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4092" r:id="rId2"/>
    <p:sldId id="4131" r:id="rId3"/>
    <p:sldId id="4094" r:id="rId4"/>
    <p:sldId id="4095" r:id="rId5"/>
    <p:sldId id="4103" r:id="rId6"/>
    <p:sldId id="4132" r:id="rId7"/>
    <p:sldId id="4133" r:id="rId8"/>
    <p:sldId id="4118" r:id="rId9"/>
    <p:sldId id="4128" r:id="rId10"/>
    <p:sldId id="4129" r:id="rId11"/>
    <p:sldId id="4130" r:id="rId12"/>
    <p:sldId id="4122" r:id="rId13"/>
    <p:sldId id="4125" r:id="rId14"/>
    <p:sldId id="4126" r:id="rId15"/>
    <p:sldId id="4107" r:id="rId16"/>
    <p:sldId id="4093" r:id="rId17"/>
    <p:sldId id="4127" r:id="rId18"/>
    <p:sldId id="4097" r:id="rId19"/>
    <p:sldId id="4110" r:id="rId20"/>
    <p:sldId id="4123" r:id="rId21"/>
    <p:sldId id="4114" r:id="rId22"/>
    <p:sldId id="4121" r:id="rId23"/>
    <p:sldId id="4111" r:id="rId24"/>
    <p:sldId id="4113" r:id="rId25"/>
    <p:sldId id="4124" r:id="rId26"/>
    <p:sldId id="4134" r:id="rId2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12AC69"/>
    <a:srgbClr val="66D166"/>
    <a:srgbClr val="FFFFFF"/>
    <a:srgbClr val="E2ECF1"/>
    <a:srgbClr val="F1F6F8"/>
    <a:srgbClr val="DBE9F0"/>
    <a:srgbClr val="073B4C"/>
    <a:srgbClr val="335FFE"/>
    <a:srgbClr val="ECF3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5" autoAdjust="0"/>
    <p:restoredTop sz="97155" autoAdjust="0"/>
  </p:normalViewPr>
  <p:slideViewPr>
    <p:cSldViewPr snapToGrid="0" snapToObjects="1">
      <p:cViewPr varScale="1">
        <p:scale>
          <a:sx n="62" d="100"/>
          <a:sy n="62" d="100"/>
        </p:scale>
        <p:origin x="352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82" d="100"/>
        <a:sy n="182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475897838120869"/>
          <c:y val="3.1007090229323419E-2"/>
          <c:w val="0.88320017582910104"/>
          <c:h val="0.88619720967967608"/>
        </c:manualLayout>
      </c:layout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71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6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CA-7A44-87EB-A6BBAA86BA6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571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7</c:v>
                </c:pt>
                <c:pt idx="3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ACA-7A44-87EB-A6BBAA86BA6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571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2020</c:v>
                </c:pt>
                <c:pt idx="1">
                  <c:v>2021</c:v>
                </c:pt>
                <c:pt idx="2">
                  <c:v>2022</c:v>
                </c:pt>
                <c:pt idx="3">
                  <c:v>2023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6</c:v>
                </c:pt>
                <c:pt idx="2">
                  <c:v>4</c:v>
                </c:pt>
                <c:pt idx="3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ACA-7A44-87EB-A6BBAA86BA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6074336"/>
        <c:axId val="2095703232"/>
      </c:lineChart>
      <c:catAx>
        <c:axId val="209607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accent6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400" b="0" i="0" u="none" strike="noStrike" kern="1200" baseline="0">
                <a:solidFill>
                  <a:schemeClr val="tx1"/>
                </a:solidFill>
                <a:latin typeface="Questrial" pitchFamily="2" charset="0"/>
                <a:ea typeface="+mn-ea"/>
                <a:cs typeface="+mn-cs"/>
              </a:defRPr>
            </a:pPr>
            <a:endParaRPr lang="en-SV"/>
          </a:p>
        </c:txPr>
        <c:crossAx val="2095703232"/>
        <c:crosses val="autoZero"/>
        <c:auto val="1"/>
        <c:lblAlgn val="ctr"/>
        <c:lblOffset val="100"/>
        <c:noMultiLvlLbl val="0"/>
      </c:catAx>
      <c:valAx>
        <c:axId val="2095703232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accent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400" b="0" i="0" u="none" strike="noStrike" kern="1200" baseline="0">
                <a:solidFill>
                  <a:schemeClr val="tx1"/>
                </a:solidFill>
                <a:latin typeface="Questrial" pitchFamily="2" charset="0"/>
                <a:ea typeface="+mn-ea"/>
                <a:cs typeface="+mn-cs"/>
              </a:defRPr>
            </a:pPr>
            <a:endParaRPr lang="en-SV"/>
          </a:p>
        </c:txPr>
        <c:crossAx val="2096074336"/>
        <c:crosses val="autoZero"/>
        <c:crossBetween val="between"/>
      </c:valAx>
      <c:spPr>
        <a:noFill/>
        <a:ln w="38100"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3400">
          <a:solidFill>
            <a:schemeClr val="tx1"/>
          </a:solidFill>
          <a:latin typeface="Questrial" pitchFamily="2" charset="0"/>
        </a:defRPr>
      </a:pPr>
      <a:endParaRPr lang="en-SV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Questrial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Questrial" pitchFamily="2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4/19/23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Questrial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Questrial" pitchFamily="2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Questrial" pitchFamily="2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Questrial" pitchFamily="2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Questrial" pitchFamily="2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Questrial" pitchFamily="2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Questrial" pitchFamily="2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+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7781BF-7282-4ABC-4AA8-11DAAB2CEE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96143" y="3146725"/>
            <a:ext cx="9405257" cy="9405256"/>
          </a:xfrm>
          <a:custGeom>
            <a:avLst/>
            <a:gdLst>
              <a:gd name="connsiteX0" fmla="*/ 1790246 w 6264346"/>
              <a:gd name="connsiteY0" fmla="*/ 0 h 6264345"/>
              <a:gd name="connsiteX1" fmla="*/ 4474101 w 6264346"/>
              <a:gd name="connsiteY1" fmla="*/ 0 h 6264345"/>
              <a:gd name="connsiteX2" fmla="*/ 4474101 w 6264346"/>
              <a:gd name="connsiteY2" fmla="*/ 893608 h 6264345"/>
              <a:gd name="connsiteX3" fmla="*/ 5367709 w 6264346"/>
              <a:gd name="connsiteY3" fmla="*/ 893608 h 6264345"/>
              <a:gd name="connsiteX4" fmla="*/ 5367709 w 6264346"/>
              <a:gd name="connsiteY4" fmla="*/ 896637 h 6264345"/>
              <a:gd name="connsiteX5" fmla="*/ 5379827 w 6264346"/>
              <a:gd name="connsiteY5" fmla="*/ 896637 h 6264345"/>
              <a:gd name="connsiteX6" fmla="*/ 5379827 w 6264346"/>
              <a:gd name="connsiteY6" fmla="*/ 1790245 h 6264345"/>
              <a:gd name="connsiteX7" fmla="*/ 6264346 w 6264346"/>
              <a:gd name="connsiteY7" fmla="*/ 1790245 h 6264345"/>
              <a:gd name="connsiteX8" fmla="*/ 6264346 w 6264346"/>
              <a:gd name="connsiteY8" fmla="*/ 4474099 h 6264345"/>
              <a:gd name="connsiteX9" fmla="*/ 5379827 w 6264346"/>
              <a:gd name="connsiteY9" fmla="*/ 4474099 h 6264345"/>
              <a:gd name="connsiteX10" fmla="*/ 5379827 w 6264346"/>
              <a:gd name="connsiteY10" fmla="*/ 5382853 h 6264345"/>
              <a:gd name="connsiteX11" fmla="*/ 4474101 w 6264346"/>
              <a:gd name="connsiteY11" fmla="*/ 5382853 h 6264345"/>
              <a:gd name="connsiteX12" fmla="*/ 4474101 w 6264346"/>
              <a:gd name="connsiteY12" fmla="*/ 6264345 h 6264345"/>
              <a:gd name="connsiteX13" fmla="*/ 1790246 w 6264346"/>
              <a:gd name="connsiteY13" fmla="*/ 6264345 h 6264345"/>
              <a:gd name="connsiteX14" fmla="*/ 1790246 w 6264346"/>
              <a:gd name="connsiteY14" fmla="*/ 5382853 h 6264345"/>
              <a:gd name="connsiteX15" fmla="*/ 893608 w 6264346"/>
              <a:gd name="connsiteY15" fmla="*/ 5382853 h 6264345"/>
              <a:gd name="connsiteX16" fmla="*/ 893608 w 6264346"/>
              <a:gd name="connsiteY16" fmla="*/ 4474099 h 6264345"/>
              <a:gd name="connsiteX17" fmla="*/ 0 w 6264346"/>
              <a:gd name="connsiteY17" fmla="*/ 4474099 h 6264345"/>
              <a:gd name="connsiteX18" fmla="*/ 0 w 6264346"/>
              <a:gd name="connsiteY18" fmla="*/ 1790245 h 6264345"/>
              <a:gd name="connsiteX19" fmla="*/ 893608 w 6264346"/>
              <a:gd name="connsiteY19" fmla="*/ 1790245 h 6264345"/>
              <a:gd name="connsiteX20" fmla="*/ 893608 w 6264346"/>
              <a:gd name="connsiteY20" fmla="*/ 896637 h 6264345"/>
              <a:gd name="connsiteX21" fmla="*/ 893608 w 6264346"/>
              <a:gd name="connsiteY21" fmla="*/ 893608 h 6264345"/>
              <a:gd name="connsiteX22" fmla="*/ 1790246 w 6264346"/>
              <a:gd name="connsiteY22" fmla="*/ 893608 h 62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64346" h="6264345">
                <a:moveTo>
                  <a:pt x="1790246" y="0"/>
                </a:moveTo>
                <a:lnTo>
                  <a:pt x="4474101" y="0"/>
                </a:lnTo>
                <a:lnTo>
                  <a:pt x="4474101" y="893608"/>
                </a:lnTo>
                <a:lnTo>
                  <a:pt x="5367709" y="893608"/>
                </a:lnTo>
                <a:lnTo>
                  <a:pt x="5367709" y="896637"/>
                </a:lnTo>
                <a:lnTo>
                  <a:pt x="5379827" y="896637"/>
                </a:lnTo>
                <a:lnTo>
                  <a:pt x="5379827" y="1790245"/>
                </a:lnTo>
                <a:lnTo>
                  <a:pt x="6264346" y="1790245"/>
                </a:lnTo>
                <a:lnTo>
                  <a:pt x="6264346" y="4474099"/>
                </a:lnTo>
                <a:lnTo>
                  <a:pt x="5379827" y="4474099"/>
                </a:lnTo>
                <a:lnTo>
                  <a:pt x="5379827" y="5382853"/>
                </a:lnTo>
                <a:lnTo>
                  <a:pt x="4474101" y="5382853"/>
                </a:lnTo>
                <a:lnTo>
                  <a:pt x="4474101" y="6264345"/>
                </a:lnTo>
                <a:lnTo>
                  <a:pt x="1790246" y="6264345"/>
                </a:lnTo>
                <a:lnTo>
                  <a:pt x="1790246" y="5382853"/>
                </a:lnTo>
                <a:lnTo>
                  <a:pt x="893608" y="5382853"/>
                </a:lnTo>
                <a:lnTo>
                  <a:pt x="893608" y="4474099"/>
                </a:lnTo>
                <a:lnTo>
                  <a:pt x="0" y="4474099"/>
                </a:lnTo>
                <a:lnTo>
                  <a:pt x="0" y="1790245"/>
                </a:lnTo>
                <a:lnTo>
                  <a:pt x="893608" y="1790245"/>
                </a:lnTo>
                <a:lnTo>
                  <a:pt x="893608" y="896637"/>
                </a:lnTo>
                <a:lnTo>
                  <a:pt x="893608" y="893608"/>
                </a:lnTo>
                <a:lnTo>
                  <a:pt x="1790246" y="893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43" tIns="91422" rIns="182843" bIns="91422" rtlCol="0" anchor="ctr">
            <a:noAutofit/>
          </a:bodyPr>
          <a:lstStyle>
            <a:lvl1pPr>
              <a:defRPr lang="en-US" sz="2400" b="0" i="0" dirty="0">
                <a:solidFill>
                  <a:schemeClr val="lt1"/>
                </a:solidFill>
                <a:latin typeface="Questrial" pitchFamily="2" charset="0"/>
                <a:ea typeface="+mn-ea"/>
                <a:cs typeface="Open Sans" panose="020B0606030504020204" pitchFamily="34" charset="0"/>
              </a:defRPr>
            </a:lvl1pPr>
          </a:lstStyle>
          <a:p>
            <a:pPr marL="0" lv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06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 +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732BAF-BB5A-292B-1BA8-087FD10F7A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59304" y="2057400"/>
            <a:ext cx="9601200" cy="9601200"/>
          </a:xfrm>
          <a:custGeom>
            <a:avLst/>
            <a:gdLst>
              <a:gd name="connsiteX0" fmla="*/ 543568 w 4288148"/>
              <a:gd name="connsiteY0" fmla="*/ 0 h 4288148"/>
              <a:gd name="connsiteX1" fmla="*/ 4288148 w 4288148"/>
              <a:gd name="connsiteY1" fmla="*/ 0 h 4288148"/>
              <a:gd name="connsiteX2" fmla="*/ 4288148 w 4288148"/>
              <a:gd name="connsiteY2" fmla="*/ 3774778 h 4288148"/>
              <a:gd name="connsiteX3" fmla="*/ 3744580 w 4288148"/>
              <a:gd name="connsiteY3" fmla="*/ 3774778 h 4288148"/>
              <a:gd name="connsiteX4" fmla="*/ 3744580 w 4288148"/>
              <a:gd name="connsiteY4" fmla="*/ 4288148 h 4288148"/>
              <a:gd name="connsiteX5" fmla="*/ 0 w 4288148"/>
              <a:gd name="connsiteY5" fmla="*/ 4288148 h 4288148"/>
              <a:gd name="connsiteX6" fmla="*/ 0 w 4288148"/>
              <a:gd name="connsiteY6" fmla="*/ 513371 h 4288148"/>
              <a:gd name="connsiteX7" fmla="*/ 543568 w 4288148"/>
              <a:gd name="connsiteY7" fmla="*/ 513371 h 428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88148" h="4288148">
                <a:moveTo>
                  <a:pt x="543568" y="0"/>
                </a:moveTo>
                <a:lnTo>
                  <a:pt x="4288148" y="0"/>
                </a:lnTo>
                <a:lnTo>
                  <a:pt x="4288148" y="3774778"/>
                </a:lnTo>
                <a:lnTo>
                  <a:pt x="3744580" y="3774778"/>
                </a:lnTo>
                <a:lnTo>
                  <a:pt x="3744580" y="4288148"/>
                </a:lnTo>
                <a:lnTo>
                  <a:pt x="0" y="4288148"/>
                </a:lnTo>
                <a:lnTo>
                  <a:pt x="0" y="513371"/>
                </a:lnTo>
                <a:lnTo>
                  <a:pt x="543568" y="5133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 b="0" i="0">
                <a:latin typeface="Questrial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D0474EF-67E4-DB10-AC6F-FAEFDFFBB6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11348" y="3206883"/>
            <a:ext cx="7302234" cy="7302233"/>
          </a:xfrm>
          <a:custGeom>
            <a:avLst/>
            <a:gdLst>
              <a:gd name="connsiteX0" fmla="*/ 1790246 w 6264346"/>
              <a:gd name="connsiteY0" fmla="*/ 0 h 6264345"/>
              <a:gd name="connsiteX1" fmla="*/ 4474101 w 6264346"/>
              <a:gd name="connsiteY1" fmla="*/ 0 h 6264345"/>
              <a:gd name="connsiteX2" fmla="*/ 4474101 w 6264346"/>
              <a:gd name="connsiteY2" fmla="*/ 893608 h 6264345"/>
              <a:gd name="connsiteX3" fmla="*/ 5367709 w 6264346"/>
              <a:gd name="connsiteY3" fmla="*/ 893608 h 6264345"/>
              <a:gd name="connsiteX4" fmla="*/ 5367709 w 6264346"/>
              <a:gd name="connsiteY4" fmla="*/ 896637 h 6264345"/>
              <a:gd name="connsiteX5" fmla="*/ 5379827 w 6264346"/>
              <a:gd name="connsiteY5" fmla="*/ 896637 h 6264345"/>
              <a:gd name="connsiteX6" fmla="*/ 5379827 w 6264346"/>
              <a:gd name="connsiteY6" fmla="*/ 1790245 h 6264345"/>
              <a:gd name="connsiteX7" fmla="*/ 6264346 w 6264346"/>
              <a:gd name="connsiteY7" fmla="*/ 1790245 h 6264345"/>
              <a:gd name="connsiteX8" fmla="*/ 6264346 w 6264346"/>
              <a:gd name="connsiteY8" fmla="*/ 4474099 h 6264345"/>
              <a:gd name="connsiteX9" fmla="*/ 5379827 w 6264346"/>
              <a:gd name="connsiteY9" fmla="*/ 4474099 h 6264345"/>
              <a:gd name="connsiteX10" fmla="*/ 5379827 w 6264346"/>
              <a:gd name="connsiteY10" fmla="*/ 5382853 h 6264345"/>
              <a:gd name="connsiteX11" fmla="*/ 4474101 w 6264346"/>
              <a:gd name="connsiteY11" fmla="*/ 5382853 h 6264345"/>
              <a:gd name="connsiteX12" fmla="*/ 4474101 w 6264346"/>
              <a:gd name="connsiteY12" fmla="*/ 6264345 h 6264345"/>
              <a:gd name="connsiteX13" fmla="*/ 1790246 w 6264346"/>
              <a:gd name="connsiteY13" fmla="*/ 6264345 h 6264345"/>
              <a:gd name="connsiteX14" fmla="*/ 1790246 w 6264346"/>
              <a:gd name="connsiteY14" fmla="*/ 5382853 h 6264345"/>
              <a:gd name="connsiteX15" fmla="*/ 893608 w 6264346"/>
              <a:gd name="connsiteY15" fmla="*/ 5382853 h 6264345"/>
              <a:gd name="connsiteX16" fmla="*/ 893608 w 6264346"/>
              <a:gd name="connsiteY16" fmla="*/ 4474099 h 6264345"/>
              <a:gd name="connsiteX17" fmla="*/ 0 w 6264346"/>
              <a:gd name="connsiteY17" fmla="*/ 4474099 h 6264345"/>
              <a:gd name="connsiteX18" fmla="*/ 0 w 6264346"/>
              <a:gd name="connsiteY18" fmla="*/ 1790245 h 6264345"/>
              <a:gd name="connsiteX19" fmla="*/ 893608 w 6264346"/>
              <a:gd name="connsiteY19" fmla="*/ 1790245 h 6264345"/>
              <a:gd name="connsiteX20" fmla="*/ 893608 w 6264346"/>
              <a:gd name="connsiteY20" fmla="*/ 896637 h 6264345"/>
              <a:gd name="connsiteX21" fmla="*/ 893608 w 6264346"/>
              <a:gd name="connsiteY21" fmla="*/ 893608 h 6264345"/>
              <a:gd name="connsiteX22" fmla="*/ 1790246 w 6264346"/>
              <a:gd name="connsiteY22" fmla="*/ 893608 h 62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64346" h="6264345">
                <a:moveTo>
                  <a:pt x="1790246" y="0"/>
                </a:moveTo>
                <a:lnTo>
                  <a:pt x="4474101" y="0"/>
                </a:lnTo>
                <a:lnTo>
                  <a:pt x="4474101" y="893608"/>
                </a:lnTo>
                <a:lnTo>
                  <a:pt x="5367709" y="893608"/>
                </a:lnTo>
                <a:lnTo>
                  <a:pt x="5367709" y="896637"/>
                </a:lnTo>
                <a:lnTo>
                  <a:pt x="5379827" y="896637"/>
                </a:lnTo>
                <a:lnTo>
                  <a:pt x="5379827" y="1790245"/>
                </a:lnTo>
                <a:lnTo>
                  <a:pt x="6264346" y="1790245"/>
                </a:lnTo>
                <a:lnTo>
                  <a:pt x="6264346" y="4474099"/>
                </a:lnTo>
                <a:lnTo>
                  <a:pt x="5379827" y="4474099"/>
                </a:lnTo>
                <a:lnTo>
                  <a:pt x="5379827" y="5382853"/>
                </a:lnTo>
                <a:lnTo>
                  <a:pt x="4474101" y="5382853"/>
                </a:lnTo>
                <a:lnTo>
                  <a:pt x="4474101" y="6264345"/>
                </a:lnTo>
                <a:lnTo>
                  <a:pt x="1790246" y="6264345"/>
                </a:lnTo>
                <a:lnTo>
                  <a:pt x="1790246" y="5382853"/>
                </a:lnTo>
                <a:lnTo>
                  <a:pt x="893608" y="5382853"/>
                </a:lnTo>
                <a:lnTo>
                  <a:pt x="893608" y="4474099"/>
                </a:lnTo>
                <a:lnTo>
                  <a:pt x="0" y="4474099"/>
                </a:lnTo>
                <a:lnTo>
                  <a:pt x="0" y="1790245"/>
                </a:lnTo>
                <a:lnTo>
                  <a:pt x="893608" y="1790245"/>
                </a:lnTo>
                <a:lnTo>
                  <a:pt x="893608" y="896637"/>
                </a:lnTo>
                <a:lnTo>
                  <a:pt x="893608" y="893608"/>
                </a:lnTo>
                <a:lnTo>
                  <a:pt x="1790246" y="893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43" tIns="91422" rIns="182843" bIns="91422" rtlCol="0" anchor="ctr">
            <a:noAutofit/>
          </a:bodyPr>
          <a:lstStyle>
            <a:lvl1pPr>
              <a:defRPr lang="en-US" sz="2400" b="0" i="0" dirty="0">
                <a:solidFill>
                  <a:schemeClr val="lt1"/>
                </a:solidFill>
                <a:latin typeface="Questrial" pitchFamily="2" charset="0"/>
                <a:ea typeface="+mn-ea"/>
                <a:cs typeface="Open Sans" panose="020B0606030504020204" pitchFamily="34" charset="0"/>
              </a:defRPr>
            </a:lvl1pPr>
          </a:lstStyle>
          <a:p>
            <a:pPr marL="0" lv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494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EE11990-E62A-3422-D2F0-163F1CD143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1227" y="3635569"/>
            <a:ext cx="4913780" cy="4913779"/>
          </a:xfrm>
          <a:custGeom>
            <a:avLst/>
            <a:gdLst>
              <a:gd name="connsiteX0" fmla="*/ 1790246 w 6264346"/>
              <a:gd name="connsiteY0" fmla="*/ 0 h 6264345"/>
              <a:gd name="connsiteX1" fmla="*/ 4474101 w 6264346"/>
              <a:gd name="connsiteY1" fmla="*/ 0 h 6264345"/>
              <a:gd name="connsiteX2" fmla="*/ 4474101 w 6264346"/>
              <a:gd name="connsiteY2" fmla="*/ 893608 h 6264345"/>
              <a:gd name="connsiteX3" fmla="*/ 5367709 w 6264346"/>
              <a:gd name="connsiteY3" fmla="*/ 893608 h 6264345"/>
              <a:gd name="connsiteX4" fmla="*/ 5367709 w 6264346"/>
              <a:gd name="connsiteY4" fmla="*/ 896637 h 6264345"/>
              <a:gd name="connsiteX5" fmla="*/ 5379827 w 6264346"/>
              <a:gd name="connsiteY5" fmla="*/ 896637 h 6264345"/>
              <a:gd name="connsiteX6" fmla="*/ 5379827 w 6264346"/>
              <a:gd name="connsiteY6" fmla="*/ 1790245 h 6264345"/>
              <a:gd name="connsiteX7" fmla="*/ 6264346 w 6264346"/>
              <a:gd name="connsiteY7" fmla="*/ 1790245 h 6264345"/>
              <a:gd name="connsiteX8" fmla="*/ 6264346 w 6264346"/>
              <a:gd name="connsiteY8" fmla="*/ 4474099 h 6264345"/>
              <a:gd name="connsiteX9" fmla="*/ 5379827 w 6264346"/>
              <a:gd name="connsiteY9" fmla="*/ 4474099 h 6264345"/>
              <a:gd name="connsiteX10" fmla="*/ 5379827 w 6264346"/>
              <a:gd name="connsiteY10" fmla="*/ 5382853 h 6264345"/>
              <a:gd name="connsiteX11" fmla="*/ 4474101 w 6264346"/>
              <a:gd name="connsiteY11" fmla="*/ 5382853 h 6264345"/>
              <a:gd name="connsiteX12" fmla="*/ 4474101 w 6264346"/>
              <a:gd name="connsiteY12" fmla="*/ 6264345 h 6264345"/>
              <a:gd name="connsiteX13" fmla="*/ 1790246 w 6264346"/>
              <a:gd name="connsiteY13" fmla="*/ 6264345 h 6264345"/>
              <a:gd name="connsiteX14" fmla="*/ 1790246 w 6264346"/>
              <a:gd name="connsiteY14" fmla="*/ 5382853 h 6264345"/>
              <a:gd name="connsiteX15" fmla="*/ 893608 w 6264346"/>
              <a:gd name="connsiteY15" fmla="*/ 5382853 h 6264345"/>
              <a:gd name="connsiteX16" fmla="*/ 893608 w 6264346"/>
              <a:gd name="connsiteY16" fmla="*/ 4474099 h 6264345"/>
              <a:gd name="connsiteX17" fmla="*/ 0 w 6264346"/>
              <a:gd name="connsiteY17" fmla="*/ 4474099 h 6264345"/>
              <a:gd name="connsiteX18" fmla="*/ 0 w 6264346"/>
              <a:gd name="connsiteY18" fmla="*/ 1790245 h 6264345"/>
              <a:gd name="connsiteX19" fmla="*/ 893608 w 6264346"/>
              <a:gd name="connsiteY19" fmla="*/ 1790245 h 6264345"/>
              <a:gd name="connsiteX20" fmla="*/ 893608 w 6264346"/>
              <a:gd name="connsiteY20" fmla="*/ 896637 h 6264345"/>
              <a:gd name="connsiteX21" fmla="*/ 893608 w 6264346"/>
              <a:gd name="connsiteY21" fmla="*/ 893608 h 6264345"/>
              <a:gd name="connsiteX22" fmla="*/ 1790246 w 6264346"/>
              <a:gd name="connsiteY22" fmla="*/ 893608 h 62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64346" h="6264345">
                <a:moveTo>
                  <a:pt x="1790246" y="0"/>
                </a:moveTo>
                <a:lnTo>
                  <a:pt x="4474101" y="0"/>
                </a:lnTo>
                <a:lnTo>
                  <a:pt x="4474101" y="893608"/>
                </a:lnTo>
                <a:lnTo>
                  <a:pt x="5367709" y="893608"/>
                </a:lnTo>
                <a:lnTo>
                  <a:pt x="5367709" y="896637"/>
                </a:lnTo>
                <a:lnTo>
                  <a:pt x="5379827" y="896637"/>
                </a:lnTo>
                <a:lnTo>
                  <a:pt x="5379827" y="1790245"/>
                </a:lnTo>
                <a:lnTo>
                  <a:pt x="6264346" y="1790245"/>
                </a:lnTo>
                <a:lnTo>
                  <a:pt x="6264346" y="4474099"/>
                </a:lnTo>
                <a:lnTo>
                  <a:pt x="5379827" y="4474099"/>
                </a:lnTo>
                <a:lnTo>
                  <a:pt x="5379827" y="5382853"/>
                </a:lnTo>
                <a:lnTo>
                  <a:pt x="4474101" y="5382853"/>
                </a:lnTo>
                <a:lnTo>
                  <a:pt x="4474101" y="6264345"/>
                </a:lnTo>
                <a:lnTo>
                  <a:pt x="1790246" y="6264345"/>
                </a:lnTo>
                <a:lnTo>
                  <a:pt x="1790246" y="5382853"/>
                </a:lnTo>
                <a:lnTo>
                  <a:pt x="893608" y="5382853"/>
                </a:lnTo>
                <a:lnTo>
                  <a:pt x="893608" y="4474099"/>
                </a:lnTo>
                <a:lnTo>
                  <a:pt x="0" y="4474099"/>
                </a:lnTo>
                <a:lnTo>
                  <a:pt x="0" y="1790245"/>
                </a:lnTo>
                <a:lnTo>
                  <a:pt x="893608" y="1790245"/>
                </a:lnTo>
                <a:lnTo>
                  <a:pt x="893608" y="896637"/>
                </a:lnTo>
                <a:lnTo>
                  <a:pt x="893608" y="893608"/>
                </a:lnTo>
                <a:lnTo>
                  <a:pt x="1790246" y="893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43" tIns="91422" rIns="182843" bIns="91422" rtlCol="0" anchor="ctr">
            <a:noAutofit/>
          </a:bodyPr>
          <a:lstStyle>
            <a:lvl1pPr>
              <a:defRPr lang="en-US" sz="2400" b="0" i="0" dirty="0">
                <a:solidFill>
                  <a:schemeClr val="lt1"/>
                </a:solidFill>
                <a:latin typeface="Questrial" pitchFamily="2" charset="0"/>
                <a:ea typeface="+mn-ea"/>
                <a:cs typeface="Open Sans" panose="020B0606030504020204" pitchFamily="34" charset="0"/>
              </a:defRPr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BFA2BE-870A-0D26-420C-94E141612F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731935" y="3635568"/>
            <a:ext cx="4913780" cy="4913779"/>
          </a:xfrm>
          <a:custGeom>
            <a:avLst/>
            <a:gdLst>
              <a:gd name="connsiteX0" fmla="*/ 1790246 w 6264346"/>
              <a:gd name="connsiteY0" fmla="*/ 0 h 6264345"/>
              <a:gd name="connsiteX1" fmla="*/ 4474101 w 6264346"/>
              <a:gd name="connsiteY1" fmla="*/ 0 h 6264345"/>
              <a:gd name="connsiteX2" fmla="*/ 4474101 w 6264346"/>
              <a:gd name="connsiteY2" fmla="*/ 893608 h 6264345"/>
              <a:gd name="connsiteX3" fmla="*/ 5367709 w 6264346"/>
              <a:gd name="connsiteY3" fmla="*/ 893608 h 6264345"/>
              <a:gd name="connsiteX4" fmla="*/ 5367709 w 6264346"/>
              <a:gd name="connsiteY4" fmla="*/ 896637 h 6264345"/>
              <a:gd name="connsiteX5" fmla="*/ 5379827 w 6264346"/>
              <a:gd name="connsiteY5" fmla="*/ 896637 h 6264345"/>
              <a:gd name="connsiteX6" fmla="*/ 5379827 w 6264346"/>
              <a:gd name="connsiteY6" fmla="*/ 1790245 h 6264345"/>
              <a:gd name="connsiteX7" fmla="*/ 6264346 w 6264346"/>
              <a:gd name="connsiteY7" fmla="*/ 1790245 h 6264345"/>
              <a:gd name="connsiteX8" fmla="*/ 6264346 w 6264346"/>
              <a:gd name="connsiteY8" fmla="*/ 4474099 h 6264345"/>
              <a:gd name="connsiteX9" fmla="*/ 5379827 w 6264346"/>
              <a:gd name="connsiteY9" fmla="*/ 4474099 h 6264345"/>
              <a:gd name="connsiteX10" fmla="*/ 5379827 w 6264346"/>
              <a:gd name="connsiteY10" fmla="*/ 5382853 h 6264345"/>
              <a:gd name="connsiteX11" fmla="*/ 4474101 w 6264346"/>
              <a:gd name="connsiteY11" fmla="*/ 5382853 h 6264345"/>
              <a:gd name="connsiteX12" fmla="*/ 4474101 w 6264346"/>
              <a:gd name="connsiteY12" fmla="*/ 6264345 h 6264345"/>
              <a:gd name="connsiteX13" fmla="*/ 1790246 w 6264346"/>
              <a:gd name="connsiteY13" fmla="*/ 6264345 h 6264345"/>
              <a:gd name="connsiteX14" fmla="*/ 1790246 w 6264346"/>
              <a:gd name="connsiteY14" fmla="*/ 5382853 h 6264345"/>
              <a:gd name="connsiteX15" fmla="*/ 893608 w 6264346"/>
              <a:gd name="connsiteY15" fmla="*/ 5382853 h 6264345"/>
              <a:gd name="connsiteX16" fmla="*/ 893608 w 6264346"/>
              <a:gd name="connsiteY16" fmla="*/ 4474099 h 6264345"/>
              <a:gd name="connsiteX17" fmla="*/ 0 w 6264346"/>
              <a:gd name="connsiteY17" fmla="*/ 4474099 h 6264345"/>
              <a:gd name="connsiteX18" fmla="*/ 0 w 6264346"/>
              <a:gd name="connsiteY18" fmla="*/ 1790245 h 6264345"/>
              <a:gd name="connsiteX19" fmla="*/ 893608 w 6264346"/>
              <a:gd name="connsiteY19" fmla="*/ 1790245 h 6264345"/>
              <a:gd name="connsiteX20" fmla="*/ 893608 w 6264346"/>
              <a:gd name="connsiteY20" fmla="*/ 896637 h 6264345"/>
              <a:gd name="connsiteX21" fmla="*/ 893608 w 6264346"/>
              <a:gd name="connsiteY21" fmla="*/ 893608 h 6264345"/>
              <a:gd name="connsiteX22" fmla="*/ 1790246 w 6264346"/>
              <a:gd name="connsiteY22" fmla="*/ 893608 h 62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64346" h="6264345">
                <a:moveTo>
                  <a:pt x="1790246" y="0"/>
                </a:moveTo>
                <a:lnTo>
                  <a:pt x="4474101" y="0"/>
                </a:lnTo>
                <a:lnTo>
                  <a:pt x="4474101" y="893608"/>
                </a:lnTo>
                <a:lnTo>
                  <a:pt x="5367709" y="893608"/>
                </a:lnTo>
                <a:lnTo>
                  <a:pt x="5367709" y="896637"/>
                </a:lnTo>
                <a:lnTo>
                  <a:pt x="5379827" y="896637"/>
                </a:lnTo>
                <a:lnTo>
                  <a:pt x="5379827" y="1790245"/>
                </a:lnTo>
                <a:lnTo>
                  <a:pt x="6264346" y="1790245"/>
                </a:lnTo>
                <a:lnTo>
                  <a:pt x="6264346" y="4474099"/>
                </a:lnTo>
                <a:lnTo>
                  <a:pt x="5379827" y="4474099"/>
                </a:lnTo>
                <a:lnTo>
                  <a:pt x="5379827" y="5382853"/>
                </a:lnTo>
                <a:lnTo>
                  <a:pt x="4474101" y="5382853"/>
                </a:lnTo>
                <a:lnTo>
                  <a:pt x="4474101" y="6264345"/>
                </a:lnTo>
                <a:lnTo>
                  <a:pt x="1790246" y="6264345"/>
                </a:lnTo>
                <a:lnTo>
                  <a:pt x="1790246" y="5382853"/>
                </a:lnTo>
                <a:lnTo>
                  <a:pt x="893608" y="5382853"/>
                </a:lnTo>
                <a:lnTo>
                  <a:pt x="893608" y="4474099"/>
                </a:lnTo>
                <a:lnTo>
                  <a:pt x="0" y="4474099"/>
                </a:lnTo>
                <a:lnTo>
                  <a:pt x="0" y="1790245"/>
                </a:lnTo>
                <a:lnTo>
                  <a:pt x="893608" y="1790245"/>
                </a:lnTo>
                <a:lnTo>
                  <a:pt x="893608" y="896637"/>
                </a:lnTo>
                <a:lnTo>
                  <a:pt x="893608" y="893608"/>
                </a:lnTo>
                <a:lnTo>
                  <a:pt x="1790246" y="893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43" tIns="91422" rIns="182843" bIns="91422" rtlCol="0" anchor="ctr">
            <a:noAutofit/>
          </a:bodyPr>
          <a:lstStyle>
            <a:lvl1pPr>
              <a:defRPr lang="en-US" sz="2400" b="0" i="0" dirty="0">
                <a:solidFill>
                  <a:schemeClr val="lt1"/>
                </a:solidFill>
                <a:latin typeface="Questrial" pitchFamily="2" charset="0"/>
                <a:ea typeface="+mn-ea"/>
                <a:cs typeface="Open Sans" panose="020B0606030504020204" pitchFamily="34" charset="0"/>
              </a:defRPr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E44736D-2273-B0F1-5530-AD5427DD40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92643" y="3635569"/>
            <a:ext cx="4913780" cy="4913779"/>
          </a:xfrm>
          <a:custGeom>
            <a:avLst/>
            <a:gdLst>
              <a:gd name="connsiteX0" fmla="*/ 1790246 w 6264346"/>
              <a:gd name="connsiteY0" fmla="*/ 0 h 6264345"/>
              <a:gd name="connsiteX1" fmla="*/ 4474101 w 6264346"/>
              <a:gd name="connsiteY1" fmla="*/ 0 h 6264345"/>
              <a:gd name="connsiteX2" fmla="*/ 4474101 w 6264346"/>
              <a:gd name="connsiteY2" fmla="*/ 893608 h 6264345"/>
              <a:gd name="connsiteX3" fmla="*/ 5367709 w 6264346"/>
              <a:gd name="connsiteY3" fmla="*/ 893608 h 6264345"/>
              <a:gd name="connsiteX4" fmla="*/ 5367709 w 6264346"/>
              <a:gd name="connsiteY4" fmla="*/ 896637 h 6264345"/>
              <a:gd name="connsiteX5" fmla="*/ 5379827 w 6264346"/>
              <a:gd name="connsiteY5" fmla="*/ 896637 h 6264345"/>
              <a:gd name="connsiteX6" fmla="*/ 5379827 w 6264346"/>
              <a:gd name="connsiteY6" fmla="*/ 1790245 h 6264345"/>
              <a:gd name="connsiteX7" fmla="*/ 6264346 w 6264346"/>
              <a:gd name="connsiteY7" fmla="*/ 1790245 h 6264345"/>
              <a:gd name="connsiteX8" fmla="*/ 6264346 w 6264346"/>
              <a:gd name="connsiteY8" fmla="*/ 4474099 h 6264345"/>
              <a:gd name="connsiteX9" fmla="*/ 5379827 w 6264346"/>
              <a:gd name="connsiteY9" fmla="*/ 4474099 h 6264345"/>
              <a:gd name="connsiteX10" fmla="*/ 5379827 w 6264346"/>
              <a:gd name="connsiteY10" fmla="*/ 5382853 h 6264345"/>
              <a:gd name="connsiteX11" fmla="*/ 4474101 w 6264346"/>
              <a:gd name="connsiteY11" fmla="*/ 5382853 h 6264345"/>
              <a:gd name="connsiteX12" fmla="*/ 4474101 w 6264346"/>
              <a:gd name="connsiteY12" fmla="*/ 6264345 h 6264345"/>
              <a:gd name="connsiteX13" fmla="*/ 1790246 w 6264346"/>
              <a:gd name="connsiteY13" fmla="*/ 6264345 h 6264345"/>
              <a:gd name="connsiteX14" fmla="*/ 1790246 w 6264346"/>
              <a:gd name="connsiteY14" fmla="*/ 5382853 h 6264345"/>
              <a:gd name="connsiteX15" fmla="*/ 893608 w 6264346"/>
              <a:gd name="connsiteY15" fmla="*/ 5382853 h 6264345"/>
              <a:gd name="connsiteX16" fmla="*/ 893608 w 6264346"/>
              <a:gd name="connsiteY16" fmla="*/ 4474099 h 6264345"/>
              <a:gd name="connsiteX17" fmla="*/ 0 w 6264346"/>
              <a:gd name="connsiteY17" fmla="*/ 4474099 h 6264345"/>
              <a:gd name="connsiteX18" fmla="*/ 0 w 6264346"/>
              <a:gd name="connsiteY18" fmla="*/ 1790245 h 6264345"/>
              <a:gd name="connsiteX19" fmla="*/ 893608 w 6264346"/>
              <a:gd name="connsiteY19" fmla="*/ 1790245 h 6264345"/>
              <a:gd name="connsiteX20" fmla="*/ 893608 w 6264346"/>
              <a:gd name="connsiteY20" fmla="*/ 896637 h 6264345"/>
              <a:gd name="connsiteX21" fmla="*/ 893608 w 6264346"/>
              <a:gd name="connsiteY21" fmla="*/ 893608 h 6264345"/>
              <a:gd name="connsiteX22" fmla="*/ 1790246 w 6264346"/>
              <a:gd name="connsiteY22" fmla="*/ 893608 h 62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264346" h="6264345">
                <a:moveTo>
                  <a:pt x="1790246" y="0"/>
                </a:moveTo>
                <a:lnTo>
                  <a:pt x="4474101" y="0"/>
                </a:lnTo>
                <a:lnTo>
                  <a:pt x="4474101" y="893608"/>
                </a:lnTo>
                <a:lnTo>
                  <a:pt x="5367709" y="893608"/>
                </a:lnTo>
                <a:lnTo>
                  <a:pt x="5367709" y="896637"/>
                </a:lnTo>
                <a:lnTo>
                  <a:pt x="5379827" y="896637"/>
                </a:lnTo>
                <a:lnTo>
                  <a:pt x="5379827" y="1790245"/>
                </a:lnTo>
                <a:lnTo>
                  <a:pt x="6264346" y="1790245"/>
                </a:lnTo>
                <a:lnTo>
                  <a:pt x="6264346" y="4474099"/>
                </a:lnTo>
                <a:lnTo>
                  <a:pt x="5379827" y="4474099"/>
                </a:lnTo>
                <a:lnTo>
                  <a:pt x="5379827" y="5382853"/>
                </a:lnTo>
                <a:lnTo>
                  <a:pt x="4474101" y="5382853"/>
                </a:lnTo>
                <a:lnTo>
                  <a:pt x="4474101" y="6264345"/>
                </a:lnTo>
                <a:lnTo>
                  <a:pt x="1790246" y="6264345"/>
                </a:lnTo>
                <a:lnTo>
                  <a:pt x="1790246" y="5382853"/>
                </a:lnTo>
                <a:lnTo>
                  <a:pt x="893608" y="5382853"/>
                </a:lnTo>
                <a:lnTo>
                  <a:pt x="893608" y="4474099"/>
                </a:lnTo>
                <a:lnTo>
                  <a:pt x="0" y="4474099"/>
                </a:lnTo>
                <a:lnTo>
                  <a:pt x="0" y="1790245"/>
                </a:lnTo>
                <a:lnTo>
                  <a:pt x="893608" y="1790245"/>
                </a:lnTo>
                <a:lnTo>
                  <a:pt x="893608" y="896637"/>
                </a:lnTo>
                <a:lnTo>
                  <a:pt x="893608" y="893608"/>
                </a:lnTo>
                <a:lnTo>
                  <a:pt x="1790246" y="893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43" tIns="91422" rIns="182843" bIns="91422" rtlCol="0" anchor="ctr">
            <a:noAutofit/>
          </a:bodyPr>
          <a:lstStyle>
            <a:lvl1pPr>
              <a:defRPr lang="en-US" sz="2400" b="0" i="0" dirty="0">
                <a:solidFill>
                  <a:schemeClr val="lt1"/>
                </a:solidFill>
                <a:latin typeface="Questrial" pitchFamily="2" charset="0"/>
                <a:ea typeface="+mn-ea"/>
                <a:cs typeface="Open Sans" panose="020B0606030504020204" pitchFamily="34" charset="0"/>
              </a:defRPr>
            </a:lvl1pPr>
          </a:lstStyle>
          <a:p>
            <a:pPr marL="0" lv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191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BB28AF1-2E2B-22D1-861B-44E96518D0DE}"/>
              </a:ext>
            </a:extLst>
          </p:cNvPr>
          <p:cNvGrpSpPr/>
          <p:nvPr userDrawn="1"/>
        </p:nvGrpSpPr>
        <p:grpSpPr>
          <a:xfrm>
            <a:off x="18351605" y="969782"/>
            <a:ext cx="4819798" cy="9549717"/>
            <a:chOff x="19601840" y="3549898"/>
            <a:chExt cx="2357437" cy="4670913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48C60144-D756-4772-2E61-C68A0058E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3821" y="3549898"/>
              <a:ext cx="2307981" cy="4670913"/>
            </a:xfrm>
            <a:custGeom>
              <a:avLst/>
              <a:gdLst>
                <a:gd name="T0" fmla="*/ 1830 w 1854"/>
                <a:gd name="T1" fmla="*/ 3460 h 3747"/>
                <a:gd name="T2" fmla="*/ 1830 w 1854"/>
                <a:gd name="T3" fmla="*/ 3460 h 3747"/>
                <a:gd name="T4" fmla="*/ 1568 w 1854"/>
                <a:gd name="T5" fmla="*/ 3723 h 3747"/>
                <a:gd name="T6" fmla="*/ 302 w 1854"/>
                <a:gd name="T7" fmla="*/ 3723 h 3747"/>
                <a:gd name="T8" fmla="*/ 302 w 1854"/>
                <a:gd name="T9" fmla="*/ 3723 h 3747"/>
                <a:gd name="T10" fmla="*/ 23 w 1854"/>
                <a:gd name="T11" fmla="*/ 3444 h 3747"/>
                <a:gd name="T12" fmla="*/ 23 w 1854"/>
                <a:gd name="T13" fmla="*/ 310 h 3747"/>
                <a:gd name="T14" fmla="*/ 23 w 1854"/>
                <a:gd name="T15" fmla="*/ 310 h 3747"/>
                <a:gd name="T16" fmla="*/ 310 w 1854"/>
                <a:gd name="T17" fmla="*/ 24 h 3747"/>
                <a:gd name="T18" fmla="*/ 1534 w 1854"/>
                <a:gd name="T19" fmla="*/ 24 h 3747"/>
                <a:gd name="T20" fmla="*/ 1534 w 1854"/>
                <a:gd name="T21" fmla="*/ 24 h 3747"/>
                <a:gd name="T22" fmla="*/ 1830 w 1854"/>
                <a:gd name="T23" fmla="*/ 320 h 3747"/>
                <a:gd name="T24" fmla="*/ 1830 w 1854"/>
                <a:gd name="T25" fmla="*/ 3460 h 3747"/>
                <a:gd name="T26" fmla="*/ 1534 w 1854"/>
                <a:gd name="T27" fmla="*/ 0 h 3747"/>
                <a:gd name="T28" fmla="*/ 310 w 1854"/>
                <a:gd name="T29" fmla="*/ 0 h 3747"/>
                <a:gd name="T30" fmla="*/ 310 w 1854"/>
                <a:gd name="T31" fmla="*/ 0 h 3747"/>
                <a:gd name="T32" fmla="*/ 0 w 1854"/>
                <a:gd name="T33" fmla="*/ 310 h 3747"/>
                <a:gd name="T34" fmla="*/ 0 w 1854"/>
                <a:gd name="T35" fmla="*/ 3444 h 3747"/>
                <a:gd name="T36" fmla="*/ 0 w 1854"/>
                <a:gd name="T37" fmla="*/ 3444 h 3747"/>
                <a:gd name="T38" fmla="*/ 302 w 1854"/>
                <a:gd name="T39" fmla="*/ 3746 h 3747"/>
                <a:gd name="T40" fmla="*/ 1568 w 1854"/>
                <a:gd name="T41" fmla="*/ 3746 h 3747"/>
                <a:gd name="T42" fmla="*/ 1568 w 1854"/>
                <a:gd name="T43" fmla="*/ 3746 h 3747"/>
                <a:gd name="T44" fmla="*/ 1853 w 1854"/>
                <a:gd name="T45" fmla="*/ 3460 h 3747"/>
                <a:gd name="T46" fmla="*/ 1853 w 1854"/>
                <a:gd name="T47" fmla="*/ 320 h 3747"/>
                <a:gd name="T48" fmla="*/ 1853 w 1854"/>
                <a:gd name="T49" fmla="*/ 320 h 3747"/>
                <a:gd name="T50" fmla="*/ 1534 w 1854"/>
                <a:gd name="T51" fmla="*/ 0 h 3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54" h="3747">
                  <a:moveTo>
                    <a:pt x="1830" y="3460"/>
                  </a:moveTo>
                  <a:lnTo>
                    <a:pt x="1830" y="3460"/>
                  </a:lnTo>
                  <a:cubicBezTo>
                    <a:pt x="1830" y="3605"/>
                    <a:pt x="1713" y="3723"/>
                    <a:pt x="1568" y="3723"/>
                  </a:cubicBezTo>
                  <a:lnTo>
                    <a:pt x="302" y="3723"/>
                  </a:lnTo>
                  <a:lnTo>
                    <a:pt x="302" y="3723"/>
                  </a:lnTo>
                  <a:cubicBezTo>
                    <a:pt x="148" y="3723"/>
                    <a:pt x="23" y="3598"/>
                    <a:pt x="23" y="3444"/>
                  </a:cubicBezTo>
                  <a:lnTo>
                    <a:pt x="23" y="310"/>
                  </a:lnTo>
                  <a:lnTo>
                    <a:pt x="23" y="310"/>
                  </a:lnTo>
                  <a:cubicBezTo>
                    <a:pt x="23" y="152"/>
                    <a:pt x="152" y="24"/>
                    <a:pt x="310" y="24"/>
                  </a:cubicBezTo>
                  <a:lnTo>
                    <a:pt x="1534" y="24"/>
                  </a:lnTo>
                  <a:lnTo>
                    <a:pt x="1534" y="24"/>
                  </a:lnTo>
                  <a:cubicBezTo>
                    <a:pt x="1697" y="24"/>
                    <a:pt x="1830" y="156"/>
                    <a:pt x="1830" y="320"/>
                  </a:cubicBezTo>
                  <a:lnTo>
                    <a:pt x="1830" y="3460"/>
                  </a:lnTo>
                  <a:close/>
                  <a:moveTo>
                    <a:pt x="1534" y="0"/>
                  </a:moveTo>
                  <a:lnTo>
                    <a:pt x="310" y="0"/>
                  </a:lnTo>
                  <a:lnTo>
                    <a:pt x="310" y="0"/>
                  </a:lnTo>
                  <a:cubicBezTo>
                    <a:pt x="139" y="0"/>
                    <a:pt x="0" y="140"/>
                    <a:pt x="0" y="310"/>
                  </a:cubicBezTo>
                  <a:lnTo>
                    <a:pt x="0" y="3444"/>
                  </a:lnTo>
                  <a:lnTo>
                    <a:pt x="0" y="3444"/>
                  </a:lnTo>
                  <a:cubicBezTo>
                    <a:pt x="0" y="3611"/>
                    <a:pt x="136" y="3746"/>
                    <a:pt x="302" y="3746"/>
                  </a:cubicBezTo>
                  <a:lnTo>
                    <a:pt x="1568" y="3746"/>
                  </a:lnTo>
                  <a:lnTo>
                    <a:pt x="1568" y="3746"/>
                  </a:lnTo>
                  <a:cubicBezTo>
                    <a:pt x="1726" y="3746"/>
                    <a:pt x="1853" y="3618"/>
                    <a:pt x="1853" y="3460"/>
                  </a:cubicBezTo>
                  <a:lnTo>
                    <a:pt x="1853" y="320"/>
                  </a:lnTo>
                  <a:lnTo>
                    <a:pt x="1853" y="320"/>
                  </a:lnTo>
                  <a:cubicBezTo>
                    <a:pt x="1853" y="144"/>
                    <a:pt x="1710" y="0"/>
                    <a:pt x="1534" y="0"/>
                  </a:cubicBezTo>
                  <a:close/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99C474E7-4764-AE2C-385C-B46D5915A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1296" y="3577373"/>
              <a:ext cx="2253029" cy="4610465"/>
            </a:xfrm>
            <a:custGeom>
              <a:avLst/>
              <a:gdLst>
                <a:gd name="T0" fmla="*/ 1511 w 1808"/>
                <a:gd name="T1" fmla="*/ 0 h 3700"/>
                <a:gd name="T2" fmla="*/ 287 w 1808"/>
                <a:gd name="T3" fmla="*/ 0 h 3700"/>
                <a:gd name="T4" fmla="*/ 287 w 1808"/>
                <a:gd name="T5" fmla="*/ 0 h 3700"/>
                <a:gd name="T6" fmla="*/ 0 w 1808"/>
                <a:gd name="T7" fmla="*/ 286 h 3700"/>
                <a:gd name="T8" fmla="*/ 0 w 1808"/>
                <a:gd name="T9" fmla="*/ 3420 h 3700"/>
                <a:gd name="T10" fmla="*/ 0 w 1808"/>
                <a:gd name="T11" fmla="*/ 3420 h 3700"/>
                <a:gd name="T12" fmla="*/ 279 w 1808"/>
                <a:gd name="T13" fmla="*/ 3699 h 3700"/>
                <a:gd name="T14" fmla="*/ 1545 w 1808"/>
                <a:gd name="T15" fmla="*/ 3699 h 3700"/>
                <a:gd name="T16" fmla="*/ 1545 w 1808"/>
                <a:gd name="T17" fmla="*/ 3699 h 3700"/>
                <a:gd name="T18" fmla="*/ 1807 w 1808"/>
                <a:gd name="T19" fmla="*/ 3436 h 3700"/>
                <a:gd name="T20" fmla="*/ 1807 w 1808"/>
                <a:gd name="T21" fmla="*/ 296 h 3700"/>
                <a:gd name="T22" fmla="*/ 1807 w 1808"/>
                <a:gd name="T23" fmla="*/ 296 h 3700"/>
                <a:gd name="T24" fmla="*/ 1511 w 1808"/>
                <a:gd name="T25" fmla="*/ 0 h 3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8" h="3700">
                  <a:moveTo>
                    <a:pt x="1511" y="0"/>
                  </a:moveTo>
                  <a:lnTo>
                    <a:pt x="287" y="0"/>
                  </a:lnTo>
                  <a:lnTo>
                    <a:pt x="287" y="0"/>
                  </a:lnTo>
                  <a:cubicBezTo>
                    <a:pt x="129" y="0"/>
                    <a:pt x="0" y="128"/>
                    <a:pt x="0" y="286"/>
                  </a:cubicBezTo>
                  <a:lnTo>
                    <a:pt x="0" y="3420"/>
                  </a:lnTo>
                  <a:lnTo>
                    <a:pt x="0" y="3420"/>
                  </a:lnTo>
                  <a:cubicBezTo>
                    <a:pt x="0" y="3574"/>
                    <a:pt x="125" y="3699"/>
                    <a:pt x="279" y="3699"/>
                  </a:cubicBezTo>
                  <a:lnTo>
                    <a:pt x="1545" y="3699"/>
                  </a:lnTo>
                  <a:lnTo>
                    <a:pt x="1545" y="3699"/>
                  </a:lnTo>
                  <a:cubicBezTo>
                    <a:pt x="1690" y="3699"/>
                    <a:pt x="1807" y="3581"/>
                    <a:pt x="1807" y="3436"/>
                  </a:cubicBezTo>
                  <a:lnTo>
                    <a:pt x="1807" y="296"/>
                  </a:lnTo>
                  <a:lnTo>
                    <a:pt x="1807" y="296"/>
                  </a:lnTo>
                  <a:cubicBezTo>
                    <a:pt x="1807" y="132"/>
                    <a:pt x="1674" y="0"/>
                    <a:pt x="1511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7" name="Freeform 17">
              <a:extLst>
                <a:ext uri="{FF2B5EF4-FFF2-40B4-BE49-F238E27FC236}">
                  <a16:creationId xmlns:a16="http://schemas.microsoft.com/office/drawing/2014/main" id="{C98AF5D7-97D7-47AB-0322-BE7CC847E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55707" y="3670791"/>
              <a:ext cx="2049705" cy="4423631"/>
            </a:xfrm>
            <a:custGeom>
              <a:avLst/>
              <a:gdLst>
                <a:gd name="T0" fmla="*/ 1404 w 1646"/>
                <a:gd name="T1" fmla="*/ 0 h 3548"/>
                <a:gd name="T2" fmla="*/ 1189 w 1646"/>
                <a:gd name="T3" fmla="*/ 0 h 3548"/>
                <a:gd name="T4" fmla="*/ 1189 w 1646"/>
                <a:gd name="T5" fmla="*/ 0 h 3548"/>
                <a:gd name="T6" fmla="*/ 1160 w 1646"/>
                <a:gd name="T7" fmla="*/ 29 h 3548"/>
                <a:gd name="T8" fmla="*/ 1160 w 1646"/>
                <a:gd name="T9" fmla="*/ 87 h 3548"/>
                <a:gd name="T10" fmla="*/ 1160 w 1646"/>
                <a:gd name="T11" fmla="*/ 87 h 3548"/>
                <a:gd name="T12" fmla="*/ 1096 w 1646"/>
                <a:gd name="T13" fmla="*/ 151 h 3548"/>
                <a:gd name="T14" fmla="*/ 549 w 1646"/>
                <a:gd name="T15" fmla="*/ 151 h 3548"/>
                <a:gd name="T16" fmla="*/ 549 w 1646"/>
                <a:gd name="T17" fmla="*/ 151 h 3548"/>
                <a:gd name="T18" fmla="*/ 486 w 1646"/>
                <a:gd name="T19" fmla="*/ 87 h 3548"/>
                <a:gd name="T20" fmla="*/ 486 w 1646"/>
                <a:gd name="T21" fmla="*/ 23 h 3548"/>
                <a:gd name="T22" fmla="*/ 486 w 1646"/>
                <a:gd name="T23" fmla="*/ 23 h 3548"/>
                <a:gd name="T24" fmla="*/ 462 w 1646"/>
                <a:gd name="T25" fmla="*/ 0 h 3548"/>
                <a:gd name="T26" fmla="*/ 233 w 1646"/>
                <a:gd name="T27" fmla="*/ 0 h 3548"/>
                <a:gd name="T28" fmla="*/ 233 w 1646"/>
                <a:gd name="T29" fmla="*/ 0 h 3548"/>
                <a:gd name="T30" fmla="*/ 0 w 1646"/>
                <a:gd name="T31" fmla="*/ 232 h 3548"/>
                <a:gd name="T32" fmla="*/ 0 w 1646"/>
                <a:gd name="T33" fmla="*/ 3322 h 3548"/>
                <a:gd name="T34" fmla="*/ 0 w 1646"/>
                <a:gd name="T35" fmla="*/ 3322 h 3548"/>
                <a:gd name="T36" fmla="*/ 225 w 1646"/>
                <a:gd name="T37" fmla="*/ 3547 h 3548"/>
                <a:gd name="T38" fmla="*/ 1436 w 1646"/>
                <a:gd name="T39" fmla="*/ 3547 h 3548"/>
                <a:gd name="T40" fmla="*/ 1436 w 1646"/>
                <a:gd name="T41" fmla="*/ 3547 h 3548"/>
                <a:gd name="T42" fmla="*/ 1645 w 1646"/>
                <a:gd name="T43" fmla="*/ 3337 h 3548"/>
                <a:gd name="T44" fmla="*/ 1645 w 1646"/>
                <a:gd name="T45" fmla="*/ 240 h 3548"/>
                <a:gd name="T46" fmla="*/ 1645 w 1646"/>
                <a:gd name="T47" fmla="*/ 240 h 3548"/>
                <a:gd name="T48" fmla="*/ 1404 w 1646"/>
                <a:gd name="T49" fmla="*/ 0 h 3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6" h="3548">
                  <a:moveTo>
                    <a:pt x="1404" y="0"/>
                  </a:moveTo>
                  <a:lnTo>
                    <a:pt x="1189" y="0"/>
                  </a:lnTo>
                  <a:lnTo>
                    <a:pt x="1189" y="0"/>
                  </a:lnTo>
                  <a:cubicBezTo>
                    <a:pt x="1173" y="0"/>
                    <a:pt x="1160" y="13"/>
                    <a:pt x="1160" y="29"/>
                  </a:cubicBezTo>
                  <a:lnTo>
                    <a:pt x="1160" y="87"/>
                  </a:lnTo>
                  <a:lnTo>
                    <a:pt x="1160" y="87"/>
                  </a:lnTo>
                  <a:cubicBezTo>
                    <a:pt x="1160" y="122"/>
                    <a:pt x="1131" y="151"/>
                    <a:pt x="1096" y="151"/>
                  </a:cubicBezTo>
                  <a:lnTo>
                    <a:pt x="549" y="151"/>
                  </a:lnTo>
                  <a:lnTo>
                    <a:pt x="549" y="151"/>
                  </a:lnTo>
                  <a:cubicBezTo>
                    <a:pt x="515" y="151"/>
                    <a:pt x="486" y="122"/>
                    <a:pt x="486" y="87"/>
                  </a:cubicBezTo>
                  <a:lnTo>
                    <a:pt x="486" y="23"/>
                  </a:lnTo>
                  <a:lnTo>
                    <a:pt x="486" y="23"/>
                  </a:lnTo>
                  <a:cubicBezTo>
                    <a:pt x="486" y="10"/>
                    <a:pt x="476" y="0"/>
                    <a:pt x="462" y="0"/>
                  </a:cubicBezTo>
                  <a:lnTo>
                    <a:pt x="233" y="0"/>
                  </a:lnTo>
                  <a:lnTo>
                    <a:pt x="233" y="0"/>
                  </a:lnTo>
                  <a:cubicBezTo>
                    <a:pt x="104" y="0"/>
                    <a:pt x="0" y="104"/>
                    <a:pt x="0" y="232"/>
                  </a:cubicBezTo>
                  <a:lnTo>
                    <a:pt x="0" y="3322"/>
                  </a:lnTo>
                  <a:lnTo>
                    <a:pt x="0" y="3322"/>
                  </a:lnTo>
                  <a:cubicBezTo>
                    <a:pt x="0" y="3446"/>
                    <a:pt x="101" y="3547"/>
                    <a:pt x="225" y="3547"/>
                  </a:cubicBezTo>
                  <a:lnTo>
                    <a:pt x="1436" y="3547"/>
                  </a:lnTo>
                  <a:lnTo>
                    <a:pt x="1436" y="3547"/>
                  </a:lnTo>
                  <a:cubicBezTo>
                    <a:pt x="1551" y="3547"/>
                    <a:pt x="1645" y="3453"/>
                    <a:pt x="1645" y="3337"/>
                  </a:cubicBezTo>
                  <a:lnTo>
                    <a:pt x="1645" y="240"/>
                  </a:lnTo>
                  <a:lnTo>
                    <a:pt x="1645" y="240"/>
                  </a:lnTo>
                  <a:cubicBezTo>
                    <a:pt x="1645" y="108"/>
                    <a:pt x="1537" y="0"/>
                    <a:pt x="1404" y="0"/>
                  </a:cubicBez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B0374869-0F27-C149-C4FD-BE0BBB6298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4330216"/>
              <a:ext cx="27475" cy="346199"/>
            </a:xfrm>
            <a:custGeom>
              <a:avLst/>
              <a:gdLst>
                <a:gd name="T0" fmla="*/ 0 w 21"/>
                <a:gd name="T1" fmla="*/ 7 h 280"/>
                <a:gd name="T2" fmla="*/ 0 w 21"/>
                <a:gd name="T3" fmla="*/ 273 h 280"/>
                <a:gd name="T4" fmla="*/ 0 w 21"/>
                <a:gd name="T5" fmla="*/ 273 h 280"/>
                <a:gd name="T6" fmla="*/ 6 w 21"/>
                <a:gd name="T7" fmla="*/ 279 h 280"/>
                <a:gd name="T8" fmla="*/ 20 w 21"/>
                <a:gd name="T9" fmla="*/ 279 h 280"/>
                <a:gd name="T10" fmla="*/ 20 w 21"/>
                <a:gd name="T11" fmla="*/ 0 h 280"/>
                <a:gd name="T12" fmla="*/ 6 w 21"/>
                <a:gd name="T13" fmla="*/ 0 h 280"/>
                <a:gd name="T14" fmla="*/ 6 w 21"/>
                <a:gd name="T15" fmla="*/ 0 h 280"/>
                <a:gd name="T16" fmla="*/ 0 w 21"/>
                <a:gd name="T17" fmla="*/ 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0">
                  <a:moveTo>
                    <a:pt x="0" y="7"/>
                  </a:moveTo>
                  <a:lnTo>
                    <a:pt x="0" y="273"/>
                  </a:lnTo>
                  <a:lnTo>
                    <a:pt x="0" y="273"/>
                  </a:lnTo>
                  <a:cubicBezTo>
                    <a:pt x="0" y="277"/>
                    <a:pt x="3" y="279"/>
                    <a:pt x="6" y="279"/>
                  </a:cubicBezTo>
                  <a:lnTo>
                    <a:pt x="20" y="279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0" name="Freeform 19">
              <a:extLst>
                <a:ext uri="{FF2B5EF4-FFF2-40B4-BE49-F238E27FC236}">
                  <a16:creationId xmlns:a16="http://schemas.microsoft.com/office/drawing/2014/main" id="{DDE565CC-1D08-2A33-A809-44BDA6DE8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105038"/>
              <a:ext cx="27475" cy="274759"/>
            </a:xfrm>
            <a:custGeom>
              <a:avLst/>
              <a:gdLst>
                <a:gd name="T0" fmla="*/ 0 w 21"/>
                <a:gd name="T1" fmla="*/ 7 h 221"/>
                <a:gd name="T2" fmla="*/ 0 w 21"/>
                <a:gd name="T3" fmla="*/ 213 h 221"/>
                <a:gd name="T4" fmla="*/ 0 w 21"/>
                <a:gd name="T5" fmla="*/ 213 h 221"/>
                <a:gd name="T6" fmla="*/ 6 w 21"/>
                <a:gd name="T7" fmla="*/ 220 h 221"/>
                <a:gd name="T8" fmla="*/ 20 w 21"/>
                <a:gd name="T9" fmla="*/ 220 h 221"/>
                <a:gd name="T10" fmla="*/ 20 w 21"/>
                <a:gd name="T11" fmla="*/ 0 h 221"/>
                <a:gd name="T12" fmla="*/ 6 w 21"/>
                <a:gd name="T13" fmla="*/ 0 h 221"/>
                <a:gd name="T14" fmla="*/ 6 w 21"/>
                <a:gd name="T15" fmla="*/ 0 h 221"/>
                <a:gd name="T16" fmla="*/ 0 w 21"/>
                <a:gd name="T17" fmla="*/ 7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21">
                  <a:moveTo>
                    <a:pt x="0" y="7"/>
                  </a:moveTo>
                  <a:lnTo>
                    <a:pt x="0" y="213"/>
                  </a:lnTo>
                  <a:lnTo>
                    <a:pt x="0" y="213"/>
                  </a:lnTo>
                  <a:cubicBezTo>
                    <a:pt x="0" y="217"/>
                    <a:pt x="3" y="220"/>
                    <a:pt x="6" y="220"/>
                  </a:cubicBezTo>
                  <a:lnTo>
                    <a:pt x="20" y="22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78F38063-E610-FB38-40E9-C40110379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451234"/>
              <a:ext cx="27475" cy="274759"/>
            </a:xfrm>
            <a:custGeom>
              <a:avLst/>
              <a:gdLst>
                <a:gd name="T0" fmla="*/ 0 w 21"/>
                <a:gd name="T1" fmla="*/ 5 h 219"/>
                <a:gd name="T2" fmla="*/ 0 w 21"/>
                <a:gd name="T3" fmla="*/ 212 h 219"/>
                <a:gd name="T4" fmla="*/ 0 w 21"/>
                <a:gd name="T5" fmla="*/ 212 h 219"/>
                <a:gd name="T6" fmla="*/ 6 w 21"/>
                <a:gd name="T7" fmla="*/ 218 h 219"/>
                <a:gd name="T8" fmla="*/ 20 w 21"/>
                <a:gd name="T9" fmla="*/ 218 h 219"/>
                <a:gd name="T10" fmla="*/ 20 w 21"/>
                <a:gd name="T11" fmla="*/ 0 h 219"/>
                <a:gd name="T12" fmla="*/ 6 w 21"/>
                <a:gd name="T13" fmla="*/ 0 h 219"/>
                <a:gd name="T14" fmla="*/ 6 w 21"/>
                <a:gd name="T15" fmla="*/ 0 h 219"/>
                <a:gd name="T16" fmla="*/ 0 w 21"/>
                <a:gd name="T17" fmla="*/ 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9">
                  <a:moveTo>
                    <a:pt x="0" y="5"/>
                  </a:moveTo>
                  <a:lnTo>
                    <a:pt x="0" y="212"/>
                  </a:lnTo>
                  <a:lnTo>
                    <a:pt x="0" y="212"/>
                  </a:lnTo>
                  <a:cubicBezTo>
                    <a:pt x="0" y="216"/>
                    <a:pt x="3" y="218"/>
                    <a:pt x="6" y="218"/>
                  </a:cubicBezTo>
                  <a:lnTo>
                    <a:pt x="20" y="218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2"/>
                    <a:pt x="0" y="5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BFF3264F-7D4E-58EC-19F8-33FB5CCA20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31802" y="4357693"/>
              <a:ext cx="27475" cy="626451"/>
            </a:xfrm>
            <a:custGeom>
              <a:avLst/>
              <a:gdLst>
                <a:gd name="T0" fmla="*/ 11 w 22"/>
                <a:gd name="T1" fmla="*/ 0 h 503"/>
                <a:gd name="T2" fmla="*/ 0 w 22"/>
                <a:gd name="T3" fmla="*/ 0 h 503"/>
                <a:gd name="T4" fmla="*/ 0 w 22"/>
                <a:gd name="T5" fmla="*/ 502 h 503"/>
                <a:gd name="T6" fmla="*/ 11 w 22"/>
                <a:gd name="T7" fmla="*/ 502 h 503"/>
                <a:gd name="T8" fmla="*/ 11 w 22"/>
                <a:gd name="T9" fmla="*/ 502 h 503"/>
                <a:gd name="T10" fmla="*/ 21 w 22"/>
                <a:gd name="T11" fmla="*/ 492 h 503"/>
                <a:gd name="T12" fmla="*/ 21 w 22"/>
                <a:gd name="T13" fmla="*/ 8 h 503"/>
                <a:gd name="T14" fmla="*/ 21 w 22"/>
                <a:gd name="T15" fmla="*/ 8 h 503"/>
                <a:gd name="T16" fmla="*/ 11 w 22"/>
                <a:gd name="T1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503">
                  <a:moveTo>
                    <a:pt x="11" y="0"/>
                  </a:moveTo>
                  <a:lnTo>
                    <a:pt x="0" y="0"/>
                  </a:lnTo>
                  <a:lnTo>
                    <a:pt x="0" y="502"/>
                  </a:lnTo>
                  <a:lnTo>
                    <a:pt x="11" y="502"/>
                  </a:lnTo>
                  <a:lnTo>
                    <a:pt x="11" y="502"/>
                  </a:lnTo>
                  <a:cubicBezTo>
                    <a:pt x="16" y="502"/>
                    <a:pt x="21" y="497"/>
                    <a:pt x="21" y="492"/>
                  </a:cubicBezTo>
                  <a:lnTo>
                    <a:pt x="21" y="8"/>
                  </a:lnTo>
                  <a:lnTo>
                    <a:pt x="21" y="8"/>
                  </a:lnTo>
                  <a:cubicBezTo>
                    <a:pt x="21" y="4"/>
                    <a:pt x="16" y="0"/>
                    <a:pt x="11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</p:grpSp>
      <p:sp>
        <p:nvSpPr>
          <p:cNvPr id="13" name="Picture Placeholder 130">
            <a:extLst>
              <a:ext uri="{FF2B5EF4-FFF2-40B4-BE49-F238E27FC236}">
                <a16:creationId xmlns:a16="http://schemas.microsoft.com/office/drawing/2014/main" id="{C7973B5A-47EF-9524-8206-E5C99B4B17B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8666188" y="1213485"/>
            <a:ext cx="4190638" cy="9047611"/>
          </a:xfrm>
          <a:custGeom>
            <a:avLst/>
            <a:gdLst>
              <a:gd name="connsiteX0" fmla="*/ 290146 w 2048458"/>
              <a:gd name="connsiteY0" fmla="*/ 0 h 4422384"/>
              <a:gd name="connsiteX1" fmla="*/ 575312 w 2048458"/>
              <a:gd name="connsiteY1" fmla="*/ 0 h 4422384"/>
              <a:gd name="connsiteX2" fmla="*/ 605198 w 2048458"/>
              <a:gd name="connsiteY2" fmla="*/ 28677 h 4422384"/>
              <a:gd name="connsiteX3" fmla="*/ 605198 w 2048458"/>
              <a:gd name="connsiteY3" fmla="*/ 108472 h 4422384"/>
              <a:gd name="connsiteX4" fmla="*/ 683650 w 2048458"/>
              <a:gd name="connsiteY4" fmla="*/ 188267 h 4422384"/>
              <a:gd name="connsiteX5" fmla="*/ 1364808 w 2048458"/>
              <a:gd name="connsiteY5" fmla="*/ 188267 h 4422384"/>
              <a:gd name="connsiteX6" fmla="*/ 1444506 w 2048458"/>
              <a:gd name="connsiteY6" fmla="*/ 108472 h 4422384"/>
              <a:gd name="connsiteX7" fmla="*/ 1444506 w 2048458"/>
              <a:gd name="connsiteY7" fmla="*/ 36157 h 4422384"/>
              <a:gd name="connsiteX8" fmla="*/ 1480618 w 2048458"/>
              <a:gd name="connsiteY8" fmla="*/ 0 h 4422384"/>
              <a:gd name="connsiteX9" fmla="*/ 1748350 w 2048458"/>
              <a:gd name="connsiteY9" fmla="*/ 0 h 4422384"/>
              <a:gd name="connsiteX10" fmla="*/ 2048458 w 2048458"/>
              <a:gd name="connsiteY10" fmla="*/ 299231 h 4422384"/>
              <a:gd name="connsiteX11" fmla="*/ 2048458 w 2048458"/>
              <a:gd name="connsiteY11" fmla="*/ 4160557 h 4422384"/>
              <a:gd name="connsiteX12" fmla="*/ 1788198 w 2048458"/>
              <a:gd name="connsiteY12" fmla="*/ 4422384 h 4422384"/>
              <a:gd name="connsiteX13" fmla="*/ 280184 w 2048458"/>
              <a:gd name="connsiteY13" fmla="*/ 4422384 h 4422384"/>
              <a:gd name="connsiteX14" fmla="*/ 0 w 2048458"/>
              <a:gd name="connsiteY14" fmla="*/ 4141855 h 4422384"/>
              <a:gd name="connsiteX15" fmla="*/ 0 w 2048458"/>
              <a:gd name="connsiteY15" fmla="*/ 289257 h 4422384"/>
              <a:gd name="connsiteX16" fmla="*/ 290146 w 2048458"/>
              <a:gd name="connsiteY16" fmla="*/ 0 h 442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48458" h="4422384">
                <a:moveTo>
                  <a:pt x="290146" y="0"/>
                </a:moveTo>
                <a:lnTo>
                  <a:pt x="575312" y="0"/>
                </a:lnTo>
                <a:cubicBezTo>
                  <a:pt x="592744" y="0"/>
                  <a:pt x="605198" y="12468"/>
                  <a:pt x="605198" y="28677"/>
                </a:cubicBezTo>
                <a:lnTo>
                  <a:pt x="605198" y="108472"/>
                </a:lnTo>
                <a:cubicBezTo>
                  <a:pt x="605198" y="152109"/>
                  <a:pt x="641310" y="188267"/>
                  <a:pt x="683650" y="188267"/>
                </a:cubicBezTo>
                <a:lnTo>
                  <a:pt x="1364808" y="188267"/>
                </a:lnTo>
                <a:cubicBezTo>
                  <a:pt x="1408392" y="188267"/>
                  <a:pt x="1444506" y="152109"/>
                  <a:pt x="1444506" y="108472"/>
                </a:cubicBezTo>
                <a:lnTo>
                  <a:pt x="1444506" y="36157"/>
                </a:lnTo>
                <a:cubicBezTo>
                  <a:pt x="1444506" y="16209"/>
                  <a:pt x="1460694" y="0"/>
                  <a:pt x="1480618" y="0"/>
                </a:cubicBezTo>
                <a:lnTo>
                  <a:pt x="1748350" y="0"/>
                </a:lnTo>
                <a:cubicBezTo>
                  <a:pt x="1913970" y="0"/>
                  <a:pt x="2048458" y="134654"/>
                  <a:pt x="2048458" y="299231"/>
                </a:cubicBezTo>
                <a:lnTo>
                  <a:pt x="2048458" y="4160557"/>
                </a:lnTo>
                <a:cubicBezTo>
                  <a:pt x="2048458" y="4305186"/>
                  <a:pt x="1931404" y="4422384"/>
                  <a:pt x="1788198" y="4422384"/>
                </a:cubicBezTo>
                <a:lnTo>
                  <a:pt x="280184" y="4422384"/>
                </a:lnTo>
                <a:cubicBezTo>
                  <a:pt x="125770" y="4422384"/>
                  <a:pt x="0" y="4296458"/>
                  <a:pt x="0" y="4141855"/>
                </a:cubicBezTo>
                <a:lnTo>
                  <a:pt x="0" y="289257"/>
                </a:lnTo>
                <a:cubicBezTo>
                  <a:pt x="0" y="129667"/>
                  <a:pt x="129506" y="0"/>
                  <a:pt x="29014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E83AE5B-59AD-8269-AECC-356F2A1BF34C}"/>
              </a:ext>
            </a:extLst>
          </p:cNvPr>
          <p:cNvGrpSpPr/>
          <p:nvPr userDrawn="1"/>
        </p:nvGrpSpPr>
        <p:grpSpPr>
          <a:xfrm rot="20365445">
            <a:off x="10857805" y="3107502"/>
            <a:ext cx="4819798" cy="9549717"/>
            <a:chOff x="19601840" y="3549898"/>
            <a:chExt cx="2357437" cy="4670913"/>
          </a:xfrm>
        </p:grpSpPr>
        <p:sp>
          <p:nvSpPr>
            <p:cNvPr id="3" name="Freeform 15">
              <a:extLst>
                <a:ext uri="{FF2B5EF4-FFF2-40B4-BE49-F238E27FC236}">
                  <a16:creationId xmlns:a16="http://schemas.microsoft.com/office/drawing/2014/main" id="{D0B83F60-419A-1670-C305-E568F7D1EA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23821" y="3549898"/>
              <a:ext cx="2307981" cy="4670913"/>
            </a:xfrm>
            <a:custGeom>
              <a:avLst/>
              <a:gdLst>
                <a:gd name="T0" fmla="*/ 1830 w 1854"/>
                <a:gd name="T1" fmla="*/ 3460 h 3747"/>
                <a:gd name="T2" fmla="*/ 1830 w 1854"/>
                <a:gd name="T3" fmla="*/ 3460 h 3747"/>
                <a:gd name="T4" fmla="*/ 1568 w 1854"/>
                <a:gd name="T5" fmla="*/ 3723 h 3747"/>
                <a:gd name="T6" fmla="*/ 302 w 1854"/>
                <a:gd name="T7" fmla="*/ 3723 h 3747"/>
                <a:gd name="T8" fmla="*/ 302 w 1854"/>
                <a:gd name="T9" fmla="*/ 3723 h 3747"/>
                <a:gd name="T10" fmla="*/ 23 w 1854"/>
                <a:gd name="T11" fmla="*/ 3444 h 3747"/>
                <a:gd name="T12" fmla="*/ 23 w 1854"/>
                <a:gd name="T13" fmla="*/ 310 h 3747"/>
                <a:gd name="T14" fmla="*/ 23 w 1854"/>
                <a:gd name="T15" fmla="*/ 310 h 3747"/>
                <a:gd name="T16" fmla="*/ 310 w 1854"/>
                <a:gd name="T17" fmla="*/ 24 h 3747"/>
                <a:gd name="T18" fmla="*/ 1534 w 1854"/>
                <a:gd name="T19" fmla="*/ 24 h 3747"/>
                <a:gd name="T20" fmla="*/ 1534 w 1854"/>
                <a:gd name="T21" fmla="*/ 24 h 3747"/>
                <a:gd name="T22" fmla="*/ 1830 w 1854"/>
                <a:gd name="T23" fmla="*/ 320 h 3747"/>
                <a:gd name="T24" fmla="*/ 1830 w 1854"/>
                <a:gd name="T25" fmla="*/ 3460 h 3747"/>
                <a:gd name="T26" fmla="*/ 1534 w 1854"/>
                <a:gd name="T27" fmla="*/ 0 h 3747"/>
                <a:gd name="T28" fmla="*/ 310 w 1854"/>
                <a:gd name="T29" fmla="*/ 0 h 3747"/>
                <a:gd name="T30" fmla="*/ 310 w 1854"/>
                <a:gd name="T31" fmla="*/ 0 h 3747"/>
                <a:gd name="T32" fmla="*/ 0 w 1854"/>
                <a:gd name="T33" fmla="*/ 310 h 3747"/>
                <a:gd name="T34" fmla="*/ 0 w 1854"/>
                <a:gd name="T35" fmla="*/ 3444 h 3747"/>
                <a:gd name="T36" fmla="*/ 0 w 1854"/>
                <a:gd name="T37" fmla="*/ 3444 h 3747"/>
                <a:gd name="T38" fmla="*/ 302 w 1854"/>
                <a:gd name="T39" fmla="*/ 3746 h 3747"/>
                <a:gd name="T40" fmla="*/ 1568 w 1854"/>
                <a:gd name="T41" fmla="*/ 3746 h 3747"/>
                <a:gd name="T42" fmla="*/ 1568 w 1854"/>
                <a:gd name="T43" fmla="*/ 3746 h 3747"/>
                <a:gd name="T44" fmla="*/ 1853 w 1854"/>
                <a:gd name="T45" fmla="*/ 3460 h 3747"/>
                <a:gd name="T46" fmla="*/ 1853 w 1854"/>
                <a:gd name="T47" fmla="*/ 320 h 3747"/>
                <a:gd name="T48" fmla="*/ 1853 w 1854"/>
                <a:gd name="T49" fmla="*/ 320 h 3747"/>
                <a:gd name="T50" fmla="*/ 1534 w 1854"/>
                <a:gd name="T51" fmla="*/ 0 h 3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54" h="3747">
                  <a:moveTo>
                    <a:pt x="1830" y="3460"/>
                  </a:moveTo>
                  <a:lnTo>
                    <a:pt x="1830" y="3460"/>
                  </a:lnTo>
                  <a:cubicBezTo>
                    <a:pt x="1830" y="3605"/>
                    <a:pt x="1713" y="3723"/>
                    <a:pt x="1568" y="3723"/>
                  </a:cubicBezTo>
                  <a:lnTo>
                    <a:pt x="302" y="3723"/>
                  </a:lnTo>
                  <a:lnTo>
                    <a:pt x="302" y="3723"/>
                  </a:lnTo>
                  <a:cubicBezTo>
                    <a:pt x="148" y="3723"/>
                    <a:pt x="23" y="3598"/>
                    <a:pt x="23" y="3444"/>
                  </a:cubicBezTo>
                  <a:lnTo>
                    <a:pt x="23" y="310"/>
                  </a:lnTo>
                  <a:lnTo>
                    <a:pt x="23" y="310"/>
                  </a:lnTo>
                  <a:cubicBezTo>
                    <a:pt x="23" y="152"/>
                    <a:pt x="152" y="24"/>
                    <a:pt x="310" y="24"/>
                  </a:cubicBezTo>
                  <a:lnTo>
                    <a:pt x="1534" y="24"/>
                  </a:lnTo>
                  <a:lnTo>
                    <a:pt x="1534" y="24"/>
                  </a:lnTo>
                  <a:cubicBezTo>
                    <a:pt x="1697" y="24"/>
                    <a:pt x="1830" y="156"/>
                    <a:pt x="1830" y="320"/>
                  </a:cubicBezTo>
                  <a:lnTo>
                    <a:pt x="1830" y="3460"/>
                  </a:lnTo>
                  <a:close/>
                  <a:moveTo>
                    <a:pt x="1534" y="0"/>
                  </a:moveTo>
                  <a:lnTo>
                    <a:pt x="310" y="0"/>
                  </a:lnTo>
                  <a:lnTo>
                    <a:pt x="310" y="0"/>
                  </a:lnTo>
                  <a:cubicBezTo>
                    <a:pt x="139" y="0"/>
                    <a:pt x="0" y="140"/>
                    <a:pt x="0" y="310"/>
                  </a:cubicBezTo>
                  <a:lnTo>
                    <a:pt x="0" y="3444"/>
                  </a:lnTo>
                  <a:lnTo>
                    <a:pt x="0" y="3444"/>
                  </a:lnTo>
                  <a:cubicBezTo>
                    <a:pt x="0" y="3611"/>
                    <a:pt x="136" y="3746"/>
                    <a:pt x="302" y="3746"/>
                  </a:cubicBezTo>
                  <a:lnTo>
                    <a:pt x="1568" y="3746"/>
                  </a:lnTo>
                  <a:lnTo>
                    <a:pt x="1568" y="3746"/>
                  </a:lnTo>
                  <a:cubicBezTo>
                    <a:pt x="1726" y="3746"/>
                    <a:pt x="1853" y="3618"/>
                    <a:pt x="1853" y="3460"/>
                  </a:cubicBezTo>
                  <a:lnTo>
                    <a:pt x="1853" y="320"/>
                  </a:lnTo>
                  <a:lnTo>
                    <a:pt x="1853" y="320"/>
                  </a:lnTo>
                  <a:cubicBezTo>
                    <a:pt x="1853" y="144"/>
                    <a:pt x="1710" y="0"/>
                    <a:pt x="1534" y="0"/>
                  </a:cubicBezTo>
                  <a:close/>
                </a:path>
              </a:pathLst>
            </a:custGeom>
            <a:solidFill>
              <a:srgbClr val="ACAF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8" name="Freeform 16">
              <a:extLst>
                <a:ext uri="{FF2B5EF4-FFF2-40B4-BE49-F238E27FC236}">
                  <a16:creationId xmlns:a16="http://schemas.microsoft.com/office/drawing/2014/main" id="{63F6A55F-F4E6-C106-6A8A-DBB85B65CE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1296" y="3577373"/>
              <a:ext cx="2253029" cy="4610465"/>
            </a:xfrm>
            <a:custGeom>
              <a:avLst/>
              <a:gdLst>
                <a:gd name="T0" fmla="*/ 1511 w 1808"/>
                <a:gd name="T1" fmla="*/ 0 h 3700"/>
                <a:gd name="T2" fmla="*/ 287 w 1808"/>
                <a:gd name="T3" fmla="*/ 0 h 3700"/>
                <a:gd name="T4" fmla="*/ 287 w 1808"/>
                <a:gd name="T5" fmla="*/ 0 h 3700"/>
                <a:gd name="T6" fmla="*/ 0 w 1808"/>
                <a:gd name="T7" fmla="*/ 286 h 3700"/>
                <a:gd name="T8" fmla="*/ 0 w 1808"/>
                <a:gd name="T9" fmla="*/ 3420 h 3700"/>
                <a:gd name="T10" fmla="*/ 0 w 1808"/>
                <a:gd name="T11" fmla="*/ 3420 h 3700"/>
                <a:gd name="T12" fmla="*/ 279 w 1808"/>
                <a:gd name="T13" fmla="*/ 3699 h 3700"/>
                <a:gd name="T14" fmla="*/ 1545 w 1808"/>
                <a:gd name="T15" fmla="*/ 3699 h 3700"/>
                <a:gd name="T16" fmla="*/ 1545 w 1808"/>
                <a:gd name="T17" fmla="*/ 3699 h 3700"/>
                <a:gd name="T18" fmla="*/ 1807 w 1808"/>
                <a:gd name="T19" fmla="*/ 3436 h 3700"/>
                <a:gd name="T20" fmla="*/ 1807 w 1808"/>
                <a:gd name="T21" fmla="*/ 296 h 3700"/>
                <a:gd name="T22" fmla="*/ 1807 w 1808"/>
                <a:gd name="T23" fmla="*/ 296 h 3700"/>
                <a:gd name="T24" fmla="*/ 1511 w 1808"/>
                <a:gd name="T25" fmla="*/ 0 h 3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08" h="3700">
                  <a:moveTo>
                    <a:pt x="1511" y="0"/>
                  </a:moveTo>
                  <a:lnTo>
                    <a:pt x="287" y="0"/>
                  </a:lnTo>
                  <a:lnTo>
                    <a:pt x="287" y="0"/>
                  </a:lnTo>
                  <a:cubicBezTo>
                    <a:pt x="129" y="0"/>
                    <a:pt x="0" y="128"/>
                    <a:pt x="0" y="286"/>
                  </a:cubicBezTo>
                  <a:lnTo>
                    <a:pt x="0" y="3420"/>
                  </a:lnTo>
                  <a:lnTo>
                    <a:pt x="0" y="3420"/>
                  </a:lnTo>
                  <a:cubicBezTo>
                    <a:pt x="0" y="3574"/>
                    <a:pt x="125" y="3699"/>
                    <a:pt x="279" y="3699"/>
                  </a:cubicBezTo>
                  <a:lnTo>
                    <a:pt x="1545" y="3699"/>
                  </a:lnTo>
                  <a:lnTo>
                    <a:pt x="1545" y="3699"/>
                  </a:lnTo>
                  <a:cubicBezTo>
                    <a:pt x="1690" y="3699"/>
                    <a:pt x="1807" y="3581"/>
                    <a:pt x="1807" y="3436"/>
                  </a:cubicBezTo>
                  <a:lnTo>
                    <a:pt x="1807" y="296"/>
                  </a:lnTo>
                  <a:lnTo>
                    <a:pt x="1807" y="296"/>
                  </a:lnTo>
                  <a:cubicBezTo>
                    <a:pt x="1807" y="132"/>
                    <a:pt x="1674" y="0"/>
                    <a:pt x="1511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BF7EC9E9-1EDC-02AB-7144-94728470D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55707" y="3670791"/>
              <a:ext cx="2049705" cy="4423631"/>
            </a:xfrm>
            <a:custGeom>
              <a:avLst/>
              <a:gdLst>
                <a:gd name="T0" fmla="*/ 1404 w 1646"/>
                <a:gd name="T1" fmla="*/ 0 h 3548"/>
                <a:gd name="T2" fmla="*/ 1189 w 1646"/>
                <a:gd name="T3" fmla="*/ 0 h 3548"/>
                <a:gd name="T4" fmla="*/ 1189 w 1646"/>
                <a:gd name="T5" fmla="*/ 0 h 3548"/>
                <a:gd name="T6" fmla="*/ 1160 w 1646"/>
                <a:gd name="T7" fmla="*/ 29 h 3548"/>
                <a:gd name="T8" fmla="*/ 1160 w 1646"/>
                <a:gd name="T9" fmla="*/ 87 h 3548"/>
                <a:gd name="T10" fmla="*/ 1160 w 1646"/>
                <a:gd name="T11" fmla="*/ 87 h 3548"/>
                <a:gd name="T12" fmla="*/ 1096 w 1646"/>
                <a:gd name="T13" fmla="*/ 151 h 3548"/>
                <a:gd name="T14" fmla="*/ 549 w 1646"/>
                <a:gd name="T15" fmla="*/ 151 h 3548"/>
                <a:gd name="T16" fmla="*/ 549 w 1646"/>
                <a:gd name="T17" fmla="*/ 151 h 3548"/>
                <a:gd name="T18" fmla="*/ 486 w 1646"/>
                <a:gd name="T19" fmla="*/ 87 h 3548"/>
                <a:gd name="T20" fmla="*/ 486 w 1646"/>
                <a:gd name="T21" fmla="*/ 23 h 3548"/>
                <a:gd name="T22" fmla="*/ 486 w 1646"/>
                <a:gd name="T23" fmla="*/ 23 h 3548"/>
                <a:gd name="T24" fmla="*/ 462 w 1646"/>
                <a:gd name="T25" fmla="*/ 0 h 3548"/>
                <a:gd name="T26" fmla="*/ 233 w 1646"/>
                <a:gd name="T27" fmla="*/ 0 h 3548"/>
                <a:gd name="T28" fmla="*/ 233 w 1646"/>
                <a:gd name="T29" fmla="*/ 0 h 3548"/>
                <a:gd name="T30" fmla="*/ 0 w 1646"/>
                <a:gd name="T31" fmla="*/ 232 h 3548"/>
                <a:gd name="T32" fmla="*/ 0 w 1646"/>
                <a:gd name="T33" fmla="*/ 3322 h 3548"/>
                <a:gd name="T34" fmla="*/ 0 w 1646"/>
                <a:gd name="T35" fmla="*/ 3322 h 3548"/>
                <a:gd name="T36" fmla="*/ 225 w 1646"/>
                <a:gd name="T37" fmla="*/ 3547 h 3548"/>
                <a:gd name="T38" fmla="*/ 1436 w 1646"/>
                <a:gd name="T39" fmla="*/ 3547 h 3548"/>
                <a:gd name="T40" fmla="*/ 1436 w 1646"/>
                <a:gd name="T41" fmla="*/ 3547 h 3548"/>
                <a:gd name="T42" fmla="*/ 1645 w 1646"/>
                <a:gd name="T43" fmla="*/ 3337 h 3548"/>
                <a:gd name="T44" fmla="*/ 1645 w 1646"/>
                <a:gd name="T45" fmla="*/ 240 h 3548"/>
                <a:gd name="T46" fmla="*/ 1645 w 1646"/>
                <a:gd name="T47" fmla="*/ 240 h 3548"/>
                <a:gd name="T48" fmla="*/ 1404 w 1646"/>
                <a:gd name="T49" fmla="*/ 0 h 3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6" h="3548">
                  <a:moveTo>
                    <a:pt x="1404" y="0"/>
                  </a:moveTo>
                  <a:lnTo>
                    <a:pt x="1189" y="0"/>
                  </a:lnTo>
                  <a:lnTo>
                    <a:pt x="1189" y="0"/>
                  </a:lnTo>
                  <a:cubicBezTo>
                    <a:pt x="1173" y="0"/>
                    <a:pt x="1160" y="13"/>
                    <a:pt x="1160" y="29"/>
                  </a:cubicBezTo>
                  <a:lnTo>
                    <a:pt x="1160" y="87"/>
                  </a:lnTo>
                  <a:lnTo>
                    <a:pt x="1160" y="87"/>
                  </a:lnTo>
                  <a:cubicBezTo>
                    <a:pt x="1160" y="122"/>
                    <a:pt x="1131" y="151"/>
                    <a:pt x="1096" y="151"/>
                  </a:cubicBezTo>
                  <a:lnTo>
                    <a:pt x="549" y="151"/>
                  </a:lnTo>
                  <a:lnTo>
                    <a:pt x="549" y="151"/>
                  </a:lnTo>
                  <a:cubicBezTo>
                    <a:pt x="515" y="151"/>
                    <a:pt x="486" y="122"/>
                    <a:pt x="486" y="87"/>
                  </a:cubicBezTo>
                  <a:lnTo>
                    <a:pt x="486" y="23"/>
                  </a:lnTo>
                  <a:lnTo>
                    <a:pt x="486" y="23"/>
                  </a:lnTo>
                  <a:cubicBezTo>
                    <a:pt x="486" y="10"/>
                    <a:pt x="476" y="0"/>
                    <a:pt x="462" y="0"/>
                  </a:cubicBezTo>
                  <a:lnTo>
                    <a:pt x="233" y="0"/>
                  </a:lnTo>
                  <a:lnTo>
                    <a:pt x="233" y="0"/>
                  </a:lnTo>
                  <a:cubicBezTo>
                    <a:pt x="104" y="0"/>
                    <a:pt x="0" y="104"/>
                    <a:pt x="0" y="232"/>
                  </a:cubicBezTo>
                  <a:lnTo>
                    <a:pt x="0" y="3322"/>
                  </a:lnTo>
                  <a:lnTo>
                    <a:pt x="0" y="3322"/>
                  </a:lnTo>
                  <a:cubicBezTo>
                    <a:pt x="0" y="3446"/>
                    <a:pt x="101" y="3547"/>
                    <a:pt x="225" y="3547"/>
                  </a:cubicBezTo>
                  <a:lnTo>
                    <a:pt x="1436" y="3547"/>
                  </a:lnTo>
                  <a:lnTo>
                    <a:pt x="1436" y="3547"/>
                  </a:lnTo>
                  <a:cubicBezTo>
                    <a:pt x="1551" y="3547"/>
                    <a:pt x="1645" y="3453"/>
                    <a:pt x="1645" y="3337"/>
                  </a:cubicBezTo>
                  <a:lnTo>
                    <a:pt x="1645" y="240"/>
                  </a:lnTo>
                  <a:lnTo>
                    <a:pt x="1645" y="240"/>
                  </a:lnTo>
                  <a:cubicBezTo>
                    <a:pt x="1645" y="108"/>
                    <a:pt x="1537" y="0"/>
                    <a:pt x="1404" y="0"/>
                  </a:cubicBez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CE669CDA-D7AE-016D-5EBE-CA5952D6C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4330216"/>
              <a:ext cx="27475" cy="346199"/>
            </a:xfrm>
            <a:custGeom>
              <a:avLst/>
              <a:gdLst>
                <a:gd name="T0" fmla="*/ 0 w 21"/>
                <a:gd name="T1" fmla="*/ 7 h 280"/>
                <a:gd name="T2" fmla="*/ 0 w 21"/>
                <a:gd name="T3" fmla="*/ 273 h 280"/>
                <a:gd name="T4" fmla="*/ 0 w 21"/>
                <a:gd name="T5" fmla="*/ 273 h 280"/>
                <a:gd name="T6" fmla="*/ 6 w 21"/>
                <a:gd name="T7" fmla="*/ 279 h 280"/>
                <a:gd name="T8" fmla="*/ 20 w 21"/>
                <a:gd name="T9" fmla="*/ 279 h 280"/>
                <a:gd name="T10" fmla="*/ 20 w 21"/>
                <a:gd name="T11" fmla="*/ 0 h 280"/>
                <a:gd name="T12" fmla="*/ 6 w 21"/>
                <a:gd name="T13" fmla="*/ 0 h 280"/>
                <a:gd name="T14" fmla="*/ 6 w 21"/>
                <a:gd name="T15" fmla="*/ 0 h 280"/>
                <a:gd name="T16" fmla="*/ 0 w 21"/>
                <a:gd name="T17" fmla="*/ 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0">
                  <a:moveTo>
                    <a:pt x="0" y="7"/>
                  </a:moveTo>
                  <a:lnTo>
                    <a:pt x="0" y="273"/>
                  </a:lnTo>
                  <a:lnTo>
                    <a:pt x="0" y="273"/>
                  </a:lnTo>
                  <a:cubicBezTo>
                    <a:pt x="0" y="277"/>
                    <a:pt x="3" y="279"/>
                    <a:pt x="6" y="279"/>
                  </a:cubicBezTo>
                  <a:lnTo>
                    <a:pt x="20" y="279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A1B03D1E-9034-31D3-CC18-D62D35773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105038"/>
              <a:ext cx="27475" cy="274759"/>
            </a:xfrm>
            <a:custGeom>
              <a:avLst/>
              <a:gdLst>
                <a:gd name="T0" fmla="*/ 0 w 21"/>
                <a:gd name="T1" fmla="*/ 7 h 221"/>
                <a:gd name="T2" fmla="*/ 0 w 21"/>
                <a:gd name="T3" fmla="*/ 213 h 221"/>
                <a:gd name="T4" fmla="*/ 0 w 21"/>
                <a:gd name="T5" fmla="*/ 213 h 221"/>
                <a:gd name="T6" fmla="*/ 6 w 21"/>
                <a:gd name="T7" fmla="*/ 220 h 221"/>
                <a:gd name="T8" fmla="*/ 20 w 21"/>
                <a:gd name="T9" fmla="*/ 220 h 221"/>
                <a:gd name="T10" fmla="*/ 20 w 21"/>
                <a:gd name="T11" fmla="*/ 0 h 221"/>
                <a:gd name="T12" fmla="*/ 6 w 21"/>
                <a:gd name="T13" fmla="*/ 0 h 221"/>
                <a:gd name="T14" fmla="*/ 6 w 21"/>
                <a:gd name="T15" fmla="*/ 0 h 221"/>
                <a:gd name="T16" fmla="*/ 0 w 21"/>
                <a:gd name="T17" fmla="*/ 7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21">
                  <a:moveTo>
                    <a:pt x="0" y="7"/>
                  </a:moveTo>
                  <a:lnTo>
                    <a:pt x="0" y="213"/>
                  </a:lnTo>
                  <a:lnTo>
                    <a:pt x="0" y="213"/>
                  </a:lnTo>
                  <a:cubicBezTo>
                    <a:pt x="0" y="217"/>
                    <a:pt x="3" y="220"/>
                    <a:pt x="6" y="220"/>
                  </a:cubicBezTo>
                  <a:lnTo>
                    <a:pt x="20" y="220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3"/>
                    <a:pt x="0" y="7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6185EAA4-0618-5C35-9849-1DDCBF392B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01840" y="5451234"/>
              <a:ext cx="27475" cy="274759"/>
            </a:xfrm>
            <a:custGeom>
              <a:avLst/>
              <a:gdLst>
                <a:gd name="T0" fmla="*/ 0 w 21"/>
                <a:gd name="T1" fmla="*/ 5 h 219"/>
                <a:gd name="T2" fmla="*/ 0 w 21"/>
                <a:gd name="T3" fmla="*/ 212 h 219"/>
                <a:gd name="T4" fmla="*/ 0 w 21"/>
                <a:gd name="T5" fmla="*/ 212 h 219"/>
                <a:gd name="T6" fmla="*/ 6 w 21"/>
                <a:gd name="T7" fmla="*/ 218 h 219"/>
                <a:gd name="T8" fmla="*/ 20 w 21"/>
                <a:gd name="T9" fmla="*/ 218 h 219"/>
                <a:gd name="T10" fmla="*/ 20 w 21"/>
                <a:gd name="T11" fmla="*/ 0 h 219"/>
                <a:gd name="T12" fmla="*/ 6 w 21"/>
                <a:gd name="T13" fmla="*/ 0 h 219"/>
                <a:gd name="T14" fmla="*/ 6 w 21"/>
                <a:gd name="T15" fmla="*/ 0 h 219"/>
                <a:gd name="T16" fmla="*/ 0 w 21"/>
                <a:gd name="T17" fmla="*/ 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19">
                  <a:moveTo>
                    <a:pt x="0" y="5"/>
                  </a:moveTo>
                  <a:lnTo>
                    <a:pt x="0" y="212"/>
                  </a:lnTo>
                  <a:lnTo>
                    <a:pt x="0" y="212"/>
                  </a:lnTo>
                  <a:cubicBezTo>
                    <a:pt x="0" y="216"/>
                    <a:pt x="3" y="218"/>
                    <a:pt x="6" y="218"/>
                  </a:cubicBezTo>
                  <a:lnTo>
                    <a:pt x="20" y="218"/>
                  </a:lnTo>
                  <a:lnTo>
                    <a:pt x="20" y="0"/>
                  </a:lnTo>
                  <a:lnTo>
                    <a:pt x="6" y="0"/>
                  </a:lnTo>
                  <a:lnTo>
                    <a:pt x="6" y="0"/>
                  </a:lnTo>
                  <a:cubicBezTo>
                    <a:pt x="3" y="0"/>
                    <a:pt x="0" y="2"/>
                    <a:pt x="0" y="5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579EFDE0-C864-97FF-0AE5-0C13DE065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31802" y="4357693"/>
              <a:ext cx="27475" cy="626451"/>
            </a:xfrm>
            <a:custGeom>
              <a:avLst/>
              <a:gdLst>
                <a:gd name="T0" fmla="*/ 11 w 22"/>
                <a:gd name="T1" fmla="*/ 0 h 503"/>
                <a:gd name="T2" fmla="*/ 0 w 22"/>
                <a:gd name="T3" fmla="*/ 0 h 503"/>
                <a:gd name="T4" fmla="*/ 0 w 22"/>
                <a:gd name="T5" fmla="*/ 502 h 503"/>
                <a:gd name="T6" fmla="*/ 11 w 22"/>
                <a:gd name="T7" fmla="*/ 502 h 503"/>
                <a:gd name="T8" fmla="*/ 11 w 22"/>
                <a:gd name="T9" fmla="*/ 502 h 503"/>
                <a:gd name="T10" fmla="*/ 21 w 22"/>
                <a:gd name="T11" fmla="*/ 492 h 503"/>
                <a:gd name="T12" fmla="*/ 21 w 22"/>
                <a:gd name="T13" fmla="*/ 8 h 503"/>
                <a:gd name="T14" fmla="*/ 21 w 22"/>
                <a:gd name="T15" fmla="*/ 8 h 503"/>
                <a:gd name="T16" fmla="*/ 11 w 22"/>
                <a:gd name="T17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503">
                  <a:moveTo>
                    <a:pt x="11" y="0"/>
                  </a:moveTo>
                  <a:lnTo>
                    <a:pt x="0" y="0"/>
                  </a:lnTo>
                  <a:lnTo>
                    <a:pt x="0" y="502"/>
                  </a:lnTo>
                  <a:lnTo>
                    <a:pt x="11" y="502"/>
                  </a:lnTo>
                  <a:lnTo>
                    <a:pt x="11" y="502"/>
                  </a:lnTo>
                  <a:cubicBezTo>
                    <a:pt x="16" y="502"/>
                    <a:pt x="21" y="497"/>
                    <a:pt x="21" y="492"/>
                  </a:cubicBezTo>
                  <a:lnTo>
                    <a:pt x="21" y="8"/>
                  </a:lnTo>
                  <a:lnTo>
                    <a:pt x="21" y="8"/>
                  </a:lnTo>
                  <a:cubicBezTo>
                    <a:pt x="21" y="4"/>
                    <a:pt x="16" y="0"/>
                    <a:pt x="11" y="0"/>
                  </a:cubicBezTo>
                </a:path>
              </a:pathLst>
            </a:custGeom>
            <a:solidFill>
              <a:srgbClr val="5C5B6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b="0" i="0" dirty="0">
                <a:latin typeface="Questrial" pitchFamily="2" charset="77"/>
              </a:endParaRPr>
            </a:p>
          </p:txBody>
        </p:sp>
      </p:grpSp>
      <p:sp>
        <p:nvSpPr>
          <p:cNvPr id="19" name="Picture Placeholder 130">
            <a:extLst>
              <a:ext uri="{FF2B5EF4-FFF2-40B4-BE49-F238E27FC236}">
                <a16:creationId xmlns:a16="http://schemas.microsoft.com/office/drawing/2014/main" id="{ABD99C8D-10CC-7310-ED30-7325FA191CA1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rot="20365445">
            <a:off x="11166254" y="3355631"/>
            <a:ext cx="4196395" cy="9047184"/>
          </a:xfrm>
          <a:custGeom>
            <a:avLst/>
            <a:gdLst>
              <a:gd name="connsiteX0" fmla="*/ 290146 w 2048458"/>
              <a:gd name="connsiteY0" fmla="*/ 0 h 4422384"/>
              <a:gd name="connsiteX1" fmla="*/ 575312 w 2048458"/>
              <a:gd name="connsiteY1" fmla="*/ 0 h 4422384"/>
              <a:gd name="connsiteX2" fmla="*/ 605198 w 2048458"/>
              <a:gd name="connsiteY2" fmla="*/ 28677 h 4422384"/>
              <a:gd name="connsiteX3" fmla="*/ 605198 w 2048458"/>
              <a:gd name="connsiteY3" fmla="*/ 108472 h 4422384"/>
              <a:gd name="connsiteX4" fmla="*/ 683650 w 2048458"/>
              <a:gd name="connsiteY4" fmla="*/ 188267 h 4422384"/>
              <a:gd name="connsiteX5" fmla="*/ 1364808 w 2048458"/>
              <a:gd name="connsiteY5" fmla="*/ 188267 h 4422384"/>
              <a:gd name="connsiteX6" fmla="*/ 1444506 w 2048458"/>
              <a:gd name="connsiteY6" fmla="*/ 108472 h 4422384"/>
              <a:gd name="connsiteX7" fmla="*/ 1444506 w 2048458"/>
              <a:gd name="connsiteY7" fmla="*/ 36157 h 4422384"/>
              <a:gd name="connsiteX8" fmla="*/ 1480618 w 2048458"/>
              <a:gd name="connsiteY8" fmla="*/ 0 h 4422384"/>
              <a:gd name="connsiteX9" fmla="*/ 1748350 w 2048458"/>
              <a:gd name="connsiteY9" fmla="*/ 0 h 4422384"/>
              <a:gd name="connsiteX10" fmla="*/ 2048458 w 2048458"/>
              <a:gd name="connsiteY10" fmla="*/ 299231 h 4422384"/>
              <a:gd name="connsiteX11" fmla="*/ 2048458 w 2048458"/>
              <a:gd name="connsiteY11" fmla="*/ 4160557 h 4422384"/>
              <a:gd name="connsiteX12" fmla="*/ 1788198 w 2048458"/>
              <a:gd name="connsiteY12" fmla="*/ 4422384 h 4422384"/>
              <a:gd name="connsiteX13" fmla="*/ 280184 w 2048458"/>
              <a:gd name="connsiteY13" fmla="*/ 4422384 h 4422384"/>
              <a:gd name="connsiteX14" fmla="*/ 0 w 2048458"/>
              <a:gd name="connsiteY14" fmla="*/ 4141855 h 4422384"/>
              <a:gd name="connsiteX15" fmla="*/ 0 w 2048458"/>
              <a:gd name="connsiteY15" fmla="*/ 289257 h 4422384"/>
              <a:gd name="connsiteX16" fmla="*/ 290146 w 2048458"/>
              <a:gd name="connsiteY16" fmla="*/ 0 h 442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48458" h="4422384">
                <a:moveTo>
                  <a:pt x="290146" y="0"/>
                </a:moveTo>
                <a:lnTo>
                  <a:pt x="575312" y="0"/>
                </a:lnTo>
                <a:cubicBezTo>
                  <a:pt x="592744" y="0"/>
                  <a:pt x="605198" y="12468"/>
                  <a:pt x="605198" y="28677"/>
                </a:cubicBezTo>
                <a:lnTo>
                  <a:pt x="605198" y="108472"/>
                </a:lnTo>
                <a:cubicBezTo>
                  <a:pt x="605198" y="152109"/>
                  <a:pt x="641310" y="188267"/>
                  <a:pt x="683650" y="188267"/>
                </a:cubicBezTo>
                <a:lnTo>
                  <a:pt x="1364808" y="188267"/>
                </a:lnTo>
                <a:cubicBezTo>
                  <a:pt x="1408392" y="188267"/>
                  <a:pt x="1444506" y="152109"/>
                  <a:pt x="1444506" y="108472"/>
                </a:cubicBezTo>
                <a:lnTo>
                  <a:pt x="1444506" y="36157"/>
                </a:lnTo>
                <a:cubicBezTo>
                  <a:pt x="1444506" y="16209"/>
                  <a:pt x="1460694" y="0"/>
                  <a:pt x="1480618" y="0"/>
                </a:cubicBezTo>
                <a:lnTo>
                  <a:pt x="1748350" y="0"/>
                </a:lnTo>
                <a:cubicBezTo>
                  <a:pt x="1913970" y="0"/>
                  <a:pt x="2048458" y="134654"/>
                  <a:pt x="2048458" y="299231"/>
                </a:cubicBezTo>
                <a:lnTo>
                  <a:pt x="2048458" y="4160557"/>
                </a:lnTo>
                <a:cubicBezTo>
                  <a:pt x="2048458" y="4305186"/>
                  <a:pt x="1931404" y="4422384"/>
                  <a:pt x="1788198" y="4422384"/>
                </a:cubicBezTo>
                <a:lnTo>
                  <a:pt x="280184" y="4422384"/>
                </a:lnTo>
                <a:cubicBezTo>
                  <a:pt x="125770" y="4422384"/>
                  <a:pt x="0" y="4296458"/>
                  <a:pt x="0" y="4141855"/>
                </a:cubicBezTo>
                <a:lnTo>
                  <a:pt x="0" y="289257"/>
                </a:lnTo>
                <a:cubicBezTo>
                  <a:pt x="0" y="129667"/>
                  <a:pt x="129506" y="0"/>
                  <a:pt x="29014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2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Devic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raphic 138">
            <a:extLst>
              <a:ext uri="{FF2B5EF4-FFF2-40B4-BE49-F238E27FC236}">
                <a16:creationId xmlns:a16="http://schemas.microsoft.com/office/drawing/2014/main" id="{93086D6C-1376-1E79-07A3-21F6A56CD095}"/>
              </a:ext>
            </a:extLst>
          </p:cNvPr>
          <p:cNvSpPr/>
          <p:nvPr userDrawn="1"/>
        </p:nvSpPr>
        <p:spPr>
          <a:xfrm>
            <a:off x="0" y="10846463"/>
            <a:ext cx="24377650" cy="2933771"/>
          </a:xfrm>
          <a:custGeom>
            <a:avLst/>
            <a:gdLst>
              <a:gd name="connsiteX0" fmla="*/ 7359896 w 7772400"/>
              <a:gd name="connsiteY0" fmla="*/ 121673 h 935383"/>
              <a:gd name="connsiteX1" fmla="*/ 7359896 w 7772400"/>
              <a:gd name="connsiteY1" fmla="*/ 162095 h 935383"/>
              <a:gd name="connsiteX2" fmla="*/ 7443287 w 7772400"/>
              <a:gd name="connsiteY2" fmla="*/ 162095 h 935383"/>
              <a:gd name="connsiteX3" fmla="*/ 7443287 w 7772400"/>
              <a:gd name="connsiteY3" fmla="*/ 194838 h 935383"/>
              <a:gd name="connsiteX4" fmla="*/ 7344108 w 7772400"/>
              <a:gd name="connsiteY4" fmla="*/ 194838 h 935383"/>
              <a:gd name="connsiteX5" fmla="*/ 7344108 w 7772400"/>
              <a:gd name="connsiteY5" fmla="*/ 151586 h 935383"/>
              <a:gd name="connsiteX6" fmla="*/ 7298365 w 7772400"/>
              <a:gd name="connsiteY6" fmla="*/ 151586 h 935383"/>
              <a:gd name="connsiteX7" fmla="*/ 7298365 w 7772400"/>
              <a:gd name="connsiteY7" fmla="*/ 194838 h 935383"/>
              <a:gd name="connsiteX8" fmla="*/ 7225903 w 7772400"/>
              <a:gd name="connsiteY8" fmla="*/ 194838 h 935383"/>
              <a:gd name="connsiteX9" fmla="*/ 7225903 w 7772400"/>
              <a:gd name="connsiteY9" fmla="*/ 232027 h 935383"/>
              <a:gd name="connsiteX10" fmla="*/ 7126724 w 7772400"/>
              <a:gd name="connsiteY10" fmla="*/ 232027 h 935383"/>
              <a:gd name="connsiteX11" fmla="*/ 7126724 w 7772400"/>
              <a:gd name="connsiteY11" fmla="*/ 265578 h 935383"/>
              <a:gd name="connsiteX12" fmla="*/ 7049405 w 7772400"/>
              <a:gd name="connsiteY12" fmla="*/ 265578 h 935383"/>
              <a:gd name="connsiteX13" fmla="*/ 7049405 w 7772400"/>
              <a:gd name="connsiteY13" fmla="*/ 293874 h 935383"/>
              <a:gd name="connsiteX14" fmla="*/ 6557963 w 7772400"/>
              <a:gd name="connsiteY14" fmla="*/ 294278 h 935383"/>
              <a:gd name="connsiteX15" fmla="*/ 6557963 w 7772400"/>
              <a:gd name="connsiteY15" fmla="*/ 261536 h 935383"/>
              <a:gd name="connsiteX16" fmla="*/ 6493193 w 7772400"/>
              <a:gd name="connsiteY16" fmla="*/ 261536 h 935383"/>
              <a:gd name="connsiteX17" fmla="*/ 6493193 w 7772400"/>
              <a:gd name="connsiteY17" fmla="*/ 226368 h 935383"/>
              <a:gd name="connsiteX18" fmla="*/ 6367701 w 7772400"/>
              <a:gd name="connsiteY18" fmla="*/ 226368 h 935383"/>
              <a:gd name="connsiteX19" fmla="*/ 6367701 w 7772400"/>
              <a:gd name="connsiteY19" fmla="*/ 194434 h 935383"/>
              <a:gd name="connsiteX20" fmla="*/ 6278642 w 7772400"/>
              <a:gd name="connsiteY20" fmla="*/ 194434 h 935383"/>
              <a:gd name="connsiteX21" fmla="*/ 6278642 w 7772400"/>
              <a:gd name="connsiteY21" fmla="*/ 160883 h 935383"/>
              <a:gd name="connsiteX22" fmla="*/ 6197680 w 7772400"/>
              <a:gd name="connsiteY22" fmla="*/ 160883 h 935383"/>
              <a:gd name="connsiteX23" fmla="*/ 6197680 w 7772400"/>
              <a:gd name="connsiteY23" fmla="*/ 123694 h 935383"/>
              <a:gd name="connsiteX24" fmla="*/ 5744290 w 7772400"/>
              <a:gd name="connsiteY24" fmla="*/ 123694 h 935383"/>
              <a:gd name="connsiteX25" fmla="*/ 5744290 w 7772400"/>
              <a:gd name="connsiteY25" fmla="*/ 78420 h 935383"/>
              <a:gd name="connsiteX26" fmla="*/ 5707856 w 7772400"/>
              <a:gd name="connsiteY26" fmla="*/ 78420 h 935383"/>
              <a:gd name="connsiteX27" fmla="*/ 5707856 w 7772400"/>
              <a:gd name="connsiteY27" fmla="*/ 39210 h 935383"/>
              <a:gd name="connsiteX28" fmla="*/ 5671423 w 7772400"/>
              <a:gd name="connsiteY28" fmla="*/ 39210 h 935383"/>
              <a:gd name="connsiteX29" fmla="*/ 5671423 w 7772400"/>
              <a:gd name="connsiteY29" fmla="*/ 0 h 935383"/>
              <a:gd name="connsiteX30" fmla="*/ 5364575 w 7772400"/>
              <a:gd name="connsiteY30" fmla="*/ 0 h 935383"/>
              <a:gd name="connsiteX31" fmla="*/ 5364575 w 7772400"/>
              <a:gd name="connsiteY31" fmla="*/ 39210 h 935383"/>
              <a:gd name="connsiteX32" fmla="*/ 5327333 w 7772400"/>
              <a:gd name="connsiteY32" fmla="*/ 39210 h 935383"/>
              <a:gd name="connsiteX33" fmla="*/ 5327333 w 7772400"/>
              <a:gd name="connsiteY33" fmla="*/ 80846 h 935383"/>
              <a:gd name="connsiteX34" fmla="*/ 5316403 w 7772400"/>
              <a:gd name="connsiteY34" fmla="*/ 80846 h 935383"/>
              <a:gd name="connsiteX35" fmla="*/ 5316403 w 7772400"/>
              <a:gd name="connsiteY35" fmla="*/ 124098 h 935383"/>
              <a:gd name="connsiteX36" fmla="*/ 5243941 w 7772400"/>
              <a:gd name="connsiteY36" fmla="*/ 124098 h 935383"/>
              <a:gd name="connsiteX37" fmla="*/ 5243941 w 7772400"/>
              <a:gd name="connsiteY37" fmla="*/ 161287 h 935383"/>
              <a:gd name="connsiteX38" fmla="*/ 5144762 w 7772400"/>
              <a:gd name="connsiteY38" fmla="*/ 161287 h 935383"/>
              <a:gd name="connsiteX39" fmla="*/ 5144762 w 7772400"/>
              <a:gd name="connsiteY39" fmla="*/ 194838 h 935383"/>
              <a:gd name="connsiteX40" fmla="*/ 5067443 w 7772400"/>
              <a:gd name="connsiteY40" fmla="*/ 194838 h 935383"/>
              <a:gd name="connsiteX41" fmla="*/ 5067443 w 7772400"/>
              <a:gd name="connsiteY41" fmla="*/ 226368 h 935383"/>
              <a:gd name="connsiteX42" fmla="*/ 5005912 w 7772400"/>
              <a:gd name="connsiteY42" fmla="*/ 226368 h 935383"/>
              <a:gd name="connsiteX43" fmla="*/ 5005912 w 7772400"/>
              <a:gd name="connsiteY43" fmla="*/ 261536 h 935383"/>
              <a:gd name="connsiteX44" fmla="*/ 4949238 w 7772400"/>
              <a:gd name="connsiteY44" fmla="*/ 261536 h 935383"/>
              <a:gd name="connsiteX45" fmla="*/ 4949238 w 7772400"/>
              <a:gd name="connsiteY45" fmla="*/ 296299 h 935383"/>
              <a:gd name="connsiteX46" fmla="*/ 4366712 w 7772400"/>
              <a:gd name="connsiteY46" fmla="*/ 297108 h 935383"/>
              <a:gd name="connsiteX47" fmla="*/ 4366712 w 7772400"/>
              <a:gd name="connsiteY47" fmla="*/ 264365 h 935383"/>
              <a:gd name="connsiteX48" fmla="*/ 4338376 w 7772400"/>
              <a:gd name="connsiteY48" fmla="*/ 264365 h 935383"/>
              <a:gd name="connsiteX49" fmla="*/ 4338376 w 7772400"/>
              <a:gd name="connsiteY49" fmla="*/ 229197 h 935383"/>
              <a:gd name="connsiteX50" fmla="*/ 4265509 w 7772400"/>
              <a:gd name="connsiteY50" fmla="*/ 229197 h 935383"/>
              <a:gd name="connsiteX51" fmla="*/ 4265509 w 7772400"/>
              <a:gd name="connsiteY51" fmla="*/ 197263 h 935383"/>
              <a:gd name="connsiteX52" fmla="*/ 4164306 w 7772400"/>
              <a:gd name="connsiteY52" fmla="*/ 197263 h 935383"/>
              <a:gd name="connsiteX53" fmla="*/ 4164306 w 7772400"/>
              <a:gd name="connsiteY53" fmla="*/ 163712 h 935383"/>
              <a:gd name="connsiteX54" fmla="*/ 4082534 w 7772400"/>
              <a:gd name="connsiteY54" fmla="*/ 163712 h 935383"/>
              <a:gd name="connsiteX55" fmla="*/ 4082534 w 7772400"/>
              <a:gd name="connsiteY55" fmla="*/ 118439 h 935383"/>
              <a:gd name="connsiteX56" fmla="*/ 4063508 w 7772400"/>
              <a:gd name="connsiteY56" fmla="*/ 118439 h 935383"/>
              <a:gd name="connsiteX57" fmla="*/ 4063508 w 7772400"/>
              <a:gd name="connsiteY57" fmla="*/ 75186 h 935383"/>
              <a:gd name="connsiteX58" fmla="*/ 4016955 w 7772400"/>
              <a:gd name="connsiteY58" fmla="*/ 75186 h 935383"/>
              <a:gd name="connsiteX59" fmla="*/ 4016955 w 7772400"/>
              <a:gd name="connsiteY59" fmla="*/ 29913 h 935383"/>
              <a:gd name="connsiteX60" fmla="*/ 3971211 w 7772400"/>
              <a:gd name="connsiteY60" fmla="*/ 29913 h 935383"/>
              <a:gd name="connsiteX61" fmla="*/ 3971211 w 7772400"/>
              <a:gd name="connsiteY61" fmla="*/ 75591 h 935383"/>
              <a:gd name="connsiteX62" fmla="*/ 3971211 w 7772400"/>
              <a:gd name="connsiteY62" fmla="*/ 118439 h 935383"/>
              <a:gd name="connsiteX63" fmla="*/ 3945303 w 7772400"/>
              <a:gd name="connsiteY63" fmla="*/ 118439 h 935383"/>
              <a:gd name="connsiteX64" fmla="*/ 3945303 w 7772400"/>
              <a:gd name="connsiteY64" fmla="*/ 163712 h 935383"/>
              <a:gd name="connsiteX65" fmla="*/ 3846124 w 7772400"/>
              <a:gd name="connsiteY65" fmla="*/ 163712 h 935383"/>
              <a:gd name="connsiteX66" fmla="*/ 3846124 w 7772400"/>
              <a:gd name="connsiteY66" fmla="*/ 197263 h 935383"/>
              <a:gd name="connsiteX67" fmla="*/ 3768805 w 7772400"/>
              <a:gd name="connsiteY67" fmla="*/ 197263 h 935383"/>
              <a:gd name="connsiteX68" fmla="*/ 3768805 w 7772400"/>
              <a:gd name="connsiteY68" fmla="*/ 229197 h 935383"/>
              <a:gd name="connsiteX69" fmla="*/ 3707273 w 7772400"/>
              <a:gd name="connsiteY69" fmla="*/ 229197 h 935383"/>
              <a:gd name="connsiteX70" fmla="*/ 3707273 w 7772400"/>
              <a:gd name="connsiteY70" fmla="*/ 264365 h 935383"/>
              <a:gd name="connsiteX71" fmla="*/ 3682175 w 7772400"/>
              <a:gd name="connsiteY71" fmla="*/ 264365 h 935383"/>
              <a:gd name="connsiteX72" fmla="*/ 3682175 w 7772400"/>
              <a:gd name="connsiteY72" fmla="*/ 263961 h 935383"/>
              <a:gd name="connsiteX73" fmla="*/ 3499199 w 7772400"/>
              <a:gd name="connsiteY73" fmla="*/ 263961 h 935383"/>
              <a:gd name="connsiteX74" fmla="*/ 3499199 w 7772400"/>
              <a:gd name="connsiteY74" fmla="*/ 218283 h 935383"/>
              <a:gd name="connsiteX75" fmla="*/ 3453455 w 7772400"/>
              <a:gd name="connsiteY75" fmla="*/ 218283 h 935383"/>
              <a:gd name="connsiteX76" fmla="*/ 3453455 w 7772400"/>
              <a:gd name="connsiteY76" fmla="*/ 179477 h 935383"/>
              <a:gd name="connsiteX77" fmla="*/ 3391519 w 7772400"/>
              <a:gd name="connsiteY77" fmla="*/ 179477 h 935383"/>
              <a:gd name="connsiteX78" fmla="*/ 3391519 w 7772400"/>
              <a:gd name="connsiteY78" fmla="*/ 137842 h 935383"/>
              <a:gd name="connsiteX79" fmla="*/ 3345775 w 7772400"/>
              <a:gd name="connsiteY79" fmla="*/ 137842 h 935383"/>
              <a:gd name="connsiteX80" fmla="*/ 3345775 w 7772400"/>
              <a:gd name="connsiteY80" fmla="*/ 179477 h 935383"/>
              <a:gd name="connsiteX81" fmla="*/ 3311366 w 7772400"/>
              <a:gd name="connsiteY81" fmla="*/ 179477 h 935383"/>
              <a:gd name="connsiteX82" fmla="*/ 3311366 w 7772400"/>
              <a:gd name="connsiteY82" fmla="*/ 218283 h 935383"/>
              <a:gd name="connsiteX83" fmla="*/ 3269671 w 7772400"/>
              <a:gd name="connsiteY83" fmla="*/ 218283 h 935383"/>
              <a:gd name="connsiteX84" fmla="*/ 3269671 w 7772400"/>
              <a:gd name="connsiteY84" fmla="*/ 263961 h 935383"/>
              <a:gd name="connsiteX85" fmla="*/ 3212997 w 7772400"/>
              <a:gd name="connsiteY85" fmla="*/ 263961 h 935383"/>
              <a:gd name="connsiteX86" fmla="*/ 3212997 w 7772400"/>
              <a:gd name="connsiteY86" fmla="*/ 229602 h 935383"/>
              <a:gd name="connsiteX87" fmla="*/ 3167253 w 7772400"/>
              <a:gd name="connsiteY87" fmla="*/ 229602 h 935383"/>
              <a:gd name="connsiteX88" fmla="*/ 3167253 w 7772400"/>
              <a:gd name="connsiteY88" fmla="*/ 263961 h 935383"/>
              <a:gd name="connsiteX89" fmla="*/ 3086291 w 7772400"/>
              <a:gd name="connsiteY89" fmla="*/ 263961 h 935383"/>
              <a:gd name="connsiteX90" fmla="*/ 3086291 w 7772400"/>
              <a:gd name="connsiteY90" fmla="*/ 298725 h 935383"/>
              <a:gd name="connsiteX91" fmla="*/ 2696051 w 7772400"/>
              <a:gd name="connsiteY91" fmla="*/ 299129 h 935383"/>
              <a:gd name="connsiteX92" fmla="*/ 2696051 w 7772400"/>
              <a:gd name="connsiteY92" fmla="*/ 272450 h 935383"/>
              <a:gd name="connsiteX93" fmla="*/ 2667715 w 7772400"/>
              <a:gd name="connsiteY93" fmla="*/ 272450 h 935383"/>
              <a:gd name="connsiteX94" fmla="*/ 2667715 w 7772400"/>
              <a:gd name="connsiteY94" fmla="*/ 237282 h 935383"/>
              <a:gd name="connsiteX95" fmla="*/ 2594848 w 7772400"/>
              <a:gd name="connsiteY95" fmla="*/ 237282 h 935383"/>
              <a:gd name="connsiteX96" fmla="*/ 2594848 w 7772400"/>
              <a:gd name="connsiteY96" fmla="*/ 205348 h 935383"/>
              <a:gd name="connsiteX97" fmla="*/ 2493645 w 7772400"/>
              <a:gd name="connsiteY97" fmla="*/ 205348 h 935383"/>
              <a:gd name="connsiteX98" fmla="*/ 2493645 w 7772400"/>
              <a:gd name="connsiteY98" fmla="*/ 171797 h 935383"/>
              <a:gd name="connsiteX99" fmla="*/ 2411873 w 7772400"/>
              <a:gd name="connsiteY99" fmla="*/ 171797 h 935383"/>
              <a:gd name="connsiteX100" fmla="*/ 2411873 w 7772400"/>
              <a:gd name="connsiteY100" fmla="*/ 126523 h 935383"/>
              <a:gd name="connsiteX101" fmla="*/ 2392847 w 7772400"/>
              <a:gd name="connsiteY101" fmla="*/ 126523 h 935383"/>
              <a:gd name="connsiteX102" fmla="*/ 2392847 w 7772400"/>
              <a:gd name="connsiteY102" fmla="*/ 83271 h 935383"/>
              <a:gd name="connsiteX103" fmla="*/ 2347103 w 7772400"/>
              <a:gd name="connsiteY103" fmla="*/ 83271 h 935383"/>
              <a:gd name="connsiteX104" fmla="*/ 2347103 w 7772400"/>
              <a:gd name="connsiteY104" fmla="*/ 126523 h 935383"/>
              <a:gd name="connsiteX105" fmla="*/ 2274642 w 7772400"/>
              <a:gd name="connsiteY105" fmla="*/ 126523 h 935383"/>
              <a:gd name="connsiteX106" fmla="*/ 2274642 w 7772400"/>
              <a:gd name="connsiteY106" fmla="*/ 171797 h 935383"/>
              <a:gd name="connsiteX107" fmla="*/ 2175463 w 7772400"/>
              <a:gd name="connsiteY107" fmla="*/ 171797 h 935383"/>
              <a:gd name="connsiteX108" fmla="*/ 2175463 w 7772400"/>
              <a:gd name="connsiteY108" fmla="*/ 205348 h 935383"/>
              <a:gd name="connsiteX109" fmla="*/ 2098143 w 7772400"/>
              <a:gd name="connsiteY109" fmla="*/ 205348 h 935383"/>
              <a:gd name="connsiteX110" fmla="*/ 2098143 w 7772400"/>
              <a:gd name="connsiteY110" fmla="*/ 237282 h 935383"/>
              <a:gd name="connsiteX111" fmla="*/ 2036207 w 7772400"/>
              <a:gd name="connsiteY111" fmla="*/ 237282 h 935383"/>
              <a:gd name="connsiteX112" fmla="*/ 2036207 w 7772400"/>
              <a:gd name="connsiteY112" fmla="*/ 272450 h 935383"/>
              <a:gd name="connsiteX113" fmla="*/ 1979533 w 7772400"/>
              <a:gd name="connsiteY113" fmla="*/ 272450 h 935383"/>
              <a:gd name="connsiteX114" fmla="*/ 1979533 w 7772400"/>
              <a:gd name="connsiteY114" fmla="*/ 300342 h 935383"/>
              <a:gd name="connsiteX115" fmla="*/ 1649206 w 7772400"/>
              <a:gd name="connsiteY115" fmla="*/ 300746 h 935383"/>
              <a:gd name="connsiteX116" fmla="*/ 1649206 w 7772400"/>
              <a:gd name="connsiteY116" fmla="*/ 274875 h 935383"/>
              <a:gd name="connsiteX117" fmla="*/ 1560147 w 7772400"/>
              <a:gd name="connsiteY117" fmla="*/ 274875 h 935383"/>
              <a:gd name="connsiteX118" fmla="*/ 1560147 w 7772400"/>
              <a:gd name="connsiteY118" fmla="*/ 241324 h 935383"/>
              <a:gd name="connsiteX119" fmla="*/ 1479185 w 7772400"/>
              <a:gd name="connsiteY119" fmla="*/ 241324 h 935383"/>
              <a:gd name="connsiteX120" fmla="*/ 1479185 w 7772400"/>
              <a:gd name="connsiteY120" fmla="*/ 204135 h 935383"/>
              <a:gd name="connsiteX121" fmla="*/ 1275159 w 7772400"/>
              <a:gd name="connsiteY121" fmla="*/ 204135 h 935383"/>
              <a:gd name="connsiteX122" fmla="*/ 1275159 w 7772400"/>
              <a:gd name="connsiteY122" fmla="*/ 166542 h 935383"/>
              <a:gd name="connsiteX123" fmla="*/ 1191768 w 7772400"/>
              <a:gd name="connsiteY123" fmla="*/ 166542 h 935383"/>
              <a:gd name="connsiteX124" fmla="*/ 1191768 w 7772400"/>
              <a:gd name="connsiteY124" fmla="*/ 130970 h 935383"/>
              <a:gd name="connsiteX125" fmla="*/ 659440 w 7772400"/>
              <a:gd name="connsiteY125" fmla="*/ 130970 h 935383"/>
              <a:gd name="connsiteX126" fmla="*/ 659440 w 7772400"/>
              <a:gd name="connsiteY126" fmla="*/ 171393 h 935383"/>
              <a:gd name="connsiteX127" fmla="*/ 742831 w 7772400"/>
              <a:gd name="connsiteY127" fmla="*/ 171393 h 935383"/>
              <a:gd name="connsiteX128" fmla="*/ 742831 w 7772400"/>
              <a:gd name="connsiteY128" fmla="*/ 204135 h 935383"/>
              <a:gd name="connsiteX129" fmla="*/ 643652 w 7772400"/>
              <a:gd name="connsiteY129" fmla="*/ 204135 h 935383"/>
              <a:gd name="connsiteX130" fmla="*/ 643652 w 7772400"/>
              <a:gd name="connsiteY130" fmla="*/ 160883 h 935383"/>
              <a:gd name="connsiteX131" fmla="*/ 597908 w 7772400"/>
              <a:gd name="connsiteY131" fmla="*/ 160883 h 935383"/>
              <a:gd name="connsiteX132" fmla="*/ 597908 w 7772400"/>
              <a:gd name="connsiteY132" fmla="*/ 204135 h 935383"/>
              <a:gd name="connsiteX133" fmla="*/ 525447 w 7772400"/>
              <a:gd name="connsiteY133" fmla="*/ 204135 h 935383"/>
              <a:gd name="connsiteX134" fmla="*/ 525447 w 7772400"/>
              <a:gd name="connsiteY134" fmla="*/ 241324 h 935383"/>
              <a:gd name="connsiteX135" fmla="*/ 426268 w 7772400"/>
              <a:gd name="connsiteY135" fmla="*/ 241324 h 935383"/>
              <a:gd name="connsiteX136" fmla="*/ 426268 w 7772400"/>
              <a:gd name="connsiteY136" fmla="*/ 274875 h 935383"/>
              <a:gd name="connsiteX137" fmla="*/ 348948 w 7772400"/>
              <a:gd name="connsiteY137" fmla="*/ 274875 h 935383"/>
              <a:gd name="connsiteX138" fmla="*/ 348948 w 7772400"/>
              <a:gd name="connsiteY138" fmla="*/ 302363 h 935383"/>
              <a:gd name="connsiteX139" fmla="*/ 0 w 7772400"/>
              <a:gd name="connsiteY139" fmla="*/ 302767 h 935383"/>
              <a:gd name="connsiteX140" fmla="*/ 0 w 7772400"/>
              <a:gd name="connsiteY140" fmla="*/ 449502 h 935383"/>
              <a:gd name="connsiteX141" fmla="*/ 0 w 7772400"/>
              <a:gd name="connsiteY141" fmla="*/ 463650 h 935383"/>
              <a:gd name="connsiteX142" fmla="*/ 0 w 7772400"/>
              <a:gd name="connsiteY142" fmla="*/ 935384 h 935383"/>
              <a:gd name="connsiteX143" fmla="*/ 7772400 w 7772400"/>
              <a:gd name="connsiteY143" fmla="*/ 935384 h 935383"/>
              <a:gd name="connsiteX144" fmla="*/ 7772400 w 7772400"/>
              <a:gd name="connsiteY144" fmla="*/ 453948 h 935383"/>
              <a:gd name="connsiteX145" fmla="*/ 7772400 w 7772400"/>
              <a:gd name="connsiteY145" fmla="*/ 439800 h 935383"/>
              <a:gd name="connsiteX146" fmla="*/ 7772400 w 7772400"/>
              <a:gd name="connsiteY146" fmla="*/ 298725 h 935383"/>
              <a:gd name="connsiteX147" fmla="*/ 7772400 w 7772400"/>
              <a:gd name="connsiteY147" fmla="*/ 121673 h 935383"/>
              <a:gd name="connsiteX148" fmla="*/ 7359896 w 7772400"/>
              <a:gd name="connsiteY148" fmla="*/ 121673 h 935383"/>
              <a:gd name="connsiteX149" fmla="*/ 5461730 w 7772400"/>
              <a:gd name="connsiteY149" fmla="*/ 124098 h 935383"/>
              <a:gd name="connsiteX150" fmla="*/ 5362551 w 7772400"/>
              <a:gd name="connsiteY150" fmla="*/ 124098 h 935383"/>
              <a:gd name="connsiteX151" fmla="*/ 5362551 w 7772400"/>
              <a:gd name="connsiteY151" fmla="*/ 82463 h 935383"/>
              <a:gd name="connsiteX152" fmla="*/ 5461730 w 7772400"/>
              <a:gd name="connsiteY152" fmla="*/ 82463 h 935383"/>
              <a:gd name="connsiteX153" fmla="*/ 5461730 w 7772400"/>
              <a:gd name="connsiteY153" fmla="*/ 124098 h 93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7772400" h="935383">
                <a:moveTo>
                  <a:pt x="7359896" y="121673"/>
                </a:moveTo>
                <a:lnTo>
                  <a:pt x="7359896" y="162095"/>
                </a:lnTo>
                <a:lnTo>
                  <a:pt x="7443287" y="162095"/>
                </a:lnTo>
                <a:lnTo>
                  <a:pt x="7443287" y="194838"/>
                </a:lnTo>
                <a:lnTo>
                  <a:pt x="7344108" y="194838"/>
                </a:lnTo>
                <a:lnTo>
                  <a:pt x="7344108" y="151586"/>
                </a:lnTo>
                <a:lnTo>
                  <a:pt x="7298365" y="151586"/>
                </a:lnTo>
                <a:lnTo>
                  <a:pt x="7298365" y="194838"/>
                </a:lnTo>
                <a:lnTo>
                  <a:pt x="7225903" y="194838"/>
                </a:lnTo>
                <a:lnTo>
                  <a:pt x="7225903" y="232027"/>
                </a:lnTo>
                <a:lnTo>
                  <a:pt x="7126724" y="232027"/>
                </a:lnTo>
                <a:lnTo>
                  <a:pt x="7126724" y="265578"/>
                </a:lnTo>
                <a:lnTo>
                  <a:pt x="7049405" y="265578"/>
                </a:lnTo>
                <a:lnTo>
                  <a:pt x="7049405" y="293874"/>
                </a:lnTo>
                <a:lnTo>
                  <a:pt x="6557963" y="294278"/>
                </a:lnTo>
                <a:lnTo>
                  <a:pt x="6557963" y="261536"/>
                </a:lnTo>
                <a:lnTo>
                  <a:pt x="6493193" y="261536"/>
                </a:lnTo>
                <a:lnTo>
                  <a:pt x="6493193" y="226368"/>
                </a:lnTo>
                <a:lnTo>
                  <a:pt x="6367701" y="226368"/>
                </a:lnTo>
                <a:lnTo>
                  <a:pt x="6367701" y="194434"/>
                </a:lnTo>
                <a:lnTo>
                  <a:pt x="6278642" y="194434"/>
                </a:lnTo>
                <a:lnTo>
                  <a:pt x="6278642" y="160883"/>
                </a:lnTo>
                <a:lnTo>
                  <a:pt x="6197680" y="160883"/>
                </a:lnTo>
                <a:lnTo>
                  <a:pt x="6197680" y="123694"/>
                </a:lnTo>
                <a:lnTo>
                  <a:pt x="5744290" y="123694"/>
                </a:lnTo>
                <a:lnTo>
                  <a:pt x="5744290" y="78420"/>
                </a:lnTo>
                <a:lnTo>
                  <a:pt x="5707856" y="78420"/>
                </a:lnTo>
                <a:lnTo>
                  <a:pt x="5707856" y="39210"/>
                </a:lnTo>
                <a:lnTo>
                  <a:pt x="5671423" y="39210"/>
                </a:lnTo>
                <a:lnTo>
                  <a:pt x="5671423" y="0"/>
                </a:lnTo>
                <a:lnTo>
                  <a:pt x="5364575" y="0"/>
                </a:lnTo>
                <a:lnTo>
                  <a:pt x="5364575" y="39210"/>
                </a:lnTo>
                <a:lnTo>
                  <a:pt x="5327333" y="39210"/>
                </a:lnTo>
                <a:lnTo>
                  <a:pt x="5327333" y="80846"/>
                </a:lnTo>
                <a:lnTo>
                  <a:pt x="5316403" y="80846"/>
                </a:lnTo>
                <a:lnTo>
                  <a:pt x="5316403" y="124098"/>
                </a:lnTo>
                <a:lnTo>
                  <a:pt x="5243941" y="124098"/>
                </a:lnTo>
                <a:lnTo>
                  <a:pt x="5243941" y="161287"/>
                </a:lnTo>
                <a:lnTo>
                  <a:pt x="5144762" y="161287"/>
                </a:lnTo>
                <a:lnTo>
                  <a:pt x="5144762" y="194838"/>
                </a:lnTo>
                <a:lnTo>
                  <a:pt x="5067443" y="194838"/>
                </a:lnTo>
                <a:lnTo>
                  <a:pt x="5067443" y="226368"/>
                </a:lnTo>
                <a:lnTo>
                  <a:pt x="5005912" y="226368"/>
                </a:lnTo>
                <a:lnTo>
                  <a:pt x="5005912" y="261536"/>
                </a:lnTo>
                <a:lnTo>
                  <a:pt x="4949238" y="261536"/>
                </a:lnTo>
                <a:lnTo>
                  <a:pt x="4949238" y="296299"/>
                </a:lnTo>
                <a:lnTo>
                  <a:pt x="4366712" y="297108"/>
                </a:lnTo>
                <a:lnTo>
                  <a:pt x="4366712" y="264365"/>
                </a:lnTo>
                <a:lnTo>
                  <a:pt x="4338376" y="264365"/>
                </a:lnTo>
                <a:lnTo>
                  <a:pt x="4338376" y="229197"/>
                </a:lnTo>
                <a:lnTo>
                  <a:pt x="4265509" y="229197"/>
                </a:lnTo>
                <a:lnTo>
                  <a:pt x="4265509" y="197263"/>
                </a:lnTo>
                <a:lnTo>
                  <a:pt x="4164306" y="197263"/>
                </a:lnTo>
                <a:lnTo>
                  <a:pt x="4164306" y="163712"/>
                </a:lnTo>
                <a:lnTo>
                  <a:pt x="4082534" y="163712"/>
                </a:lnTo>
                <a:lnTo>
                  <a:pt x="4082534" y="118439"/>
                </a:lnTo>
                <a:lnTo>
                  <a:pt x="4063508" y="118439"/>
                </a:lnTo>
                <a:lnTo>
                  <a:pt x="4063508" y="75186"/>
                </a:lnTo>
                <a:lnTo>
                  <a:pt x="4016955" y="75186"/>
                </a:lnTo>
                <a:lnTo>
                  <a:pt x="4016955" y="29913"/>
                </a:lnTo>
                <a:lnTo>
                  <a:pt x="3971211" y="29913"/>
                </a:lnTo>
                <a:lnTo>
                  <a:pt x="3971211" y="75591"/>
                </a:lnTo>
                <a:lnTo>
                  <a:pt x="3971211" y="118439"/>
                </a:lnTo>
                <a:lnTo>
                  <a:pt x="3945303" y="118439"/>
                </a:lnTo>
                <a:lnTo>
                  <a:pt x="3945303" y="163712"/>
                </a:lnTo>
                <a:lnTo>
                  <a:pt x="3846124" y="163712"/>
                </a:lnTo>
                <a:lnTo>
                  <a:pt x="3846124" y="197263"/>
                </a:lnTo>
                <a:lnTo>
                  <a:pt x="3768805" y="197263"/>
                </a:lnTo>
                <a:lnTo>
                  <a:pt x="3768805" y="229197"/>
                </a:lnTo>
                <a:lnTo>
                  <a:pt x="3707273" y="229197"/>
                </a:lnTo>
                <a:lnTo>
                  <a:pt x="3707273" y="264365"/>
                </a:lnTo>
                <a:lnTo>
                  <a:pt x="3682175" y="264365"/>
                </a:lnTo>
                <a:lnTo>
                  <a:pt x="3682175" y="263961"/>
                </a:lnTo>
                <a:lnTo>
                  <a:pt x="3499199" y="263961"/>
                </a:lnTo>
                <a:lnTo>
                  <a:pt x="3499199" y="218283"/>
                </a:lnTo>
                <a:lnTo>
                  <a:pt x="3453455" y="218283"/>
                </a:lnTo>
                <a:lnTo>
                  <a:pt x="3453455" y="179477"/>
                </a:lnTo>
                <a:lnTo>
                  <a:pt x="3391519" y="179477"/>
                </a:lnTo>
                <a:lnTo>
                  <a:pt x="3391519" y="137842"/>
                </a:lnTo>
                <a:lnTo>
                  <a:pt x="3345775" y="137842"/>
                </a:lnTo>
                <a:lnTo>
                  <a:pt x="3345775" y="179477"/>
                </a:lnTo>
                <a:lnTo>
                  <a:pt x="3311366" y="179477"/>
                </a:lnTo>
                <a:lnTo>
                  <a:pt x="3311366" y="218283"/>
                </a:lnTo>
                <a:lnTo>
                  <a:pt x="3269671" y="218283"/>
                </a:lnTo>
                <a:lnTo>
                  <a:pt x="3269671" y="263961"/>
                </a:lnTo>
                <a:lnTo>
                  <a:pt x="3212997" y="263961"/>
                </a:lnTo>
                <a:lnTo>
                  <a:pt x="3212997" y="229602"/>
                </a:lnTo>
                <a:lnTo>
                  <a:pt x="3167253" y="229602"/>
                </a:lnTo>
                <a:lnTo>
                  <a:pt x="3167253" y="263961"/>
                </a:lnTo>
                <a:lnTo>
                  <a:pt x="3086291" y="263961"/>
                </a:lnTo>
                <a:lnTo>
                  <a:pt x="3086291" y="298725"/>
                </a:lnTo>
                <a:lnTo>
                  <a:pt x="2696051" y="299129"/>
                </a:lnTo>
                <a:lnTo>
                  <a:pt x="2696051" y="272450"/>
                </a:lnTo>
                <a:lnTo>
                  <a:pt x="2667715" y="272450"/>
                </a:lnTo>
                <a:lnTo>
                  <a:pt x="2667715" y="237282"/>
                </a:lnTo>
                <a:lnTo>
                  <a:pt x="2594848" y="237282"/>
                </a:lnTo>
                <a:lnTo>
                  <a:pt x="2594848" y="205348"/>
                </a:lnTo>
                <a:lnTo>
                  <a:pt x="2493645" y="205348"/>
                </a:lnTo>
                <a:lnTo>
                  <a:pt x="2493645" y="171797"/>
                </a:lnTo>
                <a:lnTo>
                  <a:pt x="2411873" y="171797"/>
                </a:lnTo>
                <a:lnTo>
                  <a:pt x="2411873" y="126523"/>
                </a:lnTo>
                <a:lnTo>
                  <a:pt x="2392847" y="126523"/>
                </a:lnTo>
                <a:lnTo>
                  <a:pt x="2392847" y="83271"/>
                </a:lnTo>
                <a:lnTo>
                  <a:pt x="2347103" y="83271"/>
                </a:lnTo>
                <a:lnTo>
                  <a:pt x="2347103" y="126523"/>
                </a:lnTo>
                <a:lnTo>
                  <a:pt x="2274642" y="126523"/>
                </a:lnTo>
                <a:lnTo>
                  <a:pt x="2274642" y="171797"/>
                </a:lnTo>
                <a:lnTo>
                  <a:pt x="2175463" y="171797"/>
                </a:lnTo>
                <a:lnTo>
                  <a:pt x="2175463" y="205348"/>
                </a:lnTo>
                <a:lnTo>
                  <a:pt x="2098143" y="205348"/>
                </a:lnTo>
                <a:lnTo>
                  <a:pt x="2098143" y="237282"/>
                </a:lnTo>
                <a:lnTo>
                  <a:pt x="2036207" y="237282"/>
                </a:lnTo>
                <a:lnTo>
                  <a:pt x="2036207" y="272450"/>
                </a:lnTo>
                <a:lnTo>
                  <a:pt x="1979533" y="272450"/>
                </a:lnTo>
                <a:lnTo>
                  <a:pt x="1979533" y="300342"/>
                </a:lnTo>
                <a:lnTo>
                  <a:pt x="1649206" y="300746"/>
                </a:lnTo>
                <a:lnTo>
                  <a:pt x="1649206" y="274875"/>
                </a:lnTo>
                <a:lnTo>
                  <a:pt x="1560147" y="274875"/>
                </a:lnTo>
                <a:lnTo>
                  <a:pt x="1560147" y="241324"/>
                </a:lnTo>
                <a:lnTo>
                  <a:pt x="1479185" y="241324"/>
                </a:lnTo>
                <a:lnTo>
                  <a:pt x="1479185" y="204135"/>
                </a:lnTo>
                <a:lnTo>
                  <a:pt x="1275159" y="204135"/>
                </a:lnTo>
                <a:lnTo>
                  <a:pt x="1275159" y="166542"/>
                </a:lnTo>
                <a:lnTo>
                  <a:pt x="1191768" y="166542"/>
                </a:lnTo>
                <a:lnTo>
                  <a:pt x="1191768" y="130970"/>
                </a:lnTo>
                <a:lnTo>
                  <a:pt x="659440" y="130970"/>
                </a:lnTo>
                <a:lnTo>
                  <a:pt x="659440" y="171393"/>
                </a:lnTo>
                <a:lnTo>
                  <a:pt x="742831" y="171393"/>
                </a:lnTo>
                <a:lnTo>
                  <a:pt x="742831" y="204135"/>
                </a:lnTo>
                <a:lnTo>
                  <a:pt x="643652" y="204135"/>
                </a:lnTo>
                <a:lnTo>
                  <a:pt x="643652" y="160883"/>
                </a:lnTo>
                <a:lnTo>
                  <a:pt x="597908" y="160883"/>
                </a:lnTo>
                <a:lnTo>
                  <a:pt x="597908" y="204135"/>
                </a:lnTo>
                <a:lnTo>
                  <a:pt x="525447" y="204135"/>
                </a:lnTo>
                <a:lnTo>
                  <a:pt x="525447" y="241324"/>
                </a:lnTo>
                <a:lnTo>
                  <a:pt x="426268" y="241324"/>
                </a:lnTo>
                <a:lnTo>
                  <a:pt x="426268" y="274875"/>
                </a:lnTo>
                <a:lnTo>
                  <a:pt x="348948" y="274875"/>
                </a:lnTo>
                <a:lnTo>
                  <a:pt x="348948" y="302363"/>
                </a:lnTo>
                <a:lnTo>
                  <a:pt x="0" y="302767"/>
                </a:lnTo>
                <a:lnTo>
                  <a:pt x="0" y="449502"/>
                </a:lnTo>
                <a:lnTo>
                  <a:pt x="0" y="463650"/>
                </a:lnTo>
                <a:lnTo>
                  <a:pt x="0" y="935384"/>
                </a:lnTo>
                <a:lnTo>
                  <a:pt x="7772400" y="935384"/>
                </a:lnTo>
                <a:lnTo>
                  <a:pt x="7772400" y="453948"/>
                </a:lnTo>
                <a:lnTo>
                  <a:pt x="7772400" y="439800"/>
                </a:lnTo>
                <a:lnTo>
                  <a:pt x="7772400" y="298725"/>
                </a:lnTo>
                <a:lnTo>
                  <a:pt x="7772400" y="121673"/>
                </a:lnTo>
                <a:lnTo>
                  <a:pt x="7359896" y="121673"/>
                </a:lnTo>
                <a:close/>
                <a:moveTo>
                  <a:pt x="5461730" y="124098"/>
                </a:moveTo>
                <a:lnTo>
                  <a:pt x="5362551" y="124098"/>
                </a:lnTo>
                <a:lnTo>
                  <a:pt x="5362551" y="82463"/>
                </a:lnTo>
                <a:lnTo>
                  <a:pt x="5461730" y="82463"/>
                </a:lnTo>
                <a:lnTo>
                  <a:pt x="5461730" y="124098"/>
                </a:lnTo>
                <a:close/>
              </a:path>
            </a:pathLst>
          </a:custGeom>
          <a:solidFill>
            <a:schemeClr val="accent5"/>
          </a:solidFill>
          <a:ln w="404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AE2E31-E7E4-955C-927E-5C62A3CA34F9}"/>
              </a:ext>
            </a:extLst>
          </p:cNvPr>
          <p:cNvGrpSpPr/>
          <p:nvPr userDrawn="1"/>
        </p:nvGrpSpPr>
        <p:grpSpPr>
          <a:xfrm>
            <a:off x="1822752" y="4195160"/>
            <a:ext cx="10597643" cy="7940167"/>
            <a:chOff x="7908071" y="7709759"/>
            <a:chExt cx="5412763" cy="4055453"/>
          </a:xfrm>
        </p:grpSpPr>
        <p:sp>
          <p:nvSpPr>
            <p:cNvPr id="3" name="Freeform 47">
              <a:extLst>
                <a:ext uri="{FF2B5EF4-FFF2-40B4-BE49-F238E27FC236}">
                  <a16:creationId xmlns:a16="http://schemas.microsoft.com/office/drawing/2014/main" id="{1C87766B-A99C-5A7F-9518-0C042BA5D6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9060" y="7720750"/>
              <a:ext cx="5385288" cy="3176221"/>
            </a:xfrm>
            <a:custGeom>
              <a:avLst/>
              <a:gdLst>
                <a:gd name="T0" fmla="*/ 4254 w 4323"/>
                <a:gd name="T1" fmla="*/ 28 h 2551"/>
                <a:gd name="T2" fmla="*/ 4254 w 4323"/>
                <a:gd name="T3" fmla="*/ 28 h 2551"/>
                <a:gd name="T4" fmla="*/ 4241 w 4323"/>
                <a:gd name="T5" fmla="*/ 19 h 2551"/>
                <a:gd name="T6" fmla="*/ 4241 w 4323"/>
                <a:gd name="T7" fmla="*/ 19 h 2551"/>
                <a:gd name="T8" fmla="*/ 4167 w 4323"/>
                <a:gd name="T9" fmla="*/ 0 h 2551"/>
                <a:gd name="T10" fmla="*/ 155 w 4323"/>
                <a:gd name="T11" fmla="*/ 0 h 2551"/>
                <a:gd name="T12" fmla="*/ 155 w 4323"/>
                <a:gd name="T13" fmla="*/ 0 h 2551"/>
                <a:gd name="T14" fmla="*/ 68 w 4323"/>
                <a:gd name="T15" fmla="*/ 28 h 2551"/>
                <a:gd name="T16" fmla="*/ 68 w 4323"/>
                <a:gd name="T17" fmla="*/ 28 h 2551"/>
                <a:gd name="T18" fmla="*/ 27 w 4323"/>
                <a:gd name="T19" fmla="*/ 69 h 2551"/>
                <a:gd name="T20" fmla="*/ 27 w 4323"/>
                <a:gd name="T21" fmla="*/ 69 h 2551"/>
                <a:gd name="T22" fmla="*/ 0 w 4323"/>
                <a:gd name="T23" fmla="*/ 156 h 2551"/>
                <a:gd name="T24" fmla="*/ 0 w 4323"/>
                <a:gd name="T25" fmla="*/ 2395 h 2551"/>
                <a:gd name="T26" fmla="*/ 0 w 4323"/>
                <a:gd name="T27" fmla="*/ 2395 h 2551"/>
                <a:gd name="T28" fmla="*/ 27 w 4323"/>
                <a:gd name="T29" fmla="*/ 2481 h 2551"/>
                <a:gd name="T30" fmla="*/ 27 w 4323"/>
                <a:gd name="T31" fmla="*/ 2481 h 2551"/>
                <a:gd name="T32" fmla="*/ 46 w 4323"/>
                <a:gd name="T33" fmla="*/ 2504 h 2551"/>
                <a:gd name="T34" fmla="*/ 46 w 4323"/>
                <a:gd name="T35" fmla="*/ 2504 h 2551"/>
                <a:gd name="T36" fmla="*/ 155 w 4323"/>
                <a:gd name="T37" fmla="*/ 2550 h 2551"/>
                <a:gd name="T38" fmla="*/ 4167 w 4323"/>
                <a:gd name="T39" fmla="*/ 2550 h 2551"/>
                <a:gd name="T40" fmla="*/ 4167 w 4323"/>
                <a:gd name="T41" fmla="*/ 2550 h 2551"/>
                <a:gd name="T42" fmla="*/ 4241 w 4323"/>
                <a:gd name="T43" fmla="*/ 2531 h 2551"/>
                <a:gd name="T44" fmla="*/ 4241 w 4323"/>
                <a:gd name="T45" fmla="*/ 2531 h 2551"/>
                <a:gd name="T46" fmla="*/ 4254 w 4323"/>
                <a:gd name="T47" fmla="*/ 2523 h 2551"/>
                <a:gd name="T48" fmla="*/ 4254 w 4323"/>
                <a:gd name="T49" fmla="*/ 2523 h 2551"/>
                <a:gd name="T50" fmla="*/ 4322 w 4323"/>
                <a:gd name="T51" fmla="*/ 2395 h 2551"/>
                <a:gd name="T52" fmla="*/ 4322 w 4323"/>
                <a:gd name="T53" fmla="*/ 156 h 2551"/>
                <a:gd name="T54" fmla="*/ 4322 w 4323"/>
                <a:gd name="T55" fmla="*/ 156 h 2551"/>
                <a:gd name="T56" fmla="*/ 4254 w 4323"/>
                <a:gd name="T57" fmla="*/ 28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23" h="2551">
                  <a:moveTo>
                    <a:pt x="4254" y="28"/>
                  </a:moveTo>
                  <a:lnTo>
                    <a:pt x="4254" y="28"/>
                  </a:lnTo>
                  <a:cubicBezTo>
                    <a:pt x="4250" y="24"/>
                    <a:pt x="4246" y="22"/>
                    <a:pt x="4241" y="19"/>
                  </a:cubicBezTo>
                  <a:lnTo>
                    <a:pt x="4241" y="19"/>
                  </a:lnTo>
                  <a:cubicBezTo>
                    <a:pt x="4219" y="7"/>
                    <a:pt x="4193" y="0"/>
                    <a:pt x="4167" y="0"/>
                  </a:cubicBezTo>
                  <a:lnTo>
                    <a:pt x="155" y="0"/>
                  </a:lnTo>
                  <a:lnTo>
                    <a:pt x="155" y="0"/>
                  </a:lnTo>
                  <a:cubicBezTo>
                    <a:pt x="124" y="0"/>
                    <a:pt x="94" y="10"/>
                    <a:pt x="68" y="28"/>
                  </a:cubicBezTo>
                  <a:lnTo>
                    <a:pt x="68" y="28"/>
                  </a:lnTo>
                  <a:cubicBezTo>
                    <a:pt x="52" y="39"/>
                    <a:pt x="38" y="52"/>
                    <a:pt x="27" y="69"/>
                  </a:cubicBezTo>
                  <a:lnTo>
                    <a:pt x="27" y="69"/>
                  </a:lnTo>
                  <a:cubicBezTo>
                    <a:pt x="9" y="95"/>
                    <a:pt x="0" y="125"/>
                    <a:pt x="0" y="156"/>
                  </a:cubicBezTo>
                  <a:lnTo>
                    <a:pt x="0" y="2395"/>
                  </a:lnTo>
                  <a:lnTo>
                    <a:pt x="0" y="2395"/>
                  </a:lnTo>
                  <a:cubicBezTo>
                    <a:pt x="0" y="2425"/>
                    <a:pt x="9" y="2455"/>
                    <a:pt x="27" y="2481"/>
                  </a:cubicBezTo>
                  <a:lnTo>
                    <a:pt x="27" y="2481"/>
                  </a:lnTo>
                  <a:cubicBezTo>
                    <a:pt x="32" y="2489"/>
                    <a:pt x="38" y="2497"/>
                    <a:pt x="46" y="2504"/>
                  </a:cubicBezTo>
                  <a:lnTo>
                    <a:pt x="46" y="2504"/>
                  </a:lnTo>
                  <a:cubicBezTo>
                    <a:pt x="75" y="2534"/>
                    <a:pt x="114" y="2550"/>
                    <a:pt x="155" y="2550"/>
                  </a:cubicBezTo>
                  <a:lnTo>
                    <a:pt x="4167" y="2550"/>
                  </a:lnTo>
                  <a:lnTo>
                    <a:pt x="4167" y="2550"/>
                  </a:lnTo>
                  <a:cubicBezTo>
                    <a:pt x="4193" y="2550"/>
                    <a:pt x="4219" y="2543"/>
                    <a:pt x="4241" y="2531"/>
                  </a:cubicBezTo>
                  <a:lnTo>
                    <a:pt x="4241" y="2531"/>
                  </a:lnTo>
                  <a:cubicBezTo>
                    <a:pt x="4246" y="2529"/>
                    <a:pt x="4250" y="2526"/>
                    <a:pt x="4254" y="2523"/>
                  </a:cubicBezTo>
                  <a:lnTo>
                    <a:pt x="4254" y="2523"/>
                  </a:lnTo>
                  <a:cubicBezTo>
                    <a:pt x="4297" y="2494"/>
                    <a:pt x="4322" y="2446"/>
                    <a:pt x="4322" y="2395"/>
                  </a:cubicBezTo>
                  <a:lnTo>
                    <a:pt x="4322" y="156"/>
                  </a:lnTo>
                  <a:lnTo>
                    <a:pt x="4322" y="156"/>
                  </a:lnTo>
                  <a:cubicBezTo>
                    <a:pt x="4322" y="104"/>
                    <a:pt x="4297" y="56"/>
                    <a:pt x="4254" y="28"/>
                  </a:cubicBezTo>
                </a:path>
              </a:pathLst>
            </a:custGeom>
            <a:solidFill>
              <a:srgbClr val="2D2D2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8" name="Freeform 48">
              <a:extLst>
                <a:ext uri="{FF2B5EF4-FFF2-40B4-BE49-F238E27FC236}">
                  <a16:creationId xmlns:a16="http://schemas.microsoft.com/office/drawing/2014/main" id="{4CFE6BE2-D07B-7503-F50E-B59F8ED52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071" y="7709759"/>
              <a:ext cx="5412763" cy="3203695"/>
            </a:xfrm>
            <a:custGeom>
              <a:avLst/>
              <a:gdLst>
                <a:gd name="T0" fmla="*/ 4332 w 4343"/>
                <a:gd name="T1" fmla="*/ 2404 h 2570"/>
                <a:gd name="T2" fmla="*/ 4332 w 4343"/>
                <a:gd name="T3" fmla="*/ 2404 h 2570"/>
                <a:gd name="T4" fmla="*/ 4264 w 4343"/>
                <a:gd name="T5" fmla="*/ 2532 h 2570"/>
                <a:gd name="T6" fmla="*/ 4264 w 4343"/>
                <a:gd name="T7" fmla="*/ 2532 h 2570"/>
                <a:gd name="T8" fmla="*/ 4251 w 4343"/>
                <a:gd name="T9" fmla="*/ 2540 h 2570"/>
                <a:gd name="T10" fmla="*/ 4251 w 4343"/>
                <a:gd name="T11" fmla="*/ 2540 h 2570"/>
                <a:gd name="T12" fmla="*/ 4177 w 4343"/>
                <a:gd name="T13" fmla="*/ 2559 h 2570"/>
                <a:gd name="T14" fmla="*/ 165 w 4343"/>
                <a:gd name="T15" fmla="*/ 2559 h 2570"/>
                <a:gd name="T16" fmla="*/ 165 w 4343"/>
                <a:gd name="T17" fmla="*/ 2559 h 2570"/>
                <a:gd name="T18" fmla="*/ 56 w 4343"/>
                <a:gd name="T19" fmla="*/ 2513 h 2570"/>
                <a:gd name="T20" fmla="*/ 56 w 4343"/>
                <a:gd name="T21" fmla="*/ 2513 h 2570"/>
                <a:gd name="T22" fmla="*/ 37 w 4343"/>
                <a:gd name="T23" fmla="*/ 2490 h 2570"/>
                <a:gd name="T24" fmla="*/ 37 w 4343"/>
                <a:gd name="T25" fmla="*/ 2490 h 2570"/>
                <a:gd name="T26" fmla="*/ 10 w 4343"/>
                <a:gd name="T27" fmla="*/ 2404 h 2570"/>
                <a:gd name="T28" fmla="*/ 10 w 4343"/>
                <a:gd name="T29" fmla="*/ 165 h 2570"/>
                <a:gd name="T30" fmla="*/ 10 w 4343"/>
                <a:gd name="T31" fmla="*/ 165 h 2570"/>
                <a:gd name="T32" fmla="*/ 37 w 4343"/>
                <a:gd name="T33" fmla="*/ 78 h 2570"/>
                <a:gd name="T34" fmla="*/ 37 w 4343"/>
                <a:gd name="T35" fmla="*/ 78 h 2570"/>
                <a:gd name="T36" fmla="*/ 78 w 4343"/>
                <a:gd name="T37" fmla="*/ 37 h 2570"/>
                <a:gd name="T38" fmla="*/ 78 w 4343"/>
                <a:gd name="T39" fmla="*/ 37 h 2570"/>
                <a:gd name="T40" fmla="*/ 165 w 4343"/>
                <a:gd name="T41" fmla="*/ 9 h 2570"/>
                <a:gd name="T42" fmla="*/ 4177 w 4343"/>
                <a:gd name="T43" fmla="*/ 9 h 2570"/>
                <a:gd name="T44" fmla="*/ 4177 w 4343"/>
                <a:gd name="T45" fmla="*/ 9 h 2570"/>
                <a:gd name="T46" fmla="*/ 4251 w 4343"/>
                <a:gd name="T47" fmla="*/ 28 h 2570"/>
                <a:gd name="T48" fmla="*/ 4251 w 4343"/>
                <a:gd name="T49" fmla="*/ 28 h 2570"/>
                <a:gd name="T50" fmla="*/ 4264 w 4343"/>
                <a:gd name="T51" fmla="*/ 37 h 2570"/>
                <a:gd name="T52" fmla="*/ 4264 w 4343"/>
                <a:gd name="T53" fmla="*/ 37 h 2570"/>
                <a:gd name="T54" fmla="*/ 4332 w 4343"/>
                <a:gd name="T55" fmla="*/ 165 h 2570"/>
                <a:gd name="T56" fmla="*/ 4332 w 4343"/>
                <a:gd name="T57" fmla="*/ 2404 h 2570"/>
                <a:gd name="T58" fmla="*/ 4270 w 4343"/>
                <a:gd name="T59" fmla="*/ 28 h 2570"/>
                <a:gd name="T60" fmla="*/ 4270 w 4343"/>
                <a:gd name="T61" fmla="*/ 28 h 2570"/>
                <a:gd name="T62" fmla="*/ 4256 w 4343"/>
                <a:gd name="T63" fmla="*/ 19 h 2570"/>
                <a:gd name="T64" fmla="*/ 4256 w 4343"/>
                <a:gd name="T65" fmla="*/ 19 h 2570"/>
                <a:gd name="T66" fmla="*/ 4177 w 4343"/>
                <a:gd name="T67" fmla="*/ 0 h 2570"/>
                <a:gd name="T68" fmla="*/ 165 w 4343"/>
                <a:gd name="T69" fmla="*/ 0 h 2570"/>
                <a:gd name="T70" fmla="*/ 165 w 4343"/>
                <a:gd name="T71" fmla="*/ 0 h 2570"/>
                <a:gd name="T72" fmla="*/ 73 w 4343"/>
                <a:gd name="T73" fmla="*/ 28 h 2570"/>
                <a:gd name="T74" fmla="*/ 73 w 4343"/>
                <a:gd name="T75" fmla="*/ 28 h 2570"/>
                <a:gd name="T76" fmla="*/ 28 w 4343"/>
                <a:gd name="T77" fmla="*/ 72 h 2570"/>
                <a:gd name="T78" fmla="*/ 28 w 4343"/>
                <a:gd name="T79" fmla="*/ 72 h 2570"/>
                <a:gd name="T80" fmla="*/ 0 w 4343"/>
                <a:gd name="T81" fmla="*/ 165 h 2570"/>
                <a:gd name="T82" fmla="*/ 0 w 4343"/>
                <a:gd name="T83" fmla="*/ 2404 h 2570"/>
                <a:gd name="T84" fmla="*/ 0 w 4343"/>
                <a:gd name="T85" fmla="*/ 2404 h 2570"/>
                <a:gd name="T86" fmla="*/ 28 w 4343"/>
                <a:gd name="T87" fmla="*/ 2496 h 2570"/>
                <a:gd name="T88" fmla="*/ 28 w 4343"/>
                <a:gd name="T89" fmla="*/ 2496 h 2570"/>
                <a:gd name="T90" fmla="*/ 48 w 4343"/>
                <a:gd name="T91" fmla="*/ 2521 h 2570"/>
                <a:gd name="T92" fmla="*/ 48 w 4343"/>
                <a:gd name="T93" fmla="*/ 2521 h 2570"/>
                <a:gd name="T94" fmla="*/ 165 w 4343"/>
                <a:gd name="T95" fmla="*/ 2569 h 2570"/>
                <a:gd name="T96" fmla="*/ 4177 w 4343"/>
                <a:gd name="T97" fmla="*/ 2569 h 2570"/>
                <a:gd name="T98" fmla="*/ 4177 w 4343"/>
                <a:gd name="T99" fmla="*/ 2569 h 2570"/>
                <a:gd name="T100" fmla="*/ 4256 w 4343"/>
                <a:gd name="T101" fmla="*/ 2549 h 2570"/>
                <a:gd name="T102" fmla="*/ 4256 w 4343"/>
                <a:gd name="T103" fmla="*/ 2549 h 2570"/>
                <a:gd name="T104" fmla="*/ 4270 w 4343"/>
                <a:gd name="T105" fmla="*/ 2541 h 2570"/>
                <a:gd name="T106" fmla="*/ 4270 w 4343"/>
                <a:gd name="T107" fmla="*/ 2541 h 2570"/>
                <a:gd name="T108" fmla="*/ 4342 w 4343"/>
                <a:gd name="T109" fmla="*/ 2404 h 2570"/>
                <a:gd name="T110" fmla="*/ 4342 w 4343"/>
                <a:gd name="T111" fmla="*/ 165 h 2570"/>
                <a:gd name="T112" fmla="*/ 4342 w 4343"/>
                <a:gd name="T113" fmla="*/ 165 h 2570"/>
                <a:gd name="T114" fmla="*/ 4270 w 4343"/>
                <a:gd name="T115" fmla="*/ 28 h 2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43" h="2570">
                  <a:moveTo>
                    <a:pt x="4332" y="2404"/>
                  </a:moveTo>
                  <a:lnTo>
                    <a:pt x="4332" y="2404"/>
                  </a:lnTo>
                  <a:cubicBezTo>
                    <a:pt x="4332" y="2455"/>
                    <a:pt x="4307" y="2503"/>
                    <a:pt x="4264" y="2532"/>
                  </a:cubicBezTo>
                  <a:lnTo>
                    <a:pt x="4264" y="2532"/>
                  </a:lnTo>
                  <a:cubicBezTo>
                    <a:pt x="4260" y="2535"/>
                    <a:pt x="4256" y="2538"/>
                    <a:pt x="4251" y="2540"/>
                  </a:cubicBezTo>
                  <a:lnTo>
                    <a:pt x="4251" y="2540"/>
                  </a:lnTo>
                  <a:cubicBezTo>
                    <a:pt x="4229" y="2552"/>
                    <a:pt x="4203" y="2559"/>
                    <a:pt x="4177" y="2559"/>
                  </a:cubicBezTo>
                  <a:lnTo>
                    <a:pt x="165" y="2559"/>
                  </a:lnTo>
                  <a:lnTo>
                    <a:pt x="165" y="2559"/>
                  </a:lnTo>
                  <a:cubicBezTo>
                    <a:pt x="124" y="2559"/>
                    <a:pt x="85" y="2543"/>
                    <a:pt x="56" y="2513"/>
                  </a:cubicBezTo>
                  <a:lnTo>
                    <a:pt x="56" y="2513"/>
                  </a:lnTo>
                  <a:cubicBezTo>
                    <a:pt x="48" y="2506"/>
                    <a:pt x="42" y="2498"/>
                    <a:pt x="37" y="2490"/>
                  </a:cubicBezTo>
                  <a:lnTo>
                    <a:pt x="37" y="2490"/>
                  </a:lnTo>
                  <a:cubicBezTo>
                    <a:pt x="19" y="2464"/>
                    <a:pt x="10" y="2434"/>
                    <a:pt x="10" y="2404"/>
                  </a:cubicBezTo>
                  <a:lnTo>
                    <a:pt x="10" y="165"/>
                  </a:lnTo>
                  <a:lnTo>
                    <a:pt x="10" y="165"/>
                  </a:lnTo>
                  <a:cubicBezTo>
                    <a:pt x="10" y="134"/>
                    <a:pt x="19" y="104"/>
                    <a:pt x="37" y="78"/>
                  </a:cubicBezTo>
                  <a:lnTo>
                    <a:pt x="37" y="78"/>
                  </a:lnTo>
                  <a:cubicBezTo>
                    <a:pt x="48" y="61"/>
                    <a:pt x="62" y="48"/>
                    <a:pt x="78" y="37"/>
                  </a:cubicBezTo>
                  <a:lnTo>
                    <a:pt x="78" y="37"/>
                  </a:lnTo>
                  <a:cubicBezTo>
                    <a:pt x="104" y="19"/>
                    <a:pt x="134" y="9"/>
                    <a:pt x="165" y="9"/>
                  </a:cubicBezTo>
                  <a:lnTo>
                    <a:pt x="4177" y="9"/>
                  </a:lnTo>
                  <a:lnTo>
                    <a:pt x="4177" y="9"/>
                  </a:lnTo>
                  <a:cubicBezTo>
                    <a:pt x="4203" y="9"/>
                    <a:pt x="4229" y="16"/>
                    <a:pt x="4251" y="28"/>
                  </a:cubicBezTo>
                  <a:lnTo>
                    <a:pt x="4251" y="28"/>
                  </a:lnTo>
                  <a:cubicBezTo>
                    <a:pt x="4256" y="31"/>
                    <a:pt x="4260" y="33"/>
                    <a:pt x="4264" y="37"/>
                  </a:cubicBezTo>
                  <a:lnTo>
                    <a:pt x="4264" y="37"/>
                  </a:lnTo>
                  <a:cubicBezTo>
                    <a:pt x="4307" y="65"/>
                    <a:pt x="4332" y="113"/>
                    <a:pt x="4332" y="165"/>
                  </a:cubicBezTo>
                  <a:lnTo>
                    <a:pt x="4332" y="2404"/>
                  </a:lnTo>
                  <a:close/>
                  <a:moveTo>
                    <a:pt x="4270" y="28"/>
                  </a:moveTo>
                  <a:lnTo>
                    <a:pt x="4270" y="28"/>
                  </a:lnTo>
                  <a:cubicBezTo>
                    <a:pt x="4265" y="25"/>
                    <a:pt x="4261" y="22"/>
                    <a:pt x="4256" y="19"/>
                  </a:cubicBezTo>
                  <a:lnTo>
                    <a:pt x="4256" y="19"/>
                  </a:lnTo>
                  <a:cubicBezTo>
                    <a:pt x="4232" y="7"/>
                    <a:pt x="4205" y="0"/>
                    <a:pt x="4177" y="0"/>
                  </a:cubicBezTo>
                  <a:lnTo>
                    <a:pt x="165" y="0"/>
                  </a:lnTo>
                  <a:lnTo>
                    <a:pt x="165" y="0"/>
                  </a:lnTo>
                  <a:cubicBezTo>
                    <a:pt x="132" y="0"/>
                    <a:pt x="100" y="9"/>
                    <a:pt x="73" y="28"/>
                  </a:cubicBezTo>
                  <a:lnTo>
                    <a:pt x="73" y="28"/>
                  </a:lnTo>
                  <a:cubicBezTo>
                    <a:pt x="55" y="39"/>
                    <a:pt x="40" y="55"/>
                    <a:pt x="28" y="72"/>
                  </a:cubicBezTo>
                  <a:lnTo>
                    <a:pt x="28" y="72"/>
                  </a:lnTo>
                  <a:cubicBezTo>
                    <a:pt x="10" y="100"/>
                    <a:pt x="0" y="132"/>
                    <a:pt x="0" y="165"/>
                  </a:cubicBezTo>
                  <a:lnTo>
                    <a:pt x="0" y="2404"/>
                  </a:lnTo>
                  <a:lnTo>
                    <a:pt x="0" y="2404"/>
                  </a:lnTo>
                  <a:cubicBezTo>
                    <a:pt x="0" y="2437"/>
                    <a:pt x="10" y="2469"/>
                    <a:pt x="28" y="2496"/>
                  </a:cubicBezTo>
                  <a:lnTo>
                    <a:pt x="28" y="2496"/>
                  </a:lnTo>
                  <a:cubicBezTo>
                    <a:pt x="34" y="2505"/>
                    <a:pt x="41" y="2513"/>
                    <a:pt x="48" y="2521"/>
                  </a:cubicBezTo>
                  <a:lnTo>
                    <a:pt x="48" y="2521"/>
                  </a:lnTo>
                  <a:cubicBezTo>
                    <a:pt x="80" y="2552"/>
                    <a:pt x="121" y="2569"/>
                    <a:pt x="165" y="2569"/>
                  </a:cubicBezTo>
                  <a:lnTo>
                    <a:pt x="4177" y="2569"/>
                  </a:lnTo>
                  <a:lnTo>
                    <a:pt x="4177" y="2569"/>
                  </a:lnTo>
                  <a:cubicBezTo>
                    <a:pt x="4205" y="2569"/>
                    <a:pt x="4232" y="2561"/>
                    <a:pt x="4256" y="2549"/>
                  </a:cubicBezTo>
                  <a:lnTo>
                    <a:pt x="4256" y="2549"/>
                  </a:lnTo>
                  <a:cubicBezTo>
                    <a:pt x="4261" y="2546"/>
                    <a:pt x="4265" y="2543"/>
                    <a:pt x="4270" y="2541"/>
                  </a:cubicBezTo>
                  <a:lnTo>
                    <a:pt x="4270" y="2541"/>
                  </a:lnTo>
                  <a:cubicBezTo>
                    <a:pt x="4316" y="2509"/>
                    <a:pt x="4342" y="2458"/>
                    <a:pt x="4342" y="2404"/>
                  </a:cubicBezTo>
                  <a:lnTo>
                    <a:pt x="4342" y="165"/>
                  </a:lnTo>
                  <a:lnTo>
                    <a:pt x="4342" y="165"/>
                  </a:lnTo>
                  <a:cubicBezTo>
                    <a:pt x="4342" y="110"/>
                    <a:pt x="4316" y="59"/>
                    <a:pt x="4270" y="28"/>
                  </a:cubicBezTo>
                  <a:close/>
                </a:path>
              </a:pathLst>
            </a:custGeom>
            <a:solidFill>
              <a:srgbClr val="8383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13" name="Freeform 49">
              <a:extLst>
                <a:ext uri="{FF2B5EF4-FFF2-40B4-BE49-F238E27FC236}">
                  <a16:creationId xmlns:a16="http://schemas.microsoft.com/office/drawing/2014/main" id="{3D9529BB-D831-805D-8641-C90B3F507D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84227" y="7786691"/>
              <a:ext cx="60448" cy="60445"/>
            </a:xfrm>
            <a:custGeom>
              <a:avLst/>
              <a:gdLst>
                <a:gd name="T0" fmla="*/ 24 w 49"/>
                <a:gd name="T1" fmla="*/ 0 h 48"/>
                <a:gd name="T2" fmla="*/ 24 w 49"/>
                <a:gd name="T3" fmla="*/ 0 h 48"/>
                <a:gd name="T4" fmla="*/ 0 w 49"/>
                <a:gd name="T5" fmla="*/ 24 h 48"/>
                <a:gd name="T6" fmla="*/ 0 w 49"/>
                <a:gd name="T7" fmla="*/ 24 h 48"/>
                <a:gd name="T8" fmla="*/ 24 w 49"/>
                <a:gd name="T9" fmla="*/ 47 h 48"/>
                <a:gd name="T10" fmla="*/ 24 w 49"/>
                <a:gd name="T11" fmla="*/ 47 h 48"/>
                <a:gd name="T12" fmla="*/ 48 w 49"/>
                <a:gd name="T13" fmla="*/ 24 h 48"/>
                <a:gd name="T14" fmla="*/ 48 w 49"/>
                <a:gd name="T15" fmla="*/ 24 h 48"/>
                <a:gd name="T16" fmla="*/ 24 w 49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8">
                  <a:moveTo>
                    <a:pt x="24" y="0"/>
                  </a:moveTo>
                  <a:lnTo>
                    <a:pt x="24" y="0"/>
                  </a:lnTo>
                  <a:cubicBezTo>
                    <a:pt x="11" y="0"/>
                    <a:pt x="0" y="11"/>
                    <a:pt x="0" y="24"/>
                  </a:cubicBezTo>
                  <a:lnTo>
                    <a:pt x="0" y="24"/>
                  </a:lnTo>
                  <a:cubicBezTo>
                    <a:pt x="0" y="37"/>
                    <a:pt x="11" y="47"/>
                    <a:pt x="24" y="47"/>
                  </a:cubicBezTo>
                  <a:lnTo>
                    <a:pt x="24" y="47"/>
                  </a:lnTo>
                  <a:cubicBezTo>
                    <a:pt x="37" y="47"/>
                    <a:pt x="48" y="37"/>
                    <a:pt x="48" y="24"/>
                  </a:cubicBezTo>
                  <a:lnTo>
                    <a:pt x="48" y="24"/>
                  </a:lnTo>
                  <a:cubicBezTo>
                    <a:pt x="48" y="11"/>
                    <a:pt x="37" y="0"/>
                    <a:pt x="24" y="0"/>
                  </a:cubicBezTo>
                </a:path>
              </a:pathLst>
            </a:custGeom>
            <a:solidFill>
              <a:srgbClr val="83838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14" name="Freeform 50">
              <a:extLst>
                <a:ext uri="{FF2B5EF4-FFF2-40B4-BE49-F238E27FC236}">
                  <a16:creationId xmlns:a16="http://schemas.microsoft.com/office/drawing/2014/main" id="{DBB40FD5-0C8D-6593-9F5A-063BC9198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0713" y="7803177"/>
              <a:ext cx="38464" cy="32972"/>
            </a:xfrm>
            <a:custGeom>
              <a:avLst/>
              <a:gdLst>
                <a:gd name="T0" fmla="*/ 14 w 29"/>
                <a:gd name="T1" fmla="*/ 0 h 28"/>
                <a:gd name="T2" fmla="*/ 14 w 29"/>
                <a:gd name="T3" fmla="*/ 0 h 28"/>
                <a:gd name="T4" fmla="*/ 0 w 29"/>
                <a:gd name="T5" fmla="*/ 14 h 28"/>
                <a:gd name="T6" fmla="*/ 0 w 29"/>
                <a:gd name="T7" fmla="*/ 14 h 28"/>
                <a:gd name="T8" fmla="*/ 14 w 29"/>
                <a:gd name="T9" fmla="*/ 27 h 28"/>
                <a:gd name="T10" fmla="*/ 14 w 29"/>
                <a:gd name="T11" fmla="*/ 27 h 28"/>
                <a:gd name="T12" fmla="*/ 28 w 29"/>
                <a:gd name="T13" fmla="*/ 14 h 28"/>
                <a:gd name="T14" fmla="*/ 28 w 29"/>
                <a:gd name="T15" fmla="*/ 14 h 28"/>
                <a:gd name="T16" fmla="*/ 14 w 2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8">
                  <a:moveTo>
                    <a:pt x="14" y="0"/>
                  </a:moveTo>
                  <a:lnTo>
                    <a:pt x="14" y="0"/>
                  </a:lnTo>
                  <a:cubicBezTo>
                    <a:pt x="6" y="0"/>
                    <a:pt x="0" y="6"/>
                    <a:pt x="0" y="14"/>
                  </a:cubicBezTo>
                  <a:lnTo>
                    <a:pt x="0" y="14"/>
                  </a:lnTo>
                  <a:cubicBezTo>
                    <a:pt x="0" y="21"/>
                    <a:pt x="6" y="27"/>
                    <a:pt x="14" y="27"/>
                  </a:cubicBezTo>
                  <a:lnTo>
                    <a:pt x="14" y="27"/>
                  </a:lnTo>
                  <a:cubicBezTo>
                    <a:pt x="21" y="27"/>
                    <a:pt x="28" y="21"/>
                    <a:pt x="28" y="14"/>
                  </a:cubicBezTo>
                  <a:lnTo>
                    <a:pt x="28" y="14"/>
                  </a:lnTo>
                  <a:cubicBezTo>
                    <a:pt x="28" y="6"/>
                    <a:pt x="21" y="0"/>
                    <a:pt x="14" y="0"/>
                  </a:cubicBezTo>
                </a:path>
              </a:pathLst>
            </a:custGeom>
            <a:solidFill>
              <a:srgbClr val="A3A3A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15" name="Freeform 51">
              <a:extLst>
                <a:ext uri="{FF2B5EF4-FFF2-40B4-BE49-F238E27FC236}">
                  <a16:creationId xmlns:a16="http://schemas.microsoft.com/office/drawing/2014/main" id="{E2A42748-7F19-2A04-4332-603BBB6AB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34647" y="10913455"/>
              <a:ext cx="2165106" cy="851757"/>
            </a:xfrm>
            <a:custGeom>
              <a:avLst/>
              <a:gdLst>
                <a:gd name="T0" fmla="*/ 326 w 1738"/>
                <a:gd name="T1" fmla="*/ 370 h 685"/>
                <a:gd name="T2" fmla="*/ 326 w 1738"/>
                <a:gd name="T3" fmla="*/ 370 h 685"/>
                <a:gd name="T4" fmla="*/ 85 w 1738"/>
                <a:gd name="T5" fmla="*/ 629 h 685"/>
                <a:gd name="T6" fmla="*/ 85 w 1738"/>
                <a:gd name="T7" fmla="*/ 629 h 685"/>
                <a:gd name="T8" fmla="*/ 0 w 1738"/>
                <a:gd name="T9" fmla="*/ 678 h 685"/>
                <a:gd name="T10" fmla="*/ 805 w 1738"/>
                <a:gd name="T11" fmla="*/ 683 h 685"/>
                <a:gd name="T12" fmla="*/ 805 w 1738"/>
                <a:gd name="T13" fmla="*/ 684 h 685"/>
                <a:gd name="T14" fmla="*/ 869 w 1738"/>
                <a:gd name="T15" fmla="*/ 683 h 685"/>
                <a:gd name="T16" fmla="*/ 933 w 1738"/>
                <a:gd name="T17" fmla="*/ 684 h 685"/>
                <a:gd name="T18" fmla="*/ 933 w 1738"/>
                <a:gd name="T19" fmla="*/ 683 h 685"/>
                <a:gd name="T20" fmla="*/ 1737 w 1738"/>
                <a:gd name="T21" fmla="*/ 678 h 685"/>
                <a:gd name="T22" fmla="*/ 1737 w 1738"/>
                <a:gd name="T23" fmla="*/ 678 h 685"/>
                <a:gd name="T24" fmla="*/ 1652 w 1738"/>
                <a:gd name="T25" fmla="*/ 629 h 685"/>
                <a:gd name="T26" fmla="*/ 1652 w 1738"/>
                <a:gd name="T27" fmla="*/ 629 h 685"/>
                <a:gd name="T28" fmla="*/ 1411 w 1738"/>
                <a:gd name="T29" fmla="*/ 370 h 685"/>
                <a:gd name="T30" fmla="*/ 1411 w 1738"/>
                <a:gd name="T31" fmla="*/ 370 h 685"/>
                <a:gd name="T32" fmla="*/ 1363 w 1738"/>
                <a:gd name="T33" fmla="*/ 0 h 685"/>
                <a:gd name="T34" fmla="*/ 374 w 1738"/>
                <a:gd name="T35" fmla="*/ 0 h 685"/>
                <a:gd name="T36" fmla="*/ 374 w 1738"/>
                <a:gd name="T37" fmla="*/ 0 h 685"/>
                <a:gd name="T38" fmla="*/ 326 w 1738"/>
                <a:gd name="T39" fmla="*/ 370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38" h="685">
                  <a:moveTo>
                    <a:pt x="326" y="370"/>
                  </a:moveTo>
                  <a:lnTo>
                    <a:pt x="326" y="370"/>
                  </a:lnTo>
                  <a:cubicBezTo>
                    <a:pt x="304" y="496"/>
                    <a:pt x="209" y="596"/>
                    <a:pt x="85" y="629"/>
                  </a:cubicBezTo>
                  <a:lnTo>
                    <a:pt x="85" y="629"/>
                  </a:lnTo>
                  <a:cubicBezTo>
                    <a:pt x="41" y="640"/>
                    <a:pt x="4" y="656"/>
                    <a:pt x="0" y="678"/>
                  </a:cubicBezTo>
                  <a:lnTo>
                    <a:pt x="805" y="683"/>
                  </a:lnTo>
                  <a:lnTo>
                    <a:pt x="805" y="684"/>
                  </a:lnTo>
                  <a:lnTo>
                    <a:pt x="869" y="683"/>
                  </a:lnTo>
                  <a:lnTo>
                    <a:pt x="933" y="684"/>
                  </a:lnTo>
                  <a:lnTo>
                    <a:pt x="933" y="683"/>
                  </a:lnTo>
                  <a:lnTo>
                    <a:pt x="1737" y="678"/>
                  </a:lnTo>
                  <a:lnTo>
                    <a:pt x="1737" y="678"/>
                  </a:lnTo>
                  <a:cubicBezTo>
                    <a:pt x="1734" y="656"/>
                    <a:pt x="1696" y="640"/>
                    <a:pt x="1652" y="629"/>
                  </a:cubicBezTo>
                  <a:lnTo>
                    <a:pt x="1652" y="629"/>
                  </a:lnTo>
                  <a:cubicBezTo>
                    <a:pt x="1528" y="596"/>
                    <a:pt x="1433" y="496"/>
                    <a:pt x="1411" y="370"/>
                  </a:cubicBezTo>
                  <a:lnTo>
                    <a:pt x="1411" y="370"/>
                  </a:lnTo>
                  <a:cubicBezTo>
                    <a:pt x="1389" y="247"/>
                    <a:pt x="1373" y="103"/>
                    <a:pt x="1363" y="0"/>
                  </a:cubicBezTo>
                  <a:lnTo>
                    <a:pt x="374" y="0"/>
                  </a:lnTo>
                  <a:lnTo>
                    <a:pt x="374" y="0"/>
                  </a:lnTo>
                  <a:cubicBezTo>
                    <a:pt x="364" y="103"/>
                    <a:pt x="348" y="247"/>
                    <a:pt x="326" y="370"/>
                  </a:cubicBezTo>
                </a:path>
              </a:pathLst>
            </a:custGeom>
            <a:solidFill>
              <a:srgbClr val="2D2D2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16" name="Freeform 52">
              <a:extLst>
                <a:ext uri="{FF2B5EF4-FFF2-40B4-BE49-F238E27FC236}">
                  <a16:creationId xmlns:a16="http://schemas.microsoft.com/office/drawing/2014/main" id="{519D5044-83BA-9295-A709-026ACE195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1737" y="10913453"/>
              <a:ext cx="1313352" cy="533035"/>
            </a:xfrm>
            <a:custGeom>
              <a:avLst/>
              <a:gdLst>
                <a:gd name="T0" fmla="*/ 1048 w 1053"/>
                <a:gd name="T1" fmla="*/ 412 h 428"/>
                <a:gd name="T2" fmla="*/ 1048 w 1053"/>
                <a:gd name="T3" fmla="*/ 412 h 428"/>
                <a:gd name="T4" fmla="*/ 1037 w 1053"/>
                <a:gd name="T5" fmla="*/ 370 h 428"/>
                <a:gd name="T6" fmla="*/ 1037 w 1053"/>
                <a:gd name="T7" fmla="*/ 370 h 428"/>
                <a:gd name="T8" fmla="*/ 989 w 1053"/>
                <a:gd name="T9" fmla="*/ 0 h 428"/>
                <a:gd name="T10" fmla="*/ 0 w 1053"/>
                <a:gd name="T11" fmla="*/ 0 h 428"/>
                <a:gd name="T12" fmla="*/ 0 w 1053"/>
                <a:gd name="T13" fmla="*/ 0 h 428"/>
                <a:gd name="T14" fmla="*/ 0 w 1053"/>
                <a:gd name="T15" fmla="*/ 3 h 428"/>
                <a:gd name="T16" fmla="*/ 0 w 1053"/>
                <a:gd name="T17" fmla="*/ 3 h 428"/>
                <a:gd name="T18" fmla="*/ 1048 w 1053"/>
                <a:gd name="T19" fmla="*/ 412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3" h="428">
                  <a:moveTo>
                    <a:pt x="1048" y="412"/>
                  </a:moveTo>
                  <a:lnTo>
                    <a:pt x="1048" y="412"/>
                  </a:lnTo>
                  <a:cubicBezTo>
                    <a:pt x="1043" y="398"/>
                    <a:pt x="1040" y="384"/>
                    <a:pt x="1037" y="370"/>
                  </a:cubicBezTo>
                  <a:lnTo>
                    <a:pt x="1037" y="370"/>
                  </a:lnTo>
                  <a:cubicBezTo>
                    <a:pt x="1015" y="247"/>
                    <a:pt x="999" y="103"/>
                    <a:pt x="989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1"/>
                    <a:pt x="0" y="2"/>
                    <a:pt x="0" y="3"/>
                  </a:cubicBezTo>
                  <a:lnTo>
                    <a:pt x="0" y="3"/>
                  </a:lnTo>
                  <a:cubicBezTo>
                    <a:pt x="92" y="150"/>
                    <a:pt x="1052" y="427"/>
                    <a:pt x="1048" y="412"/>
                  </a:cubicBezTo>
                </a:path>
              </a:pathLst>
            </a:custGeom>
            <a:solidFill>
              <a:srgbClr val="3D3D3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  <p:sp>
          <p:nvSpPr>
            <p:cNvPr id="17" name="Freeform 53">
              <a:extLst>
                <a:ext uri="{FF2B5EF4-FFF2-40B4-BE49-F238E27FC236}">
                  <a16:creationId xmlns:a16="http://schemas.microsoft.com/office/drawing/2014/main" id="{1F65E0D8-BD40-076A-F337-951916FFC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28964" y="7929566"/>
              <a:ext cx="5176472" cy="2654176"/>
            </a:xfrm>
            <a:custGeom>
              <a:avLst/>
              <a:gdLst>
                <a:gd name="T0" fmla="*/ 0 w 4154"/>
                <a:gd name="T1" fmla="*/ 2128 h 2129"/>
                <a:gd name="T2" fmla="*/ 4153 w 4154"/>
                <a:gd name="T3" fmla="*/ 2128 h 2129"/>
                <a:gd name="T4" fmla="*/ 4153 w 4154"/>
                <a:gd name="T5" fmla="*/ 0 h 2129"/>
                <a:gd name="T6" fmla="*/ 0 w 4154"/>
                <a:gd name="T7" fmla="*/ 0 h 2129"/>
                <a:gd name="T8" fmla="*/ 0 w 4154"/>
                <a:gd name="T9" fmla="*/ 2128 h 2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4" h="2129">
                  <a:moveTo>
                    <a:pt x="0" y="2128"/>
                  </a:moveTo>
                  <a:lnTo>
                    <a:pt x="4153" y="2128"/>
                  </a:lnTo>
                  <a:lnTo>
                    <a:pt x="4153" y="0"/>
                  </a:lnTo>
                  <a:lnTo>
                    <a:pt x="0" y="0"/>
                  </a:lnTo>
                  <a:lnTo>
                    <a:pt x="0" y="2128"/>
                  </a:lnTo>
                </a:path>
              </a:pathLst>
            </a:custGeom>
            <a:solidFill>
              <a:srgbClr val="EBDD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Questrial" pitchFamily="2" charset="0"/>
              </a:endParaRPr>
            </a:p>
          </p:txBody>
        </p:sp>
      </p:grpSp>
      <p:sp>
        <p:nvSpPr>
          <p:cNvPr id="18" name="Picture Placeholder 132">
            <a:extLst>
              <a:ext uri="{FF2B5EF4-FFF2-40B4-BE49-F238E27FC236}">
                <a16:creationId xmlns:a16="http://schemas.microsoft.com/office/drawing/2014/main" id="{3515A610-CD10-180E-9C88-DBA8C2CCF01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2053816" y="4625520"/>
            <a:ext cx="10140641" cy="5196608"/>
          </a:xfrm>
          <a:custGeom>
            <a:avLst/>
            <a:gdLst>
              <a:gd name="connsiteX0" fmla="*/ 0 w 5175225"/>
              <a:gd name="connsiteY0" fmla="*/ 0 h 2652929"/>
              <a:gd name="connsiteX1" fmla="*/ 5175225 w 5175225"/>
              <a:gd name="connsiteY1" fmla="*/ 0 h 2652929"/>
              <a:gd name="connsiteX2" fmla="*/ 5175225 w 5175225"/>
              <a:gd name="connsiteY2" fmla="*/ 2652929 h 2652929"/>
              <a:gd name="connsiteX3" fmla="*/ 0 w 5175225"/>
              <a:gd name="connsiteY3" fmla="*/ 2652929 h 265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225" h="2652929">
                <a:moveTo>
                  <a:pt x="0" y="0"/>
                </a:moveTo>
                <a:lnTo>
                  <a:pt x="5175225" y="0"/>
                </a:lnTo>
                <a:lnTo>
                  <a:pt x="5175225" y="2652929"/>
                </a:lnTo>
                <a:lnTo>
                  <a:pt x="0" y="2652929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510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22" r:id="rId2"/>
    <p:sldLayoutId id="2147484023" r:id="rId3"/>
    <p:sldLayoutId id="2147484024" r:id="rId4"/>
    <p:sldLayoutId id="2147484031" r:id="rId5"/>
    <p:sldLayoutId id="2147484027" r:id="rId6"/>
    <p:sldLayoutId id="2147484029" r:id="rId7"/>
  </p:sldLayoutIdLst>
  <p:hf hdr="0" ftr="0" dt="0"/>
  <p:txStyles>
    <p:titleStyle>
      <a:lvl1pPr algn="ctr" defTabSz="1828434" rtl="0" eaLnBrk="1" latinLnBrk="0" hangingPunct="1">
        <a:lnSpc>
          <a:spcPct val="90000"/>
        </a:lnSpc>
        <a:spcBef>
          <a:spcPct val="0"/>
        </a:spcBef>
        <a:buNone/>
        <a:defRPr lang="en-US" sz="8800" b="0" i="0" kern="1200">
          <a:solidFill>
            <a:schemeClr val="tx2"/>
          </a:solidFill>
          <a:latin typeface="Questrial" pitchFamily="2" charset="0"/>
          <a:ea typeface="Arimo" panose="020B0604020202020204" pitchFamily="34" charset="0"/>
          <a:cs typeface="Arimo" panose="020B0604020202020204" pitchFamily="34" charset="0"/>
        </a:defRPr>
      </a:lvl1pPr>
    </p:titleStyle>
    <p:bodyStyle>
      <a:lvl1pPr marL="457109" indent="-457109" algn="l" defTabSz="1828434" rtl="0" eaLnBrk="1" latinLnBrk="0" hangingPunct="1">
        <a:lnSpc>
          <a:spcPts val="4200"/>
        </a:lnSpc>
        <a:spcBef>
          <a:spcPts val="2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Questrial" pitchFamily="2" charset="0"/>
          <a:ea typeface="Open Sans Light" panose="020B0306030504020204" pitchFamily="34" charset="0"/>
          <a:cs typeface="Open Sans" charset="0"/>
        </a:defRPr>
      </a:lvl1pPr>
      <a:lvl2pPr marL="1371326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Questrial" pitchFamily="2" charset="0"/>
          <a:ea typeface="Open Sans Light" panose="020B0306030504020204" pitchFamily="34" charset="0"/>
          <a:cs typeface="Open Sans" charset="0"/>
        </a:defRPr>
      </a:lvl2pPr>
      <a:lvl3pPr marL="2285543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dirty="0" smtClean="0">
          <a:solidFill>
            <a:schemeClr val="tx1"/>
          </a:solidFill>
          <a:effectLst/>
          <a:latin typeface="Questrial" pitchFamily="2" charset="0"/>
          <a:ea typeface="Open Sans Light" panose="020B0306030504020204" pitchFamily="34" charset="0"/>
          <a:cs typeface="Open Sans" charset="0"/>
        </a:defRPr>
      </a:lvl3pPr>
      <a:lvl4pPr marL="3199760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tx1"/>
          </a:solidFill>
          <a:effectLst/>
          <a:latin typeface="Questrial" pitchFamily="2" charset="0"/>
          <a:ea typeface="Open Sans Light" panose="020B0306030504020204" pitchFamily="34" charset="0"/>
          <a:cs typeface="Open Sans" charset="0"/>
        </a:defRPr>
      </a:lvl4pPr>
      <a:lvl5pPr marL="4113977" indent="-457109" algn="l" defTabSz="1828434" rtl="0" eaLnBrk="1" latinLnBrk="0" hangingPunct="1">
        <a:lnSpc>
          <a:spcPts val="4200"/>
        </a:lnSpc>
        <a:spcBef>
          <a:spcPts val="1000"/>
        </a:spcBef>
        <a:buFont typeface="Arial" panose="020B0604020202020204" pitchFamily="34" charset="0"/>
        <a:buChar char="•"/>
        <a:defRPr lang="en-US" sz="2400" b="0" i="0" kern="1200" dirty="0">
          <a:solidFill>
            <a:schemeClr val="tx1"/>
          </a:solidFill>
          <a:effectLst/>
          <a:latin typeface="Questrial" pitchFamily="2" charset="0"/>
          <a:ea typeface="Open Sans Light" panose="020B0306030504020204" pitchFamily="34" charset="0"/>
          <a:cs typeface="Open Sans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dribbble.com/shots/19599849-Game-Streaming-Gaming-Landing-Page" TargetMode="External"/><Relationship Id="rId3" Type="http://schemas.openxmlformats.org/officeDocument/2006/relationships/hyperlink" Target="https://unsplash.com/photos/4GA8bgF9f1M" TargetMode="External"/><Relationship Id="rId7" Type="http://schemas.openxmlformats.org/officeDocument/2006/relationships/hyperlink" Target="https://fonts.google.com/specimen/Questrial" TargetMode="External"/><Relationship Id="rId12" Type="http://schemas.openxmlformats.org/officeDocument/2006/relationships/hyperlink" Target="https://slidenest.com/" TargetMode="External"/><Relationship Id="rId2" Type="http://schemas.openxmlformats.org/officeDocument/2006/relationships/hyperlink" Target="https://dribbble.com/shots/18197105-Quiz-Games-Application-downloadable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nts.google.com/specimen/Press+Start+2P" TargetMode="External"/><Relationship Id="rId11" Type="http://schemas.openxmlformats.org/officeDocument/2006/relationships/hyperlink" Target="https://unsplash.com/photos/Pk6Y3yVVNz4" TargetMode="External"/><Relationship Id="rId5" Type="http://schemas.openxmlformats.org/officeDocument/2006/relationships/hyperlink" Target="https://unsplash.com/photos/BVi74hFpZfc" TargetMode="External"/><Relationship Id="rId10" Type="http://schemas.openxmlformats.org/officeDocument/2006/relationships/hyperlink" Target="https://unsplash.com/photos/fyL6b2HFpuA" TargetMode="External"/><Relationship Id="rId4" Type="http://schemas.openxmlformats.org/officeDocument/2006/relationships/hyperlink" Target="https://unsplash.com/photos/HI6gy-p-WBI" TargetMode="External"/><Relationship Id="rId9" Type="http://schemas.openxmlformats.org/officeDocument/2006/relationships/hyperlink" Target="https://unsplash.com/photos/p0j-mE6mGo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3">
            <a:extLst>
              <a:ext uri="{FF2B5EF4-FFF2-40B4-BE49-F238E27FC236}">
                <a16:creationId xmlns:a16="http://schemas.microsoft.com/office/drawing/2014/main" id="{0D9AD8CA-8D61-EF53-40AE-002B3C5C8088}"/>
              </a:ext>
            </a:extLst>
          </p:cNvPr>
          <p:cNvGrpSpPr/>
          <p:nvPr/>
        </p:nvGrpSpPr>
        <p:grpSpPr>
          <a:xfrm>
            <a:off x="0" y="0"/>
            <a:ext cx="24377650" cy="13712428"/>
            <a:chOff x="3044825" y="1714500"/>
            <a:chExt cx="7772400" cy="4371975"/>
          </a:xfrm>
          <a:solidFill>
            <a:schemeClr val="accent6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84B21AF5-B9B3-BE6C-A439-73558FC9A38D}"/>
                </a:ext>
              </a:extLst>
            </p:cNvPr>
            <p:cNvSpPr/>
            <p:nvPr/>
          </p:nvSpPr>
          <p:spPr>
            <a:xfrm>
              <a:off x="3044825" y="2048470"/>
              <a:ext cx="7772400" cy="53030"/>
            </a:xfrm>
            <a:custGeom>
              <a:avLst/>
              <a:gdLst>
                <a:gd name="connsiteX0" fmla="*/ 0 w 7772400"/>
                <a:gd name="connsiteY0" fmla="*/ 0 h 53030"/>
                <a:gd name="connsiteX1" fmla="*/ 7772400 w 7772400"/>
                <a:gd name="connsiteY1" fmla="*/ 0 h 53030"/>
                <a:gd name="connsiteX2" fmla="*/ 7772400 w 7772400"/>
                <a:gd name="connsiteY2" fmla="*/ 53030 h 53030"/>
                <a:gd name="connsiteX3" fmla="*/ 0 w 7772400"/>
                <a:gd name="connsiteY3" fmla="*/ 53030 h 5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53030">
                  <a:moveTo>
                    <a:pt x="0" y="0"/>
                  </a:moveTo>
                  <a:lnTo>
                    <a:pt x="7772400" y="0"/>
                  </a:lnTo>
                  <a:lnTo>
                    <a:pt x="7772400" y="53030"/>
                  </a:lnTo>
                  <a:lnTo>
                    <a:pt x="0" y="53030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096819A-EEE7-986C-B64D-B5B24A9CD67C}"/>
                </a:ext>
              </a:extLst>
            </p:cNvPr>
            <p:cNvSpPr/>
            <p:nvPr/>
          </p:nvSpPr>
          <p:spPr>
            <a:xfrm>
              <a:off x="3044825" y="1714500"/>
              <a:ext cx="7772400" cy="155852"/>
            </a:xfrm>
            <a:custGeom>
              <a:avLst/>
              <a:gdLst>
                <a:gd name="connsiteX0" fmla="*/ 0 w 7772400"/>
                <a:gd name="connsiteY0" fmla="*/ 0 h 155852"/>
                <a:gd name="connsiteX1" fmla="*/ 7772400 w 7772400"/>
                <a:gd name="connsiteY1" fmla="*/ 0 h 155852"/>
                <a:gd name="connsiteX2" fmla="*/ 7772400 w 7772400"/>
                <a:gd name="connsiteY2" fmla="*/ 155853 h 155852"/>
                <a:gd name="connsiteX3" fmla="*/ 0 w 7772400"/>
                <a:gd name="connsiteY3" fmla="*/ 155853 h 15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155852">
                  <a:moveTo>
                    <a:pt x="0" y="0"/>
                  </a:moveTo>
                  <a:lnTo>
                    <a:pt x="7772400" y="0"/>
                  </a:lnTo>
                  <a:lnTo>
                    <a:pt x="7772400" y="155853"/>
                  </a:lnTo>
                  <a:lnTo>
                    <a:pt x="0" y="155853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D62D974-199B-A69D-4342-21BFAC11157F}"/>
                </a:ext>
              </a:extLst>
            </p:cNvPr>
            <p:cNvSpPr/>
            <p:nvPr/>
          </p:nvSpPr>
          <p:spPr>
            <a:xfrm>
              <a:off x="3044825" y="1922978"/>
              <a:ext cx="7772400" cy="62745"/>
            </a:xfrm>
            <a:custGeom>
              <a:avLst/>
              <a:gdLst>
                <a:gd name="connsiteX0" fmla="*/ 0 w 7772400"/>
                <a:gd name="connsiteY0" fmla="*/ 0 h 62745"/>
                <a:gd name="connsiteX1" fmla="*/ 7772400 w 7772400"/>
                <a:gd name="connsiteY1" fmla="*/ 0 h 62745"/>
                <a:gd name="connsiteX2" fmla="*/ 7772400 w 7772400"/>
                <a:gd name="connsiteY2" fmla="*/ 62746 h 62745"/>
                <a:gd name="connsiteX3" fmla="*/ 0 w 7772400"/>
                <a:gd name="connsiteY3" fmla="*/ 62746 h 6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2745">
                  <a:moveTo>
                    <a:pt x="0" y="0"/>
                  </a:moveTo>
                  <a:lnTo>
                    <a:pt x="7772400" y="0"/>
                  </a:lnTo>
                  <a:lnTo>
                    <a:pt x="7772400" y="62746"/>
                  </a:lnTo>
                  <a:lnTo>
                    <a:pt x="0" y="62746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32D4BD44-F50A-CE17-F862-4BE56ACC30FA}"/>
                </a:ext>
              </a:extLst>
            </p:cNvPr>
            <p:cNvSpPr/>
            <p:nvPr/>
          </p:nvSpPr>
          <p:spPr>
            <a:xfrm>
              <a:off x="3044825" y="2012037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20D943C-E48A-EAFE-8DF5-6E874B3C7393}"/>
                </a:ext>
              </a:extLst>
            </p:cNvPr>
            <p:cNvSpPr/>
            <p:nvPr/>
          </p:nvSpPr>
          <p:spPr>
            <a:xfrm>
              <a:off x="3044825" y="2101095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7324880-58C9-BB17-3B1D-97C6BDFF5817}"/>
                </a:ext>
              </a:extLst>
            </p:cNvPr>
            <p:cNvSpPr/>
            <p:nvPr/>
          </p:nvSpPr>
          <p:spPr>
            <a:xfrm>
              <a:off x="3044825" y="2190154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FEADC385-A5F3-691A-17BC-98371A3BE8AB}"/>
                </a:ext>
              </a:extLst>
            </p:cNvPr>
            <p:cNvSpPr/>
            <p:nvPr/>
          </p:nvSpPr>
          <p:spPr>
            <a:xfrm>
              <a:off x="3044825" y="2279213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9F15398-82B6-CDD5-1C5D-0E28243C6328}"/>
                </a:ext>
              </a:extLst>
            </p:cNvPr>
            <p:cNvSpPr/>
            <p:nvPr/>
          </p:nvSpPr>
          <p:spPr>
            <a:xfrm>
              <a:off x="3044825" y="3949874"/>
              <a:ext cx="7772400" cy="182975"/>
            </a:xfrm>
            <a:custGeom>
              <a:avLst/>
              <a:gdLst>
                <a:gd name="connsiteX0" fmla="*/ 0 w 7772400"/>
                <a:gd name="connsiteY0" fmla="*/ 182975 h 182975"/>
                <a:gd name="connsiteX1" fmla="*/ 7772400 w 7772400"/>
                <a:gd name="connsiteY1" fmla="*/ 157067 h 182975"/>
                <a:gd name="connsiteX2" fmla="*/ 7772400 w 7772400"/>
                <a:gd name="connsiteY2" fmla="*/ 0 h 182975"/>
                <a:gd name="connsiteX3" fmla="*/ 0 w 7772400"/>
                <a:gd name="connsiteY3" fmla="*/ 25908 h 18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182975">
                  <a:moveTo>
                    <a:pt x="0" y="182975"/>
                  </a:moveTo>
                  <a:lnTo>
                    <a:pt x="7772400" y="157067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78F286D-79A0-C7C0-0106-D021DD8CCFCB}"/>
                </a:ext>
              </a:extLst>
            </p:cNvPr>
            <p:cNvSpPr/>
            <p:nvPr/>
          </p:nvSpPr>
          <p:spPr>
            <a:xfrm>
              <a:off x="3044825" y="3834503"/>
              <a:ext cx="7772400" cy="88249"/>
            </a:xfrm>
            <a:custGeom>
              <a:avLst/>
              <a:gdLst>
                <a:gd name="connsiteX0" fmla="*/ 0 w 7772400"/>
                <a:gd name="connsiteY0" fmla="*/ 88249 h 88249"/>
                <a:gd name="connsiteX1" fmla="*/ 7772400 w 7772400"/>
                <a:gd name="connsiteY1" fmla="*/ 62746 h 88249"/>
                <a:gd name="connsiteX2" fmla="*/ 7772400 w 7772400"/>
                <a:gd name="connsiteY2" fmla="*/ 0 h 88249"/>
                <a:gd name="connsiteX3" fmla="*/ 0 w 7772400"/>
                <a:gd name="connsiteY3" fmla="*/ 25503 h 8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88249">
                  <a:moveTo>
                    <a:pt x="0" y="88249"/>
                  </a:moveTo>
                  <a:lnTo>
                    <a:pt x="7772400" y="62746"/>
                  </a:lnTo>
                  <a:lnTo>
                    <a:pt x="7772400" y="0"/>
                  </a:lnTo>
                  <a:lnTo>
                    <a:pt x="0" y="25503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F812723-2110-7342-82B2-FC71E6530DE9}"/>
                </a:ext>
              </a:extLst>
            </p:cNvPr>
            <p:cNvSpPr/>
            <p:nvPr/>
          </p:nvSpPr>
          <p:spPr>
            <a:xfrm>
              <a:off x="3044825" y="3771757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940AC239-FE09-C9B1-5A00-F65B5CC7FC55}"/>
                </a:ext>
              </a:extLst>
            </p:cNvPr>
            <p:cNvSpPr/>
            <p:nvPr/>
          </p:nvSpPr>
          <p:spPr>
            <a:xfrm>
              <a:off x="3044825" y="3682698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F767AD9-26C2-C3B3-7348-D500B13D815E}"/>
                </a:ext>
              </a:extLst>
            </p:cNvPr>
            <p:cNvSpPr/>
            <p:nvPr/>
          </p:nvSpPr>
          <p:spPr>
            <a:xfrm>
              <a:off x="3044825" y="3593639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29183AEE-7A89-4C17-A699-42317B15AE9F}"/>
                </a:ext>
              </a:extLst>
            </p:cNvPr>
            <p:cNvSpPr/>
            <p:nvPr/>
          </p:nvSpPr>
          <p:spPr>
            <a:xfrm>
              <a:off x="3044825" y="3504580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69676EC-EDE7-ABAD-B2A7-F823FBBB9D4C}"/>
                </a:ext>
              </a:extLst>
            </p:cNvPr>
            <p:cNvSpPr/>
            <p:nvPr/>
          </p:nvSpPr>
          <p:spPr>
            <a:xfrm>
              <a:off x="3044825" y="4148232"/>
              <a:ext cx="7772400" cy="263128"/>
            </a:xfrm>
            <a:custGeom>
              <a:avLst/>
              <a:gdLst>
                <a:gd name="connsiteX0" fmla="*/ 0 w 7772400"/>
                <a:gd name="connsiteY0" fmla="*/ 263128 h 263128"/>
                <a:gd name="connsiteX1" fmla="*/ 7772400 w 7772400"/>
                <a:gd name="connsiteY1" fmla="*/ 237220 h 263128"/>
                <a:gd name="connsiteX2" fmla="*/ 7772400 w 7772400"/>
                <a:gd name="connsiteY2" fmla="*/ 0 h 263128"/>
                <a:gd name="connsiteX3" fmla="*/ 0 w 7772400"/>
                <a:gd name="connsiteY3" fmla="*/ 25908 h 263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263128">
                  <a:moveTo>
                    <a:pt x="0" y="263128"/>
                  </a:moveTo>
                  <a:lnTo>
                    <a:pt x="7772400" y="237220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4BE66E7-949E-7BF1-9BEC-0482AAB11B24}"/>
                </a:ext>
              </a:extLst>
            </p:cNvPr>
            <p:cNvSpPr/>
            <p:nvPr/>
          </p:nvSpPr>
          <p:spPr>
            <a:xfrm>
              <a:off x="3044825" y="4421885"/>
              <a:ext cx="7772400" cy="1664589"/>
            </a:xfrm>
            <a:custGeom>
              <a:avLst/>
              <a:gdLst>
                <a:gd name="connsiteX0" fmla="*/ 0 w 7772400"/>
                <a:gd name="connsiteY0" fmla="*/ 25908 h 1664589"/>
                <a:gd name="connsiteX1" fmla="*/ 0 w 7772400"/>
                <a:gd name="connsiteY1" fmla="*/ 406027 h 1664589"/>
                <a:gd name="connsiteX2" fmla="*/ 0 w 7772400"/>
                <a:gd name="connsiteY2" fmla="*/ 442865 h 1664589"/>
                <a:gd name="connsiteX3" fmla="*/ 0 w 7772400"/>
                <a:gd name="connsiteY3" fmla="*/ 1664589 h 1664589"/>
                <a:gd name="connsiteX4" fmla="*/ 7772400 w 7772400"/>
                <a:gd name="connsiteY4" fmla="*/ 1664589 h 1664589"/>
                <a:gd name="connsiteX5" fmla="*/ 7772400 w 7772400"/>
                <a:gd name="connsiteY5" fmla="*/ 416957 h 1664589"/>
                <a:gd name="connsiteX6" fmla="*/ 7772400 w 7772400"/>
                <a:gd name="connsiteY6" fmla="*/ 380524 h 1664589"/>
                <a:gd name="connsiteX7" fmla="*/ 7772400 w 7772400"/>
                <a:gd name="connsiteY7" fmla="*/ 0 h 1664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72400" h="1664589">
                  <a:moveTo>
                    <a:pt x="0" y="25908"/>
                  </a:moveTo>
                  <a:lnTo>
                    <a:pt x="0" y="406027"/>
                  </a:lnTo>
                  <a:lnTo>
                    <a:pt x="0" y="442865"/>
                  </a:lnTo>
                  <a:lnTo>
                    <a:pt x="0" y="1664589"/>
                  </a:lnTo>
                  <a:lnTo>
                    <a:pt x="7772400" y="1664589"/>
                  </a:lnTo>
                  <a:lnTo>
                    <a:pt x="7772400" y="416957"/>
                  </a:lnTo>
                  <a:lnTo>
                    <a:pt x="7772400" y="380524"/>
                  </a:lnTo>
                  <a:lnTo>
                    <a:pt x="7772400" y="0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81" name="Graphic 14">
            <a:extLst>
              <a:ext uri="{FF2B5EF4-FFF2-40B4-BE49-F238E27FC236}">
                <a16:creationId xmlns:a16="http://schemas.microsoft.com/office/drawing/2014/main" id="{32D2B549-22BF-4F08-B069-DE942555BB1C}"/>
              </a:ext>
            </a:extLst>
          </p:cNvPr>
          <p:cNvGrpSpPr/>
          <p:nvPr/>
        </p:nvGrpSpPr>
        <p:grpSpPr>
          <a:xfrm>
            <a:off x="17387257" y="2469724"/>
            <a:ext cx="2789215" cy="1157477"/>
            <a:chOff x="17450046" y="5596864"/>
            <a:chExt cx="4124647" cy="1711658"/>
          </a:xfrm>
        </p:grpSpPr>
        <p:grpSp>
          <p:nvGrpSpPr>
            <p:cNvPr id="82" name="Graphic 14">
              <a:extLst>
                <a:ext uri="{FF2B5EF4-FFF2-40B4-BE49-F238E27FC236}">
                  <a16:creationId xmlns:a16="http://schemas.microsoft.com/office/drawing/2014/main" id="{65DB05BB-E0EB-65A1-1C74-2001E6C80430}"/>
                </a:ext>
              </a:extLst>
            </p:cNvPr>
            <p:cNvGrpSpPr/>
            <p:nvPr/>
          </p:nvGrpSpPr>
          <p:grpSpPr>
            <a:xfrm>
              <a:off x="17622183" y="6110266"/>
              <a:ext cx="3780371" cy="1028700"/>
              <a:chOff x="17622183" y="6110266"/>
              <a:chExt cx="3780371" cy="1028700"/>
            </a:xfrm>
            <a:solidFill>
              <a:srgbClr val="76CEE5"/>
            </a:solidFill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D765E8F-C4B3-06D0-9E50-777EFA5904B8}"/>
                  </a:ext>
                </a:extLst>
              </p:cNvPr>
              <p:cNvSpPr/>
              <p:nvPr/>
            </p:nvSpPr>
            <p:spPr>
              <a:xfrm>
                <a:off x="17622183" y="66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341953 h 514350"/>
                  <a:gd name="connsiteX2" fmla="*/ 3436096 w 3780371"/>
                  <a:gd name="connsiteY2" fmla="*/ 341953 h 514350"/>
                  <a:gd name="connsiteX3" fmla="*/ 3436096 w 3780371"/>
                  <a:gd name="connsiteY3" fmla="*/ 0 h 514350"/>
                  <a:gd name="connsiteX4" fmla="*/ 3263959 w 3780371"/>
                  <a:gd name="connsiteY4" fmla="*/ 0 h 514350"/>
                  <a:gd name="connsiteX5" fmla="*/ 3263959 w 3780371"/>
                  <a:gd name="connsiteY5" fmla="*/ 171450 h 514350"/>
                  <a:gd name="connsiteX6" fmla="*/ 3091821 w 3780371"/>
                  <a:gd name="connsiteY6" fmla="*/ 171450 h 514350"/>
                  <a:gd name="connsiteX7" fmla="*/ 3091821 w 3780371"/>
                  <a:gd name="connsiteY7" fmla="*/ 342900 h 514350"/>
                  <a:gd name="connsiteX8" fmla="*/ 513560 w 3780371"/>
                  <a:gd name="connsiteY8" fmla="*/ 342900 h 514350"/>
                  <a:gd name="connsiteX9" fmla="*/ 513560 w 3780371"/>
                  <a:gd name="connsiteY9" fmla="*/ 171450 h 514350"/>
                  <a:gd name="connsiteX10" fmla="*/ 170236 w 3780371"/>
                  <a:gd name="connsiteY10" fmla="*/ 171450 h 514350"/>
                  <a:gd name="connsiteX11" fmla="*/ 170236 w 3780371"/>
                  <a:gd name="connsiteY11" fmla="*/ 342900 h 514350"/>
                  <a:gd name="connsiteX12" fmla="*/ 0 w 3780371"/>
                  <a:gd name="connsiteY12" fmla="*/ 342900 h 514350"/>
                  <a:gd name="connsiteX13" fmla="*/ 0 w 3780371"/>
                  <a:gd name="connsiteY13" fmla="*/ 514350 h 514350"/>
                  <a:gd name="connsiteX14" fmla="*/ 3780372 w 3780371"/>
                  <a:gd name="connsiteY14" fmla="*/ 514350 h 514350"/>
                  <a:gd name="connsiteX15" fmla="*/ 3780372 w 3780371"/>
                  <a:gd name="connsiteY15" fmla="*/ 342900 h 514350"/>
                  <a:gd name="connsiteX16" fmla="*/ 3608234 w 3780371"/>
                  <a:gd name="connsiteY16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lnTo>
                      <a:pt x="3608234" y="341953"/>
                    </a:lnTo>
                    <a:lnTo>
                      <a:pt x="3436096" y="341953"/>
                    </a:lnTo>
                    <a:cubicBezTo>
                      <a:pt x="3436096" y="256701"/>
                      <a:pt x="3436096" y="85251"/>
                      <a:pt x="3436096" y="0"/>
                    </a:cubicBezTo>
                    <a:lnTo>
                      <a:pt x="3263959" y="0"/>
                    </a:lnTo>
                    <a:lnTo>
                      <a:pt x="3263959" y="171450"/>
                    </a:lnTo>
                    <a:lnTo>
                      <a:pt x="3091821" y="171450"/>
                    </a:lnTo>
                    <a:lnTo>
                      <a:pt x="3091821" y="342900"/>
                    </a:lnTo>
                    <a:cubicBezTo>
                      <a:pt x="2235888" y="342900"/>
                      <a:pt x="1369493" y="342900"/>
                      <a:pt x="513560" y="342900"/>
                    </a:cubicBezTo>
                    <a:lnTo>
                      <a:pt x="513560" y="171450"/>
                    </a:lnTo>
                    <a:cubicBezTo>
                      <a:pt x="427967" y="171450"/>
                      <a:pt x="255829" y="171450"/>
                      <a:pt x="170236" y="171450"/>
                    </a:cubicBezTo>
                    <a:lnTo>
                      <a:pt x="170236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BAEFE06D-2152-84B9-D3BC-29F5C0128BCC}"/>
                  </a:ext>
                </a:extLst>
              </p:cNvPr>
              <p:cNvSpPr/>
              <p:nvPr/>
            </p:nvSpPr>
            <p:spPr>
              <a:xfrm>
                <a:off x="1813764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6D7C8F41-5074-5EC3-E942-989D195472EB}"/>
                  </a:ext>
                </a:extLst>
              </p:cNvPr>
              <p:cNvSpPr/>
              <p:nvPr/>
            </p:nvSpPr>
            <p:spPr>
              <a:xfrm>
                <a:off x="2002735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CF22A2D7-2BE4-F3B7-4280-AB5FC1D1F738}"/>
                  </a:ext>
                </a:extLst>
              </p:cNvPr>
              <p:cNvSpPr/>
              <p:nvPr/>
            </p:nvSpPr>
            <p:spPr>
              <a:xfrm>
                <a:off x="18653107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8765092C-2243-125E-B517-04FE0A9F9CE1}"/>
                  </a:ext>
                </a:extLst>
              </p:cNvPr>
              <p:cNvSpPr/>
              <p:nvPr/>
            </p:nvSpPr>
            <p:spPr>
              <a:xfrm>
                <a:off x="18480969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8A32E70-16DC-30BA-1797-FEB052570181}"/>
                  </a:ext>
                </a:extLst>
              </p:cNvPr>
              <p:cNvSpPr/>
              <p:nvPr/>
            </p:nvSpPr>
            <p:spPr>
              <a:xfrm>
                <a:off x="20199493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B62D9F6C-0267-34D9-0F5D-164255F2C8ED}"/>
                  </a:ext>
                </a:extLst>
              </p:cNvPr>
              <p:cNvSpPr/>
              <p:nvPr/>
            </p:nvSpPr>
            <p:spPr>
              <a:xfrm>
                <a:off x="20027355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83" name="Graphic 14">
              <a:extLst>
                <a:ext uri="{FF2B5EF4-FFF2-40B4-BE49-F238E27FC236}">
                  <a16:creationId xmlns:a16="http://schemas.microsoft.com/office/drawing/2014/main" id="{4AB51B10-8E20-38D1-1C7A-6D30A9F94437}"/>
                </a:ext>
              </a:extLst>
            </p:cNvPr>
            <p:cNvGrpSpPr/>
            <p:nvPr/>
          </p:nvGrpSpPr>
          <p:grpSpPr>
            <a:xfrm>
              <a:off x="18996432" y="6110266"/>
              <a:ext cx="1547336" cy="684852"/>
              <a:chOff x="18996432" y="6110266"/>
              <a:chExt cx="1547336" cy="684852"/>
            </a:xfrm>
            <a:solidFill>
              <a:srgbClr val="EDEDED"/>
            </a:solidFill>
          </p:grpSpPr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86EC8683-C539-C1D5-8B68-9A49935A51DB}"/>
                  </a:ext>
                </a:extLst>
              </p:cNvPr>
              <p:cNvSpPr/>
              <p:nvPr/>
            </p:nvSpPr>
            <p:spPr>
              <a:xfrm>
                <a:off x="20371631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A6BCB6D5-D73F-19E3-2CE4-0DD2713DD2CF}"/>
                  </a:ext>
                </a:extLst>
              </p:cNvPr>
              <p:cNvSpPr/>
              <p:nvPr/>
            </p:nvSpPr>
            <p:spPr>
              <a:xfrm>
                <a:off x="18996432" y="6453166"/>
                <a:ext cx="172137" cy="341952"/>
              </a:xfrm>
              <a:custGeom>
                <a:avLst/>
                <a:gdLst>
                  <a:gd name="connsiteX0" fmla="*/ 0 w 172137"/>
                  <a:gd name="connsiteY0" fmla="*/ 170503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0503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0503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F2914B56-A574-FFE7-8EC7-D681A0288410}"/>
                  </a:ext>
                </a:extLst>
              </p:cNvPr>
              <p:cNvSpPr/>
              <p:nvPr/>
            </p:nvSpPr>
            <p:spPr>
              <a:xfrm>
                <a:off x="19168569" y="62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CDD3CFF5-4EBC-3558-A1B8-7724EA9ECC7F}"/>
                </a:ext>
              </a:extLst>
            </p:cNvPr>
            <p:cNvSpPr/>
            <p:nvPr/>
          </p:nvSpPr>
          <p:spPr>
            <a:xfrm>
              <a:off x="18137645" y="5768314"/>
              <a:ext cx="2750398" cy="1199202"/>
            </a:xfrm>
            <a:custGeom>
              <a:avLst/>
              <a:gdLst>
                <a:gd name="connsiteX0" fmla="*/ 2577310 w 2750398"/>
                <a:gd name="connsiteY0" fmla="*/ 513403 h 1199202"/>
                <a:gd name="connsiteX1" fmla="*/ 2577310 w 2750398"/>
                <a:gd name="connsiteY1" fmla="*/ 341953 h 1199202"/>
                <a:gd name="connsiteX2" fmla="*/ 2577310 w 2750398"/>
                <a:gd name="connsiteY2" fmla="*/ 170503 h 1199202"/>
                <a:gd name="connsiteX3" fmla="*/ 2405172 w 2750398"/>
                <a:gd name="connsiteY3" fmla="*/ 170503 h 1199202"/>
                <a:gd name="connsiteX4" fmla="*/ 2405172 w 2750398"/>
                <a:gd name="connsiteY4" fmla="*/ 0 h 1199202"/>
                <a:gd name="connsiteX5" fmla="*/ 2233035 w 2750398"/>
                <a:gd name="connsiteY5" fmla="*/ 0 h 1199202"/>
                <a:gd name="connsiteX6" fmla="*/ 2060897 w 2750398"/>
                <a:gd name="connsiteY6" fmla="*/ 0 h 1199202"/>
                <a:gd name="connsiteX7" fmla="*/ 1889710 w 2750398"/>
                <a:gd name="connsiteY7" fmla="*/ 0 h 1199202"/>
                <a:gd name="connsiteX8" fmla="*/ 1718524 w 2750398"/>
                <a:gd name="connsiteY8" fmla="*/ 0 h 1199202"/>
                <a:gd name="connsiteX9" fmla="*/ 1718524 w 2750398"/>
                <a:gd name="connsiteY9" fmla="*/ 171450 h 1199202"/>
                <a:gd name="connsiteX10" fmla="*/ 1718524 w 2750398"/>
                <a:gd name="connsiteY10" fmla="*/ 342900 h 1199202"/>
                <a:gd name="connsiteX11" fmla="*/ 1546386 w 2750398"/>
                <a:gd name="connsiteY11" fmla="*/ 342900 h 1199202"/>
                <a:gd name="connsiteX12" fmla="*/ 1546386 w 2750398"/>
                <a:gd name="connsiteY12" fmla="*/ 514350 h 1199202"/>
                <a:gd name="connsiteX13" fmla="*/ 1374248 w 2750398"/>
                <a:gd name="connsiteY13" fmla="*/ 514350 h 1199202"/>
                <a:gd name="connsiteX14" fmla="*/ 1374248 w 2750398"/>
                <a:gd name="connsiteY14" fmla="*/ 341953 h 1199202"/>
                <a:gd name="connsiteX15" fmla="*/ 1202111 w 2750398"/>
                <a:gd name="connsiteY15" fmla="*/ 341953 h 1199202"/>
                <a:gd name="connsiteX16" fmla="*/ 1029973 w 2750398"/>
                <a:gd name="connsiteY16" fmla="*/ 341953 h 1199202"/>
                <a:gd name="connsiteX17" fmla="*/ 857835 w 2750398"/>
                <a:gd name="connsiteY17" fmla="*/ 341953 h 1199202"/>
                <a:gd name="connsiteX18" fmla="*/ 857835 w 2750398"/>
                <a:gd name="connsiteY18" fmla="*/ 513403 h 1199202"/>
                <a:gd name="connsiteX19" fmla="*/ 685698 w 2750398"/>
                <a:gd name="connsiteY19" fmla="*/ 513403 h 1199202"/>
                <a:gd name="connsiteX20" fmla="*/ 513560 w 2750398"/>
                <a:gd name="connsiteY20" fmla="*/ 513403 h 1199202"/>
                <a:gd name="connsiteX21" fmla="*/ 341422 w 2750398"/>
                <a:gd name="connsiteY21" fmla="*/ 513403 h 1199202"/>
                <a:gd name="connsiteX22" fmla="*/ 171187 w 2750398"/>
                <a:gd name="connsiteY22" fmla="*/ 513403 h 1199202"/>
                <a:gd name="connsiteX23" fmla="*/ 171187 w 2750398"/>
                <a:gd name="connsiteY23" fmla="*/ 684853 h 1199202"/>
                <a:gd name="connsiteX24" fmla="*/ 171187 w 2750398"/>
                <a:gd name="connsiteY24" fmla="*/ 856303 h 1199202"/>
                <a:gd name="connsiteX25" fmla="*/ 171187 w 2750398"/>
                <a:gd name="connsiteY25" fmla="*/ 1027753 h 1199202"/>
                <a:gd name="connsiteX26" fmla="*/ 0 w 2750398"/>
                <a:gd name="connsiteY26" fmla="*/ 1027753 h 1199202"/>
                <a:gd name="connsiteX27" fmla="*/ 0 w 2750398"/>
                <a:gd name="connsiteY27" fmla="*/ 1199203 h 1199202"/>
                <a:gd name="connsiteX28" fmla="*/ 172138 w 2750398"/>
                <a:gd name="connsiteY28" fmla="*/ 1199203 h 1199202"/>
                <a:gd name="connsiteX29" fmla="*/ 344275 w 2750398"/>
                <a:gd name="connsiteY29" fmla="*/ 1199203 h 1199202"/>
                <a:gd name="connsiteX30" fmla="*/ 516413 w 2750398"/>
                <a:gd name="connsiteY30" fmla="*/ 1199203 h 1199202"/>
                <a:gd name="connsiteX31" fmla="*/ 688551 w 2750398"/>
                <a:gd name="connsiteY31" fmla="*/ 1199203 h 1199202"/>
                <a:gd name="connsiteX32" fmla="*/ 860688 w 2750398"/>
                <a:gd name="connsiteY32" fmla="*/ 1199203 h 1199202"/>
                <a:gd name="connsiteX33" fmla="*/ 1032826 w 2750398"/>
                <a:gd name="connsiteY33" fmla="*/ 1199203 h 1199202"/>
                <a:gd name="connsiteX34" fmla="*/ 1204964 w 2750398"/>
                <a:gd name="connsiteY34" fmla="*/ 1199203 h 1199202"/>
                <a:gd name="connsiteX35" fmla="*/ 1377101 w 2750398"/>
                <a:gd name="connsiteY35" fmla="*/ 1199203 h 1199202"/>
                <a:gd name="connsiteX36" fmla="*/ 1549239 w 2750398"/>
                <a:gd name="connsiteY36" fmla="*/ 1199203 h 1199202"/>
                <a:gd name="connsiteX37" fmla="*/ 1718524 w 2750398"/>
                <a:gd name="connsiteY37" fmla="*/ 1199203 h 1199202"/>
                <a:gd name="connsiteX38" fmla="*/ 1889710 w 2750398"/>
                <a:gd name="connsiteY38" fmla="*/ 1199203 h 1199202"/>
                <a:gd name="connsiteX39" fmla="*/ 2061848 w 2750398"/>
                <a:gd name="connsiteY39" fmla="*/ 1199203 h 1199202"/>
                <a:gd name="connsiteX40" fmla="*/ 2233986 w 2750398"/>
                <a:gd name="connsiteY40" fmla="*/ 1199203 h 1199202"/>
                <a:gd name="connsiteX41" fmla="*/ 2406123 w 2750398"/>
                <a:gd name="connsiteY41" fmla="*/ 1199203 h 1199202"/>
                <a:gd name="connsiteX42" fmla="*/ 2578261 w 2750398"/>
                <a:gd name="connsiteY42" fmla="*/ 1199203 h 1199202"/>
                <a:gd name="connsiteX43" fmla="*/ 2578261 w 2750398"/>
                <a:gd name="connsiteY43" fmla="*/ 1027753 h 1199202"/>
                <a:gd name="connsiteX44" fmla="*/ 2750399 w 2750398"/>
                <a:gd name="connsiteY44" fmla="*/ 1027753 h 1199202"/>
                <a:gd name="connsiteX45" fmla="*/ 2750399 w 2750398"/>
                <a:gd name="connsiteY45" fmla="*/ 856303 h 1199202"/>
                <a:gd name="connsiteX46" fmla="*/ 2750399 w 2750398"/>
                <a:gd name="connsiteY46" fmla="*/ 684853 h 1199202"/>
                <a:gd name="connsiteX47" fmla="*/ 2750399 w 2750398"/>
                <a:gd name="connsiteY47" fmla="*/ 513403 h 1199202"/>
                <a:gd name="connsiteX48" fmla="*/ 2577310 w 2750398"/>
                <a:gd name="connsiteY48" fmla="*/ 513403 h 1199202"/>
                <a:gd name="connsiteX49" fmla="*/ 687600 w 2750398"/>
                <a:gd name="connsiteY49" fmla="*/ 1026806 h 1199202"/>
                <a:gd name="connsiteX50" fmla="*/ 515462 w 2750398"/>
                <a:gd name="connsiteY50" fmla="*/ 1026806 h 1199202"/>
                <a:gd name="connsiteX51" fmla="*/ 515462 w 2750398"/>
                <a:gd name="connsiteY51" fmla="*/ 855356 h 1199202"/>
                <a:gd name="connsiteX52" fmla="*/ 343324 w 2750398"/>
                <a:gd name="connsiteY52" fmla="*/ 855356 h 1199202"/>
                <a:gd name="connsiteX53" fmla="*/ 343324 w 2750398"/>
                <a:gd name="connsiteY53" fmla="*/ 684853 h 1199202"/>
                <a:gd name="connsiteX54" fmla="*/ 515462 w 2750398"/>
                <a:gd name="connsiteY54" fmla="*/ 684853 h 1199202"/>
                <a:gd name="connsiteX55" fmla="*/ 515462 w 2750398"/>
                <a:gd name="connsiteY55" fmla="*/ 856303 h 1199202"/>
                <a:gd name="connsiteX56" fmla="*/ 687600 w 2750398"/>
                <a:gd name="connsiteY56" fmla="*/ 856303 h 1199202"/>
                <a:gd name="connsiteX57" fmla="*/ 687600 w 2750398"/>
                <a:gd name="connsiteY57" fmla="*/ 1026806 h 1199202"/>
                <a:gd name="connsiteX58" fmla="*/ 1203062 w 2750398"/>
                <a:gd name="connsiteY58" fmla="*/ 684853 h 1199202"/>
                <a:gd name="connsiteX59" fmla="*/ 1030924 w 2750398"/>
                <a:gd name="connsiteY59" fmla="*/ 684853 h 1199202"/>
                <a:gd name="connsiteX60" fmla="*/ 1030924 w 2750398"/>
                <a:gd name="connsiteY60" fmla="*/ 856303 h 1199202"/>
                <a:gd name="connsiteX61" fmla="*/ 1030924 w 2750398"/>
                <a:gd name="connsiteY61" fmla="*/ 1027753 h 1199202"/>
                <a:gd name="connsiteX62" fmla="*/ 858786 w 2750398"/>
                <a:gd name="connsiteY62" fmla="*/ 1027753 h 1199202"/>
                <a:gd name="connsiteX63" fmla="*/ 858786 w 2750398"/>
                <a:gd name="connsiteY63" fmla="*/ 856303 h 1199202"/>
                <a:gd name="connsiteX64" fmla="*/ 858786 w 2750398"/>
                <a:gd name="connsiteY64" fmla="*/ 684853 h 1199202"/>
                <a:gd name="connsiteX65" fmla="*/ 1030924 w 2750398"/>
                <a:gd name="connsiteY65" fmla="*/ 684853 h 1199202"/>
                <a:gd name="connsiteX66" fmla="*/ 1030924 w 2750398"/>
                <a:gd name="connsiteY66" fmla="*/ 513403 h 1199202"/>
                <a:gd name="connsiteX67" fmla="*/ 1203062 w 2750398"/>
                <a:gd name="connsiteY67" fmla="*/ 513403 h 1199202"/>
                <a:gd name="connsiteX68" fmla="*/ 1203062 w 2750398"/>
                <a:gd name="connsiteY68" fmla="*/ 684853 h 1199202"/>
                <a:gd name="connsiteX69" fmla="*/ 1889710 w 2750398"/>
                <a:gd name="connsiteY69" fmla="*/ 341953 h 1199202"/>
                <a:gd name="connsiteX70" fmla="*/ 2061848 w 2750398"/>
                <a:gd name="connsiteY70" fmla="*/ 341953 h 1199202"/>
                <a:gd name="connsiteX71" fmla="*/ 2061848 w 2750398"/>
                <a:gd name="connsiteY71" fmla="*/ 513403 h 1199202"/>
                <a:gd name="connsiteX72" fmla="*/ 1889710 w 2750398"/>
                <a:gd name="connsiteY72" fmla="*/ 513403 h 1199202"/>
                <a:gd name="connsiteX73" fmla="*/ 1889710 w 2750398"/>
                <a:gd name="connsiteY73" fmla="*/ 341953 h 1199202"/>
                <a:gd name="connsiteX74" fmla="*/ 2233986 w 2750398"/>
                <a:gd name="connsiteY74" fmla="*/ 855356 h 1199202"/>
                <a:gd name="connsiteX75" fmla="*/ 2061848 w 2750398"/>
                <a:gd name="connsiteY75" fmla="*/ 855356 h 1199202"/>
                <a:gd name="connsiteX76" fmla="*/ 2061848 w 2750398"/>
                <a:gd name="connsiteY76" fmla="*/ 1026806 h 1199202"/>
                <a:gd name="connsiteX77" fmla="*/ 1889710 w 2750398"/>
                <a:gd name="connsiteY77" fmla="*/ 1026806 h 1199202"/>
                <a:gd name="connsiteX78" fmla="*/ 1889710 w 2750398"/>
                <a:gd name="connsiteY78" fmla="*/ 855356 h 1199202"/>
                <a:gd name="connsiteX79" fmla="*/ 2061848 w 2750398"/>
                <a:gd name="connsiteY79" fmla="*/ 855356 h 1199202"/>
                <a:gd name="connsiteX80" fmla="*/ 2061848 w 2750398"/>
                <a:gd name="connsiteY80" fmla="*/ 684853 h 1199202"/>
                <a:gd name="connsiteX81" fmla="*/ 2233986 w 2750398"/>
                <a:gd name="connsiteY81" fmla="*/ 684853 h 1199202"/>
                <a:gd name="connsiteX82" fmla="*/ 2233986 w 2750398"/>
                <a:gd name="connsiteY82" fmla="*/ 855356 h 1199202"/>
                <a:gd name="connsiteX83" fmla="*/ 2406123 w 2750398"/>
                <a:gd name="connsiteY83" fmla="*/ 513403 h 1199202"/>
                <a:gd name="connsiteX84" fmla="*/ 2233986 w 2750398"/>
                <a:gd name="connsiteY84" fmla="*/ 513403 h 1199202"/>
                <a:gd name="connsiteX85" fmla="*/ 2233986 w 2750398"/>
                <a:gd name="connsiteY85" fmla="*/ 341953 h 1199202"/>
                <a:gd name="connsiteX86" fmla="*/ 2406123 w 2750398"/>
                <a:gd name="connsiteY86" fmla="*/ 341953 h 1199202"/>
                <a:gd name="connsiteX87" fmla="*/ 2406123 w 2750398"/>
                <a:gd name="connsiteY87" fmla="*/ 513403 h 119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0398" h="1199202">
                  <a:moveTo>
                    <a:pt x="2577310" y="513403"/>
                  </a:moveTo>
                  <a:lnTo>
                    <a:pt x="2577310" y="341953"/>
                  </a:lnTo>
                  <a:lnTo>
                    <a:pt x="2577310" y="170503"/>
                  </a:lnTo>
                  <a:lnTo>
                    <a:pt x="2405172" y="170503"/>
                  </a:lnTo>
                  <a:lnTo>
                    <a:pt x="2405172" y="0"/>
                  </a:lnTo>
                  <a:lnTo>
                    <a:pt x="2233035" y="0"/>
                  </a:lnTo>
                  <a:lnTo>
                    <a:pt x="2060897" y="0"/>
                  </a:lnTo>
                  <a:lnTo>
                    <a:pt x="1889710" y="0"/>
                  </a:lnTo>
                  <a:lnTo>
                    <a:pt x="1718524" y="0"/>
                  </a:lnTo>
                  <a:lnTo>
                    <a:pt x="1718524" y="171450"/>
                  </a:lnTo>
                  <a:lnTo>
                    <a:pt x="1718524" y="342900"/>
                  </a:lnTo>
                  <a:lnTo>
                    <a:pt x="1546386" y="342900"/>
                  </a:lnTo>
                  <a:lnTo>
                    <a:pt x="1546386" y="514350"/>
                  </a:lnTo>
                  <a:lnTo>
                    <a:pt x="1374248" y="514350"/>
                  </a:lnTo>
                  <a:lnTo>
                    <a:pt x="1374248" y="341953"/>
                  </a:lnTo>
                  <a:lnTo>
                    <a:pt x="1202111" y="341953"/>
                  </a:lnTo>
                  <a:lnTo>
                    <a:pt x="1029973" y="341953"/>
                  </a:lnTo>
                  <a:lnTo>
                    <a:pt x="857835" y="341953"/>
                  </a:lnTo>
                  <a:lnTo>
                    <a:pt x="857835" y="513403"/>
                  </a:lnTo>
                  <a:lnTo>
                    <a:pt x="685698" y="513403"/>
                  </a:lnTo>
                  <a:lnTo>
                    <a:pt x="513560" y="513403"/>
                  </a:lnTo>
                  <a:lnTo>
                    <a:pt x="341422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171187" y="856303"/>
                  </a:lnTo>
                  <a:lnTo>
                    <a:pt x="171187" y="1027753"/>
                  </a:lnTo>
                  <a:lnTo>
                    <a:pt x="0" y="1027753"/>
                  </a:lnTo>
                  <a:lnTo>
                    <a:pt x="0" y="1199203"/>
                  </a:lnTo>
                  <a:lnTo>
                    <a:pt x="172138" y="1199203"/>
                  </a:lnTo>
                  <a:lnTo>
                    <a:pt x="344275" y="1199203"/>
                  </a:lnTo>
                  <a:lnTo>
                    <a:pt x="516413" y="1199203"/>
                  </a:lnTo>
                  <a:lnTo>
                    <a:pt x="688551" y="1199203"/>
                  </a:lnTo>
                  <a:lnTo>
                    <a:pt x="860688" y="1199203"/>
                  </a:lnTo>
                  <a:lnTo>
                    <a:pt x="1032826" y="1199203"/>
                  </a:lnTo>
                  <a:lnTo>
                    <a:pt x="1204964" y="1199203"/>
                  </a:lnTo>
                  <a:lnTo>
                    <a:pt x="1377101" y="1199203"/>
                  </a:lnTo>
                  <a:lnTo>
                    <a:pt x="1549239" y="1199203"/>
                  </a:lnTo>
                  <a:lnTo>
                    <a:pt x="1718524" y="1199203"/>
                  </a:lnTo>
                  <a:lnTo>
                    <a:pt x="1889710" y="1199203"/>
                  </a:lnTo>
                  <a:lnTo>
                    <a:pt x="2061848" y="1199203"/>
                  </a:lnTo>
                  <a:lnTo>
                    <a:pt x="2233986" y="1199203"/>
                  </a:lnTo>
                  <a:lnTo>
                    <a:pt x="2406123" y="1199203"/>
                  </a:lnTo>
                  <a:lnTo>
                    <a:pt x="2578261" y="1199203"/>
                  </a:lnTo>
                  <a:lnTo>
                    <a:pt x="2578261" y="1027753"/>
                  </a:lnTo>
                  <a:lnTo>
                    <a:pt x="2750399" y="1027753"/>
                  </a:lnTo>
                  <a:lnTo>
                    <a:pt x="2750399" y="856303"/>
                  </a:lnTo>
                  <a:lnTo>
                    <a:pt x="2750399" y="684853"/>
                  </a:lnTo>
                  <a:lnTo>
                    <a:pt x="2750399" y="513403"/>
                  </a:lnTo>
                  <a:lnTo>
                    <a:pt x="2577310" y="513403"/>
                  </a:lnTo>
                  <a:close/>
                  <a:moveTo>
                    <a:pt x="687600" y="1026806"/>
                  </a:moveTo>
                  <a:lnTo>
                    <a:pt x="515462" y="1026806"/>
                  </a:lnTo>
                  <a:lnTo>
                    <a:pt x="515462" y="855356"/>
                  </a:lnTo>
                  <a:lnTo>
                    <a:pt x="343324" y="855356"/>
                  </a:lnTo>
                  <a:lnTo>
                    <a:pt x="343324" y="684853"/>
                  </a:lnTo>
                  <a:lnTo>
                    <a:pt x="515462" y="684853"/>
                  </a:lnTo>
                  <a:lnTo>
                    <a:pt x="515462" y="856303"/>
                  </a:lnTo>
                  <a:lnTo>
                    <a:pt x="687600" y="856303"/>
                  </a:lnTo>
                  <a:lnTo>
                    <a:pt x="687600" y="1026806"/>
                  </a:lnTo>
                  <a:close/>
                  <a:moveTo>
                    <a:pt x="1203062" y="684853"/>
                  </a:moveTo>
                  <a:lnTo>
                    <a:pt x="1030924" y="684853"/>
                  </a:lnTo>
                  <a:lnTo>
                    <a:pt x="1030924" y="856303"/>
                  </a:lnTo>
                  <a:lnTo>
                    <a:pt x="1030924" y="1027753"/>
                  </a:lnTo>
                  <a:lnTo>
                    <a:pt x="858786" y="1027753"/>
                  </a:lnTo>
                  <a:lnTo>
                    <a:pt x="858786" y="856303"/>
                  </a:lnTo>
                  <a:lnTo>
                    <a:pt x="858786" y="684853"/>
                  </a:lnTo>
                  <a:lnTo>
                    <a:pt x="1030924" y="684853"/>
                  </a:lnTo>
                  <a:lnTo>
                    <a:pt x="1030924" y="513403"/>
                  </a:lnTo>
                  <a:lnTo>
                    <a:pt x="1203062" y="513403"/>
                  </a:lnTo>
                  <a:lnTo>
                    <a:pt x="1203062" y="684853"/>
                  </a:lnTo>
                  <a:close/>
                  <a:moveTo>
                    <a:pt x="1889710" y="341953"/>
                  </a:moveTo>
                  <a:lnTo>
                    <a:pt x="2061848" y="341953"/>
                  </a:lnTo>
                  <a:lnTo>
                    <a:pt x="2061848" y="513403"/>
                  </a:lnTo>
                  <a:lnTo>
                    <a:pt x="1889710" y="513403"/>
                  </a:lnTo>
                  <a:lnTo>
                    <a:pt x="1889710" y="341953"/>
                  </a:lnTo>
                  <a:close/>
                  <a:moveTo>
                    <a:pt x="2233986" y="855356"/>
                  </a:moveTo>
                  <a:lnTo>
                    <a:pt x="2061848" y="855356"/>
                  </a:lnTo>
                  <a:lnTo>
                    <a:pt x="2061848" y="1026806"/>
                  </a:lnTo>
                  <a:lnTo>
                    <a:pt x="1889710" y="1026806"/>
                  </a:lnTo>
                  <a:lnTo>
                    <a:pt x="1889710" y="855356"/>
                  </a:lnTo>
                  <a:lnTo>
                    <a:pt x="2061848" y="855356"/>
                  </a:lnTo>
                  <a:lnTo>
                    <a:pt x="2061848" y="684853"/>
                  </a:lnTo>
                  <a:lnTo>
                    <a:pt x="2233986" y="684853"/>
                  </a:lnTo>
                  <a:lnTo>
                    <a:pt x="2233986" y="855356"/>
                  </a:lnTo>
                  <a:close/>
                  <a:moveTo>
                    <a:pt x="2406123" y="513403"/>
                  </a:moveTo>
                  <a:lnTo>
                    <a:pt x="2233986" y="513403"/>
                  </a:lnTo>
                  <a:lnTo>
                    <a:pt x="2233986" y="341953"/>
                  </a:lnTo>
                  <a:lnTo>
                    <a:pt x="2406123" y="341953"/>
                  </a:lnTo>
                  <a:lnTo>
                    <a:pt x="2406123" y="513403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5" name="Graphic 14">
              <a:extLst>
                <a:ext uri="{FF2B5EF4-FFF2-40B4-BE49-F238E27FC236}">
                  <a16:creationId xmlns:a16="http://schemas.microsoft.com/office/drawing/2014/main" id="{FBD3B3E2-2661-9DCE-2787-1FB68692C51E}"/>
                </a:ext>
              </a:extLst>
            </p:cNvPr>
            <p:cNvGrpSpPr/>
            <p:nvPr/>
          </p:nvGrpSpPr>
          <p:grpSpPr>
            <a:xfrm>
              <a:off x="17450046" y="5596864"/>
              <a:ext cx="4124647" cy="1711658"/>
              <a:chOff x="17450046" y="5596864"/>
              <a:chExt cx="4124647" cy="1711658"/>
            </a:xfrm>
            <a:solidFill>
              <a:srgbClr val="242428"/>
            </a:solidFill>
          </p:grpSpPr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4082D2FE-7F4B-0127-BF4A-9D9067F0FAAC}"/>
                  </a:ext>
                </a:extLst>
              </p:cNvPr>
              <p:cNvSpPr/>
              <p:nvPr/>
            </p:nvSpPr>
            <p:spPr>
              <a:xfrm>
                <a:off x="17622183" y="67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07D7F130-EC5D-A3BD-81B0-4035DF95C811}"/>
                  </a:ext>
                </a:extLst>
              </p:cNvPr>
              <p:cNvSpPr/>
              <p:nvPr/>
            </p:nvSpPr>
            <p:spPr>
              <a:xfrm>
                <a:off x="18137645" y="6281716"/>
                <a:ext cx="172137" cy="341952"/>
              </a:xfrm>
              <a:custGeom>
                <a:avLst/>
                <a:gdLst>
                  <a:gd name="connsiteX0" fmla="*/ 171187 w 172137"/>
                  <a:gd name="connsiteY0" fmla="*/ 171450 h 341952"/>
                  <a:gd name="connsiteX1" fmla="*/ 171187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145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1187" y="171450"/>
                    </a:moveTo>
                    <a:lnTo>
                      <a:pt x="171187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2D2B813A-8366-DEB7-E863-DB07577D5856}"/>
                  </a:ext>
                </a:extLst>
              </p:cNvPr>
              <p:cNvSpPr/>
              <p:nvPr/>
            </p:nvSpPr>
            <p:spPr>
              <a:xfrm>
                <a:off x="18996432" y="5938816"/>
                <a:ext cx="515461" cy="171450"/>
              </a:xfrm>
              <a:custGeom>
                <a:avLst/>
                <a:gdLst>
                  <a:gd name="connsiteX0" fmla="*/ 515462 w 515461"/>
                  <a:gd name="connsiteY0" fmla="*/ 171450 h 171450"/>
                  <a:gd name="connsiteX1" fmla="*/ 515462 w 515461"/>
                  <a:gd name="connsiteY1" fmla="*/ 0 h 171450"/>
                  <a:gd name="connsiteX2" fmla="*/ 0 w 515461"/>
                  <a:gd name="connsiteY2" fmla="*/ 0 h 171450"/>
                  <a:gd name="connsiteX3" fmla="*/ 0 w 515461"/>
                  <a:gd name="connsiteY3" fmla="*/ 171450 h 171450"/>
                  <a:gd name="connsiteX4" fmla="*/ 343324 w 515461"/>
                  <a:gd name="connsiteY4" fmla="*/ 171450 h 171450"/>
                  <a:gd name="connsiteX5" fmla="*/ 515462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515462" y="171450"/>
                    </a:move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0466F6EB-56F6-7B5D-36B5-DCE9E8D25DE0}"/>
                  </a:ext>
                </a:extLst>
              </p:cNvPr>
              <p:cNvSpPr/>
              <p:nvPr/>
            </p:nvSpPr>
            <p:spPr>
              <a:xfrm>
                <a:off x="19511893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96EB861-D39A-43DA-2450-A2CF3FD4DAB7}"/>
                  </a:ext>
                </a:extLst>
              </p:cNvPr>
              <p:cNvSpPr/>
              <p:nvPr/>
            </p:nvSpPr>
            <p:spPr>
              <a:xfrm>
                <a:off x="19856169" y="5596864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8DCDA3AB-8FB4-3733-039B-11B4F5D1E1A4}"/>
                  </a:ext>
                </a:extLst>
              </p:cNvPr>
              <p:cNvSpPr/>
              <p:nvPr/>
            </p:nvSpPr>
            <p:spPr>
              <a:xfrm>
                <a:off x="20543768" y="57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66C35167-7791-55B1-A9C4-57A2AC9538D7}"/>
                  </a:ext>
                </a:extLst>
              </p:cNvPr>
              <p:cNvSpPr/>
              <p:nvPr/>
            </p:nvSpPr>
            <p:spPr>
              <a:xfrm>
                <a:off x="20714955" y="5938816"/>
                <a:ext cx="172137" cy="342900"/>
              </a:xfrm>
              <a:custGeom>
                <a:avLst/>
                <a:gdLst>
                  <a:gd name="connsiteX0" fmla="*/ 172138 w 172137"/>
                  <a:gd name="connsiteY0" fmla="*/ 342900 h 342900"/>
                  <a:gd name="connsiteX1" fmla="*/ 172138 w 172137"/>
                  <a:gd name="connsiteY1" fmla="*/ 171450 h 342900"/>
                  <a:gd name="connsiteX2" fmla="*/ 172138 w 172137"/>
                  <a:gd name="connsiteY2" fmla="*/ 171450 h 342900"/>
                  <a:gd name="connsiteX3" fmla="*/ 172138 w 172137"/>
                  <a:gd name="connsiteY3" fmla="*/ 0 h 342900"/>
                  <a:gd name="connsiteX4" fmla="*/ 0 w 172137"/>
                  <a:gd name="connsiteY4" fmla="*/ 0 h 342900"/>
                  <a:gd name="connsiteX5" fmla="*/ 0 w 172137"/>
                  <a:gd name="connsiteY5" fmla="*/ 341953 h 342900"/>
                  <a:gd name="connsiteX6" fmla="*/ 172138 w 172137"/>
                  <a:gd name="connsiteY6" fmla="*/ 341953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137" h="342900">
                    <a:moveTo>
                      <a:pt x="172138" y="342900"/>
                    </a:moveTo>
                    <a:lnTo>
                      <a:pt x="172138" y="171450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4BA93B33-53AD-FFE3-4A96-465FC0C33389}"/>
                  </a:ext>
                </a:extLst>
              </p:cNvPr>
              <p:cNvSpPr/>
              <p:nvPr/>
            </p:nvSpPr>
            <p:spPr>
              <a:xfrm>
                <a:off x="20886142" y="6281716"/>
                <a:ext cx="515462" cy="684852"/>
              </a:xfrm>
              <a:custGeom>
                <a:avLst/>
                <a:gdLst>
                  <a:gd name="connsiteX0" fmla="*/ 344275 w 515462"/>
                  <a:gd name="connsiteY0" fmla="*/ 513403 h 684852"/>
                  <a:gd name="connsiteX1" fmla="*/ 344275 w 515462"/>
                  <a:gd name="connsiteY1" fmla="*/ 171450 h 684852"/>
                  <a:gd name="connsiteX2" fmla="*/ 172138 w 515462"/>
                  <a:gd name="connsiteY2" fmla="*/ 171450 h 684852"/>
                  <a:gd name="connsiteX3" fmla="*/ 172138 w 515462"/>
                  <a:gd name="connsiteY3" fmla="*/ 0 h 684852"/>
                  <a:gd name="connsiteX4" fmla="*/ 0 w 515462"/>
                  <a:gd name="connsiteY4" fmla="*/ 0 h 684852"/>
                  <a:gd name="connsiteX5" fmla="*/ 0 w 515462"/>
                  <a:gd name="connsiteY5" fmla="*/ 171450 h 684852"/>
                  <a:gd name="connsiteX6" fmla="*/ 0 w 515462"/>
                  <a:gd name="connsiteY6" fmla="*/ 171450 h 684852"/>
                  <a:gd name="connsiteX7" fmla="*/ 0 w 515462"/>
                  <a:gd name="connsiteY7" fmla="*/ 342900 h 684852"/>
                  <a:gd name="connsiteX8" fmla="*/ 172138 w 515462"/>
                  <a:gd name="connsiteY8" fmla="*/ 342900 h 684852"/>
                  <a:gd name="connsiteX9" fmla="*/ 172138 w 515462"/>
                  <a:gd name="connsiteY9" fmla="*/ 684853 h 684852"/>
                  <a:gd name="connsiteX10" fmla="*/ 515462 w 515462"/>
                  <a:gd name="connsiteY10" fmla="*/ 684853 h 684852"/>
                  <a:gd name="connsiteX11" fmla="*/ 515462 w 515462"/>
                  <a:gd name="connsiteY11" fmla="*/ 513403 h 684852"/>
                  <a:gd name="connsiteX12" fmla="*/ 344275 w 515462"/>
                  <a:gd name="connsiteY12" fmla="*/ 513403 h 68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462" h="684852">
                    <a:moveTo>
                      <a:pt x="344275" y="513403"/>
                    </a:moveTo>
                    <a:cubicBezTo>
                      <a:pt x="344275" y="428151"/>
                      <a:pt x="344275" y="256701"/>
                      <a:pt x="344275" y="171450"/>
                    </a:cubicBez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2900"/>
                    </a:lnTo>
                    <a:lnTo>
                      <a:pt x="172138" y="342900"/>
                    </a:lnTo>
                    <a:cubicBezTo>
                      <a:pt x="172138" y="428151"/>
                      <a:pt x="172138" y="599601"/>
                      <a:pt x="172138" y="684853"/>
                    </a:cubicBezTo>
                    <a:cubicBezTo>
                      <a:pt x="257731" y="684853"/>
                      <a:pt x="429869" y="684853"/>
                      <a:pt x="515462" y="684853"/>
                    </a:cubicBezTo>
                    <a:lnTo>
                      <a:pt x="515462" y="513403"/>
                    </a:lnTo>
                    <a:lnTo>
                      <a:pt x="344275" y="5134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9EBBBA46-5793-4502-1E1C-B753337D88A3}"/>
                  </a:ext>
                </a:extLst>
              </p:cNvPr>
              <p:cNvSpPr/>
              <p:nvPr/>
            </p:nvSpPr>
            <p:spPr>
              <a:xfrm>
                <a:off x="17450046" y="6966569"/>
                <a:ext cx="4124647" cy="341952"/>
              </a:xfrm>
              <a:custGeom>
                <a:avLst/>
                <a:gdLst>
                  <a:gd name="connsiteX0" fmla="*/ 3952509 w 4124647"/>
                  <a:gd name="connsiteY0" fmla="*/ 0 h 341952"/>
                  <a:gd name="connsiteX1" fmla="*/ 3952509 w 4124647"/>
                  <a:gd name="connsiteY1" fmla="*/ 171450 h 341952"/>
                  <a:gd name="connsiteX2" fmla="*/ 172138 w 4124647"/>
                  <a:gd name="connsiteY2" fmla="*/ 171450 h 341952"/>
                  <a:gd name="connsiteX3" fmla="*/ 172138 w 4124647"/>
                  <a:gd name="connsiteY3" fmla="*/ 0 h 341952"/>
                  <a:gd name="connsiteX4" fmla="*/ 0 w 4124647"/>
                  <a:gd name="connsiteY4" fmla="*/ 0 h 341952"/>
                  <a:gd name="connsiteX5" fmla="*/ 0 w 4124647"/>
                  <a:gd name="connsiteY5" fmla="*/ 341953 h 341952"/>
                  <a:gd name="connsiteX6" fmla="*/ 4124647 w 4124647"/>
                  <a:gd name="connsiteY6" fmla="*/ 341953 h 341952"/>
                  <a:gd name="connsiteX7" fmla="*/ 4124647 w 4124647"/>
                  <a:gd name="connsiteY7" fmla="*/ 0 h 341952"/>
                  <a:gd name="connsiteX8" fmla="*/ 3952509 w 4124647"/>
                  <a:gd name="connsiteY8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24647" h="341952">
                    <a:moveTo>
                      <a:pt x="3952509" y="0"/>
                    </a:moveTo>
                    <a:lnTo>
                      <a:pt x="3952509" y="171450"/>
                    </a:lnTo>
                    <a:cubicBezTo>
                      <a:pt x="2694287" y="171450"/>
                      <a:pt x="1429409" y="171450"/>
                      <a:pt x="172138" y="171450"/>
                    </a:cubicBez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cubicBezTo>
                      <a:pt x="1372346" y="341953"/>
                      <a:pt x="2752301" y="341953"/>
                      <a:pt x="4124647" y="341953"/>
                    </a:cubicBezTo>
                    <a:cubicBezTo>
                      <a:pt x="4124647" y="256701"/>
                      <a:pt x="4124647" y="85251"/>
                      <a:pt x="4124647" y="0"/>
                    </a:cubicBezTo>
                    <a:lnTo>
                      <a:pt x="395250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4CC63FCB-A4FA-8A56-14B6-A14ACADC7FC2}"/>
                  </a:ext>
                </a:extLst>
              </p:cNvPr>
              <p:cNvSpPr/>
              <p:nvPr/>
            </p:nvSpPr>
            <p:spPr>
              <a:xfrm>
                <a:off x="19684031" y="5768314"/>
                <a:ext cx="172137" cy="341952"/>
              </a:xfrm>
              <a:custGeom>
                <a:avLst/>
                <a:gdLst>
                  <a:gd name="connsiteX0" fmla="*/ 172138 w 172137"/>
                  <a:gd name="connsiteY0" fmla="*/ 170503 h 341952"/>
                  <a:gd name="connsiteX1" fmla="*/ 172138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0503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2138" y="170503"/>
                    </a:move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05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9B8E798-3417-D89F-2887-FAC0AC5B66DA}"/>
                  </a:ext>
                </a:extLst>
              </p:cNvPr>
              <p:cNvSpPr/>
              <p:nvPr/>
            </p:nvSpPr>
            <p:spPr>
              <a:xfrm>
                <a:off x="18308832" y="6110266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9869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CF168C68-0BCF-767D-4270-96F1527759FE}"/>
                  </a:ext>
                </a:extLst>
              </p:cNvPr>
              <p:cNvSpPr/>
              <p:nvPr/>
            </p:nvSpPr>
            <p:spPr>
              <a:xfrm>
                <a:off x="17794321" y="66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08" name="Graphic 18">
            <a:extLst>
              <a:ext uri="{FF2B5EF4-FFF2-40B4-BE49-F238E27FC236}">
                <a16:creationId xmlns:a16="http://schemas.microsoft.com/office/drawing/2014/main" id="{77A68FEC-EB4C-9C5A-379E-8CCE03C6F3E9}"/>
              </a:ext>
            </a:extLst>
          </p:cNvPr>
          <p:cNvGrpSpPr/>
          <p:nvPr/>
        </p:nvGrpSpPr>
        <p:grpSpPr>
          <a:xfrm>
            <a:off x="6235451" y="1940957"/>
            <a:ext cx="2789214" cy="1157476"/>
            <a:chOff x="17750046" y="5896864"/>
            <a:chExt cx="4124646" cy="1711658"/>
          </a:xfrm>
        </p:grpSpPr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EC0BCF3D-A264-6657-7E6A-35FC9DB22A65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1AFAC359-11E8-94EB-CA76-3C35F93D160F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1" name="Graphic 18">
              <a:extLst>
                <a:ext uri="{FF2B5EF4-FFF2-40B4-BE49-F238E27FC236}">
                  <a16:creationId xmlns:a16="http://schemas.microsoft.com/office/drawing/2014/main" id="{B561F6BA-C3F0-B65E-1298-C2EB1BC4BF1A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3B4302FB-2844-165A-F05C-D7B3B7AE3FDE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84047F4F-13A4-A9E8-FB35-81296A342C0F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2" name="Graphic 18">
              <a:extLst>
                <a:ext uri="{FF2B5EF4-FFF2-40B4-BE49-F238E27FC236}">
                  <a16:creationId xmlns:a16="http://schemas.microsoft.com/office/drawing/2014/main" id="{35D523A3-52B6-B67C-E500-F120BE45B758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2742D0EF-BBB1-D9F5-32D3-9B710815981C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FE18BDD5-2B6C-DB28-D922-38061053C34E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54860D09-2E8F-9A98-5A6F-9507A5417D7D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59B4CB8F-9F0C-2546-1B54-8331119EAAE7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D50F13AA-37AF-FC41-AA97-0B8656508985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3" name="Graphic 18">
              <a:extLst>
                <a:ext uri="{FF2B5EF4-FFF2-40B4-BE49-F238E27FC236}">
                  <a16:creationId xmlns:a16="http://schemas.microsoft.com/office/drawing/2014/main" id="{36B54EAE-C62D-E92E-E88E-BF2E3E2841B7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71548616-7247-1D0D-A37B-308994BB7950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E97717C6-85D0-0F50-4407-EC942C38EE65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C857FA78-BB7A-2638-C522-CFB0662A7E37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16F0231A-C79F-744E-036A-9D2832C16B76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094FDCA1-2288-0FF4-8AFB-212CD0C5B58D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934D2A5B-3424-80D5-F068-F9CB9F3D2225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26B98D84-1C4F-E8D9-81FD-AE93D47DA7D7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A278DD77-B714-D9E0-9F48-6EBC9B0C3BD0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1C481858-5307-29F5-884A-F1A6CEA83CDA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8F8F2B51-C44A-1949-DCF9-DB0CCA1E1EE1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0FF5CDC0-B295-D7BC-40D8-02CECE72C366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B5CFDC3-AD48-D92C-4534-11E7759C5F86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40" name="Graphic 138">
            <a:extLst>
              <a:ext uri="{FF2B5EF4-FFF2-40B4-BE49-F238E27FC236}">
                <a16:creationId xmlns:a16="http://schemas.microsoft.com/office/drawing/2014/main" id="{25C6F56E-33BD-AC23-3948-C94BBA378FCD}"/>
              </a:ext>
            </a:extLst>
          </p:cNvPr>
          <p:cNvSpPr/>
          <p:nvPr/>
        </p:nvSpPr>
        <p:spPr>
          <a:xfrm>
            <a:off x="0" y="10846463"/>
            <a:ext cx="24377650" cy="2933771"/>
          </a:xfrm>
          <a:custGeom>
            <a:avLst/>
            <a:gdLst>
              <a:gd name="connsiteX0" fmla="*/ 7359896 w 7772400"/>
              <a:gd name="connsiteY0" fmla="*/ 121673 h 935383"/>
              <a:gd name="connsiteX1" fmla="*/ 7359896 w 7772400"/>
              <a:gd name="connsiteY1" fmla="*/ 162095 h 935383"/>
              <a:gd name="connsiteX2" fmla="*/ 7443287 w 7772400"/>
              <a:gd name="connsiteY2" fmla="*/ 162095 h 935383"/>
              <a:gd name="connsiteX3" fmla="*/ 7443287 w 7772400"/>
              <a:gd name="connsiteY3" fmla="*/ 194838 h 935383"/>
              <a:gd name="connsiteX4" fmla="*/ 7344108 w 7772400"/>
              <a:gd name="connsiteY4" fmla="*/ 194838 h 935383"/>
              <a:gd name="connsiteX5" fmla="*/ 7344108 w 7772400"/>
              <a:gd name="connsiteY5" fmla="*/ 151586 h 935383"/>
              <a:gd name="connsiteX6" fmla="*/ 7298365 w 7772400"/>
              <a:gd name="connsiteY6" fmla="*/ 151586 h 935383"/>
              <a:gd name="connsiteX7" fmla="*/ 7298365 w 7772400"/>
              <a:gd name="connsiteY7" fmla="*/ 194838 h 935383"/>
              <a:gd name="connsiteX8" fmla="*/ 7225903 w 7772400"/>
              <a:gd name="connsiteY8" fmla="*/ 194838 h 935383"/>
              <a:gd name="connsiteX9" fmla="*/ 7225903 w 7772400"/>
              <a:gd name="connsiteY9" fmla="*/ 232027 h 935383"/>
              <a:gd name="connsiteX10" fmla="*/ 7126724 w 7772400"/>
              <a:gd name="connsiteY10" fmla="*/ 232027 h 935383"/>
              <a:gd name="connsiteX11" fmla="*/ 7126724 w 7772400"/>
              <a:gd name="connsiteY11" fmla="*/ 265578 h 935383"/>
              <a:gd name="connsiteX12" fmla="*/ 7049405 w 7772400"/>
              <a:gd name="connsiteY12" fmla="*/ 265578 h 935383"/>
              <a:gd name="connsiteX13" fmla="*/ 7049405 w 7772400"/>
              <a:gd name="connsiteY13" fmla="*/ 293874 h 935383"/>
              <a:gd name="connsiteX14" fmla="*/ 6557963 w 7772400"/>
              <a:gd name="connsiteY14" fmla="*/ 294278 h 935383"/>
              <a:gd name="connsiteX15" fmla="*/ 6557963 w 7772400"/>
              <a:gd name="connsiteY15" fmla="*/ 261536 h 935383"/>
              <a:gd name="connsiteX16" fmla="*/ 6493193 w 7772400"/>
              <a:gd name="connsiteY16" fmla="*/ 261536 h 935383"/>
              <a:gd name="connsiteX17" fmla="*/ 6493193 w 7772400"/>
              <a:gd name="connsiteY17" fmla="*/ 226368 h 935383"/>
              <a:gd name="connsiteX18" fmla="*/ 6367701 w 7772400"/>
              <a:gd name="connsiteY18" fmla="*/ 226368 h 935383"/>
              <a:gd name="connsiteX19" fmla="*/ 6367701 w 7772400"/>
              <a:gd name="connsiteY19" fmla="*/ 194434 h 935383"/>
              <a:gd name="connsiteX20" fmla="*/ 6278642 w 7772400"/>
              <a:gd name="connsiteY20" fmla="*/ 194434 h 935383"/>
              <a:gd name="connsiteX21" fmla="*/ 6278642 w 7772400"/>
              <a:gd name="connsiteY21" fmla="*/ 160883 h 935383"/>
              <a:gd name="connsiteX22" fmla="*/ 6197680 w 7772400"/>
              <a:gd name="connsiteY22" fmla="*/ 160883 h 935383"/>
              <a:gd name="connsiteX23" fmla="*/ 6197680 w 7772400"/>
              <a:gd name="connsiteY23" fmla="*/ 123694 h 935383"/>
              <a:gd name="connsiteX24" fmla="*/ 5744290 w 7772400"/>
              <a:gd name="connsiteY24" fmla="*/ 123694 h 935383"/>
              <a:gd name="connsiteX25" fmla="*/ 5744290 w 7772400"/>
              <a:gd name="connsiteY25" fmla="*/ 78420 h 935383"/>
              <a:gd name="connsiteX26" fmla="*/ 5707856 w 7772400"/>
              <a:gd name="connsiteY26" fmla="*/ 78420 h 935383"/>
              <a:gd name="connsiteX27" fmla="*/ 5707856 w 7772400"/>
              <a:gd name="connsiteY27" fmla="*/ 39210 h 935383"/>
              <a:gd name="connsiteX28" fmla="*/ 5671423 w 7772400"/>
              <a:gd name="connsiteY28" fmla="*/ 39210 h 935383"/>
              <a:gd name="connsiteX29" fmla="*/ 5671423 w 7772400"/>
              <a:gd name="connsiteY29" fmla="*/ 0 h 935383"/>
              <a:gd name="connsiteX30" fmla="*/ 5364575 w 7772400"/>
              <a:gd name="connsiteY30" fmla="*/ 0 h 935383"/>
              <a:gd name="connsiteX31" fmla="*/ 5364575 w 7772400"/>
              <a:gd name="connsiteY31" fmla="*/ 39210 h 935383"/>
              <a:gd name="connsiteX32" fmla="*/ 5327333 w 7772400"/>
              <a:gd name="connsiteY32" fmla="*/ 39210 h 935383"/>
              <a:gd name="connsiteX33" fmla="*/ 5327333 w 7772400"/>
              <a:gd name="connsiteY33" fmla="*/ 80846 h 935383"/>
              <a:gd name="connsiteX34" fmla="*/ 5316403 w 7772400"/>
              <a:gd name="connsiteY34" fmla="*/ 80846 h 935383"/>
              <a:gd name="connsiteX35" fmla="*/ 5316403 w 7772400"/>
              <a:gd name="connsiteY35" fmla="*/ 124098 h 935383"/>
              <a:gd name="connsiteX36" fmla="*/ 5243941 w 7772400"/>
              <a:gd name="connsiteY36" fmla="*/ 124098 h 935383"/>
              <a:gd name="connsiteX37" fmla="*/ 5243941 w 7772400"/>
              <a:gd name="connsiteY37" fmla="*/ 161287 h 935383"/>
              <a:gd name="connsiteX38" fmla="*/ 5144762 w 7772400"/>
              <a:gd name="connsiteY38" fmla="*/ 161287 h 935383"/>
              <a:gd name="connsiteX39" fmla="*/ 5144762 w 7772400"/>
              <a:gd name="connsiteY39" fmla="*/ 194838 h 935383"/>
              <a:gd name="connsiteX40" fmla="*/ 5067443 w 7772400"/>
              <a:gd name="connsiteY40" fmla="*/ 194838 h 935383"/>
              <a:gd name="connsiteX41" fmla="*/ 5067443 w 7772400"/>
              <a:gd name="connsiteY41" fmla="*/ 226368 h 935383"/>
              <a:gd name="connsiteX42" fmla="*/ 5005912 w 7772400"/>
              <a:gd name="connsiteY42" fmla="*/ 226368 h 935383"/>
              <a:gd name="connsiteX43" fmla="*/ 5005912 w 7772400"/>
              <a:gd name="connsiteY43" fmla="*/ 261536 h 935383"/>
              <a:gd name="connsiteX44" fmla="*/ 4949238 w 7772400"/>
              <a:gd name="connsiteY44" fmla="*/ 261536 h 935383"/>
              <a:gd name="connsiteX45" fmla="*/ 4949238 w 7772400"/>
              <a:gd name="connsiteY45" fmla="*/ 296299 h 935383"/>
              <a:gd name="connsiteX46" fmla="*/ 4366712 w 7772400"/>
              <a:gd name="connsiteY46" fmla="*/ 297108 h 935383"/>
              <a:gd name="connsiteX47" fmla="*/ 4366712 w 7772400"/>
              <a:gd name="connsiteY47" fmla="*/ 264365 h 935383"/>
              <a:gd name="connsiteX48" fmla="*/ 4338376 w 7772400"/>
              <a:gd name="connsiteY48" fmla="*/ 264365 h 935383"/>
              <a:gd name="connsiteX49" fmla="*/ 4338376 w 7772400"/>
              <a:gd name="connsiteY49" fmla="*/ 229197 h 935383"/>
              <a:gd name="connsiteX50" fmla="*/ 4265509 w 7772400"/>
              <a:gd name="connsiteY50" fmla="*/ 229197 h 935383"/>
              <a:gd name="connsiteX51" fmla="*/ 4265509 w 7772400"/>
              <a:gd name="connsiteY51" fmla="*/ 197263 h 935383"/>
              <a:gd name="connsiteX52" fmla="*/ 4164306 w 7772400"/>
              <a:gd name="connsiteY52" fmla="*/ 197263 h 935383"/>
              <a:gd name="connsiteX53" fmla="*/ 4164306 w 7772400"/>
              <a:gd name="connsiteY53" fmla="*/ 163712 h 935383"/>
              <a:gd name="connsiteX54" fmla="*/ 4082534 w 7772400"/>
              <a:gd name="connsiteY54" fmla="*/ 163712 h 935383"/>
              <a:gd name="connsiteX55" fmla="*/ 4082534 w 7772400"/>
              <a:gd name="connsiteY55" fmla="*/ 118439 h 935383"/>
              <a:gd name="connsiteX56" fmla="*/ 4063508 w 7772400"/>
              <a:gd name="connsiteY56" fmla="*/ 118439 h 935383"/>
              <a:gd name="connsiteX57" fmla="*/ 4063508 w 7772400"/>
              <a:gd name="connsiteY57" fmla="*/ 75186 h 935383"/>
              <a:gd name="connsiteX58" fmla="*/ 4016955 w 7772400"/>
              <a:gd name="connsiteY58" fmla="*/ 75186 h 935383"/>
              <a:gd name="connsiteX59" fmla="*/ 4016955 w 7772400"/>
              <a:gd name="connsiteY59" fmla="*/ 29913 h 935383"/>
              <a:gd name="connsiteX60" fmla="*/ 3971211 w 7772400"/>
              <a:gd name="connsiteY60" fmla="*/ 29913 h 935383"/>
              <a:gd name="connsiteX61" fmla="*/ 3971211 w 7772400"/>
              <a:gd name="connsiteY61" fmla="*/ 75591 h 935383"/>
              <a:gd name="connsiteX62" fmla="*/ 3971211 w 7772400"/>
              <a:gd name="connsiteY62" fmla="*/ 118439 h 935383"/>
              <a:gd name="connsiteX63" fmla="*/ 3945303 w 7772400"/>
              <a:gd name="connsiteY63" fmla="*/ 118439 h 935383"/>
              <a:gd name="connsiteX64" fmla="*/ 3945303 w 7772400"/>
              <a:gd name="connsiteY64" fmla="*/ 163712 h 935383"/>
              <a:gd name="connsiteX65" fmla="*/ 3846124 w 7772400"/>
              <a:gd name="connsiteY65" fmla="*/ 163712 h 935383"/>
              <a:gd name="connsiteX66" fmla="*/ 3846124 w 7772400"/>
              <a:gd name="connsiteY66" fmla="*/ 197263 h 935383"/>
              <a:gd name="connsiteX67" fmla="*/ 3768805 w 7772400"/>
              <a:gd name="connsiteY67" fmla="*/ 197263 h 935383"/>
              <a:gd name="connsiteX68" fmla="*/ 3768805 w 7772400"/>
              <a:gd name="connsiteY68" fmla="*/ 229197 h 935383"/>
              <a:gd name="connsiteX69" fmla="*/ 3707273 w 7772400"/>
              <a:gd name="connsiteY69" fmla="*/ 229197 h 935383"/>
              <a:gd name="connsiteX70" fmla="*/ 3707273 w 7772400"/>
              <a:gd name="connsiteY70" fmla="*/ 264365 h 935383"/>
              <a:gd name="connsiteX71" fmla="*/ 3682175 w 7772400"/>
              <a:gd name="connsiteY71" fmla="*/ 264365 h 935383"/>
              <a:gd name="connsiteX72" fmla="*/ 3682175 w 7772400"/>
              <a:gd name="connsiteY72" fmla="*/ 263961 h 935383"/>
              <a:gd name="connsiteX73" fmla="*/ 3499199 w 7772400"/>
              <a:gd name="connsiteY73" fmla="*/ 263961 h 935383"/>
              <a:gd name="connsiteX74" fmla="*/ 3499199 w 7772400"/>
              <a:gd name="connsiteY74" fmla="*/ 218283 h 935383"/>
              <a:gd name="connsiteX75" fmla="*/ 3453455 w 7772400"/>
              <a:gd name="connsiteY75" fmla="*/ 218283 h 935383"/>
              <a:gd name="connsiteX76" fmla="*/ 3453455 w 7772400"/>
              <a:gd name="connsiteY76" fmla="*/ 179477 h 935383"/>
              <a:gd name="connsiteX77" fmla="*/ 3391519 w 7772400"/>
              <a:gd name="connsiteY77" fmla="*/ 179477 h 935383"/>
              <a:gd name="connsiteX78" fmla="*/ 3391519 w 7772400"/>
              <a:gd name="connsiteY78" fmla="*/ 137842 h 935383"/>
              <a:gd name="connsiteX79" fmla="*/ 3345775 w 7772400"/>
              <a:gd name="connsiteY79" fmla="*/ 137842 h 935383"/>
              <a:gd name="connsiteX80" fmla="*/ 3345775 w 7772400"/>
              <a:gd name="connsiteY80" fmla="*/ 179477 h 935383"/>
              <a:gd name="connsiteX81" fmla="*/ 3311366 w 7772400"/>
              <a:gd name="connsiteY81" fmla="*/ 179477 h 935383"/>
              <a:gd name="connsiteX82" fmla="*/ 3311366 w 7772400"/>
              <a:gd name="connsiteY82" fmla="*/ 218283 h 935383"/>
              <a:gd name="connsiteX83" fmla="*/ 3269671 w 7772400"/>
              <a:gd name="connsiteY83" fmla="*/ 218283 h 935383"/>
              <a:gd name="connsiteX84" fmla="*/ 3269671 w 7772400"/>
              <a:gd name="connsiteY84" fmla="*/ 263961 h 935383"/>
              <a:gd name="connsiteX85" fmla="*/ 3212997 w 7772400"/>
              <a:gd name="connsiteY85" fmla="*/ 263961 h 935383"/>
              <a:gd name="connsiteX86" fmla="*/ 3212997 w 7772400"/>
              <a:gd name="connsiteY86" fmla="*/ 229602 h 935383"/>
              <a:gd name="connsiteX87" fmla="*/ 3167253 w 7772400"/>
              <a:gd name="connsiteY87" fmla="*/ 229602 h 935383"/>
              <a:gd name="connsiteX88" fmla="*/ 3167253 w 7772400"/>
              <a:gd name="connsiteY88" fmla="*/ 263961 h 935383"/>
              <a:gd name="connsiteX89" fmla="*/ 3086291 w 7772400"/>
              <a:gd name="connsiteY89" fmla="*/ 263961 h 935383"/>
              <a:gd name="connsiteX90" fmla="*/ 3086291 w 7772400"/>
              <a:gd name="connsiteY90" fmla="*/ 298725 h 935383"/>
              <a:gd name="connsiteX91" fmla="*/ 2696051 w 7772400"/>
              <a:gd name="connsiteY91" fmla="*/ 299129 h 935383"/>
              <a:gd name="connsiteX92" fmla="*/ 2696051 w 7772400"/>
              <a:gd name="connsiteY92" fmla="*/ 272450 h 935383"/>
              <a:gd name="connsiteX93" fmla="*/ 2667715 w 7772400"/>
              <a:gd name="connsiteY93" fmla="*/ 272450 h 935383"/>
              <a:gd name="connsiteX94" fmla="*/ 2667715 w 7772400"/>
              <a:gd name="connsiteY94" fmla="*/ 237282 h 935383"/>
              <a:gd name="connsiteX95" fmla="*/ 2594848 w 7772400"/>
              <a:gd name="connsiteY95" fmla="*/ 237282 h 935383"/>
              <a:gd name="connsiteX96" fmla="*/ 2594848 w 7772400"/>
              <a:gd name="connsiteY96" fmla="*/ 205348 h 935383"/>
              <a:gd name="connsiteX97" fmla="*/ 2493645 w 7772400"/>
              <a:gd name="connsiteY97" fmla="*/ 205348 h 935383"/>
              <a:gd name="connsiteX98" fmla="*/ 2493645 w 7772400"/>
              <a:gd name="connsiteY98" fmla="*/ 171797 h 935383"/>
              <a:gd name="connsiteX99" fmla="*/ 2411873 w 7772400"/>
              <a:gd name="connsiteY99" fmla="*/ 171797 h 935383"/>
              <a:gd name="connsiteX100" fmla="*/ 2411873 w 7772400"/>
              <a:gd name="connsiteY100" fmla="*/ 126523 h 935383"/>
              <a:gd name="connsiteX101" fmla="*/ 2392847 w 7772400"/>
              <a:gd name="connsiteY101" fmla="*/ 126523 h 935383"/>
              <a:gd name="connsiteX102" fmla="*/ 2392847 w 7772400"/>
              <a:gd name="connsiteY102" fmla="*/ 83271 h 935383"/>
              <a:gd name="connsiteX103" fmla="*/ 2347103 w 7772400"/>
              <a:gd name="connsiteY103" fmla="*/ 83271 h 935383"/>
              <a:gd name="connsiteX104" fmla="*/ 2347103 w 7772400"/>
              <a:gd name="connsiteY104" fmla="*/ 126523 h 935383"/>
              <a:gd name="connsiteX105" fmla="*/ 2274642 w 7772400"/>
              <a:gd name="connsiteY105" fmla="*/ 126523 h 935383"/>
              <a:gd name="connsiteX106" fmla="*/ 2274642 w 7772400"/>
              <a:gd name="connsiteY106" fmla="*/ 171797 h 935383"/>
              <a:gd name="connsiteX107" fmla="*/ 2175463 w 7772400"/>
              <a:gd name="connsiteY107" fmla="*/ 171797 h 935383"/>
              <a:gd name="connsiteX108" fmla="*/ 2175463 w 7772400"/>
              <a:gd name="connsiteY108" fmla="*/ 205348 h 935383"/>
              <a:gd name="connsiteX109" fmla="*/ 2098143 w 7772400"/>
              <a:gd name="connsiteY109" fmla="*/ 205348 h 935383"/>
              <a:gd name="connsiteX110" fmla="*/ 2098143 w 7772400"/>
              <a:gd name="connsiteY110" fmla="*/ 237282 h 935383"/>
              <a:gd name="connsiteX111" fmla="*/ 2036207 w 7772400"/>
              <a:gd name="connsiteY111" fmla="*/ 237282 h 935383"/>
              <a:gd name="connsiteX112" fmla="*/ 2036207 w 7772400"/>
              <a:gd name="connsiteY112" fmla="*/ 272450 h 935383"/>
              <a:gd name="connsiteX113" fmla="*/ 1979533 w 7772400"/>
              <a:gd name="connsiteY113" fmla="*/ 272450 h 935383"/>
              <a:gd name="connsiteX114" fmla="*/ 1979533 w 7772400"/>
              <a:gd name="connsiteY114" fmla="*/ 300342 h 935383"/>
              <a:gd name="connsiteX115" fmla="*/ 1649206 w 7772400"/>
              <a:gd name="connsiteY115" fmla="*/ 300746 h 935383"/>
              <a:gd name="connsiteX116" fmla="*/ 1649206 w 7772400"/>
              <a:gd name="connsiteY116" fmla="*/ 274875 h 935383"/>
              <a:gd name="connsiteX117" fmla="*/ 1560147 w 7772400"/>
              <a:gd name="connsiteY117" fmla="*/ 274875 h 935383"/>
              <a:gd name="connsiteX118" fmla="*/ 1560147 w 7772400"/>
              <a:gd name="connsiteY118" fmla="*/ 241324 h 935383"/>
              <a:gd name="connsiteX119" fmla="*/ 1479185 w 7772400"/>
              <a:gd name="connsiteY119" fmla="*/ 241324 h 935383"/>
              <a:gd name="connsiteX120" fmla="*/ 1479185 w 7772400"/>
              <a:gd name="connsiteY120" fmla="*/ 204135 h 935383"/>
              <a:gd name="connsiteX121" fmla="*/ 1275159 w 7772400"/>
              <a:gd name="connsiteY121" fmla="*/ 204135 h 935383"/>
              <a:gd name="connsiteX122" fmla="*/ 1275159 w 7772400"/>
              <a:gd name="connsiteY122" fmla="*/ 166542 h 935383"/>
              <a:gd name="connsiteX123" fmla="*/ 1191768 w 7772400"/>
              <a:gd name="connsiteY123" fmla="*/ 166542 h 935383"/>
              <a:gd name="connsiteX124" fmla="*/ 1191768 w 7772400"/>
              <a:gd name="connsiteY124" fmla="*/ 130970 h 935383"/>
              <a:gd name="connsiteX125" fmla="*/ 659440 w 7772400"/>
              <a:gd name="connsiteY125" fmla="*/ 130970 h 935383"/>
              <a:gd name="connsiteX126" fmla="*/ 659440 w 7772400"/>
              <a:gd name="connsiteY126" fmla="*/ 171393 h 935383"/>
              <a:gd name="connsiteX127" fmla="*/ 742831 w 7772400"/>
              <a:gd name="connsiteY127" fmla="*/ 171393 h 935383"/>
              <a:gd name="connsiteX128" fmla="*/ 742831 w 7772400"/>
              <a:gd name="connsiteY128" fmla="*/ 204135 h 935383"/>
              <a:gd name="connsiteX129" fmla="*/ 643652 w 7772400"/>
              <a:gd name="connsiteY129" fmla="*/ 204135 h 935383"/>
              <a:gd name="connsiteX130" fmla="*/ 643652 w 7772400"/>
              <a:gd name="connsiteY130" fmla="*/ 160883 h 935383"/>
              <a:gd name="connsiteX131" fmla="*/ 597908 w 7772400"/>
              <a:gd name="connsiteY131" fmla="*/ 160883 h 935383"/>
              <a:gd name="connsiteX132" fmla="*/ 597908 w 7772400"/>
              <a:gd name="connsiteY132" fmla="*/ 204135 h 935383"/>
              <a:gd name="connsiteX133" fmla="*/ 525447 w 7772400"/>
              <a:gd name="connsiteY133" fmla="*/ 204135 h 935383"/>
              <a:gd name="connsiteX134" fmla="*/ 525447 w 7772400"/>
              <a:gd name="connsiteY134" fmla="*/ 241324 h 935383"/>
              <a:gd name="connsiteX135" fmla="*/ 426268 w 7772400"/>
              <a:gd name="connsiteY135" fmla="*/ 241324 h 935383"/>
              <a:gd name="connsiteX136" fmla="*/ 426268 w 7772400"/>
              <a:gd name="connsiteY136" fmla="*/ 274875 h 935383"/>
              <a:gd name="connsiteX137" fmla="*/ 348948 w 7772400"/>
              <a:gd name="connsiteY137" fmla="*/ 274875 h 935383"/>
              <a:gd name="connsiteX138" fmla="*/ 348948 w 7772400"/>
              <a:gd name="connsiteY138" fmla="*/ 302363 h 935383"/>
              <a:gd name="connsiteX139" fmla="*/ 0 w 7772400"/>
              <a:gd name="connsiteY139" fmla="*/ 302767 h 935383"/>
              <a:gd name="connsiteX140" fmla="*/ 0 w 7772400"/>
              <a:gd name="connsiteY140" fmla="*/ 449502 h 935383"/>
              <a:gd name="connsiteX141" fmla="*/ 0 w 7772400"/>
              <a:gd name="connsiteY141" fmla="*/ 463650 h 935383"/>
              <a:gd name="connsiteX142" fmla="*/ 0 w 7772400"/>
              <a:gd name="connsiteY142" fmla="*/ 935384 h 935383"/>
              <a:gd name="connsiteX143" fmla="*/ 7772400 w 7772400"/>
              <a:gd name="connsiteY143" fmla="*/ 935384 h 935383"/>
              <a:gd name="connsiteX144" fmla="*/ 7772400 w 7772400"/>
              <a:gd name="connsiteY144" fmla="*/ 453948 h 935383"/>
              <a:gd name="connsiteX145" fmla="*/ 7772400 w 7772400"/>
              <a:gd name="connsiteY145" fmla="*/ 439800 h 935383"/>
              <a:gd name="connsiteX146" fmla="*/ 7772400 w 7772400"/>
              <a:gd name="connsiteY146" fmla="*/ 298725 h 935383"/>
              <a:gd name="connsiteX147" fmla="*/ 7772400 w 7772400"/>
              <a:gd name="connsiteY147" fmla="*/ 121673 h 935383"/>
              <a:gd name="connsiteX148" fmla="*/ 7359896 w 7772400"/>
              <a:gd name="connsiteY148" fmla="*/ 121673 h 935383"/>
              <a:gd name="connsiteX149" fmla="*/ 5461730 w 7772400"/>
              <a:gd name="connsiteY149" fmla="*/ 124098 h 935383"/>
              <a:gd name="connsiteX150" fmla="*/ 5362551 w 7772400"/>
              <a:gd name="connsiteY150" fmla="*/ 124098 h 935383"/>
              <a:gd name="connsiteX151" fmla="*/ 5362551 w 7772400"/>
              <a:gd name="connsiteY151" fmla="*/ 82463 h 935383"/>
              <a:gd name="connsiteX152" fmla="*/ 5461730 w 7772400"/>
              <a:gd name="connsiteY152" fmla="*/ 82463 h 935383"/>
              <a:gd name="connsiteX153" fmla="*/ 5461730 w 7772400"/>
              <a:gd name="connsiteY153" fmla="*/ 124098 h 93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7772400" h="935383">
                <a:moveTo>
                  <a:pt x="7359896" y="121673"/>
                </a:moveTo>
                <a:lnTo>
                  <a:pt x="7359896" y="162095"/>
                </a:lnTo>
                <a:lnTo>
                  <a:pt x="7443287" y="162095"/>
                </a:lnTo>
                <a:lnTo>
                  <a:pt x="7443287" y="194838"/>
                </a:lnTo>
                <a:lnTo>
                  <a:pt x="7344108" y="194838"/>
                </a:lnTo>
                <a:lnTo>
                  <a:pt x="7344108" y="151586"/>
                </a:lnTo>
                <a:lnTo>
                  <a:pt x="7298365" y="151586"/>
                </a:lnTo>
                <a:lnTo>
                  <a:pt x="7298365" y="194838"/>
                </a:lnTo>
                <a:lnTo>
                  <a:pt x="7225903" y="194838"/>
                </a:lnTo>
                <a:lnTo>
                  <a:pt x="7225903" y="232027"/>
                </a:lnTo>
                <a:lnTo>
                  <a:pt x="7126724" y="232027"/>
                </a:lnTo>
                <a:lnTo>
                  <a:pt x="7126724" y="265578"/>
                </a:lnTo>
                <a:lnTo>
                  <a:pt x="7049405" y="265578"/>
                </a:lnTo>
                <a:lnTo>
                  <a:pt x="7049405" y="293874"/>
                </a:lnTo>
                <a:lnTo>
                  <a:pt x="6557963" y="294278"/>
                </a:lnTo>
                <a:lnTo>
                  <a:pt x="6557963" y="261536"/>
                </a:lnTo>
                <a:lnTo>
                  <a:pt x="6493193" y="261536"/>
                </a:lnTo>
                <a:lnTo>
                  <a:pt x="6493193" y="226368"/>
                </a:lnTo>
                <a:lnTo>
                  <a:pt x="6367701" y="226368"/>
                </a:lnTo>
                <a:lnTo>
                  <a:pt x="6367701" y="194434"/>
                </a:lnTo>
                <a:lnTo>
                  <a:pt x="6278642" y="194434"/>
                </a:lnTo>
                <a:lnTo>
                  <a:pt x="6278642" y="160883"/>
                </a:lnTo>
                <a:lnTo>
                  <a:pt x="6197680" y="160883"/>
                </a:lnTo>
                <a:lnTo>
                  <a:pt x="6197680" y="123694"/>
                </a:lnTo>
                <a:lnTo>
                  <a:pt x="5744290" y="123694"/>
                </a:lnTo>
                <a:lnTo>
                  <a:pt x="5744290" y="78420"/>
                </a:lnTo>
                <a:lnTo>
                  <a:pt x="5707856" y="78420"/>
                </a:lnTo>
                <a:lnTo>
                  <a:pt x="5707856" y="39210"/>
                </a:lnTo>
                <a:lnTo>
                  <a:pt x="5671423" y="39210"/>
                </a:lnTo>
                <a:lnTo>
                  <a:pt x="5671423" y="0"/>
                </a:lnTo>
                <a:lnTo>
                  <a:pt x="5364575" y="0"/>
                </a:lnTo>
                <a:lnTo>
                  <a:pt x="5364575" y="39210"/>
                </a:lnTo>
                <a:lnTo>
                  <a:pt x="5327333" y="39210"/>
                </a:lnTo>
                <a:lnTo>
                  <a:pt x="5327333" y="80846"/>
                </a:lnTo>
                <a:lnTo>
                  <a:pt x="5316403" y="80846"/>
                </a:lnTo>
                <a:lnTo>
                  <a:pt x="5316403" y="124098"/>
                </a:lnTo>
                <a:lnTo>
                  <a:pt x="5243941" y="124098"/>
                </a:lnTo>
                <a:lnTo>
                  <a:pt x="5243941" y="161287"/>
                </a:lnTo>
                <a:lnTo>
                  <a:pt x="5144762" y="161287"/>
                </a:lnTo>
                <a:lnTo>
                  <a:pt x="5144762" y="194838"/>
                </a:lnTo>
                <a:lnTo>
                  <a:pt x="5067443" y="194838"/>
                </a:lnTo>
                <a:lnTo>
                  <a:pt x="5067443" y="226368"/>
                </a:lnTo>
                <a:lnTo>
                  <a:pt x="5005912" y="226368"/>
                </a:lnTo>
                <a:lnTo>
                  <a:pt x="5005912" y="261536"/>
                </a:lnTo>
                <a:lnTo>
                  <a:pt x="4949238" y="261536"/>
                </a:lnTo>
                <a:lnTo>
                  <a:pt x="4949238" y="296299"/>
                </a:lnTo>
                <a:lnTo>
                  <a:pt x="4366712" y="297108"/>
                </a:lnTo>
                <a:lnTo>
                  <a:pt x="4366712" y="264365"/>
                </a:lnTo>
                <a:lnTo>
                  <a:pt x="4338376" y="264365"/>
                </a:lnTo>
                <a:lnTo>
                  <a:pt x="4338376" y="229197"/>
                </a:lnTo>
                <a:lnTo>
                  <a:pt x="4265509" y="229197"/>
                </a:lnTo>
                <a:lnTo>
                  <a:pt x="4265509" y="197263"/>
                </a:lnTo>
                <a:lnTo>
                  <a:pt x="4164306" y="197263"/>
                </a:lnTo>
                <a:lnTo>
                  <a:pt x="4164306" y="163712"/>
                </a:lnTo>
                <a:lnTo>
                  <a:pt x="4082534" y="163712"/>
                </a:lnTo>
                <a:lnTo>
                  <a:pt x="4082534" y="118439"/>
                </a:lnTo>
                <a:lnTo>
                  <a:pt x="4063508" y="118439"/>
                </a:lnTo>
                <a:lnTo>
                  <a:pt x="4063508" y="75186"/>
                </a:lnTo>
                <a:lnTo>
                  <a:pt x="4016955" y="75186"/>
                </a:lnTo>
                <a:lnTo>
                  <a:pt x="4016955" y="29913"/>
                </a:lnTo>
                <a:lnTo>
                  <a:pt x="3971211" y="29913"/>
                </a:lnTo>
                <a:lnTo>
                  <a:pt x="3971211" y="75591"/>
                </a:lnTo>
                <a:lnTo>
                  <a:pt x="3971211" y="118439"/>
                </a:lnTo>
                <a:lnTo>
                  <a:pt x="3945303" y="118439"/>
                </a:lnTo>
                <a:lnTo>
                  <a:pt x="3945303" y="163712"/>
                </a:lnTo>
                <a:lnTo>
                  <a:pt x="3846124" y="163712"/>
                </a:lnTo>
                <a:lnTo>
                  <a:pt x="3846124" y="197263"/>
                </a:lnTo>
                <a:lnTo>
                  <a:pt x="3768805" y="197263"/>
                </a:lnTo>
                <a:lnTo>
                  <a:pt x="3768805" y="229197"/>
                </a:lnTo>
                <a:lnTo>
                  <a:pt x="3707273" y="229197"/>
                </a:lnTo>
                <a:lnTo>
                  <a:pt x="3707273" y="264365"/>
                </a:lnTo>
                <a:lnTo>
                  <a:pt x="3682175" y="264365"/>
                </a:lnTo>
                <a:lnTo>
                  <a:pt x="3682175" y="263961"/>
                </a:lnTo>
                <a:lnTo>
                  <a:pt x="3499199" y="263961"/>
                </a:lnTo>
                <a:lnTo>
                  <a:pt x="3499199" y="218283"/>
                </a:lnTo>
                <a:lnTo>
                  <a:pt x="3453455" y="218283"/>
                </a:lnTo>
                <a:lnTo>
                  <a:pt x="3453455" y="179477"/>
                </a:lnTo>
                <a:lnTo>
                  <a:pt x="3391519" y="179477"/>
                </a:lnTo>
                <a:lnTo>
                  <a:pt x="3391519" y="137842"/>
                </a:lnTo>
                <a:lnTo>
                  <a:pt x="3345775" y="137842"/>
                </a:lnTo>
                <a:lnTo>
                  <a:pt x="3345775" y="179477"/>
                </a:lnTo>
                <a:lnTo>
                  <a:pt x="3311366" y="179477"/>
                </a:lnTo>
                <a:lnTo>
                  <a:pt x="3311366" y="218283"/>
                </a:lnTo>
                <a:lnTo>
                  <a:pt x="3269671" y="218283"/>
                </a:lnTo>
                <a:lnTo>
                  <a:pt x="3269671" y="263961"/>
                </a:lnTo>
                <a:lnTo>
                  <a:pt x="3212997" y="263961"/>
                </a:lnTo>
                <a:lnTo>
                  <a:pt x="3212997" y="229602"/>
                </a:lnTo>
                <a:lnTo>
                  <a:pt x="3167253" y="229602"/>
                </a:lnTo>
                <a:lnTo>
                  <a:pt x="3167253" y="263961"/>
                </a:lnTo>
                <a:lnTo>
                  <a:pt x="3086291" y="263961"/>
                </a:lnTo>
                <a:lnTo>
                  <a:pt x="3086291" y="298725"/>
                </a:lnTo>
                <a:lnTo>
                  <a:pt x="2696051" y="299129"/>
                </a:lnTo>
                <a:lnTo>
                  <a:pt x="2696051" y="272450"/>
                </a:lnTo>
                <a:lnTo>
                  <a:pt x="2667715" y="272450"/>
                </a:lnTo>
                <a:lnTo>
                  <a:pt x="2667715" y="237282"/>
                </a:lnTo>
                <a:lnTo>
                  <a:pt x="2594848" y="237282"/>
                </a:lnTo>
                <a:lnTo>
                  <a:pt x="2594848" y="205348"/>
                </a:lnTo>
                <a:lnTo>
                  <a:pt x="2493645" y="205348"/>
                </a:lnTo>
                <a:lnTo>
                  <a:pt x="2493645" y="171797"/>
                </a:lnTo>
                <a:lnTo>
                  <a:pt x="2411873" y="171797"/>
                </a:lnTo>
                <a:lnTo>
                  <a:pt x="2411873" y="126523"/>
                </a:lnTo>
                <a:lnTo>
                  <a:pt x="2392847" y="126523"/>
                </a:lnTo>
                <a:lnTo>
                  <a:pt x="2392847" y="83271"/>
                </a:lnTo>
                <a:lnTo>
                  <a:pt x="2347103" y="83271"/>
                </a:lnTo>
                <a:lnTo>
                  <a:pt x="2347103" y="126523"/>
                </a:lnTo>
                <a:lnTo>
                  <a:pt x="2274642" y="126523"/>
                </a:lnTo>
                <a:lnTo>
                  <a:pt x="2274642" y="171797"/>
                </a:lnTo>
                <a:lnTo>
                  <a:pt x="2175463" y="171797"/>
                </a:lnTo>
                <a:lnTo>
                  <a:pt x="2175463" y="205348"/>
                </a:lnTo>
                <a:lnTo>
                  <a:pt x="2098143" y="205348"/>
                </a:lnTo>
                <a:lnTo>
                  <a:pt x="2098143" y="237282"/>
                </a:lnTo>
                <a:lnTo>
                  <a:pt x="2036207" y="237282"/>
                </a:lnTo>
                <a:lnTo>
                  <a:pt x="2036207" y="272450"/>
                </a:lnTo>
                <a:lnTo>
                  <a:pt x="1979533" y="272450"/>
                </a:lnTo>
                <a:lnTo>
                  <a:pt x="1979533" y="300342"/>
                </a:lnTo>
                <a:lnTo>
                  <a:pt x="1649206" y="300746"/>
                </a:lnTo>
                <a:lnTo>
                  <a:pt x="1649206" y="274875"/>
                </a:lnTo>
                <a:lnTo>
                  <a:pt x="1560147" y="274875"/>
                </a:lnTo>
                <a:lnTo>
                  <a:pt x="1560147" y="241324"/>
                </a:lnTo>
                <a:lnTo>
                  <a:pt x="1479185" y="241324"/>
                </a:lnTo>
                <a:lnTo>
                  <a:pt x="1479185" y="204135"/>
                </a:lnTo>
                <a:lnTo>
                  <a:pt x="1275159" y="204135"/>
                </a:lnTo>
                <a:lnTo>
                  <a:pt x="1275159" y="166542"/>
                </a:lnTo>
                <a:lnTo>
                  <a:pt x="1191768" y="166542"/>
                </a:lnTo>
                <a:lnTo>
                  <a:pt x="1191768" y="130970"/>
                </a:lnTo>
                <a:lnTo>
                  <a:pt x="659440" y="130970"/>
                </a:lnTo>
                <a:lnTo>
                  <a:pt x="659440" y="171393"/>
                </a:lnTo>
                <a:lnTo>
                  <a:pt x="742831" y="171393"/>
                </a:lnTo>
                <a:lnTo>
                  <a:pt x="742831" y="204135"/>
                </a:lnTo>
                <a:lnTo>
                  <a:pt x="643652" y="204135"/>
                </a:lnTo>
                <a:lnTo>
                  <a:pt x="643652" y="160883"/>
                </a:lnTo>
                <a:lnTo>
                  <a:pt x="597908" y="160883"/>
                </a:lnTo>
                <a:lnTo>
                  <a:pt x="597908" y="204135"/>
                </a:lnTo>
                <a:lnTo>
                  <a:pt x="525447" y="204135"/>
                </a:lnTo>
                <a:lnTo>
                  <a:pt x="525447" y="241324"/>
                </a:lnTo>
                <a:lnTo>
                  <a:pt x="426268" y="241324"/>
                </a:lnTo>
                <a:lnTo>
                  <a:pt x="426268" y="274875"/>
                </a:lnTo>
                <a:lnTo>
                  <a:pt x="348948" y="274875"/>
                </a:lnTo>
                <a:lnTo>
                  <a:pt x="348948" y="302363"/>
                </a:lnTo>
                <a:lnTo>
                  <a:pt x="0" y="302767"/>
                </a:lnTo>
                <a:lnTo>
                  <a:pt x="0" y="449502"/>
                </a:lnTo>
                <a:lnTo>
                  <a:pt x="0" y="463650"/>
                </a:lnTo>
                <a:lnTo>
                  <a:pt x="0" y="935384"/>
                </a:lnTo>
                <a:lnTo>
                  <a:pt x="7772400" y="935384"/>
                </a:lnTo>
                <a:lnTo>
                  <a:pt x="7772400" y="453948"/>
                </a:lnTo>
                <a:lnTo>
                  <a:pt x="7772400" y="439800"/>
                </a:lnTo>
                <a:lnTo>
                  <a:pt x="7772400" y="298725"/>
                </a:lnTo>
                <a:lnTo>
                  <a:pt x="7772400" y="121673"/>
                </a:lnTo>
                <a:lnTo>
                  <a:pt x="7359896" y="121673"/>
                </a:lnTo>
                <a:close/>
                <a:moveTo>
                  <a:pt x="5461730" y="124098"/>
                </a:moveTo>
                <a:lnTo>
                  <a:pt x="5362551" y="124098"/>
                </a:lnTo>
                <a:lnTo>
                  <a:pt x="5362551" y="82463"/>
                </a:lnTo>
                <a:lnTo>
                  <a:pt x="5461730" y="82463"/>
                </a:lnTo>
                <a:lnTo>
                  <a:pt x="5461730" y="124098"/>
                </a:lnTo>
                <a:close/>
              </a:path>
            </a:pathLst>
          </a:custGeom>
          <a:solidFill>
            <a:schemeClr val="accent5"/>
          </a:solidFill>
          <a:ln w="404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51" name="Graphic 20">
            <a:extLst>
              <a:ext uri="{FF2B5EF4-FFF2-40B4-BE49-F238E27FC236}">
                <a16:creationId xmlns:a16="http://schemas.microsoft.com/office/drawing/2014/main" id="{99EDB050-0128-8BE3-93E4-26DD234715E3}"/>
              </a:ext>
            </a:extLst>
          </p:cNvPr>
          <p:cNvGrpSpPr/>
          <p:nvPr/>
        </p:nvGrpSpPr>
        <p:grpSpPr>
          <a:xfrm>
            <a:off x="2595067" y="8775584"/>
            <a:ext cx="1780782" cy="3238914"/>
            <a:chOff x="18592196" y="4408564"/>
            <a:chExt cx="2744149" cy="4991100"/>
          </a:xfrm>
        </p:grpSpPr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9E839B3-111B-EA8D-184F-3276CDF48C11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168EC88E-F52E-4BE2-AAE2-AE8CB9A53A05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AF5EC3F8-3A80-57F2-D0A2-4602AE4FD258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09CAFB3-264F-56E8-9A68-FB0A5E523849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6" name="Graphic 20">
              <a:extLst>
                <a:ext uri="{FF2B5EF4-FFF2-40B4-BE49-F238E27FC236}">
                  <a16:creationId xmlns:a16="http://schemas.microsoft.com/office/drawing/2014/main" id="{F4213C20-2D57-E88C-0167-6DC773F2CF27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2819D361-1A83-208F-869A-32C883B03239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A621B9CC-CF0B-9044-AD3B-23A44F5792C1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F38C9198-6054-9356-A9D5-05D916ED358A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3CD5E9A2-9578-54CE-09CE-1C3E2797AC4D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F0E43BAC-3214-D3F5-B2E6-7284D8E59E9C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704FDAD2-4C99-6628-C390-0B97144CBFC6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236E44E5-C9A2-28D5-D5DC-BE61FA52FC0C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2FEAF832-BE89-4E2D-C5F4-60B08B6B8177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C64FD7AD-173B-3544-7D01-EDBDEE3823BB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9" name="Graphic 20">
              <a:extLst>
                <a:ext uri="{FF2B5EF4-FFF2-40B4-BE49-F238E27FC236}">
                  <a16:creationId xmlns:a16="http://schemas.microsoft.com/office/drawing/2014/main" id="{7A8D28AA-F715-577C-A895-B1020E974954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F1DFF157-D926-BD21-323C-771FF71654F4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D80956D1-B9D9-40E1-6FBF-580532C97D9F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46127627-E86A-38E6-49B6-8B302D584C54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3DD9F49F-7F8D-3A15-9C34-BC20B4ED7906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59028472-19AE-AFFF-4BF3-D83242EEFE21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BD486FAD-1CCC-D17B-8AF1-FFBA34A0667A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1F4EC6CA-9FDC-0CF2-376C-AB1E7B50ED2B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A9F0D5D-6DC8-1158-A272-CEAD87F72BC9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72158BA6-1761-A329-2A8A-8A0881D4DAD5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3B73A110-2CB5-1329-E35C-F31B3E98BE55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C42EA35C-5911-5C48-3B83-884AA6B0C3A2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E419071E-8B5A-0307-E992-51569FA2FCC7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5E84BF74-3319-0D03-0ABC-F68D3DDE7198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2A196360-1EE3-FC5E-E3E3-ABD4F8C0BED6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1" name="Graphic 20">
            <a:extLst>
              <a:ext uri="{FF2B5EF4-FFF2-40B4-BE49-F238E27FC236}">
                <a16:creationId xmlns:a16="http://schemas.microsoft.com/office/drawing/2014/main" id="{E2183CD1-05DB-3805-66EF-0BC472747C43}"/>
              </a:ext>
            </a:extLst>
          </p:cNvPr>
          <p:cNvGrpSpPr/>
          <p:nvPr/>
        </p:nvGrpSpPr>
        <p:grpSpPr>
          <a:xfrm>
            <a:off x="19901376" y="9189724"/>
            <a:ext cx="1780782" cy="3238914"/>
            <a:chOff x="18592196" y="4408564"/>
            <a:chExt cx="2744149" cy="4991100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B4A1477-3568-FC61-1838-39F64482E837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5C6B548-A396-68D8-6D79-F6821163EF7D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0BBF4A4-D7C2-9F59-A838-AC93E4940424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BB3F1AA-19B5-3209-AED3-107930862BB1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6" name="Graphic 20">
              <a:extLst>
                <a:ext uri="{FF2B5EF4-FFF2-40B4-BE49-F238E27FC236}">
                  <a16:creationId xmlns:a16="http://schemas.microsoft.com/office/drawing/2014/main" id="{71182D84-3842-C895-3970-CB12E5AC9BBE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64B19672-8247-E7A3-E306-5D4088552FCC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87D4D825-580E-88FB-6CB4-1C3A0705939C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C296695D-8A0F-2CC6-4A83-476FCB92FB4B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A13C12BE-9591-A2FF-4BEE-BC29B806E533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256E3475-8946-55F3-A996-E95FF72450BC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79F8782A-D679-743E-3D0A-1AB85D037468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CB000063-544B-70D8-A409-FD5E949BF5B2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5A2384D4-D5FF-1A8C-64AC-B59AFAD7745E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55D1589-0C1C-61A5-AFA8-6DCF9E07075B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9" name="Graphic 20">
              <a:extLst>
                <a:ext uri="{FF2B5EF4-FFF2-40B4-BE49-F238E27FC236}">
                  <a16:creationId xmlns:a16="http://schemas.microsoft.com/office/drawing/2014/main" id="{FC6DF799-5220-5ED4-E026-CFEA5F484200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1425F0ED-A5CB-FE29-3517-2E7094827681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C9CE28AD-EE56-0578-2031-CBA815DF98C3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30A23342-D4A9-ACCD-711F-FF7C10B31D7D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6418CC46-BEAF-D043-ADEB-7C6818E848EA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ABE101D9-A2DC-5499-B2A3-77F8EAD6DDCA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EBA31012-DC4B-0066-BCE4-254DE170E291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B361FFBE-5C26-740F-1CDC-0793853B6EE0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48F15AC8-6EFA-DCB1-B002-3A07454ED89A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6DE08374-42A1-2393-C0E8-14846FEC5DD5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451905DD-8462-26E8-0B8F-7BDFB4160BFE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95643FBE-B3E6-9037-444C-3CD63055ECC9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90EAEA2B-A34B-3816-7F0C-5E6B511773DD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17214B0C-C280-0CD1-401A-10ED41645DD5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B45463E1-6D26-C5A5-6195-605E976921B4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49" name="Graphic 141">
            <a:extLst>
              <a:ext uri="{FF2B5EF4-FFF2-40B4-BE49-F238E27FC236}">
                <a16:creationId xmlns:a16="http://schemas.microsoft.com/office/drawing/2014/main" id="{4CCC5E6B-32C5-992B-7F87-F3577E664176}"/>
              </a:ext>
            </a:extLst>
          </p:cNvPr>
          <p:cNvSpPr/>
          <p:nvPr/>
        </p:nvSpPr>
        <p:spPr>
          <a:xfrm rot="10800000">
            <a:off x="21680878" y="12365374"/>
            <a:ext cx="1804597" cy="696747"/>
          </a:xfrm>
          <a:custGeom>
            <a:avLst/>
            <a:gdLst>
              <a:gd name="connsiteX0" fmla="*/ 1164908 w 1257300"/>
              <a:gd name="connsiteY0" fmla="*/ 295238 h 485438"/>
              <a:gd name="connsiteX1" fmla="*/ 1164908 w 1257300"/>
              <a:gd name="connsiteY1" fmla="*/ 188309 h 485438"/>
              <a:gd name="connsiteX2" fmla="*/ 1056323 w 1257300"/>
              <a:gd name="connsiteY2" fmla="*/ 188309 h 485438"/>
              <a:gd name="connsiteX3" fmla="*/ 1056323 w 1257300"/>
              <a:gd name="connsiteY3" fmla="*/ 173168 h 485438"/>
              <a:gd name="connsiteX4" fmla="*/ 1056323 w 1257300"/>
              <a:gd name="connsiteY4" fmla="*/ 97466 h 485438"/>
              <a:gd name="connsiteX5" fmla="*/ 910590 w 1257300"/>
              <a:gd name="connsiteY5" fmla="*/ 97466 h 485438"/>
              <a:gd name="connsiteX6" fmla="*/ 910590 w 1257300"/>
              <a:gd name="connsiteY6" fmla="*/ 0 h 485438"/>
              <a:gd name="connsiteX7" fmla="*/ 802958 w 1257300"/>
              <a:gd name="connsiteY7" fmla="*/ 0 h 485438"/>
              <a:gd name="connsiteX8" fmla="*/ 802958 w 1257300"/>
              <a:gd name="connsiteY8" fmla="*/ 97466 h 485438"/>
              <a:gd name="connsiteX9" fmla="*/ 723900 w 1257300"/>
              <a:gd name="connsiteY9" fmla="*/ 97466 h 485438"/>
              <a:gd name="connsiteX10" fmla="*/ 723900 w 1257300"/>
              <a:gd name="connsiteY10" fmla="*/ 173168 h 485438"/>
              <a:gd name="connsiteX11" fmla="*/ 723900 w 1257300"/>
              <a:gd name="connsiteY11" fmla="*/ 188309 h 485438"/>
              <a:gd name="connsiteX12" fmla="*/ 625793 w 1257300"/>
              <a:gd name="connsiteY12" fmla="*/ 188309 h 485438"/>
              <a:gd name="connsiteX13" fmla="*/ 625793 w 1257300"/>
              <a:gd name="connsiteY13" fmla="*/ 295238 h 485438"/>
              <a:gd name="connsiteX14" fmla="*/ 492443 w 1257300"/>
              <a:gd name="connsiteY14" fmla="*/ 295238 h 485438"/>
              <a:gd name="connsiteX15" fmla="*/ 492443 w 1257300"/>
              <a:gd name="connsiteY15" fmla="*/ 215751 h 485438"/>
              <a:gd name="connsiteX16" fmla="*/ 384810 w 1257300"/>
              <a:gd name="connsiteY16" fmla="*/ 215751 h 485438"/>
              <a:gd name="connsiteX17" fmla="*/ 384810 w 1257300"/>
              <a:gd name="connsiteY17" fmla="*/ 295238 h 485438"/>
              <a:gd name="connsiteX18" fmla="*/ 195263 w 1257300"/>
              <a:gd name="connsiteY18" fmla="*/ 295238 h 485438"/>
              <a:gd name="connsiteX19" fmla="*/ 195263 w 1257300"/>
              <a:gd name="connsiteY19" fmla="*/ 376617 h 485438"/>
              <a:gd name="connsiteX20" fmla="*/ 0 w 1257300"/>
              <a:gd name="connsiteY20" fmla="*/ 377564 h 485438"/>
              <a:gd name="connsiteX21" fmla="*/ 0 w 1257300"/>
              <a:gd name="connsiteY21" fmla="*/ 485439 h 485438"/>
              <a:gd name="connsiteX22" fmla="*/ 1257300 w 1257300"/>
              <a:gd name="connsiteY22" fmla="*/ 485439 h 485438"/>
              <a:gd name="connsiteX23" fmla="*/ 1257300 w 1257300"/>
              <a:gd name="connsiteY23" fmla="*/ 295238 h 485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57300" h="485438">
                <a:moveTo>
                  <a:pt x="1164908" y="295238"/>
                </a:moveTo>
                <a:lnTo>
                  <a:pt x="1164908" y="188309"/>
                </a:lnTo>
                <a:lnTo>
                  <a:pt x="1056323" y="188309"/>
                </a:lnTo>
                <a:lnTo>
                  <a:pt x="1056323" y="173168"/>
                </a:lnTo>
                <a:lnTo>
                  <a:pt x="1056323" y="97466"/>
                </a:lnTo>
                <a:lnTo>
                  <a:pt x="910590" y="97466"/>
                </a:lnTo>
                <a:lnTo>
                  <a:pt x="910590" y="0"/>
                </a:lnTo>
                <a:lnTo>
                  <a:pt x="802958" y="0"/>
                </a:lnTo>
                <a:lnTo>
                  <a:pt x="802958" y="97466"/>
                </a:lnTo>
                <a:lnTo>
                  <a:pt x="723900" y="97466"/>
                </a:lnTo>
                <a:lnTo>
                  <a:pt x="723900" y="173168"/>
                </a:lnTo>
                <a:lnTo>
                  <a:pt x="723900" y="188309"/>
                </a:lnTo>
                <a:lnTo>
                  <a:pt x="625793" y="188309"/>
                </a:lnTo>
                <a:lnTo>
                  <a:pt x="625793" y="295238"/>
                </a:lnTo>
                <a:lnTo>
                  <a:pt x="492443" y="295238"/>
                </a:lnTo>
                <a:lnTo>
                  <a:pt x="492443" y="215751"/>
                </a:lnTo>
                <a:lnTo>
                  <a:pt x="384810" y="215751"/>
                </a:lnTo>
                <a:lnTo>
                  <a:pt x="384810" y="295238"/>
                </a:lnTo>
                <a:lnTo>
                  <a:pt x="195263" y="295238"/>
                </a:lnTo>
                <a:lnTo>
                  <a:pt x="195263" y="376617"/>
                </a:lnTo>
                <a:lnTo>
                  <a:pt x="0" y="377564"/>
                </a:lnTo>
                <a:lnTo>
                  <a:pt x="0" y="485439"/>
                </a:lnTo>
                <a:lnTo>
                  <a:pt x="1257300" y="485439"/>
                </a:lnTo>
                <a:lnTo>
                  <a:pt x="1257300" y="295238"/>
                </a:lnTo>
                <a:close/>
              </a:path>
            </a:pathLst>
          </a:custGeom>
          <a:solidFill>
            <a:srgbClr val="24242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0" name="Graphic 143">
            <a:extLst>
              <a:ext uri="{FF2B5EF4-FFF2-40B4-BE49-F238E27FC236}">
                <a16:creationId xmlns:a16="http://schemas.microsoft.com/office/drawing/2014/main" id="{254E83FE-A0BD-B510-792F-5E92465E117C}"/>
              </a:ext>
            </a:extLst>
          </p:cNvPr>
          <p:cNvSpPr/>
          <p:nvPr/>
        </p:nvSpPr>
        <p:spPr>
          <a:xfrm>
            <a:off x="3913231" y="12401794"/>
            <a:ext cx="1070022" cy="546848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1" name="Graphic 145">
            <a:extLst>
              <a:ext uri="{FF2B5EF4-FFF2-40B4-BE49-F238E27FC236}">
                <a16:creationId xmlns:a16="http://schemas.microsoft.com/office/drawing/2014/main" id="{F8CC7E55-327D-16A9-9A7E-3B19D056CF5A}"/>
              </a:ext>
            </a:extLst>
          </p:cNvPr>
          <p:cNvSpPr/>
          <p:nvPr/>
        </p:nvSpPr>
        <p:spPr>
          <a:xfrm rot="10800000">
            <a:off x="1688588" y="12833542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2" name="Graphic 147">
            <a:extLst>
              <a:ext uri="{FF2B5EF4-FFF2-40B4-BE49-F238E27FC236}">
                <a16:creationId xmlns:a16="http://schemas.microsoft.com/office/drawing/2014/main" id="{591798B6-20EB-D201-C969-C42D60AAB971}"/>
              </a:ext>
            </a:extLst>
          </p:cNvPr>
          <p:cNvSpPr/>
          <p:nvPr/>
        </p:nvSpPr>
        <p:spPr>
          <a:xfrm>
            <a:off x="7207896" y="12478736"/>
            <a:ext cx="1926749" cy="534040"/>
          </a:xfrm>
          <a:custGeom>
            <a:avLst/>
            <a:gdLst>
              <a:gd name="connsiteX0" fmla="*/ 1342408 w 1342407"/>
              <a:gd name="connsiteY0" fmla="*/ 289918 h 372077"/>
              <a:gd name="connsiteX1" fmla="*/ 1171763 w 1342407"/>
              <a:gd name="connsiteY1" fmla="*/ 289918 h 372077"/>
              <a:gd name="connsiteX2" fmla="*/ 1171763 w 1342407"/>
              <a:gd name="connsiteY2" fmla="*/ 183206 h 372077"/>
              <a:gd name="connsiteX3" fmla="*/ 1086440 w 1342407"/>
              <a:gd name="connsiteY3" fmla="*/ 183206 h 372077"/>
              <a:gd name="connsiteX4" fmla="*/ 1086440 w 1342407"/>
              <a:gd name="connsiteY4" fmla="*/ 91603 h 372077"/>
              <a:gd name="connsiteX5" fmla="*/ 1001118 w 1342407"/>
              <a:gd name="connsiteY5" fmla="*/ 91603 h 372077"/>
              <a:gd name="connsiteX6" fmla="*/ 1001118 w 1342407"/>
              <a:gd name="connsiteY6" fmla="*/ 0 h 372077"/>
              <a:gd name="connsiteX7" fmla="*/ 282512 w 1342407"/>
              <a:gd name="connsiteY7" fmla="*/ 0 h 372077"/>
              <a:gd name="connsiteX8" fmla="*/ 282512 w 1342407"/>
              <a:gd name="connsiteY8" fmla="*/ 91603 h 372077"/>
              <a:gd name="connsiteX9" fmla="*/ 195294 w 1342407"/>
              <a:gd name="connsiteY9" fmla="*/ 91603 h 372077"/>
              <a:gd name="connsiteX10" fmla="*/ 195294 w 1342407"/>
              <a:gd name="connsiteY10" fmla="*/ 188872 h 372077"/>
              <a:gd name="connsiteX11" fmla="*/ 169697 w 1342407"/>
              <a:gd name="connsiteY11" fmla="*/ 188872 h 372077"/>
              <a:gd name="connsiteX12" fmla="*/ 169697 w 1342407"/>
              <a:gd name="connsiteY12" fmla="*/ 289918 h 372077"/>
              <a:gd name="connsiteX13" fmla="*/ 0 w 1342407"/>
              <a:gd name="connsiteY13" fmla="*/ 289918 h 372077"/>
              <a:gd name="connsiteX14" fmla="*/ 0 w 1342407"/>
              <a:gd name="connsiteY14" fmla="*/ 372077 h 372077"/>
              <a:gd name="connsiteX15" fmla="*/ 1342408 w 1342407"/>
              <a:gd name="connsiteY15" fmla="*/ 372077 h 372077"/>
              <a:gd name="connsiteX16" fmla="*/ 1342408 w 1342407"/>
              <a:gd name="connsiteY16" fmla="*/ 289918 h 372077"/>
              <a:gd name="connsiteX17" fmla="*/ 509091 w 1342407"/>
              <a:gd name="connsiteY17" fmla="*/ 289918 h 372077"/>
              <a:gd name="connsiteX18" fmla="*/ 276824 w 1342407"/>
              <a:gd name="connsiteY18" fmla="*/ 289918 h 372077"/>
              <a:gd name="connsiteX19" fmla="*/ 276824 w 1342407"/>
              <a:gd name="connsiteY19" fmla="*/ 192649 h 372077"/>
              <a:gd name="connsiteX20" fmla="*/ 509091 w 1342407"/>
              <a:gd name="connsiteY20" fmla="*/ 192649 h 372077"/>
              <a:gd name="connsiteX21" fmla="*/ 509091 w 1342407"/>
              <a:gd name="connsiteY21" fmla="*/ 289918 h 372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42407" h="372077">
                <a:moveTo>
                  <a:pt x="1342408" y="289918"/>
                </a:moveTo>
                <a:lnTo>
                  <a:pt x="1171763" y="289918"/>
                </a:lnTo>
                <a:lnTo>
                  <a:pt x="1171763" y="183206"/>
                </a:lnTo>
                <a:lnTo>
                  <a:pt x="1086440" y="183206"/>
                </a:lnTo>
                <a:lnTo>
                  <a:pt x="1086440" y="91603"/>
                </a:lnTo>
                <a:lnTo>
                  <a:pt x="1001118" y="91603"/>
                </a:lnTo>
                <a:lnTo>
                  <a:pt x="1001118" y="0"/>
                </a:lnTo>
                <a:lnTo>
                  <a:pt x="282512" y="0"/>
                </a:lnTo>
                <a:lnTo>
                  <a:pt x="282512" y="91603"/>
                </a:lnTo>
                <a:lnTo>
                  <a:pt x="195294" y="91603"/>
                </a:lnTo>
                <a:lnTo>
                  <a:pt x="195294" y="188872"/>
                </a:lnTo>
                <a:lnTo>
                  <a:pt x="169697" y="188872"/>
                </a:lnTo>
                <a:lnTo>
                  <a:pt x="169697" y="289918"/>
                </a:lnTo>
                <a:lnTo>
                  <a:pt x="0" y="289918"/>
                </a:lnTo>
                <a:lnTo>
                  <a:pt x="0" y="372077"/>
                </a:lnTo>
                <a:lnTo>
                  <a:pt x="1342408" y="372077"/>
                </a:lnTo>
                <a:lnTo>
                  <a:pt x="1342408" y="289918"/>
                </a:lnTo>
                <a:close/>
                <a:moveTo>
                  <a:pt x="509091" y="289918"/>
                </a:moveTo>
                <a:lnTo>
                  <a:pt x="276824" y="289918"/>
                </a:lnTo>
                <a:lnTo>
                  <a:pt x="276824" y="192649"/>
                </a:lnTo>
                <a:lnTo>
                  <a:pt x="509091" y="192649"/>
                </a:lnTo>
                <a:lnTo>
                  <a:pt x="509091" y="289918"/>
                </a:lnTo>
                <a:close/>
              </a:path>
            </a:pathLst>
          </a:custGeom>
          <a:solidFill>
            <a:srgbClr val="242428"/>
          </a:solidFill>
          <a:ln w="94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3" name="Graphic 145">
            <a:extLst>
              <a:ext uri="{FF2B5EF4-FFF2-40B4-BE49-F238E27FC236}">
                <a16:creationId xmlns:a16="http://schemas.microsoft.com/office/drawing/2014/main" id="{76347564-66B9-9CBF-ACF1-5F7DD5DE1D47}"/>
              </a:ext>
            </a:extLst>
          </p:cNvPr>
          <p:cNvSpPr/>
          <p:nvPr/>
        </p:nvSpPr>
        <p:spPr>
          <a:xfrm>
            <a:off x="17400718" y="12190048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154" name="Graphic 8">
            <a:extLst>
              <a:ext uri="{FF2B5EF4-FFF2-40B4-BE49-F238E27FC236}">
                <a16:creationId xmlns:a16="http://schemas.microsoft.com/office/drawing/2014/main" id="{C712F317-1140-FB83-8FC2-4A33BEAF8586}"/>
              </a:ext>
            </a:extLst>
          </p:cNvPr>
          <p:cNvGrpSpPr/>
          <p:nvPr/>
        </p:nvGrpSpPr>
        <p:grpSpPr>
          <a:xfrm>
            <a:off x="18624705" y="5002885"/>
            <a:ext cx="1558415" cy="1731892"/>
            <a:chOff x="17520746" y="4289614"/>
            <a:chExt cx="3088948" cy="3432799"/>
          </a:xfrm>
        </p:grpSpPr>
        <p:grpSp>
          <p:nvGrpSpPr>
            <p:cNvPr id="155" name="Graphic 8">
              <a:extLst>
                <a:ext uri="{FF2B5EF4-FFF2-40B4-BE49-F238E27FC236}">
                  <a16:creationId xmlns:a16="http://schemas.microsoft.com/office/drawing/2014/main" id="{5694EA2E-6618-4A88-420B-EDF000474AF9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52A248D-F300-10B7-4C1A-49512526521A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F76C9776-13AC-F538-9BE4-9D1D42E50DA8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9DD467C0-1AFF-DC34-6BDC-D961DEAF400A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56" name="Freeform 155">
              <a:extLst>
                <a:ext uri="{FF2B5EF4-FFF2-40B4-BE49-F238E27FC236}">
                  <a16:creationId xmlns:a16="http://schemas.microsoft.com/office/drawing/2014/main" id="{E2870583-1B34-5EDC-A86B-032BE3CF7F7A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rgbClr val="FFBE3B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57" name="Graphic 8">
              <a:extLst>
                <a:ext uri="{FF2B5EF4-FFF2-40B4-BE49-F238E27FC236}">
                  <a16:creationId xmlns:a16="http://schemas.microsoft.com/office/drawing/2014/main" id="{A6BA1605-3B78-62AC-A19B-271550528E06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BCBE791C-D0F2-A508-8AF4-5F0F6289CD2C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E08DDABC-2E28-13C1-68FE-2E3C58F98B36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4947BA4D-88C9-7066-29DB-C63B9EC69F80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8F36E1AC-1D3C-A3DE-4791-A359B647D4E0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FC5984DF-856C-19CF-6559-EF6D3488E02F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15A4E269-E5F5-54C9-D6A8-17F4687184D9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AC1FA64E-754D-8BBD-9F89-6F056F1CB852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8FDCF0D0-0014-F1B6-F4F0-0CB2C3C933F9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6732705E-B1C7-5E35-A98C-51F80D12BD84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B96E8C9-B7D2-FFEC-9F8F-3EE0E57C46D8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291EFE13-6729-DC23-9C5C-3EB039A2439C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430C567D-D4D9-9C1C-C4C5-895616A8414C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9227918B-0126-4C94-EC6F-2F3474309A15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8" name="Graphic 8">
              <a:extLst>
                <a:ext uri="{FF2B5EF4-FFF2-40B4-BE49-F238E27FC236}">
                  <a16:creationId xmlns:a16="http://schemas.microsoft.com/office/drawing/2014/main" id="{7AD85C3C-7D2F-916D-4800-B269480BF46A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1341D438-58D8-8D0E-5075-A95FE78B22DF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67F93A14-CBB5-2B36-68C5-3A6DB7763CB7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7EF0CEB0-4489-41E4-E909-E642D9D56081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E863205F-CCB4-2EC5-096E-44D98DAE1737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5900E3D1-E4F9-A6CE-B032-F025D1E418AF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22170721-CFCD-5AEB-6618-454D9DF00996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E76973A3-D9A3-ECD9-0E63-DCA42AC38F36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3E847381-EDA7-53F1-0C73-FE0439E9053C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8B37FB2D-2BA0-50AA-BCF9-C7DBBDABD115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1862937D-4CFA-2CCE-6517-14CACE62F7B7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DBFD80EF-1799-1FC3-D4B1-165BCD845397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CD3B622D-D44A-9730-3151-5ED92CDD6F56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A8D2CEB5-D037-035B-9B25-214E941C1F41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F22CFCD8-9AEA-DBB4-E93F-C2732C66D3B0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77ABBB26-C476-75D2-4048-D5F90CABB916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C98FBDA9-C0E4-9021-3163-AD4A48B2B917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F51BE58D-06AD-0716-C218-EEF4925218E2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5C930FC0-F550-C641-AA94-9277FFD0E9D5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37E9CA32-C775-1378-DB1F-82B7DABF082B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25" name="Graphic 24">
            <a:extLst>
              <a:ext uri="{FF2B5EF4-FFF2-40B4-BE49-F238E27FC236}">
                <a16:creationId xmlns:a16="http://schemas.microsoft.com/office/drawing/2014/main" id="{D7BC59FB-C295-4536-7E11-8B0D2D8950B7}"/>
              </a:ext>
            </a:extLst>
          </p:cNvPr>
          <p:cNvGrpSpPr/>
          <p:nvPr/>
        </p:nvGrpSpPr>
        <p:grpSpPr>
          <a:xfrm>
            <a:off x="14048941" y="11264234"/>
            <a:ext cx="1756700" cy="1404290"/>
            <a:chOff x="18549296" y="5832514"/>
            <a:chExt cx="3432799" cy="2744149"/>
          </a:xfrm>
        </p:grpSpPr>
        <p:sp>
          <p:nvSpPr>
            <p:cNvPr id="226" name="Freeform 225">
              <a:extLst>
                <a:ext uri="{FF2B5EF4-FFF2-40B4-BE49-F238E27FC236}">
                  <a16:creationId xmlns:a16="http://schemas.microsoft.com/office/drawing/2014/main" id="{1CA720A3-B622-229A-2ACB-43D1EEF3C710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id="{B7C3BEF9-9ABD-19CE-244A-FE1876559369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28" name="Freeform 227">
              <a:extLst>
                <a:ext uri="{FF2B5EF4-FFF2-40B4-BE49-F238E27FC236}">
                  <a16:creationId xmlns:a16="http://schemas.microsoft.com/office/drawing/2014/main" id="{04A06ACF-CA36-CD09-493A-F3C46AE45B27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29" name="Freeform 228">
              <a:extLst>
                <a:ext uri="{FF2B5EF4-FFF2-40B4-BE49-F238E27FC236}">
                  <a16:creationId xmlns:a16="http://schemas.microsoft.com/office/drawing/2014/main" id="{DDEA9BB6-AAB2-EE92-D44C-AD801EB5AD14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0" name="Freeform 229">
              <a:extLst>
                <a:ext uri="{FF2B5EF4-FFF2-40B4-BE49-F238E27FC236}">
                  <a16:creationId xmlns:a16="http://schemas.microsoft.com/office/drawing/2014/main" id="{5FF34A83-724F-ADC2-1FC4-4E4C8BD9F559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1" name="Freeform 230">
              <a:extLst>
                <a:ext uri="{FF2B5EF4-FFF2-40B4-BE49-F238E27FC236}">
                  <a16:creationId xmlns:a16="http://schemas.microsoft.com/office/drawing/2014/main" id="{E42999F9-12DA-A405-17C3-0F7FEBAC818B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2" name="Freeform 231">
              <a:extLst>
                <a:ext uri="{FF2B5EF4-FFF2-40B4-BE49-F238E27FC236}">
                  <a16:creationId xmlns:a16="http://schemas.microsoft.com/office/drawing/2014/main" id="{A58EA7B3-F2B6-15FE-6181-5CA95427E71C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3" name="Freeform 232">
              <a:extLst>
                <a:ext uri="{FF2B5EF4-FFF2-40B4-BE49-F238E27FC236}">
                  <a16:creationId xmlns:a16="http://schemas.microsoft.com/office/drawing/2014/main" id="{2A84F0E8-D1A3-85DC-00BE-6138BFC4FE91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4" name="Freeform 233">
              <a:extLst>
                <a:ext uri="{FF2B5EF4-FFF2-40B4-BE49-F238E27FC236}">
                  <a16:creationId xmlns:a16="http://schemas.microsoft.com/office/drawing/2014/main" id="{16831112-737F-8533-27FA-00AF1F3CF8F2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5" name="Freeform 234">
              <a:extLst>
                <a:ext uri="{FF2B5EF4-FFF2-40B4-BE49-F238E27FC236}">
                  <a16:creationId xmlns:a16="http://schemas.microsoft.com/office/drawing/2014/main" id="{D4559020-0157-F72D-487F-0342846FA763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6" name="Freeform 235">
              <a:extLst>
                <a:ext uri="{FF2B5EF4-FFF2-40B4-BE49-F238E27FC236}">
                  <a16:creationId xmlns:a16="http://schemas.microsoft.com/office/drawing/2014/main" id="{A350E187-7038-833B-8907-B92645F40799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37" name="Graphic 24">
              <a:extLst>
                <a:ext uri="{FF2B5EF4-FFF2-40B4-BE49-F238E27FC236}">
                  <a16:creationId xmlns:a16="http://schemas.microsoft.com/office/drawing/2014/main" id="{AF09A801-3C9C-B5CC-78CD-FABA162798EF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B178ACEC-2C67-F7E8-B989-8B428AA9BE4C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E8A9B30F-57E2-E32C-C784-E30CF92C5EAF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0C405FEE-5829-9E7A-4B3F-B839AE51F86A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4151E1FE-AF08-10F9-99DB-197C683D2F79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94DA3FD6-B07B-CB79-A2B0-2C820D56D6AE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007ACA8F-3D2C-1A3A-1FCB-521F42B11B13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F2E83204-C3D9-A0E6-548E-3A84D33BF2C9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A0ECD327-CC81-D033-15BF-1E55D2E7E3F4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F24C9740-BEE3-EC74-8694-B99EAC75806E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36125D6A-F1B7-06E0-15A5-05917D2C4E94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B76BB2C5-C89B-B392-AB27-3A1EFE35870A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49" name="Graphic 24">
            <a:extLst>
              <a:ext uri="{FF2B5EF4-FFF2-40B4-BE49-F238E27FC236}">
                <a16:creationId xmlns:a16="http://schemas.microsoft.com/office/drawing/2014/main" id="{2C3CF950-67A8-E45B-573D-DC1CCE6EDC22}"/>
              </a:ext>
            </a:extLst>
          </p:cNvPr>
          <p:cNvGrpSpPr/>
          <p:nvPr/>
        </p:nvGrpSpPr>
        <p:grpSpPr>
          <a:xfrm>
            <a:off x="8301987" y="10634830"/>
            <a:ext cx="1756700" cy="1404290"/>
            <a:chOff x="18549296" y="5832514"/>
            <a:chExt cx="3432799" cy="2744149"/>
          </a:xfrm>
        </p:grpSpPr>
        <p:sp>
          <p:nvSpPr>
            <p:cNvPr id="250" name="Freeform 249">
              <a:extLst>
                <a:ext uri="{FF2B5EF4-FFF2-40B4-BE49-F238E27FC236}">
                  <a16:creationId xmlns:a16="http://schemas.microsoft.com/office/drawing/2014/main" id="{DD385415-923C-8BC6-B405-2FE4E2656A5F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1" name="Freeform 250">
              <a:extLst>
                <a:ext uri="{FF2B5EF4-FFF2-40B4-BE49-F238E27FC236}">
                  <a16:creationId xmlns:a16="http://schemas.microsoft.com/office/drawing/2014/main" id="{C5A571D8-0A40-19FA-A241-AF845EE3952E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2" name="Freeform 251">
              <a:extLst>
                <a:ext uri="{FF2B5EF4-FFF2-40B4-BE49-F238E27FC236}">
                  <a16:creationId xmlns:a16="http://schemas.microsoft.com/office/drawing/2014/main" id="{135FC743-743C-8C70-27E5-FAA830F12213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3B108E58-D847-306B-57E8-E11E3A75977C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4" name="Freeform 253">
              <a:extLst>
                <a:ext uri="{FF2B5EF4-FFF2-40B4-BE49-F238E27FC236}">
                  <a16:creationId xmlns:a16="http://schemas.microsoft.com/office/drawing/2014/main" id="{7E859EBF-667A-CC53-B4CC-31997704A348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5" name="Freeform 254">
              <a:extLst>
                <a:ext uri="{FF2B5EF4-FFF2-40B4-BE49-F238E27FC236}">
                  <a16:creationId xmlns:a16="http://schemas.microsoft.com/office/drawing/2014/main" id="{EEB48533-EC00-6132-8A97-241D8F08192F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6" name="Freeform 255">
              <a:extLst>
                <a:ext uri="{FF2B5EF4-FFF2-40B4-BE49-F238E27FC236}">
                  <a16:creationId xmlns:a16="http://schemas.microsoft.com/office/drawing/2014/main" id="{EC733EC6-93A9-CA88-0F77-54EB4014B40F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7" name="Freeform 256">
              <a:extLst>
                <a:ext uri="{FF2B5EF4-FFF2-40B4-BE49-F238E27FC236}">
                  <a16:creationId xmlns:a16="http://schemas.microsoft.com/office/drawing/2014/main" id="{CD57125A-58F6-1657-5E02-256D6E672503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8" name="Freeform 257">
              <a:extLst>
                <a:ext uri="{FF2B5EF4-FFF2-40B4-BE49-F238E27FC236}">
                  <a16:creationId xmlns:a16="http://schemas.microsoft.com/office/drawing/2014/main" id="{2DFBF973-36A5-CAD0-4A0F-8B5AB2B39802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59" name="Freeform 258">
              <a:extLst>
                <a:ext uri="{FF2B5EF4-FFF2-40B4-BE49-F238E27FC236}">
                  <a16:creationId xmlns:a16="http://schemas.microsoft.com/office/drawing/2014/main" id="{3E3CA05C-FCE0-3DEC-4631-EA9742654333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60" name="Freeform 259">
              <a:extLst>
                <a:ext uri="{FF2B5EF4-FFF2-40B4-BE49-F238E27FC236}">
                  <a16:creationId xmlns:a16="http://schemas.microsoft.com/office/drawing/2014/main" id="{6FE4B918-31BA-E4AC-AB55-C7A1A4357D0B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61" name="Graphic 24">
              <a:extLst>
                <a:ext uri="{FF2B5EF4-FFF2-40B4-BE49-F238E27FC236}">
                  <a16:creationId xmlns:a16="http://schemas.microsoft.com/office/drawing/2014/main" id="{D67B05DB-CC92-12C6-001C-E351A6F55185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2860E0B7-5FA7-E3CC-5CBB-DE500582EBE0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973FDFA0-30F5-076F-30A9-CE55C6739A4F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2C472EE3-AA1E-748A-EAB6-62954F0EA507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8F7A5ED2-A996-BC69-4F60-E64F9D246560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E2487680-FEEA-E7C6-2761-89DA2186C16A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531EACD0-0B53-DF18-56D1-D6833ED392E8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C02077E3-66B8-35B5-16A6-D59C5A94E389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B29F429D-458E-9CE7-89EC-B6BE94C70754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81DCB5DC-AEC9-D189-1E8A-CF4736FBB896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3CCE98A5-AF7C-B29C-C18F-59CCC8E38996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7218D332-95E5-01AA-088E-504B63794C8E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73" name="Graphic 28">
            <a:extLst>
              <a:ext uri="{FF2B5EF4-FFF2-40B4-BE49-F238E27FC236}">
                <a16:creationId xmlns:a16="http://schemas.microsoft.com/office/drawing/2014/main" id="{8483E4D1-BFED-A4A2-6D23-9C33B1357439}"/>
              </a:ext>
            </a:extLst>
          </p:cNvPr>
          <p:cNvGrpSpPr/>
          <p:nvPr/>
        </p:nvGrpSpPr>
        <p:grpSpPr>
          <a:xfrm>
            <a:off x="11348129" y="7530215"/>
            <a:ext cx="1817617" cy="1692264"/>
            <a:chOff x="19274746" y="6303964"/>
            <a:chExt cx="2578100" cy="2400300"/>
          </a:xfrm>
        </p:grpSpPr>
        <p:grpSp>
          <p:nvGrpSpPr>
            <p:cNvPr id="274" name="Graphic 28">
              <a:extLst>
                <a:ext uri="{FF2B5EF4-FFF2-40B4-BE49-F238E27FC236}">
                  <a16:creationId xmlns:a16="http://schemas.microsoft.com/office/drawing/2014/main" id="{D9C2A472-E499-4305-2AA5-1280727E7695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8BDB9B5D-9D7D-08AD-E12A-14DB5CF1B42B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229940FD-D82B-62A0-A0ED-99F8B0A4B20C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75" name="Graphic 28">
              <a:extLst>
                <a:ext uri="{FF2B5EF4-FFF2-40B4-BE49-F238E27FC236}">
                  <a16:creationId xmlns:a16="http://schemas.microsoft.com/office/drawing/2014/main" id="{085EF465-1570-D0F4-9F9B-881D89A26206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991938F9-C4D6-BF20-DA30-DA0EF85ED6EE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057EC813-441F-AB74-5F37-C92CC03E1789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E930621E-55AD-7762-24D8-C6B2BB689750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DC5B0923-0428-9E5E-0B18-709E88DBDCD6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EE85F0D1-B9CE-432F-866E-00A2016D7A9A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03FA3F3B-1FC4-3135-EBB3-4ADE7BC0B593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D35ADD09-4DE5-4DBA-18F6-BC5C880F694A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E1F69AE4-CCA0-D1F2-AF16-5DE312FAF64E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83A297A4-BE47-834D-E15D-FD80E38DBB7E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276" name="Freeform 275">
              <a:extLst>
                <a:ext uri="{FF2B5EF4-FFF2-40B4-BE49-F238E27FC236}">
                  <a16:creationId xmlns:a16="http://schemas.microsoft.com/office/drawing/2014/main" id="{3D370C60-425A-97FF-A43C-EF502905AD5B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77" name="Graphic 28">
              <a:extLst>
                <a:ext uri="{FF2B5EF4-FFF2-40B4-BE49-F238E27FC236}">
                  <a16:creationId xmlns:a16="http://schemas.microsoft.com/office/drawing/2014/main" id="{DE5D3CA5-1819-A683-4AF2-48DC663213EE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ACE8E3C0-B0E7-0AF1-1C0C-F33F68E3206B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5FD0301C-0219-AC21-631B-C509698BB6EE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3AEF03AB-2987-DBCC-9EB5-9B61C39590F4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CECB844B-01A2-E700-52B4-CA20378ED7F8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CE057E5E-1E05-2D66-828A-58225DBA8EBA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198CD676-C77A-C1A3-0E22-DCBA2FCF4FA6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B402B2CA-6F20-2DFD-6E9B-5F59AF7068D0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18F34394-A203-E5E2-3615-3D600A95F908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562A5F68-5893-5FEC-20AC-60A279E0CA55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395AF136-1854-3AE7-B92F-E3303B215DAB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C2ECBDA5-1178-C8C7-56F2-729D505C9755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DF8B8EC4-D7BC-028F-035A-35B87E250767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CCBAA9A4-65BB-3B8D-6178-5244E03599A7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43CED930-419D-CEA9-DAAC-5E70B78E6B72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9601C650-5F4F-13A2-C2EE-8A7C37BBAF26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B9EDC745-053E-2B99-E9AF-2730A8C8F0C2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90FBD814-DE9C-BB06-0BB1-86DD795F43CC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95E8692B-334A-AAC3-5B2C-E14F5A60C587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08" name="TextBox 307">
            <a:extLst>
              <a:ext uri="{FF2B5EF4-FFF2-40B4-BE49-F238E27FC236}">
                <a16:creationId xmlns:a16="http://schemas.microsoft.com/office/drawing/2014/main" id="{091A3A35-9BC2-C6EA-7BB0-9DB5795D1ED1}"/>
              </a:ext>
            </a:extLst>
          </p:cNvPr>
          <p:cNvSpPr txBox="1"/>
          <p:nvPr/>
        </p:nvSpPr>
        <p:spPr>
          <a:xfrm>
            <a:off x="5090408" y="5833968"/>
            <a:ext cx="14196834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RETRO GAME</a:t>
            </a:r>
          </a:p>
        </p:txBody>
      </p:sp>
      <p:grpSp>
        <p:nvGrpSpPr>
          <p:cNvPr id="343" name="Graphic 30">
            <a:extLst>
              <a:ext uri="{FF2B5EF4-FFF2-40B4-BE49-F238E27FC236}">
                <a16:creationId xmlns:a16="http://schemas.microsoft.com/office/drawing/2014/main" id="{9BB7DF77-35EE-FCED-A9A4-A114B78A0B22}"/>
              </a:ext>
            </a:extLst>
          </p:cNvPr>
          <p:cNvGrpSpPr/>
          <p:nvPr/>
        </p:nvGrpSpPr>
        <p:grpSpPr>
          <a:xfrm>
            <a:off x="2872209" y="4820838"/>
            <a:ext cx="2244821" cy="1264359"/>
            <a:chOff x="19342196" y="6879414"/>
            <a:chExt cx="2744149" cy="1545597"/>
          </a:xfrm>
        </p:grpSpPr>
        <p:sp>
          <p:nvSpPr>
            <p:cNvPr id="344" name="Freeform 343">
              <a:extLst>
                <a:ext uri="{FF2B5EF4-FFF2-40B4-BE49-F238E27FC236}">
                  <a16:creationId xmlns:a16="http://schemas.microsoft.com/office/drawing/2014/main" id="{BFE54708-887E-A2D2-914E-F5A5163F809A}"/>
                </a:ext>
              </a:extLst>
            </p:cNvPr>
            <p:cNvSpPr/>
            <p:nvPr/>
          </p:nvSpPr>
          <p:spPr>
            <a:xfrm>
              <a:off x="21229213" y="7566663"/>
              <a:ext cx="171805" cy="172049"/>
            </a:xfrm>
            <a:custGeom>
              <a:avLst/>
              <a:gdLst>
                <a:gd name="connsiteX0" fmla="*/ 0 w 171805"/>
                <a:gd name="connsiteY0" fmla="*/ 0 h 172049"/>
                <a:gd name="connsiteX1" fmla="*/ 171806 w 171805"/>
                <a:gd name="connsiteY1" fmla="*/ 0 h 172049"/>
                <a:gd name="connsiteX2" fmla="*/ 171806 w 171805"/>
                <a:gd name="connsiteY2" fmla="*/ 172050 h 172049"/>
                <a:gd name="connsiteX3" fmla="*/ 0 w 171805"/>
                <a:gd name="connsiteY3" fmla="*/ 172050 h 17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049">
                  <a:moveTo>
                    <a:pt x="0" y="0"/>
                  </a:moveTo>
                  <a:lnTo>
                    <a:pt x="171806" y="0"/>
                  </a:lnTo>
                  <a:lnTo>
                    <a:pt x="171806" y="172050"/>
                  </a:lnTo>
                  <a:lnTo>
                    <a:pt x="0" y="172050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45" name="Freeform 344">
              <a:extLst>
                <a:ext uri="{FF2B5EF4-FFF2-40B4-BE49-F238E27FC236}">
                  <a16:creationId xmlns:a16="http://schemas.microsoft.com/office/drawing/2014/main" id="{EA09E008-0363-C20F-DAF1-26A7D947AE96}"/>
                </a:ext>
              </a:extLst>
            </p:cNvPr>
            <p:cNvSpPr/>
            <p:nvPr/>
          </p:nvSpPr>
          <p:spPr>
            <a:xfrm>
              <a:off x="20884652" y="7222563"/>
              <a:ext cx="859029" cy="860249"/>
            </a:xfrm>
            <a:custGeom>
              <a:avLst/>
              <a:gdLst>
                <a:gd name="connsiteX0" fmla="*/ 687224 w 859029"/>
                <a:gd name="connsiteY0" fmla="*/ 344100 h 860249"/>
                <a:gd name="connsiteX1" fmla="*/ 687224 w 859029"/>
                <a:gd name="connsiteY1" fmla="*/ 172050 h 860249"/>
                <a:gd name="connsiteX2" fmla="*/ 515418 w 859029"/>
                <a:gd name="connsiteY2" fmla="*/ 172050 h 860249"/>
                <a:gd name="connsiteX3" fmla="*/ 515418 w 859029"/>
                <a:gd name="connsiteY3" fmla="*/ 0 h 860249"/>
                <a:gd name="connsiteX4" fmla="*/ 343612 w 859029"/>
                <a:gd name="connsiteY4" fmla="*/ 0 h 860249"/>
                <a:gd name="connsiteX5" fmla="*/ 343612 w 859029"/>
                <a:gd name="connsiteY5" fmla="*/ 172050 h 860249"/>
                <a:gd name="connsiteX6" fmla="*/ 171806 w 859029"/>
                <a:gd name="connsiteY6" fmla="*/ 172050 h 860249"/>
                <a:gd name="connsiteX7" fmla="*/ 171806 w 859029"/>
                <a:gd name="connsiteY7" fmla="*/ 344100 h 860249"/>
                <a:gd name="connsiteX8" fmla="*/ 0 w 859029"/>
                <a:gd name="connsiteY8" fmla="*/ 344100 h 860249"/>
                <a:gd name="connsiteX9" fmla="*/ 0 w 859029"/>
                <a:gd name="connsiteY9" fmla="*/ 516150 h 860249"/>
                <a:gd name="connsiteX10" fmla="*/ 171806 w 859029"/>
                <a:gd name="connsiteY10" fmla="*/ 516150 h 860249"/>
                <a:gd name="connsiteX11" fmla="*/ 171806 w 859029"/>
                <a:gd name="connsiteY11" fmla="*/ 688200 h 860249"/>
                <a:gd name="connsiteX12" fmla="*/ 343612 w 859029"/>
                <a:gd name="connsiteY12" fmla="*/ 688200 h 860249"/>
                <a:gd name="connsiteX13" fmla="*/ 343612 w 859029"/>
                <a:gd name="connsiteY13" fmla="*/ 688200 h 860249"/>
                <a:gd name="connsiteX14" fmla="*/ 343612 w 859029"/>
                <a:gd name="connsiteY14" fmla="*/ 860250 h 860249"/>
                <a:gd name="connsiteX15" fmla="*/ 515418 w 859029"/>
                <a:gd name="connsiteY15" fmla="*/ 860250 h 860249"/>
                <a:gd name="connsiteX16" fmla="*/ 515418 w 859029"/>
                <a:gd name="connsiteY16" fmla="*/ 688200 h 860249"/>
                <a:gd name="connsiteX17" fmla="*/ 515418 w 859029"/>
                <a:gd name="connsiteY17" fmla="*/ 688200 h 860249"/>
                <a:gd name="connsiteX18" fmla="*/ 687224 w 859029"/>
                <a:gd name="connsiteY18" fmla="*/ 688200 h 860249"/>
                <a:gd name="connsiteX19" fmla="*/ 687224 w 859029"/>
                <a:gd name="connsiteY19" fmla="*/ 516150 h 860249"/>
                <a:gd name="connsiteX20" fmla="*/ 859030 w 859029"/>
                <a:gd name="connsiteY20" fmla="*/ 516150 h 860249"/>
                <a:gd name="connsiteX21" fmla="*/ 859030 w 859029"/>
                <a:gd name="connsiteY21" fmla="*/ 344100 h 860249"/>
                <a:gd name="connsiteX22" fmla="*/ 687224 w 859029"/>
                <a:gd name="connsiteY22" fmla="*/ 344100 h 860249"/>
                <a:gd name="connsiteX23" fmla="*/ 515418 w 859029"/>
                <a:gd name="connsiteY23" fmla="*/ 516150 h 860249"/>
                <a:gd name="connsiteX24" fmla="*/ 515418 w 859029"/>
                <a:gd name="connsiteY24" fmla="*/ 516150 h 860249"/>
                <a:gd name="connsiteX25" fmla="*/ 343612 w 859029"/>
                <a:gd name="connsiteY25" fmla="*/ 516150 h 860249"/>
                <a:gd name="connsiteX26" fmla="*/ 343612 w 859029"/>
                <a:gd name="connsiteY26" fmla="*/ 516150 h 860249"/>
                <a:gd name="connsiteX27" fmla="*/ 343612 w 859029"/>
                <a:gd name="connsiteY27" fmla="*/ 344100 h 860249"/>
                <a:gd name="connsiteX28" fmla="*/ 515418 w 859029"/>
                <a:gd name="connsiteY28" fmla="*/ 344100 h 860249"/>
                <a:gd name="connsiteX29" fmla="*/ 515418 w 859029"/>
                <a:gd name="connsiteY29" fmla="*/ 516150 h 86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9029" h="860249">
                  <a:moveTo>
                    <a:pt x="687224" y="344100"/>
                  </a:moveTo>
                  <a:lnTo>
                    <a:pt x="687224" y="172050"/>
                  </a:lnTo>
                  <a:lnTo>
                    <a:pt x="515418" y="172050"/>
                  </a:lnTo>
                  <a:lnTo>
                    <a:pt x="515418" y="0"/>
                  </a:lnTo>
                  <a:lnTo>
                    <a:pt x="343612" y="0"/>
                  </a:lnTo>
                  <a:lnTo>
                    <a:pt x="343612" y="172050"/>
                  </a:lnTo>
                  <a:lnTo>
                    <a:pt x="171806" y="172050"/>
                  </a:lnTo>
                  <a:lnTo>
                    <a:pt x="171806" y="344100"/>
                  </a:lnTo>
                  <a:lnTo>
                    <a:pt x="0" y="344100"/>
                  </a:lnTo>
                  <a:lnTo>
                    <a:pt x="0" y="516150"/>
                  </a:lnTo>
                  <a:lnTo>
                    <a:pt x="171806" y="516150"/>
                  </a:lnTo>
                  <a:lnTo>
                    <a:pt x="171806" y="688200"/>
                  </a:lnTo>
                  <a:lnTo>
                    <a:pt x="343612" y="688200"/>
                  </a:lnTo>
                  <a:lnTo>
                    <a:pt x="343612" y="688200"/>
                  </a:lnTo>
                  <a:lnTo>
                    <a:pt x="343612" y="860250"/>
                  </a:lnTo>
                  <a:lnTo>
                    <a:pt x="515418" y="860250"/>
                  </a:lnTo>
                  <a:lnTo>
                    <a:pt x="515418" y="688200"/>
                  </a:lnTo>
                  <a:lnTo>
                    <a:pt x="515418" y="688200"/>
                  </a:lnTo>
                  <a:lnTo>
                    <a:pt x="687224" y="688200"/>
                  </a:lnTo>
                  <a:lnTo>
                    <a:pt x="687224" y="516150"/>
                  </a:lnTo>
                  <a:lnTo>
                    <a:pt x="859030" y="516150"/>
                  </a:lnTo>
                  <a:lnTo>
                    <a:pt x="859030" y="344100"/>
                  </a:lnTo>
                  <a:lnTo>
                    <a:pt x="687224" y="344100"/>
                  </a:lnTo>
                  <a:close/>
                  <a:moveTo>
                    <a:pt x="515418" y="516150"/>
                  </a:moveTo>
                  <a:lnTo>
                    <a:pt x="515418" y="516150"/>
                  </a:lnTo>
                  <a:lnTo>
                    <a:pt x="343612" y="516150"/>
                  </a:lnTo>
                  <a:lnTo>
                    <a:pt x="343612" y="516150"/>
                  </a:lnTo>
                  <a:lnTo>
                    <a:pt x="343612" y="344100"/>
                  </a:lnTo>
                  <a:lnTo>
                    <a:pt x="515418" y="344100"/>
                  </a:lnTo>
                  <a:lnTo>
                    <a:pt x="515418" y="516150"/>
                  </a:lnTo>
                  <a:close/>
                </a:path>
              </a:pathLst>
            </a:custGeom>
            <a:solidFill>
              <a:srgbClr val="FFBE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46" name="Graphic 30">
              <a:extLst>
                <a:ext uri="{FF2B5EF4-FFF2-40B4-BE49-F238E27FC236}">
                  <a16:creationId xmlns:a16="http://schemas.microsoft.com/office/drawing/2014/main" id="{D42EE645-9C9D-F031-D224-B8BE381BEC1D}"/>
                </a:ext>
              </a:extLst>
            </p:cNvPr>
            <p:cNvGrpSpPr/>
            <p:nvPr/>
          </p:nvGrpSpPr>
          <p:grpSpPr>
            <a:xfrm>
              <a:off x="20028470" y="7051463"/>
              <a:ext cx="1887017" cy="1030398"/>
              <a:chOff x="20028470" y="7051463"/>
              <a:chExt cx="1887017" cy="1030398"/>
            </a:xfrm>
            <a:solidFill>
              <a:srgbClr val="F5A82B"/>
            </a:solidFill>
          </p:grpSpPr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78410446-1ABB-BED7-26FD-285D46D01B0B}"/>
                  </a:ext>
                </a:extLst>
              </p:cNvPr>
              <p:cNvSpPr/>
              <p:nvPr/>
            </p:nvSpPr>
            <p:spPr>
              <a:xfrm>
                <a:off x="2157187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632EC05E-4990-D145-075C-EBDEFD39DD87}"/>
                  </a:ext>
                </a:extLst>
              </p:cNvPr>
              <p:cNvSpPr/>
              <p:nvPr/>
            </p:nvSpPr>
            <p:spPr>
              <a:xfrm>
                <a:off x="20028470" y="7051463"/>
                <a:ext cx="1887017" cy="687249"/>
              </a:xfrm>
              <a:custGeom>
                <a:avLst/>
                <a:gdLst>
                  <a:gd name="connsiteX0" fmla="*/ 1715212 w 1887017"/>
                  <a:gd name="connsiteY0" fmla="*/ 343149 h 687249"/>
                  <a:gd name="connsiteX1" fmla="*/ 1715212 w 1887017"/>
                  <a:gd name="connsiteY1" fmla="*/ 171099 h 687249"/>
                  <a:gd name="connsiteX2" fmla="*/ 1543406 w 1887017"/>
                  <a:gd name="connsiteY2" fmla="*/ 171099 h 687249"/>
                  <a:gd name="connsiteX3" fmla="*/ 1543406 w 1887017"/>
                  <a:gd name="connsiteY3" fmla="*/ 0 h 687249"/>
                  <a:gd name="connsiteX4" fmla="*/ 1371600 w 1887017"/>
                  <a:gd name="connsiteY4" fmla="*/ 0 h 687249"/>
                  <a:gd name="connsiteX5" fmla="*/ 1200743 w 1887017"/>
                  <a:gd name="connsiteY5" fmla="*/ 0 h 687249"/>
                  <a:gd name="connsiteX6" fmla="*/ 1028937 w 1887017"/>
                  <a:gd name="connsiteY6" fmla="*/ 0 h 687249"/>
                  <a:gd name="connsiteX7" fmla="*/ 1028937 w 1887017"/>
                  <a:gd name="connsiteY7" fmla="*/ 171099 h 687249"/>
                  <a:gd name="connsiteX8" fmla="*/ 857131 w 1887017"/>
                  <a:gd name="connsiteY8" fmla="*/ 171099 h 687249"/>
                  <a:gd name="connsiteX9" fmla="*/ 857131 w 1887017"/>
                  <a:gd name="connsiteY9" fmla="*/ 343149 h 687249"/>
                  <a:gd name="connsiteX10" fmla="*/ 686275 w 1887017"/>
                  <a:gd name="connsiteY10" fmla="*/ 343149 h 687249"/>
                  <a:gd name="connsiteX11" fmla="*/ 514469 w 1887017"/>
                  <a:gd name="connsiteY11" fmla="*/ 343149 h 687249"/>
                  <a:gd name="connsiteX12" fmla="*/ 514469 w 1887017"/>
                  <a:gd name="connsiteY12" fmla="*/ 515199 h 687249"/>
                  <a:gd name="connsiteX13" fmla="*/ 342663 w 1887017"/>
                  <a:gd name="connsiteY13" fmla="*/ 515199 h 687249"/>
                  <a:gd name="connsiteX14" fmla="*/ 171806 w 1887017"/>
                  <a:gd name="connsiteY14" fmla="*/ 515199 h 687249"/>
                  <a:gd name="connsiteX15" fmla="*/ 0 w 1887017"/>
                  <a:gd name="connsiteY15" fmla="*/ 515199 h 687249"/>
                  <a:gd name="connsiteX16" fmla="*/ 0 w 1887017"/>
                  <a:gd name="connsiteY16" fmla="*/ 687249 h 687249"/>
                  <a:gd name="connsiteX17" fmla="*/ 171806 w 1887017"/>
                  <a:gd name="connsiteY17" fmla="*/ 687249 h 687249"/>
                  <a:gd name="connsiteX18" fmla="*/ 342663 w 1887017"/>
                  <a:gd name="connsiteY18" fmla="*/ 687249 h 687249"/>
                  <a:gd name="connsiteX19" fmla="*/ 514469 w 1887017"/>
                  <a:gd name="connsiteY19" fmla="*/ 687249 h 687249"/>
                  <a:gd name="connsiteX20" fmla="*/ 686275 w 1887017"/>
                  <a:gd name="connsiteY20" fmla="*/ 687249 h 687249"/>
                  <a:gd name="connsiteX21" fmla="*/ 857131 w 1887017"/>
                  <a:gd name="connsiteY21" fmla="*/ 687249 h 687249"/>
                  <a:gd name="connsiteX22" fmla="*/ 857131 w 1887017"/>
                  <a:gd name="connsiteY22" fmla="*/ 515199 h 687249"/>
                  <a:gd name="connsiteX23" fmla="*/ 1028937 w 1887017"/>
                  <a:gd name="connsiteY23" fmla="*/ 515199 h 687249"/>
                  <a:gd name="connsiteX24" fmla="*/ 1028937 w 1887017"/>
                  <a:gd name="connsiteY24" fmla="*/ 343149 h 687249"/>
                  <a:gd name="connsiteX25" fmla="*/ 1200743 w 1887017"/>
                  <a:gd name="connsiteY25" fmla="*/ 343149 h 687249"/>
                  <a:gd name="connsiteX26" fmla="*/ 1200743 w 1887017"/>
                  <a:gd name="connsiteY26" fmla="*/ 171099 h 687249"/>
                  <a:gd name="connsiteX27" fmla="*/ 1371600 w 1887017"/>
                  <a:gd name="connsiteY27" fmla="*/ 171099 h 687249"/>
                  <a:gd name="connsiteX28" fmla="*/ 1371600 w 1887017"/>
                  <a:gd name="connsiteY28" fmla="*/ 343149 h 687249"/>
                  <a:gd name="connsiteX29" fmla="*/ 1543406 w 1887017"/>
                  <a:gd name="connsiteY29" fmla="*/ 343149 h 687249"/>
                  <a:gd name="connsiteX30" fmla="*/ 1543406 w 1887017"/>
                  <a:gd name="connsiteY30" fmla="*/ 515199 h 687249"/>
                  <a:gd name="connsiteX31" fmla="*/ 1715212 w 1887017"/>
                  <a:gd name="connsiteY31" fmla="*/ 515199 h 687249"/>
                  <a:gd name="connsiteX32" fmla="*/ 1715212 w 1887017"/>
                  <a:gd name="connsiteY32" fmla="*/ 687249 h 687249"/>
                  <a:gd name="connsiteX33" fmla="*/ 1887018 w 1887017"/>
                  <a:gd name="connsiteY33" fmla="*/ 687249 h 687249"/>
                  <a:gd name="connsiteX34" fmla="*/ 1887018 w 1887017"/>
                  <a:gd name="connsiteY34" fmla="*/ 515199 h 687249"/>
                  <a:gd name="connsiteX35" fmla="*/ 1887018 w 1887017"/>
                  <a:gd name="connsiteY35" fmla="*/ 343149 h 687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7017" h="687249">
                    <a:moveTo>
                      <a:pt x="1715212" y="343149"/>
                    </a:moveTo>
                    <a:lnTo>
                      <a:pt x="1715212" y="171099"/>
                    </a:lnTo>
                    <a:lnTo>
                      <a:pt x="1543406" y="171099"/>
                    </a:lnTo>
                    <a:lnTo>
                      <a:pt x="1543406" y="0"/>
                    </a:lnTo>
                    <a:lnTo>
                      <a:pt x="1371600" y="0"/>
                    </a:lnTo>
                    <a:lnTo>
                      <a:pt x="1200743" y="0"/>
                    </a:lnTo>
                    <a:lnTo>
                      <a:pt x="1028937" y="0"/>
                    </a:lnTo>
                    <a:lnTo>
                      <a:pt x="1028937" y="171099"/>
                    </a:lnTo>
                    <a:lnTo>
                      <a:pt x="857131" y="171099"/>
                    </a:lnTo>
                    <a:lnTo>
                      <a:pt x="857131" y="343149"/>
                    </a:lnTo>
                    <a:lnTo>
                      <a:pt x="686275" y="343149"/>
                    </a:lnTo>
                    <a:lnTo>
                      <a:pt x="514469" y="343149"/>
                    </a:lnTo>
                    <a:lnTo>
                      <a:pt x="514469" y="515199"/>
                    </a:lnTo>
                    <a:lnTo>
                      <a:pt x="342663" y="515199"/>
                    </a:lnTo>
                    <a:lnTo>
                      <a:pt x="171806" y="515199"/>
                    </a:lnTo>
                    <a:lnTo>
                      <a:pt x="0" y="515199"/>
                    </a:lnTo>
                    <a:lnTo>
                      <a:pt x="0" y="687249"/>
                    </a:lnTo>
                    <a:lnTo>
                      <a:pt x="171806" y="687249"/>
                    </a:lnTo>
                    <a:lnTo>
                      <a:pt x="342663" y="687249"/>
                    </a:lnTo>
                    <a:lnTo>
                      <a:pt x="514469" y="687249"/>
                    </a:lnTo>
                    <a:lnTo>
                      <a:pt x="686275" y="687249"/>
                    </a:lnTo>
                    <a:lnTo>
                      <a:pt x="857131" y="687249"/>
                    </a:lnTo>
                    <a:lnTo>
                      <a:pt x="857131" y="515199"/>
                    </a:lnTo>
                    <a:lnTo>
                      <a:pt x="1028937" y="515199"/>
                    </a:lnTo>
                    <a:lnTo>
                      <a:pt x="1028937" y="343149"/>
                    </a:lnTo>
                    <a:lnTo>
                      <a:pt x="1200743" y="34314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343149"/>
                    </a:lnTo>
                    <a:lnTo>
                      <a:pt x="1543406" y="343149"/>
                    </a:lnTo>
                    <a:lnTo>
                      <a:pt x="1543406" y="515199"/>
                    </a:lnTo>
                    <a:lnTo>
                      <a:pt x="1715212" y="515199"/>
                    </a:lnTo>
                    <a:lnTo>
                      <a:pt x="1715212" y="687249"/>
                    </a:lnTo>
                    <a:lnTo>
                      <a:pt x="1887018" y="687249"/>
                    </a:lnTo>
                    <a:lnTo>
                      <a:pt x="1887018" y="515199"/>
                    </a:lnTo>
                    <a:lnTo>
                      <a:pt x="1887018" y="343149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26204A06-D303-0D1D-06D5-5D6817344BD2}"/>
                  </a:ext>
                </a:extLst>
              </p:cNvPr>
              <p:cNvSpPr/>
              <p:nvPr/>
            </p:nvSpPr>
            <p:spPr>
              <a:xfrm>
                <a:off x="21400070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E2AD895E-1CA0-87BF-9B1F-2E731EDF4FFF}"/>
                  </a:ext>
                </a:extLst>
              </p:cNvPr>
              <p:cNvSpPr/>
              <p:nvPr/>
            </p:nvSpPr>
            <p:spPr>
              <a:xfrm>
                <a:off x="21057407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1" name="Freeform 370">
                <a:extLst>
                  <a:ext uri="{FF2B5EF4-FFF2-40B4-BE49-F238E27FC236}">
                    <a16:creationId xmlns:a16="http://schemas.microsoft.com/office/drawing/2014/main" id="{B5382C2E-CF96-9E26-BB7F-03F9D591AB73}"/>
                  </a:ext>
                </a:extLst>
              </p:cNvPr>
              <p:cNvSpPr/>
              <p:nvPr/>
            </p:nvSpPr>
            <p:spPr>
              <a:xfrm>
                <a:off x="20885601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47" name="Graphic 30">
              <a:extLst>
                <a:ext uri="{FF2B5EF4-FFF2-40B4-BE49-F238E27FC236}">
                  <a16:creationId xmlns:a16="http://schemas.microsoft.com/office/drawing/2014/main" id="{EDDF5FCB-CDB8-F291-FA36-FFCC34A31994}"/>
                </a:ext>
              </a:extLst>
            </p:cNvPr>
            <p:cNvGrpSpPr/>
            <p:nvPr/>
          </p:nvGrpSpPr>
          <p:grpSpPr>
            <a:xfrm>
              <a:off x="19514001" y="7738713"/>
              <a:ext cx="2401486" cy="515199"/>
              <a:chOff x="19514001" y="7738713"/>
              <a:chExt cx="2401486" cy="515199"/>
            </a:xfrm>
            <a:solidFill>
              <a:srgbClr val="F79B20"/>
            </a:solidFill>
          </p:grpSpPr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72A73544-C843-17D1-308F-8B857666A926}"/>
                  </a:ext>
                </a:extLst>
              </p:cNvPr>
              <p:cNvSpPr/>
              <p:nvPr/>
            </p:nvSpPr>
            <p:spPr>
              <a:xfrm>
                <a:off x="21743682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3" name="Freeform 362">
                <a:extLst>
                  <a:ext uri="{FF2B5EF4-FFF2-40B4-BE49-F238E27FC236}">
                    <a16:creationId xmlns:a16="http://schemas.microsoft.com/office/drawing/2014/main" id="{6CA63959-51F9-3598-82F4-4B007A928C99}"/>
                  </a:ext>
                </a:extLst>
              </p:cNvPr>
              <p:cNvSpPr/>
              <p:nvPr/>
            </p:nvSpPr>
            <p:spPr>
              <a:xfrm>
                <a:off x="21571876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4" name="Freeform 363">
                <a:extLst>
                  <a:ext uri="{FF2B5EF4-FFF2-40B4-BE49-F238E27FC236}">
                    <a16:creationId xmlns:a16="http://schemas.microsoft.com/office/drawing/2014/main" id="{423CE768-EC69-2BAE-19FD-8ECA24060A39}"/>
                  </a:ext>
                </a:extLst>
              </p:cNvPr>
              <p:cNvSpPr/>
              <p:nvPr/>
            </p:nvSpPr>
            <p:spPr>
              <a:xfrm>
                <a:off x="21057407" y="8081862"/>
                <a:ext cx="514468" cy="172049"/>
              </a:xfrm>
              <a:custGeom>
                <a:avLst/>
                <a:gdLst>
                  <a:gd name="connsiteX0" fmla="*/ 171806 w 514468"/>
                  <a:gd name="connsiteY0" fmla="*/ 0 h 172049"/>
                  <a:gd name="connsiteX1" fmla="*/ 0 w 514468"/>
                  <a:gd name="connsiteY1" fmla="*/ 0 h 172049"/>
                  <a:gd name="connsiteX2" fmla="*/ 0 w 514468"/>
                  <a:gd name="connsiteY2" fmla="*/ 172050 h 172049"/>
                  <a:gd name="connsiteX3" fmla="*/ 171806 w 514468"/>
                  <a:gd name="connsiteY3" fmla="*/ 172050 h 172049"/>
                  <a:gd name="connsiteX4" fmla="*/ 342663 w 514468"/>
                  <a:gd name="connsiteY4" fmla="*/ 172050 h 172049"/>
                  <a:gd name="connsiteX5" fmla="*/ 514469 w 514468"/>
                  <a:gd name="connsiteY5" fmla="*/ 172050 h 172049"/>
                  <a:gd name="connsiteX6" fmla="*/ 514469 w 514468"/>
                  <a:gd name="connsiteY6" fmla="*/ 0 h 172049"/>
                  <a:gd name="connsiteX7" fmla="*/ 342663 w 514468"/>
                  <a:gd name="connsiteY7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468" h="172049">
                    <a:moveTo>
                      <a:pt x="171806" y="0"/>
                    </a:moveTo>
                    <a:lnTo>
                      <a:pt x="0" y="0"/>
                    </a:lnTo>
                    <a:lnTo>
                      <a:pt x="0" y="172050"/>
                    </a:lnTo>
                    <a:lnTo>
                      <a:pt x="171806" y="172050"/>
                    </a:lnTo>
                    <a:lnTo>
                      <a:pt x="342663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5" name="Freeform 364">
                <a:extLst>
                  <a:ext uri="{FF2B5EF4-FFF2-40B4-BE49-F238E27FC236}">
                    <a16:creationId xmlns:a16="http://schemas.microsoft.com/office/drawing/2014/main" id="{C12064B6-8B32-1BE9-2A2C-59543970EFFC}"/>
                  </a:ext>
                </a:extLst>
              </p:cNvPr>
              <p:cNvSpPr/>
              <p:nvPr/>
            </p:nvSpPr>
            <p:spPr>
              <a:xfrm>
                <a:off x="20885601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9AE8528F-F2EE-D718-F69A-20DFC10E23D2}"/>
                  </a:ext>
                </a:extLst>
              </p:cNvPr>
              <p:cNvSpPr/>
              <p:nvPr/>
            </p:nvSpPr>
            <p:spPr>
              <a:xfrm>
                <a:off x="19514001" y="7738713"/>
                <a:ext cx="1371600" cy="171099"/>
              </a:xfrm>
              <a:custGeom>
                <a:avLst/>
                <a:gdLst>
                  <a:gd name="connsiteX0" fmla="*/ 1200743 w 1371600"/>
                  <a:gd name="connsiteY0" fmla="*/ 0 h 171099"/>
                  <a:gd name="connsiteX1" fmla="*/ 1028937 w 1371600"/>
                  <a:gd name="connsiteY1" fmla="*/ 0 h 171099"/>
                  <a:gd name="connsiteX2" fmla="*/ 857131 w 1371600"/>
                  <a:gd name="connsiteY2" fmla="*/ 0 h 171099"/>
                  <a:gd name="connsiteX3" fmla="*/ 686275 w 1371600"/>
                  <a:gd name="connsiteY3" fmla="*/ 0 h 171099"/>
                  <a:gd name="connsiteX4" fmla="*/ 514469 w 1371600"/>
                  <a:gd name="connsiteY4" fmla="*/ 0 h 171099"/>
                  <a:gd name="connsiteX5" fmla="*/ 342663 w 1371600"/>
                  <a:gd name="connsiteY5" fmla="*/ 0 h 171099"/>
                  <a:gd name="connsiteX6" fmla="*/ 170857 w 1371600"/>
                  <a:gd name="connsiteY6" fmla="*/ 0 h 171099"/>
                  <a:gd name="connsiteX7" fmla="*/ 0 w 1371600"/>
                  <a:gd name="connsiteY7" fmla="*/ 0 h 171099"/>
                  <a:gd name="connsiteX8" fmla="*/ 0 w 1371600"/>
                  <a:gd name="connsiteY8" fmla="*/ 171099 h 171099"/>
                  <a:gd name="connsiteX9" fmla="*/ 170857 w 1371600"/>
                  <a:gd name="connsiteY9" fmla="*/ 171099 h 171099"/>
                  <a:gd name="connsiteX10" fmla="*/ 342663 w 1371600"/>
                  <a:gd name="connsiteY10" fmla="*/ 171099 h 171099"/>
                  <a:gd name="connsiteX11" fmla="*/ 514469 w 1371600"/>
                  <a:gd name="connsiteY11" fmla="*/ 171099 h 171099"/>
                  <a:gd name="connsiteX12" fmla="*/ 686275 w 1371600"/>
                  <a:gd name="connsiteY12" fmla="*/ 171099 h 171099"/>
                  <a:gd name="connsiteX13" fmla="*/ 857131 w 1371600"/>
                  <a:gd name="connsiteY13" fmla="*/ 171099 h 171099"/>
                  <a:gd name="connsiteX14" fmla="*/ 1028937 w 1371600"/>
                  <a:gd name="connsiteY14" fmla="*/ 171099 h 171099"/>
                  <a:gd name="connsiteX15" fmla="*/ 1200743 w 1371600"/>
                  <a:gd name="connsiteY15" fmla="*/ 171099 h 171099"/>
                  <a:gd name="connsiteX16" fmla="*/ 1371600 w 1371600"/>
                  <a:gd name="connsiteY16" fmla="*/ 171099 h 171099"/>
                  <a:gd name="connsiteX17" fmla="*/ 1371600 w 1371600"/>
                  <a:gd name="connsiteY17" fmla="*/ 0 h 17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71600" h="171099">
                    <a:moveTo>
                      <a:pt x="1200743" y="0"/>
                    </a:moveTo>
                    <a:lnTo>
                      <a:pt x="1028937" y="0"/>
                    </a:lnTo>
                    <a:lnTo>
                      <a:pt x="857131" y="0"/>
                    </a:lnTo>
                    <a:lnTo>
                      <a:pt x="686275" y="0"/>
                    </a:lnTo>
                    <a:lnTo>
                      <a:pt x="514469" y="0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1099"/>
                    </a:lnTo>
                    <a:lnTo>
                      <a:pt x="170857" y="171099"/>
                    </a:lnTo>
                    <a:lnTo>
                      <a:pt x="342663" y="171099"/>
                    </a:lnTo>
                    <a:lnTo>
                      <a:pt x="514469" y="171099"/>
                    </a:lnTo>
                    <a:lnTo>
                      <a:pt x="686275" y="171099"/>
                    </a:lnTo>
                    <a:lnTo>
                      <a:pt x="857131" y="171099"/>
                    </a:lnTo>
                    <a:lnTo>
                      <a:pt x="1028937" y="17109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48" name="Graphic 30">
              <a:extLst>
                <a:ext uri="{FF2B5EF4-FFF2-40B4-BE49-F238E27FC236}">
                  <a16:creationId xmlns:a16="http://schemas.microsoft.com/office/drawing/2014/main" id="{8F940EDE-1563-BF0C-256B-41D1BA6556AB}"/>
                </a:ext>
              </a:extLst>
            </p:cNvPr>
            <p:cNvGrpSpPr/>
            <p:nvPr/>
          </p:nvGrpSpPr>
          <p:grpSpPr>
            <a:xfrm>
              <a:off x="19342196" y="6879414"/>
              <a:ext cx="2744149" cy="1545597"/>
              <a:chOff x="19342196" y="6879414"/>
              <a:chExt cx="2744149" cy="1545597"/>
            </a:xfrm>
            <a:solidFill>
              <a:srgbClr val="242428"/>
            </a:solidFill>
          </p:grpSpPr>
          <p:sp>
            <p:nvSpPr>
              <p:cNvPr id="349" name="Freeform 348">
                <a:extLst>
                  <a:ext uri="{FF2B5EF4-FFF2-40B4-BE49-F238E27FC236}">
                    <a16:creationId xmlns:a16="http://schemas.microsoft.com/office/drawing/2014/main" id="{51F7A850-434B-1B0B-2F23-C6B7F1F08008}"/>
                  </a:ext>
                </a:extLst>
              </p:cNvPr>
              <p:cNvSpPr/>
              <p:nvPr/>
            </p:nvSpPr>
            <p:spPr>
              <a:xfrm>
                <a:off x="21914539" y="7394613"/>
                <a:ext cx="171806" cy="515199"/>
              </a:xfrm>
              <a:custGeom>
                <a:avLst/>
                <a:gdLst>
                  <a:gd name="connsiteX0" fmla="*/ 0 w 171806"/>
                  <a:gd name="connsiteY0" fmla="*/ 0 h 515199"/>
                  <a:gd name="connsiteX1" fmla="*/ 0 w 171806"/>
                  <a:gd name="connsiteY1" fmla="*/ 515199 h 515199"/>
                  <a:gd name="connsiteX2" fmla="*/ 171806 w 171806"/>
                  <a:gd name="connsiteY2" fmla="*/ 515199 h 515199"/>
                  <a:gd name="connsiteX3" fmla="*/ 171806 w 171806"/>
                  <a:gd name="connsiteY3" fmla="*/ 0 h 515199"/>
                  <a:gd name="connsiteX4" fmla="*/ 0 w 171806"/>
                  <a:gd name="connsiteY4" fmla="*/ 0 h 51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06" h="515199">
                    <a:moveTo>
                      <a:pt x="0" y="0"/>
                    </a:moveTo>
                    <a:cubicBezTo>
                      <a:pt x="0" y="153039"/>
                      <a:pt x="0" y="362160"/>
                      <a:pt x="0" y="515199"/>
                    </a:cubicBezTo>
                    <a:lnTo>
                      <a:pt x="171806" y="515199"/>
                    </a:lnTo>
                    <a:cubicBezTo>
                      <a:pt x="171806" y="362160"/>
                      <a:pt x="171806" y="153039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0" name="Freeform 349">
                <a:extLst>
                  <a:ext uri="{FF2B5EF4-FFF2-40B4-BE49-F238E27FC236}">
                    <a16:creationId xmlns:a16="http://schemas.microsoft.com/office/drawing/2014/main" id="{297F53F9-245B-E111-AF8F-602E55151BAE}"/>
                  </a:ext>
                </a:extLst>
              </p:cNvPr>
              <p:cNvSpPr/>
              <p:nvPr/>
            </p:nvSpPr>
            <p:spPr>
              <a:xfrm>
                <a:off x="21743682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264EFE30-1F57-4918-C2A1-9F90A9893702}"/>
                  </a:ext>
                </a:extLst>
              </p:cNvPr>
              <p:cNvSpPr/>
              <p:nvPr/>
            </p:nvSpPr>
            <p:spPr>
              <a:xfrm>
                <a:off x="21743682" y="72225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2" name="Freeform 351">
                <a:extLst>
                  <a:ext uri="{FF2B5EF4-FFF2-40B4-BE49-F238E27FC236}">
                    <a16:creationId xmlns:a16="http://schemas.microsoft.com/office/drawing/2014/main" id="{38B1711B-6B56-A6C9-72B7-4A46BD682628}"/>
                  </a:ext>
                </a:extLst>
              </p:cNvPr>
              <p:cNvSpPr/>
              <p:nvPr/>
            </p:nvSpPr>
            <p:spPr>
              <a:xfrm>
                <a:off x="21057407" y="6879414"/>
                <a:ext cx="686274" cy="343149"/>
              </a:xfrm>
              <a:custGeom>
                <a:avLst/>
                <a:gdLst>
                  <a:gd name="connsiteX0" fmla="*/ 514469 w 686274"/>
                  <a:gd name="connsiteY0" fmla="*/ 343149 h 343149"/>
                  <a:gd name="connsiteX1" fmla="*/ 686275 w 686274"/>
                  <a:gd name="connsiteY1" fmla="*/ 343149 h 343149"/>
                  <a:gd name="connsiteX2" fmla="*/ 686275 w 686274"/>
                  <a:gd name="connsiteY2" fmla="*/ 172050 h 343149"/>
                  <a:gd name="connsiteX3" fmla="*/ 514469 w 686274"/>
                  <a:gd name="connsiteY3" fmla="*/ 172050 h 343149"/>
                  <a:gd name="connsiteX4" fmla="*/ 514469 w 686274"/>
                  <a:gd name="connsiteY4" fmla="*/ 0 h 343149"/>
                  <a:gd name="connsiteX5" fmla="*/ 0 w 686274"/>
                  <a:gd name="connsiteY5" fmla="*/ 0 h 343149"/>
                  <a:gd name="connsiteX6" fmla="*/ 0 w 686274"/>
                  <a:gd name="connsiteY6" fmla="*/ 172050 h 343149"/>
                  <a:gd name="connsiteX7" fmla="*/ 514469 w 686274"/>
                  <a:gd name="connsiteY7" fmla="*/ 172050 h 343149"/>
                  <a:gd name="connsiteX8" fmla="*/ 514469 w 686274"/>
                  <a:gd name="connsiteY8" fmla="*/ 343149 h 343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274" h="343149">
                    <a:moveTo>
                      <a:pt x="514469" y="343149"/>
                    </a:moveTo>
                    <a:lnTo>
                      <a:pt x="686275" y="343149"/>
                    </a:lnTo>
                    <a:lnTo>
                      <a:pt x="686275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343149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3" name="Freeform 352">
                <a:extLst>
                  <a:ext uri="{FF2B5EF4-FFF2-40B4-BE49-F238E27FC236}">
                    <a16:creationId xmlns:a16="http://schemas.microsoft.com/office/drawing/2014/main" id="{71792FF0-6DA0-452D-704A-8585B21BDF34}"/>
                  </a:ext>
                </a:extLst>
              </p:cNvPr>
              <p:cNvSpPr/>
              <p:nvPr/>
            </p:nvSpPr>
            <p:spPr>
              <a:xfrm>
                <a:off x="1934219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id="{0960EBD0-24CB-4716-0B34-3E80A16921DB}"/>
                  </a:ext>
                </a:extLst>
              </p:cNvPr>
              <p:cNvSpPr/>
              <p:nvPr/>
            </p:nvSpPr>
            <p:spPr>
              <a:xfrm>
                <a:off x="20885601" y="70514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5" name="Freeform 354">
                <a:extLst>
                  <a:ext uri="{FF2B5EF4-FFF2-40B4-BE49-F238E27FC236}">
                    <a16:creationId xmlns:a16="http://schemas.microsoft.com/office/drawing/2014/main" id="{91D435A5-08AF-8142-49CA-AB1A7EC9285C}"/>
                  </a:ext>
                </a:extLst>
              </p:cNvPr>
              <p:cNvSpPr/>
              <p:nvPr/>
            </p:nvSpPr>
            <p:spPr>
              <a:xfrm>
                <a:off x="20028470" y="739461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2EC083AD-0557-3CEA-56F8-2BDB364C0CAB}"/>
                  </a:ext>
                </a:extLst>
              </p:cNvPr>
              <p:cNvSpPr/>
              <p:nvPr/>
            </p:nvSpPr>
            <p:spPr>
              <a:xfrm>
                <a:off x="19514001" y="756666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D906D4CB-2EFB-7C36-AAFE-777B038E2796}"/>
                  </a:ext>
                </a:extLst>
              </p:cNvPr>
              <p:cNvSpPr/>
              <p:nvPr/>
            </p:nvSpPr>
            <p:spPr>
              <a:xfrm>
                <a:off x="20542939" y="7222563"/>
                <a:ext cx="342662" cy="172049"/>
              </a:xfrm>
              <a:custGeom>
                <a:avLst/>
                <a:gdLst>
                  <a:gd name="connsiteX0" fmla="*/ 342663 w 342662"/>
                  <a:gd name="connsiteY0" fmla="*/ 0 h 172049"/>
                  <a:gd name="connsiteX1" fmla="*/ 0 w 342662"/>
                  <a:gd name="connsiteY1" fmla="*/ 0 h 172049"/>
                  <a:gd name="connsiteX2" fmla="*/ 0 w 342662"/>
                  <a:gd name="connsiteY2" fmla="*/ 172050 h 172049"/>
                  <a:gd name="connsiteX3" fmla="*/ 342663 w 342662"/>
                  <a:gd name="connsiteY3" fmla="*/ 172050 h 172049"/>
                  <a:gd name="connsiteX4" fmla="*/ 342663 w 342662"/>
                  <a:gd name="connsiteY4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662" h="172049">
                    <a:moveTo>
                      <a:pt x="342663" y="0"/>
                    </a:moveTo>
                    <a:cubicBezTo>
                      <a:pt x="257234" y="0"/>
                      <a:pt x="85428" y="0"/>
                      <a:pt x="0" y="0"/>
                    </a:cubicBezTo>
                    <a:lnTo>
                      <a:pt x="0" y="172050"/>
                    </a:lnTo>
                    <a:cubicBezTo>
                      <a:pt x="85428" y="172050"/>
                      <a:pt x="257234" y="172050"/>
                      <a:pt x="342663" y="172050"/>
                    </a:cubicBez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8" name="Freeform 357">
                <a:extLst>
                  <a:ext uri="{FF2B5EF4-FFF2-40B4-BE49-F238E27FC236}">
                    <a16:creationId xmlns:a16="http://schemas.microsoft.com/office/drawing/2014/main" id="{0C84333C-2120-E15D-3B12-24A5DFD423A0}"/>
                  </a:ext>
                </a:extLst>
              </p:cNvPr>
              <p:cNvSpPr/>
              <p:nvPr/>
            </p:nvSpPr>
            <p:spPr>
              <a:xfrm>
                <a:off x="21571876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3AF3711B-7B90-EABC-6141-BB743BAC145C}"/>
                  </a:ext>
                </a:extLst>
              </p:cNvPr>
              <p:cNvSpPr/>
              <p:nvPr/>
            </p:nvSpPr>
            <p:spPr>
              <a:xfrm>
                <a:off x="20885601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0" name="Freeform 359">
                <a:extLst>
                  <a:ext uri="{FF2B5EF4-FFF2-40B4-BE49-F238E27FC236}">
                    <a16:creationId xmlns:a16="http://schemas.microsoft.com/office/drawing/2014/main" id="{D5E11621-6E90-2131-6C63-4F21D3447BEC}"/>
                  </a:ext>
                </a:extLst>
              </p:cNvPr>
              <p:cNvSpPr/>
              <p:nvPr/>
            </p:nvSpPr>
            <p:spPr>
              <a:xfrm>
                <a:off x="21057407" y="8252961"/>
                <a:ext cx="514468" cy="172049"/>
              </a:xfrm>
              <a:custGeom>
                <a:avLst/>
                <a:gdLst>
                  <a:gd name="connsiteX0" fmla="*/ 0 w 514468"/>
                  <a:gd name="connsiteY0" fmla="*/ 172050 h 172049"/>
                  <a:gd name="connsiteX1" fmla="*/ 171806 w 514468"/>
                  <a:gd name="connsiteY1" fmla="*/ 172050 h 172049"/>
                  <a:gd name="connsiteX2" fmla="*/ 514469 w 514468"/>
                  <a:gd name="connsiteY2" fmla="*/ 172050 h 172049"/>
                  <a:gd name="connsiteX3" fmla="*/ 514469 w 514468"/>
                  <a:gd name="connsiteY3" fmla="*/ 0 h 172049"/>
                  <a:gd name="connsiteX4" fmla="*/ 0 w 514468"/>
                  <a:gd name="connsiteY4" fmla="*/ 0 h 172049"/>
                  <a:gd name="connsiteX5" fmla="*/ 0 w 514468"/>
                  <a:gd name="connsiteY5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0" y="172050"/>
                    </a:moveTo>
                    <a:lnTo>
                      <a:pt x="171806" y="172050"/>
                    </a:lnTo>
                    <a:cubicBezTo>
                      <a:pt x="257234" y="172050"/>
                      <a:pt x="429040" y="172050"/>
                      <a:pt x="514469" y="172050"/>
                    </a:cubicBez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25FFDB93-F0EA-E0BD-C1B4-2BDD90CDF9DB}"/>
                  </a:ext>
                </a:extLst>
              </p:cNvPr>
              <p:cNvSpPr/>
              <p:nvPr/>
            </p:nvSpPr>
            <p:spPr>
              <a:xfrm>
                <a:off x="19514001" y="7909812"/>
                <a:ext cx="1372549" cy="172049"/>
              </a:xfrm>
              <a:custGeom>
                <a:avLst/>
                <a:gdLst>
                  <a:gd name="connsiteX0" fmla="*/ 0 w 1372549"/>
                  <a:gd name="connsiteY0" fmla="*/ 0 h 172049"/>
                  <a:gd name="connsiteX1" fmla="*/ 0 w 1372549"/>
                  <a:gd name="connsiteY1" fmla="*/ 172050 h 172049"/>
                  <a:gd name="connsiteX2" fmla="*/ 171806 w 1372549"/>
                  <a:gd name="connsiteY2" fmla="*/ 172050 h 172049"/>
                  <a:gd name="connsiteX3" fmla="*/ 1372549 w 1372549"/>
                  <a:gd name="connsiteY3" fmla="*/ 172050 h 172049"/>
                  <a:gd name="connsiteX4" fmla="*/ 1372549 w 1372549"/>
                  <a:gd name="connsiteY4" fmla="*/ 0 h 172049"/>
                  <a:gd name="connsiteX5" fmla="*/ 0 w 1372549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2549" h="172049">
                    <a:moveTo>
                      <a:pt x="0" y="0"/>
                    </a:moveTo>
                    <a:lnTo>
                      <a:pt x="0" y="172050"/>
                    </a:lnTo>
                    <a:lnTo>
                      <a:pt x="171806" y="172050"/>
                    </a:lnTo>
                    <a:cubicBezTo>
                      <a:pt x="564776" y="172050"/>
                      <a:pt x="979579" y="172050"/>
                      <a:pt x="1372549" y="172050"/>
                    </a:cubicBezTo>
                    <a:lnTo>
                      <a:pt x="1372549" y="0"/>
                    </a:lnTo>
                    <a:cubicBezTo>
                      <a:pt x="920728" y="0"/>
                      <a:pt x="449923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72" name="Graphic 18">
            <a:extLst>
              <a:ext uri="{FF2B5EF4-FFF2-40B4-BE49-F238E27FC236}">
                <a16:creationId xmlns:a16="http://schemas.microsoft.com/office/drawing/2014/main" id="{C3E117F2-B275-3EAE-25C6-1D488B78C4AB}"/>
              </a:ext>
            </a:extLst>
          </p:cNvPr>
          <p:cNvGrpSpPr/>
          <p:nvPr/>
        </p:nvGrpSpPr>
        <p:grpSpPr>
          <a:xfrm>
            <a:off x="15717659" y="7797608"/>
            <a:ext cx="2789214" cy="1157476"/>
            <a:chOff x="17750046" y="5896864"/>
            <a:chExt cx="4124646" cy="1711658"/>
          </a:xfrm>
        </p:grpSpPr>
        <p:sp>
          <p:nvSpPr>
            <p:cNvPr id="373" name="Freeform 372">
              <a:extLst>
                <a:ext uri="{FF2B5EF4-FFF2-40B4-BE49-F238E27FC236}">
                  <a16:creationId xmlns:a16="http://schemas.microsoft.com/office/drawing/2014/main" id="{9AF155F2-A03A-9D83-555A-7E7BF5A9E5B1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74" name="Freeform 373">
              <a:extLst>
                <a:ext uri="{FF2B5EF4-FFF2-40B4-BE49-F238E27FC236}">
                  <a16:creationId xmlns:a16="http://schemas.microsoft.com/office/drawing/2014/main" id="{F7A1A485-3A82-C17C-0538-5A0C20CAF743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75" name="Graphic 18">
              <a:extLst>
                <a:ext uri="{FF2B5EF4-FFF2-40B4-BE49-F238E27FC236}">
                  <a16:creationId xmlns:a16="http://schemas.microsoft.com/office/drawing/2014/main" id="{EAC01A5B-8261-D77D-A1B2-6917E144379A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986DC5EB-48DA-B00D-02C1-14AA563B20E2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1959BAD2-6191-DE36-95B2-A92144436739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76" name="Graphic 18">
              <a:extLst>
                <a:ext uri="{FF2B5EF4-FFF2-40B4-BE49-F238E27FC236}">
                  <a16:creationId xmlns:a16="http://schemas.microsoft.com/office/drawing/2014/main" id="{509B06B4-DBD1-C90E-131D-E731861F0990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EFFF92C1-7F0C-D61B-523C-F3A4D2F9DF72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F71BC-69AD-FF09-7CF7-F8DEB5AC4171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80E36C66-AF35-6158-9290-ADF7C8B90481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3" name="Freeform 392">
                <a:extLst>
                  <a:ext uri="{FF2B5EF4-FFF2-40B4-BE49-F238E27FC236}">
                    <a16:creationId xmlns:a16="http://schemas.microsoft.com/office/drawing/2014/main" id="{CA7E0C07-6732-FFEB-CC89-C6BA33DE9285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4" name="Freeform 393">
                <a:extLst>
                  <a:ext uri="{FF2B5EF4-FFF2-40B4-BE49-F238E27FC236}">
                    <a16:creationId xmlns:a16="http://schemas.microsoft.com/office/drawing/2014/main" id="{EF366E53-A53E-2452-8C3B-F9864A06272A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77" name="Graphic 18">
              <a:extLst>
                <a:ext uri="{FF2B5EF4-FFF2-40B4-BE49-F238E27FC236}">
                  <a16:creationId xmlns:a16="http://schemas.microsoft.com/office/drawing/2014/main" id="{AE66D7CF-9952-32E7-635B-D8303808C6B4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D0AABEE6-F548-05FF-B89C-0EDF724C792E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01137D2F-7FC4-D2E0-B87E-893F89D2E560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85A2B870-AC40-64BF-05CF-DFA49D3AC32A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684818BC-50CC-1FA2-CB9A-8F8D9CB67522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24615569-9106-E3DD-9CA1-575F83E4B162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AA8FAF73-4341-7FAF-C6BC-8DD67CAB2A0A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7742FFD1-DF3D-0D17-9700-211FCCCE471A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10D4D2B-D7B6-9ABA-44DE-9AC8895C3F3C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EF37336E-9FF7-5EA8-0EC1-96D73ED2B4F7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66188FB-C0F2-4F37-92F8-0EC92BEDECE6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17EEE170-717B-855B-D47D-E3C1810BAE78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9" name="Freeform 388">
                <a:extLst>
                  <a:ext uri="{FF2B5EF4-FFF2-40B4-BE49-F238E27FC236}">
                    <a16:creationId xmlns:a16="http://schemas.microsoft.com/office/drawing/2014/main" id="{4159A564-1871-08FA-1B1F-D3C66047CA6B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" name="Graphic 143">
            <a:extLst>
              <a:ext uri="{FF2B5EF4-FFF2-40B4-BE49-F238E27FC236}">
                <a16:creationId xmlns:a16="http://schemas.microsoft.com/office/drawing/2014/main" id="{7642F469-E0C6-4DE2-9BC2-2687059ED304}"/>
              </a:ext>
            </a:extLst>
          </p:cNvPr>
          <p:cNvSpPr/>
          <p:nvPr/>
        </p:nvSpPr>
        <p:spPr>
          <a:xfrm rot="10800000">
            <a:off x="12082246" y="12286694"/>
            <a:ext cx="1070022" cy="546848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402" name="Graphic 400">
            <a:extLst>
              <a:ext uri="{FF2B5EF4-FFF2-40B4-BE49-F238E27FC236}">
                <a16:creationId xmlns:a16="http://schemas.microsoft.com/office/drawing/2014/main" id="{92EF5312-B700-226C-C322-DB303FED9DE5}"/>
              </a:ext>
            </a:extLst>
          </p:cNvPr>
          <p:cNvGrpSpPr/>
          <p:nvPr/>
        </p:nvGrpSpPr>
        <p:grpSpPr>
          <a:xfrm>
            <a:off x="8616336" y="3353444"/>
            <a:ext cx="7063352" cy="2660392"/>
            <a:chOff x="9092355" y="3220861"/>
            <a:chExt cx="5900745" cy="2222499"/>
          </a:xfrm>
          <a:solidFill>
            <a:srgbClr val="000000"/>
          </a:solidFill>
        </p:grpSpPr>
        <p:sp>
          <p:nvSpPr>
            <p:cNvPr id="403" name="Freeform 402">
              <a:extLst>
                <a:ext uri="{FF2B5EF4-FFF2-40B4-BE49-F238E27FC236}">
                  <a16:creationId xmlns:a16="http://schemas.microsoft.com/office/drawing/2014/main" id="{C292C762-2001-CCFF-7D5D-46B1A5D9F502}"/>
                </a:ext>
              </a:extLst>
            </p:cNvPr>
            <p:cNvSpPr/>
            <p:nvPr/>
          </p:nvSpPr>
          <p:spPr>
            <a:xfrm>
              <a:off x="9092355" y="3220861"/>
              <a:ext cx="5900745" cy="1096053"/>
            </a:xfrm>
            <a:custGeom>
              <a:avLst/>
              <a:gdLst>
                <a:gd name="connsiteX0" fmla="*/ 5795188 w 5900745"/>
                <a:gd name="connsiteY0" fmla="*/ 529031 h 1096053"/>
                <a:gd name="connsiteX1" fmla="*/ 5795188 w 5900745"/>
                <a:gd name="connsiteY1" fmla="*/ 428354 h 1096053"/>
                <a:gd name="connsiteX2" fmla="*/ 5692484 w 5900745"/>
                <a:gd name="connsiteY2" fmla="*/ 428354 h 1096053"/>
                <a:gd name="connsiteX3" fmla="*/ 5692484 w 5900745"/>
                <a:gd name="connsiteY3" fmla="*/ 321028 h 1096053"/>
                <a:gd name="connsiteX4" fmla="*/ 5591681 w 5900745"/>
                <a:gd name="connsiteY4" fmla="*/ 321028 h 1096053"/>
                <a:gd name="connsiteX5" fmla="*/ 5591681 w 5900745"/>
                <a:gd name="connsiteY5" fmla="*/ 214652 h 1096053"/>
                <a:gd name="connsiteX6" fmla="*/ 5489928 w 5900745"/>
                <a:gd name="connsiteY6" fmla="*/ 214652 h 1096053"/>
                <a:gd name="connsiteX7" fmla="*/ 5489928 w 5900745"/>
                <a:gd name="connsiteY7" fmla="*/ 107326 h 1096053"/>
                <a:gd name="connsiteX8" fmla="*/ 5386273 w 5900745"/>
                <a:gd name="connsiteY8" fmla="*/ 107326 h 1096053"/>
                <a:gd name="connsiteX9" fmla="*/ 5386273 w 5900745"/>
                <a:gd name="connsiteY9" fmla="*/ 0 h 1096053"/>
                <a:gd name="connsiteX10" fmla="*/ 510669 w 5900745"/>
                <a:gd name="connsiteY10" fmla="*/ 0 h 1096053"/>
                <a:gd name="connsiteX11" fmla="*/ 510669 w 5900745"/>
                <a:gd name="connsiteY11" fmla="*/ 107326 h 1096053"/>
                <a:gd name="connsiteX12" fmla="*/ 410817 w 5900745"/>
                <a:gd name="connsiteY12" fmla="*/ 107326 h 1096053"/>
                <a:gd name="connsiteX13" fmla="*/ 410817 w 5900745"/>
                <a:gd name="connsiteY13" fmla="*/ 214652 h 1096053"/>
                <a:gd name="connsiteX14" fmla="*/ 309064 w 5900745"/>
                <a:gd name="connsiteY14" fmla="*/ 214652 h 1096053"/>
                <a:gd name="connsiteX15" fmla="*/ 309064 w 5900745"/>
                <a:gd name="connsiteY15" fmla="*/ 321028 h 1096053"/>
                <a:gd name="connsiteX16" fmla="*/ 207311 w 5900745"/>
                <a:gd name="connsiteY16" fmla="*/ 321028 h 1096053"/>
                <a:gd name="connsiteX17" fmla="*/ 207311 w 5900745"/>
                <a:gd name="connsiteY17" fmla="*/ 428354 h 1096053"/>
                <a:gd name="connsiteX18" fmla="*/ 105557 w 5900745"/>
                <a:gd name="connsiteY18" fmla="*/ 428354 h 1096053"/>
                <a:gd name="connsiteX19" fmla="*/ 105557 w 5900745"/>
                <a:gd name="connsiteY19" fmla="*/ 529031 h 1096053"/>
                <a:gd name="connsiteX20" fmla="*/ 0 w 5900745"/>
                <a:gd name="connsiteY20" fmla="*/ 529031 h 1096053"/>
                <a:gd name="connsiteX21" fmla="*/ 0 w 5900745"/>
                <a:gd name="connsiteY21" fmla="*/ 1096053 h 1096053"/>
                <a:gd name="connsiteX22" fmla="*/ 107459 w 5900745"/>
                <a:gd name="connsiteY22" fmla="*/ 1096053 h 1096053"/>
                <a:gd name="connsiteX23" fmla="*/ 107459 w 5900745"/>
                <a:gd name="connsiteY23" fmla="*/ 535680 h 1096053"/>
                <a:gd name="connsiteX24" fmla="*/ 213016 w 5900745"/>
                <a:gd name="connsiteY24" fmla="*/ 535680 h 1096053"/>
                <a:gd name="connsiteX25" fmla="*/ 213016 w 5900745"/>
                <a:gd name="connsiteY25" fmla="*/ 428354 h 1096053"/>
                <a:gd name="connsiteX26" fmla="*/ 314770 w 5900745"/>
                <a:gd name="connsiteY26" fmla="*/ 428354 h 1096053"/>
                <a:gd name="connsiteX27" fmla="*/ 314770 w 5900745"/>
                <a:gd name="connsiteY27" fmla="*/ 321978 h 1096053"/>
                <a:gd name="connsiteX28" fmla="*/ 416523 w 5900745"/>
                <a:gd name="connsiteY28" fmla="*/ 321978 h 1096053"/>
                <a:gd name="connsiteX29" fmla="*/ 416523 w 5900745"/>
                <a:gd name="connsiteY29" fmla="*/ 214652 h 1096053"/>
                <a:gd name="connsiteX30" fmla="*/ 518277 w 5900745"/>
                <a:gd name="connsiteY30" fmla="*/ 214652 h 1096053"/>
                <a:gd name="connsiteX31" fmla="*/ 518277 w 5900745"/>
                <a:gd name="connsiteY31" fmla="*/ 107326 h 1096053"/>
                <a:gd name="connsiteX32" fmla="*/ 5382469 w 5900745"/>
                <a:gd name="connsiteY32" fmla="*/ 107326 h 1096053"/>
                <a:gd name="connsiteX33" fmla="*/ 5382469 w 5900745"/>
                <a:gd name="connsiteY33" fmla="*/ 214652 h 1096053"/>
                <a:gd name="connsiteX34" fmla="*/ 5484222 w 5900745"/>
                <a:gd name="connsiteY34" fmla="*/ 214652 h 1096053"/>
                <a:gd name="connsiteX35" fmla="*/ 5484222 w 5900745"/>
                <a:gd name="connsiteY35" fmla="*/ 321978 h 1096053"/>
                <a:gd name="connsiteX36" fmla="*/ 5585025 w 5900745"/>
                <a:gd name="connsiteY36" fmla="*/ 321978 h 1096053"/>
                <a:gd name="connsiteX37" fmla="*/ 5585025 w 5900745"/>
                <a:gd name="connsiteY37" fmla="*/ 428354 h 1096053"/>
                <a:gd name="connsiteX38" fmla="*/ 5687729 w 5900745"/>
                <a:gd name="connsiteY38" fmla="*/ 428354 h 1096053"/>
                <a:gd name="connsiteX39" fmla="*/ 5687729 w 5900745"/>
                <a:gd name="connsiteY39" fmla="*/ 535680 h 1096053"/>
                <a:gd name="connsiteX40" fmla="*/ 5793286 w 5900745"/>
                <a:gd name="connsiteY40" fmla="*/ 535680 h 1096053"/>
                <a:gd name="connsiteX41" fmla="*/ 5793286 w 5900745"/>
                <a:gd name="connsiteY41" fmla="*/ 1096053 h 1096053"/>
                <a:gd name="connsiteX42" fmla="*/ 5900745 w 5900745"/>
                <a:gd name="connsiteY42" fmla="*/ 1096053 h 1096053"/>
                <a:gd name="connsiteX43" fmla="*/ 5900745 w 5900745"/>
                <a:gd name="connsiteY43" fmla="*/ 529031 h 109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0745" h="1096053">
                  <a:moveTo>
                    <a:pt x="5795188" y="529031"/>
                  </a:moveTo>
                  <a:lnTo>
                    <a:pt x="5795188" y="428354"/>
                  </a:lnTo>
                  <a:lnTo>
                    <a:pt x="5692484" y="428354"/>
                  </a:lnTo>
                  <a:lnTo>
                    <a:pt x="5692484" y="321028"/>
                  </a:lnTo>
                  <a:lnTo>
                    <a:pt x="5591681" y="321028"/>
                  </a:lnTo>
                  <a:lnTo>
                    <a:pt x="5591681" y="214652"/>
                  </a:lnTo>
                  <a:lnTo>
                    <a:pt x="5489928" y="214652"/>
                  </a:lnTo>
                  <a:lnTo>
                    <a:pt x="5489928" y="107326"/>
                  </a:lnTo>
                  <a:lnTo>
                    <a:pt x="5386273" y="107326"/>
                  </a:lnTo>
                  <a:lnTo>
                    <a:pt x="5386273" y="0"/>
                  </a:lnTo>
                  <a:lnTo>
                    <a:pt x="510669" y="0"/>
                  </a:lnTo>
                  <a:lnTo>
                    <a:pt x="510669" y="107326"/>
                  </a:lnTo>
                  <a:lnTo>
                    <a:pt x="410817" y="107326"/>
                  </a:lnTo>
                  <a:lnTo>
                    <a:pt x="410817" y="214652"/>
                  </a:lnTo>
                  <a:lnTo>
                    <a:pt x="309064" y="214652"/>
                  </a:lnTo>
                  <a:lnTo>
                    <a:pt x="309064" y="321028"/>
                  </a:lnTo>
                  <a:lnTo>
                    <a:pt x="207311" y="321028"/>
                  </a:lnTo>
                  <a:lnTo>
                    <a:pt x="207311" y="428354"/>
                  </a:lnTo>
                  <a:lnTo>
                    <a:pt x="105557" y="428354"/>
                  </a:lnTo>
                  <a:lnTo>
                    <a:pt x="105557" y="529031"/>
                  </a:lnTo>
                  <a:lnTo>
                    <a:pt x="0" y="529031"/>
                  </a:lnTo>
                  <a:lnTo>
                    <a:pt x="0" y="1096053"/>
                  </a:lnTo>
                  <a:lnTo>
                    <a:pt x="107459" y="1096053"/>
                  </a:lnTo>
                  <a:lnTo>
                    <a:pt x="107459" y="535680"/>
                  </a:lnTo>
                  <a:lnTo>
                    <a:pt x="213016" y="535680"/>
                  </a:lnTo>
                  <a:lnTo>
                    <a:pt x="213016" y="428354"/>
                  </a:lnTo>
                  <a:lnTo>
                    <a:pt x="314770" y="428354"/>
                  </a:lnTo>
                  <a:lnTo>
                    <a:pt x="314770" y="321978"/>
                  </a:lnTo>
                  <a:lnTo>
                    <a:pt x="416523" y="321978"/>
                  </a:lnTo>
                  <a:lnTo>
                    <a:pt x="416523" y="214652"/>
                  </a:lnTo>
                  <a:lnTo>
                    <a:pt x="518277" y="214652"/>
                  </a:lnTo>
                  <a:lnTo>
                    <a:pt x="518277" y="107326"/>
                  </a:lnTo>
                  <a:lnTo>
                    <a:pt x="5382469" y="107326"/>
                  </a:lnTo>
                  <a:lnTo>
                    <a:pt x="5382469" y="214652"/>
                  </a:lnTo>
                  <a:lnTo>
                    <a:pt x="5484222" y="214652"/>
                  </a:lnTo>
                  <a:lnTo>
                    <a:pt x="5484222" y="321978"/>
                  </a:lnTo>
                  <a:lnTo>
                    <a:pt x="5585025" y="321978"/>
                  </a:lnTo>
                  <a:lnTo>
                    <a:pt x="5585025" y="428354"/>
                  </a:lnTo>
                  <a:lnTo>
                    <a:pt x="5687729" y="428354"/>
                  </a:lnTo>
                  <a:lnTo>
                    <a:pt x="5687729" y="535680"/>
                  </a:lnTo>
                  <a:lnTo>
                    <a:pt x="5793286" y="535680"/>
                  </a:lnTo>
                  <a:lnTo>
                    <a:pt x="5793286" y="1096053"/>
                  </a:lnTo>
                  <a:lnTo>
                    <a:pt x="5900745" y="1096053"/>
                  </a:lnTo>
                  <a:lnTo>
                    <a:pt x="5900745" y="529031"/>
                  </a:lnTo>
                  <a:close/>
                </a:path>
              </a:pathLst>
            </a:custGeom>
            <a:solidFill>
              <a:srgbClr val="000000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04" name="Freeform 403">
              <a:extLst>
                <a:ext uri="{FF2B5EF4-FFF2-40B4-BE49-F238E27FC236}">
                  <a16:creationId xmlns:a16="http://schemas.microsoft.com/office/drawing/2014/main" id="{599A06EE-2C9D-BE50-2597-023BB6B4D815}"/>
                </a:ext>
              </a:extLst>
            </p:cNvPr>
            <p:cNvSpPr/>
            <p:nvPr/>
          </p:nvSpPr>
          <p:spPr>
            <a:xfrm>
              <a:off x="9194108" y="4316914"/>
              <a:ext cx="5689630" cy="1126446"/>
            </a:xfrm>
            <a:custGeom>
              <a:avLst/>
              <a:gdLst>
                <a:gd name="connsiteX0" fmla="*/ 5582172 w 5689630"/>
                <a:gd name="connsiteY0" fmla="*/ 106376 h 1126446"/>
                <a:gd name="connsiteX1" fmla="*/ 5479468 w 5689630"/>
                <a:gd name="connsiteY1" fmla="*/ 106376 h 1126446"/>
                <a:gd name="connsiteX2" fmla="*/ 5479468 w 5689630"/>
                <a:gd name="connsiteY2" fmla="*/ 213702 h 1126446"/>
                <a:gd name="connsiteX3" fmla="*/ 5378665 w 5689630"/>
                <a:gd name="connsiteY3" fmla="*/ 213702 h 1126446"/>
                <a:gd name="connsiteX4" fmla="*/ 5378665 w 5689630"/>
                <a:gd name="connsiteY4" fmla="*/ 320078 h 1126446"/>
                <a:gd name="connsiteX5" fmla="*/ 5275961 w 5689630"/>
                <a:gd name="connsiteY5" fmla="*/ 320078 h 1126446"/>
                <a:gd name="connsiteX6" fmla="*/ 5275961 w 5689630"/>
                <a:gd name="connsiteY6" fmla="*/ 423605 h 1126446"/>
                <a:gd name="connsiteX7" fmla="*/ 2046479 w 5689630"/>
                <a:gd name="connsiteY7" fmla="*/ 423605 h 1126446"/>
                <a:gd name="connsiteX8" fmla="*/ 2046479 w 5689630"/>
                <a:gd name="connsiteY8" fmla="*/ 423605 h 1126446"/>
                <a:gd name="connsiteX9" fmla="*/ 1939020 w 5689630"/>
                <a:gd name="connsiteY9" fmla="*/ 423605 h 1126446"/>
                <a:gd name="connsiteX10" fmla="*/ 1939020 w 5689630"/>
                <a:gd name="connsiteY10" fmla="*/ 423605 h 1126446"/>
                <a:gd name="connsiteX11" fmla="*/ 1939020 w 5689630"/>
                <a:gd name="connsiteY11" fmla="*/ 491040 h 1126446"/>
                <a:gd name="connsiteX12" fmla="*/ 1939020 w 5689630"/>
                <a:gd name="connsiteY12" fmla="*/ 491989 h 1126446"/>
                <a:gd name="connsiteX13" fmla="*/ 1838218 w 5689630"/>
                <a:gd name="connsiteY13" fmla="*/ 491989 h 1126446"/>
                <a:gd name="connsiteX14" fmla="*/ 1838218 w 5689630"/>
                <a:gd name="connsiteY14" fmla="*/ 530931 h 1126446"/>
                <a:gd name="connsiteX15" fmla="*/ 1838218 w 5689630"/>
                <a:gd name="connsiteY15" fmla="*/ 598365 h 1126446"/>
                <a:gd name="connsiteX16" fmla="*/ 1737415 w 5689630"/>
                <a:gd name="connsiteY16" fmla="*/ 598365 h 1126446"/>
                <a:gd name="connsiteX17" fmla="*/ 1737415 w 5689630"/>
                <a:gd name="connsiteY17" fmla="*/ 698093 h 1126446"/>
                <a:gd name="connsiteX18" fmla="*/ 1635662 w 5689630"/>
                <a:gd name="connsiteY18" fmla="*/ 698093 h 1126446"/>
                <a:gd name="connsiteX19" fmla="*/ 1635662 w 5689630"/>
                <a:gd name="connsiteY19" fmla="*/ 805419 h 1126446"/>
                <a:gd name="connsiteX20" fmla="*/ 1533909 w 5689630"/>
                <a:gd name="connsiteY20" fmla="*/ 805419 h 1126446"/>
                <a:gd name="connsiteX21" fmla="*/ 1533909 w 5689630"/>
                <a:gd name="connsiteY21" fmla="*/ 911795 h 1126446"/>
                <a:gd name="connsiteX22" fmla="*/ 1433106 w 5689630"/>
                <a:gd name="connsiteY22" fmla="*/ 911795 h 1126446"/>
                <a:gd name="connsiteX23" fmla="*/ 1433106 w 5689630"/>
                <a:gd name="connsiteY23" fmla="*/ 1019121 h 1126446"/>
                <a:gd name="connsiteX24" fmla="*/ 1338009 w 5689630"/>
                <a:gd name="connsiteY24" fmla="*/ 1019121 h 1126446"/>
                <a:gd name="connsiteX25" fmla="*/ 1338009 w 5689630"/>
                <a:gd name="connsiteY25" fmla="*/ 530931 h 1126446"/>
                <a:gd name="connsiteX26" fmla="*/ 1338009 w 5689630"/>
                <a:gd name="connsiteY26" fmla="*/ 423605 h 1126446"/>
                <a:gd name="connsiteX27" fmla="*/ 1233403 w 5689630"/>
                <a:gd name="connsiteY27" fmla="*/ 423605 h 1126446"/>
                <a:gd name="connsiteX28" fmla="*/ 412719 w 5689630"/>
                <a:gd name="connsiteY28" fmla="*/ 423605 h 1126446"/>
                <a:gd name="connsiteX29" fmla="*/ 412719 w 5689630"/>
                <a:gd name="connsiteY29" fmla="*/ 320078 h 1126446"/>
                <a:gd name="connsiteX30" fmla="*/ 310015 w 5689630"/>
                <a:gd name="connsiteY30" fmla="*/ 320078 h 1126446"/>
                <a:gd name="connsiteX31" fmla="*/ 310015 w 5689630"/>
                <a:gd name="connsiteY31" fmla="*/ 213702 h 1126446"/>
                <a:gd name="connsiteX32" fmla="*/ 209213 w 5689630"/>
                <a:gd name="connsiteY32" fmla="*/ 213702 h 1126446"/>
                <a:gd name="connsiteX33" fmla="*/ 209213 w 5689630"/>
                <a:gd name="connsiteY33" fmla="*/ 106376 h 1126446"/>
                <a:gd name="connsiteX34" fmla="*/ 107459 w 5689630"/>
                <a:gd name="connsiteY34" fmla="*/ 106376 h 1126446"/>
                <a:gd name="connsiteX35" fmla="*/ 107459 w 5689630"/>
                <a:gd name="connsiteY35" fmla="*/ 0 h 1126446"/>
                <a:gd name="connsiteX36" fmla="*/ 0 w 5689630"/>
                <a:gd name="connsiteY36" fmla="*/ 0 h 1126446"/>
                <a:gd name="connsiteX37" fmla="*/ 0 w 5689630"/>
                <a:gd name="connsiteY37" fmla="*/ 107326 h 1126446"/>
                <a:gd name="connsiteX38" fmla="*/ 101753 w 5689630"/>
                <a:gd name="connsiteY38" fmla="*/ 107326 h 1126446"/>
                <a:gd name="connsiteX39" fmla="*/ 101753 w 5689630"/>
                <a:gd name="connsiteY39" fmla="*/ 213702 h 1126446"/>
                <a:gd name="connsiteX40" fmla="*/ 202556 w 5689630"/>
                <a:gd name="connsiteY40" fmla="*/ 213702 h 1126446"/>
                <a:gd name="connsiteX41" fmla="*/ 202556 w 5689630"/>
                <a:gd name="connsiteY41" fmla="*/ 321028 h 1126446"/>
                <a:gd name="connsiteX42" fmla="*/ 305260 w 5689630"/>
                <a:gd name="connsiteY42" fmla="*/ 321028 h 1126446"/>
                <a:gd name="connsiteX43" fmla="*/ 305260 w 5689630"/>
                <a:gd name="connsiteY43" fmla="*/ 428354 h 1126446"/>
                <a:gd name="connsiteX44" fmla="*/ 408915 w 5689630"/>
                <a:gd name="connsiteY44" fmla="*/ 428354 h 1126446"/>
                <a:gd name="connsiteX45" fmla="*/ 408915 w 5689630"/>
                <a:gd name="connsiteY45" fmla="*/ 530931 h 1126446"/>
                <a:gd name="connsiteX46" fmla="*/ 1233403 w 5689630"/>
                <a:gd name="connsiteY46" fmla="*/ 530931 h 1126446"/>
                <a:gd name="connsiteX47" fmla="*/ 1233403 w 5689630"/>
                <a:gd name="connsiteY47" fmla="*/ 1126447 h 1126446"/>
                <a:gd name="connsiteX48" fmla="*/ 1330402 w 5689630"/>
                <a:gd name="connsiteY48" fmla="*/ 1126447 h 1126446"/>
                <a:gd name="connsiteX49" fmla="*/ 1338009 w 5689630"/>
                <a:gd name="connsiteY49" fmla="*/ 1126447 h 1126446"/>
                <a:gd name="connsiteX50" fmla="*/ 1437861 w 5689630"/>
                <a:gd name="connsiteY50" fmla="*/ 1126447 h 1126446"/>
                <a:gd name="connsiteX51" fmla="*/ 1437861 w 5689630"/>
                <a:gd name="connsiteY51" fmla="*/ 1019121 h 1126446"/>
                <a:gd name="connsiteX52" fmla="*/ 1540565 w 5689630"/>
                <a:gd name="connsiteY52" fmla="*/ 1019121 h 1126446"/>
                <a:gd name="connsiteX53" fmla="*/ 1540565 w 5689630"/>
                <a:gd name="connsiteY53" fmla="*/ 912745 h 1126446"/>
                <a:gd name="connsiteX54" fmla="*/ 1641368 w 5689630"/>
                <a:gd name="connsiteY54" fmla="*/ 912745 h 1126446"/>
                <a:gd name="connsiteX55" fmla="*/ 1641368 w 5689630"/>
                <a:gd name="connsiteY55" fmla="*/ 805419 h 1126446"/>
                <a:gd name="connsiteX56" fmla="*/ 1743121 w 5689630"/>
                <a:gd name="connsiteY56" fmla="*/ 805419 h 1126446"/>
                <a:gd name="connsiteX57" fmla="*/ 1743121 w 5689630"/>
                <a:gd name="connsiteY57" fmla="*/ 705691 h 1126446"/>
                <a:gd name="connsiteX58" fmla="*/ 1844874 w 5689630"/>
                <a:gd name="connsiteY58" fmla="*/ 705691 h 1126446"/>
                <a:gd name="connsiteX59" fmla="*/ 1844874 w 5689630"/>
                <a:gd name="connsiteY59" fmla="*/ 599315 h 1126446"/>
                <a:gd name="connsiteX60" fmla="*/ 1945677 w 5689630"/>
                <a:gd name="connsiteY60" fmla="*/ 599315 h 1126446"/>
                <a:gd name="connsiteX61" fmla="*/ 1945677 w 5689630"/>
                <a:gd name="connsiteY61" fmla="*/ 530931 h 1126446"/>
                <a:gd name="connsiteX62" fmla="*/ 5284520 w 5689630"/>
                <a:gd name="connsiteY62" fmla="*/ 530931 h 1126446"/>
                <a:gd name="connsiteX63" fmla="*/ 5284520 w 5689630"/>
                <a:gd name="connsiteY63" fmla="*/ 428354 h 1126446"/>
                <a:gd name="connsiteX64" fmla="*/ 5384371 w 5689630"/>
                <a:gd name="connsiteY64" fmla="*/ 428354 h 1126446"/>
                <a:gd name="connsiteX65" fmla="*/ 5384371 w 5689630"/>
                <a:gd name="connsiteY65" fmla="*/ 321028 h 1126446"/>
                <a:gd name="connsiteX66" fmla="*/ 5486124 w 5689630"/>
                <a:gd name="connsiteY66" fmla="*/ 321028 h 1126446"/>
                <a:gd name="connsiteX67" fmla="*/ 5486124 w 5689630"/>
                <a:gd name="connsiteY67" fmla="*/ 213702 h 1126446"/>
                <a:gd name="connsiteX68" fmla="*/ 5586927 w 5689630"/>
                <a:gd name="connsiteY68" fmla="*/ 213702 h 1126446"/>
                <a:gd name="connsiteX69" fmla="*/ 5586927 w 5689630"/>
                <a:gd name="connsiteY69" fmla="*/ 107326 h 1126446"/>
                <a:gd name="connsiteX70" fmla="*/ 5689631 w 5689630"/>
                <a:gd name="connsiteY70" fmla="*/ 107326 h 1126446"/>
                <a:gd name="connsiteX71" fmla="*/ 5689631 w 5689630"/>
                <a:gd name="connsiteY71" fmla="*/ 0 h 1126446"/>
                <a:gd name="connsiteX72" fmla="*/ 5582172 w 5689630"/>
                <a:gd name="connsiteY72" fmla="*/ 0 h 112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689630" h="1126446">
                  <a:moveTo>
                    <a:pt x="5582172" y="106376"/>
                  </a:moveTo>
                  <a:lnTo>
                    <a:pt x="5479468" y="106376"/>
                  </a:lnTo>
                  <a:lnTo>
                    <a:pt x="5479468" y="213702"/>
                  </a:lnTo>
                  <a:lnTo>
                    <a:pt x="5378665" y="213702"/>
                  </a:lnTo>
                  <a:lnTo>
                    <a:pt x="5378665" y="320078"/>
                  </a:lnTo>
                  <a:lnTo>
                    <a:pt x="5275961" y="320078"/>
                  </a:lnTo>
                  <a:lnTo>
                    <a:pt x="5275961" y="423605"/>
                  </a:lnTo>
                  <a:lnTo>
                    <a:pt x="2046479" y="423605"/>
                  </a:lnTo>
                  <a:lnTo>
                    <a:pt x="2046479" y="423605"/>
                  </a:lnTo>
                  <a:lnTo>
                    <a:pt x="1939020" y="423605"/>
                  </a:lnTo>
                  <a:lnTo>
                    <a:pt x="1939020" y="423605"/>
                  </a:lnTo>
                  <a:lnTo>
                    <a:pt x="1939020" y="491040"/>
                  </a:lnTo>
                  <a:lnTo>
                    <a:pt x="1939020" y="491989"/>
                  </a:lnTo>
                  <a:lnTo>
                    <a:pt x="1838218" y="491989"/>
                  </a:lnTo>
                  <a:lnTo>
                    <a:pt x="1838218" y="530931"/>
                  </a:lnTo>
                  <a:lnTo>
                    <a:pt x="1838218" y="598365"/>
                  </a:lnTo>
                  <a:lnTo>
                    <a:pt x="1737415" y="598365"/>
                  </a:lnTo>
                  <a:lnTo>
                    <a:pt x="1737415" y="698093"/>
                  </a:lnTo>
                  <a:lnTo>
                    <a:pt x="1635662" y="698093"/>
                  </a:lnTo>
                  <a:lnTo>
                    <a:pt x="1635662" y="805419"/>
                  </a:lnTo>
                  <a:lnTo>
                    <a:pt x="1533909" y="805419"/>
                  </a:lnTo>
                  <a:lnTo>
                    <a:pt x="1533909" y="911795"/>
                  </a:lnTo>
                  <a:lnTo>
                    <a:pt x="1433106" y="911795"/>
                  </a:lnTo>
                  <a:lnTo>
                    <a:pt x="1433106" y="1019121"/>
                  </a:lnTo>
                  <a:lnTo>
                    <a:pt x="1338009" y="1019121"/>
                  </a:lnTo>
                  <a:lnTo>
                    <a:pt x="1338009" y="530931"/>
                  </a:lnTo>
                  <a:lnTo>
                    <a:pt x="1338009" y="423605"/>
                  </a:lnTo>
                  <a:lnTo>
                    <a:pt x="1233403" y="423605"/>
                  </a:lnTo>
                  <a:lnTo>
                    <a:pt x="412719" y="423605"/>
                  </a:lnTo>
                  <a:lnTo>
                    <a:pt x="412719" y="320078"/>
                  </a:lnTo>
                  <a:lnTo>
                    <a:pt x="310015" y="320078"/>
                  </a:lnTo>
                  <a:lnTo>
                    <a:pt x="310015" y="213702"/>
                  </a:lnTo>
                  <a:lnTo>
                    <a:pt x="209213" y="213702"/>
                  </a:lnTo>
                  <a:lnTo>
                    <a:pt x="209213" y="106376"/>
                  </a:lnTo>
                  <a:lnTo>
                    <a:pt x="107459" y="106376"/>
                  </a:lnTo>
                  <a:lnTo>
                    <a:pt x="107459" y="0"/>
                  </a:lnTo>
                  <a:lnTo>
                    <a:pt x="0" y="0"/>
                  </a:lnTo>
                  <a:lnTo>
                    <a:pt x="0" y="107326"/>
                  </a:lnTo>
                  <a:lnTo>
                    <a:pt x="101753" y="107326"/>
                  </a:lnTo>
                  <a:lnTo>
                    <a:pt x="101753" y="213702"/>
                  </a:lnTo>
                  <a:lnTo>
                    <a:pt x="202556" y="213702"/>
                  </a:lnTo>
                  <a:lnTo>
                    <a:pt x="202556" y="321028"/>
                  </a:lnTo>
                  <a:lnTo>
                    <a:pt x="305260" y="321028"/>
                  </a:lnTo>
                  <a:lnTo>
                    <a:pt x="305260" y="428354"/>
                  </a:lnTo>
                  <a:lnTo>
                    <a:pt x="408915" y="428354"/>
                  </a:lnTo>
                  <a:lnTo>
                    <a:pt x="408915" y="530931"/>
                  </a:lnTo>
                  <a:lnTo>
                    <a:pt x="1233403" y="530931"/>
                  </a:lnTo>
                  <a:lnTo>
                    <a:pt x="1233403" y="1126447"/>
                  </a:lnTo>
                  <a:lnTo>
                    <a:pt x="1330402" y="1126447"/>
                  </a:lnTo>
                  <a:lnTo>
                    <a:pt x="1338009" y="1126447"/>
                  </a:lnTo>
                  <a:lnTo>
                    <a:pt x="1437861" y="1126447"/>
                  </a:lnTo>
                  <a:lnTo>
                    <a:pt x="1437861" y="1019121"/>
                  </a:lnTo>
                  <a:lnTo>
                    <a:pt x="1540565" y="1019121"/>
                  </a:lnTo>
                  <a:lnTo>
                    <a:pt x="1540565" y="912745"/>
                  </a:lnTo>
                  <a:lnTo>
                    <a:pt x="1641368" y="912745"/>
                  </a:lnTo>
                  <a:lnTo>
                    <a:pt x="1641368" y="805419"/>
                  </a:lnTo>
                  <a:lnTo>
                    <a:pt x="1743121" y="805419"/>
                  </a:lnTo>
                  <a:lnTo>
                    <a:pt x="1743121" y="705691"/>
                  </a:lnTo>
                  <a:lnTo>
                    <a:pt x="1844874" y="705691"/>
                  </a:lnTo>
                  <a:lnTo>
                    <a:pt x="1844874" y="599315"/>
                  </a:lnTo>
                  <a:lnTo>
                    <a:pt x="1945677" y="599315"/>
                  </a:lnTo>
                  <a:lnTo>
                    <a:pt x="1945677" y="530931"/>
                  </a:lnTo>
                  <a:lnTo>
                    <a:pt x="5284520" y="530931"/>
                  </a:lnTo>
                  <a:lnTo>
                    <a:pt x="5284520" y="428354"/>
                  </a:lnTo>
                  <a:lnTo>
                    <a:pt x="5384371" y="428354"/>
                  </a:lnTo>
                  <a:lnTo>
                    <a:pt x="5384371" y="321028"/>
                  </a:lnTo>
                  <a:lnTo>
                    <a:pt x="5486124" y="321028"/>
                  </a:lnTo>
                  <a:lnTo>
                    <a:pt x="5486124" y="213702"/>
                  </a:lnTo>
                  <a:lnTo>
                    <a:pt x="5586927" y="213702"/>
                  </a:lnTo>
                  <a:lnTo>
                    <a:pt x="5586927" y="107326"/>
                  </a:lnTo>
                  <a:lnTo>
                    <a:pt x="5689631" y="107326"/>
                  </a:lnTo>
                  <a:lnTo>
                    <a:pt x="5689631" y="0"/>
                  </a:lnTo>
                  <a:lnTo>
                    <a:pt x="5582172" y="0"/>
                  </a:lnTo>
                  <a:close/>
                </a:path>
              </a:pathLst>
            </a:custGeom>
            <a:solidFill>
              <a:srgbClr val="000000"/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194" name="Graphic 12">
            <a:extLst>
              <a:ext uri="{FF2B5EF4-FFF2-40B4-BE49-F238E27FC236}">
                <a16:creationId xmlns:a16="http://schemas.microsoft.com/office/drawing/2014/main" id="{2F4D7CDA-8C2C-0125-ACD3-34CB9E2A58B8}"/>
              </a:ext>
            </a:extLst>
          </p:cNvPr>
          <p:cNvGrpSpPr/>
          <p:nvPr/>
        </p:nvGrpSpPr>
        <p:grpSpPr>
          <a:xfrm>
            <a:off x="11289759" y="2505487"/>
            <a:ext cx="1819821" cy="1494340"/>
            <a:chOff x="17903296" y="5103964"/>
            <a:chExt cx="2921951" cy="2399351"/>
          </a:xfrm>
        </p:grpSpPr>
        <p:sp>
          <p:nvSpPr>
            <p:cNvPr id="195" name="Freeform 194">
              <a:extLst>
                <a:ext uri="{FF2B5EF4-FFF2-40B4-BE49-F238E27FC236}">
                  <a16:creationId xmlns:a16="http://schemas.microsoft.com/office/drawing/2014/main" id="{819B8189-8D84-B3CC-40AF-6313EF46A951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96" name="Graphic 12">
              <a:extLst>
                <a:ext uri="{FF2B5EF4-FFF2-40B4-BE49-F238E27FC236}">
                  <a16:creationId xmlns:a16="http://schemas.microsoft.com/office/drawing/2014/main" id="{8AC061F2-ED5A-F98D-9770-6D6BDC3D22AC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59858532-0260-4D24-6322-39A45BB85991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84D92CE3-FEFA-B079-B58D-519EA37AF013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894D4F48-14EC-131E-355D-10C391B5196F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23AA61DE-F4BC-E11E-2BDD-1FD5D96B42B8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44DFBD2E-5A43-B128-6C1E-2BBEBD3A15EC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500A8E4B-D98B-8C41-AA31-0B491F8349B2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D7365D43-1E29-68D9-59CE-E419C23039CA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75BFA1B0-768A-EADC-2B5E-019F3F71BE00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C46C5D7F-3F2A-C86A-4ECB-27260AE375DB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C2A0D4AB-C355-E5A0-2636-F0F219615BF2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08411A12-A419-3A76-2377-E2807446C9AE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D8CBB486-0CB6-C562-BF91-9832FEB2775C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D22BF7B7-8B9F-7AC2-0DF0-C4FF61877FEB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2A45E16B-9711-0107-E45F-E7FBFF07AE55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048A5B17-0DB3-8601-F10D-3222A334A279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215F12A6-E660-A10D-EEDC-30DF20312AB3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393594E5-71F5-A1FF-0B3D-2F1EFB767B05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5AD4D14C-2B65-94D1-2455-4E3E1AF07CC4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0482AE-64B6-E06B-1545-17E3F5737641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FB4F9BF6-4F03-B022-40EE-82E8EBF0A3F5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5485486A-82D7-8CAA-BC26-44E521CAF034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D8167217-8171-49D2-CF25-5619473E8BCD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92EDE391-099E-5E76-CD25-BFD745C8C817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E3F2EEAB-56A4-68AA-9689-35895DF47935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97" name="Graphic 12">
              <a:extLst>
                <a:ext uri="{FF2B5EF4-FFF2-40B4-BE49-F238E27FC236}">
                  <a16:creationId xmlns:a16="http://schemas.microsoft.com/office/drawing/2014/main" id="{0918A80F-A203-008F-A5D5-5CF187F63801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8F70D562-BE85-2AD4-AA6D-8265AD48ED41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B3A4F079-ECDB-293F-ADF2-73707899C328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98" name="Freeform 197">
              <a:extLst>
                <a:ext uri="{FF2B5EF4-FFF2-40B4-BE49-F238E27FC236}">
                  <a16:creationId xmlns:a16="http://schemas.microsoft.com/office/drawing/2014/main" id="{0312EEB1-0AEC-7E27-E042-DF495BB921DD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sp>
        <p:nvSpPr>
          <p:cNvPr id="307" name="TextBox 306">
            <a:extLst>
              <a:ext uri="{FF2B5EF4-FFF2-40B4-BE49-F238E27FC236}">
                <a16:creationId xmlns:a16="http://schemas.microsoft.com/office/drawing/2014/main" id="{A7638532-6D5B-6ECB-9D95-D690456110D0}"/>
              </a:ext>
            </a:extLst>
          </p:cNvPr>
          <p:cNvSpPr txBox="1"/>
          <p:nvPr/>
        </p:nvSpPr>
        <p:spPr>
          <a:xfrm>
            <a:off x="5090408" y="4083743"/>
            <a:ext cx="1419683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Let´s play</a:t>
            </a:r>
          </a:p>
        </p:txBody>
      </p:sp>
    </p:spTree>
    <p:extLst>
      <p:ext uri="{BB962C8B-B14F-4D97-AF65-F5344CB8AC3E}">
        <p14:creationId xmlns:p14="http://schemas.microsoft.com/office/powerpoint/2010/main" val="3766687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FBC1E8D-10DE-916D-F1BD-350C90914C1E}"/>
              </a:ext>
            </a:extLst>
          </p:cNvPr>
          <p:cNvSpPr/>
          <p:nvPr/>
        </p:nvSpPr>
        <p:spPr>
          <a:xfrm>
            <a:off x="8662323" y="5185993"/>
            <a:ext cx="7089821" cy="1956605"/>
          </a:xfrm>
          <a:custGeom>
            <a:avLst/>
            <a:gdLst>
              <a:gd name="connsiteX0" fmla="*/ 613575 w 7089821"/>
              <a:gd name="connsiteY0" fmla="*/ 0 h 1956605"/>
              <a:gd name="connsiteX1" fmla="*/ 6471676 w 7089821"/>
              <a:gd name="connsiteY1" fmla="*/ 0 h 1956605"/>
              <a:gd name="connsiteX2" fmla="*/ 6471676 w 7089821"/>
              <a:gd name="connsiteY2" fmla="*/ 129070 h 1956605"/>
              <a:gd name="connsiteX3" fmla="*/ 6596219 w 7089821"/>
              <a:gd name="connsiteY3" fmla="*/ 129070 h 1956605"/>
              <a:gd name="connsiteX4" fmla="*/ 6596219 w 7089821"/>
              <a:gd name="connsiteY4" fmla="*/ 258139 h 1956605"/>
              <a:gd name="connsiteX5" fmla="*/ 6718477 w 7089821"/>
              <a:gd name="connsiteY5" fmla="*/ 258139 h 1956605"/>
              <a:gd name="connsiteX6" fmla="*/ 6718477 w 7089821"/>
              <a:gd name="connsiteY6" fmla="*/ 386067 h 1956605"/>
              <a:gd name="connsiteX7" fmla="*/ 6839592 w 7089821"/>
              <a:gd name="connsiteY7" fmla="*/ 386067 h 1956605"/>
              <a:gd name="connsiteX8" fmla="*/ 6839592 w 7089821"/>
              <a:gd name="connsiteY8" fmla="*/ 515137 h 1956605"/>
              <a:gd name="connsiteX9" fmla="*/ 6962993 w 7089821"/>
              <a:gd name="connsiteY9" fmla="*/ 515137 h 1956605"/>
              <a:gd name="connsiteX10" fmla="*/ 6962993 w 7089821"/>
              <a:gd name="connsiteY10" fmla="*/ 636211 h 1956605"/>
              <a:gd name="connsiteX11" fmla="*/ 7089821 w 7089821"/>
              <a:gd name="connsiteY11" fmla="*/ 636211 h 1956605"/>
              <a:gd name="connsiteX12" fmla="*/ 7089821 w 7089821"/>
              <a:gd name="connsiteY12" fmla="*/ 1318110 h 1956605"/>
              <a:gd name="connsiteX13" fmla="*/ 6960708 w 7089821"/>
              <a:gd name="connsiteY13" fmla="*/ 1318110 h 1956605"/>
              <a:gd name="connsiteX14" fmla="*/ 6960708 w 7089821"/>
              <a:gd name="connsiteY14" fmla="*/ 644206 h 1956605"/>
              <a:gd name="connsiteX15" fmla="*/ 6833879 w 7089821"/>
              <a:gd name="connsiteY15" fmla="*/ 644206 h 1956605"/>
              <a:gd name="connsiteX16" fmla="*/ 6833879 w 7089821"/>
              <a:gd name="connsiteY16" fmla="*/ 515137 h 1956605"/>
              <a:gd name="connsiteX17" fmla="*/ 6710479 w 7089821"/>
              <a:gd name="connsiteY17" fmla="*/ 515137 h 1956605"/>
              <a:gd name="connsiteX18" fmla="*/ 6710479 w 7089821"/>
              <a:gd name="connsiteY18" fmla="*/ 387209 h 1956605"/>
              <a:gd name="connsiteX19" fmla="*/ 6589363 w 7089821"/>
              <a:gd name="connsiteY19" fmla="*/ 387209 h 1956605"/>
              <a:gd name="connsiteX20" fmla="*/ 6589363 w 7089821"/>
              <a:gd name="connsiteY20" fmla="*/ 258139 h 1956605"/>
              <a:gd name="connsiteX21" fmla="*/ 6467105 w 7089821"/>
              <a:gd name="connsiteY21" fmla="*/ 258139 h 1956605"/>
              <a:gd name="connsiteX22" fmla="*/ 6467105 w 7089821"/>
              <a:gd name="connsiteY22" fmla="*/ 129070 h 1956605"/>
              <a:gd name="connsiteX23" fmla="*/ 622716 w 7089821"/>
              <a:gd name="connsiteY23" fmla="*/ 129070 h 1956605"/>
              <a:gd name="connsiteX24" fmla="*/ 622716 w 7089821"/>
              <a:gd name="connsiteY24" fmla="*/ 258139 h 1956605"/>
              <a:gd name="connsiteX25" fmla="*/ 500458 w 7089821"/>
              <a:gd name="connsiteY25" fmla="*/ 258139 h 1956605"/>
              <a:gd name="connsiteX26" fmla="*/ 500458 w 7089821"/>
              <a:gd name="connsiteY26" fmla="*/ 387209 h 1956605"/>
              <a:gd name="connsiteX27" fmla="*/ 378200 w 7089821"/>
              <a:gd name="connsiteY27" fmla="*/ 387209 h 1956605"/>
              <a:gd name="connsiteX28" fmla="*/ 378200 w 7089821"/>
              <a:gd name="connsiteY28" fmla="*/ 515137 h 1956605"/>
              <a:gd name="connsiteX29" fmla="*/ 255942 w 7089821"/>
              <a:gd name="connsiteY29" fmla="*/ 515137 h 1956605"/>
              <a:gd name="connsiteX30" fmla="*/ 255942 w 7089821"/>
              <a:gd name="connsiteY30" fmla="*/ 644206 h 1956605"/>
              <a:gd name="connsiteX31" fmla="*/ 129114 w 7089821"/>
              <a:gd name="connsiteY31" fmla="*/ 644206 h 1956605"/>
              <a:gd name="connsiteX32" fmla="*/ 129114 w 7089821"/>
              <a:gd name="connsiteY32" fmla="*/ 1318110 h 1956605"/>
              <a:gd name="connsiteX33" fmla="*/ 251371 w 7089821"/>
              <a:gd name="connsiteY33" fmla="*/ 1318110 h 1956605"/>
              <a:gd name="connsiteX34" fmla="*/ 251371 w 7089821"/>
              <a:gd name="connsiteY34" fmla="*/ 1446037 h 1956605"/>
              <a:gd name="connsiteX35" fmla="*/ 373629 w 7089821"/>
              <a:gd name="connsiteY35" fmla="*/ 1446037 h 1956605"/>
              <a:gd name="connsiteX36" fmla="*/ 373629 w 7089821"/>
              <a:gd name="connsiteY36" fmla="*/ 1575107 h 1956605"/>
              <a:gd name="connsiteX37" fmla="*/ 494744 w 7089821"/>
              <a:gd name="connsiteY37" fmla="*/ 1575107 h 1956605"/>
              <a:gd name="connsiteX38" fmla="*/ 494744 w 7089821"/>
              <a:gd name="connsiteY38" fmla="*/ 1703035 h 1956605"/>
              <a:gd name="connsiteX39" fmla="*/ 618145 w 7089821"/>
              <a:gd name="connsiteY39" fmla="*/ 1703035 h 1956605"/>
              <a:gd name="connsiteX40" fmla="*/ 618145 w 7089821"/>
              <a:gd name="connsiteY40" fmla="*/ 1827536 h 1956605"/>
              <a:gd name="connsiteX41" fmla="*/ 6461391 w 7089821"/>
              <a:gd name="connsiteY41" fmla="*/ 1827536 h 1956605"/>
              <a:gd name="connsiteX42" fmla="*/ 6461391 w 7089821"/>
              <a:gd name="connsiteY42" fmla="*/ 1703035 h 1956605"/>
              <a:gd name="connsiteX43" fmla="*/ 6584792 w 7089821"/>
              <a:gd name="connsiteY43" fmla="*/ 1703035 h 1956605"/>
              <a:gd name="connsiteX44" fmla="*/ 6584792 w 7089821"/>
              <a:gd name="connsiteY44" fmla="*/ 1575107 h 1956605"/>
              <a:gd name="connsiteX45" fmla="*/ 6705908 w 7089821"/>
              <a:gd name="connsiteY45" fmla="*/ 1575107 h 1956605"/>
              <a:gd name="connsiteX46" fmla="*/ 6705908 w 7089821"/>
              <a:gd name="connsiteY46" fmla="*/ 1446037 h 1956605"/>
              <a:gd name="connsiteX47" fmla="*/ 6829308 w 7089821"/>
              <a:gd name="connsiteY47" fmla="*/ 1446037 h 1956605"/>
              <a:gd name="connsiteX48" fmla="*/ 6829308 w 7089821"/>
              <a:gd name="connsiteY48" fmla="*/ 1318110 h 1956605"/>
              <a:gd name="connsiteX49" fmla="*/ 6958421 w 7089821"/>
              <a:gd name="connsiteY49" fmla="*/ 1318110 h 1956605"/>
              <a:gd name="connsiteX50" fmla="*/ 6958421 w 7089821"/>
              <a:gd name="connsiteY50" fmla="*/ 1447180 h 1956605"/>
              <a:gd name="connsiteX51" fmla="*/ 6835021 w 7089821"/>
              <a:gd name="connsiteY51" fmla="*/ 1447180 h 1956605"/>
              <a:gd name="connsiteX52" fmla="*/ 6835021 w 7089821"/>
              <a:gd name="connsiteY52" fmla="*/ 1575107 h 1956605"/>
              <a:gd name="connsiteX53" fmla="*/ 6713905 w 7089821"/>
              <a:gd name="connsiteY53" fmla="*/ 1575107 h 1956605"/>
              <a:gd name="connsiteX54" fmla="*/ 6713905 w 7089821"/>
              <a:gd name="connsiteY54" fmla="*/ 1704177 h 1956605"/>
              <a:gd name="connsiteX55" fmla="*/ 6591648 w 7089821"/>
              <a:gd name="connsiteY55" fmla="*/ 1704177 h 1956605"/>
              <a:gd name="connsiteX56" fmla="*/ 6591648 w 7089821"/>
              <a:gd name="connsiteY56" fmla="*/ 1833247 h 1956605"/>
              <a:gd name="connsiteX57" fmla="*/ 6471675 w 7089821"/>
              <a:gd name="connsiteY57" fmla="*/ 1833247 h 1956605"/>
              <a:gd name="connsiteX58" fmla="*/ 6471675 w 7089821"/>
              <a:gd name="connsiteY58" fmla="*/ 1956605 h 1956605"/>
              <a:gd name="connsiteX59" fmla="*/ 613574 w 7089821"/>
              <a:gd name="connsiteY59" fmla="*/ 1956605 h 1956605"/>
              <a:gd name="connsiteX60" fmla="*/ 613574 w 7089821"/>
              <a:gd name="connsiteY60" fmla="*/ 1833247 h 1956605"/>
              <a:gd name="connsiteX61" fmla="*/ 489031 w 7089821"/>
              <a:gd name="connsiteY61" fmla="*/ 1833247 h 1956605"/>
              <a:gd name="connsiteX62" fmla="*/ 489031 w 7089821"/>
              <a:gd name="connsiteY62" fmla="*/ 1704177 h 1956605"/>
              <a:gd name="connsiteX63" fmla="*/ 365630 w 7089821"/>
              <a:gd name="connsiteY63" fmla="*/ 1704177 h 1956605"/>
              <a:gd name="connsiteX64" fmla="*/ 365630 w 7089821"/>
              <a:gd name="connsiteY64" fmla="*/ 1575107 h 1956605"/>
              <a:gd name="connsiteX65" fmla="*/ 244515 w 7089821"/>
              <a:gd name="connsiteY65" fmla="*/ 1575107 h 1956605"/>
              <a:gd name="connsiteX66" fmla="*/ 244515 w 7089821"/>
              <a:gd name="connsiteY66" fmla="*/ 1447180 h 1956605"/>
              <a:gd name="connsiteX67" fmla="*/ 122257 w 7089821"/>
              <a:gd name="connsiteY67" fmla="*/ 1447180 h 1956605"/>
              <a:gd name="connsiteX68" fmla="*/ 122257 w 7089821"/>
              <a:gd name="connsiteY68" fmla="*/ 1318110 h 1956605"/>
              <a:gd name="connsiteX69" fmla="*/ 0 w 7089821"/>
              <a:gd name="connsiteY69" fmla="*/ 1318110 h 1956605"/>
              <a:gd name="connsiteX70" fmla="*/ 0 w 7089821"/>
              <a:gd name="connsiteY70" fmla="*/ 636211 h 1956605"/>
              <a:gd name="connsiteX71" fmla="*/ 126828 w 7089821"/>
              <a:gd name="connsiteY71" fmla="*/ 636211 h 1956605"/>
              <a:gd name="connsiteX72" fmla="*/ 126828 w 7089821"/>
              <a:gd name="connsiteY72" fmla="*/ 515137 h 1956605"/>
              <a:gd name="connsiteX73" fmla="*/ 249086 w 7089821"/>
              <a:gd name="connsiteY73" fmla="*/ 515137 h 1956605"/>
              <a:gd name="connsiteX74" fmla="*/ 249086 w 7089821"/>
              <a:gd name="connsiteY74" fmla="*/ 386067 h 1956605"/>
              <a:gd name="connsiteX75" fmla="*/ 371344 w 7089821"/>
              <a:gd name="connsiteY75" fmla="*/ 386067 h 1956605"/>
              <a:gd name="connsiteX76" fmla="*/ 371344 w 7089821"/>
              <a:gd name="connsiteY76" fmla="*/ 258139 h 1956605"/>
              <a:gd name="connsiteX77" fmla="*/ 493602 w 7089821"/>
              <a:gd name="connsiteY77" fmla="*/ 258139 h 1956605"/>
              <a:gd name="connsiteX78" fmla="*/ 493602 w 7089821"/>
              <a:gd name="connsiteY78" fmla="*/ 129070 h 1956605"/>
              <a:gd name="connsiteX79" fmla="*/ 613575 w 7089821"/>
              <a:gd name="connsiteY79" fmla="*/ 129070 h 1956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7089821" h="1956605">
                <a:moveTo>
                  <a:pt x="613575" y="0"/>
                </a:moveTo>
                <a:lnTo>
                  <a:pt x="6471676" y="0"/>
                </a:lnTo>
                <a:lnTo>
                  <a:pt x="6471676" y="129070"/>
                </a:lnTo>
                <a:lnTo>
                  <a:pt x="6596219" y="129070"/>
                </a:lnTo>
                <a:lnTo>
                  <a:pt x="6596219" y="258139"/>
                </a:lnTo>
                <a:lnTo>
                  <a:pt x="6718477" y="258139"/>
                </a:lnTo>
                <a:lnTo>
                  <a:pt x="6718477" y="386067"/>
                </a:lnTo>
                <a:lnTo>
                  <a:pt x="6839592" y="386067"/>
                </a:lnTo>
                <a:lnTo>
                  <a:pt x="6839592" y="515137"/>
                </a:lnTo>
                <a:lnTo>
                  <a:pt x="6962993" y="515137"/>
                </a:lnTo>
                <a:lnTo>
                  <a:pt x="6962993" y="636211"/>
                </a:lnTo>
                <a:lnTo>
                  <a:pt x="7089821" y="636211"/>
                </a:lnTo>
                <a:lnTo>
                  <a:pt x="7089821" y="1318110"/>
                </a:lnTo>
                <a:lnTo>
                  <a:pt x="6960708" y="1318110"/>
                </a:lnTo>
                <a:lnTo>
                  <a:pt x="6960708" y="644206"/>
                </a:lnTo>
                <a:lnTo>
                  <a:pt x="6833879" y="644206"/>
                </a:lnTo>
                <a:lnTo>
                  <a:pt x="6833879" y="515137"/>
                </a:lnTo>
                <a:lnTo>
                  <a:pt x="6710479" y="515137"/>
                </a:lnTo>
                <a:lnTo>
                  <a:pt x="6710479" y="387209"/>
                </a:lnTo>
                <a:lnTo>
                  <a:pt x="6589363" y="387209"/>
                </a:lnTo>
                <a:lnTo>
                  <a:pt x="6589363" y="258139"/>
                </a:lnTo>
                <a:lnTo>
                  <a:pt x="6467105" y="258139"/>
                </a:lnTo>
                <a:lnTo>
                  <a:pt x="6467105" y="129070"/>
                </a:lnTo>
                <a:lnTo>
                  <a:pt x="622716" y="129070"/>
                </a:lnTo>
                <a:lnTo>
                  <a:pt x="622716" y="258139"/>
                </a:lnTo>
                <a:lnTo>
                  <a:pt x="500458" y="258139"/>
                </a:lnTo>
                <a:lnTo>
                  <a:pt x="500458" y="387209"/>
                </a:lnTo>
                <a:lnTo>
                  <a:pt x="378200" y="387209"/>
                </a:lnTo>
                <a:lnTo>
                  <a:pt x="378200" y="515137"/>
                </a:lnTo>
                <a:lnTo>
                  <a:pt x="255942" y="515137"/>
                </a:lnTo>
                <a:lnTo>
                  <a:pt x="255942" y="644206"/>
                </a:lnTo>
                <a:lnTo>
                  <a:pt x="129114" y="644206"/>
                </a:lnTo>
                <a:lnTo>
                  <a:pt x="129114" y="1318110"/>
                </a:lnTo>
                <a:lnTo>
                  <a:pt x="251371" y="1318110"/>
                </a:lnTo>
                <a:lnTo>
                  <a:pt x="251371" y="1446037"/>
                </a:lnTo>
                <a:lnTo>
                  <a:pt x="373629" y="1446037"/>
                </a:lnTo>
                <a:lnTo>
                  <a:pt x="373629" y="1575107"/>
                </a:lnTo>
                <a:lnTo>
                  <a:pt x="494744" y="1575107"/>
                </a:lnTo>
                <a:lnTo>
                  <a:pt x="494744" y="1703035"/>
                </a:lnTo>
                <a:lnTo>
                  <a:pt x="618145" y="1703035"/>
                </a:lnTo>
                <a:lnTo>
                  <a:pt x="618145" y="1827536"/>
                </a:lnTo>
                <a:lnTo>
                  <a:pt x="6461391" y="1827536"/>
                </a:lnTo>
                <a:lnTo>
                  <a:pt x="6461391" y="1703035"/>
                </a:lnTo>
                <a:lnTo>
                  <a:pt x="6584792" y="1703035"/>
                </a:lnTo>
                <a:lnTo>
                  <a:pt x="6584792" y="1575107"/>
                </a:lnTo>
                <a:lnTo>
                  <a:pt x="6705908" y="1575107"/>
                </a:lnTo>
                <a:lnTo>
                  <a:pt x="6705908" y="1446037"/>
                </a:lnTo>
                <a:lnTo>
                  <a:pt x="6829308" y="1446037"/>
                </a:lnTo>
                <a:lnTo>
                  <a:pt x="6829308" y="1318110"/>
                </a:lnTo>
                <a:lnTo>
                  <a:pt x="6958421" y="1318110"/>
                </a:lnTo>
                <a:lnTo>
                  <a:pt x="6958421" y="1447180"/>
                </a:lnTo>
                <a:lnTo>
                  <a:pt x="6835021" y="1447180"/>
                </a:lnTo>
                <a:lnTo>
                  <a:pt x="6835021" y="1575107"/>
                </a:lnTo>
                <a:lnTo>
                  <a:pt x="6713905" y="1575107"/>
                </a:lnTo>
                <a:lnTo>
                  <a:pt x="6713905" y="1704177"/>
                </a:lnTo>
                <a:lnTo>
                  <a:pt x="6591648" y="1704177"/>
                </a:lnTo>
                <a:lnTo>
                  <a:pt x="6591648" y="1833247"/>
                </a:lnTo>
                <a:lnTo>
                  <a:pt x="6471675" y="1833247"/>
                </a:lnTo>
                <a:lnTo>
                  <a:pt x="6471675" y="1956605"/>
                </a:lnTo>
                <a:lnTo>
                  <a:pt x="613574" y="1956605"/>
                </a:lnTo>
                <a:lnTo>
                  <a:pt x="613574" y="1833247"/>
                </a:lnTo>
                <a:lnTo>
                  <a:pt x="489031" y="1833247"/>
                </a:lnTo>
                <a:lnTo>
                  <a:pt x="489031" y="1704177"/>
                </a:lnTo>
                <a:lnTo>
                  <a:pt x="365630" y="1704177"/>
                </a:lnTo>
                <a:lnTo>
                  <a:pt x="365630" y="1575107"/>
                </a:lnTo>
                <a:lnTo>
                  <a:pt x="244515" y="1575107"/>
                </a:lnTo>
                <a:lnTo>
                  <a:pt x="244515" y="1447180"/>
                </a:lnTo>
                <a:lnTo>
                  <a:pt x="122257" y="1447180"/>
                </a:lnTo>
                <a:lnTo>
                  <a:pt x="122257" y="1318110"/>
                </a:lnTo>
                <a:lnTo>
                  <a:pt x="0" y="1318110"/>
                </a:lnTo>
                <a:lnTo>
                  <a:pt x="0" y="636211"/>
                </a:lnTo>
                <a:lnTo>
                  <a:pt x="126828" y="636211"/>
                </a:lnTo>
                <a:lnTo>
                  <a:pt x="126828" y="515137"/>
                </a:lnTo>
                <a:lnTo>
                  <a:pt x="249086" y="515137"/>
                </a:lnTo>
                <a:lnTo>
                  <a:pt x="249086" y="386067"/>
                </a:lnTo>
                <a:lnTo>
                  <a:pt x="371344" y="386067"/>
                </a:lnTo>
                <a:lnTo>
                  <a:pt x="371344" y="258139"/>
                </a:lnTo>
                <a:lnTo>
                  <a:pt x="493602" y="258139"/>
                </a:lnTo>
                <a:lnTo>
                  <a:pt x="493602" y="129070"/>
                </a:lnTo>
                <a:lnTo>
                  <a:pt x="613575" y="129070"/>
                </a:lnTo>
                <a:close/>
              </a:path>
            </a:pathLst>
          </a:custGeom>
          <a:solidFill>
            <a:srgbClr val="000000"/>
          </a:solidFill>
          <a:ln w="11412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8" name="Graphic 36">
            <a:extLst>
              <a:ext uri="{FF2B5EF4-FFF2-40B4-BE49-F238E27FC236}">
                <a16:creationId xmlns:a16="http://schemas.microsoft.com/office/drawing/2014/main" id="{A4FF0306-750C-82DC-EB6B-9F559171F30F}"/>
              </a:ext>
            </a:extLst>
          </p:cNvPr>
          <p:cNvGrpSpPr/>
          <p:nvPr/>
        </p:nvGrpSpPr>
        <p:grpSpPr>
          <a:xfrm>
            <a:off x="10910840" y="2778983"/>
            <a:ext cx="2583643" cy="2829412"/>
            <a:chOff x="19354046" y="6122914"/>
            <a:chExt cx="3614737" cy="395859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619FDB2-B232-FB34-F291-DA631EF6941C}"/>
                </a:ext>
              </a:extLst>
            </p:cNvPr>
            <p:cNvSpPr/>
            <p:nvPr/>
          </p:nvSpPr>
          <p:spPr>
            <a:xfrm>
              <a:off x="19526448" y="6295316"/>
              <a:ext cx="3269932" cy="3613784"/>
            </a:xfrm>
            <a:custGeom>
              <a:avLst/>
              <a:gdLst>
                <a:gd name="connsiteX0" fmla="*/ 3097530 w 3269932"/>
                <a:gd name="connsiteY0" fmla="*/ 516255 h 3613784"/>
                <a:gd name="connsiteX1" fmla="*/ 3097530 w 3269932"/>
                <a:gd name="connsiteY1" fmla="*/ 343853 h 3613784"/>
                <a:gd name="connsiteX2" fmla="*/ 2237423 w 3269932"/>
                <a:gd name="connsiteY2" fmla="*/ 343853 h 3613784"/>
                <a:gd name="connsiteX3" fmla="*/ 2237423 w 3269932"/>
                <a:gd name="connsiteY3" fmla="*/ 171450 h 3613784"/>
                <a:gd name="connsiteX4" fmla="*/ 1892618 w 3269932"/>
                <a:gd name="connsiteY4" fmla="*/ 171450 h 3613784"/>
                <a:gd name="connsiteX5" fmla="*/ 1892618 w 3269932"/>
                <a:gd name="connsiteY5" fmla="*/ 0 h 3613784"/>
                <a:gd name="connsiteX6" fmla="*/ 1892618 w 3269932"/>
                <a:gd name="connsiteY6" fmla="*/ 0 h 3613784"/>
                <a:gd name="connsiteX7" fmla="*/ 1376363 w 3269932"/>
                <a:gd name="connsiteY7" fmla="*/ 0 h 3613784"/>
                <a:gd name="connsiteX8" fmla="*/ 1376363 w 3269932"/>
                <a:gd name="connsiteY8" fmla="*/ 171450 h 3613784"/>
                <a:gd name="connsiteX9" fmla="*/ 1032510 w 3269932"/>
                <a:gd name="connsiteY9" fmla="*/ 171450 h 3613784"/>
                <a:gd name="connsiteX10" fmla="*/ 1032510 w 3269932"/>
                <a:gd name="connsiteY10" fmla="*/ 343853 h 3613784"/>
                <a:gd name="connsiteX11" fmla="*/ 171450 w 3269932"/>
                <a:gd name="connsiteY11" fmla="*/ 343853 h 3613784"/>
                <a:gd name="connsiteX12" fmla="*/ 171450 w 3269932"/>
                <a:gd name="connsiteY12" fmla="*/ 516255 h 3613784"/>
                <a:gd name="connsiteX13" fmla="*/ 0 w 3269932"/>
                <a:gd name="connsiteY13" fmla="*/ 516255 h 3613784"/>
                <a:gd name="connsiteX14" fmla="*/ 0 w 3269932"/>
                <a:gd name="connsiteY14" fmla="*/ 1376363 h 3613784"/>
                <a:gd name="connsiteX15" fmla="*/ 171450 w 3269932"/>
                <a:gd name="connsiteY15" fmla="*/ 1376363 h 3613784"/>
                <a:gd name="connsiteX16" fmla="*/ 171450 w 3269932"/>
                <a:gd name="connsiteY16" fmla="*/ 2065020 h 3613784"/>
                <a:gd name="connsiteX17" fmla="*/ 343853 w 3269932"/>
                <a:gd name="connsiteY17" fmla="*/ 2065020 h 3613784"/>
                <a:gd name="connsiteX18" fmla="*/ 343853 w 3269932"/>
                <a:gd name="connsiteY18" fmla="*/ 2409825 h 3613784"/>
                <a:gd name="connsiteX19" fmla="*/ 516255 w 3269932"/>
                <a:gd name="connsiteY19" fmla="*/ 2409825 h 3613784"/>
                <a:gd name="connsiteX20" fmla="*/ 516255 w 3269932"/>
                <a:gd name="connsiteY20" fmla="*/ 2753678 h 3613784"/>
                <a:gd name="connsiteX21" fmla="*/ 688658 w 3269932"/>
                <a:gd name="connsiteY21" fmla="*/ 2753678 h 3613784"/>
                <a:gd name="connsiteX22" fmla="*/ 688658 w 3269932"/>
                <a:gd name="connsiteY22" fmla="*/ 2926080 h 3613784"/>
                <a:gd name="connsiteX23" fmla="*/ 860108 w 3269932"/>
                <a:gd name="connsiteY23" fmla="*/ 2926080 h 3613784"/>
                <a:gd name="connsiteX24" fmla="*/ 860108 w 3269932"/>
                <a:gd name="connsiteY24" fmla="*/ 3097530 h 3613784"/>
                <a:gd name="connsiteX25" fmla="*/ 1032510 w 3269932"/>
                <a:gd name="connsiteY25" fmla="*/ 3097530 h 3613784"/>
                <a:gd name="connsiteX26" fmla="*/ 1032510 w 3269932"/>
                <a:gd name="connsiteY26" fmla="*/ 3269933 h 3613784"/>
                <a:gd name="connsiteX27" fmla="*/ 1204913 w 3269932"/>
                <a:gd name="connsiteY27" fmla="*/ 3269933 h 3613784"/>
                <a:gd name="connsiteX28" fmla="*/ 1204913 w 3269932"/>
                <a:gd name="connsiteY28" fmla="*/ 3442335 h 3613784"/>
                <a:gd name="connsiteX29" fmla="*/ 1376363 w 3269932"/>
                <a:gd name="connsiteY29" fmla="*/ 3442335 h 3613784"/>
                <a:gd name="connsiteX30" fmla="*/ 1376363 w 3269932"/>
                <a:gd name="connsiteY30" fmla="*/ 3613785 h 3613784"/>
                <a:gd name="connsiteX31" fmla="*/ 1892618 w 3269932"/>
                <a:gd name="connsiteY31" fmla="*/ 3613785 h 3613784"/>
                <a:gd name="connsiteX32" fmla="*/ 1892618 w 3269932"/>
                <a:gd name="connsiteY32" fmla="*/ 3613785 h 3613784"/>
                <a:gd name="connsiteX33" fmla="*/ 1892618 w 3269932"/>
                <a:gd name="connsiteY33" fmla="*/ 3442335 h 3613784"/>
                <a:gd name="connsiteX34" fmla="*/ 2065020 w 3269932"/>
                <a:gd name="connsiteY34" fmla="*/ 3442335 h 3613784"/>
                <a:gd name="connsiteX35" fmla="*/ 2065020 w 3269932"/>
                <a:gd name="connsiteY35" fmla="*/ 3269933 h 3613784"/>
                <a:gd name="connsiteX36" fmla="*/ 2237423 w 3269932"/>
                <a:gd name="connsiteY36" fmla="*/ 3269933 h 3613784"/>
                <a:gd name="connsiteX37" fmla="*/ 2237423 w 3269932"/>
                <a:gd name="connsiteY37" fmla="*/ 3097530 h 3613784"/>
                <a:gd name="connsiteX38" fmla="*/ 2409825 w 3269932"/>
                <a:gd name="connsiteY38" fmla="*/ 3097530 h 3613784"/>
                <a:gd name="connsiteX39" fmla="*/ 2409825 w 3269932"/>
                <a:gd name="connsiteY39" fmla="*/ 2926080 h 3613784"/>
                <a:gd name="connsiteX40" fmla="*/ 2581275 w 3269932"/>
                <a:gd name="connsiteY40" fmla="*/ 2926080 h 3613784"/>
                <a:gd name="connsiteX41" fmla="*/ 2581275 w 3269932"/>
                <a:gd name="connsiteY41" fmla="*/ 2753678 h 3613784"/>
                <a:gd name="connsiteX42" fmla="*/ 2753678 w 3269932"/>
                <a:gd name="connsiteY42" fmla="*/ 2753678 h 3613784"/>
                <a:gd name="connsiteX43" fmla="*/ 2753678 w 3269932"/>
                <a:gd name="connsiteY43" fmla="*/ 2409825 h 3613784"/>
                <a:gd name="connsiteX44" fmla="*/ 2926080 w 3269932"/>
                <a:gd name="connsiteY44" fmla="*/ 2409825 h 3613784"/>
                <a:gd name="connsiteX45" fmla="*/ 2926080 w 3269932"/>
                <a:gd name="connsiteY45" fmla="*/ 2065020 h 3613784"/>
                <a:gd name="connsiteX46" fmla="*/ 3097530 w 3269932"/>
                <a:gd name="connsiteY46" fmla="*/ 2065020 h 3613784"/>
                <a:gd name="connsiteX47" fmla="*/ 3097530 w 3269932"/>
                <a:gd name="connsiteY47" fmla="*/ 1376363 h 3613784"/>
                <a:gd name="connsiteX48" fmla="*/ 3269933 w 3269932"/>
                <a:gd name="connsiteY48" fmla="*/ 1376363 h 3613784"/>
                <a:gd name="connsiteX49" fmla="*/ 3269933 w 3269932"/>
                <a:gd name="connsiteY49" fmla="*/ 516255 h 361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69932" h="3613784">
                  <a:moveTo>
                    <a:pt x="3097530" y="516255"/>
                  </a:moveTo>
                  <a:lnTo>
                    <a:pt x="3097530" y="343853"/>
                  </a:lnTo>
                  <a:lnTo>
                    <a:pt x="2237423" y="343853"/>
                  </a:lnTo>
                  <a:lnTo>
                    <a:pt x="2237423" y="171450"/>
                  </a:lnTo>
                  <a:lnTo>
                    <a:pt x="1892618" y="171450"/>
                  </a:lnTo>
                  <a:lnTo>
                    <a:pt x="1892618" y="0"/>
                  </a:lnTo>
                  <a:lnTo>
                    <a:pt x="1892618" y="0"/>
                  </a:lnTo>
                  <a:lnTo>
                    <a:pt x="1376363" y="0"/>
                  </a:lnTo>
                  <a:lnTo>
                    <a:pt x="1376363" y="171450"/>
                  </a:lnTo>
                  <a:lnTo>
                    <a:pt x="1032510" y="171450"/>
                  </a:lnTo>
                  <a:lnTo>
                    <a:pt x="1032510" y="343853"/>
                  </a:lnTo>
                  <a:lnTo>
                    <a:pt x="171450" y="343853"/>
                  </a:lnTo>
                  <a:lnTo>
                    <a:pt x="171450" y="516255"/>
                  </a:lnTo>
                  <a:lnTo>
                    <a:pt x="0" y="516255"/>
                  </a:lnTo>
                  <a:lnTo>
                    <a:pt x="0" y="1376363"/>
                  </a:lnTo>
                  <a:lnTo>
                    <a:pt x="171450" y="1376363"/>
                  </a:lnTo>
                  <a:lnTo>
                    <a:pt x="171450" y="2065020"/>
                  </a:lnTo>
                  <a:lnTo>
                    <a:pt x="343853" y="2065020"/>
                  </a:lnTo>
                  <a:lnTo>
                    <a:pt x="343853" y="2409825"/>
                  </a:lnTo>
                  <a:lnTo>
                    <a:pt x="516255" y="2409825"/>
                  </a:lnTo>
                  <a:lnTo>
                    <a:pt x="516255" y="2753678"/>
                  </a:lnTo>
                  <a:lnTo>
                    <a:pt x="688658" y="2753678"/>
                  </a:lnTo>
                  <a:lnTo>
                    <a:pt x="688658" y="2926080"/>
                  </a:lnTo>
                  <a:lnTo>
                    <a:pt x="860108" y="2926080"/>
                  </a:lnTo>
                  <a:lnTo>
                    <a:pt x="860108" y="3097530"/>
                  </a:lnTo>
                  <a:lnTo>
                    <a:pt x="1032510" y="3097530"/>
                  </a:lnTo>
                  <a:lnTo>
                    <a:pt x="1032510" y="3269933"/>
                  </a:lnTo>
                  <a:lnTo>
                    <a:pt x="1204913" y="3269933"/>
                  </a:lnTo>
                  <a:lnTo>
                    <a:pt x="1204913" y="3442335"/>
                  </a:lnTo>
                  <a:lnTo>
                    <a:pt x="1376363" y="3442335"/>
                  </a:lnTo>
                  <a:lnTo>
                    <a:pt x="1376363" y="3613785"/>
                  </a:lnTo>
                  <a:lnTo>
                    <a:pt x="1892618" y="3613785"/>
                  </a:lnTo>
                  <a:lnTo>
                    <a:pt x="1892618" y="3613785"/>
                  </a:lnTo>
                  <a:lnTo>
                    <a:pt x="1892618" y="3442335"/>
                  </a:lnTo>
                  <a:lnTo>
                    <a:pt x="2065020" y="3442335"/>
                  </a:lnTo>
                  <a:lnTo>
                    <a:pt x="2065020" y="3269933"/>
                  </a:lnTo>
                  <a:lnTo>
                    <a:pt x="2237423" y="3269933"/>
                  </a:lnTo>
                  <a:lnTo>
                    <a:pt x="2237423" y="3097530"/>
                  </a:lnTo>
                  <a:lnTo>
                    <a:pt x="2409825" y="3097530"/>
                  </a:lnTo>
                  <a:lnTo>
                    <a:pt x="2409825" y="2926080"/>
                  </a:lnTo>
                  <a:lnTo>
                    <a:pt x="2581275" y="2926080"/>
                  </a:lnTo>
                  <a:lnTo>
                    <a:pt x="2581275" y="2753678"/>
                  </a:lnTo>
                  <a:lnTo>
                    <a:pt x="2753678" y="2753678"/>
                  </a:lnTo>
                  <a:lnTo>
                    <a:pt x="2753678" y="2409825"/>
                  </a:lnTo>
                  <a:lnTo>
                    <a:pt x="2926080" y="2409825"/>
                  </a:lnTo>
                  <a:lnTo>
                    <a:pt x="2926080" y="2065020"/>
                  </a:lnTo>
                  <a:lnTo>
                    <a:pt x="3097530" y="2065020"/>
                  </a:lnTo>
                  <a:lnTo>
                    <a:pt x="3097530" y="1376363"/>
                  </a:lnTo>
                  <a:lnTo>
                    <a:pt x="3269933" y="1376363"/>
                  </a:lnTo>
                  <a:lnTo>
                    <a:pt x="3269933" y="516255"/>
                  </a:lnTo>
                  <a:close/>
                </a:path>
              </a:pathLst>
            </a:custGeom>
            <a:solidFill>
              <a:srgbClr val="AF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0" name="Graphic 36">
              <a:extLst>
                <a:ext uri="{FF2B5EF4-FFF2-40B4-BE49-F238E27FC236}">
                  <a16:creationId xmlns:a16="http://schemas.microsoft.com/office/drawing/2014/main" id="{D3FBADCE-57B8-AF00-FFBD-91C5D2CC5B2E}"/>
                </a:ext>
              </a:extLst>
            </p:cNvPr>
            <p:cNvGrpSpPr/>
            <p:nvPr/>
          </p:nvGrpSpPr>
          <p:grpSpPr>
            <a:xfrm>
              <a:off x="20558958" y="7327826"/>
              <a:ext cx="1204912" cy="1204912"/>
              <a:chOff x="20558958" y="7327826"/>
              <a:chExt cx="1204912" cy="1204912"/>
            </a:xfrm>
            <a:solidFill>
              <a:srgbClr val="EDEDED"/>
            </a:solidFill>
          </p:grpSpPr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52346A2D-A7A3-34EF-ABBF-B4A8B10E9C11}"/>
                  </a:ext>
                </a:extLst>
              </p:cNvPr>
              <p:cNvSpPr/>
              <p:nvPr/>
            </p:nvSpPr>
            <p:spPr>
              <a:xfrm>
                <a:off x="21591468" y="767167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90EA9CF9-3763-EFC6-91E2-49FEE072076A}"/>
                  </a:ext>
                </a:extLst>
              </p:cNvPr>
              <p:cNvSpPr/>
              <p:nvPr/>
            </p:nvSpPr>
            <p:spPr>
              <a:xfrm>
                <a:off x="20902811" y="836033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0183325A-3120-5466-F35B-6B21D4A9DFB1}"/>
                  </a:ext>
                </a:extLst>
              </p:cNvPr>
              <p:cNvSpPr/>
              <p:nvPr/>
            </p:nvSpPr>
            <p:spPr>
              <a:xfrm>
                <a:off x="20731361" y="732782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1A48E525-368E-BEAA-C89F-006F7A4BDF64}"/>
                  </a:ext>
                </a:extLst>
              </p:cNvPr>
              <p:cNvSpPr/>
              <p:nvPr/>
            </p:nvSpPr>
            <p:spPr>
              <a:xfrm>
                <a:off x="20558958" y="750022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171450 h 343852"/>
                  <a:gd name="connsiteX4" fmla="*/ 172403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" name="Graphic 36">
              <a:extLst>
                <a:ext uri="{FF2B5EF4-FFF2-40B4-BE49-F238E27FC236}">
                  <a16:creationId xmlns:a16="http://schemas.microsoft.com/office/drawing/2014/main" id="{B9A2A8AA-23BD-ECAF-D887-AE29CDC5FDFC}"/>
                </a:ext>
              </a:extLst>
            </p:cNvPr>
            <p:cNvGrpSpPr/>
            <p:nvPr/>
          </p:nvGrpSpPr>
          <p:grpSpPr>
            <a:xfrm>
              <a:off x="19870301" y="6983974"/>
              <a:ext cx="2582227" cy="2409825"/>
              <a:chOff x="19870301" y="6983974"/>
              <a:chExt cx="2582227" cy="2409825"/>
            </a:xfrm>
            <a:solidFill>
              <a:srgbClr val="335A72"/>
            </a:solidFill>
          </p:grpSpPr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F62ED7A1-9C1B-2154-3D22-0FEE9BA9AB0D}"/>
                  </a:ext>
                </a:extLst>
              </p:cNvPr>
              <p:cNvSpPr/>
              <p:nvPr/>
            </p:nvSpPr>
            <p:spPr>
              <a:xfrm>
                <a:off x="2073136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D75AA96A-9E34-798B-E552-AEF504B6F114}"/>
                  </a:ext>
                </a:extLst>
              </p:cNvPr>
              <p:cNvSpPr/>
              <p:nvPr/>
            </p:nvSpPr>
            <p:spPr>
              <a:xfrm>
                <a:off x="22280126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C0B3868D-7210-745D-8A09-AD56E0E8BA45}"/>
                  </a:ext>
                </a:extLst>
              </p:cNvPr>
              <p:cNvSpPr/>
              <p:nvPr/>
            </p:nvSpPr>
            <p:spPr>
              <a:xfrm>
                <a:off x="19870301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1EE96261-D750-5FB8-F77E-6F3D9050993D}"/>
                  </a:ext>
                </a:extLst>
              </p:cNvPr>
              <p:cNvSpPr/>
              <p:nvPr/>
            </p:nvSpPr>
            <p:spPr>
              <a:xfrm>
                <a:off x="2141906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2" name="Graphic 36">
              <a:extLst>
                <a:ext uri="{FF2B5EF4-FFF2-40B4-BE49-F238E27FC236}">
                  <a16:creationId xmlns:a16="http://schemas.microsoft.com/office/drawing/2014/main" id="{7162E02B-1199-31ED-E558-4AD6B7C4449B}"/>
                </a:ext>
              </a:extLst>
            </p:cNvPr>
            <p:cNvGrpSpPr/>
            <p:nvPr/>
          </p:nvGrpSpPr>
          <p:grpSpPr>
            <a:xfrm>
              <a:off x="19870301" y="7671679"/>
              <a:ext cx="2582227" cy="2065972"/>
              <a:chOff x="19870301" y="7671679"/>
              <a:chExt cx="2582227" cy="2065972"/>
            </a:xfrm>
            <a:solidFill>
              <a:srgbClr val="969696"/>
            </a:solidFill>
          </p:grpSpPr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9B10C372-89F5-7E75-58B0-6244CF1E3744}"/>
                  </a:ext>
                </a:extLst>
              </p:cNvPr>
              <p:cNvSpPr/>
              <p:nvPr/>
            </p:nvSpPr>
            <p:spPr>
              <a:xfrm>
                <a:off x="19870301" y="7671679"/>
                <a:ext cx="172402" cy="688657"/>
              </a:xfrm>
              <a:custGeom>
                <a:avLst/>
                <a:gdLst>
                  <a:gd name="connsiteX0" fmla="*/ 172403 w 172402"/>
                  <a:gd name="connsiteY0" fmla="*/ 344805 h 688657"/>
                  <a:gd name="connsiteX1" fmla="*/ 172403 w 172402"/>
                  <a:gd name="connsiteY1" fmla="*/ 172402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172402 h 688657"/>
                  <a:gd name="connsiteX5" fmla="*/ 0 w 172402"/>
                  <a:gd name="connsiteY5" fmla="*/ 344805 h 688657"/>
                  <a:gd name="connsiteX6" fmla="*/ 0 w 172402"/>
                  <a:gd name="connsiteY6" fmla="*/ 516255 h 688657"/>
                  <a:gd name="connsiteX7" fmla="*/ 0 w 172402"/>
                  <a:gd name="connsiteY7" fmla="*/ 688657 h 688657"/>
                  <a:gd name="connsiteX8" fmla="*/ 172403 w 172402"/>
                  <a:gd name="connsiteY8" fmla="*/ 688657 h 688657"/>
                  <a:gd name="connsiteX9" fmla="*/ 172403 w 172402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172403" y="344805"/>
                    </a:move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6D4A54FB-1529-4585-E6BE-74622539A3C4}"/>
                  </a:ext>
                </a:extLst>
              </p:cNvPr>
              <p:cNvSpPr/>
              <p:nvPr/>
            </p:nvSpPr>
            <p:spPr>
              <a:xfrm>
                <a:off x="20042703" y="8360336"/>
                <a:ext cx="171450" cy="344805"/>
              </a:xfrm>
              <a:custGeom>
                <a:avLst/>
                <a:gdLst>
                  <a:gd name="connsiteX0" fmla="*/ 171450 w 171450"/>
                  <a:gd name="connsiteY0" fmla="*/ 0 h 344805"/>
                  <a:gd name="connsiteX1" fmla="*/ 0 w 171450"/>
                  <a:gd name="connsiteY1" fmla="*/ 0 h 344805"/>
                  <a:gd name="connsiteX2" fmla="*/ 0 w 171450"/>
                  <a:gd name="connsiteY2" fmla="*/ 172403 h 344805"/>
                  <a:gd name="connsiteX3" fmla="*/ 0 w 171450"/>
                  <a:gd name="connsiteY3" fmla="*/ 344805 h 344805"/>
                  <a:gd name="connsiteX4" fmla="*/ 171450 w 171450"/>
                  <a:gd name="connsiteY4" fmla="*/ 344805 h 344805"/>
                  <a:gd name="connsiteX5" fmla="*/ 171450 w 171450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171450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83968E62-9C50-CBBB-6866-DC7500E01441}"/>
                  </a:ext>
                </a:extLst>
              </p:cNvPr>
              <p:cNvSpPr/>
              <p:nvPr/>
            </p:nvSpPr>
            <p:spPr>
              <a:xfrm>
                <a:off x="2021415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2 w 172402"/>
                  <a:gd name="connsiteY1" fmla="*/ 343853 h 343852"/>
                  <a:gd name="connsiteX2" fmla="*/ 172402 w 172402"/>
                  <a:gd name="connsiteY2" fmla="*/ 171450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DC16672A-A6AF-6273-25FB-7C0D33CB9492}"/>
                  </a:ext>
                </a:extLst>
              </p:cNvPr>
              <p:cNvSpPr/>
              <p:nvPr/>
            </p:nvSpPr>
            <p:spPr>
              <a:xfrm>
                <a:off x="2055895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E2026BA-163D-E564-CFEF-C31B1B75A121}"/>
                  </a:ext>
                </a:extLst>
              </p:cNvPr>
              <p:cNvSpPr/>
              <p:nvPr/>
            </p:nvSpPr>
            <p:spPr>
              <a:xfrm>
                <a:off x="2107521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98A65F37-9CB8-E54A-6A55-5BCB87568EC4}"/>
                  </a:ext>
                </a:extLst>
              </p:cNvPr>
              <p:cNvSpPr/>
              <p:nvPr/>
            </p:nvSpPr>
            <p:spPr>
              <a:xfrm>
                <a:off x="2124761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F6A8E11-D796-FA74-32DC-595F5895DB63}"/>
                  </a:ext>
                </a:extLst>
              </p:cNvPr>
              <p:cNvSpPr/>
              <p:nvPr/>
            </p:nvSpPr>
            <p:spPr>
              <a:xfrm>
                <a:off x="21419066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21F88F50-0879-8A88-F28C-4366B2A5225C}"/>
                  </a:ext>
                </a:extLst>
              </p:cNvPr>
              <p:cNvSpPr/>
              <p:nvPr/>
            </p:nvSpPr>
            <p:spPr>
              <a:xfrm>
                <a:off x="2159146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172403 h 344805"/>
                  <a:gd name="connsiteX1" fmla="*/ 172403 w 172402"/>
                  <a:gd name="connsiteY1" fmla="*/ 0 h 344805"/>
                  <a:gd name="connsiteX2" fmla="*/ 0 w 172402"/>
                  <a:gd name="connsiteY2" fmla="*/ 0 h 344805"/>
                  <a:gd name="connsiteX3" fmla="*/ 0 w 172402"/>
                  <a:gd name="connsiteY3" fmla="*/ 172403 h 344805"/>
                  <a:gd name="connsiteX4" fmla="*/ 0 w 172402"/>
                  <a:gd name="connsiteY4" fmla="*/ 344805 h 344805"/>
                  <a:gd name="connsiteX5" fmla="*/ 172403 w 172402"/>
                  <a:gd name="connsiteY5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44FD48D7-3B7B-BF65-5ABD-12B5A442C573}"/>
                  </a:ext>
                </a:extLst>
              </p:cNvPr>
              <p:cNvSpPr/>
              <p:nvPr/>
            </p:nvSpPr>
            <p:spPr>
              <a:xfrm>
                <a:off x="21763871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4985EFEC-9F57-D3CE-3491-7BC437B5FEE2}"/>
                  </a:ext>
                </a:extLst>
              </p:cNvPr>
              <p:cNvSpPr/>
              <p:nvPr/>
            </p:nvSpPr>
            <p:spPr>
              <a:xfrm>
                <a:off x="2090281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9D6FBEB1-296F-F170-F24C-567340229EC6}"/>
                  </a:ext>
                </a:extLst>
              </p:cNvPr>
              <p:cNvSpPr/>
              <p:nvPr/>
            </p:nvSpPr>
            <p:spPr>
              <a:xfrm>
                <a:off x="20731361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D9072633-0857-A6FD-D401-A0986741B042}"/>
                  </a:ext>
                </a:extLst>
              </p:cNvPr>
              <p:cNvSpPr/>
              <p:nvPr/>
            </p:nvSpPr>
            <p:spPr>
              <a:xfrm>
                <a:off x="20558958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344805 h 344805"/>
                  <a:gd name="connsiteX1" fmla="*/ 172403 w 172402"/>
                  <a:gd name="connsiteY1" fmla="*/ 344805 h 344805"/>
                  <a:gd name="connsiteX2" fmla="*/ 172403 w 172402"/>
                  <a:gd name="connsiteY2" fmla="*/ 172403 h 344805"/>
                  <a:gd name="connsiteX3" fmla="*/ 172403 w 172402"/>
                  <a:gd name="connsiteY3" fmla="*/ 0 h 344805"/>
                  <a:gd name="connsiteX4" fmla="*/ 0 w 172402"/>
                  <a:gd name="connsiteY4" fmla="*/ 0 h 344805"/>
                  <a:gd name="connsiteX5" fmla="*/ 0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344805"/>
                    </a:move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597530C4-17DB-3755-1B95-EA3F42343B2C}"/>
                  </a:ext>
                </a:extLst>
              </p:cNvPr>
              <p:cNvSpPr/>
              <p:nvPr/>
            </p:nvSpPr>
            <p:spPr>
              <a:xfrm>
                <a:off x="20386556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AE9ACA9-2524-0A56-C632-408B25549D65}"/>
                  </a:ext>
                </a:extLst>
              </p:cNvPr>
              <p:cNvSpPr/>
              <p:nvPr/>
            </p:nvSpPr>
            <p:spPr>
              <a:xfrm>
                <a:off x="22280126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0 h 688657"/>
                  <a:gd name="connsiteX1" fmla="*/ 0 w 172402"/>
                  <a:gd name="connsiteY1" fmla="*/ 172402 h 688657"/>
                  <a:gd name="connsiteX2" fmla="*/ 0 w 172402"/>
                  <a:gd name="connsiteY2" fmla="*/ 344805 h 688657"/>
                  <a:gd name="connsiteX3" fmla="*/ 0 w 172402"/>
                  <a:gd name="connsiteY3" fmla="*/ 516255 h 688657"/>
                  <a:gd name="connsiteX4" fmla="*/ 0 w 172402"/>
                  <a:gd name="connsiteY4" fmla="*/ 688657 h 688657"/>
                  <a:gd name="connsiteX5" fmla="*/ 172402 w 172402"/>
                  <a:gd name="connsiteY5" fmla="*/ 688657 h 688657"/>
                  <a:gd name="connsiteX6" fmla="*/ 172402 w 172402"/>
                  <a:gd name="connsiteY6" fmla="*/ 516255 h 688657"/>
                  <a:gd name="connsiteX7" fmla="*/ 172402 w 172402"/>
                  <a:gd name="connsiteY7" fmla="*/ 344805 h 688657"/>
                  <a:gd name="connsiteX8" fmla="*/ 172402 w 172402"/>
                  <a:gd name="connsiteY8" fmla="*/ 172402 h 688657"/>
                  <a:gd name="connsiteX9" fmla="*/ 172402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0"/>
                    </a:move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2" y="688657"/>
                    </a:lnTo>
                    <a:lnTo>
                      <a:pt x="172402" y="516255"/>
                    </a:lnTo>
                    <a:lnTo>
                      <a:pt x="172402" y="344805"/>
                    </a:lnTo>
                    <a:lnTo>
                      <a:pt x="172402" y="172402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1A7CCB0F-38C3-1CCA-CF73-869D8CD74568}"/>
                  </a:ext>
                </a:extLst>
              </p:cNvPr>
              <p:cNvSpPr/>
              <p:nvPr/>
            </p:nvSpPr>
            <p:spPr>
              <a:xfrm>
                <a:off x="22107723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172403 h 344805"/>
                  <a:gd name="connsiteX1" fmla="*/ 0 w 172402"/>
                  <a:gd name="connsiteY1" fmla="*/ 344805 h 344805"/>
                  <a:gd name="connsiteX2" fmla="*/ 172403 w 172402"/>
                  <a:gd name="connsiteY2" fmla="*/ 344805 h 344805"/>
                  <a:gd name="connsiteX3" fmla="*/ 172403 w 172402"/>
                  <a:gd name="connsiteY3" fmla="*/ 172403 h 344805"/>
                  <a:gd name="connsiteX4" fmla="*/ 172403 w 172402"/>
                  <a:gd name="connsiteY4" fmla="*/ 0 h 344805"/>
                  <a:gd name="connsiteX5" fmla="*/ 0 w 172402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83FD5F26-8FEC-A74B-0D7B-5BD4AA49DC3B}"/>
                  </a:ext>
                </a:extLst>
              </p:cNvPr>
              <p:cNvSpPr/>
              <p:nvPr/>
            </p:nvSpPr>
            <p:spPr>
              <a:xfrm>
                <a:off x="21936273" y="8705141"/>
                <a:ext cx="171450" cy="343852"/>
              </a:xfrm>
              <a:custGeom>
                <a:avLst/>
                <a:gdLst>
                  <a:gd name="connsiteX0" fmla="*/ 0 w 171450"/>
                  <a:gd name="connsiteY0" fmla="*/ 171450 h 343852"/>
                  <a:gd name="connsiteX1" fmla="*/ 0 w 171450"/>
                  <a:gd name="connsiteY1" fmla="*/ 343853 h 343852"/>
                  <a:gd name="connsiteX2" fmla="*/ 171450 w 171450"/>
                  <a:gd name="connsiteY2" fmla="*/ 343853 h 343852"/>
                  <a:gd name="connsiteX3" fmla="*/ 171450 w 171450"/>
                  <a:gd name="connsiteY3" fmla="*/ 171450 h 343852"/>
                  <a:gd name="connsiteX4" fmla="*/ 171450 w 171450"/>
                  <a:gd name="connsiteY4" fmla="*/ 0 h 343852"/>
                  <a:gd name="connsiteX5" fmla="*/ 0 w 171450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1450" y="343853"/>
                    </a:lnTo>
                    <a:lnTo>
                      <a:pt x="171450" y="171450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2CE1A04D-C6BA-6FDC-C783-02B29F70B68B}"/>
                  </a:ext>
                </a:extLst>
              </p:cNvPr>
              <p:cNvSpPr/>
              <p:nvPr/>
            </p:nvSpPr>
            <p:spPr>
              <a:xfrm>
                <a:off x="2159146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598CB3FF-24E8-8D29-4C96-F9C3EFC62703}"/>
                  </a:ext>
                </a:extLst>
              </p:cNvPr>
              <p:cNvSpPr/>
              <p:nvPr/>
            </p:nvSpPr>
            <p:spPr>
              <a:xfrm>
                <a:off x="2038655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6D7F640E-FEC0-AD93-5ED7-A8ED79F14981}"/>
                  </a:ext>
                </a:extLst>
              </p:cNvPr>
              <p:cNvSpPr/>
              <p:nvPr/>
            </p:nvSpPr>
            <p:spPr>
              <a:xfrm>
                <a:off x="2176387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5CC3563E-7408-A77E-3426-60894CE09D87}"/>
                  </a:ext>
                </a:extLst>
              </p:cNvPr>
              <p:cNvSpPr/>
              <p:nvPr/>
            </p:nvSpPr>
            <p:spPr>
              <a:xfrm>
                <a:off x="20731361" y="9392846"/>
                <a:ext cx="860107" cy="344805"/>
              </a:xfrm>
              <a:custGeom>
                <a:avLst/>
                <a:gdLst>
                  <a:gd name="connsiteX0" fmla="*/ 516255 w 860107"/>
                  <a:gd name="connsiteY0" fmla="*/ 0 h 344805"/>
                  <a:gd name="connsiteX1" fmla="*/ 516255 w 860107"/>
                  <a:gd name="connsiteY1" fmla="*/ 0 h 344805"/>
                  <a:gd name="connsiteX2" fmla="*/ 343852 w 860107"/>
                  <a:gd name="connsiteY2" fmla="*/ 0 h 344805"/>
                  <a:gd name="connsiteX3" fmla="*/ 343852 w 860107"/>
                  <a:gd name="connsiteY3" fmla="*/ 0 h 344805"/>
                  <a:gd name="connsiteX4" fmla="*/ 268605 w 860107"/>
                  <a:gd name="connsiteY4" fmla="*/ 0 h 344805"/>
                  <a:gd name="connsiteX5" fmla="*/ 171450 w 860107"/>
                  <a:gd name="connsiteY5" fmla="*/ 0 h 344805"/>
                  <a:gd name="connsiteX6" fmla="*/ 0 w 860107"/>
                  <a:gd name="connsiteY6" fmla="*/ 0 h 344805"/>
                  <a:gd name="connsiteX7" fmla="*/ 0 w 860107"/>
                  <a:gd name="connsiteY7" fmla="*/ 172403 h 344805"/>
                  <a:gd name="connsiteX8" fmla="*/ 171450 w 860107"/>
                  <a:gd name="connsiteY8" fmla="*/ 172403 h 344805"/>
                  <a:gd name="connsiteX9" fmla="*/ 171450 w 860107"/>
                  <a:gd name="connsiteY9" fmla="*/ 344805 h 344805"/>
                  <a:gd name="connsiteX10" fmla="*/ 268605 w 860107"/>
                  <a:gd name="connsiteY10" fmla="*/ 344805 h 344805"/>
                  <a:gd name="connsiteX11" fmla="*/ 343852 w 860107"/>
                  <a:gd name="connsiteY11" fmla="*/ 344805 h 344805"/>
                  <a:gd name="connsiteX12" fmla="*/ 343852 w 860107"/>
                  <a:gd name="connsiteY12" fmla="*/ 344805 h 344805"/>
                  <a:gd name="connsiteX13" fmla="*/ 516255 w 860107"/>
                  <a:gd name="connsiteY13" fmla="*/ 344805 h 344805"/>
                  <a:gd name="connsiteX14" fmla="*/ 516255 w 860107"/>
                  <a:gd name="connsiteY14" fmla="*/ 344805 h 344805"/>
                  <a:gd name="connsiteX15" fmla="*/ 687705 w 860107"/>
                  <a:gd name="connsiteY15" fmla="*/ 344805 h 344805"/>
                  <a:gd name="connsiteX16" fmla="*/ 687705 w 860107"/>
                  <a:gd name="connsiteY16" fmla="*/ 172403 h 344805"/>
                  <a:gd name="connsiteX17" fmla="*/ 860107 w 860107"/>
                  <a:gd name="connsiteY17" fmla="*/ 172403 h 344805"/>
                  <a:gd name="connsiteX18" fmla="*/ 860107 w 860107"/>
                  <a:gd name="connsiteY18" fmla="*/ 0 h 344805"/>
                  <a:gd name="connsiteX19" fmla="*/ 687705 w 860107"/>
                  <a:gd name="connsiteY19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60107" h="344805">
                    <a:moveTo>
                      <a:pt x="516255" y="0"/>
                    </a:moveTo>
                    <a:lnTo>
                      <a:pt x="516255" y="0"/>
                    </a:lnTo>
                    <a:lnTo>
                      <a:pt x="343852" y="0"/>
                    </a:lnTo>
                    <a:lnTo>
                      <a:pt x="343852" y="0"/>
                    </a:lnTo>
                    <a:lnTo>
                      <a:pt x="268605" y="0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1450" y="172403"/>
                    </a:lnTo>
                    <a:lnTo>
                      <a:pt x="171450" y="344805"/>
                    </a:lnTo>
                    <a:lnTo>
                      <a:pt x="268605" y="344805"/>
                    </a:lnTo>
                    <a:lnTo>
                      <a:pt x="343852" y="344805"/>
                    </a:lnTo>
                    <a:lnTo>
                      <a:pt x="343852" y="344805"/>
                    </a:lnTo>
                    <a:lnTo>
                      <a:pt x="516255" y="344805"/>
                    </a:lnTo>
                    <a:lnTo>
                      <a:pt x="516255" y="344805"/>
                    </a:lnTo>
                    <a:lnTo>
                      <a:pt x="687705" y="344805"/>
                    </a:lnTo>
                    <a:lnTo>
                      <a:pt x="687705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lnTo>
                      <a:pt x="687705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3" name="Graphic 36">
              <a:extLst>
                <a:ext uri="{FF2B5EF4-FFF2-40B4-BE49-F238E27FC236}">
                  <a16:creationId xmlns:a16="http://schemas.microsoft.com/office/drawing/2014/main" id="{2C3EFA26-6424-479E-4BBA-4E425159F0FC}"/>
                </a:ext>
              </a:extLst>
            </p:cNvPr>
            <p:cNvGrpSpPr/>
            <p:nvPr/>
          </p:nvGrpSpPr>
          <p:grpSpPr>
            <a:xfrm>
              <a:off x="19526448" y="6295316"/>
              <a:ext cx="3269932" cy="3614737"/>
              <a:chOff x="19526448" y="6295316"/>
              <a:chExt cx="3269932" cy="3614737"/>
            </a:xfrm>
            <a:solidFill>
              <a:srgbClr val="777777"/>
            </a:solidFill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A269400D-48ED-2A63-A859-21FE6ACA3434}"/>
                  </a:ext>
                </a:extLst>
              </p:cNvPr>
              <p:cNvSpPr/>
              <p:nvPr/>
            </p:nvSpPr>
            <p:spPr>
              <a:xfrm>
                <a:off x="2021415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3E436E19-CC2A-A686-951F-77020810C0FC}"/>
                  </a:ext>
                </a:extLst>
              </p:cNvPr>
              <p:cNvSpPr/>
              <p:nvPr/>
            </p:nvSpPr>
            <p:spPr>
              <a:xfrm>
                <a:off x="2038655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FD8F6911-8CDB-D3E7-8AFE-A4D4CCB06061}"/>
                  </a:ext>
                </a:extLst>
              </p:cNvPr>
              <p:cNvSpPr/>
              <p:nvPr/>
            </p:nvSpPr>
            <p:spPr>
              <a:xfrm>
                <a:off x="2107521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17E222ED-D83A-6717-CC61-04B4973B568C}"/>
                  </a:ext>
                </a:extLst>
              </p:cNvPr>
              <p:cNvSpPr/>
              <p:nvPr/>
            </p:nvSpPr>
            <p:spPr>
              <a:xfrm>
                <a:off x="2124761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6A6924CB-D20D-0619-B84A-75E098EC27B6}"/>
                  </a:ext>
                </a:extLst>
              </p:cNvPr>
              <p:cNvSpPr/>
              <p:nvPr/>
            </p:nvSpPr>
            <p:spPr>
              <a:xfrm>
                <a:off x="2141906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91F68518-7FFE-97B7-843D-8F2369E84B1A}"/>
                  </a:ext>
                </a:extLst>
              </p:cNvPr>
              <p:cNvSpPr/>
              <p:nvPr/>
            </p:nvSpPr>
            <p:spPr>
              <a:xfrm>
                <a:off x="2159146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DF403731-96DE-8B25-9245-FF2A72C67470}"/>
                  </a:ext>
                </a:extLst>
              </p:cNvPr>
              <p:cNvSpPr/>
              <p:nvPr/>
            </p:nvSpPr>
            <p:spPr>
              <a:xfrm>
                <a:off x="21420018" y="6983974"/>
                <a:ext cx="343852" cy="172402"/>
              </a:xfrm>
              <a:custGeom>
                <a:avLst/>
                <a:gdLst>
                  <a:gd name="connsiteX0" fmla="*/ 171450 w 343852"/>
                  <a:gd name="connsiteY0" fmla="*/ 171450 h 172402"/>
                  <a:gd name="connsiteX1" fmla="*/ 343853 w 343852"/>
                  <a:gd name="connsiteY1" fmla="*/ 171450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2 h 172402"/>
                  <a:gd name="connsiteX5" fmla="*/ 171450 w 343852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1450" y="171450"/>
                    </a:moveTo>
                    <a:lnTo>
                      <a:pt x="343853" y="171450"/>
                    </a:ln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lnTo>
                      <a:pt x="17145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3A075178-0620-FB7F-008B-93C3B4655887}"/>
                  </a:ext>
                </a:extLst>
              </p:cNvPr>
              <p:cNvSpPr/>
              <p:nvPr/>
            </p:nvSpPr>
            <p:spPr>
              <a:xfrm>
                <a:off x="21763871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0877158B-DCEC-B740-B50C-3FF9620268A7}"/>
                  </a:ext>
                </a:extLst>
              </p:cNvPr>
              <p:cNvSpPr/>
              <p:nvPr/>
            </p:nvSpPr>
            <p:spPr>
              <a:xfrm>
                <a:off x="2193627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cubicBezTo>
                      <a:pt x="172403" y="258127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D1A16764-958F-6324-3D73-C1A51DEE4D14}"/>
                  </a:ext>
                </a:extLst>
              </p:cNvPr>
              <p:cNvSpPr/>
              <p:nvPr/>
            </p:nvSpPr>
            <p:spPr>
              <a:xfrm>
                <a:off x="21763871" y="7155424"/>
                <a:ext cx="516255" cy="861060"/>
              </a:xfrm>
              <a:custGeom>
                <a:avLst/>
                <a:gdLst>
                  <a:gd name="connsiteX0" fmla="*/ 343853 w 516255"/>
                  <a:gd name="connsiteY0" fmla="*/ 861060 h 861060"/>
                  <a:gd name="connsiteX1" fmla="*/ 516255 w 516255"/>
                  <a:gd name="connsiteY1" fmla="*/ 861060 h 861060"/>
                  <a:gd name="connsiteX2" fmla="*/ 516255 w 516255"/>
                  <a:gd name="connsiteY2" fmla="*/ 172402 h 861060"/>
                  <a:gd name="connsiteX3" fmla="*/ 516255 w 516255"/>
                  <a:gd name="connsiteY3" fmla="*/ 172402 h 861060"/>
                  <a:gd name="connsiteX4" fmla="*/ 516255 w 516255"/>
                  <a:gd name="connsiteY4" fmla="*/ 0 h 861060"/>
                  <a:gd name="connsiteX5" fmla="*/ 0 w 516255"/>
                  <a:gd name="connsiteY5" fmla="*/ 0 h 861060"/>
                  <a:gd name="connsiteX6" fmla="*/ 0 w 516255"/>
                  <a:gd name="connsiteY6" fmla="*/ 172402 h 861060"/>
                  <a:gd name="connsiteX7" fmla="*/ 343853 w 516255"/>
                  <a:gd name="connsiteY7" fmla="*/ 172402 h 861060"/>
                  <a:gd name="connsiteX8" fmla="*/ 343853 w 516255"/>
                  <a:gd name="connsiteY8" fmla="*/ 516255 h 861060"/>
                  <a:gd name="connsiteX9" fmla="*/ 343853 w 516255"/>
                  <a:gd name="connsiteY9" fmla="*/ 861060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5" h="861060">
                    <a:moveTo>
                      <a:pt x="343853" y="861060"/>
                    </a:moveTo>
                    <a:lnTo>
                      <a:pt x="516255" y="861060"/>
                    </a:lnTo>
                    <a:cubicBezTo>
                      <a:pt x="516255" y="645795"/>
                      <a:pt x="516255" y="388620"/>
                      <a:pt x="516255" y="172402"/>
                    </a:cubicBezTo>
                    <a:lnTo>
                      <a:pt x="516255" y="172402"/>
                    </a:ln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cubicBezTo>
                      <a:pt x="343853" y="258127"/>
                      <a:pt x="343853" y="430530"/>
                      <a:pt x="343853" y="516255"/>
                    </a:cubicBezTo>
                    <a:cubicBezTo>
                      <a:pt x="343853" y="601980"/>
                      <a:pt x="343853" y="775335"/>
                      <a:pt x="343853" y="86106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763E9340-C243-D988-AFCB-885C985D628E}"/>
                  </a:ext>
                </a:extLst>
              </p:cNvPr>
              <p:cNvSpPr/>
              <p:nvPr/>
            </p:nvSpPr>
            <p:spPr>
              <a:xfrm>
                <a:off x="2090281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F5925CF5-441F-6B01-CA38-06A40D8896C0}"/>
                  </a:ext>
                </a:extLst>
              </p:cNvPr>
              <p:cNvSpPr/>
              <p:nvPr/>
            </p:nvSpPr>
            <p:spPr>
              <a:xfrm>
                <a:off x="20902811" y="6811571"/>
                <a:ext cx="516254" cy="172402"/>
              </a:xfrm>
              <a:custGeom>
                <a:avLst/>
                <a:gdLst>
                  <a:gd name="connsiteX0" fmla="*/ 516255 w 516254"/>
                  <a:gd name="connsiteY0" fmla="*/ 172402 h 172402"/>
                  <a:gd name="connsiteX1" fmla="*/ 516255 w 516254"/>
                  <a:gd name="connsiteY1" fmla="*/ 0 h 172402"/>
                  <a:gd name="connsiteX2" fmla="*/ 0 w 516254"/>
                  <a:gd name="connsiteY2" fmla="*/ 0 h 172402"/>
                  <a:gd name="connsiteX3" fmla="*/ 0 w 516254"/>
                  <a:gd name="connsiteY3" fmla="*/ 172402 h 172402"/>
                  <a:gd name="connsiteX4" fmla="*/ 343852 w 516254"/>
                  <a:gd name="connsiteY4" fmla="*/ 172402 h 172402"/>
                  <a:gd name="connsiteX5" fmla="*/ 516255 w 516254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6254" h="172402">
                    <a:moveTo>
                      <a:pt x="516255" y="172402"/>
                    </a:moveTo>
                    <a:lnTo>
                      <a:pt x="516255" y="0"/>
                    </a:lnTo>
                    <a:cubicBezTo>
                      <a:pt x="373380" y="0"/>
                      <a:pt x="143827" y="0"/>
                      <a:pt x="0" y="0"/>
                    </a:cubicBezTo>
                    <a:lnTo>
                      <a:pt x="0" y="172402"/>
                    </a:lnTo>
                    <a:cubicBezTo>
                      <a:pt x="62865" y="172402"/>
                      <a:pt x="285750" y="172402"/>
                      <a:pt x="343852" y="172402"/>
                    </a:cubicBezTo>
                    <a:lnTo>
                      <a:pt x="516255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78917800-1484-71C5-3DFF-FA44D499508B}"/>
                  </a:ext>
                </a:extLst>
              </p:cNvPr>
              <p:cNvSpPr/>
              <p:nvPr/>
            </p:nvSpPr>
            <p:spPr>
              <a:xfrm>
                <a:off x="2073136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9D56569F-25A0-FE88-5F70-8EA2C0081731}"/>
                  </a:ext>
                </a:extLst>
              </p:cNvPr>
              <p:cNvSpPr/>
              <p:nvPr/>
            </p:nvSpPr>
            <p:spPr>
              <a:xfrm>
                <a:off x="2055895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B7F0E458-060B-D829-DD88-BD2728EDC156}"/>
                  </a:ext>
                </a:extLst>
              </p:cNvPr>
              <p:cNvSpPr/>
              <p:nvPr/>
            </p:nvSpPr>
            <p:spPr>
              <a:xfrm>
                <a:off x="20558958" y="6983974"/>
                <a:ext cx="343852" cy="172402"/>
              </a:xfrm>
              <a:custGeom>
                <a:avLst/>
                <a:gdLst>
                  <a:gd name="connsiteX0" fmla="*/ 343853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2 h 172402"/>
                  <a:gd name="connsiteX3" fmla="*/ 343853 w 343852"/>
                  <a:gd name="connsiteY3" fmla="*/ 172402 h 172402"/>
                  <a:gd name="connsiteX4" fmla="*/ 343853 w 343852"/>
                  <a:gd name="connsiteY4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343853" y="0"/>
                    </a:move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BED9AE61-4A8B-599B-991E-23FC76AB557A}"/>
                  </a:ext>
                </a:extLst>
              </p:cNvPr>
              <p:cNvSpPr/>
              <p:nvPr/>
            </p:nvSpPr>
            <p:spPr>
              <a:xfrm>
                <a:off x="20386556" y="8360336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D4A9815C-86E0-1A45-EE17-A05F17D2B1CD}"/>
                  </a:ext>
                </a:extLst>
              </p:cNvPr>
              <p:cNvSpPr/>
              <p:nvPr/>
            </p:nvSpPr>
            <p:spPr>
              <a:xfrm>
                <a:off x="2021415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2 h 343852"/>
                  <a:gd name="connsiteX2" fmla="*/ 172402 w 172402"/>
                  <a:gd name="connsiteY2" fmla="*/ 343852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7"/>
                      <a:pt x="0" y="343852"/>
                    </a:cubicBezTo>
                    <a:lnTo>
                      <a:pt x="172402" y="343852"/>
                    </a:lnTo>
                    <a:cubicBezTo>
                      <a:pt x="172402" y="258127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742954B7-2D6D-AD54-CCC8-330ECF2F378E}"/>
                  </a:ext>
                </a:extLst>
              </p:cNvPr>
              <p:cNvSpPr/>
              <p:nvPr/>
            </p:nvSpPr>
            <p:spPr>
              <a:xfrm>
                <a:off x="20041750" y="7155424"/>
                <a:ext cx="516255" cy="860107"/>
              </a:xfrm>
              <a:custGeom>
                <a:avLst/>
                <a:gdLst>
                  <a:gd name="connsiteX0" fmla="*/ 172403 w 516255"/>
                  <a:gd name="connsiteY0" fmla="*/ 172402 h 860107"/>
                  <a:gd name="connsiteX1" fmla="*/ 516255 w 516255"/>
                  <a:gd name="connsiteY1" fmla="*/ 172402 h 860107"/>
                  <a:gd name="connsiteX2" fmla="*/ 516255 w 516255"/>
                  <a:gd name="connsiteY2" fmla="*/ 0 h 860107"/>
                  <a:gd name="connsiteX3" fmla="*/ 0 w 516255"/>
                  <a:gd name="connsiteY3" fmla="*/ 0 h 860107"/>
                  <a:gd name="connsiteX4" fmla="*/ 0 w 516255"/>
                  <a:gd name="connsiteY4" fmla="*/ 860107 h 860107"/>
                  <a:gd name="connsiteX5" fmla="*/ 172403 w 516255"/>
                  <a:gd name="connsiteY5" fmla="*/ 860107 h 860107"/>
                  <a:gd name="connsiteX6" fmla="*/ 172403 w 516255"/>
                  <a:gd name="connsiteY6" fmla="*/ 516255 h 860107"/>
                  <a:gd name="connsiteX7" fmla="*/ 172403 w 516255"/>
                  <a:gd name="connsiteY7" fmla="*/ 172402 h 86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5" h="860107">
                    <a:moveTo>
                      <a:pt x="172403" y="172402"/>
                    </a:moveTo>
                    <a:cubicBezTo>
                      <a:pt x="258128" y="172402"/>
                      <a:pt x="430530" y="172402"/>
                      <a:pt x="516255" y="172402"/>
                    </a:cubicBez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cubicBezTo>
                      <a:pt x="0" y="276225"/>
                      <a:pt x="0" y="584835"/>
                      <a:pt x="0" y="860107"/>
                    </a:cubicBezTo>
                    <a:lnTo>
                      <a:pt x="172403" y="860107"/>
                    </a:lnTo>
                    <a:cubicBezTo>
                      <a:pt x="172403" y="774382"/>
                      <a:pt x="172403" y="601980"/>
                      <a:pt x="172403" y="516255"/>
                    </a:cubicBezTo>
                    <a:cubicBezTo>
                      <a:pt x="172403" y="430530"/>
                      <a:pt x="172403" y="258127"/>
                      <a:pt x="172403" y="172402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E1B5571A-CA96-05B4-3CF0-6D613029DDB0}"/>
                  </a:ext>
                </a:extLst>
              </p:cNvPr>
              <p:cNvSpPr/>
              <p:nvPr/>
            </p:nvSpPr>
            <p:spPr>
              <a:xfrm>
                <a:off x="21762918" y="6639169"/>
                <a:ext cx="1033462" cy="1033462"/>
              </a:xfrm>
              <a:custGeom>
                <a:avLst/>
                <a:gdLst>
                  <a:gd name="connsiteX0" fmla="*/ 861060 w 1033462"/>
                  <a:gd name="connsiteY0" fmla="*/ 172403 h 1033462"/>
                  <a:gd name="connsiteX1" fmla="*/ 861060 w 1033462"/>
                  <a:gd name="connsiteY1" fmla="*/ 0 h 1033462"/>
                  <a:gd name="connsiteX2" fmla="*/ 0 w 1033462"/>
                  <a:gd name="connsiteY2" fmla="*/ 0 h 1033462"/>
                  <a:gd name="connsiteX3" fmla="*/ 0 w 1033462"/>
                  <a:gd name="connsiteY3" fmla="*/ 172403 h 1033462"/>
                  <a:gd name="connsiteX4" fmla="*/ 861060 w 1033462"/>
                  <a:gd name="connsiteY4" fmla="*/ 172403 h 1033462"/>
                  <a:gd name="connsiteX5" fmla="*/ 861060 w 1033462"/>
                  <a:gd name="connsiteY5" fmla="*/ 1033462 h 1033462"/>
                  <a:gd name="connsiteX6" fmla="*/ 1033463 w 1033462"/>
                  <a:gd name="connsiteY6" fmla="*/ 1033462 h 1033462"/>
                  <a:gd name="connsiteX7" fmla="*/ 1033463 w 1033462"/>
                  <a:gd name="connsiteY7" fmla="*/ 172403 h 1033462"/>
                  <a:gd name="connsiteX8" fmla="*/ 861060 w 1033462"/>
                  <a:gd name="connsiteY8" fmla="*/ 172403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3462" h="1033462">
                    <a:moveTo>
                      <a:pt x="861060" y="172403"/>
                    </a:moveTo>
                    <a:lnTo>
                      <a:pt x="861060" y="0"/>
                    </a:lnTo>
                    <a:cubicBezTo>
                      <a:pt x="584835" y="0"/>
                      <a:pt x="276225" y="0"/>
                      <a:pt x="0" y="0"/>
                    </a:cubicBezTo>
                    <a:lnTo>
                      <a:pt x="0" y="172403"/>
                    </a:lnTo>
                    <a:cubicBezTo>
                      <a:pt x="277178" y="172403"/>
                      <a:pt x="585788" y="172403"/>
                      <a:pt x="861060" y="172403"/>
                    </a:cubicBezTo>
                    <a:cubicBezTo>
                      <a:pt x="861060" y="448628"/>
                      <a:pt x="861060" y="757237"/>
                      <a:pt x="861060" y="1033462"/>
                    </a:cubicBezTo>
                    <a:lnTo>
                      <a:pt x="1033463" y="1033462"/>
                    </a:lnTo>
                    <a:cubicBezTo>
                      <a:pt x="1033463" y="757237"/>
                      <a:pt x="1033463" y="448628"/>
                      <a:pt x="1033463" y="172403"/>
                    </a:cubicBezTo>
                    <a:lnTo>
                      <a:pt x="86106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BCA5A22-514E-0105-9E79-199F81D0398F}"/>
                  </a:ext>
                </a:extLst>
              </p:cNvPr>
              <p:cNvSpPr/>
              <p:nvPr/>
            </p:nvSpPr>
            <p:spPr>
              <a:xfrm>
                <a:off x="2176387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24315529-3891-D3F2-88E3-1E2150284BC1}"/>
                  </a:ext>
                </a:extLst>
              </p:cNvPr>
              <p:cNvSpPr/>
              <p:nvPr/>
            </p:nvSpPr>
            <p:spPr>
              <a:xfrm>
                <a:off x="1969789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688657 h 688657"/>
                  <a:gd name="connsiteX1" fmla="*/ 172403 w 172402"/>
                  <a:gd name="connsiteY1" fmla="*/ 688657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343852 h 688657"/>
                  <a:gd name="connsiteX5" fmla="*/ 0 w 172402"/>
                  <a:gd name="connsiteY5" fmla="*/ 688657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688657"/>
                    </a:move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7"/>
                      <a:pt x="0" y="343852"/>
                    </a:cubicBezTo>
                    <a:cubicBezTo>
                      <a:pt x="0" y="430530"/>
                      <a:pt x="0" y="602932"/>
                      <a:pt x="0" y="688657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9D8C46CA-60C2-FF62-371D-43A7AA4CEC8B}"/>
                  </a:ext>
                </a:extLst>
              </p:cNvPr>
              <p:cNvSpPr/>
              <p:nvPr/>
            </p:nvSpPr>
            <p:spPr>
              <a:xfrm>
                <a:off x="19870301" y="8361289"/>
                <a:ext cx="172402" cy="343852"/>
              </a:xfrm>
              <a:custGeom>
                <a:avLst/>
                <a:gdLst>
                  <a:gd name="connsiteX0" fmla="*/ 172403 w 172402"/>
                  <a:gd name="connsiteY0" fmla="*/ 343853 h 343852"/>
                  <a:gd name="connsiteX1" fmla="*/ 172403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3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3" y="343853"/>
                    </a:move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3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51098108-FF4A-F90E-671B-7623FE6C83BE}"/>
                  </a:ext>
                </a:extLst>
              </p:cNvPr>
              <p:cNvSpPr/>
              <p:nvPr/>
            </p:nvSpPr>
            <p:spPr>
              <a:xfrm>
                <a:off x="20042703" y="8705141"/>
                <a:ext cx="172402" cy="343852"/>
              </a:xfrm>
              <a:custGeom>
                <a:avLst/>
                <a:gdLst>
                  <a:gd name="connsiteX0" fmla="*/ 172402 w 172402"/>
                  <a:gd name="connsiteY0" fmla="*/ 343853 h 343852"/>
                  <a:gd name="connsiteX1" fmla="*/ 172402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2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2" y="343853"/>
                    </a:move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9BA95E14-4DF2-CDB9-E0E6-B22BAFBC3D3F}"/>
                  </a:ext>
                </a:extLst>
              </p:cNvPr>
              <p:cNvSpPr/>
              <p:nvPr/>
            </p:nvSpPr>
            <p:spPr>
              <a:xfrm>
                <a:off x="20558958" y="6466766"/>
                <a:ext cx="343852" cy="172402"/>
              </a:xfrm>
              <a:custGeom>
                <a:avLst/>
                <a:gdLst>
                  <a:gd name="connsiteX0" fmla="*/ 0 w 343852"/>
                  <a:gd name="connsiteY0" fmla="*/ 172403 h 172402"/>
                  <a:gd name="connsiteX1" fmla="*/ 343853 w 343852"/>
                  <a:gd name="connsiteY1" fmla="*/ 172403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0" y="172403"/>
                    </a:moveTo>
                    <a:cubicBezTo>
                      <a:pt x="85725" y="172403"/>
                      <a:pt x="258128" y="172403"/>
                      <a:pt x="343853" y="172403"/>
                    </a:cubicBez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7BD86FCB-DEA2-8C49-411F-238A854D5A1F}"/>
                  </a:ext>
                </a:extLst>
              </p:cNvPr>
              <p:cNvSpPr/>
              <p:nvPr/>
            </p:nvSpPr>
            <p:spPr>
              <a:xfrm>
                <a:off x="19526448" y="6639169"/>
                <a:ext cx="1032509" cy="1033462"/>
              </a:xfrm>
              <a:custGeom>
                <a:avLst/>
                <a:gdLst>
                  <a:gd name="connsiteX0" fmla="*/ 171450 w 1032509"/>
                  <a:gd name="connsiteY0" fmla="*/ 0 h 1033462"/>
                  <a:gd name="connsiteX1" fmla="*/ 171450 w 1032509"/>
                  <a:gd name="connsiteY1" fmla="*/ 172403 h 1033462"/>
                  <a:gd name="connsiteX2" fmla="*/ 0 w 1032509"/>
                  <a:gd name="connsiteY2" fmla="*/ 172403 h 1033462"/>
                  <a:gd name="connsiteX3" fmla="*/ 0 w 1032509"/>
                  <a:gd name="connsiteY3" fmla="*/ 344805 h 1033462"/>
                  <a:gd name="connsiteX4" fmla="*/ 0 w 1032509"/>
                  <a:gd name="connsiteY4" fmla="*/ 344805 h 1033462"/>
                  <a:gd name="connsiteX5" fmla="*/ 0 w 1032509"/>
                  <a:gd name="connsiteY5" fmla="*/ 1033462 h 1033462"/>
                  <a:gd name="connsiteX6" fmla="*/ 172403 w 1032509"/>
                  <a:gd name="connsiteY6" fmla="*/ 1033462 h 1033462"/>
                  <a:gd name="connsiteX7" fmla="*/ 172403 w 1032509"/>
                  <a:gd name="connsiteY7" fmla="*/ 344805 h 1033462"/>
                  <a:gd name="connsiteX8" fmla="*/ 172403 w 1032509"/>
                  <a:gd name="connsiteY8" fmla="*/ 344805 h 1033462"/>
                  <a:gd name="connsiteX9" fmla="*/ 172403 w 1032509"/>
                  <a:gd name="connsiteY9" fmla="*/ 172403 h 1033462"/>
                  <a:gd name="connsiteX10" fmla="*/ 1032510 w 1032509"/>
                  <a:gd name="connsiteY10" fmla="*/ 172403 h 1033462"/>
                  <a:gd name="connsiteX11" fmla="*/ 1032510 w 1032509"/>
                  <a:gd name="connsiteY11" fmla="*/ 0 h 1033462"/>
                  <a:gd name="connsiteX12" fmla="*/ 688658 w 1032509"/>
                  <a:gd name="connsiteY12" fmla="*/ 0 h 1033462"/>
                  <a:gd name="connsiteX13" fmla="*/ 171450 w 1032509"/>
                  <a:gd name="connsiteY13" fmla="*/ 0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2509" h="1033462">
                    <a:moveTo>
                      <a:pt x="171450" y="0"/>
                    </a:moveTo>
                    <a:lnTo>
                      <a:pt x="171450" y="172403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0" y="344805"/>
                    </a:lnTo>
                    <a:cubicBezTo>
                      <a:pt x="0" y="560070"/>
                      <a:pt x="0" y="817245"/>
                      <a:pt x="0" y="1033462"/>
                    </a:cubicBezTo>
                    <a:lnTo>
                      <a:pt x="172403" y="1033462"/>
                    </a:lnTo>
                    <a:cubicBezTo>
                      <a:pt x="172403" y="818198"/>
                      <a:pt x="172403" y="561023"/>
                      <a:pt x="172403" y="344805"/>
                    </a:cubicBezTo>
                    <a:lnTo>
                      <a:pt x="172403" y="344805"/>
                    </a:lnTo>
                    <a:lnTo>
                      <a:pt x="172403" y="172403"/>
                    </a:lnTo>
                    <a:cubicBezTo>
                      <a:pt x="448627" y="172403"/>
                      <a:pt x="757238" y="172403"/>
                      <a:pt x="1032510" y="172403"/>
                    </a:cubicBezTo>
                    <a:lnTo>
                      <a:pt x="1032510" y="0"/>
                    </a:lnTo>
                    <a:cubicBezTo>
                      <a:pt x="946785" y="0"/>
                      <a:pt x="774383" y="0"/>
                      <a:pt x="688658" y="0"/>
                    </a:cubicBezTo>
                    <a:cubicBezTo>
                      <a:pt x="535305" y="0"/>
                      <a:pt x="324803" y="0"/>
                      <a:pt x="171450" y="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ACD58D81-5519-ABBC-ED2F-3E9F43764271}"/>
                  </a:ext>
                </a:extLst>
              </p:cNvPr>
              <p:cNvSpPr/>
              <p:nvPr/>
            </p:nvSpPr>
            <p:spPr>
              <a:xfrm>
                <a:off x="2245252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688657 h 688657"/>
                  <a:gd name="connsiteX2" fmla="*/ 172403 w 172402"/>
                  <a:gd name="connsiteY2" fmla="*/ 688657 h 688657"/>
                  <a:gd name="connsiteX3" fmla="*/ 172403 w 172402"/>
                  <a:gd name="connsiteY3" fmla="*/ 0 h 688657"/>
                  <a:gd name="connsiteX4" fmla="*/ 0 w 172402"/>
                  <a:gd name="connsiteY4" fmla="*/ 0 h 688657"/>
                  <a:gd name="connsiteX5" fmla="*/ 0 w 172402"/>
                  <a:gd name="connsiteY5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cubicBezTo>
                      <a:pt x="0" y="325755"/>
                      <a:pt x="0" y="535305"/>
                      <a:pt x="0" y="688657"/>
                    </a:cubicBez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A1D1B796-55F3-8AEA-FFEC-599713E0965C}"/>
                  </a:ext>
                </a:extLst>
              </p:cNvPr>
              <p:cNvSpPr/>
              <p:nvPr/>
            </p:nvSpPr>
            <p:spPr>
              <a:xfrm>
                <a:off x="22280126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761D631B-D251-A57F-A3E9-88453BC57735}"/>
                  </a:ext>
                </a:extLst>
              </p:cNvPr>
              <p:cNvSpPr/>
              <p:nvPr/>
            </p:nvSpPr>
            <p:spPr>
              <a:xfrm>
                <a:off x="2210772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812CE9EE-CA99-B025-852B-DA3AD950C105}"/>
                  </a:ext>
                </a:extLst>
              </p:cNvPr>
              <p:cNvSpPr/>
              <p:nvPr/>
            </p:nvSpPr>
            <p:spPr>
              <a:xfrm>
                <a:off x="2193627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A5C560E8-0D07-587E-B8F8-CFB83C40CA4D}"/>
                  </a:ext>
                </a:extLst>
              </p:cNvPr>
              <p:cNvSpPr/>
              <p:nvPr/>
            </p:nvSpPr>
            <p:spPr>
              <a:xfrm>
                <a:off x="20902811" y="6295316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516255 w 516254"/>
                  <a:gd name="connsiteY6" fmla="*/ 172403 h 172402"/>
                  <a:gd name="connsiteX7" fmla="*/ 516255 w 516254"/>
                  <a:gd name="connsiteY7" fmla="*/ 0 h 172402"/>
                  <a:gd name="connsiteX8" fmla="*/ 344805 w 516254"/>
                  <a:gd name="connsiteY8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cubicBezTo>
                      <a:pt x="153352" y="172403"/>
                      <a:pt x="362902" y="172403"/>
                      <a:pt x="516255" y="172403"/>
                    </a:cubicBezTo>
                    <a:lnTo>
                      <a:pt x="516255" y="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53784E08-DA54-7968-D899-6C9B0364F022}"/>
                  </a:ext>
                </a:extLst>
              </p:cNvPr>
              <p:cNvSpPr/>
              <p:nvPr/>
            </p:nvSpPr>
            <p:spPr>
              <a:xfrm>
                <a:off x="21419066" y="6466766"/>
                <a:ext cx="343852" cy="172402"/>
              </a:xfrm>
              <a:custGeom>
                <a:avLst/>
                <a:gdLst>
                  <a:gd name="connsiteX0" fmla="*/ 172402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3 h 172402"/>
                  <a:gd name="connsiteX3" fmla="*/ 343852 w 343852"/>
                  <a:gd name="connsiteY3" fmla="*/ 172403 h 172402"/>
                  <a:gd name="connsiteX4" fmla="*/ 343852 w 343852"/>
                  <a:gd name="connsiteY4" fmla="*/ 0 h 172402"/>
                  <a:gd name="connsiteX5" fmla="*/ 172402 w 343852"/>
                  <a:gd name="connsiteY5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2403"/>
                    </a:lnTo>
                    <a:cubicBezTo>
                      <a:pt x="85725" y="172403"/>
                      <a:pt x="258127" y="172403"/>
                      <a:pt x="343852" y="172403"/>
                    </a:cubicBezTo>
                    <a:lnTo>
                      <a:pt x="343852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605F7CE8-EF14-05DD-89BE-FC86636EE807}"/>
                  </a:ext>
                </a:extLst>
              </p:cNvPr>
              <p:cNvSpPr/>
              <p:nvPr/>
            </p:nvSpPr>
            <p:spPr>
              <a:xfrm>
                <a:off x="21419066" y="9392846"/>
                <a:ext cx="344804" cy="344805"/>
              </a:xfrm>
              <a:custGeom>
                <a:avLst/>
                <a:gdLst>
                  <a:gd name="connsiteX0" fmla="*/ 172402 w 344804"/>
                  <a:gd name="connsiteY0" fmla="*/ 172403 h 344805"/>
                  <a:gd name="connsiteX1" fmla="*/ 0 w 344804"/>
                  <a:gd name="connsiteY1" fmla="*/ 172403 h 344805"/>
                  <a:gd name="connsiteX2" fmla="*/ 0 w 344804"/>
                  <a:gd name="connsiteY2" fmla="*/ 344805 h 344805"/>
                  <a:gd name="connsiteX3" fmla="*/ 172402 w 344804"/>
                  <a:gd name="connsiteY3" fmla="*/ 344805 h 344805"/>
                  <a:gd name="connsiteX4" fmla="*/ 172402 w 344804"/>
                  <a:gd name="connsiteY4" fmla="*/ 172403 h 344805"/>
                  <a:gd name="connsiteX5" fmla="*/ 344805 w 344804"/>
                  <a:gd name="connsiteY5" fmla="*/ 172403 h 344805"/>
                  <a:gd name="connsiteX6" fmla="*/ 344805 w 344804"/>
                  <a:gd name="connsiteY6" fmla="*/ 0 h 344805"/>
                  <a:gd name="connsiteX7" fmla="*/ 172402 w 344804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4" h="344805">
                    <a:moveTo>
                      <a:pt x="172402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2" y="344805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2F001BE1-4ABA-E1ED-01BD-8D558B23E7D5}"/>
                  </a:ext>
                </a:extLst>
              </p:cNvPr>
              <p:cNvSpPr/>
              <p:nvPr/>
            </p:nvSpPr>
            <p:spPr>
              <a:xfrm>
                <a:off x="20558958" y="9392846"/>
                <a:ext cx="343852" cy="344805"/>
              </a:xfrm>
              <a:custGeom>
                <a:avLst/>
                <a:gdLst>
                  <a:gd name="connsiteX0" fmla="*/ 343853 w 343852"/>
                  <a:gd name="connsiteY0" fmla="*/ 344805 h 344805"/>
                  <a:gd name="connsiteX1" fmla="*/ 343853 w 343852"/>
                  <a:gd name="connsiteY1" fmla="*/ 172403 h 344805"/>
                  <a:gd name="connsiteX2" fmla="*/ 172403 w 343852"/>
                  <a:gd name="connsiteY2" fmla="*/ 172403 h 344805"/>
                  <a:gd name="connsiteX3" fmla="*/ 172403 w 343852"/>
                  <a:gd name="connsiteY3" fmla="*/ 0 h 344805"/>
                  <a:gd name="connsiteX4" fmla="*/ 0 w 343852"/>
                  <a:gd name="connsiteY4" fmla="*/ 0 h 344805"/>
                  <a:gd name="connsiteX5" fmla="*/ 0 w 343852"/>
                  <a:gd name="connsiteY5" fmla="*/ 172403 h 344805"/>
                  <a:gd name="connsiteX6" fmla="*/ 172403 w 343852"/>
                  <a:gd name="connsiteY6" fmla="*/ 172403 h 344805"/>
                  <a:gd name="connsiteX7" fmla="*/ 172403 w 343852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344805">
                    <a:moveTo>
                      <a:pt x="343853" y="344805"/>
                    </a:move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218136A0-D773-DC12-2463-69BB5E4C35BD}"/>
                  </a:ext>
                </a:extLst>
              </p:cNvPr>
              <p:cNvSpPr/>
              <p:nvPr/>
            </p:nvSpPr>
            <p:spPr>
              <a:xfrm>
                <a:off x="20902811" y="9737651"/>
                <a:ext cx="517207" cy="172402"/>
              </a:xfrm>
              <a:custGeom>
                <a:avLst/>
                <a:gdLst>
                  <a:gd name="connsiteX0" fmla="*/ 0 w 517207"/>
                  <a:gd name="connsiteY0" fmla="*/ 0 h 172402"/>
                  <a:gd name="connsiteX1" fmla="*/ 0 w 517207"/>
                  <a:gd name="connsiteY1" fmla="*/ 172403 h 172402"/>
                  <a:gd name="connsiteX2" fmla="*/ 172402 w 517207"/>
                  <a:gd name="connsiteY2" fmla="*/ 172403 h 172402"/>
                  <a:gd name="connsiteX3" fmla="*/ 172402 w 517207"/>
                  <a:gd name="connsiteY3" fmla="*/ 172403 h 172402"/>
                  <a:gd name="connsiteX4" fmla="*/ 344805 w 517207"/>
                  <a:gd name="connsiteY4" fmla="*/ 172403 h 172402"/>
                  <a:gd name="connsiteX5" fmla="*/ 344805 w 517207"/>
                  <a:gd name="connsiteY5" fmla="*/ 172403 h 172402"/>
                  <a:gd name="connsiteX6" fmla="*/ 517207 w 517207"/>
                  <a:gd name="connsiteY6" fmla="*/ 172403 h 172402"/>
                  <a:gd name="connsiteX7" fmla="*/ 517207 w 517207"/>
                  <a:gd name="connsiteY7" fmla="*/ 0 h 172402"/>
                  <a:gd name="connsiteX8" fmla="*/ 173355 w 517207"/>
                  <a:gd name="connsiteY8" fmla="*/ 0 h 172402"/>
                  <a:gd name="connsiteX9" fmla="*/ 0 w 517207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207" h="172402">
                    <a:moveTo>
                      <a:pt x="0" y="0"/>
                    </a:move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172403"/>
                    </a:lnTo>
                    <a:lnTo>
                      <a:pt x="517207" y="172403"/>
                    </a:lnTo>
                    <a:lnTo>
                      <a:pt x="517207" y="0"/>
                    </a:lnTo>
                    <a:cubicBezTo>
                      <a:pt x="431482" y="0"/>
                      <a:pt x="259080" y="0"/>
                      <a:pt x="17335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" name="Graphic 36">
              <a:extLst>
                <a:ext uri="{FF2B5EF4-FFF2-40B4-BE49-F238E27FC236}">
                  <a16:creationId xmlns:a16="http://schemas.microsoft.com/office/drawing/2014/main" id="{D64B76E9-E0CC-CA7C-BFEF-3B294375866B}"/>
                </a:ext>
              </a:extLst>
            </p:cNvPr>
            <p:cNvGrpSpPr/>
            <p:nvPr/>
          </p:nvGrpSpPr>
          <p:grpSpPr>
            <a:xfrm>
              <a:off x="19354046" y="6122914"/>
              <a:ext cx="3614737" cy="3958590"/>
              <a:chOff x="19354046" y="6122914"/>
              <a:chExt cx="3614737" cy="3958590"/>
            </a:xfrm>
            <a:solidFill>
              <a:srgbClr val="242428"/>
            </a:solidFill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C65DEEAE-7944-3625-D416-60B5D0CDD66D}"/>
                  </a:ext>
                </a:extLst>
              </p:cNvPr>
              <p:cNvSpPr/>
              <p:nvPr/>
            </p:nvSpPr>
            <p:spPr>
              <a:xfrm>
                <a:off x="19526448" y="7671679"/>
                <a:ext cx="171449" cy="688657"/>
              </a:xfrm>
              <a:custGeom>
                <a:avLst/>
                <a:gdLst>
                  <a:gd name="connsiteX0" fmla="*/ 0 w 171449"/>
                  <a:gd name="connsiteY0" fmla="*/ 344805 h 688657"/>
                  <a:gd name="connsiteX1" fmla="*/ 0 w 171449"/>
                  <a:gd name="connsiteY1" fmla="*/ 516255 h 688657"/>
                  <a:gd name="connsiteX2" fmla="*/ 0 w 171449"/>
                  <a:gd name="connsiteY2" fmla="*/ 688657 h 688657"/>
                  <a:gd name="connsiteX3" fmla="*/ 171450 w 171449"/>
                  <a:gd name="connsiteY3" fmla="*/ 688657 h 688657"/>
                  <a:gd name="connsiteX4" fmla="*/ 171450 w 171449"/>
                  <a:gd name="connsiteY4" fmla="*/ 516255 h 688657"/>
                  <a:gd name="connsiteX5" fmla="*/ 171450 w 171449"/>
                  <a:gd name="connsiteY5" fmla="*/ 344805 h 688657"/>
                  <a:gd name="connsiteX6" fmla="*/ 171450 w 171449"/>
                  <a:gd name="connsiteY6" fmla="*/ 172402 h 688657"/>
                  <a:gd name="connsiteX7" fmla="*/ 171450 w 171449"/>
                  <a:gd name="connsiteY7" fmla="*/ 0 h 688657"/>
                  <a:gd name="connsiteX8" fmla="*/ 0 w 171449"/>
                  <a:gd name="connsiteY8" fmla="*/ 0 h 688657"/>
                  <a:gd name="connsiteX9" fmla="*/ 0 w 171449"/>
                  <a:gd name="connsiteY9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49" h="688657">
                    <a:moveTo>
                      <a:pt x="0" y="344805"/>
                    </a:moveTo>
                    <a:lnTo>
                      <a:pt x="0" y="516255"/>
                    </a:lnTo>
                    <a:lnTo>
                      <a:pt x="0" y="688657"/>
                    </a:lnTo>
                    <a:lnTo>
                      <a:pt x="171450" y="688657"/>
                    </a:lnTo>
                    <a:lnTo>
                      <a:pt x="171450" y="516255"/>
                    </a:lnTo>
                    <a:lnTo>
                      <a:pt x="171450" y="344805"/>
                    </a:lnTo>
                    <a:lnTo>
                      <a:pt x="171450" y="172402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BEA6123-898E-9863-C046-FAEEFD4C66DB}"/>
                  </a:ext>
                </a:extLst>
              </p:cNvPr>
              <p:cNvSpPr/>
              <p:nvPr/>
            </p:nvSpPr>
            <p:spPr>
              <a:xfrm>
                <a:off x="1969789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0 h 344805"/>
                  <a:gd name="connsiteX1" fmla="*/ 0 w 172402"/>
                  <a:gd name="connsiteY1" fmla="*/ 0 h 344805"/>
                  <a:gd name="connsiteX2" fmla="*/ 0 w 172402"/>
                  <a:gd name="connsiteY2" fmla="*/ 172403 h 344805"/>
                  <a:gd name="connsiteX3" fmla="*/ 0 w 172402"/>
                  <a:gd name="connsiteY3" fmla="*/ 344805 h 344805"/>
                  <a:gd name="connsiteX4" fmla="*/ 172403 w 172402"/>
                  <a:gd name="connsiteY4" fmla="*/ 344805 h 344805"/>
                  <a:gd name="connsiteX5" fmla="*/ 172403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FC1E7D09-7D04-2BC6-42BA-E57D76C3566F}"/>
                  </a:ext>
                </a:extLst>
              </p:cNvPr>
              <p:cNvSpPr/>
              <p:nvPr/>
            </p:nvSpPr>
            <p:spPr>
              <a:xfrm>
                <a:off x="19870301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3 w 172402"/>
                  <a:gd name="connsiteY1" fmla="*/ 343853 h 343852"/>
                  <a:gd name="connsiteX2" fmla="*/ 172403 w 172402"/>
                  <a:gd name="connsiteY2" fmla="*/ 171450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3" y="343853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A0A7B4DD-7A43-EDB2-173D-A9CC693CA37B}"/>
                  </a:ext>
                </a:extLst>
              </p:cNvPr>
              <p:cNvSpPr/>
              <p:nvPr/>
            </p:nvSpPr>
            <p:spPr>
              <a:xfrm>
                <a:off x="22623978" y="6639169"/>
                <a:ext cx="344805" cy="1032510"/>
              </a:xfrm>
              <a:custGeom>
                <a:avLst/>
                <a:gdLst>
                  <a:gd name="connsiteX0" fmla="*/ 172403 w 344805"/>
                  <a:gd name="connsiteY0" fmla="*/ 172403 h 1032510"/>
                  <a:gd name="connsiteX1" fmla="*/ 172403 w 344805"/>
                  <a:gd name="connsiteY1" fmla="*/ 0 h 1032510"/>
                  <a:gd name="connsiteX2" fmla="*/ 0 w 344805"/>
                  <a:gd name="connsiteY2" fmla="*/ 0 h 1032510"/>
                  <a:gd name="connsiteX3" fmla="*/ 0 w 344805"/>
                  <a:gd name="connsiteY3" fmla="*/ 172403 h 1032510"/>
                  <a:gd name="connsiteX4" fmla="*/ 172403 w 344805"/>
                  <a:gd name="connsiteY4" fmla="*/ 172403 h 1032510"/>
                  <a:gd name="connsiteX5" fmla="*/ 172403 w 344805"/>
                  <a:gd name="connsiteY5" fmla="*/ 343853 h 1032510"/>
                  <a:gd name="connsiteX6" fmla="*/ 172403 w 344805"/>
                  <a:gd name="connsiteY6" fmla="*/ 516255 h 1032510"/>
                  <a:gd name="connsiteX7" fmla="*/ 172403 w 344805"/>
                  <a:gd name="connsiteY7" fmla="*/ 688658 h 1032510"/>
                  <a:gd name="connsiteX8" fmla="*/ 172403 w 344805"/>
                  <a:gd name="connsiteY8" fmla="*/ 861060 h 1032510"/>
                  <a:gd name="connsiteX9" fmla="*/ 172403 w 344805"/>
                  <a:gd name="connsiteY9" fmla="*/ 1032510 h 1032510"/>
                  <a:gd name="connsiteX10" fmla="*/ 344805 w 344805"/>
                  <a:gd name="connsiteY10" fmla="*/ 1032510 h 1032510"/>
                  <a:gd name="connsiteX11" fmla="*/ 344805 w 344805"/>
                  <a:gd name="connsiteY11" fmla="*/ 861060 h 1032510"/>
                  <a:gd name="connsiteX12" fmla="*/ 344805 w 344805"/>
                  <a:gd name="connsiteY12" fmla="*/ 688658 h 1032510"/>
                  <a:gd name="connsiteX13" fmla="*/ 344805 w 344805"/>
                  <a:gd name="connsiteY13" fmla="*/ 516255 h 1032510"/>
                  <a:gd name="connsiteX14" fmla="*/ 344805 w 344805"/>
                  <a:gd name="connsiteY14" fmla="*/ 343853 h 1032510"/>
                  <a:gd name="connsiteX15" fmla="*/ 344805 w 344805"/>
                  <a:gd name="connsiteY15" fmla="*/ 172403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44805" h="1032510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3853"/>
                    </a:lnTo>
                    <a:lnTo>
                      <a:pt x="172403" y="516255"/>
                    </a:lnTo>
                    <a:lnTo>
                      <a:pt x="172403" y="688658"/>
                    </a:lnTo>
                    <a:lnTo>
                      <a:pt x="172403" y="861060"/>
                    </a:lnTo>
                    <a:lnTo>
                      <a:pt x="172403" y="1032510"/>
                    </a:lnTo>
                    <a:lnTo>
                      <a:pt x="344805" y="1032510"/>
                    </a:lnTo>
                    <a:lnTo>
                      <a:pt x="344805" y="861060"/>
                    </a:lnTo>
                    <a:lnTo>
                      <a:pt x="344805" y="688658"/>
                    </a:lnTo>
                    <a:lnTo>
                      <a:pt x="344805" y="516255"/>
                    </a:lnTo>
                    <a:lnTo>
                      <a:pt x="344805" y="343853"/>
                    </a:lnTo>
                    <a:lnTo>
                      <a:pt x="344805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9FF85C5B-0AC0-0941-9A78-C93D3A53A494}"/>
                  </a:ext>
                </a:extLst>
              </p:cNvPr>
              <p:cNvSpPr/>
              <p:nvPr/>
            </p:nvSpPr>
            <p:spPr>
              <a:xfrm>
                <a:off x="2262397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344805 h 688657"/>
                  <a:gd name="connsiteX2" fmla="*/ 0 w 172402"/>
                  <a:gd name="connsiteY2" fmla="*/ 516255 h 688657"/>
                  <a:gd name="connsiteX3" fmla="*/ 0 w 172402"/>
                  <a:gd name="connsiteY3" fmla="*/ 688657 h 688657"/>
                  <a:gd name="connsiteX4" fmla="*/ 172403 w 172402"/>
                  <a:gd name="connsiteY4" fmla="*/ 688657 h 688657"/>
                  <a:gd name="connsiteX5" fmla="*/ 172403 w 172402"/>
                  <a:gd name="connsiteY5" fmla="*/ 516255 h 688657"/>
                  <a:gd name="connsiteX6" fmla="*/ 172403 w 172402"/>
                  <a:gd name="connsiteY6" fmla="*/ 344805 h 688657"/>
                  <a:gd name="connsiteX7" fmla="*/ 172403 w 172402"/>
                  <a:gd name="connsiteY7" fmla="*/ 172402 h 688657"/>
                  <a:gd name="connsiteX8" fmla="*/ 172403 w 172402"/>
                  <a:gd name="connsiteY8" fmla="*/ 0 h 688657"/>
                  <a:gd name="connsiteX9" fmla="*/ 0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FBC62F47-4F41-D3B1-D2F7-1DE4F9C61066}"/>
                  </a:ext>
                </a:extLst>
              </p:cNvPr>
              <p:cNvSpPr/>
              <p:nvPr/>
            </p:nvSpPr>
            <p:spPr>
              <a:xfrm>
                <a:off x="22452528" y="8360336"/>
                <a:ext cx="171450" cy="344805"/>
              </a:xfrm>
              <a:custGeom>
                <a:avLst/>
                <a:gdLst>
                  <a:gd name="connsiteX0" fmla="*/ 0 w 171450"/>
                  <a:gd name="connsiteY0" fmla="*/ 172403 h 344805"/>
                  <a:gd name="connsiteX1" fmla="*/ 0 w 171450"/>
                  <a:gd name="connsiteY1" fmla="*/ 344805 h 344805"/>
                  <a:gd name="connsiteX2" fmla="*/ 171450 w 171450"/>
                  <a:gd name="connsiteY2" fmla="*/ 344805 h 344805"/>
                  <a:gd name="connsiteX3" fmla="*/ 171450 w 171450"/>
                  <a:gd name="connsiteY3" fmla="*/ 172403 h 344805"/>
                  <a:gd name="connsiteX4" fmla="*/ 171450 w 171450"/>
                  <a:gd name="connsiteY4" fmla="*/ 0 h 344805"/>
                  <a:gd name="connsiteX5" fmla="*/ 0 w 171450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0D0CED0-4B4C-8ECC-9CFF-F3B55D828F9D}"/>
                  </a:ext>
                </a:extLst>
              </p:cNvPr>
              <p:cNvSpPr/>
              <p:nvPr/>
            </p:nvSpPr>
            <p:spPr>
              <a:xfrm>
                <a:off x="22280126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171450 h 343852"/>
                  <a:gd name="connsiteX4" fmla="*/ 172402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EACC7F18-3F1C-1EF1-DBAB-28B84B45240C}"/>
                  </a:ext>
                </a:extLst>
              </p:cNvPr>
              <p:cNvSpPr/>
              <p:nvPr/>
            </p:nvSpPr>
            <p:spPr>
              <a:xfrm>
                <a:off x="2210772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191CEC33-638D-DCEA-9313-6C04239B5C23}"/>
                  </a:ext>
                </a:extLst>
              </p:cNvPr>
              <p:cNvSpPr/>
              <p:nvPr/>
            </p:nvSpPr>
            <p:spPr>
              <a:xfrm>
                <a:off x="20558958" y="6295316"/>
                <a:ext cx="343852" cy="171449"/>
              </a:xfrm>
              <a:custGeom>
                <a:avLst/>
                <a:gdLst>
                  <a:gd name="connsiteX0" fmla="*/ 0 w 343852"/>
                  <a:gd name="connsiteY0" fmla="*/ 0 h 171449"/>
                  <a:gd name="connsiteX1" fmla="*/ 0 w 343852"/>
                  <a:gd name="connsiteY1" fmla="*/ 171450 h 171449"/>
                  <a:gd name="connsiteX2" fmla="*/ 172403 w 343852"/>
                  <a:gd name="connsiteY2" fmla="*/ 171450 h 171449"/>
                  <a:gd name="connsiteX3" fmla="*/ 343853 w 343852"/>
                  <a:gd name="connsiteY3" fmla="*/ 171450 h 171449"/>
                  <a:gd name="connsiteX4" fmla="*/ 343853 w 343852"/>
                  <a:gd name="connsiteY4" fmla="*/ 0 h 171449"/>
                  <a:gd name="connsiteX5" fmla="*/ 172403 w 343852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1449">
                    <a:moveTo>
                      <a:pt x="0" y="0"/>
                    </a:moveTo>
                    <a:lnTo>
                      <a:pt x="0" y="171450"/>
                    </a:lnTo>
                    <a:lnTo>
                      <a:pt x="172403" y="171450"/>
                    </a:lnTo>
                    <a:lnTo>
                      <a:pt x="343853" y="171450"/>
                    </a:lnTo>
                    <a:lnTo>
                      <a:pt x="343853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A4B51468-2E0E-C50B-EE3A-011455F4F936}"/>
                  </a:ext>
                </a:extLst>
              </p:cNvPr>
              <p:cNvSpPr/>
              <p:nvPr/>
            </p:nvSpPr>
            <p:spPr>
              <a:xfrm>
                <a:off x="19354046" y="6466766"/>
                <a:ext cx="1204912" cy="1204912"/>
              </a:xfrm>
              <a:custGeom>
                <a:avLst/>
                <a:gdLst>
                  <a:gd name="connsiteX0" fmla="*/ 860108 w 1204912"/>
                  <a:gd name="connsiteY0" fmla="*/ 0 h 1204912"/>
                  <a:gd name="connsiteX1" fmla="*/ 688658 w 1204912"/>
                  <a:gd name="connsiteY1" fmla="*/ 0 h 1204912"/>
                  <a:gd name="connsiteX2" fmla="*/ 516255 w 1204912"/>
                  <a:gd name="connsiteY2" fmla="*/ 0 h 1204912"/>
                  <a:gd name="connsiteX3" fmla="*/ 343853 w 1204912"/>
                  <a:gd name="connsiteY3" fmla="*/ 0 h 1204912"/>
                  <a:gd name="connsiteX4" fmla="*/ 343853 w 1204912"/>
                  <a:gd name="connsiteY4" fmla="*/ 172403 h 1204912"/>
                  <a:gd name="connsiteX5" fmla="*/ 172403 w 1204912"/>
                  <a:gd name="connsiteY5" fmla="*/ 172403 h 1204912"/>
                  <a:gd name="connsiteX6" fmla="*/ 172403 w 1204912"/>
                  <a:gd name="connsiteY6" fmla="*/ 344805 h 1204912"/>
                  <a:gd name="connsiteX7" fmla="*/ 0 w 1204912"/>
                  <a:gd name="connsiteY7" fmla="*/ 344805 h 1204912"/>
                  <a:gd name="connsiteX8" fmla="*/ 0 w 1204912"/>
                  <a:gd name="connsiteY8" fmla="*/ 516255 h 1204912"/>
                  <a:gd name="connsiteX9" fmla="*/ 0 w 1204912"/>
                  <a:gd name="connsiteY9" fmla="*/ 516255 h 1204912"/>
                  <a:gd name="connsiteX10" fmla="*/ 0 w 1204912"/>
                  <a:gd name="connsiteY10" fmla="*/ 688658 h 1204912"/>
                  <a:gd name="connsiteX11" fmla="*/ 0 w 1204912"/>
                  <a:gd name="connsiteY11" fmla="*/ 861060 h 1204912"/>
                  <a:gd name="connsiteX12" fmla="*/ 0 w 1204912"/>
                  <a:gd name="connsiteY12" fmla="*/ 1033463 h 1204912"/>
                  <a:gd name="connsiteX13" fmla="*/ 0 w 1204912"/>
                  <a:gd name="connsiteY13" fmla="*/ 1204913 h 1204912"/>
                  <a:gd name="connsiteX14" fmla="*/ 172403 w 1204912"/>
                  <a:gd name="connsiteY14" fmla="*/ 1204913 h 1204912"/>
                  <a:gd name="connsiteX15" fmla="*/ 172403 w 1204912"/>
                  <a:gd name="connsiteY15" fmla="*/ 1033463 h 1204912"/>
                  <a:gd name="connsiteX16" fmla="*/ 172403 w 1204912"/>
                  <a:gd name="connsiteY16" fmla="*/ 861060 h 1204912"/>
                  <a:gd name="connsiteX17" fmla="*/ 172403 w 1204912"/>
                  <a:gd name="connsiteY17" fmla="*/ 688658 h 1204912"/>
                  <a:gd name="connsiteX18" fmla="*/ 172403 w 1204912"/>
                  <a:gd name="connsiteY18" fmla="*/ 516255 h 1204912"/>
                  <a:gd name="connsiteX19" fmla="*/ 172403 w 1204912"/>
                  <a:gd name="connsiteY19" fmla="*/ 516255 h 1204912"/>
                  <a:gd name="connsiteX20" fmla="*/ 172403 w 1204912"/>
                  <a:gd name="connsiteY20" fmla="*/ 344805 h 1204912"/>
                  <a:gd name="connsiteX21" fmla="*/ 343853 w 1204912"/>
                  <a:gd name="connsiteY21" fmla="*/ 344805 h 1204912"/>
                  <a:gd name="connsiteX22" fmla="*/ 343853 w 1204912"/>
                  <a:gd name="connsiteY22" fmla="*/ 172403 h 1204912"/>
                  <a:gd name="connsiteX23" fmla="*/ 516255 w 1204912"/>
                  <a:gd name="connsiteY23" fmla="*/ 172403 h 1204912"/>
                  <a:gd name="connsiteX24" fmla="*/ 688658 w 1204912"/>
                  <a:gd name="connsiteY24" fmla="*/ 172403 h 1204912"/>
                  <a:gd name="connsiteX25" fmla="*/ 860108 w 1204912"/>
                  <a:gd name="connsiteY25" fmla="*/ 172403 h 1204912"/>
                  <a:gd name="connsiteX26" fmla="*/ 1032510 w 1204912"/>
                  <a:gd name="connsiteY26" fmla="*/ 172403 h 1204912"/>
                  <a:gd name="connsiteX27" fmla="*/ 1204913 w 1204912"/>
                  <a:gd name="connsiteY27" fmla="*/ 172403 h 1204912"/>
                  <a:gd name="connsiteX28" fmla="*/ 1204913 w 1204912"/>
                  <a:gd name="connsiteY28" fmla="*/ 0 h 1204912"/>
                  <a:gd name="connsiteX29" fmla="*/ 1032510 w 1204912"/>
                  <a:gd name="connsiteY29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04912" h="1204912">
                    <a:moveTo>
                      <a:pt x="860108" y="0"/>
                    </a:moveTo>
                    <a:lnTo>
                      <a:pt x="688658" y="0"/>
                    </a:lnTo>
                    <a:lnTo>
                      <a:pt x="516255" y="0"/>
                    </a:lnTo>
                    <a:lnTo>
                      <a:pt x="343853" y="0"/>
                    </a:ln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0" y="861060"/>
                    </a:lnTo>
                    <a:lnTo>
                      <a:pt x="0" y="1033463"/>
                    </a:lnTo>
                    <a:lnTo>
                      <a:pt x="0" y="1204913"/>
                    </a:lnTo>
                    <a:lnTo>
                      <a:pt x="172403" y="1204913"/>
                    </a:lnTo>
                    <a:lnTo>
                      <a:pt x="172403" y="1033463"/>
                    </a:lnTo>
                    <a:lnTo>
                      <a:pt x="172403" y="861060"/>
                    </a:lnTo>
                    <a:lnTo>
                      <a:pt x="172403" y="688658"/>
                    </a:lnTo>
                    <a:lnTo>
                      <a:pt x="172403" y="516255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343853" y="344805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8" y="172403"/>
                    </a:lnTo>
                    <a:lnTo>
                      <a:pt x="860108" y="172403"/>
                    </a:lnTo>
                    <a:lnTo>
                      <a:pt x="1032510" y="172403"/>
                    </a:lnTo>
                    <a:lnTo>
                      <a:pt x="1204913" y="172403"/>
                    </a:lnTo>
                    <a:lnTo>
                      <a:pt x="1204913" y="0"/>
                    </a:lnTo>
                    <a:lnTo>
                      <a:pt x="103251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D19AB36C-5589-EC08-1304-872AC51BE984}"/>
                  </a:ext>
                </a:extLst>
              </p:cNvPr>
              <p:cNvSpPr/>
              <p:nvPr/>
            </p:nvSpPr>
            <p:spPr>
              <a:xfrm>
                <a:off x="21763871" y="6466766"/>
                <a:ext cx="860107" cy="172402"/>
              </a:xfrm>
              <a:custGeom>
                <a:avLst/>
                <a:gdLst>
                  <a:gd name="connsiteX0" fmla="*/ 688657 w 860107"/>
                  <a:gd name="connsiteY0" fmla="*/ 0 h 172402"/>
                  <a:gd name="connsiteX1" fmla="*/ 516255 w 860107"/>
                  <a:gd name="connsiteY1" fmla="*/ 0 h 172402"/>
                  <a:gd name="connsiteX2" fmla="*/ 343853 w 860107"/>
                  <a:gd name="connsiteY2" fmla="*/ 0 h 172402"/>
                  <a:gd name="connsiteX3" fmla="*/ 172403 w 860107"/>
                  <a:gd name="connsiteY3" fmla="*/ 0 h 172402"/>
                  <a:gd name="connsiteX4" fmla="*/ 0 w 860107"/>
                  <a:gd name="connsiteY4" fmla="*/ 0 h 172402"/>
                  <a:gd name="connsiteX5" fmla="*/ 0 w 860107"/>
                  <a:gd name="connsiteY5" fmla="*/ 172403 h 172402"/>
                  <a:gd name="connsiteX6" fmla="*/ 172403 w 860107"/>
                  <a:gd name="connsiteY6" fmla="*/ 172403 h 172402"/>
                  <a:gd name="connsiteX7" fmla="*/ 343853 w 860107"/>
                  <a:gd name="connsiteY7" fmla="*/ 172403 h 172402"/>
                  <a:gd name="connsiteX8" fmla="*/ 516255 w 860107"/>
                  <a:gd name="connsiteY8" fmla="*/ 172403 h 172402"/>
                  <a:gd name="connsiteX9" fmla="*/ 688657 w 860107"/>
                  <a:gd name="connsiteY9" fmla="*/ 172403 h 172402"/>
                  <a:gd name="connsiteX10" fmla="*/ 860107 w 860107"/>
                  <a:gd name="connsiteY10" fmla="*/ 172403 h 172402"/>
                  <a:gd name="connsiteX11" fmla="*/ 860107 w 860107"/>
                  <a:gd name="connsiteY11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0107" h="172402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3853" y="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7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7D6F9FBA-3213-DB20-9177-781F2CA7284E}"/>
                  </a:ext>
                </a:extLst>
              </p:cNvPr>
              <p:cNvSpPr/>
              <p:nvPr/>
            </p:nvSpPr>
            <p:spPr>
              <a:xfrm>
                <a:off x="20902811" y="6122914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172402 w 516254"/>
                  <a:gd name="connsiteY6" fmla="*/ 172403 h 172402"/>
                  <a:gd name="connsiteX7" fmla="*/ 344805 w 516254"/>
                  <a:gd name="connsiteY7" fmla="*/ 172403 h 172402"/>
                  <a:gd name="connsiteX8" fmla="*/ 516255 w 516254"/>
                  <a:gd name="connsiteY8" fmla="*/ 172403 h 172402"/>
                  <a:gd name="connsiteX9" fmla="*/ 516255 w 516254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516255" y="172403"/>
                    </a:lnTo>
                    <a:lnTo>
                      <a:pt x="51625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91E11CC7-2181-705B-1CC0-34E6F4C126FE}"/>
                  </a:ext>
                </a:extLst>
              </p:cNvPr>
              <p:cNvSpPr/>
              <p:nvPr/>
            </p:nvSpPr>
            <p:spPr>
              <a:xfrm>
                <a:off x="21419066" y="6295316"/>
                <a:ext cx="344804" cy="171449"/>
              </a:xfrm>
              <a:custGeom>
                <a:avLst/>
                <a:gdLst>
                  <a:gd name="connsiteX0" fmla="*/ 172402 w 344804"/>
                  <a:gd name="connsiteY0" fmla="*/ 0 h 171449"/>
                  <a:gd name="connsiteX1" fmla="*/ 0 w 344804"/>
                  <a:gd name="connsiteY1" fmla="*/ 0 h 171449"/>
                  <a:gd name="connsiteX2" fmla="*/ 0 w 344804"/>
                  <a:gd name="connsiteY2" fmla="*/ 171450 h 171449"/>
                  <a:gd name="connsiteX3" fmla="*/ 172402 w 344804"/>
                  <a:gd name="connsiteY3" fmla="*/ 171450 h 171449"/>
                  <a:gd name="connsiteX4" fmla="*/ 344805 w 344804"/>
                  <a:gd name="connsiteY4" fmla="*/ 171450 h 171449"/>
                  <a:gd name="connsiteX5" fmla="*/ 344805 w 344804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804" h="171449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1450"/>
                    </a:lnTo>
                    <a:lnTo>
                      <a:pt x="172402" y="171450"/>
                    </a:lnTo>
                    <a:lnTo>
                      <a:pt x="344805" y="17145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5455F06A-6EAD-AF6D-9E09-9DBD6347EF02}"/>
                  </a:ext>
                </a:extLst>
              </p:cNvPr>
              <p:cNvSpPr/>
              <p:nvPr/>
            </p:nvSpPr>
            <p:spPr>
              <a:xfrm>
                <a:off x="2004270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01FF51CC-61D7-0494-B305-FF8FF7736AFC}"/>
                  </a:ext>
                </a:extLst>
              </p:cNvPr>
              <p:cNvSpPr/>
              <p:nvPr/>
            </p:nvSpPr>
            <p:spPr>
              <a:xfrm>
                <a:off x="2021510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23D76F2A-9B1F-0775-18B1-2501FDC1B7E0}"/>
                  </a:ext>
                </a:extLst>
              </p:cNvPr>
              <p:cNvSpPr/>
              <p:nvPr/>
            </p:nvSpPr>
            <p:spPr>
              <a:xfrm>
                <a:off x="20386556" y="9392846"/>
                <a:ext cx="344805" cy="344805"/>
              </a:xfrm>
              <a:custGeom>
                <a:avLst/>
                <a:gdLst>
                  <a:gd name="connsiteX0" fmla="*/ 344805 w 344805"/>
                  <a:gd name="connsiteY0" fmla="*/ 344805 h 344805"/>
                  <a:gd name="connsiteX1" fmla="*/ 344805 w 344805"/>
                  <a:gd name="connsiteY1" fmla="*/ 172403 h 344805"/>
                  <a:gd name="connsiteX2" fmla="*/ 172402 w 344805"/>
                  <a:gd name="connsiteY2" fmla="*/ 172403 h 344805"/>
                  <a:gd name="connsiteX3" fmla="*/ 172402 w 344805"/>
                  <a:gd name="connsiteY3" fmla="*/ 0 h 344805"/>
                  <a:gd name="connsiteX4" fmla="*/ 0 w 344805"/>
                  <a:gd name="connsiteY4" fmla="*/ 0 h 344805"/>
                  <a:gd name="connsiteX5" fmla="*/ 0 w 344805"/>
                  <a:gd name="connsiteY5" fmla="*/ 172403 h 344805"/>
                  <a:gd name="connsiteX6" fmla="*/ 172402 w 344805"/>
                  <a:gd name="connsiteY6" fmla="*/ 172403 h 344805"/>
                  <a:gd name="connsiteX7" fmla="*/ 172402 w 344805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344805" y="344805"/>
                    </a:moveTo>
                    <a:lnTo>
                      <a:pt x="344805" y="172403"/>
                    </a:lnTo>
                    <a:lnTo>
                      <a:pt x="172402" y="172403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344805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2EAFAC96-840B-9805-206C-3C2902A2BC53}"/>
                  </a:ext>
                </a:extLst>
              </p:cNvPr>
              <p:cNvSpPr/>
              <p:nvPr/>
            </p:nvSpPr>
            <p:spPr>
              <a:xfrm>
                <a:off x="2193627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A547DB6F-E9F3-62C5-5C47-706B7F819C04}"/>
                  </a:ext>
                </a:extLst>
              </p:cNvPr>
              <p:cNvSpPr/>
              <p:nvPr/>
            </p:nvSpPr>
            <p:spPr>
              <a:xfrm>
                <a:off x="21591468" y="9392846"/>
                <a:ext cx="344805" cy="344805"/>
              </a:xfrm>
              <a:custGeom>
                <a:avLst/>
                <a:gdLst>
                  <a:gd name="connsiteX0" fmla="*/ 172403 w 344805"/>
                  <a:gd name="connsiteY0" fmla="*/ 172403 h 344805"/>
                  <a:gd name="connsiteX1" fmla="*/ 0 w 344805"/>
                  <a:gd name="connsiteY1" fmla="*/ 172403 h 344805"/>
                  <a:gd name="connsiteX2" fmla="*/ 0 w 344805"/>
                  <a:gd name="connsiteY2" fmla="*/ 344805 h 344805"/>
                  <a:gd name="connsiteX3" fmla="*/ 172403 w 344805"/>
                  <a:gd name="connsiteY3" fmla="*/ 344805 h 344805"/>
                  <a:gd name="connsiteX4" fmla="*/ 172403 w 344805"/>
                  <a:gd name="connsiteY4" fmla="*/ 172403 h 344805"/>
                  <a:gd name="connsiteX5" fmla="*/ 344805 w 344805"/>
                  <a:gd name="connsiteY5" fmla="*/ 172403 h 344805"/>
                  <a:gd name="connsiteX6" fmla="*/ 344805 w 344805"/>
                  <a:gd name="connsiteY6" fmla="*/ 0 h 344805"/>
                  <a:gd name="connsiteX7" fmla="*/ 172403 w 344805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172403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6A69052D-64C0-4E18-B2AE-E69F4E311F67}"/>
                  </a:ext>
                </a:extLst>
              </p:cNvPr>
              <p:cNvSpPr/>
              <p:nvPr/>
            </p:nvSpPr>
            <p:spPr>
              <a:xfrm>
                <a:off x="20731361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4B92F8A-F824-00B7-18AA-45F5E8AAA18B}"/>
                  </a:ext>
                </a:extLst>
              </p:cNvPr>
              <p:cNvSpPr/>
              <p:nvPr/>
            </p:nvSpPr>
            <p:spPr>
              <a:xfrm>
                <a:off x="21419066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5CC0FFAB-9D39-72AC-8A4B-D898AE40DE37}"/>
                  </a:ext>
                </a:extLst>
              </p:cNvPr>
              <p:cNvSpPr/>
              <p:nvPr/>
            </p:nvSpPr>
            <p:spPr>
              <a:xfrm>
                <a:off x="20902811" y="9909101"/>
                <a:ext cx="516255" cy="172402"/>
              </a:xfrm>
              <a:custGeom>
                <a:avLst/>
                <a:gdLst>
                  <a:gd name="connsiteX0" fmla="*/ 0 w 516255"/>
                  <a:gd name="connsiteY0" fmla="*/ 0 h 172402"/>
                  <a:gd name="connsiteX1" fmla="*/ 516255 w 516255"/>
                  <a:gd name="connsiteY1" fmla="*/ 0 h 172402"/>
                  <a:gd name="connsiteX2" fmla="*/ 516255 w 516255"/>
                  <a:gd name="connsiteY2" fmla="*/ 172403 h 172402"/>
                  <a:gd name="connsiteX3" fmla="*/ 0 w 51625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6255" h="172402">
                    <a:moveTo>
                      <a:pt x="0" y="0"/>
                    </a:moveTo>
                    <a:lnTo>
                      <a:pt x="516255" y="0"/>
                    </a:lnTo>
                    <a:lnTo>
                      <a:pt x="516255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440" name="Graphic 98">
            <a:extLst>
              <a:ext uri="{FF2B5EF4-FFF2-40B4-BE49-F238E27FC236}">
                <a16:creationId xmlns:a16="http://schemas.microsoft.com/office/drawing/2014/main" id="{4EA00133-785C-FD8E-D814-88619862D0BA}"/>
              </a:ext>
            </a:extLst>
          </p:cNvPr>
          <p:cNvGrpSpPr/>
          <p:nvPr/>
        </p:nvGrpSpPr>
        <p:grpSpPr>
          <a:xfrm>
            <a:off x="10022892" y="8644062"/>
            <a:ext cx="3958590" cy="3958590"/>
            <a:chOff x="9606357" y="7733854"/>
            <a:chExt cx="3958590" cy="3958590"/>
          </a:xfrm>
        </p:grpSpPr>
        <p:grpSp>
          <p:nvGrpSpPr>
            <p:cNvPr id="441" name="Graphic 98">
              <a:extLst>
                <a:ext uri="{FF2B5EF4-FFF2-40B4-BE49-F238E27FC236}">
                  <a16:creationId xmlns:a16="http://schemas.microsoft.com/office/drawing/2014/main" id="{2E653303-3788-3D2D-261B-265FEFCC0301}"/>
                </a:ext>
              </a:extLst>
            </p:cNvPr>
            <p:cNvGrpSpPr/>
            <p:nvPr/>
          </p:nvGrpSpPr>
          <p:grpSpPr>
            <a:xfrm>
              <a:off x="11843779" y="8077706"/>
              <a:ext cx="1033462" cy="1033462"/>
              <a:chOff x="11843779" y="8077706"/>
              <a:chExt cx="1033462" cy="1033462"/>
            </a:xfrm>
            <a:solidFill>
              <a:srgbClr val="EDEDED"/>
            </a:solidFill>
          </p:grpSpPr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D90BFFCF-7134-0CE4-452B-6E4054F28561}"/>
                  </a:ext>
                </a:extLst>
              </p:cNvPr>
              <p:cNvSpPr/>
              <p:nvPr/>
            </p:nvSpPr>
            <p:spPr>
              <a:xfrm>
                <a:off x="12704839" y="807770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3" name="Freeform 442">
                <a:extLst>
                  <a:ext uri="{FF2B5EF4-FFF2-40B4-BE49-F238E27FC236}">
                    <a16:creationId xmlns:a16="http://schemas.microsoft.com/office/drawing/2014/main" id="{58FBBE40-EEC3-93DF-9E3F-8F4AAA17089B}"/>
                  </a:ext>
                </a:extLst>
              </p:cNvPr>
              <p:cNvSpPr/>
              <p:nvPr/>
            </p:nvSpPr>
            <p:spPr>
              <a:xfrm>
                <a:off x="12532437" y="825010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4" name="Freeform 443">
                <a:extLst>
                  <a:ext uri="{FF2B5EF4-FFF2-40B4-BE49-F238E27FC236}">
                    <a16:creationId xmlns:a16="http://schemas.microsoft.com/office/drawing/2014/main" id="{2A51149A-5530-76B0-61B9-AECE52BAEFD7}"/>
                  </a:ext>
                </a:extLst>
              </p:cNvPr>
              <p:cNvSpPr/>
              <p:nvPr/>
            </p:nvSpPr>
            <p:spPr>
              <a:xfrm>
                <a:off x="11843779" y="893876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45" name="Graphic 98">
              <a:extLst>
                <a:ext uri="{FF2B5EF4-FFF2-40B4-BE49-F238E27FC236}">
                  <a16:creationId xmlns:a16="http://schemas.microsoft.com/office/drawing/2014/main" id="{C21197DA-08D5-AFEB-8A26-6C1557ADF6BA}"/>
                </a:ext>
              </a:extLst>
            </p:cNvPr>
            <p:cNvGrpSpPr/>
            <p:nvPr/>
          </p:nvGrpSpPr>
          <p:grpSpPr>
            <a:xfrm>
              <a:off x="10638867" y="7906256"/>
              <a:ext cx="2582227" cy="2581275"/>
              <a:chOff x="10638867" y="7906256"/>
              <a:chExt cx="2582227" cy="2581275"/>
            </a:xfrm>
            <a:solidFill>
              <a:srgbClr val="AFAFAF"/>
            </a:solidFill>
          </p:grpSpPr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EA73FE43-2196-75F2-E8CC-C53C1139D403}"/>
                  </a:ext>
                </a:extLst>
              </p:cNvPr>
              <p:cNvSpPr/>
              <p:nvPr/>
            </p:nvSpPr>
            <p:spPr>
              <a:xfrm>
                <a:off x="12704839" y="7906256"/>
                <a:ext cx="516255" cy="343852"/>
              </a:xfrm>
              <a:custGeom>
                <a:avLst/>
                <a:gdLst>
                  <a:gd name="connsiteX0" fmla="*/ 343853 w 516255"/>
                  <a:gd name="connsiteY0" fmla="*/ 0 h 343852"/>
                  <a:gd name="connsiteX1" fmla="*/ 171450 w 516255"/>
                  <a:gd name="connsiteY1" fmla="*/ 0 h 343852"/>
                  <a:gd name="connsiteX2" fmla="*/ 0 w 516255"/>
                  <a:gd name="connsiteY2" fmla="*/ 0 h 343852"/>
                  <a:gd name="connsiteX3" fmla="*/ 0 w 516255"/>
                  <a:gd name="connsiteY3" fmla="*/ 171450 h 343852"/>
                  <a:gd name="connsiteX4" fmla="*/ 171450 w 516255"/>
                  <a:gd name="connsiteY4" fmla="*/ 171450 h 343852"/>
                  <a:gd name="connsiteX5" fmla="*/ 171450 w 516255"/>
                  <a:gd name="connsiteY5" fmla="*/ 343853 h 343852"/>
                  <a:gd name="connsiteX6" fmla="*/ 343853 w 516255"/>
                  <a:gd name="connsiteY6" fmla="*/ 343853 h 343852"/>
                  <a:gd name="connsiteX7" fmla="*/ 343853 w 516255"/>
                  <a:gd name="connsiteY7" fmla="*/ 171450 h 343852"/>
                  <a:gd name="connsiteX8" fmla="*/ 516255 w 516255"/>
                  <a:gd name="connsiteY8" fmla="*/ 171450 h 343852"/>
                  <a:gd name="connsiteX9" fmla="*/ 516255 w 516255"/>
                  <a:gd name="connsiteY9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5" h="343852">
                    <a:moveTo>
                      <a:pt x="343853" y="0"/>
                    </a:moveTo>
                    <a:lnTo>
                      <a:pt x="171450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1450" y="171450"/>
                    </a:lnTo>
                    <a:lnTo>
                      <a:pt x="171450" y="343853"/>
                    </a:lnTo>
                    <a:lnTo>
                      <a:pt x="343853" y="343853"/>
                    </a:lnTo>
                    <a:lnTo>
                      <a:pt x="343853" y="171450"/>
                    </a:lnTo>
                    <a:lnTo>
                      <a:pt x="516255" y="171450"/>
                    </a:lnTo>
                    <a:lnTo>
                      <a:pt x="516255" y="0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7" name="Freeform 446">
                <a:extLst>
                  <a:ext uri="{FF2B5EF4-FFF2-40B4-BE49-F238E27FC236}">
                    <a16:creationId xmlns:a16="http://schemas.microsoft.com/office/drawing/2014/main" id="{566B9605-C356-B4E5-330A-FC99A68925F0}"/>
                  </a:ext>
                </a:extLst>
              </p:cNvPr>
              <p:cNvSpPr/>
              <p:nvPr/>
            </p:nvSpPr>
            <p:spPr>
              <a:xfrm>
                <a:off x="12704839" y="825010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8" name="Freeform 447">
                <a:extLst>
                  <a:ext uri="{FF2B5EF4-FFF2-40B4-BE49-F238E27FC236}">
                    <a16:creationId xmlns:a16="http://schemas.microsoft.com/office/drawing/2014/main" id="{D541BBC2-5710-6064-9178-4AFD0A128F83}"/>
                  </a:ext>
                </a:extLst>
              </p:cNvPr>
              <p:cNvSpPr/>
              <p:nvPr/>
            </p:nvSpPr>
            <p:spPr>
              <a:xfrm>
                <a:off x="12532437" y="807770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F1075EA6-6AC0-DBB7-E372-D579852DB09E}"/>
                  </a:ext>
                </a:extLst>
              </p:cNvPr>
              <p:cNvSpPr/>
              <p:nvPr/>
            </p:nvSpPr>
            <p:spPr>
              <a:xfrm>
                <a:off x="11843779" y="8250109"/>
                <a:ext cx="861059" cy="861060"/>
              </a:xfrm>
              <a:custGeom>
                <a:avLst/>
                <a:gdLst>
                  <a:gd name="connsiteX0" fmla="*/ 688658 w 861059"/>
                  <a:gd name="connsiteY0" fmla="*/ 0 h 861060"/>
                  <a:gd name="connsiteX1" fmla="*/ 516255 w 861059"/>
                  <a:gd name="connsiteY1" fmla="*/ 0 h 861060"/>
                  <a:gd name="connsiteX2" fmla="*/ 516255 w 861059"/>
                  <a:gd name="connsiteY2" fmla="*/ 172403 h 861060"/>
                  <a:gd name="connsiteX3" fmla="*/ 343853 w 861059"/>
                  <a:gd name="connsiteY3" fmla="*/ 172403 h 861060"/>
                  <a:gd name="connsiteX4" fmla="*/ 343853 w 861059"/>
                  <a:gd name="connsiteY4" fmla="*/ 343853 h 861060"/>
                  <a:gd name="connsiteX5" fmla="*/ 172403 w 861059"/>
                  <a:gd name="connsiteY5" fmla="*/ 343853 h 861060"/>
                  <a:gd name="connsiteX6" fmla="*/ 172403 w 861059"/>
                  <a:gd name="connsiteY6" fmla="*/ 516255 h 861060"/>
                  <a:gd name="connsiteX7" fmla="*/ 0 w 861059"/>
                  <a:gd name="connsiteY7" fmla="*/ 516255 h 861060"/>
                  <a:gd name="connsiteX8" fmla="*/ 0 w 861059"/>
                  <a:gd name="connsiteY8" fmla="*/ 688658 h 861060"/>
                  <a:gd name="connsiteX9" fmla="*/ 172403 w 861059"/>
                  <a:gd name="connsiteY9" fmla="*/ 688658 h 861060"/>
                  <a:gd name="connsiteX10" fmla="*/ 172403 w 861059"/>
                  <a:gd name="connsiteY10" fmla="*/ 861060 h 861060"/>
                  <a:gd name="connsiteX11" fmla="*/ 343853 w 861059"/>
                  <a:gd name="connsiteY11" fmla="*/ 861060 h 861060"/>
                  <a:gd name="connsiteX12" fmla="*/ 343853 w 861059"/>
                  <a:gd name="connsiteY12" fmla="*/ 688658 h 861060"/>
                  <a:gd name="connsiteX13" fmla="*/ 516255 w 861059"/>
                  <a:gd name="connsiteY13" fmla="*/ 688658 h 861060"/>
                  <a:gd name="connsiteX14" fmla="*/ 516255 w 861059"/>
                  <a:gd name="connsiteY14" fmla="*/ 516255 h 861060"/>
                  <a:gd name="connsiteX15" fmla="*/ 688658 w 861059"/>
                  <a:gd name="connsiteY15" fmla="*/ 516255 h 861060"/>
                  <a:gd name="connsiteX16" fmla="*/ 688658 w 861059"/>
                  <a:gd name="connsiteY16" fmla="*/ 343853 h 861060"/>
                  <a:gd name="connsiteX17" fmla="*/ 861060 w 861059"/>
                  <a:gd name="connsiteY17" fmla="*/ 343853 h 861060"/>
                  <a:gd name="connsiteX18" fmla="*/ 861060 w 861059"/>
                  <a:gd name="connsiteY18" fmla="*/ 172403 h 861060"/>
                  <a:gd name="connsiteX19" fmla="*/ 688658 w 861059"/>
                  <a:gd name="connsiteY19" fmla="*/ 172403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61059" h="861060">
                    <a:moveTo>
                      <a:pt x="688658" y="0"/>
                    </a:moveTo>
                    <a:lnTo>
                      <a:pt x="516255" y="0"/>
                    </a:lnTo>
                    <a:lnTo>
                      <a:pt x="516255" y="172403"/>
                    </a:lnTo>
                    <a:lnTo>
                      <a:pt x="343853" y="172403"/>
                    </a:lnTo>
                    <a:lnTo>
                      <a:pt x="343853" y="343853"/>
                    </a:lnTo>
                    <a:lnTo>
                      <a:pt x="172403" y="343853"/>
                    </a:lnTo>
                    <a:lnTo>
                      <a:pt x="172403" y="516255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2403" y="688658"/>
                    </a:lnTo>
                    <a:lnTo>
                      <a:pt x="172403" y="861060"/>
                    </a:lnTo>
                    <a:lnTo>
                      <a:pt x="343853" y="861060"/>
                    </a:lnTo>
                    <a:lnTo>
                      <a:pt x="343853" y="688658"/>
                    </a:lnTo>
                    <a:lnTo>
                      <a:pt x="516255" y="688658"/>
                    </a:lnTo>
                    <a:lnTo>
                      <a:pt x="516255" y="516255"/>
                    </a:lnTo>
                    <a:lnTo>
                      <a:pt x="688658" y="516255"/>
                    </a:lnTo>
                    <a:lnTo>
                      <a:pt x="688658" y="343853"/>
                    </a:lnTo>
                    <a:lnTo>
                      <a:pt x="861060" y="343853"/>
                    </a:lnTo>
                    <a:lnTo>
                      <a:pt x="861060" y="172403"/>
                    </a:lnTo>
                    <a:lnTo>
                      <a:pt x="688658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0" name="Freeform 449">
                <a:extLst>
                  <a:ext uri="{FF2B5EF4-FFF2-40B4-BE49-F238E27FC236}">
                    <a16:creationId xmlns:a16="http://schemas.microsoft.com/office/drawing/2014/main" id="{61D8F3FF-C899-02B9-7E23-3DF53A33F2B3}"/>
                  </a:ext>
                </a:extLst>
              </p:cNvPr>
              <p:cNvSpPr/>
              <p:nvPr/>
            </p:nvSpPr>
            <p:spPr>
              <a:xfrm>
                <a:off x="10638867" y="8938766"/>
                <a:ext cx="1377314" cy="1548765"/>
              </a:xfrm>
              <a:custGeom>
                <a:avLst/>
                <a:gdLst>
                  <a:gd name="connsiteX0" fmla="*/ 1204912 w 1377314"/>
                  <a:gd name="connsiteY0" fmla="*/ 0 h 1548765"/>
                  <a:gd name="connsiteX1" fmla="*/ 1032510 w 1377314"/>
                  <a:gd name="connsiteY1" fmla="*/ 0 h 1548765"/>
                  <a:gd name="connsiteX2" fmla="*/ 1032510 w 1377314"/>
                  <a:gd name="connsiteY2" fmla="*/ 172403 h 1548765"/>
                  <a:gd name="connsiteX3" fmla="*/ 861060 w 1377314"/>
                  <a:gd name="connsiteY3" fmla="*/ 172403 h 1548765"/>
                  <a:gd name="connsiteX4" fmla="*/ 861060 w 1377314"/>
                  <a:gd name="connsiteY4" fmla="*/ 343853 h 1548765"/>
                  <a:gd name="connsiteX5" fmla="*/ 688657 w 1377314"/>
                  <a:gd name="connsiteY5" fmla="*/ 343853 h 1548765"/>
                  <a:gd name="connsiteX6" fmla="*/ 688657 w 1377314"/>
                  <a:gd name="connsiteY6" fmla="*/ 516255 h 1548765"/>
                  <a:gd name="connsiteX7" fmla="*/ 516255 w 1377314"/>
                  <a:gd name="connsiteY7" fmla="*/ 516255 h 1548765"/>
                  <a:gd name="connsiteX8" fmla="*/ 516255 w 1377314"/>
                  <a:gd name="connsiteY8" fmla="*/ 688658 h 1548765"/>
                  <a:gd name="connsiteX9" fmla="*/ 344805 w 1377314"/>
                  <a:gd name="connsiteY9" fmla="*/ 688658 h 1548765"/>
                  <a:gd name="connsiteX10" fmla="*/ 344805 w 1377314"/>
                  <a:gd name="connsiteY10" fmla="*/ 860108 h 1548765"/>
                  <a:gd name="connsiteX11" fmla="*/ 172402 w 1377314"/>
                  <a:gd name="connsiteY11" fmla="*/ 860108 h 1548765"/>
                  <a:gd name="connsiteX12" fmla="*/ 172402 w 1377314"/>
                  <a:gd name="connsiteY12" fmla="*/ 1032510 h 1548765"/>
                  <a:gd name="connsiteX13" fmla="*/ 0 w 1377314"/>
                  <a:gd name="connsiteY13" fmla="*/ 1032510 h 1548765"/>
                  <a:gd name="connsiteX14" fmla="*/ 0 w 1377314"/>
                  <a:gd name="connsiteY14" fmla="*/ 1204913 h 1548765"/>
                  <a:gd name="connsiteX15" fmla="*/ 0 w 1377314"/>
                  <a:gd name="connsiteY15" fmla="*/ 1376363 h 1548765"/>
                  <a:gd name="connsiteX16" fmla="*/ 0 w 1377314"/>
                  <a:gd name="connsiteY16" fmla="*/ 1548765 h 1548765"/>
                  <a:gd name="connsiteX17" fmla="*/ 172402 w 1377314"/>
                  <a:gd name="connsiteY17" fmla="*/ 1548765 h 1548765"/>
                  <a:gd name="connsiteX18" fmla="*/ 172402 w 1377314"/>
                  <a:gd name="connsiteY18" fmla="*/ 1376363 h 1548765"/>
                  <a:gd name="connsiteX19" fmla="*/ 344805 w 1377314"/>
                  <a:gd name="connsiteY19" fmla="*/ 1376363 h 1548765"/>
                  <a:gd name="connsiteX20" fmla="*/ 344805 w 1377314"/>
                  <a:gd name="connsiteY20" fmla="*/ 1204913 h 1548765"/>
                  <a:gd name="connsiteX21" fmla="*/ 516255 w 1377314"/>
                  <a:gd name="connsiteY21" fmla="*/ 1204913 h 1548765"/>
                  <a:gd name="connsiteX22" fmla="*/ 516255 w 1377314"/>
                  <a:gd name="connsiteY22" fmla="*/ 1032510 h 1548765"/>
                  <a:gd name="connsiteX23" fmla="*/ 688657 w 1377314"/>
                  <a:gd name="connsiteY23" fmla="*/ 1032510 h 1548765"/>
                  <a:gd name="connsiteX24" fmla="*/ 688657 w 1377314"/>
                  <a:gd name="connsiteY24" fmla="*/ 860108 h 1548765"/>
                  <a:gd name="connsiteX25" fmla="*/ 861060 w 1377314"/>
                  <a:gd name="connsiteY25" fmla="*/ 860108 h 1548765"/>
                  <a:gd name="connsiteX26" fmla="*/ 861060 w 1377314"/>
                  <a:gd name="connsiteY26" fmla="*/ 688658 h 1548765"/>
                  <a:gd name="connsiteX27" fmla="*/ 1032510 w 1377314"/>
                  <a:gd name="connsiteY27" fmla="*/ 688658 h 1548765"/>
                  <a:gd name="connsiteX28" fmla="*/ 1032510 w 1377314"/>
                  <a:gd name="connsiteY28" fmla="*/ 516255 h 1548765"/>
                  <a:gd name="connsiteX29" fmla="*/ 1204912 w 1377314"/>
                  <a:gd name="connsiteY29" fmla="*/ 516255 h 1548765"/>
                  <a:gd name="connsiteX30" fmla="*/ 1204912 w 1377314"/>
                  <a:gd name="connsiteY30" fmla="*/ 343853 h 1548765"/>
                  <a:gd name="connsiteX31" fmla="*/ 1377315 w 1377314"/>
                  <a:gd name="connsiteY31" fmla="*/ 343853 h 1548765"/>
                  <a:gd name="connsiteX32" fmla="*/ 1377315 w 1377314"/>
                  <a:gd name="connsiteY32" fmla="*/ 172403 h 1548765"/>
                  <a:gd name="connsiteX33" fmla="*/ 1204912 w 1377314"/>
                  <a:gd name="connsiteY33" fmla="*/ 172403 h 154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377314" h="1548765">
                    <a:moveTo>
                      <a:pt x="1204912" y="0"/>
                    </a:moveTo>
                    <a:lnTo>
                      <a:pt x="1032510" y="0"/>
                    </a:lnTo>
                    <a:lnTo>
                      <a:pt x="1032510" y="172403"/>
                    </a:lnTo>
                    <a:lnTo>
                      <a:pt x="861060" y="172403"/>
                    </a:lnTo>
                    <a:lnTo>
                      <a:pt x="861060" y="343853"/>
                    </a:lnTo>
                    <a:lnTo>
                      <a:pt x="688657" y="343853"/>
                    </a:lnTo>
                    <a:lnTo>
                      <a:pt x="688657" y="516255"/>
                    </a:lnTo>
                    <a:lnTo>
                      <a:pt x="516255" y="516255"/>
                    </a:lnTo>
                    <a:lnTo>
                      <a:pt x="516255" y="688658"/>
                    </a:lnTo>
                    <a:lnTo>
                      <a:pt x="344805" y="688658"/>
                    </a:lnTo>
                    <a:lnTo>
                      <a:pt x="344805" y="860108"/>
                    </a:lnTo>
                    <a:lnTo>
                      <a:pt x="172402" y="860108"/>
                    </a:lnTo>
                    <a:lnTo>
                      <a:pt x="172402" y="1032510"/>
                    </a:lnTo>
                    <a:lnTo>
                      <a:pt x="0" y="1032510"/>
                    </a:lnTo>
                    <a:lnTo>
                      <a:pt x="0" y="1204913"/>
                    </a:lnTo>
                    <a:lnTo>
                      <a:pt x="0" y="1376363"/>
                    </a:lnTo>
                    <a:lnTo>
                      <a:pt x="0" y="1548765"/>
                    </a:lnTo>
                    <a:lnTo>
                      <a:pt x="172402" y="1548765"/>
                    </a:lnTo>
                    <a:lnTo>
                      <a:pt x="172402" y="1376363"/>
                    </a:lnTo>
                    <a:lnTo>
                      <a:pt x="344805" y="1376363"/>
                    </a:lnTo>
                    <a:lnTo>
                      <a:pt x="344805" y="1204913"/>
                    </a:lnTo>
                    <a:lnTo>
                      <a:pt x="516255" y="1204913"/>
                    </a:lnTo>
                    <a:lnTo>
                      <a:pt x="516255" y="1032510"/>
                    </a:lnTo>
                    <a:lnTo>
                      <a:pt x="688657" y="1032510"/>
                    </a:lnTo>
                    <a:lnTo>
                      <a:pt x="688657" y="860108"/>
                    </a:lnTo>
                    <a:lnTo>
                      <a:pt x="861060" y="860108"/>
                    </a:lnTo>
                    <a:lnTo>
                      <a:pt x="861060" y="688658"/>
                    </a:lnTo>
                    <a:lnTo>
                      <a:pt x="1032510" y="688658"/>
                    </a:lnTo>
                    <a:lnTo>
                      <a:pt x="1032510" y="516255"/>
                    </a:lnTo>
                    <a:lnTo>
                      <a:pt x="1204912" y="516255"/>
                    </a:lnTo>
                    <a:lnTo>
                      <a:pt x="1204912" y="343853"/>
                    </a:lnTo>
                    <a:lnTo>
                      <a:pt x="1377315" y="343853"/>
                    </a:lnTo>
                    <a:lnTo>
                      <a:pt x="1377315" y="172403"/>
                    </a:lnTo>
                    <a:lnTo>
                      <a:pt x="1204912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51" name="Graphic 98">
              <a:extLst>
                <a:ext uri="{FF2B5EF4-FFF2-40B4-BE49-F238E27FC236}">
                  <a16:creationId xmlns:a16="http://schemas.microsoft.com/office/drawing/2014/main" id="{4C0C6F57-24F8-80D2-A5D4-66C5B17B4034}"/>
                </a:ext>
              </a:extLst>
            </p:cNvPr>
            <p:cNvGrpSpPr/>
            <p:nvPr/>
          </p:nvGrpSpPr>
          <p:grpSpPr>
            <a:xfrm>
              <a:off x="9778759" y="9798874"/>
              <a:ext cx="1721167" cy="1549717"/>
              <a:chOff x="9778759" y="9798874"/>
              <a:chExt cx="1721167" cy="1549717"/>
            </a:xfrm>
            <a:solidFill>
              <a:srgbClr val="335A72"/>
            </a:solidFill>
          </p:grpSpPr>
          <p:sp>
            <p:nvSpPr>
              <p:cNvPr id="452" name="Freeform 451">
                <a:extLst>
                  <a:ext uri="{FF2B5EF4-FFF2-40B4-BE49-F238E27FC236}">
                    <a16:creationId xmlns:a16="http://schemas.microsoft.com/office/drawing/2014/main" id="{B89E9912-2C60-5B21-B5D1-03F6621B266C}"/>
                  </a:ext>
                </a:extLst>
              </p:cNvPr>
              <p:cNvSpPr/>
              <p:nvPr/>
            </p:nvSpPr>
            <p:spPr>
              <a:xfrm>
                <a:off x="10295014" y="9798874"/>
                <a:ext cx="343852" cy="861060"/>
              </a:xfrm>
              <a:custGeom>
                <a:avLst/>
                <a:gdLst>
                  <a:gd name="connsiteX0" fmla="*/ 343853 w 343852"/>
                  <a:gd name="connsiteY0" fmla="*/ 516255 h 861060"/>
                  <a:gd name="connsiteX1" fmla="*/ 343853 w 343852"/>
                  <a:gd name="connsiteY1" fmla="*/ 344805 h 861060"/>
                  <a:gd name="connsiteX2" fmla="*/ 343853 w 343852"/>
                  <a:gd name="connsiteY2" fmla="*/ 172402 h 861060"/>
                  <a:gd name="connsiteX3" fmla="*/ 343853 w 343852"/>
                  <a:gd name="connsiteY3" fmla="*/ 0 h 861060"/>
                  <a:gd name="connsiteX4" fmla="*/ 171450 w 343852"/>
                  <a:gd name="connsiteY4" fmla="*/ 0 h 861060"/>
                  <a:gd name="connsiteX5" fmla="*/ 0 w 343852"/>
                  <a:gd name="connsiteY5" fmla="*/ 0 h 861060"/>
                  <a:gd name="connsiteX6" fmla="*/ 0 w 343852"/>
                  <a:gd name="connsiteY6" fmla="*/ 172402 h 861060"/>
                  <a:gd name="connsiteX7" fmla="*/ 0 w 343852"/>
                  <a:gd name="connsiteY7" fmla="*/ 344805 h 861060"/>
                  <a:gd name="connsiteX8" fmla="*/ 171450 w 343852"/>
                  <a:gd name="connsiteY8" fmla="*/ 344805 h 861060"/>
                  <a:gd name="connsiteX9" fmla="*/ 171450 w 343852"/>
                  <a:gd name="connsiteY9" fmla="*/ 516255 h 861060"/>
                  <a:gd name="connsiteX10" fmla="*/ 171450 w 343852"/>
                  <a:gd name="connsiteY10" fmla="*/ 688658 h 861060"/>
                  <a:gd name="connsiteX11" fmla="*/ 171450 w 343852"/>
                  <a:gd name="connsiteY11" fmla="*/ 861060 h 861060"/>
                  <a:gd name="connsiteX12" fmla="*/ 343853 w 343852"/>
                  <a:gd name="connsiteY12" fmla="*/ 861060 h 861060"/>
                  <a:gd name="connsiteX13" fmla="*/ 343853 w 343852"/>
                  <a:gd name="connsiteY13" fmla="*/ 688658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3852" h="861060">
                    <a:moveTo>
                      <a:pt x="343853" y="516255"/>
                    </a:moveTo>
                    <a:lnTo>
                      <a:pt x="343853" y="344805"/>
                    </a:lnTo>
                    <a:lnTo>
                      <a:pt x="343853" y="172402"/>
                    </a:lnTo>
                    <a:lnTo>
                      <a:pt x="343853" y="0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516255"/>
                    </a:lnTo>
                    <a:lnTo>
                      <a:pt x="171450" y="688658"/>
                    </a:lnTo>
                    <a:lnTo>
                      <a:pt x="171450" y="861060"/>
                    </a:lnTo>
                    <a:lnTo>
                      <a:pt x="343853" y="861060"/>
                    </a:lnTo>
                    <a:lnTo>
                      <a:pt x="343853" y="688658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3" name="Freeform 452">
                <a:extLst>
                  <a:ext uri="{FF2B5EF4-FFF2-40B4-BE49-F238E27FC236}">
                    <a16:creationId xmlns:a16="http://schemas.microsoft.com/office/drawing/2014/main" id="{CFA4EB46-6F7D-C78C-F8B5-88E87B6EB754}"/>
                  </a:ext>
                </a:extLst>
              </p:cNvPr>
              <p:cNvSpPr/>
              <p:nvPr/>
            </p:nvSpPr>
            <p:spPr>
              <a:xfrm>
                <a:off x="9778759" y="11003786"/>
                <a:ext cx="343852" cy="344805"/>
              </a:xfrm>
              <a:custGeom>
                <a:avLst/>
                <a:gdLst>
                  <a:gd name="connsiteX0" fmla="*/ 0 w 343852"/>
                  <a:gd name="connsiteY0" fmla="*/ 0 h 344805"/>
                  <a:gd name="connsiteX1" fmla="*/ 0 w 343852"/>
                  <a:gd name="connsiteY1" fmla="*/ 172403 h 344805"/>
                  <a:gd name="connsiteX2" fmla="*/ 0 w 343852"/>
                  <a:gd name="connsiteY2" fmla="*/ 344805 h 344805"/>
                  <a:gd name="connsiteX3" fmla="*/ 171450 w 343852"/>
                  <a:gd name="connsiteY3" fmla="*/ 344805 h 344805"/>
                  <a:gd name="connsiteX4" fmla="*/ 171450 w 343852"/>
                  <a:gd name="connsiteY4" fmla="*/ 172403 h 344805"/>
                  <a:gd name="connsiteX5" fmla="*/ 343853 w 343852"/>
                  <a:gd name="connsiteY5" fmla="*/ 172403 h 344805"/>
                  <a:gd name="connsiteX6" fmla="*/ 343853 w 343852"/>
                  <a:gd name="connsiteY6" fmla="*/ 0 h 344805"/>
                  <a:gd name="connsiteX7" fmla="*/ 171450 w 343852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344805">
                    <a:moveTo>
                      <a:pt x="0" y="0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lnTo>
                      <a:pt x="343853" y="172403"/>
                    </a:lnTo>
                    <a:lnTo>
                      <a:pt x="343853" y="0"/>
                    </a:lnTo>
                    <a:lnTo>
                      <a:pt x="171450" y="0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A33F09D0-6163-CE11-7501-7D5DFD861E80}"/>
                  </a:ext>
                </a:extLst>
              </p:cNvPr>
              <p:cNvSpPr/>
              <p:nvPr/>
            </p:nvSpPr>
            <p:spPr>
              <a:xfrm>
                <a:off x="10638867" y="10659934"/>
                <a:ext cx="861060" cy="172402"/>
              </a:xfrm>
              <a:custGeom>
                <a:avLst/>
                <a:gdLst>
                  <a:gd name="connsiteX0" fmla="*/ 688657 w 861060"/>
                  <a:gd name="connsiteY0" fmla="*/ 0 h 172402"/>
                  <a:gd name="connsiteX1" fmla="*/ 516255 w 861060"/>
                  <a:gd name="connsiteY1" fmla="*/ 0 h 172402"/>
                  <a:gd name="connsiteX2" fmla="*/ 344805 w 861060"/>
                  <a:gd name="connsiteY2" fmla="*/ 0 h 172402"/>
                  <a:gd name="connsiteX3" fmla="*/ 172402 w 861060"/>
                  <a:gd name="connsiteY3" fmla="*/ 0 h 172402"/>
                  <a:gd name="connsiteX4" fmla="*/ 0 w 861060"/>
                  <a:gd name="connsiteY4" fmla="*/ 0 h 172402"/>
                  <a:gd name="connsiteX5" fmla="*/ 0 w 861060"/>
                  <a:gd name="connsiteY5" fmla="*/ 172402 h 172402"/>
                  <a:gd name="connsiteX6" fmla="*/ 172402 w 861060"/>
                  <a:gd name="connsiteY6" fmla="*/ 172402 h 172402"/>
                  <a:gd name="connsiteX7" fmla="*/ 344805 w 861060"/>
                  <a:gd name="connsiteY7" fmla="*/ 172402 h 172402"/>
                  <a:gd name="connsiteX8" fmla="*/ 516255 w 861060"/>
                  <a:gd name="connsiteY8" fmla="*/ 172402 h 172402"/>
                  <a:gd name="connsiteX9" fmla="*/ 688657 w 861060"/>
                  <a:gd name="connsiteY9" fmla="*/ 172402 h 172402"/>
                  <a:gd name="connsiteX10" fmla="*/ 861060 w 861060"/>
                  <a:gd name="connsiteY10" fmla="*/ 172402 h 172402"/>
                  <a:gd name="connsiteX11" fmla="*/ 861060 w 861060"/>
                  <a:gd name="connsiteY11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1060" h="172402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4805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172402" y="172402"/>
                    </a:lnTo>
                    <a:lnTo>
                      <a:pt x="344805" y="172402"/>
                    </a:lnTo>
                    <a:lnTo>
                      <a:pt x="516255" y="172402"/>
                    </a:lnTo>
                    <a:lnTo>
                      <a:pt x="688657" y="172402"/>
                    </a:lnTo>
                    <a:lnTo>
                      <a:pt x="861060" y="172402"/>
                    </a:lnTo>
                    <a:lnTo>
                      <a:pt x="861060" y="0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55" name="Freeform 454">
              <a:extLst>
                <a:ext uri="{FF2B5EF4-FFF2-40B4-BE49-F238E27FC236}">
                  <a16:creationId xmlns:a16="http://schemas.microsoft.com/office/drawing/2014/main" id="{282F330C-F96D-65A3-5DB7-EB315AAB774B}"/>
                </a:ext>
              </a:extLst>
            </p:cNvPr>
            <p:cNvSpPr/>
            <p:nvPr/>
          </p:nvSpPr>
          <p:spPr>
            <a:xfrm>
              <a:off x="10122612" y="10659934"/>
              <a:ext cx="516255" cy="516254"/>
            </a:xfrm>
            <a:custGeom>
              <a:avLst/>
              <a:gdLst>
                <a:gd name="connsiteX0" fmla="*/ 343853 w 516255"/>
                <a:gd name="connsiteY0" fmla="*/ 172402 h 516254"/>
                <a:gd name="connsiteX1" fmla="*/ 343853 w 516255"/>
                <a:gd name="connsiteY1" fmla="*/ 0 h 516254"/>
                <a:gd name="connsiteX2" fmla="*/ 172403 w 516255"/>
                <a:gd name="connsiteY2" fmla="*/ 0 h 516254"/>
                <a:gd name="connsiteX3" fmla="*/ 172403 w 516255"/>
                <a:gd name="connsiteY3" fmla="*/ 172402 h 516254"/>
                <a:gd name="connsiteX4" fmla="*/ 0 w 516255"/>
                <a:gd name="connsiteY4" fmla="*/ 172402 h 516254"/>
                <a:gd name="connsiteX5" fmla="*/ 0 w 516255"/>
                <a:gd name="connsiteY5" fmla="*/ 343852 h 516254"/>
                <a:gd name="connsiteX6" fmla="*/ 0 w 516255"/>
                <a:gd name="connsiteY6" fmla="*/ 516255 h 516254"/>
                <a:gd name="connsiteX7" fmla="*/ 172403 w 516255"/>
                <a:gd name="connsiteY7" fmla="*/ 516255 h 516254"/>
                <a:gd name="connsiteX8" fmla="*/ 343853 w 516255"/>
                <a:gd name="connsiteY8" fmla="*/ 516255 h 516254"/>
                <a:gd name="connsiteX9" fmla="*/ 343853 w 516255"/>
                <a:gd name="connsiteY9" fmla="*/ 343852 h 516254"/>
                <a:gd name="connsiteX10" fmla="*/ 516255 w 516255"/>
                <a:gd name="connsiteY10" fmla="*/ 343852 h 516254"/>
                <a:gd name="connsiteX11" fmla="*/ 516255 w 516255"/>
                <a:gd name="connsiteY11" fmla="*/ 172402 h 516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6255" h="516254">
                  <a:moveTo>
                    <a:pt x="343853" y="172402"/>
                  </a:moveTo>
                  <a:lnTo>
                    <a:pt x="343853" y="0"/>
                  </a:lnTo>
                  <a:lnTo>
                    <a:pt x="172403" y="0"/>
                  </a:lnTo>
                  <a:lnTo>
                    <a:pt x="172403" y="172402"/>
                  </a:lnTo>
                  <a:lnTo>
                    <a:pt x="0" y="172402"/>
                  </a:lnTo>
                  <a:lnTo>
                    <a:pt x="0" y="343852"/>
                  </a:lnTo>
                  <a:lnTo>
                    <a:pt x="0" y="516255"/>
                  </a:lnTo>
                  <a:lnTo>
                    <a:pt x="172403" y="516255"/>
                  </a:lnTo>
                  <a:lnTo>
                    <a:pt x="343853" y="516255"/>
                  </a:lnTo>
                  <a:lnTo>
                    <a:pt x="343853" y="343852"/>
                  </a:lnTo>
                  <a:lnTo>
                    <a:pt x="516255" y="343852"/>
                  </a:lnTo>
                  <a:lnTo>
                    <a:pt x="516255" y="172402"/>
                  </a:lnTo>
                  <a:close/>
                </a:path>
              </a:pathLst>
            </a:custGeom>
            <a:solidFill>
              <a:srgbClr val="C473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56" name="Freeform 455">
              <a:extLst>
                <a:ext uri="{FF2B5EF4-FFF2-40B4-BE49-F238E27FC236}">
                  <a16:creationId xmlns:a16="http://schemas.microsoft.com/office/drawing/2014/main" id="{4BB9F4EA-3992-4D84-8BAF-55E3D9A5B888}"/>
                </a:ext>
              </a:extLst>
            </p:cNvPr>
            <p:cNvSpPr/>
            <p:nvPr/>
          </p:nvSpPr>
          <p:spPr>
            <a:xfrm>
              <a:off x="9950209" y="11176189"/>
              <a:ext cx="172402" cy="172402"/>
            </a:xfrm>
            <a:custGeom>
              <a:avLst/>
              <a:gdLst>
                <a:gd name="connsiteX0" fmla="*/ 0 w 172402"/>
                <a:gd name="connsiteY0" fmla="*/ 0 h 172402"/>
                <a:gd name="connsiteX1" fmla="*/ 172402 w 172402"/>
                <a:gd name="connsiteY1" fmla="*/ 0 h 172402"/>
                <a:gd name="connsiteX2" fmla="*/ 172402 w 172402"/>
                <a:gd name="connsiteY2" fmla="*/ 172403 h 172402"/>
                <a:gd name="connsiteX3" fmla="*/ 0 w 172402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2" h="172402">
                  <a:moveTo>
                    <a:pt x="0" y="0"/>
                  </a:moveTo>
                  <a:lnTo>
                    <a:pt x="172402" y="0"/>
                  </a:lnTo>
                  <a:lnTo>
                    <a:pt x="172402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B4E0F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57" name="Graphic 98">
              <a:extLst>
                <a:ext uri="{FF2B5EF4-FFF2-40B4-BE49-F238E27FC236}">
                  <a16:creationId xmlns:a16="http://schemas.microsoft.com/office/drawing/2014/main" id="{2CE34EB9-C5BB-04E9-6896-8B880A144EB0}"/>
                </a:ext>
              </a:extLst>
            </p:cNvPr>
            <p:cNvGrpSpPr/>
            <p:nvPr/>
          </p:nvGrpSpPr>
          <p:grpSpPr>
            <a:xfrm>
              <a:off x="9778759" y="10143679"/>
              <a:ext cx="1721167" cy="1376362"/>
              <a:chOff x="9778759" y="10143679"/>
              <a:chExt cx="1721167" cy="1376362"/>
            </a:xfrm>
            <a:solidFill>
              <a:srgbClr val="143F54"/>
            </a:solidFill>
          </p:grpSpPr>
          <p:sp>
            <p:nvSpPr>
              <p:cNvPr id="458" name="Freeform 457">
                <a:extLst>
                  <a:ext uri="{FF2B5EF4-FFF2-40B4-BE49-F238E27FC236}">
                    <a16:creationId xmlns:a16="http://schemas.microsoft.com/office/drawing/2014/main" id="{F21CFB33-6B94-482A-5878-26A7A514EE76}"/>
                  </a:ext>
                </a:extLst>
              </p:cNvPr>
              <p:cNvSpPr/>
              <p:nvPr/>
            </p:nvSpPr>
            <p:spPr>
              <a:xfrm>
                <a:off x="10295014" y="10143679"/>
                <a:ext cx="171450" cy="516255"/>
              </a:xfrm>
              <a:custGeom>
                <a:avLst/>
                <a:gdLst>
                  <a:gd name="connsiteX0" fmla="*/ 171450 w 171450"/>
                  <a:gd name="connsiteY0" fmla="*/ 171450 h 516255"/>
                  <a:gd name="connsiteX1" fmla="*/ 171450 w 171450"/>
                  <a:gd name="connsiteY1" fmla="*/ 0 h 516255"/>
                  <a:gd name="connsiteX2" fmla="*/ 0 w 171450"/>
                  <a:gd name="connsiteY2" fmla="*/ 0 h 516255"/>
                  <a:gd name="connsiteX3" fmla="*/ 0 w 171450"/>
                  <a:gd name="connsiteY3" fmla="*/ 171450 h 516255"/>
                  <a:gd name="connsiteX4" fmla="*/ 0 w 171450"/>
                  <a:gd name="connsiteY4" fmla="*/ 343853 h 516255"/>
                  <a:gd name="connsiteX5" fmla="*/ 0 w 171450"/>
                  <a:gd name="connsiteY5" fmla="*/ 516255 h 516255"/>
                  <a:gd name="connsiteX6" fmla="*/ 171450 w 171450"/>
                  <a:gd name="connsiteY6" fmla="*/ 516255 h 516255"/>
                  <a:gd name="connsiteX7" fmla="*/ 171450 w 171450"/>
                  <a:gd name="connsiteY7" fmla="*/ 343853 h 516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450" h="516255">
                    <a:moveTo>
                      <a:pt x="171450" y="171450"/>
                    </a:moveTo>
                    <a:lnTo>
                      <a:pt x="171450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171450" y="516255"/>
                    </a:lnTo>
                    <a:lnTo>
                      <a:pt x="171450" y="343853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9" name="Freeform 458">
                <a:extLst>
                  <a:ext uri="{FF2B5EF4-FFF2-40B4-BE49-F238E27FC236}">
                    <a16:creationId xmlns:a16="http://schemas.microsoft.com/office/drawing/2014/main" id="{7CAD25AF-53A6-DCF9-32A5-9ACFA5351D24}"/>
                  </a:ext>
                </a:extLst>
              </p:cNvPr>
              <p:cNvSpPr/>
              <p:nvPr/>
            </p:nvSpPr>
            <p:spPr>
              <a:xfrm>
                <a:off x="10466464" y="10659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0" name="Freeform 459">
                <a:extLst>
                  <a:ext uri="{FF2B5EF4-FFF2-40B4-BE49-F238E27FC236}">
                    <a16:creationId xmlns:a16="http://schemas.microsoft.com/office/drawing/2014/main" id="{0020F2E6-5BB4-BC4B-CBCD-DDA487BEBF5C}"/>
                  </a:ext>
                </a:extLst>
              </p:cNvPr>
              <p:cNvSpPr/>
              <p:nvPr/>
            </p:nvSpPr>
            <p:spPr>
              <a:xfrm>
                <a:off x="10638867" y="10832336"/>
                <a:ext cx="861060" cy="171450"/>
              </a:xfrm>
              <a:custGeom>
                <a:avLst/>
                <a:gdLst>
                  <a:gd name="connsiteX0" fmla="*/ 688657 w 861060"/>
                  <a:gd name="connsiteY0" fmla="*/ 0 h 171450"/>
                  <a:gd name="connsiteX1" fmla="*/ 516255 w 861060"/>
                  <a:gd name="connsiteY1" fmla="*/ 0 h 171450"/>
                  <a:gd name="connsiteX2" fmla="*/ 344805 w 861060"/>
                  <a:gd name="connsiteY2" fmla="*/ 0 h 171450"/>
                  <a:gd name="connsiteX3" fmla="*/ 172402 w 861060"/>
                  <a:gd name="connsiteY3" fmla="*/ 0 h 171450"/>
                  <a:gd name="connsiteX4" fmla="*/ 0 w 861060"/>
                  <a:gd name="connsiteY4" fmla="*/ 0 h 171450"/>
                  <a:gd name="connsiteX5" fmla="*/ 0 w 861060"/>
                  <a:gd name="connsiteY5" fmla="*/ 171450 h 171450"/>
                  <a:gd name="connsiteX6" fmla="*/ 172402 w 861060"/>
                  <a:gd name="connsiteY6" fmla="*/ 171450 h 171450"/>
                  <a:gd name="connsiteX7" fmla="*/ 344805 w 861060"/>
                  <a:gd name="connsiteY7" fmla="*/ 171450 h 171450"/>
                  <a:gd name="connsiteX8" fmla="*/ 516255 w 861060"/>
                  <a:gd name="connsiteY8" fmla="*/ 171450 h 171450"/>
                  <a:gd name="connsiteX9" fmla="*/ 688657 w 861060"/>
                  <a:gd name="connsiteY9" fmla="*/ 171450 h 171450"/>
                  <a:gd name="connsiteX10" fmla="*/ 861060 w 861060"/>
                  <a:gd name="connsiteY10" fmla="*/ 171450 h 171450"/>
                  <a:gd name="connsiteX11" fmla="*/ 861060 w 861060"/>
                  <a:gd name="connsiteY11" fmla="*/ 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1060" h="171450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4805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402" y="171450"/>
                    </a:lnTo>
                    <a:lnTo>
                      <a:pt x="344805" y="171450"/>
                    </a:lnTo>
                    <a:lnTo>
                      <a:pt x="516255" y="171450"/>
                    </a:lnTo>
                    <a:lnTo>
                      <a:pt x="688657" y="171450"/>
                    </a:lnTo>
                    <a:lnTo>
                      <a:pt x="861060" y="171450"/>
                    </a:lnTo>
                    <a:lnTo>
                      <a:pt x="861060" y="0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751F097D-4E8D-8EAB-1EFA-763866C77CE6}"/>
                  </a:ext>
                </a:extLst>
              </p:cNvPr>
              <p:cNvSpPr/>
              <p:nvPr/>
            </p:nvSpPr>
            <p:spPr>
              <a:xfrm>
                <a:off x="9778759" y="11176188"/>
                <a:ext cx="516255" cy="343852"/>
              </a:xfrm>
              <a:custGeom>
                <a:avLst/>
                <a:gdLst>
                  <a:gd name="connsiteX0" fmla="*/ 343853 w 516255"/>
                  <a:gd name="connsiteY0" fmla="*/ 172403 h 343852"/>
                  <a:gd name="connsiteX1" fmla="*/ 171450 w 516255"/>
                  <a:gd name="connsiteY1" fmla="*/ 172403 h 343852"/>
                  <a:gd name="connsiteX2" fmla="*/ 171450 w 516255"/>
                  <a:gd name="connsiteY2" fmla="*/ 172403 h 343852"/>
                  <a:gd name="connsiteX3" fmla="*/ 0 w 516255"/>
                  <a:gd name="connsiteY3" fmla="*/ 172403 h 343852"/>
                  <a:gd name="connsiteX4" fmla="*/ 0 w 516255"/>
                  <a:gd name="connsiteY4" fmla="*/ 343853 h 343852"/>
                  <a:gd name="connsiteX5" fmla="*/ 171450 w 516255"/>
                  <a:gd name="connsiteY5" fmla="*/ 343853 h 343852"/>
                  <a:gd name="connsiteX6" fmla="*/ 171450 w 516255"/>
                  <a:gd name="connsiteY6" fmla="*/ 343853 h 343852"/>
                  <a:gd name="connsiteX7" fmla="*/ 343853 w 516255"/>
                  <a:gd name="connsiteY7" fmla="*/ 343853 h 343852"/>
                  <a:gd name="connsiteX8" fmla="*/ 516255 w 516255"/>
                  <a:gd name="connsiteY8" fmla="*/ 343853 h 343852"/>
                  <a:gd name="connsiteX9" fmla="*/ 516255 w 516255"/>
                  <a:gd name="connsiteY9" fmla="*/ 172403 h 343852"/>
                  <a:gd name="connsiteX10" fmla="*/ 516255 w 516255"/>
                  <a:gd name="connsiteY10" fmla="*/ 0 h 343852"/>
                  <a:gd name="connsiteX11" fmla="*/ 343853 w 516255"/>
                  <a:gd name="connsiteY11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6255" h="343852">
                    <a:moveTo>
                      <a:pt x="343853" y="172403"/>
                    </a:moveTo>
                    <a:lnTo>
                      <a:pt x="171450" y="172403"/>
                    </a:lnTo>
                    <a:lnTo>
                      <a:pt x="171450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450" y="343853"/>
                    </a:lnTo>
                    <a:lnTo>
                      <a:pt x="171450" y="343853"/>
                    </a:lnTo>
                    <a:lnTo>
                      <a:pt x="343853" y="343853"/>
                    </a:lnTo>
                    <a:lnTo>
                      <a:pt x="516255" y="343853"/>
                    </a:lnTo>
                    <a:lnTo>
                      <a:pt x="516255" y="172403"/>
                    </a:lnTo>
                    <a:lnTo>
                      <a:pt x="516255" y="0"/>
                    </a:ln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62" name="Graphic 98">
              <a:extLst>
                <a:ext uri="{FF2B5EF4-FFF2-40B4-BE49-F238E27FC236}">
                  <a16:creationId xmlns:a16="http://schemas.microsoft.com/office/drawing/2014/main" id="{7E11DCB1-40BC-601D-75D1-CF348840073C}"/>
                </a:ext>
              </a:extLst>
            </p:cNvPr>
            <p:cNvGrpSpPr/>
            <p:nvPr/>
          </p:nvGrpSpPr>
          <p:grpSpPr>
            <a:xfrm>
              <a:off x="9606357" y="7733854"/>
              <a:ext cx="3958590" cy="3958590"/>
              <a:chOff x="9606357" y="7733854"/>
              <a:chExt cx="3958590" cy="3958590"/>
            </a:xfrm>
            <a:solidFill>
              <a:srgbClr val="242428"/>
            </a:solidFill>
          </p:grpSpPr>
          <p:sp>
            <p:nvSpPr>
              <p:cNvPr id="463" name="Freeform 462">
                <a:extLst>
                  <a:ext uri="{FF2B5EF4-FFF2-40B4-BE49-F238E27FC236}">
                    <a16:creationId xmlns:a16="http://schemas.microsoft.com/office/drawing/2014/main" id="{A0AD46D2-A4C6-1769-2DCE-83766B34C314}"/>
                  </a:ext>
                </a:extLst>
              </p:cNvPr>
              <p:cNvSpPr/>
              <p:nvPr/>
            </p:nvSpPr>
            <p:spPr>
              <a:xfrm>
                <a:off x="12704839" y="7733854"/>
                <a:ext cx="860107" cy="860107"/>
              </a:xfrm>
              <a:custGeom>
                <a:avLst/>
                <a:gdLst>
                  <a:gd name="connsiteX0" fmla="*/ 687705 w 860107"/>
                  <a:gd name="connsiteY0" fmla="*/ 172403 h 860107"/>
                  <a:gd name="connsiteX1" fmla="*/ 687705 w 860107"/>
                  <a:gd name="connsiteY1" fmla="*/ 0 h 860107"/>
                  <a:gd name="connsiteX2" fmla="*/ 0 w 860107"/>
                  <a:gd name="connsiteY2" fmla="*/ 0 h 860107"/>
                  <a:gd name="connsiteX3" fmla="*/ 0 w 860107"/>
                  <a:gd name="connsiteY3" fmla="*/ 172403 h 860107"/>
                  <a:gd name="connsiteX4" fmla="*/ 687705 w 860107"/>
                  <a:gd name="connsiteY4" fmla="*/ 172403 h 860107"/>
                  <a:gd name="connsiteX5" fmla="*/ 687705 w 860107"/>
                  <a:gd name="connsiteY5" fmla="*/ 860108 h 860107"/>
                  <a:gd name="connsiteX6" fmla="*/ 860108 w 860107"/>
                  <a:gd name="connsiteY6" fmla="*/ 860108 h 860107"/>
                  <a:gd name="connsiteX7" fmla="*/ 860108 w 860107"/>
                  <a:gd name="connsiteY7" fmla="*/ 172403 h 86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107" h="860107">
                    <a:moveTo>
                      <a:pt x="687705" y="172403"/>
                    </a:moveTo>
                    <a:lnTo>
                      <a:pt x="687705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687705" y="172403"/>
                    </a:lnTo>
                    <a:lnTo>
                      <a:pt x="687705" y="860108"/>
                    </a:lnTo>
                    <a:lnTo>
                      <a:pt x="860108" y="860108"/>
                    </a:lnTo>
                    <a:lnTo>
                      <a:pt x="860108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4" name="Freeform 463">
                <a:extLst>
                  <a:ext uri="{FF2B5EF4-FFF2-40B4-BE49-F238E27FC236}">
                    <a16:creationId xmlns:a16="http://schemas.microsoft.com/office/drawing/2014/main" id="{4BC1747E-C7FE-7711-643D-02AD6E9B79E8}"/>
                  </a:ext>
                </a:extLst>
              </p:cNvPr>
              <p:cNvSpPr/>
              <p:nvPr/>
            </p:nvSpPr>
            <p:spPr>
              <a:xfrm>
                <a:off x="13221094" y="859396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5" name="Freeform 464">
                <a:extLst>
                  <a:ext uri="{FF2B5EF4-FFF2-40B4-BE49-F238E27FC236}">
                    <a16:creationId xmlns:a16="http://schemas.microsoft.com/office/drawing/2014/main" id="{5673367E-F813-F2AA-4204-86508847C5BA}"/>
                  </a:ext>
                </a:extLst>
              </p:cNvPr>
              <p:cNvSpPr/>
              <p:nvPr/>
            </p:nvSpPr>
            <p:spPr>
              <a:xfrm>
                <a:off x="13048692" y="876636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6" name="Freeform 465">
                <a:extLst>
                  <a:ext uri="{FF2B5EF4-FFF2-40B4-BE49-F238E27FC236}">
                    <a16:creationId xmlns:a16="http://schemas.microsoft.com/office/drawing/2014/main" id="{8FDD3E50-7ED1-4869-881A-C00AAF8EA1DE}"/>
                  </a:ext>
                </a:extLst>
              </p:cNvPr>
              <p:cNvSpPr/>
              <p:nvPr/>
            </p:nvSpPr>
            <p:spPr>
              <a:xfrm>
                <a:off x="12876289" y="893876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7" name="Freeform 466">
                <a:extLst>
                  <a:ext uri="{FF2B5EF4-FFF2-40B4-BE49-F238E27FC236}">
                    <a16:creationId xmlns:a16="http://schemas.microsoft.com/office/drawing/2014/main" id="{33322427-BA6B-6F5A-47EC-65044612C8E9}"/>
                  </a:ext>
                </a:extLst>
              </p:cNvPr>
              <p:cNvSpPr/>
              <p:nvPr/>
            </p:nvSpPr>
            <p:spPr>
              <a:xfrm>
                <a:off x="12704839" y="911116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8" name="Freeform 467">
                <a:extLst>
                  <a:ext uri="{FF2B5EF4-FFF2-40B4-BE49-F238E27FC236}">
                    <a16:creationId xmlns:a16="http://schemas.microsoft.com/office/drawing/2014/main" id="{42BAC1DB-81A0-CC08-259F-B62C873F9A62}"/>
                  </a:ext>
                </a:extLst>
              </p:cNvPr>
              <p:cNvSpPr/>
              <p:nvPr/>
            </p:nvSpPr>
            <p:spPr>
              <a:xfrm>
                <a:off x="12532437" y="928261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9" name="Freeform 468">
                <a:extLst>
                  <a:ext uri="{FF2B5EF4-FFF2-40B4-BE49-F238E27FC236}">
                    <a16:creationId xmlns:a16="http://schemas.microsoft.com/office/drawing/2014/main" id="{83EA9DF4-DF26-CAA5-9204-1039689C902A}"/>
                  </a:ext>
                </a:extLst>
              </p:cNvPr>
              <p:cNvSpPr/>
              <p:nvPr/>
            </p:nvSpPr>
            <p:spPr>
              <a:xfrm>
                <a:off x="12360034" y="945502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0" name="Freeform 469">
                <a:extLst>
                  <a:ext uri="{FF2B5EF4-FFF2-40B4-BE49-F238E27FC236}">
                    <a16:creationId xmlns:a16="http://schemas.microsoft.com/office/drawing/2014/main" id="{1E88BA81-7827-6E5E-7C7B-CCFFDDD410E7}"/>
                  </a:ext>
                </a:extLst>
              </p:cNvPr>
              <p:cNvSpPr/>
              <p:nvPr/>
            </p:nvSpPr>
            <p:spPr>
              <a:xfrm>
                <a:off x="12187632" y="962742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1" name="Freeform 470">
                <a:extLst>
                  <a:ext uri="{FF2B5EF4-FFF2-40B4-BE49-F238E27FC236}">
                    <a16:creationId xmlns:a16="http://schemas.microsoft.com/office/drawing/2014/main" id="{3F5750D8-7038-9EF3-E93B-9068374C43EA}"/>
                  </a:ext>
                </a:extLst>
              </p:cNvPr>
              <p:cNvSpPr/>
              <p:nvPr/>
            </p:nvSpPr>
            <p:spPr>
              <a:xfrm>
                <a:off x="12016182" y="97988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2" name="Freeform 471">
                <a:extLst>
                  <a:ext uri="{FF2B5EF4-FFF2-40B4-BE49-F238E27FC236}">
                    <a16:creationId xmlns:a16="http://schemas.microsoft.com/office/drawing/2014/main" id="{1806262C-23A6-B99E-8B97-42130AED7F3D}"/>
                  </a:ext>
                </a:extLst>
              </p:cNvPr>
              <p:cNvSpPr/>
              <p:nvPr/>
            </p:nvSpPr>
            <p:spPr>
              <a:xfrm>
                <a:off x="11843779" y="997127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3" name="Freeform 472">
                <a:extLst>
                  <a:ext uri="{FF2B5EF4-FFF2-40B4-BE49-F238E27FC236}">
                    <a16:creationId xmlns:a16="http://schemas.microsoft.com/office/drawing/2014/main" id="{2E4B9772-367A-5001-755E-4A9BDEBED128}"/>
                  </a:ext>
                </a:extLst>
              </p:cNvPr>
              <p:cNvSpPr/>
              <p:nvPr/>
            </p:nvSpPr>
            <p:spPr>
              <a:xfrm>
                <a:off x="11671377" y="1014367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4" name="Freeform 473">
                <a:extLst>
                  <a:ext uri="{FF2B5EF4-FFF2-40B4-BE49-F238E27FC236}">
                    <a16:creationId xmlns:a16="http://schemas.microsoft.com/office/drawing/2014/main" id="{93B2DADD-5933-CBA0-87C9-A4008B763583}"/>
                  </a:ext>
                </a:extLst>
              </p:cNvPr>
              <p:cNvSpPr/>
              <p:nvPr/>
            </p:nvSpPr>
            <p:spPr>
              <a:xfrm>
                <a:off x="11499927" y="1031512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5" name="Freeform 474">
                <a:extLst>
                  <a:ext uri="{FF2B5EF4-FFF2-40B4-BE49-F238E27FC236}">
                    <a16:creationId xmlns:a16="http://schemas.microsoft.com/office/drawing/2014/main" id="{5D179F3D-3E91-8661-6985-9B2725209E4C}"/>
                  </a:ext>
                </a:extLst>
              </p:cNvPr>
              <p:cNvSpPr/>
              <p:nvPr/>
            </p:nvSpPr>
            <p:spPr>
              <a:xfrm>
                <a:off x="11327524" y="10487531"/>
                <a:ext cx="343852" cy="516254"/>
              </a:xfrm>
              <a:custGeom>
                <a:avLst/>
                <a:gdLst>
                  <a:gd name="connsiteX0" fmla="*/ 0 w 343852"/>
                  <a:gd name="connsiteY0" fmla="*/ 172403 h 516254"/>
                  <a:gd name="connsiteX1" fmla="*/ 172403 w 343852"/>
                  <a:gd name="connsiteY1" fmla="*/ 172403 h 516254"/>
                  <a:gd name="connsiteX2" fmla="*/ 172403 w 343852"/>
                  <a:gd name="connsiteY2" fmla="*/ 516255 h 516254"/>
                  <a:gd name="connsiteX3" fmla="*/ 343853 w 343852"/>
                  <a:gd name="connsiteY3" fmla="*/ 516255 h 516254"/>
                  <a:gd name="connsiteX4" fmla="*/ 343853 w 343852"/>
                  <a:gd name="connsiteY4" fmla="*/ 172403 h 516254"/>
                  <a:gd name="connsiteX5" fmla="*/ 172403 w 343852"/>
                  <a:gd name="connsiteY5" fmla="*/ 172403 h 516254"/>
                  <a:gd name="connsiteX6" fmla="*/ 172403 w 343852"/>
                  <a:gd name="connsiteY6" fmla="*/ 0 h 516254"/>
                  <a:gd name="connsiteX7" fmla="*/ 0 w 343852"/>
                  <a:gd name="connsiteY7" fmla="*/ 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516254">
                    <a:moveTo>
                      <a:pt x="0" y="172403"/>
                    </a:moveTo>
                    <a:lnTo>
                      <a:pt x="172403" y="172403"/>
                    </a:lnTo>
                    <a:lnTo>
                      <a:pt x="172403" y="516255"/>
                    </a:lnTo>
                    <a:lnTo>
                      <a:pt x="343853" y="516255"/>
                    </a:ln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6" name="Freeform 475">
                <a:extLst>
                  <a:ext uri="{FF2B5EF4-FFF2-40B4-BE49-F238E27FC236}">
                    <a16:creationId xmlns:a16="http://schemas.microsoft.com/office/drawing/2014/main" id="{5B02AB15-03B3-011A-CDBF-6064E5BBFBCB}"/>
                  </a:ext>
                </a:extLst>
              </p:cNvPr>
              <p:cNvSpPr/>
              <p:nvPr/>
            </p:nvSpPr>
            <p:spPr>
              <a:xfrm>
                <a:off x="10295014" y="9627424"/>
                <a:ext cx="516254" cy="343852"/>
              </a:xfrm>
              <a:custGeom>
                <a:avLst/>
                <a:gdLst>
                  <a:gd name="connsiteX0" fmla="*/ 343853 w 516254"/>
                  <a:gd name="connsiteY0" fmla="*/ 343852 h 343852"/>
                  <a:gd name="connsiteX1" fmla="*/ 516255 w 516254"/>
                  <a:gd name="connsiteY1" fmla="*/ 343852 h 343852"/>
                  <a:gd name="connsiteX2" fmla="*/ 516255 w 516254"/>
                  <a:gd name="connsiteY2" fmla="*/ 171450 h 343852"/>
                  <a:gd name="connsiteX3" fmla="*/ 343853 w 516254"/>
                  <a:gd name="connsiteY3" fmla="*/ 171450 h 343852"/>
                  <a:gd name="connsiteX4" fmla="*/ 343853 w 516254"/>
                  <a:gd name="connsiteY4" fmla="*/ 0 h 343852"/>
                  <a:gd name="connsiteX5" fmla="*/ 0 w 516254"/>
                  <a:gd name="connsiteY5" fmla="*/ 0 h 343852"/>
                  <a:gd name="connsiteX6" fmla="*/ 0 w 516254"/>
                  <a:gd name="connsiteY6" fmla="*/ 171450 h 343852"/>
                  <a:gd name="connsiteX7" fmla="*/ 343853 w 516254"/>
                  <a:gd name="connsiteY7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4" h="343852">
                    <a:moveTo>
                      <a:pt x="343853" y="343852"/>
                    </a:moveTo>
                    <a:lnTo>
                      <a:pt x="516255" y="343852"/>
                    </a:lnTo>
                    <a:lnTo>
                      <a:pt x="516255" y="171450"/>
                    </a:lnTo>
                    <a:lnTo>
                      <a:pt x="343853" y="171450"/>
                    </a:lnTo>
                    <a:lnTo>
                      <a:pt x="343853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34385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7" name="Freeform 476">
                <a:extLst>
                  <a:ext uri="{FF2B5EF4-FFF2-40B4-BE49-F238E27FC236}">
                    <a16:creationId xmlns:a16="http://schemas.microsoft.com/office/drawing/2014/main" id="{7A446282-A99F-6084-8757-5D7755FB1B6B}"/>
                  </a:ext>
                </a:extLst>
              </p:cNvPr>
              <p:cNvSpPr/>
              <p:nvPr/>
            </p:nvSpPr>
            <p:spPr>
              <a:xfrm>
                <a:off x="11499927" y="893876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8" name="Freeform 477">
                <a:extLst>
                  <a:ext uri="{FF2B5EF4-FFF2-40B4-BE49-F238E27FC236}">
                    <a16:creationId xmlns:a16="http://schemas.microsoft.com/office/drawing/2014/main" id="{248F8226-E29B-173D-1E12-7869191A90BC}"/>
                  </a:ext>
                </a:extLst>
              </p:cNvPr>
              <p:cNvSpPr/>
              <p:nvPr/>
            </p:nvSpPr>
            <p:spPr>
              <a:xfrm>
                <a:off x="11327524" y="911116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9" name="Freeform 478">
                <a:extLst>
                  <a:ext uri="{FF2B5EF4-FFF2-40B4-BE49-F238E27FC236}">
                    <a16:creationId xmlns:a16="http://schemas.microsoft.com/office/drawing/2014/main" id="{6F210902-9A99-38EB-74F2-2DBD3AE89C04}"/>
                  </a:ext>
                </a:extLst>
              </p:cNvPr>
              <p:cNvSpPr/>
              <p:nvPr/>
            </p:nvSpPr>
            <p:spPr>
              <a:xfrm>
                <a:off x="11155122" y="928261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0" name="Freeform 479">
                <a:extLst>
                  <a:ext uri="{FF2B5EF4-FFF2-40B4-BE49-F238E27FC236}">
                    <a16:creationId xmlns:a16="http://schemas.microsoft.com/office/drawing/2014/main" id="{A9EABD5B-4320-4792-C611-8BFBA733B4B3}"/>
                  </a:ext>
                </a:extLst>
              </p:cNvPr>
              <p:cNvSpPr/>
              <p:nvPr/>
            </p:nvSpPr>
            <p:spPr>
              <a:xfrm>
                <a:off x="10983672" y="945502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1" name="Freeform 480">
                <a:extLst>
                  <a:ext uri="{FF2B5EF4-FFF2-40B4-BE49-F238E27FC236}">
                    <a16:creationId xmlns:a16="http://schemas.microsoft.com/office/drawing/2014/main" id="{52E9A145-42CC-7229-A0B3-38F01A88AC7A}"/>
                  </a:ext>
                </a:extLst>
              </p:cNvPr>
              <p:cNvSpPr/>
              <p:nvPr/>
            </p:nvSpPr>
            <p:spPr>
              <a:xfrm>
                <a:off x="10811269" y="962742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2" name="Freeform 481">
                <a:extLst>
                  <a:ext uri="{FF2B5EF4-FFF2-40B4-BE49-F238E27FC236}">
                    <a16:creationId xmlns:a16="http://schemas.microsoft.com/office/drawing/2014/main" id="{9CD27D72-0C45-A271-ED63-ABE71AB5B3F3}"/>
                  </a:ext>
                </a:extLst>
              </p:cNvPr>
              <p:cNvSpPr/>
              <p:nvPr/>
            </p:nvSpPr>
            <p:spPr>
              <a:xfrm>
                <a:off x="12532437" y="790625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3" name="Freeform 482">
                <a:extLst>
                  <a:ext uri="{FF2B5EF4-FFF2-40B4-BE49-F238E27FC236}">
                    <a16:creationId xmlns:a16="http://schemas.microsoft.com/office/drawing/2014/main" id="{06549CA6-9980-9060-6173-49D7C7071B01}"/>
                  </a:ext>
                </a:extLst>
              </p:cNvPr>
              <p:cNvSpPr/>
              <p:nvPr/>
            </p:nvSpPr>
            <p:spPr>
              <a:xfrm>
                <a:off x="12360034" y="807770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4" name="Freeform 483">
                <a:extLst>
                  <a:ext uri="{FF2B5EF4-FFF2-40B4-BE49-F238E27FC236}">
                    <a16:creationId xmlns:a16="http://schemas.microsoft.com/office/drawing/2014/main" id="{EBA5A63A-1D60-E5EE-A353-E1F25689FEF0}"/>
                  </a:ext>
                </a:extLst>
              </p:cNvPr>
              <p:cNvSpPr/>
              <p:nvPr/>
            </p:nvSpPr>
            <p:spPr>
              <a:xfrm>
                <a:off x="12187632" y="825010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5" name="Freeform 484">
                <a:extLst>
                  <a:ext uri="{FF2B5EF4-FFF2-40B4-BE49-F238E27FC236}">
                    <a16:creationId xmlns:a16="http://schemas.microsoft.com/office/drawing/2014/main" id="{03DCB6F2-702B-BC8F-18D3-658EEF6FE039}"/>
                  </a:ext>
                </a:extLst>
              </p:cNvPr>
              <p:cNvSpPr/>
              <p:nvPr/>
            </p:nvSpPr>
            <p:spPr>
              <a:xfrm>
                <a:off x="12016182" y="842251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6" name="Freeform 485">
                <a:extLst>
                  <a:ext uri="{FF2B5EF4-FFF2-40B4-BE49-F238E27FC236}">
                    <a16:creationId xmlns:a16="http://schemas.microsoft.com/office/drawing/2014/main" id="{2AC46076-B263-BDBE-B198-BEB1A3309DBA}"/>
                  </a:ext>
                </a:extLst>
              </p:cNvPr>
              <p:cNvSpPr/>
              <p:nvPr/>
            </p:nvSpPr>
            <p:spPr>
              <a:xfrm>
                <a:off x="11843779" y="859396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7" name="Freeform 486">
                <a:extLst>
                  <a:ext uri="{FF2B5EF4-FFF2-40B4-BE49-F238E27FC236}">
                    <a16:creationId xmlns:a16="http://schemas.microsoft.com/office/drawing/2014/main" id="{365D1201-CBE3-B448-D09D-42A57653E260}"/>
                  </a:ext>
                </a:extLst>
              </p:cNvPr>
              <p:cNvSpPr/>
              <p:nvPr/>
            </p:nvSpPr>
            <p:spPr>
              <a:xfrm>
                <a:off x="11671377" y="876636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8" name="Freeform 487">
                <a:extLst>
                  <a:ext uri="{FF2B5EF4-FFF2-40B4-BE49-F238E27FC236}">
                    <a16:creationId xmlns:a16="http://schemas.microsoft.com/office/drawing/2014/main" id="{413DF716-9D00-DB3C-C9D0-78CFC18F6721}"/>
                  </a:ext>
                </a:extLst>
              </p:cNvPr>
              <p:cNvSpPr/>
              <p:nvPr/>
            </p:nvSpPr>
            <p:spPr>
              <a:xfrm>
                <a:off x="10122612" y="9798874"/>
                <a:ext cx="172402" cy="1032510"/>
              </a:xfrm>
              <a:custGeom>
                <a:avLst/>
                <a:gdLst>
                  <a:gd name="connsiteX0" fmla="*/ 0 w 172402"/>
                  <a:gd name="connsiteY0" fmla="*/ 0 h 1032510"/>
                  <a:gd name="connsiteX1" fmla="*/ 172403 w 172402"/>
                  <a:gd name="connsiteY1" fmla="*/ 0 h 1032510"/>
                  <a:gd name="connsiteX2" fmla="*/ 172403 w 172402"/>
                  <a:gd name="connsiteY2" fmla="*/ 1032510 h 1032510"/>
                  <a:gd name="connsiteX3" fmla="*/ 0 w 172402"/>
                  <a:gd name="connsiteY3" fmla="*/ 103251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032510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032510"/>
                    </a:lnTo>
                    <a:lnTo>
                      <a:pt x="0" y="103251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9" name="Freeform 488">
                <a:extLst>
                  <a:ext uri="{FF2B5EF4-FFF2-40B4-BE49-F238E27FC236}">
                    <a16:creationId xmlns:a16="http://schemas.microsoft.com/office/drawing/2014/main" id="{0E2F9DD2-61A8-7F50-8473-A2912A79ED68}"/>
                  </a:ext>
                </a:extLst>
              </p:cNvPr>
              <p:cNvSpPr/>
              <p:nvPr/>
            </p:nvSpPr>
            <p:spPr>
              <a:xfrm>
                <a:off x="9778759" y="10832336"/>
                <a:ext cx="343852" cy="172402"/>
              </a:xfrm>
              <a:custGeom>
                <a:avLst/>
                <a:gdLst>
                  <a:gd name="connsiteX0" fmla="*/ 0 w 343852"/>
                  <a:gd name="connsiteY0" fmla="*/ 0 h 172402"/>
                  <a:gd name="connsiteX1" fmla="*/ 343853 w 343852"/>
                  <a:gd name="connsiteY1" fmla="*/ 0 h 172402"/>
                  <a:gd name="connsiteX2" fmla="*/ 343853 w 343852"/>
                  <a:gd name="connsiteY2" fmla="*/ 172402 h 172402"/>
                  <a:gd name="connsiteX3" fmla="*/ 0 w 34385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3852" h="172402">
                    <a:moveTo>
                      <a:pt x="0" y="0"/>
                    </a:moveTo>
                    <a:lnTo>
                      <a:pt x="343853" y="0"/>
                    </a:lnTo>
                    <a:lnTo>
                      <a:pt x="34385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0" name="Freeform 489">
                <a:extLst>
                  <a:ext uri="{FF2B5EF4-FFF2-40B4-BE49-F238E27FC236}">
                    <a16:creationId xmlns:a16="http://schemas.microsoft.com/office/drawing/2014/main" id="{B8E1A5E7-83AF-A696-9BB0-125E05EEBCD9}"/>
                  </a:ext>
                </a:extLst>
              </p:cNvPr>
              <p:cNvSpPr/>
              <p:nvPr/>
            </p:nvSpPr>
            <p:spPr>
              <a:xfrm>
                <a:off x="10466464" y="11003786"/>
                <a:ext cx="1032509" cy="172402"/>
              </a:xfrm>
              <a:custGeom>
                <a:avLst/>
                <a:gdLst>
                  <a:gd name="connsiteX0" fmla="*/ 0 w 1032509"/>
                  <a:gd name="connsiteY0" fmla="*/ 0 h 172402"/>
                  <a:gd name="connsiteX1" fmla="*/ 1032510 w 1032509"/>
                  <a:gd name="connsiteY1" fmla="*/ 0 h 172402"/>
                  <a:gd name="connsiteX2" fmla="*/ 1032510 w 1032509"/>
                  <a:gd name="connsiteY2" fmla="*/ 172402 h 172402"/>
                  <a:gd name="connsiteX3" fmla="*/ 0 w 1032509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2509" h="172402">
                    <a:moveTo>
                      <a:pt x="0" y="0"/>
                    </a:moveTo>
                    <a:lnTo>
                      <a:pt x="1032510" y="0"/>
                    </a:lnTo>
                    <a:lnTo>
                      <a:pt x="1032510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1" name="Freeform 490">
                <a:extLst>
                  <a:ext uri="{FF2B5EF4-FFF2-40B4-BE49-F238E27FC236}">
                    <a16:creationId xmlns:a16="http://schemas.microsoft.com/office/drawing/2014/main" id="{17CE2129-6998-E93F-B684-21D6FFA8A659}"/>
                  </a:ext>
                </a:extLst>
              </p:cNvPr>
              <p:cNvSpPr/>
              <p:nvPr/>
            </p:nvSpPr>
            <p:spPr>
              <a:xfrm>
                <a:off x="10295014" y="11176189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172403 w 172402"/>
                  <a:gd name="connsiteY1" fmla="*/ 0 h 343852"/>
                  <a:gd name="connsiteX2" fmla="*/ 172403 w 172402"/>
                  <a:gd name="connsiteY2" fmla="*/ 343853 h 343852"/>
                  <a:gd name="connsiteX3" fmla="*/ 0 w 172402"/>
                  <a:gd name="connsiteY3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343853"/>
                    </a:lnTo>
                    <a:lnTo>
                      <a:pt x="0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2" name="Freeform 491">
                <a:extLst>
                  <a:ext uri="{FF2B5EF4-FFF2-40B4-BE49-F238E27FC236}">
                    <a16:creationId xmlns:a16="http://schemas.microsoft.com/office/drawing/2014/main" id="{BFB6E51B-82EE-679C-F3B0-8F063DACA5D8}"/>
                  </a:ext>
                </a:extLst>
              </p:cNvPr>
              <p:cNvSpPr/>
              <p:nvPr/>
            </p:nvSpPr>
            <p:spPr>
              <a:xfrm>
                <a:off x="9606357" y="11003786"/>
                <a:ext cx="172402" cy="516254"/>
              </a:xfrm>
              <a:custGeom>
                <a:avLst/>
                <a:gdLst>
                  <a:gd name="connsiteX0" fmla="*/ 0 w 172402"/>
                  <a:gd name="connsiteY0" fmla="*/ 0 h 516254"/>
                  <a:gd name="connsiteX1" fmla="*/ 172403 w 172402"/>
                  <a:gd name="connsiteY1" fmla="*/ 0 h 516254"/>
                  <a:gd name="connsiteX2" fmla="*/ 172403 w 172402"/>
                  <a:gd name="connsiteY2" fmla="*/ 516255 h 516254"/>
                  <a:gd name="connsiteX3" fmla="*/ 0 w 172402"/>
                  <a:gd name="connsiteY3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516254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516255"/>
                    </a:lnTo>
                    <a:lnTo>
                      <a:pt x="0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ABCFD9CF-513E-5FEA-3261-54B85ED9A778}"/>
                  </a:ext>
                </a:extLst>
              </p:cNvPr>
              <p:cNvSpPr/>
              <p:nvPr/>
            </p:nvSpPr>
            <p:spPr>
              <a:xfrm>
                <a:off x="9778759" y="11520041"/>
                <a:ext cx="516255" cy="172402"/>
              </a:xfrm>
              <a:custGeom>
                <a:avLst/>
                <a:gdLst>
                  <a:gd name="connsiteX0" fmla="*/ 171450 w 516255"/>
                  <a:gd name="connsiteY0" fmla="*/ 0 h 172402"/>
                  <a:gd name="connsiteX1" fmla="*/ 0 w 516255"/>
                  <a:gd name="connsiteY1" fmla="*/ 0 h 172402"/>
                  <a:gd name="connsiteX2" fmla="*/ 0 w 516255"/>
                  <a:gd name="connsiteY2" fmla="*/ 172403 h 172402"/>
                  <a:gd name="connsiteX3" fmla="*/ 171450 w 516255"/>
                  <a:gd name="connsiteY3" fmla="*/ 172403 h 172402"/>
                  <a:gd name="connsiteX4" fmla="*/ 343853 w 516255"/>
                  <a:gd name="connsiteY4" fmla="*/ 172403 h 172402"/>
                  <a:gd name="connsiteX5" fmla="*/ 516255 w 516255"/>
                  <a:gd name="connsiteY5" fmla="*/ 172403 h 172402"/>
                  <a:gd name="connsiteX6" fmla="*/ 516255 w 516255"/>
                  <a:gd name="connsiteY6" fmla="*/ 0 h 172402"/>
                  <a:gd name="connsiteX7" fmla="*/ 343853 w 516255"/>
                  <a:gd name="connsiteY7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5" h="172402">
                    <a:moveTo>
                      <a:pt x="171450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171450" y="172403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516255" y="0"/>
                    </a:ln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94" name="Freeform 493">
              <a:extLst>
                <a:ext uri="{FF2B5EF4-FFF2-40B4-BE49-F238E27FC236}">
                  <a16:creationId xmlns:a16="http://schemas.microsoft.com/office/drawing/2014/main" id="{F88B2493-1727-3890-A889-A250311F01C1}"/>
                </a:ext>
              </a:extLst>
            </p:cNvPr>
            <p:cNvSpPr/>
            <p:nvPr/>
          </p:nvSpPr>
          <p:spPr>
            <a:xfrm>
              <a:off x="10638867" y="7906256"/>
              <a:ext cx="2753677" cy="2753677"/>
            </a:xfrm>
            <a:custGeom>
              <a:avLst/>
              <a:gdLst>
                <a:gd name="connsiteX0" fmla="*/ 2582228 w 2753677"/>
                <a:gd name="connsiteY0" fmla="*/ 0 h 2753677"/>
                <a:gd name="connsiteX1" fmla="*/ 2582228 w 2753677"/>
                <a:gd name="connsiteY1" fmla="*/ 171450 h 2753677"/>
                <a:gd name="connsiteX2" fmla="*/ 2582228 w 2753677"/>
                <a:gd name="connsiteY2" fmla="*/ 171450 h 2753677"/>
                <a:gd name="connsiteX3" fmla="*/ 2510790 w 2753677"/>
                <a:gd name="connsiteY3" fmla="*/ 171450 h 2753677"/>
                <a:gd name="connsiteX4" fmla="*/ 2409825 w 2753677"/>
                <a:gd name="connsiteY4" fmla="*/ 171450 h 2753677"/>
                <a:gd name="connsiteX5" fmla="*/ 2409825 w 2753677"/>
                <a:gd name="connsiteY5" fmla="*/ 343853 h 2753677"/>
                <a:gd name="connsiteX6" fmla="*/ 2237422 w 2753677"/>
                <a:gd name="connsiteY6" fmla="*/ 343853 h 2753677"/>
                <a:gd name="connsiteX7" fmla="*/ 2237422 w 2753677"/>
                <a:gd name="connsiteY7" fmla="*/ 516255 h 2753677"/>
                <a:gd name="connsiteX8" fmla="*/ 2065972 w 2753677"/>
                <a:gd name="connsiteY8" fmla="*/ 516255 h 2753677"/>
                <a:gd name="connsiteX9" fmla="*/ 2065972 w 2753677"/>
                <a:gd name="connsiteY9" fmla="*/ 687705 h 2753677"/>
                <a:gd name="connsiteX10" fmla="*/ 1893570 w 2753677"/>
                <a:gd name="connsiteY10" fmla="*/ 687705 h 2753677"/>
                <a:gd name="connsiteX11" fmla="*/ 1893570 w 2753677"/>
                <a:gd name="connsiteY11" fmla="*/ 860108 h 2753677"/>
                <a:gd name="connsiteX12" fmla="*/ 1721168 w 2753677"/>
                <a:gd name="connsiteY12" fmla="*/ 860108 h 2753677"/>
                <a:gd name="connsiteX13" fmla="*/ 1721168 w 2753677"/>
                <a:gd name="connsiteY13" fmla="*/ 1032510 h 2753677"/>
                <a:gd name="connsiteX14" fmla="*/ 1548765 w 2753677"/>
                <a:gd name="connsiteY14" fmla="*/ 1032510 h 2753677"/>
                <a:gd name="connsiteX15" fmla="*/ 1548765 w 2753677"/>
                <a:gd name="connsiteY15" fmla="*/ 1204913 h 2753677"/>
                <a:gd name="connsiteX16" fmla="*/ 1377315 w 2753677"/>
                <a:gd name="connsiteY16" fmla="*/ 1204913 h 2753677"/>
                <a:gd name="connsiteX17" fmla="*/ 1377315 w 2753677"/>
                <a:gd name="connsiteY17" fmla="*/ 1376363 h 2753677"/>
                <a:gd name="connsiteX18" fmla="*/ 1204912 w 2753677"/>
                <a:gd name="connsiteY18" fmla="*/ 1376363 h 2753677"/>
                <a:gd name="connsiteX19" fmla="*/ 1204912 w 2753677"/>
                <a:gd name="connsiteY19" fmla="*/ 1548765 h 2753677"/>
                <a:gd name="connsiteX20" fmla="*/ 1032510 w 2753677"/>
                <a:gd name="connsiteY20" fmla="*/ 1548765 h 2753677"/>
                <a:gd name="connsiteX21" fmla="*/ 1032510 w 2753677"/>
                <a:gd name="connsiteY21" fmla="*/ 1721168 h 2753677"/>
                <a:gd name="connsiteX22" fmla="*/ 861060 w 2753677"/>
                <a:gd name="connsiteY22" fmla="*/ 1721168 h 2753677"/>
                <a:gd name="connsiteX23" fmla="*/ 861060 w 2753677"/>
                <a:gd name="connsiteY23" fmla="*/ 1892618 h 2753677"/>
                <a:gd name="connsiteX24" fmla="*/ 688657 w 2753677"/>
                <a:gd name="connsiteY24" fmla="*/ 1892618 h 2753677"/>
                <a:gd name="connsiteX25" fmla="*/ 688657 w 2753677"/>
                <a:gd name="connsiteY25" fmla="*/ 2065020 h 2753677"/>
                <a:gd name="connsiteX26" fmla="*/ 516255 w 2753677"/>
                <a:gd name="connsiteY26" fmla="*/ 2065020 h 2753677"/>
                <a:gd name="connsiteX27" fmla="*/ 516255 w 2753677"/>
                <a:gd name="connsiteY27" fmla="*/ 2237423 h 2753677"/>
                <a:gd name="connsiteX28" fmla="*/ 344805 w 2753677"/>
                <a:gd name="connsiteY28" fmla="*/ 2237423 h 2753677"/>
                <a:gd name="connsiteX29" fmla="*/ 344805 w 2753677"/>
                <a:gd name="connsiteY29" fmla="*/ 2408873 h 2753677"/>
                <a:gd name="connsiteX30" fmla="*/ 172402 w 2753677"/>
                <a:gd name="connsiteY30" fmla="*/ 2408873 h 2753677"/>
                <a:gd name="connsiteX31" fmla="*/ 172402 w 2753677"/>
                <a:gd name="connsiteY31" fmla="*/ 2581275 h 2753677"/>
                <a:gd name="connsiteX32" fmla="*/ 0 w 2753677"/>
                <a:gd name="connsiteY32" fmla="*/ 2581275 h 2753677"/>
                <a:gd name="connsiteX33" fmla="*/ 0 w 2753677"/>
                <a:gd name="connsiteY33" fmla="*/ 2753678 h 2753677"/>
                <a:gd name="connsiteX34" fmla="*/ 172402 w 2753677"/>
                <a:gd name="connsiteY34" fmla="*/ 2753678 h 2753677"/>
                <a:gd name="connsiteX35" fmla="*/ 344805 w 2753677"/>
                <a:gd name="connsiteY35" fmla="*/ 2753678 h 2753677"/>
                <a:gd name="connsiteX36" fmla="*/ 516255 w 2753677"/>
                <a:gd name="connsiteY36" fmla="*/ 2753678 h 2753677"/>
                <a:gd name="connsiteX37" fmla="*/ 688657 w 2753677"/>
                <a:gd name="connsiteY37" fmla="*/ 2753678 h 2753677"/>
                <a:gd name="connsiteX38" fmla="*/ 688657 w 2753677"/>
                <a:gd name="connsiteY38" fmla="*/ 2581275 h 2753677"/>
                <a:gd name="connsiteX39" fmla="*/ 861060 w 2753677"/>
                <a:gd name="connsiteY39" fmla="*/ 2581275 h 2753677"/>
                <a:gd name="connsiteX40" fmla="*/ 861060 w 2753677"/>
                <a:gd name="connsiteY40" fmla="*/ 2408873 h 2753677"/>
                <a:gd name="connsiteX41" fmla="*/ 1032510 w 2753677"/>
                <a:gd name="connsiteY41" fmla="*/ 2408873 h 2753677"/>
                <a:gd name="connsiteX42" fmla="*/ 1032510 w 2753677"/>
                <a:gd name="connsiteY42" fmla="*/ 2237423 h 2753677"/>
                <a:gd name="connsiteX43" fmla="*/ 1204912 w 2753677"/>
                <a:gd name="connsiteY43" fmla="*/ 2237423 h 2753677"/>
                <a:gd name="connsiteX44" fmla="*/ 1204912 w 2753677"/>
                <a:gd name="connsiteY44" fmla="*/ 2065020 h 2753677"/>
                <a:gd name="connsiteX45" fmla="*/ 1377315 w 2753677"/>
                <a:gd name="connsiteY45" fmla="*/ 2065020 h 2753677"/>
                <a:gd name="connsiteX46" fmla="*/ 1377315 w 2753677"/>
                <a:gd name="connsiteY46" fmla="*/ 1892618 h 2753677"/>
                <a:gd name="connsiteX47" fmla="*/ 1548765 w 2753677"/>
                <a:gd name="connsiteY47" fmla="*/ 1892618 h 2753677"/>
                <a:gd name="connsiteX48" fmla="*/ 1548765 w 2753677"/>
                <a:gd name="connsiteY48" fmla="*/ 1721168 h 2753677"/>
                <a:gd name="connsiteX49" fmla="*/ 1721168 w 2753677"/>
                <a:gd name="connsiteY49" fmla="*/ 1721168 h 2753677"/>
                <a:gd name="connsiteX50" fmla="*/ 1721168 w 2753677"/>
                <a:gd name="connsiteY50" fmla="*/ 1548765 h 2753677"/>
                <a:gd name="connsiteX51" fmla="*/ 1893570 w 2753677"/>
                <a:gd name="connsiteY51" fmla="*/ 1548765 h 2753677"/>
                <a:gd name="connsiteX52" fmla="*/ 1893570 w 2753677"/>
                <a:gd name="connsiteY52" fmla="*/ 1376363 h 2753677"/>
                <a:gd name="connsiteX53" fmla="*/ 2065972 w 2753677"/>
                <a:gd name="connsiteY53" fmla="*/ 1376363 h 2753677"/>
                <a:gd name="connsiteX54" fmla="*/ 2065972 w 2753677"/>
                <a:gd name="connsiteY54" fmla="*/ 1204913 h 2753677"/>
                <a:gd name="connsiteX55" fmla="*/ 2237422 w 2753677"/>
                <a:gd name="connsiteY55" fmla="*/ 1204913 h 2753677"/>
                <a:gd name="connsiteX56" fmla="*/ 2237422 w 2753677"/>
                <a:gd name="connsiteY56" fmla="*/ 1032510 h 2753677"/>
                <a:gd name="connsiteX57" fmla="*/ 2409825 w 2753677"/>
                <a:gd name="connsiteY57" fmla="*/ 1032510 h 2753677"/>
                <a:gd name="connsiteX58" fmla="*/ 2409825 w 2753677"/>
                <a:gd name="connsiteY58" fmla="*/ 860108 h 2753677"/>
                <a:gd name="connsiteX59" fmla="*/ 2582228 w 2753677"/>
                <a:gd name="connsiteY59" fmla="*/ 860108 h 2753677"/>
                <a:gd name="connsiteX60" fmla="*/ 2582228 w 2753677"/>
                <a:gd name="connsiteY60" fmla="*/ 687705 h 2753677"/>
                <a:gd name="connsiteX61" fmla="*/ 2664143 w 2753677"/>
                <a:gd name="connsiteY61" fmla="*/ 687705 h 2753677"/>
                <a:gd name="connsiteX62" fmla="*/ 2753678 w 2753677"/>
                <a:gd name="connsiteY62" fmla="*/ 687705 h 2753677"/>
                <a:gd name="connsiteX63" fmla="*/ 2753678 w 2753677"/>
                <a:gd name="connsiteY63" fmla="*/ 516255 h 2753677"/>
                <a:gd name="connsiteX64" fmla="*/ 2753678 w 2753677"/>
                <a:gd name="connsiteY64" fmla="*/ 343853 h 2753677"/>
                <a:gd name="connsiteX65" fmla="*/ 2753678 w 2753677"/>
                <a:gd name="connsiteY65" fmla="*/ 171450 h 2753677"/>
                <a:gd name="connsiteX66" fmla="*/ 2753678 w 2753677"/>
                <a:gd name="connsiteY66" fmla="*/ 0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753677" h="2753677">
                  <a:moveTo>
                    <a:pt x="2582228" y="0"/>
                  </a:moveTo>
                  <a:lnTo>
                    <a:pt x="2582228" y="171450"/>
                  </a:lnTo>
                  <a:lnTo>
                    <a:pt x="2582228" y="171450"/>
                  </a:lnTo>
                  <a:lnTo>
                    <a:pt x="2510790" y="171450"/>
                  </a:lnTo>
                  <a:lnTo>
                    <a:pt x="2409825" y="171450"/>
                  </a:lnTo>
                  <a:lnTo>
                    <a:pt x="2409825" y="343853"/>
                  </a:lnTo>
                  <a:lnTo>
                    <a:pt x="2237422" y="343853"/>
                  </a:lnTo>
                  <a:lnTo>
                    <a:pt x="2237422" y="516255"/>
                  </a:lnTo>
                  <a:lnTo>
                    <a:pt x="2065972" y="516255"/>
                  </a:lnTo>
                  <a:lnTo>
                    <a:pt x="2065972" y="687705"/>
                  </a:lnTo>
                  <a:lnTo>
                    <a:pt x="1893570" y="687705"/>
                  </a:lnTo>
                  <a:lnTo>
                    <a:pt x="1893570" y="860108"/>
                  </a:lnTo>
                  <a:lnTo>
                    <a:pt x="1721168" y="860108"/>
                  </a:lnTo>
                  <a:lnTo>
                    <a:pt x="1721168" y="1032510"/>
                  </a:lnTo>
                  <a:lnTo>
                    <a:pt x="1548765" y="1032510"/>
                  </a:lnTo>
                  <a:lnTo>
                    <a:pt x="1548765" y="1204913"/>
                  </a:lnTo>
                  <a:lnTo>
                    <a:pt x="1377315" y="1204913"/>
                  </a:lnTo>
                  <a:lnTo>
                    <a:pt x="1377315" y="1376363"/>
                  </a:lnTo>
                  <a:lnTo>
                    <a:pt x="1204912" y="1376363"/>
                  </a:lnTo>
                  <a:lnTo>
                    <a:pt x="1204912" y="1548765"/>
                  </a:lnTo>
                  <a:lnTo>
                    <a:pt x="1032510" y="1548765"/>
                  </a:lnTo>
                  <a:lnTo>
                    <a:pt x="1032510" y="1721168"/>
                  </a:lnTo>
                  <a:lnTo>
                    <a:pt x="861060" y="1721168"/>
                  </a:lnTo>
                  <a:lnTo>
                    <a:pt x="861060" y="1892618"/>
                  </a:lnTo>
                  <a:lnTo>
                    <a:pt x="688657" y="1892618"/>
                  </a:lnTo>
                  <a:lnTo>
                    <a:pt x="688657" y="2065020"/>
                  </a:lnTo>
                  <a:lnTo>
                    <a:pt x="516255" y="2065020"/>
                  </a:lnTo>
                  <a:lnTo>
                    <a:pt x="516255" y="2237423"/>
                  </a:lnTo>
                  <a:lnTo>
                    <a:pt x="344805" y="2237423"/>
                  </a:lnTo>
                  <a:lnTo>
                    <a:pt x="344805" y="2408873"/>
                  </a:lnTo>
                  <a:lnTo>
                    <a:pt x="172402" y="2408873"/>
                  </a:lnTo>
                  <a:lnTo>
                    <a:pt x="172402" y="2581275"/>
                  </a:lnTo>
                  <a:lnTo>
                    <a:pt x="0" y="2581275"/>
                  </a:lnTo>
                  <a:lnTo>
                    <a:pt x="0" y="2753678"/>
                  </a:lnTo>
                  <a:lnTo>
                    <a:pt x="172402" y="2753678"/>
                  </a:lnTo>
                  <a:lnTo>
                    <a:pt x="344805" y="2753678"/>
                  </a:lnTo>
                  <a:lnTo>
                    <a:pt x="516255" y="2753678"/>
                  </a:lnTo>
                  <a:lnTo>
                    <a:pt x="688657" y="2753678"/>
                  </a:lnTo>
                  <a:lnTo>
                    <a:pt x="688657" y="2581275"/>
                  </a:lnTo>
                  <a:lnTo>
                    <a:pt x="861060" y="2581275"/>
                  </a:lnTo>
                  <a:lnTo>
                    <a:pt x="861060" y="2408873"/>
                  </a:lnTo>
                  <a:lnTo>
                    <a:pt x="1032510" y="2408873"/>
                  </a:lnTo>
                  <a:lnTo>
                    <a:pt x="1032510" y="2237423"/>
                  </a:lnTo>
                  <a:lnTo>
                    <a:pt x="1204912" y="2237423"/>
                  </a:lnTo>
                  <a:lnTo>
                    <a:pt x="1204912" y="2065020"/>
                  </a:lnTo>
                  <a:lnTo>
                    <a:pt x="1377315" y="2065020"/>
                  </a:lnTo>
                  <a:lnTo>
                    <a:pt x="1377315" y="1892618"/>
                  </a:lnTo>
                  <a:lnTo>
                    <a:pt x="1548765" y="1892618"/>
                  </a:lnTo>
                  <a:lnTo>
                    <a:pt x="1548765" y="1721168"/>
                  </a:lnTo>
                  <a:lnTo>
                    <a:pt x="1721168" y="1721168"/>
                  </a:lnTo>
                  <a:lnTo>
                    <a:pt x="1721168" y="1548765"/>
                  </a:lnTo>
                  <a:lnTo>
                    <a:pt x="1893570" y="1548765"/>
                  </a:lnTo>
                  <a:lnTo>
                    <a:pt x="1893570" y="1376363"/>
                  </a:lnTo>
                  <a:lnTo>
                    <a:pt x="2065972" y="1376363"/>
                  </a:lnTo>
                  <a:lnTo>
                    <a:pt x="2065972" y="1204913"/>
                  </a:lnTo>
                  <a:lnTo>
                    <a:pt x="2237422" y="1204913"/>
                  </a:lnTo>
                  <a:lnTo>
                    <a:pt x="2237422" y="1032510"/>
                  </a:lnTo>
                  <a:lnTo>
                    <a:pt x="2409825" y="1032510"/>
                  </a:lnTo>
                  <a:lnTo>
                    <a:pt x="2409825" y="860108"/>
                  </a:lnTo>
                  <a:lnTo>
                    <a:pt x="2582228" y="860108"/>
                  </a:lnTo>
                  <a:lnTo>
                    <a:pt x="2582228" y="687705"/>
                  </a:lnTo>
                  <a:lnTo>
                    <a:pt x="2664143" y="687705"/>
                  </a:lnTo>
                  <a:lnTo>
                    <a:pt x="2753678" y="687705"/>
                  </a:lnTo>
                  <a:lnTo>
                    <a:pt x="2753678" y="516255"/>
                  </a:lnTo>
                  <a:lnTo>
                    <a:pt x="2753678" y="343853"/>
                  </a:lnTo>
                  <a:lnTo>
                    <a:pt x="2753678" y="171450"/>
                  </a:lnTo>
                  <a:lnTo>
                    <a:pt x="2753678" y="0"/>
                  </a:lnTo>
                  <a:close/>
                </a:path>
              </a:pathLst>
            </a:custGeom>
            <a:solidFill>
              <a:srgbClr val="96969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385" name="Graphic 99">
            <a:extLst>
              <a:ext uri="{FF2B5EF4-FFF2-40B4-BE49-F238E27FC236}">
                <a16:creationId xmlns:a16="http://schemas.microsoft.com/office/drawing/2014/main" id="{A9E83651-DFAC-A329-87A8-0E0E12925A86}"/>
              </a:ext>
            </a:extLst>
          </p:cNvPr>
          <p:cNvGrpSpPr/>
          <p:nvPr/>
        </p:nvGrpSpPr>
        <p:grpSpPr>
          <a:xfrm rot="16200000">
            <a:off x="10396169" y="8644063"/>
            <a:ext cx="3958590" cy="3958590"/>
            <a:chOff x="10713681" y="7822213"/>
            <a:chExt cx="3958590" cy="3958590"/>
          </a:xfrm>
        </p:grpSpPr>
        <p:grpSp>
          <p:nvGrpSpPr>
            <p:cNvPr id="386" name="Graphic 99">
              <a:extLst>
                <a:ext uri="{FF2B5EF4-FFF2-40B4-BE49-F238E27FC236}">
                  <a16:creationId xmlns:a16="http://schemas.microsoft.com/office/drawing/2014/main" id="{DA4553E0-5224-37BF-3206-57F5D7B96E76}"/>
                </a:ext>
              </a:extLst>
            </p:cNvPr>
            <p:cNvGrpSpPr/>
            <p:nvPr/>
          </p:nvGrpSpPr>
          <p:grpSpPr>
            <a:xfrm>
              <a:off x="12951103" y="8166065"/>
              <a:ext cx="1033462" cy="1033462"/>
              <a:chOff x="12951103" y="8166065"/>
              <a:chExt cx="1033462" cy="1033462"/>
            </a:xfrm>
            <a:solidFill>
              <a:srgbClr val="EDEDED"/>
            </a:solidFill>
          </p:grpSpPr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9BF12509-D37C-5C3C-DA68-3D3D9C21AA6C}"/>
                  </a:ext>
                </a:extLst>
              </p:cNvPr>
              <p:cNvSpPr/>
              <p:nvPr/>
            </p:nvSpPr>
            <p:spPr>
              <a:xfrm>
                <a:off x="13812163" y="816606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C469DC6C-69BC-75F4-AF4A-53AF28564715}"/>
                  </a:ext>
                </a:extLst>
              </p:cNvPr>
              <p:cNvSpPr/>
              <p:nvPr/>
            </p:nvSpPr>
            <p:spPr>
              <a:xfrm>
                <a:off x="13639761" y="833846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9" name="Freeform 388">
                <a:extLst>
                  <a:ext uri="{FF2B5EF4-FFF2-40B4-BE49-F238E27FC236}">
                    <a16:creationId xmlns:a16="http://schemas.microsoft.com/office/drawing/2014/main" id="{257F8275-1F8C-D4CC-188A-74EF124FFFE4}"/>
                  </a:ext>
                </a:extLst>
              </p:cNvPr>
              <p:cNvSpPr/>
              <p:nvPr/>
            </p:nvSpPr>
            <p:spPr>
              <a:xfrm>
                <a:off x="12951103" y="902712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90" name="Graphic 99">
              <a:extLst>
                <a:ext uri="{FF2B5EF4-FFF2-40B4-BE49-F238E27FC236}">
                  <a16:creationId xmlns:a16="http://schemas.microsoft.com/office/drawing/2014/main" id="{FE6619A9-2E09-6913-C739-52E908B9678D}"/>
                </a:ext>
              </a:extLst>
            </p:cNvPr>
            <p:cNvGrpSpPr/>
            <p:nvPr/>
          </p:nvGrpSpPr>
          <p:grpSpPr>
            <a:xfrm>
              <a:off x="11746191" y="7994615"/>
              <a:ext cx="2582227" cy="2581275"/>
              <a:chOff x="11746191" y="7994615"/>
              <a:chExt cx="2582227" cy="2581275"/>
            </a:xfrm>
            <a:solidFill>
              <a:srgbClr val="AFAFAF"/>
            </a:solidFill>
          </p:grpSpPr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A216555B-6B67-C4B6-C067-F6D999D0F4B5}"/>
                  </a:ext>
                </a:extLst>
              </p:cNvPr>
              <p:cNvSpPr/>
              <p:nvPr/>
            </p:nvSpPr>
            <p:spPr>
              <a:xfrm>
                <a:off x="13812163" y="7994615"/>
                <a:ext cx="516255" cy="343852"/>
              </a:xfrm>
              <a:custGeom>
                <a:avLst/>
                <a:gdLst>
                  <a:gd name="connsiteX0" fmla="*/ 343853 w 516255"/>
                  <a:gd name="connsiteY0" fmla="*/ 0 h 343852"/>
                  <a:gd name="connsiteX1" fmla="*/ 171450 w 516255"/>
                  <a:gd name="connsiteY1" fmla="*/ 0 h 343852"/>
                  <a:gd name="connsiteX2" fmla="*/ 0 w 516255"/>
                  <a:gd name="connsiteY2" fmla="*/ 0 h 343852"/>
                  <a:gd name="connsiteX3" fmla="*/ 0 w 516255"/>
                  <a:gd name="connsiteY3" fmla="*/ 171450 h 343852"/>
                  <a:gd name="connsiteX4" fmla="*/ 171450 w 516255"/>
                  <a:gd name="connsiteY4" fmla="*/ 171450 h 343852"/>
                  <a:gd name="connsiteX5" fmla="*/ 171450 w 516255"/>
                  <a:gd name="connsiteY5" fmla="*/ 343853 h 343852"/>
                  <a:gd name="connsiteX6" fmla="*/ 343853 w 516255"/>
                  <a:gd name="connsiteY6" fmla="*/ 343853 h 343852"/>
                  <a:gd name="connsiteX7" fmla="*/ 343853 w 516255"/>
                  <a:gd name="connsiteY7" fmla="*/ 171450 h 343852"/>
                  <a:gd name="connsiteX8" fmla="*/ 516255 w 516255"/>
                  <a:gd name="connsiteY8" fmla="*/ 171450 h 343852"/>
                  <a:gd name="connsiteX9" fmla="*/ 516255 w 516255"/>
                  <a:gd name="connsiteY9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5" h="343852">
                    <a:moveTo>
                      <a:pt x="343853" y="0"/>
                    </a:moveTo>
                    <a:lnTo>
                      <a:pt x="171450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1450" y="171450"/>
                    </a:lnTo>
                    <a:lnTo>
                      <a:pt x="171450" y="343853"/>
                    </a:lnTo>
                    <a:lnTo>
                      <a:pt x="343853" y="343853"/>
                    </a:lnTo>
                    <a:lnTo>
                      <a:pt x="343853" y="171450"/>
                    </a:lnTo>
                    <a:lnTo>
                      <a:pt x="516255" y="171450"/>
                    </a:lnTo>
                    <a:lnTo>
                      <a:pt x="516255" y="0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2" name="Freeform 391">
                <a:extLst>
                  <a:ext uri="{FF2B5EF4-FFF2-40B4-BE49-F238E27FC236}">
                    <a16:creationId xmlns:a16="http://schemas.microsoft.com/office/drawing/2014/main" id="{18AFCC38-AE35-8730-591C-5BAA339C2947}"/>
                  </a:ext>
                </a:extLst>
              </p:cNvPr>
              <p:cNvSpPr/>
              <p:nvPr/>
            </p:nvSpPr>
            <p:spPr>
              <a:xfrm>
                <a:off x="13812163" y="833846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3" name="Freeform 392">
                <a:extLst>
                  <a:ext uri="{FF2B5EF4-FFF2-40B4-BE49-F238E27FC236}">
                    <a16:creationId xmlns:a16="http://schemas.microsoft.com/office/drawing/2014/main" id="{523C0903-024D-7817-DF30-9FD600253AF1}"/>
                  </a:ext>
                </a:extLst>
              </p:cNvPr>
              <p:cNvSpPr/>
              <p:nvPr/>
            </p:nvSpPr>
            <p:spPr>
              <a:xfrm>
                <a:off x="13639761" y="816606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4" name="Freeform 393">
                <a:extLst>
                  <a:ext uri="{FF2B5EF4-FFF2-40B4-BE49-F238E27FC236}">
                    <a16:creationId xmlns:a16="http://schemas.microsoft.com/office/drawing/2014/main" id="{BD7C26F6-7C19-058C-C2B9-305A5AE5C448}"/>
                  </a:ext>
                </a:extLst>
              </p:cNvPr>
              <p:cNvSpPr/>
              <p:nvPr/>
            </p:nvSpPr>
            <p:spPr>
              <a:xfrm>
                <a:off x="12951103" y="8338468"/>
                <a:ext cx="861059" cy="861060"/>
              </a:xfrm>
              <a:custGeom>
                <a:avLst/>
                <a:gdLst>
                  <a:gd name="connsiteX0" fmla="*/ 688658 w 861059"/>
                  <a:gd name="connsiteY0" fmla="*/ 0 h 861060"/>
                  <a:gd name="connsiteX1" fmla="*/ 516255 w 861059"/>
                  <a:gd name="connsiteY1" fmla="*/ 0 h 861060"/>
                  <a:gd name="connsiteX2" fmla="*/ 516255 w 861059"/>
                  <a:gd name="connsiteY2" fmla="*/ 172403 h 861060"/>
                  <a:gd name="connsiteX3" fmla="*/ 343853 w 861059"/>
                  <a:gd name="connsiteY3" fmla="*/ 172403 h 861060"/>
                  <a:gd name="connsiteX4" fmla="*/ 343853 w 861059"/>
                  <a:gd name="connsiteY4" fmla="*/ 343853 h 861060"/>
                  <a:gd name="connsiteX5" fmla="*/ 172403 w 861059"/>
                  <a:gd name="connsiteY5" fmla="*/ 343853 h 861060"/>
                  <a:gd name="connsiteX6" fmla="*/ 172403 w 861059"/>
                  <a:gd name="connsiteY6" fmla="*/ 516255 h 861060"/>
                  <a:gd name="connsiteX7" fmla="*/ 0 w 861059"/>
                  <a:gd name="connsiteY7" fmla="*/ 516255 h 861060"/>
                  <a:gd name="connsiteX8" fmla="*/ 0 w 861059"/>
                  <a:gd name="connsiteY8" fmla="*/ 688658 h 861060"/>
                  <a:gd name="connsiteX9" fmla="*/ 172403 w 861059"/>
                  <a:gd name="connsiteY9" fmla="*/ 688658 h 861060"/>
                  <a:gd name="connsiteX10" fmla="*/ 172403 w 861059"/>
                  <a:gd name="connsiteY10" fmla="*/ 861060 h 861060"/>
                  <a:gd name="connsiteX11" fmla="*/ 343853 w 861059"/>
                  <a:gd name="connsiteY11" fmla="*/ 861060 h 861060"/>
                  <a:gd name="connsiteX12" fmla="*/ 343853 w 861059"/>
                  <a:gd name="connsiteY12" fmla="*/ 688658 h 861060"/>
                  <a:gd name="connsiteX13" fmla="*/ 516255 w 861059"/>
                  <a:gd name="connsiteY13" fmla="*/ 688658 h 861060"/>
                  <a:gd name="connsiteX14" fmla="*/ 516255 w 861059"/>
                  <a:gd name="connsiteY14" fmla="*/ 516255 h 861060"/>
                  <a:gd name="connsiteX15" fmla="*/ 688658 w 861059"/>
                  <a:gd name="connsiteY15" fmla="*/ 516255 h 861060"/>
                  <a:gd name="connsiteX16" fmla="*/ 688658 w 861059"/>
                  <a:gd name="connsiteY16" fmla="*/ 343853 h 861060"/>
                  <a:gd name="connsiteX17" fmla="*/ 861060 w 861059"/>
                  <a:gd name="connsiteY17" fmla="*/ 343853 h 861060"/>
                  <a:gd name="connsiteX18" fmla="*/ 861060 w 861059"/>
                  <a:gd name="connsiteY18" fmla="*/ 172403 h 861060"/>
                  <a:gd name="connsiteX19" fmla="*/ 688658 w 861059"/>
                  <a:gd name="connsiteY19" fmla="*/ 172403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61059" h="861060">
                    <a:moveTo>
                      <a:pt x="688658" y="0"/>
                    </a:moveTo>
                    <a:lnTo>
                      <a:pt x="516255" y="0"/>
                    </a:lnTo>
                    <a:lnTo>
                      <a:pt x="516255" y="172403"/>
                    </a:lnTo>
                    <a:lnTo>
                      <a:pt x="343853" y="172403"/>
                    </a:lnTo>
                    <a:lnTo>
                      <a:pt x="343853" y="343853"/>
                    </a:lnTo>
                    <a:lnTo>
                      <a:pt x="172403" y="343853"/>
                    </a:lnTo>
                    <a:lnTo>
                      <a:pt x="172403" y="516255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2403" y="688658"/>
                    </a:lnTo>
                    <a:lnTo>
                      <a:pt x="172403" y="861060"/>
                    </a:lnTo>
                    <a:lnTo>
                      <a:pt x="343853" y="861060"/>
                    </a:lnTo>
                    <a:lnTo>
                      <a:pt x="343853" y="688658"/>
                    </a:lnTo>
                    <a:lnTo>
                      <a:pt x="516255" y="688658"/>
                    </a:lnTo>
                    <a:lnTo>
                      <a:pt x="516255" y="516255"/>
                    </a:lnTo>
                    <a:lnTo>
                      <a:pt x="688658" y="516255"/>
                    </a:lnTo>
                    <a:lnTo>
                      <a:pt x="688658" y="343853"/>
                    </a:lnTo>
                    <a:lnTo>
                      <a:pt x="861060" y="343853"/>
                    </a:lnTo>
                    <a:lnTo>
                      <a:pt x="861060" y="172403"/>
                    </a:lnTo>
                    <a:lnTo>
                      <a:pt x="688658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E7F45C4-5879-4FEF-3C61-9C0BFA0A86E7}"/>
                  </a:ext>
                </a:extLst>
              </p:cNvPr>
              <p:cNvSpPr/>
              <p:nvPr/>
            </p:nvSpPr>
            <p:spPr>
              <a:xfrm>
                <a:off x="11746191" y="9027125"/>
                <a:ext cx="1377314" cy="1548765"/>
              </a:xfrm>
              <a:custGeom>
                <a:avLst/>
                <a:gdLst>
                  <a:gd name="connsiteX0" fmla="*/ 1204912 w 1377314"/>
                  <a:gd name="connsiteY0" fmla="*/ 0 h 1548765"/>
                  <a:gd name="connsiteX1" fmla="*/ 1032510 w 1377314"/>
                  <a:gd name="connsiteY1" fmla="*/ 0 h 1548765"/>
                  <a:gd name="connsiteX2" fmla="*/ 1032510 w 1377314"/>
                  <a:gd name="connsiteY2" fmla="*/ 172403 h 1548765"/>
                  <a:gd name="connsiteX3" fmla="*/ 861060 w 1377314"/>
                  <a:gd name="connsiteY3" fmla="*/ 172403 h 1548765"/>
                  <a:gd name="connsiteX4" fmla="*/ 861060 w 1377314"/>
                  <a:gd name="connsiteY4" fmla="*/ 343853 h 1548765"/>
                  <a:gd name="connsiteX5" fmla="*/ 688657 w 1377314"/>
                  <a:gd name="connsiteY5" fmla="*/ 343853 h 1548765"/>
                  <a:gd name="connsiteX6" fmla="*/ 688657 w 1377314"/>
                  <a:gd name="connsiteY6" fmla="*/ 516255 h 1548765"/>
                  <a:gd name="connsiteX7" fmla="*/ 516255 w 1377314"/>
                  <a:gd name="connsiteY7" fmla="*/ 516255 h 1548765"/>
                  <a:gd name="connsiteX8" fmla="*/ 516255 w 1377314"/>
                  <a:gd name="connsiteY8" fmla="*/ 688658 h 1548765"/>
                  <a:gd name="connsiteX9" fmla="*/ 344805 w 1377314"/>
                  <a:gd name="connsiteY9" fmla="*/ 688658 h 1548765"/>
                  <a:gd name="connsiteX10" fmla="*/ 344805 w 1377314"/>
                  <a:gd name="connsiteY10" fmla="*/ 860108 h 1548765"/>
                  <a:gd name="connsiteX11" fmla="*/ 172402 w 1377314"/>
                  <a:gd name="connsiteY11" fmla="*/ 860108 h 1548765"/>
                  <a:gd name="connsiteX12" fmla="*/ 172402 w 1377314"/>
                  <a:gd name="connsiteY12" fmla="*/ 1032510 h 1548765"/>
                  <a:gd name="connsiteX13" fmla="*/ 0 w 1377314"/>
                  <a:gd name="connsiteY13" fmla="*/ 1032510 h 1548765"/>
                  <a:gd name="connsiteX14" fmla="*/ 0 w 1377314"/>
                  <a:gd name="connsiteY14" fmla="*/ 1204913 h 1548765"/>
                  <a:gd name="connsiteX15" fmla="*/ 0 w 1377314"/>
                  <a:gd name="connsiteY15" fmla="*/ 1376363 h 1548765"/>
                  <a:gd name="connsiteX16" fmla="*/ 0 w 1377314"/>
                  <a:gd name="connsiteY16" fmla="*/ 1548765 h 1548765"/>
                  <a:gd name="connsiteX17" fmla="*/ 172402 w 1377314"/>
                  <a:gd name="connsiteY17" fmla="*/ 1548765 h 1548765"/>
                  <a:gd name="connsiteX18" fmla="*/ 172402 w 1377314"/>
                  <a:gd name="connsiteY18" fmla="*/ 1376363 h 1548765"/>
                  <a:gd name="connsiteX19" fmla="*/ 344805 w 1377314"/>
                  <a:gd name="connsiteY19" fmla="*/ 1376363 h 1548765"/>
                  <a:gd name="connsiteX20" fmla="*/ 344805 w 1377314"/>
                  <a:gd name="connsiteY20" fmla="*/ 1204913 h 1548765"/>
                  <a:gd name="connsiteX21" fmla="*/ 516255 w 1377314"/>
                  <a:gd name="connsiteY21" fmla="*/ 1204913 h 1548765"/>
                  <a:gd name="connsiteX22" fmla="*/ 516255 w 1377314"/>
                  <a:gd name="connsiteY22" fmla="*/ 1032510 h 1548765"/>
                  <a:gd name="connsiteX23" fmla="*/ 688657 w 1377314"/>
                  <a:gd name="connsiteY23" fmla="*/ 1032510 h 1548765"/>
                  <a:gd name="connsiteX24" fmla="*/ 688657 w 1377314"/>
                  <a:gd name="connsiteY24" fmla="*/ 860108 h 1548765"/>
                  <a:gd name="connsiteX25" fmla="*/ 861060 w 1377314"/>
                  <a:gd name="connsiteY25" fmla="*/ 860108 h 1548765"/>
                  <a:gd name="connsiteX26" fmla="*/ 861060 w 1377314"/>
                  <a:gd name="connsiteY26" fmla="*/ 688658 h 1548765"/>
                  <a:gd name="connsiteX27" fmla="*/ 1032510 w 1377314"/>
                  <a:gd name="connsiteY27" fmla="*/ 688658 h 1548765"/>
                  <a:gd name="connsiteX28" fmla="*/ 1032510 w 1377314"/>
                  <a:gd name="connsiteY28" fmla="*/ 516255 h 1548765"/>
                  <a:gd name="connsiteX29" fmla="*/ 1204912 w 1377314"/>
                  <a:gd name="connsiteY29" fmla="*/ 516255 h 1548765"/>
                  <a:gd name="connsiteX30" fmla="*/ 1204912 w 1377314"/>
                  <a:gd name="connsiteY30" fmla="*/ 343853 h 1548765"/>
                  <a:gd name="connsiteX31" fmla="*/ 1377315 w 1377314"/>
                  <a:gd name="connsiteY31" fmla="*/ 343853 h 1548765"/>
                  <a:gd name="connsiteX32" fmla="*/ 1377315 w 1377314"/>
                  <a:gd name="connsiteY32" fmla="*/ 172403 h 1548765"/>
                  <a:gd name="connsiteX33" fmla="*/ 1204912 w 1377314"/>
                  <a:gd name="connsiteY33" fmla="*/ 172403 h 154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377314" h="1548765">
                    <a:moveTo>
                      <a:pt x="1204912" y="0"/>
                    </a:moveTo>
                    <a:lnTo>
                      <a:pt x="1032510" y="0"/>
                    </a:lnTo>
                    <a:lnTo>
                      <a:pt x="1032510" y="172403"/>
                    </a:lnTo>
                    <a:lnTo>
                      <a:pt x="861060" y="172403"/>
                    </a:lnTo>
                    <a:lnTo>
                      <a:pt x="861060" y="343853"/>
                    </a:lnTo>
                    <a:lnTo>
                      <a:pt x="688657" y="343853"/>
                    </a:lnTo>
                    <a:lnTo>
                      <a:pt x="688657" y="516255"/>
                    </a:lnTo>
                    <a:lnTo>
                      <a:pt x="516255" y="516255"/>
                    </a:lnTo>
                    <a:lnTo>
                      <a:pt x="516255" y="688658"/>
                    </a:lnTo>
                    <a:lnTo>
                      <a:pt x="344805" y="688658"/>
                    </a:lnTo>
                    <a:lnTo>
                      <a:pt x="344805" y="860108"/>
                    </a:lnTo>
                    <a:lnTo>
                      <a:pt x="172402" y="860108"/>
                    </a:lnTo>
                    <a:lnTo>
                      <a:pt x="172402" y="1032510"/>
                    </a:lnTo>
                    <a:lnTo>
                      <a:pt x="0" y="1032510"/>
                    </a:lnTo>
                    <a:lnTo>
                      <a:pt x="0" y="1204913"/>
                    </a:lnTo>
                    <a:lnTo>
                      <a:pt x="0" y="1376363"/>
                    </a:lnTo>
                    <a:lnTo>
                      <a:pt x="0" y="1548765"/>
                    </a:lnTo>
                    <a:lnTo>
                      <a:pt x="172402" y="1548765"/>
                    </a:lnTo>
                    <a:lnTo>
                      <a:pt x="172402" y="1376363"/>
                    </a:lnTo>
                    <a:lnTo>
                      <a:pt x="344805" y="1376363"/>
                    </a:lnTo>
                    <a:lnTo>
                      <a:pt x="344805" y="1204913"/>
                    </a:lnTo>
                    <a:lnTo>
                      <a:pt x="516255" y="1204913"/>
                    </a:lnTo>
                    <a:lnTo>
                      <a:pt x="516255" y="1032510"/>
                    </a:lnTo>
                    <a:lnTo>
                      <a:pt x="688657" y="1032510"/>
                    </a:lnTo>
                    <a:lnTo>
                      <a:pt x="688657" y="860108"/>
                    </a:lnTo>
                    <a:lnTo>
                      <a:pt x="861060" y="860108"/>
                    </a:lnTo>
                    <a:lnTo>
                      <a:pt x="861060" y="688658"/>
                    </a:lnTo>
                    <a:lnTo>
                      <a:pt x="1032510" y="688658"/>
                    </a:lnTo>
                    <a:lnTo>
                      <a:pt x="1032510" y="516255"/>
                    </a:lnTo>
                    <a:lnTo>
                      <a:pt x="1204912" y="516255"/>
                    </a:lnTo>
                    <a:lnTo>
                      <a:pt x="1204912" y="343853"/>
                    </a:lnTo>
                    <a:lnTo>
                      <a:pt x="1377315" y="343853"/>
                    </a:lnTo>
                    <a:lnTo>
                      <a:pt x="1377315" y="172403"/>
                    </a:lnTo>
                    <a:lnTo>
                      <a:pt x="1204912" y="172403"/>
                    </a:lnTo>
                    <a:close/>
                  </a:path>
                </a:pathLst>
              </a:custGeom>
              <a:solidFill>
                <a:srgbClr val="AFAFA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96" name="Graphic 99">
              <a:extLst>
                <a:ext uri="{FF2B5EF4-FFF2-40B4-BE49-F238E27FC236}">
                  <a16:creationId xmlns:a16="http://schemas.microsoft.com/office/drawing/2014/main" id="{389F6FCC-36C6-790B-8C07-BE42E71A85D5}"/>
                </a:ext>
              </a:extLst>
            </p:cNvPr>
            <p:cNvGrpSpPr/>
            <p:nvPr/>
          </p:nvGrpSpPr>
          <p:grpSpPr>
            <a:xfrm>
              <a:off x="10886083" y="9887233"/>
              <a:ext cx="1721167" cy="1549717"/>
              <a:chOff x="10886083" y="9887233"/>
              <a:chExt cx="1721167" cy="1549717"/>
            </a:xfrm>
            <a:solidFill>
              <a:srgbClr val="335A72"/>
            </a:solidFill>
          </p:grpSpPr>
          <p:sp>
            <p:nvSpPr>
              <p:cNvPr id="397" name="Freeform 396">
                <a:extLst>
                  <a:ext uri="{FF2B5EF4-FFF2-40B4-BE49-F238E27FC236}">
                    <a16:creationId xmlns:a16="http://schemas.microsoft.com/office/drawing/2014/main" id="{E69EF2B0-31B4-3925-950A-C5F0770F52BF}"/>
                  </a:ext>
                </a:extLst>
              </p:cNvPr>
              <p:cNvSpPr/>
              <p:nvPr/>
            </p:nvSpPr>
            <p:spPr>
              <a:xfrm>
                <a:off x="11402338" y="9887233"/>
                <a:ext cx="343852" cy="861060"/>
              </a:xfrm>
              <a:custGeom>
                <a:avLst/>
                <a:gdLst>
                  <a:gd name="connsiteX0" fmla="*/ 343853 w 343852"/>
                  <a:gd name="connsiteY0" fmla="*/ 516255 h 861060"/>
                  <a:gd name="connsiteX1" fmla="*/ 343853 w 343852"/>
                  <a:gd name="connsiteY1" fmla="*/ 344805 h 861060"/>
                  <a:gd name="connsiteX2" fmla="*/ 343853 w 343852"/>
                  <a:gd name="connsiteY2" fmla="*/ 172402 h 861060"/>
                  <a:gd name="connsiteX3" fmla="*/ 343853 w 343852"/>
                  <a:gd name="connsiteY3" fmla="*/ 0 h 861060"/>
                  <a:gd name="connsiteX4" fmla="*/ 171450 w 343852"/>
                  <a:gd name="connsiteY4" fmla="*/ 0 h 861060"/>
                  <a:gd name="connsiteX5" fmla="*/ 0 w 343852"/>
                  <a:gd name="connsiteY5" fmla="*/ 0 h 861060"/>
                  <a:gd name="connsiteX6" fmla="*/ 0 w 343852"/>
                  <a:gd name="connsiteY6" fmla="*/ 172402 h 861060"/>
                  <a:gd name="connsiteX7" fmla="*/ 0 w 343852"/>
                  <a:gd name="connsiteY7" fmla="*/ 344805 h 861060"/>
                  <a:gd name="connsiteX8" fmla="*/ 171450 w 343852"/>
                  <a:gd name="connsiteY8" fmla="*/ 344805 h 861060"/>
                  <a:gd name="connsiteX9" fmla="*/ 171450 w 343852"/>
                  <a:gd name="connsiteY9" fmla="*/ 516255 h 861060"/>
                  <a:gd name="connsiteX10" fmla="*/ 171450 w 343852"/>
                  <a:gd name="connsiteY10" fmla="*/ 688658 h 861060"/>
                  <a:gd name="connsiteX11" fmla="*/ 171450 w 343852"/>
                  <a:gd name="connsiteY11" fmla="*/ 861060 h 861060"/>
                  <a:gd name="connsiteX12" fmla="*/ 343853 w 343852"/>
                  <a:gd name="connsiteY12" fmla="*/ 861060 h 861060"/>
                  <a:gd name="connsiteX13" fmla="*/ 343853 w 343852"/>
                  <a:gd name="connsiteY13" fmla="*/ 688658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3852" h="861060">
                    <a:moveTo>
                      <a:pt x="343853" y="516255"/>
                    </a:moveTo>
                    <a:lnTo>
                      <a:pt x="343853" y="344805"/>
                    </a:lnTo>
                    <a:lnTo>
                      <a:pt x="343853" y="172402"/>
                    </a:lnTo>
                    <a:lnTo>
                      <a:pt x="343853" y="0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516255"/>
                    </a:lnTo>
                    <a:lnTo>
                      <a:pt x="171450" y="688658"/>
                    </a:lnTo>
                    <a:lnTo>
                      <a:pt x="171450" y="861060"/>
                    </a:lnTo>
                    <a:lnTo>
                      <a:pt x="343853" y="861060"/>
                    </a:lnTo>
                    <a:lnTo>
                      <a:pt x="343853" y="688658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8" name="Freeform 397">
                <a:extLst>
                  <a:ext uri="{FF2B5EF4-FFF2-40B4-BE49-F238E27FC236}">
                    <a16:creationId xmlns:a16="http://schemas.microsoft.com/office/drawing/2014/main" id="{8DB00D37-BADB-0A4A-2172-F061CE3FCCB8}"/>
                  </a:ext>
                </a:extLst>
              </p:cNvPr>
              <p:cNvSpPr/>
              <p:nvPr/>
            </p:nvSpPr>
            <p:spPr>
              <a:xfrm>
                <a:off x="10886083" y="11092145"/>
                <a:ext cx="343852" cy="344805"/>
              </a:xfrm>
              <a:custGeom>
                <a:avLst/>
                <a:gdLst>
                  <a:gd name="connsiteX0" fmla="*/ 0 w 343852"/>
                  <a:gd name="connsiteY0" fmla="*/ 0 h 344805"/>
                  <a:gd name="connsiteX1" fmla="*/ 0 w 343852"/>
                  <a:gd name="connsiteY1" fmla="*/ 172403 h 344805"/>
                  <a:gd name="connsiteX2" fmla="*/ 0 w 343852"/>
                  <a:gd name="connsiteY2" fmla="*/ 344805 h 344805"/>
                  <a:gd name="connsiteX3" fmla="*/ 171450 w 343852"/>
                  <a:gd name="connsiteY3" fmla="*/ 344805 h 344805"/>
                  <a:gd name="connsiteX4" fmla="*/ 171450 w 343852"/>
                  <a:gd name="connsiteY4" fmla="*/ 172403 h 344805"/>
                  <a:gd name="connsiteX5" fmla="*/ 343853 w 343852"/>
                  <a:gd name="connsiteY5" fmla="*/ 172403 h 344805"/>
                  <a:gd name="connsiteX6" fmla="*/ 343853 w 343852"/>
                  <a:gd name="connsiteY6" fmla="*/ 0 h 344805"/>
                  <a:gd name="connsiteX7" fmla="*/ 171450 w 343852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344805">
                    <a:moveTo>
                      <a:pt x="0" y="0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lnTo>
                      <a:pt x="343853" y="172403"/>
                    </a:lnTo>
                    <a:lnTo>
                      <a:pt x="343853" y="0"/>
                    </a:lnTo>
                    <a:lnTo>
                      <a:pt x="171450" y="0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9" name="Freeform 398">
                <a:extLst>
                  <a:ext uri="{FF2B5EF4-FFF2-40B4-BE49-F238E27FC236}">
                    <a16:creationId xmlns:a16="http://schemas.microsoft.com/office/drawing/2014/main" id="{31F9D770-E42A-4D4B-8397-7FFED75287EA}"/>
                  </a:ext>
                </a:extLst>
              </p:cNvPr>
              <p:cNvSpPr/>
              <p:nvPr/>
            </p:nvSpPr>
            <p:spPr>
              <a:xfrm>
                <a:off x="11746191" y="10748293"/>
                <a:ext cx="861060" cy="172402"/>
              </a:xfrm>
              <a:custGeom>
                <a:avLst/>
                <a:gdLst>
                  <a:gd name="connsiteX0" fmla="*/ 688657 w 861060"/>
                  <a:gd name="connsiteY0" fmla="*/ 0 h 172402"/>
                  <a:gd name="connsiteX1" fmla="*/ 516255 w 861060"/>
                  <a:gd name="connsiteY1" fmla="*/ 0 h 172402"/>
                  <a:gd name="connsiteX2" fmla="*/ 344805 w 861060"/>
                  <a:gd name="connsiteY2" fmla="*/ 0 h 172402"/>
                  <a:gd name="connsiteX3" fmla="*/ 172402 w 861060"/>
                  <a:gd name="connsiteY3" fmla="*/ 0 h 172402"/>
                  <a:gd name="connsiteX4" fmla="*/ 0 w 861060"/>
                  <a:gd name="connsiteY4" fmla="*/ 0 h 172402"/>
                  <a:gd name="connsiteX5" fmla="*/ 0 w 861060"/>
                  <a:gd name="connsiteY5" fmla="*/ 172402 h 172402"/>
                  <a:gd name="connsiteX6" fmla="*/ 172402 w 861060"/>
                  <a:gd name="connsiteY6" fmla="*/ 172402 h 172402"/>
                  <a:gd name="connsiteX7" fmla="*/ 344805 w 861060"/>
                  <a:gd name="connsiteY7" fmla="*/ 172402 h 172402"/>
                  <a:gd name="connsiteX8" fmla="*/ 516255 w 861060"/>
                  <a:gd name="connsiteY8" fmla="*/ 172402 h 172402"/>
                  <a:gd name="connsiteX9" fmla="*/ 688657 w 861060"/>
                  <a:gd name="connsiteY9" fmla="*/ 172402 h 172402"/>
                  <a:gd name="connsiteX10" fmla="*/ 861060 w 861060"/>
                  <a:gd name="connsiteY10" fmla="*/ 172402 h 172402"/>
                  <a:gd name="connsiteX11" fmla="*/ 861060 w 861060"/>
                  <a:gd name="connsiteY11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1060" h="172402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4805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172402" y="172402"/>
                    </a:lnTo>
                    <a:lnTo>
                      <a:pt x="344805" y="172402"/>
                    </a:lnTo>
                    <a:lnTo>
                      <a:pt x="516255" y="172402"/>
                    </a:lnTo>
                    <a:lnTo>
                      <a:pt x="688657" y="172402"/>
                    </a:lnTo>
                    <a:lnTo>
                      <a:pt x="861060" y="172402"/>
                    </a:lnTo>
                    <a:lnTo>
                      <a:pt x="861060" y="0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00" name="Freeform 399">
              <a:extLst>
                <a:ext uri="{FF2B5EF4-FFF2-40B4-BE49-F238E27FC236}">
                  <a16:creationId xmlns:a16="http://schemas.microsoft.com/office/drawing/2014/main" id="{5328D916-3D22-FC7C-712C-272BCC3268DB}"/>
                </a:ext>
              </a:extLst>
            </p:cNvPr>
            <p:cNvSpPr/>
            <p:nvPr/>
          </p:nvSpPr>
          <p:spPr>
            <a:xfrm>
              <a:off x="11229936" y="10748293"/>
              <a:ext cx="516255" cy="516254"/>
            </a:xfrm>
            <a:custGeom>
              <a:avLst/>
              <a:gdLst>
                <a:gd name="connsiteX0" fmla="*/ 343853 w 516255"/>
                <a:gd name="connsiteY0" fmla="*/ 172402 h 516254"/>
                <a:gd name="connsiteX1" fmla="*/ 343853 w 516255"/>
                <a:gd name="connsiteY1" fmla="*/ 0 h 516254"/>
                <a:gd name="connsiteX2" fmla="*/ 172403 w 516255"/>
                <a:gd name="connsiteY2" fmla="*/ 0 h 516254"/>
                <a:gd name="connsiteX3" fmla="*/ 172403 w 516255"/>
                <a:gd name="connsiteY3" fmla="*/ 172402 h 516254"/>
                <a:gd name="connsiteX4" fmla="*/ 0 w 516255"/>
                <a:gd name="connsiteY4" fmla="*/ 172402 h 516254"/>
                <a:gd name="connsiteX5" fmla="*/ 0 w 516255"/>
                <a:gd name="connsiteY5" fmla="*/ 343852 h 516254"/>
                <a:gd name="connsiteX6" fmla="*/ 0 w 516255"/>
                <a:gd name="connsiteY6" fmla="*/ 516255 h 516254"/>
                <a:gd name="connsiteX7" fmla="*/ 172403 w 516255"/>
                <a:gd name="connsiteY7" fmla="*/ 516255 h 516254"/>
                <a:gd name="connsiteX8" fmla="*/ 343853 w 516255"/>
                <a:gd name="connsiteY8" fmla="*/ 516255 h 516254"/>
                <a:gd name="connsiteX9" fmla="*/ 343853 w 516255"/>
                <a:gd name="connsiteY9" fmla="*/ 343852 h 516254"/>
                <a:gd name="connsiteX10" fmla="*/ 516255 w 516255"/>
                <a:gd name="connsiteY10" fmla="*/ 343852 h 516254"/>
                <a:gd name="connsiteX11" fmla="*/ 516255 w 516255"/>
                <a:gd name="connsiteY11" fmla="*/ 172402 h 516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6255" h="516254">
                  <a:moveTo>
                    <a:pt x="343853" y="172402"/>
                  </a:moveTo>
                  <a:lnTo>
                    <a:pt x="343853" y="0"/>
                  </a:lnTo>
                  <a:lnTo>
                    <a:pt x="172403" y="0"/>
                  </a:lnTo>
                  <a:lnTo>
                    <a:pt x="172403" y="172402"/>
                  </a:lnTo>
                  <a:lnTo>
                    <a:pt x="0" y="172402"/>
                  </a:lnTo>
                  <a:lnTo>
                    <a:pt x="0" y="343852"/>
                  </a:lnTo>
                  <a:lnTo>
                    <a:pt x="0" y="516255"/>
                  </a:lnTo>
                  <a:lnTo>
                    <a:pt x="172403" y="516255"/>
                  </a:lnTo>
                  <a:lnTo>
                    <a:pt x="343853" y="516255"/>
                  </a:lnTo>
                  <a:lnTo>
                    <a:pt x="343853" y="343852"/>
                  </a:lnTo>
                  <a:lnTo>
                    <a:pt x="516255" y="343852"/>
                  </a:lnTo>
                  <a:lnTo>
                    <a:pt x="516255" y="172402"/>
                  </a:lnTo>
                  <a:close/>
                </a:path>
              </a:pathLst>
            </a:custGeom>
            <a:solidFill>
              <a:srgbClr val="C473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01" name="Freeform 400">
              <a:extLst>
                <a:ext uri="{FF2B5EF4-FFF2-40B4-BE49-F238E27FC236}">
                  <a16:creationId xmlns:a16="http://schemas.microsoft.com/office/drawing/2014/main" id="{1133D784-EA10-0B5D-8A9C-DD2C0E4E02F5}"/>
                </a:ext>
              </a:extLst>
            </p:cNvPr>
            <p:cNvSpPr/>
            <p:nvPr/>
          </p:nvSpPr>
          <p:spPr>
            <a:xfrm>
              <a:off x="11057533" y="11264548"/>
              <a:ext cx="172402" cy="172402"/>
            </a:xfrm>
            <a:custGeom>
              <a:avLst/>
              <a:gdLst>
                <a:gd name="connsiteX0" fmla="*/ 0 w 172402"/>
                <a:gd name="connsiteY0" fmla="*/ 0 h 172402"/>
                <a:gd name="connsiteX1" fmla="*/ 172402 w 172402"/>
                <a:gd name="connsiteY1" fmla="*/ 0 h 172402"/>
                <a:gd name="connsiteX2" fmla="*/ 172402 w 172402"/>
                <a:gd name="connsiteY2" fmla="*/ 172403 h 172402"/>
                <a:gd name="connsiteX3" fmla="*/ 0 w 172402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402" h="172402">
                  <a:moveTo>
                    <a:pt x="0" y="0"/>
                  </a:moveTo>
                  <a:lnTo>
                    <a:pt x="172402" y="0"/>
                  </a:lnTo>
                  <a:lnTo>
                    <a:pt x="172402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B4E0F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02" name="Graphic 99">
              <a:extLst>
                <a:ext uri="{FF2B5EF4-FFF2-40B4-BE49-F238E27FC236}">
                  <a16:creationId xmlns:a16="http://schemas.microsoft.com/office/drawing/2014/main" id="{D188D105-6FD7-3FBE-0866-D2986535DA3D}"/>
                </a:ext>
              </a:extLst>
            </p:cNvPr>
            <p:cNvGrpSpPr/>
            <p:nvPr/>
          </p:nvGrpSpPr>
          <p:grpSpPr>
            <a:xfrm>
              <a:off x="10886083" y="10232038"/>
              <a:ext cx="1721167" cy="1376362"/>
              <a:chOff x="10886083" y="10232038"/>
              <a:chExt cx="1721167" cy="1376362"/>
            </a:xfrm>
            <a:solidFill>
              <a:srgbClr val="143F54"/>
            </a:solidFill>
          </p:grpSpPr>
          <p:sp>
            <p:nvSpPr>
              <p:cNvPr id="403" name="Freeform 402">
                <a:extLst>
                  <a:ext uri="{FF2B5EF4-FFF2-40B4-BE49-F238E27FC236}">
                    <a16:creationId xmlns:a16="http://schemas.microsoft.com/office/drawing/2014/main" id="{FD8A43D6-12E8-9F37-F527-10B72A9312CE}"/>
                  </a:ext>
                </a:extLst>
              </p:cNvPr>
              <p:cNvSpPr/>
              <p:nvPr/>
            </p:nvSpPr>
            <p:spPr>
              <a:xfrm>
                <a:off x="11402338" y="10232038"/>
                <a:ext cx="171450" cy="516255"/>
              </a:xfrm>
              <a:custGeom>
                <a:avLst/>
                <a:gdLst>
                  <a:gd name="connsiteX0" fmla="*/ 171450 w 171450"/>
                  <a:gd name="connsiteY0" fmla="*/ 171450 h 516255"/>
                  <a:gd name="connsiteX1" fmla="*/ 171450 w 171450"/>
                  <a:gd name="connsiteY1" fmla="*/ 0 h 516255"/>
                  <a:gd name="connsiteX2" fmla="*/ 0 w 171450"/>
                  <a:gd name="connsiteY2" fmla="*/ 0 h 516255"/>
                  <a:gd name="connsiteX3" fmla="*/ 0 w 171450"/>
                  <a:gd name="connsiteY3" fmla="*/ 171450 h 516255"/>
                  <a:gd name="connsiteX4" fmla="*/ 0 w 171450"/>
                  <a:gd name="connsiteY4" fmla="*/ 343853 h 516255"/>
                  <a:gd name="connsiteX5" fmla="*/ 0 w 171450"/>
                  <a:gd name="connsiteY5" fmla="*/ 516255 h 516255"/>
                  <a:gd name="connsiteX6" fmla="*/ 171450 w 171450"/>
                  <a:gd name="connsiteY6" fmla="*/ 516255 h 516255"/>
                  <a:gd name="connsiteX7" fmla="*/ 171450 w 171450"/>
                  <a:gd name="connsiteY7" fmla="*/ 343853 h 516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450" h="516255">
                    <a:moveTo>
                      <a:pt x="171450" y="171450"/>
                    </a:moveTo>
                    <a:lnTo>
                      <a:pt x="171450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171450" y="516255"/>
                    </a:lnTo>
                    <a:lnTo>
                      <a:pt x="171450" y="343853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4" name="Freeform 403">
                <a:extLst>
                  <a:ext uri="{FF2B5EF4-FFF2-40B4-BE49-F238E27FC236}">
                    <a16:creationId xmlns:a16="http://schemas.microsoft.com/office/drawing/2014/main" id="{E7D4068F-E3BC-2044-4737-C929BF339755}"/>
                  </a:ext>
                </a:extLst>
              </p:cNvPr>
              <p:cNvSpPr/>
              <p:nvPr/>
            </p:nvSpPr>
            <p:spPr>
              <a:xfrm>
                <a:off x="11573788" y="1074829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5" name="Freeform 404">
                <a:extLst>
                  <a:ext uri="{FF2B5EF4-FFF2-40B4-BE49-F238E27FC236}">
                    <a16:creationId xmlns:a16="http://schemas.microsoft.com/office/drawing/2014/main" id="{889807E9-F14F-8455-E8D0-A320FCCEA5BE}"/>
                  </a:ext>
                </a:extLst>
              </p:cNvPr>
              <p:cNvSpPr/>
              <p:nvPr/>
            </p:nvSpPr>
            <p:spPr>
              <a:xfrm>
                <a:off x="11746191" y="10920695"/>
                <a:ext cx="861060" cy="171450"/>
              </a:xfrm>
              <a:custGeom>
                <a:avLst/>
                <a:gdLst>
                  <a:gd name="connsiteX0" fmla="*/ 688657 w 861060"/>
                  <a:gd name="connsiteY0" fmla="*/ 0 h 171450"/>
                  <a:gd name="connsiteX1" fmla="*/ 516255 w 861060"/>
                  <a:gd name="connsiteY1" fmla="*/ 0 h 171450"/>
                  <a:gd name="connsiteX2" fmla="*/ 344805 w 861060"/>
                  <a:gd name="connsiteY2" fmla="*/ 0 h 171450"/>
                  <a:gd name="connsiteX3" fmla="*/ 172402 w 861060"/>
                  <a:gd name="connsiteY3" fmla="*/ 0 h 171450"/>
                  <a:gd name="connsiteX4" fmla="*/ 0 w 861060"/>
                  <a:gd name="connsiteY4" fmla="*/ 0 h 171450"/>
                  <a:gd name="connsiteX5" fmla="*/ 0 w 861060"/>
                  <a:gd name="connsiteY5" fmla="*/ 171450 h 171450"/>
                  <a:gd name="connsiteX6" fmla="*/ 172402 w 861060"/>
                  <a:gd name="connsiteY6" fmla="*/ 171450 h 171450"/>
                  <a:gd name="connsiteX7" fmla="*/ 344805 w 861060"/>
                  <a:gd name="connsiteY7" fmla="*/ 171450 h 171450"/>
                  <a:gd name="connsiteX8" fmla="*/ 516255 w 861060"/>
                  <a:gd name="connsiteY8" fmla="*/ 171450 h 171450"/>
                  <a:gd name="connsiteX9" fmla="*/ 688657 w 861060"/>
                  <a:gd name="connsiteY9" fmla="*/ 171450 h 171450"/>
                  <a:gd name="connsiteX10" fmla="*/ 861060 w 861060"/>
                  <a:gd name="connsiteY10" fmla="*/ 171450 h 171450"/>
                  <a:gd name="connsiteX11" fmla="*/ 861060 w 861060"/>
                  <a:gd name="connsiteY11" fmla="*/ 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1060" h="171450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4805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402" y="171450"/>
                    </a:lnTo>
                    <a:lnTo>
                      <a:pt x="344805" y="171450"/>
                    </a:lnTo>
                    <a:lnTo>
                      <a:pt x="516255" y="171450"/>
                    </a:lnTo>
                    <a:lnTo>
                      <a:pt x="688657" y="171450"/>
                    </a:lnTo>
                    <a:lnTo>
                      <a:pt x="861060" y="171450"/>
                    </a:lnTo>
                    <a:lnTo>
                      <a:pt x="861060" y="0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6" name="Freeform 405">
                <a:extLst>
                  <a:ext uri="{FF2B5EF4-FFF2-40B4-BE49-F238E27FC236}">
                    <a16:creationId xmlns:a16="http://schemas.microsoft.com/office/drawing/2014/main" id="{FCA974B0-94D3-8F99-BDA7-AF305FBCF58F}"/>
                  </a:ext>
                </a:extLst>
              </p:cNvPr>
              <p:cNvSpPr/>
              <p:nvPr/>
            </p:nvSpPr>
            <p:spPr>
              <a:xfrm>
                <a:off x="10886083" y="11264547"/>
                <a:ext cx="516255" cy="343852"/>
              </a:xfrm>
              <a:custGeom>
                <a:avLst/>
                <a:gdLst>
                  <a:gd name="connsiteX0" fmla="*/ 343853 w 516255"/>
                  <a:gd name="connsiteY0" fmla="*/ 172403 h 343852"/>
                  <a:gd name="connsiteX1" fmla="*/ 171450 w 516255"/>
                  <a:gd name="connsiteY1" fmla="*/ 172403 h 343852"/>
                  <a:gd name="connsiteX2" fmla="*/ 171450 w 516255"/>
                  <a:gd name="connsiteY2" fmla="*/ 172403 h 343852"/>
                  <a:gd name="connsiteX3" fmla="*/ 0 w 516255"/>
                  <a:gd name="connsiteY3" fmla="*/ 172403 h 343852"/>
                  <a:gd name="connsiteX4" fmla="*/ 0 w 516255"/>
                  <a:gd name="connsiteY4" fmla="*/ 343853 h 343852"/>
                  <a:gd name="connsiteX5" fmla="*/ 171450 w 516255"/>
                  <a:gd name="connsiteY5" fmla="*/ 343853 h 343852"/>
                  <a:gd name="connsiteX6" fmla="*/ 171450 w 516255"/>
                  <a:gd name="connsiteY6" fmla="*/ 343853 h 343852"/>
                  <a:gd name="connsiteX7" fmla="*/ 343853 w 516255"/>
                  <a:gd name="connsiteY7" fmla="*/ 343853 h 343852"/>
                  <a:gd name="connsiteX8" fmla="*/ 516255 w 516255"/>
                  <a:gd name="connsiteY8" fmla="*/ 343853 h 343852"/>
                  <a:gd name="connsiteX9" fmla="*/ 516255 w 516255"/>
                  <a:gd name="connsiteY9" fmla="*/ 172403 h 343852"/>
                  <a:gd name="connsiteX10" fmla="*/ 516255 w 516255"/>
                  <a:gd name="connsiteY10" fmla="*/ 0 h 343852"/>
                  <a:gd name="connsiteX11" fmla="*/ 343853 w 516255"/>
                  <a:gd name="connsiteY11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6255" h="343852">
                    <a:moveTo>
                      <a:pt x="343853" y="172403"/>
                    </a:moveTo>
                    <a:lnTo>
                      <a:pt x="171450" y="172403"/>
                    </a:lnTo>
                    <a:lnTo>
                      <a:pt x="171450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450" y="343853"/>
                    </a:lnTo>
                    <a:lnTo>
                      <a:pt x="171450" y="343853"/>
                    </a:lnTo>
                    <a:lnTo>
                      <a:pt x="343853" y="343853"/>
                    </a:lnTo>
                    <a:lnTo>
                      <a:pt x="516255" y="343853"/>
                    </a:lnTo>
                    <a:lnTo>
                      <a:pt x="516255" y="172403"/>
                    </a:lnTo>
                    <a:lnTo>
                      <a:pt x="516255" y="0"/>
                    </a:ln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143F5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07" name="Graphic 99">
              <a:extLst>
                <a:ext uri="{FF2B5EF4-FFF2-40B4-BE49-F238E27FC236}">
                  <a16:creationId xmlns:a16="http://schemas.microsoft.com/office/drawing/2014/main" id="{D8923622-6DBD-10F3-D1A8-79EFB7552D6B}"/>
                </a:ext>
              </a:extLst>
            </p:cNvPr>
            <p:cNvGrpSpPr/>
            <p:nvPr/>
          </p:nvGrpSpPr>
          <p:grpSpPr>
            <a:xfrm>
              <a:off x="10713681" y="7822213"/>
              <a:ext cx="3958590" cy="3958590"/>
              <a:chOff x="10713681" y="7822213"/>
              <a:chExt cx="3958590" cy="3958590"/>
            </a:xfrm>
            <a:solidFill>
              <a:srgbClr val="242428"/>
            </a:solidFill>
          </p:grpSpPr>
          <p:sp>
            <p:nvSpPr>
              <p:cNvPr id="408" name="Freeform 407">
                <a:extLst>
                  <a:ext uri="{FF2B5EF4-FFF2-40B4-BE49-F238E27FC236}">
                    <a16:creationId xmlns:a16="http://schemas.microsoft.com/office/drawing/2014/main" id="{D11B5F85-A8E7-CC39-42FB-0938844DABFC}"/>
                  </a:ext>
                </a:extLst>
              </p:cNvPr>
              <p:cNvSpPr/>
              <p:nvPr/>
            </p:nvSpPr>
            <p:spPr>
              <a:xfrm>
                <a:off x="13812163" y="7822213"/>
                <a:ext cx="860107" cy="860107"/>
              </a:xfrm>
              <a:custGeom>
                <a:avLst/>
                <a:gdLst>
                  <a:gd name="connsiteX0" fmla="*/ 687705 w 860107"/>
                  <a:gd name="connsiteY0" fmla="*/ 172403 h 860107"/>
                  <a:gd name="connsiteX1" fmla="*/ 687705 w 860107"/>
                  <a:gd name="connsiteY1" fmla="*/ 0 h 860107"/>
                  <a:gd name="connsiteX2" fmla="*/ 0 w 860107"/>
                  <a:gd name="connsiteY2" fmla="*/ 0 h 860107"/>
                  <a:gd name="connsiteX3" fmla="*/ 0 w 860107"/>
                  <a:gd name="connsiteY3" fmla="*/ 172403 h 860107"/>
                  <a:gd name="connsiteX4" fmla="*/ 687705 w 860107"/>
                  <a:gd name="connsiteY4" fmla="*/ 172403 h 860107"/>
                  <a:gd name="connsiteX5" fmla="*/ 687705 w 860107"/>
                  <a:gd name="connsiteY5" fmla="*/ 860108 h 860107"/>
                  <a:gd name="connsiteX6" fmla="*/ 860108 w 860107"/>
                  <a:gd name="connsiteY6" fmla="*/ 860108 h 860107"/>
                  <a:gd name="connsiteX7" fmla="*/ 860108 w 860107"/>
                  <a:gd name="connsiteY7" fmla="*/ 172403 h 86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107" h="860107">
                    <a:moveTo>
                      <a:pt x="687705" y="172403"/>
                    </a:moveTo>
                    <a:lnTo>
                      <a:pt x="687705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687705" y="172403"/>
                    </a:lnTo>
                    <a:lnTo>
                      <a:pt x="687705" y="860108"/>
                    </a:lnTo>
                    <a:lnTo>
                      <a:pt x="860108" y="860108"/>
                    </a:lnTo>
                    <a:lnTo>
                      <a:pt x="860108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D59456D2-9A3B-EE50-CC74-DF66DEE80934}"/>
                  </a:ext>
                </a:extLst>
              </p:cNvPr>
              <p:cNvSpPr/>
              <p:nvPr/>
            </p:nvSpPr>
            <p:spPr>
              <a:xfrm>
                <a:off x="14328418" y="8682320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F581B1E5-987C-5E4A-F96D-B93100AC8523}"/>
                  </a:ext>
                </a:extLst>
              </p:cNvPr>
              <p:cNvSpPr/>
              <p:nvPr/>
            </p:nvSpPr>
            <p:spPr>
              <a:xfrm>
                <a:off x="14156016" y="885472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1" name="Freeform 410">
                <a:extLst>
                  <a:ext uri="{FF2B5EF4-FFF2-40B4-BE49-F238E27FC236}">
                    <a16:creationId xmlns:a16="http://schemas.microsoft.com/office/drawing/2014/main" id="{CA9F27EF-22B5-6569-61B0-9A18D5E137EA}"/>
                  </a:ext>
                </a:extLst>
              </p:cNvPr>
              <p:cNvSpPr/>
              <p:nvPr/>
            </p:nvSpPr>
            <p:spPr>
              <a:xfrm>
                <a:off x="13983613" y="902712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2" name="Freeform 411">
                <a:extLst>
                  <a:ext uri="{FF2B5EF4-FFF2-40B4-BE49-F238E27FC236}">
                    <a16:creationId xmlns:a16="http://schemas.microsoft.com/office/drawing/2014/main" id="{10357CEE-303B-1E47-C168-42CDA63FCC28}"/>
                  </a:ext>
                </a:extLst>
              </p:cNvPr>
              <p:cNvSpPr/>
              <p:nvPr/>
            </p:nvSpPr>
            <p:spPr>
              <a:xfrm>
                <a:off x="13812163" y="919952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2 w 172402"/>
                  <a:gd name="connsiteY1" fmla="*/ 0 h 172402"/>
                  <a:gd name="connsiteX2" fmla="*/ 172402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2" y="0"/>
                    </a:lnTo>
                    <a:lnTo>
                      <a:pt x="172402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3" name="Freeform 412">
                <a:extLst>
                  <a:ext uri="{FF2B5EF4-FFF2-40B4-BE49-F238E27FC236}">
                    <a16:creationId xmlns:a16="http://schemas.microsoft.com/office/drawing/2014/main" id="{5E9EBFF0-D105-859C-02C3-CF2D06B4610A}"/>
                  </a:ext>
                </a:extLst>
              </p:cNvPr>
              <p:cNvSpPr/>
              <p:nvPr/>
            </p:nvSpPr>
            <p:spPr>
              <a:xfrm>
                <a:off x="13639761" y="937097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4" name="Freeform 413">
                <a:extLst>
                  <a:ext uri="{FF2B5EF4-FFF2-40B4-BE49-F238E27FC236}">
                    <a16:creationId xmlns:a16="http://schemas.microsoft.com/office/drawing/2014/main" id="{59876132-733F-A9FA-286C-8A4689AD8A0A}"/>
                  </a:ext>
                </a:extLst>
              </p:cNvPr>
              <p:cNvSpPr/>
              <p:nvPr/>
            </p:nvSpPr>
            <p:spPr>
              <a:xfrm>
                <a:off x="13467358" y="9543380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5" name="Freeform 414">
                <a:extLst>
                  <a:ext uri="{FF2B5EF4-FFF2-40B4-BE49-F238E27FC236}">
                    <a16:creationId xmlns:a16="http://schemas.microsoft.com/office/drawing/2014/main" id="{4A7DC93E-C00F-7382-BF24-7F3D5A027EDD}"/>
                  </a:ext>
                </a:extLst>
              </p:cNvPr>
              <p:cNvSpPr/>
              <p:nvPr/>
            </p:nvSpPr>
            <p:spPr>
              <a:xfrm>
                <a:off x="13294956" y="971578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6" name="Freeform 415">
                <a:extLst>
                  <a:ext uri="{FF2B5EF4-FFF2-40B4-BE49-F238E27FC236}">
                    <a16:creationId xmlns:a16="http://schemas.microsoft.com/office/drawing/2014/main" id="{4434C2A4-F7E0-29E3-B420-133CD059AF01}"/>
                  </a:ext>
                </a:extLst>
              </p:cNvPr>
              <p:cNvSpPr/>
              <p:nvPr/>
            </p:nvSpPr>
            <p:spPr>
              <a:xfrm>
                <a:off x="13123506" y="988723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7" name="Freeform 416">
                <a:extLst>
                  <a:ext uri="{FF2B5EF4-FFF2-40B4-BE49-F238E27FC236}">
                    <a16:creationId xmlns:a16="http://schemas.microsoft.com/office/drawing/2014/main" id="{1BAD3F83-B18E-ED3D-B6E4-C26A64E98B60}"/>
                  </a:ext>
                </a:extLst>
              </p:cNvPr>
              <p:cNvSpPr/>
              <p:nvPr/>
            </p:nvSpPr>
            <p:spPr>
              <a:xfrm>
                <a:off x="12951103" y="1005963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8" name="Freeform 417">
                <a:extLst>
                  <a:ext uri="{FF2B5EF4-FFF2-40B4-BE49-F238E27FC236}">
                    <a16:creationId xmlns:a16="http://schemas.microsoft.com/office/drawing/2014/main" id="{D09F4C30-0EEB-C6D6-3E4F-729A5CF1B5FC}"/>
                  </a:ext>
                </a:extLst>
              </p:cNvPr>
              <p:cNvSpPr/>
              <p:nvPr/>
            </p:nvSpPr>
            <p:spPr>
              <a:xfrm>
                <a:off x="12778701" y="1023203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9" name="Freeform 418">
                <a:extLst>
                  <a:ext uri="{FF2B5EF4-FFF2-40B4-BE49-F238E27FC236}">
                    <a16:creationId xmlns:a16="http://schemas.microsoft.com/office/drawing/2014/main" id="{92D3A0F4-D34A-CB15-D63A-34BC368F66D9}"/>
                  </a:ext>
                </a:extLst>
              </p:cNvPr>
              <p:cNvSpPr/>
              <p:nvPr/>
            </p:nvSpPr>
            <p:spPr>
              <a:xfrm>
                <a:off x="12607251" y="1040348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0" name="Freeform 419">
                <a:extLst>
                  <a:ext uri="{FF2B5EF4-FFF2-40B4-BE49-F238E27FC236}">
                    <a16:creationId xmlns:a16="http://schemas.microsoft.com/office/drawing/2014/main" id="{56153518-83C3-DF53-9E74-A2DA884625FC}"/>
                  </a:ext>
                </a:extLst>
              </p:cNvPr>
              <p:cNvSpPr/>
              <p:nvPr/>
            </p:nvSpPr>
            <p:spPr>
              <a:xfrm>
                <a:off x="12434848" y="10575890"/>
                <a:ext cx="343852" cy="516254"/>
              </a:xfrm>
              <a:custGeom>
                <a:avLst/>
                <a:gdLst>
                  <a:gd name="connsiteX0" fmla="*/ 0 w 343852"/>
                  <a:gd name="connsiteY0" fmla="*/ 172403 h 516254"/>
                  <a:gd name="connsiteX1" fmla="*/ 172403 w 343852"/>
                  <a:gd name="connsiteY1" fmla="*/ 172403 h 516254"/>
                  <a:gd name="connsiteX2" fmla="*/ 172403 w 343852"/>
                  <a:gd name="connsiteY2" fmla="*/ 516255 h 516254"/>
                  <a:gd name="connsiteX3" fmla="*/ 343853 w 343852"/>
                  <a:gd name="connsiteY3" fmla="*/ 516255 h 516254"/>
                  <a:gd name="connsiteX4" fmla="*/ 343853 w 343852"/>
                  <a:gd name="connsiteY4" fmla="*/ 172403 h 516254"/>
                  <a:gd name="connsiteX5" fmla="*/ 172403 w 343852"/>
                  <a:gd name="connsiteY5" fmla="*/ 172403 h 516254"/>
                  <a:gd name="connsiteX6" fmla="*/ 172403 w 343852"/>
                  <a:gd name="connsiteY6" fmla="*/ 0 h 516254"/>
                  <a:gd name="connsiteX7" fmla="*/ 0 w 343852"/>
                  <a:gd name="connsiteY7" fmla="*/ 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516254">
                    <a:moveTo>
                      <a:pt x="0" y="172403"/>
                    </a:moveTo>
                    <a:lnTo>
                      <a:pt x="172403" y="172403"/>
                    </a:lnTo>
                    <a:lnTo>
                      <a:pt x="172403" y="516255"/>
                    </a:lnTo>
                    <a:lnTo>
                      <a:pt x="343853" y="516255"/>
                    </a:ln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1" name="Freeform 420">
                <a:extLst>
                  <a:ext uri="{FF2B5EF4-FFF2-40B4-BE49-F238E27FC236}">
                    <a16:creationId xmlns:a16="http://schemas.microsoft.com/office/drawing/2014/main" id="{638BB841-DD2C-54B9-BD8C-1FC877571669}"/>
                  </a:ext>
                </a:extLst>
              </p:cNvPr>
              <p:cNvSpPr/>
              <p:nvPr/>
            </p:nvSpPr>
            <p:spPr>
              <a:xfrm>
                <a:off x="11402338" y="9715783"/>
                <a:ext cx="516254" cy="343852"/>
              </a:xfrm>
              <a:custGeom>
                <a:avLst/>
                <a:gdLst>
                  <a:gd name="connsiteX0" fmla="*/ 343853 w 516254"/>
                  <a:gd name="connsiteY0" fmla="*/ 343852 h 343852"/>
                  <a:gd name="connsiteX1" fmla="*/ 516255 w 516254"/>
                  <a:gd name="connsiteY1" fmla="*/ 343852 h 343852"/>
                  <a:gd name="connsiteX2" fmla="*/ 516255 w 516254"/>
                  <a:gd name="connsiteY2" fmla="*/ 171450 h 343852"/>
                  <a:gd name="connsiteX3" fmla="*/ 343853 w 516254"/>
                  <a:gd name="connsiteY3" fmla="*/ 171450 h 343852"/>
                  <a:gd name="connsiteX4" fmla="*/ 343853 w 516254"/>
                  <a:gd name="connsiteY4" fmla="*/ 0 h 343852"/>
                  <a:gd name="connsiteX5" fmla="*/ 0 w 516254"/>
                  <a:gd name="connsiteY5" fmla="*/ 0 h 343852"/>
                  <a:gd name="connsiteX6" fmla="*/ 0 w 516254"/>
                  <a:gd name="connsiteY6" fmla="*/ 171450 h 343852"/>
                  <a:gd name="connsiteX7" fmla="*/ 343853 w 516254"/>
                  <a:gd name="connsiteY7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4" h="343852">
                    <a:moveTo>
                      <a:pt x="343853" y="343852"/>
                    </a:moveTo>
                    <a:lnTo>
                      <a:pt x="516255" y="343852"/>
                    </a:lnTo>
                    <a:lnTo>
                      <a:pt x="516255" y="171450"/>
                    </a:lnTo>
                    <a:lnTo>
                      <a:pt x="343853" y="171450"/>
                    </a:lnTo>
                    <a:lnTo>
                      <a:pt x="343853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34385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4510C701-DD4D-3368-395B-511A963B7A14}"/>
                  </a:ext>
                </a:extLst>
              </p:cNvPr>
              <p:cNvSpPr/>
              <p:nvPr/>
            </p:nvSpPr>
            <p:spPr>
              <a:xfrm>
                <a:off x="12607251" y="902712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3" name="Freeform 422">
                <a:extLst>
                  <a:ext uri="{FF2B5EF4-FFF2-40B4-BE49-F238E27FC236}">
                    <a16:creationId xmlns:a16="http://schemas.microsoft.com/office/drawing/2014/main" id="{0947F58F-9D57-7B3A-628F-266882D6FFA4}"/>
                  </a:ext>
                </a:extLst>
              </p:cNvPr>
              <p:cNvSpPr/>
              <p:nvPr/>
            </p:nvSpPr>
            <p:spPr>
              <a:xfrm>
                <a:off x="12434848" y="919952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4" name="Freeform 423">
                <a:extLst>
                  <a:ext uri="{FF2B5EF4-FFF2-40B4-BE49-F238E27FC236}">
                    <a16:creationId xmlns:a16="http://schemas.microsoft.com/office/drawing/2014/main" id="{42B30FA1-93FD-3E1D-2402-D79D29564D83}"/>
                  </a:ext>
                </a:extLst>
              </p:cNvPr>
              <p:cNvSpPr/>
              <p:nvPr/>
            </p:nvSpPr>
            <p:spPr>
              <a:xfrm>
                <a:off x="12262446" y="937097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5" name="Freeform 424">
                <a:extLst>
                  <a:ext uri="{FF2B5EF4-FFF2-40B4-BE49-F238E27FC236}">
                    <a16:creationId xmlns:a16="http://schemas.microsoft.com/office/drawing/2014/main" id="{9B5032C1-7437-D32B-EAD8-E9211BDF154A}"/>
                  </a:ext>
                </a:extLst>
              </p:cNvPr>
              <p:cNvSpPr/>
              <p:nvPr/>
            </p:nvSpPr>
            <p:spPr>
              <a:xfrm>
                <a:off x="12090996" y="9543380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6" name="Freeform 425">
                <a:extLst>
                  <a:ext uri="{FF2B5EF4-FFF2-40B4-BE49-F238E27FC236}">
                    <a16:creationId xmlns:a16="http://schemas.microsoft.com/office/drawing/2014/main" id="{ED1D7C1F-1C59-3D35-364B-9ABE44A951FA}"/>
                  </a:ext>
                </a:extLst>
              </p:cNvPr>
              <p:cNvSpPr/>
              <p:nvPr/>
            </p:nvSpPr>
            <p:spPr>
              <a:xfrm>
                <a:off x="11918593" y="971578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7" name="Freeform 426">
                <a:extLst>
                  <a:ext uri="{FF2B5EF4-FFF2-40B4-BE49-F238E27FC236}">
                    <a16:creationId xmlns:a16="http://schemas.microsoft.com/office/drawing/2014/main" id="{55E5A1B9-E5B0-492A-F38A-BE19EC3B5AF4}"/>
                  </a:ext>
                </a:extLst>
              </p:cNvPr>
              <p:cNvSpPr/>
              <p:nvPr/>
            </p:nvSpPr>
            <p:spPr>
              <a:xfrm>
                <a:off x="13639761" y="799461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8" name="Freeform 427">
                <a:extLst>
                  <a:ext uri="{FF2B5EF4-FFF2-40B4-BE49-F238E27FC236}">
                    <a16:creationId xmlns:a16="http://schemas.microsoft.com/office/drawing/2014/main" id="{BD981CD0-B26D-809F-615A-A00B300FA95D}"/>
                  </a:ext>
                </a:extLst>
              </p:cNvPr>
              <p:cNvSpPr/>
              <p:nvPr/>
            </p:nvSpPr>
            <p:spPr>
              <a:xfrm>
                <a:off x="13467358" y="8166065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9" name="Freeform 428">
                <a:extLst>
                  <a:ext uri="{FF2B5EF4-FFF2-40B4-BE49-F238E27FC236}">
                    <a16:creationId xmlns:a16="http://schemas.microsoft.com/office/drawing/2014/main" id="{1D3DFA7B-FA93-4CB0-5980-D6B65E25AC04}"/>
                  </a:ext>
                </a:extLst>
              </p:cNvPr>
              <p:cNvSpPr/>
              <p:nvPr/>
            </p:nvSpPr>
            <p:spPr>
              <a:xfrm>
                <a:off x="13294956" y="8338468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7FE2EECC-DAA3-2141-3426-C5207D615496}"/>
                  </a:ext>
                </a:extLst>
              </p:cNvPr>
              <p:cNvSpPr/>
              <p:nvPr/>
            </p:nvSpPr>
            <p:spPr>
              <a:xfrm>
                <a:off x="13123506" y="8510870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1" name="Freeform 430">
                <a:extLst>
                  <a:ext uri="{FF2B5EF4-FFF2-40B4-BE49-F238E27FC236}">
                    <a16:creationId xmlns:a16="http://schemas.microsoft.com/office/drawing/2014/main" id="{77406C0B-08C1-07A5-E40F-6A9197D4859E}"/>
                  </a:ext>
                </a:extLst>
              </p:cNvPr>
              <p:cNvSpPr/>
              <p:nvPr/>
            </p:nvSpPr>
            <p:spPr>
              <a:xfrm>
                <a:off x="12951103" y="8682320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2" name="Freeform 431">
                <a:extLst>
                  <a:ext uri="{FF2B5EF4-FFF2-40B4-BE49-F238E27FC236}">
                    <a16:creationId xmlns:a16="http://schemas.microsoft.com/office/drawing/2014/main" id="{CF347026-3159-8D1D-C36C-3E871BDDBD18}"/>
                  </a:ext>
                </a:extLst>
              </p:cNvPr>
              <p:cNvSpPr/>
              <p:nvPr/>
            </p:nvSpPr>
            <p:spPr>
              <a:xfrm>
                <a:off x="12778701" y="8854723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3" name="Freeform 432">
                <a:extLst>
                  <a:ext uri="{FF2B5EF4-FFF2-40B4-BE49-F238E27FC236}">
                    <a16:creationId xmlns:a16="http://schemas.microsoft.com/office/drawing/2014/main" id="{13C6A0D9-FE58-D62F-DE6E-06EB176FCF57}"/>
                  </a:ext>
                </a:extLst>
              </p:cNvPr>
              <p:cNvSpPr/>
              <p:nvPr/>
            </p:nvSpPr>
            <p:spPr>
              <a:xfrm>
                <a:off x="11229936" y="9887233"/>
                <a:ext cx="172402" cy="1032510"/>
              </a:xfrm>
              <a:custGeom>
                <a:avLst/>
                <a:gdLst>
                  <a:gd name="connsiteX0" fmla="*/ 0 w 172402"/>
                  <a:gd name="connsiteY0" fmla="*/ 0 h 1032510"/>
                  <a:gd name="connsiteX1" fmla="*/ 172403 w 172402"/>
                  <a:gd name="connsiteY1" fmla="*/ 0 h 1032510"/>
                  <a:gd name="connsiteX2" fmla="*/ 172403 w 172402"/>
                  <a:gd name="connsiteY2" fmla="*/ 1032510 h 1032510"/>
                  <a:gd name="connsiteX3" fmla="*/ 0 w 172402"/>
                  <a:gd name="connsiteY3" fmla="*/ 103251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032510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032510"/>
                    </a:lnTo>
                    <a:lnTo>
                      <a:pt x="0" y="103251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4" name="Freeform 433">
                <a:extLst>
                  <a:ext uri="{FF2B5EF4-FFF2-40B4-BE49-F238E27FC236}">
                    <a16:creationId xmlns:a16="http://schemas.microsoft.com/office/drawing/2014/main" id="{7243E855-3847-BC62-9789-9A044D36C750}"/>
                  </a:ext>
                </a:extLst>
              </p:cNvPr>
              <p:cNvSpPr/>
              <p:nvPr/>
            </p:nvSpPr>
            <p:spPr>
              <a:xfrm>
                <a:off x="10886083" y="10920695"/>
                <a:ext cx="343852" cy="172402"/>
              </a:xfrm>
              <a:custGeom>
                <a:avLst/>
                <a:gdLst>
                  <a:gd name="connsiteX0" fmla="*/ 0 w 343852"/>
                  <a:gd name="connsiteY0" fmla="*/ 0 h 172402"/>
                  <a:gd name="connsiteX1" fmla="*/ 343853 w 343852"/>
                  <a:gd name="connsiteY1" fmla="*/ 0 h 172402"/>
                  <a:gd name="connsiteX2" fmla="*/ 343853 w 343852"/>
                  <a:gd name="connsiteY2" fmla="*/ 172402 h 172402"/>
                  <a:gd name="connsiteX3" fmla="*/ 0 w 34385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3852" h="172402">
                    <a:moveTo>
                      <a:pt x="0" y="0"/>
                    </a:moveTo>
                    <a:lnTo>
                      <a:pt x="343853" y="0"/>
                    </a:lnTo>
                    <a:lnTo>
                      <a:pt x="34385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5" name="Freeform 434">
                <a:extLst>
                  <a:ext uri="{FF2B5EF4-FFF2-40B4-BE49-F238E27FC236}">
                    <a16:creationId xmlns:a16="http://schemas.microsoft.com/office/drawing/2014/main" id="{4B092D90-563C-24B7-9954-6B978D703999}"/>
                  </a:ext>
                </a:extLst>
              </p:cNvPr>
              <p:cNvSpPr/>
              <p:nvPr/>
            </p:nvSpPr>
            <p:spPr>
              <a:xfrm>
                <a:off x="11573788" y="11092145"/>
                <a:ext cx="1032509" cy="172402"/>
              </a:xfrm>
              <a:custGeom>
                <a:avLst/>
                <a:gdLst>
                  <a:gd name="connsiteX0" fmla="*/ 0 w 1032509"/>
                  <a:gd name="connsiteY0" fmla="*/ 0 h 172402"/>
                  <a:gd name="connsiteX1" fmla="*/ 1032510 w 1032509"/>
                  <a:gd name="connsiteY1" fmla="*/ 0 h 172402"/>
                  <a:gd name="connsiteX2" fmla="*/ 1032510 w 1032509"/>
                  <a:gd name="connsiteY2" fmla="*/ 172402 h 172402"/>
                  <a:gd name="connsiteX3" fmla="*/ 0 w 1032509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2509" h="172402">
                    <a:moveTo>
                      <a:pt x="0" y="0"/>
                    </a:moveTo>
                    <a:lnTo>
                      <a:pt x="1032510" y="0"/>
                    </a:lnTo>
                    <a:lnTo>
                      <a:pt x="1032510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6" name="Freeform 435">
                <a:extLst>
                  <a:ext uri="{FF2B5EF4-FFF2-40B4-BE49-F238E27FC236}">
                    <a16:creationId xmlns:a16="http://schemas.microsoft.com/office/drawing/2014/main" id="{317E78FB-220E-DE72-496A-D3EA014E9947}"/>
                  </a:ext>
                </a:extLst>
              </p:cNvPr>
              <p:cNvSpPr/>
              <p:nvPr/>
            </p:nvSpPr>
            <p:spPr>
              <a:xfrm>
                <a:off x="11402338" y="11264548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172403 w 172402"/>
                  <a:gd name="connsiteY1" fmla="*/ 0 h 343852"/>
                  <a:gd name="connsiteX2" fmla="*/ 172403 w 172402"/>
                  <a:gd name="connsiteY2" fmla="*/ 343853 h 343852"/>
                  <a:gd name="connsiteX3" fmla="*/ 0 w 172402"/>
                  <a:gd name="connsiteY3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343853"/>
                    </a:lnTo>
                    <a:lnTo>
                      <a:pt x="0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7" name="Freeform 436">
                <a:extLst>
                  <a:ext uri="{FF2B5EF4-FFF2-40B4-BE49-F238E27FC236}">
                    <a16:creationId xmlns:a16="http://schemas.microsoft.com/office/drawing/2014/main" id="{E27D8C47-2562-8847-247B-65F3085EF528}"/>
                  </a:ext>
                </a:extLst>
              </p:cNvPr>
              <p:cNvSpPr/>
              <p:nvPr/>
            </p:nvSpPr>
            <p:spPr>
              <a:xfrm>
                <a:off x="10713681" y="11092145"/>
                <a:ext cx="172402" cy="516254"/>
              </a:xfrm>
              <a:custGeom>
                <a:avLst/>
                <a:gdLst>
                  <a:gd name="connsiteX0" fmla="*/ 0 w 172402"/>
                  <a:gd name="connsiteY0" fmla="*/ 0 h 516254"/>
                  <a:gd name="connsiteX1" fmla="*/ 172403 w 172402"/>
                  <a:gd name="connsiteY1" fmla="*/ 0 h 516254"/>
                  <a:gd name="connsiteX2" fmla="*/ 172403 w 172402"/>
                  <a:gd name="connsiteY2" fmla="*/ 516255 h 516254"/>
                  <a:gd name="connsiteX3" fmla="*/ 0 w 172402"/>
                  <a:gd name="connsiteY3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516254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516255"/>
                    </a:lnTo>
                    <a:lnTo>
                      <a:pt x="0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8" name="Freeform 437">
                <a:extLst>
                  <a:ext uri="{FF2B5EF4-FFF2-40B4-BE49-F238E27FC236}">
                    <a16:creationId xmlns:a16="http://schemas.microsoft.com/office/drawing/2014/main" id="{EFD8A0DF-C388-BD06-50F2-5E352B982539}"/>
                  </a:ext>
                </a:extLst>
              </p:cNvPr>
              <p:cNvSpPr/>
              <p:nvPr/>
            </p:nvSpPr>
            <p:spPr>
              <a:xfrm>
                <a:off x="10886083" y="11608400"/>
                <a:ext cx="516255" cy="172402"/>
              </a:xfrm>
              <a:custGeom>
                <a:avLst/>
                <a:gdLst>
                  <a:gd name="connsiteX0" fmla="*/ 171450 w 516255"/>
                  <a:gd name="connsiteY0" fmla="*/ 0 h 172402"/>
                  <a:gd name="connsiteX1" fmla="*/ 0 w 516255"/>
                  <a:gd name="connsiteY1" fmla="*/ 0 h 172402"/>
                  <a:gd name="connsiteX2" fmla="*/ 0 w 516255"/>
                  <a:gd name="connsiteY2" fmla="*/ 172403 h 172402"/>
                  <a:gd name="connsiteX3" fmla="*/ 171450 w 516255"/>
                  <a:gd name="connsiteY3" fmla="*/ 172403 h 172402"/>
                  <a:gd name="connsiteX4" fmla="*/ 343853 w 516255"/>
                  <a:gd name="connsiteY4" fmla="*/ 172403 h 172402"/>
                  <a:gd name="connsiteX5" fmla="*/ 516255 w 516255"/>
                  <a:gd name="connsiteY5" fmla="*/ 172403 h 172402"/>
                  <a:gd name="connsiteX6" fmla="*/ 516255 w 516255"/>
                  <a:gd name="connsiteY6" fmla="*/ 0 h 172402"/>
                  <a:gd name="connsiteX7" fmla="*/ 343853 w 516255"/>
                  <a:gd name="connsiteY7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5" h="172402">
                    <a:moveTo>
                      <a:pt x="171450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171450" y="172403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516255" y="0"/>
                    </a:ln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E792CDD4-09D8-F8FF-DC11-10CD7C976924}"/>
                </a:ext>
              </a:extLst>
            </p:cNvPr>
            <p:cNvSpPr/>
            <p:nvPr/>
          </p:nvSpPr>
          <p:spPr>
            <a:xfrm>
              <a:off x="11746191" y="7994615"/>
              <a:ext cx="2753677" cy="2753677"/>
            </a:xfrm>
            <a:custGeom>
              <a:avLst/>
              <a:gdLst>
                <a:gd name="connsiteX0" fmla="*/ 2582228 w 2753677"/>
                <a:gd name="connsiteY0" fmla="*/ 0 h 2753677"/>
                <a:gd name="connsiteX1" fmla="*/ 2582228 w 2753677"/>
                <a:gd name="connsiteY1" fmla="*/ 171450 h 2753677"/>
                <a:gd name="connsiteX2" fmla="*/ 2582228 w 2753677"/>
                <a:gd name="connsiteY2" fmla="*/ 171450 h 2753677"/>
                <a:gd name="connsiteX3" fmla="*/ 2510790 w 2753677"/>
                <a:gd name="connsiteY3" fmla="*/ 171450 h 2753677"/>
                <a:gd name="connsiteX4" fmla="*/ 2409825 w 2753677"/>
                <a:gd name="connsiteY4" fmla="*/ 171450 h 2753677"/>
                <a:gd name="connsiteX5" fmla="*/ 2409825 w 2753677"/>
                <a:gd name="connsiteY5" fmla="*/ 343853 h 2753677"/>
                <a:gd name="connsiteX6" fmla="*/ 2237422 w 2753677"/>
                <a:gd name="connsiteY6" fmla="*/ 343853 h 2753677"/>
                <a:gd name="connsiteX7" fmla="*/ 2237422 w 2753677"/>
                <a:gd name="connsiteY7" fmla="*/ 516255 h 2753677"/>
                <a:gd name="connsiteX8" fmla="*/ 2065972 w 2753677"/>
                <a:gd name="connsiteY8" fmla="*/ 516255 h 2753677"/>
                <a:gd name="connsiteX9" fmla="*/ 2065972 w 2753677"/>
                <a:gd name="connsiteY9" fmla="*/ 687705 h 2753677"/>
                <a:gd name="connsiteX10" fmla="*/ 1893570 w 2753677"/>
                <a:gd name="connsiteY10" fmla="*/ 687705 h 2753677"/>
                <a:gd name="connsiteX11" fmla="*/ 1893570 w 2753677"/>
                <a:gd name="connsiteY11" fmla="*/ 860108 h 2753677"/>
                <a:gd name="connsiteX12" fmla="*/ 1721168 w 2753677"/>
                <a:gd name="connsiteY12" fmla="*/ 860108 h 2753677"/>
                <a:gd name="connsiteX13" fmla="*/ 1721168 w 2753677"/>
                <a:gd name="connsiteY13" fmla="*/ 1032510 h 2753677"/>
                <a:gd name="connsiteX14" fmla="*/ 1548765 w 2753677"/>
                <a:gd name="connsiteY14" fmla="*/ 1032510 h 2753677"/>
                <a:gd name="connsiteX15" fmla="*/ 1548765 w 2753677"/>
                <a:gd name="connsiteY15" fmla="*/ 1204913 h 2753677"/>
                <a:gd name="connsiteX16" fmla="*/ 1377315 w 2753677"/>
                <a:gd name="connsiteY16" fmla="*/ 1204913 h 2753677"/>
                <a:gd name="connsiteX17" fmla="*/ 1377315 w 2753677"/>
                <a:gd name="connsiteY17" fmla="*/ 1376363 h 2753677"/>
                <a:gd name="connsiteX18" fmla="*/ 1204912 w 2753677"/>
                <a:gd name="connsiteY18" fmla="*/ 1376363 h 2753677"/>
                <a:gd name="connsiteX19" fmla="*/ 1204912 w 2753677"/>
                <a:gd name="connsiteY19" fmla="*/ 1548765 h 2753677"/>
                <a:gd name="connsiteX20" fmla="*/ 1032510 w 2753677"/>
                <a:gd name="connsiteY20" fmla="*/ 1548765 h 2753677"/>
                <a:gd name="connsiteX21" fmla="*/ 1032510 w 2753677"/>
                <a:gd name="connsiteY21" fmla="*/ 1721168 h 2753677"/>
                <a:gd name="connsiteX22" fmla="*/ 861060 w 2753677"/>
                <a:gd name="connsiteY22" fmla="*/ 1721168 h 2753677"/>
                <a:gd name="connsiteX23" fmla="*/ 861060 w 2753677"/>
                <a:gd name="connsiteY23" fmla="*/ 1892618 h 2753677"/>
                <a:gd name="connsiteX24" fmla="*/ 688657 w 2753677"/>
                <a:gd name="connsiteY24" fmla="*/ 1892618 h 2753677"/>
                <a:gd name="connsiteX25" fmla="*/ 688657 w 2753677"/>
                <a:gd name="connsiteY25" fmla="*/ 2065020 h 2753677"/>
                <a:gd name="connsiteX26" fmla="*/ 516255 w 2753677"/>
                <a:gd name="connsiteY26" fmla="*/ 2065020 h 2753677"/>
                <a:gd name="connsiteX27" fmla="*/ 516255 w 2753677"/>
                <a:gd name="connsiteY27" fmla="*/ 2237423 h 2753677"/>
                <a:gd name="connsiteX28" fmla="*/ 344805 w 2753677"/>
                <a:gd name="connsiteY28" fmla="*/ 2237423 h 2753677"/>
                <a:gd name="connsiteX29" fmla="*/ 344805 w 2753677"/>
                <a:gd name="connsiteY29" fmla="*/ 2408873 h 2753677"/>
                <a:gd name="connsiteX30" fmla="*/ 172402 w 2753677"/>
                <a:gd name="connsiteY30" fmla="*/ 2408873 h 2753677"/>
                <a:gd name="connsiteX31" fmla="*/ 172402 w 2753677"/>
                <a:gd name="connsiteY31" fmla="*/ 2581275 h 2753677"/>
                <a:gd name="connsiteX32" fmla="*/ 0 w 2753677"/>
                <a:gd name="connsiteY32" fmla="*/ 2581275 h 2753677"/>
                <a:gd name="connsiteX33" fmla="*/ 0 w 2753677"/>
                <a:gd name="connsiteY33" fmla="*/ 2753678 h 2753677"/>
                <a:gd name="connsiteX34" fmla="*/ 172402 w 2753677"/>
                <a:gd name="connsiteY34" fmla="*/ 2753678 h 2753677"/>
                <a:gd name="connsiteX35" fmla="*/ 344805 w 2753677"/>
                <a:gd name="connsiteY35" fmla="*/ 2753678 h 2753677"/>
                <a:gd name="connsiteX36" fmla="*/ 516255 w 2753677"/>
                <a:gd name="connsiteY36" fmla="*/ 2753678 h 2753677"/>
                <a:gd name="connsiteX37" fmla="*/ 688657 w 2753677"/>
                <a:gd name="connsiteY37" fmla="*/ 2753678 h 2753677"/>
                <a:gd name="connsiteX38" fmla="*/ 688657 w 2753677"/>
                <a:gd name="connsiteY38" fmla="*/ 2581275 h 2753677"/>
                <a:gd name="connsiteX39" fmla="*/ 861060 w 2753677"/>
                <a:gd name="connsiteY39" fmla="*/ 2581275 h 2753677"/>
                <a:gd name="connsiteX40" fmla="*/ 861060 w 2753677"/>
                <a:gd name="connsiteY40" fmla="*/ 2408873 h 2753677"/>
                <a:gd name="connsiteX41" fmla="*/ 1032510 w 2753677"/>
                <a:gd name="connsiteY41" fmla="*/ 2408873 h 2753677"/>
                <a:gd name="connsiteX42" fmla="*/ 1032510 w 2753677"/>
                <a:gd name="connsiteY42" fmla="*/ 2237423 h 2753677"/>
                <a:gd name="connsiteX43" fmla="*/ 1204912 w 2753677"/>
                <a:gd name="connsiteY43" fmla="*/ 2237423 h 2753677"/>
                <a:gd name="connsiteX44" fmla="*/ 1204912 w 2753677"/>
                <a:gd name="connsiteY44" fmla="*/ 2065020 h 2753677"/>
                <a:gd name="connsiteX45" fmla="*/ 1377315 w 2753677"/>
                <a:gd name="connsiteY45" fmla="*/ 2065020 h 2753677"/>
                <a:gd name="connsiteX46" fmla="*/ 1377315 w 2753677"/>
                <a:gd name="connsiteY46" fmla="*/ 1892618 h 2753677"/>
                <a:gd name="connsiteX47" fmla="*/ 1548765 w 2753677"/>
                <a:gd name="connsiteY47" fmla="*/ 1892618 h 2753677"/>
                <a:gd name="connsiteX48" fmla="*/ 1548765 w 2753677"/>
                <a:gd name="connsiteY48" fmla="*/ 1721168 h 2753677"/>
                <a:gd name="connsiteX49" fmla="*/ 1721168 w 2753677"/>
                <a:gd name="connsiteY49" fmla="*/ 1721168 h 2753677"/>
                <a:gd name="connsiteX50" fmla="*/ 1721168 w 2753677"/>
                <a:gd name="connsiteY50" fmla="*/ 1548765 h 2753677"/>
                <a:gd name="connsiteX51" fmla="*/ 1893570 w 2753677"/>
                <a:gd name="connsiteY51" fmla="*/ 1548765 h 2753677"/>
                <a:gd name="connsiteX52" fmla="*/ 1893570 w 2753677"/>
                <a:gd name="connsiteY52" fmla="*/ 1376363 h 2753677"/>
                <a:gd name="connsiteX53" fmla="*/ 2065972 w 2753677"/>
                <a:gd name="connsiteY53" fmla="*/ 1376363 h 2753677"/>
                <a:gd name="connsiteX54" fmla="*/ 2065972 w 2753677"/>
                <a:gd name="connsiteY54" fmla="*/ 1204913 h 2753677"/>
                <a:gd name="connsiteX55" fmla="*/ 2237422 w 2753677"/>
                <a:gd name="connsiteY55" fmla="*/ 1204913 h 2753677"/>
                <a:gd name="connsiteX56" fmla="*/ 2237422 w 2753677"/>
                <a:gd name="connsiteY56" fmla="*/ 1032510 h 2753677"/>
                <a:gd name="connsiteX57" fmla="*/ 2409825 w 2753677"/>
                <a:gd name="connsiteY57" fmla="*/ 1032510 h 2753677"/>
                <a:gd name="connsiteX58" fmla="*/ 2409825 w 2753677"/>
                <a:gd name="connsiteY58" fmla="*/ 860108 h 2753677"/>
                <a:gd name="connsiteX59" fmla="*/ 2582228 w 2753677"/>
                <a:gd name="connsiteY59" fmla="*/ 860108 h 2753677"/>
                <a:gd name="connsiteX60" fmla="*/ 2582228 w 2753677"/>
                <a:gd name="connsiteY60" fmla="*/ 687705 h 2753677"/>
                <a:gd name="connsiteX61" fmla="*/ 2664143 w 2753677"/>
                <a:gd name="connsiteY61" fmla="*/ 687705 h 2753677"/>
                <a:gd name="connsiteX62" fmla="*/ 2753678 w 2753677"/>
                <a:gd name="connsiteY62" fmla="*/ 687705 h 2753677"/>
                <a:gd name="connsiteX63" fmla="*/ 2753678 w 2753677"/>
                <a:gd name="connsiteY63" fmla="*/ 516255 h 2753677"/>
                <a:gd name="connsiteX64" fmla="*/ 2753678 w 2753677"/>
                <a:gd name="connsiteY64" fmla="*/ 343853 h 2753677"/>
                <a:gd name="connsiteX65" fmla="*/ 2753678 w 2753677"/>
                <a:gd name="connsiteY65" fmla="*/ 171450 h 2753677"/>
                <a:gd name="connsiteX66" fmla="*/ 2753678 w 2753677"/>
                <a:gd name="connsiteY66" fmla="*/ 0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753677" h="2753677">
                  <a:moveTo>
                    <a:pt x="2582228" y="0"/>
                  </a:moveTo>
                  <a:lnTo>
                    <a:pt x="2582228" y="171450"/>
                  </a:lnTo>
                  <a:lnTo>
                    <a:pt x="2582228" y="171450"/>
                  </a:lnTo>
                  <a:lnTo>
                    <a:pt x="2510790" y="171450"/>
                  </a:lnTo>
                  <a:lnTo>
                    <a:pt x="2409825" y="171450"/>
                  </a:lnTo>
                  <a:lnTo>
                    <a:pt x="2409825" y="343853"/>
                  </a:lnTo>
                  <a:lnTo>
                    <a:pt x="2237422" y="343853"/>
                  </a:lnTo>
                  <a:lnTo>
                    <a:pt x="2237422" y="516255"/>
                  </a:lnTo>
                  <a:lnTo>
                    <a:pt x="2065972" y="516255"/>
                  </a:lnTo>
                  <a:lnTo>
                    <a:pt x="2065972" y="687705"/>
                  </a:lnTo>
                  <a:lnTo>
                    <a:pt x="1893570" y="687705"/>
                  </a:lnTo>
                  <a:lnTo>
                    <a:pt x="1893570" y="860108"/>
                  </a:lnTo>
                  <a:lnTo>
                    <a:pt x="1721168" y="860108"/>
                  </a:lnTo>
                  <a:lnTo>
                    <a:pt x="1721168" y="1032510"/>
                  </a:lnTo>
                  <a:lnTo>
                    <a:pt x="1548765" y="1032510"/>
                  </a:lnTo>
                  <a:lnTo>
                    <a:pt x="1548765" y="1204913"/>
                  </a:lnTo>
                  <a:lnTo>
                    <a:pt x="1377315" y="1204913"/>
                  </a:lnTo>
                  <a:lnTo>
                    <a:pt x="1377315" y="1376363"/>
                  </a:lnTo>
                  <a:lnTo>
                    <a:pt x="1204912" y="1376363"/>
                  </a:lnTo>
                  <a:lnTo>
                    <a:pt x="1204912" y="1548765"/>
                  </a:lnTo>
                  <a:lnTo>
                    <a:pt x="1032510" y="1548765"/>
                  </a:lnTo>
                  <a:lnTo>
                    <a:pt x="1032510" y="1721168"/>
                  </a:lnTo>
                  <a:lnTo>
                    <a:pt x="861060" y="1721168"/>
                  </a:lnTo>
                  <a:lnTo>
                    <a:pt x="861060" y="1892618"/>
                  </a:lnTo>
                  <a:lnTo>
                    <a:pt x="688657" y="1892618"/>
                  </a:lnTo>
                  <a:lnTo>
                    <a:pt x="688657" y="2065020"/>
                  </a:lnTo>
                  <a:lnTo>
                    <a:pt x="516255" y="2065020"/>
                  </a:lnTo>
                  <a:lnTo>
                    <a:pt x="516255" y="2237423"/>
                  </a:lnTo>
                  <a:lnTo>
                    <a:pt x="344805" y="2237423"/>
                  </a:lnTo>
                  <a:lnTo>
                    <a:pt x="344805" y="2408873"/>
                  </a:lnTo>
                  <a:lnTo>
                    <a:pt x="172402" y="2408873"/>
                  </a:lnTo>
                  <a:lnTo>
                    <a:pt x="172402" y="2581275"/>
                  </a:lnTo>
                  <a:lnTo>
                    <a:pt x="0" y="2581275"/>
                  </a:lnTo>
                  <a:lnTo>
                    <a:pt x="0" y="2753678"/>
                  </a:lnTo>
                  <a:lnTo>
                    <a:pt x="172402" y="2753678"/>
                  </a:lnTo>
                  <a:lnTo>
                    <a:pt x="344805" y="2753678"/>
                  </a:lnTo>
                  <a:lnTo>
                    <a:pt x="516255" y="2753678"/>
                  </a:lnTo>
                  <a:lnTo>
                    <a:pt x="688657" y="2753678"/>
                  </a:lnTo>
                  <a:lnTo>
                    <a:pt x="688657" y="2581275"/>
                  </a:lnTo>
                  <a:lnTo>
                    <a:pt x="861060" y="2581275"/>
                  </a:lnTo>
                  <a:lnTo>
                    <a:pt x="861060" y="2408873"/>
                  </a:lnTo>
                  <a:lnTo>
                    <a:pt x="1032510" y="2408873"/>
                  </a:lnTo>
                  <a:lnTo>
                    <a:pt x="1032510" y="2237423"/>
                  </a:lnTo>
                  <a:lnTo>
                    <a:pt x="1204912" y="2237423"/>
                  </a:lnTo>
                  <a:lnTo>
                    <a:pt x="1204912" y="2065020"/>
                  </a:lnTo>
                  <a:lnTo>
                    <a:pt x="1377315" y="2065020"/>
                  </a:lnTo>
                  <a:lnTo>
                    <a:pt x="1377315" y="1892618"/>
                  </a:lnTo>
                  <a:lnTo>
                    <a:pt x="1548765" y="1892618"/>
                  </a:lnTo>
                  <a:lnTo>
                    <a:pt x="1548765" y="1721168"/>
                  </a:lnTo>
                  <a:lnTo>
                    <a:pt x="1721168" y="1721168"/>
                  </a:lnTo>
                  <a:lnTo>
                    <a:pt x="1721168" y="1548765"/>
                  </a:lnTo>
                  <a:lnTo>
                    <a:pt x="1893570" y="1548765"/>
                  </a:lnTo>
                  <a:lnTo>
                    <a:pt x="1893570" y="1376363"/>
                  </a:lnTo>
                  <a:lnTo>
                    <a:pt x="2065972" y="1376363"/>
                  </a:lnTo>
                  <a:lnTo>
                    <a:pt x="2065972" y="1204913"/>
                  </a:lnTo>
                  <a:lnTo>
                    <a:pt x="2237422" y="1204913"/>
                  </a:lnTo>
                  <a:lnTo>
                    <a:pt x="2237422" y="1032510"/>
                  </a:lnTo>
                  <a:lnTo>
                    <a:pt x="2409825" y="1032510"/>
                  </a:lnTo>
                  <a:lnTo>
                    <a:pt x="2409825" y="860108"/>
                  </a:lnTo>
                  <a:lnTo>
                    <a:pt x="2582228" y="860108"/>
                  </a:lnTo>
                  <a:lnTo>
                    <a:pt x="2582228" y="687705"/>
                  </a:lnTo>
                  <a:lnTo>
                    <a:pt x="2664143" y="687705"/>
                  </a:lnTo>
                  <a:lnTo>
                    <a:pt x="2753678" y="687705"/>
                  </a:lnTo>
                  <a:lnTo>
                    <a:pt x="2753678" y="516255"/>
                  </a:lnTo>
                  <a:lnTo>
                    <a:pt x="2753678" y="343853"/>
                  </a:lnTo>
                  <a:lnTo>
                    <a:pt x="2753678" y="171450"/>
                  </a:lnTo>
                  <a:lnTo>
                    <a:pt x="2753678" y="0"/>
                  </a:lnTo>
                  <a:close/>
                </a:path>
              </a:pathLst>
            </a:custGeom>
            <a:solidFill>
              <a:srgbClr val="96969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102" name="Graphic 110">
            <a:extLst>
              <a:ext uri="{FF2B5EF4-FFF2-40B4-BE49-F238E27FC236}">
                <a16:creationId xmlns:a16="http://schemas.microsoft.com/office/drawing/2014/main" id="{F51886B0-7498-DD45-C3CB-DBA96694B81E}"/>
              </a:ext>
            </a:extLst>
          </p:cNvPr>
          <p:cNvGrpSpPr/>
          <p:nvPr/>
        </p:nvGrpSpPr>
        <p:grpSpPr>
          <a:xfrm>
            <a:off x="19512102" y="2084537"/>
            <a:ext cx="1743828" cy="2619782"/>
            <a:chOff x="10474325" y="4279900"/>
            <a:chExt cx="3432799" cy="5157151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284BCC2B-4BCD-F0A6-9E11-EE3AD2A47926}"/>
                </a:ext>
              </a:extLst>
            </p:cNvPr>
            <p:cNvSpPr/>
            <p:nvPr/>
          </p:nvSpPr>
          <p:spPr>
            <a:xfrm>
              <a:off x="11846874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79B20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62264D2E-F613-B0B7-0F19-47B3F0A8F72D}"/>
                </a:ext>
              </a:extLst>
            </p:cNvPr>
            <p:cNvSpPr/>
            <p:nvPr/>
          </p:nvSpPr>
          <p:spPr>
            <a:xfrm>
              <a:off x="11675899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226AC4D3-4655-E601-1079-D2ABFC3AC949}"/>
                </a:ext>
              </a:extLst>
            </p:cNvPr>
            <p:cNvSpPr/>
            <p:nvPr/>
          </p:nvSpPr>
          <p:spPr>
            <a:xfrm>
              <a:off x="12705549" y="617114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FD4FC47-B7D9-EAC3-F184-59D4EC786F07}"/>
                </a:ext>
              </a:extLst>
            </p:cNvPr>
            <p:cNvSpPr/>
            <p:nvPr/>
          </p:nvSpPr>
          <p:spPr>
            <a:xfrm>
              <a:off x="13735199" y="599895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E54323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1931CA60-47C0-FF4A-93F1-4129377C1FCC}"/>
                </a:ext>
              </a:extLst>
            </p:cNvPr>
            <p:cNvSpPr/>
            <p:nvPr/>
          </p:nvSpPr>
          <p:spPr>
            <a:xfrm>
              <a:off x="13735199" y="427990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08" name="Graphic 110">
              <a:extLst>
                <a:ext uri="{FF2B5EF4-FFF2-40B4-BE49-F238E27FC236}">
                  <a16:creationId xmlns:a16="http://schemas.microsoft.com/office/drawing/2014/main" id="{1034FA51-E420-B981-4A63-CDE1007467CE}"/>
                </a:ext>
              </a:extLst>
            </p:cNvPr>
            <p:cNvGrpSpPr/>
            <p:nvPr/>
          </p:nvGrpSpPr>
          <p:grpSpPr>
            <a:xfrm>
              <a:off x="12705549" y="5139900"/>
              <a:ext cx="514824" cy="515619"/>
              <a:chOff x="12705549" y="5139900"/>
              <a:chExt cx="514824" cy="515619"/>
            </a:xfrm>
            <a:solidFill>
              <a:srgbClr val="FFBE3B"/>
            </a:solidFill>
          </p:grpSpPr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749F1142-574C-48F0-39BB-EB8A5C9B12C8}"/>
                  </a:ext>
                </a:extLst>
              </p:cNvPr>
              <p:cNvSpPr/>
              <p:nvPr/>
            </p:nvSpPr>
            <p:spPr>
              <a:xfrm>
                <a:off x="127055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3918814A-76C9-1E98-1DF7-41108F18BF8D}"/>
                  </a:ext>
                </a:extLst>
              </p:cNvPr>
              <p:cNvSpPr/>
              <p:nvPr/>
            </p:nvSpPr>
            <p:spPr>
              <a:xfrm>
                <a:off x="12877474" y="531114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5A0D73FE-8A9B-23A8-1B34-6CBD04AE8E09}"/>
                  </a:ext>
                </a:extLst>
              </p:cNvPr>
              <p:cNvSpPr/>
              <p:nvPr/>
            </p:nvSpPr>
            <p:spPr>
              <a:xfrm>
                <a:off x="130484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E0F4D8ED-3644-32DA-40F1-52003739E063}"/>
                  </a:ext>
                </a:extLst>
              </p:cNvPr>
              <p:cNvSpPr/>
              <p:nvPr/>
            </p:nvSpPr>
            <p:spPr>
              <a:xfrm>
                <a:off x="130484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76C8A720-7B89-55F4-6286-EDD32E75F3E9}"/>
                  </a:ext>
                </a:extLst>
              </p:cNvPr>
              <p:cNvSpPr/>
              <p:nvPr/>
            </p:nvSpPr>
            <p:spPr>
              <a:xfrm>
                <a:off x="127055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09" name="Graphic 110">
              <a:extLst>
                <a:ext uri="{FF2B5EF4-FFF2-40B4-BE49-F238E27FC236}">
                  <a16:creationId xmlns:a16="http://schemas.microsoft.com/office/drawing/2014/main" id="{7269EFCD-C92E-7AC5-6622-A39D33427963}"/>
                </a:ext>
              </a:extLst>
            </p:cNvPr>
            <p:cNvGrpSpPr/>
            <p:nvPr/>
          </p:nvGrpSpPr>
          <p:grpSpPr>
            <a:xfrm>
              <a:off x="12533624" y="5655520"/>
              <a:ext cx="343849" cy="515619"/>
              <a:chOff x="12533624" y="5655520"/>
              <a:chExt cx="343849" cy="515619"/>
            </a:xfrm>
            <a:solidFill>
              <a:srgbClr val="F26925"/>
            </a:solidFill>
          </p:grpSpPr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0DE8D698-8F17-B32B-51CB-E14390E49E3D}"/>
                  </a:ext>
                </a:extLst>
              </p:cNvPr>
              <p:cNvSpPr/>
              <p:nvPr/>
            </p:nvSpPr>
            <p:spPr>
              <a:xfrm>
                <a:off x="1253362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1F96DA02-D908-9082-0B2D-6FBBD5216EC9}"/>
                  </a:ext>
                </a:extLst>
              </p:cNvPr>
              <p:cNvSpPr/>
              <p:nvPr/>
            </p:nvSpPr>
            <p:spPr>
              <a:xfrm>
                <a:off x="12705549" y="582771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4F3B972B-8B87-993C-7E08-1E9A5CD84415}"/>
                  </a:ext>
                </a:extLst>
              </p:cNvPr>
              <p:cNvSpPr/>
              <p:nvPr/>
            </p:nvSpPr>
            <p:spPr>
              <a:xfrm>
                <a:off x="12533624" y="599895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0" name="Graphic 110">
              <a:extLst>
                <a:ext uri="{FF2B5EF4-FFF2-40B4-BE49-F238E27FC236}">
                  <a16:creationId xmlns:a16="http://schemas.microsoft.com/office/drawing/2014/main" id="{236C3C69-0018-7846-FCE8-02AB8208B5C2}"/>
                </a:ext>
              </a:extLst>
            </p:cNvPr>
            <p:cNvGrpSpPr/>
            <p:nvPr/>
          </p:nvGrpSpPr>
          <p:grpSpPr>
            <a:xfrm>
              <a:off x="13220374" y="5655520"/>
              <a:ext cx="514824" cy="343429"/>
              <a:chOff x="13220374" y="5655520"/>
              <a:chExt cx="514824" cy="343429"/>
            </a:xfrm>
            <a:solidFill>
              <a:srgbClr val="F26925"/>
            </a:solidFill>
          </p:grpSpPr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A8B59753-5D6E-C07C-EAED-72B432AE20F7}"/>
                  </a:ext>
                </a:extLst>
              </p:cNvPr>
              <p:cNvSpPr/>
              <p:nvPr/>
            </p:nvSpPr>
            <p:spPr>
              <a:xfrm>
                <a:off x="1322037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933C3D30-50A7-1590-C88E-2D1490D79E74}"/>
                  </a:ext>
                </a:extLst>
              </p:cNvPr>
              <p:cNvSpPr/>
              <p:nvPr/>
            </p:nvSpPr>
            <p:spPr>
              <a:xfrm>
                <a:off x="13392299" y="5827711"/>
                <a:ext cx="342899" cy="171239"/>
              </a:xfrm>
              <a:custGeom>
                <a:avLst/>
                <a:gdLst>
                  <a:gd name="connsiteX0" fmla="*/ 170975 w 342899"/>
                  <a:gd name="connsiteY0" fmla="*/ 0 h 171239"/>
                  <a:gd name="connsiteX1" fmla="*/ 0 w 342899"/>
                  <a:gd name="connsiteY1" fmla="*/ 0 h 171239"/>
                  <a:gd name="connsiteX2" fmla="*/ 0 w 342899"/>
                  <a:gd name="connsiteY2" fmla="*/ 171239 h 171239"/>
                  <a:gd name="connsiteX3" fmla="*/ 170975 w 342899"/>
                  <a:gd name="connsiteY3" fmla="*/ 171239 h 171239"/>
                  <a:gd name="connsiteX4" fmla="*/ 342900 w 342899"/>
                  <a:gd name="connsiteY4" fmla="*/ 171239 h 171239"/>
                  <a:gd name="connsiteX5" fmla="*/ 342900 w 342899"/>
                  <a:gd name="connsiteY5" fmla="*/ 0 h 17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899" h="171239">
                    <a:moveTo>
                      <a:pt x="170975" y="0"/>
                    </a:moveTo>
                    <a:lnTo>
                      <a:pt x="0" y="0"/>
                    </a:lnTo>
                    <a:lnTo>
                      <a:pt x="0" y="171239"/>
                    </a:lnTo>
                    <a:lnTo>
                      <a:pt x="170975" y="171239"/>
                    </a:lnTo>
                    <a:lnTo>
                      <a:pt x="342900" y="171239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1" name="Graphic 110">
              <a:extLst>
                <a:ext uri="{FF2B5EF4-FFF2-40B4-BE49-F238E27FC236}">
                  <a16:creationId xmlns:a16="http://schemas.microsoft.com/office/drawing/2014/main" id="{8D4C0697-5FE6-156F-95A8-E4365D307134}"/>
                </a:ext>
              </a:extLst>
            </p:cNvPr>
            <p:cNvGrpSpPr/>
            <p:nvPr/>
          </p:nvGrpSpPr>
          <p:grpSpPr>
            <a:xfrm>
              <a:off x="13220374" y="4452090"/>
              <a:ext cx="514824" cy="687810"/>
              <a:chOff x="13220374" y="4452090"/>
              <a:chExt cx="514824" cy="687810"/>
            </a:xfrm>
            <a:solidFill>
              <a:srgbClr val="F26925"/>
            </a:solidFill>
          </p:grpSpPr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8C9A210C-55DD-1FDA-F74E-0607570A8B67}"/>
                  </a:ext>
                </a:extLst>
              </p:cNvPr>
              <p:cNvSpPr/>
              <p:nvPr/>
            </p:nvSpPr>
            <p:spPr>
              <a:xfrm>
                <a:off x="13220374" y="496771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008BC561-5543-3626-959A-F164FD822FAC}"/>
                  </a:ext>
                </a:extLst>
              </p:cNvPr>
              <p:cNvSpPr/>
              <p:nvPr/>
            </p:nvSpPr>
            <p:spPr>
              <a:xfrm>
                <a:off x="13392299" y="4623329"/>
                <a:ext cx="170975" cy="344380"/>
              </a:xfrm>
              <a:custGeom>
                <a:avLst/>
                <a:gdLst>
                  <a:gd name="connsiteX0" fmla="*/ 0 w 170975"/>
                  <a:gd name="connsiteY0" fmla="*/ 172190 h 344380"/>
                  <a:gd name="connsiteX1" fmla="*/ 0 w 170975"/>
                  <a:gd name="connsiteY1" fmla="*/ 344381 h 344380"/>
                  <a:gd name="connsiteX2" fmla="*/ 170975 w 170975"/>
                  <a:gd name="connsiteY2" fmla="*/ 344381 h 344380"/>
                  <a:gd name="connsiteX3" fmla="*/ 170975 w 170975"/>
                  <a:gd name="connsiteY3" fmla="*/ 172190 h 344380"/>
                  <a:gd name="connsiteX4" fmla="*/ 170975 w 170975"/>
                  <a:gd name="connsiteY4" fmla="*/ 0 h 344380"/>
                  <a:gd name="connsiteX5" fmla="*/ 0 w 170975"/>
                  <a:gd name="connsiteY5" fmla="*/ 0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4380">
                    <a:moveTo>
                      <a:pt x="0" y="172190"/>
                    </a:moveTo>
                    <a:lnTo>
                      <a:pt x="0" y="344381"/>
                    </a:lnTo>
                    <a:lnTo>
                      <a:pt x="170975" y="344381"/>
                    </a:lnTo>
                    <a:lnTo>
                      <a:pt x="170975" y="172190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B02C06F0-00DF-5A70-B16C-43B9FD4677DA}"/>
                  </a:ext>
                </a:extLst>
              </p:cNvPr>
              <p:cNvSpPr/>
              <p:nvPr/>
            </p:nvSpPr>
            <p:spPr>
              <a:xfrm>
                <a:off x="1356327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94081E0E-D6A5-0F49-E5E7-D670FDA03505}"/>
                </a:ext>
              </a:extLst>
            </p:cNvPr>
            <p:cNvSpPr/>
            <p:nvPr/>
          </p:nvSpPr>
          <p:spPr>
            <a:xfrm>
              <a:off x="12533624" y="4795520"/>
              <a:ext cx="171924" cy="344380"/>
            </a:xfrm>
            <a:custGeom>
              <a:avLst/>
              <a:gdLst>
                <a:gd name="connsiteX0" fmla="*/ 171925 w 171924"/>
                <a:gd name="connsiteY0" fmla="*/ 172190 h 344380"/>
                <a:gd name="connsiteX1" fmla="*/ 171925 w 171924"/>
                <a:gd name="connsiteY1" fmla="*/ 0 h 344380"/>
                <a:gd name="connsiteX2" fmla="*/ 0 w 171924"/>
                <a:gd name="connsiteY2" fmla="*/ 0 h 344380"/>
                <a:gd name="connsiteX3" fmla="*/ 0 w 171924"/>
                <a:gd name="connsiteY3" fmla="*/ 172190 h 344380"/>
                <a:gd name="connsiteX4" fmla="*/ 0 w 171924"/>
                <a:gd name="connsiteY4" fmla="*/ 344381 h 344380"/>
                <a:gd name="connsiteX5" fmla="*/ 171925 w 171924"/>
                <a:gd name="connsiteY5" fmla="*/ 344381 h 34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924" h="344380">
                  <a:moveTo>
                    <a:pt x="171925" y="172190"/>
                  </a:moveTo>
                  <a:lnTo>
                    <a:pt x="171925" y="0"/>
                  </a:lnTo>
                  <a:lnTo>
                    <a:pt x="0" y="0"/>
                  </a:lnTo>
                  <a:lnTo>
                    <a:pt x="0" y="172190"/>
                  </a:lnTo>
                  <a:lnTo>
                    <a:pt x="0" y="344381"/>
                  </a:lnTo>
                  <a:lnTo>
                    <a:pt x="171925" y="344381"/>
                  </a:lnTo>
                  <a:close/>
                </a:path>
              </a:pathLst>
            </a:custGeom>
            <a:solidFill>
              <a:srgbClr val="F2692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3" name="Graphic 110">
              <a:extLst>
                <a:ext uri="{FF2B5EF4-FFF2-40B4-BE49-F238E27FC236}">
                  <a16:creationId xmlns:a16="http://schemas.microsoft.com/office/drawing/2014/main" id="{4BFBB985-90D2-22A0-4EA2-F1CDDB8EE2E6}"/>
                </a:ext>
              </a:extLst>
            </p:cNvPr>
            <p:cNvGrpSpPr/>
            <p:nvPr/>
          </p:nvGrpSpPr>
          <p:grpSpPr>
            <a:xfrm>
              <a:off x="12190724" y="4452090"/>
              <a:ext cx="342899" cy="343429"/>
              <a:chOff x="12190724" y="4452090"/>
              <a:chExt cx="342899" cy="343429"/>
            </a:xfrm>
            <a:solidFill>
              <a:srgbClr val="E54323"/>
            </a:solidFill>
          </p:grpSpPr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19F96CFC-7A5D-7A34-252B-C17FBE80629C}"/>
                  </a:ext>
                </a:extLst>
              </p:cNvPr>
              <p:cNvSpPr/>
              <p:nvPr/>
            </p:nvSpPr>
            <p:spPr>
              <a:xfrm>
                <a:off x="12361699" y="4623329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73381B49-9866-FEAC-1524-71F4E99A8EC8}"/>
                  </a:ext>
                </a:extLst>
              </p:cNvPr>
              <p:cNvSpPr/>
              <p:nvPr/>
            </p:nvSpPr>
            <p:spPr>
              <a:xfrm>
                <a:off x="1219072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4" name="Graphic 110">
              <a:extLst>
                <a:ext uri="{FF2B5EF4-FFF2-40B4-BE49-F238E27FC236}">
                  <a16:creationId xmlns:a16="http://schemas.microsoft.com/office/drawing/2014/main" id="{64960AF4-F5C4-46A5-80C3-C4893A9376FB}"/>
                </a:ext>
              </a:extLst>
            </p:cNvPr>
            <p:cNvGrpSpPr/>
            <p:nvPr/>
          </p:nvGrpSpPr>
          <p:grpSpPr>
            <a:xfrm>
              <a:off x="11161074" y="7031141"/>
              <a:ext cx="514824" cy="1031240"/>
              <a:chOff x="11161074" y="7031141"/>
              <a:chExt cx="514824" cy="1031240"/>
            </a:xfrm>
            <a:solidFill>
              <a:srgbClr val="EDEDED"/>
            </a:solidFill>
          </p:grpSpPr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44C14705-840D-F8C4-876A-BAA4FB86176A}"/>
                  </a:ext>
                </a:extLst>
              </p:cNvPr>
              <p:cNvSpPr/>
              <p:nvPr/>
            </p:nvSpPr>
            <p:spPr>
              <a:xfrm>
                <a:off x="11161074" y="789019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A4E6ABE0-6370-6A18-429E-D436FEC6EA56}"/>
                  </a:ext>
                </a:extLst>
              </p:cNvPr>
              <p:cNvSpPr/>
              <p:nvPr/>
            </p:nvSpPr>
            <p:spPr>
              <a:xfrm>
                <a:off x="11503974" y="703114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4BD7304B-996A-51EB-4BB6-ECB42600F591}"/>
                  </a:ext>
                </a:extLst>
              </p:cNvPr>
              <p:cNvSpPr/>
              <p:nvPr/>
            </p:nvSpPr>
            <p:spPr>
              <a:xfrm>
                <a:off x="11332049" y="720238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4AB78915-4976-C8AC-1854-2B4E2A4BA003}"/>
                  </a:ext>
                </a:extLst>
              </p:cNvPr>
              <p:cNvSpPr/>
              <p:nvPr/>
            </p:nvSpPr>
            <p:spPr>
              <a:xfrm>
                <a:off x="11161074" y="7374571"/>
                <a:ext cx="170975" cy="343429"/>
              </a:xfrm>
              <a:custGeom>
                <a:avLst/>
                <a:gdLst>
                  <a:gd name="connsiteX0" fmla="*/ 0 w 170975"/>
                  <a:gd name="connsiteY0" fmla="*/ 172191 h 343429"/>
                  <a:gd name="connsiteX1" fmla="*/ 0 w 170975"/>
                  <a:gd name="connsiteY1" fmla="*/ 343430 h 343429"/>
                  <a:gd name="connsiteX2" fmla="*/ 170975 w 170975"/>
                  <a:gd name="connsiteY2" fmla="*/ 343430 h 343429"/>
                  <a:gd name="connsiteX3" fmla="*/ 170975 w 170975"/>
                  <a:gd name="connsiteY3" fmla="*/ 172191 h 343429"/>
                  <a:gd name="connsiteX4" fmla="*/ 170975 w 170975"/>
                  <a:gd name="connsiteY4" fmla="*/ 0 h 343429"/>
                  <a:gd name="connsiteX5" fmla="*/ 0 w 170975"/>
                  <a:gd name="connsiteY5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3429">
                    <a:moveTo>
                      <a:pt x="0" y="172191"/>
                    </a:moveTo>
                    <a:lnTo>
                      <a:pt x="0" y="343430"/>
                    </a:lnTo>
                    <a:lnTo>
                      <a:pt x="170975" y="343430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5" name="Graphic 110">
              <a:extLst>
                <a:ext uri="{FF2B5EF4-FFF2-40B4-BE49-F238E27FC236}">
                  <a16:creationId xmlns:a16="http://schemas.microsoft.com/office/drawing/2014/main" id="{7E95DC21-24C7-0589-9E9F-4F5E7320B8D0}"/>
                </a:ext>
              </a:extLst>
            </p:cNvPr>
            <p:cNvGrpSpPr/>
            <p:nvPr/>
          </p:nvGrpSpPr>
          <p:grpSpPr>
            <a:xfrm>
              <a:off x="10646249" y="6686760"/>
              <a:ext cx="2402199" cy="2579051"/>
              <a:chOff x="10646249" y="6686760"/>
              <a:chExt cx="2402199" cy="2579051"/>
            </a:xfrm>
            <a:solidFill>
              <a:srgbClr val="143F54"/>
            </a:solidFill>
          </p:grpSpPr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5D56E569-E730-B1CA-8B66-F9FDE6E5EF3E}"/>
                  </a:ext>
                </a:extLst>
              </p:cNvPr>
              <p:cNvSpPr/>
              <p:nvPr/>
            </p:nvSpPr>
            <p:spPr>
              <a:xfrm>
                <a:off x="11675899" y="6686760"/>
                <a:ext cx="342900" cy="172190"/>
              </a:xfrm>
              <a:custGeom>
                <a:avLst/>
                <a:gdLst>
                  <a:gd name="connsiteX0" fmla="*/ 342900 w 342900"/>
                  <a:gd name="connsiteY0" fmla="*/ 172191 h 172190"/>
                  <a:gd name="connsiteX1" fmla="*/ 342900 w 342900"/>
                  <a:gd name="connsiteY1" fmla="*/ 0 h 172190"/>
                  <a:gd name="connsiteX2" fmla="*/ 170975 w 342900"/>
                  <a:gd name="connsiteY2" fmla="*/ 0 h 172190"/>
                  <a:gd name="connsiteX3" fmla="*/ 0 w 342900"/>
                  <a:gd name="connsiteY3" fmla="*/ 0 h 172190"/>
                  <a:gd name="connsiteX4" fmla="*/ 0 w 342900"/>
                  <a:gd name="connsiteY4" fmla="*/ 172191 h 172190"/>
                  <a:gd name="connsiteX5" fmla="*/ 170975 w 342900"/>
                  <a:gd name="connsiteY5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72190">
                    <a:moveTo>
                      <a:pt x="342900" y="172191"/>
                    </a:moveTo>
                    <a:lnTo>
                      <a:pt x="342900" y="0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172191"/>
                    </a:lnTo>
                    <a:lnTo>
                      <a:pt x="170975" y="172191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5A9805FA-A090-9D41-D655-0587458FA1A9}"/>
                  </a:ext>
                </a:extLst>
              </p:cNvPr>
              <p:cNvSpPr/>
              <p:nvPr/>
            </p:nvSpPr>
            <p:spPr>
              <a:xfrm>
                <a:off x="10646249" y="7890191"/>
                <a:ext cx="2402199" cy="1375620"/>
              </a:xfrm>
              <a:custGeom>
                <a:avLst/>
                <a:gdLst>
                  <a:gd name="connsiteX0" fmla="*/ 2230275 w 2402199"/>
                  <a:gd name="connsiteY0" fmla="*/ 0 h 1375620"/>
                  <a:gd name="connsiteX1" fmla="*/ 2230275 w 2402199"/>
                  <a:gd name="connsiteY1" fmla="*/ 344381 h 1375620"/>
                  <a:gd name="connsiteX2" fmla="*/ 2059300 w 2402199"/>
                  <a:gd name="connsiteY2" fmla="*/ 344381 h 1375620"/>
                  <a:gd name="connsiteX3" fmla="*/ 2059300 w 2402199"/>
                  <a:gd name="connsiteY3" fmla="*/ 687810 h 1375620"/>
                  <a:gd name="connsiteX4" fmla="*/ 1887375 w 2402199"/>
                  <a:gd name="connsiteY4" fmla="*/ 687810 h 1375620"/>
                  <a:gd name="connsiteX5" fmla="*/ 1887375 w 2402199"/>
                  <a:gd name="connsiteY5" fmla="*/ 860001 h 1375620"/>
                  <a:gd name="connsiteX6" fmla="*/ 1715450 w 2402199"/>
                  <a:gd name="connsiteY6" fmla="*/ 860001 h 1375620"/>
                  <a:gd name="connsiteX7" fmla="*/ 1715450 w 2402199"/>
                  <a:gd name="connsiteY7" fmla="*/ 1031240 h 1375620"/>
                  <a:gd name="connsiteX8" fmla="*/ 685800 w 2402199"/>
                  <a:gd name="connsiteY8" fmla="*/ 1031240 h 1375620"/>
                  <a:gd name="connsiteX9" fmla="*/ 685800 w 2402199"/>
                  <a:gd name="connsiteY9" fmla="*/ 1031240 h 1375620"/>
                  <a:gd name="connsiteX10" fmla="*/ 685800 w 2402199"/>
                  <a:gd name="connsiteY10" fmla="*/ 860001 h 1375620"/>
                  <a:gd name="connsiteX11" fmla="*/ 514825 w 2402199"/>
                  <a:gd name="connsiteY11" fmla="*/ 860001 h 1375620"/>
                  <a:gd name="connsiteX12" fmla="*/ 514825 w 2402199"/>
                  <a:gd name="connsiteY12" fmla="*/ 687810 h 1375620"/>
                  <a:gd name="connsiteX13" fmla="*/ 342900 w 2402199"/>
                  <a:gd name="connsiteY13" fmla="*/ 687810 h 1375620"/>
                  <a:gd name="connsiteX14" fmla="*/ 342900 w 2402199"/>
                  <a:gd name="connsiteY14" fmla="*/ 515620 h 1375620"/>
                  <a:gd name="connsiteX15" fmla="*/ 342900 w 2402199"/>
                  <a:gd name="connsiteY15" fmla="*/ 344381 h 1375620"/>
                  <a:gd name="connsiteX16" fmla="*/ 170975 w 2402199"/>
                  <a:gd name="connsiteY16" fmla="*/ 344381 h 1375620"/>
                  <a:gd name="connsiteX17" fmla="*/ 170975 w 2402199"/>
                  <a:gd name="connsiteY17" fmla="*/ 172191 h 1375620"/>
                  <a:gd name="connsiteX18" fmla="*/ 170975 w 2402199"/>
                  <a:gd name="connsiteY18" fmla="*/ 0 h 1375620"/>
                  <a:gd name="connsiteX19" fmla="*/ 0 w 2402199"/>
                  <a:gd name="connsiteY19" fmla="*/ 0 h 1375620"/>
                  <a:gd name="connsiteX20" fmla="*/ 0 w 2402199"/>
                  <a:gd name="connsiteY20" fmla="*/ 687810 h 1375620"/>
                  <a:gd name="connsiteX21" fmla="*/ 170975 w 2402199"/>
                  <a:gd name="connsiteY21" fmla="*/ 687810 h 1375620"/>
                  <a:gd name="connsiteX22" fmla="*/ 170975 w 2402199"/>
                  <a:gd name="connsiteY22" fmla="*/ 860001 h 1375620"/>
                  <a:gd name="connsiteX23" fmla="*/ 342900 w 2402199"/>
                  <a:gd name="connsiteY23" fmla="*/ 860001 h 1375620"/>
                  <a:gd name="connsiteX24" fmla="*/ 342900 w 2402199"/>
                  <a:gd name="connsiteY24" fmla="*/ 860001 h 1375620"/>
                  <a:gd name="connsiteX25" fmla="*/ 342900 w 2402199"/>
                  <a:gd name="connsiteY25" fmla="*/ 1031240 h 1375620"/>
                  <a:gd name="connsiteX26" fmla="*/ 514825 w 2402199"/>
                  <a:gd name="connsiteY26" fmla="*/ 1031240 h 1375620"/>
                  <a:gd name="connsiteX27" fmla="*/ 514825 w 2402199"/>
                  <a:gd name="connsiteY27" fmla="*/ 1030289 h 1375620"/>
                  <a:gd name="connsiteX28" fmla="*/ 514825 w 2402199"/>
                  <a:gd name="connsiteY28" fmla="*/ 1030289 h 1375620"/>
                  <a:gd name="connsiteX29" fmla="*/ 514825 w 2402199"/>
                  <a:gd name="connsiteY29" fmla="*/ 1031240 h 1375620"/>
                  <a:gd name="connsiteX30" fmla="*/ 514825 w 2402199"/>
                  <a:gd name="connsiteY30" fmla="*/ 1031240 h 1375620"/>
                  <a:gd name="connsiteX31" fmla="*/ 514825 w 2402199"/>
                  <a:gd name="connsiteY31" fmla="*/ 1203431 h 1375620"/>
                  <a:gd name="connsiteX32" fmla="*/ 685800 w 2402199"/>
                  <a:gd name="connsiteY32" fmla="*/ 1203431 h 1375620"/>
                  <a:gd name="connsiteX33" fmla="*/ 685800 w 2402199"/>
                  <a:gd name="connsiteY33" fmla="*/ 1203431 h 1375620"/>
                  <a:gd name="connsiteX34" fmla="*/ 685800 w 2402199"/>
                  <a:gd name="connsiteY34" fmla="*/ 1375621 h 1375620"/>
                  <a:gd name="connsiteX35" fmla="*/ 1715450 w 2402199"/>
                  <a:gd name="connsiteY35" fmla="*/ 1375621 h 1375620"/>
                  <a:gd name="connsiteX36" fmla="*/ 1715450 w 2402199"/>
                  <a:gd name="connsiteY36" fmla="*/ 1203431 h 1375620"/>
                  <a:gd name="connsiteX37" fmla="*/ 1887375 w 2402199"/>
                  <a:gd name="connsiteY37" fmla="*/ 1203431 h 1375620"/>
                  <a:gd name="connsiteX38" fmla="*/ 1887375 w 2402199"/>
                  <a:gd name="connsiteY38" fmla="*/ 1031240 h 1375620"/>
                  <a:gd name="connsiteX39" fmla="*/ 1887375 w 2402199"/>
                  <a:gd name="connsiteY39" fmla="*/ 1031240 h 1375620"/>
                  <a:gd name="connsiteX40" fmla="*/ 1887375 w 2402199"/>
                  <a:gd name="connsiteY40" fmla="*/ 1031240 h 1375620"/>
                  <a:gd name="connsiteX41" fmla="*/ 1887375 w 2402199"/>
                  <a:gd name="connsiteY41" fmla="*/ 1031240 h 1375620"/>
                  <a:gd name="connsiteX42" fmla="*/ 2059300 w 2402199"/>
                  <a:gd name="connsiteY42" fmla="*/ 1031240 h 1375620"/>
                  <a:gd name="connsiteX43" fmla="*/ 2059300 w 2402199"/>
                  <a:gd name="connsiteY43" fmla="*/ 860001 h 1375620"/>
                  <a:gd name="connsiteX44" fmla="*/ 2230275 w 2402199"/>
                  <a:gd name="connsiteY44" fmla="*/ 860001 h 1375620"/>
                  <a:gd name="connsiteX45" fmla="*/ 2230275 w 2402199"/>
                  <a:gd name="connsiteY45" fmla="*/ 687810 h 1375620"/>
                  <a:gd name="connsiteX46" fmla="*/ 2402200 w 2402199"/>
                  <a:gd name="connsiteY46" fmla="*/ 687810 h 1375620"/>
                  <a:gd name="connsiteX47" fmla="*/ 2402200 w 2402199"/>
                  <a:gd name="connsiteY47" fmla="*/ 0 h 137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02199" h="1375620">
                    <a:moveTo>
                      <a:pt x="2230275" y="0"/>
                    </a:moveTo>
                    <a:lnTo>
                      <a:pt x="2230275" y="344381"/>
                    </a:lnTo>
                    <a:lnTo>
                      <a:pt x="2059300" y="344381"/>
                    </a:lnTo>
                    <a:lnTo>
                      <a:pt x="2059300" y="687810"/>
                    </a:lnTo>
                    <a:lnTo>
                      <a:pt x="1887375" y="687810"/>
                    </a:lnTo>
                    <a:lnTo>
                      <a:pt x="1887375" y="860001"/>
                    </a:lnTo>
                    <a:lnTo>
                      <a:pt x="1715450" y="860001"/>
                    </a:lnTo>
                    <a:lnTo>
                      <a:pt x="1715450" y="1031240"/>
                    </a:lnTo>
                    <a:lnTo>
                      <a:pt x="685800" y="1031240"/>
                    </a:lnTo>
                    <a:lnTo>
                      <a:pt x="685800" y="1031240"/>
                    </a:lnTo>
                    <a:lnTo>
                      <a:pt x="685800" y="860001"/>
                    </a:lnTo>
                    <a:lnTo>
                      <a:pt x="514825" y="860001"/>
                    </a:lnTo>
                    <a:lnTo>
                      <a:pt x="514825" y="687810"/>
                    </a:lnTo>
                    <a:lnTo>
                      <a:pt x="342900" y="687810"/>
                    </a:lnTo>
                    <a:lnTo>
                      <a:pt x="342900" y="515620"/>
                    </a:lnTo>
                    <a:lnTo>
                      <a:pt x="342900" y="344381"/>
                    </a:lnTo>
                    <a:lnTo>
                      <a:pt x="170975" y="344381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687810"/>
                    </a:lnTo>
                    <a:lnTo>
                      <a:pt x="170975" y="687810"/>
                    </a:lnTo>
                    <a:lnTo>
                      <a:pt x="170975" y="860001"/>
                    </a:lnTo>
                    <a:lnTo>
                      <a:pt x="342900" y="860001"/>
                    </a:lnTo>
                    <a:lnTo>
                      <a:pt x="342900" y="860001"/>
                    </a:lnTo>
                    <a:lnTo>
                      <a:pt x="342900" y="1031240"/>
                    </a:lnTo>
                    <a:lnTo>
                      <a:pt x="514825" y="1031240"/>
                    </a:lnTo>
                    <a:lnTo>
                      <a:pt x="514825" y="1030289"/>
                    </a:lnTo>
                    <a:lnTo>
                      <a:pt x="514825" y="1030289"/>
                    </a:lnTo>
                    <a:lnTo>
                      <a:pt x="514825" y="1031240"/>
                    </a:lnTo>
                    <a:lnTo>
                      <a:pt x="514825" y="1031240"/>
                    </a:lnTo>
                    <a:lnTo>
                      <a:pt x="514825" y="1203431"/>
                    </a:lnTo>
                    <a:lnTo>
                      <a:pt x="685800" y="1203431"/>
                    </a:lnTo>
                    <a:lnTo>
                      <a:pt x="685800" y="1203431"/>
                    </a:lnTo>
                    <a:lnTo>
                      <a:pt x="685800" y="1375621"/>
                    </a:lnTo>
                    <a:lnTo>
                      <a:pt x="1715450" y="1375621"/>
                    </a:lnTo>
                    <a:lnTo>
                      <a:pt x="1715450" y="1203431"/>
                    </a:lnTo>
                    <a:lnTo>
                      <a:pt x="1887375" y="1203431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2059300" y="1031240"/>
                    </a:lnTo>
                    <a:lnTo>
                      <a:pt x="2059300" y="860001"/>
                    </a:lnTo>
                    <a:lnTo>
                      <a:pt x="2230275" y="860001"/>
                    </a:lnTo>
                    <a:lnTo>
                      <a:pt x="2230275" y="687810"/>
                    </a:lnTo>
                    <a:lnTo>
                      <a:pt x="2402200" y="687810"/>
                    </a:lnTo>
                    <a:lnTo>
                      <a:pt x="2402200" y="0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6" name="Graphic 110">
              <a:extLst>
                <a:ext uri="{FF2B5EF4-FFF2-40B4-BE49-F238E27FC236}">
                  <a16:creationId xmlns:a16="http://schemas.microsoft.com/office/drawing/2014/main" id="{87660F0E-F966-4F60-F564-0D238334461E}"/>
                </a:ext>
              </a:extLst>
            </p:cNvPr>
            <p:cNvGrpSpPr/>
            <p:nvPr/>
          </p:nvGrpSpPr>
          <p:grpSpPr>
            <a:xfrm>
              <a:off x="10474325" y="5311140"/>
              <a:ext cx="2746049" cy="4125911"/>
              <a:chOff x="10474325" y="5311140"/>
              <a:chExt cx="2746049" cy="4125911"/>
            </a:xfrm>
            <a:solidFill>
              <a:srgbClr val="242428"/>
            </a:solidFill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90B9641B-C3CB-0FB0-728B-3B04FA09CC77}"/>
                  </a:ext>
                </a:extLst>
              </p:cNvPr>
              <p:cNvSpPr/>
              <p:nvPr/>
            </p:nvSpPr>
            <p:spPr>
              <a:xfrm>
                <a:off x="10474325" y="7546761"/>
                <a:ext cx="171924" cy="1031239"/>
              </a:xfrm>
              <a:custGeom>
                <a:avLst/>
                <a:gdLst>
                  <a:gd name="connsiteX0" fmla="*/ 171925 w 171924"/>
                  <a:gd name="connsiteY0" fmla="*/ 687811 h 1031239"/>
                  <a:gd name="connsiteX1" fmla="*/ 171925 w 171924"/>
                  <a:gd name="connsiteY1" fmla="*/ 515620 h 1031239"/>
                  <a:gd name="connsiteX2" fmla="*/ 171925 w 171924"/>
                  <a:gd name="connsiteY2" fmla="*/ 343430 h 1031239"/>
                  <a:gd name="connsiteX3" fmla="*/ 171925 w 171924"/>
                  <a:gd name="connsiteY3" fmla="*/ 171239 h 1031239"/>
                  <a:gd name="connsiteX4" fmla="*/ 171925 w 171924"/>
                  <a:gd name="connsiteY4" fmla="*/ 0 h 1031239"/>
                  <a:gd name="connsiteX5" fmla="*/ 0 w 171924"/>
                  <a:gd name="connsiteY5" fmla="*/ 0 h 1031239"/>
                  <a:gd name="connsiteX6" fmla="*/ 0 w 171924"/>
                  <a:gd name="connsiteY6" fmla="*/ 171239 h 1031239"/>
                  <a:gd name="connsiteX7" fmla="*/ 0 w 171924"/>
                  <a:gd name="connsiteY7" fmla="*/ 343430 h 1031239"/>
                  <a:gd name="connsiteX8" fmla="*/ 0 w 171924"/>
                  <a:gd name="connsiteY8" fmla="*/ 515620 h 1031239"/>
                  <a:gd name="connsiteX9" fmla="*/ 0 w 171924"/>
                  <a:gd name="connsiteY9" fmla="*/ 687811 h 1031239"/>
                  <a:gd name="connsiteX10" fmla="*/ 0 w 171924"/>
                  <a:gd name="connsiteY10" fmla="*/ 859050 h 1031239"/>
                  <a:gd name="connsiteX11" fmla="*/ 0 w 171924"/>
                  <a:gd name="connsiteY11" fmla="*/ 1031240 h 1031239"/>
                  <a:gd name="connsiteX12" fmla="*/ 171925 w 171924"/>
                  <a:gd name="connsiteY12" fmla="*/ 1031240 h 1031239"/>
                  <a:gd name="connsiteX13" fmla="*/ 171925 w 171924"/>
                  <a:gd name="connsiteY13" fmla="*/ 859050 h 103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1924" h="1031239">
                    <a:moveTo>
                      <a:pt x="171925" y="687811"/>
                    </a:moveTo>
                    <a:lnTo>
                      <a:pt x="171925" y="515620"/>
                    </a:lnTo>
                    <a:lnTo>
                      <a:pt x="171925" y="343430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0" y="687811"/>
                    </a:lnTo>
                    <a:lnTo>
                      <a:pt x="0" y="859050"/>
                    </a:lnTo>
                    <a:lnTo>
                      <a:pt x="0" y="1031240"/>
                    </a:lnTo>
                    <a:lnTo>
                      <a:pt x="171925" y="1031240"/>
                    </a:lnTo>
                    <a:lnTo>
                      <a:pt x="171925" y="85905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4B0A611E-14F5-704B-EAE5-18491954178B}"/>
                  </a:ext>
                </a:extLst>
              </p:cNvPr>
              <p:cNvSpPr/>
              <p:nvPr/>
            </p:nvSpPr>
            <p:spPr>
              <a:xfrm>
                <a:off x="10646249" y="857800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4BCCFC2D-6D2A-3E8A-CB87-374EA9D057B9}"/>
                  </a:ext>
                </a:extLst>
              </p:cNvPr>
              <p:cNvSpPr/>
              <p:nvPr/>
            </p:nvSpPr>
            <p:spPr>
              <a:xfrm>
                <a:off x="10646249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C3A48413-9096-29B3-6C14-92CE20AF76AA}"/>
                  </a:ext>
                </a:extLst>
              </p:cNvPr>
              <p:cNvSpPr/>
              <p:nvPr/>
            </p:nvSpPr>
            <p:spPr>
              <a:xfrm>
                <a:off x="12876524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547A4E65-8521-DE3C-64E6-B2D3F411E611}"/>
                  </a:ext>
                </a:extLst>
              </p:cNvPr>
              <p:cNvSpPr/>
              <p:nvPr/>
            </p:nvSpPr>
            <p:spPr>
              <a:xfrm>
                <a:off x="12876524" y="7546761"/>
                <a:ext cx="343849" cy="1203430"/>
              </a:xfrm>
              <a:custGeom>
                <a:avLst/>
                <a:gdLst>
                  <a:gd name="connsiteX0" fmla="*/ 171925 w 343849"/>
                  <a:gd name="connsiteY0" fmla="*/ 0 h 1203430"/>
                  <a:gd name="connsiteX1" fmla="*/ 171925 w 343849"/>
                  <a:gd name="connsiteY1" fmla="*/ 171239 h 1203430"/>
                  <a:gd name="connsiteX2" fmla="*/ 171925 w 343849"/>
                  <a:gd name="connsiteY2" fmla="*/ 343430 h 1203430"/>
                  <a:gd name="connsiteX3" fmla="*/ 171925 w 343849"/>
                  <a:gd name="connsiteY3" fmla="*/ 515620 h 1203430"/>
                  <a:gd name="connsiteX4" fmla="*/ 171925 w 343849"/>
                  <a:gd name="connsiteY4" fmla="*/ 687811 h 1203430"/>
                  <a:gd name="connsiteX5" fmla="*/ 171925 w 343849"/>
                  <a:gd name="connsiteY5" fmla="*/ 859050 h 1203430"/>
                  <a:gd name="connsiteX6" fmla="*/ 171925 w 343849"/>
                  <a:gd name="connsiteY6" fmla="*/ 1031240 h 1203430"/>
                  <a:gd name="connsiteX7" fmla="*/ 0 w 343849"/>
                  <a:gd name="connsiteY7" fmla="*/ 1031240 h 1203430"/>
                  <a:gd name="connsiteX8" fmla="*/ 0 w 343849"/>
                  <a:gd name="connsiteY8" fmla="*/ 1203431 h 1203430"/>
                  <a:gd name="connsiteX9" fmla="*/ 171925 w 343849"/>
                  <a:gd name="connsiteY9" fmla="*/ 1203431 h 1203430"/>
                  <a:gd name="connsiteX10" fmla="*/ 171925 w 343849"/>
                  <a:gd name="connsiteY10" fmla="*/ 1031240 h 1203430"/>
                  <a:gd name="connsiteX11" fmla="*/ 343850 w 343849"/>
                  <a:gd name="connsiteY11" fmla="*/ 1031240 h 1203430"/>
                  <a:gd name="connsiteX12" fmla="*/ 343850 w 343849"/>
                  <a:gd name="connsiteY12" fmla="*/ 859050 h 1203430"/>
                  <a:gd name="connsiteX13" fmla="*/ 343850 w 343849"/>
                  <a:gd name="connsiteY13" fmla="*/ 687811 h 1203430"/>
                  <a:gd name="connsiteX14" fmla="*/ 343850 w 343849"/>
                  <a:gd name="connsiteY14" fmla="*/ 515620 h 1203430"/>
                  <a:gd name="connsiteX15" fmla="*/ 343850 w 343849"/>
                  <a:gd name="connsiteY15" fmla="*/ 343430 h 1203430"/>
                  <a:gd name="connsiteX16" fmla="*/ 343850 w 343849"/>
                  <a:gd name="connsiteY16" fmla="*/ 171239 h 1203430"/>
                  <a:gd name="connsiteX17" fmla="*/ 343850 w 343849"/>
                  <a:gd name="connsiteY17" fmla="*/ 0 h 1203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3849" h="1203430">
                    <a:moveTo>
                      <a:pt x="171925" y="0"/>
                    </a:move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171925" y="515620"/>
                    </a:lnTo>
                    <a:lnTo>
                      <a:pt x="171925" y="687811"/>
                    </a:lnTo>
                    <a:lnTo>
                      <a:pt x="171925" y="859050"/>
                    </a:lnTo>
                    <a:lnTo>
                      <a:pt x="171925" y="1031240"/>
                    </a:lnTo>
                    <a:lnTo>
                      <a:pt x="0" y="1031240"/>
                    </a:lnTo>
                    <a:lnTo>
                      <a:pt x="0" y="1203431"/>
                    </a:lnTo>
                    <a:lnTo>
                      <a:pt x="171925" y="1203431"/>
                    </a:lnTo>
                    <a:lnTo>
                      <a:pt x="171925" y="1031240"/>
                    </a:lnTo>
                    <a:lnTo>
                      <a:pt x="343850" y="1031240"/>
                    </a:lnTo>
                    <a:lnTo>
                      <a:pt x="343850" y="859050"/>
                    </a:lnTo>
                    <a:lnTo>
                      <a:pt x="343850" y="687811"/>
                    </a:ln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1239"/>
                    </a:lnTo>
                    <a:lnTo>
                      <a:pt x="3438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CC3C8FF1-3AF0-6421-CA76-4D1E0BFF8B30}"/>
                  </a:ext>
                </a:extLst>
              </p:cNvPr>
              <p:cNvSpPr/>
              <p:nvPr/>
            </p:nvSpPr>
            <p:spPr>
              <a:xfrm>
                <a:off x="10817224" y="7031141"/>
                <a:ext cx="343849" cy="343429"/>
              </a:xfrm>
              <a:custGeom>
                <a:avLst/>
                <a:gdLst>
                  <a:gd name="connsiteX0" fmla="*/ 171925 w 343849"/>
                  <a:gd name="connsiteY0" fmla="*/ 172190 h 343429"/>
                  <a:gd name="connsiteX1" fmla="*/ 343850 w 343849"/>
                  <a:gd name="connsiteY1" fmla="*/ 172190 h 343429"/>
                  <a:gd name="connsiteX2" fmla="*/ 343850 w 343849"/>
                  <a:gd name="connsiteY2" fmla="*/ 0 h 343429"/>
                  <a:gd name="connsiteX3" fmla="*/ 171925 w 343849"/>
                  <a:gd name="connsiteY3" fmla="*/ 0 h 343429"/>
                  <a:gd name="connsiteX4" fmla="*/ 171925 w 343849"/>
                  <a:gd name="connsiteY4" fmla="*/ 171239 h 343429"/>
                  <a:gd name="connsiteX5" fmla="*/ 0 w 343849"/>
                  <a:gd name="connsiteY5" fmla="*/ 171239 h 343429"/>
                  <a:gd name="connsiteX6" fmla="*/ 0 w 343849"/>
                  <a:gd name="connsiteY6" fmla="*/ 343429 h 343429"/>
                  <a:gd name="connsiteX7" fmla="*/ 171925 w 34384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3429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0" y="171239"/>
                    </a:lnTo>
                    <a:lnTo>
                      <a:pt x="0" y="343429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5CC14B1A-C80F-0D81-A8E7-4E26A3EAE0ED}"/>
                  </a:ext>
                </a:extLst>
              </p:cNvPr>
              <p:cNvSpPr/>
              <p:nvPr/>
            </p:nvSpPr>
            <p:spPr>
              <a:xfrm>
                <a:off x="12533624" y="7031141"/>
                <a:ext cx="342899" cy="343429"/>
              </a:xfrm>
              <a:custGeom>
                <a:avLst/>
                <a:gdLst>
                  <a:gd name="connsiteX0" fmla="*/ 342900 w 342899"/>
                  <a:gd name="connsiteY0" fmla="*/ 343429 h 343429"/>
                  <a:gd name="connsiteX1" fmla="*/ 342900 w 342899"/>
                  <a:gd name="connsiteY1" fmla="*/ 171239 h 343429"/>
                  <a:gd name="connsiteX2" fmla="*/ 171925 w 342899"/>
                  <a:gd name="connsiteY2" fmla="*/ 171239 h 343429"/>
                  <a:gd name="connsiteX3" fmla="*/ 171925 w 342899"/>
                  <a:gd name="connsiteY3" fmla="*/ 0 h 343429"/>
                  <a:gd name="connsiteX4" fmla="*/ 0 w 342899"/>
                  <a:gd name="connsiteY4" fmla="*/ 0 h 343429"/>
                  <a:gd name="connsiteX5" fmla="*/ 0 w 342899"/>
                  <a:gd name="connsiteY5" fmla="*/ 172190 h 343429"/>
                  <a:gd name="connsiteX6" fmla="*/ 171925 w 342899"/>
                  <a:gd name="connsiteY6" fmla="*/ 172190 h 343429"/>
                  <a:gd name="connsiteX7" fmla="*/ 171925 w 34289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342900" y="343429"/>
                    </a:move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171925" y="172190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3BF28A00-A8F8-86E2-CE51-A7A7D8247B41}"/>
                  </a:ext>
                </a:extLst>
              </p:cNvPr>
              <p:cNvSpPr/>
              <p:nvPr/>
            </p:nvSpPr>
            <p:spPr>
              <a:xfrm>
                <a:off x="12018799" y="6515521"/>
                <a:ext cx="342899" cy="343429"/>
              </a:xfrm>
              <a:custGeom>
                <a:avLst/>
                <a:gdLst>
                  <a:gd name="connsiteX0" fmla="*/ 0 w 342899"/>
                  <a:gd name="connsiteY0" fmla="*/ 343430 h 343429"/>
                  <a:gd name="connsiteX1" fmla="*/ 171925 w 342899"/>
                  <a:gd name="connsiteY1" fmla="*/ 343430 h 343429"/>
                  <a:gd name="connsiteX2" fmla="*/ 342900 w 342899"/>
                  <a:gd name="connsiteY2" fmla="*/ 343430 h 343429"/>
                  <a:gd name="connsiteX3" fmla="*/ 342900 w 342899"/>
                  <a:gd name="connsiteY3" fmla="*/ 171239 h 343429"/>
                  <a:gd name="connsiteX4" fmla="*/ 171925 w 342899"/>
                  <a:gd name="connsiteY4" fmla="*/ 171239 h 343429"/>
                  <a:gd name="connsiteX5" fmla="*/ 171925 w 342899"/>
                  <a:gd name="connsiteY5" fmla="*/ 0 h 343429"/>
                  <a:gd name="connsiteX6" fmla="*/ 0 w 342899"/>
                  <a:gd name="connsiteY6" fmla="*/ 0 h 343429"/>
                  <a:gd name="connsiteX7" fmla="*/ 0 w 342899"/>
                  <a:gd name="connsiteY7" fmla="*/ 17123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0" y="343430"/>
                    </a:moveTo>
                    <a:lnTo>
                      <a:pt x="171925" y="343430"/>
                    </a:ln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D010337A-B67A-4D88-BED8-7BFEA4B9CF2D}"/>
                  </a:ext>
                </a:extLst>
              </p:cNvPr>
              <p:cNvSpPr/>
              <p:nvPr/>
            </p:nvSpPr>
            <p:spPr>
              <a:xfrm>
                <a:off x="12018799" y="5827711"/>
                <a:ext cx="342899" cy="515619"/>
              </a:xfrm>
              <a:custGeom>
                <a:avLst/>
                <a:gdLst>
                  <a:gd name="connsiteX0" fmla="*/ 171925 w 342899"/>
                  <a:gd name="connsiteY0" fmla="*/ 343430 h 515619"/>
                  <a:gd name="connsiteX1" fmla="*/ 342900 w 342899"/>
                  <a:gd name="connsiteY1" fmla="*/ 343430 h 515619"/>
                  <a:gd name="connsiteX2" fmla="*/ 342900 w 342899"/>
                  <a:gd name="connsiteY2" fmla="*/ 171239 h 515619"/>
                  <a:gd name="connsiteX3" fmla="*/ 342900 w 342899"/>
                  <a:gd name="connsiteY3" fmla="*/ 0 h 515619"/>
                  <a:gd name="connsiteX4" fmla="*/ 171925 w 342899"/>
                  <a:gd name="connsiteY4" fmla="*/ 0 h 515619"/>
                  <a:gd name="connsiteX5" fmla="*/ 171925 w 342899"/>
                  <a:gd name="connsiteY5" fmla="*/ 171239 h 515619"/>
                  <a:gd name="connsiteX6" fmla="*/ 171925 w 342899"/>
                  <a:gd name="connsiteY6" fmla="*/ 343430 h 515619"/>
                  <a:gd name="connsiteX7" fmla="*/ 0 w 342899"/>
                  <a:gd name="connsiteY7" fmla="*/ 343430 h 515619"/>
                  <a:gd name="connsiteX8" fmla="*/ 0 w 342899"/>
                  <a:gd name="connsiteY8" fmla="*/ 515620 h 515619"/>
                  <a:gd name="connsiteX9" fmla="*/ 171925 w 342899"/>
                  <a:gd name="connsiteY9" fmla="*/ 515620 h 51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899" h="515619">
                    <a:moveTo>
                      <a:pt x="171925" y="343430"/>
                    </a:move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34290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618A8FB8-0ED2-EFF9-ECEF-EAE2269CB788}"/>
                  </a:ext>
                </a:extLst>
              </p:cNvPr>
              <p:cNvSpPr/>
              <p:nvPr/>
            </p:nvSpPr>
            <p:spPr>
              <a:xfrm>
                <a:off x="12361699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E5B90996-A06B-1781-8DCF-CA7C943A08AE}"/>
                  </a:ext>
                </a:extLst>
              </p:cNvPr>
              <p:cNvSpPr/>
              <p:nvPr/>
            </p:nvSpPr>
            <p:spPr>
              <a:xfrm>
                <a:off x="12533624" y="5311140"/>
                <a:ext cx="343849" cy="344380"/>
              </a:xfrm>
              <a:custGeom>
                <a:avLst/>
                <a:gdLst>
                  <a:gd name="connsiteX0" fmla="*/ 171925 w 343849"/>
                  <a:gd name="connsiteY0" fmla="*/ 172190 h 344380"/>
                  <a:gd name="connsiteX1" fmla="*/ 343850 w 343849"/>
                  <a:gd name="connsiteY1" fmla="*/ 172190 h 344380"/>
                  <a:gd name="connsiteX2" fmla="*/ 343850 w 343849"/>
                  <a:gd name="connsiteY2" fmla="*/ 0 h 344380"/>
                  <a:gd name="connsiteX3" fmla="*/ 171925 w 343849"/>
                  <a:gd name="connsiteY3" fmla="*/ 0 h 344380"/>
                  <a:gd name="connsiteX4" fmla="*/ 0 w 343849"/>
                  <a:gd name="connsiteY4" fmla="*/ 0 h 344380"/>
                  <a:gd name="connsiteX5" fmla="*/ 0 w 343849"/>
                  <a:gd name="connsiteY5" fmla="*/ 172190 h 344380"/>
                  <a:gd name="connsiteX6" fmla="*/ 0 w 343849"/>
                  <a:gd name="connsiteY6" fmla="*/ 344381 h 344380"/>
                  <a:gd name="connsiteX7" fmla="*/ 171925 w 343849"/>
                  <a:gd name="connsiteY7" fmla="*/ 344381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4380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0" y="344381"/>
                    </a:lnTo>
                    <a:lnTo>
                      <a:pt x="171925" y="34438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DB1E99A3-862F-7419-6A96-EFFFBA6167B2}"/>
                  </a:ext>
                </a:extLst>
              </p:cNvPr>
              <p:cNvSpPr/>
              <p:nvPr/>
            </p:nvSpPr>
            <p:spPr>
              <a:xfrm>
                <a:off x="11332049" y="6343331"/>
                <a:ext cx="686749" cy="515620"/>
              </a:xfrm>
              <a:custGeom>
                <a:avLst/>
                <a:gdLst>
                  <a:gd name="connsiteX0" fmla="*/ 171925 w 686749"/>
                  <a:gd name="connsiteY0" fmla="*/ 515620 h 515620"/>
                  <a:gd name="connsiteX1" fmla="*/ 343850 w 686749"/>
                  <a:gd name="connsiteY1" fmla="*/ 515620 h 515620"/>
                  <a:gd name="connsiteX2" fmla="*/ 343850 w 686749"/>
                  <a:gd name="connsiteY2" fmla="*/ 343430 h 515620"/>
                  <a:gd name="connsiteX3" fmla="*/ 343850 w 686749"/>
                  <a:gd name="connsiteY3" fmla="*/ 172191 h 515620"/>
                  <a:gd name="connsiteX4" fmla="*/ 514825 w 686749"/>
                  <a:gd name="connsiteY4" fmla="*/ 172191 h 515620"/>
                  <a:gd name="connsiteX5" fmla="*/ 686750 w 686749"/>
                  <a:gd name="connsiteY5" fmla="*/ 172191 h 515620"/>
                  <a:gd name="connsiteX6" fmla="*/ 686750 w 686749"/>
                  <a:gd name="connsiteY6" fmla="*/ 0 h 515620"/>
                  <a:gd name="connsiteX7" fmla="*/ 514825 w 686749"/>
                  <a:gd name="connsiteY7" fmla="*/ 0 h 515620"/>
                  <a:gd name="connsiteX8" fmla="*/ 343850 w 686749"/>
                  <a:gd name="connsiteY8" fmla="*/ 0 h 515620"/>
                  <a:gd name="connsiteX9" fmla="*/ 343850 w 686749"/>
                  <a:gd name="connsiteY9" fmla="*/ 172191 h 515620"/>
                  <a:gd name="connsiteX10" fmla="*/ 171925 w 686749"/>
                  <a:gd name="connsiteY10" fmla="*/ 172191 h 515620"/>
                  <a:gd name="connsiteX11" fmla="*/ 171925 w 686749"/>
                  <a:gd name="connsiteY11" fmla="*/ 343430 h 515620"/>
                  <a:gd name="connsiteX12" fmla="*/ 0 w 686749"/>
                  <a:gd name="connsiteY12" fmla="*/ 343430 h 515620"/>
                  <a:gd name="connsiteX13" fmla="*/ 0 w 686749"/>
                  <a:gd name="connsiteY13" fmla="*/ 515620 h 515620"/>
                  <a:gd name="connsiteX14" fmla="*/ 171925 w 686749"/>
                  <a:gd name="connsiteY14" fmla="*/ 515620 h 51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86749" h="515620">
                    <a:moveTo>
                      <a:pt x="171925" y="515620"/>
                    </a:move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2191"/>
                    </a:lnTo>
                    <a:lnTo>
                      <a:pt x="514825" y="172191"/>
                    </a:lnTo>
                    <a:lnTo>
                      <a:pt x="686750" y="172191"/>
                    </a:lnTo>
                    <a:lnTo>
                      <a:pt x="686750" y="0"/>
                    </a:lnTo>
                    <a:lnTo>
                      <a:pt x="514825" y="0"/>
                    </a:lnTo>
                    <a:lnTo>
                      <a:pt x="343850" y="0"/>
                    </a:lnTo>
                    <a:lnTo>
                      <a:pt x="343850" y="172191"/>
                    </a:lnTo>
                    <a:lnTo>
                      <a:pt x="171925" y="172191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B7E44B1B-B4FA-CB3B-AC2B-75BDDC87420E}"/>
                  </a:ext>
                </a:extLst>
              </p:cNvPr>
              <p:cNvSpPr/>
              <p:nvPr/>
            </p:nvSpPr>
            <p:spPr>
              <a:xfrm>
                <a:off x="11161074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6067BC24-AAB3-5E41-646D-FC53E3FFA9FE}"/>
                  </a:ext>
                </a:extLst>
              </p:cNvPr>
              <p:cNvSpPr/>
              <p:nvPr/>
            </p:nvSpPr>
            <p:spPr>
              <a:xfrm>
                <a:off x="12361699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9780A9D5-ADFF-9384-B82D-E76B573D7016}"/>
                  </a:ext>
                </a:extLst>
              </p:cNvPr>
              <p:cNvSpPr/>
              <p:nvPr/>
            </p:nvSpPr>
            <p:spPr>
              <a:xfrm>
                <a:off x="10817225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0DAA4BA0-E377-1EC2-B806-C608A0ADDF5E}"/>
                  </a:ext>
                </a:extLst>
              </p:cNvPr>
              <p:cNvSpPr/>
              <p:nvPr/>
            </p:nvSpPr>
            <p:spPr>
              <a:xfrm>
                <a:off x="10989149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5F4559DB-EC29-80C4-AC37-99F20119140E}"/>
                  </a:ext>
                </a:extLst>
              </p:cNvPr>
              <p:cNvSpPr/>
              <p:nvPr/>
            </p:nvSpPr>
            <p:spPr>
              <a:xfrm>
                <a:off x="11161074" y="909362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CD8EAF55-8339-91FB-36A8-D7AA613DB5B9}"/>
                  </a:ext>
                </a:extLst>
              </p:cNvPr>
              <p:cNvSpPr/>
              <p:nvPr/>
            </p:nvSpPr>
            <p:spPr>
              <a:xfrm>
                <a:off x="12533624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42A37746-33A9-DDFE-BE4C-767F0E0B2A8B}"/>
                  </a:ext>
                </a:extLst>
              </p:cNvPr>
              <p:cNvSpPr/>
              <p:nvPr/>
            </p:nvSpPr>
            <p:spPr>
              <a:xfrm>
                <a:off x="11332049" y="9093621"/>
                <a:ext cx="1201574" cy="343429"/>
              </a:xfrm>
              <a:custGeom>
                <a:avLst/>
                <a:gdLst>
                  <a:gd name="connsiteX0" fmla="*/ 1029650 w 1201574"/>
                  <a:gd name="connsiteY0" fmla="*/ 172190 h 343429"/>
                  <a:gd name="connsiteX1" fmla="*/ 858675 w 1201574"/>
                  <a:gd name="connsiteY1" fmla="*/ 172190 h 343429"/>
                  <a:gd name="connsiteX2" fmla="*/ 686750 w 1201574"/>
                  <a:gd name="connsiteY2" fmla="*/ 172190 h 343429"/>
                  <a:gd name="connsiteX3" fmla="*/ 514825 w 1201574"/>
                  <a:gd name="connsiteY3" fmla="*/ 172190 h 343429"/>
                  <a:gd name="connsiteX4" fmla="*/ 343850 w 1201574"/>
                  <a:gd name="connsiteY4" fmla="*/ 172190 h 343429"/>
                  <a:gd name="connsiteX5" fmla="*/ 171925 w 1201574"/>
                  <a:gd name="connsiteY5" fmla="*/ 172190 h 343429"/>
                  <a:gd name="connsiteX6" fmla="*/ 0 w 1201574"/>
                  <a:gd name="connsiteY6" fmla="*/ 172190 h 343429"/>
                  <a:gd name="connsiteX7" fmla="*/ 0 w 1201574"/>
                  <a:gd name="connsiteY7" fmla="*/ 343429 h 343429"/>
                  <a:gd name="connsiteX8" fmla="*/ 171925 w 1201574"/>
                  <a:gd name="connsiteY8" fmla="*/ 343429 h 343429"/>
                  <a:gd name="connsiteX9" fmla="*/ 343850 w 1201574"/>
                  <a:gd name="connsiteY9" fmla="*/ 343429 h 343429"/>
                  <a:gd name="connsiteX10" fmla="*/ 514825 w 1201574"/>
                  <a:gd name="connsiteY10" fmla="*/ 343429 h 343429"/>
                  <a:gd name="connsiteX11" fmla="*/ 686750 w 1201574"/>
                  <a:gd name="connsiteY11" fmla="*/ 343429 h 343429"/>
                  <a:gd name="connsiteX12" fmla="*/ 858675 w 1201574"/>
                  <a:gd name="connsiteY12" fmla="*/ 343429 h 343429"/>
                  <a:gd name="connsiteX13" fmla="*/ 1029650 w 1201574"/>
                  <a:gd name="connsiteY13" fmla="*/ 343429 h 343429"/>
                  <a:gd name="connsiteX14" fmla="*/ 1029650 w 1201574"/>
                  <a:gd name="connsiteY14" fmla="*/ 172190 h 343429"/>
                  <a:gd name="connsiteX15" fmla="*/ 1201575 w 1201574"/>
                  <a:gd name="connsiteY15" fmla="*/ 172190 h 343429"/>
                  <a:gd name="connsiteX16" fmla="*/ 1201575 w 1201574"/>
                  <a:gd name="connsiteY16" fmla="*/ 0 h 343429"/>
                  <a:gd name="connsiteX17" fmla="*/ 1029650 w 1201574"/>
                  <a:gd name="connsiteY17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01574" h="343429">
                    <a:moveTo>
                      <a:pt x="1029650" y="172190"/>
                    </a:moveTo>
                    <a:lnTo>
                      <a:pt x="858675" y="172190"/>
                    </a:lnTo>
                    <a:lnTo>
                      <a:pt x="686750" y="172190"/>
                    </a:lnTo>
                    <a:lnTo>
                      <a:pt x="514825" y="172190"/>
                    </a:lnTo>
                    <a:lnTo>
                      <a:pt x="343850" y="172190"/>
                    </a:lnTo>
                    <a:lnTo>
                      <a:pt x="171925" y="172190"/>
                    </a:lnTo>
                    <a:lnTo>
                      <a:pt x="0" y="172190"/>
                    </a:lnTo>
                    <a:lnTo>
                      <a:pt x="0" y="343429"/>
                    </a:lnTo>
                    <a:lnTo>
                      <a:pt x="171925" y="343429"/>
                    </a:lnTo>
                    <a:lnTo>
                      <a:pt x="343850" y="343429"/>
                    </a:lnTo>
                    <a:lnTo>
                      <a:pt x="514825" y="343429"/>
                    </a:lnTo>
                    <a:lnTo>
                      <a:pt x="686750" y="343429"/>
                    </a:lnTo>
                    <a:lnTo>
                      <a:pt x="858675" y="343429"/>
                    </a:lnTo>
                    <a:lnTo>
                      <a:pt x="1029650" y="343429"/>
                    </a:lnTo>
                    <a:lnTo>
                      <a:pt x="1029650" y="172190"/>
                    </a:lnTo>
                    <a:lnTo>
                      <a:pt x="1201575" y="172190"/>
                    </a:lnTo>
                    <a:lnTo>
                      <a:pt x="1201575" y="0"/>
                    </a:lnTo>
                    <a:lnTo>
                      <a:pt x="10296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F4BF3063-E017-E12F-429A-417D5E4568DB}"/>
                  </a:ext>
                </a:extLst>
              </p:cNvPr>
              <p:cNvSpPr/>
              <p:nvPr/>
            </p:nvSpPr>
            <p:spPr>
              <a:xfrm>
                <a:off x="12705549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7" name="Freeform 116">
              <a:extLst>
                <a:ext uri="{FF2B5EF4-FFF2-40B4-BE49-F238E27FC236}">
                  <a16:creationId xmlns:a16="http://schemas.microsoft.com/office/drawing/2014/main" id="{B25BD132-D46A-4395-3BF9-429EAC007A2C}"/>
                </a:ext>
              </a:extLst>
            </p:cNvPr>
            <p:cNvSpPr/>
            <p:nvPr/>
          </p:nvSpPr>
          <p:spPr>
            <a:xfrm>
              <a:off x="10646249" y="6858000"/>
              <a:ext cx="2406949" cy="2066285"/>
            </a:xfrm>
            <a:custGeom>
              <a:avLst/>
              <a:gdLst>
                <a:gd name="connsiteX0" fmla="*/ 2230275 w 2406949"/>
                <a:gd name="connsiteY0" fmla="*/ 688762 h 2066285"/>
                <a:gd name="connsiteX1" fmla="*/ 2230275 w 2406949"/>
                <a:gd name="connsiteY1" fmla="*/ 516571 h 2066285"/>
                <a:gd name="connsiteX2" fmla="*/ 2058350 w 2406949"/>
                <a:gd name="connsiteY2" fmla="*/ 516571 h 2066285"/>
                <a:gd name="connsiteX3" fmla="*/ 2058350 w 2406949"/>
                <a:gd name="connsiteY3" fmla="*/ 344381 h 2066285"/>
                <a:gd name="connsiteX4" fmla="*/ 1886425 w 2406949"/>
                <a:gd name="connsiteY4" fmla="*/ 344381 h 2066285"/>
                <a:gd name="connsiteX5" fmla="*/ 1886425 w 2406949"/>
                <a:gd name="connsiteY5" fmla="*/ 172191 h 2066285"/>
                <a:gd name="connsiteX6" fmla="*/ 1714500 w 2406949"/>
                <a:gd name="connsiteY6" fmla="*/ 172191 h 2066285"/>
                <a:gd name="connsiteX7" fmla="*/ 1714500 w 2406949"/>
                <a:gd name="connsiteY7" fmla="*/ 0 h 2066285"/>
                <a:gd name="connsiteX8" fmla="*/ 1542575 w 2406949"/>
                <a:gd name="connsiteY8" fmla="*/ 0 h 2066285"/>
                <a:gd name="connsiteX9" fmla="*/ 1370650 w 2406949"/>
                <a:gd name="connsiteY9" fmla="*/ 0 h 2066285"/>
                <a:gd name="connsiteX10" fmla="*/ 1198725 w 2406949"/>
                <a:gd name="connsiteY10" fmla="*/ 0 h 2066285"/>
                <a:gd name="connsiteX11" fmla="*/ 1026800 w 2406949"/>
                <a:gd name="connsiteY11" fmla="*/ 0 h 2066285"/>
                <a:gd name="connsiteX12" fmla="*/ 854875 w 2406949"/>
                <a:gd name="connsiteY12" fmla="*/ 0 h 2066285"/>
                <a:gd name="connsiteX13" fmla="*/ 685800 w 2406949"/>
                <a:gd name="connsiteY13" fmla="*/ 0 h 2066285"/>
                <a:gd name="connsiteX14" fmla="*/ 685800 w 2406949"/>
                <a:gd name="connsiteY14" fmla="*/ 172191 h 2066285"/>
                <a:gd name="connsiteX15" fmla="*/ 514825 w 2406949"/>
                <a:gd name="connsiteY15" fmla="*/ 172191 h 2066285"/>
                <a:gd name="connsiteX16" fmla="*/ 514825 w 2406949"/>
                <a:gd name="connsiteY16" fmla="*/ 344381 h 2066285"/>
                <a:gd name="connsiteX17" fmla="*/ 342900 w 2406949"/>
                <a:gd name="connsiteY17" fmla="*/ 344381 h 2066285"/>
                <a:gd name="connsiteX18" fmla="*/ 342900 w 2406949"/>
                <a:gd name="connsiteY18" fmla="*/ 516571 h 2066285"/>
                <a:gd name="connsiteX19" fmla="*/ 170975 w 2406949"/>
                <a:gd name="connsiteY19" fmla="*/ 516571 h 2066285"/>
                <a:gd name="connsiteX20" fmla="*/ 170975 w 2406949"/>
                <a:gd name="connsiteY20" fmla="*/ 688762 h 2066285"/>
                <a:gd name="connsiteX21" fmla="*/ 0 w 2406949"/>
                <a:gd name="connsiteY21" fmla="*/ 688762 h 2066285"/>
                <a:gd name="connsiteX22" fmla="*/ 0 w 2406949"/>
                <a:gd name="connsiteY22" fmla="*/ 860952 h 2066285"/>
                <a:gd name="connsiteX23" fmla="*/ 0 w 2406949"/>
                <a:gd name="connsiteY23" fmla="*/ 1033143 h 2066285"/>
                <a:gd name="connsiteX24" fmla="*/ 171925 w 2406949"/>
                <a:gd name="connsiteY24" fmla="*/ 1033143 h 2066285"/>
                <a:gd name="connsiteX25" fmla="*/ 171925 w 2406949"/>
                <a:gd name="connsiteY25" fmla="*/ 1205333 h 2066285"/>
                <a:gd name="connsiteX26" fmla="*/ 171925 w 2406949"/>
                <a:gd name="connsiteY26" fmla="*/ 1377523 h 2066285"/>
                <a:gd name="connsiteX27" fmla="*/ 343850 w 2406949"/>
                <a:gd name="connsiteY27" fmla="*/ 1377523 h 2066285"/>
                <a:gd name="connsiteX28" fmla="*/ 343850 w 2406949"/>
                <a:gd name="connsiteY28" fmla="*/ 1549714 h 2066285"/>
                <a:gd name="connsiteX29" fmla="*/ 343850 w 2406949"/>
                <a:gd name="connsiteY29" fmla="*/ 1721904 h 2066285"/>
                <a:gd name="connsiteX30" fmla="*/ 515775 w 2406949"/>
                <a:gd name="connsiteY30" fmla="*/ 1721904 h 2066285"/>
                <a:gd name="connsiteX31" fmla="*/ 515775 w 2406949"/>
                <a:gd name="connsiteY31" fmla="*/ 1894095 h 2066285"/>
                <a:gd name="connsiteX32" fmla="*/ 687700 w 2406949"/>
                <a:gd name="connsiteY32" fmla="*/ 1894095 h 2066285"/>
                <a:gd name="connsiteX33" fmla="*/ 687700 w 2406949"/>
                <a:gd name="connsiteY33" fmla="*/ 1894095 h 2066285"/>
                <a:gd name="connsiteX34" fmla="*/ 687700 w 2406949"/>
                <a:gd name="connsiteY34" fmla="*/ 2066285 h 2066285"/>
                <a:gd name="connsiteX35" fmla="*/ 859625 w 2406949"/>
                <a:gd name="connsiteY35" fmla="*/ 2066285 h 2066285"/>
                <a:gd name="connsiteX36" fmla="*/ 859625 w 2406949"/>
                <a:gd name="connsiteY36" fmla="*/ 2066285 h 2066285"/>
                <a:gd name="connsiteX37" fmla="*/ 1031550 w 2406949"/>
                <a:gd name="connsiteY37" fmla="*/ 2066285 h 2066285"/>
                <a:gd name="connsiteX38" fmla="*/ 1031550 w 2406949"/>
                <a:gd name="connsiteY38" fmla="*/ 2066285 h 2066285"/>
                <a:gd name="connsiteX39" fmla="*/ 1203475 w 2406949"/>
                <a:gd name="connsiteY39" fmla="*/ 2066285 h 2066285"/>
                <a:gd name="connsiteX40" fmla="*/ 1203475 w 2406949"/>
                <a:gd name="connsiteY40" fmla="*/ 2066285 h 2066285"/>
                <a:gd name="connsiteX41" fmla="*/ 1375399 w 2406949"/>
                <a:gd name="connsiteY41" fmla="*/ 2066285 h 2066285"/>
                <a:gd name="connsiteX42" fmla="*/ 1375399 w 2406949"/>
                <a:gd name="connsiteY42" fmla="*/ 2066285 h 2066285"/>
                <a:gd name="connsiteX43" fmla="*/ 1547324 w 2406949"/>
                <a:gd name="connsiteY43" fmla="*/ 2066285 h 2066285"/>
                <a:gd name="connsiteX44" fmla="*/ 1547324 w 2406949"/>
                <a:gd name="connsiteY44" fmla="*/ 2066285 h 2066285"/>
                <a:gd name="connsiteX45" fmla="*/ 1719249 w 2406949"/>
                <a:gd name="connsiteY45" fmla="*/ 2066285 h 2066285"/>
                <a:gd name="connsiteX46" fmla="*/ 1719249 w 2406949"/>
                <a:gd name="connsiteY46" fmla="*/ 1894095 h 2066285"/>
                <a:gd name="connsiteX47" fmla="*/ 1891174 w 2406949"/>
                <a:gd name="connsiteY47" fmla="*/ 1894095 h 2066285"/>
                <a:gd name="connsiteX48" fmla="*/ 1891174 w 2406949"/>
                <a:gd name="connsiteY48" fmla="*/ 1721904 h 2066285"/>
                <a:gd name="connsiteX49" fmla="*/ 2063099 w 2406949"/>
                <a:gd name="connsiteY49" fmla="*/ 1721904 h 2066285"/>
                <a:gd name="connsiteX50" fmla="*/ 2063099 w 2406949"/>
                <a:gd name="connsiteY50" fmla="*/ 1549714 h 2066285"/>
                <a:gd name="connsiteX51" fmla="*/ 2063099 w 2406949"/>
                <a:gd name="connsiteY51" fmla="*/ 1377523 h 2066285"/>
                <a:gd name="connsiteX52" fmla="*/ 2235024 w 2406949"/>
                <a:gd name="connsiteY52" fmla="*/ 1377523 h 2066285"/>
                <a:gd name="connsiteX53" fmla="*/ 2235024 w 2406949"/>
                <a:gd name="connsiteY53" fmla="*/ 1205333 h 2066285"/>
                <a:gd name="connsiteX54" fmla="*/ 2235024 w 2406949"/>
                <a:gd name="connsiteY54" fmla="*/ 1033143 h 2066285"/>
                <a:gd name="connsiteX55" fmla="*/ 2406949 w 2406949"/>
                <a:gd name="connsiteY55" fmla="*/ 1033143 h 2066285"/>
                <a:gd name="connsiteX56" fmla="*/ 2406949 w 2406949"/>
                <a:gd name="connsiteY56" fmla="*/ 860952 h 2066285"/>
                <a:gd name="connsiteX57" fmla="*/ 2406949 w 2406949"/>
                <a:gd name="connsiteY57" fmla="*/ 688762 h 2066285"/>
                <a:gd name="connsiteX58" fmla="*/ 2230275 w 2406949"/>
                <a:gd name="connsiteY58" fmla="*/ 688762 h 2066285"/>
                <a:gd name="connsiteX59" fmla="*/ 685800 w 2406949"/>
                <a:gd name="connsiteY59" fmla="*/ 1204382 h 2066285"/>
                <a:gd name="connsiteX60" fmla="*/ 514825 w 2406949"/>
                <a:gd name="connsiteY60" fmla="*/ 1204382 h 2066285"/>
                <a:gd name="connsiteX61" fmla="*/ 514825 w 2406949"/>
                <a:gd name="connsiteY61" fmla="*/ 1032191 h 2066285"/>
                <a:gd name="connsiteX62" fmla="*/ 686750 w 2406949"/>
                <a:gd name="connsiteY62" fmla="*/ 1032191 h 2066285"/>
                <a:gd name="connsiteX63" fmla="*/ 686750 w 2406949"/>
                <a:gd name="connsiteY63" fmla="*/ 1204382 h 2066285"/>
                <a:gd name="connsiteX64" fmla="*/ 1029650 w 2406949"/>
                <a:gd name="connsiteY64" fmla="*/ 344381 h 2066285"/>
                <a:gd name="connsiteX65" fmla="*/ 857725 w 2406949"/>
                <a:gd name="connsiteY65" fmla="*/ 344381 h 2066285"/>
                <a:gd name="connsiteX66" fmla="*/ 857725 w 2406949"/>
                <a:gd name="connsiteY66" fmla="*/ 516571 h 2066285"/>
                <a:gd name="connsiteX67" fmla="*/ 685800 w 2406949"/>
                <a:gd name="connsiteY67" fmla="*/ 516571 h 2066285"/>
                <a:gd name="connsiteX68" fmla="*/ 685800 w 2406949"/>
                <a:gd name="connsiteY68" fmla="*/ 688762 h 2066285"/>
                <a:gd name="connsiteX69" fmla="*/ 685800 w 2406949"/>
                <a:gd name="connsiteY69" fmla="*/ 688762 h 2066285"/>
                <a:gd name="connsiteX70" fmla="*/ 685800 w 2406949"/>
                <a:gd name="connsiteY70" fmla="*/ 860952 h 2066285"/>
                <a:gd name="connsiteX71" fmla="*/ 514825 w 2406949"/>
                <a:gd name="connsiteY71" fmla="*/ 860952 h 2066285"/>
                <a:gd name="connsiteX72" fmla="*/ 514825 w 2406949"/>
                <a:gd name="connsiteY72" fmla="*/ 688762 h 2066285"/>
                <a:gd name="connsiteX73" fmla="*/ 514825 w 2406949"/>
                <a:gd name="connsiteY73" fmla="*/ 688762 h 2066285"/>
                <a:gd name="connsiteX74" fmla="*/ 514825 w 2406949"/>
                <a:gd name="connsiteY74" fmla="*/ 516571 h 2066285"/>
                <a:gd name="connsiteX75" fmla="*/ 686750 w 2406949"/>
                <a:gd name="connsiteY75" fmla="*/ 516571 h 2066285"/>
                <a:gd name="connsiteX76" fmla="*/ 686750 w 2406949"/>
                <a:gd name="connsiteY76" fmla="*/ 344381 h 2066285"/>
                <a:gd name="connsiteX77" fmla="*/ 858675 w 2406949"/>
                <a:gd name="connsiteY77" fmla="*/ 344381 h 2066285"/>
                <a:gd name="connsiteX78" fmla="*/ 858675 w 2406949"/>
                <a:gd name="connsiteY78" fmla="*/ 172191 h 2066285"/>
                <a:gd name="connsiteX79" fmla="*/ 1030600 w 2406949"/>
                <a:gd name="connsiteY79" fmla="*/ 172191 h 2066285"/>
                <a:gd name="connsiteX80" fmla="*/ 1030600 w 2406949"/>
                <a:gd name="connsiteY80" fmla="*/ 344381 h 206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406949" h="2066285">
                  <a:moveTo>
                    <a:pt x="2230275" y="688762"/>
                  </a:moveTo>
                  <a:lnTo>
                    <a:pt x="2230275" y="516571"/>
                  </a:lnTo>
                  <a:lnTo>
                    <a:pt x="2058350" y="516571"/>
                  </a:lnTo>
                  <a:lnTo>
                    <a:pt x="2058350" y="344381"/>
                  </a:lnTo>
                  <a:lnTo>
                    <a:pt x="1886425" y="344381"/>
                  </a:lnTo>
                  <a:lnTo>
                    <a:pt x="1886425" y="172191"/>
                  </a:lnTo>
                  <a:lnTo>
                    <a:pt x="1714500" y="172191"/>
                  </a:lnTo>
                  <a:lnTo>
                    <a:pt x="1714500" y="0"/>
                  </a:lnTo>
                  <a:lnTo>
                    <a:pt x="1542575" y="0"/>
                  </a:lnTo>
                  <a:lnTo>
                    <a:pt x="1370650" y="0"/>
                  </a:lnTo>
                  <a:lnTo>
                    <a:pt x="1198725" y="0"/>
                  </a:lnTo>
                  <a:lnTo>
                    <a:pt x="1026800" y="0"/>
                  </a:lnTo>
                  <a:lnTo>
                    <a:pt x="854875" y="0"/>
                  </a:lnTo>
                  <a:lnTo>
                    <a:pt x="685800" y="0"/>
                  </a:lnTo>
                  <a:lnTo>
                    <a:pt x="685800" y="172191"/>
                  </a:lnTo>
                  <a:lnTo>
                    <a:pt x="514825" y="172191"/>
                  </a:lnTo>
                  <a:lnTo>
                    <a:pt x="514825" y="344381"/>
                  </a:lnTo>
                  <a:lnTo>
                    <a:pt x="342900" y="344381"/>
                  </a:lnTo>
                  <a:lnTo>
                    <a:pt x="342900" y="516571"/>
                  </a:lnTo>
                  <a:lnTo>
                    <a:pt x="170975" y="516571"/>
                  </a:lnTo>
                  <a:lnTo>
                    <a:pt x="170975" y="688762"/>
                  </a:lnTo>
                  <a:lnTo>
                    <a:pt x="0" y="688762"/>
                  </a:lnTo>
                  <a:lnTo>
                    <a:pt x="0" y="860952"/>
                  </a:lnTo>
                  <a:lnTo>
                    <a:pt x="0" y="1033143"/>
                  </a:lnTo>
                  <a:lnTo>
                    <a:pt x="171925" y="1033143"/>
                  </a:lnTo>
                  <a:lnTo>
                    <a:pt x="171925" y="1205333"/>
                  </a:lnTo>
                  <a:lnTo>
                    <a:pt x="171925" y="1377523"/>
                  </a:lnTo>
                  <a:lnTo>
                    <a:pt x="343850" y="1377523"/>
                  </a:lnTo>
                  <a:lnTo>
                    <a:pt x="343850" y="1549714"/>
                  </a:lnTo>
                  <a:lnTo>
                    <a:pt x="343850" y="1721904"/>
                  </a:lnTo>
                  <a:lnTo>
                    <a:pt x="515775" y="1721904"/>
                  </a:lnTo>
                  <a:lnTo>
                    <a:pt x="515775" y="1894095"/>
                  </a:lnTo>
                  <a:lnTo>
                    <a:pt x="687700" y="1894095"/>
                  </a:lnTo>
                  <a:lnTo>
                    <a:pt x="687700" y="1894095"/>
                  </a:lnTo>
                  <a:lnTo>
                    <a:pt x="687700" y="2066285"/>
                  </a:lnTo>
                  <a:lnTo>
                    <a:pt x="859625" y="2066285"/>
                  </a:lnTo>
                  <a:lnTo>
                    <a:pt x="859625" y="2066285"/>
                  </a:lnTo>
                  <a:lnTo>
                    <a:pt x="1031550" y="2066285"/>
                  </a:lnTo>
                  <a:lnTo>
                    <a:pt x="1031550" y="2066285"/>
                  </a:lnTo>
                  <a:lnTo>
                    <a:pt x="1203475" y="2066285"/>
                  </a:lnTo>
                  <a:lnTo>
                    <a:pt x="1203475" y="2066285"/>
                  </a:lnTo>
                  <a:lnTo>
                    <a:pt x="1375399" y="2066285"/>
                  </a:lnTo>
                  <a:lnTo>
                    <a:pt x="1375399" y="2066285"/>
                  </a:lnTo>
                  <a:lnTo>
                    <a:pt x="1547324" y="2066285"/>
                  </a:lnTo>
                  <a:lnTo>
                    <a:pt x="1547324" y="2066285"/>
                  </a:lnTo>
                  <a:lnTo>
                    <a:pt x="1719249" y="2066285"/>
                  </a:lnTo>
                  <a:lnTo>
                    <a:pt x="1719249" y="1894095"/>
                  </a:lnTo>
                  <a:lnTo>
                    <a:pt x="1891174" y="1894095"/>
                  </a:lnTo>
                  <a:lnTo>
                    <a:pt x="1891174" y="1721904"/>
                  </a:lnTo>
                  <a:lnTo>
                    <a:pt x="2063099" y="1721904"/>
                  </a:lnTo>
                  <a:lnTo>
                    <a:pt x="2063099" y="1549714"/>
                  </a:lnTo>
                  <a:lnTo>
                    <a:pt x="2063099" y="1377523"/>
                  </a:lnTo>
                  <a:lnTo>
                    <a:pt x="2235024" y="1377523"/>
                  </a:lnTo>
                  <a:lnTo>
                    <a:pt x="2235024" y="1205333"/>
                  </a:lnTo>
                  <a:lnTo>
                    <a:pt x="2235024" y="1033143"/>
                  </a:lnTo>
                  <a:lnTo>
                    <a:pt x="2406949" y="1033143"/>
                  </a:lnTo>
                  <a:lnTo>
                    <a:pt x="2406949" y="860952"/>
                  </a:lnTo>
                  <a:lnTo>
                    <a:pt x="2406949" y="688762"/>
                  </a:lnTo>
                  <a:lnTo>
                    <a:pt x="2230275" y="688762"/>
                  </a:lnTo>
                  <a:close/>
                  <a:moveTo>
                    <a:pt x="685800" y="1204382"/>
                  </a:moveTo>
                  <a:lnTo>
                    <a:pt x="514825" y="1204382"/>
                  </a:lnTo>
                  <a:lnTo>
                    <a:pt x="514825" y="1032191"/>
                  </a:lnTo>
                  <a:lnTo>
                    <a:pt x="686750" y="1032191"/>
                  </a:lnTo>
                  <a:lnTo>
                    <a:pt x="686750" y="1204382"/>
                  </a:lnTo>
                  <a:close/>
                  <a:moveTo>
                    <a:pt x="1029650" y="344381"/>
                  </a:moveTo>
                  <a:lnTo>
                    <a:pt x="857725" y="344381"/>
                  </a:lnTo>
                  <a:lnTo>
                    <a:pt x="857725" y="516571"/>
                  </a:lnTo>
                  <a:lnTo>
                    <a:pt x="685800" y="516571"/>
                  </a:lnTo>
                  <a:lnTo>
                    <a:pt x="685800" y="688762"/>
                  </a:lnTo>
                  <a:lnTo>
                    <a:pt x="685800" y="688762"/>
                  </a:lnTo>
                  <a:lnTo>
                    <a:pt x="685800" y="860952"/>
                  </a:lnTo>
                  <a:lnTo>
                    <a:pt x="514825" y="860952"/>
                  </a:lnTo>
                  <a:lnTo>
                    <a:pt x="514825" y="688762"/>
                  </a:lnTo>
                  <a:lnTo>
                    <a:pt x="514825" y="688762"/>
                  </a:lnTo>
                  <a:lnTo>
                    <a:pt x="514825" y="516571"/>
                  </a:lnTo>
                  <a:lnTo>
                    <a:pt x="686750" y="516571"/>
                  </a:lnTo>
                  <a:lnTo>
                    <a:pt x="686750" y="344381"/>
                  </a:lnTo>
                  <a:lnTo>
                    <a:pt x="858675" y="344381"/>
                  </a:lnTo>
                  <a:lnTo>
                    <a:pt x="858675" y="172191"/>
                  </a:lnTo>
                  <a:lnTo>
                    <a:pt x="1030600" y="172191"/>
                  </a:lnTo>
                  <a:lnTo>
                    <a:pt x="1030600" y="344381"/>
                  </a:lnTo>
                  <a:close/>
                </a:path>
              </a:pathLst>
            </a:custGeom>
            <a:solidFill>
              <a:srgbClr val="335A72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159" name="Graphic 110">
            <a:extLst>
              <a:ext uri="{FF2B5EF4-FFF2-40B4-BE49-F238E27FC236}">
                <a16:creationId xmlns:a16="http://schemas.microsoft.com/office/drawing/2014/main" id="{2A0A62EE-1601-70C4-87C8-09EA028FE26D}"/>
              </a:ext>
            </a:extLst>
          </p:cNvPr>
          <p:cNvGrpSpPr/>
          <p:nvPr/>
        </p:nvGrpSpPr>
        <p:grpSpPr>
          <a:xfrm>
            <a:off x="3375423" y="7446890"/>
            <a:ext cx="1743828" cy="2619782"/>
            <a:chOff x="10474325" y="4279900"/>
            <a:chExt cx="3432799" cy="5157151"/>
          </a:xfrm>
        </p:grpSpPr>
        <p:sp>
          <p:nvSpPr>
            <p:cNvPr id="160" name="Freeform 159">
              <a:extLst>
                <a:ext uri="{FF2B5EF4-FFF2-40B4-BE49-F238E27FC236}">
                  <a16:creationId xmlns:a16="http://schemas.microsoft.com/office/drawing/2014/main" id="{94D6126C-7149-CED4-390D-FF823870427E}"/>
                </a:ext>
              </a:extLst>
            </p:cNvPr>
            <p:cNvSpPr/>
            <p:nvPr/>
          </p:nvSpPr>
          <p:spPr>
            <a:xfrm>
              <a:off x="11846874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79B20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1" name="Freeform 160">
              <a:extLst>
                <a:ext uri="{FF2B5EF4-FFF2-40B4-BE49-F238E27FC236}">
                  <a16:creationId xmlns:a16="http://schemas.microsoft.com/office/drawing/2014/main" id="{C2065A78-5F03-4585-C3B9-D5A038A90842}"/>
                </a:ext>
              </a:extLst>
            </p:cNvPr>
            <p:cNvSpPr/>
            <p:nvPr/>
          </p:nvSpPr>
          <p:spPr>
            <a:xfrm>
              <a:off x="11675899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id="{0747F3DC-F9B3-9B9F-5E04-53377F2B8675}"/>
                </a:ext>
              </a:extLst>
            </p:cNvPr>
            <p:cNvSpPr/>
            <p:nvPr/>
          </p:nvSpPr>
          <p:spPr>
            <a:xfrm>
              <a:off x="12705549" y="617114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3" name="Freeform 162">
              <a:extLst>
                <a:ext uri="{FF2B5EF4-FFF2-40B4-BE49-F238E27FC236}">
                  <a16:creationId xmlns:a16="http://schemas.microsoft.com/office/drawing/2014/main" id="{B2AE648E-AA85-385C-B229-C520EF6D1AF4}"/>
                </a:ext>
              </a:extLst>
            </p:cNvPr>
            <p:cNvSpPr/>
            <p:nvPr/>
          </p:nvSpPr>
          <p:spPr>
            <a:xfrm>
              <a:off x="13735199" y="599895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E54323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id="{015EA9C8-0027-D646-6D5F-5467EC14C79D}"/>
                </a:ext>
              </a:extLst>
            </p:cNvPr>
            <p:cNvSpPr/>
            <p:nvPr/>
          </p:nvSpPr>
          <p:spPr>
            <a:xfrm>
              <a:off x="13735199" y="427990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65" name="Graphic 110">
              <a:extLst>
                <a:ext uri="{FF2B5EF4-FFF2-40B4-BE49-F238E27FC236}">
                  <a16:creationId xmlns:a16="http://schemas.microsoft.com/office/drawing/2014/main" id="{1C6328AE-FFF1-0957-87C5-D4231BB7AC6A}"/>
                </a:ext>
              </a:extLst>
            </p:cNvPr>
            <p:cNvGrpSpPr/>
            <p:nvPr/>
          </p:nvGrpSpPr>
          <p:grpSpPr>
            <a:xfrm>
              <a:off x="12705549" y="5139900"/>
              <a:ext cx="514824" cy="515619"/>
              <a:chOff x="12705549" y="5139900"/>
              <a:chExt cx="514824" cy="515619"/>
            </a:xfrm>
            <a:solidFill>
              <a:srgbClr val="FFBE3B"/>
            </a:solidFill>
          </p:grpSpPr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BEE03ECC-2D32-C9A2-5299-FE3EE9124153}"/>
                  </a:ext>
                </a:extLst>
              </p:cNvPr>
              <p:cNvSpPr/>
              <p:nvPr/>
            </p:nvSpPr>
            <p:spPr>
              <a:xfrm>
                <a:off x="127055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6B85ECCC-4593-9C38-09B2-43374548309D}"/>
                  </a:ext>
                </a:extLst>
              </p:cNvPr>
              <p:cNvSpPr/>
              <p:nvPr/>
            </p:nvSpPr>
            <p:spPr>
              <a:xfrm>
                <a:off x="12877474" y="531114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86D33591-6B5F-4E9A-08CC-601852037BE3}"/>
                  </a:ext>
                </a:extLst>
              </p:cNvPr>
              <p:cNvSpPr/>
              <p:nvPr/>
            </p:nvSpPr>
            <p:spPr>
              <a:xfrm>
                <a:off x="130484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DE20D7F-566C-3794-7E3C-5084B3FFE8FD}"/>
                  </a:ext>
                </a:extLst>
              </p:cNvPr>
              <p:cNvSpPr/>
              <p:nvPr/>
            </p:nvSpPr>
            <p:spPr>
              <a:xfrm>
                <a:off x="130484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9ACD1F8A-DAAF-B6CC-3787-AD99431C31F4}"/>
                  </a:ext>
                </a:extLst>
              </p:cNvPr>
              <p:cNvSpPr/>
              <p:nvPr/>
            </p:nvSpPr>
            <p:spPr>
              <a:xfrm>
                <a:off x="127055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66" name="Graphic 110">
              <a:extLst>
                <a:ext uri="{FF2B5EF4-FFF2-40B4-BE49-F238E27FC236}">
                  <a16:creationId xmlns:a16="http://schemas.microsoft.com/office/drawing/2014/main" id="{AD5010D7-3460-E9AC-1962-41F9E7B68143}"/>
                </a:ext>
              </a:extLst>
            </p:cNvPr>
            <p:cNvGrpSpPr/>
            <p:nvPr/>
          </p:nvGrpSpPr>
          <p:grpSpPr>
            <a:xfrm>
              <a:off x="12533624" y="5655520"/>
              <a:ext cx="343849" cy="515619"/>
              <a:chOff x="12533624" y="5655520"/>
              <a:chExt cx="343849" cy="515619"/>
            </a:xfrm>
            <a:solidFill>
              <a:srgbClr val="F26925"/>
            </a:solidFill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36BF29AC-ECF0-61E9-262D-05DFF6B0BF9A}"/>
                  </a:ext>
                </a:extLst>
              </p:cNvPr>
              <p:cNvSpPr/>
              <p:nvPr/>
            </p:nvSpPr>
            <p:spPr>
              <a:xfrm>
                <a:off x="1253362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166C449F-2F55-A40A-B3BA-B357F296598F}"/>
                  </a:ext>
                </a:extLst>
              </p:cNvPr>
              <p:cNvSpPr/>
              <p:nvPr/>
            </p:nvSpPr>
            <p:spPr>
              <a:xfrm>
                <a:off x="12705549" y="582771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2CD4A869-FA8E-5CF3-CC6E-FE4B2CB35234}"/>
                  </a:ext>
                </a:extLst>
              </p:cNvPr>
              <p:cNvSpPr/>
              <p:nvPr/>
            </p:nvSpPr>
            <p:spPr>
              <a:xfrm>
                <a:off x="12533624" y="599895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67" name="Graphic 110">
              <a:extLst>
                <a:ext uri="{FF2B5EF4-FFF2-40B4-BE49-F238E27FC236}">
                  <a16:creationId xmlns:a16="http://schemas.microsoft.com/office/drawing/2014/main" id="{10550CC4-1FE8-7714-1C58-0B5BE6EFEE85}"/>
                </a:ext>
              </a:extLst>
            </p:cNvPr>
            <p:cNvGrpSpPr/>
            <p:nvPr/>
          </p:nvGrpSpPr>
          <p:grpSpPr>
            <a:xfrm>
              <a:off x="13220374" y="5655520"/>
              <a:ext cx="514824" cy="343429"/>
              <a:chOff x="13220374" y="5655520"/>
              <a:chExt cx="514824" cy="343429"/>
            </a:xfrm>
            <a:solidFill>
              <a:srgbClr val="F26925"/>
            </a:solidFill>
          </p:grpSpPr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63C7965A-3D39-5A3B-71AD-433BBB94E932}"/>
                  </a:ext>
                </a:extLst>
              </p:cNvPr>
              <p:cNvSpPr/>
              <p:nvPr/>
            </p:nvSpPr>
            <p:spPr>
              <a:xfrm>
                <a:off x="1322037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1B1B2F9F-A230-0B55-F2BC-CD53E8A10F52}"/>
                  </a:ext>
                </a:extLst>
              </p:cNvPr>
              <p:cNvSpPr/>
              <p:nvPr/>
            </p:nvSpPr>
            <p:spPr>
              <a:xfrm>
                <a:off x="13392299" y="5827711"/>
                <a:ext cx="342899" cy="171239"/>
              </a:xfrm>
              <a:custGeom>
                <a:avLst/>
                <a:gdLst>
                  <a:gd name="connsiteX0" fmla="*/ 170975 w 342899"/>
                  <a:gd name="connsiteY0" fmla="*/ 0 h 171239"/>
                  <a:gd name="connsiteX1" fmla="*/ 0 w 342899"/>
                  <a:gd name="connsiteY1" fmla="*/ 0 h 171239"/>
                  <a:gd name="connsiteX2" fmla="*/ 0 w 342899"/>
                  <a:gd name="connsiteY2" fmla="*/ 171239 h 171239"/>
                  <a:gd name="connsiteX3" fmla="*/ 170975 w 342899"/>
                  <a:gd name="connsiteY3" fmla="*/ 171239 h 171239"/>
                  <a:gd name="connsiteX4" fmla="*/ 342900 w 342899"/>
                  <a:gd name="connsiteY4" fmla="*/ 171239 h 171239"/>
                  <a:gd name="connsiteX5" fmla="*/ 342900 w 342899"/>
                  <a:gd name="connsiteY5" fmla="*/ 0 h 17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899" h="171239">
                    <a:moveTo>
                      <a:pt x="170975" y="0"/>
                    </a:moveTo>
                    <a:lnTo>
                      <a:pt x="0" y="0"/>
                    </a:lnTo>
                    <a:lnTo>
                      <a:pt x="0" y="171239"/>
                    </a:lnTo>
                    <a:lnTo>
                      <a:pt x="170975" y="171239"/>
                    </a:lnTo>
                    <a:lnTo>
                      <a:pt x="342900" y="171239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68" name="Graphic 110">
              <a:extLst>
                <a:ext uri="{FF2B5EF4-FFF2-40B4-BE49-F238E27FC236}">
                  <a16:creationId xmlns:a16="http://schemas.microsoft.com/office/drawing/2014/main" id="{3F8673FE-2BA8-977D-05F4-CCD85A6D7789}"/>
                </a:ext>
              </a:extLst>
            </p:cNvPr>
            <p:cNvGrpSpPr/>
            <p:nvPr/>
          </p:nvGrpSpPr>
          <p:grpSpPr>
            <a:xfrm>
              <a:off x="13220374" y="4452090"/>
              <a:ext cx="514824" cy="687810"/>
              <a:chOff x="13220374" y="4452090"/>
              <a:chExt cx="514824" cy="687810"/>
            </a:xfrm>
            <a:solidFill>
              <a:srgbClr val="F26925"/>
            </a:solidFill>
          </p:grpSpPr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49344576-F209-4C9D-84D5-6127ABF89304}"/>
                  </a:ext>
                </a:extLst>
              </p:cNvPr>
              <p:cNvSpPr/>
              <p:nvPr/>
            </p:nvSpPr>
            <p:spPr>
              <a:xfrm>
                <a:off x="13220374" y="496771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2E88E82D-1638-0AA5-AD89-D20276605CB1}"/>
                  </a:ext>
                </a:extLst>
              </p:cNvPr>
              <p:cNvSpPr/>
              <p:nvPr/>
            </p:nvSpPr>
            <p:spPr>
              <a:xfrm>
                <a:off x="13392299" y="4623329"/>
                <a:ext cx="170975" cy="344380"/>
              </a:xfrm>
              <a:custGeom>
                <a:avLst/>
                <a:gdLst>
                  <a:gd name="connsiteX0" fmla="*/ 0 w 170975"/>
                  <a:gd name="connsiteY0" fmla="*/ 172190 h 344380"/>
                  <a:gd name="connsiteX1" fmla="*/ 0 w 170975"/>
                  <a:gd name="connsiteY1" fmla="*/ 344381 h 344380"/>
                  <a:gd name="connsiteX2" fmla="*/ 170975 w 170975"/>
                  <a:gd name="connsiteY2" fmla="*/ 344381 h 344380"/>
                  <a:gd name="connsiteX3" fmla="*/ 170975 w 170975"/>
                  <a:gd name="connsiteY3" fmla="*/ 172190 h 344380"/>
                  <a:gd name="connsiteX4" fmla="*/ 170975 w 170975"/>
                  <a:gd name="connsiteY4" fmla="*/ 0 h 344380"/>
                  <a:gd name="connsiteX5" fmla="*/ 0 w 170975"/>
                  <a:gd name="connsiteY5" fmla="*/ 0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4380">
                    <a:moveTo>
                      <a:pt x="0" y="172190"/>
                    </a:moveTo>
                    <a:lnTo>
                      <a:pt x="0" y="344381"/>
                    </a:lnTo>
                    <a:lnTo>
                      <a:pt x="170975" y="344381"/>
                    </a:lnTo>
                    <a:lnTo>
                      <a:pt x="170975" y="172190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0834AC88-C7A9-881A-C6D3-D040B700E541}"/>
                  </a:ext>
                </a:extLst>
              </p:cNvPr>
              <p:cNvSpPr/>
              <p:nvPr/>
            </p:nvSpPr>
            <p:spPr>
              <a:xfrm>
                <a:off x="1356327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69" name="Freeform 168">
              <a:extLst>
                <a:ext uri="{FF2B5EF4-FFF2-40B4-BE49-F238E27FC236}">
                  <a16:creationId xmlns:a16="http://schemas.microsoft.com/office/drawing/2014/main" id="{922BE756-4981-653C-1850-92CD4F355C2A}"/>
                </a:ext>
              </a:extLst>
            </p:cNvPr>
            <p:cNvSpPr/>
            <p:nvPr/>
          </p:nvSpPr>
          <p:spPr>
            <a:xfrm>
              <a:off x="12533624" y="4795520"/>
              <a:ext cx="171924" cy="344380"/>
            </a:xfrm>
            <a:custGeom>
              <a:avLst/>
              <a:gdLst>
                <a:gd name="connsiteX0" fmla="*/ 171925 w 171924"/>
                <a:gd name="connsiteY0" fmla="*/ 172190 h 344380"/>
                <a:gd name="connsiteX1" fmla="*/ 171925 w 171924"/>
                <a:gd name="connsiteY1" fmla="*/ 0 h 344380"/>
                <a:gd name="connsiteX2" fmla="*/ 0 w 171924"/>
                <a:gd name="connsiteY2" fmla="*/ 0 h 344380"/>
                <a:gd name="connsiteX3" fmla="*/ 0 w 171924"/>
                <a:gd name="connsiteY3" fmla="*/ 172190 h 344380"/>
                <a:gd name="connsiteX4" fmla="*/ 0 w 171924"/>
                <a:gd name="connsiteY4" fmla="*/ 344381 h 344380"/>
                <a:gd name="connsiteX5" fmla="*/ 171925 w 171924"/>
                <a:gd name="connsiteY5" fmla="*/ 344381 h 34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924" h="344380">
                  <a:moveTo>
                    <a:pt x="171925" y="172190"/>
                  </a:moveTo>
                  <a:lnTo>
                    <a:pt x="171925" y="0"/>
                  </a:lnTo>
                  <a:lnTo>
                    <a:pt x="0" y="0"/>
                  </a:lnTo>
                  <a:lnTo>
                    <a:pt x="0" y="172190"/>
                  </a:lnTo>
                  <a:lnTo>
                    <a:pt x="0" y="344381"/>
                  </a:lnTo>
                  <a:lnTo>
                    <a:pt x="171925" y="344381"/>
                  </a:lnTo>
                  <a:close/>
                </a:path>
              </a:pathLst>
            </a:custGeom>
            <a:solidFill>
              <a:srgbClr val="F2692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70" name="Graphic 110">
              <a:extLst>
                <a:ext uri="{FF2B5EF4-FFF2-40B4-BE49-F238E27FC236}">
                  <a16:creationId xmlns:a16="http://schemas.microsoft.com/office/drawing/2014/main" id="{6FEDA372-3244-78B7-7377-0293179B094F}"/>
                </a:ext>
              </a:extLst>
            </p:cNvPr>
            <p:cNvGrpSpPr/>
            <p:nvPr/>
          </p:nvGrpSpPr>
          <p:grpSpPr>
            <a:xfrm>
              <a:off x="12190724" y="4452090"/>
              <a:ext cx="342899" cy="343429"/>
              <a:chOff x="12190724" y="4452090"/>
              <a:chExt cx="342899" cy="343429"/>
            </a:xfrm>
            <a:solidFill>
              <a:srgbClr val="E54323"/>
            </a:solidFill>
          </p:grpSpPr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1B95A570-2449-4996-7551-D8356FBF5CF5}"/>
                  </a:ext>
                </a:extLst>
              </p:cNvPr>
              <p:cNvSpPr/>
              <p:nvPr/>
            </p:nvSpPr>
            <p:spPr>
              <a:xfrm>
                <a:off x="12361699" y="4623329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CA4FBF1A-F952-4BB4-F442-075BD4565BF1}"/>
                  </a:ext>
                </a:extLst>
              </p:cNvPr>
              <p:cNvSpPr/>
              <p:nvPr/>
            </p:nvSpPr>
            <p:spPr>
              <a:xfrm>
                <a:off x="1219072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1" name="Graphic 110">
              <a:extLst>
                <a:ext uri="{FF2B5EF4-FFF2-40B4-BE49-F238E27FC236}">
                  <a16:creationId xmlns:a16="http://schemas.microsoft.com/office/drawing/2014/main" id="{0A4503F5-1A98-41FF-F801-5BEE28283413}"/>
                </a:ext>
              </a:extLst>
            </p:cNvPr>
            <p:cNvGrpSpPr/>
            <p:nvPr/>
          </p:nvGrpSpPr>
          <p:grpSpPr>
            <a:xfrm>
              <a:off x="11161074" y="7031141"/>
              <a:ext cx="514824" cy="1031240"/>
              <a:chOff x="11161074" y="7031141"/>
              <a:chExt cx="514824" cy="1031240"/>
            </a:xfrm>
            <a:solidFill>
              <a:srgbClr val="EDEDED"/>
            </a:solidFill>
          </p:grpSpPr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8F08F5A7-25A4-1518-2F00-1E5B02E9FE60}"/>
                  </a:ext>
                </a:extLst>
              </p:cNvPr>
              <p:cNvSpPr/>
              <p:nvPr/>
            </p:nvSpPr>
            <p:spPr>
              <a:xfrm>
                <a:off x="11161074" y="789019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CAB4DDC3-FC15-4B47-8FBB-02995A547A3D}"/>
                  </a:ext>
                </a:extLst>
              </p:cNvPr>
              <p:cNvSpPr/>
              <p:nvPr/>
            </p:nvSpPr>
            <p:spPr>
              <a:xfrm>
                <a:off x="11503974" y="703114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8BD74BEF-CCD6-B260-60BA-2C848EF05A5F}"/>
                  </a:ext>
                </a:extLst>
              </p:cNvPr>
              <p:cNvSpPr/>
              <p:nvPr/>
            </p:nvSpPr>
            <p:spPr>
              <a:xfrm>
                <a:off x="11332049" y="720238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7568828D-2A9E-8D4C-36AE-5176607F213E}"/>
                  </a:ext>
                </a:extLst>
              </p:cNvPr>
              <p:cNvSpPr/>
              <p:nvPr/>
            </p:nvSpPr>
            <p:spPr>
              <a:xfrm>
                <a:off x="11161074" y="7374571"/>
                <a:ext cx="170975" cy="343429"/>
              </a:xfrm>
              <a:custGeom>
                <a:avLst/>
                <a:gdLst>
                  <a:gd name="connsiteX0" fmla="*/ 0 w 170975"/>
                  <a:gd name="connsiteY0" fmla="*/ 172191 h 343429"/>
                  <a:gd name="connsiteX1" fmla="*/ 0 w 170975"/>
                  <a:gd name="connsiteY1" fmla="*/ 343430 h 343429"/>
                  <a:gd name="connsiteX2" fmla="*/ 170975 w 170975"/>
                  <a:gd name="connsiteY2" fmla="*/ 343430 h 343429"/>
                  <a:gd name="connsiteX3" fmla="*/ 170975 w 170975"/>
                  <a:gd name="connsiteY3" fmla="*/ 172191 h 343429"/>
                  <a:gd name="connsiteX4" fmla="*/ 170975 w 170975"/>
                  <a:gd name="connsiteY4" fmla="*/ 0 h 343429"/>
                  <a:gd name="connsiteX5" fmla="*/ 0 w 170975"/>
                  <a:gd name="connsiteY5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3429">
                    <a:moveTo>
                      <a:pt x="0" y="172191"/>
                    </a:moveTo>
                    <a:lnTo>
                      <a:pt x="0" y="343430"/>
                    </a:lnTo>
                    <a:lnTo>
                      <a:pt x="170975" y="343430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2" name="Graphic 110">
              <a:extLst>
                <a:ext uri="{FF2B5EF4-FFF2-40B4-BE49-F238E27FC236}">
                  <a16:creationId xmlns:a16="http://schemas.microsoft.com/office/drawing/2014/main" id="{E8FF51E8-1505-020B-76B1-0CFE1850ADB4}"/>
                </a:ext>
              </a:extLst>
            </p:cNvPr>
            <p:cNvGrpSpPr/>
            <p:nvPr/>
          </p:nvGrpSpPr>
          <p:grpSpPr>
            <a:xfrm>
              <a:off x="10646249" y="6686760"/>
              <a:ext cx="2402199" cy="2579051"/>
              <a:chOff x="10646249" y="6686760"/>
              <a:chExt cx="2402199" cy="2579051"/>
            </a:xfrm>
            <a:solidFill>
              <a:srgbClr val="143F54"/>
            </a:solidFill>
          </p:grpSpPr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26F07C58-744E-1D7C-194C-0DB9A4C53E03}"/>
                  </a:ext>
                </a:extLst>
              </p:cNvPr>
              <p:cNvSpPr/>
              <p:nvPr/>
            </p:nvSpPr>
            <p:spPr>
              <a:xfrm>
                <a:off x="11675899" y="6686760"/>
                <a:ext cx="342900" cy="172190"/>
              </a:xfrm>
              <a:custGeom>
                <a:avLst/>
                <a:gdLst>
                  <a:gd name="connsiteX0" fmla="*/ 342900 w 342900"/>
                  <a:gd name="connsiteY0" fmla="*/ 172191 h 172190"/>
                  <a:gd name="connsiteX1" fmla="*/ 342900 w 342900"/>
                  <a:gd name="connsiteY1" fmla="*/ 0 h 172190"/>
                  <a:gd name="connsiteX2" fmla="*/ 170975 w 342900"/>
                  <a:gd name="connsiteY2" fmla="*/ 0 h 172190"/>
                  <a:gd name="connsiteX3" fmla="*/ 0 w 342900"/>
                  <a:gd name="connsiteY3" fmla="*/ 0 h 172190"/>
                  <a:gd name="connsiteX4" fmla="*/ 0 w 342900"/>
                  <a:gd name="connsiteY4" fmla="*/ 172191 h 172190"/>
                  <a:gd name="connsiteX5" fmla="*/ 170975 w 342900"/>
                  <a:gd name="connsiteY5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72190">
                    <a:moveTo>
                      <a:pt x="342900" y="172191"/>
                    </a:moveTo>
                    <a:lnTo>
                      <a:pt x="342900" y="0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172191"/>
                    </a:lnTo>
                    <a:lnTo>
                      <a:pt x="170975" y="172191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CAF5AAC3-EA91-E2E7-ABD8-8530DD6012B0}"/>
                  </a:ext>
                </a:extLst>
              </p:cNvPr>
              <p:cNvSpPr/>
              <p:nvPr/>
            </p:nvSpPr>
            <p:spPr>
              <a:xfrm>
                <a:off x="10646249" y="7890191"/>
                <a:ext cx="2402199" cy="1375620"/>
              </a:xfrm>
              <a:custGeom>
                <a:avLst/>
                <a:gdLst>
                  <a:gd name="connsiteX0" fmla="*/ 2230275 w 2402199"/>
                  <a:gd name="connsiteY0" fmla="*/ 0 h 1375620"/>
                  <a:gd name="connsiteX1" fmla="*/ 2230275 w 2402199"/>
                  <a:gd name="connsiteY1" fmla="*/ 344381 h 1375620"/>
                  <a:gd name="connsiteX2" fmla="*/ 2059300 w 2402199"/>
                  <a:gd name="connsiteY2" fmla="*/ 344381 h 1375620"/>
                  <a:gd name="connsiteX3" fmla="*/ 2059300 w 2402199"/>
                  <a:gd name="connsiteY3" fmla="*/ 687810 h 1375620"/>
                  <a:gd name="connsiteX4" fmla="*/ 1887375 w 2402199"/>
                  <a:gd name="connsiteY4" fmla="*/ 687810 h 1375620"/>
                  <a:gd name="connsiteX5" fmla="*/ 1887375 w 2402199"/>
                  <a:gd name="connsiteY5" fmla="*/ 860001 h 1375620"/>
                  <a:gd name="connsiteX6" fmla="*/ 1715450 w 2402199"/>
                  <a:gd name="connsiteY6" fmla="*/ 860001 h 1375620"/>
                  <a:gd name="connsiteX7" fmla="*/ 1715450 w 2402199"/>
                  <a:gd name="connsiteY7" fmla="*/ 1031240 h 1375620"/>
                  <a:gd name="connsiteX8" fmla="*/ 685800 w 2402199"/>
                  <a:gd name="connsiteY8" fmla="*/ 1031240 h 1375620"/>
                  <a:gd name="connsiteX9" fmla="*/ 685800 w 2402199"/>
                  <a:gd name="connsiteY9" fmla="*/ 1031240 h 1375620"/>
                  <a:gd name="connsiteX10" fmla="*/ 685800 w 2402199"/>
                  <a:gd name="connsiteY10" fmla="*/ 860001 h 1375620"/>
                  <a:gd name="connsiteX11" fmla="*/ 514825 w 2402199"/>
                  <a:gd name="connsiteY11" fmla="*/ 860001 h 1375620"/>
                  <a:gd name="connsiteX12" fmla="*/ 514825 w 2402199"/>
                  <a:gd name="connsiteY12" fmla="*/ 687810 h 1375620"/>
                  <a:gd name="connsiteX13" fmla="*/ 342900 w 2402199"/>
                  <a:gd name="connsiteY13" fmla="*/ 687810 h 1375620"/>
                  <a:gd name="connsiteX14" fmla="*/ 342900 w 2402199"/>
                  <a:gd name="connsiteY14" fmla="*/ 515620 h 1375620"/>
                  <a:gd name="connsiteX15" fmla="*/ 342900 w 2402199"/>
                  <a:gd name="connsiteY15" fmla="*/ 344381 h 1375620"/>
                  <a:gd name="connsiteX16" fmla="*/ 170975 w 2402199"/>
                  <a:gd name="connsiteY16" fmla="*/ 344381 h 1375620"/>
                  <a:gd name="connsiteX17" fmla="*/ 170975 w 2402199"/>
                  <a:gd name="connsiteY17" fmla="*/ 172191 h 1375620"/>
                  <a:gd name="connsiteX18" fmla="*/ 170975 w 2402199"/>
                  <a:gd name="connsiteY18" fmla="*/ 0 h 1375620"/>
                  <a:gd name="connsiteX19" fmla="*/ 0 w 2402199"/>
                  <a:gd name="connsiteY19" fmla="*/ 0 h 1375620"/>
                  <a:gd name="connsiteX20" fmla="*/ 0 w 2402199"/>
                  <a:gd name="connsiteY20" fmla="*/ 687810 h 1375620"/>
                  <a:gd name="connsiteX21" fmla="*/ 170975 w 2402199"/>
                  <a:gd name="connsiteY21" fmla="*/ 687810 h 1375620"/>
                  <a:gd name="connsiteX22" fmla="*/ 170975 w 2402199"/>
                  <a:gd name="connsiteY22" fmla="*/ 860001 h 1375620"/>
                  <a:gd name="connsiteX23" fmla="*/ 342900 w 2402199"/>
                  <a:gd name="connsiteY23" fmla="*/ 860001 h 1375620"/>
                  <a:gd name="connsiteX24" fmla="*/ 342900 w 2402199"/>
                  <a:gd name="connsiteY24" fmla="*/ 860001 h 1375620"/>
                  <a:gd name="connsiteX25" fmla="*/ 342900 w 2402199"/>
                  <a:gd name="connsiteY25" fmla="*/ 1031240 h 1375620"/>
                  <a:gd name="connsiteX26" fmla="*/ 514825 w 2402199"/>
                  <a:gd name="connsiteY26" fmla="*/ 1031240 h 1375620"/>
                  <a:gd name="connsiteX27" fmla="*/ 514825 w 2402199"/>
                  <a:gd name="connsiteY27" fmla="*/ 1030289 h 1375620"/>
                  <a:gd name="connsiteX28" fmla="*/ 514825 w 2402199"/>
                  <a:gd name="connsiteY28" fmla="*/ 1030289 h 1375620"/>
                  <a:gd name="connsiteX29" fmla="*/ 514825 w 2402199"/>
                  <a:gd name="connsiteY29" fmla="*/ 1031240 h 1375620"/>
                  <a:gd name="connsiteX30" fmla="*/ 514825 w 2402199"/>
                  <a:gd name="connsiteY30" fmla="*/ 1031240 h 1375620"/>
                  <a:gd name="connsiteX31" fmla="*/ 514825 w 2402199"/>
                  <a:gd name="connsiteY31" fmla="*/ 1203431 h 1375620"/>
                  <a:gd name="connsiteX32" fmla="*/ 685800 w 2402199"/>
                  <a:gd name="connsiteY32" fmla="*/ 1203431 h 1375620"/>
                  <a:gd name="connsiteX33" fmla="*/ 685800 w 2402199"/>
                  <a:gd name="connsiteY33" fmla="*/ 1203431 h 1375620"/>
                  <a:gd name="connsiteX34" fmla="*/ 685800 w 2402199"/>
                  <a:gd name="connsiteY34" fmla="*/ 1375621 h 1375620"/>
                  <a:gd name="connsiteX35" fmla="*/ 1715450 w 2402199"/>
                  <a:gd name="connsiteY35" fmla="*/ 1375621 h 1375620"/>
                  <a:gd name="connsiteX36" fmla="*/ 1715450 w 2402199"/>
                  <a:gd name="connsiteY36" fmla="*/ 1203431 h 1375620"/>
                  <a:gd name="connsiteX37" fmla="*/ 1887375 w 2402199"/>
                  <a:gd name="connsiteY37" fmla="*/ 1203431 h 1375620"/>
                  <a:gd name="connsiteX38" fmla="*/ 1887375 w 2402199"/>
                  <a:gd name="connsiteY38" fmla="*/ 1031240 h 1375620"/>
                  <a:gd name="connsiteX39" fmla="*/ 1887375 w 2402199"/>
                  <a:gd name="connsiteY39" fmla="*/ 1031240 h 1375620"/>
                  <a:gd name="connsiteX40" fmla="*/ 1887375 w 2402199"/>
                  <a:gd name="connsiteY40" fmla="*/ 1031240 h 1375620"/>
                  <a:gd name="connsiteX41" fmla="*/ 1887375 w 2402199"/>
                  <a:gd name="connsiteY41" fmla="*/ 1031240 h 1375620"/>
                  <a:gd name="connsiteX42" fmla="*/ 2059300 w 2402199"/>
                  <a:gd name="connsiteY42" fmla="*/ 1031240 h 1375620"/>
                  <a:gd name="connsiteX43" fmla="*/ 2059300 w 2402199"/>
                  <a:gd name="connsiteY43" fmla="*/ 860001 h 1375620"/>
                  <a:gd name="connsiteX44" fmla="*/ 2230275 w 2402199"/>
                  <a:gd name="connsiteY44" fmla="*/ 860001 h 1375620"/>
                  <a:gd name="connsiteX45" fmla="*/ 2230275 w 2402199"/>
                  <a:gd name="connsiteY45" fmla="*/ 687810 h 1375620"/>
                  <a:gd name="connsiteX46" fmla="*/ 2402200 w 2402199"/>
                  <a:gd name="connsiteY46" fmla="*/ 687810 h 1375620"/>
                  <a:gd name="connsiteX47" fmla="*/ 2402200 w 2402199"/>
                  <a:gd name="connsiteY47" fmla="*/ 0 h 137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02199" h="1375620">
                    <a:moveTo>
                      <a:pt x="2230275" y="0"/>
                    </a:moveTo>
                    <a:lnTo>
                      <a:pt x="2230275" y="344381"/>
                    </a:lnTo>
                    <a:lnTo>
                      <a:pt x="2059300" y="344381"/>
                    </a:lnTo>
                    <a:lnTo>
                      <a:pt x="2059300" y="687810"/>
                    </a:lnTo>
                    <a:lnTo>
                      <a:pt x="1887375" y="687810"/>
                    </a:lnTo>
                    <a:lnTo>
                      <a:pt x="1887375" y="860001"/>
                    </a:lnTo>
                    <a:lnTo>
                      <a:pt x="1715450" y="860001"/>
                    </a:lnTo>
                    <a:lnTo>
                      <a:pt x="1715450" y="1031240"/>
                    </a:lnTo>
                    <a:lnTo>
                      <a:pt x="685800" y="1031240"/>
                    </a:lnTo>
                    <a:lnTo>
                      <a:pt x="685800" y="1031240"/>
                    </a:lnTo>
                    <a:lnTo>
                      <a:pt x="685800" y="860001"/>
                    </a:lnTo>
                    <a:lnTo>
                      <a:pt x="514825" y="860001"/>
                    </a:lnTo>
                    <a:lnTo>
                      <a:pt x="514825" y="687810"/>
                    </a:lnTo>
                    <a:lnTo>
                      <a:pt x="342900" y="687810"/>
                    </a:lnTo>
                    <a:lnTo>
                      <a:pt x="342900" y="515620"/>
                    </a:lnTo>
                    <a:lnTo>
                      <a:pt x="342900" y="344381"/>
                    </a:lnTo>
                    <a:lnTo>
                      <a:pt x="170975" y="344381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687810"/>
                    </a:lnTo>
                    <a:lnTo>
                      <a:pt x="170975" y="687810"/>
                    </a:lnTo>
                    <a:lnTo>
                      <a:pt x="170975" y="860001"/>
                    </a:lnTo>
                    <a:lnTo>
                      <a:pt x="342900" y="860001"/>
                    </a:lnTo>
                    <a:lnTo>
                      <a:pt x="342900" y="860001"/>
                    </a:lnTo>
                    <a:lnTo>
                      <a:pt x="342900" y="1031240"/>
                    </a:lnTo>
                    <a:lnTo>
                      <a:pt x="514825" y="1031240"/>
                    </a:lnTo>
                    <a:lnTo>
                      <a:pt x="514825" y="1030289"/>
                    </a:lnTo>
                    <a:lnTo>
                      <a:pt x="514825" y="1030289"/>
                    </a:lnTo>
                    <a:lnTo>
                      <a:pt x="514825" y="1031240"/>
                    </a:lnTo>
                    <a:lnTo>
                      <a:pt x="514825" y="1031240"/>
                    </a:lnTo>
                    <a:lnTo>
                      <a:pt x="514825" y="1203431"/>
                    </a:lnTo>
                    <a:lnTo>
                      <a:pt x="685800" y="1203431"/>
                    </a:lnTo>
                    <a:lnTo>
                      <a:pt x="685800" y="1203431"/>
                    </a:lnTo>
                    <a:lnTo>
                      <a:pt x="685800" y="1375621"/>
                    </a:lnTo>
                    <a:lnTo>
                      <a:pt x="1715450" y="1375621"/>
                    </a:lnTo>
                    <a:lnTo>
                      <a:pt x="1715450" y="1203431"/>
                    </a:lnTo>
                    <a:lnTo>
                      <a:pt x="1887375" y="1203431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2059300" y="1031240"/>
                    </a:lnTo>
                    <a:lnTo>
                      <a:pt x="2059300" y="860001"/>
                    </a:lnTo>
                    <a:lnTo>
                      <a:pt x="2230275" y="860001"/>
                    </a:lnTo>
                    <a:lnTo>
                      <a:pt x="2230275" y="687810"/>
                    </a:lnTo>
                    <a:lnTo>
                      <a:pt x="2402200" y="687810"/>
                    </a:lnTo>
                    <a:lnTo>
                      <a:pt x="2402200" y="0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3" name="Graphic 110">
              <a:extLst>
                <a:ext uri="{FF2B5EF4-FFF2-40B4-BE49-F238E27FC236}">
                  <a16:creationId xmlns:a16="http://schemas.microsoft.com/office/drawing/2014/main" id="{E1EEB008-D594-E7F9-65C2-71BF8EF5C2A7}"/>
                </a:ext>
              </a:extLst>
            </p:cNvPr>
            <p:cNvGrpSpPr/>
            <p:nvPr/>
          </p:nvGrpSpPr>
          <p:grpSpPr>
            <a:xfrm>
              <a:off x="10474325" y="5311140"/>
              <a:ext cx="2746049" cy="4125911"/>
              <a:chOff x="10474325" y="5311140"/>
              <a:chExt cx="2746049" cy="4125911"/>
            </a:xfrm>
            <a:solidFill>
              <a:srgbClr val="242428"/>
            </a:solidFill>
          </p:grpSpPr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978D0DA8-5AA7-6825-5762-570AAB0B2C3B}"/>
                  </a:ext>
                </a:extLst>
              </p:cNvPr>
              <p:cNvSpPr/>
              <p:nvPr/>
            </p:nvSpPr>
            <p:spPr>
              <a:xfrm>
                <a:off x="10474325" y="7546761"/>
                <a:ext cx="171924" cy="1031239"/>
              </a:xfrm>
              <a:custGeom>
                <a:avLst/>
                <a:gdLst>
                  <a:gd name="connsiteX0" fmla="*/ 171925 w 171924"/>
                  <a:gd name="connsiteY0" fmla="*/ 687811 h 1031239"/>
                  <a:gd name="connsiteX1" fmla="*/ 171925 w 171924"/>
                  <a:gd name="connsiteY1" fmla="*/ 515620 h 1031239"/>
                  <a:gd name="connsiteX2" fmla="*/ 171925 w 171924"/>
                  <a:gd name="connsiteY2" fmla="*/ 343430 h 1031239"/>
                  <a:gd name="connsiteX3" fmla="*/ 171925 w 171924"/>
                  <a:gd name="connsiteY3" fmla="*/ 171239 h 1031239"/>
                  <a:gd name="connsiteX4" fmla="*/ 171925 w 171924"/>
                  <a:gd name="connsiteY4" fmla="*/ 0 h 1031239"/>
                  <a:gd name="connsiteX5" fmla="*/ 0 w 171924"/>
                  <a:gd name="connsiteY5" fmla="*/ 0 h 1031239"/>
                  <a:gd name="connsiteX6" fmla="*/ 0 w 171924"/>
                  <a:gd name="connsiteY6" fmla="*/ 171239 h 1031239"/>
                  <a:gd name="connsiteX7" fmla="*/ 0 w 171924"/>
                  <a:gd name="connsiteY7" fmla="*/ 343430 h 1031239"/>
                  <a:gd name="connsiteX8" fmla="*/ 0 w 171924"/>
                  <a:gd name="connsiteY8" fmla="*/ 515620 h 1031239"/>
                  <a:gd name="connsiteX9" fmla="*/ 0 w 171924"/>
                  <a:gd name="connsiteY9" fmla="*/ 687811 h 1031239"/>
                  <a:gd name="connsiteX10" fmla="*/ 0 w 171924"/>
                  <a:gd name="connsiteY10" fmla="*/ 859050 h 1031239"/>
                  <a:gd name="connsiteX11" fmla="*/ 0 w 171924"/>
                  <a:gd name="connsiteY11" fmla="*/ 1031240 h 1031239"/>
                  <a:gd name="connsiteX12" fmla="*/ 171925 w 171924"/>
                  <a:gd name="connsiteY12" fmla="*/ 1031240 h 1031239"/>
                  <a:gd name="connsiteX13" fmla="*/ 171925 w 171924"/>
                  <a:gd name="connsiteY13" fmla="*/ 859050 h 103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1924" h="1031239">
                    <a:moveTo>
                      <a:pt x="171925" y="687811"/>
                    </a:moveTo>
                    <a:lnTo>
                      <a:pt x="171925" y="515620"/>
                    </a:lnTo>
                    <a:lnTo>
                      <a:pt x="171925" y="343430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0" y="687811"/>
                    </a:lnTo>
                    <a:lnTo>
                      <a:pt x="0" y="859050"/>
                    </a:lnTo>
                    <a:lnTo>
                      <a:pt x="0" y="1031240"/>
                    </a:lnTo>
                    <a:lnTo>
                      <a:pt x="171925" y="1031240"/>
                    </a:lnTo>
                    <a:lnTo>
                      <a:pt x="171925" y="85905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74C80445-4F4A-A4E8-D952-8479F3764F36}"/>
                  </a:ext>
                </a:extLst>
              </p:cNvPr>
              <p:cNvSpPr/>
              <p:nvPr/>
            </p:nvSpPr>
            <p:spPr>
              <a:xfrm>
                <a:off x="10646249" y="857800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4EA7D276-B445-C8B9-D93D-8762BA8DEC50}"/>
                  </a:ext>
                </a:extLst>
              </p:cNvPr>
              <p:cNvSpPr/>
              <p:nvPr/>
            </p:nvSpPr>
            <p:spPr>
              <a:xfrm>
                <a:off x="10646249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115CFD4D-83EF-F19F-BC5E-5544424E0260}"/>
                  </a:ext>
                </a:extLst>
              </p:cNvPr>
              <p:cNvSpPr/>
              <p:nvPr/>
            </p:nvSpPr>
            <p:spPr>
              <a:xfrm>
                <a:off x="12876524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60554B62-143A-8FF1-F147-6D6F03E649D2}"/>
                  </a:ext>
                </a:extLst>
              </p:cNvPr>
              <p:cNvSpPr/>
              <p:nvPr/>
            </p:nvSpPr>
            <p:spPr>
              <a:xfrm>
                <a:off x="12876524" y="7546761"/>
                <a:ext cx="343849" cy="1203430"/>
              </a:xfrm>
              <a:custGeom>
                <a:avLst/>
                <a:gdLst>
                  <a:gd name="connsiteX0" fmla="*/ 171925 w 343849"/>
                  <a:gd name="connsiteY0" fmla="*/ 0 h 1203430"/>
                  <a:gd name="connsiteX1" fmla="*/ 171925 w 343849"/>
                  <a:gd name="connsiteY1" fmla="*/ 171239 h 1203430"/>
                  <a:gd name="connsiteX2" fmla="*/ 171925 w 343849"/>
                  <a:gd name="connsiteY2" fmla="*/ 343430 h 1203430"/>
                  <a:gd name="connsiteX3" fmla="*/ 171925 w 343849"/>
                  <a:gd name="connsiteY3" fmla="*/ 515620 h 1203430"/>
                  <a:gd name="connsiteX4" fmla="*/ 171925 w 343849"/>
                  <a:gd name="connsiteY4" fmla="*/ 687811 h 1203430"/>
                  <a:gd name="connsiteX5" fmla="*/ 171925 w 343849"/>
                  <a:gd name="connsiteY5" fmla="*/ 859050 h 1203430"/>
                  <a:gd name="connsiteX6" fmla="*/ 171925 w 343849"/>
                  <a:gd name="connsiteY6" fmla="*/ 1031240 h 1203430"/>
                  <a:gd name="connsiteX7" fmla="*/ 0 w 343849"/>
                  <a:gd name="connsiteY7" fmla="*/ 1031240 h 1203430"/>
                  <a:gd name="connsiteX8" fmla="*/ 0 w 343849"/>
                  <a:gd name="connsiteY8" fmla="*/ 1203431 h 1203430"/>
                  <a:gd name="connsiteX9" fmla="*/ 171925 w 343849"/>
                  <a:gd name="connsiteY9" fmla="*/ 1203431 h 1203430"/>
                  <a:gd name="connsiteX10" fmla="*/ 171925 w 343849"/>
                  <a:gd name="connsiteY10" fmla="*/ 1031240 h 1203430"/>
                  <a:gd name="connsiteX11" fmla="*/ 343850 w 343849"/>
                  <a:gd name="connsiteY11" fmla="*/ 1031240 h 1203430"/>
                  <a:gd name="connsiteX12" fmla="*/ 343850 w 343849"/>
                  <a:gd name="connsiteY12" fmla="*/ 859050 h 1203430"/>
                  <a:gd name="connsiteX13" fmla="*/ 343850 w 343849"/>
                  <a:gd name="connsiteY13" fmla="*/ 687811 h 1203430"/>
                  <a:gd name="connsiteX14" fmla="*/ 343850 w 343849"/>
                  <a:gd name="connsiteY14" fmla="*/ 515620 h 1203430"/>
                  <a:gd name="connsiteX15" fmla="*/ 343850 w 343849"/>
                  <a:gd name="connsiteY15" fmla="*/ 343430 h 1203430"/>
                  <a:gd name="connsiteX16" fmla="*/ 343850 w 343849"/>
                  <a:gd name="connsiteY16" fmla="*/ 171239 h 1203430"/>
                  <a:gd name="connsiteX17" fmla="*/ 343850 w 343849"/>
                  <a:gd name="connsiteY17" fmla="*/ 0 h 1203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3849" h="1203430">
                    <a:moveTo>
                      <a:pt x="171925" y="0"/>
                    </a:move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171925" y="515620"/>
                    </a:lnTo>
                    <a:lnTo>
                      <a:pt x="171925" y="687811"/>
                    </a:lnTo>
                    <a:lnTo>
                      <a:pt x="171925" y="859050"/>
                    </a:lnTo>
                    <a:lnTo>
                      <a:pt x="171925" y="1031240"/>
                    </a:lnTo>
                    <a:lnTo>
                      <a:pt x="0" y="1031240"/>
                    </a:lnTo>
                    <a:lnTo>
                      <a:pt x="0" y="1203431"/>
                    </a:lnTo>
                    <a:lnTo>
                      <a:pt x="171925" y="1203431"/>
                    </a:lnTo>
                    <a:lnTo>
                      <a:pt x="171925" y="1031240"/>
                    </a:lnTo>
                    <a:lnTo>
                      <a:pt x="343850" y="1031240"/>
                    </a:lnTo>
                    <a:lnTo>
                      <a:pt x="343850" y="859050"/>
                    </a:lnTo>
                    <a:lnTo>
                      <a:pt x="343850" y="687811"/>
                    </a:ln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1239"/>
                    </a:lnTo>
                    <a:lnTo>
                      <a:pt x="3438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5E1A0954-DFF7-E3CE-8738-E3B3C0A86D2D}"/>
                  </a:ext>
                </a:extLst>
              </p:cNvPr>
              <p:cNvSpPr/>
              <p:nvPr/>
            </p:nvSpPr>
            <p:spPr>
              <a:xfrm>
                <a:off x="10817224" y="7031141"/>
                <a:ext cx="343849" cy="343429"/>
              </a:xfrm>
              <a:custGeom>
                <a:avLst/>
                <a:gdLst>
                  <a:gd name="connsiteX0" fmla="*/ 171925 w 343849"/>
                  <a:gd name="connsiteY0" fmla="*/ 172190 h 343429"/>
                  <a:gd name="connsiteX1" fmla="*/ 343850 w 343849"/>
                  <a:gd name="connsiteY1" fmla="*/ 172190 h 343429"/>
                  <a:gd name="connsiteX2" fmla="*/ 343850 w 343849"/>
                  <a:gd name="connsiteY2" fmla="*/ 0 h 343429"/>
                  <a:gd name="connsiteX3" fmla="*/ 171925 w 343849"/>
                  <a:gd name="connsiteY3" fmla="*/ 0 h 343429"/>
                  <a:gd name="connsiteX4" fmla="*/ 171925 w 343849"/>
                  <a:gd name="connsiteY4" fmla="*/ 171239 h 343429"/>
                  <a:gd name="connsiteX5" fmla="*/ 0 w 343849"/>
                  <a:gd name="connsiteY5" fmla="*/ 171239 h 343429"/>
                  <a:gd name="connsiteX6" fmla="*/ 0 w 343849"/>
                  <a:gd name="connsiteY6" fmla="*/ 343429 h 343429"/>
                  <a:gd name="connsiteX7" fmla="*/ 171925 w 34384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3429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0" y="171239"/>
                    </a:lnTo>
                    <a:lnTo>
                      <a:pt x="0" y="343429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F11864B7-19A9-99A8-DE5A-93D719E7A686}"/>
                  </a:ext>
                </a:extLst>
              </p:cNvPr>
              <p:cNvSpPr/>
              <p:nvPr/>
            </p:nvSpPr>
            <p:spPr>
              <a:xfrm>
                <a:off x="12533624" y="7031141"/>
                <a:ext cx="342899" cy="343429"/>
              </a:xfrm>
              <a:custGeom>
                <a:avLst/>
                <a:gdLst>
                  <a:gd name="connsiteX0" fmla="*/ 342900 w 342899"/>
                  <a:gd name="connsiteY0" fmla="*/ 343429 h 343429"/>
                  <a:gd name="connsiteX1" fmla="*/ 342900 w 342899"/>
                  <a:gd name="connsiteY1" fmla="*/ 171239 h 343429"/>
                  <a:gd name="connsiteX2" fmla="*/ 171925 w 342899"/>
                  <a:gd name="connsiteY2" fmla="*/ 171239 h 343429"/>
                  <a:gd name="connsiteX3" fmla="*/ 171925 w 342899"/>
                  <a:gd name="connsiteY3" fmla="*/ 0 h 343429"/>
                  <a:gd name="connsiteX4" fmla="*/ 0 w 342899"/>
                  <a:gd name="connsiteY4" fmla="*/ 0 h 343429"/>
                  <a:gd name="connsiteX5" fmla="*/ 0 w 342899"/>
                  <a:gd name="connsiteY5" fmla="*/ 172190 h 343429"/>
                  <a:gd name="connsiteX6" fmla="*/ 171925 w 342899"/>
                  <a:gd name="connsiteY6" fmla="*/ 172190 h 343429"/>
                  <a:gd name="connsiteX7" fmla="*/ 171925 w 34289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342900" y="343429"/>
                    </a:move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171925" y="172190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85A869A9-73CE-88A7-A2BC-872CC93F21C5}"/>
                  </a:ext>
                </a:extLst>
              </p:cNvPr>
              <p:cNvSpPr/>
              <p:nvPr/>
            </p:nvSpPr>
            <p:spPr>
              <a:xfrm>
                <a:off x="12018799" y="6515521"/>
                <a:ext cx="342899" cy="343429"/>
              </a:xfrm>
              <a:custGeom>
                <a:avLst/>
                <a:gdLst>
                  <a:gd name="connsiteX0" fmla="*/ 0 w 342899"/>
                  <a:gd name="connsiteY0" fmla="*/ 343430 h 343429"/>
                  <a:gd name="connsiteX1" fmla="*/ 171925 w 342899"/>
                  <a:gd name="connsiteY1" fmla="*/ 343430 h 343429"/>
                  <a:gd name="connsiteX2" fmla="*/ 342900 w 342899"/>
                  <a:gd name="connsiteY2" fmla="*/ 343430 h 343429"/>
                  <a:gd name="connsiteX3" fmla="*/ 342900 w 342899"/>
                  <a:gd name="connsiteY3" fmla="*/ 171239 h 343429"/>
                  <a:gd name="connsiteX4" fmla="*/ 171925 w 342899"/>
                  <a:gd name="connsiteY4" fmla="*/ 171239 h 343429"/>
                  <a:gd name="connsiteX5" fmla="*/ 171925 w 342899"/>
                  <a:gd name="connsiteY5" fmla="*/ 0 h 343429"/>
                  <a:gd name="connsiteX6" fmla="*/ 0 w 342899"/>
                  <a:gd name="connsiteY6" fmla="*/ 0 h 343429"/>
                  <a:gd name="connsiteX7" fmla="*/ 0 w 342899"/>
                  <a:gd name="connsiteY7" fmla="*/ 17123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0" y="343430"/>
                    </a:moveTo>
                    <a:lnTo>
                      <a:pt x="171925" y="343430"/>
                    </a:ln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04E88C8E-7EE2-F107-AE8F-7C9E13EC9796}"/>
                  </a:ext>
                </a:extLst>
              </p:cNvPr>
              <p:cNvSpPr/>
              <p:nvPr/>
            </p:nvSpPr>
            <p:spPr>
              <a:xfrm>
                <a:off x="12018799" y="5827711"/>
                <a:ext cx="342899" cy="515619"/>
              </a:xfrm>
              <a:custGeom>
                <a:avLst/>
                <a:gdLst>
                  <a:gd name="connsiteX0" fmla="*/ 171925 w 342899"/>
                  <a:gd name="connsiteY0" fmla="*/ 343430 h 515619"/>
                  <a:gd name="connsiteX1" fmla="*/ 342900 w 342899"/>
                  <a:gd name="connsiteY1" fmla="*/ 343430 h 515619"/>
                  <a:gd name="connsiteX2" fmla="*/ 342900 w 342899"/>
                  <a:gd name="connsiteY2" fmla="*/ 171239 h 515619"/>
                  <a:gd name="connsiteX3" fmla="*/ 342900 w 342899"/>
                  <a:gd name="connsiteY3" fmla="*/ 0 h 515619"/>
                  <a:gd name="connsiteX4" fmla="*/ 171925 w 342899"/>
                  <a:gd name="connsiteY4" fmla="*/ 0 h 515619"/>
                  <a:gd name="connsiteX5" fmla="*/ 171925 w 342899"/>
                  <a:gd name="connsiteY5" fmla="*/ 171239 h 515619"/>
                  <a:gd name="connsiteX6" fmla="*/ 171925 w 342899"/>
                  <a:gd name="connsiteY6" fmla="*/ 343430 h 515619"/>
                  <a:gd name="connsiteX7" fmla="*/ 0 w 342899"/>
                  <a:gd name="connsiteY7" fmla="*/ 343430 h 515619"/>
                  <a:gd name="connsiteX8" fmla="*/ 0 w 342899"/>
                  <a:gd name="connsiteY8" fmla="*/ 515620 h 515619"/>
                  <a:gd name="connsiteX9" fmla="*/ 171925 w 342899"/>
                  <a:gd name="connsiteY9" fmla="*/ 515620 h 51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899" h="515619">
                    <a:moveTo>
                      <a:pt x="171925" y="343430"/>
                    </a:move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34290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3A6A3F6A-95F8-15A9-A161-FAD9E6C957FF}"/>
                  </a:ext>
                </a:extLst>
              </p:cNvPr>
              <p:cNvSpPr/>
              <p:nvPr/>
            </p:nvSpPr>
            <p:spPr>
              <a:xfrm>
                <a:off x="12361699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064C4B93-1A0D-8FF1-F741-622D2BB78C0C}"/>
                  </a:ext>
                </a:extLst>
              </p:cNvPr>
              <p:cNvSpPr/>
              <p:nvPr/>
            </p:nvSpPr>
            <p:spPr>
              <a:xfrm>
                <a:off x="12533624" y="5311140"/>
                <a:ext cx="343849" cy="344380"/>
              </a:xfrm>
              <a:custGeom>
                <a:avLst/>
                <a:gdLst>
                  <a:gd name="connsiteX0" fmla="*/ 171925 w 343849"/>
                  <a:gd name="connsiteY0" fmla="*/ 172190 h 344380"/>
                  <a:gd name="connsiteX1" fmla="*/ 343850 w 343849"/>
                  <a:gd name="connsiteY1" fmla="*/ 172190 h 344380"/>
                  <a:gd name="connsiteX2" fmla="*/ 343850 w 343849"/>
                  <a:gd name="connsiteY2" fmla="*/ 0 h 344380"/>
                  <a:gd name="connsiteX3" fmla="*/ 171925 w 343849"/>
                  <a:gd name="connsiteY3" fmla="*/ 0 h 344380"/>
                  <a:gd name="connsiteX4" fmla="*/ 0 w 343849"/>
                  <a:gd name="connsiteY4" fmla="*/ 0 h 344380"/>
                  <a:gd name="connsiteX5" fmla="*/ 0 w 343849"/>
                  <a:gd name="connsiteY5" fmla="*/ 172190 h 344380"/>
                  <a:gd name="connsiteX6" fmla="*/ 0 w 343849"/>
                  <a:gd name="connsiteY6" fmla="*/ 344381 h 344380"/>
                  <a:gd name="connsiteX7" fmla="*/ 171925 w 343849"/>
                  <a:gd name="connsiteY7" fmla="*/ 344381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4380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0" y="344381"/>
                    </a:lnTo>
                    <a:lnTo>
                      <a:pt x="171925" y="34438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BB10C7B2-49AE-8EBB-625F-682691F64947}"/>
                  </a:ext>
                </a:extLst>
              </p:cNvPr>
              <p:cNvSpPr/>
              <p:nvPr/>
            </p:nvSpPr>
            <p:spPr>
              <a:xfrm>
                <a:off x="11332049" y="6343331"/>
                <a:ext cx="686749" cy="515620"/>
              </a:xfrm>
              <a:custGeom>
                <a:avLst/>
                <a:gdLst>
                  <a:gd name="connsiteX0" fmla="*/ 171925 w 686749"/>
                  <a:gd name="connsiteY0" fmla="*/ 515620 h 515620"/>
                  <a:gd name="connsiteX1" fmla="*/ 343850 w 686749"/>
                  <a:gd name="connsiteY1" fmla="*/ 515620 h 515620"/>
                  <a:gd name="connsiteX2" fmla="*/ 343850 w 686749"/>
                  <a:gd name="connsiteY2" fmla="*/ 343430 h 515620"/>
                  <a:gd name="connsiteX3" fmla="*/ 343850 w 686749"/>
                  <a:gd name="connsiteY3" fmla="*/ 172191 h 515620"/>
                  <a:gd name="connsiteX4" fmla="*/ 514825 w 686749"/>
                  <a:gd name="connsiteY4" fmla="*/ 172191 h 515620"/>
                  <a:gd name="connsiteX5" fmla="*/ 686750 w 686749"/>
                  <a:gd name="connsiteY5" fmla="*/ 172191 h 515620"/>
                  <a:gd name="connsiteX6" fmla="*/ 686750 w 686749"/>
                  <a:gd name="connsiteY6" fmla="*/ 0 h 515620"/>
                  <a:gd name="connsiteX7" fmla="*/ 514825 w 686749"/>
                  <a:gd name="connsiteY7" fmla="*/ 0 h 515620"/>
                  <a:gd name="connsiteX8" fmla="*/ 343850 w 686749"/>
                  <a:gd name="connsiteY8" fmla="*/ 0 h 515620"/>
                  <a:gd name="connsiteX9" fmla="*/ 343850 w 686749"/>
                  <a:gd name="connsiteY9" fmla="*/ 172191 h 515620"/>
                  <a:gd name="connsiteX10" fmla="*/ 171925 w 686749"/>
                  <a:gd name="connsiteY10" fmla="*/ 172191 h 515620"/>
                  <a:gd name="connsiteX11" fmla="*/ 171925 w 686749"/>
                  <a:gd name="connsiteY11" fmla="*/ 343430 h 515620"/>
                  <a:gd name="connsiteX12" fmla="*/ 0 w 686749"/>
                  <a:gd name="connsiteY12" fmla="*/ 343430 h 515620"/>
                  <a:gd name="connsiteX13" fmla="*/ 0 w 686749"/>
                  <a:gd name="connsiteY13" fmla="*/ 515620 h 515620"/>
                  <a:gd name="connsiteX14" fmla="*/ 171925 w 686749"/>
                  <a:gd name="connsiteY14" fmla="*/ 515620 h 51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86749" h="515620">
                    <a:moveTo>
                      <a:pt x="171925" y="515620"/>
                    </a:move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2191"/>
                    </a:lnTo>
                    <a:lnTo>
                      <a:pt x="514825" y="172191"/>
                    </a:lnTo>
                    <a:lnTo>
                      <a:pt x="686750" y="172191"/>
                    </a:lnTo>
                    <a:lnTo>
                      <a:pt x="686750" y="0"/>
                    </a:lnTo>
                    <a:lnTo>
                      <a:pt x="514825" y="0"/>
                    </a:lnTo>
                    <a:lnTo>
                      <a:pt x="343850" y="0"/>
                    </a:lnTo>
                    <a:lnTo>
                      <a:pt x="343850" y="172191"/>
                    </a:lnTo>
                    <a:lnTo>
                      <a:pt x="171925" y="172191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9D8A829-D65B-E918-6A1F-D78C9DE52E48}"/>
                  </a:ext>
                </a:extLst>
              </p:cNvPr>
              <p:cNvSpPr/>
              <p:nvPr/>
            </p:nvSpPr>
            <p:spPr>
              <a:xfrm>
                <a:off x="11161074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E1495C9D-463D-C461-B354-CB1BA61DC2DC}"/>
                  </a:ext>
                </a:extLst>
              </p:cNvPr>
              <p:cNvSpPr/>
              <p:nvPr/>
            </p:nvSpPr>
            <p:spPr>
              <a:xfrm>
                <a:off x="12361699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EE33DA7E-8E24-5DA5-745D-68E8D2DA912C}"/>
                  </a:ext>
                </a:extLst>
              </p:cNvPr>
              <p:cNvSpPr/>
              <p:nvPr/>
            </p:nvSpPr>
            <p:spPr>
              <a:xfrm>
                <a:off x="10817225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3BCC1D1F-1BC5-6ABC-B875-153B074AAF74}"/>
                  </a:ext>
                </a:extLst>
              </p:cNvPr>
              <p:cNvSpPr/>
              <p:nvPr/>
            </p:nvSpPr>
            <p:spPr>
              <a:xfrm>
                <a:off x="10989149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9BE1B88-3F4F-9F99-E2A1-2779AC0E5DD3}"/>
                  </a:ext>
                </a:extLst>
              </p:cNvPr>
              <p:cNvSpPr/>
              <p:nvPr/>
            </p:nvSpPr>
            <p:spPr>
              <a:xfrm>
                <a:off x="11161074" y="909362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8F89E537-3C18-FD35-1D24-65433EED775A}"/>
                  </a:ext>
                </a:extLst>
              </p:cNvPr>
              <p:cNvSpPr/>
              <p:nvPr/>
            </p:nvSpPr>
            <p:spPr>
              <a:xfrm>
                <a:off x="12533624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84F68F52-52C4-D5F0-6CB0-617BA5174E90}"/>
                  </a:ext>
                </a:extLst>
              </p:cNvPr>
              <p:cNvSpPr/>
              <p:nvPr/>
            </p:nvSpPr>
            <p:spPr>
              <a:xfrm>
                <a:off x="11332049" y="9093621"/>
                <a:ext cx="1201574" cy="343429"/>
              </a:xfrm>
              <a:custGeom>
                <a:avLst/>
                <a:gdLst>
                  <a:gd name="connsiteX0" fmla="*/ 1029650 w 1201574"/>
                  <a:gd name="connsiteY0" fmla="*/ 172190 h 343429"/>
                  <a:gd name="connsiteX1" fmla="*/ 858675 w 1201574"/>
                  <a:gd name="connsiteY1" fmla="*/ 172190 h 343429"/>
                  <a:gd name="connsiteX2" fmla="*/ 686750 w 1201574"/>
                  <a:gd name="connsiteY2" fmla="*/ 172190 h 343429"/>
                  <a:gd name="connsiteX3" fmla="*/ 514825 w 1201574"/>
                  <a:gd name="connsiteY3" fmla="*/ 172190 h 343429"/>
                  <a:gd name="connsiteX4" fmla="*/ 343850 w 1201574"/>
                  <a:gd name="connsiteY4" fmla="*/ 172190 h 343429"/>
                  <a:gd name="connsiteX5" fmla="*/ 171925 w 1201574"/>
                  <a:gd name="connsiteY5" fmla="*/ 172190 h 343429"/>
                  <a:gd name="connsiteX6" fmla="*/ 0 w 1201574"/>
                  <a:gd name="connsiteY6" fmla="*/ 172190 h 343429"/>
                  <a:gd name="connsiteX7" fmla="*/ 0 w 1201574"/>
                  <a:gd name="connsiteY7" fmla="*/ 343429 h 343429"/>
                  <a:gd name="connsiteX8" fmla="*/ 171925 w 1201574"/>
                  <a:gd name="connsiteY8" fmla="*/ 343429 h 343429"/>
                  <a:gd name="connsiteX9" fmla="*/ 343850 w 1201574"/>
                  <a:gd name="connsiteY9" fmla="*/ 343429 h 343429"/>
                  <a:gd name="connsiteX10" fmla="*/ 514825 w 1201574"/>
                  <a:gd name="connsiteY10" fmla="*/ 343429 h 343429"/>
                  <a:gd name="connsiteX11" fmla="*/ 686750 w 1201574"/>
                  <a:gd name="connsiteY11" fmla="*/ 343429 h 343429"/>
                  <a:gd name="connsiteX12" fmla="*/ 858675 w 1201574"/>
                  <a:gd name="connsiteY12" fmla="*/ 343429 h 343429"/>
                  <a:gd name="connsiteX13" fmla="*/ 1029650 w 1201574"/>
                  <a:gd name="connsiteY13" fmla="*/ 343429 h 343429"/>
                  <a:gd name="connsiteX14" fmla="*/ 1029650 w 1201574"/>
                  <a:gd name="connsiteY14" fmla="*/ 172190 h 343429"/>
                  <a:gd name="connsiteX15" fmla="*/ 1201575 w 1201574"/>
                  <a:gd name="connsiteY15" fmla="*/ 172190 h 343429"/>
                  <a:gd name="connsiteX16" fmla="*/ 1201575 w 1201574"/>
                  <a:gd name="connsiteY16" fmla="*/ 0 h 343429"/>
                  <a:gd name="connsiteX17" fmla="*/ 1029650 w 1201574"/>
                  <a:gd name="connsiteY17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01574" h="343429">
                    <a:moveTo>
                      <a:pt x="1029650" y="172190"/>
                    </a:moveTo>
                    <a:lnTo>
                      <a:pt x="858675" y="172190"/>
                    </a:lnTo>
                    <a:lnTo>
                      <a:pt x="686750" y="172190"/>
                    </a:lnTo>
                    <a:lnTo>
                      <a:pt x="514825" y="172190"/>
                    </a:lnTo>
                    <a:lnTo>
                      <a:pt x="343850" y="172190"/>
                    </a:lnTo>
                    <a:lnTo>
                      <a:pt x="171925" y="172190"/>
                    </a:lnTo>
                    <a:lnTo>
                      <a:pt x="0" y="172190"/>
                    </a:lnTo>
                    <a:lnTo>
                      <a:pt x="0" y="343429"/>
                    </a:lnTo>
                    <a:lnTo>
                      <a:pt x="171925" y="343429"/>
                    </a:lnTo>
                    <a:lnTo>
                      <a:pt x="343850" y="343429"/>
                    </a:lnTo>
                    <a:lnTo>
                      <a:pt x="514825" y="343429"/>
                    </a:lnTo>
                    <a:lnTo>
                      <a:pt x="686750" y="343429"/>
                    </a:lnTo>
                    <a:lnTo>
                      <a:pt x="858675" y="343429"/>
                    </a:lnTo>
                    <a:lnTo>
                      <a:pt x="1029650" y="343429"/>
                    </a:lnTo>
                    <a:lnTo>
                      <a:pt x="1029650" y="172190"/>
                    </a:lnTo>
                    <a:lnTo>
                      <a:pt x="1201575" y="172190"/>
                    </a:lnTo>
                    <a:lnTo>
                      <a:pt x="1201575" y="0"/>
                    </a:lnTo>
                    <a:lnTo>
                      <a:pt x="10296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BB0187B3-26D6-9775-F66D-F9AA1784B11F}"/>
                  </a:ext>
                </a:extLst>
              </p:cNvPr>
              <p:cNvSpPr/>
              <p:nvPr/>
            </p:nvSpPr>
            <p:spPr>
              <a:xfrm>
                <a:off x="12705549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74" name="Freeform 173">
              <a:extLst>
                <a:ext uri="{FF2B5EF4-FFF2-40B4-BE49-F238E27FC236}">
                  <a16:creationId xmlns:a16="http://schemas.microsoft.com/office/drawing/2014/main" id="{DAAEBDC2-C724-E751-A3B0-45A6843191BA}"/>
                </a:ext>
              </a:extLst>
            </p:cNvPr>
            <p:cNvSpPr/>
            <p:nvPr/>
          </p:nvSpPr>
          <p:spPr>
            <a:xfrm>
              <a:off x="10646249" y="6858000"/>
              <a:ext cx="2406949" cy="2066285"/>
            </a:xfrm>
            <a:custGeom>
              <a:avLst/>
              <a:gdLst>
                <a:gd name="connsiteX0" fmla="*/ 2230275 w 2406949"/>
                <a:gd name="connsiteY0" fmla="*/ 688762 h 2066285"/>
                <a:gd name="connsiteX1" fmla="*/ 2230275 w 2406949"/>
                <a:gd name="connsiteY1" fmla="*/ 516571 h 2066285"/>
                <a:gd name="connsiteX2" fmla="*/ 2058350 w 2406949"/>
                <a:gd name="connsiteY2" fmla="*/ 516571 h 2066285"/>
                <a:gd name="connsiteX3" fmla="*/ 2058350 w 2406949"/>
                <a:gd name="connsiteY3" fmla="*/ 344381 h 2066285"/>
                <a:gd name="connsiteX4" fmla="*/ 1886425 w 2406949"/>
                <a:gd name="connsiteY4" fmla="*/ 344381 h 2066285"/>
                <a:gd name="connsiteX5" fmla="*/ 1886425 w 2406949"/>
                <a:gd name="connsiteY5" fmla="*/ 172191 h 2066285"/>
                <a:gd name="connsiteX6" fmla="*/ 1714500 w 2406949"/>
                <a:gd name="connsiteY6" fmla="*/ 172191 h 2066285"/>
                <a:gd name="connsiteX7" fmla="*/ 1714500 w 2406949"/>
                <a:gd name="connsiteY7" fmla="*/ 0 h 2066285"/>
                <a:gd name="connsiteX8" fmla="*/ 1542575 w 2406949"/>
                <a:gd name="connsiteY8" fmla="*/ 0 h 2066285"/>
                <a:gd name="connsiteX9" fmla="*/ 1370650 w 2406949"/>
                <a:gd name="connsiteY9" fmla="*/ 0 h 2066285"/>
                <a:gd name="connsiteX10" fmla="*/ 1198725 w 2406949"/>
                <a:gd name="connsiteY10" fmla="*/ 0 h 2066285"/>
                <a:gd name="connsiteX11" fmla="*/ 1026800 w 2406949"/>
                <a:gd name="connsiteY11" fmla="*/ 0 h 2066285"/>
                <a:gd name="connsiteX12" fmla="*/ 854875 w 2406949"/>
                <a:gd name="connsiteY12" fmla="*/ 0 h 2066285"/>
                <a:gd name="connsiteX13" fmla="*/ 685800 w 2406949"/>
                <a:gd name="connsiteY13" fmla="*/ 0 h 2066285"/>
                <a:gd name="connsiteX14" fmla="*/ 685800 w 2406949"/>
                <a:gd name="connsiteY14" fmla="*/ 172191 h 2066285"/>
                <a:gd name="connsiteX15" fmla="*/ 514825 w 2406949"/>
                <a:gd name="connsiteY15" fmla="*/ 172191 h 2066285"/>
                <a:gd name="connsiteX16" fmla="*/ 514825 w 2406949"/>
                <a:gd name="connsiteY16" fmla="*/ 344381 h 2066285"/>
                <a:gd name="connsiteX17" fmla="*/ 342900 w 2406949"/>
                <a:gd name="connsiteY17" fmla="*/ 344381 h 2066285"/>
                <a:gd name="connsiteX18" fmla="*/ 342900 w 2406949"/>
                <a:gd name="connsiteY18" fmla="*/ 516571 h 2066285"/>
                <a:gd name="connsiteX19" fmla="*/ 170975 w 2406949"/>
                <a:gd name="connsiteY19" fmla="*/ 516571 h 2066285"/>
                <a:gd name="connsiteX20" fmla="*/ 170975 w 2406949"/>
                <a:gd name="connsiteY20" fmla="*/ 688762 h 2066285"/>
                <a:gd name="connsiteX21" fmla="*/ 0 w 2406949"/>
                <a:gd name="connsiteY21" fmla="*/ 688762 h 2066285"/>
                <a:gd name="connsiteX22" fmla="*/ 0 w 2406949"/>
                <a:gd name="connsiteY22" fmla="*/ 860952 h 2066285"/>
                <a:gd name="connsiteX23" fmla="*/ 0 w 2406949"/>
                <a:gd name="connsiteY23" fmla="*/ 1033143 h 2066285"/>
                <a:gd name="connsiteX24" fmla="*/ 171925 w 2406949"/>
                <a:gd name="connsiteY24" fmla="*/ 1033143 h 2066285"/>
                <a:gd name="connsiteX25" fmla="*/ 171925 w 2406949"/>
                <a:gd name="connsiteY25" fmla="*/ 1205333 h 2066285"/>
                <a:gd name="connsiteX26" fmla="*/ 171925 w 2406949"/>
                <a:gd name="connsiteY26" fmla="*/ 1377523 h 2066285"/>
                <a:gd name="connsiteX27" fmla="*/ 343850 w 2406949"/>
                <a:gd name="connsiteY27" fmla="*/ 1377523 h 2066285"/>
                <a:gd name="connsiteX28" fmla="*/ 343850 w 2406949"/>
                <a:gd name="connsiteY28" fmla="*/ 1549714 h 2066285"/>
                <a:gd name="connsiteX29" fmla="*/ 343850 w 2406949"/>
                <a:gd name="connsiteY29" fmla="*/ 1721904 h 2066285"/>
                <a:gd name="connsiteX30" fmla="*/ 515775 w 2406949"/>
                <a:gd name="connsiteY30" fmla="*/ 1721904 h 2066285"/>
                <a:gd name="connsiteX31" fmla="*/ 515775 w 2406949"/>
                <a:gd name="connsiteY31" fmla="*/ 1894095 h 2066285"/>
                <a:gd name="connsiteX32" fmla="*/ 687700 w 2406949"/>
                <a:gd name="connsiteY32" fmla="*/ 1894095 h 2066285"/>
                <a:gd name="connsiteX33" fmla="*/ 687700 w 2406949"/>
                <a:gd name="connsiteY33" fmla="*/ 1894095 h 2066285"/>
                <a:gd name="connsiteX34" fmla="*/ 687700 w 2406949"/>
                <a:gd name="connsiteY34" fmla="*/ 2066285 h 2066285"/>
                <a:gd name="connsiteX35" fmla="*/ 859625 w 2406949"/>
                <a:gd name="connsiteY35" fmla="*/ 2066285 h 2066285"/>
                <a:gd name="connsiteX36" fmla="*/ 859625 w 2406949"/>
                <a:gd name="connsiteY36" fmla="*/ 2066285 h 2066285"/>
                <a:gd name="connsiteX37" fmla="*/ 1031550 w 2406949"/>
                <a:gd name="connsiteY37" fmla="*/ 2066285 h 2066285"/>
                <a:gd name="connsiteX38" fmla="*/ 1031550 w 2406949"/>
                <a:gd name="connsiteY38" fmla="*/ 2066285 h 2066285"/>
                <a:gd name="connsiteX39" fmla="*/ 1203475 w 2406949"/>
                <a:gd name="connsiteY39" fmla="*/ 2066285 h 2066285"/>
                <a:gd name="connsiteX40" fmla="*/ 1203475 w 2406949"/>
                <a:gd name="connsiteY40" fmla="*/ 2066285 h 2066285"/>
                <a:gd name="connsiteX41" fmla="*/ 1375399 w 2406949"/>
                <a:gd name="connsiteY41" fmla="*/ 2066285 h 2066285"/>
                <a:gd name="connsiteX42" fmla="*/ 1375399 w 2406949"/>
                <a:gd name="connsiteY42" fmla="*/ 2066285 h 2066285"/>
                <a:gd name="connsiteX43" fmla="*/ 1547324 w 2406949"/>
                <a:gd name="connsiteY43" fmla="*/ 2066285 h 2066285"/>
                <a:gd name="connsiteX44" fmla="*/ 1547324 w 2406949"/>
                <a:gd name="connsiteY44" fmla="*/ 2066285 h 2066285"/>
                <a:gd name="connsiteX45" fmla="*/ 1719249 w 2406949"/>
                <a:gd name="connsiteY45" fmla="*/ 2066285 h 2066285"/>
                <a:gd name="connsiteX46" fmla="*/ 1719249 w 2406949"/>
                <a:gd name="connsiteY46" fmla="*/ 1894095 h 2066285"/>
                <a:gd name="connsiteX47" fmla="*/ 1891174 w 2406949"/>
                <a:gd name="connsiteY47" fmla="*/ 1894095 h 2066285"/>
                <a:gd name="connsiteX48" fmla="*/ 1891174 w 2406949"/>
                <a:gd name="connsiteY48" fmla="*/ 1721904 h 2066285"/>
                <a:gd name="connsiteX49" fmla="*/ 2063099 w 2406949"/>
                <a:gd name="connsiteY49" fmla="*/ 1721904 h 2066285"/>
                <a:gd name="connsiteX50" fmla="*/ 2063099 w 2406949"/>
                <a:gd name="connsiteY50" fmla="*/ 1549714 h 2066285"/>
                <a:gd name="connsiteX51" fmla="*/ 2063099 w 2406949"/>
                <a:gd name="connsiteY51" fmla="*/ 1377523 h 2066285"/>
                <a:gd name="connsiteX52" fmla="*/ 2235024 w 2406949"/>
                <a:gd name="connsiteY52" fmla="*/ 1377523 h 2066285"/>
                <a:gd name="connsiteX53" fmla="*/ 2235024 w 2406949"/>
                <a:gd name="connsiteY53" fmla="*/ 1205333 h 2066285"/>
                <a:gd name="connsiteX54" fmla="*/ 2235024 w 2406949"/>
                <a:gd name="connsiteY54" fmla="*/ 1033143 h 2066285"/>
                <a:gd name="connsiteX55" fmla="*/ 2406949 w 2406949"/>
                <a:gd name="connsiteY55" fmla="*/ 1033143 h 2066285"/>
                <a:gd name="connsiteX56" fmla="*/ 2406949 w 2406949"/>
                <a:gd name="connsiteY56" fmla="*/ 860952 h 2066285"/>
                <a:gd name="connsiteX57" fmla="*/ 2406949 w 2406949"/>
                <a:gd name="connsiteY57" fmla="*/ 688762 h 2066285"/>
                <a:gd name="connsiteX58" fmla="*/ 2230275 w 2406949"/>
                <a:gd name="connsiteY58" fmla="*/ 688762 h 2066285"/>
                <a:gd name="connsiteX59" fmla="*/ 685800 w 2406949"/>
                <a:gd name="connsiteY59" fmla="*/ 1204382 h 2066285"/>
                <a:gd name="connsiteX60" fmla="*/ 514825 w 2406949"/>
                <a:gd name="connsiteY60" fmla="*/ 1204382 h 2066285"/>
                <a:gd name="connsiteX61" fmla="*/ 514825 w 2406949"/>
                <a:gd name="connsiteY61" fmla="*/ 1032191 h 2066285"/>
                <a:gd name="connsiteX62" fmla="*/ 686750 w 2406949"/>
                <a:gd name="connsiteY62" fmla="*/ 1032191 h 2066285"/>
                <a:gd name="connsiteX63" fmla="*/ 686750 w 2406949"/>
                <a:gd name="connsiteY63" fmla="*/ 1204382 h 2066285"/>
                <a:gd name="connsiteX64" fmla="*/ 1029650 w 2406949"/>
                <a:gd name="connsiteY64" fmla="*/ 344381 h 2066285"/>
                <a:gd name="connsiteX65" fmla="*/ 857725 w 2406949"/>
                <a:gd name="connsiteY65" fmla="*/ 344381 h 2066285"/>
                <a:gd name="connsiteX66" fmla="*/ 857725 w 2406949"/>
                <a:gd name="connsiteY66" fmla="*/ 516571 h 2066285"/>
                <a:gd name="connsiteX67" fmla="*/ 685800 w 2406949"/>
                <a:gd name="connsiteY67" fmla="*/ 516571 h 2066285"/>
                <a:gd name="connsiteX68" fmla="*/ 685800 w 2406949"/>
                <a:gd name="connsiteY68" fmla="*/ 688762 h 2066285"/>
                <a:gd name="connsiteX69" fmla="*/ 685800 w 2406949"/>
                <a:gd name="connsiteY69" fmla="*/ 688762 h 2066285"/>
                <a:gd name="connsiteX70" fmla="*/ 685800 w 2406949"/>
                <a:gd name="connsiteY70" fmla="*/ 860952 h 2066285"/>
                <a:gd name="connsiteX71" fmla="*/ 514825 w 2406949"/>
                <a:gd name="connsiteY71" fmla="*/ 860952 h 2066285"/>
                <a:gd name="connsiteX72" fmla="*/ 514825 w 2406949"/>
                <a:gd name="connsiteY72" fmla="*/ 688762 h 2066285"/>
                <a:gd name="connsiteX73" fmla="*/ 514825 w 2406949"/>
                <a:gd name="connsiteY73" fmla="*/ 688762 h 2066285"/>
                <a:gd name="connsiteX74" fmla="*/ 514825 w 2406949"/>
                <a:gd name="connsiteY74" fmla="*/ 516571 h 2066285"/>
                <a:gd name="connsiteX75" fmla="*/ 686750 w 2406949"/>
                <a:gd name="connsiteY75" fmla="*/ 516571 h 2066285"/>
                <a:gd name="connsiteX76" fmla="*/ 686750 w 2406949"/>
                <a:gd name="connsiteY76" fmla="*/ 344381 h 2066285"/>
                <a:gd name="connsiteX77" fmla="*/ 858675 w 2406949"/>
                <a:gd name="connsiteY77" fmla="*/ 344381 h 2066285"/>
                <a:gd name="connsiteX78" fmla="*/ 858675 w 2406949"/>
                <a:gd name="connsiteY78" fmla="*/ 172191 h 2066285"/>
                <a:gd name="connsiteX79" fmla="*/ 1030600 w 2406949"/>
                <a:gd name="connsiteY79" fmla="*/ 172191 h 2066285"/>
                <a:gd name="connsiteX80" fmla="*/ 1030600 w 2406949"/>
                <a:gd name="connsiteY80" fmla="*/ 344381 h 206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406949" h="2066285">
                  <a:moveTo>
                    <a:pt x="2230275" y="688762"/>
                  </a:moveTo>
                  <a:lnTo>
                    <a:pt x="2230275" y="516571"/>
                  </a:lnTo>
                  <a:lnTo>
                    <a:pt x="2058350" y="516571"/>
                  </a:lnTo>
                  <a:lnTo>
                    <a:pt x="2058350" y="344381"/>
                  </a:lnTo>
                  <a:lnTo>
                    <a:pt x="1886425" y="344381"/>
                  </a:lnTo>
                  <a:lnTo>
                    <a:pt x="1886425" y="172191"/>
                  </a:lnTo>
                  <a:lnTo>
                    <a:pt x="1714500" y="172191"/>
                  </a:lnTo>
                  <a:lnTo>
                    <a:pt x="1714500" y="0"/>
                  </a:lnTo>
                  <a:lnTo>
                    <a:pt x="1542575" y="0"/>
                  </a:lnTo>
                  <a:lnTo>
                    <a:pt x="1370650" y="0"/>
                  </a:lnTo>
                  <a:lnTo>
                    <a:pt x="1198725" y="0"/>
                  </a:lnTo>
                  <a:lnTo>
                    <a:pt x="1026800" y="0"/>
                  </a:lnTo>
                  <a:lnTo>
                    <a:pt x="854875" y="0"/>
                  </a:lnTo>
                  <a:lnTo>
                    <a:pt x="685800" y="0"/>
                  </a:lnTo>
                  <a:lnTo>
                    <a:pt x="685800" y="172191"/>
                  </a:lnTo>
                  <a:lnTo>
                    <a:pt x="514825" y="172191"/>
                  </a:lnTo>
                  <a:lnTo>
                    <a:pt x="514825" y="344381"/>
                  </a:lnTo>
                  <a:lnTo>
                    <a:pt x="342900" y="344381"/>
                  </a:lnTo>
                  <a:lnTo>
                    <a:pt x="342900" y="516571"/>
                  </a:lnTo>
                  <a:lnTo>
                    <a:pt x="170975" y="516571"/>
                  </a:lnTo>
                  <a:lnTo>
                    <a:pt x="170975" y="688762"/>
                  </a:lnTo>
                  <a:lnTo>
                    <a:pt x="0" y="688762"/>
                  </a:lnTo>
                  <a:lnTo>
                    <a:pt x="0" y="860952"/>
                  </a:lnTo>
                  <a:lnTo>
                    <a:pt x="0" y="1033143"/>
                  </a:lnTo>
                  <a:lnTo>
                    <a:pt x="171925" y="1033143"/>
                  </a:lnTo>
                  <a:lnTo>
                    <a:pt x="171925" y="1205333"/>
                  </a:lnTo>
                  <a:lnTo>
                    <a:pt x="171925" y="1377523"/>
                  </a:lnTo>
                  <a:lnTo>
                    <a:pt x="343850" y="1377523"/>
                  </a:lnTo>
                  <a:lnTo>
                    <a:pt x="343850" y="1549714"/>
                  </a:lnTo>
                  <a:lnTo>
                    <a:pt x="343850" y="1721904"/>
                  </a:lnTo>
                  <a:lnTo>
                    <a:pt x="515775" y="1721904"/>
                  </a:lnTo>
                  <a:lnTo>
                    <a:pt x="515775" y="1894095"/>
                  </a:lnTo>
                  <a:lnTo>
                    <a:pt x="687700" y="1894095"/>
                  </a:lnTo>
                  <a:lnTo>
                    <a:pt x="687700" y="1894095"/>
                  </a:lnTo>
                  <a:lnTo>
                    <a:pt x="687700" y="2066285"/>
                  </a:lnTo>
                  <a:lnTo>
                    <a:pt x="859625" y="2066285"/>
                  </a:lnTo>
                  <a:lnTo>
                    <a:pt x="859625" y="2066285"/>
                  </a:lnTo>
                  <a:lnTo>
                    <a:pt x="1031550" y="2066285"/>
                  </a:lnTo>
                  <a:lnTo>
                    <a:pt x="1031550" y="2066285"/>
                  </a:lnTo>
                  <a:lnTo>
                    <a:pt x="1203475" y="2066285"/>
                  </a:lnTo>
                  <a:lnTo>
                    <a:pt x="1203475" y="2066285"/>
                  </a:lnTo>
                  <a:lnTo>
                    <a:pt x="1375399" y="2066285"/>
                  </a:lnTo>
                  <a:lnTo>
                    <a:pt x="1375399" y="2066285"/>
                  </a:lnTo>
                  <a:lnTo>
                    <a:pt x="1547324" y="2066285"/>
                  </a:lnTo>
                  <a:lnTo>
                    <a:pt x="1547324" y="2066285"/>
                  </a:lnTo>
                  <a:lnTo>
                    <a:pt x="1719249" y="2066285"/>
                  </a:lnTo>
                  <a:lnTo>
                    <a:pt x="1719249" y="1894095"/>
                  </a:lnTo>
                  <a:lnTo>
                    <a:pt x="1891174" y="1894095"/>
                  </a:lnTo>
                  <a:lnTo>
                    <a:pt x="1891174" y="1721904"/>
                  </a:lnTo>
                  <a:lnTo>
                    <a:pt x="2063099" y="1721904"/>
                  </a:lnTo>
                  <a:lnTo>
                    <a:pt x="2063099" y="1549714"/>
                  </a:lnTo>
                  <a:lnTo>
                    <a:pt x="2063099" y="1377523"/>
                  </a:lnTo>
                  <a:lnTo>
                    <a:pt x="2235024" y="1377523"/>
                  </a:lnTo>
                  <a:lnTo>
                    <a:pt x="2235024" y="1205333"/>
                  </a:lnTo>
                  <a:lnTo>
                    <a:pt x="2235024" y="1033143"/>
                  </a:lnTo>
                  <a:lnTo>
                    <a:pt x="2406949" y="1033143"/>
                  </a:lnTo>
                  <a:lnTo>
                    <a:pt x="2406949" y="860952"/>
                  </a:lnTo>
                  <a:lnTo>
                    <a:pt x="2406949" y="688762"/>
                  </a:lnTo>
                  <a:lnTo>
                    <a:pt x="2230275" y="688762"/>
                  </a:lnTo>
                  <a:close/>
                  <a:moveTo>
                    <a:pt x="685800" y="1204382"/>
                  </a:moveTo>
                  <a:lnTo>
                    <a:pt x="514825" y="1204382"/>
                  </a:lnTo>
                  <a:lnTo>
                    <a:pt x="514825" y="1032191"/>
                  </a:lnTo>
                  <a:lnTo>
                    <a:pt x="686750" y="1032191"/>
                  </a:lnTo>
                  <a:lnTo>
                    <a:pt x="686750" y="1204382"/>
                  </a:lnTo>
                  <a:close/>
                  <a:moveTo>
                    <a:pt x="1029650" y="344381"/>
                  </a:moveTo>
                  <a:lnTo>
                    <a:pt x="857725" y="344381"/>
                  </a:lnTo>
                  <a:lnTo>
                    <a:pt x="857725" y="516571"/>
                  </a:lnTo>
                  <a:lnTo>
                    <a:pt x="685800" y="516571"/>
                  </a:lnTo>
                  <a:lnTo>
                    <a:pt x="685800" y="688762"/>
                  </a:lnTo>
                  <a:lnTo>
                    <a:pt x="685800" y="688762"/>
                  </a:lnTo>
                  <a:lnTo>
                    <a:pt x="685800" y="860952"/>
                  </a:lnTo>
                  <a:lnTo>
                    <a:pt x="514825" y="860952"/>
                  </a:lnTo>
                  <a:lnTo>
                    <a:pt x="514825" y="688762"/>
                  </a:lnTo>
                  <a:lnTo>
                    <a:pt x="514825" y="688762"/>
                  </a:lnTo>
                  <a:lnTo>
                    <a:pt x="514825" y="516571"/>
                  </a:lnTo>
                  <a:lnTo>
                    <a:pt x="686750" y="516571"/>
                  </a:lnTo>
                  <a:lnTo>
                    <a:pt x="686750" y="344381"/>
                  </a:lnTo>
                  <a:lnTo>
                    <a:pt x="858675" y="344381"/>
                  </a:lnTo>
                  <a:lnTo>
                    <a:pt x="858675" y="172191"/>
                  </a:lnTo>
                  <a:lnTo>
                    <a:pt x="1030600" y="172191"/>
                  </a:lnTo>
                  <a:lnTo>
                    <a:pt x="1030600" y="344381"/>
                  </a:lnTo>
                  <a:close/>
                </a:path>
              </a:pathLst>
            </a:custGeom>
            <a:solidFill>
              <a:srgbClr val="335A72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216" name="Graphic 8">
            <a:extLst>
              <a:ext uri="{FF2B5EF4-FFF2-40B4-BE49-F238E27FC236}">
                <a16:creationId xmlns:a16="http://schemas.microsoft.com/office/drawing/2014/main" id="{F381282D-C6A7-185C-3BA6-5281E926517B}"/>
              </a:ext>
            </a:extLst>
          </p:cNvPr>
          <p:cNvGrpSpPr/>
          <p:nvPr/>
        </p:nvGrpSpPr>
        <p:grpSpPr>
          <a:xfrm>
            <a:off x="5948525" y="2466525"/>
            <a:ext cx="1198964" cy="1332428"/>
            <a:chOff x="17520746" y="4289614"/>
            <a:chExt cx="3088948" cy="3432799"/>
          </a:xfrm>
        </p:grpSpPr>
        <p:grpSp>
          <p:nvGrpSpPr>
            <p:cNvPr id="217" name="Graphic 8">
              <a:extLst>
                <a:ext uri="{FF2B5EF4-FFF2-40B4-BE49-F238E27FC236}">
                  <a16:creationId xmlns:a16="http://schemas.microsoft.com/office/drawing/2014/main" id="{914754A8-4369-41AB-53FD-37C776BE0F47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5129A6CC-578A-1634-A5EE-B4C8706E4ED3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73F2CE69-D42D-96A3-B69A-09A5AC23A274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2B0A85AA-0D4F-7C69-AC05-9E4764F2B4A5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218" name="Freeform 217">
              <a:extLst>
                <a:ext uri="{FF2B5EF4-FFF2-40B4-BE49-F238E27FC236}">
                  <a16:creationId xmlns:a16="http://schemas.microsoft.com/office/drawing/2014/main" id="{6BB3615B-D060-0323-1066-BEB78B1877BA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2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19" name="Graphic 8">
              <a:extLst>
                <a:ext uri="{FF2B5EF4-FFF2-40B4-BE49-F238E27FC236}">
                  <a16:creationId xmlns:a16="http://schemas.microsoft.com/office/drawing/2014/main" id="{8E7FB1A2-702B-0123-0B27-69E929A623CD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CDCC191F-5327-1B5D-19F2-29CD07104900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244A8BE4-CF1C-E50E-619E-3B73521C67C2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7A6B651B-496B-2FE3-5814-C7897C8FC3F3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23B93E0B-DF97-6E8E-0341-BC5D5712402B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68A43E1E-6DF0-47E5-BB78-240F3844E2D9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96C02AAB-A78B-D239-688F-227BB57A9473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DAC56489-C9C6-C4C5-3438-29B74705F66D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0CA875FF-1D32-EE25-1889-008E47E98F27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A24AA3BD-A22F-C5DF-F38B-8CEF795CA877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E2CB2A52-CA92-FB49-4480-8FF88C314341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DDF0EF14-E99B-261F-2223-1EE151CA3558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75C3838F-ACAE-A38D-BDE6-54CD4E607B16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770F9A8B-31D0-B4DB-44B8-0E0505B45D48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20" name="Graphic 8">
              <a:extLst>
                <a:ext uri="{FF2B5EF4-FFF2-40B4-BE49-F238E27FC236}">
                  <a16:creationId xmlns:a16="http://schemas.microsoft.com/office/drawing/2014/main" id="{D9D62879-42E8-C5D4-5489-B47820910C30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155B04DB-A278-55FA-DF23-8853C74A5562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F4D3F96E-5040-2F80-3D02-3FAE46E8BAFA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554B7EA3-E268-8DD8-4EC4-0BAB6861D003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A2856313-FC73-7DDB-6701-8CB5999E0130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E7BBF634-C04D-AEA1-AB9A-AA67638E9BB7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433407A4-974E-5139-4F4F-E9B9E08300B3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BC9778AB-94B3-60AD-FEC6-47426F9F39A8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B0C45C1B-BD18-1E8C-2D00-BBDA7E80F792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F7986F8C-D91C-DDAA-2309-33145013D7A3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AA0E40F7-FA8E-D524-ED3A-CC9EAF0533EE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4A24F0B2-99EB-A956-A061-DDC28CD66C11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75AFA697-938D-7C6D-FF47-E607EC639A7B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C70DEC93-4465-0634-0E28-E5042E046E7F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146ADEC1-66BC-305C-2828-C6E206E44AE4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5100B73A-874B-5889-E013-07F847B4EE6F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6F229091-239F-C639-7E83-D2E392D00A52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F4A172D5-F605-714E-5888-5E7071051D73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9A6A7D56-DE0B-5E8F-C65E-2A2F05A52FFA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5CFEBBBC-7B70-C600-DC6A-A273FFDE3EAC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56" name="Graphic 8">
            <a:extLst>
              <a:ext uri="{FF2B5EF4-FFF2-40B4-BE49-F238E27FC236}">
                <a16:creationId xmlns:a16="http://schemas.microsoft.com/office/drawing/2014/main" id="{3A5BECB5-C04C-72FF-0CC4-445854442071}"/>
              </a:ext>
            </a:extLst>
          </p:cNvPr>
          <p:cNvGrpSpPr/>
          <p:nvPr/>
        </p:nvGrpSpPr>
        <p:grpSpPr>
          <a:xfrm>
            <a:off x="18098108" y="8363885"/>
            <a:ext cx="2285666" cy="2540097"/>
            <a:chOff x="17520746" y="4289614"/>
            <a:chExt cx="3088948" cy="3432799"/>
          </a:xfrm>
        </p:grpSpPr>
        <p:grpSp>
          <p:nvGrpSpPr>
            <p:cNvPr id="257" name="Graphic 8">
              <a:extLst>
                <a:ext uri="{FF2B5EF4-FFF2-40B4-BE49-F238E27FC236}">
                  <a16:creationId xmlns:a16="http://schemas.microsoft.com/office/drawing/2014/main" id="{7E1D91B7-6921-C892-2579-25EAA3379938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33C4A22-8844-2A21-CD4B-CD8CE698D92F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56EDE8CB-72E4-4373-F676-005BACF0A76F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23E71591-C8F8-CFDB-F52F-BF1F21CFC5EF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258" name="Freeform 257">
              <a:extLst>
                <a:ext uri="{FF2B5EF4-FFF2-40B4-BE49-F238E27FC236}">
                  <a16:creationId xmlns:a16="http://schemas.microsoft.com/office/drawing/2014/main" id="{6816A8BB-6072-0BA2-7E34-FD9847C24304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2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59" name="Graphic 8">
              <a:extLst>
                <a:ext uri="{FF2B5EF4-FFF2-40B4-BE49-F238E27FC236}">
                  <a16:creationId xmlns:a16="http://schemas.microsoft.com/office/drawing/2014/main" id="{BD0C024E-B9C5-5128-5954-277D8678DEB0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15C99DC4-07C5-1BC6-CE29-5BB2A9D8691D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539B0C34-C3FB-4760-AAA6-94DCCB44A938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B6CDA209-C1FC-DA39-A831-B704069284ED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A175AACD-FC71-0306-D375-269A344CDDDC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098248FA-821B-69B8-7425-AB86BF151A53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20116E42-F791-9715-12C2-B9C7140F77CC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8E41E48A-4048-44DC-54EB-DEBE3A86E0B0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D4C27E6F-B394-EB26-D21D-BA6BB3DACFC2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FAB45219-4A19-CE4D-A4DA-EA7513ED4E31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C49A065F-B709-0CC8-B267-4A8854DAAF3A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CE5CBA0C-F740-87BE-FD1F-76064CF2F4F2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37A66094-D567-4D7C-5263-466D590EAB7E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472D0250-7AF2-754A-584C-21DDA994CCB8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60" name="Graphic 8">
              <a:extLst>
                <a:ext uri="{FF2B5EF4-FFF2-40B4-BE49-F238E27FC236}">
                  <a16:creationId xmlns:a16="http://schemas.microsoft.com/office/drawing/2014/main" id="{1D537A64-CD97-12DE-C946-6F0BE533B4F0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69D736BE-659E-8EFA-E4B8-274BDA6A2E17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A8A0619E-9C89-EE6C-3158-06B38D284646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D54AFD4E-893A-B6F2-89C0-0BC2209E4954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F81E1DC5-B2FA-1F41-AA9A-A378557AE9B9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98964E0-35DC-D73F-3AB7-DB11731C58BF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8B88A078-1C88-02F0-3E0F-2CA30EC16FF9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21C0F2AF-D52E-3355-D582-6AE37EA53BF4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396412DD-B09D-28DF-FC3E-5B3A49BD4EF4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EE6961A0-5BBB-07C9-4D88-0C866CFBF0DD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5F4307D3-4324-6AA7-B2BA-1946B6C2BBDA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7085A406-DF61-4876-D301-1FD921989D73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BC8B0EDF-65C7-D04E-4350-64604A717CBB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75C0A13E-125C-3CA9-3779-0ED2A20D91B1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D18E69FA-3719-7916-E0AC-C3351699CDC2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258D520E-51C9-83E5-DB18-BF34A4D03B8C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71DED977-ABF2-F2ED-33F7-7A23173EE1E4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CC38CAA0-4356-EE73-D49D-6C91EC2566AD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1DF0DA04-A4CE-3919-3450-0661D5982AB3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52E07B1A-751C-1EB2-BD7B-44D327C6CCAB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96" name="Graphic 30">
            <a:extLst>
              <a:ext uri="{FF2B5EF4-FFF2-40B4-BE49-F238E27FC236}">
                <a16:creationId xmlns:a16="http://schemas.microsoft.com/office/drawing/2014/main" id="{8CD485AC-669A-4027-74F9-27332D0BAA30}"/>
              </a:ext>
            </a:extLst>
          </p:cNvPr>
          <p:cNvGrpSpPr/>
          <p:nvPr/>
        </p:nvGrpSpPr>
        <p:grpSpPr>
          <a:xfrm>
            <a:off x="1755044" y="3773629"/>
            <a:ext cx="3601476" cy="2028474"/>
            <a:chOff x="19342196" y="6879414"/>
            <a:chExt cx="2744149" cy="1545597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E7FA87C1-F352-160B-F9B0-AA10565C4F7D}"/>
                </a:ext>
              </a:extLst>
            </p:cNvPr>
            <p:cNvSpPr/>
            <p:nvPr/>
          </p:nvSpPr>
          <p:spPr>
            <a:xfrm>
              <a:off x="21229213" y="7566663"/>
              <a:ext cx="171805" cy="172049"/>
            </a:xfrm>
            <a:custGeom>
              <a:avLst/>
              <a:gdLst>
                <a:gd name="connsiteX0" fmla="*/ 0 w 171805"/>
                <a:gd name="connsiteY0" fmla="*/ 0 h 172049"/>
                <a:gd name="connsiteX1" fmla="*/ 171806 w 171805"/>
                <a:gd name="connsiteY1" fmla="*/ 0 h 172049"/>
                <a:gd name="connsiteX2" fmla="*/ 171806 w 171805"/>
                <a:gd name="connsiteY2" fmla="*/ 172050 h 172049"/>
                <a:gd name="connsiteX3" fmla="*/ 0 w 171805"/>
                <a:gd name="connsiteY3" fmla="*/ 172050 h 17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049">
                  <a:moveTo>
                    <a:pt x="0" y="0"/>
                  </a:moveTo>
                  <a:lnTo>
                    <a:pt x="171806" y="0"/>
                  </a:lnTo>
                  <a:lnTo>
                    <a:pt x="171806" y="172050"/>
                  </a:lnTo>
                  <a:lnTo>
                    <a:pt x="0" y="172050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7C0E2053-1C24-9AB6-8D57-308671D552A8}"/>
                </a:ext>
              </a:extLst>
            </p:cNvPr>
            <p:cNvSpPr/>
            <p:nvPr/>
          </p:nvSpPr>
          <p:spPr>
            <a:xfrm>
              <a:off x="20884652" y="7222563"/>
              <a:ext cx="859029" cy="860249"/>
            </a:xfrm>
            <a:custGeom>
              <a:avLst/>
              <a:gdLst>
                <a:gd name="connsiteX0" fmla="*/ 687224 w 859029"/>
                <a:gd name="connsiteY0" fmla="*/ 344100 h 860249"/>
                <a:gd name="connsiteX1" fmla="*/ 687224 w 859029"/>
                <a:gd name="connsiteY1" fmla="*/ 172050 h 860249"/>
                <a:gd name="connsiteX2" fmla="*/ 515418 w 859029"/>
                <a:gd name="connsiteY2" fmla="*/ 172050 h 860249"/>
                <a:gd name="connsiteX3" fmla="*/ 515418 w 859029"/>
                <a:gd name="connsiteY3" fmla="*/ 0 h 860249"/>
                <a:gd name="connsiteX4" fmla="*/ 343612 w 859029"/>
                <a:gd name="connsiteY4" fmla="*/ 0 h 860249"/>
                <a:gd name="connsiteX5" fmla="*/ 343612 w 859029"/>
                <a:gd name="connsiteY5" fmla="*/ 172050 h 860249"/>
                <a:gd name="connsiteX6" fmla="*/ 171806 w 859029"/>
                <a:gd name="connsiteY6" fmla="*/ 172050 h 860249"/>
                <a:gd name="connsiteX7" fmla="*/ 171806 w 859029"/>
                <a:gd name="connsiteY7" fmla="*/ 344100 h 860249"/>
                <a:gd name="connsiteX8" fmla="*/ 0 w 859029"/>
                <a:gd name="connsiteY8" fmla="*/ 344100 h 860249"/>
                <a:gd name="connsiteX9" fmla="*/ 0 w 859029"/>
                <a:gd name="connsiteY9" fmla="*/ 516150 h 860249"/>
                <a:gd name="connsiteX10" fmla="*/ 171806 w 859029"/>
                <a:gd name="connsiteY10" fmla="*/ 516150 h 860249"/>
                <a:gd name="connsiteX11" fmla="*/ 171806 w 859029"/>
                <a:gd name="connsiteY11" fmla="*/ 688200 h 860249"/>
                <a:gd name="connsiteX12" fmla="*/ 343612 w 859029"/>
                <a:gd name="connsiteY12" fmla="*/ 688200 h 860249"/>
                <a:gd name="connsiteX13" fmla="*/ 343612 w 859029"/>
                <a:gd name="connsiteY13" fmla="*/ 688200 h 860249"/>
                <a:gd name="connsiteX14" fmla="*/ 343612 w 859029"/>
                <a:gd name="connsiteY14" fmla="*/ 860250 h 860249"/>
                <a:gd name="connsiteX15" fmla="*/ 515418 w 859029"/>
                <a:gd name="connsiteY15" fmla="*/ 860250 h 860249"/>
                <a:gd name="connsiteX16" fmla="*/ 515418 w 859029"/>
                <a:gd name="connsiteY16" fmla="*/ 688200 h 860249"/>
                <a:gd name="connsiteX17" fmla="*/ 515418 w 859029"/>
                <a:gd name="connsiteY17" fmla="*/ 688200 h 860249"/>
                <a:gd name="connsiteX18" fmla="*/ 687224 w 859029"/>
                <a:gd name="connsiteY18" fmla="*/ 688200 h 860249"/>
                <a:gd name="connsiteX19" fmla="*/ 687224 w 859029"/>
                <a:gd name="connsiteY19" fmla="*/ 516150 h 860249"/>
                <a:gd name="connsiteX20" fmla="*/ 859030 w 859029"/>
                <a:gd name="connsiteY20" fmla="*/ 516150 h 860249"/>
                <a:gd name="connsiteX21" fmla="*/ 859030 w 859029"/>
                <a:gd name="connsiteY21" fmla="*/ 344100 h 860249"/>
                <a:gd name="connsiteX22" fmla="*/ 687224 w 859029"/>
                <a:gd name="connsiteY22" fmla="*/ 344100 h 860249"/>
                <a:gd name="connsiteX23" fmla="*/ 515418 w 859029"/>
                <a:gd name="connsiteY23" fmla="*/ 516150 h 860249"/>
                <a:gd name="connsiteX24" fmla="*/ 515418 w 859029"/>
                <a:gd name="connsiteY24" fmla="*/ 516150 h 860249"/>
                <a:gd name="connsiteX25" fmla="*/ 343612 w 859029"/>
                <a:gd name="connsiteY25" fmla="*/ 516150 h 860249"/>
                <a:gd name="connsiteX26" fmla="*/ 343612 w 859029"/>
                <a:gd name="connsiteY26" fmla="*/ 516150 h 860249"/>
                <a:gd name="connsiteX27" fmla="*/ 343612 w 859029"/>
                <a:gd name="connsiteY27" fmla="*/ 344100 h 860249"/>
                <a:gd name="connsiteX28" fmla="*/ 515418 w 859029"/>
                <a:gd name="connsiteY28" fmla="*/ 344100 h 860249"/>
                <a:gd name="connsiteX29" fmla="*/ 515418 w 859029"/>
                <a:gd name="connsiteY29" fmla="*/ 516150 h 86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9029" h="860249">
                  <a:moveTo>
                    <a:pt x="687224" y="344100"/>
                  </a:moveTo>
                  <a:lnTo>
                    <a:pt x="687224" y="172050"/>
                  </a:lnTo>
                  <a:lnTo>
                    <a:pt x="515418" y="172050"/>
                  </a:lnTo>
                  <a:lnTo>
                    <a:pt x="515418" y="0"/>
                  </a:lnTo>
                  <a:lnTo>
                    <a:pt x="343612" y="0"/>
                  </a:lnTo>
                  <a:lnTo>
                    <a:pt x="343612" y="172050"/>
                  </a:lnTo>
                  <a:lnTo>
                    <a:pt x="171806" y="172050"/>
                  </a:lnTo>
                  <a:lnTo>
                    <a:pt x="171806" y="344100"/>
                  </a:lnTo>
                  <a:lnTo>
                    <a:pt x="0" y="344100"/>
                  </a:lnTo>
                  <a:lnTo>
                    <a:pt x="0" y="516150"/>
                  </a:lnTo>
                  <a:lnTo>
                    <a:pt x="171806" y="516150"/>
                  </a:lnTo>
                  <a:lnTo>
                    <a:pt x="171806" y="688200"/>
                  </a:lnTo>
                  <a:lnTo>
                    <a:pt x="343612" y="688200"/>
                  </a:lnTo>
                  <a:lnTo>
                    <a:pt x="343612" y="688200"/>
                  </a:lnTo>
                  <a:lnTo>
                    <a:pt x="343612" y="860250"/>
                  </a:lnTo>
                  <a:lnTo>
                    <a:pt x="515418" y="860250"/>
                  </a:lnTo>
                  <a:lnTo>
                    <a:pt x="515418" y="688200"/>
                  </a:lnTo>
                  <a:lnTo>
                    <a:pt x="515418" y="688200"/>
                  </a:lnTo>
                  <a:lnTo>
                    <a:pt x="687224" y="688200"/>
                  </a:lnTo>
                  <a:lnTo>
                    <a:pt x="687224" y="516150"/>
                  </a:lnTo>
                  <a:lnTo>
                    <a:pt x="859030" y="516150"/>
                  </a:lnTo>
                  <a:lnTo>
                    <a:pt x="859030" y="344100"/>
                  </a:lnTo>
                  <a:lnTo>
                    <a:pt x="687224" y="344100"/>
                  </a:lnTo>
                  <a:close/>
                  <a:moveTo>
                    <a:pt x="515418" y="516150"/>
                  </a:moveTo>
                  <a:lnTo>
                    <a:pt x="515418" y="516150"/>
                  </a:lnTo>
                  <a:lnTo>
                    <a:pt x="343612" y="516150"/>
                  </a:lnTo>
                  <a:lnTo>
                    <a:pt x="343612" y="516150"/>
                  </a:lnTo>
                  <a:lnTo>
                    <a:pt x="343612" y="344100"/>
                  </a:lnTo>
                  <a:lnTo>
                    <a:pt x="515418" y="344100"/>
                  </a:lnTo>
                  <a:lnTo>
                    <a:pt x="515418" y="516150"/>
                  </a:lnTo>
                  <a:close/>
                </a:path>
              </a:pathLst>
            </a:custGeom>
            <a:solidFill>
              <a:srgbClr val="FFBE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99" name="Graphic 30">
              <a:extLst>
                <a:ext uri="{FF2B5EF4-FFF2-40B4-BE49-F238E27FC236}">
                  <a16:creationId xmlns:a16="http://schemas.microsoft.com/office/drawing/2014/main" id="{00E35D45-8A59-5774-E510-87C59500DC8F}"/>
                </a:ext>
              </a:extLst>
            </p:cNvPr>
            <p:cNvGrpSpPr/>
            <p:nvPr/>
          </p:nvGrpSpPr>
          <p:grpSpPr>
            <a:xfrm>
              <a:off x="20028470" y="7051463"/>
              <a:ext cx="1887017" cy="1030398"/>
              <a:chOff x="20028470" y="7051463"/>
              <a:chExt cx="1887017" cy="1030398"/>
            </a:xfrm>
            <a:solidFill>
              <a:srgbClr val="F5A82B"/>
            </a:solidFill>
          </p:grpSpPr>
          <p:sp>
            <p:nvSpPr>
              <p:cNvPr id="320" name="Freeform 319">
                <a:extLst>
                  <a:ext uri="{FF2B5EF4-FFF2-40B4-BE49-F238E27FC236}">
                    <a16:creationId xmlns:a16="http://schemas.microsoft.com/office/drawing/2014/main" id="{002388F2-CA86-63CA-63AB-FC52039467B7}"/>
                  </a:ext>
                </a:extLst>
              </p:cNvPr>
              <p:cNvSpPr/>
              <p:nvPr/>
            </p:nvSpPr>
            <p:spPr>
              <a:xfrm>
                <a:off x="2157187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1" name="Freeform 320">
                <a:extLst>
                  <a:ext uri="{FF2B5EF4-FFF2-40B4-BE49-F238E27FC236}">
                    <a16:creationId xmlns:a16="http://schemas.microsoft.com/office/drawing/2014/main" id="{061CCCCF-07E3-F123-A6E5-5D0A0B5E27AF}"/>
                  </a:ext>
                </a:extLst>
              </p:cNvPr>
              <p:cNvSpPr/>
              <p:nvPr/>
            </p:nvSpPr>
            <p:spPr>
              <a:xfrm>
                <a:off x="20028470" y="7051463"/>
                <a:ext cx="1887017" cy="687249"/>
              </a:xfrm>
              <a:custGeom>
                <a:avLst/>
                <a:gdLst>
                  <a:gd name="connsiteX0" fmla="*/ 1715212 w 1887017"/>
                  <a:gd name="connsiteY0" fmla="*/ 343149 h 687249"/>
                  <a:gd name="connsiteX1" fmla="*/ 1715212 w 1887017"/>
                  <a:gd name="connsiteY1" fmla="*/ 171099 h 687249"/>
                  <a:gd name="connsiteX2" fmla="*/ 1543406 w 1887017"/>
                  <a:gd name="connsiteY2" fmla="*/ 171099 h 687249"/>
                  <a:gd name="connsiteX3" fmla="*/ 1543406 w 1887017"/>
                  <a:gd name="connsiteY3" fmla="*/ 0 h 687249"/>
                  <a:gd name="connsiteX4" fmla="*/ 1371600 w 1887017"/>
                  <a:gd name="connsiteY4" fmla="*/ 0 h 687249"/>
                  <a:gd name="connsiteX5" fmla="*/ 1200743 w 1887017"/>
                  <a:gd name="connsiteY5" fmla="*/ 0 h 687249"/>
                  <a:gd name="connsiteX6" fmla="*/ 1028937 w 1887017"/>
                  <a:gd name="connsiteY6" fmla="*/ 0 h 687249"/>
                  <a:gd name="connsiteX7" fmla="*/ 1028937 w 1887017"/>
                  <a:gd name="connsiteY7" fmla="*/ 171099 h 687249"/>
                  <a:gd name="connsiteX8" fmla="*/ 857131 w 1887017"/>
                  <a:gd name="connsiteY8" fmla="*/ 171099 h 687249"/>
                  <a:gd name="connsiteX9" fmla="*/ 857131 w 1887017"/>
                  <a:gd name="connsiteY9" fmla="*/ 343149 h 687249"/>
                  <a:gd name="connsiteX10" fmla="*/ 686275 w 1887017"/>
                  <a:gd name="connsiteY10" fmla="*/ 343149 h 687249"/>
                  <a:gd name="connsiteX11" fmla="*/ 514469 w 1887017"/>
                  <a:gd name="connsiteY11" fmla="*/ 343149 h 687249"/>
                  <a:gd name="connsiteX12" fmla="*/ 514469 w 1887017"/>
                  <a:gd name="connsiteY12" fmla="*/ 515199 h 687249"/>
                  <a:gd name="connsiteX13" fmla="*/ 342663 w 1887017"/>
                  <a:gd name="connsiteY13" fmla="*/ 515199 h 687249"/>
                  <a:gd name="connsiteX14" fmla="*/ 171806 w 1887017"/>
                  <a:gd name="connsiteY14" fmla="*/ 515199 h 687249"/>
                  <a:gd name="connsiteX15" fmla="*/ 0 w 1887017"/>
                  <a:gd name="connsiteY15" fmla="*/ 515199 h 687249"/>
                  <a:gd name="connsiteX16" fmla="*/ 0 w 1887017"/>
                  <a:gd name="connsiteY16" fmla="*/ 687249 h 687249"/>
                  <a:gd name="connsiteX17" fmla="*/ 171806 w 1887017"/>
                  <a:gd name="connsiteY17" fmla="*/ 687249 h 687249"/>
                  <a:gd name="connsiteX18" fmla="*/ 342663 w 1887017"/>
                  <a:gd name="connsiteY18" fmla="*/ 687249 h 687249"/>
                  <a:gd name="connsiteX19" fmla="*/ 514469 w 1887017"/>
                  <a:gd name="connsiteY19" fmla="*/ 687249 h 687249"/>
                  <a:gd name="connsiteX20" fmla="*/ 686275 w 1887017"/>
                  <a:gd name="connsiteY20" fmla="*/ 687249 h 687249"/>
                  <a:gd name="connsiteX21" fmla="*/ 857131 w 1887017"/>
                  <a:gd name="connsiteY21" fmla="*/ 687249 h 687249"/>
                  <a:gd name="connsiteX22" fmla="*/ 857131 w 1887017"/>
                  <a:gd name="connsiteY22" fmla="*/ 515199 h 687249"/>
                  <a:gd name="connsiteX23" fmla="*/ 1028937 w 1887017"/>
                  <a:gd name="connsiteY23" fmla="*/ 515199 h 687249"/>
                  <a:gd name="connsiteX24" fmla="*/ 1028937 w 1887017"/>
                  <a:gd name="connsiteY24" fmla="*/ 343149 h 687249"/>
                  <a:gd name="connsiteX25" fmla="*/ 1200743 w 1887017"/>
                  <a:gd name="connsiteY25" fmla="*/ 343149 h 687249"/>
                  <a:gd name="connsiteX26" fmla="*/ 1200743 w 1887017"/>
                  <a:gd name="connsiteY26" fmla="*/ 171099 h 687249"/>
                  <a:gd name="connsiteX27" fmla="*/ 1371600 w 1887017"/>
                  <a:gd name="connsiteY27" fmla="*/ 171099 h 687249"/>
                  <a:gd name="connsiteX28" fmla="*/ 1371600 w 1887017"/>
                  <a:gd name="connsiteY28" fmla="*/ 343149 h 687249"/>
                  <a:gd name="connsiteX29" fmla="*/ 1543406 w 1887017"/>
                  <a:gd name="connsiteY29" fmla="*/ 343149 h 687249"/>
                  <a:gd name="connsiteX30" fmla="*/ 1543406 w 1887017"/>
                  <a:gd name="connsiteY30" fmla="*/ 515199 h 687249"/>
                  <a:gd name="connsiteX31" fmla="*/ 1715212 w 1887017"/>
                  <a:gd name="connsiteY31" fmla="*/ 515199 h 687249"/>
                  <a:gd name="connsiteX32" fmla="*/ 1715212 w 1887017"/>
                  <a:gd name="connsiteY32" fmla="*/ 687249 h 687249"/>
                  <a:gd name="connsiteX33" fmla="*/ 1887018 w 1887017"/>
                  <a:gd name="connsiteY33" fmla="*/ 687249 h 687249"/>
                  <a:gd name="connsiteX34" fmla="*/ 1887018 w 1887017"/>
                  <a:gd name="connsiteY34" fmla="*/ 515199 h 687249"/>
                  <a:gd name="connsiteX35" fmla="*/ 1887018 w 1887017"/>
                  <a:gd name="connsiteY35" fmla="*/ 343149 h 687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7017" h="687249">
                    <a:moveTo>
                      <a:pt x="1715212" y="343149"/>
                    </a:moveTo>
                    <a:lnTo>
                      <a:pt x="1715212" y="171099"/>
                    </a:lnTo>
                    <a:lnTo>
                      <a:pt x="1543406" y="171099"/>
                    </a:lnTo>
                    <a:lnTo>
                      <a:pt x="1543406" y="0"/>
                    </a:lnTo>
                    <a:lnTo>
                      <a:pt x="1371600" y="0"/>
                    </a:lnTo>
                    <a:lnTo>
                      <a:pt x="1200743" y="0"/>
                    </a:lnTo>
                    <a:lnTo>
                      <a:pt x="1028937" y="0"/>
                    </a:lnTo>
                    <a:lnTo>
                      <a:pt x="1028937" y="171099"/>
                    </a:lnTo>
                    <a:lnTo>
                      <a:pt x="857131" y="171099"/>
                    </a:lnTo>
                    <a:lnTo>
                      <a:pt x="857131" y="343149"/>
                    </a:lnTo>
                    <a:lnTo>
                      <a:pt x="686275" y="343149"/>
                    </a:lnTo>
                    <a:lnTo>
                      <a:pt x="514469" y="343149"/>
                    </a:lnTo>
                    <a:lnTo>
                      <a:pt x="514469" y="515199"/>
                    </a:lnTo>
                    <a:lnTo>
                      <a:pt x="342663" y="515199"/>
                    </a:lnTo>
                    <a:lnTo>
                      <a:pt x="171806" y="515199"/>
                    </a:lnTo>
                    <a:lnTo>
                      <a:pt x="0" y="515199"/>
                    </a:lnTo>
                    <a:lnTo>
                      <a:pt x="0" y="687249"/>
                    </a:lnTo>
                    <a:lnTo>
                      <a:pt x="171806" y="687249"/>
                    </a:lnTo>
                    <a:lnTo>
                      <a:pt x="342663" y="687249"/>
                    </a:lnTo>
                    <a:lnTo>
                      <a:pt x="514469" y="687249"/>
                    </a:lnTo>
                    <a:lnTo>
                      <a:pt x="686275" y="687249"/>
                    </a:lnTo>
                    <a:lnTo>
                      <a:pt x="857131" y="687249"/>
                    </a:lnTo>
                    <a:lnTo>
                      <a:pt x="857131" y="515199"/>
                    </a:lnTo>
                    <a:lnTo>
                      <a:pt x="1028937" y="515199"/>
                    </a:lnTo>
                    <a:lnTo>
                      <a:pt x="1028937" y="343149"/>
                    </a:lnTo>
                    <a:lnTo>
                      <a:pt x="1200743" y="34314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343149"/>
                    </a:lnTo>
                    <a:lnTo>
                      <a:pt x="1543406" y="343149"/>
                    </a:lnTo>
                    <a:lnTo>
                      <a:pt x="1543406" y="515199"/>
                    </a:lnTo>
                    <a:lnTo>
                      <a:pt x="1715212" y="515199"/>
                    </a:lnTo>
                    <a:lnTo>
                      <a:pt x="1715212" y="687249"/>
                    </a:lnTo>
                    <a:lnTo>
                      <a:pt x="1887018" y="687249"/>
                    </a:lnTo>
                    <a:lnTo>
                      <a:pt x="1887018" y="515199"/>
                    </a:lnTo>
                    <a:lnTo>
                      <a:pt x="1887018" y="343149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2" name="Freeform 321">
                <a:extLst>
                  <a:ext uri="{FF2B5EF4-FFF2-40B4-BE49-F238E27FC236}">
                    <a16:creationId xmlns:a16="http://schemas.microsoft.com/office/drawing/2014/main" id="{8CB12C35-48F4-6230-F915-4732473FCE38}"/>
                  </a:ext>
                </a:extLst>
              </p:cNvPr>
              <p:cNvSpPr/>
              <p:nvPr/>
            </p:nvSpPr>
            <p:spPr>
              <a:xfrm>
                <a:off x="21400070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3" name="Freeform 322">
                <a:extLst>
                  <a:ext uri="{FF2B5EF4-FFF2-40B4-BE49-F238E27FC236}">
                    <a16:creationId xmlns:a16="http://schemas.microsoft.com/office/drawing/2014/main" id="{D54E61D1-DA2B-31C5-EBF4-7D3C92C506EF}"/>
                  </a:ext>
                </a:extLst>
              </p:cNvPr>
              <p:cNvSpPr/>
              <p:nvPr/>
            </p:nvSpPr>
            <p:spPr>
              <a:xfrm>
                <a:off x="21057407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4" name="Freeform 323">
                <a:extLst>
                  <a:ext uri="{FF2B5EF4-FFF2-40B4-BE49-F238E27FC236}">
                    <a16:creationId xmlns:a16="http://schemas.microsoft.com/office/drawing/2014/main" id="{C6BB88CC-E17D-A858-0FA3-656E4C0A0F25}"/>
                  </a:ext>
                </a:extLst>
              </p:cNvPr>
              <p:cNvSpPr/>
              <p:nvPr/>
            </p:nvSpPr>
            <p:spPr>
              <a:xfrm>
                <a:off x="20885601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00" name="Graphic 30">
              <a:extLst>
                <a:ext uri="{FF2B5EF4-FFF2-40B4-BE49-F238E27FC236}">
                  <a16:creationId xmlns:a16="http://schemas.microsoft.com/office/drawing/2014/main" id="{625D4B90-9FAB-A11A-FD9A-BCC1C33DA6AD}"/>
                </a:ext>
              </a:extLst>
            </p:cNvPr>
            <p:cNvGrpSpPr/>
            <p:nvPr/>
          </p:nvGrpSpPr>
          <p:grpSpPr>
            <a:xfrm>
              <a:off x="19514001" y="7738713"/>
              <a:ext cx="2401486" cy="515199"/>
              <a:chOff x="19514001" y="7738713"/>
              <a:chExt cx="2401486" cy="515199"/>
            </a:xfrm>
            <a:solidFill>
              <a:srgbClr val="F79B20"/>
            </a:solidFill>
          </p:grpSpPr>
          <p:sp>
            <p:nvSpPr>
              <p:cNvPr id="315" name="Freeform 314">
                <a:extLst>
                  <a:ext uri="{FF2B5EF4-FFF2-40B4-BE49-F238E27FC236}">
                    <a16:creationId xmlns:a16="http://schemas.microsoft.com/office/drawing/2014/main" id="{B44E798C-CADB-91E3-3756-08C2EA380EBC}"/>
                  </a:ext>
                </a:extLst>
              </p:cNvPr>
              <p:cNvSpPr/>
              <p:nvPr/>
            </p:nvSpPr>
            <p:spPr>
              <a:xfrm>
                <a:off x="21743682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6" name="Freeform 315">
                <a:extLst>
                  <a:ext uri="{FF2B5EF4-FFF2-40B4-BE49-F238E27FC236}">
                    <a16:creationId xmlns:a16="http://schemas.microsoft.com/office/drawing/2014/main" id="{0E0CEF2B-92BA-A381-F7D7-81ED65419B3A}"/>
                  </a:ext>
                </a:extLst>
              </p:cNvPr>
              <p:cNvSpPr/>
              <p:nvPr/>
            </p:nvSpPr>
            <p:spPr>
              <a:xfrm>
                <a:off x="21571876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7" name="Freeform 316">
                <a:extLst>
                  <a:ext uri="{FF2B5EF4-FFF2-40B4-BE49-F238E27FC236}">
                    <a16:creationId xmlns:a16="http://schemas.microsoft.com/office/drawing/2014/main" id="{C3995D7D-635C-BE7D-D84F-2B1CB5DCBDB9}"/>
                  </a:ext>
                </a:extLst>
              </p:cNvPr>
              <p:cNvSpPr/>
              <p:nvPr/>
            </p:nvSpPr>
            <p:spPr>
              <a:xfrm>
                <a:off x="21057407" y="8081862"/>
                <a:ext cx="514468" cy="172049"/>
              </a:xfrm>
              <a:custGeom>
                <a:avLst/>
                <a:gdLst>
                  <a:gd name="connsiteX0" fmla="*/ 171806 w 514468"/>
                  <a:gd name="connsiteY0" fmla="*/ 0 h 172049"/>
                  <a:gd name="connsiteX1" fmla="*/ 0 w 514468"/>
                  <a:gd name="connsiteY1" fmla="*/ 0 h 172049"/>
                  <a:gd name="connsiteX2" fmla="*/ 0 w 514468"/>
                  <a:gd name="connsiteY2" fmla="*/ 172050 h 172049"/>
                  <a:gd name="connsiteX3" fmla="*/ 171806 w 514468"/>
                  <a:gd name="connsiteY3" fmla="*/ 172050 h 172049"/>
                  <a:gd name="connsiteX4" fmla="*/ 342663 w 514468"/>
                  <a:gd name="connsiteY4" fmla="*/ 172050 h 172049"/>
                  <a:gd name="connsiteX5" fmla="*/ 514469 w 514468"/>
                  <a:gd name="connsiteY5" fmla="*/ 172050 h 172049"/>
                  <a:gd name="connsiteX6" fmla="*/ 514469 w 514468"/>
                  <a:gd name="connsiteY6" fmla="*/ 0 h 172049"/>
                  <a:gd name="connsiteX7" fmla="*/ 342663 w 514468"/>
                  <a:gd name="connsiteY7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468" h="172049">
                    <a:moveTo>
                      <a:pt x="171806" y="0"/>
                    </a:moveTo>
                    <a:lnTo>
                      <a:pt x="0" y="0"/>
                    </a:lnTo>
                    <a:lnTo>
                      <a:pt x="0" y="172050"/>
                    </a:lnTo>
                    <a:lnTo>
                      <a:pt x="171806" y="172050"/>
                    </a:lnTo>
                    <a:lnTo>
                      <a:pt x="342663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8" name="Freeform 317">
                <a:extLst>
                  <a:ext uri="{FF2B5EF4-FFF2-40B4-BE49-F238E27FC236}">
                    <a16:creationId xmlns:a16="http://schemas.microsoft.com/office/drawing/2014/main" id="{A0E584B8-AAE7-31DD-548B-058AF1D17B7A}"/>
                  </a:ext>
                </a:extLst>
              </p:cNvPr>
              <p:cNvSpPr/>
              <p:nvPr/>
            </p:nvSpPr>
            <p:spPr>
              <a:xfrm>
                <a:off x="20885601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9" name="Freeform 318">
                <a:extLst>
                  <a:ext uri="{FF2B5EF4-FFF2-40B4-BE49-F238E27FC236}">
                    <a16:creationId xmlns:a16="http://schemas.microsoft.com/office/drawing/2014/main" id="{35B3D6D8-1FAA-D63C-0107-167062011D3C}"/>
                  </a:ext>
                </a:extLst>
              </p:cNvPr>
              <p:cNvSpPr/>
              <p:nvPr/>
            </p:nvSpPr>
            <p:spPr>
              <a:xfrm>
                <a:off x="19514001" y="7738713"/>
                <a:ext cx="1371600" cy="171099"/>
              </a:xfrm>
              <a:custGeom>
                <a:avLst/>
                <a:gdLst>
                  <a:gd name="connsiteX0" fmla="*/ 1200743 w 1371600"/>
                  <a:gd name="connsiteY0" fmla="*/ 0 h 171099"/>
                  <a:gd name="connsiteX1" fmla="*/ 1028937 w 1371600"/>
                  <a:gd name="connsiteY1" fmla="*/ 0 h 171099"/>
                  <a:gd name="connsiteX2" fmla="*/ 857131 w 1371600"/>
                  <a:gd name="connsiteY2" fmla="*/ 0 h 171099"/>
                  <a:gd name="connsiteX3" fmla="*/ 686275 w 1371600"/>
                  <a:gd name="connsiteY3" fmla="*/ 0 h 171099"/>
                  <a:gd name="connsiteX4" fmla="*/ 514469 w 1371600"/>
                  <a:gd name="connsiteY4" fmla="*/ 0 h 171099"/>
                  <a:gd name="connsiteX5" fmla="*/ 342663 w 1371600"/>
                  <a:gd name="connsiteY5" fmla="*/ 0 h 171099"/>
                  <a:gd name="connsiteX6" fmla="*/ 170857 w 1371600"/>
                  <a:gd name="connsiteY6" fmla="*/ 0 h 171099"/>
                  <a:gd name="connsiteX7" fmla="*/ 0 w 1371600"/>
                  <a:gd name="connsiteY7" fmla="*/ 0 h 171099"/>
                  <a:gd name="connsiteX8" fmla="*/ 0 w 1371600"/>
                  <a:gd name="connsiteY8" fmla="*/ 171099 h 171099"/>
                  <a:gd name="connsiteX9" fmla="*/ 170857 w 1371600"/>
                  <a:gd name="connsiteY9" fmla="*/ 171099 h 171099"/>
                  <a:gd name="connsiteX10" fmla="*/ 342663 w 1371600"/>
                  <a:gd name="connsiteY10" fmla="*/ 171099 h 171099"/>
                  <a:gd name="connsiteX11" fmla="*/ 514469 w 1371600"/>
                  <a:gd name="connsiteY11" fmla="*/ 171099 h 171099"/>
                  <a:gd name="connsiteX12" fmla="*/ 686275 w 1371600"/>
                  <a:gd name="connsiteY12" fmla="*/ 171099 h 171099"/>
                  <a:gd name="connsiteX13" fmla="*/ 857131 w 1371600"/>
                  <a:gd name="connsiteY13" fmla="*/ 171099 h 171099"/>
                  <a:gd name="connsiteX14" fmla="*/ 1028937 w 1371600"/>
                  <a:gd name="connsiteY14" fmla="*/ 171099 h 171099"/>
                  <a:gd name="connsiteX15" fmla="*/ 1200743 w 1371600"/>
                  <a:gd name="connsiteY15" fmla="*/ 171099 h 171099"/>
                  <a:gd name="connsiteX16" fmla="*/ 1371600 w 1371600"/>
                  <a:gd name="connsiteY16" fmla="*/ 171099 h 171099"/>
                  <a:gd name="connsiteX17" fmla="*/ 1371600 w 1371600"/>
                  <a:gd name="connsiteY17" fmla="*/ 0 h 17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71600" h="171099">
                    <a:moveTo>
                      <a:pt x="1200743" y="0"/>
                    </a:moveTo>
                    <a:lnTo>
                      <a:pt x="1028937" y="0"/>
                    </a:lnTo>
                    <a:lnTo>
                      <a:pt x="857131" y="0"/>
                    </a:lnTo>
                    <a:lnTo>
                      <a:pt x="686275" y="0"/>
                    </a:lnTo>
                    <a:lnTo>
                      <a:pt x="514469" y="0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1099"/>
                    </a:lnTo>
                    <a:lnTo>
                      <a:pt x="170857" y="171099"/>
                    </a:lnTo>
                    <a:lnTo>
                      <a:pt x="342663" y="171099"/>
                    </a:lnTo>
                    <a:lnTo>
                      <a:pt x="514469" y="171099"/>
                    </a:lnTo>
                    <a:lnTo>
                      <a:pt x="686275" y="171099"/>
                    </a:lnTo>
                    <a:lnTo>
                      <a:pt x="857131" y="171099"/>
                    </a:lnTo>
                    <a:lnTo>
                      <a:pt x="1028937" y="17109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01" name="Graphic 30">
              <a:extLst>
                <a:ext uri="{FF2B5EF4-FFF2-40B4-BE49-F238E27FC236}">
                  <a16:creationId xmlns:a16="http://schemas.microsoft.com/office/drawing/2014/main" id="{9EEF803C-2016-AF8F-4D45-CED411969405}"/>
                </a:ext>
              </a:extLst>
            </p:cNvPr>
            <p:cNvGrpSpPr/>
            <p:nvPr/>
          </p:nvGrpSpPr>
          <p:grpSpPr>
            <a:xfrm>
              <a:off x="19342196" y="6879414"/>
              <a:ext cx="2744149" cy="1545597"/>
              <a:chOff x="19342196" y="6879414"/>
              <a:chExt cx="2744149" cy="1545597"/>
            </a:xfrm>
            <a:solidFill>
              <a:srgbClr val="242428"/>
            </a:solidFill>
          </p:grpSpPr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8779581B-7C82-D4C6-D814-E172A872C31C}"/>
                  </a:ext>
                </a:extLst>
              </p:cNvPr>
              <p:cNvSpPr/>
              <p:nvPr/>
            </p:nvSpPr>
            <p:spPr>
              <a:xfrm>
                <a:off x="21914539" y="7394613"/>
                <a:ext cx="171806" cy="515199"/>
              </a:xfrm>
              <a:custGeom>
                <a:avLst/>
                <a:gdLst>
                  <a:gd name="connsiteX0" fmla="*/ 0 w 171806"/>
                  <a:gd name="connsiteY0" fmla="*/ 0 h 515199"/>
                  <a:gd name="connsiteX1" fmla="*/ 0 w 171806"/>
                  <a:gd name="connsiteY1" fmla="*/ 515199 h 515199"/>
                  <a:gd name="connsiteX2" fmla="*/ 171806 w 171806"/>
                  <a:gd name="connsiteY2" fmla="*/ 515199 h 515199"/>
                  <a:gd name="connsiteX3" fmla="*/ 171806 w 171806"/>
                  <a:gd name="connsiteY3" fmla="*/ 0 h 515199"/>
                  <a:gd name="connsiteX4" fmla="*/ 0 w 171806"/>
                  <a:gd name="connsiteY4" fmla="*/ 0 h 51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06" h="515199">
                    <a:moveTo>
                      <a:pt x="0" y="0"/>
                    </a:moveTo>
                    <a:cubicBezTo>
                      <a:pt x="0" y="153039"/>
                      <a:pt x="0" y="362160"/>
                      <a:pt x="0" y="515199"/>
                    </a:cubicBezTo>
                    <a:lnTo>
                      <a:pt x="171806" y="515199"/>
                    </a:lnTo>
                    <a:cubicBezTo>
                      <a:pt x="171806" y="362160"/>
                      <a:pt x="171806" y="153039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7895846C-1DBA-6D84-44D3-6169629A840B}"/>
                  </a:ext>
                </a:extLst>
              </p:cNvPr>
              <p:cNvSpPr/>
              <p:nvPr/>
            </p:nvSpPr>
            <p:spPr>
              <a:xfrm>
                <a:off x="21743682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42FB1D90-8692-3755-9DD6-80F339C5E883}"/>
                  </a:ext>
                </a:extLst>
              </p:cNvPr>
              <p:cNvSpPr/>
              <p:nvPr/>
            </p:nvSpPr>
            <p:spPr>
              <a:xfrm>
                <a:off x="21743682" y="72225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9D2FCDB9-E698-B90B-25D0-049FEF294B1B}"/>
                  </a:ext>
                </a:extLst>
              </p:cNvPr>
              <p:cNvSpPr/>
              <p:nvPr/>
            </p:nvSpPr>
            <p:spPr>
              <a:xfrm>
                <a:off x="21057407" y="6879414"/>
                <a:ext cx="686274" cy="343149"/>
              </a:xfrm>
              <a:custGeom>
                <a:avLst/>
                <a:gdLst>
                  <a:gd name="connsiteX0" fmla="*/ 514469 w 686274"/>
                  <a:gd name="connsiteY0" fmla="*/ 343149 h 343149"/>
                  <a:gd name="connsiteX1" fmla="*/ 686275 w 686274"/>
                  <a:gd name="connsiteY1" fmla="*/ 343149 h 343149"/>
                  <a:gd name="connsiteX2" fmla="*/ 686275 w 686274"/>
                  <a:gd name="connsiteY2" fmla="*/ 172050 h 343149"/>
                  <a:gd name="connsiteX3" fmla="*/ 514469 w 686274"/>
                  <a:gd name="connsiteY3" fmla="*/ 172050 h 343149"/>
                  <a:gd name="connsiteX4" fmla="*/ 514469 w 686274"/>
                  <a:gd name="connsiteY4" fmla="*/ 0 h 343149"/>
                  <a:gd name="connsiteX5" fmla="*/ 0 w 686274"/>
                  <a:gd name="connsiteY5" fmla="*/ 0 h 343149"/>
                  <a:gd name="connsiteX6" fmla="*/ 0 w 686274"/>
                  <a:gd name="connsiteY6" fmla="*/ 172050 h 343149"/>
                  <a:gd name="connsiteX7" fmla="*/ 514469 w 686274"/>
                  <a:gd name="connsiteY7" fmla="*/ 172050 h 343149"/>
                  <a:gd name="connsiteX8" fmla="*/ 514469 w 686274"/>
                  <a:gd name="connsiteY8" fmla="*/ 343149 h 343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274" h="343149">
                    <a:moveTo>
                      <a:pt x="514469" y="343149"/>
                    </a:moveTo>
                    <a:lnTo>
                      <a:pt x="686275" y="343149"/>
                    </a:lnTo>
                    <a:lnTo>
                      <a:pt x="686275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343149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18F1304E-843D-7282-430E-CC83EE4C95B5}"/>
                  </a:ext>
                </a:extLst>
              </p:cNvPr>
              <p:cNvSpPr/>
              <p:nvPr/>
            </p:nvSpPr>
            <p:spPr>
              <a:xfrm>
                <a:off x="1934219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1A3FF1D5-726A-5DCE-A25D-8DDF5C57BCEE}"/>
                  </a:ext>
                </a:extLst>
              </p:cNvPr>
              <p:cNvSpPr/>
              <p:nvPr/>
            </p:nvSpPr>
            <p:spPr>
              <a:xfrm>
                <a:off x="20885601" y="70514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4F8EFE1C-A164-9E24-0DA2-6C9EA9A8F6AF}"/>
                  </a:ext>
                </a:extLst>
              </p:cNvPr>
              <p:cNvSpPr/>
              <p:nvPr/>
            </p:nvSpPr>
            <p:spPr>
              <a:xfrm>
                <a:off x="20028470" y="739461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9" name="Freeform 308">
                <a:extLst>
                  <a:ext uri="{FF2B5EF4-FFF2-40B4-BE49-F238E27FC236}">
                    <a16:creationId xmlns:a16="http://schemas.microsoft.com/office/drawing/2014/main" id="{503296D1-5B47-415A-7E8C-FFB3CE5B31A4}"/>
                  </a:ext>
                </a:extLst>
              </p:cNvPr>
              <p:cNvSpPr/>
              <p:nvPr/>
            </p:nvSpPr>
            <p:spPr>
              <a:xfrm>
                <a:off x="19514001" y="756666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0" name="Freeform 309">
                <a:extLst>
                  <a:ext uri="{FF2B5EF4-FFF2-40B4-BE49-F238E27FC236}">
                    <a16:creationId xmlns:a16="http://schemas.microsoft.com/office/drawing/2014/main" id="{F6B67B85-5B1B-FFB3-1D9B-B22355A8BB8B}"/>
                  </a:ext>
                </a:extLst>
              </p:cNvPr>
              <p:cNvSpPr/>
              <p:nvPr/>
            </p:nvSpPr>
            <p:spPr>
              <a:xfrm>
                <a:off x="20542939" y="7222563"/>
                <a:ext cx="342662" cy="172049"/>
              </a:xfrm>
              <a:custGeom>
                <a:avLst/>
                <a:gdLst>
                  <a:gd name="connsiteX0" fmla="*/ 342663 w 342662"/>
                  <a:gd name="connsiteY0" fmla="*/ 0 h 172049"/>
                  <a:gd name="connsiteX1" fmla="*/ 0 w 342662"/>
                  <a:gd name="connsiteY1" fmla="*/ 0 h 172049"/>
                  <a:gd name="connsiteX2" fmla="*/ 0 w 342662"/>
                  <a:gd name="connsiteY2" fmla="*/ 172050 h 172049"/>
                  <a:gd name="connsiteX3" fmla="*/ 342663 w 342662"/>
                  <a:gd name="connsiteY3" fmla="*/ 172050 h 172049"/>
                  <a:gd name="connsiteX4" fmla="*/ 342663 w 342662"/>
                  <a:gd name="connsiteY4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662" h="172049">
                    <a:moveTo>
                      <a:pt x="342663" y="0"/>
                    </a:moveTo>
                    <a:cubicBezTo>
                      <a:pt x="257234" y="0"/>
                      <a:pt x="85428" y="0"/>
                      <a:pt x="0" y="0"/>
                    </a:cubicBezTo>
                    <a:lnTo>
                      <a:pt x="0" y="172050"/>
                    </a:lnTo>
                    <a:cubicBezTo>
                      <a:pt x="85428" y="172050"/>
                      <a:pt x="257234" y="172050"/>
                      <a:pt x="342663" y="172050"/>
                    </a:cubicBez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1" name="Freeform 310">
                <a:extLst>
                  <a:ext uri="{FF2B5EF4-FFF2-40B4-BE49-F238E27FC236}">
                    <a16:creationId xmlns:a16="http://schemas.microsoft.com/office/drawing/2014/main" id="{5FBE3E29-CDA8-ED20-3BA4-67D05D229EB3}"/>
                  </a:ext>
                </a:extLst>
              </p:cNvPr>
              <p:cNvSpPr/>
              <p:nvPr/>
            </p:nvSpPr>
            <p:spPr>
              <a:xfrm>
                <a:off x="21571876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89371431-0F00-A4BD-297A-17135227BBDF}"/>
                  </a:ext>
                </a:extLst>
              </p:cNvPr>
              <p:cNvSpPr/>
              <p:nvPr/>
            </p:nvSpPr>
            <p:spPr>
              <a:xfrm>
                <a:off x="20885601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3" name="Freeform 312">
                <a:extLst>
                  <a:ext uri="{FF2B5EF4-FFF2-40B4-BE49-F238E27FC236}">
                    <a16:creationId xmlns:a16="http://schemas.microsoft.com/office/drawing/2014/main" id="{9BF63B04-1C76-3E0D-9FE9-802509A6C770}"/>
                  </a:ext>
                </a:extLst>
              </p:cNvPr>
              <p:cNvSpPr/>
              <p:nvPr/>
            </p:nvSpPr>
            <p:spPr>
              <a:xfrm>
                <a:off x="21057407" y="8252961"/>
                <a:ext cx="514468" cy="172049"/>
              </a:xfrm>
              <a:custGeom>
                <a:avLst/>
                <a:gdLst>
                  <a:gd name="connsiteX0" fmla="*/ 0 w 514468"/>
                  <a:gd name="connsiteY0" fmla="*/ 172050 h 172049"/>
                  <a:gd name="connsiteX1" fmla="*/ 171806 w 514468"/>
                  <a:gd name="connsiteY1" fmla="*/ 172050 h 172049"/>
                  <a:gd name="connsiteX2" fmla="*/ 514469 w 514468"/>
                  <a:gd name="connsiteY2" fmla="*/ 172050 h 172049"/>
                  <a:gd name="connsiteX3" fmla="*/ 514469 w 514468"/>
                  <a:gd name="connsiteY3" fmla="*/ 0 h 172049"/>
                  <a:gd name="connsiteX4" fmla="*/ 0 w 514468"/>
                  <a:gd name="connsiteY4" fmla="*/ 0 h 172049"/>
                  <a:gd name="connsiteX5" fmla="*/ 0 w 514468"/>
                  <a:gd name="connsiteY5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0" y="172050"/>
                    </a:moveTo>
                    <a:lnTo>
                      <a:pt x="171806" y="172050"/>
                    </a:lnTo>
                    <a:cubicBezTo>
                      <a:pt x="257234" y="172050"/>
                      <a:pt x="429040" y="172050"/>
                      <a:pt x="514469" y="172050"/>
                    </a:cubicBez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4" name="Freeform 313">
                <a:extLst>
                  <a:ext uri="{FF2B5EF4-FFF2-40B4-BE49-F238E27FC236}">
                    <a16:creationId xmlns:a16="http://schemas.microsoft.com/office/drawing/2014/main" id="{3FA8D692-69DF-EB5A-0BCB-137E9EED12F8}"/>
                  </a:ext>
                </a:extLst>
              </p:cNvPr>
              <p:cNvSpPr/>
              <p:nvPr/>
            </p:nvSpPr>
            <p:spPr>
              <a:xfrm>
                <a:off x="19514001" y="7909812"/>
                <a:ext cx="1372549" cy="172049"/>
              </a:xfrm>
              <a:custGeom>
                <a:avLst/>
                <a:gdLst>
                  <a:gd name="connsiteX0" fmla="*/ 0 w 1372549"/>
                  <a:gd name="connsiteY0" fmla="*/ 0 h 172049"/>
                  <a:gd name="connsiteX1" fmla="*/ 0 w 1372549"/>
                  <a:gd name="connsiteY1" fmla="*/ 172050 h 172049"/>
                  <a:gd name="connsiteX2" fmla="*/ 171806 w 1372549"/>
                  <a:gd name="connsiteY2" fmla="*/ 172050 h 172049"/>
                  <a:gd name="connsiteX3" fmla="*/ 1372549 w 1372549"/>
                  <a:gd name="connsiteY3" fmla="*/ 172050 h 172049"/>
                  <a:gd name="connsiteX4" fmla="*/ 1372549 w 1372549"/>
                  <a:gd name="connsiteY4" fmla="*/ 0 h 172049"/>
                  <a:gd name="connsiteX5" fmla="*/ 0 w 1372549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2549" h="172049">
                    <a:moveTo>
                      <a:pt x="0" y="0"/>
                    </a:moveTo>
                    <a:lnTo>
                      <a:pt x="0" y="172050"/>
                    </a:lnTo>
                    <a:lnTo>
                      <a:pt x="171806" y="172050"/>
                    </a:lnTo>
                    <a:cubicBezTo>
                      <a:pt x="564776" y="172050"/>
                      <a:pt x="979579" y="172050"/>
                      <a:pt x="1372549" y="172050"/>
                    </a:cubicBezTo>
                    <a:lnTo>
                      <a:pt x="1372549" y="0"/>
                    </a:lnTo>
                    <a:cubicBezTo>
                      <a:pt x="920728" y="0"/>
                      <a:pt x="449923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25" name="Graphic 30">
            <a:extLst>
              <a:ext uri="{FF2B5EF4-FFF2-40B4-BE49-F238E27FC236}">
                <a16:creationId xmlns:a16="http://schemas.microsoft.com/office/drawing/2014/main" id="{8830857C-04B1-2ACD-2587-7C1323EF2AE9}"/>
              </a:ext>
            </a:extLst>
          </p:cNvPr>
          <p:cNvGrpSpPr/>
          <p:nvPr/>
        </p:nvGrpSpPr>
        <p:grpSpPr>
          <a:xfrm>
            <a:off x="15752144" y="1602489"/>
            <a:ext cx="1476205" cy="831449"/>
            <a:chOff x="19342196" y="6879414"/>
            <a:chExt cx="2744149" cy="1545597"/>
          </a:xfrm>
        </p:grpSpPr>
        <p:sp>
          <p:nvSpPr>
            <p:cNvPr id="326" name="Freeform 325">
              <a:extLst>
                <a:ext uri="{FF2B5EF4-FFF2-40B4-BE49-F238E27FC236}">
                  <a16:creationId xmlns:a16="http://schemas.microsoft.com/office/drawing/2014/main" id="{4679A2F4-F3D7-F6A1-8300-8F7BC3C80225}"/>
                </a:ext>
              </a:extLst>
            </p:cNvPr>
            <p:cNvSpPr/>
            <p:nvPr/>
          </p:nvSpPr>
          <p:spPr>
            <a:xfrm>
              <a:off x="21229213" y="7566663"/>
              <a:ext cx="171805" cy="172049"/>
            </a:xfrm>
            <a:custGeom>
              <a:avLst/>
              <a:gdLst>
                <a:gd name="connsiteX0" fmla="*/ 0 w 171805"/>
                <a:gd name="connsiteY0" fmla="*/ 0 h 172049"/>
                <a:gd name="connsiteX1" fmla="*/ 171806 w 171805"/>
                <a:gd name="connsiteY1" fmla="*/ 0 h 172049"/>
                <a:gd name="connsiteX2" fmla="*/ 171806 w 171805"/>
                <a:gd name="connsiteY2" fmla="*/ 172050 h 172049"/>
                <a:gd name="connsiteX3" fmla="*/ 0 w 171805"/>
                <a:gd name="connsiteY3" fmla="*/ 172050 h 17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049">
                  <a:moveTo>
                    <a:pt x="0" y="0"/>
                  </a:moveTo>
                  <a:lnTo>
                    <a:pt x="171806" y="0"/>
                  </a:lnTo>
                  <a:lnTo>
                    <a:pt x="171806" y="172050"/>
                  </a:lnTo>
                  <a:lnTo>
                    <a:pt x="0" y="172050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27" name="Freeform 326">
              <a:extLst>
                <a:ext uri="{FF2B5EF4-FFF2-40B4-BE49-F238E27FC236}">
                  <a16:creationId xmlns:a16="http://schemas.microsoft.com/office/drawing/2014/main" id="{386B5CE9-5B83-CC27-0859-00346D8A46E1}"/>
                </a:ext>
              </a:extLst>
            </p:cNvPr>
            <p:cNvSpPr/>
            <p:nvPr/>
          </p:nvSpPr>
          <p:spPr>
            <a:xfrm>
              <a:off x="20884652" y="7222563"/>
              <a:ext cx="859029" cy="860249"/>
            </a:xfrm>
            <a:custGeom>
              <a:avLst/>
              <a:gdLst>
                <a:gd name="connsiteX0" fmla="*/ 687224 w 859029"/>
                <a:gd name="connsiteY0" fmla="*/ 344100 h 860249"/>
                <a:gd name="connsiteX1" fmla="*/ 687224 w 859029"/>
                <a:gd name="connsiteY1" fmla="*/ 172050 h 860249"/>
                <a:gd name="connsiteX2" fmla="*/ 515418 w 859029"/>
                <a:gd name="connsiteY2" fmla="*/ 172050 h 860249"/>
                <a:gd name="connsiteX3" fmla="*/ 515418 w 859029"/>
                <a:gd name="connsiteY3" fmla="*/ 0 h 860249"/>
                <a:gd name="connsiteX4" fmla="*/ 343612 w 859029"/>
                <a:gd name="connsiteY4" fmla="*/ 0 h 860249"/>
                <a:gd name="connsiteX5" fmla="*/ 343612 w 859029"/>
                <a:gd name="connsiteY5" fmla="*/ 172050 h 860249"/>
                <a:gd name="connsiteX6" fmla="*/ 171806 w 859029"/>
                <a:gd name="connsiteY6" fmla="*/ 172050 h 860249"/>
                <a:gd name="connsiteX7" fmla="*/ 171806 w 859029"/>
                <a:gd name="connsiteY7" fmla="*/ 344100 h 860249"/>
                <a:gd name="connsiteX8" fmla="*/ 0 w 859029"/>
                <a:gd name="connsiteY8" fmla="*/ 344100 h 860249"/>
                <a:gd name="connsiteX9" fmla="*/ 0 w 859029"/>
                <a:gd name="connsiteY9" fmla="*/ 516150 h 860249"/>
                <a:gd name="connsiteX10" fmla="*/ 171806 w 859029"/>
                <a:gd name="connsiteY10" fmla="*/ 516150 h 860249"/>
                <a:gd name="connsiteX11" fmla="*/ 171806 w 859029"/>
                <a:gd name="connsiteY11" fmla="*/ 688200 h 860249"/>
                <a:gd name="connsiteX12" fmla="*/ 343612 w 859029"/>
                <a:gd name="connsiteY12" fmla="*/ 688200 h 860249"/>
                <a:gd name="connsiteX13" fmla="*/ 343612 w 859029"/>
                <a:gd name="connsiteY13" fmla="*/ 688200 h 860249"/>
                <a:gd name="connsiteX14" fmla="*/ 343612 w 859029"/>
                <a:gd name="connsiteY14" fmla="*/ 860250 h 860249"/>
                <a:gd name="connsiteX15" fmla="*/ 515418 w 859029"/>
                <a:gd name="connsiteY15" fmla="*/ 860250 h 860249"/>
                <a:gd name="connsiteX16" fmla="*/ 515418 w 859029"/>
                <a:gd name="connsiteY16" fmla="*/ 688200 h 860249"/>
                <a:gd name="connsiteX17" fmla="*/ 515418 w 859029"/>
                <a:gd name="connsiteY17" fmla="*/ 688200 h 860249"/>
                <a:gd name="connsiteX18" fmla="*/ 687224 w 859029"/>
                <a:gd name="connsiteY18" fmla="*/ 688200 h 860249"/>
                <a:gd name="connsiteX19" fmla="*/ 687224 w 859029"/>
                <a:gd name="connsiteY19" fmla="*/ 516150 h 860249"/>
                <a:gd name="connsiteX20" fmla="*/ 859030 w 859029"/>
                <a:gd name="connsiteY20" fmla="*/ 516150 h 860249"/>
                <a:gd name="connsiteX21" fmla="*/ 859030 w 859029"/>
                <a:gd name="connsiteY21" fmla="*/ 344100 h 860249"/>
                <a:gd name="connsiteX22" fmla="*/ 687224 w 859029"/>
                <a:gd name="connsiteY22" fmla="*/ 344100 h 860249"/>
                <a:gd name="connsiteX23" fmla="*/ 515418 w 859029"/>
                <a:gd name="connsiteY23" fmla="*/ 516150 h 860249"/>
                <a:gd name="connsiteX24" fmla="*/ 515418 w 859029"/>
                <a:gd name="connsiteY24" fmla="*/ 516150 h 860249"/>
                <a:gd name="connsiteX25" fmla="*/ 343612 w 859029"/>
                <a:gd name="connsiteY25" fmla="*/ 516150 h 860249"/>
                <a:gd name="connsiteX26" fmla="*/ 343612 w 859029"/>
                <a:gd name="connsiteY26" fmla="*/ 516150 h 860249"/>
                <a:gd name="connsiteX27" fmla="*/ 343612 w 859029"/>
                <a:gd name="connsiteY27" fmla="*/ 344100 h 860249"/>
                <a:gd name="connsiteX28" fmla="*/ 515418 w 859029"/>
                <a:gd name="connsiteY28" fmla="*/ 344100 h 860249"/>
                <a:gd name="connsiteX29" fmla="*/ 515418 w 859029"/>
                <a:gd name="connsiteY29" fmla="*/ 516150 h 86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9029" h="860249">
                  <a:moveTo>
                    <a:pt x="687224" y="344100"/>
                  </a:moveTo>
                  <a:lnTo>
                    <a:pt x="687224" y="172050"/>
                  </a:lnTo>
                  <a:lnTo>
                    <a:pt x="515418" y="172050"/>
                  </a:lnTo>
                  <a:lnTo>
                    <a:pt x="515418" y="0"/>
                  </a:lnTo>
                  <a:lnTo>
                    <a:pt x="343612" y="0"/>
                  </a:lnTo>
                  <a:lnTo>
                    <a:pt x="343612" y="172050"/>
                  </a:lnTo>
                  <a:lnTo>
                    <a:pt x="171806" y="172050"/>
                  </a:lnTo>
                  <a:lnTo>
                    <a:pt x="171806" y="344100"/>
                  </a:lnTo>
                  <a:lnTo>
                    <a:pt x="0" y="344100"/>
                  </a:lnTo>
                  <a:lnTo>
                    <a:pt x="0" y="516150"/>
                  </a:lnTo>
                  <a:lnTo>
                    <a:pt x="171806" y="516150"/>
                  </a:lnTo>
                  <a:lnTo>
                    <a:pt x="171806" y="688200"/>
                  </a:lnTo>
                  <a:lnTo>
                    <a:pt x="343612" y="688200"/>
                  </a:lnTo>
                  <a:lnTo>
                    <a:pt x="343612" y="688200"/>
                  </a:lnTo>
                  <a:lnTo>
                    <a:pt x="343612" y="860250"/>
                  </a:lnTo>
                  <a:lnTo>
                    <a:pt x="515418" y="860250"/>
                  </a:lnTo>
                  <a:lnTo>
                    <a:pt x="515418" y="688200"/>
                  </a:lnTo>
                  <a:lnTo>
                    <a:pt x="515418" y="688200"/>
                  </a:lnTo>
                  <a:lnTo>
                    <a:pt x="687224" y="688200"/>
                  </a:lnTo>
                  <a:lnTo>
                    <a:pt x="687224" y="516150"/>
                  </a:lnTo>
                  <a:lnTo>
                    <a:pt x="859030" y="516150"/>
                  </a:lnTo>
                  <a:lnTo>
                    <a:pt x="859030" y="344100"/>
                  </a:lnTo>
                  <a:lnTo>
                    <a:pt x="687224" y="344100"/>
                  </a:lnTo>
                  <a:close/>
                  <a:moveTo>
                    <a:pt x="515418" y="516150"/>
                  </a:moveTo>
                  <a:lnTo>
                    <a:pt x="515418" y="516150"/>
                  </a:lnTo>
                  <a:lnTo>
                    <a:pt x="343612" y="516150"/>
                  </a:lnTo>
                  <a:lnTo>
                    <a:pt x="343612" y="516150"/>
                  </a:lnTo>
                  <a:lnTo>
                    <a:pt x="343612" y="344100"/>
                  </a:lnTo>
                  <a:lnTo>
                    <a:pt x="515418" y="344100"/>
                  </a:lnTo>
                  <a:lnTo>
                    <a:pt x="515418" y="516150"/>
                  </a:lnTo>
                  <a:close/>
                </a:path>
              </a:pathLst>
            </a:custGeom>
            <a:solidFill>
              <a:srgbClr val="FFBE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28" name="Graphic 30">
              <a:extLst>
                <a:ext uri="{FF2B5EF4-FFF2-40B4-BE49-F238E27FC236}">
                  <a16:creationId xmlns:a16="http://schemas.microsoft.com/office/drawing/2014/main" id="{8A15DEAE-0296-2089-E7DB-B5239B422916}"/>
                </a:ext>
              </a:extLst>
            </p:cNvPr>
            <p:cNvGrpSpPr/>
            <p:nvPr/>
          </p:nvGrpSpPr>
          <p:grpSpPr>
            <a:xfrm>
              <a:off x="20028470" y="7051463"/>
              <a:ext cx="1887017" cy="1030398"/>
              <a:chOff x="20028470" y="7051463"/>
              <a:chExt cx="1887017" cy="1030398"/>
            </a:xfrm>
            <a:solidFill>
              <a:srgbClr val="F5A82B"/>
            </a:solidFill>
          </p:grpSpPr>
          <p:sp>
            <p:nvSpPr>
              <p:cNvPr id="349" name="Freeform 348">
                <a:extLst>
                  <a:ext uri="{FF2B5EF4-FFF2-40B4-BE49-F238E27FC236}">
                    <a16:creationId xmlns:a16="http://schemas.microsoft.com/office/drawing/2014/main" id="{23CC3F50-B241-F67B-3470-1D07BF6BC4A1}"/>
                  </a:ext>
                </a:extLst>
              </p:cNvPr>
              <p:cNvSpPr/>
              <p:nvPr/>
            </p:nvSpPr>
            <p:spPr>
              <a:xfrm>
                <a:off x="2157187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0" name="Freeform 349">
                <a:extLst>
                  <a:ext uri="{FF2B5EF4-FFF2-40B4-BE49-F238E27FC236}">
                    <a16:creationId xmlns:a16="http://schemas.microsoft.com/office/drawing/2014/main" id="{2C6419EC-4D21-7E36-464B-B670941E487A}"/>
                  </a:ext>
                </a:extLst>
              </p:cNvPr>
              <p:cNvSpPr/>
              <p:nvPr/>
            </p:nvSpPr>
            <p:spPr>
              <a:xfrm>
                <a:off x="20028470" y="7051463"/>
                <a:ext cx="1887017" cy="687249"/>
              </a:xfrm>
              <a:custGeom>
                <a:avLst/>
                <a:gdLst>
                  <a:gd name="connsiteX0" fmla="*/ 1715212 w 1887017"/>
                  <a:gd name="connsiteY0" fmla="*/ 343149 h 687249"/>
                  <a:gd name="connsiteX1" fmla="*/ 1715212 w 1887017"/>
                  <a:gd name="connsiteY1" fmla="*/ 171099 h 687249"/>
                  <a:gd name="connsiteX2" fmla="*/ 1543406 w 1887017"/>
                  <a:gd name="connsiteY2" fmla="*/ 171099 h 687249"/>
                  <a:gd name="connsiteX3" fmla="*/ 1543406 w 1887017"/>
                  <a:gd name="connsiteY3" fmla="*/ 0 h 687249"/>
                  <a:gd name="connsiteX4" fmla="*/ 1371600 w 1887017"/>
                  <a:gd name="connsiteY4" fmla="*/ 0 h 687249"/>
                  <a:gd name="connsiteX5" fmla="*/ 1200743 w 1887017"/>
                  <a:gd name="connsiteY5" fmla="*/ 0 h 687249"/>
                  <a:gd name="connsiteX6" fmla="*/ 1028937 w 1887017"/>
                  <a:gd name="connsiteY6" fmla="*/ 0 h 687249"/>
                  <a:gd name="connsiteX7" fmla="*/ 1028937 w 1887017"/>
                  <a:gd name="connsiteY7" fmla="*/ 171099 h 687249"/>
                  <a:gd name="connsiteX8" fmla="*/ 857131 w 1887017"/>
                  <a:gd name="connsiteY8" fmla="*/ 171099 h 687249"/>
                  <a:gd name="connsiteX9" fmla="*/ 857131 w 1887017"/>
                  <a:gd name="connsiteY9" fmla="*/ 343149 h 687249"/>
                  <a:gd name="connsiteX10" fmla="*/ 686275 w 1887017"/>
                  <a:gd name="connsiteY10" fmla="*/ 343149 h 687249"/>
                  <a:gd name="connsiteX11" fmla="*/ 514469 w 1887017"/>
                  <a:gd name="connsiteY11" fmla="*/ 343149 h 687249"/>
                  <a:gd name="connsiteX12" fmla="*/ 514469 w 1887017"/>
                  <a:gd name="connsiteY12" fmla="*/ 515199 h 687249"/>
                  <a:gd name="connsiteX13" fmla="*/ 342663 w 1887017"/>
                  <a:gd name="connsiteY13" fmla="*/ 515199 h 687249"/>
                  <a:gd name="connsiteX14" fmla="*/ 171806 w 1887017"/>
                  <a:gd name="connsiteY14" fmla="*/ 515199 h 687249"/>
                  <a:gd name="connsiteX15" fmla="*/ 0 w 1887017"/>
                  <a:gd name="connsiteY15" fmla="*/ 515199 h 687249"/>
                  <a:gd name="connsiteX16" fmla="*/ 0 w 1887017"/>
                  <a:gd name="connsiteY16" fmla="*/ 687249 h 687249"/>
                  <a:gd name="connsiteX17" fmla="*/ 171806 w 1887017"/>
                  <a:gd name="connsiteY17" fmla="*/ 687249 h 687249"/>
                  <a:gd name="connsiteX18" fmla="*/ 342663 w 1887017"/>
                  <a:gd name="connsiteY18" fmla="*/ 687249 h 687249"/>
                  <a:gd name="connsiteX19" fmla="*/ 514469 w 1887017"/>
                  <a:gd name="connsiteY19" fmla="*/ 687249 h 687249"/>
                  <a:gd name="connsiteX20" fmla="*/ 686275 w 1887017"/>
                  <a:gd name="connsiteY20" fmla="*/ 687249 h 687249"/>
                  <a:gd name="connsiteX21" fmla="*/ 857131 w 1887017"/>
                  <a:gd name="connsiteY21" fmla="*/ 687249 h 687249"/>
                  <a:gd name="connsiteX22" fmla="*/ 857131 w 1887017"/>
                  <a:gd name="connsiteY22" fmla="*/ 515199 h 687249"/>
                  <a:gd name="connsiteX23" fmla="*/ 1028937 w 1887017"/>
                  <a:gd name="connsiteY23" fmla="*/ 515199 h 687249"/>
                  <a:gd name="connsiteX24" fmla="*/ 1028937 w 1887017"/>
                  <a:gd name="connsiteY24" fmla="*/ 343149 h 687249"/>
                  <a:gd name="connsiteX25" fmla="*/ 1200743 w 1887017"/>
                  <a:gd name="connsiteY25" fmla="*/ 343149 h 687249"/>
                  <a:gd name="connsiteX26" fmla="*/ 1200743 w 1887017"/>
                  <a:gd name="connsiteY26" fmla="*/ 171099 h 687249"/>
                  <a:gd name="connsiteX27" fmla="*/ 1371600 w 1887017"/>
                  <a:gd name="connsiteY27" fmla="*/ 171099 h 687249"/>
                  <a:gd name="connsiteX28" fmla="*/ 1371600 w 1887017"/>
                  <a:gd name="connsiteY28" fmla="*/ 343149 h 687249"/>
                  <a:gd name="connsiteX29" fmla="*/ 1543406 w 1887017"/>
                  <a:gd name="connsiteY29" fmla="*/ 343149 h 687249"/>
                  <a:gd name="connsiteX30" fmla="*/ 1543406 w 1887017"/>
                  <a:gd name="connsiteY30" fmla="*/ 515199 h 687249"/>
                  <a:gd name="connsiteX31" fmla="*/ 1715212 w 1887017"/>
                  <a:gd name="connsiteY31" fmla="*/ 515199 h 687249"/>
                  <a:gd name="connsiteX32" fmla="*/ 1715212 w 1887017"/>
                  <a:gd name="connsiteY32" fmla="*/ 687249 h 687249"/>
                  <a:gd name="connsiteX33" fmla="*/ 1887018 w 1887017"/>
                  <a:gd name="connsiteY33" fmla="*/ 687249 h 687249"/>
                  <a:gd name="connsiteX34" fmla="*/ 1887018 w 1887017"/>
                  <a:gd name="connsiteY34" fmla="*/ 515199 h 687249"/>
                  <a:gd name="connsiteX35" fmla="*/ 1887018 w 1887017"/>
                  <a:gd name="connsiteY35" fmla="*/ 343149 h 687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7017" h="687249">
                    <a:moveTo>
                      <a:pt x="1715212" y="343149"/>
                    </a:moveTo>
                    <a:lnTo>
                      <a:pt x="1715212" y="171099"/>
                    </a:lnTo>
                    <a:lnTo>
                      <a:pt x="1543406" y="171099"/>
                    </a:lnTo>
                    <a:lnTo>
                      <a:pt x="1543406" y="0"/>
                    </a:lnTo>
                    <a:lnTo>
                      <a:pt x="1371600" y="0"/>
                    </a:lnTo>
                    <a:lnTo>
                      <a:pt x="1200743" y="0"/>
                    </a:lnTo>
                    <a:lnTo>
                      <a:pt x="1028937" y="0"/>
                    </a:lnTo>
                    <a:lnTo>
                      <a:pt x="1028937" y="171099"/>
                    </a:lnTo>
                    <a:lnTo>
                      <a:pt x="857131" y="171099"/>
                    </a:lnTo>
                    <a:lnTo>
                      <a:pt x="857131" y="343149"/>
                    </a:lnTo>
                    <a:lnTo>
                      <a:pt x="686275" y="343149"/>
                    </a:lnTo>
                    <a:lnTo>
                      <a:pt x="514469" y="343149"/>
                    </a:lnTo>
                    <a:lnTo>
                      <a:pt x="514469" y="515199"/>
                    </a:lnTo>
                    <a:lnTo>
                      <a:pt x="342663" y="515199"/>
                    </a:lnTo>
                    <a:lnTo>
                      <a:pt x="171806" y="515199"/>
                    </a:lnTo>
                    <a:lnTo>
                      <a:pt x="0" y="515199"/>
                    </a:lnTo>
                    <a:lnTo>
                      <a:pt x="0" y="687249"/>
                    </a:lnTo>
                    <a:lnTo>
                      <a:pt x="171806" y="687249"/>
                    </a:lnTo>
                    <a:lnTo>
                      <a:pt x="342663" y="687249"/>
                    </a:lnTo>
                    <a:lnTo>
                      <a:pt x="514469" y="687249"/>
                    </a:lnTo>
                    <a:lnTo>
                      <a:pt x="686275" y="687249"/>
                    </a:lnTo>
                    <a:lnTo>
                      <a:pt x="857131" y="687249"/>
                    </a:lnTo>
                    <a:lnTo>
                      <a:pt x="857131" y="515199"/>
                    </a:lnTo>
                    <a:lnTo>
                      <a:pt x="1028937" y="515199"/>
                    </a:lnTo>
                    <a:lnTo>
                      <a:pt x="1028937" y="343149"/>
                    </a:lnTo>
                    <a:lnTo>
                      <a:pt x="1200743" y="34314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343149"/>
                    </a:lnTo>
                    <a:lnTo>
                      <a:pt x="1543406" y="343149"/>
                    </a:lnTo>
                    <a:lnTo>
                      <a:pt x="1543406" y="515199"/>
                    </a:lnTo>
                    <a:lnTo>
                      <a:pt x="1715212" y="515199"/>
                    </a:lnTo>
                    <a:lnTo>
                      <a:pt x="1715212" y="687249"/>
                    </a:lnTo>
                    <a:lnTo>
                      <a:pt x="1887018" y="687249"/>
                    </a:lnTo>
                    <a:lnTo>
                      <a:pt x="1887018" y="515199"/>
                    </a:lnTo>
                    <a:lnTo>
                      <a:pt x="1887018" y="343149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8CE5C4D4-FBD6-1B46-F8CF-8C780AE931FA}"/>
                  </a:ext>
                </a:extLst>
              </p:cNvPr>
              <p:cNvSpPr/>
              <p:nvPr/>
            </p:nvSpPr>
            <p:spPr>
              <a:xfrm>
                <a:off x="21400070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2" name="Freeform 351">
                <a:extLst>
                  <a:ext uri="{FF2B5EF4-FFF2-40B4-BE49-F238E27FC236}">
                    <a16:creationId xmlns:a16="http://schemas.microsoft.com/office/drawing/2014/main" id="{092380AC-A027-756A-5271-2CA41523E0CF}"/>
                  </a:ext>
                </a:extLst>
              </p:cNvPr>
              <p:cNvSpPr/>
              <p:nvPr/>
            </p:nvSpPr>
            <p:spPr>
              <a:xfrm>
                <a:off x="21057407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3" name="Freeform 352">
                <a:extLst>
                  <a:ext uri="{FF2B5EF4-FFF2-40B4-BE49-F238E27FC236}">
                    <a16:creationId xmlns:a16="http://schemas.microsoft.com/office/drawing/2014/main" id="{EE671716-5A25-DCBC-1D87-ABDBE3A0B1AD}"/>
                  </a:ext>
                </a:extLst>
              </p:cNvPr>
              <p:cNvSpPr/>
              <p:nvPr/>
            </p:nvSpPr>
            <p:spPr>
              <a:xfrm>
                <a:off x="20885601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29" name="Graphic 30">
              <a:extLst>
                <a:ext uri="{FF2B5EF4-FFF2-40B4-BE49-F238E27FC236}">
                  <a16:creationId xmlns:a16="http://schemas.microsoft.com/office/drawing/2014/main" id="{9F0F28D0-83BE-4A87-1603-5054FF063B34}"/>
                </a:ext>
              </a:extLst>
            </p:cNvPr>
            <p:cNvGrpSpPr/>
            <p:nvPr/>
          </p:nvGrpSpPr>
          <p:grpSpPr>
            <a:xfrm>
              <a:off x="19514001" y="7738713"/>
              <a:ext cx="2401486" cy="515199"/>
              <a:chOff x="19514001" y="7738713"/>
              <a:chExt cx="2401486" cy="515199"/>
            </a:xfrm>
            <a:solidFill>
              <a:srgbClr val="F79B20"/>
            </a:solidFill>
          </p:grpSpPr>
          <p:sp>
            <p:nvSpPr>
              <p:cNvPr id="344" name="Freeform 343">
                <a:extLst>
                  <a:ext uri="{FF2B5EF4-FFF2-40B4-BE49-F238E27FC236}">
                    <a16:creationId xmlns:a16="http://schemas.microsoft.com/office/drawing/2014/main" id="{5DDF5E50-8669-4BD9-F94F-3E7C024BA305}"/>
                  </a:ext>
                </a:extLst>
              </p:cNvPr>
              <p:cNvSpPr/>
              <p:nvPr/>
            </p:nvSpPr>
            <p:spPr>
              <a:xfrm>
                <a:off x="21743682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5" name="Freeform 344">
                <a:extLst>
                  <a:ext uri="{FF2B5EF4-FFF2-40B4-BE49-F238E27FC236}">
                    <a16:creationId xmlns:a16="http://schemas.microsoft.com/office/drawing/2014/main" id="{9998FB12-DD52-2B79-219B-DECBD1911930}"/>
                  </a:ext>
                </a:extLst>
              </p:cNvPr>
              <p:cNvSpPr/>
              <p:nvPr/>
            </p:nvSpPr>
            <p:spPr>
              <a:xfrm>
                <a:off x="21571876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id="{A22E30E4-0880-A70F-6A27-69F42D6F8C4C}"/>
                  </a:ext>
                </a:extLst>
              </p:cNvPr>
              <p:cNvSpPr/>
              <p:nvPr/>
            </p:nvSpPr>
            <p:spPr>
              <a:xfrm>
                <a:off x="21057407" y="8081862"/>
                <a:ext cx="514468" cy="172049"/>
              </a:xfrm>
              <a:custGeom>
                <a:avLst/>
                <a:gdLst>
                  <a:gd name="connsiteX0" fmla="*/ 171806 w 514468"/>
                  <a:gd name="connsiteY0" fmla="*/ 0 h 172049"/>
                  <a:gd name="connsiteX1" fmla="*/ 0 w 514468"/>
                  <a:gd name="connsiteY1" fmla="*/ 0 h 172049"/>
                  <a:gd name="connsiteX2" fmla="*/ 0 w 514468"/>
                  <a:gd name="connsiteY2" fmla="*/ 172050 h 172049"/>
                  <a:gd name="connsiteX3" fmla="*/ 171806 w 514468"/>
                  <a:gd name="connsiteY3" fmla="*/ 172050 h 172049"/>
                  <a:gd name="connsiteX4" fmla="*/ 342663 w 514468"/>
                  <a:gd name="connsiteY4" fmla="*/ 172050 h 172049"/>
                  <a:gd name="connsiteX5" fmla="*/ 514469 w 514468"/>
                  <a:gd name="connsiteY5" fmla="*/ 172050 h 172049"/>
                  <a:gd name="connsiteX6" fmla="*/ 514469 w 514468"/>
                  <a:gd name="connsiteY6" fmla="*/ 0 h 172049"/>
                  <a:gd name="connsiteX7" fmla="*/ 342663 w 514468"/>
                  <a:gd name="connsiteY7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468" h="172049">
                    <a:moveTo>
                      <a:pt x="171806" y="0"/>
                    </a:moveTo>
                    <a:lnTo>
                      <a:pt x="0" y="0"/>
                    </a:lnTo>
                    <a:lnTo>
                      <a:pt x="0" y="172050"/>
                    </a:lnTo>
                    <a:lnTo>
                      <a:pt x="171806" y="172050"/>
                    </a:lnTo>
                    <a:lnTo>
                      <a:pt x="342663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7" name="Freeform 346">
                <a:extLst>
                  <a:ext uri="{FF2B5EF4-FFF2-40B4-BE49-F238E27FC236}">
                    <a16:creationId xmlns:a16="http://schemas.microsoft.com/office/drawing/2014/main" id="{D969F92A-FDC8-6C16-35C2-4321A801124E}"/>
                  </a:ext>
                </a:extLst>
              </p:cNvPr>
              <p:cNvSpPr/>
              <p:nvPr/>
            </p:nvSpPr>
            <p:spPr>
              <a:xfrm>
                <a:off x="20885601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8" name="Freeform 347">
                <a:extLst>
                  <a:ext uri="{FF2B5EF4-FFF2-40B4-BE49-F238E27FC236}">
                    <a16:creationId xmlns:a16="http://schemas.microsoft.com/office/drawing/2014/main" id="{81D9FE84-C8D2-7E52-372C-4B3E9A4275EE}"/>
                  </a:ext>
                </a:extLst>
              </p:cNvPr>
              <p:cNvSpPr/>
              <p:nvPr/>
            </p:nvSpPr>
            <p:spPr>
              <a:xfrm>
                <a:off x="19514001" y="7738713"/>
                <a:ext cx="1371600" cy="171099"/>
              </a:xfrm>
              <a:custGeom>
                <a:avLst/>
                <a:gdLst>
                  <a:gd name="connsiteX0" fmla="*/ 1200743 w 1371600"/>
                  <a:gd name="connsiteY0" fmla="*/ 0 h 171099"/>
                  <a:gd name="connsiteX1" fmla="*/ 1028937 w 1371600"/>
                  <a:gd name="connsiteY1" fmla="*/ 0 h 171099"/>
                  <a:gd name="connsiteX2" fmla="*/ 857131 w 1371600"/>
                  <a:gd name="connsiteY2" fmla="*/ 0 h 171099"/>
                  <a:gd name="connsiteX3" fmla="*/ 686275 w 1371600"/>
                  <a:gd name="connsiteY3" fmla="*/ 0 h 171099"/>
                  <a:gd name="connsiteX4" fmla="*/ 514469 w 1371600"/>
                  <a:gd name="connsiteY4" fmla="*/ 0 h 171099"/>
                  <a:gd name="connsiteX5" fmla="*/ 342663 w 1371600"/>
                  <a:gd name="connsiteY5" fmla="*/ 0 h 171099"/>
                  <a:gd name="connsiteX6" fmla="*/ 170857 w 1371600"/>
                  <a:gd name="connsiteY6" fmla="*/ 0 h 171099"/>
                  <a:gd name="connsiteX7" fmla="*/ 0 w 1371600"/>
                  <a:gd name="connsiteY7" fmla="*/ 0 h 171099"/>
                  <a:gd name="connsiteX8" fmla="*/ 0 w 1371600"/>
                  <a:gd name="connsiteY8" fmla="*/ 171099 h 171099"/>
                  <a:gd name="connsiteX9" fmla="*/ 170857 w 1371600"/>
                  <a:gd name="connsiteY9" fmla="*/ 171099 h 171099"/>
                  <a:gd name="connsiteX10" fmla="*/ 342663 w 1371600"/>
                  <a:gd name="connsiteY10" fmla="*/ 171099 h 171099"/>
                  <a:gd name="connsiteX11" fmla="*/ 514469 w 1371600"/>
                  <a:gd name="connsiteY11" fmla="*/ 171099 h 171099"/>
                  <a:gd name="connsiteX12" fmla="*/ 686275 w 1371600"/>
                  <a:gd name="connsiteY12" fmla="*/ 171099 h 171099"/>
                  <a:gd name="connsiteX13" fmla="*/ 857131 w 1371600"/>
                  <a:gd name="connsiteY13" fmla="*/ 171099 h 171099"/>
                  <a:gd name="connsiteX14" fmla="*/ 1028937 w 1371600"/>
                  <a:gd name="connsiteY14" fmla="*/ 171099 h 171099"/>
                  <a:gd name="connsiteX15" fmla="*/ 1200743 w 1371600"/>
                  <a:gd name="connsiteY15" fmla="*/ 171099 h 171099"/>
                  <a:gd name="connsiteX16" fmla="*/ 1371600 w 1371600"/>
                  <a:gd name="connsiteY16" fmla="*/ 171099 h 171099"/>
                  <a:gd name="connsiteX17" fmla="*/ 1371600 w 1371600"/>
                  <a:gd name="connsiteY17" fmla="*/ 0 h 17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71600" h="171099">
                    <a:moveTo>
                      <a:pt x="1200743" y="0"/>
                    </a:moveTo>
                    <a:lnTo>
                      <a:pt x="1028937" y="0"/>
                    </a:lnTo>
                    <a:lnTo>
                      <a:pt x="857131" y="0"/>
                    </a:lnTo>
                    <a:lnTo>
                      <a:pt x="686275" y="0"/>
                    </a:lnTo>
                    <a:lnTo>
                      <a:pt x="514469" y="0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1099"/>
                    </a:lnTo>
                    <a:lnTo>
                      <a:pt x="170857" y="171099"/>
                    </a:lnTo>
                    <a:lnTo>
                      <a:pt x="342663" y="171099"/>
                    </a:lnTo>
                    <a:lnTo>
                      <a:pt x="514469" y="171099"/>
                    </a:lnTo>
                    <a:lnTo>
                      <a:pt x="686275" y="171099"/>
                    </a:lnTo>
                    <a:lnTo>
                      <a:pt x="857131" y="171099"/>
                    </a:lnTo>
                    <a:lnTo>
                      <a:pt x="1028937" y="17109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30" name="Graphic 30">
              <a:extLst>
                <a:ext uri="{FF2B5EF4-FFF2-40B4-BE49-F238E27FC236}">
                  <a16:creationId xmlns:a16="http://schemas.microsoft.com/office/drawing/2014/main" id="{99D22D65-2462-2B34-9182-1A6D5F92C5EC}"/>
                </a:ext>
              </a:extLst>
            </p:cNvPr>
            <p:cNvGrpSpPr/>
            <p:nvPr/>
          </p:nvGrpSpPr>
          <p:grpSpPr>
            <a:xfrm>
              <a:off x="19342196" y="6879414"/>
              <a:ext cx="2744149" cy="1545597"/>
              <a:chOff x="19342196" y="6879414"/>
              <a:chExt cx="2744149" cy="1545597"/>
            </a:xfrm>
            <a:solidFill>
              <a:srgbClr val="242428"/>
            </a:solidFill>
          </p:grpSpPr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id="{8873D62D-ECDB-FF8C-F1D9-8ED1FAF3BA40}"/>
                  </a:ext>
                </a:extLst>
              </p:cNvPr>
              <p:cNvSpPr/>
              <p:nvPr/>
            </p:nvSpPr>
            <p:spPr>
              <a:xfrm>
                <a:off x="21914539" y="7394613"/>
                <a:ext cx="171806" cy="515199"/>
              </a:xfrm>
              <a:custGeom>
                <a:avLst/>
                <a:gdLst>
                  <a:gd name="connsiteX0" fmla="*/ 0 w 171806"/>
                  <a:gd name="connsiteY0" fmla="*/ 0 h 515199"/>
                  <a:gd name="connsiteX1" fmla="*/ 0 w 171806"/>
                  <a:gd name="connsiteY1" fmla="*/ 515199 h 515199"/>
                  <a:gd name="connsiteX2" fmla="*/ 171806 w 171806"/>
                  <a:gd name="connsiteY2" fmla="*/ 515199 h 515199"/>
                  <a:gd name="connsiteX3" fmla="*/ 171806 w 171806"/>
                  <a:gd name="connsiteY3" fmla="*/ 0 h 515199"/>
                  <a:gd name="connsiteX4" fmla="*/ 0 w 171806"/>
                  <a:gd name="connsiteY4" fmla="*/ 0 h 51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06" h="515199">
                    <a:moveTo>
                      <a:pt x="0" y="0"/>
                    </a:moveTo>
                    <a:cubicBezTo>
                      <a:pt x="0" y="153039"/>
                      <a:pt x="0" y="362160"/>
                      <a:pt x="0" y="515199"/>
                    </a:cubicBezTo>
                    <a:lnTo>
                      <a:pt x="171806" y="515199"/>
                    </a:lnTo>
                    <a:cubicBezTo>
                      <a:pt x="171806" y="362160"/>
                      <a:pt x="171806" y="153039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id="{E55493AF-19D2-9D51-D765-98A3F98658CD}"/>
                  </a:ext>
                </a:extLst>
              </p:cNvPr>
              <p:cNvSpPr/>
              <p:nvPr/>
            </p:nvSpPr>
            <p:spPr>
              <a:xfrm>
                <a:off x="21743682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3" name="Freeform 332">
                <a:extLst>
                  <a:ext uri="{FF2B5EF4-FFF2-40B4-BE49-F238E27FC236}">
                    <a16:creationId xmlns:a16="http://schemas.microsoft.com/office/drawing/2014/main" id="{FE42CC30-24F2-A75D-797E-46918718F8F6}"/>
                  </a:ext>
                </a:extLst>
              </p:cNvPr>
              <p:cNvSpPr/>
              <p:nvPr/>
            </p:nvSpPr>
            <p:spPr>
              <a:xfrm>
                <a:off x="21743682" y="72225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4" name="Freeform 333">
                <a:extLst>
                  <a:ext uri="{FF2B5EF4-FFF2-40B4-BE49-F238E27FC236}">
                    <a16:creationId xmlns:a16="http://schemas.microsoft.com/office/drawing/2014/main" id="{B14ADAB1-2DCD-DDC1-F64C-E0D0A26D1026}"/>
                  </a:ext>
                </a:extLst>
              </p:cNvPr>
              <p:cNvSpPr/>
              <p:nvPr/>
            </p:nvSpPr>
            <p:spPr>
              <a:xfrm>
                <a:off x="21057407" y="6879414"/>
                <a:ext cx="686274" cy="343149"/>
              </a:xfrm>
              <a:custGeom>
                <a:avLst/>
                <a:gdLst>
                  <a:gd name="connsiteX0" fmla="*/ 514469 w 686274"/>
                  <a:gd name="connsiteY0" fmla="*/ 343149 h 343149"/>
                  <a:gd name="connsiteX1" fmla="*/ 686275 w 686274"/>
                  <a:gd name="connsiteY1" fmla="*/ 343149 h 343149"/>
                  <a:gd name="connsiteX2" fmla="*/ 686275 w 686274"/>
                  <a:gd name="connsiteY2" fmla="*/ 172050 h 343149"/>
                  <a:gd name="connsiteX3" fmla="*/ 514469 w 686274"/>
                  <a:gd name="connsiteY3" fmla="*/ 172050 h 343149"/>
                  <a:gd name="connsiteX4" fmla="*/ 514469 w 686274"/>
                  <a:gd name="connsiteY4" fmla="*/ 0 h 343149"/>
                  <a:gd name="connsiteX5" fmla="*/ 0 w 686274"/>
                  <a:gd name="connsiteY5" fmla="*/ 0 h 343149"/>
                  <a:gd name="connsiteX6" fmla="*/ 0 w 686274"/>
                  <a:gd name="connsiteY6" fmla="*/ 172050 h 343149"/>
                  <a:gd name="connsiteX7" fmla="*/ 514469 w 686274"/>
                  <a:gd name="connsiteY7" fmla="*/ 172050 h 343149"/>
                  <a:gd name="connsiteX8" fmla="*/ 514469 w 686274"/>
                  <a:gd name="connsiteY8" fmla="*/ 343149 h 343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274" h="343149">
                    <a:moveTo>
                      <a:pt x="514469" y="343149"/>
                    </a:moveTo>
                    <a:lnTo>
                      <a:pt x="686275" y="343149"/>
                    </a:lnTo>
                    <a:lnTo>
                      <a:pt x="686275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343149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5" name="Freeform 334">
                <a:extLst>
                  <a:ext uri="{FF2B5EF4-FFF2-40B4-BE49-F238E27FC236}">
                    <a16:creationId xmlns:a16="http://schemas.microsoft.com/office/drawing/2014/main" id="{5308DA61-F1C4-0F55-86C7-9CD534821BD7}"/>
                  </a:ext>
                </a:extLst>
              </p:cNvPr>
              <p:cNvSpPr/>
              <p:nvPr/>
            </p:nvSpPr>
            <p:spPr>
              <a:xfrm>
                <a:off x="1934219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6" name="Freeform 335">
                <a:extLst>
                  <a:ext uri="{FF2B5EF4-FFF2-40B4-BE49-F238E27FC236}">
                    <a16:creationId xmlns:a16="http://schemas.microsoft.com/office/drawing/2014/main" id="{5B4E4BC7-93BB-FF68-2C04-A0C71DE5AD3C}"/>
                  </a:ext>
                </a:extLst>
              </p:cNvPr>
              <p:cNvSpPr/>
              <p:nvPr/>
            </p:nvSpPr>
            <p:spPr>
              <a:xfrm>
                <a:off x="20885601" y="70514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7" name="Freeform 336">
                <a:extLst>
                  <a:ext uri="{FF2B5EF4-FFF2-40B4-BE49-F238E27FC236}">
                    <a16:creationId xmlns:a16="http://schemas.microsoft.com/office/drawing/2014/main" id="{4A90BDA8-A10D-682A-87F4-150013494633}"/>
                  </a:ext>
                </a:extLst>
              </p:cNvPr>
              <p:cNvSpPr/>
              <p:nvPr/>
            </p:nvSpPr>
            <p:spPr>
              <a:xfrm>
                <a:off x="20028470" y="739461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8" name="Freeform 337">
                <a:extLst>
                  <a:ext uri="{FF2B5EF4-FFF2-40B4-BE49-F238E27FC236}">
                    <a16:creationId xmlns:a16="http://schemas.microsoft.com/office/drawing/2014/main" id="{FBF00E62-0883-543B-DAA5-B638CD89D348}"/>
                  </a:ext>
                </a:extLst>
              </p:cNvPr>
              <p:cNvSpPr/>
              <p:nvPr/>
            </p:nvSpPr>
            <p:spPr>
              <a:xfrm>
                <a:off x="19514001" y="756666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9" name="Freeform 338">
                <a:extLst>
                  <a:ext uri="{FF2B5EF4-FFF2-40B4-BE49-F238E27FC236}">
                    <a16:creationId xmlns:a16="http://schemas.microsoft.com/office/drawing/2014/main" id="{8351E624-6FBC-118E-920E-2EA7CA05042B}"/>
                  </a:ext>
                </a:extLst>
              </p:cNvPr>
              <p:cNvSpPr/>
              <p:nvPr/>
            </p:nvSpPr>
            <p:spPr>
              <a:xfrm>
                <a:off x="20542939" y="7222563"/>
                <a:ext cx="342662" cy="172049"/>
              </a:xfrm>
              <a:custGeom>
                <a:avLst/>
                <a:gdLst>
                  <a:gd name="connsiteX0" fmla="*/ 342663 w 342662"/>
                  <a:gd name="connsiteY0" fmla="*/ 0 h 172049"/>
                  <a:gd name="connsiteX1" fmla="*/ 0 w 342662"/>
                  <a:gd name="connsiteY1" fmla="*/ 0 h 172049"/>
                  <a:gd name="connsiteX2" fmla="*/ 0 w 342662"/>
                  <a:gd name="connsiteY2" fmla="*/ 172050 h 172049"/>
                  <a:gd name="connsiteX3" fmla="*/ 342663 w 342662"/>
                  <a:gd name="connsiteY3" fmla="*/ 172050 h 172049"/>
                  <a:gd name="connsiteX4" fmla="*/ 342663 w 342662"/>
                  <a:gd name="connsiteY4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662" h="172049">
                    <a:moveTo>
                      <a:pt x="342663" y="0"/>
                    </a:moveTo>
                    <a:cubicBezTo>
                      <a:pt x="257234" y="0"/>
                      <a:pt x="85428" y="0"/>
                      <a:pt x="0" y="0"/>
                    </a:cubicBezTo>
                    <a:lnTo>
                      <a:pt x="0" y="172050"/>
                    </a:lnTo>
                    <a:cubicBezTo>
                      <a:pt x="85428" y="172050"/>
                      <a:pt x="257234" y="172050"/>
                      <a:pt x="342663" y="172050"/>
                    </a:cubicBez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id="{CF6C330F-0E6C-FF7A-69BF-23B641828B2E}"/>
                  </a:ext>
                </a:extLst>
              </p:cNvPr>
              <p:cNvSpPr/>
              <p:nvPr/>
            </p:nvSpPr>
            <p:spPr>
              <a:xfrm>
                <a:off x="21571876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id="{354FA621-D1EB-F643-A28E-BF4AAE31A090}"/>
                  </a:ext>
                </a:extLst>
              </p:cNvPr>
              <p:cNvSpPr/>
              <p:nvPr/>
            </p:nvSpPr>
            <p:spPr>
              <a:xfrm>
                <a:off x="20885601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id="{EBABD875-4D5D-7868-40AA-638A4F22224B}"/>
                  </a:ext>
                </a:extLst>
              </p:cNvPr>
              <p:cNvSpPr/>
              <p:nvPr/>
            </p:nvSpPr>
            <p:spPr>
              <a:xfrm>
                <a:off x="21057407" y="8252961"/>
                <a:ext cx="514468" cy="172049"/>
              </a:xfrm>
              <a:custGeom>
                <a:avLst/>
                <a:gdLst>
                  <a:gd name="connsiteX0" fmla="*/ 0 w 514468"/>
                  <a:gd name="connsiteY0" fmla="*/ 172050 h 172049"/>
                  <a:gd name="connsiteX1" fmla="*/ 171806 w 514468"/>
                  <a:gd name="connsiteY1" fmla="*/ 172050 h 172049"/>
                  <a:gd name="connsiteX2" fmla="*/ 514469 w 514468"/>
                  <a:gd name="connsiteY2" fmla="*/ 172050 h 172049"/>
                  <a:gd name="connsiteX3" fmla="*/ 514469 w 514468"/>
                  <a:gd name="connsiteY3" fmla="*/ 0 h 172049"/>
                  <a:gd name="connsiteX4" fmla="*/ 0 w 514468"/>
                  <a:gd name="connsiteY4" fmla="*/ 0 h 172049"/>
                  <a:gd name="connsiteX5" fmla="*/ 0 w 514468"/>
                  <a:gd name="connsiteY5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0" y="172050"/>
                    </a:moveTo>
                    <a:lnTo>
                      <a:pt x="171806" y="172050"/>
                    </a:lnTo>
                    <a:cubicBezTo>
                      <a:pt x="257234" y="172050"/>
                      <a:pt x="429040" y="172050"/>
                      <a:pt x="514469" y="172050"/>
                    </a:cubicBez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id="{3B6E2357-3912-78E4-2A32-75DB3F14AF6B}"/>
                  </a:ext>
                </a:extLst>
              </p:cNvPr>
              <p:cNvSpPr/>
              <p:nvPr/>
            </p:nvSpPr>
            <p:spPr>
              <a:xfrm>
                <a:off x="19514001" y="7909812"/>
                <a:ext cx="1372549" cy="172049"/>
              </a:xfrm>
              <a:custGeom>
                <a:avLst/>
                <a:gdLst>
                  <a:gd name="connsiteX0" fmla="*/ 0 w 1372549"/>
                  <a:gd name="connsiteY0" fmla="*/ 0 h 172049"/>
                  <a:gd name="connsiteX1" fmla="*/ 0 w 1372549"/>
                  <a:gd name="connsiteY1" fmla="*/ 172050 h 172049"/>
                  <a:gd name="connsiteX2" fmla="*/ 171806 w 1372549"/>
                  <a:gd name="connsiteY2" fmla="*/ 172050 h 172049"/>
                  <a:gd name="connsiteX3" fmla="*/ 1372549 w 1372549"/>
                  <a:gd name="connsiteY3" fmla="*/ 172050 h 172049"/>
                  <a:gd name="connsiteX4" fmla="*/ 1372549 w 1372549"/>
                  <a:gd name="connsiteY4" fmla="*/ 0 h 172049"/>
                  <a:gd name="connsiteX5" fmla="*/ 0 w 1372549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2549" h="172049">
                    <a:moveTo>
                      <a:pt x="0" y="0"/>
                    </a:moveTo>
                    <a:lnTo>
                      <a:pt x="0" y="172050"/>
                    </a:lnTo>
                    <a:lnTo>
                      <a:pt x="171806" y="172050"/>
                    </a:lnTo>
                    <a:cubicBezTo>
                      <a:pt x="564776" y="172050"/>
                      <a:pt x="979579" y="172050"/>
                      <a:pt x="1372549" y="172050"/>
                    </a:cubicBezTo>
                    <a:lnTo>
                      <a:pt x="1372549" y="0"/>
                    </a:lnTo>
                    <a:cubicBezTo>
                      <a:pt x="920728" y="0"/>
                      <a:pt x="449923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54" name="Graphic 30">
            <a:extLst>
              <a:ext uri="{FF2B5EF4-FFF2-40B4-BE49-F238E27FC236}">
                <a16:creationId xmlns:a16="http://schemas.microsoft.com/office/drawing/2014/main" id="{3C834020-F9A0-227F-1B80-041BDFB04B17}"/>
              </a:ext>
            </a:extLst>
          </p:cNvPr>
          <p:cNvGrpSpPr/>
          <p:nvPr/>
        </p:nvGrpSpPr>
        <p:grpSpPr>
          <a:xfrm>
            <a:off x="20688901" y="11543992"/>
            <a:ext cx="1476205" cy="831449"/>
            <a:chOff x="19342196" y="6879414"/>
            <a:chExt cx="2744149" cy="1545597"/>
          </a:xfrm>
        </p:grpSpPr>
        <p:sp>
          <p:nvSpPr>
            <p:cNvPr id="355" name="Freeform 354">
              <a:extLst>
                <a:ext uri="{FF2B5EF4-FFF2-40B4-BE49-F238E27FC236}">
                  <a16:creationId xmlns:a16="http://schemas.microsoft.com/office/drawing/2014/main" id="{A753205E-5966-5FA6-171B-C3D349136479}"/>
                </a:ext>
              </a:extLst>
            </p:cNvPr>
            <p:cNvSpPr/>
            <p:nvPr/>
          </p:nvSpPr>
          <p:spPr>
            <a:xfrm>
              <a:off x="21229213" y="7566663"/>
              <a:ext cx="171805" cy="172049"/>
            </a:xfrm>
            <a:custGeom>
              <a:avLst/>
              <a:gdLst>
                <a:gd name="connsiteX0" fmla="*/ 0 w 171805"/>
                <a:gd name="connsiteY0" fmla="*/ 0 h 172049"/>
                <a:gd name="connsiteX1" fmla="*/ 171806 w 171805"/>
                <a:gd name="connsiteY1" fmla="*/ 0 h 172049"/>
                <a:gd name="connsiteX2" fmla="*/ 171806 w 171805"/>
                <a:gd name="connsiteY2" fmla="*/ 172050 h 172049"/>
                <a:gd name="connsiteX3" fmla="*/ 0 w 171805"/>
                <a:gd name="connsiteY3" fmla="*/ 172050 h 17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049">
                  <a:moveTo>
                    <a:pt x="0" y="0"/>
                  </a:moveTo>
                  <a:lnTo>
                    <a:pt x="171806" y="0"/>
                  </a:lnTo>
                  <a:lnTo>
                    <a:pt x="171806" y="172050"/>
                  </a:lnTo>
                  <a:lnTo>
                    <a:pt x="0" y="172050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56" name="Freeform 355">
              <a:extLst>
                <a:ext uri="{FF2B5EF4-FFF2-40B4-BE49-F238E27FC236}">
                  <a16:creationId xmlns:a16="http://schemas.microsoft.com/office/drawing/2014/main" id="{931457C5-1D74-19FD-96E0-9FA90AAE3DE8}"/>
                </a:ext>
              </a:extLst>
            </p:cNvPr>
            <p:cNvSpPr/>
            <p:nvPr/>
          </p:nvSpPr>
          <p:spPr>
            <a:xfrm>
              <a:off x="20884652" y="7222563"/>
              <a:ext cx="859029" cy="860249"/>
            </a:xfrm>
            <a:custGeom>
              <a:avLst/>
              <a:gdLst>
                <a:gd name="connsiteX0" fmla="*/ 687224 w 859029"/>
                <a:gd name="connsiteY0" fmla="*/ 344100 h 860249"/>
                <a:gd name="connsiteX1" fmla="*/ 687224 w 859029"/>
                <a:gd name="connsiteY1" fmla="*/ 172050 h 860249"/>
                <a:gd name="connsiteX2" fmla="*/ 515418 w 859029"/>
                <a:gd name="connsiteY2" fmla="*/ 172050 h 860249"/>
                <a:gd name="connsiteX3" fmla="*/ 515418 w 859029"/>
                <a:gd name="connsiteY3" fmla="*/ 0 h 860249"/>
                <a:gd name="connsiteX4" fmla="*/ 343612 w 859029"/>
                <a:gd name="connsiteY4" fmla="*/ 0 h 860249"/>
                <a:gd name="connsiteX5" fmla="*/ 343612 w 859029"/>
                <a:gd name="connsiteY5" fmla="*/ 172050 h 860249"/>
                <a:gd name="connsiteX6" fmla="*/ 171806 w 859029"/>
                <a:gd name="connsiteY6" fmla="*/ 172050 h 860249"/>
                <a:gd name="connsiteX7" fmla="*/ 171806 w 859029"/>
                <a:gd name="connsiteY7" fmla="*/ 344100 h 860249"/>
                <a:gd name="connsiteX8" fmla="*/ 0 w 859029"/>
                <a:gd name="connsiteY8" fmla="*/ 344100 h 860249"/>
                <a:gd name="connsiteX9" fmla="*/ 0 w 859029"/>
                <a:gd name="connsiteY9" fmla="*/ 516150 h 860249"/>
                <a:gd name="connsiteX10" fmla="*/ 171806 w 859029"/>
                <a:gd name="connsiteY10" fmla="*/ 516150 h 860249"/>
                <a:gd name="connsiteX11" fmla="*/ 171806 w 859029"/>
                <a:gd name="connsiteY11" fmla="*/ 688200 h 860249"/>
                <a:gd name="connsiteX12" fmla="*/ 343612 w 859029"/>
                <a:gd name="connsiteY12" fmla="*/ 688200 h 860249"/>
                <a:gd name="connsiteX13" fmla="*/ 343612 w 859029"/>
                <a:gd name="connsiteY13" fmla="*/ 688200 h 860249"/>
                <a:gd name="connsiteX14" fmla="*/ 343612 w 859029"/>
                <a:gd name="connsiteY14" fmla="*/ 860250 h 860249"/>
                <a:gd name="connsiteX15" fmla="*/ 515418 w 859029"/>
                <a:gd name="connsiteY15" fmla="*/ 860250 h 860249"/>
                <a:gd name="connsiteX16" fmla="*/ 515418 w 859029"/>
                <a:gd name="connsiteY16" fmla="*/ 688200 h 860249"/>
                <a:gd name="connsiteX17" fmla="*/ 515418 w 859029"/>
                <a:gd name="connsiteY17" fmla="*/ 688200 h 860249"/>
                <a:gd name="connsiteX18" fmla="*/ 687224 w 859029"/>
                <a:gd name="connsiteY18" fmla="*/ 688200 h 860249"/>
                <a:gd name="connsiteX19" fmla="*/ 687224 w 859029"/>
                <a:gd name="connsiteY19" fmla="*/ 516150 h 860249"/>
                <a:gd name="connsiteX20" fmla="*/ 859030 w 859029"/>
                <a:gd name="connsiteY20" fmla="*/ 516150 h 860249"/>
                <a:gd name="connsiteX21" fmla="*/ 859030 w 859029"/>
                <a:gd name="connsiteY21" fmla="*/ 344100 h 860249"/>
                <a:gd name="connsiteX22" fmla="*/ 687224 w 859029"/>
                <a:gd name="connsiteY22" fmla="*/ 344100 h 860249"/>
                <a:gd name="connsiteX23" fmla="*/ 515418 w 859029"/>
                <a:gd name="connsiteY23" fmla="*/ 516150 h 860249"/>
                <a:gd name="connsiteX24" fmla="*/ 515418 w 859029"/>
                <a:gd name="connsiteY24" fmla="*/ 516150 h 860249"/>
                <a:gd name="connsiteX25" fmla="*/ 343612 w 859029"/>
                <a:gd name="connsiteY25" fmla="*/ 516150 h 860249"/>
                <a:gd name="connsiteX26" fmla="*/ 343612 w 859029"/>
                <a:gd name="connsiteY26" fmla="*/ 516150 h 860249"/>
                <a:gd name="connsiteX27" fmla="*/ 343612 w 859029"/>
                <a:gd name="connsiteY27" fmla="*/ 344100 h 860249"/>
                <a:gd name="connsiteX28" fmla="*/ 515418 w 859029"/>
                <a:gd name="connsiteY28" fmla="*/ 344100 h 860249"/>
                <a:gd name="connsiteX29" fmla="*/ 515418 w 859029"/>
                <a:gd name="connsiteY29" fmla="*/ 516150 h 86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9029" h="860249">
                  <a:moveTo>
                    <a:pt x="687224" y="344100"/>
                  </a:moveTo>
                  <a:lnTo>
                    <a:pt x="687224" y="172050"/>
                  </a:lnTo>
                  <a:lnTo>
                    <a:pt x="515418" y="172050"/>
                  </a:lnTo>
                  <a:lnTo>
                    <a:pt x="515418" y="0"/>
                  </a:lnTo>
                  <a:lnTo>
                    <a:pt x="343612" y="0"/>
                  </a:lnTo>
                  <a:lnTo>
                    <a:pt x="343612" y="172050"/>
                  </a:lnTo>
                  <a:lnTo>
                    <a:pt x="171806" y="172050"/>
                  </a:lnTo>
                  <a:lnTo>
                    <a:pt x="171806" y="344100"/>
                  </a:lnTo>
                  <a:lnTo>
                    <a:pt x="0" y="344100"/>
                  </a:lnTo>
                  <a:lnTo>
                    <a:pt x="0" y="516150"/>
                  </a:lnTo>
                  <a:lnTo>
                    <a:pt x="171806" y="516150"/>
                  </a:lnTo>
                  <a:lnTo>
                    <a:pt x="171806" y="688200"/>
                  </a:lnTo>
                  <a:lnTo>
                    <a:pt x="343612" y="688200"/>
                  </a:lnTo>
                  <a:lnTo>
                    <a:pt x="343612" y="688200"/>
                  </a:lnTo>
                  <a:lnTo>
                    <a:pt x="343612" y="860250"/>
                  </a:lnTo>
                  <a:lnTo>
                    <a:pt x="515418" y="860250"/>
                  </a:lnTo>
                  <a:lnTo>
                    <a:pt x="515418" y="688200"/>
                  </a:lnTo>
                  <a:lnTo>
                    <a:pt x="515418" y="688200"/>
                  </a:lnTo>
                  <a:lnTo>
                    <a:pt x="687224" y="688200"/>
                  </a:lnTo>
                  <a:lnTo>
                    <a:pt x="687224" y="516150"/>
                  </a:lnTo>
                  <a:lnTo>
                    <a:pt x="859030" y="516150"/>
                  </a:lnTo>
                  <a:lnTo>
                    <a:pt x="859030" y="344100"/>
                  </a:lnTo>
                  <a:lnTo>
                    <a:pt x="687224" y="344100"/>
                  </a:lnTo>
                  <a:close/>
                  <a:moveTo>
                    <a:pt x="515418" y="516150"/>
                  </a:moveTo>
                  <a:lnTo>
                    <a:pt x="515418" y="516150"/>
                  </a:lnTo>
                  <a:lnTo>
                    <a:pt x="343612" y="516150"/>
                  </a:lnTo>
                  <a:lnTo>
                    <a:pt x="343612" y="516150"/>
                  </a:lnTo>
                  <a:lnTo>
                    <a:pt x="343612" y="344100"/>
                  </a:lnTo>
                  <a:lnTo>
                    <a:pt x="515418" y="344100"/>
                  </a:lnTo>
                  <a:lnTo>
                    <a:pt x="515418" y="516150"/>
                  </a:lnTo>
                  <a:close/>
                </a:path>
              </a:pathLst>
            </a:custGeom>
            <a:solidFill>
              <a:srgbClr val="FFBE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57" name="Graphic 30">
              <a:extLst>
                <a:ext uri="{FF2B5EF4-FFF2-40B4-BE49-F238E27FC236}">
                  <a16:creationId xmlns:a16="http://schemas.microsoft.com/office/drawing/2014/main" id="{12D1AF6B-97F2-C7D7-8776-3DDA8EA3A5C5}"/>
                </a:ext>
              </a:extLst>
            </p:cNvPr>
            <p:cNvGrpSpPr/>
            <p:nvPr/>
          </p:nvGrpSpPr>
          <p:grpSpPr>
            <a:xfrm>
              <a:off x="20028470" y="7051463"/>
              <a:ext cx="1887017" cy="1030398"/>
              <a:chOff x="20028470" y="7051463"/>
              <a:chExt cx="1887017" cy="1030398"/>
            </a:xfrm>
            <a:solidFill>
              <a:srgbClr val="F5A82B"/>
            </a:solidFill>
          </p:grpSpPr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84A99970-3A4F-4BB0-FA20-35C4DB5051D9}"/>
                  </a:ext>
                </a:extLst>
              </p:cNvPr>
              <p:cNvSpPr/>
              <p:nvPr/>
            </p:nvSpPr>
            <p:spPr>
              <a:xfrm>
                <a:off x="2157187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AD767EFD-EFCC-0594-AF70-B454983E0113}"/>
                  </a:ext>
                </a:extLst>
              </p:cNvPr>
              <p:cNvSpPr/>
              <p:nvPr/>
            </p:nvSpPr>
            <p:spPr>
              <a:xfrm>
                <a:off x="20028470" y="7051463"/>
                <a:ext cx="1887017" cy="687249"/>
              </a:xfrm>
              <a:custGeom>
                <a:avLst/>
                <a:gdLst>
                  <a:gd name="connsiteX0" fmla="*/ 1715212 w 1887017"/>
                  <a:gd name="connsiteY0" fmla="*/ 343149 h 687249"/>
                  <a:gd name="connsiteX1" fmla="*/ 1715212 w 1887017"/>
                  <a:gd name="connsiteY1" fmla="*/ 171099 h 687249"/>
                  <a:gd name="connsiteX2" fmla="*/ 1543406 w 1887017"/>
                  <a:gd name="connsiteY2" fmla="*/ 171099 h 687249"/>
                  <a:gd name="connsiteX3" fmla="*/ 1543406 w 1887017"/>
                  <a:gd name="connsiteY3" fmla="*/ 0 h 687249"/>
                  <a:gd name="connsiteX4" fmla="*/ 1371600 w 1887017"/>
                  <a:gd name="connsiteY4" fmla="*/ 0 h 687249"/>
                  <a:gd name="connsiteX5" fmla="*/ 1200743 w 1887017"/>
                  <a:gd name="connsiteY5" fmla="*/ 0 h 687249"/>
                  <a:gd name="connsiteX6" fmla="*/ 1028937 w 1887017"/>
                  <a:gd name="connsiteY6" fmla="*/ 0 h 687249"/>
                  <a:gd name="connsiteX7" fmla="*/ 1028937 w 1887017"/>
                  <a:gd name="connsiteY7" fmla="*/ 171099 h 687249"/>
                  <a:gd name="connsiteX8" fmla="*/ 857131 w 1887017"/>
                  <a:gd name="connsiteY8" fmla="*/ 171099 h 687249"/>
                  <a:gd name="connsiteX9" fmla="*/ 857131 w 1887017"/>
                  <a:gd name="connsiteY9" fmla="*/ 343149 h 687249"/>
                  <a:gd name="connsiteX10" fmla="*/ 686275 w 1887017"/>
                  <a:gd name="connsiteY10" fmla="*/ 343149 h 687249"/>
                  <a:gd name="connsiteX11" fmla="*/ 514469 w 1887017"/>
                  <a:gd name="connsiteY11" fmla="*/ 343149 h 687249"/>
                  <a:gd name="connsiteX12" fmla="*/ 514469 w 1887017"/>
                  <a:gd name="connsiteY12" fmla="*/ 515199 h 687249"/>
                  <a:gd name="connsiteX13" fmla="*/ 342663 w 1887017"/>
                  <a:gd name="connsiteY13" fmla="*/ 515199 h 687249"/>
                  <a:gd name="connsiteX14" fmla="*/ 171806 w 1887017"/>
                  <a:gd name="connsiteY14" fmla="*/ 515199 h 687249"/>
                  <a:gd name="connsiteX15" fmla="*/ 0 w 1887017"/>
                  <a:gd name="connsiteY15" fmla="*/ 515199 h 687249"/>
                  <a:gd name="connsiteX16" fmla="*/ 0 w 1887017"/>
                  <a:gd name="connsiteY16" fmla="*/ 687249 h 687249"/>
                  <a:gd name="connsiteX17" fmla="*/ 171806 w 1887017"/>
                  <a:gd name="connsiteY17" fmla="*/ 687249 h 687249"/>
                  <a:gd name="connsiteX18" fmla="*/ 342663 w 1887017"/>
                  <a:gd name="connsiteY18" fmla="*/ 687249 h 687249"/>
                  <a:gd name="connsiteX19" fmla="*/ 514469 w 1887017"/>
                  <a:gd name="connsiteY19" fmla="*/ 687249 h 687249"/>
                  <a:gd name="connsiteX20" fmla="*/ 686275 w 1887017"/>
                  <a:gd name="connsiteY20" fmla="*/ 687249 h 687249"/>
                  <a:gd name="connsiteX21" fmla="*/ 857131 w 1887017"/>
                  <a:gd name="connsiteY21" fmla="*/ 687249 h 687249"/>
                  <a:gd name="connsiteX22" fmla="*/ 857131 w 1887017"/>
                  <a:gd name="connsiteY22" fmla="*/ 515199 h 687249"/>
                  <a:gd name="connsiteX23" fmla="*/ 1028937 w 1887017"/>
                  <a:gd name="connsiteY23" fmla="*/ 515199 h 687249"/>
                  <a:gd name="connsiteX24" fmla="*/ 1028937 w 1887017"/>
                  <a:gd name="connsiteY24" fmla="*/ 343149 h 687249"/>
                  <a:gd name="connsiteX25" fmla="*/ 1200743 w 1887017"/>
                  <a:gd name="connsiteY25" fmla="*/ 343149 h 687249"/>
                  <a:gd name="connsiteX26" fmla="*/ 1200743 w 1887017"/>
                  <a:gd name="connsiteY26" fmla="*/ 171099 h 687249"/>
                  <a:gd name="connsiteX27" fmla="*/ 1371600 w 1887017"/>
                  <a:gd name="connsiteY27" fmla="*/ 171099 h 687249"/>
                  <a:gd name="connsiteX28" fmla="*/ 1371600 w 1887017"/>
                  <a:gd name="connsiteY28" fmla="*/ 343149 h 687249"/>
                  <a:gd name="connsiteX29" fmla="*/ 1543406 w 1887017"/>
                  <a:gd name="connsiteY29" fmla="*/ 343149 h 687249"/>
                  <a:gd name="connsiteX30" fmla="*/ 1543406 w 1887017"/>
                  <a:gd name="connsiteY30" fmla="*/ 515199 h 687249"/>
                  <a:gd name="connsiteX31" fmla="*/ 1715212 w 1887017"/>
                  <a:gd name="connsiteY31" fmla="*/ 515199 h 687249"/>
                  <a:gd name="connsiteX32" fmla="*/ 1715212 w 1887017"/>
                  <a:gd name="connsiteY32" fmla="*/ 687249 h 687249"/>
                  <a:gd name="connsiteX33" fmla="*/ 1887018 w 1887017"/>
                  <a:gd name="connsiteY33" fmla="*/ 687249 h 687249"/>
                  <a:gd name="connsiteX34" fmla="*/ 1887018 w 1887017"/>
                  <a:gd name="connsiteY34" fmla="*/ 515199 h 687249"/>
                  <a:gd name="connsiteX35" fmla="*/ 1887018 w 1887017"/>
                  <a:gd name="connsiteY35" fmla="*/ 343149 h 687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7017" h="687249">
                    <a:moveTo>
                      <a:pt x="1715212" y="343149"/>
                    </a:moveTo>
                    <a:lnTo>
                      <a:pt x="1715212" y="171099"/>
                    </a:lnTo>
                    <a:lnTo>
                      <a:pt x="1543406" y="171099"/>
                    </a:lnTo>
                    <a:lnTo>
                      <a:pt x="1543406" y="0"/>
                    </a:lnTo>
                    <a:lnTo>
                      <a:pt x="1371600" y="0"/>
                    </a:lnTo>
                    <a:lnTo>
                      <a:pt x="1200743" y="0"/>
                    </a:lnTo>
                    <a:lnTo>
                      <a:pt x="1028937" y="0"/>
                    </a:lnTo>
                    <a:lnTo>
                      <a:pt x="1028937" y="171099"/>
                    </a:lnTo>
                    <a:lnTo>
                      <a:pt x="857131" y="171099"/>
                    </a:lnTo>
                    <a:lnTo>
                      <a:pt x="857131" y="343149"/>
                    </a:lnTo>
                    <a:lnTo>
                      <a:pt x="686275" y="343149"/>
                    </a:lnTo>
                    <a:lnTo>
                      <a:pt x="514469" y="343149"/>
                    </a:lnTo>
                    <a:lnTo>
                      <a:pt x="514469" y="515199"/>
                    </a:lnTo>
                    <a:lnTo>
                      <a:pt x="342663" y="515199"/>
                    </a:lnTo>
                    <a:lnTo>
                      <a:pt x="171806" y="515199"/>
                    </a:lnTo>
                    <a:lnTo>
                      <a:pt x="0" y="515199"/>
                    </a:lnTo>
                    <a:lnTo>
                      <a:pt x="0" y="687249"/>
                    </a:lnTo>
                    <a:lnTo>
                      <a:pt x="171806" y="687249"/>
                    </a:lnTo>
                    <a:lnTo>
                      <a:pt x="342663" y="687249"/>
                    </a:lnTo>
                    <a:lnTo>
                      <a:pt x="514469" y="687249"/>
                    </a:lnTo>
                    <a:lnTo>
                      <a:pt x="686275" y="687249"/>
                    </a:lnTo>
                    <a:lnTo>
                      <a:pt x="857131" y="687249"/>
                    </a:lnTo>
                    <a:lnTo>
                      <a:pt x="857131" y="515199"/>
                    </a:lnTo>
                    <a:lnTo>
                      <a:pt x="1028937" y="515199"/>
                    </a:lnTo>
                    <a:lnTo>
                      <a:pt x="1028937" y="343149"/>
                    </a:lnTo>
                    <a:lnTo>
                      <a:pt x="1200743" y="34314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343149"/>
                    </a:lnTo>
                    <a:lnTo>
                      <a:pt x="1543406" y="343149"/>
                    </a:lnTo>
                    <a:lnTo>
                      <a:pt x="1543406" y="515199"/>
                    </a:lnTo>
                    <a:lnTo>
                      <a:pt x="1715212" y="515199"/>
                    </a:lnTo>
                    <a:lnTo>
                      <a:pt x="1715212" y="687249"/>
                    </a:lnTo>
                    <a:lnTo>
                      <a:pt x="1887018" y="687249"/>
                    </a:lnTo>
                    <a:lnTo>
                      <a:pt x="1887018" y="515199"/>
                    </a:lnTo>
                    <a:lnTo>
                      <a:pt x="1887018" y="343149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A6EE7354-B0AD-563E-CF04-1E8C1406056C}"/>
                  </a:ext>
                </a:extLst>
              </p:cNvPr>
              <p:cNvSpPr/>
              <p:nvPr/>
            </p:nvSpPr>
            <p:spPr>
              <a:xfrm>
                <a:off x="21400070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1" name="Freeform 380">
                <a:extLst>
                  <a:ext uri="{FF2B5EF4-FFF2-40B4-BE49-F238E27FC236}">
                    <a16:creationId xmlns:a16="http://schemas.microsoft.com/office/drawing/2014/main" id="{864D2866-561F-D5E6-3CB0-DDBE4CAC390D}"/>
                  </a:ext>
                </a:extLst>
              </p:cNvPr>
              <p:cNvSpPr/>
              <p:nvPr/>
            </p:nvSpPr>
            <p:spPr>
              <a:xfrm>
                <a:off x="21057407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34B63242-B0AF-2438-83FC-3C081EE6744D}"/>
                  </a:ext>
                </a:extLst>
              </p:cNvPr>
              <p:cNvSpPr/>
              <p:nvPr/>
            </p:nvSpPr>
            <p:spPr>
              <a:xfrm>
                <a:off x="20885601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58" name="Graphic 30">
              <a:extLst>
                <a:ext uri="{FF2B5EF4-FFF2-40B4-BE49-F238E27FC236}">
                  <a16:creationId xmlns:a16="http://schemas.microsoft.com/office/drawing/2014/main" id="{7116078B-D8FF-E8FB-3730-39FBDC80B86F}"/>
                </a:ext>
              </a:extLst>
            </p:cNvPr>
            <p:cNvGrpSpPr/>
            <p:nvPr/>
          </p:nvGrpSpPr>
          <p:grpSpPr>
            <a:xfrm>
              <a:off x="19514001" y="7738713"/>
              <a:ext cx="2401486" cy="515199"/>
              <a:chOff x="19514001" y="7738713"/>
              <a:chExt cx="2401486" cy="515199"/>
            </a:xfrm>
            <a:solidFill>
              <a:srgbClr val="F79B20"/>
            </a:solidFill>
          </p:grpSpPr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490E5DA0-AB11-65DA-E603-F9BA14583318}"/>
                  </a:ext>
                </a:extLst>
              </p:cNvPr>
              <p:cNvSpPr/>
              <p:nvPr/>
            </p:nvSpPr>
            <p:spPr>
              <a:xfrm>
                <a:off x="21743682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DB6B5D1C-F11B-4900-0CEB-74DCA6F9ED6D}"/>
                  </a:ext>
                </a:extLst>
              </p:cNvPr>
              <p:cNvSpPr/>
              <p:nvPr/>
            </p:nvSpPr>
            <p:spPr>
              <a:xfrm>
                <a:off x="21571876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F2679AFD-130C-40E0-7068-BBCB14EA1254}"/>
                  </a:ext>
                </a:extLst>
              </p:cNvPr>
              <p:cNvSpPr/>
              <p:nvPr/>
            </p:nvSpPr>
            <p:spPr>
              <a:xfrm>
                <a:off x="21057407" y="8081862"/>
                <a:ext cx="514468" cy="172049"/>
              </a:xfrm>
              <a:custGeom>
                <a:avLst/>
                <a:gdLst>
                  <a:gd name="connsiteX0" fmla="*/ 171806 w 514468"/>
                  <a:gd name="connsiteY0" fmla="*/ 0 h 172049"/>
                  <a:gd name="connsiteX1" fmla="*/ 0 w 514468"/>
                  <a:gd name="connsiteY1" fmla="*/ 0 h 172049"/>
                  <a:gd name="connsiteX2" fmla="*/ 0 w 514468"/>
                  <a:gd name="connsiteY2" fmla="*/ 172050 h 172049"/>
                  <a:gd name="connsiteX3" fmla="*/ 171806 w 514468"/>
                  <a:gd name="connsiteY3" fmla="*/ 172050 h 172049"/>
                  <a:gd name="connsiteX4" fmla="*/ 342663 w 514468"/>
                  <a:gd name="connsiteY4" fmla="*/ 172050 h 172049"/>
                  <a:gd name="connsiteX5" fmla="*/ 514469 w 514468"/>
                  <a:gd name="connsiteY5" fmla="*/ 172050 h 172049"/>
                  <a:gd name="connsiteX6" fmla="*/ 514469 w 514468"/>
                  <a:gd name="connsiteY6" fmla="*/ 0 h 172049"/>
                  <a:gd name="connsiteX7" fmla="*/ 342663 w 514468"/>
                  <a:gd name="connsiteY7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468" h="172049">
                    <a:moveTo>
                      <a:pt x="171806" y="0"/>
                    </a:moveTo>
                    <a:lnTo>
                      <a:pt x="0" y="0"/>
                    </a:lnTo>
                    <a:lnTo>
                      <a:pt x="0" y="172050"/>
                    </a:lnTo>
                    <a:lnTo>
                      <a:pt x="171806" y="172050"/>
                    </a:lnTo>
                    <a:lnTo>
                      <a:pt x="342663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19BD81D9-282C-645F-1135-5B341AC57A24}"/>
                  </a:ext>
                </a:extLst>
              </p:cNvPr>
              <p:cNvSpPr/>
              <p:nvPr/>
            </p:nvSpPr>
            <p:spPr>
              <a:xfrm>
                <a:off x="20885601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7" name="Freeform 376">
                <a:extLst>
                  <a:ext uri="{FF2B5EF4-FFF2-40B4-BE49-F238E27FC236}">
                    <a16:creationId xmlns:a16="http://schemas.microsoft.com/office/drawing/2014/main" id="{EF6E6199-C200-FBE4-CCF2-E1C9050E0FE8}"/>
                  </a:ext>
                </a:extLst>
              </p:cNvPr>
              <p:cNvSpPr/>
              <p:nvPr/>
            </p:nvSpPr>
            <p:spPr>
              <a:xfrm>
                <a:off x="19514001" y="7738713"/>
                <a:ext cx="1371600" cy="171099"/>
              </a:xfrm>
              <a:custGeom>
                <a:avLst/>
                <a:gdLst>
                  <a:gd name="connsiteX0" fmla="*/ 1200743 w 1371600"/>
                  <a:gd name="connsiteY0" fmla="*/ 0 h 171099"/>
                  <a:gd name="connsiteX1" fmla="*/ 1028937 w 1371600"/>
                  <a:gd name="connsiteY1" fmla="*/ 0 h 171099"/>
                  <a:gd name="connsiteX2" fmla="*/ 857131 w 1371600"/>
                  <a:gd name="connsiteY2" fmla="*/ 0 h 171099"/>
                  <a:gd name="connsiteX3" fmla="*/ 686275 w 1371600"/>
                  <a:gd name="connsiteY3" fmla="*/ 0 h 171099"/>
                  <a:gd name="connsiteX4" fmla="*/ 514469 w 1371600"/>
                  <a:gd name="connsiteY4" fmla="*/ 0 h 171099"/>
                  <a:gd name="connsiteX5" fmla="*/ 342663 w 1371600"/>
                  <a:gd name="connsiteY5" fmla="*/ 0 h 171099"/>
                  <a:gd name="connsiteX6" fmla="*/ 170857 w 1371600"/>
                  <a:gd name="connsiteY6" fmla="*/ 0 h 171099"/>
                  <a:gd name="connsiteX7" fmla="*/ 0 w 1371600"/>
                  <a:gd name="connsiteY7" fmla="*/ 0 h 171099"/>
                  <a:gd name="connsiteX8" fmla="*/ 0 w 1371600"/>
                  <a:gd name="connsiteY8" fmla="*/ 171099 h 171099"/>
                  <a:gd name="connsiteX9" fmla="*/ 170857 w 1371600"/>
                  <a:gd name="connsiteY9" fmla="*/ 171099 h 171099"/>
                  <a:gd name="connsiteX10" fmla="*/ 342663 w 1371600"/>
                  <a:gd name="connsiteY10" fmla="*/ 171099 h 171099"/>
                  <a:gd name="connsiteX11" fmla="*/ 514469 w 1371600"/>
                  <a:gd name="connsiteY11" fmla="*/ 171099 h 171099"/>
                  <a:gd name="connsiteX12" fmla="*/ 686275 w 1371600"/>
                  <a:gd name="connsiteY12" fmla="*/ 171099 h 171099"/>
                  <a:gd name="connsiteX13" fmla="*/ 857131 w 1371600"/>
                  <a:gd name="connsiteY13" fmla="*/ 171099 h 171099"/>
                  <a:gd name="connsiteX14" fmla="*/ 1028937 w 1371600"/>
                  <a:gd name="connsiteY14" fmla="*/ 171099 h 171099"/>
                  <a:gd name="connsiteX15" fmla="*/ 1200743 w 1371600"/>
                  <a:gd name="connsiteY15" fmla="*/ 171099 h 171099"/>
                  <a:gd name="connsiteX16" fmla="*/ 1371600 w 1371600"/>
                  <a:gd name="connsiteY16" fmla="*/ 171099 h 171099"/>
                  <a:gd name="connsiteX17" fmla="*/ 1371600 w 1371600"/>
                  <a:gd name="connsiteY17" fmla="*/ 0 h 17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71600" h="171099">
                    <a:moveTo>
                      <a:pt x="1200743" y="0"/>
                    </a:moveTo>
                    <a:lnTo>
                      <a:pt x="1028937" y="0"/>
                    </a:lnTo>
                    <a:lnTo>
                      <a:pt x="857131" y="0"/>
                    </a:lnTo>
                    <a:lnTo>
                      <a:pt x="686275" y="0"/>
                    </a:lnTo>
                    <a:lnTo>
                      <a:pt x="514469" y="0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1099"/>
                    </a:lnTo>
                    <a:lnTo>
                      <a:pt x="170857" y="171099"/>
                    </a:lnTo>
                    <a:lnTo>
                      <a:pt x="342663" y="171099"/>
                    </a:lnTo>
                    <a:lnTo>
                      <a:pt x="514469" y="171099"/>
                    </a:lnTo>
                    <a:lnTo>
                      <a:pt x="686275" y="171099"/>
                    </a:lnTo>
                    <a:lnTo>
                      <a:pt x="857131" y="171099"/>
                    </a:lnTo>
                    <a:lnTo>
                      <a:pt x="1028937" y="17109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59" name="Graphic 30">
              <a:extLst>
                <a:ext uri="{FF2B5EF4-FFF2-40B4-BE49-F238E27FC236}">
                  <a16:creationId xmlns:a16="http://schemas.microsoft.com/office/drawing/2014/main" id="{F738E555-9788-3F61-B955-7DC8DE00763A}"/>
                </a:ext>
              </a:extLst>
            </p:cNvPr>
            <p:cNvGrpSpPr/>
            <p:nvPr/>
          </p:nvGrpSpPr>
          <p:grpSpPr>
            <a:xfrm>
              <a:off x="19342196" y="6879414"/>
              <a:ext cx="2744149" cy="1545597"/>
              <a:chOff x="19342196" y="6879414"/>
              <a:chExt cx="2744149" cy="1545597"/>
            </a:xfrm>
            <a:solidFill>
              <a:srgbClr val="242428"/>
            </a:solidFill>
          </p:grpSpPr>
          <p:sp>
            <p:nvSpPr>
              <p:cNvPr id="360" name="Freeform 359">
                <a:extLst>
                  <a:ext uri="{FF2B5EF4-FFF2-40B4-BE49-F238E27FC236}">
                    <a16:creationId xmlns:a16="http://schemas.microsoft.com/office/drawing/2014/main" id="{579329C9-5793-9B08-68CF-48BE16B32FCD}"/>
                  </a:ext>
                </a:extLst>
              </p:cNvPr>
              <p:cNvSpPr/>
              <p:nvPr/>
            </p:nvSpPr>
            <p:spPr>
              <a:xfrm>
                <a:off x="21914539" y="7394613"/>
                <a:ext cx="171806" cy="515199"/>
              </a:xfrm>
              <a:custGeom>
                <a:avLst/>
                <a:gdLst>
                  <a:gd name="connsiteX0" fmla="*/ 0 w 171806"/>
                  <a:gd name="connsiteY0" fmla="*/ 0 h 515199"/>
                  <a:gd name="connsiteX1" fmla="*/ 0 w 171806"/>
                  <a:gd name="connsiteY1" fmla="*/ 515199 h 515199"/>
                  <a:gd name="connsiteX2" fmla="*/ 171806 w 171806"/>
                  <a:gd name="connsiteY2" fmla="*/ 515199 h 515199"/>
                  <a:gd name="connsiteX3" fmla="*/ 171806 w 171806"/>
                  <a:gd name="connsiteY3" fmla="*/ 0 h 515199"/>
                  <a:gd name="connsiteX4" fmla="*/ 0 w 171806"/>
                  <a:gd name="connsiteY4" fmla="*/ 0 h 51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06" h="515199">
                    <a:moveTo>
                      <a:pt x="0" y="0"/>
                    </a:moveTo>
                    <a:cubicBezTo>
                      <a:pt x="0" y="153039"/>
                      <a:pt x="0" y="362160"/>
                      <a:pt x="0" y="515199"/>
                    </a:cubicBezTo>
                    <a:lnTo>
                      <a:pt x="171806" y="515199"/>
                    </a:lnTo>
                    <a:cubicBezTo>
                      <a:pt x="171806" y="362160"/>
                      <a:pt x="171806" y="153039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A545ABDA-68C4-20BE-BF93-B246EB75EADD}"/>
                  </a:ext>
                </a:extLst>
              </p:cNvPr>
              <p:cNvSpPr/>
              <p:nvPr/>
            </p:nvSpPr>
            <p:spPr>
              <a:xfrm>
                <a:off x="21743682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29E264E7-4FF5-B5AF-ABCD-A598CE8D8CA0}"/>
                  </a:ext>
                </a:extLst>
              </p:cNvPr>
              <p:cNvSpPr/>
              <p:nvPr/>
            </p:nvSpPr>
            <p:spPr>
              <a:xfrm>
                <a:off x="21743682" y="72225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3" name="Freeform 362">
                <a:extLst>
                  <a:ext uri="{FF2B5EF4-FFF2-40B4-BE49-F238E27FC236}">
                    <a16:creationId xmlns:a16="http://schemas.microsoft.com/office/drawing/2014/main" id="{87AF6147-CD60-6F63-985B-5FD9C109A5E4}"/>
                  </a:ext>
                </a:extLst>
              </p:cNvPr>
              <p:cNvSpPr/>
              <p:nvPr/>
            </p:nvSpPr>
            <p:spPr>
              <a:xfrm>
                <a:off x="21057407" y="6879414"/>
                <a:ext cx="686274" cy="343149"/>
              </a:xfrm>
              <a:custGeom>
                <a:avLst/>
                <a:gdLst>
                  <a:gd name="connsiteX0" fmla="*/ 514469 w 686274"/>
                  <a:gd name="connsiteY0" fmla="*/ 343149 h 343149"/>
                  <a:gd name="connsiteX1" fmla="*/ 686275 w 686274"/>
                  <a:gd name="connsiteY1" fmla="*/ 343149 h 343149"/>
                  <a:gd name="connsiteX2" fmla="*/ 686275 w 686274"/>
                  <a:gd name="connsiteY2" fmla="*/ 172050 h 343149"/>
                  <a:gd name="connsiteX3" fmla="*/ 514469 w 686274"/>
                  <a:gd name="connsiteY3" fmla="*/ 172050 h 343149"/>
                  <a:gd name="connsiteX4" fmla="*/ 514469 w 686274"/>
                  <a:gd name="connsiteY4" fmla="*/ 0 h 343149"/>
                  <a:gd name="connsiteX5" fmla="*/ 0 w 686274"/>
                  <a:gd name="connsiteY5" fmla="*/ 0 h 343149"/>
                  <a:gd name="connsiteX6" fmla="*/ 0 w 686274"/>
                  <a:gd name="connsiteY6" fmla="*/ 172050 h 343149"/>
                  <a:gd name="connsiteX7" fmla="*/ 514469 w 686274"/>
                  <a:gd name="connsiteY7" fmla="*/ 172050 h 343149"/>
                  <a:gd name="connsiteX8" fmla="*/ 514469 w 686274"/>
                  <a:gd name="connsiteY8" fmla="*/ 343149 h 343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274" h="343149">
                    <a:moveTo>
                      <a:pt x="514469" y="343149"/>
                    </a:moveTo>
                    <a:lnTo>
                      <a:pt x="686275" y="343149"/>
                    </a:lnTo>
                    <a:lnTo>
                      <a:pt x="686275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343149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4" name="Freeform 363">
                <a:extLst>
                  <a:ext uri="{FF2B5EF4-FFF2-40B4-BE49-F238E27FC236}">
                    <a16:creationId xmlns:a16="http://schemas.microsoft.com/office/drawing/2014/main" id="{47D06DC7-5FCF-FD46-4B8C-F3DF7366EDDE}"/>
                  </a:ext>
                </a:extLst>
              </p:cNvPr>
              <p:cNvSpPr/>
              <p:nvPr/>
            </p:nvSpPr>
            <p:spPr>
              <a:xfrm>
                <a:off x="1934219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5" name="Freeform 364">
                <a:extLst>
                  <a:ext uri="{FF2B5EF4-FFF2-40B4-BE49-F238E27FC236}">
                    <a16:creationId xmlns:a16="http://schemas.microsoft.com/office/drawing/2014/main" id="{11774B7D-C352-251F-9965-208BB6F73098}"/>
                  </a:ext>
                </a:extLst>
              </p:cNvPr>
              <p:cNvSpPr/>
              <p:nvPr/>
            </p:nvSpPr>
            <p:spPr>
              <a:xfrm>
                <a:off x="20885601" y="70514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3DFFA1A1-FB62-2550-B77E-B73E20DF560A}"/>
                  </a:ext>
                </a:extLst>
              </p:cNvPr>
              <p:cNvSpPr/>
              <p:nvPr/>
            </p:nvSpPr>
            <p:spPr>
              <a:xfrm>
                <a:off x="20028470" y="739461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A533BBF2-5249-05B1-CACC-0900856A98C7}"/>
                  </a:ext>
                </a:extLst>
              </p:cNvPr>
              <p:cNvSpPr/>
              <p:nvPr/>
            </p:nvSpPr>
            <p:spPr>
              <a:xfrm>
                <a:off x="19514001" y="756666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8853236C-13A3-7179-D99C-80139011DD90}"/>
                  </a:ext>
                </a:extLst>
              </p:cNvPr>
              <p:cNvSpPr/>
              <p:nvPr/>
            </p:nvSpPr>
            <p:spPr>
              <a:xfrm>
                <a:off x="20542939" y="7222563"/>
                <a:ext cx="342662" cy="172049"/>
              </a:xfrm>
              <a:custGeom>
                <a:avLst/>
                <a:gdLst>
                  <a:gd name="connsiteX0" fmla="*/ 342663 w 342662"/>
                  <a:gd name="connsiteY0" fmla="*/ 0 h 172049"/>
                  <a:gd name="connsiteX1" fmla="*/ 0 w 342662"/>
                  <a:gd name="connsiteY1" fmla="*/ 0 h 172049"/>
                  <a:gd name="connsiteX2" fmla="*/ 0 w 342662"/>
                  <a:gd name="connsiteY2" fmla="*/ 172050 h 172049"/>
                  <a:gd name="connsiteX3" fmla="*/ 342663 w 342662"/>
                  <a:gd name="connsiteY3" fmla="*/ 172050 h 172049"/>
                  <a:gd name="connsiteX4" fmla="*/ 342663 w 342662"/>
                  <a:gd name="connsiteY4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662" h="172049">
                    <a:moveTo>
                      <a:pt x="342663" y="0"/>
                    </a:moveTo>
                    <a:cubicBezTo>
                      <a:pt x="257234" y="0"/>
                      <a:pt x="85428" y="0"/>
                      <a:pt x="0" y="0"/>
                    </a:cubicBezTo>
                    <a:lnTo>
                      <a:pt x="0" y="172050"/>
                    </a:lnTo>
                    <a:cubicBezTo>
                      <a:pt x="85428" y="172050"/>
                      <a:pt x="257234" y="172050"/>
                      <a:pt x="342663" y="172050"/>
                    </a:cubicBez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2759A10-8CD9-FAD9-B317-9CC60113228B}"/>
                  </a:ext>
                </a:extLst>
              </p:cNvPr>
              <p:cNvSpPr/>
              <p:nvPr/>
            </p:nvSpPr>
            <p:spPr>
              <a:xfrm>
                <a:off x="21571876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FF72EBC1-E66E-6DE4-6FE7-084CC66F16FF}"/>
                  </a:ext>
                </a:extLst>
              </p:cNvPr>
              <p:cNvSpPr/>
              <p:nvPr/>
            </p:nvSpPr>
            <p:spPr>
              <a:xfrm>
                <a:off x="20885601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1" name="Freeform 370">
                <a:extLst>
                  <a:ext uri="{FF2B5EF4-FFF2-40B4-BE49-F238E27FC236}">
                    <a16:creationId xmlns:a16="http://schemas.microsoft.com/office/drawing/2014/main" id="{DD4F346D-0FB7-EE11-F64B-E45D830B4BE8}"/>
                  </a:ext>
                </a:extLst>
              </p:cNvPr>
              <p:cNvSpPr/>
              <p:nvPr/>
            </p:nvSpPr>
            <p:spPr>
              <a:xfrm>
                <a:off x="21057407" y="8252961"/>
                <a:ext cx="514468" cy="172049"/>
              </a:xfrm>
              <a:custGeom>
                <a:avLst/>
                <a:gdLst>
                  <a:gd name="connsiteX0" fmla="*/ 0 w 514468"/>
                  <a:gd name="connsiteY0" fmla="*/ 172050 h 172049"/>
                  <a:gd name="connsiteX1" fmla="*/ 171806 w 514468"/>
                  <a:gd name="connsiteY1" fmla="*/ 172050 h 172049"/>
                  <a:gd name="connsiteX2" fmla="*/ 514469 w 514468"/>
                  <a:gd name="connsiteY2" fmla="*/ 172050 h 172049"/>
                  <a:gd name="connsiteX3" fmla="*/ 514469 w 514468"/>
                  <a:gd name="connsiteY3" fmla="*/ 0 h 172049"/>
                  <a:gd name="connsiteX4" fmla="*/ 0 w 514468"/>
                  <a:gd name="connsiteY4" fmla="*/ 0 h 172049"/>
                  <a:gd name="connsiteX5" fmla="*/ 0 w 514468"/>
                  <a:gd name="connsiteY5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0" y="172050"/>
                    </a:moveTo>
                    <a:lnTo>
                      <a:pt x="171806" y="172050"/>
                    </a:lnTo>
                    <a:cubicBezTo>
                      <a:pt x="257234" y="172050"/>
                      <a:pt x="429040" y="172050"/>
                      <a:pt x="514469" y="172050"/>
                    </a:cubicBez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2" name="Freeform 371">
                <a:extLst>
                  <a:ext uri="{FF2B5EF4-FFF2-40B4-BE49-F238E27FC236}">
                    <a16:creationId xmlns:a16="http://schemas.microsoft.com/office/drawing/2014/main" id="{DAA28916-8FD1-D14E-C265-FC829A7304DC}"/>
                  </a:ext>
                </a:extLst>
              </p:cNvPr>
              <p:cNvSpPr/>
              <p:nvPr/>
            </p:nvSpPr>
            <p:spPr>
              <a:xfrm>
                <a:off x="19514001" y="7909812"/>
                <a:ext cx="1372549" cy="172049"/>
              </a:xfrm>
              <a:custGeom>
                <a:avLst/>
                <a:gdLst>
                  <a:gd name="connsiteX0" fmla="*/ 0 w 1372549"/>
                  <a:gd name="connsiteY0" fmla="*/ 0 h 172049"/>
                  <a:gd name="connsiteX1" fmla="*/ 0 w 1372549"/>
                  <a:gd name="connsiteY1" fmla="*/ 172050 h 172049"/>
                  <a:gd name="connsiteX2" fmla="*/ 171806 w 1372549"/>
                  <a:gd name="connsiteY2" fmla="*/ 172050 h 172049"/>
                  <a:gd name="connsiteX3" fmla="*/ 1372549 w 1372549"/>
                  <a:gd name="connsiteY3" fmla="*/ 172050 h 172049"/>
                  <a:gd name="connsiteX4" fmla="*/ 1372549 w 1372549"/>
                  <a:gd name="connsiteY4" fmla="*/ 0 h 172049"/>
                  <a:gd name="connsiteX5" fmla="*/ 0 w 1372549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2549" h="172049">
                    <a:moveTo>
                      <a:pt x="0" y="0"/>
                    </a:moveTo>
                    <a:lnTo>
                      <a:pt x="0" y="172050"/>
                    </a:lnTo>
                    <a:lnTo>
                      <a:pt x="171806" y="172050"/>
                    </a:lnTo>
                    <a:cubicBezTo>
                      <a:pt x="564776" y="172050"/>
                      <a:pt x="979579" y="172050"/>
                      <a:pt x="1372549" y="172050"/>
                    </a:cubicBezTo>
                    <a:lnTo>
                      <a:pt x="1372549" y="0"/>
                    </a:lnTo>
                    <a:cubicBezTo>
                      <a:pt x="920728" y="0"/>
                      <a:pt x="449923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83" name="Graphic 145">
            <a:extLst>
              <a:ext uri="{FF2B5EF4-FFF2-40B4-BE49-F238E27FC236}">
                <a16:creationId xmlns:a16="http://schemas.microsoft.com/office/drawing/2014/main" id="{18C78886-26D7-83CC-821B-93E583925B0F}"/>
              </a:ext>
            </a:extLst>
          </p:cNvPr>
          <p:cNvSpPr/>
          <p:nvPr/>
        </p:nvSpPr>
        <p:spPr>
          <a:xfrm>
            <a:off x="2707557" y="2061717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84" name="Graphic 145">
            <a:extLst>
              <a:ext uri="{FF2B5EF4-FFF2-40B4-BE49-F238E27FC236}">
                <a16:creationId xmlns:a16="http://schemas.microsoft.com/office/drawing/2014/main" id="{D8AEBC83-254C-76E4-A6A4-3305867D376F}"/>
              </a:ext>
            </a:extLst>
          </p:cNvPr>
          <p:cNvSpPr/>
          <p:nvPr/>
        </p:nvSpPr>
        <p:spPr>
          <a:xfrm rot="10800000">
            <a:off x="18874574" y="6299461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5B5A9F1-CA69-91EE-2333-CC4C18900A27}"/>
              </a:ext>
            </a:extLst>
          </p:cNvPr>
          <p:cNvSpPr txBox="1"/>
          <p:nvPr/>
        </p:nvSpPr>
        <p:spPr>
          <a:xfrm>
            <a:off x="8772363" y="5734378"/>
            <a:ext cx="68329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LEVEL UP</a:t>
            </a:r>
          </a:p>
        </p:txBody>
      </p:sp>
    </p:spTree>
    <p:extLst>
      <p:ext uri="{BB962C8B-B14F-4D97-AF65-F5344CB8AC3E}">
        <p14:creationId xmlns:p14="http://schemas.microsoft.com/office/powerpoint/2010/main" val="2073218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2">
            <a:extLst>
              <a:ext uri="{FF2B5EF4-FFF2-40B4-BE49-F238E27FC236}">
                <a16:creationId xmlns:a16="http://schemas.microsoft.com/office/drawing/2014/main" id="{D9E08403-230B-01C6-0837-ED44C739F4B9}"/>
              </a:ext>
            </a:extLst>
          </p:cNvPr>
          <p:cNvGrpSpPr/>
          <p:nvPr/>
        </p:nvGrpSpPr>
        <p:grpSpPr>
          <a:xfrm>
            <a:off x="1520825" y="1049376"/>
            <a:ext cx="4630435" cy="1241879"/>
            <a:chOff x="1520825" y="1049376"/>
            <a:chExt cx="4630435" cy="1241879"/>
          </a:xfrm>
        </p:grpSpPr>
        <p:grpSp>
          <p:nvGrpSpPr>
            <p:cNvPr id="14" name="Graphic 2">
              <a:extLst>
                <a:ext uri="{FF2B5EF4-FFF2-40B4-BE49-F238E27FC236}">
                  <a16:creationId xmlns:a16="http://schemas.microsoft.com/office/drawing/2014/main" id="{3AFD868E-8F17-6320-AC01-9AFE5643F65E}"/>
                </a:ext>
              </a:extLst>
            </p:cNvPr>
            <p:cNvGrpSpPr/>
            <p:nvPr/>
          </p:nvGrpSpPr>
          <p:grpSpPr>
            <a:xfrm>
              <a:off x="3212639" y="1391997"/>
              <a:ext cx="2938621" cy="798140"/>
              <a:chOff x="3212639" y="1391997"/>
              <a:chExt cx="2938621" cy="798140"/>
            </a:xfrm>
          </p:grpSpPr>
          <p:grpSp>
            <p:nvGrpSpPr>
              <p:cNvPr id="15" name="Graphic 2">
                <a:extLst>
                  <a:ext uri="{FF2B5EF4-FFF2-40B4-BE49-F238E27FC236}">
                    <a16:creationId xmlns:a16="http://schemas.microsoft.com/office/drawing/2014/main" id="{05B74951-75B6-78FF-BD39-FD0DC0BA30B6}"/>
                  </a:ext>
                </a:extLst>
              </p:cNvPr>
              <p:cNvGrpSpPr/>
              <p:nvPr/>
            </p:nvGrpSpPr>
            <p:grpSpPr>
              <a:xfrm>
                <a:off x="3568940" y="1658043"/>
                <a:ext cx="2226512" cy="177691"/>
                <a:chOff x="3568940" y="1658043"/>
                <a:chExt cx="2226512" cy="177691"/>
              </a:xfrm>
              <a:solidFill>
                <a:srgbClr val="EDEDED"/>
              </a:solidFill>
            </p:grpSpPr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C74BA9E6-DE23-CE33-6431-33DFC05E433E}"/>
                    </a:ext>
                  </a:extLst>
                </p:cNvPr>
                <p:cNvSpPr/>
                <p:nvPr/>
              </p:nvSpPr>
              <p:spPr>
                <a:xfrm>
                  <a:off x="3658138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D8A6D343-F24A-CFC9-AA2A-A87A48F6519B}"/>
                    </a:ext>
                  </a:extLst>
                </p:cNvPr>
                <p:cNvSpPr/>
                <p:nvPr/>
              </p:nvSpPr>
              <p:spPr>
                <a:xfrm>
                  <a:off x="3568940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67591730-F151-733D-0740-81F1AAE4E8A8}"/>
                    </a:ext>
                  </a:extLst>
                </p:cNvPr>
                <p:cNvSpPr/>
                <p:nvPr/>
              </p:nvSpPr>
              <p:spPr>
                <a:xfrm>
                  <a:off x="5706254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68D606F6-4584-9582-A9F1-37421146D35D}"/>
                    </a:ext>
                  </a:extLst>
                </p:cNvPr>
                <p:cNvSpPr/>
                <p:nvPr/>
              </p:nvSpPr>
              <p:spPr>
                <a:xfrm>
                  <a:off x="4993651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20" name="Graphic 2">
                <a:extLst>
                  <a:ext uri="{FF2B5EF4-FFF2-40B4-BE49-F238E27FC236}">
                    <a16:creationId xmlns:a16="http://schemas.microsoft.com/office/drawing/2014/main" id="{17BE5FAF-F134-D0A9-5662-3B98036EAF07}"/>
                  </a:ext>
                </a:extLst>
              </p:cNvPr>
              <p:cNvGrpSpPr/>
              <p:nvPr/>
            </p:nvGrpSpPr>
            <p:grpSpPr>
              <a:xfrm>
                <a:off x="3301344" y="1569198"/>
                <a:ext cx="2761210" cy="354892"/>
                <a:chOff x="3301344" y="1569198"/>
                <a:chExt cx="2761210" cy="354892"/>
              </a:xfrm>
              <a:solidFill>
                <a:srgbClr val="FFBE3B"/>
              </a:solidFill>
            </p:grpSpPr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63432900-2080-B09D-8034-9A5DC2E4B07A}"/>
                    </a:ext>
                  </a:extLst>
                </p:cNvPr>
                <p:cNvSpPr/>
                <p:nvPr/>
              </p:nvSpPr>
              <p:spPr>
                <a:xfrm>
                  <a:off x="3301344" y="1569198"/>
                  <a:ext cx="623403" cy="354892"/>
                </a:xfrm>
                <a:custGeom>
                  <a:avLst/>
                  <a:gdLst>
                    <a:gd name="connsiteX0" fmla="*/ 89199 w 623403"/>
                    <a:gd name="connsiteY0" fmla="*/ 0 h 354892"/>
                    <a:gd name="connsiteX1" fmla="*/ 89199 w 623403"/>
                    <a:gd name="connsiteY1" fmla="*/ 88846 h 354892"/>
                    <a:gd name="connsiteX2" fmla="*/ 0 w 623403"/>
                    <a:gd name="connsiteY2" fmla="*/ 88846 h 354892"/>
                    <a:gd name="connsiteX3" fmla="*/ 0 w 623403"/>
                    <a:gd name="connsiteY3" fmla="*/ 354893 h 354892"/>
                    <a:gd name="connsiteX4" fmla="*/ 89199 w 623403"/>
                    <a:gd name="connsiteY4" fmla="*/ 354893 h 354892"/>
                    <a:gd name="connsiteX5" fmla="*/ 89199 w 623403"/>
                    <a:gd name="connsiteY5" fmla="*/ 354893 h 354892"/>
                    <a:gd name="connsiteX6" fmla="*/ 623404 w 623403"/>
                    <a:gd name="connsiteY6" fmla="*/ 354893 h 354892"/>
                    <a:gd name="connsiteX7" fmla="*/ 623404 w 623403"/>
                    <a:gd name="connsiteY7" fmla="*/ 266047 h 354892"/>
                    <a:gd name="connsiteX8" fmla="*/ 623404 w 623403"/>
                    <a:gd name="connsiteY8" fmla="*/ 177201 h 354892"/>
                    <a:gd name="connsiteX9" fmla="*/ 623404 w 623403"/>
                    <a:gd name="connsiteY9" fmla="*/ 0 h 354892"/>
                    <a:gd name="connsiteX10" fmla="*/ 445500 w 623403"/>
                    <a:gd name="connsiteY10" fmla="*/ 0 h 354892"/>
                    <a:gd name="connsiteX11" fmla="*/ 89199 w 623403"/>
                    <a:gd name="connsiteY11" fmla="*/ 0 h 354892"/>
                    <a:gd name="connsiteX12" fmla="*/ 445500 w 623403"/>
                    <a:gd name="connsiteY12" fmla="*/ 177692 h 354892"/>
                    <a:gd name="connsiteX13" fmla="*/ 356301 w 623403"/>
                    <a:gd name="connsiteY13" fmla="*/ 177692 h 354892"/>
                    <a:gd name="connsiteX14" fmla="*/ 356301 w 623403"/>
                    <a:gd name="connsiteY14" fmla="*/ 266538 h 354892"/>
                    <a:gd name="connsiteX15" fmla="*/ 267103 w 623403"/>
                    <a:gd name="connsiteY15" fmla="*/ 266538 h 354892"/>
                    <a:gd name="connsiteX16" fmla="*/ 267103 w 623403"/>
                    <a:gd name="connsiteY16" fmla="*/ 177692 h 354892"/>
                    <a:gd name="connsiteX17" fmla="*/ 356301 w 623403"/>
                    <a:gd name="connsiteY17" fmla="*/ 177692 h 354892"/>
                    <a:gd name="connsiteX18" fmla="*/ 356301 w 623403"/>
                    <a:gd name="connsiteY18" fmla="*/ 88846 h 354892"/>
                    <a:gd name="connsiteX19" fmla="*/ 445500 w 623403"/>
                    <a:gd name="connsiteY19" fmla="*/ 88846 h 354892"/>
                    <a:gd name="connsiteX20" fmla="*/ 445500 w 623403"/>
                    <a:gd name="connsiteY20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23403" h="354892">
                      <a:moveTo>
                        <a:pt x="89199" y="0"/>
                      </a:moveTo>
                      <a:cubicBezTo>
                        <a:pt x="89199" y="0"/>
                        <a:pt x="89199" y="88846"/>
                        <a:pt x="89199" y="88846"/>
                      </a:cubicBezTo>
                      <a:lnTo>
                        <a:pt x="0" y="88846"/>
                      </a:lnTo>
                      <a:cubicBezTo>
                        <a:pt x="0" y="167875"/>
                        <a:pt x="0" y="275864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  <a:moveTo>
                        <a:pt x="445500" y="177692"/>
                      </a:moveTo>
                      <a:lnTo>
                        <a:pt x="356301" y="177692"/>
                      </a:lnTo>
                      <a:lnTo>
                        <a:pt x="356301" y="266538"/>
                      </a:lnTo>
                      <a:lnTo>
                        <a:pt x="267103" y="266538"/>
                      </a:lnTo>
                      <a:lnTo>
                        <a:pt x="267103" y="177692"/>
                      </a:lnTo>
                      <a:lnTo>
                        <a:pt x="356301" y="177692"/>
                      </a:lnTo>
                      <a:lnTo>
                        <a:pt x="356301" y="88846"/>
                      </a:lnTo>
                      <a:lnTo>
                        <a:pt x="445500" y="88846"/>
                      </a:lnTo>
                      <a:lnTo>
                        <a:pt x="445500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7595D9E6-6C4E-5ACC-734A-39970246EBF5}"/>
                    </a:ext>
                  </a:extLst>
                </p:cNvPr>
                <p:cNvSpPr/>
                <p:nvPr/>
              </p:nvSpPr>
              <p:spPr>
                <a:xfrm>
                  <a:off x="4013946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9 w 623403"/>
                    <a:gd name="connsiteY2" fmla="*/ 354893 h 354892"/>
                    <a:gd name="connsiteX3" fmla="*/ 89199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4D6439E2-1635-275D-2D53-A0816E9534AC}"/>
                    </a:ext>
                  </a:extLst>
                </p:cNvPr>
                <p:cNvSpPr/>
                <p:nvPr/>
              </p:nvSpPr>
              <p:spPr>
                <a:xfrm>
                  <a:off x="5439151" y="1569198"/>
                  <a:ext cx="623403" cy="354892"/>
                </a:xfrm>
                <a:custGeom>
                  <a:avLst/>
                  <a:gdLst>
                    <a:gd name="connsiteX0" fmla="*/ 534205 w 623403"/>
                    <a:gd name="connsiteY0" fmla="*/ 88846 h 354892"/>
                    <a:gd name="connsiteX1" fmla="*/ 534205 w 623403"/>
                    <a:gd name="connsiteY1" fmla="*/ 0 h 354892"/>
                    <a:gd name="connsiteX2" fmla="*/ 0 w 623403"/>
                    <a:gd name="connsiteY2" fmla="*/ 0 h 354892"/>
                    <a:gd name="connsiteX3" fmla="*/ 0 w 623403"/>
                    <a:gd name="connsiteY3" fmla="*/ 177201 h 354892"/>
                    <a:gd name="connsiteX4" fmla="*/ 0 w 623403"/>
                    <a:gd name="connsiteY4" fmla="*/ 266047 h 354892"/>
                    <a:gd name="connsiteX5" fmla="*/ 0 w 623403"/>
                    <a:gd name="connsiteY5" fmla="*/ 354893 h 354892"/>
                    <a:gd name="connsiteX6" fmla="*/ 534205 w 623403"/>
                    <a:gd name="connsiteY6" fmla="*/ 354893 h 354892"/>
                    <a:gd name="connsiteX7" fmla="*/ 534205 w 623403"/>
                    <a:gd name="connsiteY7" fmla="*/ 354893 h 354892"/>
                    <a:gd name="connsiteX8" fmla="*/ 623404 w 623403"/>
                    <a:gd name="connsiteY8" fmla="*/ 354893 h 354892"/>
                    <a:gd name="connsiteX9" fmla="*/ 623404 w 623403"/>
                    <a:gd name="connsiteY9" fmla="*/ 88846 h 354892"/>
                    <a:gd name="connsiteX10" fmla="*/ 534205 w 623403"/>
                    <a:gd name="connsiteY10" fmla="*/ 88846 h 354892"/>
                    <a:gd name="connsiteX11" fmla="*/ 355808 w 623403"/>
                    <a:gd name="connsiteY11" fmla="*/ 266047 h 354892"/>
                    <a:gd name="connsiteX12" fmla="*/ 266610 w 623403"/>
                    <a:gd name="connsiteY12" fmla="*/ 266047 h 354892"/>
                    <a:gd name="connsiteX13" fmla="*/ 266610 w 623403"/>
                    <a:gd name="connsiteY13" fmla="*/ 177201 h 354892"/>
                    <a:gd name="connsiteX14" fmla="*/ 355808 w 623403"/>
                    <a:gd name="connsiteY14" fmla="*/ 177201 h 354892"/>
                    <a:gd name="connsiteX15" fmla="*/ 355808 w 623403"/>
                    <a:gd name="connsiteY15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23403" h="354892">
                      <a:moveTo>
                        <a:pt x="534205" y="88846"/>
                      </a:moveTo>
                      <a:cubicBezTo>
                        <a:pt x="534205" y="88846"/>
                        <a:pt x="534205" y="0"/>
                        <a:pt x="534205" y="0"/>
                      </a:cubicBezTo>
                      <a:cubicBezTo>
                        <a:pt x="360736" y="0"/>
                        <a:pt x="173469" y="0"/>
                        <a:pt x="0" y="0"/>
                      </a:cubicBezTo>
                      <a:cubicBezTo>
                        <a:pt x="0" y="44178"/>
                        <a:pt x="0" y="133023"/>
                        <a:pt x="0" y="177201"/>
                      </a:cubicBezTo>
                      <a:lnTo>
                        <a:pt x="0" y="266047"/>
                      </a:lnTo>
                      <a:lnTo>
                        <a:pt x="0" y="354893"/>
                      </a:lnTo>
                      <a:cubicBezTo>
                        <a:pt x="173469" y="354893"/>
                        <a:pt x="360736" y="354893"/>
                        <a:pt x="534205" y="354893"/>
                      </a:cubicBezTo>
                      <a:lnTo>
                        <a:pt x="534205" y="354893"/>
                      </a:lnTo>
                      <a:lnTo>
                        <a:pt x="623404" y="354893"/>
                      </a:lnTo>
                      <a:cubicBezTo>
                        <a:pt x="623404" y="275864"/>
                        <a:pt x="623404" y="167875"/>
                        <a:pt x="623404" y="88846"/>
                      </a:cubicBezTo>
                      <a:lnTo>
                        <a:pt x="534205" y="88846"/>
                      </a:lnTo>
                      <a:close/>
                      <a:moveTo>
                        <a:pt x="355808" y="266047"/>
                      </a:moveTo>
                      <a:lnTo>
                        <a:pt x="266610" y="266047"/>
                      </a:lnTo>
                      <a:lnTo>
                        <a:pt x="266610" y="177201"/>
                      </a:lnTo>
                      <a:lnTo>
                        <a:pt x="355808" y="177201"/>
                      </a:lnTo>
                      <a:lnTo>
                        <a:pt x="355808" y="266047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5385BF27-E7C6-BFAE-FB2E-4B591A1F7DC7}"/>
                    </a:ext>
                  </a:extLst>
                </p:cNvPr>
                <p:cNvSpPr/>
                <p:nvPr/>
              </p:nvSpPr>
              <p:spPr>
                <a:xfrm>
                  <a:off x="4726549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8 w 623403"/>
                    <a:gd name="connsiteY2" fmla="*/ 354893 h 354892"/>
                    <a:gd name="connsiteX3" fmla="*/ 89198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  <a:gd name="connsiteX10" fmla="*/ 356301 w 623403"/>
                    <a:gd name="connsiteY10" fmla="*/ 177692 h 354892"/>
                    <a:gd name="connsiteX11" fmla="*/ 267103 w 623403"/>
                    <a:gd name="connsiteY11" fmla="*/ 177692 h 354892"/>
                    <a:gd name="connsiteX12" fmla="*/ 267103 w 623403"/>
                    <a:gd name="connsiteY12" fmla="*/ 88846 h 354892"/>
                    <a:gd name="connsiteX13" fmla="*/ 356301 w 623403"/>
                    <a:gd name="connsiteY13" fmla="*/ 88846 h 354892"/>
                    <a:gd name="connsiteX14" fmla="*/ 356301 w 623403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8" y="354893"/>
                      </a:lnTo>
                      <a:lnTo>
                        <a:pt x="89198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  <a:moveTo>
                        <a:pt x="356301" y="177692"/>
                      </a:moveTo>
                      <a:lnTo>
                        <a:pt x="267103" y="177692"/>
                      </a:lnTo>
                      <a:lnTo>
                        <a:pt x="267103" y="88846"/>
                      </a:lnTo>
                      <a:lnTo>
                        <a:pt x="356301" y="88846"/>
                      </a:lnTo>
                      <a:lnTo>
                        <a:pt x="356301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25" name="Graphic 2">
                <a:extLst>
                  <a:ext uri="{FF2B5EF4-FFF2-40B4-BE49-F238E27FC236}">
                    <a16:creationId xmlns:a16="http://schemas.microsoft.com/office/drawing/2014/main" id="{F9E495DB-E8DA-C938-A2B8-D12718E65BEB}"/>
                  </a:ext>
                </a:extLst>
              </p:cNvPr>
              <p:cNvGrpSpPr/>
              <p:nvPr/>
            </p:nvGrpSpPr>
            <p:grpSpPr>
              <a:xfrm>
                <a:off x="3301344" y="1480843"/>
                <a:ext cx="2761210" cy="620939"/>
                <a:chOff x="3301344" y="1480843"/>
                <a:chExt cx="2761210" cy="620939"/>
              </a:xfrm>
              <a:solidFill>
                <a:srgbClr val="F79B20"/>
              </a:solidFill>
            </p:grpSpPr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760FF1C8-9EF4-231D-FB4E-C037873D6228}"/>
                    </a:ext>
                  </a:extLst>
                </p:cNvPr>
                <p:cNvSpPr/>
                <p:nvPr/>
              </p:nvSpPr>
              <p:spPr>
                <a:xfrm>
                  <a:off x="3301837" y="1924090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0 h 177691"/>
                    <a:gd name="connsiteX1" fmla="*/ 0 w 623403"/>
                    <a:gd name="connsiteY1" fmla="*/ 88846 h 177691"/>
                    <a:gd name="connsiteX2" fmla="*/ 89199 w 623403"/>
                    <a:gd name="connsiteY2" fmla="*/ 88846 h 177691"/>
                    <a:gd name="connsiteX3" fmla="*/ 89199 w 623403"/>
                    <a:gd name="connsiteY3" fmla="*/ 177692 h 177691"/>
                    <a:gd name="connsiteX4" fmla="*/ 623404 w 623403"/>
                    <a:gd name="connsiteY4" fmla="*/ 177692 h 177691"/>
                    <a:gd name="connsiteX5" fmla="*/ 623404 w 623403"/>
                    <a:gd name="connsiteY5" fmla="*/ 491 h 177691"/>
                    <a:gd name="connsiteX6" fmla="*/ 445500 w 623403"/>
                    <a:gd name="connsiteY6" fmla="*/ 491 h 177691"/>
                    <a:gd name="connsiteX7" fmla="*/ 0 w 623403"/>
                    <a:gd name="connsiteY7" fmla="*/ 0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9199" y="88846"/>
                      </a:lnTo>
                      <a:lnTo>
                        <a:pt x="89199" y="177692"/>
                      </a:lnTo>
                      <a:cubicBezTo>
                        <a:pt x="262667" y="177692"/>
                        <a:pt x="449935" y="177692"/>
                        <a:pt x="623404" y="177692"/>
                      </a:cubicBezTo>
                      <a:cubicBezTo>
                        <a:pt x="623404" y="133514"/>
                        <a:pt x="623404" y="44668"/>
                        <a:pt x="623404" y="491"/>
                      </a:cubicBezTo>
                      <a:cubicBezTo>
                        <a:pt x="579051" y="491"/>
                        <a:pt x="489852" y="491"/>
                        <a:pt x="445500" y="491"/>
                      </a:cubicBezTo>
                      <a:cubicBezTo>
                        <a:pt x="302585" y="0"/>
                        <a:pt x="14242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2891E9FF-53EC-BCCB-AFC0-2EF52820D276}"/>
                    </a:ext>
                  </a:extLst>
                </p:cNvPr>
                <p:cNvSpPr/>
                <p:nvPr/>
              </p:nvSpPr>
              <p:spPr>
                <a:xfrm>
                  <a:off x="4013946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1EEBD1CD-5B1A-A0E2-FD4C-5413D6393875}"/>
                    </a:ext>
                  </a:extLst>
                </p:cNvPr>
                <p:cNvSpPr/>
                <p:nvPr/>
              </p:nvSpPr>
              <p:spPr>
                <a:xfrm>
                  <a:off x="3301344" y="1480843"/>
                  <a:ext cx="623403" cy="177200"/>
                </a:xfrm>
                <a:custGeom>
                  <a:avLst/>
                  <a:gdLst>
                    <a:gd name="connsiteX0" fmla="*/ 89199 w 623403"/>
                    <a:gd name="connsiteY0" fmla="*/ 0 h 177200"/>
                    <a:gd name="connsiteX1" fmla="*/ 89199 w 623403"/>
                    <a:gd name="connsiteY1" fmla="*/ 88846 h 177200"/>
                    <a:gd name="connsiteX2" fmla="*/ 0 w 623403"/>
                    <a:gd name="connsiteY2" fmla="*/ 88846 h 177200"/>
                    <a:gd name="connsiteX3" fmla="*/ 0 w 623403"/>
                    <a:gd name="connsiteY3" fmla="*/ 177201 h 177200"/>
                    <a:gd name="connsiteX4" fmla="*/ 89199 w 623403"/>
                    <a:gd name="connsiteY4" fmla="*/ 177201 h 177200"/>
                    <a:gd name="connsiteX5" fmla="*/ 89199 w 623403"/>
                    <a:gd name="connsiteY5" fmla="*/ 88355 h 177200"/>
                    <a:gd name="connsiteX6" fmla="*/ 623404 w 623403"/>
                    <a:gd name="connsiteY6" fmla="*/ 88355 h 177200"/>
                    <a:gd name="connsiteX7" fmla="*/ 623404 w 623403"/>
                    <a:gd name="connsiteY7" fmla="*/ 0 h 177200"/>
                    <a:gd name="connsiteX8" fmla="*/ 445500 w 623403"/>
                    <a:gd name="connsiteY8" fmla="*/ 0 h 177200"/>
                    <a:gd name="connsiteX9" fmla="*/ 89199 w 623403"/>
                    <a:gd name="connsiteY9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177200">
                      <a:moveTo>
                        <a:pt x="89199" y="0"/>
                      </a:moveTo>
                      <a:lnTo>
                        <a:pt x="89199" y="88846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ubicBezTo>
                        <a:pt x="262667" y="88355"/>
                        <a:pt x="449935" y="88355"/>
                        <a:pt x="623404" y="88355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2218848C-46D7-1427-0032-B935E4C6EAD7}"/>
                    </a:ext>
                  </a:extLst>
                </p:cNvPr>
                <p:cNvSpPr/>
                <p:nvPr/>
              </p:nvSpPr>
              <p:spPr>
                <a:xfrm>
                  <a:off x="4013946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5C7F85C0-655B-FB74-0A57-497DA4F7EA71}"/>
                    </a:ext>
                  </a:extLst>
                </p:cNvPr>
                <p:cNvSpPr/>
                <p:nvPr/>
              </p:nvSpPr>
              <p:spPr>
                <a:xfrm>
                  <a:off x="5439151" y="1923599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491 h 177691"/>
                    <a:gd name="connsiteX1" fmla="*/ 0 w 623403"/>
                    <a:gd name="connsiteY1" fmla="*/ 177692 h 177691"/>
                    <a:gd name="connsiteX2" fmla="*/ 534205 w 623403"/>
                    <a:gd name="connsiteY2" fmla="*/ 177692 h 177691"/>
                    <a:gd name="connsiteX3" fmla="*/ 534205 w 623403"/>
                    <a:gd name="connsiteY3" fmla="*/ 88846 h 177691"/>
                    <a:gd name="connsiteX4" fmla="*/ 623404 w 623403"/>
                    <a:gd name="connsiteY4" fmla="*/ 88846 h 177691"/>
                    <a:gd name="connsiteX5" fmla="*/ 623404 w 623403"/>
                    <a:gd name="connsiteY5" fmla="*/ 0 h 177691"/>
                    <a:gd name="connsiteX6" fmla="*/ 445500 w 623403"/>
                    <a:gd name="connsiteY6" fmla="*/ 0 h 177691"/>
                    <a:gd name="connsiteX7" fmla="*/ 0 w 623403"/>
                    <a:gd name="connsiteY7" fmla="*/ 491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491"/>
                      </a:moveTo>
                      <a:cubicBezTo>
                        <a:pt x="0" y="44668"/>
                        <a:pt x="0" y="133514"/>
                        <a:pt x="0" y="177692"/>
                      </a:cubicBezTo>
                      <a:cubicBezTo>
                        <a:pt x="173469" y="177692"/>
                        <a:pt x="360736" y="177692"/>
                        <a:pt x="534205" y="177692"/>
                      </a:cubicBezTo>
                      <a:lnTo>
                        <a:pt x="534205" y="88846"/>
                      </a:lnTo>
                      <a:lnTo>
                        <a:pt x="623404" y="88846"/>
                      </a:ln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092" y="491"/>
                        <a:pt x="142422" y="491"/>
                        <a:pt x="0" y="491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BA659041-9E1F-BF8F-C3A7-2B68A8C34B8A}"/>
                    </a:ext>
                  </a:extLst>
                </p:cNvPr>
                <p:cNvSpPr/>
                <p:nvPr/>
              </p:nvSpPr>
              <p:spPr>
                <a:xfrm>
                  <a:off x="5973356" y="156919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F62D4F36-8C96-B461-CD9C-2D53D670D443}"/>
                    </a:ext>
                  </a:extLst>
                </p:cNvPr>
                <p:cNvSpPr/>
                <p:nvPr/>
              </p:nvSpPr>
              <p:spPr>
                <a:xfrm>
                  <a:off x="5438658" y="1480843"/>
                  <a:ext cx="534205" cy="88845"/>
                </a:xfrm>
                <a:custGeom>
                  <a:avLst/>
                  <a:gdLst>
                    <a:gd name="connsiteX0" fmla="*/ 445500 w 534205"/>
                    <a:gd name="connsiteY0" fmla="*/ 0 h 88845"/>
                    <a:gd name="connsiteX1" fmla="*/ 0 w 534205"/>
                    <a:gd name="connsiteY1" fmla="*/ 0 h 88845"/>
                    <a:gd name="connsiteX2" fmla="*/ 0 w 534205"/>
                    <a:gd name="connsiteY2" fmla="*/ 88846 h 88845"/>
                    <a:gd name="connsiteX3" fmla="*/ 534205 w 534205"/>
                    <a:gd name="connsiteY3" fmla="*/ 88846 h 88845"/>
                    <a:gd name="connsiteX4" fmla="*/ 534205 w 534205"/>
                    <a:gd name="connsiteY4" fmla="*/ 0 h 88845"/>
                    <a:gd name="connsiteX5" fmla="*/ 445500 w 534205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34205" h="88845">
                      <a:moveTo>
                        <a:pt x="445500" y="0"/>
                      </a:moveTo>
                      <a:cubicBezTo>
                        <a:pt x="302585" y="0"/>
                        <a:pt x="142915" y="0"/>
                        <a:pt x="0" y="0"/>
                      </a:cubicBezTo>
                      <a:lnTo>
                        <a:pt x="0" y="88846"/>
                      </a:lnTo>
                      <a:cubicBezTo>
                        <a:pt x="173469" y="88846"/>
                        <a:pt x="360736" y="88846"/>
                        <a:pt x="534205" y="88846"/>
                      </a:cubicBezTo>
                      <a:lnTo>
                        <a:pt x="534205" y="0"/>
                      </a:lnTo>
                      <a:lnTo>
                        <a:pt x="445500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7170DB4C-B043-838A-0F68-29ECB4A87504}"/>
                    </a:ext>
                  </a:extLst>
                </p:cNvPr>
                <p:cNvSpPr/>
                <p:nvPr/>
              </p:nvSpPr>
              <p:spPr>
                <a:xfrm>
                  <a:off x="4726549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BC08006D-0181-E1F8-8797-8F244C42DEB4}"/>
                    </a:ext>
                  </a:extLst>
                </p:cNvPr>
                <p:cNvSpPr/>
                <p:nvPr/>
              </p:nvSpPr>
              <p:spPr>
                <a:xfrm>
                  <a:off x="4726549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35" name="Graphic 2">
                <a:extLst>
                  <a:ext uri="{FF2B5EF4-FFF2-40B4-BE49-F238E27FC236}">
                    <a16:creationId xmlns:a16="http://schemas.microsoft.com/office/drawing/2014/main" id="{74AF7508-5F16-F98E-EB48-B3EAE5CD5D9B}"/>
                  </a:ext>
                </a:extLst>
              </p:cNvPr>
              <p:cNvGrpSpPr/>
              <p:nvPr/>
            </p:nvGrpSpPr>
            <p:grpSpPr>
              <a:xfrm>
                <a:off x="3212639" y="1391997"/>
                <a:ext cx="2938621" cy="798140"/>
                <a:chOff x="3212639" y="1391997"/>
                <a:chExt cx="2938621" cy="798140"/>
              </a:xfrm>
              <a:solidFill>
                <a:srgbClr val="242428"/>
              </a:solidFill>
            </p:grpSpPr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149B3F85-D53E-845A-80F3-A1ABD1B2B518}"/>
                    </a:ext>
                  </a:extLst>
                </p:cNvPr>
                <p:cNvSpPr/>
                <p:nvPr/>
              </p:nvSpPr>
              <p:spPr>
                <a:xfrm>
                  <a:off x="3212639" y="1391997"/>
                  <a:ext cx="2849915" cy="798140"/>
                </a:xfrm>
                <a:custGeom>
                  <a:avLst/>
                  <a:gdLst>
                    <a:gd name="connsiteX0" fmla="*/ 2760718 w 2849915"/>
                    <a:gd name="connsiteY0" fmla="*/ 709295 h 798140"/>
                    <a:gd name="connsiteX1" fmla="*/ 2226512 w 2849915"/>
                    <a:gd name="connsiteY1" fmla="*/ 709295 h 798140"/>
                    <a:gd name="connsiteX2" fmla="*/ 2226512 w 2849915"/>
                    <a:gd name="connsiteY2" fmla="*/ 88355 h 798140"/>
                    <a:gd name="connsiteX3" fmla="*/ 2760718 w 2849915"/>
                    <a:gd name="connsiteY3" fmla="*/ 88355 h 798140"/>
                    <a:gd name="connsiteX4" fmla="*/ 2760718 w 2849915"/>
                    <a:gd name="connsiteY4" fmla="*/ 177201 h 798140"/>
                    <a:gd name="connsiteX5" fmla="*/ 2849916 w 2849915"/>
                    <a:gd name="connsiteY5" fmla="*/ 177201 h 798140"/>
                    <a:gd name="connsiteX6" fmla="*/ 2849916 w 2849915"/>
                    <a:gd name="connsiteY6" fmla="*/ 0 h 798140"/>
                    <a:gd name="connsiteX7" fmla="*/ 89199 w 2849915"/>
                    <a:gd name="connsiteY7" fmla="*/ 0 h 798140"/>
                    <a:gd name="connsiteX8" fmla="*/ 89199 w 2849915"/>
                    <a:gd name="connsiteY8" fmla="*/ 177201 h 798140"/>
                    <a:gd name="connsiteX9" fmla="*/ 0 w 2849915"/>
                    <a:gd name="connsiteY9" fmla="*/ 177201 h 798140"/>
                    <a:gd name="connsiteX10" fmla="*/ 0 w 2849915"/>
                    <a:gd name="connsiteY10" fmla="*/ 620940 h 798140"/>
                    <a:gd name="connsiteX11" fmla="*/ 89199 w 2849915"/>
                    <a:gd name="connsiteY11" fmla="*/ 620940 h 798140"/>
                    <a:gd name="connsiteX12" fmla="*/ 89199 w 2849915"/>
                    <a:gd name="connsiteY12" fmla="*/ 177692 h 798140"/>
                    <a:gd name="connsiteX13" fmla="*/ 178397 w 2849915"/>
                    <a:gd name="connsiteY13" fmla="*/ 177692 h 798140"/>
                    <a:gd name="connsiteX14" fmla="*/ 178397 w 2849915"/>
                    <a:gd name="connsiteY14" fmla="*/ 88846 h 798140"/>
                    <a:gd name="connsiteX15" fmla="*/ 712602 w 2849915"/>
                    <a:gd name="connsiteY15" fmla="*/ 88846 h 798140"/>
                    <a:gd name="connsiteX16" fmla="*/ 712602 w 2849915"/>
                    <a:gd name="connsiteY16" fmla="*/ 709785 h 798140"/>
                    <a:gd name="connsiteX17" fmla="*/ 178397 w 2849915"/>
                    <a:gd name="connsiteY17" fmla="*/ 709785 h 798140"/>
                    <a:gd name="connsiteX18" fmla="*/ 178397 w 2849915"/>
                    <a:gd name="connsiteY18" fmla="*/ 620940 h 798140"/>
                    <a:gd name="connsiteX19" fmla="*/ 89199 w 2849915"/>
                    <a:gd name="connsiteY19" fmla="*/ 620940 h 798140"/>
                    <a:gd name="connsiteX20" fmla="*/ 89199 w 2849915"/>
                    <a:gd name="connsiteY20" fmla="*/ 798140 h 798140"/>
                    <a:gd name="connsiteX21" fmla="*/ 2849916 w 2849915"/>
                    <a:gd name="connsiteY21" fmla="*/ 798140 h 798140"/>
                    <a:gd name="connsiteX22" fmla="*/ 2849916 w 2849915"/>
                    <a:gd name="connsiteY22" fmla="*/ 620940 h 798140"/>
                    <a:gd name="connsiteX23" fmla="*/ 2760718 w 2849915"/>
                    <a:gd name="connsiteY23" fmla="*/ 620940 h 798140"/>
                    <a:gd name="connsiteX24" fmla="*/ 2760718 w 2849915"/>
                    <a:gd name="connsiteY24" fmla="*/ 709295 h 798140"/>
                    <a:gd name="connsiteX25" fmla="*/ 1424712 w 2849915"/>
                    <a:gd name="connsiteY25" fmla="*/ 709295 h 798140"/>
                    <a:gd name="connsiteX26" fmla="*/ 1335513 w 2849915"/>
                    <a:gd name="connsiteY26" fmla="*/ 709295 h 798140"/>
                    <a:gd name="connsiteX27" fmla="*/ 801308 w 2849915"/>
                    <a:gd name="connsiteY27" fmla="*/ 709295 h 798140"/>
                    <a:gd name="connsiteX28" fmla="*/ 801308 w 2849915"/>
                    <a:gd name="connsiteY28" fmla="*/ 88355 h 798140"/>
                    <a:gd name="connsiteX29" fmla="*/ 1424712 w 2849915"/>
                    <a:gd name="connsiteY29" fmla="*/ 88355 h 798140"/>
                    <a:gd name="connsiteX30" fmla="*/ 1424712 w 2849915"/>
                    <a:gd name="connsiteY30" fmla="*/ 709295 h 798140"/>
                    <a:gd name="connsiteX31" fmla="*/ 2137314 w 2849915"/>
                    <a:gd name="connsiteY31" fmla="*/ 709295 h 798140"/>
                    <a:gd name="connsiteX32" fmla="*/ 2048116 w 2849915"/>
                    <a:gd name="connsiteY32" fmla="*/ 709295 h 798140"/>
                    <a:gd name="connsiteX33" fmla="*/ 1513910 w 2849915"/>
                    <a:gd name="connsiteY33" fmla="*/ 709295 h 798140"/>
                    <a:gd name="connsiteX34" fmla="*/ 1513910 w 2849915"/>
                    <a:gd name="connsiteY34" fmla="*/ 88355 h 798140"/>
                    <a:gd name="connsiteX35" fmla="*/ 2137314 w 2849915"/>
                    <a:gd name="connsiteY35" fmla="*/ 88355 h 798140"/>
                    <a:gd name="connsiteX36" fmla="*/ 2137314 w 2849915"/>
                    <a:gd name="connsiteY36" fmla="*/ 709295 h 798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2849915" h="798140">
                      <a:moveTo>
                        <a:pt x="2760718" y="709295"/>
                      </a:moveTo>
                      <a:cubicBezTo>
                        <a:pt x="2587249" y="709295"/>
                        <a:pt x="2399981" y="709295"/>
                        <a:pt x="2226512" y="709295"/>
                      </a:cubicBezTo>
                      <a:cubicBezTo>
                        <a:pt x="2226512" y="506078"/>
                        <a:pt x="2226512" y="291572"/>
                        <a:pt x="2226512" y="88355"/>
                      </a:cubicBezTo>
                      <a:cubicBezTo>
                        <a:pt x="2399981" y="88355"/>
                        <a:pt x="2587249" y="88355"/>
                        <a:pt x="2760718" y="88355"/>
                      </a:cubicBezTo>
                      <a:lnTo>
                        <a:pt x="2760718" y="177201"/>
                      </a:lnTo>
                      <a:lnTo>
                        <a:pt x="2849916" y="177201"/>
                      </a:lnTo>
                      <a:cubicBezTo>
                        <a:pt x="2849916" y="133023"/>
                        <a:pt x="2849916" y="44178"/>
                        <a:pt x="2849916" y="0"/>
                      </a:cubicBezTo>
                      <a:cubicBezTo>
                        <a:pt x="1930827" y="0"/>
                        <a:pt x="1008781" y="0"/>
                        <a:pt x="89199" y="0"/>
                      </a:cubicBezTo>
                      <a:cubicBezTo>
                        <a:pt x="89199" y="44178"/>
                        <a:pt x="89199" y="133023"/>
                        <a:pt x="89199" y="177201"/>
                      </a:cubicBezTo>
                      <a:lnTo>
                        <a:pt x="0" y="177201"/>
                      </a:lnTo>
                      <a:cubicBezTo>
                        <a:pt x="0" y="319551"/>
                        <a:pt x="0" y="478590"/>
                        <a:pt x="0" y="620940"/>
                      </a:cubicBezTo>
                      <a:lnTo>
                        <a:pt x="89199" y="620940"/>
                      </a:lnTo>
                      <a:cubicBezTo>
                        <a:pt x="89199" y="478590"/>
                        <a:pt x="89199" y="319551"/>
                        <a:pt x="89199" y="177692"/>
                      </a:cubicBezTo>
                      <a:lnTo>
                        <a:pt x="178397" y="177692"/>
                      </a:lnTo>
                      <a:lnTo>
                        <a:pt x="178397" y="88846"/>
                      </a:lnTo>
                      <a:cubicBezTo>
                        <a:pt x="351866" y="88846"/>
                        <a:pt x="539133" y="88846"/>
                        <a:pt x="712602" y="88846"/>
                      </a:cubicBezTo>
                      <a:cubicBezTo>
                        <a:pt x="712602" y="292062"/>
                        <a:pt x="712602" y="506569"/>
                        <a:pt x="712602" y="709785"/>
                      </a:cubicBezTo>
                      <a:cubicBezTo>
                        <a:pt x="539133" y="709785"/>
                        <a:pt x="351866" y="709785"/>
                        <a:pt x="178397" y="709785"/>
                      </a:cubicBezTo>
                      <a:lnTo>
                        <a:pt x="178397" y="620940"/>
                      </a:lnTo>
                      <a:lnTo>
                        <a:pt x="89199" y="620940"/>
                      </a:lnTo>
                      <a:cubicBezTo>
                        <a:pt x="89199" y="665117"/>
                        <a:pt x="89199" y="753963"/>
                        <a:pt x="89199" y="798140"/>
                      </a:cubicBezTo>
                      <a:cubicBezTo>
                        <a:pt x="1008288" y="798140"/>
                        <a:pt x="1930334" y="798140"/>
                        <a:pt x="2849916" y="798140"/>
                      </a:cubicBezTo>
                      <a:cubicBezTo>
                        <a:pt x="2849916" y="753963"/>
                        <a:pt x="2849916" y="665117"/>
                        <a:pt x="2849916" y="620940"/>
                      </a:cubicBezTo>
                      <a:lnTo>
                        <a:pt x="2760718" y="620940"/>
                      </a:lnTo>
                      <a:lnTo>
                        <a:pt x="2760718" y="709295"/>
                      </a:lnTo>
                      <a:close/>
                      <a:moveTo>
                        <a:pt x="1424712" y="709295"/>
                      </a:moveTo>
                      <a:lnTo>
                        <a:pt x="1335513" y="709295"/>
                      </a:lnTo>
                      <a:cubicBezTo>
                        <a:pt x="1162044" y="709295"/>
                        <a:pt x="974777" y="709295"/>
                        <a:pt x="801308" y="709295"/>
                      </a:cubicBezTo>
                      <a:cubicBezTo>
                        <a:pt x="801308" y="506078"/>
                        <a:pt x="801308" y="291572"/>
                        <a:pt x="801308" y="88355"/>
                      </a:cubicBezTo>
                      <a:cubicBezTo>
                        <a:pt x="1005331" y="88355"/>
                        <a:pt x="1220689" y="88355"/>
                        <a:pt x="1424712" y="88355"/>
                      </a:cubicBezTo>
                      <a:cubicBezTo>
                        <a:pt x="1424712" y="291572"/>
                        <a:pt x="1424712" y="506569"/>
                        <a:pt x="1424712" y="709295"/>
                      </a:cubicBezTo>
                      <a:close/>
                      <a:moveTo>
                        <a:pt x="2137314" y="709295"/>
                      </a:moveTo>
                      <a:lnTo>
                        <a:pt x="2048116" y="709295"/>
                      </a:lnTo>
                      <a:cubicBezTo>
                        <a:pt x="1874647" y="709295"/>
                        <a:pt x="1687379" y="709295"/>
                        <a:pt x="1513910" y="709295"/>
                      </a:cubicBezTo>
                      <a:cubicBezTo>
                        <a:pt x="1513910" y="506078"/>
                        <a:pt x="1513910" y="291572"/>
                        <a:pt x="1513910" y="88355"/>
                      </a:cubicBezTo>
                      <a:cubicBezTo>
                        <a:pt x="1717933" y="88355"/>
                        <a:pt x="1933291" y="88355"/>
                        <a:pt x="2137314" y="88355"/>
                      </a:cubicBezTo>
                      <a:cubicBezTo>
                        <a:pt x="2137314" y="291572"/>
                        <a:pt x="2137314" y="506569"/>
                        <a:pt x="2137314" y="709295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CE8737ED-B952-2C8F-EAFC-7F9BB47C151F}"/>
                    </a:ext>
                  </a:extLst>
                </p:cNvPr>
                <p:cNvSpPr/>
                <p:nvPr/>
              </p:nvSpPr>
              <p:spPr>
                <a:xfrm>
                  <a:off x="6062062" y="1569198"/>
                  <a:ext cx="89198" cy="443247"/>
                </a:xfrm>
                <a:custGeom>
                  <a:avLst/>
                  <a:gdLst>
                    <a:gd name="connsiteX0" fmla="*/ 0 w 89198"/>
                    <a:gd name="connsiteY0" fmla="*/ 0 h 443247"/>
                    <a:gd name="connsiteX1" fmla="*/ 0 w 89198"/>
                    <a:gd name="connsiteY1" fmla="*/ 443248 h 443247"/>
                    <a:gd name="connsiteX2" fmla="*/ 89198 w 89198"/>
                    <a:gd name="connsiteY2" fmla="*/ 443248 h 443247"/>
                    <a:gd name="connsiteX3" fmla="*/ 89198 w 89198"/>
                    <a:gd name="connsiteY3" fmla="*/ 0 h 443247"/>
                    <a:gd name="connsiteX4" fmla="*/ 0 w 89198"/>
                    <a:gd name="connsiteY4" fmla="*/ 0 h 443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198" h="443247">
                      <a:moveTo>
                        <a:pt x="0" y="0"/>
                      </a:moveTo>
                      <a:cubicBezTo>
                        <a:pt x="0" y="142350"/>
                        <a:pt x="0" y="301389"/>
                        <a:pt x="0" y="443248"/>
                      </a:cubicBezTo>
                      <a:lnTo>
                        <a:pt x="89198" y="443248"/>
                      </a:lnTo>
                      <a:cubicBezTo>
                        <a:pt x="89198" y="300898"/>
                        <a:pt x="89198" y="141859"/>
                        <a:pt x="8919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</p:grpSp>
        <p:grpSp>
          <p:nvGrpSpPr>
            <p:cNvPr id="38" name="Graphic 2">
              <a:extLst>
                <a:ext uri="{FF2B5EF4-FFF2-40B4-BE49-F238E27FC236}">
                  <a16:creationId xmlns:a16="http://schemas.microsoft.com/office/drawing/2014/main" id="{4E01029C-3FB8-5397-5B08-6D49FB4DEC95}"/>
                </a:ext>
              </a:extLst>
            </p:cNvPr>
            <p:cNvGrpSpPr/>
            <p:nvPr/>
          </p:nvGrpSpPr>
          <p:grpSpPr>
            <a:xfrm>
              <a:off x="1520825" y="1049376"/>
              <a:ext cx="1335513" cy="1241879"/>
              <a:chOff x="1520825" y="1049376"/>
              <a:chExt cx="1335513" cy="1241879"/>
            </a:xfrm>
          </p:grpSpPr>
          <p:grpSp>
            <p:nvGrpSpPr>
              <p:cNvPr id="39" name="Graphic 2">
                <a:extLst>
                  <a:ext uri="{FF2B5EF4-FFF2-40B4-BE49-F238E27FC236}">
                    <a16:creationId xmlns:a16="http://schemas.microsoft.com/office/drawing/2014/main" id="{F70A6B1C-16F8-1F3B-5B8D-A926A03FFCBE}"/>
                  </a:ext>
                </a:extLst>
              </p:cNvPr>
              <p:cNvGrpSpPr/>
              <p:nvPr/>
            </p:nvGrpSpPr>
            <p:grpSpPr>
              <a:xfrm>
                <a:off x="2055030" y="1493114"/>
                <a:ext cx="178396" cy="177200"/>
                <a:chOff x="2055030" y="1493114"/>
                <a:chExt cx="178396" cy="177200"/>
              </a:xfrm>
              <a:solidFill>
                <a:srgbClr val="EDEDED"/>
              </a:solidFill>
            </p:grpSpPr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3B411914-A10B-AACE-1DCF-159EF5D7EF2B}"/>
                    </a:ext>
                  </a:extLst>
                </p:cNvPr>
                <p:cNvSpPr/>
                <p:nvPr/>
              </p:nvSpPr>
              <p:spPr>
                <a:xfrm>
                  <a:off x="2144228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14DC8658-E9E9-9A6A-F5A0-BAA3E22D4A91}"/>
                    </a:ext>
                  </a:extLst>
                </p:cNvPr>
                <p:cNvSpPr/>
                <p:nvPr/>
              </p:nvSpPr>
              <p:spPr>
                <a:xfrm>
                  <a:off x="2055030" y="158146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2" name="Graphic 2">
                <a:extLst>
                  <a:ext uri="{FF2B5EF4-FFF2-40B4-BE49-F238E27FC236}">
                    <a16:creationId xmlns:a16="http://schemas.microsoft.com/office/drawing/2014/main" id="{82BAC2A6-BB48-02E1-5020-EB34A9FEE50F}"/>
                  </a:ext>
                </a:extLst>
              </p:cNvPr>
              <p:cNvGrpSpPr/>
              <p:nvPr/>
            </p:nvGrpSpPr>
            <p:grpSpPr>
              <a:xfrm>
                <a:off x="1610023" y="1493114"/>
                <a:ext cx="1157608" cy="709294"/>
                <a:chOff x="1610023" y="1493114"/>
                <a:chExt cx="1157608" cy="709294"/>
              </a:xfrm>
              <a:solidFill>
                <a:srgbClr val="F79B20"/>
              </a:solidFill>
            </p:grpSpPr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7052D174-6AD0-008C-6946-ED0D3FB30CE2}"/>
                    </a:ext>
                  </a:extLst>
                </p:cNvPr>
                <p:cNvSpPr/>
                <p:nvPr/>
              </p:nvSpPr>
              <p:spPr>
                <a:xfrm>
                  <a:off x="161002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9A8BEC9B-9292-844E-AFC4-C6A0F2B027DF}"/>
                    </a:ext>
                  </a:extLst>
                </p:cNvPr>
                <p:cNvSpPr/>
                <p:nvPr/>
              </p:nvSpPr>
              <p:spPr>
                <a:xfrm>
                  <a:off x="1698729" y="1581469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0 h 88845"/>
                    <a:gd name="connsiteX1" fmla="*/ 0 w 178396"/>
                    <a:gd name="connsiteY1" fmla="*/ 0 h 88845"/>
                    <a:gd name="connsiteX2" fmla="*/ 0 w 178396"/>
                    <a:gd name="connsiteY2" fmla="*/ 88846 h 88845"/>
                    <a:gd name="connsiteX3" fmla="*/ 89198 w 178396"/>
                    <a:gd name="connsiteY3" fmla="*/ 88846 h 88845"/>
                    <a:gd name="connsiteX4" fmla="*/ 178397 w 178396"/>
                    <a:gd name="connsiteY4" fmla="*/ 88846 h 88845"/>
                    <a:gd name="connsiteX5" fmla="*/ 178397 w 178396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0"/>
                      </a:move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89198" y="88846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DBF89D14-2089-DDB0-4D07-C898DE64981D}"/>
                    </a:ext>
                  </a:extLst>
                </p:cNvPr>
                <p:cNvSpPr/>
                <p:nvPr/>
              </p:nvSpPr>
              <p:spPr>
                <a:xfrm>
                  <a:off x="1877126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A75E190E-DDA8-FA93-EB41-5B2AF064748C}"/>
                    </a:ext>
                  </a:extLst>
                </p:cNvPr>
                <p:cNvSpPr/>
                <p:nvPr/>
              </p:nvSpPr>
              <p:spPr>
                <a:xfrm>
                  <a:off x="1787927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id="{8D9328E7-33DD-9C6F-F799-56D3AC62E9DF}"/>
                    </a:ext>
                  </a:extLst>
                </p:cNvPr>
                <p:cNvSpPr/>
                <p:nvPr/>
              </p:nvSpPr>
              <p:spPr>
                <a:xfrm>
                  <a:off x="267843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7D9C7314-E833-AC07-6E9A-01A8AE757E8E}"/>
                    </a:ext>
                  </a:extLst>
                </p:cNvPr>
                <p:cNvSpPr/>
                <p:nvPr/>
              </p:nvSpPr>
              <p:spPr>
                <a:xfrm>
                  <a:off x="2500529" y="1581469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6A262606-F926-309F-81C0-9AFF91BED3D0}"/>
                    </a:ext>
                  </a:extLst>
                </p:cNvPr>
                <p:cNvSpPr/>
                <p:nvPr/>
              </p:nvSpPr>
              <p:spPr>
                <a:xfrm>
                  <a:off x="2411331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B8B93E00-0D9D-A8EA-A67D-4E7E5973BDE9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623403" cy="354401"/>
                </a:xfrm>
                <a:custGeom>
                  <a:avLst/>
                  <a:gdLst>
                    <a:gd name="connsiteX0" fmla="*/ 445007 w 623403"/>
                    <a:gd name="connsiteY0" fmla="*/ 88355 h 354401"/>
                    <a:gd name="connsiteX1" fmla="*/ 356301 w 623403"/>
                    <a:gd name="connsiteY1" fmla="*/ 88355 h 354401"/>
                    <a:gd name="connsiteX2" fmla="*/ 267103 w 623403"/>
                    <a:gd name="connsiteY2" fmla="*/ 88355 h 354401"/>
                    <a:gd name="connsiteX3" fmla="*/ 177904 w 623403"/>
                    <a:gd name="connsiteY3" fmla="*/ 88355 h 354401"/>
                    <a:gd name="connsiteX4" fmla="*/ 177904 w 623403"/>
                    <a:gd name="connsiteY4" fmla="*/ 0 h 354401"/>
                    <a:gd name="connsiteX5" fmla="*/ 88706 w 623403"/>
                    <a:gd name="connsiteY5" fmla="*/ 0 h 354401"/>
                    <a:gd name="connsiteX6" fmla="*/ 88706 w 623403"/>
                    <a:gd name="connsiteY6" fmla="*/ 88355 h 354401"/>
                    <a:gd name="connsiteX7" fmla="*/ 88706 w 623403"/>
                    <a:gd name="connsiteY7" fmla="*/ 177201 h 354401"/>
                    <a:gd name="connsiteX8" fmla="*/ 0 w 623403"/>
                    <a:gd name="connsiteY8" fmla="*/ 177201 h 354401"/>
                    <a:gd name="connsiteX9" fmla="*/ 0 w 623403"/>
                    <a:gd name="connsiteY9" fmla="*/ 266047 h 354401"/>
                    <a:gd name="connsiteX10" fmla="*/ 0 w 623403"/>
                    <a:gd name="connsiteY10" fmla="*/ 354402 h 354401"/>
                    <a:gd name="connsiteX11" fmla="*/ 88706 w 623403"/>
                    <a:gd name="connsiteY11" fmla="*/ 354402 h 354401"/>
                    <a:gd name="connsiteX12" fmla="*/ 88706 w 623403"/>
                    <a:gd name="connsiteY12" fmla="*/ 266047 h 354401"/>
                    <a:gd name="connsiteX13" fmla="*/ 177904 w 623403"/>
                    <a:gd name="connsiteY13" fmla="*/ 266047 h 354401"/>
                    <a:gd name="connsiteX14" fmla="*/ 177904 w 623403"/>
                    <a:gd name="connsiteY14" fmla="*/ 177201 h 354401"/>
                    <a:gd name="connsiteX15" fmla="*/ 267103 w 623403"/>
                    <a:gd name="connsiteY15" fmla="*/ 177201 h 354401"/>
                    <a:gd name="connsiteX16" fmla="*/ 356301 w 623403"/>
                    <a:gd name="connsiteY16" fmla="*/ 177201 h 354401"/>
                    <a:gd name="connsiteX17" fmla="*/ 445007 w 623403"/>
                    <a:gd name="connsiteY17" fmla="*/ 177201 h 354401"/>
                    <a:gd name="connsiteX18" fmla="*/ 445007 w 623403"/>
                    <a:gd name="connsiteY18" fmla="*/ 266047 h 354401"/>
                    <a:gd name="connsiteX19" fmla="*/ 534205 w 623403"/>
                    <a:gd name="connsiteY19" fmla="*/ 266047 h 354401"/>
                    <a:gd name="connsiteX20" fmla="*/ 534205 w 623403"/>
                    <a:gd name="connsiteY20" fmla="*/ 354402 h 354401"/>
                    <a:gd name="connsiteX21" fmla="*/ 623404 w 623403"/>
                    <a:gd name="connsiteY21" fmla="*/ 354402 h 354401"/>
                    <a:gd name="connsiteX22" fmla="*/ 623404 w 623403"/>
                    <a:gd name="connsiteY22" fmla="*/ 266047 h 354401"/>
                    <a:gd name="connsiteX23" fmla="*/ 623404 w 623403"/>
                    <a:gd name="connsiteY23" fmla="*/ 177201 h 354401"/>
                    <a:gd name="connsiteX24" fmla="*/ 534205 w 623403"/>
                    <a:gd name="connsiteY24" fmla="*/ 177201 h 354401"/>
                    <a:gd name="connsiteX25" fmla="*/ 534205 w 623403"/>
                    <a:gd name="connsiteY25" fmla="*/ 88355 h 354401"/>
                    <a:gd name="connsiteX26" fmla="*/ 534205 w 623403"/>
                    <a:gd name="connsiteY26" fmla="*/ 0 h 354401"/>
                    <a:gd name="connsiteX27" fmla="*/ 445007 w 623403"/>
                    <a:gd name="connsiteY27" fmla="*/ 0 h 354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23403" h="354401">
                      <a:moveTo>
                        <a:pt x="445007" y="88355"/>
                      </a:moveTo>
                      <a:lnTo>
                        <a:pt x="356301" y="88355"/>
                      </a:lnTo>
                      <a:lnTo>
                        <a:pt x="267103" y="88355"/>
                      </a:lnTo>
                      <a:lnTo>
                        <a:pt x="177904" y="88355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lnTo>
                        <a:pt x="88706" y="88355"/>
                      </a:lnTo>
                      <a:lnTo>
                        <a:pt x="88706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0" y="354402"/>
                      </a:lnTo>
                      <a:lnTo>
                        <a:pt x="88706" y="354402"/>
                      </a:lnTo>
                      <a:lnTo>
                        <a:pt x="88706" y="266047"/>
                      </a:lnTo>
                      <a:lnTo>
                        <a:pt x="177904" y="266047"/>
                      </a:lnTo>
                      <a:lnTo>
                        <a:pt x="177904" y="177201"/>
                      </a:lnTo>
                      <a:lnTo>
                        <a:pt x="267103" y="177201"/>
                      </a:lnTo>
                      <a:lnTo>
                        <a:pt x="356301" y="177201"/>
                      </a:lnTo>
                      <a:lnTo>
                        <a:pt x="445007" y="177201"/>
                      </a:lnTo>
                      <a:lnTo>
                        <a:pt x="445007" y="266047"/>
                      </a:lnTo>
                      <a:lnTo>
                        <a:pt x="534205" y="266047"/>
                      </a:lnTo>
                      <a:lnTo>
                        <a:pt x="534205" y="354402"/>
                      </a:lnTo>
                      <a:lnTo>
                        <a:pt x="623404" y="354402"/>
                      </a:lnTo>
                      <a:lnTo>
                        <a:pt x="623404" y="266047"/>
                      </a:lnTo>
                      <a:lnTo>
                        <a:pt x="623404" y="177201"/>
                      </a:lnTo>
                      <a:lnTo>
                        <a:pt x="534205" y="177201"/>
                      </a:lnTo>
                      <a:lnTo>
                        <a:pt x="534205" y="88355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514245C1-DCC9-1D6F-BF19-1A8CFC3A943C}"/>
                    </a:ext>
                  </a:extLst>
                </p:cNvPr>
                <p:cNvSpPr/>
                <p:nvPr/>
              </p:nvSpPr>
              <p:spPr>
                <a:xfrm>
                  <a:off x="2500529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78745875-FF5D-CE09-9C0A-1BEC4FA5B283}"/>
                  </a:ext>
                </a:extLst>
              </p:cNvPr>
              <p:cNvSpPr/>
              <p:nvPr/>
            </p:nvSpPr>
            <p:spPr>
              <a:xfrm>
                <a:off x="1698729" y="1138221"/>
                <a:ext cx="980690" cy="710276"/>
              </a:xfrm>
              <a:custGeom>
                <a:avLst/>
                <a:gdLst>
                  <a:gd name="connsiteX0" fmla="*/ 623404 w 980690"/>
                  <a:gd name="connsiteY0" fmla="*/ 354893 h 710276"/>
                  <a:gd name="connsiteX1" fmla="*/ 623404 w 980690"/>
                  <a:gd name="connsiteY1" fmla="*/ 177201 h 710276"/>
                  <a:gd name="connsiteX2" fmla="*/ 534205 w 980690"/>
                  <a:gd name="connsiteY2" fmla="*/ 177201 h 710276"/>
                  <a:gd name="connsiteX3" fmla="*/ 534205 w 980690"/>
                  <a:gd name="connsiteY3" fmla="*/ 88355 h 710276"/>
                  <a:gd name="connsiteX4" fmla="*/ 534205 w 980690"/>
                  <a:gd name="connsiteY4" fmla="*/ 0 h 710276"/>
                  <a:gd name="connsiteX5" fmla="*/ 445007 w 980690"/>
                  <a:gd name="connsiteY5" fmla="*/ 0 h 710276"/>
                  <a:gd name="connsiteX6" fmla="*/ 445007 w 980690"/>
                  <a:gd name="connsiteY6" fmla="*/ 88846 h 710276"/>
                  <a:gd name="connsiteX7" fmla="*/ 445007 w 980690"/>
                  <a:gd name="connsiteY7" fmla="*/ 177692 h 710276"/>
                  <a:gd name="connsiteX8" fmla="*/ 355808 w 980690"/>
                  <a:gd name="connsiteY8" fmla="*/ 177692 h 710276"/>
                  <a:gd name="connsiteX9" fmla="*/ 355808 w 980690"/>
                  <a:gd name="connsiteY9" fmla="*/ 354893 h 710276"/>
                  <a:gd name="connsiteX10" fmla="*/ 0 w 980690"/>
                  <a:gd name="connsiteY10" fmla="*/ 354893 h 710276"/>
                  <a:gd name="connsiteX11" fmla="*/ 0 w 980690"/>
                  <a:gd name="connsiteY11" fmla="*/ 443739 h 710276"/>
                  <a:gd name="connsiteX12" fmla="*/ 89198 w 980690"/>
                  <a:gd name="connsiteY12" fmla="*/ 443739 h 710276"/>
                  <a:gd name="connsiteX13" fmla="*/ 178397 w 980690"/>
                  <a:gd name="connsiteY13" fmla="*/ 443739 h 710276"/>
                  <a:gd name="connsiteX14" fmla="*/ 178397 w 980690"/>
                  <a:gd name="connsiteY14" fmla="*/ 532584 h 710276"/>
                  <a:gd name="connsiteX15" fmla="*/ 267595 w 980690"/>
                  <a:gd name="connsiteY15" fmla="*/ 532584 h 710276"/>
                  <a:gd name="connsiteX16" fmla="*/ 267595 w 980690"/>
                  <a:gd name="connsiteY16" fmla="*/ 621430 h 710276"/>
                  <a:gd name="connsiteX17" fmla="*/ 356794 w 980690"/>
                  <a:gd name="connsiteY17" fmla="*/ 621430 h 710276"/>
                  <a:gd name="connsiteX18" fmla="*/ 356794 w 980690"/>
                  <a:gd name="connsiteY18" fmla="*/ 710276 h 710276"/>
                  <a:gd name="connsiteX19" fmla="*/ 623897 w 980690"/>
                  <a:gd name="connsiteY19" fmla="*/ 710276 h 710276"/>
                  <a:gd name="connsiteX20" fmla="*/ 623897 w 980690"/>
                  <a:gd name="connsiteY20" fmla="*/ 621430 h 710276"/>
                  <a:gd name="connsiteX21" fmla="*/ 713095 w 980690"/>
                  <a:gd name="connsiteY21" fmla="*/ 621430 h 710276"/>
                  <a:gd name="connsiteX22" fmla="*/ 713095 w 980690"/>
                  <a:gd name="connsiteY22" fmla="*/ 532584 h 710276"/>
                  <a:gd name="connsiteX23" fmla="*/ 802293 w 980690"/>
                  <a:gd name="connsiteY23" fmla="*/ 532584 h 710276"/>
                  <a:gd name="connsiteX24" fmla="*/ 802293 w 980690"/>
                  <a:gd name="connsiteY24" fmla="*/ 443739 h 710276"/>
                  <a:gd name="connsiteX25" fmla="*/ 891492 w 980690"/>
                  <a:gd name="connsiteY25" fmla="*/ 443739 h 710276"/>
                  <a:gd name="connsiteX26" fmla="*/ 980690 w 980690"/>
                  <a:gd name="connsiteY26" fmla="*/ 443739 h 710276"/>
                  <a:gd name="connsiteX27" fmla="*/ 980690 w 980690"/>
                  <a:gd name="connsiteY27" fmla="*/ 354893 h 710276"/>
                  <a:gd name="connsiteX28" fmla="*/ 623404 w 980690"/>
                  <a:gd name="connsiteY28" fmla="*/ 354893 h 710276"/>
                  <a:gd name="connsiteX29" fmla="*/ 534698 w 980690"/>
                  <a:gd name="connsiteY29" fmla="*/ 443248 h 710276"/>
                  <a:gd name="connsiteX30" fmla="*/ 445500 w 980690"/>
                  <a:gd name="connsiteY30" fmla="*/ 443248 h 710276"/>
                  <a:gd name="connsiteX31" fmla="*/ 445500 w 980690"/>
                  <a:gd name="connsiteY31" fmla="*/ 532094 h 710276"/>
                  <a:gd name="connsiteX32" fmla="*/ 356301 w 980690"/>
                  <a:gd name="connsiteY32" fmla="*/ 532094 h 710276"/>
                  <a:gd name="connsiteX33" fmla="*/ 356301 w 980690"/>
                  <a:gd name="connsiteY33" fmla="*/ 443248 h 710276"/>
                  <a:gd name="connsiteX34" fmla="*/ 445500 w 980690"/>
                  <a:gd name="connsiteY34" fmla="*/ 443248 h 710276"/>
                  <a:gd name="connsiteX35" fmla="*/ 445500 w 980690"/>
                  <a:gd name="connsiteY35" fmla="*/ 354893 h 710276"/>
                  <a:gd name="connsiteX36" fmla="*/ 534698 w 980690"/>
                  <a:gd name="connsiteY36" fmla="*/ 354893 h 710276"/>
                  <a:gd name="connsiteX37" fmla="*/ 534698 w 980690"/>
                  <a:gd name="connsiteY37" fmla="*/ 443248 h 710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0690" h="710276">
                    <a:moveTo>
                      <a:pt x="623404" y="354893"/>
                    </a:moveTo>
                    <a:lnTo>
                      <a:pt x="623404" y="177201"/>
                    </a:lnTo>
                    <a:lnTo>
                      <a:pt x="534205" y="177201"/>
                    </a:lnTo>
                    <a:lnTo>
                      <a:pt x="534205" y="88355"/>
                    </a:lnTo>
                    <a:lnTo>
                      <a:pt x="534205" y="0"/>
                    </a:lnTo>
                    <a:lnTo>
                      <a:pt x="445007" y="0"/>
                    </a:lnTo>
                    <a:lnTo>
                      <a:pt x="445007" y="88846"/>
                    </a:lnTo>
                    <a:lnTo>
                      <a:pt x="445007" y="177692"/>
                    </a:lnTo>
                    <a:lnTo>
                      <a:pt x="355808" y="177692"/>
                    </a:lnTo>
                    <a:lnTo>
                      <a:pt x="355808" y="354893"/>
                    </a:lnTo>
                    <a:lnTo>
                      <a:pt x="0" y="354893"/>
                    </a:lnTo>
                    <a:lnTo>
                      <a:pt x="0" y="443739"/>
                    </a:lnTo>
                    <a:lnTo>
                      <a:pt x="89198" y="443739"/>
                    </a:lnTo>
                    <a:lnTo>
                      <a:pt x="178397" y="443739"/>
                    </a:lnTo>
                    <a:lnTo>
                      <a:pt x="178397" y="532584"/>
                    </a:lnTo>
                    <a:lnTo>
                      <a:pt x="267595" y="532584"/>
                    </a:lnTo>
                    <a:lnTo>
                      <a:pt x="267595" y="621430"/>
                    </a:lnTo>
                    <a:lnTo>
                      <a:pt x="356794" y="621430"/>
                    </a:lnTo>
                    <a:lnTo>
                      <a:pt x="356794" y="710276"/>
                    </a:lnTo>
                    <a:lnTo>
                      <a:pt x="623897" y="710276"/>
                    </a:lnTo>
                    <a:lnTo>
                      <a:pt x="623897" y="621430"/>
                    </a:lnTo>
                    <a:lnTo>
                      <a:pt x="713095" y="621430"/>
                    </a:lnTo>
                    <a:lnTo>
                      <a:pt x="713095" y="532584"/>
                    </a:lnTo>
                    <a:lnTo>
                      <a:pt x="802293" y="532584"/>
                    </a:lnTo>
                    <a:lnTo>
                      <a:pt x="802293" y="443739"/>
                    </a:lnTo>
                    <a:lnTo>
                      <a:pt x="891492" y="443739"/>
                    </a:lnTo>
                    <a:lnTo>
                      <a:pt x="980690" y="443739"/>
                    </a:lnTo>
                    <a:lnTo>
                      <a:pt x="980690" y="354893"/>
                    </a:lnTo>
                    <a:lnTo>
                      <a:pt x="623404" y="354893"/>
                    </a:lnTo>
                    <a:close/>
                    <a:moveTo>
                      <a:pt x="534698" y="443248"/>
                    </a:moveTo>
                    <a:lnTo>
                      <a:pt x="445500" y="443248"/>
                    </a:lnTo>
                    <a:lnTo>
                      <a:pt x="445500" y="532094"/>
                    </a:lnTo>
                    <a:lnTo>
                      <a:pt x="356301" y="532094"/>
                    </a:lnTo>
                    <a:lnTo>
                      <a:pt x="356301" y="443248"/>
                    </a:lnTo>
                    <a:lnTo>
                      <a:pt x="445500" y="443248"/>
                    </a:lnTo>
                    <a:lnTo>
                      <a:pt x="445500" y="354893"/>
                    </a:lnTo>
                    <a:lnTo>
                      <a:pt x="534698" y="354893"/>
                    </a:lnTo>
                    <a:lnTo>
                      <a:pt x="534698" y="443248"/>
                    </a:lnTo>
                    <a:close/>
                  </a:path>
                </a:pathLst>
              </a:custGeom>
              <a:solidFill>
                <a:srgbClr val="FFBE3B"/>
              </a:solidFill>
              <a:ln w="49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53" name="Graphic 2">
                <a:extLst>
                  <a:ext uri="{FF2B5EF4-FFF2-40B4-BE49-F238E27FC236}">
                    <a16:creationId xmlns:a16="http://schemas.microsoft.com/office/drawing/2014/main" id="{003746FF-BF04-0948-C85F-2A46D1D8289B}"/>
                  </a:ext>
                </a:extLst>
              </p:cNvPr>
              <p:cNvGrpSpPr/>
              <p:nvPr/>
            </p:nvGrpSpPr>
            <p:grpSpPr>
              <a:xfrm>
                <a:off x="1520825" y="1049376"/>
                <a:ext cx="1335513" cy="1241879"/>
                <a:chOff x="1520825" y="1049376"/>
                <a:chExt cx="1335513" cy="1241879"/>
              </a:xfrm>
              <a:solidFill>
                <a:srgbClr val="242428"/>
              </a:solidFill>
            </p:grpSpPr>
            <p:sp>
              <p:nvSpPr>
                <p:cNvPr id="54" name="Freeform 53">
                  <a:extLst>
                    <a:ext uri="{FF2B5EF4-FFF2-40B4-BE49-F238E27FC236}">
                      <a16:creationId xmlns:a16="http://schemas.microsoft.com/office/drawing/2014/main" id="{56A394F8-441F-3260-ECB1-E63F21A0DE8F}"/>
                    </a:ext>
                  </a:extLst>
                </p:cNvPr>
                <p:cNvSpPr/>
                <p:nvPr/>
              </p:nvSpPr>
              <p:spPr>
                <a:xfrm>
                  <a:off x="2055030" y="1138221"/>
                  <a:ext cx="89198" cy="177200"/>
                </a:xfrm>
                <a:custGeom>
                  <a:avLst/>
                  <a:gdLst>
                    <a:gd name="connsiteX0" fmla="*/ 0 w 89198"/>
                    <a:gd name="connsiteY0" fmla="*/ 88355 h 177200"/>
                    <a:gd name="connsiteX1" fmla="*/ 0 w 89198"/>
                    <a:gd name="connsiteY1" fmla="*/ 177201 h 177200"/>
                    <a:gd name="connsiteX2" fmla="*/ 89198 w 89198"/>
                    <a:gd name="connsiteY2" fmla="*/ 177201 h 177200"/>
                    <a:gd name="connsiteX3" fmla="*/ 89198 w 89198"/>
                    <a:gd name="connsiteY3" fmla="*/ 88355 h 177200"/>
                    <a:gd name="connsiteX4" fmla="*/ 89198 w 89198"/>
                    <a:gd name="connsiteY4" fmla="*/ 0 h 177200"/>
                    <a:gd name="connsiteX5" fmla="*/ 0 w 89198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0" y="88355"/>
                      </a:moveTo>
                      <a:lnTo>
                        <a:pt x="0" y="177201"/>
                      </a:lnTo>
                      <a:lnTo>
                        <a:pt x="89198" y="177201"/>
                      </a:lnTo>
                      <a:lnTo>
                        <a:pt x="89198" y="88355"/>
                      </a:lnTo>
                      <a:lnTo>
                        <a:pt x="8919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5" name="Freeform 54">
                  <a:extLst>
                    <a:ext uri="{FF2B5EF4-FFF2-40B4-BE49-F238E27FC236}">
                      <a16:creationId xmlns:a16="http://schemas.microsoft.com/office/drawing/2014/main" id="{B725268E-0B3A-9618-CCF9-96BC62D239F3}"/>
                    </a:ext>
                  </a:extLst>
                </p:cNvPr>
                <p:cNvSpPr/>
                <p:nvPr/>
              </p:nvSpPr>
              <p:spPr>
                <a:xfrm>
                  <a:off x="1520825" y="1315422"/>
                  <a:ext cx="534205" cy="354892"/>
                </a:xfrm>
                <a:custGeom>
                  <a:avLst/>
                  <a:gdLst>
                    <a:gd name="connsiteX0" fmla="*/ 445007 w 534205"/>
                    <a:gd name="connsiteY0" fmla="*/ 88846 h 354892"/>
                    <a:gd name="connsiteX1" fmla="*/ 89198 w 534205"/>
                    <a:gd name="connsiteY1" fmla="*/ 88846 h 354892"/>
                    <a:gd name="connsiteX2" fmla="*/ 89198 w 534205"/>
                    <a:gd name="connsiteY2" fmla="*/ 177692 h 354892"/>
                    <a:gd name="connsiteX3" fmla="*/ 0 w 534205"/>
                    <a:gd name="connsiteY3" fmla="*/ 177692 h 354892"/>
                    <a:gd name="connsiteX4" fmla="*/ 0 w 534205"/>
                    <a:gd name="connsiteY4" fmla="*/ 266047 h 354892"/>
                    <a:gd name="connsiteX5" fmla="*/ 89198 w 534205"/>
                    <a:gd name="connsiteY5" fmla="*/ 266047 h 354892"/>
                    <a:gd name="connsiteX6" fmla="*/ 89198 w 534205"/>
                    <a:gd name="connsiteY6" fmla="*/ 354893 h 354892"/>
                    <a:gd name="connsiteX7" fmla="*/ 177904 w 534205"/>
                    <a:gd name="connsiteY7" fmla="*/ 354893 h 354892"/>
                    <a:gd name="connsiteX8" fmla="*/ 177904 w 534205"/>
                    <a:gd name="connsiteY8" fmla="*/ 266047 h 354892"/>
                    <a:gd name="connsiteX9" fmla="*/ 89198 w 534205"/>
                    <a:gd name="connsiteY9" fmla="*/ 266047 h 354892"/>
                    <a:gd name="connsiteX10" fmla="*/ 89198 w 534205"/>
                    <a:gd name="connsiteY10" fmla="*/ 177692 h 354892"/>
                    <a:gd name="connsiteX11" fmla="*/ 534205 w 534205"/>
                    <a:gd name="connsiteY11" fmla="*/ 177692 h 354892"/>
                    <a:gd name="connsiteX12" fmla="*/ 534205 w 534205"/>
                    <a:gd name="connsiteY12" fmla="*/ 0 h 354892"/>
                    <a:gd name="connsiteX13" fmla="*/ 445007 w 534205"/>
                    <a:gd name="connsiteY13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34205" h="354892">
                      <a:moveTo>
                        <a:pt x="445007" y="88846"/>
                      </a:moveTo>
                      <a:lnTo>
                        <a:pt x="89198" y="88846"/>
                      </a:lnTo>
                      <a:lnTo>
                        <a:pt x="89198" y="177692"/>
                      </a:lnTo>
                      <a:lnTo>
                        <a:pt x="0" y="177692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7904" y="354893"/>
                      </a:lnTo>
                      <a:lnTo>
                        <a:pt x="177904" y="266047"/>
                      </a:lnTo>
                      <a:lnTo>
                        <a:pt x="89198" y="266047"/>
                      </a:lnTo>
                      <a:lnTo>
                        <a:pt x="89198" y="177692"/>
                      </a:lnTo>
                      <a:lnTo>
                        <a:pt x="534205" y="177692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6" name="Freeform 55">
                  <a:extLst>
                    <a:ext uri="{FF2B5EF4-FFF2-40B4-BE49-F238E27FC236}">
                      <a16:creationId xmlns:a16="http://schemas.microsoft.com/office/drawing/2014/main" id="{DAC45649-8AC9-D02E-DCC7-B00F4AED8F37}"/>
                    </a:ext>
                  </a:extLst>
                </p:cNvPr>
                <p:cNvSpPr/>
                <p:nvPr/>
              </p:nvSpPr>
              <p:spPr>
                <a:xfrm>
                  <a:off x="2144228" y="1049376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7" name="Freeform 56">
                  <a:extLst>
                    <a:ext uri="{FF2B5EF4-FFF2-40B4-BE49-F238E27FC236}">
                      <a16:creationId xmlns:a16="http://schemas.microsoft.com/office/drawing/2014/main" id="{3B4D84C9-6BC8-B8B0-01D1-70A07487DE5F}"/>
                    </a:ext>
                  </a:extLst>
                </p:cNvPr>
                <p:cNvSpPr/>
                <p:nvPr/>
              </p:nvSpPr>
              <p:spPr>
                <a:xfrm>
                  <a:off x="1698729" y="1670315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88846 h 88845"/>
                    <a:gd name="connsiteX1" fmla="*/ 178397 w 178396"/>
                    <a:gd name="connsiteY1" fmla="*/ 88846 h 88845"/>
                    <a:gd name="connsiteX2" fmla="*/ 178397 w 178396"/>
                    <a:gd name="connsiteY2" fmla="*/ 0 h 88845"/>
                    <a:gd name="connsiteX3" fmla="*/ 89198 w 178396"/>
                    <a:gd name="connsiteY3" fmla="*/ 0 h 88845"/>
                    <a:gd name="connsiteX4" fmla="*/ 0 w 178396"/>
                    <a:gd name="connsiteY4" fmla="*/ 0 h 88845"/>
                    <a:gd name="connsiteX5" fmla="*/ 0 w 178396"/>
                    <a:gd name="connsiteY5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88846"/>
                      </a:move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8" name="Freeform 57">
                  <a:extLst>
                    <a:ext uri="{FF2B5EF4-FFF2-40B4-BE49-F238E27FC236}">
                      <a16:creationId xmlns:a16="http://schemas.microsoft.com/office/drawing/2014/main" id="{1F10310C-F7EA-3240-1E2F-122F6E1202D1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355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355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355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9" name="Freeform 58">
                  <a:extLst>
                    <a:ext uri="{FF2B5EF4-FFF2-40B4-BE49-F238E27FC236}">
                      <a16:creationId xmlns:a16="http://schemas.microsoft.com/office/drawing/2014/main" id="{E702CA2B-7926-D214-FCC8-4BAC4E32FEFA}"/>
                    </a:ext>
                  </a:extLst>
                </p:cNvPr>
                <p:cNvSpPr/>
                <p:nvPr/>
              </p:nvSpPr>
              <p:spPr>
                <a:xfrm>
                  <a:off x="1965831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7C34A23F-4DDD-AD03-C6A1-053057E504B2}"/>
                    </a:ext>
                  </a:extLst>
                </p:cNvPr>
                <p:cNvSpPr/>
                <p:nvPr/>
              </p:nvSpPr>
              <p:spPr>
                <a:xfrm>
                  <a:off x="1877126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235C9670-FD84-A8CB-2CC4-C0BA1ADEF1DD}"/>
                    </a:ext>
                  </a:extLst>
                </p:cNvPr>
                <p:cNvSpPr/>
                <p:nvPr/>
              </p:nvSpPr>
              <p:spPr>
                <a:xfrm>
                  <a:off x="1698729" y="1936362"/>
                  <a:ext cx="178396" cy="354892"/>
                </a:xfrm>
                <a:custGeom>
                  <a:avLst/>
                  <a:gdLst>
                    <a:gd name="connsiteX0" fmla="*/ 89198 w 178396"/>
                    <a:gd name="connsiteY0" fmla="*/ 177201 h 354892"/>
                    <a:gd name="connsiteX1" fmla="*/ 178397 w 178396"/>
                    <a:gd name="connsiteY1" fmla="*/ 177201 h 354892"/>
                    <a:gd name="connsiteX2" fmla="*/ 178397 w 178396"/>
                    <a:gd name="connsiteY2" fmla="*/ 88846 h 354892"/>
                    <a:gd name="connsiteX3" fmla="*/ 178397 w 178396"/>
                    <a:gd name="connsiteY3" fmla="*/ 0 h 354892"/>
                    <a:gd name="connsiteX4" fmla="*/ 89198 w 178396"/>
                    <a:gd name="connsiteY4" fmla="*/ 0 h 354892"/>
                    <a:gd name="connsiteX5" fmla="*/ 89198 w 178396"/>
                    <a:gd name="connsiteY5" fmla="*/ 88846 h 354892"/>
                    <a:gd name="connsiteX6" fmla="*/ 89198 w 178396"/>
                    <a:gd name="connsiteY6" fmla="*/ 177201 h 354892"/>
                    <a:gd name="connsiteX7" fmla="*/ 0 w 178396"/>
                    <a:gd name="connsiteY7" fmla="*/ 177201 h 354892"/>
                    <a:gd name="connsiteX8" fmla="*/ 0 w 178396"/>
                    <a:gd name="connsiteY8" fmla="*/ 266047 h 354892"/>
                    <a:gd name="connsiteX9" fmla="*/ 89198 w 178396"/>
                    <a:gd name="connsiteY9" fmla="*/ 266047 h 354892"/>
                    <a:gd name="connsiteX10" fmla="*/ 89198 w 178396"/>
                    <a:gd name="connsiteY10" fmla="*/ 354893 h 354892"/>
                    <a:gd name="connsiteX11" fmla="*/ 178397 w 178396"/>
                    <a:gd name="connsiteY11" fmla="*/ 354893 h 354892"/>
                    <a:gd name="connsiteX12" fmla="*/ 178397 w 178396"/>
                    <a:gd name="connsiteY12" fmla="*/ 266047 h 354892"/>
                    <a:gd name="connsiteX13" fmla="*/ 89198 w 178396"/>
                    <a:gd name="connsiteY13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8396" h="354892">
                      <a:moveTo>
                        <a:pt x="89198" y="177201"/>
                      </a:moveTo>
                      <a:lnTo>
                        <a:pt x="178397" y="177201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89198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8397" y="354893"/>
                      </a:lnTo>
                      <a:lnTo>
                        <a:pt x="178397" y="266047"/>
                      </a:lnTo>
                      <a:lnTo>
                        <a:pt x="89198" y="26604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2" name="Freeform 61">
                  <a:extLst>
                    <a:ext uri="{FF2B5EF4-FFF2-40B4-BE49-F238E27FC236}">
                      <a16:creationId xmlns:a16="http://schemas.microsoft.com/office/drawing/2014/main" id="{A2119E25-AD4B-E4CD-D7DE-4101853850DF}"/>
                    </a:ext>
                  </a:extLst>
                </p:cNvPr>
                <p:cNvSpPr/>
                <p:nvPr/>
              </p:nvSpPr>
              <p:spPr>
                <a:xfrm>
                  <a:off x="2322132" y="1315422"/>
                  <a:ext cx="534205" cy="354892"/>
                </a:xfrm>
                <a:custGeom>
                  <a:avLst/>
                  <a:gdLst>
                    <a:gd name="connsiteX0" fmla="*/ 445500 w 534205"/>
                    <a:gd name="connsiteY0" fmla="*/ 177692 h 354892"/>
                    <a:gd name="connsiteX1" fmla="*/ 445500 w 534205"/>
                    <a:gd name="connsiteY1" fmla="*/ 88846 h 354892"/>
                    <a:gd name="connsiteX2" fmla="*/ 89198 w 534205"/>
                    <a:gd name="connsiteY2" fmla="*/ 88846 h 354892"/>
                    <a:gd name="connsiteX3" fmla="*/ 89198 w 534205"/>
                    <a:gd name="connsiteY3" fmla="*/ 0 h 354892"/>
                    <a:gd name="connsiteX4" fmla="*/ 0 w 534205"/>
                    <a:gd name="connsiteY4" fmla="*/ 0 h 354892"/>
                    <a:gd name="connsiteX5" fmla="*/ 0 w 534205"/>
                    <a:gd name="connsiteY5" fmla="*/ 88846 h 354892"/>
                    <a:gd name="connsiteX6" fmla="*/ 0 w 534205"/>
                    <a:gd name="connsiteY6" fmla="*/ 177692 h 354892"/>
                    <a:gd name="connsiteX7" fmla="*/ 445500 w 534205"/>
                    <a:gd name="connsiteY7" fmla="*/ 177692 h 354892"/>
                    <a:gd name="connsiteX8" fmla="*/ 445500 w 534205"/>
                    <a:gd name="connsiteY8" fmla="*/ 266047 h 354892"/>
                    <a:gd name="connsiteX9" fmla="*/ 356301 w 534205"/>
                    <a:gd name="connsiteY9" fmla="*/ 266047 h 354892"/>
                    <a:gd name="connsiteX10" fmla="*/ 356301 w 534205"/>
                    <a:gd name="connsiteY10" fmla="*/ 354893 h 354892"/>
                    <a:gd name="connsiteX11" fmla="*/ 445500 w 534205"/>
                    <a:gd name="connsiteY11" fmla="*/ 354893 h 354892"/>
                    <a:gd name="connsiteX12" fmla="*/ 445500 w 534205"/>
                    <a:gd name="connsiteY12" fmla="*/ 266047 h 354892"/>
                    <a:gd name="connsiteX13" fmla="*/ 534205 w 534205"/>
                    <a:gd name="connsiteY13" fmla="*/ 266047 h 354892"/>
                    <a:gd name="connsiteX14" fmla="*/ 534205 w 534205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34205" h="354892">
                      <a:moveTo>
                        <a:pt x="445500" y="177692"/>
                      </a:moveTo>
                      <a:lnTo>
                        <a:pt x="445500" y="88846"/>
                      </a:lnTo>
                      <a:lnTo>
                        <a:pt x="89198" y="88846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692"/>
                      </a:lnTo>
                      <a:lnTo>
                        <a:pt x="445500" y="177692"/>
                      </a:lnTo>
                      <a:lnTo>
                        <a:pt x="445500" y="266047"/>
                      </a:lnTo>
                      <a:lnTo>
                        <a:pt x="356301" y="266047"/>
                      </a:lnTo>
                      <a:lnTo>
                        <a:pt x="356301" y="354893"/>
                      </a:lnTo>
                      <a:lnTo>
                        <a:pt x="445500" y="354893"/>
                      </a:lnTo>
                      <a:lnTo>
                        <a:pt x="445500" y="266047"/>
                      </a:lnTo>
                      <a:lnTo>
                        <a:pt x="534205" y="266047"/>
                      </a:lnTo>
                      <a:lnTo>
                        <a:pt x="534205" y="1776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3" name="Freeform 62">
                  <a:extLst>
                    <a:ext uri="{FF2B5EF4-FFF2-40B4-BE49-F238E27FC236}">
                      <a16:creationId xmlns:a16="http://schemas.microsoft.com/office/drawing/2014/main" id="{B9425B4B-91DC-541C-B010-F846740DE673}"/>
                    </a:ext>
                  </a:extLst>
                </p:cNvPr>
                <p:cNvSpPr/>
                <p:nvPr/>
              </p:nvSpPr>
              <p:spPr>
                <a:xfrm>
                  <a:off x="2233427" y="113822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0 h 177200"/>
                    <a:gd name="connsiteX1" fmla="*/ 0 w 88705"/>
                    <a:gd name="connsiteY1" fmla="*/ 0 h 177200"/>
                    <a:gd name="connsiteX2" fmla="*/ 0 w 88705"/>
                    <a:gd name="connsiteY2" fmla="*/ 88355 h 177200"/>
                    <a:gd name="connsiteX3" fmla="*/ 0 w 88705"/>
                    <a:gd name="connsiteY3" fmla="*/ 177201 h 177200"/>
                    <a:gd name="connsiteX4" fmla="*/ 88706 w 88705"/>
                    <a:gd name="connsiteY4" fmla="*/ 177201 h 177200"/>
                    <a:gd name="connsiteX5" fmla="*/ 88706 w 88705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lnTo>
                        <a:pt x="88706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4" name="Freeform 63">
                  <a:extLst>
                    <a:ext uri="{FF2B5EF4-FFF2-40B4-BE49-F238E27FC236}">
                      <a16:creationId xmlns:a16="http://schemas.microsoft.com/office/drawing/2014/main" id="{37B18F2D-9AE6-E284-7322-3908F7745120}"/>
                    </a:ext>
                  </a:extLst>
                </p:cNvPr>
                <p:cNvSpPr/>
                <p:nvPr/>
              </p:nvSpPr>
              <p:spPr>
                <a:xfrm>
                  <a:off x="2500529" y="1670315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5" name="Freeform 64">
                  <a:extLst>
                    <a:ext uri="{FF2B5EF4-FFF2-40B4-BE49-F238E27FC236}">
                      <a16:creationId xmlns:a16="http://schemas.microsoft.com/office/drawing/2014/main" id="{9B8BBD17-ED79-3DA6-BCAD-6D1DD700B5F4}"/>
                    </a:ext>
                  </a:extLst>
                </p:cNvPr>
                <p:cNvSpPr/>
                <p:nvPr/>
              </p:nvSpPr>
              <p:spPr>
                <a:xfrm>
                  <a:off x="2411331" y="1759161"/>
                  <a:ext cx="89198" cy="177200"/>
                </a:xfrm>
                <a:custGeom>
                  <a:avLst/>
                  <a:gdLst>
                    <a:gd name="connsiteX0" fmla="*/ 89199 w 89198"/>
                    <a:gd name="connsiteY0" fmla="*/ 0 h 177200"/>
                    <a:gd name="connsiteX1" fmla="*/ 0 w 89198"/>
                    <a:gd name="connsiteY1" fmla="*/ 0 h 177200"/>
                    <a:gd name="connsiteX2" fmla="*/ 0 w 89198"/>
                    <a:gd name="connsiteY2" fmla="*/ 88355 h 177200"/>
                    <a:gd name="connsiteX3" fmla="*/ 0 w 89198"/>
                    <a:gd name="connsiteY3" fmla="*/ 177201 h 177200"/>
                    <a:gd name="connsiteX4" fmla="*/ 89199 w 89198"/>
                    <a:gd name="connsiteY4" fmla="*/ 177201 h 177200"/>
                    <a:gd name="connsiteX5" fmla="*/ 89199 w 89198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89199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9B85C501-EF0F-CB13-55A4-C133C76AAB31}"/>
                    </a:ext>
                  </a:extLst>
                </p:cNvPr>
                <p:cNvSpPr/>
                <p:nvPr/>
              </p:nvSpPr>
              <p:spPr>
                <a:xfrm>
                  <a:off x="2322132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327631D1-3AF8-1377-22D2-F13E47F9FEF2}"/>
                    </a:ext>
                  </a:extLst>
                </p:cNvPr>
                <p:cNvSpPr/>
                <p:nvPr/>
              </p:nvSpPr>
              <p:spPr>
                <a:xfrm>
                  <a:off x="2500529" y="1936362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846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846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846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8" name="Freeform 67">
                  <a:extLst>
                    <a:ext uri="{FF2B5EF4-FFF2-40B4-BE49-F238E27FC236}">
                      <a16:creationId xmlns:a16="http://schemas.microsoft.com/office/drawing/2014/main" id="{4D978769-AB9C-8447-6CF7-7E514EB15B4F}"/>
                    </a:ext>
                  </a:extLst>
                </p:cNvPr>
                <p:cNvSpPr/>
                <p:nvPr/>
              </p:nvSpPr>
              <p:spPr>
                <a:xfrm>
                  <a:off x="2500529" y="220240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383AF3A6-8828-2BBC-78CC-7807E5394984}"/>
                    </a:ext>
                  </a:extLst>
                </p:cNvPr>
                <p:cNvSpPr/>
                <p:nvPr/>
              </p:nvSpPr>
              <p:spPr>
                <a:xfrm>
                  <a:off x="2411331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5BE5F205-28A5-B1E2-B8E7-6EC219C471DB}"/>
                    </a:ext>
                  </a:extLst>
                </p:cNvPr>
                <p:cNvSpPr/>
                <p:nvPr/>
              </p:nvSpPr>
              <p:spPr>
                <a:xfrm>
                  <a:off x="2589235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1" name="Freeform 70">
                  <a:extLst>
                    <a:ext uri="{FF2B5EF4-FFF2-40B4-BE49-F238E27FC236}">
                      <a16:creationId xmlns:a16="http://schemas.microsoft.com/office/drawing/2014/main" id="{40381FD1-62BD-59CC-3D28-27A9E719C3CF}"/>
                    </a:ext>
                  </a:extLst>
                </p:cNvPr>
                <p:cNvSpPr/>
                <p:nvPr/>
              </p:nvSpPr>
              <p:spPr>
                <a:xfrm>
                  <a:off x="2055030" y="1936362"/>
                  <a:ext cx="267102" cy="88845"/>
                </a:xfrm>
                <a:custGeom>
                  <a:avLst/>
                  <a:gdLst>
                    <a:gd name="connsiteX0" fmla="*/ 0 w 267102"/>
                    <a:gd name="connsiteY0" fmla="*/ 0 h 88845"/>
                    <a:gd name="connsiteX1" fmla="*/ 267103 w 267102"/>
                    <a:gd name="connsiteY1" fmla="*/ 0 h 88845"/>
                    <a:gd name="connsiteX2" fmla="*/ 267103 w 267102"/>
                    <a:gd name="connsiteY2" fmla="*/ 88846 h 88845"/>
                    <a:gd name="connsiteX3" fmla="*/ 0 w 267102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7102" h="88845">
                      <a:moveTo>
                        <a:pt x="0" y="0"/>
                      </a:moveTo>
                      <a:lnTo>
                        <a:pt x="267103" y="0"/>
                      </a:lnTo>
                      <a:lnTo>
                        <a:pt x="267103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</p:grpSp>
      </p:grpSp>
      <p:grpSp>
        <p:nvGrpSpPr>
          <p:cNvPr id="74" name="Graphic 28">
            <a:extLst>
              <a:ext uri="{FF2B5EF4-FFF2-40B4-BE49-F238E27FC236}">
                <a16:creationId xmlns:a16="http://schemas.microsoft.com/office/drawing/2014/main" id="{3877F647-C0E7-6ACD-05C6-3343EA44880D}"/>
              </a:ext>
            </a:extLst>
          </p:cNvPr>
          <p:cNvGrpSpPr/>
          <p:nvPr/>
        </p:nvGrpSpPr>
        <p:grpSpPr>
          <a:xfrm>
            <a:off x="13137584" y="9918881"/>
            <a:ext cx="1817617" cy="1692264"/>
            <a:chOff x="19274746" y="6303964"/>
            <a:chExt cx="2578100" cy="2400300"/>
          </a:xfrm>
        </p:grpSpPr>
        <p:grpSp>
          <p:nvGrpSpPr>
            <p:cNvPr id="75" name="Graphic 28">
              <a:extLst>
                <a:ext uri="{FF2B5EF4-FFF2-40B4-BE49-F238E27FC236}">
                  <a16:creationId xmlns:a16="http://schemas.microsoft.com/office/drawing/2014/main" id="{DDF4C341-C060-9B31-B2D9-3366FF9448C8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496485AC-7624-08C1-7A56-0BBB106DE5C8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FA448F6F-8874-6AF3-CDF3-60FDF260CDD3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6" name="Graphic 28">
              <a:extLst>
                <a:ext uri="{FF2B5EF4-FFF2-40B4-BE49-F238E27FC236}">
                  <a16:creationId xmlns:a16="http://schemas.microsoft.com/office/drawing/2014/main" id="{795C6D3B-5432-F442-F262-B5DE1E1F39EF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6F20CCD8-18D2-59D4-A5A6-53026B50A4FD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6A7210F2-B5B7-7157-30BE-536DED02CF49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BE8D4629-E600-F3DB-6D49-462AA43C1830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605E711B-BBFD-5F25-E14E-246C49C2D4CD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45544064-2752-B74F-186B-D22C65E4BD54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A974DBDE-F6B4-A11B-83D5-A9BCE9736A35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789D12B4-F17E-FE5A-057F-28058098455F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0812CFF-FA7C-96CF-E1A4-3A56CAD4A2A8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0A6681E6-0A5E-D107-4BC4-6C21BA34BBD9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47A4C718-409D-AEBA-1EE6-0F1CDEC257D5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chemeClr val="accent1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78" name="Graphic 28">
              <a:extLst>
                <a:ext uri="{FF2B5EF4-FFF2-40B4-BE49-F238E27FC236}">
                  <a16:creationId xmlns:a16="http://schemas.microsoft.com/office/drawing/2014/main" id="{102B9226-1362-82AF-206E-0F302779E53F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4947C412-D424-F1C0-D3C1-B99708E5B635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59154C9C-C6AC-D7E8-38E7-122F188C31A6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64ED85A8-D7E8-BD01-315D-02DF9C3812D5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409944C2-068F-6F4C-A361-9CCA5CDAAD92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B592FF18-1139-8D14-FD99-CEBA22260870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00E15F04-A5B8-B7F2-853F-CD05B18D4EB9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243D28B3-129B-A232-B17D-667A208F954E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0959BB90-5C31-7234-DE8C-6FD290BA9D24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D0F67AC4-CA40-8AA9-0749-170CD0C81C94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3BAEC51D-1325-9877-6DA5-C32DE0330F92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163C1E54-B312-C038-374E-9585BDDA811F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92FE52B0-F2E7-8AD3-AEE3-59CD71ACB5E4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530E291A-66B6-3E87-8190-313C03268726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43B4C22A-2D17-0B80-9387-538182EC58C0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9172FDA9-B98B-E71D-AA60-9221EF58658A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8E65670F-CDE0-F15B-7BB3-CDB4D3F277BA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BDCC3D70-7D71-9091-ABE1-2B1AABEC1CA4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251ADEBA-E077-AC1F-E53D-2C149B2FEF86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08" name="Graphic 28">
            <a:extLst>
              <a:ext uri="{FF2B5EF4-FFF2-40B4-BE49-F238E27FC236}">
                <a16:creationId xmlns:a16="http://schemas.microsoft.com/office/drawing/2014/main" id="{7136E404-B92B-079A-ADA4-4937F03AFE17}"/>
              </a:ext>
            </a:extLst>
          </p:cNvPr>
          <p:cNvGrpSpPr/>
          <p:nvPr/>
        </p:nvGrpSpPr>
        <p:grpSpPr>
          <a:xfrm>
            <a:off x="13137584" y="5740812"/>
            <a:ext cx="1817617" cy="1692264"/>
            <a:chOff x="19274746" y="6303964"/>
            <a:chExt cx="2578100" cy="2400300"/>
          </a:xfrm>
        </p:grpSpPr>
        <p:grpSp>
          <p:nvGrpSpPr>
            <p:cNvPr id="109" name="Graphic 28">
              <a:extLst>
                <a:ext uri="{FF2B5EF4-FFF2-40B4-BE49-F238E27FC236}">
                  <a16:creationId xmlns:a16="http://schemas.microsoft.com/office/drawing/2014/main" id="{8022BE9C-44DC-7874-D7E5-9AFD171C4839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A0021379-2E3D-9169-FE33-CF23AEEEDE06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6248C6F7-9D4B-5D9C-6550-0B668DB4B08B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0" name="Graphic 28">
              <a:extLst>
                <a:ext uri="{FF2B5EF4-FFF2-40B4-BE49-F238E27FC236}">
                  <a16:creationId xmlns:a16="http://schemas.microsoft.com/office/drawing/2014/main" id="{CC472D0F-7246-6E27-F6CA-9D38C8B54C26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8CD150FA-BB82-6ED7-E3CF-AB3B2E70D0AA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9C96D527-A99F-0E8C-4BE7-8EEE7ABC600B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D827C0C5-1F24-FD48-E91F-B43726028E86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88CDF709-EA81-21A3-4BC1-B3B8260A3FE9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DF865DD4-7178-40AE-4A11-D7D2533F685E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606A5A5F-25D2-9359-A560-9ED2C939C272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D6B99DD8-33AD-D1B0-D243-8478B6389AEE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27CC8BF8-C867-8901-34ED-DFCFE575CCC8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8898CFE6-024E-A992-BAE6-779E99EF8D3A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6A8DA9A9-30CF-AC34-627B-9D5B7DBAAD26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chemeClr val="accent6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2" name="Graphic 28">
              <a:extLst>
                <a:ext uri="{FF2B5EF4-FFF2-40B4-BE49-F238E27FC236}">
                  <a16:creationId xmlns:a16="http://schemas.microsoft.com/office/drawing/2014/main" id="{FCB60921-AAC5-AD9E-6228-FD30DAE0B002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2DAC3B1F-7B77-A64B-9F36-ACAC3F674595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B6C13339-F1F2-9F90-7B80-AA32954F13C0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8CFA56BB-00E1-C40D-E51D-F7C3E7A64F58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67DADEDA-1551-2AF5-2637-17224BB29D62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B9ECF481-48A6-D960-7D2A-157C526EA288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A14B27A-0B41-DA78-BC9E-1444A518E00D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021D944F-7369-504E-73AF-F12B0D7AD293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A2359D42-1D0A-FD9E-89C8-33BB0A2D5EDF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E8C88B4-6C5E-6FD3-6EA1-5E3F7C561778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4B5380CB-CEE4-E26A-1833-B143A80592AF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CA31F872-24B3-68D3-24F6-5BD3BA1996B8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11E0D451-62D1-7F43-C299-9A627348DAA0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91E1C84D-879C-2D1E-3447-545D9F62A747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A9446F1C-8C21-8BB9-F575-75C859BB9849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44647EFC-6B29-7C26-0250-32900BADF07D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5BA448E7-411E-81C5-56C9-52E849A19535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73A97EC0-5B74-F1EE-6419-42FB42C24B24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679EEB80-3070-81FB-8FDB-34512E01297B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42" name="Graphic 28">
            <a:extLst>
              <a:ext uri="{FF2B5EF4-FFF2-40B4-BE49-F238E27FC236}">
                <a16:creationId xmlns:a16="http://schemas.microsoft.com/office/drawing/2014/main" id="{D42DFD59-D822-6F74-0BD5-2EC3E895D3E3}"/>
              </a:ext>
            </a:extLst>
          </p:cNvPr>
          <p:cNvGrpSpPr/>
          <p:nvPr/>
        </p:nvGrpSpPr>
        <p:grpSpPr>
          <a:xfrm>
            <a:off x="2361941" y="9918881"/>
            <a:ext cx="1817617" cy="1692264"/>
            <a:chOff x="19274746" y="6303964"/>
            <a:chExt cx="2578100" cy="2400300"/>
          </a:xfrm>
        </p:grpSpPr>
        <p:grpSp>
          <p:nvGrpSpPr>
            <p:cNvPr id="143" name="Graphic 28">
              <a:extLst>
                <a:ext uri="{FF2B5EF4-FFF2-40B4-BE49-F238E27FC236}">
                  <a16:creationId xmlns:a16="http://schemas.microsoft.com/office/drawing/2014/main" id="{B3E8E0CF-5D0F-4E86-095D-DB8624FE98E4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9888B62F-FA17-29D3-F9BC-FA07B37B9F32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74C2D2CA-7C3B-B8AC-3655-5228E191A503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4" name="Graphic 28">
              <a:extLst>
                <a:ext uri="{FF2B5EF4-FFF2-40B4-BE49-F238E27FC236}">
                  <a16:creationId xmlns:a16="http://schemas.microsoft.com/office/drawing/2014/main" id="{6DA46507-8BB5-B5CE-F4E5-0E2256C9E84F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70FA49E8-B9AD-FB4D-CE9E-D43B28D12C48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96F3322D-0914-19E0-3C2C-7259865B4D8E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559F9599-B90A-EC7E-49A5-C8E40B04315F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AEE9AC76-A31D-47D0-BB82-8ED371CE82AE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AC3F9C49-F308-FAD2-7EED-C51D599FB053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DB6AFEAA-91BA-D9B3-4ED6-39EE468B6323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9C14225D-2F79-A9A2-58E1-AB7DD02AFA01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6F1FAC20-F762-74CF-667F-8C10321F4D4F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BAD40213-0D9D-D757-ABA9-8A761F940874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4E504809-98BE-F61E-80A6-4F85B5519773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chemeClr val="accent4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46" name="Graphic 28">
              <a:extLst>
                <a:ext uri="{FF2B5EF4-FFF2-40B4-BE49-F238E27FC236}">
                  <a16:creationId xmlns:a16="http://schemas.microsoft.com/office/drawing/2014/main" id="{3C087B03-4DBC-E957-C64E-0617D8555DC8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9CEBE7C3-92C1-C086-4A7E-8A0C77492C37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DCD92872-A83C-4E99-BF85-37764C6BACA8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BB7B343B-C384-2481-44A5-726C2AD29F8D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6395FC17-A689-E288-7C5F-A58AA6B6ABBD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C3DFD5ED-3F98-DBEE-9976-A410522EC20B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38B64107-F150-670E-8728-008452A4C7A7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C6A0BD3D-DB0F-36C8-C583-8D055FD8B728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33CCFBE9-E1EA-5A44-FA30-7B4295551FBC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90529F6F-5323-9543-3064-BA5AB1BDC70B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0F22BD8A-5CE7-D45A-736A-EDC7F0B3A0C2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67F851FE-3323-71C4-C5A6-30DF1DDC95D3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F174D53C-6111-8619-44D8-792FBD729E39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8F5A9B5C-DE39-35C3-3466-66AF26A83463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3406EA0C-C70F-EEDA-10F2-127C2048665D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38A38195-FAE4-2412-545B-1BFE38FA4C36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E951299E-792A-0D36-B250-5C6D457D2704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1E7DF9B1-D04A-AF47-7831-593C06690412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C960C224-D414-FBB9-F1E8-9C60ABD26527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76" name="Graphic 28">
            <a:extLst>
              <a:ext uri="{FF2B5EF4-FFF2-40B4-BE49-F238E27FC236}">
                <a16:creationId xmlns:a16="http://schemas.microsoft.com/office/drawing/2014/main" id="{C2335BE2-C6F5-0054-B1F6-96B65BF18198}"/>
              </a:ext>
            </a:extLst>
          </p:cNvPr>
          <p:cNvGrpSpPr/>
          <p:nvPr/>
        </p:nvGrpSpPr>
        <p:grpSpPr>
          <a:xfrm>
            <a:off x="2361941" y="5740812"/>
            <a:ext cx="1817617" cy="1692264"/>
            <a:chOff x="19274746" y="6303964"/>
            <a:chExt cx="2578100" cy="2400300"/>
          </a:xfrm>
        </p:grpSpPr>
        <p:grpSp>
          <p:nvGrpSpPr>
            <p:cNvPr id="177" name="Graphic 28">
              <a:extLst>
                <a:ext uri="{FF2B5EF4-FFF2-40B4-BE49-F238E27FC236}">
                  <a16:creationId xmlns:a16="http://schemas.microsoft.com/office/drawing/2014/main" id="{99197A86-4541-A8EA-9889-5E588C7B4531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4167D7D-DF35-DF89-E275-24E23F0F2C28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0A08F4AC-EB37-86E4-C298-0139A115F7B0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8" name="Graphic 28">
              <a:extLst>
                <a:ext uri="{FF2B5EF4-FFF2-40B4-BE49-F238E27FC236}">
                  <a16:creationId xmlns:a16="http://schemas.microsoft.com/office/drawing/2014/main" id="{1E34F010-2BC4-42FF-6EE2-BF4E1491DD62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11D22C6E-1DC4-634B-9B67-FEE31A4815A9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D55F6C9A-E8F1-7E8D-68E9-1355A18BDBB8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73F90E1E-A20C-05D5-AD16-3A4C67C30000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EDFE3EC7-8D7E-112B-7F5F-CE1CE73F74B6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EB614E58-C2E0-2F2F-FC1F-DE405D239DBE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70E8878B-45AA-B8EB-07EC-CAD620535E87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9B1F402C-F4FF-BAFE-DEA7-A321F7DC6FB6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FF355F13-BF09-DC0F-D6B8-DC15171A2B6D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9F57F6F-77C9-C025-B2F1-70603F65A46E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id="{12684792-18B2-FA6F-9095-6ABE93D1D8E7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chemeClr val="accent3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80" name="Graphic 28">
              <a:extLst>
                <a:ext uri="{FF2B5EF4-FFF2-40B4-BE49-F238E27FC236}">
                  <a16:creationId xmlns:a16="http://schemas.microsoft.com/office/drawing/2014/main" id="{67876887-B877-6F2D-449B-EABAA541957D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9E3BE0E9-E8C4-F6AB-1228-DA2E087A26B5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72BABC92-7640-EAF4-F372-F7A4EA95C9D3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6657A663-EF04-1349-98A9-57EC0F385933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0A4EB44B-BCCE-AA86-B7F5-7C917C58128D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ED423898-0111-B8E2-AE13-03E17140D103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D2F4E4FE-C3EF-5CC9-0937-6897D3623A65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BCEC8288-0F4F-12A7-38FF-3E8F3E560146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3479054F-6A88-A23E-4543-88D05637D1C3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C10DC98C-2D6B-208B-8D7D-1C108C125B00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975DDEA7-E57E-8416-BE87-604ABF222713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E3067055-70F6-EA9C-1413-396178BC1020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B4066FF7-E170-ED4F-FBA1-D401EEEBFC7F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1F117AED-F9C8-2591-594D-C364F607DD78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A777B35C-DD2C-79D7-D7B9-B485697E241E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7336AF58-890F-93B1-F1C0-BB0A4C90A944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296241A5-28AE-B7E2-76C7-30BDAB844602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32BA08DC-6A22-C831-1847-4CA1BE15668C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0D148450-E4AC-FF7A-A90F-514469FB3DE2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47D2CE8-8435-2DB4-79B2-E61C6B267972}"/>
              </a:ext>
            </a:extLst>
          </p:cNvPr>
          <p:cNvSpPr txBox="1"/>
          <p:nvPr/>
        </p:nvSpPr>
        <p:spPr>
          <a:xfrm>
            <a:off x="4936788" y="6254886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592A4-9FAC-AB13-BC9A-223EA51E375F}"/>
              </a:ext>
            </a:extLst>
          </p:cNvPr>
          <p:cNvSpPr txBox="1"/>
          <p:nvPr/>
        </p:nvSpPr>
        <p:spPr>
          <a:xfrm>
            <a:off x="4936788" y="5426878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Tokyo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C9DF8-4B7A-9B70-A7A1-70B6A07AF2A4}"/>
              </a:ext>
            </a:extLst>
          </p:cNvPr>
          <p:cNvSpPr txBox="1"/>
          <p:nvPr/>
        </p:nvSpPr>
        <p:spPr>
          <a:xfrm>
            <a:off x="4936788" y="10573410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9A525F-3610-E6DE-125A-C0CBC6A0B1C3}"/>
              </a:ext>
            </a:extLst>
          </p:cNvPr>
          <p:cNvSpPr txBox="1"/>
          <p:nvPr/>
        </p:nvSpPr>
        <p:spPr>
          <a:xfrm>
            <a:off x="4936788" y="9745402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Miami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F390F-6730-AEEB-F3FA-72CFBEEF3F5A}"/>
              </a:ext>
            </a:extLst>
          </p:cNvPr>
          <p:cNvSpPr txBox="1"/>
          <p:nvPr/>
        </p:nvSpPr>
        <p:spPr>
          <a:xfrm>
            <a:off x="15700293" y="6254886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CFF952-2D4E-69C5-0486-54B824657B6B}"/>
              </a:ext>
            </a:extLst>
          </p:cNvPr>
          <p:cNvSpPr txBox="1"/>
          <p:nvPr/>
        </p:nvSpPr>
        <p:spPr>
          <a:xfrm>
            <a:off x="15700293" y="5426878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Berlin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402DAB-9647-F72B-758C-1F66BD51A82D}"/>
              </a:ext>
            </a:extLst>
          </p:cNvPr>
          <p:cNvSpPr txBox="1"/>
          <p:nvPr/>
        </p:nvSpPr>
        <p:spPr>
          <a:xfrm>
            <a:off x="15700293" y="10573410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5BDD5E-160B-5B01-3289-29601B7528BB}"/>
              </a:ext>
            </a:extLst>
          </p:cNvPr>
          <p:cNvSpPr txBox="1"/>
          <p:nvPr/>
        </p:nvSpPr>
        <p:spPr>
          <a:xfrm>
            <a:off x="15700293" y="9745402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Paris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B8B656-086E-9F8F-A437-F6B0161C3A35}"/>
              </a:ext>
            </a:extLst>
          </p:cNvPr>
          <p:cNvSpPr txBox="1"/>
          <p:nvPr/>
        </p:nvSpPr>
        <p:spPr>
          <a:xfrm>
            <a:off x="12188825" y="1277612"/>
            <a:ext cx="10668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Bullet Points</a:t>
            </a:r>
          </a:p>
        </p:txBody>
      </p:sp>
    </p:spTree>
    <p:extLst>
      <p:ext uri="{BB962C8B-B14F-4D97-AF65-F5344CB8AC3E}">
        <p14:creationId xmlns:p14="http://schemas.microsoft.com/office/powerpoint/2010/main" val="101518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1">
            <a:extLst>
              <a:ext uri="{FF2B5EF4-FFF2-40B4-BE49-F238E27FC236}">
                <a16:creationId xmlns:a16="http://schemas.microsoft.com/office/drawing/2014/main" id="{AE67592D-63C9-438B-5BD3-0A024F1B1992}"/>
              </a:ext>
            </a:extLst>
          </p:cNvPr>
          <p:cNvGrpSpPr/>
          <p:nvPr/>
        </p:nvGrpSpPr>
        <p:grpSpPr>
          <a:xfrm>
            <a:off x="1532800" y="1180324"/>
            <a:ext cx="4496121" cy="1171265"/>
            <a:chOff x="1532800" y="1180324"/>
            <a:chExt cx="4496121" cy="1171265"/>
          </a:xfrm>
        </p:grpSpPr>
        <p:grpSp>
          <p:nvGrpSpPr>
            <p:cNvPr id="5" name="Graphic 1">
              <a:extLst>
                <a:ext uri="{FF2B5EF4-FFF2-40B4-BE49-F238E27FC236}">
                  <a16:creationId xmlns:a16="http://schemas.microsoft.com/office/drawing/2014/main" id="{B918A088-4662-4FD2-B65C-E100AC89D3C3}"/>
                </a:ext>
              </a:extLst>
            </p:cNvPr>
            <p:cNvGrpSpPr/>
            <p:nvPr/>
          </p:nvGrpSpPr>
          <p:grpSpPr>
            <a:xfrm>
              <a:off x="3256785" y="1389660"/>
              <a:ext cx="2772135" cy="752592"/>
              <a:chOff x="3256785" y="1389660"/>
              <a:chExt cx="2772135" cy="752592"/>
            </a:xfrm>
          </p:grpSpPr>
          <p:grpSp>
            <p:nvGrpSpPr>
              <p:cNvPr id="7" name="Graphic 1">
                <a:extLst>
                  <a:ext uri="{FF2B5EF4-FFF2-40B4-BE49-F238E27FC236}">
                    <a16:creationId xmlns:a16="http://schemas.microsoft.com/office/drawing/2014/main" id="{6908345B-E135-4162-19B2-740F39106AC2}"/>
                  </a:ext>
                </a:extLst>
              </p:cNvPr>
              <p:cNvGrpSpPr/>
              <p:nvPr/>
            </p:nvGrpSpPr>
            <p:grpSpPr>
              <a:xfrm>
                <a:off x="3256785" y="1389660"/>
                <a:ext cx="2772135" cy="752592"/>
                <a:chOff x="3256785" y="1389660"/>
                <a:chExt cx="2772135" cy="752592"/>
              </a:xfrm>
              <a:solidFill>
                <a:srgbClr val="242428"/>
              </a:solidFill>
            </p:grpSpPr>
            <p:sp>
              <p:nvSpPr>
                <p:cNvPr id="8" name="Freeform 7">
                  <a:extLst>
                    <a:ext uri="{FF2B5EF4-FFF2-40B4-BE49-F238E27FC236}">
                      <a16:creationId xmlns:a16="http://schemas.microsoft.com/office/drawing/2014/main" id="{C1E8537B-E469-9A07-5C73-F6C6C47779F3}"/>
                    </a:ext>
                  </a:extLst>
                </p:cNvPr>
                <p:cNvSpPr/>
                <p:nvPr/>
              </p:nvSpPr>
              <p:spPr>
                <a:xfrm>
                  <a:off x="3256785" y="1389660"/>
                  <a:ext cx="2688004" cy="585401"/>
                </a:xfrm>
                <a:custGeom>
                  <a:avLst/>
                  <a:gdLst>
                    <a:gd name="connsiteX0" fmla="*/ 84131 w 2688004"/>
                    <a:gd name="connsiteY0" fmla="*/ 167191 h 585401"/>
                    <a:gd name="connsiteX1" fmla="*/ 168262 w 2688004"/>
                    <a:gd name="connsiteY1" fmla="*/ 167191 h 585401"/>
                    <a:gd name="connsiteX2" fmla="*/ 168262 w 2688004"/>
                    <a:gd name="connsiteY2" fmla="*/ 83364 h 585401"/>
                    <a:gd name="connsiteX3" fmla="*/ 2603874 w 2688004"/>
                    <a:gd name="connsiteY3" fmla="*/ 83364 h 585401"/>
                    <a:gd name="connsiteX4" fmla="*/ 2603874 w 2688004"/>
                    <a:gd name="connsiteY4" fmla="*/ 167191 h 585401"/>
                    <a:gd name="connsiteX5" fmla="*/ 2688005 w 2688004"/>
                    <a:gd name="connsiteY5" fmla="*/ 167191 h 585401"/>
                    <a:gd name="connsiteX6" fmla="*/ 2688005 w 2688004"/>
                    <a:gd name="connsiteY6" fmla="*/ 0 h 585401"/>
                    <a:gd name="connsiteX7" fmla="*/ 84131 w 2688004"/>
                    <a:gd name="connsiteY7" fmla="*/ 0 h 585401"/>
                    <a:gd name="connsiteX8" fmla="*/ 84131 w 2688004"/>
                    <a:gd name="connsiteY8" fmla="*/ 167191 h 585401"/>
                    <a:gd name="connsiteX9" fmla="*/ 0 w 2688004"/>
                    <a:gd name="connsiteY9" fmla="*/ 167191 h 585401"/>
                    <a:gd name="connsiteX10" fmla="*/ 0 w 2688004"/>
                    <a:gd name="connsiteY10" fmla="*/ 585401 h 585401"/>
                    <a:gd name="connsiteX11" fmla="*/ 84131 w 2688004"/>
                    <a:gd name="connsiteY11" fmla="*/ 585401 h 585401"/>
                    <a:gd name="connsiteX12" fmla="*/ 84131 w 2688004"/>
                    <a:gd name="connsiteY12" fmla="*/ 418210 h 585401"/>
                    <a:gd name="connsiteX13" fmla="*/ 84131 w 2688004"/>
                    <a:gd name="connsiteY13" fmla="*/ 167191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8004" h="585401">
                      <a:moveTo>
                        <a:pt x="84131" y="167191"/>
                      </a:moveTo>
                      <a:lnTo>
                        <a:pt x="168262" y="167191"/>
                      </a:lnTo>
                      <a:lnTo>
                        <a:pt x="168262" y="83364"/>
                      </a:lnTo>
                      <a:cubicBezTo>
                        <a:pt x="979358" y="83364"/>
                        <a:pt x="1792778" y="83364"/>
                        <a:pt x="2603874" y="83364"/>
                      </a:cubicBezTo>
                      <a:lnTo>
                        <a:pt x="2603874" y="167191"/>
                      </a:lnTo>
                      <a:lnTo>
                        <a:pt x="2688005" y="167191"/>
                      </a:lnTo>
                      <a:cubicBezTo>
                        <a:pt x="2688005" y="125509"/>
                        <a:pt x="2688005" y="41682"/>
                        <a:pt x="2688005" y="0"/>
                      </a:cubicBezTo>
                      <a:cubicBezTo>
                        <a:pt x="1821132" y="0"/>
                        <a:pt x="951469" y="0"/>
                        <a:pt x="84131" y="0"/>
                      </a:cubicBezTo>
                      <a:cubicBezTo>
                        <a:pt x="84131" y="41682"/>
                        <a:pt x="84131" y="125509"/>
                        <a:pt x="84131" y="167191"/>
                      </a:cubicBezTo>
                      <a:lnTo>
                        <a:pt x="0" y="167191"/>
                      </a:lnTo>
                      <a:cubicBezTo>
                        <a:pt x="0" y="301500"/>
                        <a:pt x="0" y="451556"/>
                        <a:pt x="0" y="585401"/>
                      </a:cubicBezTo>
                      <a:lnTo>
                        <a:pt x="84131" y="585401"/>
                      </a:lnTo>
                      <a:cubicBezTo>
                        <a:pt x="84131" y="543719"/>
                        <a:pt x="84131" y="459892"/>
                        <a:pt x="84131" y="418210"/>
                      </a:cubicBezTo>
                      <a:cubicBezTo>
                        <a:pt x="84131" y="343645"/>
                        <a:pt x="84131" y="241756"/>
                        <a:pt x="84131" y="167191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" name="Freeform 8">
                  <a:extLst>
                    <a:ext uri="{FF2B5EF4-FFF2-40B4-BE49-F238E27FC236}">
                      <a16:creationId xmlns:a16="http://schemas.microsoft.com/office/drawing/2014/main" id="{6FC2366C-AEF2-ED0B-3002-94355883EFEC}"/>
                    </a:ext>
                  </a:extLst>
                </p:cNvPr>
                <p:cNvSpPr/>
                <p:nvPr/>
              </p:nvSpPr>
              <p:spPr>
                <a:xfrm>
                  <a:off x="3340916" y="1556851"/>
                  <a:ext cx="2688004" cy="585401"/>
                </a:xfrm>
                <a:custGeom>
                  <a:avLst/>
                  <a:gdLst>
                    <a:gd name="connsiteX0" fmla="*/ 2603874 w 2688004"/>
                    <a:gd name="connsiteY0" fmla="*/ 0 h 585401"/>
                    <a:gd name="connsiteX1" fmla="*/ 2603874 w 2688004"/>
                    <a:gd name="connsiteY1" fmla="*/ 418210 h 585401"/>
                    <a:gd name="connsiteX2" fmla="*/ 2519743 w 2688004"/>
                    <a:gd name="connsiteY2" fmla="*/ 418210 h 585401"/>
                    <a:gd name="connsiteX3" fmla="*/ 2519743 w 2688004"/>
                    <a:gd name="connsiteY3" fmla="*/ 502037 h 585401"/>
                    <a:gd name="connsiteX4" fmla="*/ 84131 w 2688004"/>
                    <a:gd name="connsiteY4" fmla="*/ 502037 h 585401"/>
                    <a:gd name="connsiteX5" fmla="*/ 84131 w 2688004"/>
                    <a:gd name="connsiteY5" fmla="*/ 418210 h 585401"/>
                    <a:gd name="connsiteX6" fmla="*/ 0 w 2688004"/>
                    <a:gd name="connsiteY6" fmla="*/ 418210 h 585401"/>
                    <a:gd name="connsiteX7" fmla="*/ 0 w 2688004"/>
                    <a:gd name="connsiteY7" fmla="*/ 585401 h 585401"/>
                    <a:gd name="connsiteX8" fmla="*/ 2603874 w 2688004"/>
                    <a:gd name="connsiteY8" fmla="*/ 585401 h 585401"/>
                    <a:gd name="connsiteX9" fmla="*/ 2603874 w 2688004"/>
                    <a:gd name="connsiteY9" fmla="*/ 418210 h 585401"/>
                    <a:gd name="connsiteX10" fmla="*/ 2688005 w 2688004"/>
                    <a:gd name="connsiteY10" fmla="*/ 418210 h 585401"/>
                    <a:gd name="connsiteX11" fmla="*/ 2688005 w 2688004"/>
                    <a:gd name="connsiteY11" fmla="*/ 0 h 585401"/>
                    <a:gd name="connsiteX12" fmla="*/ 2603874 w 2688004"/>
                    <a:gd name="connsiteY12" fmla="*/ 0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88004" h="585401">
                      <a:moveTo>
                        <a:pt x="2603874" y="0"/>
                      </a:moveTo>
                      <a:cubicBezTo>
                        <a:pt x="2603874" y="134309"/>
                        <a:pt x="2603874" y="284364"/>
                        <a:pt x="2603874" y="418210"/>
                      </a:cubicBezTo>
                      <a:lnTo>
                        <a:pt x="2519743" y="418210"/>
                      </a:lnTo>
                      <a:lnTo>
                        <a:pt x="2519743" y="502037"/>
                      </a:lnTo>
                      <a:cubicBezTo>
                        <a:pt x="1708647" y="502037"/>
                        <a:pt x="895227" y="502037"/>
                        <a:pt x="84131" y="502037"/>
                      </a:cubicBezTo>
                      <a:lnTo>
                        <a:pt x="84131" y="418210"/>
                      </a:lnTo>
                      <a:lnTo>
                        <a:pt x="0" y="418210"/>
                      </a:lnTo>
                      <a:cubicBezTo>
                        <a:pt x="0" y="459892"/>
                        <a:pt x="0" y="543719"/>
                        <a:pt x="0" y="585401"/>
                      </a:cubicBezTo>
                      <a:cubicBezTo>
                        <a:pt x="866873" y="585401"/>
                        <a:pt x="1736536" y="585401"/>
                        <a:pt x="2603874" y="585401"/>
                      </a:cubicBezTo>
                      <a:cubicBezTo>
                        <a:pt x="2603874" y="543719"/>
                        <a:pt x="2603874" y="459892"/>
                        <a:pt x="2603874" y="418210"/>
                      </a:cubicBezTo>
                      <a:lnTo>
                        <a:pt x="2688005" y="418210"/>
                      </a:lnTo>
                      <a:cubicBezTo>
                        <a:pt x="2688005" y="283901"/>
                        <a:pt x="2688005" y="133846"/>
                        <a:pt x="2688005" y="0"/>
                      </a:cubicBezTo>
                      <a:lnTo>
                        <a:pt x="2603874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4D0D3A0A-4CEC-536F-6676-9C6850E83A4F}"/>
                  </a:ext>
                </a:extLst>
              </p:cNvPr>
              <p:cNvSpPr/>
              <p:nvPr/>
            </p:nvSpPr>
            <p:spPr>
              <a:xfrm>
                <a:off x="4600555" y="1807870"/>
                <a:ext cx="1344234" cy="251018"/>
              </a:xfrm>
              <a:custGeom>
                <a:avLst/>
                <a:gdLst>
                  <a:gd name="connsiteX0" fmla="*/ 1260104 w 1344234"/>
                  <a:gd name="connsiteY0" fmla="*/ 0 h 251018"/>
                  <a:gd name="connsiteX1" fmla="*/ 1260104 w 1344234"/>
                  <a:gd name="connsiteY1" fmla="*/ 83827 h 251018"/>
                  <a:gd name="connsiteX2" fmla="*/ 0 w 1344234"/>
                  <a:gd name="connsiteY2" fmla="*/ 83827 h 251018"/>
                  <a:gd name="connsiteX3" fmla="*/ 0 w 1344234"/>
                  <a:gd name="connsiteY3" fmla="*/ 251019 h 251018"/>
                  <a:gd name="connsiteX4" fmla="*/ 1260104 w 1344234"/>
                  <a:gd name="connsiteY4" fmla="*/ 251019 h 251018"/>
                  <a:gd name="connsiteX5" fmla="*/ 1260104 w 1344234"/>
                  <a:gd name="connsiteY5" fmla="*/ 167191 h 251018"/>
                  <a:gd name="connsiteX6" fmla="*/ 1344235 w 1344234"/>
                  <a:gd name="connsiteY6" fmla="*/ 167191 h 251018"/>
                  <a:gd name="connsiteX7" fmla="*/ 1344235 w 1344234"/>
                  <a:gd name="connsiteY7" fmla="*/ 0 h 251018"/>
                  <a:gd name="connsiteX8" fmla="*/ 1260104 w 1344234"/>
                  <a:gd name="connsiteY8" fmla="*/ 0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251018">
                    <a:moveTo>
                      <a:pt x="1260104" y="0"/>
                    </a:moveTo>
                    <a:lnTo>
                      <a:pt x="1260104" y="83827"/>
                    </a:lnTo>
                    <a:cubicBezTo>
                      <a:pt x="1120196" y="83827"/>
                      <a:pt x="140373" y="83827"/>
                      <a:pt x="0" y="83827"/>
                    </a:cubicBezTo>
                    <a:lnTo>
                      <a:pt x="0" y="251019"/>
                    </a:lnTo>
                    <a:cubicBezTo>
                      <a:pt x="139908" y="251019"/>
                      <a:pt x="1120196" y="251019"/>
                      <a:pt x="1260104" y="251019"/>
                    </a:cubicBezTo>
                    <a:lnTo>
                      <a:pt x="1260104" y="167191"/>
                    </a:lnTo>
                    <a:lnTo>
                      <a:pt x="1344235" y="167191"/>
                    </a:lnTo>
                    <a:cubicBezTo>
                      <a:pt x="1344235" y="125509"/>
                      <a:pt x="1344235" y="41682"/>
                      <a:pt x="1344235" y="0"/>
                    </a:cubicBezTo>
                    <a:lnTo>
                      <a:pt x="1260104" y="0"/>
                    </a:lnTo>
                    <a:close/>
                  </a:path>
                </a:pathLst>
              </a:custGeom>
              <a:solidFill>
                <a:srgbClr val="143F54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F810FEB0-A590-CD9F-FB56-3357EDAB59E1}"/>
                  </a:ext>
                </a:extLst>
              </p:cNvPr>
              <p:cNvSpPr/>
              <p:nvPr/>
            </p:nvSpPr>
            <p:spPr>
              <a:xfrm>
                <a:off x="4600555" y="1473024"/>
                <a:ext cx="1344234" cy="418209"/>
              </a:xfrm>
              <a:custGeom>
                <a:avLst/>
                <a:gdLst>
                  <a:gd name="connsiteX0" fmla="*/ 1260104 w 1344234"/>
                  <a:gd name="connsiteY0" fmla="*/ 83827 h 418209"/>
                  <a:gd name="connsiteX1" fmla="*/ 1260104 w 1344234"/>
                  <a:gd name="connsiteY1" fmla="*/ 0 h 418209"/>
                  <a:gd name="connsiteX2" fmla="*/ 0 w 1344234"/>
                  <a:gd name="connsiteY2" fmla="*/ 0 h 418209"/>
                  <a:gd name="connsiteX3" fmla="*/ 0 w 1344234"/>
                  <a:gd name="connsiteY3" fmla="*/ 418210 h 418209"/>
                  <a:gd name="connsiteX4" fmla="*/ 1260104 w 1344234"/>
                  <a:gd name="connsiteY4" fmla="*/ 418210 h 418209"/>
                  <a:gd name="connsiteX5" fmla="*/ 1260104 w 1344234"/>
                  <a:gd name="connsiteY5" fmla="*/ 334383 h 418209"/>
                  <a:gd name="connsiteX6" fmla="*/ 1344235 w 1344234"/>
                  <a:gd name="connsiteY6" fmla="*/ 334383 h 418209"/>
                  <a:gd name="connsiteX7" fmla="*/ 1344235 w 1344234"/>
                  <a:gd name="connsiteY7" fmla="*/ 83364 h 418209"/>
                  <a:gd name="connsiteX8" fmla="*/ 1260104 w 1344234"/>
                  <a:gd name="connsiteY8" fmla="*/ 83364 h 418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418209">
                    <a:moveTo>
                      <a:pt x="1260104" y="83827"/>
                    </a:moveTo>
                    <a:lnTo>
                      <a:pt x="1260104" y="0"/>
                    </a:lnTo>
                    <a:cubicBezTo>
                      <a:pt x="1120196" y="0"/>
                      <a:pt x="140373" y="0"/>
                      <a:pt x="0" y="0"/>
                    </a:cubicBezTo>
                    <a:lnTo>
                      <a:pt x="0" y="418210"/>
                    </a:lnTo>
                    <a:cubicBezTo>
                      <a:pt x="139908" y="418210"/>
                      <a:pt x="1120196" y="418210"/>
                      <a:pt x="1260104" y="418210"/>
                    </a:cubicBezTo>
                    <a:lnTo>
                      <a:pt x="1260104" y="334383"/>
                    </a:lnTo>
                    <a:lnTo>
                      <a:pt x="1344235" y="334383"/>
                    </a:lnTo>
                    <a:cubicBezTo>
                      <a:pt x="1344235" y="259818"/>
                      <a:pt x="1344235" y="157929"/>
                      <a:pt x="1344235" y="83364"/>
                    </a:cubicBezTo>
                    <a:lnTo>
                      <a:pt x="1260104" y="83364"/>
                    </a:lnTo>
                    <a:close/>
                  </a:path>
                </a:pathLst>
              </a:custGeom>
              <a:solidFill>
                <a:srgbClr val="335A72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E13C8A68-50BD-1207-7852-9EB7F1D003DD}"/>
                  </a:ext>
                </a:extLst>
              </p:cNvPr>
              <p:cNvSpPr/>
              <p:nvPr/>
            </p:nvSpPr>
            <p:spPr>
              <a:xfrm>
                <a:off x="3340916" y="1807870"/>
                <a:ext cx="1260103" cy="251018"/>
              </a:xfrm>
              <a:custGeom>
                <a:avLst/>
                <a:gdLst>
                  <a:gd name="connsiteX0" fmla="*/ 84131 w 1260103"/>
                  <a:gd name="connsiteY0" fmla="*/ 83827 h 251018"/>
                  <a:gd name="connsiteX1" fmla="*/ 84131 w 1260103"/>
                  <a:gd name="connsiteY1" fmla="*/ 0 h 251018"/>
                  <a:gd name="connsiteX2" fmla="*/ 0 w 1260103"/>
                  <a:gd name="connsiteY2" fmla="*/ 0 h 251018"/>
                  <a:gd name="connsiteX3" fmla="*/ 0 w 1260103"/>
                  <a:gd name="connsiteY3" fmla="*/ 167191 h 251018"/>
                  <a:gd name="connsiteX4" fmla="*/ 84131 w 1260103"/>
                  <a:gd name="connsiteY4" fmla="*/ 167191 h 251018"/>
                  <a:gd name="connsiteX5" fmla="*/ 84131 w 1260103"/>
                  <a:gd name="connsiteY5" fmla="*/ 251019 h 251018"/>
                  <a:gd name="connsiteX6" fmla="*/ 1260104 w 1260103"/>
                  <a:gd name="connsiteY6" fmla="*/ 251019 h 251018"/>
                  <a:gd name="connsiteX7" fmla="*/ 1260104 w 1260103"/>
                  <a:gd name="connsiteY7" fmla="*/ 83827 h 251018"/>
                  <a:gd name="connsiteX8" fmla="*/ 84131 w 1260103"/>
                  <a:gd name="connsiteY8" fmla="*/ 83827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251018">
                    <a:moveTo>
                      <a:pt x="84131" y="83827"/>
                    </a:moveTo>
                    <a:lnTo>
                      <a:pt x="84131" y="0"/>
                    </a:lnTo>
                    <a:lnTo>
                      <a:pt x="0" y="0"/>
                    </a:lnTo>
                    <a:cubicBezTo>
                      <a:pt x="0" y="41682"/>
                      <a:pt x="0" y="125509"/>
                      <a:pt x="0" y="167191"/>
                    </a:cubicBezTo>
                    <a:lnTo>
                      <a:pt x="84131" y="167191"/>
                    </a:lnTo>
                    <a:lnTo>
                      <a:pt x="84131" y="251019"/>
                    </a:lnTo>
                    <a:cubicBezTo>
                      <a:pt x="755319" y="251019"/>
                      <a:pt x="588451" y="251019"/>
                      <a:pt x="1260104" y="251019"/>
                    </a:cubicBezTo>
                    <a:lnTo>
                      <a:pt x="1260104" y="83827"/>
                    </a:lnTo>
                    <a:cubicBezTo>
                      <a:pt x="1231750" y="83827"/>
                      <a:pt x="251928" y="83827"/>
                      <a:pt x="84131" y="83827"/>
                    </a:cubicBezTo>
                    <a:close/>
                  </a:path>
                </a:pathLst>
              </a:custGeom>
              <a:solidFill>
                <a:srgbClr val="F79B20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DCECD5A4-F11E-3362-188B-B541E30FC83A}"/>
                  </a:ext>
                </a:extLst>
              </p:cNvPr>
              <p:cNvSpPr/>
              <p:nvPr/>
            </p:nvSpPr>
            <p:spPr>
              <a:xfrm>
                <a:off x="3340916" y="1473024"/>
                <a:ext cx="1260103" cy="418673"/>
              </a:xfrm>
              <a:custGeom>
                <a:avLst/>
                <a:gdLst>
                  <a:gd name="connsiteX0" fmla="*/ 84131 w 1260103"/>
                  <a:gd name="connsiteY0" fmla="*/ 0 h 418673"/>
                  <a:gd name="connsiteX1" fmla="*/ 84131 w 1260103"/>
                  <a:gd name="connsiteY1" fmla="*/ 83827 h 418673"/>
                  <a:gd name="connsiteX2" fmla="*/ 0 w 1260103"/>
                  <a:gd name="connsiteY2" fmla="*/ 83827 h 418673"/>
                  <a:gd name="connsiteX3" fmla="*/ 0 w 1260103"/>
                  <a:gd name="connsiteY3" fmla="*/ 334846 h 418673"/>
                  <a:gd name="connsiteX4" fmla="*/ 84131 w 1260103"/>
                  <a:gd name="connsiteY4" fmla="*/ 334846 h 418673"/>
                  <a:gd name="connsiteX5" fmla="*/ 84131 w 1260103"/>
                  <a:gd name="connsiteY5" fmla="*/ 418673 h 418673"/>
                  <a:gd name="connsiteX6" fmla="*/ 1260104 w 1260103"/>
                  <a:gd name="connsiteY6" fmla="*/ 418673 h 418673"/>
                  <a:gd name="connsiteX7" fmla="*/ 1260104 w 1260103"/>
                  <a:gd name="connsiteY7" fmla="*/ 0 h 418673"/>
                  <a:gd name="connsiteX8" fmla="*/ 84131 w 1260103"/>
                  <a:gd name="connsiteY8" fmla="*/ 0 h 418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418673">
                    <a:moveTo>
                      <a:pt x="84131" y="0"/>
                    </a:moveTo>
                    <a:lnTo>
                      <a:pt x="84131" y="83827"/>
                    </a:lnTo>
                    <a:lnTo>
                      <a:pt x="0" y="83827"/>
                    </a:lnTo>
                    <a:cubicBezTo>
                      <a:pt x="0" y="158392"/>
                      <a:pt x="0" y="260281"/>
                      <a:pt x="0" y="334846"/>
                    </a:cubicBezTo>
                    <a:lnTo>
                      <a:pt x="84131" y="334846"/>
                    </a:lnTo>
                    <a:lnTo>
                      <a:pt x="84131" y="418673"/>
                    </a:lnTo>
                    <a:cubicBezTo>
                      <a:pt x="251928" y="418673"/>
                      <a:pt x="1232215" y="418673"/>
                      <a:pt x="1260104" y="418673"/>
                    </a:cubicBezTo>
                    <a:lnTo>
                      <a:pt x="1260104" y="0"/>
                    </a:lnTo>
                    <a:cubicBezTo>
                      <a:pt x="587987" y="0"/>
                      <a:pt x="755319" y="0"/>
                      <a:pt x="84131" y="0"/>
                    </a:cubicBezTo>
                    <a:close/>
                  </a:path>
                </a:pathLst>
              </a:custGeom>
              <a:solidFill>
                <a:srgbClr val="FFBE3B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" name="Graphic 1">
              <a:extLst>
                <a:ext uri="{FF2B5EF4-FFF2-40B4-BE49-F238E27FC236}">
                  <a16:creationId xmlns:a16="http://schemas.microsoft.com/office/drawing/2014/main" id="{B815EBF4-6AA0-E072-BC6D-0F58B6113D02}"/>
                </a:ext>
              </a:extLst>
            </p:cNvPr>
            <p:cNvGrpSpPr/>
            <p:nvPr/>
          </p:nvGrpSpPr>
          <p:grpSpPr>
            <a:xfrm>
              <a:off x="1532800" y="1180324"/>
              <a:ext cx="1427436" cy="1171265"/>
              <a:chOff x="1532800" y="1180324"/>
              <a:chExt cx="1427436" cy="1171265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8C484F05-CA14-6C34-3C3C-10DF4D97BDDB}"/>
                  </a:ext>
                </a:extLst>
              </p:cNvPr>
              <p:cNvSpPr/>
              <p:nvPr/>
            </p:nvSpPr>
            <p:spPr>
              <a:xfrm>
                <a:off x="1616930" y="1264151"/>
                <a:ext cx="1259639" cy="1005927"/>
              </a:xfrm>
              <a:custGeom>
                <a:avLst/>
                <a:gdLst>
                  <a:gd name="connsiteX0" fmla="*/ 1175508 w 1259639"/>
                  <a:gd name="connsiteY0" fmla="*/ 251019 h 1005927"/>
                  <a:gd name="connsiteX1" fmla="*/ 1175508 w 1259639"/>
                  <a:gd name="connsiteY1" fmla="*/ 167191 h 1005927"/>
                  <a:gd name="connsiteX2" fmla="*/ 1091377 w 1259639"/>
                  <a:gd name="connsiteY2" fmla="*/ 167191 h 1005927"/>
                  <a:gd name="connsiteX3" fmla="*/ 1091377 w 1259639"/>
                  <a:gd name="connsiteY3" fmla="*/ 83364 h 1005927"/>
                  <a:gd name="connsiteX4" fmla="*/ 1007247 w 1259639"/>
                  <a:gd name="connsiteY4" fmla="*/ 83364 h 1005927"/>
                  <a:gd name="connsiteX5" fmla="*/ 1007247 w 1259639"/>
                  <a:gd name="connsiteY5" fmla="*/ 0 h 1005927"/>
                  <a:gd name="connsiteX6" fmla="*/ 923116 w 1259639"/>
                  <a:gd name="connsiteY6" fmla="*/ 0 h 1005927"/>
                  <a:gd name="connsiteX7" fmla="*/ 838985 w 1259639"/>
                  <a:gd name="connsiteY7" fmla="*/ 0 h 1005927"/>
                  <a:gd name="connsiteX8" fmla="*/ 754854 w 1259639"/>
                  <a:gd name="connsiteY8" fmla="*/ 0 h 1005927"/>
                  <a:gd name="connsiteX9" fmla="*/ 754854 w 1259639"/>
                  <a:gd name="connsiteY9" fmla="*/ 83827 h 1005927"/>
                  <a:gd name="connsiteX10" fmla="*/ 754854 w 1259639"/>
                  <a:gd name="connsiteY10" fmla="*/ 83827 h 1005927"/>
                  <a:gd name="connsiteX11" fmla="*/ 670723 w 1259639"/>
                  <a:gd name="connsiteY11" fmla="*/ 83827 h 1005927"/>
                  <a:gd name="connsiteX12" fmla="*/ 670723 w 1259639"/>
                  <a:gd name="connsiteY12" fmla="*/ 167655 h 1005927"/>
                  <a:gd name="connsiteX13" fmla="*/ 670723 w 1259639"/>
                  <a:gd name="connsiteY13" fmla="*/ 167655 h 1005927"/>
                  <a:gd name="connsiteX14" fmla="*/ 586592 w 1259639"/>
                  <a:gd name="connsiteY14" fmla="*/ 167655 h 1005927"/>
                  <a:gd name="connsiteX15" fmla="*/ 586592 w 1259639"/>
                  <a:gd name="connsiteY15" fmla="*/ 167655 h 1005927"/>
                  <a:gd name="connsiteX16" fmla="*/ 586592 w 1259639"/>
                  <a:gd name="connsiteY16" fmla="*/ 83364 h 1005927"/>
                  <a:gd name="connsiteX17" fmla="*/ 502461 w 1259639"/>
                  <a:gd name="connsiteY17" fmla="*/ 83364 h 1005927"/>
                  <a:gd name="connsiteX18" fmla="*/ 502461 w 1259639"/>
                  <a:gd name="connsiteY18" fmla="*/ 83364 h 1005927"/>
                  <a:gd name="connsiteX19" fmla="*/ 502461 w 1259639"/>
                  <a:gd name="connsiteY19" fmla="*/ 0 h 1005927"/>
                  <a:gd name="connsiteX20" fmla="*/ 418330 w 1259639"/>
                  <a:gd name="connsiteY20" fmla="*/ 0 h 1005927"/>
                  <a:gd name="connsiteX21" fmla="*/ 335594 w 1259639"/>
                  <a:gd name="connsiteY21" fmla="*/ 0 h 1005927"/>
                  <a:gd name="connsiteX22" fmla="*/ 251928 w 1259639"/>
                  <a:gd name="connsiteY22" fmla="*/ 0 h 1005927"/>
                  <a:gd name="connsiteX23" fmla="*/ 251928 w 1259639"/>
                  <a:gd name="connsiteY23" fmla="*/ 83827 h 1005927"/>
                  <a:gd name="connsiteX24" fmla="*/ 167797 w 1259639"/>
                  <a:gd name="connsiteY24" fmla="*/ 83827 h 1005927"/>
                  <a:gd name="connsiteX25" fmla="*/ 167797 w 1259639"/>
                  <a:gd name="connsiteY25" fmla="*/ 167655 h 1005927"/>
                  <a:gd name="connsiteX26" fmla="*/ 167797 w 1259639"/>
                  <a:gd name="connsiteY26" fmla="*/ 167655 h 1005927"/>
                  <a:gd name="connsiteX27" fmla="*/ 167797 w 1259639"/>
                  <a:gd name="connsiteY27" fmla="*/ 167655 h 1005927"/>
                  <a:gd name="connsiteX28" fmla="*/ 167797 w 1259639"/>
                  <a:gd name="connsiteY28" fmla="*/ 167655 h 1005927"/>
                  <a:gd name="connsiteX29" fmla="*/ 83666 w 1259639"/>
                  <a:gd name="connsiteY29" fmla="*/ 167655 h 1005927"/>
                  <a:gd name="connsiteX30" fmla="*/ 83666 w 1259639"/>
                  <a:gd name="connsiteY30" fmla="*/ 251482 h 1005927"/>
                  <a:gd name="connsiteX31" fmla="*/ 83666 w 1259639"/>
                  <a:gd name="connsiteY31" fmla="*/ 251482 h 1005927"/>
                  <a:gd name="connsiteX32" fmla="*/ 0 w 1259639"/>
                  <a:gd name="connsiteY32" fmla="*/ 251482 h 1005927"/>
                  <a:gd name="connsiteX33" fmla="*/ 0 w 1259639"/>
                  <a:gd name="connsiteY33" fmla="*/ 335309 h 1005927"/>
                  <a:gd name="connsiteX34" fmla="*/ 0 w 1259639"/>
                  <a:gd name="connsiteY34" fmla="*/ 419136 h 1005927"/>
                  <a:gd name="connsiteX35" fmla="*/ 84131 w 1259639"/>
                  <a:gd name="connsiteY35" fmla="*/ 419136 h 1005927"/>
                  <a:gd name="connsiteX36" fmla="*/ 84131 w 1259639"/>
                  <a:gd name="connsiteY36" fmla="*/ 502964 h 1005927"/>
                  <a:gd name="connsiteX37" fmla="*/ 114808 w 1259639"/>
                  <a:gd name="connsiteY37" fmla="*/ 502964 h 1005927"/>
                  <a:gd name="connsiteX38" fmla="*/ 168262 w 1259639"/>
                  <a:gd name="connsiteY38" fmla="*/ 502964 h 1005927"/>
                  <a:gd name="connsiteX39" fmla="*/ 168262 w 1259639"/>
                  <a:gd name="connsiteY39" fmla="*/ 586791 h 1005927"/>
                  <a:gd name="connsiteX40" fmla="*/ 252393 w 1259639"/>
                  <a:gd name="connsiteY40" fmla="*/ 586791 h 1005927"/>
                  <a:gd name="connsiteX41" fmla="*/ 252393 w 1259639"/>
                  <a:gd name="connsiteY41" fmla="*/ 670618 h 1005927"/>
                  <a:gd name="connsiteX42" fmla="*/ 336524 w 1259639"/>
                  <a:gd name="connsiteY42" fmla="*/ 670618 h 1005927"/>
                  <a:gd name="connsiteX43" fmla="*/ 336524 w 1259639"/>
                  <a:gd name="connsiteY43" fmla="*/ 754445 h 1005927"/>
                  <a:gd name="connsiteX44" fmla="*/ 372779 w 1259639"/>
                  <a:gd name="connsiteY44" fmla="*/ 754445 h 1005927"/>
                  <a:gd name="connsiteX45" fmla="*/ 420190 w 1259639"/>
                  <a:gd name="connsiteY45" fmla="*/ 754445 h 1005927"/>
                  <a:gd name="connsiteX46" fmla="*/ 420190 w 1259639"/>
                  <a:gd name="connsiteY46" fmla="*/ 838273 h 1005927"/>
                  <a:gd name="connsiteX47" fmla="*/ 504320 w 1259639"/>
                  <a:gd name="connsiteY47" fmla="*/ 838273 h 1005927"/>
                  <a:gd name="connsiteX48" fmla="*/ 504320 w 1259639"/>
                  <a:gd name="connsiteY48" fmla="*/ 922100 h 1005927"/>
                  <a:gd name="connsiteX49" fmla="*/ 588451 w 1259639"/>
                  <a:gd name="connsiteY49" fmla="*/ 922100 h 1005927"/>
                  <a:gd name="connsiteX50" fmla="*/ 588451 w 1259639"/>
                  <a:gd name="connsiteY50" fmla="*/ 1005927 h 1005927"/>
                  <a:gd name="connsiteX51" fmla="*/ 672582 w 1259639"/>
                  <a:gd name="connsiteY51" fmla="*/ 1005927 h 1005927"/>
                  <a:gd name="connsiteX52" fmla="*/ 672582 w 1259639"/>
                  <a:gd name="connsiteY52" fmla="*/ 922100 h 1005927"/>
                  <a:gd name="connsiteX53" fmla="*/ 756713 w 1259639"/>
                  <a:gd name="connsiteY53" fmla="*/ 922100 h 1005927"/>
                  <a:gd name="connsiteX54" fmla="*/ 756713 w 1259639"/>
                  <a:gd name="connsiteY54" fmla="*/ 838273 h 1005927"/>
                  <a:gd name="connsiteX55" fmla="*/ 798546 w 1259639"/>
                  <a:gd name="connsiteY55" fmla="*/ 838273 h 1005927"/>
                  <a:gd name="connsiteX56" fmla="*/ 840379 w 1259639"/>
                  <a:gd name="connsiteY56" fmla="*/ 838273 h 1005927"/>
                  <a:gd name="connsiteX57" fmla="*/ 840379 w 1259639"/>
                  <a:gd name="connsiteY57" fmla="*/ 754445 h 1005927"/>
                  <a:gd name="connsiteX58" fmla="*/ 840379 w 1259639"/>
                  <a:gd name="connsiteY58" fmla="*/ 754445 h 1005927"/>
                  <a:gd name="connsiteX59" fmla="*/ 924510 w 1259639"/>
                  <a:gd name="connsiteY59" fmla="*/ 754445 h 1005927"/>
                  <a:gd name="connsiteX60" fmla="*/ 924510 w 1259639"/>
                  <a:gd name="connsiteY60" fmla="*/ 670618 h 1005927"/>
                  <a:gd name="connsiteX61" fmla="*/ 924510 w 1259639"/>
                  <a:gd name="connsiteY61" fmla="*/ 670618 h 1005927"/>
                  <a:gd name="connsiteX62" fmla="*/ 1008641 w 1259639"/>
                  <a:gd name="connsiteY62" fmla="*/ 670618 h 1005927"/>
                  <a:gd name="connsiteX63" fmla="*/ 1008641 w 1259639"/>
                  <a:gd name="connsiteY63" fmla="*/ 586791 h 1005927"/>
                  <a:gd name="connsiteX64" fmla="*/ 1008641 w 1259639"/>
                  <a:gd name="connsiteY64" fmla="*/ 586791 h 1005927"/>
                  <a:gd name="connsiteX65" fmla="*/ 1092772 w 1259639"/>
                  <a:gd name="connsiteY65" fmla="*/ 586791 h 1005927"/>
                  <a:gd name="connsiteX66" fmla="*/ 1092772 w 1259639"/>
                  <a:gd name="connsiteY66" fmla="*/ 502964 h 1005927"/>
                  <a:gd name="connsiteX67" fmla="*/ 1175508 w 1259639"/>
                  <a:gd name="connsiteY67" fmla="*/ 502964 h 1005927"/>
                  <a:gd name="connsiteX68" fmla="*/ 1175508 w 1259639"/>
                  <a:gd name="connsiteY68" fmla="*/ 419136 h 1005927"/>
                  <a:gd name="connsiteX69" fmla="*/ 1175508 w 1259639"/>
                  <a:gd name="connsiteY69" fmla="*/ 419136 h 1005927"/>
                  <a:gd name="connsiteX70" fmla="*/ 1175508 w 1259639"/>
                  <a:gd name="connsiteY70" fmla="*/ 419136 h 1005927"/>
                  <a:gd name="connsiteX71" fmla="*/ 1259639 w 1259639"/>
                  <a:gd name="connsiteY71" fmla="*/ 419136 h 1005927"/>
                  <a:gd name="connsiteX72" fmla="*/ 1259639 w 1259639"/>
                  <a:gd name="connsiteY72" fmla="*/ 334383 h 1005927"/>
                  <a:gd name="connsiteX73" fmla="*/ 1259639 w 1259639"/>
                  <a:gd name="connsiteY73" fmla="*/ 251019 h 1005927"/>
                  <a:gd name="connsiteX74" fmla="*/ 1175508 w 1259639"/>
                  <a:gd name="connsiteY74" fmla="*/ 251019 h 1005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59639" h="1005927">
                    <a:moveTo>
                      <a:pt x="1175508" y="251019"/>
                    </a:moveTo>
                    <a:lnTo>
                      <a:pt x="1175508" y="167191"/>
                    </a:lnTo>
                    <a:lnTo>
                      <a:pt x="1091377" y="167191"/>
                    </a:lnTo>
                    <a:lnTo>
                      <a:pt x="1091377" y="83364"/>
                    </a:lnTo>
                    <a:lnTo>
                      <a:pt x="1007247" y="83364"/>
                    </a:lnTo>
                    <a:lnTo>
                      <a:pt x="1007247" y="0"/>
                    </a:lnTo>
                    <a:lnTo>
                      <a:pt x="923116" y="0"/>
                    </a:lnTo>
                    <a:lnTo>
                      <a:pt x="838985" y="0"/>
                    </a:lnTo>
                    <a:lnTo>
                      <a:pt x="754854" y="0"/>
                    </a:lnTo>
                    <a:lnTo>
                      <a:pt x="754854" y="83827"/>
                    </a:lnTo>
                    <a:lnTo>
                      <a:pt x="754854" y="83827"/>
                    </a:lnTo>
                    <a:lnTo>
                      <a:pt x="670723" y="83827"/>
                    </a:lnTo>
                    <a:lnTo>
                      <a:pt x="670723" y="167655"/>
                    </a:lnTo>
                    <a:lnTo>
                      <a:pt x="670723" y="167655"/>
                    </a:lnTo>
                    <a:lnTo>
                      <a:pt x="586592" y="167655"/>
                    </a:lnTo>
                    <a:lnTo>
                      <a:pt x="586592" y="167655"/>
                    </a:lnTo>
                    <a:lnTo>
                      <a:pt x="586592" y="83364"/>
                    </a:lnTo>
                    <a:lnTo>
                      <a:pt x="502461" y="83364"/>
                    </a:lnTo>
                    <a:lnTo>
                      <a:pt x="502461" y="83364"/>
                    </a:lnTo>
                    <a:lnTo>
                      <a:pt x="502461" y="0"/>
                    </a:lnTo>
                    <a:lnTo>
                      <a:pt x="418330" y="0"/>
                    </a:lnTo>
                    <a:lnTo>
                      <a:pt x="335594" y="0"/>
                    </a:lnTo>
                    <a:lnTo>
                      <a:pt x="251928" y="0"/>
                    </a:lnTo>
                    <a:lnTo>
                      <a:pt x="251928" y="83827"/>
                    </a:lnTo>
                    <a:lnTo>
                      <a:pt x="167797" y="83827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83666" y="167655"/>
                    </a:lnTo>
                    <a:lnTo>
                      <a:pt x="83666" y="251482"/>
                    </a:lnTo>
                    <a:lnTo>
                      <a:pt x="83666" y="251482"/>
                    </a:lnTo>
                    <a:lnTo>
                      <a:pt x="0" y="251482"/>
                    </a:lnTo>
                    <a:lnTo>
                      <a:pt x="0" y="335309"/>
                    </a:lnTo>
                    <a:lnTo>
                      <a:pt x="0" y="419136"/>
                    </a:lnTo>
                    <a:lnTo>
                      <a:pt x="84131" y="419136"/>
                    </a:lnTo>
                    <a:lnTo>
                      <a:pt x="84131" y="502964"/>
                    </a:lnTo>
                    <a:lnTo>
                      <a:pt x="114808" y="502964"/>
                    </a:lnTo>
                    <a:lnTo>
                      <a:pt x="168262" y="502964"/>
                    </a:lnTo>
                    <a:lnTo>
                      <a:pt x="168262" y="586791"/>
                    </a:lnTo>
                    <a:lnTo>
                      <a:pt x="252393" y="586791"/>
                    </a:lnTo>
                    <a:lnTo>
                      <a:pt x="252393" y="670618"/>
                    </a:lnTo>
                    <a:lnTo>
                      <a:pt x="336524" y="670618"/>
                    </a:lnTo>
                    <a:lnTo>
                      <a:pt x="336524" y="754445"/>
                    </a:lnTo>
                    <a:lnTo>
                      <a:pt x="372779" y="754445"/>
                    </a:lnTo>
                    <a:lnTo>
                      <a:pt x="420190" y="754445"/>
                    </a:lnTo>
                    <a:lnTo>
                      <a:pt x="420190" y="838273"/>
                    </a:lnTo>
                    <a:lnTo>
                      <a:pt x="504320" y="838273"/>
                    </a:lnTo>
                    <a:lnTo>
                      <a:pt x="504320" y="922100"/>
                    </a:lnTo>
                    <a:lnTo>
                      <a:pt x="588451" y="922100"/>
                    </a:lnTo>
                    <a:lnTo>
                      <a:pt x="588451" y="1005927"/>
                    </a:lnTo>
                    <a:lnTo>
                      <a:pt x="672582" y="1005927"/>
                    </a:lnTo>
                    <a:lnTo>
                      <a:pt x="672582" y="922100"/>
                    </a:lnTo>
                    <a:lnTo>
                      <a:pt x="756713" y="922100"/>
                    </a:lnTo>
                    <a:lnTo>
                      <a:pt x="756713" y="838273"/>
                    </a:lnTo>
                    <a:lnTo>
                      <a:pt x="798546" y="838273"/>
                    </a:lnTo>
                    <a:lnTo>
                      <a:pt x="840379" y="838273"/>
                    </a:lnTo>
                    <a:lnTo>
                      <a:pt x="840379" y="754445"/>
                    </a:lnTo>
                    <a:lnTo>
                      <a:pt x="840379" y="754445"/>
                    </a:lnTo>
                    <a:lnTo>
                      <a:pt x="924510" y="754445"/>
                    </a:lnTo>
                    <a:lnTo>
                      <a:pt x="924510" y="670618"/>
                    </a:lnTo>
                    <a:lnTo>
                      <a:pt x="924510" y="670618"/>
                    </a:lnTo>
                    <a:lnTo>
                      <a:pt x="1008641" y="670618"/>
                    </a:lnTo>
                    <a:lnTo>
                      <a:pt x="1008641" y="586791"/>
                    </a:lnTo>
                    <a:lnTo>
                      <a:pt x="1008641" y="586791"/>
                    </a:lnTo>
                    <a:lnTo>
                      <a:pt x="1092772" y="586791"/>
                    </a:lnTo>
                    <a:lnTo>
                      <a:pt x="1092772" y="502964"/>
                    </a:lnTo>
                    <a:lnTo>
                      <a:pt x="1175508" y="502964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259639" y="419136"/>
                    </a:lnTo>
                    <a:lnTo>
                      <a:pt x="1259639" y="334383"/>
                    </a:lnTo>
                    <a:lnTo>
                      <a:pt x="1259639" y="251019"/>
                    </a:lnTo>
                    <a:lnTo>
                      <a:pt x="1175508" y="251019"/>
                    </a:lnTo>
                    <a:close/>
                  </a:path>
                </a:pathLst>
              </a:custGeom>
              <a:solidFill>
                <a:srgbClr val="DE2E2A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16" name="Graphic 1">
                <a:extLst>
                  <a:ext uri="{FF2B5EF4-FFF2-40B4-BE49-F238E27FC236}">
                    <a16:creationId xmlns:a16="http://schemas.microsoft.com/office/drawing/2014/main" id="{A87BB296-8000-1821-3876-8C5BB96B59F3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27436" cy="1171265"/>
                <a:chOff x="1532800" y="1180324"/>
                <a:chExt cx="1427436" cy="1171265"/>
              </a:xfrm>
              <a:solidFill>
                <a:srgbClr val="242428"/>
              </a:solidFill>
            </p:grpSpPr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C5009C68-CB3F-F946-6642-BBF7AF86EC98}"/>
                    </a:ext>
                  </a:extLst>
                </p:cNvPr>
                <p:cNvSpPr/>
                <p:nvPr/>
              </p:nvSpPr>
              <p:spPr>
                <a:xfrm>
                  <a:off x="1616930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EC5A13EA-70B5-86A0-40CF-CC3FA8E78338}"/>
                    </a:ext>
                  </a:extLst>
                </p:cNvPr>
                <p:cNvSpPr/>
                <p:nvPr/>
              </p:nvSpPr>
              <p:spPr>
                <a:xfrm>
                  <a:off x="1700596" y="1264151"/>
                  <a:ext cx="168261" cy="167191"/>
                </a:xfrm>
                <a:custGeom>
                  <a:avLst/>
                  <a:gdLst>
                    <a:gd name="connsiteX0" fmla="*/ 84131 w 168261"/>
                    <a:gd name="connsiteY0" fmla="*/ 83364 h 167191"/>
                    <a:gd name="connsiteX1" fmla="*/ 168262 w 168261"/>
                    <a:gd name="connsiteY1" fmla="*/ 83364 h 167191"/>
                    <a:gd name="connsiteX2" fmla="*/ 168262 w 168261"/>
                    <a:gd name="connsiteY2" fmla="*/ 0 h 167191"/>
                    <a:gd name="connsiteX3" fmla="*/ 84131 w 168261"/>
                    <a:gd name="connsiteY3" fmla="*/ 0 h 167191"/>
                    <a:gd name="connsiteX4" fmla="*/ 84131 w 168261"/>
                    <a:gd name="connsiteY4" fmla="*/ 83364 h 167191"/>
                    <a:gd name="connsiteX5" fmla="*/ 0 w 168261"/>
                    <a:gd name="connsiteY5" fmla="*/ 83364 h 167191"/>
                    <a:gd name="connsiteX6" fmla="*/ 0 w 168261"/>
                    <a:gd name="connsiteY6" fmla="*/ 167191 h 167191"/>
                    <a:gd name="connsiteX7" fmla="*/ 84131 w 168261"/>
                    <a:gd name="connsiteY7" fmla="*/ 167191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261" h="167191">
                      <a:moveTo>
                        <a:pt x="84131" y="83364"/>
                      </a:moveTo>
                      <a:lnTo>
                        <a:pt x="168262" y="83364"/>
                      </a:lnTo>
                      <a:lnTo>
                        <a:pt x="168262" y="0"/>
                      </a:lnTo>
                      <a:lnTo>
                        <a:pt x="84131" y="0"/>
                      </a:lnTo>
                      <a:lnTo>
                        <a:pt x="84131" y="83364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710E764A-6DC3-4EF8-8A79-11F46A8C1A1A}"/>
                    </a:ext>
                  </a:extLst>
                </p:cNvPr>
                <p:cNvSpPr/>
                <p:nvPr/>
              </p:nvSpPr>
              <p:spPr>
                <a:xfrm>
                  <a:off x="1868858" y="1180324"/>
                  <a:ext cx="251927" cy="83827"/>
                </a:xfrm>
                <a:custGeom>
                  <a:avLst/>
                  <a:gdLst>
                    <a:gd name="connsiteX0" fmla="*/ 167797 w 251927"/>
                    <a:gd name="connsiteY0" fmla="*/ 83827 h 83827"/>
                    <a:gd name="connsiteX1" fmla="*/ 251928 w 251927"/>
                    <a:gd name="connsiteY1" fmla="*/ 83827 h 83827"/>
                    <a:gd name="connsiteX2" fmla="*/ 251928 w 251927"/>
                    <a:gd name="connsiteY2" fmla="*/ 0 h 83827"/>
                    <a:gd name="connsiteX3" fmla="*/ 167797 w 251927"/>
                    <a:gd name="connsiteY3" fmla="*/ 0 h 83827"/>
                    <a:gd name="connsiteX4" fmla="*/ 83666 w 251927"/>
                    <a:gd name="connsiteY4" fmla="*/ 0 h 83827"/>
                    <a:gd name="connsiteX5" fmla="*/ 0 w 251927"/>
                    <a:gd name="connsiteY5" fmla="*/ 0 h 83827"/>
                    <a:gd name="connsiteX6" fmla="*/ 0 w 251927"/>
                    <a:gd name="connsiteY6" fmla="*/ 83827 h 83827"/>
                    <a:gd name="connsiteX7" fmla="*/ 83666 w 251927"/>
                    <a:gd name="connsiteY7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1927" h="83827">
                      <a:moveTo>
                        <a:pt x="167797" y="83827"/>
                      </a:moveTo>
                      <a:lnTo>
                        <a:pt x="251928" y="83827"/>
                      </a:ln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43CE1538-622A-8BF6-B789-98220B75CA3F}"/>
                    </a:ext>
                  </a:extLst>
                </p:cNvPr>
                <p:cNvSpPr/>
                <p:nvPr/>
              </p:nvSpPr>
              <p:spPr>
                <a:xfrm>
                  <a:off x="2120786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D16DA635-50D3-5ADF-4DE2-181487ECF867}"/>
                    </a:ext>
                  </a:extLst>
                </p:cNvPr>
                <p:cNvSpPr/>
                <p:nvPr/>
              </p:nvSpPr>
              <p:spPr>
                <a:xfrm>
                  <a:off x="2708308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407E6446-C93F-8E2B-3684-5354EA7206B2}"/>
                    </a:ext>
                  </a:extLst>
                </p:cNvPr>
                <p:cNvSpPr/>
                <p:nvPr/>
              </p:nvSpPr>
              <p:spPr>
                <a:xfrm>
                  <a:off x="2372714" y="1180324"/>
                  <a:ext cx="335593" cy="167191"/>
                </a:xfrm>
                <a:custGeom>
                  <a:avLst/>
                  <a:gdLst>
                    <a:gd name="connsiteX0" fmla="*/ 251928 w 335593"/>
                    <a:gd name="connsiteY0" fmla="*/ 83827 h 167191"/>
                    <a:gd name="connsiteX1" fmla="*/ 251928 w 335593"/>
                    <a:gd name="connsiteY1" fmla="*/ 0 h 167191"/>
                    <a:gd name="connsiteX2" fmla="*/ 167797 w 335593"/>
                    <a:gd name="connsiteY2" fmla="*/ 0 h 167191"/>
                    <a:gd name="connsiteX3" fmla="*/ 83666 w 335593"/>
                    <a:gd name="connsiteY3" fmla="*/ 0 h 167191"/>
                    <a:gd name="connsiteX4" fmla="*/ 0 w 335593"/>
                    <a:gd name="connsiteY4" fmla="*/ 0 h 167191"/>
                    <a:gd name="connsiteX5" fmla="*/ 0 w 335593"/>
                    <a:gd name="connsiteY5" fmla="*/ 83827 h 167191"/>
                    <a:gd name="connsiteX6" fmla="*/ 83666 w 335593"/>
                    <a:gd name="connsiteY6" fmla="*/ 83827 h 167191"/>
                    <a:gd name="connsiteX7" fmla="*/ 167797 w 335593"/>
                    <a:gd name="connsiteY7" fmla="*/ 83827 h 167191"/>
                    <a:gd name="connsiteX8" fmla="*/ 251928 w 335593"/>
                    <a:gd name="connsiteY8" fmla="*/ 83827 h 167191"/>
                    <a:gd name="connsiteX9" fmla="*/ 251928 w 335593"/>
                    <a:gd name="connsiteY9" fmla="*/ 167191 h 167191"/>
                    <a:gd name="connsiteX10" fmla="*/ 335594 w 335593"/>
                    <a:gd name="connsiteY10" fmla="*/ 167191 h 167191"/>
                    <a:gd name="connsiteX11" fmla="*/ 335594 w 335593"/>
                    <a:gd name="connsiteY11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5593" h="167191">
                      <a:moveTo>
                        <a:pt x="251928" y="83827"/>
                      </a:move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167797" y="83827"/>
                      </a:lnTo>
                      <a:lnTo>
                        <a:pt x="251928" y="83827"/>
                      </a:lnTo>
                      <a:lnTo>
                        <a:pt x="251928" y="167191"/>
                      </a:lnTo>
                      <a:lnTo>
                        <a:pt x="335594" y="167191"/>
                      </a:lnTo>
                      <a:lnTo>
                        <a:pt x="335594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2AB99137-E186-5FC3-50A6-5B4EAE48BC3D}"/>
                    </a:ext>
                  </a:extLst>
                </p:cNvPr>
                <p:cNvSpPr/>
                <p:nvPr/>
              </p:nvSpPr>
              <p:spPr>
                <a:xfrm>
                  <a:off x="2204452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3076DF81-246B-D08A-F4E1-C757943A090A}"/>
                    </a:ext>
                  </a:extLst>
                </p:cNvPr>
                <p:cNvSpPr/>
                <p:nvPr/>
              </p:nvSpPr>
              <p:spPr>
                <a:xfrm>
                  <a:off x="2288583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7E045C94-2600-8582-F8E3-47C6F26E3A0E}"/>
                    </a:ext>
                  </a:extLst>
                </p:cNvPr>
                <p:cNvSpPr/>
                <p:nvPr/>
              </p:nvSpPr>
              <p:spPr>
                <a:xfrm>
                  <a:off x="2792439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F18E1EB1-C4F7-EAAA-0713-CDE52A0978C3}"/>
                    </a:ext>
                  </a:extLst>
                </p:cNvPr>
                <p:cNvSpPr/>
                <p:nvPr/>
              </p:nvSpPr>
              <p:spPr>
                <a:xfrm>
                  <a:off x="2876570" y="1515169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0 h 167191"/>
                    <a:gd name="connsiteX1" fmla="*/ 0 w 83666"/>
                    <a:gd name="connsiteY1" fmla="*/ 83364 h 167191"/>
                    <a:gd name="connsiteX2" fmla="*/ 0 w 83666"/>
                    <a:gd name="connsiteY2" fmla="*/ 167191 h 167191"/>
                    <a:gd name="connsiteX3" fmla="*/ 83666 w 83666"/>
                    <a:gd name="connsiteY3" fmla="*/ 167191 h 167191"/>
                    <a:gd name="connsiteX4" fmla="*/ 83666 w 83666"/>
                    <a:gd name="connsiteY4" fmla="*/ 83364 h 167191"/>
                    <a:gd name="connsiteX5" fmla="*/ 83666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0"/>
                      </a:move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364"/>
                      </a:lnTo>
                      <a:lnTo>
                        <a:pt x="8366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3B5C8B9B-81CF-5010-7547-50649FCC45D4}"/>
                    </a:ext>
                  </a:extLst>
                </p:cNvPr>
                <p:cNvSpPr/>
                <p:nvPr/>
              </p:nvSpPr>
              <p:spPr>
                <a:xfrm>
                  <a:off x="1532800" y="1515169"/>
                  <a:ext cx="167796" cy="251018"/>
                </a:xfrm>
                <a:custGeom>
                  <a:avLst/>
                  <a:gdLst>
                    <a:gd name="connsiteX0" fmla="*/ 84131 w 167796"/>
                    <a:gd name="connsiteY0" fmla="*/ 167191 h 251018"/>
                    <a:gd name="connsiteX1" fmla="*/ 84131 w 167796"/>
                    <a:gd name="connsiteY1" fmla="*/ 83364 h 251018"/>
                    <a:gd name="connsiteX2" fmla="*/ 84131 w 167796"/>
                    <a:gd name="connsiteY2" fmla="*/ 0 h 251018"/>
                    <a:gd name="connsiteX3" fmla="*/ 0 w 167796"/>
                    <a:gd name="connsiteY3" fmla="*/ 0 h 251018"/>
                    <a:gd name="connsiteX4" fmla="*/ 0 w 167796"/>
                    <a:gd name="connsiteY4" fmla="*/ 83364 h 251018"/>
                    <a:gd name="connsiteX5" fmla="*/ 0 w 167796"/>
                    <a:gd name="connsiteY5" fmla="*/ 167191 h 251018"/>
                    <a:gd name="connsiteX6" fmla="*/ 84131 w 167796"/>
                    <a:gd name="connsiteY6" fmla="*/ 167191 h 251018"/>
                    <a:gd name="connsiteX7" fmla="*/ 84131 w 167796"/>
                    <a:gd name="connsiteY7" fmla="*/ 251019 h 251018"/>
                    <a:gd name="connsiteX8" fmla="*/ 167797 w 167796"/>
                    <a:gd name="connsiteY8" fmla="*/ 251019 h 251018"/>
                    <a:gd name="connsiteX9" fmla="*/ 167797 w 167796"/>
                    <a:gd name="connsiteY9" fmla="*/ 167191 h 251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7796" h="251018">
                      <a:moveTo>
                        <a:pt x="84131" y="167191"/>
                      </a:moveTo>
                      <a:lnTo>
                        <a:pt x="84131" y="83364"/>
                      </a:lnTo>
                      <a:lnTo>
                        <a:pt x="84131" y="0"/>
                      </a:lnTo>
                      <a:lnTo>
                        <a:pt x="0" y="0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lnTo>
                        <a:pt x="84131" y="251019"/>
                      </a:lnTo>
                      <a:lnTo>
                        <a:pt x="167797" y="251019"/>
                      </a:lnTo>
                      <a:lnTo>
                        <a:pt x="167797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9509173A-D25C-4436-BDDA-9496BEFC3163}"/>
                    </a:ext>
                  </a:extLst>
                </p:cNvPr>
                <p:cNvSpPr/>
                <p:nvPr/>
              </p:nvSpPr>
              <p:spPr>
                <a:xfrm>
                  <a:off x="1700596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FD2BCB84-AB3E-8D03-6898-BBDB98FF5328}"/>
                    </a:ext>
                  </a:extLst>
                </p:cNvPr>
                <p:cNvSpPr/>
                <p:nvPr/>
              </p:nvSpPr>
              <p:spPr>
                <a:xfrm>
                  <a:off x="1784727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328DF00F-A673-BB88-AD69-8A4D17E632BC}"/>
                    </a:ext>
                  </a:extLst>
                </p:cNvPr>
                <p:cNvSpPr/>
                <p:nvPr/>
              </p:nvSpPr>
              <p:spPr>
                <a:xfrm>
                  <a:off x="1868858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06B4FBD9-FBCF-D7E6-55B9-947C3A502F7E}"/>
                    </a:ext>
                  </a:extLst>
                </p:cNvPr>
                <p:cNvSpPr/>
                <p:nvPr/>
              </p:nvSpPr>
              <p:spPr>
                <a:xfrm>
                  <a:off x="1952524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E11A7D1C-CDC8-7ADE-6DD3-42D5033282B7}"/>
                    </a:ext>
                  </a:extLst>
                </p:cNvPr>
                <p:cNvSpPr/>
                <p:nvPr/>
              </p:nvSpPr>
              <p:spPr>
                <a:xfrm>
                  <a:off x="2036655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4DCA2153-387E-5EA4-E891-06C6313E90B4}"/>
                    </a:ext>
                  </a:extLst>
                </p:cNvPr>
                <p:cNvSpPr/>
                <p:nvPr/>
              </p:nvSpPr>
              <p:spPr>
                <a:xfrm>
                  <a:off x="2120786" y="2184398"/>
                  <a:ext cx="167796" cy="167191"/>
                </a:xfrm>
                <a:custGeom>
                  <a:avLst/>
                  <a:gdLst>
                    <a:gd name="connsiteX0" fmla="*/ 83666 w 167796"/>
                    <a:gd name="connsiteY0" fmla="*/ 0 h 167191"/>
                    <a:gd name="connsiteX1" fmla="*/ 0 w 167796"/>
                    <a:gd name="connsiteY1" fmla="*/ 0 h 167191"/>
                    <a:gd name="connsiteX2" fmla="*/ 0 w 167796"/>
                    <a:gd name="connsiteY2" fmla="*/ 83827 h 167191"/>
                    <a:gd name="connsiteX3" fmla="*/ 83666 w 167796"/>
                    <a:gd name="connsiteY3" fmla="*/ 83827 h 167191"/>
                    <a:gd name="connsiteX4" fmla="*/ 83666 w 167796"/>
                    <a:gd name="connsiteY4" fmla="*/ 167191 h 167191"/>
                    <a:gd name="connsiteX5" fmla="*/ 167797 w 167796"/>
                    <a:gd name="connsiteY5" fmla="*/ 167191 h 167191"/>
                    <a:gd name="connsiteX6" fmla="*/ 167797 w 167796"/>
                    <a:gd name="connsiteY6" fmla="*/ 83827 h 167191"/>
                    <a:gd name="connsiteX7" fmla="*/ 83666 w 167796"/>
                    <a:gd name="connsiteY7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796" h="167191">
                      <a:moveTo>
                        <a:pt x="83666" y="0"/>
                      </a:move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83666" y="167191"/>
                      </a:lnTo>
                      <a:lnTo>
                        <a:pt x="167797" y="167191"/>
                      </a:lnTo>
                      <a:lnTo>
                        <a:pt x="167797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17623734-F10D-D8DF-DDFB-D3DAFFC3F6A1}"/>
                    </a:ext>
                  </a:extLst>
                </p:cNvPr>
                <p:cNvSpPr/>
                <p:nvPr/>
              </p:nvSpPr>
              <p:spPr>
                <a:xfrm>
                  <a:off x="2288583" y="218439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72376275-84DD-E781-C7F0-77EB10129B8E}"/>
                    </a:ext>
                  </a:extLst>
                </p:cNvPr>
                <p:cNvSpPr/>
                <p:nvPr/>
              </p:nvSpPr>
              <p:spPr>
                <a:xfrm>
                  <a:off x="2372714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9686E559-3AD8-4F08-2404-522F3C734109}"/>
                    </a:ext>
                  </a:extLst>
                </p:cNvPr>
                <p:cNvSpPr/>
                <p:nvPr/>
              </p:nvSpPr>
              <p:spPr>
                <a:xfrm>
                  <a:off x="2792439" y="168236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4636F774-9B77-5709-A71D-C4D554FF2452}"/>
                    </a:ext>
                  </a:extLst>
                </p:cNvPr>
                <p:cNvSpPr/>
                <p:nvPr/>
              </p:nvSpPr>
              <p:spPr>
                <a:xfrm>
                  <a:off x="2708308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0A748B61-663A-2476-38BE-8DB46B956079}"/>
                    </a:ext>
                  </a:extLst>
                </p:cNvPr>
                <p:cNvSpPr/>
                <p:nvPr/>
              </p:nvSpPr>
              <p:spPr>
                <a:xfrm>
                  <a:off x="2624642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4810DF1A-485A-7E12-F756-2FD9A932D747}"/>
                    </a:ext>
                  </a:extLst>
                </p:cNvPr>
                <p:cNvSpPr/>
                <p:nvPr/>
              </p:nvSpPr>
              <p:spPr>
                <a:xfrm>
                  <a:off x="2540511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EDDB6997-D9B8-EDAC-8017-E34A6A670946}"/>
                    </a:ext>
                  </a:extLst>
                </p:cNvPr>
                <p:cNvSpPr/>
                <p:nvPr/>
              </p:nvSpPr>
              <p:spPr>
                <a:xfrm>
                  <a:off x="2456380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1" name="Graphic 1">
                <a:extLst>
                  <a:ext uri="{FF2B5EF4-FFF2-40B4-BE49-F238E27FC236}">
                    <a16:creationId xmlns:a16="http://schemas.microsoft.com/office/drawing/2014/main" id="{415D985C-1231-5B9D-4A22-314C7DCA01FE}"/>
                  </a:ext>
                </a:extLst>
              </p:cNvPr>
              <p:cNvGrpSpPr/>
              <p:nvPr/>
            </p:nvGrpSpPr>
            <p:grpSpPr>
              <a:xfrm>
                <a:off x="1868858" y="1431342"/>
                <a:ext cx="167796" cy="251018"/>
                <a:chOff x="1868858" y="1431342"/>
                <a:chExt cx="167796" cy="251018"/>
              </a:xfrm>
              <a:solidFill>
                <a:srgbClr val="EDEDED"/>
              </a:solidFill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B28FB9E3-4EC5-FF0D-2A27-E0A14E208F1A}"/>
                    </a:ext>
                  </a:extLst>
                </p:cNvPr>
                <p:cNvSpPr/>
                <p:nvPr/>
              </p:nvSpPr>
              <p:spPr>
                <a:xfrm>
                  <a:off x="1952524" y="1598533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46E3880F-6352-56C4-8CAD-B5E0E99B99C3}"/>
                    </a:ext>
                  </a:extLst>
                </p:cNvPr>
                <p:cNvSpPr/>
                <p:nvPr/>
              </p:nvSpPr>
              <p:spPr>
                <a:xfrm>
                  <a:off x="1868858" y="1431342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83827 h 167191"/>
                    <a:gd name="connsiteX1" fmla="*/ 0 w 83666"/>
                    <a:gd name="connsiteY1" fmla="*/ 167191 h 167191"/>
                    <a:gd name="connsiteX2" fmla="*/ 83666 w 83666"/>
                    <a:gd name="connsiteY2" fmla="*/ 167191 h 167191"/>
                    <a:gd name="connsiteX3" fmla="*/ 83666 w 83666"/>
                    <a:gd name="connsiteY3" fmla="*/ 83827 h 167191"/>
                    <a:gd name="connsiteX4" fmla="*/ 83666 w 83666"/>
                    <a:gd name="connsiteY4" fmla="*/ 0 h 167191"/>
                    <a:gd name="connsiteX5" fmla="*/ 0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83827"/>
                      </a:move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827"/>
                      </a:lnTo>
                      <a:lnTo>
                        <a:pt x="836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DC214D0F-2D42-FA89-881A-EEB3938AFC72}"/>
                  </a:ext>
                </a:extLst>
              </p:cNvPr>
              <p:cNvSpPr/>
              <p:nvPr/>
            </p:nvSpPr>
            <p:spPr>
              <a:xfrm>
                <a:off x="1616930" y="1515169"/>
                <a:ext cx="1259639" cy="753055"/>
              </a:xfrm>
              <a:custGeom>
                <a:avLst/>
                <a:gdLst>
                  <a:gd name="connsiteX0" fmla="*/ 1175508 w 1259639"/>
                  <a:gd name="connsiteY0" fmla="*/ 0 h 753055"/>
                  <a:gd name="connsiteX1" fmla="*/ 1175508 w 1259639"/>
                  <a:gd name="connsiteY1" fmla="*/ 83364 h 753055"/>
                  <a:gd name="connsiteX2" fmla="*/ 1091377 w 1259639"/>
                  <a:gd name="connsiteY2" fmla="*/ 83364 h 753055"/>
                  <a:gd name="connsiteX3" fmla="*/ 1091377 w 1259639"/>
                  <a:gd name="connsiteY3" fmla="*/ 167191 h 753055"/>
                  <a:gd name="connsiteX4" fmla="*/ 1007711 w 1259639"/>
                  <a:gd name="connsiteY4" fmla="*/ 167191 h 753055"/>
                  <a:gd name="connsiteX5" fmla="*/ 1007711 w 1259639"/>
                  <a:gd name="connsiteY5" fmla="*/ 251019 h 753055"/>
                  <a:gd name="connsiteX6" fmla="*/ 1007711 w 1259639"/>
                  <a:gd name="connsiteY6" fmla="*/ 251019 h 753055"/>
                  <a:gd name="connsiteX7" fmla="*/ 923580 w 1259639"/>
                  <a:gd name="connsiteY7" fmla="*/ 251019 h 753055"/>
                  <a:gd name="connsiteX8" fmla="*/ 923580 w 1259639"/>
                  <a:gd name="connsiteY8" fmla="*/ 334846 h 753055"/>
                  <a:gd name="connsiteX9" fmla="*/ 923580 w 1259639"/>
                  <a:gd name="connsiteY9" fmla="*/ 334846 h 753055"/>
                  <a:gd name="connsiteX10" fmla="*/ 839450 w 1259639"/>
                  <a:gd name="connsiteY10" fmla="*/ 334846 h 753055"/>
                  <a:gd name="connsiteX11" fmla="*/ 839450 w 1259639"/>
                  <a:gd name="connsiteY11" fmla="*/ 418210 h 753055"/>
                  <a:gd name="connsiteX12" fmla="*/ 839450 w 1259639"/>
                  <a:gd name="connsiteY12" fmla="*/ 418210 h 753055"/>
                  <a:gd name="connsiteX13" fmla="*/ 755783 w 1259639"/>
                  <a:gd name="connsiteY13" fmla="*/ 418210 h 753055"/>
                  <a:gd name="connsiteX14" fmla="*/ 755783 w 1259639"/>
                  <a:gd name="connsiteY14" fmla="*/ 502037 h 753055"/>
                  <a:gd name="connsiteX15" fmla="*/ 671653 w 1259639"/>
                  <a:gd name="connsiteY15" fmla="*/ 502037 h 753055"/>
                  <a:gd name="connsiteX16" fmla="*/ 671653 w 1259639"/>
                  <a:gd name="connsiteY16" fmla="*/ 585865 h 753055"/>
                  <a:gd name="connsiteX17" fmla="*/ 587522 w 1259639"/>
                  <a:gd name="connsiteY17" fmla="*/ 585865 h 753055"/>
                  <a:gd name="connsiteX18" fmla="*/ 587522 w 1259639"/>
                  <a:gd name="connsiteY18" fmla="*/ 585865 h 753055"/>
                  <a:gd name="connsiteX19" fmla="*/ 587522 w 1259639"/>
                  <a:gd name="connsiteY19" fmla="*/ 502037 h 753055"/>
                  <a:gd name="connsiteX20" fmla="*/ 503856 w 1259639"/>
                  <a:gd name="connsiteY20" fmla="*/ 502037 h 753055"/>
                  <a:gd name="connsiteX21" fmla="*/ 503856 w 1259639"/>
                  <a:gd name="connsiteY21" fmla="*/ 418210 h 753055"/>
                  <a:gd name="connsiteX22" fmla="*/ 419725 w 1259639"/>
                  <a:gd name="connsiteY22" fmla="*/ 418210 h 753055"/>
                  <a:gd name="connsiteX23" fmla="*/ 419725 w 1259639"/>
                  <a:gd name="connsiteY23" fmla="*/ 334846 h 753055"/>
                  <a:gd name="connsiteX24" fmla="*/ 335594 w 1259639"/>
                  <a:gd name="connsiteY24" fmla="*/ 334846 h 753055"/>
                  <a:gd name="connsiteX25" fmla="*/ 335594 w 1259639"/>
                  <a:gd name="connsiteY25" fmla="*/ 251019 h 753055"/>
                  <a:gd name="connsiteX26" fmla="*/ 251928 w 1259639"/>
                  <a:gd name="connsiteY26" fmla="*/ 251019 h 753055"/>
                  <a:gd name="connsiteX27" fmla="*/ 251928 w 1259639"/>
                  <a:gd name="connsiteY27" fmla="*/ 167191 h 753055"/>
                  <a:gd name="connsiteX28" fmla="*/ 167797 w 1259639"/>
                  <a:gd name="connsiteY28" fmla="*/ 167191 h 753055"/>
                  <a:gd name="connsiteX29" fmla="*/ 167797 w 1259639"/>
                  <a:gd name="connsiteY29" fmla="*/ 83364 h 753055"/>
                  <a:gd name="connsiteX30" fmla="*/ 83666 w 1259639"/>
                  <a:gd name="connsiteY30" fmla="*/ 83364 h 753055"/>
                  <a:gd name="connsiteX31" fmla="*/ 83666 w 1259639"/>
                  <a:gd name="connsiteY31" fmla="*/ 0 h 753055"/>
                  <a:gd name="connsiteX32" fmla="*/ 0 w 1259639"/>
                  <a:gd name="connsiteY32" fmla="*/ 0 h 753055"/>
                  <a:gd name="connsiteX33" fmla="*/ 0 w 1259639"/>
                  <a:gd name="connsiteY33" fmla="*/ 83364 h 753055"/>
                  <a:gd name="connsiteX34" fmla="*/ 0 w 1259639"/>
                  <a:gd name="connsiteY34" fmla="*/ 167191 h 753055"/>
                  <a:gd name="connsiteX35" fmla="*/ 83666 w 1259639"/>
                  <a:gd name="connsiteY35" fmla="*/ 167191 h 753055"/>
                  <a:gd name="connsiteX36" fmla="*/ 83666 w 1259639"/>
                  <a:gd name="connsiteY36" fmla="*/ 251019 h 753055"/>
                  <a:gd name="connsiteX37" fmla="*/ 167797 w 1259639"/>
                  <a:gd name="connsiteY37" fmla="*/ 251019 h 753055"/>
                  <a:gd name="connsiteX38" fmla="*/ 167797 w 1259639"/>
                  <a:gd name="connsiteY38" fmla="*/ 334846 h 753055"/>
                  <a:gd name="connsiteX39" fmla="*/ 251928 w 1259639"/>
                  <a:gd name="connsiteY39" fmla="*/ 334846 h 753055"/>
                  <a:gd name="connsiteX40" fmla="*/ 251928 w 1259639"/>
                  <a:gd name="connsiteY40" fmla="*/ 418210 h 753055"/>
                  <a:gd name="connsiteX41" fmla="*/ 335594 w 1259639"/>
                  <a:gd name="connsiteY41" fmla="*/ 418210 h 753055"/>
                  <a:gd name="connsiteX42" fmla="*/ 335594 w 1259639"/>
                  <a:gd name="connsiteY42" fmla="*/ 502037 h 753055"/>
                  <a:gd name="connsiteX43" fmla="*/ 419725 w 1259639"/>
                  <a:gd name="connsiteY43" fmla="*/ 502037 h 753055"/>
                  <a:gd name="connsiteX44" fmla="*/ 419725 w 1259639"/>
                  <a:gd name="connsiteY44" fmla="*/ 585865 h 753055"/>
                  <a:gd name="connsiteX45" fmla="*/ 503856 w 1259639"/>
                  <a:gd name="connsiteY45" fmla="*/ 585865 h 753055"/>
                  <a:gd name="connsiteX46" fmla="*/ 503856 w 1259639"/>
                  <a:gd name="connsiteY46" fmla="*/ 585865 h 753055"/>
                  <a:gd name="connsiteX47" fmla="*/ 503856 w 1259639"/>
                  <a:gd name="connsiteY47" fmla="*/ 669229 h 753055"/>
                  <a:gd name="connsiteX48" fmla="*/ 587522 w 1259639"/>
                  <a:gd name="connsiteY48" fmla="*/ 669229 h 753055"/>
                  <a:gd name="connsiteX49" fmla="*/ 587522 w 1259639"/>
                  <a:gd name="connsiteY49" fmla="*/ 753056 h 753055"/>
                  <a:gd name="connsiteX50" fmla="*/ 671653 w 1259639"/>
                  <a:gd name="connsiteY50" fmla="*/ 753056 h 753055"/>
                  <a:gd name="connsiteX51" fmla="*/ 671653 w 1259639"/>
                  <a:gd name="connsiteY51" fmla="*/ 669229 h 753055"/>
                  <a:gd name="connsiteX52" fmla="*/ 755783 w 1259639"/>
                  <a:gd name="connsiteY52" fmla="*/ 669229 h 753055"/>
                  <a:gd name="connsiteX53" fmla="*/ 755783 w 1259639"/>
                  <a:gd name="connsiteY53" fmla="*/ 585865 h 753055"/>
                  <a:gd name="connsiteX54" fmla="*/ 839450 w 1259639"/>
                  <a:gd name="connsiteY54" fmla="*/ 585865 h 753055"/>
                  <a:gd name="connsiteX55" fmla="*/ 839450 w 1259639"/>
                  <a:gd name="connsiteY55" fmla="*/ 502037 h 753055"/>
                  <a:gd name="connsiteX56" fmla="*/ 839450 w 1259639"/>
                  <a:gd name="connsiteY56" fmla="*/ 502037 h 753055"/>
                  <a:gd name="connsiteX57" fmla="*/ 923580 w 1259639"/>
                  <a:gd name="connsiteY57" fmla="*/ 502037 h 753055"/>
                  <a:gd name="connsiteX58" fmla="*/ 923580 w 1259639"/>
                  <a:gd name="connsiteY58" fmla="*/ 418210 h 753055"/>
                  <a:gd name="connsiteX59" fmla="*/ 923580 w 1259639"/>
                  <a:gd name="connsiteY59" fmla="*/ 418210 h 753055"/>
                  <a:gd name="connsiteX60" fmla="*/ 1007711 w 1259639"/>
                  <a:gd name="connsiteY60" fmla="*/ 418210 h 753055"/>
                  <a:gd name="connsiteX61" fmla="*/ 1007711 w 1259639"/>
                  <a:gd name="connsiteY61" fmla="*/ 334846 h 753055"/>
                  <a:gd name="connsiteX62" fmla="*/ 1007711 w 1259639"/>
                  <a:gd name="connsiteY62" fmla="*/ 334846 h 753055"/>
                  <a:gd name="connsiteX63" fmla="*/ 1091377 w 1259639"/>
                  <a:gd name="connsiteY63" fmla="*/ 334846 h 753055"/>
                  <a:gd name="connsiteX64" fmla="*/ 1091377 w 1259639"/>
                  <a:gd name="connsiteY64" fmla="*/ 251019 h 753055"/>
                  <a:gd name="connsiteX65" fmla="*/ 1175508 w 1259639"/>
                  <a:gd name="connsiteY65" fmla="*/ 251019 h 753055"/>
                  <a:gd name="connsiteX66" fmla="*/ 1175508 w 1259639"/>
                  <a:gd name="connsiteY66" fmla="*/ 167191 h 753055"/>
                  <a:gd name="connsiteX67" fmla="*/ 1175508 w 1259639"/>
                  <a:gd name="connsiteY67" fmla="*/ 167191 h 753055"/>
                  <a:gd name="connsiteX68" fmla="*/ 1175508 w 1259639"/>
                  <a:gd name="connsiteY68" fmla="*/ 167191 h 753055"/>
                  <a:gd name="connsiteX69" fmla="*/ 1259639 w 1259639"/>
                  <a:gd name="connsiteY69" fmla="*/ 167191 h 753055"/>
                  <a:gd name="connsiteX70" fmla="*/ 1259639 w 1259639"/>
                  <a:gd name="connsiteY70" fmla="*/ 83364 h 753055"/>
                  <a:gd name="connsiteX71" fmla="*/ 1259639 w 1259639"/>
                  <a:gd name="connsiteY71" fmla="*/ 0 h 753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59639" h="753055">
                    <a:moveTo>
                      <a:pt x="1175508" y="0"/>
                    </a:moveTo>
                    <a:lnTo>
                      <a:pt x="1175508" y="83364"/>
                    </a:lnTo>
                    <a:lnTo>
                      <a:pt x="1091377" y="83364"/>
                    </a:lnTo>
                    <a:lnTo>
                      <a:pt x="1091377" y="167191"/>
                    </a:lnTo>
                    <a:lnTo>
                      <a:pt x="1007711" y="167191"/>
                    </a:lnTo>
                    <a:lnTo>
                      <a:pt x="1007711" y="251019"/>
                    </a:lnTo>
                    <a:lnTo>
                      <a:pt x="1007711" y="251019"/>
                    </a:lnTo>
                    <a:lnTo>
                      <a:pt x="923580" y="251019"/>
                    </a:lnTo>
                    <a:lnTo>
                      <a:pt x="923580" y="334846"/>
                    </a:lnTo>
                    <a:lnTo>
                      <a:pt x="923580" y="334846"/>
                    </a:lnTo>
                    <a:lnTo>
                      <a:pt x="839450" y="334846"/>
                    </a:lnTo>
                    <a:lnTo>
                      <a:pt x="839450" y="418210"/>
                    </a:lnTo>
                    <a:lnTo>
                      <a:pt x="839450" y="418210"/>
                    </a:lnTo>
                    <a:lnTo>
                      <a:pt x="755783" y="418210"/>
                    </a:lnTo>
                    <a:lnTo>
                      <a:pt x="755783" y="502037"/>
                    </a:lnTo>
                    <a:lnTo>
                      <a:pt x="671653" y="502037"/>
                    </a:lnTo>
                    <a:lnTo>
                      <a:pt x="671653" y="585865"/>
                    </a:lnTo>
                    <a:lnTo>
                      <a:pt x="587522" y="585865"/>
                    </a:lnTo>
                    <a:lnTo>
                      <a:pt x="587522" y="585865"/>
                    </a:lnTo>
                    <a:lnTo>
                      <a:pt x="587522" y="502037"/>
                    </a:lnTo>
                    <a:lnTo>
                      <a:pt x="503856" y="502037"/>
                    </a:lnTo>
                    <a:lnTo>
                      <a:pt x="503856" y="418210"/>
                    </a:lnTo>
                    <a:lnTo>
                      <a:pt x="419725" y="418210"/>
                    </a:lnTo>
                    <a:lnTo>
                      <a:pt x="419725" y="334846"/>
                    </a:lnTo>
                    <a:lnTo>
                      <a:pt x="335594" y="334846"/>
                    </a:lnTo>
                    <a:lnTo>
                      <a:pt x="335594" y="251019"/>
                    </a:lnTo>
                    <a:lnTo>
                      <a:pt x="251928" y="251019"/>
                    </a:lnTo>
                    <a:lnTo>
                      <a:pt x="251928" y="167191"/>
                    </a:lnTo>
                    <a:lnTo>
                      <a:pt x="167797" y="167191"/>
                    </a:lnTo>
                    <a:lnTo>
                      <a:pt x="167797" y="83364"/>
                    </a:lnTo>
                    <a:lnTo>
                      <a:pt x="83666" y="83364"/>
                    </a:lnTo>
                    <a:lnTo>
                      <a:pt x="83666" y="0"/>
                    </a:lnTo>
                    <a:lnTo>
                      <a:pt x="0" y="0"/>
                    </a:lnTo>
                    <a:lnTo>
                      <a:pt x="0" y="83364"/>
                    </a:lnTo>
                    <a:lnTo>
                      <a:pt x="0" y="167191"/>
                    </a:lnTo>
                    <a:lnTo>
                      <a:pt x="83666" y="167191"/>
                    </a:lnTo>
                    <a:lnTo>
                      <a:pt x="83666" y="251019"/>
                    </a:lnTo>
                    <a:lnTo>
                      <a:pt x="167797" y="251019"/>
                    </a:lnTo>
                    <a:lnTo>
                      <a:pt x="167797" y="334846"/>
                    </a:lnTo>
                    <a:lnTo>
                      <a:pt x="251928" y="334846"/>
                    </a:lnTo>
                    <a:lnTo>
                      <a:pt x="251928" y="418210"/>
                    </a:lnTo>
                    <a:lnTo>
                      <a:pt x="335594" y="418210"/>
                    </a:lnTo>
                    <a:lnTo>
                      <a:pt x="335594" y="502037"/>
                    </a:lnTo>
                    <a:lnTo>
                      <a:pt x="419725" y="502037"/>
                    </a:lnTo>
                    <a:lnTo>
                      <a:pt x="419725" y="585865"/>
                    </a:lnTo>
                    <a:lnTo>
                      <a:pt x="503856" y="585865"/>
                    </a:lnTo>
                    <a:lnTo>
                      <a:pt x="503856" y="585865"/>
                    </a:lnTo>
                    <a:lnTo>
                      <a:pt x="503856" y="669229"/>
                    </a:lnTo>
                    <a:lnTo>
                      <a:pt x="587522" y="669229"/>
                    </a:lnTo>
                    <a:lnTo>
                      <a:pt x="587522" y="753056"/>
                    </a:lnTo>
                    <a:lnTo>
                      <a:pt x="671653" y="753056"/>
                    </a:lnTo>
                    <a:lnTo>
                      <a:pt x="671653" y="669229"/>
                    </a:lnTo>
                    <a:lnTo>
                      <a:pt x="755783" y="669229"/>
                    </a:lnTo>
                    <a:lnTo>
                      <a:pt x="755783" y="585865"/>
                    </a:lnTo>
                    <a:lnTo>
                      <a:pt x="839450" y="585865"/>
                    </a:lnTo>
                    <a:lnTo>
                      <a:pt x="839450" y="502037"/>
                    </a:lnTo>
                    <a:lnTo>
                      <a:pt x="839450" y="502037"/>
                    </a:lnTo>
                    <a:lnTo>
                      <a:pt x="923580" y="502037"/>
                    </a:lnTo>
                    <a:lnTo>
                      <a:pt x="923580" y="418210"/>
                    </a:lnTo>
                    <a:lnTo>
                      <a:pt x="923580" y="418210"/>
                    </a:lnTo>
                    <a:lnTo>
                      <a:pt x="1007711" y="418210"/>
                    </a:lnTo>
                    <a:lnTo>
                      <a:pt x="1007711" y="334846"/>
                    </a:lnTo>
                    <a:lnTo>
                      <a:pt x="1007711" y="334846"/>
                    </a:lnTo>
                    <a:lnTo>
                      <a:pt x="1091377" y="334846"/>
                    </a:lnTo>
                    <a:lnTo>
                      <a:pt x="1091377" y="251019"/>
                    </a:lnTo>
                    <a:lnTo>
                      <a:pt x="1175508" y="251019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259639" y="167191"/>
                    </a:lnTo>
                    <a:lnTo>
                      <a:pt x="1259639" y="83364"/>
                    </a:lnTo>
                    <a:lnTo>
                      <a:pt x="1259639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" name="Graphic 20">
            <a:extLst>
              <a:ext uri="{FF2B5EF4-FFF2-40B4-BE49-F238E27FC236}">
                <a16:creationId xmlns:a16="http://schemas.microsoft.com/office/drawing/2014/main" id="{555C6260-7839-50C1-8DC4-EAADBBEED8BA}"/>
              </a:ext>
            </a:extLst>
          </p:cNvPr>
          <p:cNvGrpSpPr/>
          <p:nvPr/>
        </p:nvGrpSpPr>
        <p:grpSpPr>
          <a:xfrm>
            <a:off x="22272694" y="6105379"/>
            <a:ext cx="4209911" cy="7657052"/>
            <a:chOff x="18592196" y="4408564"/>
            <a:chExt cx="2744149" cy="4991100"/>
          </a:xfrm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425AE542-004A-197D-C477-49DEE8D54214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B652C8CD-EAFC-7928-74C3-BF54C91173C4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BF9DA98E-4413-E9A4-5441-6DA5DFA65993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839A75CB-C381-C571-4CF6-27E28E6CB41F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9" name="Graphic 20">
              <a:extLst>
                <a:ext uri="{FF2B5EF4-FFF2-40B4-BE49-F238E27FC236}">
                  <a16:creationId xmlns:a16="http://schemas.microsoft.com/office/drawing/2014/main" id="{BDB2DEFF-3ADE-379B-914B-2821E04C00D1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7EC7D9B-65C6-4B5A-F978-476C2EBDE038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CFBEF859-AE3A-A796-16FC-39937F4FFC00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C0E1C9C8-57F7-890B-36B0-E93DA3F8436F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B7880CA8-CC22-B7DF-AE49-AA4769448FAA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30F08F4F-3183-5A87-5D55-A9663EF0D657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A1725865-23CA-8F92-3B6E-FB77F39D15FF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FD9E3162-EFF1-B00C-0B72-01C7B512F232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0C531D9F-4FF7-E011-96EF-1B15A2DEBCAF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3AE413F7-9F48-D5D4-34BD-53C324313FD1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2" name="Graphic 20">
              <a:extLst>
                <a:ext uri="{FF2B5EF4-FFF2-40B4-BE49-F238E27FC236}">
                  <a16:creationId xmlns:a16="http://schemas.microsoft.com/office/drawing/2014/main" id="{CBCDEB60-E075-A302-3884-ECA3BC4986D3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AD4ECFCE-DC47-9095-A572-26CFEF7E9F81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050FF7E-8B6A-D078-9816-9D4C543B16B7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E851FE66-60AA-EBE0-CD47-0F9C6D999735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A5F1EF5C-F329-5985-4D9F-0A02F0BDDA77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0192D3B3-47F8-2A2E-C6C8-A5D4D1312BCE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CB3F34D8-EABD-5760-3C79-5F94B88288B9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25F25DFB-0D41-C8A1-7569-F4F0DF7338BF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31FE4E9E-A38B-5FF8-18EC-C22ECD5CED1A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31BE5494-92CF-00D6-0AAD-2492C22C0F7E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00DF811B-F790-106C-355C-3C45FB6DCFB9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875905DF-A2FC-C710-93AF-67CC46E32DAF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E830F6A9-DAE0-87EC-5124-FBF5A9419229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A36803DF-F160-67A8-BDDF-640BB35B960F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A13D0D24-2968-EA79-2601-2B7C6711D431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D9B342AC-366C-AEEC-0692-98751E0F6BFD}"/>
              </a:ext>
            </a:extLst>
          </p:cNvPr>
          <p:cNvSpPr/>
          <p:nvPr/>
        </p:nvSpPr>
        <p:spPr>
          <a:xfrm>
            <a:off x="4129154" y="3307245"/>
            <a:ext cx="6024346" cy="2269054"/>
          </a:xfrm>
          <a:custGeom>
            <a:avLst/>
            <a:gdLst>
              <a:gd name="connsiteX0" fmla="*/ 521366 w 6024346"/>
              <a:gd name="connsiteY0" fmla="*/ 0 h 2269054"/>
              <a:gd name="connsiteX1" fmla="*/ 5499097 w 6024346"/>
              <a:gd name="connsiteY1" fmla="*/ 0 h 2269054"/>
              <a:gd name="connsiteX2" fmla="*/ 5499097 w 6024346"/>
              <a:gd name="connsiteY2" fmla="*/ 109574 h 2269054"/>
              <a:gd name="connsiteX3" fmla="*/ 5604923 w 6024346"/>
              <a:gd name="connsiteY3" fmla="*/ 109574 h 2269054"/>
              <a:gd name="connsiteX4" fmla="*/ 5604923 w 6024346"/>
              <a:gd name="connsiteY4" fmla="*/ 219148 h 2269054"/>
              <a:gd name="connsiteX5" fmla="*/ 5708808 w 6024346"/>
              <a:gd name="connsiteY5" fmla="*/ 219148 h 2269054"/>
              <a:gd name="connsiteX6" fmla="*/ 5708808 w 6024346"/>
              <a:gd name="connsiteY6" fmla="*/ 327753 h 2269054"/>
              <a:gd name="connsiteX7" fmla="*/ 5811723 w 6024346"/>
              <a:gd name="connsiteY7" fmla="*/ 327753 h 2269054"/>
              <a:gd name="connsiteX8" fmla="*/ 5811723 w 6024346"/>
              <a:gd name="connsiteY8" fmla="*/ 437327 h 2269054"/>
              <a:gd name="connsiteX9" fmla="*/ 5916578 w 6024346"/>
              <a:gd name="connsiteY9" fmla="*/ 437327 h 2269054"/>
              <a:gd name="connsiteX10" fmla="*/ 5916578 w 6024346"/>
              <a:gd name="connsiteY10" fmla="*/ 540113 h 2269054"/>
              <a:gd name="connsiteX11" fmla="*/ 6024346 w 6024346"/>
              <a:gd name="connsiteY11" fmla="*/ 540113 h 2269054"/>
              <a:gd name="connsiteX12" fmla="*/ 6024346 w 6024346"/>
              <a:gd name="connsiteY12" fmla="*/ 1119012 h 2269054"/>
              <a:gd name="connsiteX13" fmla="*/ 5914636 w 6024346"/>
              <a:gd name="connsiteY13" fmla="*/ 1119012 h 2269054"/>
              <a:gd name="connsiteX14" fmla="*/ 5914636 w 6024346"/>
              <a:gd name="connsiteY14" fmla="*/ 546901 h 2269054"/>
              <a:gd name="connsiteX15" fmla="*/ 5806868 w 6024346"/>
              <a:gd name="connsiteY15" fmla="*/ 546901 h 2269054"/>
              <a:gd name="connsiteX16" fmla="*/ 5806868 w 6024346"/>
              <a:gd name="connsiteY16" fmla="*/ 437327 h 2269054"/>
              <a:gd name="connsiteX17" fmla="*/ 5702013 w 6024346"/>
              <a:gd name="connsiteY17" fmla="*/ 437327 h 2269054"/>
              <a:gd name="connsiteX18" fmla="*/ 5702013 w 6024346"/>
              <a:gd name="connsiteY18" fmla="*/ 328723 h 2269054"/>
              <a:gd name="connsiteX19" fmla="*/ 5599098 w 6024346"/>
              <a:gd name="connsiteY19" fmla="*/ 328723 h 2269054"/>
              <a:gd name="connsiteX20" fmla="*/ 5599098 w 6024346"/>
              <a:gd name="connsiteY20" fmla="*/ 219148 h 2269054"/>
              <a:gd name="connsiteX21" fmla="*/ 5495214 w 6024346"/>
              <a:gd name="connsiteY21" fmla="*/ 219148 h 2269054"/>
              <a:gd name="connsiteX22" fmla="*/ 5495214 w 6024346"/>
              <a:gd name="connsiteY22" fmla="*/ 109574 h 2269054"/>
              <a:gd name="connsiteX23" fmla="*/ 529133 w 6024346"/>
              <a:gd name="connsiteY23" fmla="*/ 109574 h 2269054"/>
              <a:gd name="connsiteX24" fmla="*/ 529133 w 6024346"/>
              <a:gd name="connsiteY24" fmla="*/ 219148 h 2269054"/>
              <a:gd name="connsiteX25" fmla="*/ 425248 w 6024346"/>
              <a:gd name="connsiteY25" fmla="*/ 219148 h 2269054"/>
              <a:gd name="connsiteX26" fmla="*/ 425248 w 6024346"/>
              <a:gd name="connsiteY26" fmla="*/ 328723 h 2269054"/>
              <a:gd name="connsiteX27" fmla="*/ 321364 w 6024346"/>
              <a:gd name="connsiteY27" fmla="*/ 328723 h 2269054"/>
              <a:gd name="connsiteX28" fmla="*/ 321364 w 6024346"/>
              <a:gd name="connsiteY28" fmla="*/ 437327 h 2269054"/>
              <a:gd name="connsiteX29" fmla="*/ 217478 w 6024346"/>
              <a:gd name="connsiteY29" fmla="*/ 437327 h 2269054"/>
              <a:gd name="connsiteX30" fmla="*/ 217478 w 6024346"/>
              <a:gd name="connsiteY30" fmla="*/ 546901 h 2269054"/>
              <a:gd name="connsiteX31" fmla="*/ 109710 w 6024346"/>
              <a:gd name="connsiteY31" fmla="*/ 546901 h 2269054"/>
              <a:gd name="connsiteX32" fmla="*/ 109710 w 6024346"/>
              <a:gd name="connsiteY32" fmla="*/ 1119012 h 2269054"/>
              <a:gd name="connsiteX33" fmla="*/ 213594 w 6024346"/>
              <a:gd name="connsiteY33" fmla="*/ 1119012 h 2269054"/>
              <a:gd name="connsiteX34" fmla="*/ 213594 w 6024346"/>
              <a:gd name="connsiteY34" fmla="*/ 1227616 h 2269054"/>
              <a:gd name="connsiteX35" fmla="*/ 317480 w 6024346"/>
              <a:gd name="connsiteY35" fmla="*/ 1227616 h 2269054"/>
              <a:gd name="connsiteX36" fmla="*/ 317480 w 6024346"/>
              <a:gd name="connsiteY36" fmla="*/ 1337191 h 2269054"/>
              <a:gd name="connsiteX37" fmla="*/ 420393 w 6024346"/>
              <a:gd name="connsiteY37" fmla="*/ 1337191 h 2269054"/>
              <a:gd name="connsiteX38" fmla="*/ 420393 w 6024346"/>
              <a:gd name="connsiteY38" fmla="*/ 1445795 h 2269054"/>
              <a:gd name="connsiteX39" fmla="*/ 525248 w 6024346"/>
              <a:gd name="connsiteY39" fmla="*/ 1445795 h 2269054"/>
              <a:gd name="connsiteX40" fmla="*/ 525248 w 6024346"/>
              <a:gd name="connsiteY40" fmla="*/ 1551490 h 2269054"/>
              <a:gd name="connsiteX41" fmla="*/ 1363123 w 6024346"/>
              <a:gd name="connsiteY41" fmla="*/ 1551490 h 2269054"/>
              <a:gd name="connsiteX42" fmla="*/ 1469920 w 6024346"/>
              <a:gd name="connsiteY42" fmla="*/ 1551490 h 2269054"/>
              <a:gd name="connsiteX43" fmla="*/ 1469920 w 6024346"/>
              <a:gd name="connsiteY43" fmla="*/ 1661064 h 2269054"/>
              <a:gd name="connsiteX44" fmla="*/ 1469920 w 6024346"/>
              <a:gd name="connsiteY44" fmla="*/ 2159480 h 2269054"/>
              <a:gd name="connsiteX45" fmla="*/ 1567009 w 6024346"/>
              <a:gd name="connsiteY45" fmla="*/ 2159480 h 2269054"/>
              <a:gd name="connsiteX46" fmla="*/ 1567009 w 6024346"/>
              <a:gd name="connsiteY46" fmla="*/ 2049906 h 2269054"/>
              <a:gd name="connsiteX47" fmla="*/ 1669924 w 6024346"/>
              <a:gd name="connsiteY47" fmla="*/ 2049906 h 2269054"/>
              <a:gd name="connsiteX48" fmla="*/ 1669924 w 6024346"/>
              <a:gd name="connsiteY48" fmla="*/ 1941302 h 2269054"/>
              <a:gd name="connsiteX49" fmla="*/ 1773808 w 6024346"/>
              <a:gd name="connsiteY49" fmla="*/ 1941302 h 2269054"/>
              <a:gd name="connsiteX50" fmla="*/ 1773808 w 6024346"/>
              <a:gd name="connsiteY50" fmla="*/ 1831728 h 2269054"/>
              <a:gd name="connsiteX51" fmla="*/ 1877692 w 6024346"/>
              <a:gd name="connsiteY51" fmla="*/ 1831728 h 2269054"/>
              <a:gd name="connsiteX52" fmla="*/ 1877692 w 6024346"/>
              <a:gd name="connsiteY52" fmla="*/ 1729911 h 2269054"/>
              <a:gd name="connsiteX53" fmla="*/ 1980607 w 6024346"/>
              <a:gd name="connsiteY53" fmla="*/ 1729911 h 2269054"/>
              <a:gd name="connsiteX54" fmla="*/ 1980607 w 6024346"/>
              <a:gd name="connsiteY54" fmla="*/ 1661064 h 2269054"/>
              <a:gd name="connsiteX55" fmla="*/ 1980607 w 6024346"/>
              <a:gd name="connsiteY55" fmla="*/ 1621307 h 2269054"/>
              <a:gd name="connsiteX56" fmla="*/ 2083520 w 6024346"/>
              <a:gd name="connsiteY56" fmla="*/ 1621307 h 2269054"/>
              <a:gd name="connsiteX57" fmla="*/ 2083520 w 6024346"/>
              <a:gd name="connsiteY57" fmla="*/ 1620338 h 2269054"/>
              <a:gd name="connsiteX58" fmla="*/ 2083520 w 6024346"/>
              <a:gd name="connsiteY58" fmla="*/ 1551490 h 2269054"/>
              <a:gd name="connsiteX59" fmla="*/ 2193230 w 6024346"/>
              <a:gd name="connsiteY59" fmla="*/ 1551490 h 2269054"/>
              <a:gd name="connsiteX60" fmla="*/ 5490359 w 6024346"/>
              <a:gd name="connsiteY60" fmla="*/ 1551490 h 2269054"/>
              <a:gd name="connsiteX61" fmla="*/ 5490359 w 6024346"/>
              <a:gd name="connsiteY61" fmla="*/ 1445795 h 2269054"/>
              <a:gd name="connsiteX62" fmla="*/ 5595215 w 6024346"/>
              <a:gd name="connsiteY62" fmla="*/ 1445795 h 2269054"/>
              <a:gd name="connsiteX63" fmla="*/ 5595215 w 6024346"/>
              <a:gd name="connsiteY63" fmla="*/ 1337191 h 2269054"/>
              <a:gd name="connsiteX64" fmla="*/ 5698129 w 6024346"/>
              <a:gd name="connsiteY64" fmla="*/ 1337191 h 2269054"/>
              <a:gd name="connsiteX65" fmla="*/ 5698129 w 6024346"/>
              <a:gd name="connsiteY65" fmla="*/ 1227616 h 2269054"/>
              <a:gd name="connsiteX66" fmla="*/ 5802984 w 6024346"/>
              <a:gd name="connsiteY66" fmla="*/ 1227616 h 2269054"/>
              <a:gd name="connsiteX67" fmla="*/ 5802984 w 6024346"/>
              <a:gd name="connsiteY67" fmla="*/ 1119012 h 2269054"/>
              <a:gd name="connsiteX68" fmla="*/ 5912694 w 6024346"/>
              <a:gd name="connsiteY68" fmla="*/ 1119012 h 2269054"/>
              <a:gd name="connsiteX69" fmla="*/ 5912694 w 6024346"/>
              <a:gd name="connsiteY69" fmla="*/ 1228586 h 2269054"/>
              <a:gd name="connsiteX70" fmla="*/ 5807839 w 6024346"/>
              <a:gd name="connsiteY70" fmla="*/ 1228586 h 2269054"/>
              <a:gd name="connsiteX71" fmla="*/ 5807839 w 6024346"/>
              <a:gd name="connsiteY71" fmla="*/ 1337191 h 2269054"/>
              <a:gd name="connsiteX72" fmla="*/ 5704924 w 6024346"/>
              <a:gd name="connsiteY72" fmla="*/ 1337191 h 2269054"/>
              <a:gd name="connsiteX73" fmla="*/ 5704924 w 6024346"/>
              <a:gd name="connsiteY73" fmla="*/ 1446765 h 2269054"/>
              <a:gd name="connsiteX74" fmla="*/ 5601040 w 6024346"/>
              <a:gd name="connsiteY74" fmla="*/ 1446765 h 2269054"/>
              <a:gd name="connsiteX75" fmla="*/ 5601040 w 6024346"/>
              <a:gd name="connsiteY75" fmla="*/ 1556339 h 2269054"/>
              <a:gd name="connsiteX76" fmla="*/ 5499097 w 6024346"/>
              <a:gd name="connsiteY76" fmla="*/ 1556339 h 2269054"/>
              <a:gd name="connsiteX77" fmla="*/ 5499097 w 6024346"/>
              <a:gd name="connsiteY77" fmla="*/ 1661064 h 2269054"/>
              <a:gd name="connsiteX78" fmla="*/ 2090317 w 6024346"/>
              <a:gd name="connsiteY78" fmla="*/ 1661064 h 2269054"/>
              <a:gd name="connsiteX79" fmla="*/ 2090317 w 6024346"/>
              <a:gd name="connsiteY79" fmla="*/ 1730881 h 2269054"/>
              <a:gd name="connsiteX80" fmla="*/ 1987402 w 6024346"/>
              <a:gd name="connsiteY80" fmla="*/ 1730881 h 2269054"/>
              <a:gd name="connsiteX81" fmla="*/ 1987402 w 6024346"/>
              <a:gd name="connsiteY81" fmla="*/ 1839485 h 2269054"/>
              <a:gd name="connsiteX82" fmla="*/ 1883518 w 6024346"/>
              <a:gd name="connsiteY82" fmla="*/ 1839485 h 2269054"/>
              <a:gd name="connsiteX83" fmla="*/ 1883518 w 6024346"/>
              <a:gd name="connsiteY83" fmla="*/ 1941302 h 2269054"/>
              <a:gd name="connsiteX84" fmla="*/ 1779633 w 6024346"/>
              <a:gd name="connsiteY84" fmla="*/ 1941302 h 2269054"/>
              <a:gd name="connsiteX85" fmla="*/ 1779633 w 6024346"/>
              <a:gd name="connsiteY85" fmla="*/ 2050876 h 2269054"/>
              <a:gd name="connsiteX86" fmla="*/ 1676719 w 6024346"/>
              <a:gd name="connsiteY86" fmla="*/ 2050876 h 2269054"/>
              <a:gd name="connsiteX87" fmla="*/ 1676719 w 6024346"/>
              <a:gd name="connsiteY87" fmla="*/ 2159480 h 2269054"/>
              <a:gd name="connsiteX88" fmla="*/ 1571864 w 6024346"/>
              <a:gd name="connsiteY88" fmla="*/ 2159480 h 2269054"/>
              <a:gd name="connsiteX89" fmla="*/ 1571864 w 6024346"/>
              <a:gd name="connsiteY89" fmla="*/ 2269054 h 2269054"/>
              <a:gd name="connsiteX90" fmla="*/ 1469920 w 6024346"/>
              <a:gd name="connsiteY90" fmla="*/ 2269054 h 2269054"/>
              <a:gd name="connsiteX91" fmla="*/ 1462154 w 6024346"/>
              <a:gd name="connsiteY91" fmla="*/ 2269054 h 2269054"/>
              <a:gd name="connsiteX92" fmla="*/ 1363123 w 6024346"/>
              <a:gd name="connsiteY92" fmla="*/ 2269054 h 2269054"/>
              <a:gd name="connsiteX93" fmla="*/ 1363123 w 6024346"/>
              <a:gd name="connsiteY93" fmla="*/ 1661064 h 2269054"/>
              <a:gd name="connsiteX94" fmla="*/ 521365 w 6024346"/>
              <a:gd name="connsiteY94" fmla="*/ 1661064 h 2269054"/>
              <a:gd name="connsiteX95" fmla="*/ 521365 w 6024346"/>
              <a:gd name="connsiteY95" fmla="*/ 1556339 h 2269054"/>
              <a:gd name="connsiteX96" fmla="*/ 415538 w 6024346"/>
              <a:gd name="connsiteY96" fmla="*/ 1556339 h 2269054"/>
              <a:gd name="connsiteX97" fmla="*/ 415538 w 6024346"/>
              <a:gd name="connsiteY97" fmla="*/ 1446765 h 2269054"/>
              <a:gd name="connsiteX98" fmla="*/ 310683 w 6024346"/>
              <a:gd name="connsiteY98" fmla="*/ 1446765 h 2269054"/>
              <a:gd name="connsiteX99" fmla="*/ 310683 w 6024346"/>
              <a:gd name="connsiteY99" fmla="*/ 1337191 h 2269054"/>
              <a:gd name="connsiteX100" fmla="*/ 207769 w 6024346"/>
              <a:gd name="connsiteY100" fmla="*/ 1337191 h 2269054"/>
              <a:gd name="connsiteX101" fmla="*/ 207769 w 6024346"/>
              <a:gd name="connsiteY101" fmla="*/ 1228586 h 2269054"/>
              <a:gd name="connsiteX102" fmla="*/ 103884 w 6024346"/>
              <a:gd name="connsiteY102" fmla="*/ 1228586 h 2269054"/>
              <a:gd name="connsiteX103" fmla="*/ 103884 w 6024346"/>
              <a:gd name="connsiteY103" fmla="*/ 1119012 h 2269054"/>
              <a:gd name="connsiteX104" fmla="*/ 0 w 6024346"/>
              <a:gd name="connsiteY104" fmla="*/ 1119012 h 2269054"/>
              <a:gd name="connsiteX105" fmla="*/ 0 w 6024346"/>
              <a:gd name="connsiteY105" fmla="*/ 540113 h 2269054"/>
              <a:gd name="connsiteX106" fmla="*/ 107768 w 6024346"/>
              <a:gd name="connsiteY106" fmla="*/ 540113 h 2269054"/>
              <a:gd name="connsiteX107" fmla="*/ 107768 w 6024346"/>
              <a:gd name="connsiteY107" fmla="*/ 437327 h 2269054"/>
              <a:gd name="connsiteX108" fmla="*/ 211654 w 6024346"/>
              <a:gd name="connsiteY108" fmla="*/ 437327 h 2269054"/>
              <a:gd name="connsiteX109" fmla="*/ 211654 w 6024346"/>
              <a:gd name="connsiteY109" fmla="*/ 327753 h 2269054"/>
              <a:gd name="connsiteX110" fmla="*/ 315538 w 6024346"/>
              <a:gd name="connsiteY110" fmla="*/ 327753 h 2269054"/>
              <a:gd name="connsiteX111" fmla="*/ 315538 w 6024346"/>
              <a:gd name="connsiteY111" fmla="*/ 219148 h 2269054"/>
              <a:gd name="connsiteX112" fmla="*/ 419422 w 6024346"/>
              <a:gd name="connsiteY112" fmla="*/ 219148 h 2269054"/>
              <a:gd name="connsiteX113" fmla="*/ 419422 w 6024346"/>
              <a:gd name="connsiteY113" fmla="*/ 109574 h 2269054"/>
              <a:gd name="connsiteX114" fmla="*/ 521366 w 6024346"/>
              <a:gd name="connsiteY114" fmla="*/ 109574 h 2269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24346" h="2269054">
                <a:moveTo>
                  <a:pt x="521366" y="0"/>
                </a:moveTo>
                <a:lnTo>
                  <a:pt x="5499097" y="0"/>
                </a:lnTo>
                <a:lnTo>
                  <a:pt x="5499097" y="109574"/>
                </a:lnTo>
                <a:lnTo>
                  <a:pt x="5604923" y="109574"/>
                </a:lnTo>
                <a:lnTo>
                  <a:pt x="5604923" y="219148"/>
                </a:lnTo>
                <a:lnTo>
                  <a:pt x="5708808" y="219148"/>
                </a:lnTo>
                <a:lnTo>
                  <a:pt x="5708808" y="327753"/>
                </a:lnTo>
                <a:lnTo>
                  <a:pt x="5811723" y="327753"/>
                </a:lnTo>
                <a:lnTo>
                  <a:pt x="5811723" y="437327"/>
                </a:lnTo>
                <a:lnTo>
                  <a:pt x="5916578" y="437327"/>
                </a:lnTo>
                <a:lnTo>
                  <a:pt x="5916578" y="540113"/>
                </a:lnTo>
                <a:lnTo>
                  <a:pt x="6024346" y="540113"/>
                </a:lnTo>
                <a:lnTo>
                  <a:pt x="6024346" y="1119012"/>
                </a:lnTo>
                <a:lnTo>
                  <a:pt x="5914636" y="1119012"/>
                </a:lnTo>
                <a:lnTo>
                  <a:pt x="5914636" y="546901"/>
                </a:lnTo>
                <a:lnTo>
                  <a:pt x="5806868" y="546901"/>
                </a:lnTo>
                <a:lnTo>
                  <a:pt x="5806868" y="437327"/>
                </a:lnTo>
                <a:lnTo>
                  <a:pt x="5702013" y="437327"/>
                </a:lnTo>
                <a:lnTo>
                  <a:pt x="5702013" y="328723"/>
                </a:lnTo>
                <a:lnTo>
                  <a:pt x="5599098" y="328723"/>
                </a:lnTo>
                <a:lnTo>
                  <a:pt x="5599098" y="219148"/>
                </a:lnTo>
                <a:lnTo>
                  <a:pt x="5495214" y="219148"/>
                </a:lnTo>
                <a:lnTo>
                  <a:pt x="5495214" y="109574"/>
                </a:lnTo>
                <a:lnTo>
                  <a:pt x="529133" y="109574"/>
                </a:lnTo>
                <a:lnTo>
                  <a:pt x="529133" y="219148"/>
                </a:lnTo>
                <a:lnTo>
                  <a:pt x="425248" y="219148"/>
                </a:lnTo>
                <a:lnTo>
                  <a:pt x="425248" y="328723"/>
                </a:lnTo>
                <a:lnTo>
                  <a:pt x="321364" y="328723"/>
                </a:lnTo>
                <a:lnTo>
                  <a:pt x="321364" y="437327"/>
                </a:lnTo>
                <a:lnTo>
                  <a:pt x="217478" y="437327"/>
                </a:lnTo>
                <a:lnTo>
                  <a:pt x="217478" y="546901"/>
                </a:lnTo>
                <a:lnTo>
                  <a:pt x="109710" y="546901"/>
                </a:lnTo>
                <a:lnTo>
                  <a:pt x="109710" y="1119012"/>
                </a:lnTo>
                <a:lnTo>
                  <a:pt x="213594" y="1119012"/>
                </a:lnTo>
                <a:lnTo>
                  <a:pt x="213594" y="1227616"/>
                </a:lnTo>
                <a:lnTo>
                  <a:pt x="317480" y="1227616"/>
                </a:lnTo>
                <a:lnTo>
                  <a:pt x="317480" y="1337191"/>
                </a:lnTo>
                <a:lnTo>
                  <a:pt x="420393" y="1337191"/>
                </a:lnTo>
                <a:lnTo>
                  <a:pt x="420393" y="1445795"/>
                </a:lnTo>
                <a:lnTo>
                  <a:pt x="525248" y="1445795"/>
                </a:lnTo>
                <a:lnTo>
                  <a:pt x="525248" y="1551490"/>
                </a:lnTo>
                <a:lnTo>
                  <a:pt x="1363123" y="1551490"/>
                </a:lnTo>
                <a:lnTo>
                  <a:pt x="1469920" y="1551490"/>
                </a:lnTo>
                <a:lnTo>
                  <a:pt x="1469920" y="1661064"/>
                </a:lnTo>
                <a:lnTo>
                  <a:pt x="1469920" y="2159480"/>
                </a:lnTo>
                <a:lnTo>
                  <a:pt x="1567009" y="2159480"/>
                </a:lnTo>
                <a:lnTo>
                  <a:pt x="1567009" y="2049906"/>
                </a:lnTo>
                <a:lnTo>
                  <a:pt x="1669924" y="2049906"/>
                </a:lnTo>
                <a:lnTo>
                  <a:pt x="1669924" y="1941302"/>
                </a:lnTo>
                <a:lnTo>
                  <a:pt x="1773808" y="1941302"/>
                </a:lnTo>
                <a:lnTo>
                  <a:pt x="1773808" y="1831728"/>
                </a:lnTo>
                <a:lnTo>
                  <a:pt x="1877692" y="1831728"/>
                </a:lnTo>
                <a:lnTo>
                  <a:pt x="1877692" y="1729911"/>
                </a:lnTo>
                <a:lnTo>
                  <a:pt x="1980607" y="1729911"/>
                </a:lnTo>
                <a:lnTo>
                  <a:pt x="1980607" y="1661064"/>
                </a:lnTo>
                <a:lnTo>
                  <a:pt x="1980607" y="1621307"/>
                </a:lnTo>
                <a:lnTo>
                  <a:pt x="2083520" y="1621307"/>
                </a:lnTo>
                <a:lnTo>
                  <a:pt x="2083520" y="1620338"/>
                </a:lnTo>
                <a:lnTo>
                  <a:pt x="2083520" y="1551490"/>
                </a:lnTo>
                <a:lnTo>
                  <a:pt x="2193230" y="1551490"/>
                </a:lnTo>
                <a:lnTo>
                  <a:pt x="5490359" y="1551490"/>
                </a:lnTo>
                <a:lnTo>
                  <a:pt x="5490359" y="1445795"/>
                </a:lnTo>
                <a:lnTo>
                  <a:pt x="5595215" y="1445795"/>
                </a:lnTo>
                <a:lnTo>
                  <a:pt x="5595215" y="1337191"/>
                </a:lnTo>
                <a:lnTo>
                  <a:pt x="5698129" y="1337191"/>
                </a:lnTo>
                <a:lnTo>
                  <a:pt x="5698129" y="1227616"/>
                </a:lnTo>
                <a:lnTo>
                  <a:pt x="5802984" y="1227616"/>
                </a:lnTo>
                <a:lnTo>
                  <a:pt x="5802984" y="1119012"/>
                </a:lnTo>
                <a:lnTo>
                  <a:pt x="5912694" y="1119012"/>
                </a:lnTo>
                <a:lnTo>
                  <a:pt x="5912694" y="1228586"/>
                </a:lnTo>
                <a:lnTo>
                  <a:pt x="5807839" y="1228586"/>
                </a:lnTo>
                <a:lnTo>
                  <a:pt x="5807839" y="1337191"/>
                </a:lnTo>
                <a:lnTo>
                  <a:pt x="5704924" y="1337191"/>
                </a:lnTo>
                <a:lnTo>
                  <a:pt x="5704924" y="1446765"/>
                </a:lnTo>
                <a:lnTo>
                  <a:pt x="5601040" y="1446765"/>
                </a:lnTo>
                <a:lnTo>
                  <a:pt x="5601040" y="1556339"/>
                </a:lnTo>
                <a:lnTo>
                  <a:pt x="5499097" y="1556339"/>
                </a:lnTo>
                <a:lnTo>
                  <a:pt x="5499097" y="1661064"/>
                </a:lnTo>
                <a:lnTo>
                  <a:pt x="2090317" y="1661064"/>
                </a:lnTo>
                <a:lnTo>
                  <a:pt x="2090317" y="1730881"/>
                </a:lnTo>
                <a:lnTo>
                  <a:pt x="1987402" y="1730881"/>
                </a:lnTo>
                <a:lnTo>
                  <a:pt x="1987402" y="1839485"/>
                </a:lnTo>
                <a:lnTo>
                  <a:pt x="1883518" y="1839485"/>
                </a:lnTo>
                <a:lnTo>
                  <a:pt x="1883518" y="1941302"/>
                </a:lnTo>
                <a:lnTo>
                  <a:pt x="1779633" y="1941302"/>
                </a:lnTo>
                <a:lnTo>
                  <a:pt x="1779633" y="2050876"/>
                </a:lnTo>
                <a:lnTo>
                  <a:pt x="1676719" y="2050876"/>
                </a:lnTo>
                <a:lnTo>
                  <a:pt x="1676719" y="2159480"/>
                </a:lnTo>
                <a:lnTo>
                  <a:pt x="1571864" y="2159480"/>
                </a:lnTo>
                <a:lnTo>
                  <a:pt x="1571864" y="2269054"/>
                </a:lnTo>
                <a:lnTo>
                  <a:pt x="1469920" y="2269054"/>
                </a:lnTo>
                <a:lnTo>
                  <a:pt x="1462154" y="2269054"/>
                </a:lnTo>
                <a:lnTo>
                  <a:pt x="1363123" y="2269054"/>
                </a:lnTo>
                <a:lnTo>
                  <a:pt x="1363123" y="1661064"/>
                </a:lnTo>
                <a:lnTo>
                  <a:pt x="521365" y="1661064"/>
                </a:lnTo>
                <a:lnTo>
                  <a:pt x="521365" y="1556339"/>
                </a:lnTo>
                <a:lnTo>
                  <a:pt x="415538" y="1556339"/>
                </a:lnTo>
                <a:lnTo>
                  <a:pt x="415538" y="1446765"/>
                </a:lnTo>
                <a:lnTo>
                  <a:pt x="310683" y="1446765"/>
                </a:lnTo>
                <a:lnTo>
                  <a:pt x="310683" y="1337191"/>
                </a:lnTo>
                <a:lnTo>
                  <a:pt x="207769" y="1337191"/>
                </a:lnTo>
                <a:lnTo>
                  <a:pt x="207769" y="1228586"/>
                </a:lnTo>
                <a:lnTo>
                  <a:pt x="103884" y="1228586"/>
                </a:lnTo>
                <a:lnTo>
                  <a:pt x="103884" y="1119012"/>
                </a:lnTo>
                <a:lnTo>
                  <a:pt x="0" y="1119012"/>
                </a:lnTo>
                <a:lnTo>
                  <a:pt x="0" y="540113"/>
                </a:lnTo>
                <a:lnTo>
                  <a:pt x="107768" y="540113"/>
                </a:lnTo>
                <a:lnTo>
                  <a:pt x="107768" y="437327"/>
                </a:lnTo>
                <a:lnTo>
                  <a:pt x="211654" y="437327"/>
                </a:lnTo>
                <a:lnTo>
                  <a:pt x="211654" y="327753"/>
                </a:lnTo>
                <a:lnTo>
                  <a:pt x="315538" y="327753"/>
                </a:lnTo>
                <a:lnTo>
                  <a:pt x="315538" y="219148"/>
                </a:lnTo>
                <a:lnTo>
                  <a:pt x="419422" y="219148"/>
                </a:lnTo>
                <a:lnTo>
                  <a:pt x="419422" y="109574"/>
                </a:lnTo>
                <a:lnTo>
                  <a:pt x="521366" y="109574"/>
                </a:lnTo>
                <a:close/>
              </a:path>
            </a:pathLst>
          </a:custGeom>
          <a:solidFill>
            <a:srgbClr val="000000"/>
          </a:solidFill>
          <a:ln w="951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18FD6A16-9A8D-AFFE-09A4-F8671AEEFB06}"/>
              </a:ext>
            </a:extLst>
          </p:cNvPr>
          <p:cNvSpPr/>
          <p:nvPr/>
        </p:nvSpPr>
        <p:spPr>
          <a:xfrm>
            <a:off x="14224150" y="3307245"/>
            <a:ext cx="6024346" cy="2269054"/>
          </a:xfrm>
          <a:custGeom>
            <a:avLst/>
            <a:gdLst>
              <a:gd name="connsiteX0" fmla="*/ 521366 w 6024346"/>
              <a:gd name="connsiteY0" fmla="*/ 0 h 2269054"/>
              <a:gd name="connsiteX1" fmla="*/ 5499098 w 6024346"/>
              <a:gd name="connsiteY1" fmla="*/ 0 h 2269054"/>
              <a:gd name="connsiteX2" fmla="*/ 5499098 w 6024346"/>
              <a:gd name="connsiteY2" fmla="*/ 109574 h 2269054"/>
              <a:gd name="connsiteX3" fmla="*/ 5604924 w 6024346"/>
              <a:gd name="connsiteY3" fmla="*/ 109574 h 2269054"/>
              <a:gd name="connsiteX4" fmla="*/ 5604924 w 6024346"/>
              <a:gd name="connsiteY4" fmla="*/ 219148 h 2269054"/>
              <a:gd name="connsiteX5" fmla="*/ 5708808 w 6024346"/>
              <a:gd name="connsiteY5" fmla="*/ 219148 h 2269054"/>
              <a:gd name="connsiteX6" fmla="*/ 5708808 w 6024346"/>
              <a:gd name="connsiteY6" fmla="*/ 327753 h 2269054"/>
              <a:gd name="connsiteX7" fmla="*/ 5811722 w 6024346"/>
              <a:gd name="connsiteY7" fmla="*/ 327753 h 2269054"/>
              <a:gd name="connsiteX8" fmla="*/ 5811722 w 6024346"/>
              <a:gd name="connsiteY8" fmla="*/ 437327 h 2269054"/>
              <a:gd name="connsiteX9" fmla="*/ 5916578 w 6024346"/>
              <a:gd name="connsiteY9" fmla="*/ 437327 h 2269054"/>
              <a:gd name="connsiteX10" fmla="*/ 5916578 w 6024346"/>
              <a:gd name="connsiteY10" fmla="*/ 540113 h 2269054"/>
              <a:gd name="connsiteX11" fmla="*/ 6024346 w 6024346"/>
              <a:gd name="connsiteY11" fmla="*/ 540113 h 2269054"/>
              <a:gd name="connsiteX12" fmla="*/ 6024346 w 6024346"/>
              <a:gd name="connsiteY12" fmla="*/ 1119012 h 2269054"/>
              <a:gd name="connsiteX13" fmla="*/ 5914636 w 6024346"/>
              <a:gd name="connsiteY13" fmla="*/ 1119012 h 2269054"/>
              <a:gd name="connsiteX14" fmla="*/ 5914636 w 6024346"/>
              <a:gd name="connsiteY14" fmla="*/ 546901 h 2269054"/>
              <a:gd name="connsiteX15" fmla="*/ 5806868 w 6024346"/>
              <a:gd name="connsiteY15" fmla="*/ 546901 h 2269054"/>
              <a:gd name="connsiteX16" fmla="*/ 5806868 w 6024346"/>
              <a:gd name="connsiteY16" fmla="*/ 437327 h 2269054"/>
              <a:gd name="connsiteX17" fmla="*/ 5702012 w 6024346"/>
              <a:gd name="connsiteY17" fmla="*/ 437327 h 2269054"/>
              <a:gd name="connsiteX18" fmla="*/ 5702012 w 6024346"/>
              <a:gd name="connsiteY18" fmla="*/ 328723 h 2269054"/>
              <a:gd name="connsiteX19" fmla="*/ 5599098 w 6024346"/>
              <a:gd name="connsiteY19" fmla="*/ 328723 h 2269054"/>
              <a:gd name="connsiteX20" fmla="*/ 5599098 w 6024346"/>
              <a:gd name="connsiteY20" fmla="*/ 219148 h 2269054"/>
              <a:gd name="connsiteX21" fmla="*/ 5495214 w 6024346"/>
              <a:gd name="connsiteY21" fmla="*/ 219148 h 2269054"/>
              <a:gd name="connsiteX22" fmla="*/ 5495214 w 6024346"/>
              <a:gd name="connsiteY22" fmla="*/ 109574 h 2269054"/>
              <a:gd name="connsiteX23" fmla="*/ 529133 w 6024346"/>
              <a:gd name="connsiteY23" fmla="*/ 109574 h 2269054"/>
              <a:gd name="connsiteX24" fmla="*/ 529133 w 6024346"/>
              <a:gd name="connsiteY24" fmla="*/ 219148 h 2269054"/>
              <a:gd name="connsiteX25" fmla="*/ 425248 w 6024346"/>
              <a:gd name="connsiteY25" fmla="*/ 219148 h 2269054"/>
              <a:gd name="connsiteX26" fmla="*/ 425248 w 6024346"/>
              <a:gd name="connsiteY26" fmla="*/ 328723 h 2269054"/>
              <a:gd name="connsiteX27" fmla="*/ 321363 w 6024346"/>
              <a:gd name="connsiteY27" fmla="*/ 328723 h 2269054"/>
              <a:gd name="connsiteX28" fmla="*/ 321363 w 6024346"/>
              <a:gd name="connsiteY28" fmla="*/ 437327 h 2269054"/>
              <a:gd name="connsiteX29" fmla="*/ 217478 w 6024346"/>
              <a:gd name="connsiteY29" fmla="*/ 437327 h 2269054"/>
              <a:gd name="connsiteX30" fmla="*/ 217478 w 6024346"/>
              <a:gd name="connsiteY30" fmla="*/ 546901 h 2269054"/>
              <a:gd name="connsiteX31" fmla="*/ 109710 w 6024346"/>
              <a:gd name="connsiteY31" fmla="*/ 546901 h 2269054"/>
              <a:gd name="connsiteX32" fmla="*/ 109710 w 6024346"/>
              <a:gd name="connsiteY32" fmla="*/ 1119012 h 2269054"/>
              <a:gd name="connsiteX33" fmla="*/ 213594 w 6024346"/>
              <a:gd name="connsiteY33" fmla="*/ 1119012 h 2269054"/>
              <a:gd name="connsiteX34" fmla="*/ 213594 w 6024346"/>
              <a:gd name="connsiteY34" fmla="*/ 1227616 h 2269054"/>
              <a:gd name="connsiteX35" fmla="*/ 317479 w 6024346"/>
              <a:gd name="connsiteY35" fmla="*/ 1227616 h 2269054"/>
              <a:gd name="connsiteX36" fmla="*/ 317479 w 6024346"/>
              <a:gd name="connsiteY36" fmla="*/ 1337191 h 2269054"/>
              <a:gd name="connsiteX37" fmla="*/ 420393 w 6024346"/>
              <a:gd name="connsiteY37" fmla="*/ 1337191 h 2269054"/>
              <a:gd name="connsiteX38" fmla="*/ 420393 w 6024346"/>
              <a:gd name="connsiteY38" fmla="*/ 1445795 h 2269054"/>
              <a:gd name="connsiteX39" fmla="*/ 525248 w 6024346"/>
              <a:gd name="connsiteY39" fmla="*/ 1445795 h 2269054"/>
              <a:gd name="connsiteX40" fmla="*/ 525248 w 6024346"/>
              <a:gd name="connsiteY40" fmla="*/ 1551490 h 2269054"/>
              <a:gd name="connsiteX41" fmla="*/ 1363123 w 6024346"/>
              <a:gd name="connsiteY41" fmla="*/ 1551490 h 2269054"/>
              <a:gd name="connsiteX42" fmla="*/ 1469920 w 6024346"/>
              <a:gd name="connsiteY42" fmla="*/ 1551490 h 2269054"/>
              <a:gd name="connsiteX43" fmla="*/ 1469920 w 6024346"/>
              <a:gd name="connsiteY43" fmla="*/ 1661064 h 2269054"/>
              <a:gd name="connsiteX44" fmla="*/ 1469920 w 6024346"/>
              <a:gd name="connsiteY44" fmla="*/ 2159480 h 2269054"/>
              <a:gd name="connsiteX45" fmla="*/ 1567009 w 6024346"/>
              <a:gd name="connsiteY45" fmla="*/ 2159480 h 2269054"/>
              <a:gd name="connsiteX46" fmla="*/ 1567009 w 6024346"/>
              <a:gd name="connsiteY46" fmla="*/ 2049906 h 2269054"/>
              <a:gd name="connsiteX47" fmla="*/ 1669923 w 6024346"/>
              <a:gd name="connsiteY47" fmla="*/ 2049906 h 2269054"/>
              <a:gd name="connsiteX48" fmla="*/ 1669923 w 6024346"/>
              <a:gd name="connsiteY48" fmla="*/ 1941302 h 2269054"/>
              <a:gd name="connsiteX49" fmla="*/ 1773808 w 6024346"/>
              <a:gd name="connsiteY49" fmla="*/ 1941302 h 2269054"/>
              <a:gd name="connsiteX50" fmla="*/ 1773808 w 6024346"/>
              <a:gd name="connsiteY50" fmla="*/ 1831728 h 2269054"/>
              <a:gd name="connsiteX51" fmla="*/ 1877692 w 6024346"/>
              <a:gd name="connsiteY51" fmla="*/ 1831728 h 2269054"/>
              <a:gd name="connsiteX52" fmla="*/ 1877692 w 6024346"/>
              <a:gd name="connsiteY52" fmla="*/ 1729911 h 2269054"/>
              <a:gd name="connsiteX53" fmla="*/ 1980607 w 6024346"/>
              <a:gd name="connsiteY53" fmla="*/ 1729911 h 2269054"/>
              <a:gd name="connsiteX54" fmla="*/ 1980607 w 6024346"/>
              <a:gd name="connsiteY54" fmla="*/ 1661064 h 2269054"/>
              <a:gd name="connsiteX55" fmla="*/ 1980607 w 6024346"/>
              <a:gd name="connsiteY55" fmla="*/ 1621307 h 2269054"/>
              <a:gd name="connsiteX56" fmla="*/ 2083520 w 6024346"/>
              <a:gd name="connsiteY56" fmla="*/ 1621307 h 2269054"/>
              <a:gd name="connsiteX57" fmla="*/ 2083520 w 6024346"/>
              <a:gd name="connsiteY57" fmla="*/ 1620338 h 2269054"/>
              <a:gd name="connsiteX58" fmla="*/ 2083520 w 6024346"/>
              <a:gd name="connsiteY58" fmla="*/ 1551490 h 2269054"/>
              <a:gd name="connsiteX59" fmla="*/ 2193230 w 6024346"/>
              <a:gd name="connsiteY59" fmla="*/ 1551490 h 2269054"/>
              <a:gd name="connsiteX60" fmla="*/ 5490358 w 6024346"/>
              <a:gd name="connsiteY60" fmla="*/ 1551490 h 2269054"/>
              <a:gd name="connsiteX61" fmla="*/ 5490358 w 6024346"/>
              <a:gd name="connsiteY61" fmla="*/ 1445795 h 2269054"/>
              <a:gd name="connsiteX62" fmla="*/ 5595214 w 6024346"/>
              <a:gd name="connsiteY62" fmla="*/ 1445795 h 2269054"/>
              <a:gd name="connsiteX63" fmla="*/ 5595214 w 6024346"/>
              <a:gd name="connsiteY63" fmla="*/ 1337191 h 2269054"/>
              <a:gd name="connsiteX64" fmla="*/ 5698130 w 6024346"/>
              <a:gd name="connsiteY64" fmla="*/ 1337191 h 2269054"/>
              <a:gd name="connsiteX65" fmla="*/ 5698130 w 6024346"/>
              <a:gd name="connsiteY65" fmla="*/ 1227616 h 2269054"/>
              <a:gd name="connsiteX66" fmla="*/ 5802984 w 6024346"/>
              <a:gd name="connsiteY66" fmla="*/ 1227616 h 2269054"/>
              <a:gd name="connsiteX67" fmla="*/ 5802984 w 6024346"/>
              <a:gd name="connsiteY67" fmla="*/ 1119012 h 2269054"/>
              <a:gd name="connsiteX68" fmla="*/ 5912694 w 6024346"/>
              <a:gd name="connsiteY68" fmla="*/ 1119012 h 2269054"/>
              <a:gd name="connsiteX69" fmla="*/ 5912694 w 6024346"/>
              <a:gd name="connsiteY69" fmla="*/ 1228586 h 2269054"/>
              <a:gd name="connsiteX70" fmla="*/ 5807838 w 6024346"/>
              <a:gd name="connsiteY70" fmla="*/ 1228586 h 2269054"/>
              <a:gd name="connsiteX71" fmla="*/ 5807838 w 6024346"/>
              <a:gd name="connsiteY71" fmla="*/ 1337191 h 2269054"/>
              <a:gd name="connsiteX72" fmla="*/ 5704924 w 6024346"/>
              <a:gd name="connsiteY72" fmla="*/ 1337191 h 2269054"/>
              <a:gd name="connsiteX73" fmla="*/ 5704924 w 6024346"/>
              <a:gd name="connsiteY73" fmla="*/ 1446765 h 2269054"/>
              <a:gd name="connsiteX74" fmla="*/ 5601040 w 6024346"/>
              <a:gd name="connsiteY74" fmla="*/ 1446765 h 2269054"/>
              <a:gd name="connsiteX75" fmla="*/ 5601040 w 6024346"/>
              <a:gd name="connsiteY75" fmla="*/ 1556339 h 2269054"/>
              <a:gd name="connsiteX76" fmla="*/ 5499098 w 6024346"/>
              <a:gd name="connsiteY76" fmla="*/ 1556339 h 2269054"/>
              <a:gd name="connsiteX77" fmla="*/ 5499098 w 6024346"/>
              <a:gd name="connsiteY77" fmla="*/ 1661064 h 2269054"/>
              <a:gd name="connsiteX78" fmla="*/ 2090316 w 6024346"/>
              <a:gd name="connsiteY78" fmla="*/ 1661064 h 2269054"/>
              <a:gd name="connsiteX79" fmla="*/ 2090316 w 6024346"/>
              <a:gd name="connsiteY79" fmla="*/ 1730881 h 2269054"/>
              <a:gd name="connsiteX80" fmla="*/ 1987402 w 6024346"/>
              <a:gd name="connsiteY80" fmla="*/ 1730881 h 2269054"/>
              <a:gd name="connsiteX81" fmla="*/ 1987402 w 6024346"/>
              <a:gd name="connsiteY81" fmla="*/ 1839485 h 2269054"/>
              <a:gd name="connsiteX82" fmla="*/ 1883518 w 6024346"/>
              <a:gd name="connsiteY82" fmla="*/ 1839485 h 2269054"/>
              <a:gd name="connsiteX83" fmla="*/ 1883518 w 6024346"/>
              <a:gd name="connsiteY83" fmla="*/ 1941302 h 2269054"/>
              <a:gd name="connsiteX84" fmla="*/ 1779633 w 6024346"/>
              <a:gd name="connsiteY84" fmla="*/ 1941302 h 2269054"/>
              <a:gd name="connsiteX85" fmla="*/ 1779633 w 6024346"/>
              <a:gd name="connsiteY85" fmla="*/ 2050876 h 2269054"/>
              <a:gd name="connsiteX86" fmla="*/ 1676719 w 6024346"/>
              <a:gd name="connsiteY86" fmla="*/ 2050876 h 2269054"/>
              <a:gd name="connsiteX87" fmla="*/ 1676719 w 6024346"/>
              <a:gd name="connsiteY87" fmla="*/ 2159480 h 2269054"/>
              <a:gd name="connsiteX88" fmla="*/ 1571864 w 6024346"/>
              <a:gd name="connsiteY88" fmla="*/ 2159480 h 2269054"/>
              <a:gd name="connsiteX89" fmla="*/ 1571864 w 6024346"/>
              <a:gd name="connsiteY89" fmla="*/ 2269054 h 2269054"/>
              <a:gd name="connsiteX90" fmla="*/ 1469920 w 6024346"/>
              <a:gd name="connsiteY90" fmla="*/ 2269054 h 2269054"/>
              <a:gd name="connsiteX91" fmla="*/ 1462154 w 6024346"/>
              <a:gd name="connsiteY91" fmla="*/ 2269054 h 2269054"/>
              <a:gd name="connsiteX92" fmla="*/ 1363123 w 6024346"/>
              <a:gd name="connsiteY92" fmla="*/ 2269054 h 2269054"/>
              <a:gd name="connsiteX93" fmla="*/ 1363123 w 6024346"/>
              <a:gd name="connsiteY93" fmla="*/ 1661064 h 2269054"/>
              <a:gd name="connsiteX94" fmla="*/ 521364 w 6024346"/>
              <a:gd name="connsiteY94" fmla="*/ 1661064 h 2269054"/>
              <a:gd name="connsiteX95" fmla="*/ 521364 w 6024346"/>
              <a:gd name="connsiteY95" fmla="*/ 1556339 h 2269054"/>
              <a:gd name="connsiteX96" fmla="*/ 415538 w 6024346"/>
              <a:gd name="connsiteY96" fmla="*/ 1556339 h 2269054"/>
              <a:gd name="connsiteX97" fmla="*/ 415538 w 6024346"/>
              <a:gd name="connsiteY97" fmla="*/ 1446765 h 2269054"/>
              <a:gd name="connsiteX98" fmla="*/ 310683 w 6024346"/>
              <a:gd name="connsiteY98" fmla="*/ 1446765 h 2269054"/>
              <a:gd name="connsiteX99" fmla="*/ 310683 w 6024346"/>
              <a:gd name="connsiteY99" fmla="*/ 1337191 h 2269054"/>
              <a:gd name="connsiteX100" fmla="*/ 207768 w 6024346"/>
              <a:gd name="connsiteY100" fmla="*/ 1337191 h 2269054"/>
              <a:gd name="connsiteX101" fmla="*/ 207768 w 6024346"/>
              <a:gd name="connsiteY101" fmla="*/ 1228586 h 2269054"/>
              <a:gd name="connsiteX102" fmla="*/ 103884 w 6024346"/>
              <a:gd name="connsiteY102" fmla="*/ 1228586 h 2269054"/>
              <a:gd name="connsiteX103" fmla="*/ 103884 w 6024346"/>
              <a:gd name="connsiteY103" fmla="*/ 1119012 h 2269054"/>
              <a:gd name="connsiteX104" fmla="*/ 0 w 6024346"/>
              <a:gd name="connsiteY104" fmla="*/ 1119012 h 2269054"/>
              <a:gd name="connsiteX105" fmla="*/ 0 w 6024346"/>
              <a:gd name="connsiteY105" fmla="*/ 540113 h 2269054"/>
              <a:gd name="connsiteX106" fmla="*/ 107768 w 6024346"/>
              <a:gd name="connsiteY106" fmla="*/ 540113 h 2269054"/>
              <a:gd name="connsiteX107" fmla="*/ 107768 w 6024346"/>
              <a:gd name="connsiteY107" fmla="*/ 437327 h 2269054"/>
              <a:gd name="connsiteX108" fmla="*/ 211653 w 6024346"/>
              <a:gd name="connsiteY108" fmla="*/ 437327 h 2269054"/>
              <a:gd name="connsiteX109" fmla="*/ 211653 w 6024346"/>
              <a:gd name="connsiteY109" fmla="*/ 327753 h 2269054"/>
              <a:gd name="connsiteX110" fmla="*/ 315538 w 6024346"/>
              <a:gd name="connsiteY110" fmla="*/ 327753 h 2269054"/>
              <a:gd name="connsiteX111" fmla="*/ 315538 w 6024346"/>
              <a:gd name="connsiteY111" fmla="*/ 219148 h 2269054"/>
              <a:gd name="connsiteX112" fmla="*/ 419422 w 6024346"/>
              <a:gd name="connsiteY112" fmla="*/ 219148 h 2269054"/>
              <a:gd name="connsiteX113" fmla="*/ 419422 w 6024346"/>
              <a:gd name="connsiteY113" fmla="*/ 109574 h 2269054"/>
              <a:gd name="connsiteX114" fmla="*/ 521366 w 6024346"/>
              <a:gd name="connsiteY114" fmla="*/ 109574 h 2269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24346" h="2269054">
                <a:moveTo>
                  <a:pt x="521366" y="0"/>
                </a:moveTo>
                <a:lnTo>
                  <a:pt x="5499098" y="0"/>
                </a:lnTo>
                <a:lnTo>
                  <a:pt x="5499098" y="109574"/>
                </a:lnTo>
                <a:lnTo>
                  <a:pt x="5604924" y="109574"/>
                </a:lnTo>
                <a:lnTo>
                  <a:pt x="5604924" y="219148"/>
                </a:lnTo>
                <a:lnTo>
                  <a:pt x="5708808" y="219148"/>
                </a:lnTo>
                <a:lnTo>
                  <a:pt x="5708808" y="327753"/>
                </a:lnTo>
                <a:lnTo>
                  <a:pt x="5811722" y="327753"/>
                </a:lnTo>
                <a:lnTo>
                  <a:pt x="5811722" y="437327"/>
                </a:lnTo>
                <a:lnTo>
                  <a:pt x="5916578" y="437327"/>
                </a:lnTo>
                <a:lnTo>
                  <a:pt x="5916578" y="540113"/>
                </a:lnTo>
                <a:lnTo>
                  <a:pt x="6024346" y="540113"/>
                </a:lnTo>
                <a:lnTo>
                  <a:pt x="6024346" y="1119012"/>
                </a:lnTo>
                <a:lnTo>
                  <a:pt x="5914636" y="1119012"/>
                </a:lnTo>
                <a:lnTo>
                  <a:pt x="5914636" y="546901"/>
                </a:lnTo>
                <a:lnTo>
                  <a:pt x="5806868" y="546901"/>
                </a:lnTo>
                <a:lnTo>
                  <a:pt x="5806868" y="437327"/>
                </a:lnTo>
                <a:lnTo>
                  <a:pt x="5702012" y="437327"/>
                </a:lnTo>
                <a:lnTo>
                  <a:pt x="5702012" y="328723"/>
                </a:lnTo>
                <a:lnTo>
                  <a:pt x="5599098" y="328723"/>
                </a:lnTo>
                <a:lnTo>
                  <a:pt x="5599098" y="219148"/>
                </a:lnTo>
                <a:lnTo>
                  <a:pt x="5495214" y="219148"/>
                </a:lnTo>
                <a:lnTo>
                  <a:pt x="5495214" y="109574"/>
                </a:lnTo>
                <a:lnTo>
                  <a:pt x="529133" y="109574"/>
                </a:lnTo>
                <a:lnTo>
                  <a:pt x="529133" y="219148"/>
                </a:lnTo>
                <a:lnTo>
                  <a:pt x="425248" y="219148"/>
                </a:lnTo>
                <a:lnTo>
                  <a:pt x="425248" y="328723"/>
                </a:lnTo>
                <a:lnTo>
                  <a:pt x="321363" y="328723"/>
                </a:lnTo>
                <a:lnTo>
                  <a:pt x="321363" y="437327"/>
                </a:lnTo>
                <a:lnTo>
                  <a:pt x="217478" y="437327"/>
                </a:lnTo>
                <a:lnTo>
                  <a:pt x="217478" y="546901"/>
                </a:lnTo>
                <a:lnTo>
                  <a:pt x="109710" y="546901"/>
                </a:lnTo>
                <a:lnTo>
                  <a:pt x="109710" y="1119012"/>
                </a:lnTo>
                <a:lnTo>
                  <a:pt x="213594" y="1119012"/>
                </a:lnTo>
                <a:lnTo>
                  <a:pt x="213594" y="1227616"/>
                </a:lnTo>
                <a:lnTo>
                  <a:pt x="317479" y="1227616"/>
                </a:lnTo>
                <a:lnTo>
                  <a:pt x="317479" y="1337191"/>
                </a:lnTo>
                <a:lnTo>
                  <a:pt x="420393" y="1337191"/>
                </a:lnTo>
                <a:lnTo>
                  <a:pt x="420393" y="1445795"/>
                </a:lnTo>
                <a:lnTo>
                  <a:pt x="525248" y="1445795"/>
                </a:lnTo>
                <a:lnTo>
                  <a:pt x="525248" y="1551490"/>
                </a:lnTo>
                <a:lnTo>
                  <a:pt x="1363123" y="1551490"/>
                </a:lnTo>
                <a:lnTo>
                  <a:pt x="1469920" y="1551490"/>
                </a:lnTo>
                <a:lnTo>
                  <a:pt x="1469920" y="1661064"/>
                </a:lnTo>
                <a:lnTo>
                  <a:pt x="1469920" y="2159480"/>
                </a:lnTo>
                <a:lnTo>
                  <a:pt x="1567009" y="2159480"/>
                </a:lnTo>
                <a:lnTo>
                  <a:pt x="1567009" y="2049906"/>
                </a:lnTo>
                <a:lnTo>
                  <a:pt x="1669923" y="2049906"/>
                </a:lnTo>
                <a:lnTo>
                  <a:pt x="1669923" y="1941302"/>
                </a:lnTo>
                <a:lnTo>
                  <a:pt x="1773808" y="1941302"/>
                </a:lnTo>
                <a:lnTo>
                  <a:pt x="1773808" y="1831728"/>
                </a:lnTo>
                <a:lnTo>
                  <a:pt x="1877692" y="1831728"/>
                </a:lnTo>
                <a:lnTo>
                  <a:pt x="1877692" y="1729911"/>
                </a:lnTo>
                <a:lnTo>
                  <a:pt x="1980607" y="1729911"/>
                </a:lnTo>
                <a:lnTo>
                  <a:pt x="1980607" y="1661064"/>
                </a:lnTo>
                <a:lnTo>
                  <a:pt x="1980607" y="1621307"/>
                </a:lnTo>
                <a:lnTo>
                  <a:pt x="2083520" y="1621307"/>
                </a:lnTo>
                <a:lnTo>
                  <a:pt x="2083520" y="1620338"/>
                </a:lnTo>
                <a:lnTo>
                  <a:pt x="2083520" y="1551490"/>
                </a:lnTo>
                <a:lnTo>
                  <a:pt x="2193230" y="1551490"/>
                </a:lnTo>
                <a:lnTo>
                  <a:pt x="5490358" y="1551490"/>
                </a:lnTo>
                <a:lnTo>
                  <a:pt x="5490358" y="1445795"/>
                </a:lnTo>
                <a:lnTo>
                  <a:pt x="5595214" y="1445795"/>
                </a:lnTo>
                <a:lnTo>
                  <a:pt x="5595214" y="1337191"/>
                </a:lnTo>
                <a:lnTo>
                  <a:pt x="5698130" y="1337191"/>
                </a:lnTo>
                <a:lnTo>
                  <a:pt x="5698130" y="1227616"/>
                </a:lnTo>
                <a:lnTo>
                  <a:pt x="5802984" y="1227616"/>
                </a:lnTo>
                <a:lnTo>
                  <a:pt x="5802984" y="1119012"/>
                </a:lnTo>
                <a:lnTo>
                  <a:pt x="5912694" y="1119012"/>
                </a:lnTo>
                <a:lnTo>
                  <a:pt x="5912694" y="1228586"/>
                </a:lnTo>
                <a:lnTo>
                  <a:pt x="5807838" y="1228586"/>
                </a:lnTo>
                <a:lnTo>
                  <a:pt x="5807838" y="1337191"/>
                </a:lnTo>
                <a:lnTo>
                  <a:pt x="5704924" y="1337191"/>
                </a:lnTo>
                <a:lnTo>
                  <a:pt x="5704924" y="1446765"/>
                </a:lnTo>
                <a:lnTo>
                  <a:pt x="5601040" y="1446765"/>
                </a:lnTo>
                <a:lnTo>
                  <a:pt x="5601040" y="1556339"/>
                </a:lnTo>
                <a:lnTo>
                  <a:pt x="5499098" y="1556339"/>
                </a:lnTo>
                <a:lnTo>
                  <a:pt x="5499098" y="1661064"/>
                </a:lnTo>
                <a:lnTo>
                  <a:pt x="2090316" y="1661064"/>
                </a:lnTo>
                <a:lnTo>
                  <a:pt x="2090316" y="1730881"/>
                </a:lnTo>
                <a:lnTo>
                  <a:pt x="1987402" y="1730881"/>
                </a:lnTo>
                <a:lnTo>
                  <a:pt x="1987402" y="1839485"/>
                </a:lnTo>
                <a:lnTo>
                  <a:pt x="1883518" y="1839485"/>
                </a:lnTo>
                <a:lnTo>
                  <a:pt x="1883518" y="1941302"/>
                </a:lnTo>
                <a:lnTo>
                  <a:pt x="1779633" y="1941302"/>
                </a:lnTo>
                <a:lnTo>
                  <a:pt x="1779633" y="2050876"/>
                </a:lnTo>
                <a:lnTo>
                  <a:pt x="1676719" y="2050876"/>
                </a:lnTo>
                <a:lnTo>
                  <a:pt x="1676719" y="2159480"/>
                </a:lnTo>
                <a:lnTo>
                  <a:pt x="1571864" y="2159480"/>
                </a:lnTo>
                <a:lnTo>
                  <a:pt x="1571864" y="2269054"/>
                </a:lnTo>
                <a:lnTo>
                  <a:pt x="1469920" y="2269054"/>
                </a:lnTo>
                <a:lnTo>
                  <a:pt x="1462154" y="2269054"/>
                </a:lnTo>
                <a:lnTo>
                  <a:pt x="1363123" y="2269054"/>
                </a:lnTo>
                <a:lnTo>
                  <a:pt x="1363123" y="1661064"/>
                </a:lnTo>
                <a:lnTo>
                  <a:pt x="521364" y="1661064"/>
                </a:lnTo>
                <a:lnTo>
                  <a:pt x="521364" y="1556339"/>
                </a:lnTo>
                <a:lnTo>
                  <a:pt x="415538" y="1556339"/>
                </a:lnTo>
                <a:lnTo>
                  <a:pt x="415538" y="1446765"/>
                </a:lnTo>
                <a:lnTo>
                  <a:pt x="310683" y="1446765"/>
                </a:lnTo>
                <a:lnTo>
                  <a:pt x="310683" y="1337191"/>
                </a:lnTo>
                <a:lnTo>
                  <a:pt x="207768" y="1337191"/>
                </a:lnTo>
                <a:lnTo>
                  <a:pt x="207768" y="1228586"/>
                </a:lnTo>
                <a:lnTo>
                  <a:pt x="103884" y="1228586"/>
                </a:lnTo>
                <a:lnTo>
                  <a:pt x="103884" y="1119012"/>
                </a:lnTo>
                <a:lnTo>
                  <a:pt x="0" y="1119012"/>
                </a:lnTo>
                <a:lnTo>
                  <a:pt x="0" y="540113"/>
                </a:lnTo>
                <a:lnTo>
                  <a:pt x="107768" y="540113"/>
                </a:lnTo>
                <a:lnTo>
                  <a:pt x="107768" y="437327"/>
                </a:lnTo>
                <a:lnTo>
                  <a:pt x="211653" y="437327"/>
                </a:lnTo>
                <a:lnTo>
                  <a:pt x="211653" y="327753"/>
                </a:lnTo>
                <a:lnTo>
                  <a:pt x="315538" y="327753"/>
                </a:lnTo>
                <a:lnTo>
                  <a:pt x="315538" y="219148"/>
                </a:lnTo>
                <a:lnTo>
                  <a:pt x="419422" y="219148"/>
                </a:lnTo>
                <a:lnTo>
                  <a:pt x="419422" y="109574"/>
                </a:lnTo>
                <a:lnTo>
                  <a:pt x="521366" y="109574"/>
                </a:lnTo>
                <a:close/>
              </a:path>
            </a:pathLst>
          </a:custGeom>
          <a:solidFill>
            <a:srgbClr val="000000"/>
          </a:solidFill>
          <a:ln w="951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321F1B-A2D1-A248-E693-1ADAD8F2DC81}"/>
              </a:ext>
            </a:extLst>
          </p:cNvPr>
          <p:cNvSpPr txBox="1"/>
          <p:nvPr/>
        </p:nvSpPr>
        <p:spPr>
          <a:xfrm>
            <a:off x="4123366" y="3780607"/>
            <a:ext cx="601875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Left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20B5AC4-E62F-58AE-CFA1-AD6BEB6B0CDE}"/>
              </a:ext>
            </a:extLst>
          </p:cNvPr>
          <p:cNvSpPr txBox="1"/>
          <p:nvPr/>
        </p:nvSpPr>
        <p:spPr>
          <a:xfrm>
            <a:off x="14229739" y="3780607"/>
            <a:ext cx="601875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Right</a:t>
            </a:r>
          </a:p>
        </p:txBody>
      </p:sp>
      <p:sp>
        <p:nvSpPr>
          <p:cNvPr id="67" name="Graphic 145">
            <a:extLst>
              <a:ext uri="{FF2B5EF4-FFF2-40B4-BE49-F238E27FC236}">
                <a16:creationId xmlns:a16="http://schemas.microsoft.com/office/drawing/2014/main" id="{517A2528-C1E8-A226-F2DF-CD969AFA7C27}"/>
              </a:ext>
            </a:extLst>
          </p:cNvPr>
          <p:cNvSpPr/>
          <p:nvPr/>
        </p:nvSpPr>
        <p:spPr>
          <a:xfrm rot="10800000">
            <a:off x="3695132" y="6546247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68" name="Graphic 145">
            <a:extLst>
              <a:ext uri="{FF2B5EF4-FFF2-40B4-BE49-F238E27FC236}">
                <a16:creationId xmlns:a16="http://schemas.microsoft.com/office/drawing/2014/main" id="{35BE607A-C39F-8382-B6D4-81F87D4EBF10}"/>
              </a:ext>
            </a:extLst>
          </p:cNvPr>
          <p:cNvSpPr/>
          <p:nvPr/>
        </p:nvSpPr>
        <p:spPr>
          <a:xfrm rot="10800000">
            <a:off x="3695132" y="9019552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69" name="Graphic 145">
            <a:extLst>
              <a:ext uri="{FF2B5EF4-FFF2-40B4-BE49-F238E27FC236}">
                <a16:creationId xmlns:a16="http://schemas.microsoft.com/office/drawing/2014/main" id="{8B04EFF4-305E-3BCB-0B78-40E3184BF213}"/>
              </a:ext>
            </a:extLst>
          </p:cNvPr>
          <p:cNvSpPr/>
          <p:nvPr/>
        </p:nvSpPr>
        <p:spPr>
          <a:xfrm rot="10800000">
            <a:off x="3695133" y="1127482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3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76" name="Graphic 145">
            <a:extLst>
              <a:ext uri="{FF2B5EF4-FFF2-40B4-BE49-F238E27FC236}">
                <a16:creationId xmlns:a16="http://schemas.microsoft.com/office/drawing/2014/main" id="{67E7E3F9-0D82-F50A-55FD-2A4587385648}"/>
              </a:ext>
            </a:extLst>
          </p:cNvPr>
          <p:cNvSpPr/>
          <p:nvPr/>
        </p:nvSpPr>
        <p:spPr>
          <a:xfrm rot="10800000">
            <a:off x="13677173" y="6546247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77" name="Graphic 145">
            <a:extLst>
              <a:ext uri="{FF2B5EF4-FFF2-40B4-BE49-F238E27FC236}">
                <a16:creationId xmlns:a16="http://schemas.microsoft.com/office/drawing/2014/main" id="{B4760FD9-80AC-7D01-D1BF-06B681E8603E}"/>
              </a:ext>
            </a:extLst>
          </p:cNvPr>
          <p:cNvSpPr/>
          <p:nvPr/>
        </p:nvSpPr>
        <p:spPr>
          <a:xfrm rot="10800000">
            <a:off x="13677173" y="9019552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78" name="Graphic 145">
            <a:extLst>
              <a:ext uri="{FF2B5EF4-FFF2-40B4-BE49-F238E27FC236}">
                <a16:creationId xmlns:a16="http://schemas.microsoft.com/office/drawing/2014/main" id="{C8BF1403-1F8E-8F32-8BF5-C38B44DF2233}"/>
              </a:ext>
            </a:extLst>
          </p:cNvPr>
          <p:cNvSpPr/>
          <p:nvPr/>
        </p:nvSpPr>
        <p:spPr>
          <a:xfrm rot="10800000">
            <a:off x="13677174" y="1127482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3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034DD9C-13B7-895F-EF7D-796196B44B4D}"/>
              </a:ext>
            </a:extLst>
          </p:cNvPr>
          <p:cNvSpPr txBox="1"/>
          <p:nvPr/>
        </p:nvSpPr>
        <p:spPr>
          <a:xfrm>
            <a:off x="5010376" y="7207568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FBAC7A2-4761-E8BF-E416-2BD70AAE5F96}"/>
              </a:ext>
            </a:extLst>
          </p:cNvPr>
          <p:cNvSpPr txBox="1"/>
          <p:nvPr/>
        </p:nvSpPr>
        <p:spPr>
          <a:xfrm>
            <a:off x="5010376" y="6379560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85CDE3-4FAF-E335-6EB6-1272C2DE406E}"/>
              </a:ext>
            </a:extLst>
          </p:cNvPr>
          <p:cNvSpPr txBox="1"/>
          <p:nvPr/>
        </p:nvSpPr>
        <p:spPr>
          <a:xfrm>
            <a:off x="5010376" y="9629369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3A65C72-1090-A29C-558D-EC0D5CDF49A2}"/>
              </a:ext>
            </a:extLst>
          </p:cNvPr>
          <p:cNvSpPr txBox="1"/>
          <p:nvPr/>
        </p:nvSpPr>
        <p:spPr>
          <a:xfrm>
            <a:off x="5010376" y="8801361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Bogota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F8554BF-B166-056E-4BE0-E85C67FB2618}"/>
              </a:ext>
            </a:extLst>
          </p:cNvPr>
          <p:cNvSpPr txBox="1"/>
          <p:nvPr/>
        </p:nvSpPr>
        <p:spPr>
          <a:xfrm>
            <a:off x="5010376" y="11969836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82E60AC-922A-C2C7-66BE-FA92F24A1E07}"/>
              </a:ext>
            </a:extLst>
          </p:cNvPr>
          <p:cNvSpPr txBox="1"/>
          <p:nvPr/>
        </p:nvSpPr>
        <p:spPr>
          <a:xfrm>
            <a:off x="5010376" y="11141828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Tokyo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938421B-5CEB-B0C9-6453-4F3AA69B409F}"/>
              </a:ext>
            </a:extLst>
          </p:cNvPr>
          <p:cNvSpPr txBox="1"/>
          <p:nvPr/>
        </p:nvSpPr>
        <p:spPr>
          <a:xfrm>
            <a:off x="14992417" y="7207568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D1C9C00-0BEE-A9CB-D28F-2898EB47FA59}"/>
              </a:ext>
            </a:extLst>
          </p:cNvPr>
          <p:cNvSpPr txBox="1"/>
          <p:nvPr/>
        </p:nvSpPr>
        <p:spPr>
          <a:xfrm>
            <a:off x="14992417" y="6379560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Berlin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5446A6B-EB9B-C140-CF85-10A5FA7EC2CC}"/>
              </a:ext>
            </a:extLst>
          </p:cNvPr>
          <p:cNvSpPr txBox="1"/>
          <p:nvPr/>
        </p:nvSpPr>
        <p:spPr>
          <a:xfrm>
            <a:off x="14992417" y="9629369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E87497C-69C7-1488-4DF7-E244B4B9BD41}"/>
              </a:ext>
            </a:extLst>
          </p:cNvPr>
          <p:cNvSpPr txBox="1"/>
          <p:nvPr/>
        </p:nvSpPr>
        <p:spPr>
          <a:xfrm>
            <a:off x="14992417" y="8801361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Hong Kong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EC3461C-A81F-FEDA-3BD2-E26F4837550A}"/>
              </a:ext>
            </a:extLst>
          </p:cNvPr>
          <p:cNvSpPr txBox="1"/>
          <p:nvPr/>
        </p:nvSpPr>
        <p:spPr>
          <a:xfrm>
            <a:off x="14992417" y="11969836"/>
            <a:ext cx="5690101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203B030-B716-8528-5569-EFB4C435EA12}"/>
              </a:ext>
            </a:extLst>
          </p:cNvPr>
          <p:cNvSpPr txBox="1"/>
          <p:nvPr/>
        </p:nvSpPr>
        <p:spPr>
          <a:xfrm>
            <a:off x="14992417" y="11141828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Vancouver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D3D52A-2C1D-3B40-89AD-E84502DD5E5C}"/>
              </a:ext>
            </a:extLst>
          </p:cNvPr>
          <p:cNvSpPr txBox="1"/>
          <p:nvPr/>
        </p:nvSpPr>
        <p:spPr>
          <a:xfrm>
            <a:off x="9448799" y="1277612"/>
            <a:ext cx="13408025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Comparison Slide</a:t>
            </a:r>
          </a:p>
        </p:txBody>
      </p:sp>
    </p:spTree>
    <p:extLst>
      <p:ext uri="{BB962C8B-B14F-4D97-AF65-F5344CB8AC3E}">
        <p14:creationId xmlns:p14="http://schemas.microsoft.com/office/powerpoint/2010/main" val="2561768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8">
            <a:extLst>
              <a:ext uri="{FF2B5EF4-FFF2-40B4-BE49-F238E27FC236}">
                <a16:creationId xmlns:a16="http://schemas.microsoft.com/office/drawing/2014/main" id="{F2424AC3-FB80-B453-1A87-11F53F0BF703}"/>
              </a:ext>
            </a:extLst>
          </p:cNvPr>
          <p:cNvSpPr/>
          <p:nvPr/>
        </p:nvSpPr>
        <p:spPr>
          <a:xfrm>
            <a:off x="3390852" y="4102317"/>
            <a:ext cx="4408150" cy="3148879"/>
          </a:xfrm>
          <a:custGeom>
            <a:avLst/>
            <a:gdLst>
              <a:gd name="connsiteX0" fmla="*/ 2912131 w 2912130"/>
              <a:gd name="connsiteY0" fmla="*/ 415621 h 2080225"/>
              <a:gd name="connsiteX1" fmla="*/ 2683230 w 2912130"/>
              <a:gd name="connsiteY1" fmla="*/ 415621 h 2080225"/>
              <a:gd name="connsiteX2" fmla="*/ 2683230 w 2912130"/>
              <a:gd name="connsiteY2" fmla="*/ 222654 h 2080225"/>
              <a:gd name="connsiteX3" fmla="*/ 2496718 w 2912130"/>
              <a:gd name="connsiteY3" fmla="*/ 222654 h 2080225"/>
              <a:gd name="connsiteX4" fmla="*/ 2496718 w 2912130"/>
              <a:gd name="connsiteY4" fmla="*/ 0 h 2080225"/>
              <a:gd name="connsiteX5" fmla="*/ 415413 w 2912130"/>
              <a:gd name="connsiteY5" fmla="*/ 0 h 2080225"/>
              <a:gd name="connsiteX6" fmla="*/ 415413 w 2912130"/>
              <a:gd name="connsiteY6" fmla="*/ 222654 h 2080225"/>
              <a:gd name="connsiteX7" fmla="*/ 224662 w 2912130"/>
              <a:gd name="connsiteY7" fmla="*/ 222654 h 2080225"/>
              <a:gd name="connsiteX8" fmla="*/ 224662 w 2912130"/>
              <a:gd name="connsiteY8" fmla="*/ 415621 h 2080225"/>
              <a:gd name="connsiteX9" fmla="*/ 0 w 2912130"/>
              <a:gd name="connsiteY9" fmla="*/ 415621 h 2080225"/>
              <a:gd name="connsiteX10" fmla="*/ 0 w 2912130"/>
              <a:gd name="connsiteY10" fmla="*/ 1664605 h 2080225"/>
              <a:gd name="connsiteX11" fmla="*/ 224662 w 2912130"/>
              <a:gd name="connsiteY11" fmla="*/ 1664605 h 2080225"/>
              <a:gd name="connsiteX12" fmla="*/ 224662 w 2912130"/>
              <a:gd name="connsiteY12" fmla="*/ 1855451 h 2080225"/>
              <a:gd name="connsiteX13" fmla="*/ 415413 w 2912130"/>
              <a:gd name="connsiteY13" fmla="*/ 1855451 h 2080225"/>
              <a:gd name="connsiteX14" fmla="*/ 415413 w 2912130"/>
              <a:gd name="connsiteY14" fmla="*/ 2080226 h 2080225"/>
              <a:gd name="connsiteX15" fmla="*/ 2494598 w 2912130"/>
              <a:gd name="connsiteY15" fmla="*/ 2080226 h 2080225"/>
              <a:gd name="connsiteX16" fmla="*/ 2494598 w 2912130"/>
              <a:gd name="connsiteY16" fmla="*/ 1855451 h 2080225"/>
              <a:gd name="connsiteX17" fmla="*/ 2681110 w 2912130"/>
              <a:gd name="connsiteY17" fmla="*/ 1855451 h 2080225"/>
              <a:gd name="connsiteX18" fmla="*/ 2681110 w 2912130"/>
              <a:gd name="connsiteY18" fmla="*/ 1664605 h 2080225"/>
              <a:gd name="connsiteX19" fmla="*/ 2910012 w 2912130"/>
              <a:gd name="connsiteY19" fmla="*/ 1664605 h 2080225"/>
              <a:gd name="connsiteX20" fmla="*/ 2910012 w 2912130"/>
              <a:gd name="connsiteY20" fmla="*/ 415621 h 2080225"/>
              <a:gd name="connsiteX21" fmla="*/ 2079185 w 2912130"/>
              <a:gd name="connsiteY21" fmla="*/ 1664605 h 2080225"/>
              <a:gd name="connsiteX22" fmla="*/ 830826 w 2912130"/>
              <a:gd name="connsiteY22" fmla="*/ 1664605 h 2080225"/>
              <a:gd name="connsiteX23" fmla="*/ 830826 w 2912130"/>
              <a:gd name="connsiteY23" fmla="*/ 415621 h 2080225"/>
              <a:gd name="connsiteX24" fmla="*/ 2079185 w 2912130"/>
              <a:gd name="connsiteY24" fmla="*/ 415621 h 2080225"/>
              <a:gd name="connsiteX25" fmla="*/ 2079185 w 2912130"/>
              <a:gd name="connsiteY25" fmla="*/ 1664605 h 20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912130" h="2080225">
                <a:moveTo>
                  <a:pt x="2912131" y="415621"/>
                </a:moveTo>
                <a:lnTo>
                  <a:pt x="2683230" y="415621"/>
                </a:lnTo>
                <a:lnTo>
                  <a:pt x="2683230" y="222654"/>
                </a:lnTo>
                <a:lnTo>
                  <a:pt x="2496718" y="222654"/>
                </a:lnTo>
                <a:lnTo>
                  <a:pt x="2496718" y="0"/>
                </a:lnTo>
                <a:lnTo>
                  <a:pt x="415413" y="0"/>
                </a:lnTo>
                <a:lnTo>
                  <a:pt x="415413" y="222654"/>
                </a:lnTo>
                <a:lnTo>
                  <a:pt x="224662" y="222654"/>
                </a:lnTo>
                <a:lnTo>
                  <a:pt x="224662" y="415621"/>
                </a:lnTo>
                <a:lnTo>
                  <a:pt x="0" y="415621"/>
                </a:lnTo>
                <a:lnTo>
                  <a:pt x="0" y="1664605"/>
                </a:lnTo>
                <a:lnTo>
                  <a:pt x="224662" y="1664605"/>
                </a:lnTo>
                <a:lnTo>
                  <a:pt x="224662" y="1855451"/>
                </a:lnTo>
                <a:lnTo>
                  <a:pt x="415413" y="1855451"/>
                </a:lnTo>
                <a:lnTo>
                  <a:pt x="415413" y="2080226"/>
                </a:lnTo>
                <a:lnTo>
                  <a:pt x="2494598" y="2080226"/>
                </a:lnTo>
                <a:lnTo>
                  <a:pt x="2494598" y="1855451"/>
                </a:lnTo>
                <a:lnTo>
                  <a:pt x="2681110" y="1855451"/>
                </a:lnTo>
                <a:lnTo>
                  <a:pt x="2681110" y="1664605"/>
                </a:lnTo>
                <a:lnTo>
                  <a:pt x="2910012" y="1664605"/>
                </a:lnTo>
                <a:lnTo>
                  <a:pt x="2910012" y="415621"/>
                </a:lnTo>
                <a:close/>
                <a:moveTo>
                  <a:pt x="2079185" y="1664605"/>
                </a:moveTo>
                <a:lnTo>
                  <a:pt x="830826" y="1664605"/>
                </a:lnTo>
                <a:lnTo>
                  <a:pt x="830826" y="415621"/>
                </a:lnTo>
                <a:lnTo>
                  <a:pt x="2079185" y="415621"/>
                </a:lnTo>
                <a:lnTo>
                  <a:pt x="2079185" y="1664605"/>
                </a:lnTo>
                <a:close/>
              </a:path>
            </a:pathLst>
          </a:custGeom>
          <a:solidFill>
            <a:schemeClr val="accent1"/>
          </a:solidFill>
          <a:ln w="211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accent1"/>
              </a:solidFill>
              <a:latin typeface="Questrial" pitchFamily="2" charset="0"/>
            </a:endParaRPr>
          </a:p>
        </p:txBody>
      </p:sp>
      <p:sp>
        <p:nvSpPr>
          <p:cNvPr id="13" name="Graphic 8">
            <a:extLst>
              <a:ext uri="{FF2B5EF4-FFF2-40B4-BE49-F238E27FC236}">
                <a16:creationId xmlns:a16="http://schemas.microsoft.com/office/drawing/2014/main" id="{52150E6E-C990-FF37-3244-77201AC7B5BE}"/>
              </a:ext>
            </a:extLst>
          </p:cNvPr>
          <p:cNvSpPr/>
          <p:nvPr/>
        </p:nvSpPr>
        <p:spPr>
          <a:xfrm>
            <a:off x="9984750" y="4102317"/>
            <a:ext cx="4408150" cy="3148879"/>
          </a:xfrm>
          <a:custGeom>
            <a:avLst/>
            <a:gdLst>
              <a:gd name="connsiteX0" fmla="*/ 2912131 w 2912130"/>
              <a:gd name="connsiteY0" fmla="*/ 415621 h 2080225"/>
              <a:gd name="connsiteX1" fmla="*/ 2683230 w 2912130"/>
              <a:gd name="connsiteY1" fmla="*/ 415621 h 2080225"/>
              <a:gd name="connsiteX2" fmla="*/ 2683230 w 2912130"/>
              <a:gd name="connsiteY2" fmla="*/ 222654 h 2080225"/>
              <a:gd name="connsiteX3" fmla="*/ 2496718 w 2912130"/>
              <a:gd name="connsiteY3" fmla="*/ 222654 h 2080225"/>
              <a:gd name="connsiteX4" fmla="*/ 2496718 w 2912130"/>
              <a:gd name="connsiteY4" fmla="*/ 0 h 2080225"/>
              <a:gd name="connsiteX5" fmla="*/ 415413 w 2912130"/>
              <a:gd name="connsiteY5" fmla="*/ 0 h 2080225"/>
              <a:gd name="connsiteX6" fmla="*/ 415413 w 2912130"/>
              <a:gd name="connsiteY6" fmla="*/ 222654 h 2080225"/>
              <a:gd name="connsiteX7" fmla="*/ 224662 w 2912130"/>
              <a:gd name="connsiteY7" fmla="*/ 222654 h 2080225"/>
              <a:gd name="connsiteX8" fmla="*/ 224662 w 2912130"/>
              <a:gd name="connsiteY8" fmla="*/ 415621 h 2080225"/>
              <a:gd name="connsiteX9" fmla="*/ 0 w 2912130"/>
              <a:gd name="connsiteY9" fmla="*/ 415621 h 2080225"/>
              <a:gd name="connsiteX10" fmla="*/ 0 w 2912130"/>
              <a:gd name="connsiteY10" fmla="*/ 1664605 h 2080225"/>
              <a:gd name="connsiteX11" fmla="*/ 224662 w 2912130"/>
              <a:gd name="connsiteY11" fmla="*/ 1664605 h 2080225"/>
              <a:gd name="connsiteX12" fmla="*/ 224662 w 2912130"/>
              <a:gd name="connsiteY12" fmla="*/ 1855451 h 2080225"/>
              <a:gd name="connsiteX13" fmla="*/ 415413 w 2912130"/>
              <a:gd name="connsiteY13" fmla="*/ 1855451 h 2080225"/>
              <a:gd name="connsiteX14" fmla="*/ 415413 w 2912130"/>
              <a:gd name="connsiteY14" fmla="*/ 2080226 h 2080225"/>
              <a:gd name="connsiteX15" fmla="*/ 2494598 w 2912130"/>
              <a:gd name="connsiteY15" fmla="*/ 2080226 h 2080225"/>
              <a:gd name="connsiteX16" fmla="*/ 2494598 w 2912130"/>
              <a:gd name="connsiteY16" fmla="*/ 1855451 h 2080225"/>
              <a:gd name="connsiteX17" fmla="*/ 2681110 w 2912130"/>
              <a:gd name="connsiteY17" fmla="*/ 1855451 h 2080225"/>
              <a:gd name="connsiteX18" fmla="*/ 2681110 w 2912130"/>
              <a:gd name="connsiteY18" fmla="*/ 1664605 h 2080225"/>
              <a:gd name="connsiteX19" fmla="*/ 2910012 w 2912130"/>
              <a:gd name="connsiteY19" fmla="*/ 1664605 h 2080225"/>
              <a:gd name="connsiteX20" fmla="*/ 2910012 w 2912130"/>
              <a:gd name="connsiteY20" fmla="*/ 415621 h 2080225"/>
              <a:gd name="connsiteX21" fmla="*/ 2079185 w 2912130"/>
              <a:gd name="connsiteY21" fmla="*/ 1664605 h 2080225"/>
              <a:gd name="connsiteX22" fmla="*/ 830826 w 2912130"/>
              <a:gd name="connsiteY22" fmla="*/ 1664605 h 2080225"/>
              <a:gd name="connsiteX23" fmla="*/ 830826 w 2912130"/>
              <a:gd name="connsiteY23" fmla="*/ 415621 h 2080225"/>
              <a:gd name="connsiteX24" fmla="*/ 2079185 w 2912130"/>
              <a:gd name="connsiteY24" fmla="*/ 415621 h 2080225"/>
              <a:gd name="connsiteX25" fmla="*/ 2079185 w 2912130"/>
              <a:gd name="connsiteY25" fmla="*/ 1664605 h 20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912130" h="2080225">
                <a:moveTo>
                  <a:pt x="2912131" y="415621"/>
                </a:moveTo>
                <a:lnTo>
                  <a:pt x="2683230" y="415621"/>
                </a:lnTo>
                <a:lnTo>
                  <a:pt x="2683230" y="222654"/>
                </a:lnTo>
                <a:lnTo>
                  <a:pt x="2496718" y="222654"/>
                </a:lnTo>
                <a:lnTo>
                  <a:pt x="2496718" y="0"/>
                </a:lnTo>
                <a:lnTo>
                  <a:pt x="415413" y="0"/>
                </a:lnTo>
                <a:lnTo>
                  <a:pt x="415413" y="222654"/>
                </a:lnTo>
                <a:lnTo>
                  <a:pt x="224662" y="222654"/>
                </a:lnTo>
                <a:lnTo>
                  <a:pt x="224662" y="415621"/>
                </a:lnTo>
                <a:lnTo>
                  <a:pt x="0" y="415621"/>
                </a:lnTo>
                <a:lnTo>
                  <a:pt x="0" y="1664605"/>
                </a:lnTo>
                <a:lnTo>
                  <a:pt x="224662" y="1664605"/>
                </a:lnTo>
                <a:lnTo>
                  <a:pt x="224662" y="1855451"/>
                </a:lnTo>
                <a:lnTo>
                  <a:pt x="415413" y="1855451"/>
                </a:lnTo>
                <a:lnTo>
                  <a:pt x="415413" y="2080226"/>
                </a:lnTo>
                <a:lnTo>
                  <a:pt x="2494598" y="2080226"/>
                </a:lnTo>
                <a:lnTo>
                  <a:pt x="2494598" y="1855451"/>
                </a:lnTo>
                <a:lnTo>
                  <a:pt x="2681110" y="1855451"/>
                </a:lnTo>
                <a:lnTo>
                  <a:pt x="2681110" y="1664605"/>
                </a:lnTo>
                <a:lnTo>
                  <a:pt x="2910012" y="1664605"/>
                </a:lnTo>
                <a:lnTo>
                  <a:pt x="2910012" y="415621"/>
                </a:lnTo>
                <a:close/>
                <a:moveTo>
                  <a:pt x="2079185" y="1664605"/>
                </a:moveTo>
                <a:lnTo>
                  <a:pt x="830826" y="1664605"/>
                </a:lnTo>
                <a:lnTo>
                  <a:pt x="830826" y="415621"/>
                </a:lnTo>
                <a:lnTo>
                  <a:pt x="2079185" y="415621"/>
                </a:lnTo>
                <a:lnTo>
                  <a:pt x="2079185" y="1664605"/>
                </a:lnTo>
                <a:close/>
              </a:path>
            </a:pathLst>
          </a:custGeom>
          <a:solidFill>
            <a:schemeClr val="accent2"/>
          </a:solidFill>
          <a:ln w="211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accent1"/>
              </a:solidFill>
              <a:latin typeface="Questrial" pitchFamily="2" charset="0"/>
            </a:endParaRPr>
          </a:p>
        </p:txBody>
      </p:sp>
      <p:sp>
        <p:nvSpPr>
          <p:cNvPr id="14" name="Graphic 8">
            <a:extLst>
              <a:ext uri="{FF2B5EF4-FFF2-40B4-BE49-F238E27FC236}">
                <a16:creationId xmlns:a16="http://schemas.microsoft.com/office/drawing/2014/main" id="{C3CB15D7-7992-1784-7CDC-93B399A638C2}"/>
              </a:ext>
            </a:extLst>
          </p:cNvPr>
          <p:cNvSpPr/>
          <p:nvPr/>
        </p:nvSpPr>
        <p:spPr>
          <a:xfrm>
            <a:off x="16578648" y="4102317"/>
            <a:ext cx="4408150" cy="3148879"/>
          </a:xfrm>
          <a:custGeom>
            <a:avLst/>
            <a:gdLst>
              <a:gd name="connsiteX0" fmla="*/ 2912131 w 2912130"/>
              <a:gd name="connsiteY0" fmla="*/ 415621 h 2080225"/>
              <a:gd name="connsiteX1" fmla="*/ 2683230 w 2912130"/>
              <a:gd name="connsiteY1" fmla="*/ 415621 h 2080225"/>
              <a:gd name="connsiteX2" fmla="*/ 2683230 w 2912130"/>
              <a:gd name="connsiteY2" fmla="*/ 222654 h 2080225"/>
              <a:gd name="connsiteX3" fmla="*/ 2496718 w 2912130"/>
              <a:gd name="connsiteY3" fmla="*/ 222654 h 2080225"/>
              <a:gd name="connsiteX4" fmla="*/ 2496718 w 2912130"/>
              <a:gd name="connsiteY4" fmla="*/ 0 h 2080225"/>
              <a:gd name="connsiteX5" fmla="*/ 415413 w 2912130"/>
              <a:gd name="connsiteY5" fmla="*/ 0 h 2080225"/>
              <a:gd name="connsiteX6" fmla="*/ 415413 w 2912130"/>
              <a:gd name="connsiteY6" fmla="*/ 222654 h 2080225"/>
              <a:gd name="connsiteX7" fmla="*/ 224662 w 2912130"/>
              <a:gd name="connsiteY7" fmla="*/ 222654 h 2080225"/>
              <a:gd name="connsiteX8" fmla="*/ 224662 w 2912130"/>
              <a:gd name="connsiteY8" fmla="*/ 415621 h 2080225"/>
              <a:gd name="connsiteX9" fmla="*/ 0 w 2912130"/>
              <a:gd name="connsiteY9" fmla="*/ 415621 h 2080225"/>
              <a:gd name="connsiteX10" fmla="*/ 0 w 2912130"/>
              <a:gd name="connsiteY10" fmla="*/ 1664605 h 2080225"/>
              <a:gd name="connsiteX11" fmla="*/ 224662 w 2912130"/>
              <a:gd name="connsiteY11" fmla="*/ 1664605 h 2080225"/>
              <a:gd name="connsiteX12" fmla="*/ 224662 w 2912130"/>
              <a:gd name="connsiteY12" fmla="*/ 1855451 h 2080225"/>
              <a:gd name="connsiteX13" fmla="*/ 415413 w 2912130"/>
              <a:gd name="connsiteY13" fmla="*/ 1855451 h 2080225"/>
              <a:gd name="connsiteX14" fmla="*/ 415413 w 2912130"/>
              <a:gd name="connsiteY14" fmla="*/ 2080226 h 2080225"/>
              <a:gd name="connsiteX15" fmla="*/ 2494598 w 2912130"/>
              <a:gd name="connsiteY15" fmla="*/ 2080226 h 2080225"/>
              <a:gd name="connsiteX16" fmla="*/ 2494598 w 2912130"/>
              <a:gd name="connsiteY16" fmla="*/ 1855451 h 2080225"/>
              <a:gd name="connsiteX17" fmla="*/ 2681110 w 2912130"/>
              <a:gd name="connsiteY17" fmla="*/ 1855451 h 2080225"/>
              <a:gd name="connsiteX18" fmla="*/ 2681110 w 2912130"/>
              <a:gd name="connsiteY18" fmla="*/ 1664605 h 2080225"/>
              <a:gd name="connsiteX19" fmla="*/ 2910012 w 2912130"/>
              <a:gd name="connsiteY19" fmla="*/ 1664605 h 2080225"/>
              <a:gd name="connsiteX20" fmla="*/ 2910012 w 2912130"/>
              <a:gd name="connsiteY20" fmla="*/ 415621 h 2080225"/>
              <a:gd name="connsiteX21" fmla="*/ 2079185 w 2912130"/>
              <a:gd name="connsiteY21" fmla="*/ 1664605 h 2080225"/>
              <a:gd name="connsiteX22" fmla="*/ 830826 w 2912130"/>
              <a:gd name="connsiteY22" fmla="*/ 1664605 h 2080225"/>
              <a:gd name="connsiteX23" fmla="*/ 830826 w 2912130"/>
              <a:gd name="connsiteY23" fmla="*/ 415621 h 2080225"/>
              <a:gd name="connsiteX24" fmla="*/ 2079185 w 2912130"/>
              <a:gd name="connsiteY24" fmla="*/ 415621 h 2080225"/>
              <a:gd name="connsiteX25" fmla="*/ 2079185 w 2912130"/>
              <a:gd name="connsiteY25" fmla="*/ 1664605 h 20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912130" h="2080225">
                <a:moveTo>
                  <a:pt x="2912131" y="415621"/>
                </a:moveTo>
                <a:lnTo>
                  <a:pt x="2683230" y="415621"/>
                </a:lnTo>
                <a:lnTo>
                  <a:pt x="2683230" y="222654"/>
                </a:lnTo>
                <a:lnTo>
                  <a:pt x="2496718" y="222654"/>
                </a:lnTo>
                <a:lnTo>
                  <a:pt x="2496718" y="0"/>
                </a:lnTo>
                <a:lnTo>
                  <a:pt x="415413" y="0"/>
                </a:lnTo>
                <a:lnTo>
                  <a:pt x="415413" y="222654"/>
                </a:lnTo>
                <a:lnTo>
                  <a:pt x="224662" y="222654"/>
                </a:lnTo>
                <a:lnTo>
                  <a:pt x="224662" y="415621"/>
                </a:lnTo>
                <a:lnTo>
                  <a:pt x="0" y="415621"/>
                </a:lnTo>
                <a:lnTo>
                  <a:pt x="0" y="1664605"/>
                </a:lnTo>
                <a:lnTo>
                  <a:pt x="224662" y="1664605"/>
                </a:lnTo>
                <a:lnTo>
                  <a:pt x="224662" y="1855451"/>
                </a:lnTo>
                <a:lnTo>
                  <a:pt x="415413" y="1855451"/>
                </a:lnTo>
                <a:lnTo>
                  <a:pt x="415413" y="2080226"/>
                </a:lnTo>
                <a:lnTo>
                  <a:pt x="2494598" y="2080226"/>
                </a:lnTo>
                <a:lnTo>
                  <a:pt x="2494598" y="1855451"/>
                </a:lnTo>
                <a:lnTo>
                  <a:pt x="2681110" y="1855451"/>
                </a:lnTo>
                <a:lnTo>
                  <a:pt x="2681110" y="1664605"/>
                </a:lnTo>
                <a:lnTo>
                  <a:pt x="2910012" y="1664605"/>
                </a:lnTo>
                <a:lnTo>
                  <a:pt x="2910012" y="415621"/>
                </a:lnTo>
                <a:close/>
                <a:moveTo>
                  <a:pt x="2079185" y="1664605"/>
                </a:moveTo>
                <a:lnTo>
                  <a:pt x="830826" y="1664605"/>
                </a:lnTo>
                <a:lnTo>
                  <a:pt x="830826" y="415621"/>
                </a:lnTo>
                <a:lnTo>
                  <a:pt x="2079185" y="415621"/>
                </a:lnTo>
                <a:lnTo>
                  <a:pt x="2079185" y="1664605"/>
                </a:lnTo>
                <a:close/>
              </a:path>
            </a:pathLst>
          </a:custGeom>
          <a:solidFill>
            <a:schemeClr val="accent3"/>
          </a:solidFill>
          <a:ln w="211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accent1"/>
              </a:solidFill>
              <a:latin typeface="Questrial" pitchFamily="2" charset="0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A66089AF-D577-59D1-33F2-4395361D9B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57227" y="5045087"/>
            <a:ext cx="1263196" cy="1263338"/>
          </a:xfrm>
          <a:custGeom>
            <a:avLst/>
            <a:gdLst>
              <a:gd name="connsiteX0" fmla="*/ 384110 w 508068"/>
              <a:gd name="connsiteY0" fmla="*/ 463877 h 508125"/>
              <a:gd name="connsiteX1" fmla="*/ 384110 w 508068"/>
              <a:gd name="connsiteY1" fmla="*/ 495834 h 508125"/>
              <a:gd name="connsiteX2" fmla="*/ 495428 w 508068"/>
              <a:gd name="connsiteY2" fmla="*/ 495834 h 508125"/>
              <a:gd name="connsiteX3" fmla="*/ 495428 w 508068"/>
              <a:gd name="connsiteY3" fmla="*/ 463877 h 508125"/>
              <a:gd name="connsiteX4" fmla="*/ 260150 w 508068"/>
              <a:gd name="connsiteY4" fmla="*/ 463877 h 508125"/>
              <a:gd name="connsiteX5" fmla="*/ 260150 w 508068"/>
              <a:gd name="connsiteY5" fmla="*/ 495834 h 508125"/>
              <a:gd name="connsiteX6" fmla="*/ 371469 w 508068"/>
              <a:gd name="connsiteY6" fmla="*/ 495834 h 508125"/>
              <a:gd name="connsiteX7" fmla="*/ 371469 w 508068"/>
              <a:gd name="connsiteY7" fmla="*/ 463877 h 508125"/>
              <a:gd name="connsiteX8" fmla="*/ 136599 w 508068"/>
              <a:gd name="connsiteY8" fmla="*/ 463877 h 508125"/>
              <a:gd name="connsiteX9" fmla="*/ 136599 w 508068"/>
              <a:gd name="connsiteY9" fmla="*/ 495834 h 508125"/>
              <a:gd name="connsiteX10" fmla="*/ 247918 w 508068"/>
              <a:gd name="connsiteY10" fmla="*/ 495834 h 508125"/>
              <a:gd name="connsiteX11" fmla="*/ 247918 w 508068"/>
              <a:gd name="connsiteY11" fmla="*/ 463877 h 508125"/>
              <a:gd name="connsiteX12" fmla="*/ 12640 w 508068"/>
              <a:gd name="connsiteY12" fmla="*/ 463877 h 508125"/>
              <a:gd name="connsiteX13" fmla="*/ 12640 w 508068"/>
              <a:gd name="connsiteY13" fmla="*/ 495834 h 508125"/>
              <a:gd name="connsiteX14" fmla="*/ 123959 w 508068"/>
              <a:gd name="connsiteY14" fmla="*/ 495834 h 508125"/>
              <a:gd name="connsiteX15" fmla="*/ 123959 w 508068"/>
              <a:gd name="connsiteY15" fmla="*/ 463877 h 508125"/>
              <a:gd name="connsiteX16" fmla="*/ 431817 w 508068"/>
              <a:gd name="connsiteY16" fmla="*/ 419220 h 508125"/>
              <a:gd name="connsiteX17" fmla="*/ 431817 w 508068"/>
              <a:gd name="connsiteY17" fmla="*/ 450767 h 508125"/>
              <a:gd name="connsiteX18" fmla="*/ 495428 w 508068"/>
              <a:gd name="connsiteY18" fmla="*/ 450767 h 508125"/>
              <a:gd name="connsiteX19" fmla="*/ 495428 w 508068"/>
              <a:gd name="connsiteY19" fmla="*/ 419220 h 508125"/>
              <a:gd name="connsiteX20" fmla="*/ 317237 w 508068"/>
              <a:gd name="connsiteY20" fmla="*/ 419220 h 508125"/>
              <a:gd name="connsiteX21" fmla="*/ 317237 w 508068"/>
              <a:gd name="connsiteY21" fmla="*/ 450767 h 508125"/>
              <a:gd name="connsiteX22" fmla="*/ 419177 w 508068"/>
              <a:gd name="connsiteY22" fmla="*/ 450767 h 508125"/>
              <a:gd name="connsiteX23" fmla="*/ 419177 w 508068"/>
              <a:gd name="connsiteY23" fmla="*/ 419220 h 508125"/>
              <a:gd name="connsiteX24" fmla="*/ 203064 w 508068"/>
              <a:gd name="connsiteY24" fmla="*/ 419220 h 508125"/>
              <a:gd name="connsiteX25" fmla="*/ 203064 w 508068"/>
              <a:gd name="connsiteY25" fmla="*/ 450767 h 508125"/>
              <a:gd name="connsiteX26" fmla="*/ 305004 w 508068"/>
              <a:gd name="connsiteY26" fmla="*/ 450767 h 508125"/>
              <a:gd name="connsiteX27" fmla="*/ 305004 w 508068"/>
              <a:gd name="connsiteY27" fmla="*/ 419220 h 508125"/>
              <a:gd name="connsiteX28" fmla="*/ 88891 w 508068"/>
              <a:gd name="connsiteY28" fmla="*/ 419220 h 508125"/>
              <a:gd name="connsiteX29" fmla="*/ 88891 w 508068"/>
              <a:gd name="connsiteY29" fmla="*/ 450767 h 508125"/>
              <a:gd name="connsiteX30" fmla="*/ 190424 w 508068"/>
              <a:gd name="connsiteY30" fmla="*/ 450767 h 508125"/>
              <a:gd name="connsiteX31" fmla="*/ 190424 w 508068"/>
              <a:gd name="connsiteY31" fmla="*/ 419220 h 508125"/>
              <a:gd name="connsiteX32" fmla="*/ 12640 w 508068"/>
              <a:gd name="connsiteY32" fmla="*/ 419220 h 508125"/>
              <a:gd name="connsiteX33" fmla="*/ 12640 w 508068"/>
              <a:gd name="connsiteY33" fmla="*/ 450767 h 508125"/>
              <a:gd name="connsiteX34" fmla="*/ 76251 w 508068"/>
              <a:gd name="connsiteY34" fmla="*/ 450767 h 508125"/>
              <a:gd name="connsiteX35" fmla="*/ 76251 w 508068"/>
              <a:gd name="connsiteY35" fmla="*/ 419220 h 508125"/>
              <a:gd name="connsiteX36" fmla="*/ 6524 w 508068"/>
              <a:gd name="connsiteY36" fmla="*/ 406109 h 508125"/>
              <a:gd name="connsiteX37" fmla="*/ 501952 w 508068"/>
              <a:gd name="connsiteY37" fmla="*/ 406109 h 508125"/>
              <a:gd name="connsiteX38" fmla="*/ 508068 w 508068"/>
              <a:gd name="connsiteY38" fmla="*/ 412664 h 508125"/>
              <a:gd name="connsiteX39" fmla="*/ 508068 w 508068"/>
              <a:gd name="connsiteY39" fmla="*/ 501980 h 508125"/>
              <a:gd name="connsiteX40" fmla="*/ 501952 w 508068"/>
              <a:gd name="connsiteY40" fmla="*/ 508125 h 508125"/>
              <a:gd name="connsiteX41" fmla="*/ 6524 w 508068"/>
              <a:gd name="connsiteY41" fmla="*/ 508125 h 508125"/>
              <a:gd name="connsiteX42" fmla="*/ 0 w 508068"/>
              <a:gd name="connsiteY42" fmla="*/ 501980 h 508125"/>
              <a:gd name="connsiteX43" fmla="*/ 0 w 508068"/>
              <a:gd name="connsiteY43" fmla="*/ 412664 h 508125"/>
              <a:gd name="connsiteX44" fmla="*/ 6524 w 508068"/>
              <a:gd name="connsiteY44" fmla="*/ 406109 h 508125"/>
              <a:gd name="connsiteX45" fmla="*/ 323551 w 508068"/>
              <a:gd name="connsiteY45" fmla="*/ 203153 h 508125"/>
              <a:gd name="connsiteX46" fmla="*/ 323551 w 508068"/>
              <a:gd name="connsiteY46" fmla="*/ 241183 h 508125"/>
              <a:gd name="connsiteX47" fmla="*/ 368264 w 508068"/>
              <a:gd name="connsiteY47" fmla="*/ 241183 h 508125"/>
              <a:gd name="connsiteX48" fmla="*/ 387544 w 508068"/>
              <a:gd name="connsiteY48" fmla="*/ 221963 h 508125"/>
              <a:gd name="connsiteX49" fmla="*/ 368264 w 508068"/>
              <a:gd name="connsiteY49" fmla="*/ 203153 h 508125"/>
              <a:gd name="connsiteX50" fmla="*/ 150952 w 508068"/>
              <a:gd name="connsiteY50" fmla="*/ 191707 h 508125"/>
              <a:gd name="connsiteX51" fmla="*/ 156651 w 508068"/>
              <a:gd name="connsiteY51" fmla="*/ 192117 h 508125"/>
              <a:gd name="connsiteX52" fmla="*/ 159501 w 508068"/>
              <a:gd name="connsiteY52" fmla="*/ 197450 h 508125"/>
              <a:gd name="connsiteX53" fmla="*/ 159501 w 508068"/>
              <a:gd name="connsiteY53" fmla="*/ 311086 h 508125"/>
              <a:gd name="connsiteX54" fmla="*/ 152988 w 508068"/>
              <a:gd name="connsiteY54" fmla="*/ 317650 h 508125"/>
              <a:gd name="connsiteX55" fmla="*/ 146474 w 508068"/>
              <a:gd name="connsiteY55" fmla="*/ 311086 h 508125"/>
              <a:gd name="connsiteX56" fmla="*/ 146474 w 508068"/>
              <a:gd name="connsiteY56" fmla="*/ 206475 h 508125"/>
              <a:gd name="connsiteX57" fmla="*/ 116758 w 508068"/>
              <a:gd name="connsiteY57" fmla="*/ 216321 h 508125"/>
              <a:gd name="connsiteX58" fmla="*/ 108616 w 508068"/>
              <a:gd name="connsiteY58" fmla="*/ 212219 h 508125"/>
              <a:gd name="connsiteX59" fmla="*/ 113094 w 508068"/>
              <a:gd name="connsiteY59" fmla="*/ 204424 h 508125"/>
              <a:gd name="connsiteX60" fmla="*/ 316577 w 508068"/>
              <a:gd name="connsiteY60" fmla="*/ 190476 h 508125"/>
              <a:gd name="connsiteX61" fmla="*/ 368264 w 508068"/>
              <a:gd name="connsiteY61" fmla="*/ 190476 h 508125"/>
              <a:gd name="connsiteX62" fmla="*/ 400261 w 508068"/>
              <a:gd name="connsiteY62" fmla="*/ 221963 h 508125"/>
              <a:gd name="connsiteX63" fmla="*/ 368264 w 508068"/>
              <a:gd name="connsiteY63" fmla="*/ 254268 h 508125"/>
              <a:gd name="connsiteX64" fmla="*/ 323551 w 508068"/>
              <a:gd name="connsiteY64" fmla="*/ 254268 h 508125"/>
              <a:gd name="connsiteX65" fmla="*/ 323551 w 508068"/>
              <a:gd name="connsiteY65" fmla="*/ 311517 h 508125"/>
              <a:gd name="connsiteX66" fmla="*/ 316577 w 508068"/>
              <a:gd name="connsiteY66" fmla="*/ 317651 h 508125"/>
              <a:gd name="connsiteX67" fmla="*/ 310834 w 508068"/>
              <a:gd name="connsiteY67" fmla="*/ 311517 h 508125"/>
              <a:gd name="connsiteX68" fmla="*/ 310834 w 508068"/>
              <a:gd name="connsiteY68" fmla="*/ 196610 h 508125"/>
              <a:gd name="connsiteX69" fmla="*/ 316577 w 508068"/>
              <a:gd name="connsiteY69" fmla="*/ 190476 h 508125"/>
              <a:gd name="connsiteX70" fmla="*/ 216792 w 508068"/>
              <a:gd name="connsiteY70" fmla="*/ 190476 h 508125"/>
              <a:gd name="connsiteX71" fmla="*/ 222956 w 508068"/>
              <a:gd name="connsiteY71" fmla="*/ 196610 h 508125"/>
              <a:gd name="connsiteX72" fmla="*/ 222956 w 508068"/>
              <a:gd name="connsiteY72" fmla="*/ 286982 h 508125"/>
              <a:gd name="connsiteX73" fmla="*/ 241038 w 508068"/>
              <a:gd name="connsiteY73" fmla="*/ 304975 h 508125"/>
              <a:gd name="connsiteX74" fmla="*/ 256244 w 508068"/>
              <a:gd name="connsiteY74" fmla="*/ 304975 h 508125"/>
              <a:gd name="connsiteX75" fmla="*/ 274325 w 508068"/>
              <a:gd name="connsiteY75" fmla="*/ 286982 h 508125"/>
              <a:gd name="connsiteX76" fmla="*/ 274325 w 508068"/>
              <a:gd name="connsiteY76" fmla="*/ 196610 h 508125"/>
              <a:gd name="connsiteX77" fmla="*/ 280490 w 508068"/>
              <a:gd name="connsiteY77" fmla="*/ 190476 h 508125"/>
              <a:gd name="connsiteX78" fmla="*/ 287065 w 508068"/>
              <a:gd name="connsiteY78" fmla="*/ 196610 h 508125"/>
              <a:gd name="connsiteX79" fmla="*/ 287065 w 508068"/>
              <a:gd name="connsiteY79" fmla="*/ 286982 h 508125"/>
              <a:gd name="connsiteX80" fmla="*/ 256244 w 508068"/>
              <a:gd name="connsiteY80" fmla="*/ 317651 h 508125"/>
              <a:gd name="connsiteX81" fmla="*/ 241038 w 508068"/>
              <a:gd name="connsiteY81" fmla="*/ 317651 h 508125"/>
              <a:gd name="connsiteX82" fmla="*/ 210217 w 508068"/>
              <a:gd name="connsiteY82" fmla="*/ 286982 h 508125"/>
              <a:gd name="connsiteX83" fmla="*/ 210217 w 508068"/>
              <a:gd name="connsiteY83" fmla="*/ 196610 h 508125"/>
              <a:gd name="connsiteX84" fmla="*/ 216792 w 508068"/>
              <a:gd name="connsiteY84" fmla="*/ 190476 h 508125"/>
              <a:gd name="connsiteX85" fmla="*/ 82419 w 508068"/>
              <a:gd name="connsiteY85" fmla="*/ 178316 h 508125"/>
              <a:gd name="connsiteX86" fmla="*/ 75500 w 508068"/>
              <a:gd name="connsiteY86" fmla="*/ 185221 h 508125"/>
              <a:gd name="connsiteX87" fmla="*/ 75500 w 508068"/>
              <a:gd name="connsiteY87" fmla="*/ 323315 h 508125"/>
              <a:gd name="connsiteX88" fmla="*/ 82419 w 508068"/>
              <a:gd name="connsiteY88" fmla="*/ 330220 h 508125"/>
              <a:gd name="connsiteX89" fmla="*/ 423445 w 508068"/>
              <a:gd name="connsiteY89" fmla="*/ 330220 h 508125"/>
              <a:gd name="connsiteX90" fmla="*/ 430364 w 508068"/>
              <a:gd name="connsiteY90" fmla="*/ 323315 h 508125"/>
              <a:gd name="connsiteX91" fmla="*/ 430364 w 508068"/>
              <a:gd name="connsiteY91" fmla="*/ 185221 h 508125"/>
              <a:gd name="connsiteX92" fmla="*/ 423445 w 508068"/>
              <a:gd name="connsiteY92" fmla="*/ 178316 h 508125"/>
              <a:gd name="connsiteX93" fmla="*/ 82419 w 508068"/>
              <a:gd name="connsiteY93" fmla="*/ 165319 h 508125"/>
              <a:gd name="connsiteX94" fmla="*/ 423445 w 508068"/>
              <a:gd name="connsiteY94" fmla="*/ 165319 h 508125"/>
              <a:gd name="connsiteX95" fmla="*/ 443386 w 508068"/>
              <a:gd name="connsiteY95" fmla="*/ 185221 h 508125"/>
              <a:gd name="connsiteX96" fmla="*/ 443386 w 508068"/>
              <a:gd name="connsiteY96" fmla="*/ 323315 h 508125"/>
              <a:gd name="connsiteX97" fmla="*/ 423445 w 508068"/>
              <a:gd name="connsiteY97" fmla="*/ 342811 h 508125"/>
              <a:gd name="connsiteX98" fmla="*/ 82419 w 508068"/>
              <a:gd name="connsiteY98" fmla="*/ 342811 h 508125"/>
              <a:gd name="connsiteX99" fmla="*/ 62885 w 508068"/>
              <a:gd name="connsiteY99" fmla="*/ 323315 h 508125"/>
              <a:gd name="connsiteX100" fmla="*/ 62885 w 508068"/>
              <a:gd name="connsiteY100" fmla="*/ 185221 h 508125"/>
              <a:gd name="connsiteX101" fmla="*/ 82419 w 508068"/>
              <a:gd name="connsiteY101" fmla="*/ 165319 h 508125"/>
              <a:gd name="connsiteX102" fmla="*/ 55646 w 508068"/>
              <a:gd name="connsiteY102" fmla="*/ 152749 h 508125"/>
              <a:gd name="connsiteX103" fmla="*/ 49946 w 508068"/>
              <a:gd name="connsiteY103" fmla="*/ 158028 h 508125"/>
              <a:gd name="connsiteX104" fmla="*/ 49946 w 508068"/>
              <a:gd name="connsiteY104" fmla="*/ 350101 h 508125"/>
              <a:gd name="connsiteX105" fmla="*/ 55646 w 508068"/>
              <a:gd name="connsiteY105" fmla="*/ 355380 h 508125"/>
              <a:gd name="connsiteX106" fmla="*/ 450623 w 508068"/>
              <a:gd name="connsiteY106" fmla="*/ 355380 h 508125"/>
              <a:gd name="connsiteX107" fmla="*/ 456323 w 508068"/>
              <a:gd name="connsiteY107" fmla="*/ 350101 h 508125"/>
              <a:gd name="connsiteX108" fmla="*/ 456323 w 508068"/>
              <a:gd name="connsiteY108" fmla="*/ 158028 h 508125"/>
              <a:gd name="connsiteX109" fmla="*/ 450623 w 508068"/>
              <a:gd name="connsiteY109" fmla="*/ 152749 h 508125"/>
              <a:gd name="connsiteX110" fmla="*/ 55646 w 508068"/>
              <a:gd name="connsiteY110" fmla="*/ 140161 h 508125"/>
              <a:gd name="connsiteX111" fmla="*/ 450623 w 508068"/>
              <a:gd name="connsiteY111" fmla="*/ 140161 h 508125"/>
              <a:gd name="connsiteX112" fmla="*/ 468539 w 508068"/>
              <a:gd name="connsiteY112" fmla="*/ 158028 h 508125"/>
              <a:gd name="connsiteX113" fmla="*/ 468539 w 508068"/>
              <a:gd name="connsiteY113" fmla="*/ 350101 h 508125"/>
              <a:gd name="connsiteX114" fmla="*/ 450623 w 508068"/>
              <a:gd name="connsiteY114" fmla="*/ 367968 h 508125"/>
              <a:gd name="connsiteX115" fmla="*/ 55646 w 508068"/>
              <a:gd name="connsiteY115" fmla="*/ 367968 h 508125"/>
              <a:gd name="connsiteX116" fmla="*/ 37730 w 508068"/>
              <a:gd name="connsiteY116" fmla="*/ 350101 h 508125"/>
              <a:gd name="connsiteX117" fmla="*/ 37730 w 508068"/>
              <a:gd name="connsiteY117" fmla="*/ 158028 h 508125"/>
              <a:gd name="connsiteX118" fmla="*/ 55646 w 508068"/>
              <a:gd name="connsiteY118" fmla="*/ 140161 h 508125"/>
              <a:gd name="connsiteX119" fmla="*/ 384110 w 508068"/>
              <a:gd name="connsiteY119" fmla="*/ 57538 h 508125"/>
              <a:gd name="connsiteX120" fmla="*/ 384110 w 508068"/>
              <a:gd name="connsiteY120" fmla="*/ 88960 h 508125"/>
              <a:gd name="connsiteX121" fmla="*/ 495428 w 508068"/>
              <a:gd name="connsiteY121" fmla="*/ 88960 h 508125"/>
              <a:gd name="connsiteX122" fmla="*/ 495428 w 508068"/>
              <a:gd name="connsiteY122" fmla="*/ 57538 h 508125"/>
              <a:gd name="connsiteX123" fmla="*/ 260150 w 508068"/>
              <a:gd name="connsiteY123" fmla="*/ 57538 h 508125"/>
              <a:gd name="connsiteX124" fmla="*/ 260150 w 508068"/>
              <a:gd name="connsiteY124" fmla="*/ 88960 h 508125"/>
              <a:gd name="connsiteX125" fmla="*/ 371469 w 508068"/>
              <a:gd name="connsiteY125" fmla="*/ 88960 h 508125"/>
              <a:gd name="connsiteX126" fmla="*/ 371469 w 508068"/>
              <a:gd name="connsiteY126" fmla="*/ 57538 h 508125"/>
              <a:gd name="connsiteX127" fmla="*/ 136599 w 508068"/>
              <a:gd name="connsiteY127" fmla="*/ 57538 h 508125"/>
              <a:gd name="connsiteX128" fmla="*/ 136599 w 508068"/>
              <a:gd name="connsiteY128" fmla="*/ 88960 h 508125"/>
              <a:gd name="connsiteX129" fmla="*/ 247918 w 508068"/>
              <a:gd name="connsiteY129" fmla="*/ 88960 h 508125"/>
              <a:gd name="connsiteX130" fmla="*/ 247918 w 508068"/>
              <a:gd name="connsiteY130" fmla="*/ 57538 h 508125"/>
              <a:gd name="connsiteX131" fmla="*/ 12640 w 508068"/>
              <a:gd name="connsiteY131" fmla="*/ 57538 h 508125"/>
              <a:gd name="connsiteX132" fmla="*/ 12640 w 508068"/>
              <a:gd name="connsiteY132" fmla="*/ 88960 h 508125"/>
              <a:gd name="connsiteX133" fmla="*/ 123959 w 508068"/>
              <a:gd name="connsiteY133" fmla="*/ 88960 h 508125"/>
              <a:gd name="connsiteX134" fmla="*/ 123959 w 508068"/>
              <a:gd name="connsiteY134" fmla="*/ 57538 h 508125"/>
              <a:gd name="connsiteX135" fmla="*/ 431817 w 508068"/>
              <a:gd name="connsiteY135" fmla="*/ 12650 h 508125"/>
              <a:gd name="connsiteX136" fmla="*/ 431817 w 508068"/>
              <a:gd name="connsiteY136" fmla="*/ 44888 h 508125"/>
              <a:gd name="connsiteX137" fmla="*/ 495428 w 508068"/>
              <a:gd name="connsiteY137" fmla="*/ 44888 h 508125"/>
              <a:gd name="connsiteX138" fmla="*/ 495428 w 508068"/>
              <a:gd name="connsiteY138" fmla="*/ 12650 h 508125"/>
              <a:gd name="connsiteX139" fmla="*/ 317237 w 508068"/>
              <a:gd name="connsiteY139" fmla="*/ 12650 h 508125"/>
              <a:gd name="connsiteX140" fmla="*/ 317237 w 508068"/>
              <a:gd name="connsiteY140" fmla="*/ 44888 h 508125"/>
              <a:gd name="connsiteX141" fmla="*/ 419177 w 508068"/>
              <a:gd name="connsiteY141" fmla="*/ 44888 h 508125"/>
              <a:gd name="connsiteX142" fmla="*/ 419177 w 508068"/>
              <a:gd name="connsiteY142" fmla="*/ 12650 h 508125"/>
              <a:gd name="connsiteX143" fmla="*/ 203064 w 508068"/>
              <a:gd name="connsiteY143" fmla="*/ 12650 h 508125"/>
              <a:gd name="connsiteX144" fmla="*/ 203064 w 508068"/>
              <a:gd name="connsiteY144" fmla="*/ 44888 h 508125"/>
              <a:gd name="connsiteX145" fmla="*/ 305004 w 508068"/>
              <a:gd name="connsiteY145" fmla="*/ 44888 h 508125"/>
              <a:gd name="connsiteX146" fmla="*/ 305004 w 508068"/>
              <a:gd name="connsiteY146" fmla="*/ 12650 h 508125"/>
              <a:gd name="connsiteX147" fmla="*/ 88891 w 508068"/>
              <a:gd name="connsiteY147" fmla="*/ 12650 h 508125"/>
              <a:gd name="connsiteX148" fmla="*/ 88891 w 508068"/>
              <a:gd name="connsiteY148" fmla="*/ 44888 h 508125"/>
              <a:gd name="connsiteX149" fmla="*/ 190424 w 508068"/>
              <a:gd name="connsiteY149" fmla="*/ 44888 h 508125"/>
              <a:gd name="connsiteX150" fmla="*/ 190424 w 508068"/>
              <a:gd name="connsiteY150" fmla="*/ 12650 h 508125"/>
              <a:gd name="connsiteX151" fmla="*/ 12640 w 508068"/>
              <a:gd name="connsiteY151" fmla="*/ 12650 h 508125"/>
              <a:gd name="connsiteX152" fmla="*/ 12640 w 508068"/>
              <a:gd name="connsiteY152" fmla="*/ 44888 h 508125"/>
              <a:gd name="connsiteX153" fmla="*/ 76251 w 508068"/>
              <a:gd name="connsiteY153" fmla="*/ 44888 h 508125"/>
              <a:gd name="connsiteX154" fmla="*/ 76251 w 508068"/>
              <a:gd name="connsiteY154" fmla="*/ 12650 h 508125"/>
              <a:gd name="connsiteX155" fmla="*/ 6524 w 508068"/>
              <a:gd name="connsiteY155" fmla="*/ 0 h 508125"/>
              <a:gd name="connsiteX156" fmla="*/ 501952 w 508068"/>
              <a:gd name="connsiteY156" fmla="*/ 0 h 508125"/>
              <a:gd name="connsiteX157" fmla="*/ 508068 w 508068"/>
              <a:gd name="connsiteY157" fmla="*/ 6529 h 508125"/>
              <a:gd name="connsiteX158" fmla="*/ 508068 w 508068"/>
              <a:gd name="connsiteY158" fmla="*/ 95489 h 508125"/>
              <a:gd name="connsiteX159" fmla="*/ 501952 w 508068"/>
              <a:gd name="connsiteY159" fmla="*/ 102018 h 508125"/>
              <a:gd name="connsiteX160" fmla="*/ 6524 w 508068"/>
              <a:gd name="connsiteY160" fmla="*/ 102018 h 508125"/>
              <a:gd name="connsiteX161" fmla="*/ 0 w 508068"/>
              <a:gd name="connsiteY161" fmla="*/ 95489 h 508125"/>
              <a:gd name="connsiteX162" fmla="*/ 0 w 508068"/>
              <a:gd name="connsiteY162" fmla="*/ 6529 h 508125"/>
              <a:gd name="connsiteX163" fmla="*/ 6524 w 508068"/>
              <a:gd name="connsiteY163" fmla="*/ 0 h 50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508068" h="508125">
                <a:moveTo>
                  <a:pt x="384110" y="463877"/>
                </a:moveTo>
                <a:lnTo>
                  <a:pt x="384110" y="495834"/>
                </a:lnTo>
                <a:lnTo>
                  <a:pt x="495428" y="495834"/>
                </a:lnTo>
                <a:lnTo>
                  <a:pt x="495428" y="463877"/>
                </a:lnTo>
                <a:close/>
                <a:moveTo>
                  <a:pt x="260150" y="463877"/>
                </a:moveTo>
                <a:lnTo>
                  <a:pt x="260150" y="495834"/>
                </a:lnTo>
                <a:lnTo>
                  <a:pt x="371469" y="495834"/>
                </a:lnTo>
                <a:lnTo>
                  <a:pt x="371469" y="463877"/>
                </a:lnTo>
                <a:close/>
                <a:moveTo>
                  <a:pt x="136599" y="463877"/>
                </a:moveTo>
                <a:lnTo>
                  <a:pt x="136599" y="495834"/>
                </a:lnTo>
                <a:lnTo>
                  <a:pt x="247918" y="495834"/>
                </a:lnTo>
                <a:lnTo>
                  <a:pt x="247918" y="463877"/>
                </a:lnTo>
                <a:close/>
                <a:moveTo>
                  <a:pt x="12640" y="463877"/>
                </a:moveTo>
                <a:lnTo>
                  <a:pt x="12640" y="495834"/>
                </a:lnTo>
                <a:lnTo>
                  <a:pt x="123959" y="495834"/>
                </a:lnTo>
                <a:lnTo>
                  <a:pt x="123959" y="463877"/>
                </a:lnTo>
                <a:close/>
                <a:moveTo>
                  <a:pt x="431817" y="419220"/>
                </a:moveTo>
                <a:lnTo>
                  <a:pt x="431817" y="450767"/>
                </a:lnTo>
                <a:lnTo>
                  <a:pt x="495428" y="450767"/>
                </a:lnTo>
                <a:lnTo>
                  <a:pt x="495428" y="419220"/>
                </a:lnTo>
                <a:close/>
                <a:moveTo>
                  <a:pt x="317237" y="419220"/>
                </a:moveTo>
                <a:lnTo>
                  <a:pt x="317237" y="450767"/>
                </a:lnTo>
                <a:lnTo>
                  <a:pt x="419177" y="450767"/>
                </a:lnTo>
                <a:lnTo>
                  <a:pt x="419177" y="419220"/>
                </a:lnTo>
                <a:close/>
                <a:moveTo>
                  <a:pt x="203064" y="419220"/>
                </a:moveTo>
                <a:lnTo>
                  <a:pt x="203064" y="450767"/>
                </a:lnTo>
                <a:lnTo>
                  <a:pt x="305004" y="450767"/>
                </a:lnTo>
                <a:lnTo>
                  <a:pt x="305004" y="419220"/>
                </a:lnTo>
                <a:close/>
                <a:moveTo>
                  <a:pt x="88891" y="419220"/>
                </a:moveTo>
                <a:lnTo>
                  <a:pt x="88891" y="450767"/>
                </a:lnTo>
                <a:lnTo>
                  <a:pt x="190424" y="450767"/>
                </a:lnTo>
                <a:lnTo>
                  <a:pt x="190424" y="419220"/>
                </a:lnTo>
                <a:close/>
                <a:moveTo>
                  <a:pt x="12640" y="419220"/>
                </a:moveTo>
                <a:lnTo>
                  <a:pt x="12640" y="450767"/>
                </a:lnTo>
                <a:lnTo>
                  <a:pt x="76251" y="450767"/>
                </a:lnTo>
                <a:lnTo>
                  <a:pt x="76251" y="419220"/>
                </a:lnTo>
                <a:close/>
                <a:moveTo>
                  <a:pt x="6524" y="406109"/>
                </a:moveTo>
                <a:lnTo>
                  <a:pt x="501952" y="406109"/>
                </a:lnTo>
                <a:cubicBezTo>
                  <a:pt x="505214" y="406109"/>
                  <a:pt x="508068" y="408977"/>
                  <a:pt x="508068" y="412664"/>
                </a:cubicBezTo>
                <a:lnTo>
                  <a:pt x="508068" y="501980"/>
                </a:lnTo>
                <a:cubicBezTo>
                  <a:pt x="508068" y="505667"/>
                  <a:pt x="505214" y="508125"/>
                  <a:pt x="501952" y="508125"/>
                </a:cubicBezTo>
                <a:lnTo>
                  <a:pt x="6524" y="508125"/>
                </a:lnTo>
                <a:cubicBezTo>
                  <a:pt x="2854" y="508125"/>
                  <a:pt x="0" y="505667"/>
                  <a:pt x="0" y="501980"/>
                </a:cubicBezTo>
                <a:lnTo>
                  <a:pt x="0" y="412664"/>
                </a:lnTo>
                <a:cubicBezTo>
                  <a:pt x="0" y="408977"/>
                  <a:pt x="2854" y="406109"/>
                  <a:pt x="6524" y="406109"/>
                </a:cubicBezTo>
                <a:close/>
                <a:moveTo>
                  <a:pt x="323551" y="203153"/>
                </a:moveTo>
                <a:lnTo>
                  <a:pt x="323551" y="241183"/>
                </a:lnTo>
                <a:lnTo>
                  <a:pt x="368264" y="241183"/>
                </a:lnTo>
                <a:cubicBezTo>
                  <a:pt x="378520" y="241183"/>
                  <a:pt x="387544" y="232595"/>
                  <a:pt x="387544" y="221963"/>
                </a:cubicBezTo>
                <a:cubicBezTo>
                  <a:pt x="387544" y="211740"/>
                  <a:pt x="378520" y="203153"/>
                  <a:pt x="368264" y="203153"/>
                </a:cubicBezTo>
                <a:close/>
                <a:moveTo>
                  <a:pt x="150952" y="191707"/>
                </a:moveTo>
                <a:cubicBezTo>
                  <a:pt x="152988" y="190476"/>
                  <a:pt x="155023" y="191297"/>
                  <a:pt x="156651" y="192117"/>
                </a:cubicBezTo>
                <a:cubicBezTo>
                  <a:pt x="158280" y="193348"/>
                  <a:pt x="159501" y="195399"/>
                  <a:pt x="159501" y="197450"/>
                </a:cubicBezTo>
                <a:lnTo>
                  <a:pt x="159501" y="311086"/>
                </a:lnTo>
                <a:cubicBezTo>
                  <a:pt x="159501" y="314778"/>
                  <a:pt x="156651" y="317650"/>
                  <a:pt x="152988" y="317650"/>
                </a:cubicBezTo>
                <a:cubicBezTo>
                  <a:pt x="149324" y="317650"/>
                  <a:pt x="146474" y="314778"/>
                  <a:pt x="146474" y="311086"/>
                </a:cubicBezTo>
                <a:lnTo>
                  <a:pt x="146474" y="206475"/>
                </a:lnTo>
                <a:lnTo>
                  <a:pt x="116758" y="216321"/>
                </a:lnTo>
                <a:cubicBezTo>
                  <a:pt x="113501" y="217552"/>
                  <a:pt x="109837" y="215911"/>
                  <a:pt x="108616" y="212219"/>
                </a:cubicBezTo>
                <a:cubicBezTo>
                  <a:pt x="107802" y="208937"/>
                  <a:pt x="109430" y="205245"/>
                  <a:pt x="113094" y="204424"/>
                </a:cubicBezTo>
                <a:close/>
                <a:moveTo>
                  <a:pt x="316577" y="190476"/>
                </a:moveTo>
                <a:lnTo>
                  <a:pt x="368264" y="190476"/>
                </a:lnTo>
                <a:cubicBezTo>
                  <a:pt x="385493" y="190476"/>
                  <a:pt x="400261" y="204788"/>
                  <a:pt x="400261" y="221963"/>
                </a:cubicBezTo>
                <a:cubicBezTo>
                  <a:pt x="400261" y="239956"/>
                  <a:pt x="385493" y="254268"/>
                  <a:pt x="368264" y="254268"/>
                </a:cubicBezTo>
                <a:lnTo>
                  <a:pt x="323551" y="254268"/>
                </a:lnTo>
                <a:lnTo>
                  <a:pt x="323551" y="311517"/>
                </a:lnTo>
                <a:cubicBezTo>
                  <a:pt x="323551" y="314789"/>
                  <a:pt x="320269" y="317651"/>
                  <a:pt x="316577" y="317651"/>
                </a:cubicBezTo>
                <a:cubicBezTo>
                  <a:pt x="313295" y="317651"/>
                  <a:pt x="310834" y="314789"/>
                  <a:pt x="310834" y="311517"/>
                </a:cubicBezTo>
                <a:lnTo>
                  <a:pt x="310834" y="196610"/>
                </a:lnTo>
                <a:cubicBezTo>
                  <a:pt x="310834" y="193339"/>
                  <a:pt x="313295" y="190476"/>
                  <a:pt x="316577" y="190476"/>
                </a:cubicBezTo>
                <a:close/>
                <a:moveTo>
                  <a:pt x="216792" y="190476"/>
                </a:moveTo>
                <a:cubicBezTo>
                  <a:pt x="220080" y="190476"/>
                  <a:pt x="222956" y="193339"/>
                  <a:pt x="222956" y="196610"/>
                </a:cubicBezTo>
                <a:lnTo>
                  <a:pt x="222956" y="286982"/>
                </a:lnTo>
                <a:cubicBezTo>
                  <a:pt x="222956" y="297205"/>
                  <a:pt x="231175" y="304975"/>
                  <a:pt x="241038" y="304975"/>
                </a:cubicBezTo>
                <a:lnTo>
                  <a:pt x="256244" y="304975"/>
                </a:lnTo>
                <a:cubicBezTo>
                  <a:pt x="266106" y="304975"/>
                  <a:pt x="274325" y="297205"/>
                  <a:pt x="274325" y="286982"/>
                </a:cubicBezTo>
                <a:lnTo>
                  <a:pt x="274325" y="196610"/>
                </a:lnTo>
                <a:cubicBezTo>
                  <a:pt x="274325" y="193339"/>
                  <a:pt x="277202" y="190476"/>
                  <a:pt x="280490" y="190476"/>
                </a:cubicBezTo>
                <a:cubicBezTo>
                  <a:pt x="284188" y="190476"/>
                  <a:pt x="287065" y="193339"/>
                  <a:pt x="287065" y="196610"/>
                </a:cubicBezTo>
                <a:lnTo>
                  <a:pt x="287065" y="286982"/>
                </a:lnTo>
                <a:cubicBezTo>
                  <a:pt x="287065" y="304157"/>
                  <a:pt x="273093" y="317651"/>
                  <a:pt x="256244" y="317651"/>
                </a:cubicBezTo>
                <a:lnTo>
                  <a:pt x="241038" y="317651"/>
                </a:lnTo>
                <a:cubicBezTo>
                  <a:pt x="223778" y="317651"/>
                  <a:pt x="210217" y="304157"/>
                  <a:pt x="210217" y="286982"/>
                </a:cubicBezTo>
                <a:lnTo>
                  <a:pt x="210217" y="196610"/>
                </a:lnTo>
                <a:cubicBezTo>
                  <a:pt x="210217" y="193339"/>
                  <a:pt x="213094" y="190476"/>
                  <a:pt x="216792" y="190476"/>
                </a:cubicBezTo>
                <a:close/>
                <a:moveTo>
                  <a:pt x="82419" y="178316"/>
                </a:moveTo>
                <a:cubicBezTo>
                  <a:pt x="78756" y="178316"/>
                  <a:pt x="75500" y="181159"/>
                  <a:pt x="75500" y="185221"/>
                </a:cubicBezTo>
                <a:lnTo>
                  <a:pt x="75500" y="323315"/>
                </a:lnTo>
                <a:cubicBezTo>
                  <a:pt x="75500" y="326971"/>
                  <a:pt x="78756" y="330220"/>
                  <a:pt x="82419" y="330220"/>
                </a:cubicBezTo>
                <a:lnTo>
                  <a:pt x="423445" y="330220"/>
                </a:lnTo>
                <a:cubicBezTo>
                  <a:pt x="427515" y="330220"/>
                  <a:pt x="430364" y="326971"/>
                  <a:pt x="430364" y="323315"/>
                </a:cubicBezTo>
                <a:lnTo>
                  <a:pt x="430364" y="185221"/>
                </a:lnTo>
                <a:cubicBezTo>
                  <a:pt x="430364" y="181159"/>
                  <a:pt x="427515" y="178316"/>
                  <a:pt x="423445" y="178316"/>
                </a:cubicBezTo>
                <a:close/>
                <a:moveTo>
                  <a:pt x="82419" y="165319"/>
                </a:moveTo>
                <a:lnTo>
                  <a:pt x="423445" y="165319"/>
                </a:lnTo>
                <a:cubicBezTo>
                  <a:pt x="434433" y="165319"/>
                  <a:pt x="443386" y="174254"/>
                  <a:pt x="443386" y="185221"/>
                </a:cubicBezTo>
                <a:lnTo>
                  <a:pt x="443386" y="323315"/>
                </a:lnTo>
                <a:cubicBezTo>
                  <a:pt x="443386" y="333875"/>
                  <a:pt x="434433" y="342811"/>
                  <a:pt x="423445" y="342811"/>
                </a:cubicBezTo>
                <a:lnTo>
                  <a:pt x="82419" y="342811"/>
                </a:lnTo>
                <a:cubicBezTo>
                  <a:pt x="71838" y="342811"/>
                  <a:pt x="62885" y="333875"/>
                  <a:pt x="62885" y="323315"/>
                </a:cubicBezTo>
                <a:lnTo>
                  <a:pt x="62885" y="185221"/>
                </a:lnTo>
                <a:cubicBezTo>
                  <a:pt x="62885" y="174254"/>
                  <a:pt x="71838" y="165319"/>
                  <a:pt x="82419" y="165319"/>
                </a:cubicBezTo>
                <a:close/>
                <a:moveTo>
                  <a:pt x="55646" y="152749"/>
                </a:moveTo>
                <a:cubicBezTo>
                  <a:pt x="52389" y="152749"/>
                  <a:pt x="49946" y="155186"/>
                  <a:pt x="49946" y="158028"/>
                </a:cubicBezTo>
                <a:lnTo>
                  <a:pt x="49946" y="350101"/>
                </a:lnTo>
                <a:cubicBezTo>
                  <a:pt x="49946" y="352943"/>
                  <a:pt x="52389" y="355380"/>
                  <a:pt x="55646" y="355380"/>
                </a:cubicBezTo>
                <a:lnTo>
                  <a:pt x="450623" y="355380"/>
                </a:lnTo>
                <a:cubicBezTo>
                  <a:pt x="453880" y="355380"/>
                  <a:pt x="456323" y="352943"/>
                  <a:pt x="456323" y="350101"/>
                </a:cubicBezTo>
                <a:lnTo>
                  <a:pt x="456323" y="158028"/>
                </a:lnTo>
                <a:cubicBezTo>
                  <a:pt x="456323" y="155186"/>
                  <a:pt x="453880" y="152749"/>
                  <a:pt x="450623" y="152749"/>
                </a:cubicBezTo>
                <a:close/>
                <a:moveTo>
                  <a:pt x="55646" y="140161"/>
                </a:moveTo>
                <a:lnTo>
                  <a:pt x="450623" y="140161"/>
                </a:lnTo>
                <a:cubicBezTo>
                  <a:pt x="460802" y="140161"/>
                  <a:pt x="468539" y="148282"/>
                  <a:pt x="468539" y="158028"/>
                </a:cubicBezTo>
                <a:lnTo>
                  <a:pt x="468539" y="350101"/>
                </a:lnTo>
                <a:cubicBezTo>
                  <a:pt x="468539" y="359847"/>
                  <a:pt x="460802" y="367968"/>
                  <a:pt x="450623" y="367968"/>
                </a:cubicBezTo>
                <a:lnTo>
                  <a:pt x="55646" y="367968"/>
                </a:lnTo>
                <a:cubicBezTo>
                  <a:pt x="45467" y="367968"/>
                  <a:pt x="37730" y="359847"/>
                  <a:pt x="37730" y="350101"/>
                </a:cubicBezTo>
                <a:lnTo>
                  <a:pt x="37730" y="158028"/>
                </a:lnTo>
                <a:cubicBezTo>
                  <a:pt x="37730" y="148282"/>
                  <a:pt x="45467" y="140161"/>
                  <a:pt x="55646" y="140161"/>
                </a:cubicBezTo>
                <a:close/>
                <a:moveTo>
                  <a:pt x="384110" y="57538"/>
                </a:moveTo>
                <a:lnTo>
                  <a:pt x="384110" y="88960"/>
                </a:lnTo>
                <a:lnTo>
                  <a:pt x="495428" y="88960"/>
                </a:lnTo>
                <a:lnTo>
                  <a:pt x="495428" y="57538"/>
                </a:lnTo>
                <a:close/>
                <a:moveTo>
                  <a:pt x="260150" y="57538"/>
                </a:moveTo>
                <a:lnTo>
                  <a:pt x="260150" y="88960"/>
                </a:lnTo>
                <a:lnTo>
                  <a:pt x="371469" y="88960"/>
                </a:lnTo>
                <a:lnTo>
                  <a:pt x="371469" y="57538"/>
                </a:lnTo>
                <a:close/>
                <a:moveTo>
                  <a:pt x="136599" y="57538"/>
                </a:moveTo>
                <a:lnTo>
                  <a:pt x="136599" y="88960"/>
                </a:lnTo>
                <a:lnTo>
                  <a:pt x="247918" y="88960"/>
                </a:lnTo>
                <a:lnTo>
                  <a:pt x="247918" y="57538"/>
                </a:lnTo>
                <a:close/>
                <a:moveTo>
                  <a:pt x="12640" y="57538"/>
                </a:moveTo>
                <a:lnTo>
                  <a:pt x="12640" y="88960"/>
                </a:lnTo>
                <a:lnTo>
                  <a:pt x="123959" y="88960"/>
                </a:lnTo>
                <a:lnTo>
                  <a:pt x="123959" y="57538"/>
                </a:lnTo>
                <a:close/>
                <a:moveTo>
                  <a:pt x="431817" y="12650"/>
                </a:moveTo>
                <a:lnTo>
                  <a:pt x="431817" y="44888"/>
                </a:lnTo>
                <a:lnTo>
                  <a:pt x="495428" y="44888"/>
                </a:lnTo>
                <a:lnTo>
                  <a:pt x="495428" y="12650"/>
                </a:lnTo>
                <a:close/>
                <a:moveTo>
                  <a:pt x="317237" y="12650"/>
                </a:moveTo>
                <a:lnTo>
                  <a:pt x="317237" y="44888"/>
                </a:lnTo>
                <a:lnTo>
                  <a:pt x="419177" y="44888"/>
                </a:lnTo>
                <a:lnTo>
                  <a:pt x="419177" y="12650"/>
                </a:lnTo>
                <a:close/>
                <a:moveTo>
                  <a:pt x="203064" y="12650"/>
                </a:moveTo>
                <a:lnTo>
                  <a:pt x="203064" y="44888"/>
                </a:lnTo>
                <a:lnTo>
                  <a:pt x="305004" y="44888"/>
                </a:lnTo>
                <a:lnTo>
                  <a:pt x="305004" y="12650"/>
                </a:lnTo>
                <a:close/>
                <a:moveTo>
                  <a:pt x="88891" y="12650"/>
                </a:moveTo>
                <a:lnTo>
                  <a:pt x="88891" y="44888"/>
                </a:lnTo>
                <a:lnTo>
                  <a:pt x="190424" y="44888"/>
                </a:lnTo>
                <a:lnTo>
                  <a:pt x="190424" y="12650"/>
                </a:lnTo>
                <a:close/>
                <a:moveTo>
                  <a:pt x="12640" y="12650"/>
                </a:moveTo>
                <a:lnTo>
                  <a:pt x="12640" y="44888"/>
                </a:lnTo>
                <a:lnTo>
                  <a:pt x="76251" y="44888"/>
                </a:lnTo>
                <a:lnTo>
                  <a:pt x="76251" y="12650"/>
                </a:lnTo>
                <a:close/>
                <a:moveTo>
                  <a:pt x="6524" y="0"/>
                </a:moveTo>
                <a:lnTo>
                  <a:pt x="501952" y="0"/>
                </a:lnTo>
                <a:cubicBezTo>
                  <a:pt x="505214" y="0"/>
                  <a:pt x="508068" y="2856"/>
                  <a:pt x="508068" y="6529"/>
                </a:cubicBezTo>
                <a:lnTo>
                  <a:pt x="508068" y="95489"/>
                </a:lnTo>
                <a:cubicBezTo>
                  <a:pt x="508068" y="99161"/>
                  <a:pt x="505214" y="102018"/>
                  <a:pt x="501952" y="102018"/>
                </a:cubicBezTo>
                <a:lnTo>
                  <a:pt x="6524" y="102018"/>
                </a:lnTo>
                <a:cubicBezTo>
                  <a:pt x="2854" y="102018"/>
                  <a:pt x="0" y="99161"/>
                  <a:pt x="0" y="95489"/>
                </a:cubicBezTo>
                <a:lnTo>
                  <a:pt x="0" y="6529"/>
                </a:lnTo>
                <a:cubicBezTo>
                  <a:pt x="0" y="2856"/>
                  <a:pt x="2854" y="0"/>
                  <a:pt x="652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B6918A4-7780-9D0D-82AC-916018CC2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51125" y="5045084"/>
            <a:ext cx="1263196" cy="1263345"/>
          </a:xfrm>
          <a:custGeom>
            <a:avLst/>
            <a:gdLst>
              <a:gd name="connsiteX0" fmla="*/ 140224 w 508068"/>
              <a:gd name="connsiteY0" fmla="*/ 470125 h 508128"/>
              <a:gd name="connsiteX1" fmla="*/ 140224 w 508068"/>
              <a:gd name="connsiteY1" fmla="*/ 495869 h 508128"/>
              <a:gd name="connsiteX2" fmla="*/ 369234 w 508068"/>
              <a:gd name="connsiteY2" fmla="*/ 495869 h 508128"/>
              <a:gd name="connsiteX3" fmla="*/ 369234 w 508068"/>
              <a:gd name="connsiteY3" fmla="*/ 470125 h 508128"/>
              <a:gd name="connsiteX4" fmla="*/ 254933 w 508068"/>
              <a:gd name="connsiteY4" fmla="*/ 368375 h 508128"/>
              <a:gd name="connsiteX5" fmla="*/ 261056 w 508068"/>
              <a:gd name="connsiteY5" fmla="*/ 374505 h 508128"/>
              <a:gd name="connsiteX6" fmla="*/ 261056 w 508068"/>
              <a:gd name="connsiteY6" fmla="*/ 393711 h 508128"/>
              <a:gd name="connsiteX7" fmla="*/ 273711 w 508068"/>
              <a:gd name="connsiteY7" fmla="*/ 393711 h 508128"/>
              <a:gd name="connsiteX8" fmla="*/ 280242 w 508068"/>
              <a:gd name="connsiteY8" fmla="*/ 400249 h 508128"/>
              <a:gd name="connsiteX9" fmla="*/ 273711 w 508068"/>
              <a:gd name="connsiteY9" fmla="*/ 406378 h 508128"/>
              <a:gd name="connsiteX10" fmla="*/ 261056 w 508068"/>
              <a:gd name="connsiteY10" fmla="*/ 406378 h 508128"/>
              <a:gd name="connsiteX11" fmla="*/ 261056 w 508068"/>
              <a:gd name="connsiteY11" fmla="*/ 457458 h 508128"/>
              <a:gd name="connsiteX12" fmla="*/ 375357 w 508068"/>
              <a:gd name="connsiteY12" fmla="*/ 457458 h 508128"/>
              <a:gd name="connsiteX13" fmla="*/ 382297 w 508068"/>
              <a:gd name="connsiteY13" fmla="*/ 463996 h 508128"/>
              <a:gd name="connsiteX14" fmla="*/ 382297 w 508068"/>
              <a:gd name="connsiteY14" fmla="*/ 501999 h 508128"/>
              <a:gd name="connsiteX15" fmla="*/ 375357 w 508068"/>
              <a:gd name="connsiteY15" fmla="*/ 508128 h 508128"/>
              <a:gd name="connsiteX16" fmla="*/ 134100 w 508068"/>
              <a:gd name="connsiteY16" fmla="*/ 508128 h 508128"/>
              <a:gd name="connsiteX17" fmla="*/ 127569 w 508068"/>
              <a:gd name="connsiteY17" fmla="*/ 501999 h 508128"/>
              <a:gd name="connsiteX18" fmla="*/ 127569 w 508068"/>
              <a:gd name="connsiteY18" fmla="*/ 463996 h 508128"/>
              <a:gd name="connsiteX19" fmla="*/ 134100 w 508068"/>
              <a:gd name="connsiteY19" fmla="*/ 457458 h 508128"/>
              <a:gd name="connsiteX20" fmla="*/ 248401 w 508068"/>
              <a:gd name="connsiteY20" fmla="*/ 457458 h 508128"/>
              <a:gd name="connsiteX21" fmla="*/ 248401 w 508068"/>
              <a:gd name="connsiteY21" fmla="*/ 406378 h 508128"/>
              <a:gd name="connsiteX22" fmla="*/ 235747 w 508068"/>
              <a:gd name="connsiteY22" fmla="*/ 406378 h 508128"/>
              <a:gd name="connsiteX23" fmla="*/ 229623 w 508068"/>
              <a:gd name="connsiteY23" fmla="*/ 400249 h 508128"/>
              <a:gd name="connsiteX24" fmla="*/ 235747 w 508068"/>
              <a:gd name="connsiteY24" fmla="*/ 393711 h 508128"/>
              <a:gd name="connsiteX25" fmla="*/ 248401 w 508068"/>
              <a:gd name="connsiteY25" fmla="*/ 393711 h 508128"/>
              <a:gd name="connsiteX26" fmla="*/ 248401 w 508068"/>
              <a:gd name="connsiteY26" fmla="*/ 374505 h 508128"/>
              <a:gd name="connsiteX27" fmla="*/ 254933 w 508068"/>
              <a:gd name="connsiteY27" fmla="*/ 368375 h 508128"/>
              <a:gd name="connsiteX28" fmla="*/ 469415 w 508068"/>
              <a:gd name="connsiteY28" fmla="*/ 305481 h 508128"/>
              <a:gd name="connsiteX29" fmla="*/ 501558 w 508068"/>
              <a:gd name="connsiteY29" fmla="*/ 305481 h 508128"/>
              <a:gd name="connsiteX30" fmla="*/ 508068 w 508068"/>
              <a:gd name="connsiteY30" fmla="*/ 312024 h 508128"/>
              <a:gd name="connsiteX31" fmla="*/ 501558 w 508068"/>
              <a:gd name="connsiteY31" fmla="*/ 318158 h 508128"/>
              <a:gd name="connsiteX32" fmla="*/ 469415 w 508068"/>
              <a:gd name="connsiteY32" fmla="*/ 318158 h 508128"/>
              <a:gd name="connsiteX33" fmla="*/ 457209 w 508068"/>
              <a:gd name="connsiteY33" fmla="*/ 330834 h 508128"/>
              <a:gd name="connsiteX34" fmla="*/ 457209 w 508068"/>
              <a:gd name="connsiteY34" fmla="*/ 401169 h 508128"/>
              <a:gd name="connsiteX35" fmla="*/ 425472 w 508068"/>
              <a:gd name="connsiteY35" fmla="*/ 432656 h 508128"/>
              <a:gd name="connsiteX36" fmla="*/ 393736 w 508068"/>
              <a:gd name="connsiteY36" fmla="*/ 401169 h 508128"/>
              <a:gd name="connsiteX37" fmla="*/ 393736 w 508068"/>
              <a:gd name="connsiteY37" fmla="*/ 362730 h 508128"/>
              <a:gd name="connsiteX38" fmla="*/ 374613 w 508068"/>
              <a:gd name="connsiteY38" fmla="*/ 343920 h 508128"/>
              <a:gd name="connsiteX39" fmla="*/ 355897 w 508068"/>
              <a:gd name="connsiteY39" fmla="*/ 362730 h 508128"/>
              <a:gd name="connsiteX40" fmla="*/ 355897 w 508068"/>
              <a:gd name="connsiteY40" fmla="*/ 388084 h 508128"/>
              <a:gd name="connsiteX41" fmla="*/ 336774 w 508068"/>
              <a:gd name="connsiteY41" fmla="*/ 407303 h 508128"/>
              <a:gd name="connsiteX42" fmla="*/ 311547 w 508068"/>
              <a:gd name="connsiteY42" fmla="*/ 407303 h 508128"/>
              <a:gd name="connsiteX43" fmla="*/ 305444 w 508068"/>
              <a:gd name="connsiteY43" fmla="*/ 401169 h 508128"/>
              <a:gd name="connsiteX44" fmla="*/ 311547 w 508068"/>
              <a:gd name="connsiteY44" fmla="*/ 394626 h 508128"/>
              <a:gd name="connsiteX45" fmla="*/ 336774 w 508068"/>
              <a:gd name="connsiteY45" fmla="*/ 394626 h 508128"/>
              <a:gd name="connsiteX46" fmla="*/ 343284 w 508068"/>
              <a:gd name="connsiteY46" fmla="*/ 388084 h 508128"/>
              <a:gd name="connsiteX47" fmla="*/ 343284 w 508068"/>
              <a:gd name="connsiteY47" fmla="*/ 362730 h 508128"/>
              <a:gd name="connsiteX48" fmla="*/ 374613 w 508068"/>
              <a:gd name="connsiteY48" fmla="*/ 331243 h 508128"/>
              <a:gd name="connsiteX49" fmla="*/ 406756 w 508068"/>
              <a:gd name="connsiteY49" fmla="*/ 362730 h 508128"/>
              <a:gd name="connsiteX50" fmla="*/ 406756 w 508068"/>
              <a:gd name="connsiteY50" fmla="*/ 401169 h 508128"/>
              <a:gd name="connsiteX51" fmla="*/ 425472 w 508068"/>
              <a:gd name="connsiteY51" fmla="*/ 420389 h 508128"/>
              <a:gd name="connsiteX52" fmla="*/ 444596 w 508068"/>
              <a:gd name="connsiteY52" fmla="*/ 401169 h 508128"/>
              <a:gd name="connsiteX53" fmla="*/ 444596 w 508068"/>
              <a:gd name="connsiteY53" fmla="*/ 330834 h 508128"/>
              <a:gd name="connsiteX54" fmla="*/ 469415 w 508068"/>
              <a:gd name="connsiteY54" fmla="*/ 305481 h 508128"/>
              <a:gd name="connsiteX55" fmla="*/ 6103 w 508068"/>
              <a:gd name="connsiteY55" fmla="*/ 305481 h 508128"/>
              <a:gd name="connsiteX56" fmla="*/ 42315 w 508068"/>
              <a:gd name="connsiteY56" fmla="*/ 305481 h 508128"/>
              <a:gd name="connsiteX57" fmla="*/ 63066 w 508068"/>
              <a:gd name="connsiteY57" fmla="*/ 326745 h 508128"/>
              <a:gd name="connsiteX58" fmla="*/ 63066 w 508068"/>
              <a:gd name="connsiteY58" fmla="*/ 375407 h 508128"/>
              <a:gd name="connsiteX59" fmla="*/ 82189 w 508068"/>
              <a:gd name="connsiteY59" fmla="*/ 394626 h 508128"/>
              <a:gd name="connsiteX60" fmla="*/ 101312 w 508068"/>
              <a:gd name="connsiteY60" fmla="*/ 375407 h 508128"/>
              <a:gd name="connsiteX61" fmla="*/ 101312 w 508068"/>
              <a:gd name="connsiteY61" fmla="*/ 362730 h 508128"/>
              <a:gd name="connsiteX62" fmla="*/ 133048 w 508068"/>
              <a:gd name="connsiteY62" fmla="*/ 331243 h 508128"/>
              <a:gd name="connsiteX63" fmla="*/ 164785 w 508068"/>
              <a:gd name="connsiteY63" fmla="*/ 362730 h 508128"/>
              <a:gd name="connsiteX64" fmla="*/ 164785 w 508068"/>
              <a:gd name="connsiteY64" fmla="*/ 412619 h 508128"/>
              <a:gd name="connsiteX65" fmla="*/ 172108 w 508068"/>
              <a:gd name="connsiteY65" fmla="*/ 420389 h 508128"/>
              <a:gd name="connsiteX66" fmla="*/ 196114 w 508068"/>
              <a:gd name="connsiteY66" fmla="*/ 420389 h 508128"/>
              <a:gd name="connsiteX67" fmla="*/ 202624 w 508068"/>
              <a:gd name="connsiteY67" fmla="*/ 426522 h 508128"/>
              <a:gd name="connsiteX68" fmla="*/ 196114 w 508068"/>
              <a:gd name="connsiteY68" fmla="*/ 432656 h 508128"/>
              <a:gd name="connsiteX69" fmla="*/ 172108 w 508068"/>
              <a:gd name="connsiteY69" fmla="*/ 432656 h 508128"/>
              <a:gd name="connsiteX70" fmla="*/ 152171 w 508068"/>
              <a:gd name="connsiteY70" fmla="*/ 412619 h 508128"/>
              <a:gd name="connsiteX71" fmla="*/ 152171 w 508068"/>
              <a:gd name="connsiteY71" fmla="*/ 362730 h 508128"/>
              <a:gd name="connsiteX72" fmla="*/ 133048 w 508068"/>
              <a:gd name="connsiteY72" fmla="*/ 343920 h 508128"/>
              <a:gd name="connsiteX73" fmla="*/ 113925 w 508068"/>
              <a:gd name="connsiteY73" fmla="*/ 362730 h 508128"/>
              <a:gd name="connsiteX74" fmla="*/ 113925 w 508068"/>
              <a:gd name="connsiteY74" fmla="*/ 375407 h 508128"/>
              <a:gd name="connsiteX75" fmla="*/ 82189 w 508068"/>
              <a:gd name="connsiteY75" fmla="*/ 407303 h 508128"/>
              <a:gd name="connsiteX76" fmla="*/ 50453 w 508068"/>
              <a:gd name="connsiteY76" fmla="*/ 375407 h 508128"/>
              <a:gd name="connsiteX77" fmla="*/ 50453 w 508068"/>
              <a:gd name="connsiteY77" fmla="*/ 326745 h 508128"/>
              <a:gd name="connsiteX78" fmla="*/ 42315 w 508068"/>
              <a:gd name="connsiteY78" fmla="*/ 318158 h 508128"/>
              <a:gd name="connsiteX79" fmla="*/ 6103 w 508068"/>
              <a:gd name="connsiteY79" fmla="*/ 318158 h 508128"/>
              <a:gd name="connsiteX80" fmla="*/ 0 w 508068"/>
              <a:gd name="connsiteY80" fmla="*/ 312024 h 508128"/>
              <a:gd name="connsiteX81" fmla="*/ 6103 w 508068"/>
              <a:gd name="connsiteY81" fmla="*/ 305481 h 508128"/>
              <a:gd name="connsiteX82" fmla="*/ 384831 w 508068"/>
              <a:gd name="connsiteY82" fmla="*/ 165781 h 508128"/>
              <a:gd name="connsiteX83" fmla="*/ 384831 w 508068"/>
              <a:gd name="connsiteY83" fmla="*/ 219162 h 508128"/>
              <a:gd name="connsiteX84" fmla="*/ 411453 w 508068"/>
              <a:gd name="connsiteY84" fmla="*/ 219162 h 508128"/>
              <a:gd name="connsiteX85" fmla="*/ 421536 w 508068"/>
              <a:gd name="connsiteY85" fmla="*/ 217124 h 508128"/>
              <a:gd name="connsiteX86" fmla="*/ 430007 w 508068"/>
              <a:gd name="connsiteY86" fmla="*/ 211420 h 508128"/>
              <a:gd name="connsiteX87" fmla="*/ 435654 w 508068"/>
              <a:gd name="connsiteY87" fmla="*/ 203270 h 508128"/>
              <a:gd name="connsiteX88" fmla="*/ 437671 w 508068"/>
              <a:gd name="connsiteY88" fmla="*/ 192675 h 508128"/>
              <a:gd name="connsiteX89" fmla="*/ 435654 w 508068"/>
              <a:gd name="connsiteY89" fmla="*/ 182488 h 508128"/>
              <a:gd name="connsiteX90" fmla="*/ 430007 w 508068"/>
              <a:gd name="connsiteY90" fmla="*/ 173931 h 508128"/>
              <a:gd name="connsiteX91" fmla="*/ 421536 w 508068"/>
              <a:gd name="connsiteY91" fmla="*/ 168226 h 508128"/>
              <a:gd name="connsiteX92" fmla="*/ 411453 w 508068"/>
              <a:gd name="connsiteY92" fmla="*/ 165781 h 508128"/>
              <a:gd name="connsiteX93" fmla="*/ 97716 w 508068"/>
              <a:gd name="connsiteY93" fmla="*/ 165781 h 508128"/>
              <a:gd name="connsiteX94" fmla="*/ 87045 w 508068"/>
              <a:gd name="connsiteY94" fmla="*/ 167819 h 508128"/>
              <a:gd name="connsiteX95" fmla="*/ 78426 w 508068"/>
              <a:gd name="connsiteY95" fmla="*/ 172709 h 508128"/>
              <a:gd name="connsiteX96" fmla="*/ 72270 w 508068"/>
              <a:gd name="connsiteY96" fmla="*/ 181266 h 508128"/>
              <a:gd name="connsiteX97" fmla="*/ 70218 w 508068"/>
              <a:gd name="connsiteY97" fmla="*/ 191860 h 508128"/>
              <a:gd name="connsiteX98" fmla="*/ 70218 w 508068"/>
              <a:gd name="connsiteY98" fmla="*/ 222014 h 508128"/>
              <a:gd name="connsiteX99" fmla="*/ 72270 w 508068"/>
              <a:gd name="connsiteY99" fmla="*/ 232609 h 508128"/>
              <a:gd name="connsiteX100" fmla="*/ 78016 w 508068"/>
              <a:gd name="connsiteY100" fmla="*/ 241573 h 508128"/>
              <a:gd name="connsiteX101" fmla="*/ 86635 w 508068"/>
              <a:gd name="connsiteY101" fmla="*/ 247278 h 508128"/>
              <a:gd name="connsiteX102" fmla="*/ 98127 w 508068"/>
              <a:gd name="connsiteY102" fmla="*/ 249315 h 508128"/>
              <a:gd name="connsiteX103" fmla="*/ 108387 w 508068"/>
              <a:gd name="connsiteY103" fmla="*/ 247278 h 508128"/>
              <a:gd name="connsiteX104" fmla="*/ 117006 w 508068"/>
              <a:gd name="connsiteY104" fmla="*/ 241981 h 508128"/>
              <a:gd name="connsiteX105" fmla="*/ 122752 w 508068"/>
              <a:gd name="connsiteY105" fmla="*/ 233424 h 508128"/>
              <a:gd name="connsiteX106" fmla="*/ 125214 w 508068"/>
              <a:gd name="connsiteY106" fmla="*/ 222829 h 508128"/>
              <a:gd name="connsiteX107" fmla="*/ 125625 w 508068"/>
              <a:gd name="connsiteY107" fmla="*/ 192675 h 508128"/>
              <a:gd name="connsiteX108" fmla="*/ 123162 w 508068"/>
              <a:gd name="connsiteY108" fmla="*/ 182488 h 508128"/>
              <a:gd name="connsiteX109" fmla="*/ 117416 w 508068"/>
              <a:gd name="connsiteY109" fmla="*/ 173524 h 508128"/>
              <a:gd name="connsiteX110" fmla="*/ 108798 w 508068"/>
              <a:gd name="connsiteY110" fmla="*/ 167819 h 508128"/>
              <a:gd name="connsiteX111" fmla="*/ 97716 w 508068"/>
              <a:gd name="connsiteY111" fmla="*/ 165781 h 508128"/>
              <a:gd name="connsiteX112" fmla="*/ 378378 w 508068"/>
              <a:gd name="connsiteY112" fmla="*/ 152742 h 508128"/>
              <a:gd name="connsiteX113" fmla="*/ 411453 w 508068"/>
              <a:gd name="connsiteY113" fmla="*/ 152742 h 508128"/>
              <a:gd name="connsiteX114" fmla="*/ 426780 w 508068"/>
              <a:gd name="connsiteY114" fmla="*/ 155594 h 508128"/>
              <a:gd name="connsiteX115" fmla="*/ 439284 w 508068"/>
              <a:gd name="connsiteY115" fmla="*/ 164151 h 508128"/>
              <a:gd name="connsiteX116" fmla="*/ 447754 w 508068"/>
              <a:gd name="connsiteY116" fmla="*/ 177191 h 508128"/>
              <a:gd name="connsiteX117" fmla="*/ 450578 w 508068"/>
              <a:gd name="connsiteY117" fmla="*/ 192675 h 508128"/>
              <a:gd name="connsiteX118" fmla="*/ 445738 w 508068"/>
              <a:gd name="connsiteY118" fmla="*/ 212234 h 508128"/>
              <a:gd name="connsiteX119" fmla="*/ 432024 w 508068"/>
              <a:gd name="connsiteY119" fmla="*/ 226496 h 508128"/>
              <a:gd name="connsiteX120" fmla="*/ 425570 w 508068"/>
              <a:gd name="connsiteY120" fmla="*/ 230571 h 508128"/>
              <a:gd name="connsiteX121" fmla="*/ 445334 w 508068"/>
              <a:gd name="connsiteY121" fmla="*/ 250130 h 508128"/>
              <a:gd name="connsiteX122" fmla="*/ 446948 w 508068"/>
              <a:gd name="connsiteY122" fmla="*/ 255020 h 508128"/>
              <a:gd name="connsiteX123" fmla="*/ 444931 w 508068"/>
              <a:gd name="connsiteY123" fmla="*/ 259910 h 508128"/>
              <a:gd name="connsiteX124" fmla="*/ 440897 w 508068"/>
              <a:gd name="connsiteY124" fmla="*/ 261540 h 508128"/>
              <a:gd name="connsiteX125" fmla="*/ 436057 w 508068"/>
              <a:gd name="connsiteY125" fmla="*/ 259910 h 508128"/>
              <a:gd name="connsiteX126" fmla="*/ 408629 w 508068"/>
              <a:gd name="connsiteY126" fmla="*/ 232609 h 508128"/>
              <a:gd name="connsiteX127" fmla="*/ 384831 w 508068"/>
              <a:gd name="connsiteY127" fmla="*/ 232609 h 508128"/>
              <a:gd name="connsiteX128" fmla="*/ 384831 w 508068"/>
              <a:gd name="connsiteY128" fmla="*/ 255020 h 508128"/>
              <a:gd name="connsiteX129" fmla="*/ 383218 w 508068"/>
              <a:gd name="connsiteY129" fmla="*/ 259910 h 508128"/>
              <a:gd name="connsiteX130" fmla="*/ 378378 w 508068"/>
              <a:gd name="connsiteY130" fmla="*/ 261947 h 508128"/>
              <a:gd name="connsiteX131" fmla="*/ 373941 w 508068"/>
              <a:gd name="connsiteY131" fmla="*/ 259910 h 508128"/>
              <a:gd name="connsiteX132" fmla="*/ 371924 w 508068"/>
              <a:gd name="connsiteY132" fmla="*/ 255020 h 508128"/>
              <a:gd name="connsiteX133" fmla="*/ 371924 w 508068"/>
              <a:gd name="connsiteY133" fmla="*/ 159262 h 508128"/>
              <a:gd name="connsiteX134" fmla="*/ 373941 w 508068"/>
              <a:gd name="connsiteY134" fmla="*/ 154372 h 508128"/>
              <a:gd name="connsiteX135" fmla="*/ 378378 w 508068"/>
              <a:gd name="connsiteY135" fmla="*/ 152742 h 508128"/>
              <a:gd name="connsiteX136" fmla="*/ 281070 w 508068"/>
              <a:gd name="connsiteY136" fmla="*/ 152742 h 508128"/>
              <a:gd name="connsiteX137" fmla="*/ 336185 w 508068"/>
              <a:gd name="connsiteY137" fmla="*/ 152742 h 508128"/>
              <a:gd name="connsiteX138" fmla="*/ 340709 w 508068"/>
              <a:gd name="connsiteY138" fmla="*/ 155187 h 508128"/>
              <a:gd name="connsiteX139" fmla="*/ 342766 w 508068"/>
              <a:gd name="connsiteY139" fmla="*/ 159669 h 508128"/>
              <a:gd name="connsiteX140" fmla="*/ 341121 w 508068"/>
              <a:gd name="connsiteY140" fmla="*/ 164559 h 508128"/>
              <a:gd name="connsiteX141" fmla="*/ 336185 w 508068"/>
              <a:gd name="connsiteY141" fmla="*/ 166596 h 508128"/>
              <a:gd name="connsiteX142" fmla="*/ 288063 w 508068"/>
              <a:gd name="connsiteY142" fmla="*/ 166596 h 508128"/>
              <a:gd name="connsiteX143" fmla="*/ 288063 w 508068"/>
              <a:gd name="connsiteY143" fmla="*/ 200417 h 508128"/>
              <a:gd name="connsiteX144" fmla="*/ 323023 w 508068"/>
              <a:gd name="connsiteY144" fmla="*/ 200417 h 508128"/>
              <a:gd name="connsiteX145" fmla="*/ 327959 w 508068"/>
              <a:gd name="connsiteY145" fmla="*/ 202047 h 508128"/>
              <a:gd name="connsiteX146" fmla="*/ 330015 w 508068"/>
              <a:gd name="connsiteY146" fmla="*/ 206937 h 508128"/>
              <a:gd name="connsiteX147" fmla="*/ 327959 w 508068"/>
              <a:gd name="connsiteY147" fmla="*/ 211827 h 508128"/>
              <a:gd name="connsiteX148" fmla="*/ 323023 w 508068"/>
              <a:gd name="connsiteY148" fmla="*/ 213457 h 508128"/>
              <a:gd name="connsiteX149" fmla="*/ 288063 w 508068"/>
              <a:gd name="connsiteY149" fmla="*/ 213457 h 508128"/>
              <a:gd name="connsiteX150" fmla="*/ 288063 w 508068"/>
              <a:gd name="connsiteY150" fmla="*/ 248501 h 508128"/>
              <a:gd name="connsiteX151" fmla="*/ 336185 w 508068"/>
              <a:gd name="connsiteY151" fmla="*/ 248501 h 508128"/>
              <a:gd name="connsiteX152" fmla="*/ 340709 w 508068"/>
              <a:gd name="connsiteY152" fmla="*/ 250538 h 508128"/>
              <a:gd name="connsiteX153" fmla="*/ 342766 w 508068"/>
              <a:gd name="connsiteY153" fmla="*/ 255020 h 508128"/>
              <a:gd name="connsiteX154" fmla="*/ 340709 w 508068"/>
              <a:gd name="connsiteY154" fmla="*/ 259910 h 508128"/>
              <a:gd name="connsiteX155" fmla="*/ 336185 w 508068"/>
              <a:gd name="connsiteY155" fmla="*/ 261947 h 508128"/>
              <a:gd name="connsiteX156" fmla="*/ 281070 w 508068"/>
              <a:gd name="connsiteY156" fmla="*/ 261947 h 508128"/>
              <a:gd name="connsiteX157" fmla="*/ 276546 w 508068"/>
              <a:gd name="connsiteY157" fmla="*/ 259910 h 508128"/>
              <a:gd name="connsiteX158" fmla="*/ 274901 w 508068"/>
              <a:gd name="connsiteY158" fmla="*/ 255020 h 508128"/>
              <a:gd name="connsiteX159" fmla="*/ 274901 w 508068"/>
              <a:gd name="connsiteY159" fmla="*/ 159669 h 508128"/>
              <a:gd name="connsiteX160" fmla="*/ 276546 w 508068"/>
              <a:gd name="connsiteY160" fmla="*/ 155187 h 508128"/>
              <a:gd name="connsiteX161" fmla="*/ 281070 w 508068"/>
              <a:gd name="connsiteY161" fmla="*/ 152742 h 508128"/>
              <a:gd name="connsiteX162" fmla="*/ 242370 w 508068"/>
              <a:gd name="connsiteY162" fmla="*/ 152742 h 508128"/>
              <a:gd name="connsiteX163" fmla="*/ 248517 w 508068"/>
              <a:gd name="connsiteY163" fmla="*/ 157224 h 508128"/>
              <a:gd name="connsiteX164" fmla="*/ 248517 w 508068"/>
              <a:gd name="connsiteY164" fmla="*/ 162114 h 508128"/>
              <a:gd name="connsiteX165" fmla="*/ 209178 w 508068"/>
              <a:gd name="connsiteY165" fmla="*/ 257465 h 508128"/>
              <a:gd name="connsiteX166" fmla="*/ 206719 w 508068"/>
              <a:gd name="connsiteY166" fmla="*/ 260725 h 508128"/>
              <a:gd name="connsiteX167" fmla="*/ 203031 w 508068"/>
              <a:gd name="connsiteY167" fmla="*/ 261947 h 508128"/>
              <a:gd name="connsiteX168" fmla="*/ 199343 w 508068"/>
              <a:gd name="connsiteY168" fmla="*/ 260725 h 508128"/>
              <a:gd name="connsiteX169" fmla="*/ 196884 w 508068"/>
              <a:gd name="connsiteY169" fmla="*/ 257465 h 508128"/>
              <a:gd name="connsiteX170" fmla="*/ 157135 w 508068"/>
              <a:gd name="connsiteY170" fmla="*/ 162114 h 508128"/>
              <a:gd name="connsiteX171" fmla="*/ 157135 w 508068"/>
              <a:gd name="connsiteY171" fmla="*/ 157224 h 508128"/>
              <a:gd name="connsiteX172" fmla="*/ 161233 w 508068"/>
              <a:gd name="connsiteY172" fmla="*/ 153149 h 508128"/>
              <a:gd name="connsiteX173" fmla="*/ 163692 w 508068"/>
              <a:gd name="connsiteY173" fmla="*/ 153149 h 508128"/>
              <a:gd name="connsiteX174" fmla="*/ 165741 w 508068"/>
              <a:gd name="connsiteY174" fmla="*/ 153557 h 508128"/>
              <a:gd name="connsiteX175" fmla="*/ 169429 w 508068"/>
              <a:gd name="connsiteY175" fmla="*/ 157224 h 508128"/>
              <a:gd name="connsiteX176" fmla="*/ 203031 w 508068"/>
              <a:gd name="connsiteY176" fmla="*/ 235869 h 508128"/>
              <a:gd name="connsiteX177" fmla="*/ 236223 w 508068"/>
              <a:gd name="connsiteY177" fmla="*/ 157632 h 508128"/>
              <a:gd name="connsiteX178" fmla="*/ 239911 w 508068"/>
              <a:gd name="connsiteY178" fmla="*/ 153557 h 508128"/>
              <a:gd name="connsiteX179" fmla="*/ 242370 w 508068"/>
              <a:gd name="connsiteY179" fmla="*/ 152742 h 508128"/>
              <a:gd name="connsiteX180" fmla="*/ 98127 w 508068"/>
              <a:gd name="connsiteY180" fmla="*/ 152742 h 508128"/>
              <a:gd name="connsiteX181" fmla="*/ 112902 w 508068"/>
              <a:gd name="connsiteY181" fmla="*/ 156002 h 508128"/>
              <a:gd name="connsiteX182" fmla="*/ 126035 w 508068"/>
              <a:gd name="connsiteY182" fmla="*/ 164151 h 508128"/>
              <a:gd name="connsiteX183" fmla="*/ 134654 w 508068"/>
              <a:gd name="connsiteY183" fmla="*/ 176376 h 508128"/>
              <a:gd name="connsiteX184" fmla="*/ 137938 w 508068"/>
              <a:gd name="connsiteY184" fmla="*/ 191045 h 508128"/>
              <a:gd name="connsiteX185" fmla="*/ 137938 w 508068"/>
              <a:gd name="connsiteY185" fmla="*/ 222014 h 508128"/>
              <a:gd name="connsiteX186" fmla="*/ 135065 w 508068"/>
              <a:gd name="connsiteY186" fmla="*/ 237498 h 508128"/>
              <a:gd name="connsiteX187" fmla="*/ 126446 w 508068"/>
              <a:gd name="connsiteY187" fmla="*/ 250130 h 508128"/>
              <a:gd name="connsiteX188" fmla="*/ 113723 w 508068"/>
              <a:gd name="connsiteY188" fmla="*/ 258688 h 508128"/>
              <a:gd name="connsiteX189" fmla="*/ 98127 w 508068"/>
              <a:gd name="connsiteY189" fmla="*/ 261947 h 508128"/>
              <a:gd name="connsiteX190" fmla="*/ 82120 w 508068"/>
              <a:gd name="connsiteY190" fmla="*/ 259095 h 508128"/>
              <a:gd name="connsiteX191" fmla="*/ 69808 w 508068"/>
              <a:gd name="connsiteY191" fmla="*/ 250945 h 508128"/>
              <a:gd name="connsiteX192" fmla="*/ 60778 w 508068"/>
              <a:gd name="connsiteY192" fmla="*/ 238313 h 508128"/>
              <a:gd name="connsiteX193" fmla="*/ 57495 w 508068"/>
              <a:gd name="connsiteY193" fmla="*/ 223644 h 508128"/>
              <a:gd name="connsiteX194" fmla="*/ 57495 w 508068"/>
              <a:gd name="connsiteY194" fmla="*/ 192675 h 508128"/>
              <a:gd name="connsiteX195" fmla="*/ 60368 w 508068"/>
              <a:gd name="connsiteY195" fmla="*/ 177598 h 508128"/>
              <a:gd name="connsiteX196" fmla="*/ 68987 w 508068"/>
              <a:gd name="connsiteY196" fmla="*/ 164559 h 508128"/>
              <a:gd name="connsiteX197" fmla="*/ 81710 w 508068"/>
              <a:gd name="connsiteY197" fmla="*/ 156409 h 508128"/>
              <a:gd name="connsiteX198" fmla="*/ 98127 w 508068"/>
              <a:gd name="connsiteY198" fmla="*/ 152742 h 508128"/>
              <a:gd name="connsiteX199" fmla="*/ 189354 w 508068"/>
              <a:gd name="connsiteY199" fmla="*/ 26842 h 508128"/>
              <a:gd name="connsiteX200" fmla="*/ 165011 w 508068"/>
              <a:gd name="connsiteY200" fmla="*/ 90475 h 508128"/>
              <a:gd name="connsiteX201" fmla="*/ 213696 w 508068"/>
              <a:gd name="connsiteY201" fmla="*/ 90475 h 508128"/>
              <a:gd name="connsiteX202" fmla="*/ 189354 w 508068"/>
              <a:gd name="connsiteY202" fmla="*/ 1799 h 508128"/>
              <a:gd name="connsiteX203" fmla="*/ 193005 w 508068"/>
              <a:gd name="connsiteY203" fmla="*/ 3031 h 508128"/>
              <a:gd name="connsiteX204" fmla="*/ 195439 w 508068"/>
              <a:gd name="connsiteY204" fmla="*/ 5904 h 508128"/>
              <a:gd name="connsiteX205" fmla="*/ 232359 w 508068"/>
              <a:gd name="connsiteY205" fmla="*/ 101970 h 508128"/>
              <a:gd name="connsiteX206" fmla="*/ 232359 w 508068"/>
              <a:gd name="connsiteY206" fmla="*/ 107307 h 508128"/>
              <a:gd name="connsiteX207" fmla="*/ 228707 w 508068"/>
              <a:gd name="connsiteY207" fmla="*/ 111001 h 508128"/>
              <a:gd name="connsiteX208" fmla="*/ 226273 w 508068"/>
              <a:gd name="connsiteY208" fmla="*/ 111001 h 508128"/>
              <a:gd name="connsiteX209" fmla="*/ 223839 w 508068"/>
              <a:gd name="connsiteY209" fmla="*/ 111001 h 508128"/>
              <a:gd name="connsiteX210" fmla="*/ 220188 w 508068"/>
              <a:gd name="connsiteY210" fmla="*/ 106896 h 508128"/>
              <a:gd name="connsiteX211" fmla="*/ 216942 w 508068"/>
              <a:gd name="connsiteY211" fmla="*/ 98685 h 508128"/>
              <a:gd name="connsiteX212" fmla="*/ 161360 w 508068"/>
              <a:gd name="connsiteY212" fmla="*/ 98685 h 508128"/>
              <a:gd name="connsiteX213" fmla="*/ 158520 w 508068"/>
              <a:gd name="connsiteY213" fmla="*/ 106896 h 508128"/>
              <a:gd name="connsiteX214" fmla="*/ 155274 w 508068"/>
              <a:gd name="connsiteY214" fmla="*/ 111001 h 508128"/>
              <a:gd name="connsiteX215" fmla="*/ 152434 w 508068"/>
              <a:gd name="connsiteY215" fmla="*/ 111001 h 508128"/>
              <a:gd name="connsiteX216" fmla="*/ 146348 w 508068"/>
              <a:gd name="connsiteY216" fmla="*/ 107307 h 508128"/>
              <a:gd name="connsiteX217" fmla="*/ 146348 w 508068"/>
              <a:gd name="connsiteY217" fmla="*/ 101970 h 508128"/>
              <a:gd name="connsiteX218" fmla="*/ 183268 w 508068"/>
              <a:gd name="connsiteY218" fmla="*/ 5904 h 508128"/>
              <a:gd name="connsiteX219" fmla="*/ 186108 w 508068"/>
              <a:gd name="connsiteY219" fmla="*/ 3031 h 508128"/>
              <a:gd name="connsiteX220" fmla="*/ 189354 w 508068"/>
              <a:gd name="connsiteY220" fmla="*/ 1799 h 508128"/>
              <a:gd name="connsiteX221" fmla="*/ 402231 w 508068"/>
              <a:gd name="connsiteY221" fmla="*/ 0 h 508128"/>
              <a:gd name="connsiteX222" fmla="*/ 456198 w 508068"/>
              <a:gd name="connsiteY222" fmla="*/ 0 h 508128"/>
              <a:gd name="connsiteX223" fmla="*/ 460695 w 508068"/>
              <a:gd name="connsiteY223" fmla="*/ 2045 h 508128"/>
              <a:gd name="connsiteX224" fmla="*/ 463148 w 508068"/>
              <a:gd name="connsiteY224" fmla="*/ 6544 h 508128"/>
              <a:gd name="connsiteX225" fmla="*/ 461104 w 508068"/>
              <a:gd name="connsiteY225" fmla="*/ 11452 h 508128"/>
              <a:gd name="connsiteX226" fmla="*/ 456198 w 508068"/>
              <a:gd name="connsiteY226" fmla="*/ 13497 h 508128"/>
              <a:gd name="connsiteX227" fmla="*/ 408364 w 508068"/>
              <a:gd name="connsiteY227" fmla="*/ 13497 h 508128"/>
              <a:gd name="connsiteX228" fmla="*/ 408364 w 508068"/>
              <a:gd name="connsiteY228" fmla="*/ 47036 h 508128"/>
              <a:gd name="connsiteX229" fmla="*/ 443524 w 508068"/>
              <a:gd name="connsiteY229" fmla="*/ 47036 h 508128"/>
              <a:gd name="connsiteX230" fmla="*/ 448021 w 508068"/>
              <a:gd name="connsiteY230" fmla="*/ 49490 h 508128"/>
              <a:gd name="connsiteX231" fmla="*/ 450065 w 508068"/>
              <a:gd name="connsiteY231" fmla="*/ 53989 h 508128"/>
              <a:gd name="connsiteX232" fmla="*/ 448021 w 508068"/>
              <a:gd name="connsiteY232" fmla="*/ 58897 h 508128"/>
              <a:gd name="connsiteX233" fmla="*/ 443524 w 508068"/>
              <a:gd name="connsiteY233" fmla="*/ 60533 h 508128"/>
              <a:gd name="connsiteX234" fmla="*/ 408364 w 508068"/>
              <a:gd name="connsiteY234" fmla="*/ 60533 h 508128"/>
              <a:gd name="connsiteX235" fmla="*/ 408364 w 508068"/>
              <a:gd name="connsiteY235" fmla="*/ 95708 h 508128"/>
              <a:gd name="connsiteX236" fmla="*/ 456198 w 508068"/>
              <a:gd name="connsiteY236" fmla="*/ 95708 h 508128"/>
              <a:gd name="connsiteX237" fmla="*/ 460695 w 508068"/>
              <a:gd name="connsiteY237" fmla="*/ 97753 h 508128"/>
              <a:gd name="connsiteX238" fmla="*/ 463148 w 508068"/>
              <a:gd name="connsiteY238" fmla="*/ 102252 h 508128"/>
              <a:gd name="connsiteX239" fmla="*/ 461104 w 508068"/>
              <a:gd name="connsiteY239" fmla="*/ 107160 h 508128"/>
              <a:gd name="connsiteX240" fmla="*/ 456198 w 508068"/>
              <a:gd name="connsiteY240" fmla="*/ 109205 h 508128"/>
              <a:gd name="connsiteX241" fmla="*/ 402231 w 508068"/>
              <a:gd name="connsiteY241" fmla="*/ 109205 h 508128"/>
              <a:gd name="connsiteX242" fmla="*/ 397325 w 508068"/>
              <a:gd name="connsiteY242" fmla="*/ 107160 h 508128"/>
              <a:gd name="connsiteX243" fmla="*/ 395281 w 508068"/>
              <a:gd name="connsiteY243" fmla="*/ 102252 h 508128"/>
              <a:gd name="connsiteX244" fmla="*/ 395281 w 508068"/>
              <a:gd name="connsiteY244" fmla="*/ 6544 h 508128"/>
              <a:gd name="connsiteX245" fmla="*/ 397325 w 508068"/>
              <a:gd name="connsiteY245" fmla="*/ 2045 h 508128"/>
              <a:gd name="connsiteX246" fmla="*/ 402231 w 508068"/>
              <a:gd name="connsiteY246" fmla="*/ 0 h 508128"/>
              <a:gd name="connsiteX247" fmla="*/ 287123 w 508068"/>
              <a:gd name="connsiteY247" fmla="*/ 0 h 508128"/>
              <a:gd name="connsiteX248" fmla="*/ 298460 w 508068"/>
              <a:gd name="connsiteY248" fmla="*/ 2045 h 508128"/>
              <a:gd name="connsiteX249" fmla="*/ 308987 w 508068"/>
              <a:gd name="connsiteY249" fmla="*/ 8589 h 508128"/>
              <a:gd name="connsiteX250" fmla="*/ 312632 w 508068"/>
              <a:gd name="connsiteY250" fmla="*/ 11452 h 508128"/>
              <a:gd name="connsiteX251" fmla="*/ 316276 w 508068"/>
              <a:gd name="connsiteY251" fmla="*/ 8589 h 508128"/>
              <a:gd name="connsiteX252" fmla="*/ 326803 w 508068"/>
              <a:gd name="connsiteY252" fmla="*/ 2454 h 508128"/>
              <a:gd name="connsiteX253" fmla="*/ 338140 w 508068"/>
              <a:gd name="connsiteY253" fmla="*/ 0 h 508128"/>
              <a:gd name="connsiteX254" fmla="*/ 349882 w 508068"/>
              <a:gd name="connsiteY254" fmla="*/ 2454 h 508128"/>
              <a:gd name="connsiteX255" fmla="*/ 360005 w 508068"/>
              <a:gd name="connsiteY255" fmla="*/ 9407 h 508128"/>
              <a:gd name="connsiteX256" fmla="*/ 366888 w 508068"/>
              <a:gd name="connsiteY256" fmla="*/ 20041 h 508128"/>
              <a:gd name="connsiteX257" fmla="*/ 369722 w 508068"/>
              <a:gd name="connsiteY257" fmla="*/ 32721 h 508128"/>
              <a:gd name="connsiteX258" fmla="*/ 369722 w 508068"/>
              <a:gd name="connsiteY258" fmla="*/ 102252 h 508128"/>
              <a:gd name="connsiteX259" fmla="*/ 368103 w 508068"/>
              <a:gd name="connsiteY259" fmla="*/ 107160 h 508128"/>
              <a:gd name="connsiteX260" fmla="*/ 363244 w 508068"/>
              <a:gd name="connsiteY260" fmla="*/ 109205 h 508128"/>
              <a:gd name="connsiteX261" fmla="*/ 358385 w 508068"/>
              <a:gd name="connsiteY261" fmla="*/ 107160 h 508128"/>
              <a:gd name="connsiteX262" fmla="*/ 356765 w 508068"/>
              <a:gd name="connsiteY262" fmla="*/ 102252 h 508128"/>
              <a:gd name="connsiteX263" fmla="*/ 356765 w 508068"/>
              <a:gd name="connsiteY263" fmla="*/ 33948 h 508128"/>
              <a:gd name="connsiteX264" fmla="*/ 351097 w 508068"/>
              <a:gd name="connsiteY264" fmla="*/ 20450 h 508128"/>
              <a:gd name="connsiteX265" fmla="*/ 338140 w 508068"/>
              <a:gd name="connsiteY265" fmla="*/ 14724 h 508128"/>
              <a:gd name="connsiteX266" fmla="*/ 324779 w 508068"/>
              <a:gd name="connsiteY266" fmla="*/ 20450 h 508128"/>
              <a:gd name="connsiteX267" fmla="*/ 319110 w 508068"/>
              <a:gd name="connsiteY267" fmla="*/ 33948 h 508128"/>
              <a:gd name="connsiteX268" fmla="*/ 319110 w 508068"/>
              <a:gd name="connsiteY268" fmla="*/ 102252 h 508128"/>
              <a:gd name="connsiteX269" fmla="*/ 317490 w 508068"/>
              <a:gd name="connsiteY269" fmla="*/ 107160 h 508128"/>
              <a:gd name="connsiteX270" fmla="*/ 312632 w 508068"/>
              <a:gd name="connsiteY270" fmla="*/ 109205 h 508128"/>
              <a:gd name="connsiteX271" fmla="*/ 308178 w 508068"/>
              <a:gd name="connsiteY271" fmla="*/ 107160 h 508128"/>
              <a:gd name="connsiteX272" fmla="*/ 306153 w 508068"/>
              <a:gd name="connsiteY272" fmla="*/ 102252 h 508128"/>
              <a:gd name="connsiteX273" fmla="*/ 306153 w 508068"/>
              <a:gd name="connsiteY273" fmla="*/ 33948 h 508128"/>
              <a:gd name="connsiteX274" fmla="*/ 300484 w 508068"/>
              <a:gd name="connsiteY274" fmla="*/ 20450 h 508128"/>
              <a:gd name="connsiteX275" fmla="*/ 287123 w 508068"/>
              <a:gd name="connsiteY275" fmla="*/ 14724 h 508128"/>
              <a:gd name="connsiteX276" fmla="*/ 273761 w 508068"/>
              <a:gd name="connsiteY276" fmla="*/ 20450 h 508128"/>
              <a:gd name="connsiteX277" fmla="*/ 268498 w 508068"/>
              <a:gd name="connsiteY277" fmla="*/ 33948 h 508128"/>
              <a:gd name="connsiteX278" fmla="*/ 268498 w 508068"/>
              <a:gd name="connsiteY278" fmla="*/ 102252 h 508128"/>
              <a:gd name="connsiteX279" fmla="*/ 266878 w 508068"/>
              <a:gd name="connsiteY279" fmla="*/ 107160 h 508128"/>
              <a:gd name="connsiteX280" fmla="*/ 262019 w 508068"/>
              <a:gd name="connsiteY280" fmla="*/ 109205 h 508128"/>
              <a:gd name="connsiteX281" fmla="*/ 257160 w 508068"/>
              <a:gd name="connsiteY281" fmla="*/ 107160 h 508128"/>
              <a:gd name="connsiteX282" fmla="*/ 255136 w 508068"/>
              <a:gd name="connsiteY282" fmla="*/ 102252 h 508128"/>
              <a:gd name="connsiteX283" fmla="*/ 255136 w 508068"/>
              <a:gd name="connsiteY283" fmla="*/ 32312 h 508128"/>
              <a:gd name="connsiteX284" fmla="*/ 257565 w 508068"/>
              <a:gd name="connsiteY284" fmla="*/ 20450 h 508128"/>
              <a:gd name="connsiteX285" fmla="*/ 264449 w 508068"/>
              <a:gd name="connsiteY285" fmla="*/ 9816 h 508128"/>
              <a:gd name="connsiteX286" fmla="*/ 274976 w 508068"/>
              <a:gd name="connsiteY286" fmla="*/ 2454 h 508128"/>
              <a:gd name="connsiteX287" fmla="*/ 287123 w 508068"/>
              <a:gd name="connsiteY287" fmla="*/ 0 h 508128"/>
              <a:gd name="connsiteX288" fmla="*/ 85345 w 508068"/>
              <a:gd name="connsiteY288" fmla="*/ 0 h 508128"/>
              <a:gd name="connsiteX289" fmla="*/ 93512 w 508068"/>
              <a:gd name="connsiteY289" fmla="*/ 815 h 508128"/>
              <a:gd name="connsiteX290" fmla="*/ 106579 w 508068"/>
              <a:gd name="connsiteY290" fmla="*/ 5297 h 508128"/>
              <a:gd name="connsiteX291" fmla="*/ 120054 w 508068"/>
              <a:gd name="connsiteY291" fmla="*/ 19152 h 508128"/>
              <a:gd name="connsiteX292" fmla="*/ 121279 w 508068"/>
              <a:gd name="connsiteY292" fmla="*/ 22819 h 508128"/>
              <a:gd name="connsiteX293" fmla="*/ 119237 w 508068"/>
              <a:gd name="connsiteY293" fmla="*/ 27709 h 508128"/>
              <a:gd name="connsiteX294" fmla="*/ 114746 w 508068"/>
              <a:gd name="connsiteY294" fmla="*/ 29339 h 508128"/>
              <a:gd name="connsiteX295" fmla="*/ 111479 w 508068"/>
              <a:gd name="connsiteY295" fmla="*/ 28932 h 508128"/>
              <a:gd name="connsiteX296" fmla="*/ 107804 w 508068"/>
              <a:gd name="connsiteY296" fmla="*/ 24857 h 508128"/>
              <a:gd name="connsiteX297" fmla="*/ 99637 w 508068"/>
              <a:gd name="connsiteY297" fmla="*/ 16707 h 508128"/>
              <a:gd name="connsiteX298" fmla="*/ 89837 w 508068"/>
              <a:gd name="connsiteY298" fmla="*/ 13040 h 508128"/>
              <a:gd name="connsiteX299" fmla="*/ 84937 w 508068"/>
              <a:gd name="connsiteY299" fmla="*/ 12632 h 508128"/>
              <a:gd name="connsiteX300" fmla="*/ 74320 w 508068"/>
              <a:gd name="connsiteY300" fmla="*/ 14669 h 508128"/>
              <a:gd name="connsiteX301" fmla="*/ 65744 w 508068"/>
              <a:gd name="connsiteY301" fmla="*/ 19967 h 508128"/>
              <a:gd name="connsiteX302" fmla="*/ 60028 w 508068"/>
              <a:gd name="connsiteY302" fmla="*/ 28524 h 508128"/>
              <a:gd name="connsiteX303" fmla="*/ 57986 w 508068"/>
              <a:gd name="connsiteY303" fmla="*/ 38711 h 508128"/>
              <a:gd name="connsiteX304" fmla="*/ 57986 w 508068"/>
              <a:gd name="connsiteY304" fmla="*/ 69273 h 508128"/>
              <a:gd name="connsiteX305" fmla="*/ 59619 w 508068"/>
              <a:gd name="connsiteY305" fmla="*/ 80275 h 508128"/>
              <a:gd name="connsiteX306" fmla="*/ 65336 w 508068"/>
              <a:gd name="connsiteY306" fmla="*/ 88832 h 508128"/>
              <a:gd name="connsiteX307" fmla="*/ 73911 w 508068"/>
              <a:gd name="connsiteY307" fmla="*/ 94537 h 508128"/>
              <a:gd name="connsiteX308" fmla="*/ 85345 w 508068"/>
              <a:gd name="connsiteY308" fmla="*/ 96574 h 508128"/>
              <a:gd name="connsiteX309" fmla="*/ 95962 w 508068"/>
              <a:gd name="connsiteY309" fmla="*/ 94944 h 508128"/>
              <a:gd name="connsiteX310" fmla="*/ 104129 w 508068"/>
              <a:gd name="connsiteY310" fmla="*/ 89240 h 508128"/>
              <a:gd name="connsiteX311" fmla="*/ 109846 w 508068"/>
              <a:gd name="connsiteY311" fmla="*/ 80682 h 508128"/>
              <a:gd name="connsiteX312" fmla="*/ 111887 w 508068"/>
              <a:gd name="connsiteY312" fmla="*/ 70495 h 508128"/>
              <a:gd name="connsiteX313" fmla="*/ 111887 w 508068"/>
              <a:gd name="connsiteY313" fmla="*/ 64383 h 508128"/>
              <a:gd name="connsiteX314" fmla="*/ 101679 w 508068"/>
              <a:gd name="connsiteY314" fmla="*/ 64383 h 508128"/>
              <a:gd name="connsiteX315" fmla="*/ 97187 w 508068"/>
              <a:gd name="connsiteY315" fmla="*/ 62753 h 508128"/>
              <a:gd name="connsiteX316" fmla="*/ 95145 w 508068"/>
              <a:gd name="connsiteY316" fmla="*/ 57863 h 508128"/>
              <a:gd name="connsiteX317" fmla="*/ 97187 w 508068"/>
              <a:gd name="connsiteY317" fmla="*/ 52973 h 508128"/>
              <a:gd name="connsiteX318" fmla="*/ 101679 w 508068"/>
              <a:gd name="connsiteY318" fmla="*/ 50936 h 508128"/>
              <a:gd name="connsiteX319" fmla="*/ 118421 w 508068"/>
              <a:gd name="connsiteY319" fmla="*/ 50936 h 508128"/>
              <a:gd name="connsiteX320" fmla="*/ 122913 w 508068"/>
              <a:gd name="connsiteY320" fmla="*/ 52973 h 508128"/>
              <a:gd name="connsiteX321" fmla="*/ 125363 w 508068"/>
              <a:gd name="connsiteY321" fmla="*/ 58271 h 508128"/>
              <a:gd name="connsiteX322" fmla="*/ 125363 w 508068"/>
              <a:gd name="connsiteY322" fmla="*/ 69273 h 508128"/>
              <a:gd name="connsiteX323" fmla="*/ 121687 w 508068"/>
              <a:gd name="connsiteY323" fmla="*/ 85165 h 508128"/>
              <a:gd name="connsiteX324" fmla="*/ 113112 w 508068"/>
              <a:gd name="connsiteY324" fmla="*/ 97389 h 508128"/>
              <a:gd name="connsiteX325" fmla="*/ 100862 w 508068"/>
              <a:gd name="connsiteY325" fmla="*/ 105947 h 508128"/>
              <a:gd name="connsiteX326" fmla="*/ 84937 w 508068"/>
              <a:gd name="connsiteY326" fmla="*/ 109206 h 508128"/>
              <a:gd name="connsiteX327" fmla="*/ 69828 w 508068"/>
              <a:gd name="connsiteY327" fmla="*/ 105947 h 508128"/>
              <a:gd name="connsiteX328" fmla="*/ 56761 w 508068"/>
              <a:gd name="connsiteY328" fmla="*/ 98204 h 508128"/>
              <a:gd name="connsiteX329" fmla="*/ 48186 w 508068"/>
              <a:gd name="connsiteY329" fmla="*/ 85980 h 508128"/>
              <a:gd name="connsiteX330" fmla="*/ 44919 w 508068"/>
              <a:gd name="connsiteY330" fmla="*/ 70903 h 508128"/>
              <a:gd name="connsiteX331" fmla="*/ 44919 w 508068"/>
              <a:gd name="connsiteY331" fmla="*/ 39934 h 508128"/>
              <a:gd name="connsiteX332" fmla="*/ 48186 w 508068"/>
              <a:gd name="connsiteY332" fmla="*/ 24449 h 508128"/>
              <a:gd name="connsiteX333" fmla="*/ 56761 w 508068"/>
              <a:gd name="connsiteY333" fmla="*/ 11817 h 508128"/>
              <a:gd name="connsiteX334" fmla="*/ 69011 w 508068"/>
              <a:gd name="connsiteY334" fmla="*/ 3260 h 508128"/>
              <a:gd name="connsiteX335" fmla="*/ 85345 w 508068"/>
              <a:gd name="connsiteY335" fmla="*/ 0 h 50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508068" h="508128">
                <a:moveTo>
                  <a:pt x="140224" y="470125"/>
                </a:moveTo>
                <a:lnTo>
                  <a:pt x="140224" y="495869"/>
                </a:lnTo>
                <a:lnTo>
                  <a:pt x="369234" y="495869"/>
                </a:lnTo>
                <a:lnTo>
                  <a:pt x="369234" y="470125"/>
                </a:lnTo>
                <a:close/>
                <a:moveTo>
                  <a:pt x="254933" y="368375"/>
                </a:moveTo>
                <a:cubicBezTo>
                  <a:pt x="258199" y="368375"/>
                  <a:pt x="261056" y="371236"/>
                  <a:pt x="261056" y="374505"/>
                </a:cubicBezTo>
                <a:lnTo>
                  <a:pt x="261056" y="393711"/>
                </a:lnTo>
                <a:lnTo>
                  <a:pt x="273711" y="393711"/>
                </a:lnTo>
                <a:cubicBezTo>
                  <a:pt x="277385" y="393711"/>
                  <a:pt x="280242" y="396571"/>
                  <a:pt x="280242" y="400249"/>
                </a:cubicBezTo>
                <a:cubicBezTo>
                  <a:pt x="280242" y="403518"/>
                  <a:pt x="277385" y="406378"/>
                  <a:pt x="273711" y="406378"/>
                </a:cubicBezTo>
                <a:lnTo>
                  <a:pt x="261056" y="406378"/>
                </a:lnTo>
                <a:lnTo>
                  <a:pt x="261056" y="457458"/>
                </a:lnTo>
                <a:lnTo>
                  <a:pt x="375357" y="457458"/>
                </a:lnTo>
                <a:cubicBezTo>
                  <a:pt x="379031" y="457458"/>
                  <a:pt x="382297" y="460318"/>
                  <a:pt x="382297" y="463996"/>
                </a:cubicBezTo>
                <a:lnTo>
                  <a:pt x="382297" y="501999"/>
                </a:lnTo>
                <a:cubicBezTo>
                  <a:pt x="382297" y="505677"/>
                  <a:pt x="379031" y="508128"/>
                  <a:pt x="375357" y="508128"/>
                </a:cubicBezTo>
                <a:lnTo>
                  <a:pt x="134100" y="508128"/>
                </a:lnTo>
                <a:cubicBezTo>
                  <a:pt x="130835" y="508128"/>
                  <a:pt x="127569" y="505677"/>
                  <a:pt x="127569" y="501999"/>
                </a:cubicBezTo>
                <a:lnTo>
                  <a:pt x="127569" y="463996"/>
                </a:lnTo>
                <a:cubicBezTo>
                  <a:pt x="127569" y="460318"/>
                  <a:pt x="130835" y="457458"/>
                  <a:pt x="134100" y="457458"/>
                </a:cubicBezTo>
                <a:lnTo>
                  <a:pt x="248401" y="457458"/>
                </a:lnTo>
                <a:lnTo>
                  <a:pt x="248401" y="406378"/>
                </a:lnTo>
                <a:lnTo>
                  <a:pt x="235747" y="406378"/>
                </a:lnTo>
                <a:cubicBezTo>
                  <a:pt x="232073" y="406378"/>
                  <a:pt x="229623" y="403518"/>
                  <a:pt x="229623" y="400249"/>
                </a:cubicBezTo>
                <a:cubicBezTo>
                  <a:pt x="229623" y="396571"/>
                  <a:pt x="232073" y="393711"/>
                  <a:pt x="235747" y="393711"/>
                </a:cubicBezTo>
                <a:lnTo>
                  <a:pt x="248401" y="393711"/>
                </a:lnTo>
                <a:lnTo>
                  <a:pt x="248401" y="374505"/>
                </a:lnTo>
                <a:cubicBezTo>
                  <a:pt x="248401" y="371236"/>
                  <a:pt x="251259" y="368375"/>
                  <a:pt x="254933" y="368375"/>
                </a:cubicBezTo>
                <a:close/>
                <a:moveTo>
                  <a:pt x="469415" y="305481"/>
                </a:moveTo>
                <a:lnTo>
                  <a:pt x="501558" y="305481"/>
                </a:lnTo>
                <a:cubicBezTo>
                  <a:pt x="505220" y="305481"/>
                  <a:pt x="508068" y="308344"/>
                  <a:pt x="508068" y="312024"/>
                </a:cubicBezTo>
                <a:cubicBezTo>
                  <a:pt x="508068" y="315295"/>
                  <a:pt x="505220" y="318158"/>
                  <a:pt x="501558" y="318158"/>
                </a:cubicBezTo>
                <a:lnTo>
                  <a:pt x="469415" y="318158"/>
                </a:lnTo>
                <a:cubicBezTo>
                  <a:pt x="462905" y="318158"/>
                  <a:pt x="457209" y="323883"/>
                  <a:pt x="457209" y="330834"/>
                </a:cubicBezTo>
                <a:lnTo>
                  <a:pt x="457209" y="401169"/>
                </a:lnTo>
                <a:cubicBezTo>
                  <a:pt x="457209" y="418753"/>
                  <a:pt x="442968" y="432656"/>
                  <a:pt x="425472" y="432656"/>
                </a:cubicBezTo>
                <a:cubicBezTo>
                  <a:pt x="408384" y="432656"/>
                  <a:pt x="393736" y="418753"/>
                  <a:pt x="393736" y="401169"/>
                </a:cubicBezTo>
                <a:lnTo>
                  <a:pt x="393736" y="362730"/>
                </a:lnTo>
                <a:cubicBezTo>
                  <a:pt x="393736" y="352507"/>
                  <a:pt x="385192" y="343920"/>
                  <a:pt x="374613" y="343920"/>
                </a:cubicBezTo>
                <a:cubicBezTo>
                  <a:pt x="364441" y="343920"/>
                  <a:pt x="355897" y="352507"/>
                  <a:pt x="355897" y="362730"/>
                </a:cubicBezTo>
                <a:lnTo>
                  <a:pt x="355897" y="388084"/>
                </a:lnTo>
                <a:cubicBezTo>
                  <a:pt x="355897" y="399125"/>
                  <a:pt x="347352" y="407303"/>
                  <a:pt x="336774" y="407303"/>
                </a:cubicBezTo>
                <a:lnTo>
                  <a:pt x="311547" y="407303"/>
                </a:lnTo>
                <a:cubicBezTo>
                  <a:pt x="307885" y="407303"/>
                  <a:pt x="305444" y="404441"/>
                  <a:pt x="305444" y="401169"/>
                </a:cubicBezTo>
                <a:cubicBezTo>
                  <a:pt x="305444" y="397489"/>
                  <a:pt x="307885" y="394626"/>
                  <a:pt x="311547" y="394626"/>
                </a:cubicBezTo>
                <a:lnTo>
                  <a:pt x="336774" y="394626"/>
                </a:lnTo>
                <a:cubicBezTo>
                  <a:pt x="340435" y="394626"/>
                  <a:pt x="343284" y="392173"/>
                  <a:pt x="343284" y="388084"/>
                </a:cubicBezTo>
                <a:lnTo>
                  <a:pt x="343284" y="362730"/>
                </a:lnTo>
                <a:cubicBezTo>
                  <a:pt x="343284" y="345556"/>
                  <a:pt x="357524" y="331243"/>
                  <a:pt x="374613" y="331243"/>
                </a:cubicBezTo>
                <a:cubicBezTo>
                  <a:pt x="392516" y="331243"/>
                  <a:pt x="406756" y="345556"/>
                  <a:pt x="406756" y="362730"/>
                </a:cubicBezTo>
                <a:lnTo>
                  <a:pt x="406756" y="401169"/>
                </a:lnTo>
                <a:cubicBezTo>
                  <a:pt x="406756" y="411801"/>
                  <a:pt x="415301" y="420389"/>
                  <a:pt x="425472" y="420389"/>
                </a:cubicBezTo>
                <a:cubicBezTo>
                  <a:pt x="436051" y="420389"/>
                  <a:pt x="444596" y="411801"/>
                  <a:pt x="444596" y="401169"/>
                </a:cubicBezTo>
                <a:lnTo>
                  <a:pt x="444596" y="330834"/>
                </a:lnTo>
                <a:cubicBezTo>
                  <a:pt x="444596" y="316931"/>
                  <a:pt x="455581" y="305481"/>
                  <a:pt x="469415" y="305481"/>
                </a:cubicBezTo>
                <a:close/>
                <a:moveTo>
                  <a:pt x="6103" y="305481"/>
                </a:moveTo>
                <a:lnTo>
                  <a:pt x="42315" y="305481"/>
                </a:lnTo>
                <a:cubicBezTo>
                  <a:pt x="53708" y="305481"/>
                  <a:pt x="63066" y="314886"/>
                  <a:pt x="63066" y="326745"/>
                </a:cubicBezTo>
                <a:lnTo>
                  <a:pt x="63066" y="375407"/>
                </a:lnTo>
                <a:cubicBezTo>
                  <a:pt x="63066" y="386039"/>
                  <a:pt x="71610" y="394626"/>
                  <a:pt x="82189" y="394626"/>
                </a:cubicBezTo>
                <a:cubicBezTo>
                  <a:pt x="92768" y="394626"/>
                  <a:pt x="101312" y="386039"/>
                  <a:pt x="101312" y="375407"/>
                </a:cubicBezTo>
                <a:lnTo>
                  <a:pt x="101312" y="362730"/>
                </a:lnTo>
                <a:cubicBezTo>
                  <a:pt x="101312" y="345556"/>
                  <a:pt x="115553" y="331243"/>
                  <a:pt x="133048" y="331243"/>
                </a:cubicBezTo>
                <a:cubicBezTo>
                  <a:pt x="150544" y="331243"/>
                  <a:pt x="164785" y="345556"/>
                  <a:pt x="164785" y="362730"/>
                </a:cubicBezTo>
                <a:lnTo>
                  <a:pt x="164785" y="412619"/>
                </a:lnTo>
                <a:cubicBezTo>
                  <a:pt x="164785" y="417117"/>
                  <a:pt x="167633" y="420389"/>
                  <a:pt x="172108" y="420389"/>
                </a:cubicBezTo>
                <a:lnTo>
                  <a:pt x="196114" y="420389"/>
                </a:lnTo>
                <a:cubicBezTo>
                  <a:pt x="199776" y="420389"/>
                  <a:pt x="202624" y="423251"/>
                  <a:pt x="202624" y="426522"/>
                </a:cubicBezTo>
                <a:cubicBezTo>
                  <a:pt x="202624" y="430203"/>
                  <a:pt x="199776" y="432656"/>
                  <a:pt x="196114" y="432656"/>
                </a:cubicBezTo>
                <a:lnTo>
                  <a:pt x="172108" y="432656"/>
                </a:lnTo>
                <a:cubicBezTo>
                  <a:pt x="160716" y="432656"/>
                  <a:pt x="152171" y="424069"/>
                  <a:pt x="152171" y="412619"/>
                </a:cubicBezTo>
                <a:lnTo>
                  <a:pt x="152171" y="362730"/>
                </a:lnTo>
                <a:cubicBezTo>
                  <a:pt x="152171" y="352507"/>
                  <a:pt x="143627" y="343920"/>
                  <a:pt x="133048" y="343920"/>
                </a:cubicBezTo>
                <a:cubicBezTo>
                  <a:pt x="122470" y="343920"/>
                  <a:pt x="113925" y="352507"/>
                  <a:pt x="113925" y="362730"/>
                </a:cubicBezTo>
                <a:lnTo>
                  <a:pt x="113925" y="375407"/>
                </a:lnTo>
                <a:cubicBezTo>
                  <a:pt x="113925" y="393400"/>
                  <a:pt x="99684" y="407303"/>
                  <a:pt x="82189" y="407303"/>
                </a:cubicBezTo>
                <a:cubicBezTo>
                  <a:pt x="64693" y="407303"/>
                  <a:pt x="50453" y="393400"/>
                  <a:pt x="50453" y="375407"/>
                </a:cubicBezTo>
                <a:lnTo>
                  <a:pt x="50453" y="326745"/>
                </a:lnTo>
                <a:cubicBezTo>
                  <a:pt x="50453" y="321838"/>
                  <a:pt x="46791" y="318158"/>
                  <a:pt x="42315" y="318158"/>
                </a:cubicBezTo>
                <a:lnTo>
                  <a:pt x="6103" y="318158"/>
                </a:lnTo>
                <a:cubicBezTo>
                  <a:pt x="2848" y="318158"/>
                  <a:pt x="0" y="315295"/>
                  <a:pt x="0" y="312024"/>
                </a:cubicBezTo>
                <a:cubicBezTo>
                  <a:pt x="0" y="308344"/>
                  <a:pt x="2848" y="305481"/>
                  <a:pt x="6103" y="305481"/>
                </a:cubicBezTo>
                <a:close/>
                <a:moveTo>
                  <a:pt x="384831" y="165781"/>
                </a:moveTo>
                <a:lnTo>
                  <a:pt x="384831" y="219162"/>
                </a:lnTo>
                <a:lnTo>
                  <a:pt x="411453" y="219162"/>
                </a:lnTo>
                <a:cubicBezTo>
                  <a:pt x="415083" y="219162"/>
                  <a:pt x="418310" y="218754"/>
                  <a:pt x="421536" y="217124"/>
                </a:cubicBezTo>
                <a:cubicBezTo>
                  <a:pt x="424360" y="215902"/>
                  <a:pt x="427587" y="213864"/>
                  <a:pt x="430007" y="211420"/>
                </a:cubicBezTo>
                <a:cubicBezTo>
                  <a:pt x="432427" y="208975"/>
                  <a:pt x="434040" y="206122"/>
                  <a:pt x="435654" y="203270"/>
                </a:cubicBezTo>
                <a:cubicBezTo>
                  <a:pt x="436864" y="200010"/>
                  <a:pt x="437671" y="196343"/>
                  <a:pt x="437671" y="192675"/>
                </a:cubicBezTo>
                <a:cubicBezTo>
                  <a:pt x="437671" y="189008"/>
                  <a:pt x="436864" y="185341"/>
                  <a:pt x="435654" y="182488"/>
                </a:cubicBezTo>
                <a:cubicBezTo>
                  <a:pt x="434040" y="178821"/>
                  <a:pt x="432427" y="176376"/>
                  <a:pt x="430007" y="173931"/>
                </a:cubicBezTo>
                <a:cubicBezTo>
                  <a:pt x="427587" y="171486"/>
                  <a:pt x="424763" y="169449"/>
                  <a:pt x="421536" y="168226"/>
                </a:cubicBezTo>
                <a:cubicBezTo>
                  <a:pt x="418310" y="166596"/>
                  <a:pt x="415083" y="165781"/>
                  <a:pt x="411453" y="165781"/>
                </a:cubicBezTo>
                <a:close/>
                <a:moveTo>
                  <a:pt x="97716" y="165781"/>
                </a:moveTo>
                <a:cubicBezTo>
                  <a:pt x="93612" y="165781"/>
                  <a:pt x="90329" y="166189"/>
                  <a:pt x="87045" y="167819"/>
                </a:cubicBezTo>
                <a:cubicBezTo>
                  <a:pt x="83762" y="169041"/>
                  <a:pt x="80889" y="170671"/>
                  <a:pt x="78426" y="172709"/>
                </a:cubicBezTo>
                <a:cubicBezTo>
                  <a:pt x="75964" y="175154"/>
                  <a:pt x="73912" y="178006"/>
                  <a:pt x="72270" y="181266"/>
                </a:cubicBezTo>
                <a:cubicBezTo>
                  <a:pt x="71039" y="184933"/>
                  <a:pt x="70218" y="188193"/>
                  <a:pt x="70218" y="191860"/>
                </a:cubicBezTo>
                <a:lnTo>
                  <a:pt x="70218" y="222014"/>
                </a:lnTo>
                <a:cubicBezTo>
                  <a:pt x="69808" y="225681"/>
                  <a:pt x="70628" y="229349"/>
                  <a:pt x="72270" y="232609"/>
                </a:cubicBezTo>
                <a:cubicBezTo>
                  <a:pt x="73501" y="235869"/>
                  <a:pt x="75553" y="239128"/>
                  <a:pt x="78016" y="241573"/>
                </a:cubicBezTo>
                <a:cubicBezTo>
                  <a:pt x="80479" y="243611"/>
                  <a:pt x="83351" y="245648"/>
                  <a:pt x="86635" y="247278"/>
                </a:cubicBezTo>
                <a:cubicBezTo>
                  <a:pt x="89918" y="248908"/>
                  <a:pt x="94022" y="249315"/>
                  <a:pt x="98127" y="249315"/>
                </a:cubicBezTo>
                <a:cubicBezTo>
                  <a:pt x="101820" y="249315"/>
                  <a:pt x="105104" y="248908"/>
                  <a:pt x="108387" y="247278"/>
                </a:cubicBezTo>
                <a:cubicBezTo>
                  <a:pt x="111671" y="246056"/>
                  <a:pt x="114543" y="244426"/>
                  <a:pt x="117006" y="241981"/>
                </a:cubicBezTo>
                <a:cubicBezTo>
                  <a:pt x="119469" y="239536"/>
                  <a:pt x="121521" y="236683"/>
                  <a:pt x="122752" y="233424"/>
                </a:cubicBezTo>
                <a:cubicBezTo>
                  <a:pt x="124394" y="230164"/>
                  <a:pt x="125214" y="226496"/>
                  <a:pt x="125214" y="222829"/>
                </a:cubicBezTo>
                <a:lnTo>
                  <a:pt x="125625" y="192675"/>
                </a:lnTo>
                <a:cubicBezTo>
                  <a:pt x="125625" y="189008"/>
                  <a:pt x="124804" y="185748"/>
                  <a:pt x="123162" y="182488"/>
                </a:cubicBezTo>
                <a:cubicBezTo>
                  <a:pt x="121931" y="178821"/>
                  <a:pt x="120289" y="175968"/>
                  <a:pt x="117416" y="173524"/>
                </a:cubicBezTo>
                <a:cubicBezTo>
                  <a:pt x="114954" y="171079"/>
                  <a:pt x="111671" y="169449"/>
                  <a:pt x="108798" y="167819"/>
                </a:cubicBezTo>
                <a:cubicBezTo>
                  <a:pt x="105514" y="166189"/>
                  <a:pt x="101820" y="165781"/>
                  <a:pt x="97716" y="165781"/>
                </a:cubicBezTo>
                <a:close/>
                <a:moveTo>
                  <a:pt x="378378" y="152742"/>
                </a:moveTo>
                <a:lnTo>
                  <a:pt x="411453" y="152742"/>
                </a:lnTo>
                <a:cubicBezTo>
                  <a:pt x="416696" y="152742"/>
                  <a:pt x="421940" y="153964"/>
                  <a:pt x="426780" y="155594"/>
                </a:cubicBezTo>
                <a:cubicBezTo>
                  <a:pt x="431620" y="158039"/>
                  <a:pt x="435654" y="160892"/>
                  <a:pt x="439284" y="164151"/>
                </a:cubicBezTo>
                <a:cubicBezTo>
                  <a:pt x="442914" y="168226"/>
                  <a:pt x="445738" y="172301"/>
                  <a:pt x="447754" y="177191"/>
                </a:cubicBezTo>
                <a:cubicBezTo>
                  <a:pt x="449771" y="182081"/>
                  <a:pt x="450578" y="187378"/>
                  <a:pt x="450578" y="192675"/>
                </a:cubicBezTo>
                <a:cubicBezTo>
                  <a:pt x="450578" y="200010"/>
                  <a:pt x="449368" y="206122"/>
                  <a:pt x="445738" y="212234"/>
                </a:cubicBezTo>
                <a:cubicBezTo>
                  <a:pt x="442107" y="218347"/>
                  <a:pt x="437671" y="222829"/>
                  <a:pt x="432024" y="226496"/>
                </a:cubicBezTo>
                <a:lnTo>
                  <a:pt x="425570" y="230571"/>
                </a:lnTo>
                <a:lnTo>
                  <a:pt x="445334" y="250130"/>
                </a:lnTo>
                <a:cubicBezTo>
                  <a:pt x="446544" y="251353"/>
                  <a:pt x="446948" y="252983"/>
                  <a:pt x="446948" y="255020"/>
                </a:cubicBezTo>
                <a:cubicBezTo>
                  <a:pt x="446948" y="256650"/>
                  <a:pt x="446544" y="258280"/>
                  <a:pt x="444931" y="259910"/>
                </a:cubicBezTo>
                <a:cubicBezTo>
                  <a:pt x="443721" y="261132"/>
                  <a:pt x="442511" y="261540"/>
                  <a:pt x="440897" y="261540"/>
                </a:cubicBezTo>
                <a:cubicBezTo>
                  <a:pt x="438477" y="261540"/>
                  <a:pt x="437267" y="261132"/>
                  <a:pt x="436057" y="259910"/>
                </a:cubicBezTo>
                <a:lnTo>
                  <a:pt x="408629" y="232609"/>
                </a:lnTo>
                <a:lnTo>
                  <a:pt x="384831" y="232609"/>
                </a:lnTo>
                <a:lnTo>
                  <a:pt x="384831" y="255020"/>
                </a:lnTo>
                <a:cubicBezTo>
                  <a:pt x="384831" y="257465"/>
                  <a:pt x="384428" y="258688"/>
                  <a:pt x="383218" y="259910"/>
                </a:cubicBezTo>
                <a:cubicBezTo>
                  <a:pt x="382008" y="261132"/>
                  <a:pt x="380395" y="261947"/>
                  <a:pt x="378378" y="261947"/>
                </a:cubicBezTo>
                <a:cubicBezTo>
                  <a:pt x="376764" y="261947"/>
                  <a:pt x="375151" y="261132"/>
                  <a:pt x="373941" y="259910"/>
                </a:cubicBezTo>
                <a:cubicBezTo>
                  <a:pt x="372731" y="258688"/>
                  <a:pt x="371924" y="257465"/>
                  <a:pt x="371924" y="255020"/>
                </a:cubicBezTo>
                <a:lnTo>
                  <a:pt x="371924" y="159262"/>
                </a:lnTo>
                <a:cubicBezTo>
                  <a:pt x="371924" y="157224"/>
                  <a:pt x="372731" y="156002"/>
                  <a:pt x="373941" y="154372"/>
                </a:cubicBezTo>
                <a:cubicBezTo>
                  <a:pt x="375151" y="153149"/>
                  <a:pt x="376764" y="152742"/>
                  <a:pt x="378378" y="152742"/>
                </a:cubicBezTo>
                <a:close/>
                <a:moveTo>
                  <a:pt x="281070" y="152742"/>
                </a:moveTo>
                <a:lnTo>
                  <a:pt x="336185" y="152742"/>
                </a:lnTo>
                <a:cubicBezTo>
                  <a:pt x="337830" y="152742"/>
                  <a:pt x="339475" y="153557"/>
                  <a:pt x="340709" y="155187"/>
                </a:cubicBezTo>
                <a:cubicBezTo>
                  <a:pt x="342355" y="156409"/>
                  <a:pt x="342766" y="158039"/>
                  <a:pt x="342766" y="159669"/>
                </a:cubicBezTo>
                <a:cubicBezTo>
                  <a:pt x="342766" y="162114"/>
                  <a:pt x="342355" y="163337"/>
                  <a:pt x="341121" y="164559"/>
                </a:cubicBezTo>
                <a:cubicBezTo>
                  <a:pt x="339475" y="165781"/>
                  <a:pt x="337830" y="166596"/>
                  <a:pt x="336185" y="166596"/>
                </a:cubicBezTo>
                <a:lnTo>
                  <a:pt x="288063" y="166596"/>
                </a:lnTo>
                <a:lnTo>
                  <a:pt x="288063" y="200417"/>
                </a:lnTo>
                <a:lnTo>
                  <a:pt x="323023" y="200417"/>
                </a:lnTo>
                <a:cubicBezTo>
                  <a:pt x="325080" y="200417"/>
                  <a:pt x="326314" y="200825"/>
                  <a:pt x="327959" y="202047"/>
                </a:cubicBezTo>
                <a:cubicBezTo>
                  <a:pt x="329193" y="203677"/>
                  <a:pt x="330015" y="204900"/>
                  <a:pt x="330015" y="206937"/>
                </a:cubicBezTo>
                <a:cubicBezTo>
                  <a:pt x="330015" y="208975"/>
                  <a:pt x="329193" y="210197"/>
                  <a:pt x="327959" y="211827"/>
                </a:cubicBezTo>
                <a:cubicBezTo>
                  <a:pt x="326725" y="213049"/>
                  <a:pt x="325080" y="213457"/>
                  <a:pt x="323023" y="213457"/>
                </a:cubicBezTo>
                <a:lnTo>
                  <a:pt x="288063" y="213457"/>
                </a:lnTo>
                <a:lnTo>
                  <a:pt x="288063" y="248501"/>
                </a:lnTo>
                <a:lnTo>
                  <a:pt x="336185" y="248501"/>
                </a:lnTo>
                <a:cubicBezTo>
                  <a:pt x="337830" y="248501"/>
                  <a:pt x="339475" y="248908"/>
                  <a:pt x="340709" y="250538"/>
                </a:cubicBezTo>
                <a:cubicBezTo>
                  <a:pt x="342355" y="251760"/>
                  <a:pt x="342766" y="253390"/>
                  <a:pt x="342766" y="255020"/>
                </a:cubicBezTo>
                <a:cubicBezTo>
                  <a:pt x="342766" y="257058"/>
                  <a:pt x="342355" y="258688"/>
                  <a:pt x="340709" y="259910"/>
                </a:cubicBezTo>
                <a:cubicBezTo>
                  <a:pt x="339475" y="261132"/>
                  <a:pt x="337830" y="261947"/>
                  <a:pt x="336185" y="261947"/>
                </a:cubicBezTo>
                <a:lnTo>
                  <a:pt x="281070" y="261947"/>
                </a:lnTo>
                <a:cubicBezTo>
                  <a:pt x="279837" y="261947"/>
                  <a:pt x="278191" y="261132"/>
                  <a:pt x="276546" y="259910"/>
                </a:cubicBezTo>
                <a:cubicBezTo>
                  <a:pt x="275312" y="258688"/>
                  <a:pt x="274901" y="257058"/>
                  <a:pt x="274901" y="255020"/>
                </a:cubicBezTo>
                <a:lnTo>
                  <a:pt x="274901" y="159669"/>
                </a:lnTo>
                <a:cubicBezTo>
                  <a:pt x="274901" y="158039"/>
                  <a:pt x="275312" y="156409"/>
                  <a:pt x="276546" y="155187"/>
                </a:cubicBezTo>
                <a:cubicBezTo>
                  <a:pt x="277780" y="153557"/>
                  <a:pt x="279425" y="152742"/>
                  <a:pt x="281070" y="152742"/>
                </a:cubicBezTo>
                <a:close/>
                <a:moveTo>
                  <a:pt x="242370" y="152742"/>
                </a:moveTo>
                <a:cubicBezTo>
                  <a:pt x="246468" y="153964"/>
                  <a:pt x="247697" y="155187"/>
                  <a:pt x="248517" y="157224"/>
                </a:cubicBezTo>
                <a:cubicBezTo>
                  <a:pt x="249336" y="158447"/>
                  <a:pt x="249336" y="160077"/>
                  <a:pt x="248517" y="162114"/>
                </a:cubicBezTo>
                <a:lnTo>
                  <a:pt x="209178" y="257465"/>
                </a:lnTo>
                <a:cubicBezTo>
                  <a:pt x="209178" y="258688"/>
                  <a:pt x="207948" y="259910"/>
                  <a:pt x="206719" y="260725"/>
                </a:cubicBezTo>
                <a:cubicBezTo>
                  <a:pt x="205490" y="261540"/>
                  <a:pt x="204260" y="261947"/>
                  <a:pt x="203031" y="261947"/>
                </a:cubicBezTo>
                <a:cubicBezTo>
                  <a:pt x="201802" y="261947"/>
                  <a:pt x="200572" y="261540"/>
                  <a:pt x="199343" y="260725"/>
                </a:cubicBezTo>
                <a:cubicBezTo>
                  <a:pt x="198114" y="259503"/>
                  <a:pt x="197294" y="258688"/>
                  <a:pt x="196884" y="257465"/>
                </a:cubicBezTo>
                <a:lnTo>
                  <a:pt x="157135" y="162114"/>
                </a:lnTo>
                <a:cubicBezTo>
                  <a:pt x="156316" y="160484"/>
                  <a:pt x="156316" y="158854"/>
                  <a:pt x="157135" y="157224"/>
                </a:cubicBezTo>
                <a:cubicBezTo>
                  <a:pt x="157955" y="155187"/>
                  <a:pt x="159184" y="153964"/>
                  <a:pt x="161233" y="153149"/>
                </a:cubicBezTo>
                <a:cubicBezTo>
                  <a:pt x="162463" y="153149"/>
                  <a:pt x="163282" y="153149"/>
                  <a:pt x="163692" y="153149"/>
                </a:cubicBezTo>
                <a:cubicBezTo>
                  <a:pt x="164921" y="153149"/>
                  <a:pt x="165331" y="153149"/>
                  <a:pt x="165741" y="153557"/>
                </a:cubicBezTo>
                <a:cubicBezTo>
                  <a:pt x="167790" y="154372"/>
                  <a:pt x="169019" y="155594"/>
                  <a:pt x="169429" y="157224"/>
                </a:cubicBezTo>
                <a:lnTo>
                  <a:pt x="203031" y="235869"/>
                </a:lnTo>
                <a:lnTo>
                  <a:pt x="236223" y="157632"/>
                </a:lnTo>
                <a:cubicBezTo>
                  <a:pt x="237043" y="155594"/>
                  <a:pt x="237862" y="154372"/>
                  <a:pt x="239911" y="153557"/>
                </a:cubicBezTo>
                <a:cubicBezTo>
                  <a:pt x="240731" y="153149"/>
                  <a:pt x="241550" y="152742"/>
                  <a:pt x="242370" y="152742"/>
                </a:cubicBezTo>
                <a:close/>
                <a:moveTo>
                  <a:pt x="98127" y="152742"/>
                </a:moveTo>
                <a:cubicBezTo>
                  <a:pt x="103462" y="152742"/>
                  <a:pt x="108387" y="153964"/>
                  <a:pt x="112902" y="156002"/>
                </a:cubicBezTo>
                <a:cubicBezTo>
                  <a:pt x="117827" y="158039"/>
                  <a:pt x="122342" y="160484"/>
                  <a:pt x="126035" y="164151"/>
                </a:cubicBezTo>
                <a:cubicBezTo>
                  <a:pt x="129729" y="167411"/>
                  <a:pt x="132602" y="171894"/>
                  <a:pt x="134654" y="176376"/>
                </a:cubicBezTo>
                <a:cubicBezTo>
                  <a:pt x="136706" y="180858"/>
                  <a:pt x="137938" y="186156"/>
                  <a:pt x="137938" y="191045"/>
                </a:cubicBezTo>
                <a:lnTo>
                  <a:pt x="137938" y="222014"/>
                </a:lnTo>
                <a:cubicBezTo>
                  <a:pt x="137938" y="227719"/>
                  <a:pt x="136706" y="232609"/>
                  <a:pt x="135065" y="237498"/>
                </a:cubicBezTo>
                <a:cubicBezTo>
                  <a:pt x="132602" y="242388"/>
                  <a:pt x="129729" y="246463"/>
                  <a:pt x="126446" y="250130"/>
                </a:cubicBezTo>
                <a:cubicBezTo>
                  <a:pt x="122752" y="253798"/>
                  <a:pt x="118648" y="256650"/>
                  <a:pt x="113723" y="258688"/>
                </a:cubicBezTo>
                <a:cubicBezTo>
                  <a:pt x="109208" y="261132"/>
                  <a:pt x="103462" y="261947"/>
                  <a:pt x="98127" y="261947"/>
                </a:cubicBezTo>
                <a:cubicBezTo>
                  <a:pt x="92381" y="261947"/>
                  <a:pt x="87045" y="261132"/>
                  <a:pt x="82120" y="259095"/>
                </a:cubicBezTo>
                <a:cubicBezTo>
                  <a:pt x="77195" y="257058"/>
                  <a:pt x="73091" y="254205"/>
                  <a:pt x="69808" y="250945"/>
                </a:cubicBezTo>
                <a:cubicBezTo>
                  <a:pt x="66114" y="247686"/>
                  <a:pt x="62830" y="243611"/>
                  <a:pt x="60778" y="238313"/>
                </a:cubicBezTo>
                <a:cubicBezTo>
                  <a:pt x="58726" y="233831"/>
                  <a:pt x="57495" y="228941"/>
                  <a:pt x="57495" y="223644"/>
                </a:cubicBezTo>
                <a:lnTo>
                  <a:pt x="57495" y="192675"/>
                </a:lnTo>
                <a:cubicBezTo>
                  <a:pt x="57495" y="187378"/>
                  <a:pt x="58726" y="182081"/>
                  <a:pt x="60368" y="177598"/>
                </a:cubicBezTo>
                <a:cubicBezTo>
                  <a:pt x="62420" y="172709"/>
                  <a:pt x="65293" y="168226"/>
                  <a:pt x="68987" y="164559"/>
                </a:cubicBezTo>
                <a:cubicBezTo>
                  <a:pt x="72270" y="160892"/>
                  <a:pt x="76785" y="158447"/>
                  <a:pt x="81710" y="156409"/>
                </a:cubicBezTo>
                <a:cubicBezTo>
                  <a:pt x="86635" y="153964"/>
                  <a:pt x="91970" y="152742"/>
                  <a:pt x="98127" y="152742"/>
                </a:cubicBezTo>
                <a:close/>
                <a:moveTo>
                  <a:pt x="189354" y="26842"/>
                </a:moveTo>
                <a:lnTo>
                  <a:pt x="165011" y="90475"/>
                </a:lnTo>
                <a:lnTo>
                  <a:pt x="213696" y="90475"/>
                </a:lnTo>
                <a:close/>
                <a:moveTo>
                  <a:pt x="189354" y="1799"/>
                </a:moveTo>
                <a:cubicBezTo>
                  <a:pt x="190976" y="1799"/>
                  <a:pt x="191788" y="1799"/>
                  <a:pt x="193005" y="3031"/>
                </a:cubicBezTo>
                <a:cubicBezTo>
                  <a:pt x="194222" y="3852"/>
                  <a:pt x="195034" y="4673"/>
                  <a:pt x="195439" y="5904"/>
                </a:cubicBezTo>
                <a:lnTo>
                  <a:pt x="232359" y="101970"/>
                </a:lnTo>
                <a:cubicBezTo>
                  <a:pt x="233170" y="103612"/>
                  <a:pt x="233170" y="105254"/>
                  <a:pt x="232359" y="107307"/>
                </a:cubicBezTo>
                <a:cubicBezTo>
                  <a:pt x="231547" y="108949"/>
                  <a:pt x="230330" y="109770"/>
                  <a:pt x="228707" y="111001"/>
                </a:cubicBezTo>
                <a:lnTo>
                  <a:pt x="226273" y="111001"/>
                </a:lnTo>
                <a:cubicBezTo>
                  <a:pt x="225462" y="111001"/>
                  <a:pt x="224650" y="111001"/>
                  <a:pt x="223839" y="111001"/>
                </a:cubicBezTo>
                <a:cubicBezTo>
                  <a:pt x="221810" y="109770"/>
                  <a:pt x="220593" y="108538"/>
                  <a:pt x="220188" y="106896"/>
                </a:cubicBezTo>
                <a:lnTo>
                  <a:pt x="216942" y="98685"/>
                </a:lnTo>
                <a:lnTo>
                  <a:pt x="161360" y="98685"/>
                </a:lnTo>
                <a:lnTo>
                  <a:pt x="158520" y="106896"/>
                </a:lnTo>
                <a:cubicBezTo>
                  <a:pt x="157708" y="108538"/>
                  <a:pt x="156897" y="109770"/>
                  <a:pt x="155274" y="111001"/>
                </a:cubicBezTo>
                <a:cubicBezTo>
                  <a:pt x="154057" y="111001"/>
                  <a:pt x="153245" y="111001"/>
                  <a:pt x="152434" y="111001"/>
                </a:cubicBezTo>
                <a:cubicBezTo>
                  <a:pt x="148377" y="109770"/>
                  <a:pt x="147160" y="108538"/>
                  <a:pt x="146348" y="107307"/>
                </a:cubicBezTo>
                <a:cubicBezTo>
                  <a:pt x="145537" y="105254"/>
                  <a:pt x="145537" y="103612"/>
                  <a:pt x="146348" y="101970"/>
                </a:cubicBezTo>
                <a:lnTo>
                  <a:pt x="183268" y="5904"/>
                </a:lnTo>
                <a:cubicBezTo>
                  <a:pt x="183674" y="5083"/>
                  <a:pt x="184485" y="3852"/>
                  <a:pt x="186108" y="3031"/>
                </a:cubicBezTo>
                <a:cubicBezTo>
                  <a:pt x="187325" y="1799"/>
                  <a:pt x="188542" y="1799"/>
                  <a:pt x="189354" y="1799"/>
                </a:cubicBezTo>
                <a:close/>
                <a:moveTo>
                  <a:pt x="402231" y="0"/>
                </a:moveTo>
                <a:lnTo>
                  <a:pt x="456198" y="0"/>
                </a:lnTo>
                <a:cubicBezTo>
                  <a:pt x="458242" y="0"/>
                  <a:pt x="459469" y="409"/>
                  <a:pt x="460695" y="2045"/>
                </a:cubicBezTo>
                <a:cubicBezTo>
                  <a:pt x="462331" y="3272"/>
                  <a:pt x="463148" y="4908"/>
                  <a:pt x="463148" y="6544"/>
                </a:cubicBezTo>
                <a:cubicBezTo>
                  <a:pt x="463148" y="8589"/>
                  <a:pt x="462331" y="10225"/>
                  <a:pt x="461104" y="11452"/>
                </a:cubicBezTo>
                <a:cubicBezTo>
                  <a:pt x="459878" y="12679"/>
                  <a:pt x="458242" y="13497"/>
                  <a:pt x="456198" y="13497"/>
                </a:cubicBezTo>
                <a:lnTo>
                  <a:pt x="408364" y="13497"/>
                </a:lnTo>
                <a:lnTo>
                  <a:pt x="408364" y="47036"/>
                </a:lnTo>
                <a:lnTo>
                  <a:pt x="443524" y="47036"/>
                </a:lnTo>
                <a:cubicBezTo>
                  <a:pt x="445159" y="47036"/>
                  <a:pt x="446795" y="47854"/>
                  <a:pt x="448021" y="49490"/>
                </a:cubicBezTo>
                <a:cubicBezTo>
                  <a:pt x="449657" y="50717"/>
                  <a:pt x="450065" y="51944"/>
                  <a:pt x="450065" y="53989"/>
                </a:cubicBezTo>
                <a:cubicBezTo>
                  <a:pt x="450065" y="56034"/>
                  <a:pt x="449657" y="57670"/>
                  <a:pt x="448021" y="58897"/>
                </a:cubicBezTo>
                <a:cubicBezTo>
                  <a:pt x="446795" y="60124"/>
                  <a:pt x="445159" y="60533"/>
                  <a:pt x="443524" y="60533"/>
                </a:cubicBezTo>
                <a:lnTo>
                  <a:pt x="408364" y="60533"/>
                </a:lnTo>
                <a:lnTo>
                  <a:pt x="408364" y="95708"/>
                </a:lnTo>
                <a:lnTo>
                  <a:pt x="456198" y="95708"/>
                </a:lnTo>
                <a:cubicBezTo>
                  <a:pt x="458242" y="95708"/>
                  <a:pt x="459469" y="96117"/>
                  <a:pt x="460695" y="97753"/>
                </a:cubicBezTo>
                <a:cubicBezTo>
                  <a:pt x="462331" y="98980"/>
                  <a:pt x="463148" y="100616"/>
                  <a:pt x="463148" y="102252"/>
                </a:cubicBezTo>
                <a:cubicBezTo>
                  <a:pt x="463148" y="104297"/>
                  <a:pt x="462331" y="105933"/>
                  <a:pt x="461104" y="107160"/>
                </a:cubicBezTo>
                <a:cubicBezTo>
                  <a:pt x="459469" y="108387"/>
                  <a:pt x="458242" y="109205"/>
                  <a:pt x="456198" y="109205"/>
                </a:cubicBezTo>
                <a:lnTo>
                  <a:pt x="402231" y="109205"/>
                </a:lnTo>
                <a:cubicBezTo>
                  <a:pt x="400187" y="109205"/>
                  <a:pt x="398552" y="108387"/>
                  <a:pt x="397325" y="107160"/>
                </a:cubicBezTo>
                <a:cubicBezTo>
                  <a:pt x="396099" y="105524"/>
                  <a:pt x="395281" y="104297"/>
                  <a:pt x="395281" y="102252"/>
                </a:cubicBezTo>
                <a:lnTo>
                  <a:pt x="395281" y="6544"/>
                </a:lnTo>
                <a:cubicBezTo>
                  <a:pt x="395281" y="4908"/>
                  <a:pt x="396099" y="3681"/>
                  <a:pt x="397325" y="2045"/>
                </a:cubicBezTo>
                <a:cubicBezTo>
                  <a:pt x="398552" y="409"/>
                  <a:pt x="399778" y="0"/>
                  <a:pt x="402231" y="0"/>
                </a:cubicBezTo>
                <a:close/>
                <a:moveTo>
                  <a:pt x="287123" y="0"/>
                </a:moveTo>
                <a:cubicBezTo>
                  <a:pt x="291172" y="0"/>
                  <a:pt x="294816" y="818"/>
                  <a:pt x="298460" y="2045"/>
                </a:cubicBezTo>
                <a:cubicBezTo>
                  <a:pt x="302104" y="3681"/>
                  <a:pt x="305748" y="5726"/>
                  <a:pt x="308987" y="8589"/>
                </a:cubicBezTo>
                <a:lnTo>
                  <a:pt x="312632" y="11452"/>
                </a:lnTo>
                <a:lnTo>
                  <a:pt x="316276" y="8589"/>
                </a:lnTo>
                <a:cubicBezTo>
                  <a:pt x="319515" y="6135"/>
                  <a:pt x="323159" y="3681"/>
                  <a:pt x="326803" y="2454"/>
                </a:cubicBezTo>
                <a:cubicBezTo>
                  <a:pt x="330447" y="818"/>
                  <a:pt x="334091" y="0"/>
                  <a:pt x="338140" y="0"/>
                </a:cubicBezTo>
                <a:cubicBezTo>
                  <a:pt x="342594" y="0"/>
                  <a:pt x="346238" y="818"/>
                  <a:pt x="349882" y="2454"/>
                </a:cubicBezTo>
                <a:cubicBezTo>
                  <a:pt x="353931" y="4090"/>
                  <a:pt x="357170" y="6544"/>
                  <a:pt x="360005" y="9407"/>
                </a:cubicBezTo>
                <a:cubicBezTo>
                  <a:pt x="362839" y="12270"/>
                  <a:pt x="365268" y="15951"/>
                  <a:pt x="366888" y="20041"/>
                </a:cubicBezTo>
                <a:cubicBezTo>
                  <a:pt x="368508" y="24131"/>
                  <a:pt x="369722" y="27812"/>
                  <a:pt x="369722" y="32721"/>
                </a:cubicBezTo>
                <a:lnTo>
                  <a:pt x="369722" y="102252"/>
                </a:lnTo>
                <a:cubicBezTo>
                  <a:pt x="369722" y="104297"/>
                  <a:pt x="369722" y="105933"/>
                  <a:pt x="368103" y="107160"/>
                </a:cubicBezTo>
                <a:cubicBezTo>
                  <a:pt x="366888" y="108387"/>
                  <a:pt x="365268" y="109205"/>
                  <a:pt x="363244" y="109205"/>
                </a:cubicBezTo>
                <a:cubicBezTo>
                  <a:pt x="361219" y="109205"/>
                  <a:pt x="360005" y="108387"/>
                  <a:pt x="358385" y="107160"/>
                </a:cubicBezTo>
                <a:cubicBezTo>
                  <a:pt x="357170" y="105933"/>
                  <a:pt x="356765" y="104297"/>
                  <a:pt x="356765" y="102252"/>
                </a:cubicBezTo>
                <a:lnTo>
                  <a:pt x="356765" y="33948"/>
                </a:lnTo>
                <a:cubicBezTo>
                  <a:pt x="356765" y="28630"/>
                  <a:pt x="354741" y="24131"/>
                  <a:pt x="351097" y="20450"/>
                </a:cubicBezTo>
                <a:cubicBezTo>
                  <a:pt x="347453" y="16769"/>
                  <a:pt x="342999" y="14724"/>
                  <a:pt x="338140" y="14724"/>
                </a:cubicBezTo>
                <a:cubicBezTo>
                  <a:pt x="332877" y="14724"/>
                  <a:pt x="328423" y="16769"/>
                  <a:pt x="324779" y="20450"/>
                </a:cubicBezTo>
                <a:cubicBezTo>
                  <a:pt x="321134" y="24131"/>
                  <a:pt x="319110" y="28630"/>
                  <a:pt x="319110" y="33948"/>
                </a:cubicBezTo>
                <a:lnTo>
                  <a:pt x="319110" y="102252"/>
                </a:lnTo>
                <a:cubicBezTo>
                  <a:pt x="319110" y="104297"/>
                  <a:pt x="318705" y="105933"/>
                  <a:pt x="317490" y="107160"/>
                </a:cubicBezTo>
                <a:cubicBezTo>
                  <a:pt x="315871" y="108387"/>
                  <a:pt x="314251" y="109205"/>
                  <a:pt x="312632" y="109205"/>
                </a:cubicBezTo>
                <a:cubicBezTo>
                  <a:pt x="310607" y="109205"/>
                  <a:pt x="309392" y="108387"/>
                  <a:pt x="308178" y="107160"/>
                </a:cubicBezTo>
                <a:cubicBezTo>
                  <a:pt x="306558" y="105933"/>
                  <a:pt x="306153" y="104297"/>
                  <a:pt x="306153" y="102252"/>
                </a:cubicBezTo>
                <a:lnTo>
                  <a:pt x="306153" y="33948"/>
                </a:lnTo>
                <a:cubicBezTo>
                  <a:pt x="306153" y="28630"/>
                  <a:pt x="304129" y="24131"/>
                  <a:pt x="300484" y="20450"/>
                </a:cubicBezTo>
                <a:cubicBezTo>
                  <a:pt x="297245" y="16769"/>
                  <a:pt x="292791" y="14724"/>
                  <a:pt x="287123" y="14724"/>
                </a:cubicBezTo>
                <a:cubicBezTo>
                  <a:pt x="282264" y="14724"/>
                  <a:pt x="277405" y="16769"/>
                  <a:pt x="273761" y="20450"/>
                </a:cubicBezTo>
                <a:cubicBezTo>
                  <a:pt x="270522" y="24131"/>
                  <a:pt x="268498" y="28630"/>
                  <a:pt x="268498" y="33948"/>
                </a:cubicBezTo>
                <a:lnTo>
                  <a:pt x="268498" y="102252"/>
                </a:lnTo>
                <a:cubicBezTo>
                  <a:pt x="268498" y="104297"/>
                  <a:pt x="268093" y="105933"/>
                  <a:pt x="266878" y="107160"/>
                </a:cubicBezTo>
                <a:cubicBezTo>
                  <a:pt x="265663" y="108387"/>
                  <a:pt x="263639" y="109205"/>
                  <a:pt x="262019" y="109205"/>
                </a:cubicBezTo>
                <a:cubicBezTo>
                  <a:pt x="259995" y="109205"/>
                  <a:pt x="258375" y="108387"/>
                  <a:pt x="257160" y="107160"/>
                </a:cubicBezTo>
                <a:cubicBezTo>
                  <a:pt x="255946" y="105933"/>
                  <a:pt x="255136" y="104297"/>
                  <a:pt x="255136" y="102252"/>
                </a:cubicBezTo>
                <a:lnTo>
                  <a:pt x="255136" y="32312"/>
                </a:lnTo>
                <a:cubicBezTo>
                  <a:pt x="255136" y="28221"/>
                  <a:pt x="255946" y="24131"/>
                  <a:pt x="257565" y="20450"/>
                </a:cubicBezTo>
                <a:cubicBezTo>
                  <a:pt x="259590" y="16360"/>
                  <a:pt x="261614" y="12679"/>
                  <a:pt x="264449" y="9816"/>
                </a:cubicBezTo>
                <a:cubicBezTo>
                  <a:pt x="267688" y="6953"/>
                  <a:pt x="270927" y="4499"/>
                  <a:pt x="274976" y="2454"/>
                </a:cubicBezTo>
                <a:cubicBezTo>
                  <a:pt x="278620" y="818"/>
                  <a:pt x="282669" y="0"/>
                  <a:pt x="287123" y="0"/>
                </a:cubicBezTo>
                <a:close/>
                <a:moveTo>
                  <a:pt x="85345" y="0"/>
                </a:moveTo>
                <a:cubicBezTo>
                  <a:pt x="88612" y="0"/>
                  <a:pt x="91062" y="407"/>
                  <a:pt x="93512" y="815"/>
                </a:cubicBezTo>
                <a:cubicBezTo>
                  <a:pt x="98412" y="2037"/>
                  <a:pt x="102904" y="3260"/>
                  <a:pt x="106579" y="5297"/>
                </a:cubicBezTo>
                <a:cubicBezTo>
                  <a:pt x="112296" y="8965"/>
                  <a:pt x="116379" y="13040"/>
                  <a:pt x="120054" y="19152"/>
                </a:cubicBezTo>
                <a:lnTo>
                  <a:pt x="121279" y="22819"/>
                </a:lnTo>
                <a:cubicBezTo>
                  <a:pt x="121279" y="24449"/>
                  <a:pt x="120871" y="26079"/>
                  <a:pt x="119237" y="27709"/>
                </a:cubicBezTo>
                <a:cubicBezTo>
                  <a:pt x="118012" y="28932"/>
                  <a:pt x="116379" y="29339"/>
                  <a:pt x="114746" y="29339"/>
                </a:cubicBezTo>
                <a:cubicBezTo>
                  <a:pt x="112704" y="29339"/>
                  <a:pt x="111887" y="28932"/>
                  <a:pt x="111479" y="28932"/>
                </a:cubicBezTo>
                <a:cubicBezTo>
                  <a:pt x="110254" y="27709"/>
                  <a:pt x="109029" y="26487"/>
                  <a:pt x="107804" y="24857"/>
                </a:cubicBezTo>
                <a:cubicBezTo>
                  <a:pt x="106170" y="21597"/>
                  <a:pt x="103312" y="18744"/>
                  <a:pt x="99637" y="16707"/>
                </a:cubicBezTo>
                <a:cubicBezTo>
                  <a:pt x="97187" y="15077"/>
                  <a:pt x="93920" y="13854"/>
                  <a:pt x="89837" y="13040"/>
                </a:cubicBezTo>
                <a:cubicBezTo>
                  <a:pt x="87795" y="12632"/>
                  <a:pt x="86570" y="12632"/>
                  <a:pt x="84937" y="12632"/>
                </a:cubicBezTo>
                <a:cubicBezTo>
                  <a:pt x="81262" y="12632"/>
                  <a:pt x="77586" y="13447"/>
                  <a:pt x="74320" y="14669"/>
                </a:cubicBezTo>
                <a:cubicBezTo>
                  <a:pt x="71053" y="16299"/>
                  <a:pt x="68195" y="17929"/>
                  <a:pt x="65744" y="19967"/>
                </a:cubicBezTo>
                <a:cubicBezTo>
                  <a:pt x="63294" y="22412"/>
                  <a:pt x="61253" y="25264"/>
                  <a:pt x="60028" y="28524"/>
                </a:cubicBezTo>
                <a:cubicBezTo>
                  <a:pt x="58394" y="31784"/>
                  <a:pt x="57986" y="35044"/>
                  <a:pt x="57986" y="38711"/>
                </a:cubicBezTo>
                <a:lnTo>
                  <a:pt x="57986" y="69273"/>
                </a:lnTo>
                <a:cubicBezTo>
                  <a:pt x="57578" y="73348"/>
                  <a:pt x="57986" y="77015"/>
                  <a:pt x="59619" y="80275"/>
                </a:cubicBezTo>
                <a:cubicBezTo>
                  <a:pt x="61253" y="83535"/>
                  <a:pt x="62886" y="86387"/>
                  <a:pt x="65336" y="88832"/>
                </a:cubicBezTo>
                <a:cubicBezTo>
                  <a:pt x="67786" y="90870"/>
                  <a:pt x="71053" y="92907"/>
                  <a:pt x="73911" y="94537"/>
                </a:cubicBezTo>
                <a:cubicBezTo>
                  <a:pt x="77178" y="95759"/>
                  <a:pt x="80853" y="96574"/>
                  <a:pt x="85345" y="96574"/>
                </a:cubicBezTo>
                <a:cubicBezTo>
                  <a:pt x="89837" y="96574"/>
                  <a:pt x="93103" y="95759"/>
                  <a:pt x="95962" y="94944"/>
                </a:cubicBezTo>
                <a:cubicBezTo>
                  <a:pt x="99229" y="93314"/>
                  <a:pt x="101679" y="91277"/>
                  <a:pt x="104129" y="89240"/>
                </a:cubicBezTo>
                <a:cubicBezTo>
                  <a:pt x="106579" y="86795"/>
                  <a:pt x="108212" y="83942"/>
                  <a:pt x="109846" y="80682"/>
                </a:cubicBezTo>
                <a:cubicBezTo>
                  <a:pt x="111479" y="77830"/>
                  <a:pt x="111887" y="74163"/>
                  <a:pt x="111887" y="70495"/>
                </a:cubicBezTo>
                <a:lnTo>
                  <a:pt x="111887" y="64383"/>
                </a:lnTo>
                <a:lnTo>
                  <a:pt x="101679" y="64383"/>
                </a:lnTo>
                <a:cubicBezTo>
                  <a:pt x="99637" y="64383"/>
                  <a:pt x="98412" y="63975"/>
                  <a:pt x="97187" y="62753"/>
                </a:cubicBezTo>
                <a:cubicBezTo>
                  <a:pt x="95962" y="61530"/>
                  <a:pt x="95145" y="59901"/>
                  <a:pt x="95145" y="57863"/>
                </a:cubicBezTo>
                <a:cubicBezTo>
                  <a:pt x="95145" y="55826"/>
                  <a:pt x="95962" y="54196"/>
                  <a:pt x="97187" y="52973"/>
                </a:cubicBezTo>
                <a:cubicBezTo>
                  <a:pt x="98412" y="51751"/>
                  <a:pt x="99637" y="50936"/>
                  <a:pt x="101679" y="50936"/>
                </a:cubicBezTo>
                <a:lnTo>
                  <a:pt x="118421" y="50936"/>
                </a:lnTo>
                <a:cubicBezTo>
                  <a:pt x="120054" y="50936"/>
                  <a:pt x="121687" y="51751"/>
                  <a:pt x="122913" y="52973"/>
                </a:cubicBezTo>
                <a:cubicBezTo>
                  <a:pt x="124138" y="54196"/>
                  <a:pt x="124954" y="56233"/>
                  <a:pt x="125363" y="58271"/>
                </a:cubicBezTo>
                <a:lnTo>
                  <a:pt x="125363" y="69273"/>
                </a:lnTo>
                <a:cubicBezTo>
                  <a:pt x="124954" y="74570"/>
                  <a:pt x="123729" y="79867"/>
                  <a:pt x="121687" y="85165"/>
                </a:cubicBezTo>
                <a:cubicBezTo>
                  <a:pt x="119646" y="89647"/>
                  <a:pt x="116787" y="93722"/>
                  <a:pt x="113112" y="97389"/>
                </a:cubicBezTo>
                <a:cubicBezTo>
                  <a:pt x="109437" y="101057"/>
                  <a:pt x="105354" y="103909"/>
                  <a:pt x="100862" y="105947"/>
                </a:cubicBezTo>
                <a:cubicBezTo>
                  <a:pt x="95962" y="107984"/>
                  <a:pt x="90245" y="109206"/>
                  <a:pt x="84937" y="109206"/>
                </a:cubicBezTo>
                <a:cubicBezTo>
                  <a:pt x="79220" y="109206"/>
                  <a:pt x="74320" y="107984"/>
                  <a:pt x="69828" y="105947"/>
                </a:cubicBezTo>
                <a:cubicBezTo>
                  <a:pt x="64928" y="104317"/>
                  <a:pt x="60436" y="101464"/>
                  <a:pt x="56761" y="98204"/>
                </a:cubicBezTo>
                <a:cubicBezTo>
                  <a:pt x="53494" y="94944"/>
                  <a:pt x="50636" y="90462"/>
                  <a:pt x="48186" y="85980"/>
                </a:cubicBezTo>
                <a:cubicBezTo>
                  <a:pt x="45736" y="81090"/>
                  <a:pt x="44919" y="75793"/>
                  <a:pt x="44919" y="70903"/>
                </a:cubicBezTo>
                <a:lnTo>
                  <a:pt x="44919" y="39934"/>
                </a:lnTo>
                <a:cubicBezTo>
                  <a:pt x="44919" y="34229"/>
                  <a:pt x="45736" y="29339"/>
                  <a:pt x="48186" y="24449"/>
                </a:cubicBezTo>
                <a:cubicBezTo>
                  <a:pt x="49819" y="19559"/>
                  <a:pt x="53086" y="15077"/>
                  <a:pt x="56761" y="11817"/>
                </a:cubicBezTo>
                <a:cubicBezTo>
                  <a:pt x="60028" y="8150"/>
                  <a:pt x="64111" y="5297"/>
                  <a:pt x="69011" y="3260"/>
                </a:cubicBezTo>
                <a:cubicBezTo>
                  <a:pt x="73503" y="1222"/>
                  <a:pt x="79220" y="0"/>
                  <a:pt x="85345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C6FA28F-75A0-945B-A8FA-E165586EA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1505" y="5045091"/>
            <a:ext cx="1106844" cy="1263330"/>
          </a:xfrm>
          <a:custGeom>
            <a:avLst/>
            <a:gdLst>
              <a:gd name="connsiteX0" fmla="*/ 399584 w 445182"/>
              <a:gd name="connsiteY0" fmla="*/ 476192 h 508122"/>
              <a:gd name="connsiteX1" fmla="*/ 405682 w 445182"/>
              <a:gd name="connsiteY1" fmla="*/ 482827 h 508122"/>
              <a:gd name="connsiteX2" fmla="*/ 405682 w 445182"/>
              <a:gd name="connsiteY2" fmla="*/ 501902 h 508122"/>
              <a:gd name="connsiteX3" fmla="*/ 399584 w 445182"/>
              <a:gd name="connsiteY3" fmla="*/ 508122 h 508122"/>
              <a:gd name="connsiteX4" fmla="*/ 393486 w 445182"/>
              <a:gd name="connsiteY4" fmla="*/ 501902 h 508122"/>
              <a:gd name="connsiteX5" fmla="*/ 393486 w 445182"/>
              <a:gd name="connsiteY5" fmla="*/ 482827 h 508122"/>
              <a:gd name="connsiteX6" fmla="*/ 399584 w 445182"/>
              <a:gd name="connsiteY6" fmla="*/ 476192 h 508122"/>
              <a:gd name="connsiteX7" fmla="*/ 419391 w 445182"/>
              <a:gd name="connsiteY7" fmla="*/ 458222 h 508122"/>
              <a:gd name="connsiteX8" fmla="*/ 438632 w 445182"/>
              <a:gd name="connsiteY8" fmla="*/ 458222 h 508122"/>
              <a:gd name="connsiteX9" fmla="*/ 445182 w 445182"/>
              <a:gd name="connsiteY9" fmla="*/ 464511 h 508122"/>
              <a:gd name="connsiteX10" fmla="*/ 438632 w 445182"/>
              <a:gd name="connsiteY10" fmla="*/ 470407 h 508122"/>
              <a:gd name="connsiteX11" fmla="*/ 419391 w 445182"/>
              <a:gd name="connsiteY11" fmla="*/ 470407 h 508122"/>
              <a:gd name="connsiteX12" fmla="*/ 413250 w 445182"/>
              <a:gd name="connsiteY12" fmla="*/ 464511 h 508122"/>
              <a:gd name="connsiteX13" fmla="*/ 419391 w 445182"/>
              <a:gd name="connsiteY13" fmla="*/ 458222 h 508122"/>
              <a:gd name="connsiteX14" fmla="*/ 361895 w 445182"/>
              <a:gd name="connsiteY14" fmla="*/ 458222 h 508122"/>
              <a:gd name="connsiteX15" fmla="*/ 381136 w 445182"/>
              <a:gd name="connsiteY15" fmla="*/ 458222 h 508122"/>
              <a:gd name="connsiteX16" fmla="*/ 387686 w 445182"/>
              <a:gd name="connsiteY16" fmla="*/ 464511 h 508122"/>
              <a:gd name="connsiteX17" fmla="*/ 381136 w 445182"/>
              <a:gd name="connsiteY17" fmla="*/ 470407 h 508122"/>
              <a:gd name="connsiteX18" fmla="*/ 361895 w 445182"/>
              <a:gd name="connsiteY18" fmla="*/ 470407 h 508122"/>
              <a:gd name="connsiteX19" fmla="*/ 355754 w 445182"/>
              <a:gd name="connsiteY19" fmla="*/ 464511 h 508122"/>
              <a:gd name="connsiteX20" fmla="*/ 361895 w 445182"/>
              <a:gd name="connsiteY20" fmla="*/ 458222 h 508122"/>
              <a:gd name="connsiteX21" fmla="*/ 26053 w 445182"/>
              <a:gd name="connsiteY21" fmla="*/ 431267 h 508122"/>
              <a:gd name="connsiteX22" fmla="*/ 32256 w 445182"/>
              <a:gd name="connsiteY22" fmla="*/ 438243 h 508122"/>
              <a:gd name="connsiteX23" fmla="*/ 32256 w 445182"/>
              <a:gd name="connsiteY23" fmla="*/ 450553 h 508122"/>
              <a:gd name="connsiteX24" fmla="*/ 45489 w 445182"/>
              <a:gd name="connsiteY24" fmla="*/ 450553 h 508122"/>
              <a:gd name="connsiteX25" fmla="*/ 51693 w 445182"/>
              <a:gd name="connsiteY25" fmla="*/ 457118 h 508122"/>
              <a:gd name="connsiteX26" fmla="*/ 45489 w 445182"/>
              <a:gd name="connsiteY26" fmla="*/ 463683 h 508122"/>
              <a:gd name="connsiteX27" fmla="*/ 32256 w 445182"/>
              <a:gd name="connsiteY27" fmla="*/ 463683 h 508122"/>
              <a:gd name="connsiteX28" fmla="*/ 32256 w 445182"/>
              <a:gd name="connsiteY28" fmla="*/ 476404 h 508122"/>
              <a:gd name="connsiteX29" fmla="*/ 26053 w 445182"/>
              <a:gd name="connsiteY29" fmla="*/ 482969 h 508122"/>
              <a:gd name="connsiteX30" fmla="*/ 19436 w 445182"/>
              <a:gd name="connsiteY30" fmla="*/ 476404 h 508122"/>
              <a:gd name="connsiteX31" fmla="*/ 19436 w 445182"/>
              <a:gd name="connsiteY31" fmla="*/ 463683 h 508122"/>
              <a:gd name="connsiteX32" fmla="*/ 6617 w 445182"/>
              <a:gd name="connsiteY32" fmla="*/ 463683 h 508122"/>
              <a:gd name="connsiteX33" fmla="*/ 0 w 445182"/>
              <a:gd name="connsiteY33" fmla="*/ 457118 h 508122"/>
              <a:gd name="connsiteX34" fmla="*/ 6617 w 445182"/>
              <a:gd name="connsiteY34" fmla="*/ 450553 h 508122"/>
              <a:gd name="connsiteX35" fmla="*/ 19436 w 445182"/>
              <a:gd name="connsiteY35" fmla="*/ 450553 h 508122"/>
              <a:gd name="connsiteX36" fmla="*/ 19436 w 445182"/>
              <a:gd name="connsiteY36" fmla="*/ 438243 h 508122"/>
              <a:gd name="connsiteX37" fmla="*/ 26053 w 445182"/>
              <a:gd name="connsiteY37" fmla="*/ 431267 h 508122"/>
              <a:gd name="connsiteX38" fmla="*/ 399584 w 445182"/>
              <a:gd name="connsiteY38" fmla="*/ 420487 h 508122"/>
              <a:gd name="connsiteX39" fmla="*/ 405682 w 445182"/>
              <a:gd name="connsiteY39" fmla="*/ 426707 h 508122"/>
              <a:gd name="connsiteX40" fmla="*/ 405682 w 445182"/>
              <a:gd name="connsiteY40" fmla="*/ 446197 h 508122"/>
              <a:gd name="connsiteX41" fmla="*/ 399584 w 445182"/>
              <a:gd name="connsiteY41" fmla="*/ 452417 h 508122"/>
              <a:gd name="connsiteX42" fmla="*/ 393486 w 445182"/>
              <a:gd name="connsiteY42" fmla="*/ 446197 h 508122"/>
              <a:gd name="connsiteX43" fmla="*/ 393486 w 445182"/>
              <a:gd name="connsiteY43" fmla="*/ 426707 h 508122"/>
              <a:gd name="connsiteX44" fmla="*/ 399584 w 445182"/>
              <a:gd name="connsiteY44" fmla="*/ 420487 h 508122"/>
              <a:gd name="connsiteX45" fmla="*/ 297819 w 445182"/>
              <a:gd name="connsiteY45" fmla="*/ 389776 h 508122"/>
              <a:gd name="connsiteX46" fmla="*/ 294147 w 445182"/>
              <a:gd name="connsiteY46" fmla="*/ 392222 h 508122"/>
              <a:gd name="connsiteX47" fmla="*/ 224381 w 445182"/>
              <a:gd name="connsiteY47" fmla="*/ 428900 h 508122"/>
              <a:gd name="connsiteX48" fmla="*/ 221525 w 445182"/>
              <a:gd name="connsiteY48" fmla="*/ 429308 h 508122"/>
              <a:gd name="connsiteX49" fmla="*/ 221525 w 445182"/>
              <a:gd name="connsiteY49" fmla="*/ 491254 h 508122"/>
              <a:gd name="connsiteX50" fmla="*/ 338210 w 445182"/>
              <a:gd name="connsiteY50" fmla="*/ 424825 h 508122"/>
              <a:gd name="connsiteX51" fmla="*/ 132991 w 445182"/>
              <a:gd name="connsiteY51" fmla="*/ 389776 h 508122"/>
              <a:gd name="connsiteX52" fmla="*/ 92600 w 445182"/>
              <a:gd name="connsiteY52" fmla="*/ 424825 h 508122"/>
              <a:gd name="connsiteX53" fmla="*/ 208877 w 445182"/>
              <a:gd name="connsiteY53" fmla="*/ 491661 h 508122"/>
              <a:gd name="connsiteX54" fmla="*/ 208877 w 445182"/>
              <a:gd name="connsiteY54" fmla="*/ 429308 h 508122"/>
              <a:gd name="connsiteX55" fmla="*/ 206429 w 445182"/>
              <a:gd name="connsiteY55" fmla="*/ 428900 h 508122"/>
              <a:gd name="connsiteX56" fmla="*/ 137071 w 445182"/>
              <a:gd name="connsiteY56" fmla="*/ 392222 h 508122"/>
              <a:gd name="connsiteX57" fmla="*/ 132991 w 445182"/>
              <a:gd name="connsiteY57" fmla="*/ 389776 h 508122"/>
              <a:gd name="connsiteX58" fmla="*/ 342290 w 445182"/>
              <a:gd name="connsiteY58" fmla="*/ 97163 h 508122"/>
              <a:gd name="connsiteX59" fmla="*/ 303939 w 445182"/>
              <a:gd name="connsiteY59" fmla="*/ 130989 h 508122"/>
              <a:gd name="connsiteX60" fmla="*/ 304347 w 445182"/>
              <a:gd name="connsiteY60" fmla="*/ 135064 h 508122"/>
              <a:gd name="connsiteX61" fmla="*/ 304347 w 445182"/>
              <a:gd name="connsiteY61" fmla="*/ 375105 h 508122"/>
              <a:gd name="connsiteX62" fmla="*/ 303939 w 445182"/>
              <a:gd name="connsiteY62" fmla="*/ 378365 h 508122"/>
              <a:gd name="connsiteX63" fmla="*/ 342290 w 445182"/>
              <a:gd name="connsiteY63" fmla="*/ 411784 h 508122"/>
              <a:gd name="connsiteX64" fmla="*/ 88112 w 445182"/>
              <a:gd name="connsiteY64" fmla="*/ 97163 h 508122"/>
              <a:gd name="connsiteX65" fmla="*/ 88112 w 445182"/>
              <a:gd name="connsiteY65" fmla="*/ 411784 h 508122"/>
              <a:gd name="connsiteX66" fmla="*/ 126871 w 445182"/>
              <a:gd name="connsiteY66" fmla="*/ 378365 h 508122"/>
              <a:gd name="connsiteX67" fmla="*/ 126463 w 445182"/>
              <a:gd name="connsiteY67" fmla="*/ 375105 h 508122"/>
              <a:gd name="connsiteX68" fmla="*/ 126463 w 445182"/>
              <a:gd name="connsiteY68" fmla="*/ 135064 h 508122"/>
              <a:gd name="connsiteX69" fmla="*/ 126871 w 445182"/>
              <a:gd name="connsiteY69" fmla="*/ 130989 h 508122"/>
              <a:gd name="connsiteX70" fmla="*/ 215405 w 445182"/>
              <a:gd name="connsiteY70" fmla="*/ 91458 h 508122"/>
              <a:gd name="connsiteX71" fmla="*/ 212141 w 445182"/>
              <a:gd name="connsiteY71" fmla="*/ 91865 h 508122"/>
              <a:gd name="connsiteX72" fmla="*/ 142783 w 445182"/>
              <a:gd name="connsiteY72" fmla="*/ 129359 h 508122"/>
              <a:gd name="connsiteX73" fmla="*/ 139111 w 445182"/>
              <a:gd name="connsiteY73" fmla="*/ 135064 h 508122"/>
              <a:gd name="connsiteX74" fmla="*/ 139111 w 445182"/>
              <a:gd name="connsiteY74" fmla="*/ 375105 h 508122"/>
              <a:gd name="connsiteX75" fmla="*/ 142783 w 445182"/>
              <a:gd name="connsiteY75" fmla="*/ 381218 h 508122"/>
              <a:gd name="connsiteX76" fmla="*/ 212141 w 445182"/>
              <a:gd name="connsiteY76" fmla="*/ 417489 h 508122"/>
              <a:gd name="connsiteX77" fmla="*/ 218261 w 445182"/>
              <a:gd name="connsiteY77" fmla="*/ 417489 h 508122"/>
              <a:gd name="connsiteX78" fmla="*/ 288028 w 445182"/>
              <a:gd name="connsiteY78" fmla="*/ 381218 h 508122"/>
              <a:gd name="connsiteX79" fmla="*/ 291699 w 445182"/>
              <a:gd name="connsiteY79" fmla="*/ 375105 h 508122"/>
              <a:gd name="connsiteX80" fmla="*/ 291699 w 445182"/>
              <a:gd name="connsiteY80" fmla="*/ 135064 h 508122"/>
              <a:gd name="connsiteX81" fmla="*/ 288436 w 445182"/>
              <a:gd name="connsiteY81" fmla="*/ 129359 h 508122"/>
              <a:gd name="connsiteX82" fmla="*/ 218669 w 445182"/>
              <a:gd name="connsiteY82" fmla="*/ 92273 h 508122"/>
              <a:gd name="connsiteX83" fmla="*/ 215405 w 445182"/>
              <a:gd name="connsiteY83" fmla="*/ 91458 h 508122"/>
              <a:gd name="connsiteX84" fmla="*/ 38440 w 445182"/>
              <a:gd name="connsiteY84" fmla="*/ 48518 h 508122"/>
              <a:gd name="connsiteX85" fmla="*/ 44539 w 445182"/>
              <a:gd name="connsiteY85" fmla="*/ 54907 h 508122"/>
              <a:gd name="connsiteX86" fmla="*/ 44539 w 445182"/>
              <a:gd name="connsiteY86" fmla="*/ 70081 h 508122"/>
              <a:gd name="connsiteX87" fmla="*/ 38440 w 445182"/>
              <a:gd name="connsiteY87" fmla="*/ 76870 h 508122"/>
              <a:gd name="connsiteX88" fmla="*/ 32342 w 445182"/>
              <a:gd name="connsiteY88" fmla="*/ 70081 h 508122"/>
              <a:gd name="connsiteX89" fmla="*/ 32342 w 445182"/>
              <a:gd name="connsiteY89" fmla="*/ 54907 h 508122"/>
              <a:gd name="connsiteX90" fmla="*/ 38440 w 445182"/>
              <a:gd name="connsiteY90" fmla="*/ 48518 h 508122"/>
              <a:gd name="connsiteX91" fmla="*/ 387888 w 445182"/>
              <a:gd name="connsiteY91" fmla="*/ 37738 h 508122"/>
              <a:gd name="connsiteX92" fmla="*/ 394129 w 445182"/>
              <a:gd name="connsiteY92" fmla="*/ 44396 h 508122"/>
              <a:gd name="connsiteX93" fmla="*/ 394129 w 445182"/>
              <a:gd name="connsiteY93" fmla="*/ 50638 h 508122"/>
              <a:gd name="connsiteX94" fmla="*/ 400787 w 445182"/>
              <a:gd name="connsiteY94" fmla="*/ 50638 h 508122"/>
              <a:gd name="connsiteX95" fmla="*/ 407444 w 445182"/>
              <a:gd name="connsiteY95" fmla="*/ 57296 h 508122"/>
              <a:gd name="connsiteX96" fmla="*/ 400787 w 445182"/>
              <a:gd name="connsiteY96" fmla="*/ 63539 h 508122"/>
              <a:gd name="connsiteX97" fmla="*/ 394129 w 445182"/>
              <a:gd name="connsiteY97" fmla="*/ 63539 h 508122"/>
              <a:gd name="connsiteX98" fmla="*/ 394129 w 445182"/>
              <a:gd name="connsiteY98" fmla="*/ 69781 h 508122"/>
              <a:gd name="connsiteX99" fmla="*/ 387888 w 445182"/>
              <a:gd name="connsiteY99" fmla="*/ 76855 h 508122"/>
              <a:gd name="connsiteX100" fmla="*/ 381231 w 445182"/>
              <a:gd name="connsiteY100" fmla="*/ 69781 h 508122"/>
              <a:gd name="connsiteX101" fmla="*/ 381231 w 445182"/>
              <a:gd name="connsiteY101" fmla="*/ 63539 h 508122"/>
              <a:gd name="connsiteX102" fmla="*/ 374573 w 445182"/>
              <a:gd name="connsiteY102" fmla="*/ 63539 h 508122"/>
              <a:gd name="connsiteX103" fmla="*/ 368332 w 445182"/>
              <a:gd name="connsiteY103" fmla="*/ 57296 h 508122"/>
              <a:gd name="connsiteX104" fmla="*/ 374573 w 445182"/>
              <a:gd name="connsiteY104" fmla="*/ 50638 h 508122"/>
              <a:gd name="connsiteX105" fmla="*/ 381231 w 445182"/>
              <a:gd name="connsiteY105" fmla="*/ 50638 h 508122"/>
              <a:gd name="connsiteX106" fmla="*/ 381231 w 445182"/>
              <a:gd name="connsiteY106" fmla="*/ 44396 h 508122"/>
              <a:gd name="connsiteX107" fmla="*/ 387888 w 445182"/>
              <a:gd name="connsiteY107" fmla="*/ 37738 h 508122"/>
              <a:gd name="connsiteX108" fmla="*/ 53194 w 445182"/>
              <a:gd name="connsiteY108" fmla="*/ 32346 h 508122"/>
              <a:gd name="connsiteX109" fmla="*/ 68581 w 445182"/>
              <a:gd name="connsiteY109" fmla="*/ 32346 h 508122"/>
              <a:gd name="connsiteX110" fmla="*/ 75059 w 445182"/>
              <a:gd name="connsiteY110" fmla="*/ 38445 h 508122"/>
              <a:gd name="connsiteX111" fmla="*/ 68581 w 445182"/>
              <a:gd name="connsiteY111" fmla="*/ 44544 h 508122"/>
              <a:gd name="connsiteX112" fmla="*/ 53194 w 445182"/>
              <a:gd name="connsiteY112" fmla="*/ 44544 h 508122"/>
              <a:gd name="connsiteX113" fmla="*/ 46716 w 445182"/>
              <a:gd name="connsiteY113" fmla="*/ 38445 h 508122"/>
              <a:gd name="connsiteX114" fmla="*/ 53194 w 445182"/>
              <a:gd name="connsiteY114" fmla="*/ 32346 h 508122"/>
              <a:gd name="connsiteX115" fmla="*/ 6389 w 445182"/>
              <a:gd name="connsiteY115" fmla="*/ 32346 h 508122"/>
              <a:gd name="connsiteX116" fmla="*/ 21960 w 445182"/>
              <a:gd name="connsiteY116" fmla="*/ 32346 h 508122"/>
              <a:gd name="connsiteX117" fmla="*/ 28349 w 445182"/>
              <a:gd name="connsiteY117" fmla="*/ 38445 h 508122"/>
              <a:gd name="connsiteX118" fmla="*/ 21960 w 445182"/>
              <a:gd name="connsiteY118" fmla="*/ 44544 h 508122"/>
              <a:gd name="connsiteX119" fmla="*/ 6389 w 445182"/>
              <a:gd name="connsiteY119" fmla="*/ 44544 h 508122"/>
              <a:gd name="connsiteX120" fmla="*/ 0 w 445182"/>
              <a:gd name="connsiteY120" fmla="*/ 38445 h 508122"/>
              <a:gd name="connsiteX121" fmla="*/ 6389 w 445182"/>
              <a:gd name="connsiteY121" fmla="*/ 32346 h 508122"/>
              <a:gd name="connsiteX122" fmla="*/ 221525 w 445182"/>
              <a:gd name="connsiteY122" fmla="*/ 18101 h 508122"/>
              <a:gd name="connsiteX123" fmla="*/ 221525 w 445182"/>
              <a:gd name="connsiteY123" fmla="*/ 80047 h 508122"/>
              <a:gd name="connsiteX124" fmla="*/ 224381 w 445182"/>
              <a:gd name="connsiteY124" fmla="*/ 80862 h 508122"/>
              <a:gd name="connsiteX125" fmla="*/ 294147 w 445182"/>
              <a:gd name="connsiteY125" fmla="*/ 117948 h 508122"/>
              <a:gd name="connsiteX126" fmla="*/ 296595 w 445182"/>
              <a:gd name="connsiteY126" fmla="*/ 119985 h 508122"/>
              <a:gd name="connsiteX127" fmla="*/ 337802 w 445182"/>
              <a:gd name="connsiteY127" fmla="*/ 84530 h 508122"/>
              <a:gd name="connsiteX128" fmla="*/ 208877 w 445182"/>
              <a:gd name="connsiteY128" fmla="*/ 18101 h 508122"/>
              <a:gd name="connsiteX129" fmla="*/ 92600 w 445182"/>
              <a:gd name="connsiteY129" fmla="*/ 84530 h 508122"/>
              <a:gd name="connsiteX130" fmla="*/ 133807 w 445182"/>
              <a:gd name="connsiteY130" fmla="*/ 119985 h 508122"/>
              <a:gd name="connsiteX131" fmla="*/ 136663 w 445182"/>
              <a:gd name="connsiteY131" fmla="*/ 117948 h 508122"/>
              <a:gd name="connsiteX132" fmla="*/ 206021 w 445182"/>
              <a:gd name="connsiteY132" fmla="*/ 80862 h 508122"/>
              <a:gd name="connsiteX133" fmla="*/ 208877 w 445182"/>
              <a:gd name="connsiteY133" fmla="*/ 80047 h 508122"/>
              <a:gd name="connsiteX134" fmla="*/ 205205 w 445182"/>
              <a:gd name="connsiteY134" fmla="*/ 5467 h 508122"/>
              <a:gd name="connsiteX135" fmla="*/ 225197 w 445182"/>
              <a:gd name="connsiteY135" fmla="*/ 5467 h 508122"/>
              <a:gd name="connsiteX136" fmla="*/ 344738 w 445182"/>
              <a:gd name="connsiteY136" fmla="*/ 73933 h 508122"/>
              <a:gd name="connsiteX137" fmla="*/ 355346 w 445182"/>
              <a:gd name="connsiteY137" fmla="*/ 91458 h 508122"/>
              <a:gd name="connsiteX138" fmla="*/ 355346 w 445182"/>
              <a:gd name="connsiteY138" fmla="*/ 417897 h 508122"/>
              <a:gd name="connsiteX139" fmla="*/ 344738 w 445182"/>
              <a:gd name="connsiteY139" fmla="*/ 435828 h 508122"/>
              <a:gd name="connsiteX140" fmla="*/ 225197 w 445182"/>
              <a:gd name="connsiteY140" fmla="*/ 503887 h 508122"/>
              <a:gd name="connsiteX141" fmla="*/ 215405 w 445182"/>
              <a:gd name="connsiteY141" fmla="*/ 506333 h 508122"/>
              <a:gd name="connsiteX142" fmla="*/ 205205 w 445182"/>
              <a:gd name="connsiteY142" fmla="*/ 503887 h 508122"/>
              <a:gd name="connsiteX143" fmla="*/ 85664 w 445182"/>
              <a:gd name="connsiteY143" fmla="*/ 435828 h 508122"/>
              <a:gd name="connsiteX144" fmla="*/ 75464 w 445182"/>
              <a:gd name="connsiteY144" fmla="*/ 417897 h 508122"/>
              <a:gd name="connsiteX145" fmla="*/ 75464 w 445182"/>
              <a:gd name="connsiteY145" fmla="*/ 91458 h 508122"/>
              <a:gd name="connsiteX146" fmla="*/ 85664 w 445182"/>
              <a:gd name="connsiteY146" fmla="*/ 73933 h 508122"/>
              <a:gd name="connsiteX147" fmla="*/ 38440 w 445182"/>
              <a:gd name="connsiteY147" fmla="*/ 0 h 508122"/>
              <a:gd name="connsiteX148" fmla="*/ 44539 w 445182"/>
              <a:gd name="connsiteY148" fmla="*/ 6479 h 508122"/>
              <a:gd name="connsiteX149" fmla="*/ 44539 w 445182"/>
              <a:gd name="connsiteY149" fmla="*/ 22272 h 508122"/>
              <a:gd name="connsiteX150" fmla="*/ 38440 w 445182"/>
              <a:gd name="connsiteY150" fmla="*/ 28346 h 508122"/>
              <a:gd name="connsiteX151" fmla="*/ 32342 w 445182"/>
              <a:gd name="connsiteY151" fmla="*/ 22272 h 508122"/>
              <a:gd name="connsiteX152" fmla="*/ 32342 w 445182"/>
              <a:gd name="connsiteY152" fmla="*/ 6479 h 508122"/>
              <a:gd name="connsiteX153" fmla="*/ 38440 w 445182"/>
              <a:gd name="connsiteY153" fmla="*/ 0 h 50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445182" h="508122">
                <a:moveTo>
                  <a:pt x="399584" y="476192"/>
                </a:moveTo>
                <a:cubicBezTo>
                  <a:pt x="402633" y="476192"/>
                  <a:pt x="405682" y="479095"/>
                  <a:pt x="405682" y="482827"/>
                </a:cubicBezTo>
                <a:lnTo>
                  <a:pt x="405682" y="501902"/>
                </a:lnTo>
                <a:cubicBezTo>
                  <a:pt x="405682" y="505634"/>
                  <a:pt x="402633" y="508122"/>
                  <a:pt x="399584" y="508122"/>
                </a:cubicBezTo>
                <a:cubicBezTo>
                  <a:pt x="396154" y="508122"/>
                  <a:pt x="393486" y="505634"/>
                  <a:pt x="393486" y="501902"/>
                </a:cubicBezTo>
                <a:lnTo>
                  <a:pt x="393486" y="482827"/>
                </a:lnTo>
                <a:cubicBezTo>
                  <a:pt x="393486" y="479095"/>
                  <a:pt x="396154" y="476192"/>
                  <a:pt x="399584" y="476192"/>
                </a:cubicBezTo>
                <a:close/>
                <a:moveTo>
                  <a:pt x="419391" y="458222"/>
                </a:moveTo>
                <a:lnTo>
                  <a:pt x="438632" y="458222"/>
                </a:lnTo>
                <a:cubicBezTo>
                  <a:pt x="442316" y="458222"/>
                  <a:pt x="445182" y="460974"/>
                  <a:pt x="445182" y="464511"/>
                </a:cubicBezTo>
                <a:cubicBezTo>
                  <a:pt x="445182" y="467656"/>
                  <a:pt x="442316" y="470407"/>
                  <a:pt x="438632" y="470407"/>
                </a:cubicBezTo>
                <a:lnTo>
                  <a:pt x="419391" y="470407"/>
                </a:lnTo>
                <a:cubicBezTo>
                  <a:pt x="416116" y="470407"/>
                  <a:pt x="413250" y="467656"/>
                  <a:pt x="413250" y="464511"/>
                </a:cubicBezTo>
                <a:cubicBezTo>
                  <a:pt x="413250" y="460974"/>
                  <a:pt x="416116" y="458222"/>
                  <a:pt x="419391" y="458222"/>
                </a:cubicBezTo>
                <a:close/>
                <a:moveTo>
                  <a:pt x="361895" y="458222"/>
                </a:moveTo>
                <a:lnTo>
                  <a:pt x="381136" y="458222"/>
                </a:lnTo>
                <a:cubicBezTo>
                  <a:pt x="384411" y="458222"/>
                  <a:pt x="387686" y="460974"/>
                  <a:pt x="387686" y="464511"/>
                </a:cubicBezTo>
                <a:cubicBezTo>
                  <a:pt x="387686" y="467656"/>
                  <a:pt x="384411" y="470407"/>
                  <a:pt x="381136" y="470407"/>
                </a:cubicBezTo>
                <a:lnTo>
                  <a:pt x="361895" y="470407"/>
                </a:lnTo>
                <a:cubicBezTo>
                  <a:pt x="358620" y="470407"/>
                  <a:pt x="355754" y="467656"/>
                  <a:pt x="355754" y="464511"/>
                </a:cubicBezTo>
                <a:cubicBezTo>
                  <a:pt x="355754" y="460974"/>
                  <a:pt x="358620" y="458222"/>
                  <a:pt x="361895" y="458222"/>
                </a:cubicBezTo>
                <a:close/>
                <a:moveTo>
                  <a:pt x="26053" y="431267"/>
                </a:moveTo>
                <a:cubicBezTo>
                  <a:pt x="29775" y="431267"/>
                  <a:pt x="32256" y="434550"/>
                  <a:pt x="32256" y="438243"/>
                </a:cubicBezTo>
                <a:lnTo>
                  <a:pt x="32256" y="450553"/>
                </a:lnTo>
                <a:lnTo>
                  <a:pt x="45489" y="450553"/>
                </a:lnTo>
                <a:cubicBezTo>
                  <a:pt x="48798" y="450553"/>
                  <a:pt x="51693" y="453835"/>
                  <a:pt x="51693" y="457118"/>
                </a:cubicBezTo>
                <a:cubicBezTo>
                  <a:pt x="51693" y="460811"/>
                  <a:pt x="48798" y="463683"/>
                  <a:pt x="45489" y="463683"/>
                </a:cubicBezTo>
                <a:lnTo>
                  <a:pt x="32256" y="463683"/>
                </a:lnTo>
                <a:lnTo>
                  <a:pt x="32256" y="476404"/>
                </a:lnTo>
                <a:cubicBezTo>
                  <a:pt x="32256" y="480096"/>
                  <a:pt x="29775" y="482969"/>
                  <a:pt x="26053" y="482969"/>
                </a:cubicBezTo>
                <a:cubicBezTo>
                  <a:pt x="22331" y="482969"/>
                  <a:pt x="19436" y="480096"/>
                  <a:pt x="19436" y="476404"/>
                </a:cubicBezTo>
                <a:lnTo>
                  <a:pt x="19436" y="463683"/>
                </a:lnTo>
                <a:lnTo>
                  <a:pt x="6617" y="463683"/>
                </a:lnTo>
                <a:cubicBezTo>
                  <a:pt x="2895" y="463683"/>
                  <a:pt x="0" y="460811"/>
                  <a:pt x="0" y="457118"/>
                </a:cubicBezTo>
                <a:cubicBezTo>
                  <a:pt x="0" y="453835"/>
                  <a:pt x="2895" y="450553"/>
                  <a:pt x="6617" y="450553"/>
                </a:cubicBezTo>
                <a:lnTo>
                  <a:pt x="19436" y="450553"/>
                </a:lnTo>
                <a:lnTo>
                  <a:pt x="19436" y="438243"/>
                </a:lnTo>
                <a:cubicBezTo>
                  <a:pt x="19436" y="434550"/>
                  <a:pt x="22331" y="431267"/>
                  <a:pt x="26053" y="431267"/>
                </a:cubicBezTo>
                <a:close/>
                <a:moveTo>
                  <a:pt x="399584" y="420487"/>
                </a:moveTo>
                <a:cubicBezTo>
                  <a:pt x="402633" y="420487"/>
                  <a:pt x="405682" y="423390"/>
                  <a:pt x="405682" y="426707"/>
                </a:cubicBezTo>
                <a:lnTo>
                  <a:pt x="405682" y="446197"/>
                </a:lnTo>
                <a:cubicBezTo>
                  <a:pt x="405682" y="449929"/>
                  <a:pt x="402633" y="452417"/>
                  <a:pt x="399584" y="452417"/>
                </a:cubicBezTo>
                <a:cubicBezTo>
                  <a:pt x="396154" y="452417"/>
                  <a:pt x="393486" y="449929"/>
                  <a:pt x="393486" y="446197"/>
                </a:cubicBezTo>
                <a:lnTo>
                  <a:pt x="393486" y="426707"/>
                </a:lnTo>
                <a:cubicBezTo>
                  <a:pt x="393486" y="423390"/>
                  <a:pt x="396154" y="420487"/>
                  <a:pt x="399584" y="420487"/>
                </a:cubicBezTo>
                <a:close/>
                <a:moveTo>
                  <a:pt x="297819" y="389776"/>
                </a:moveTo>
                <a:cubicBezTo>
                  <a:pt x="296595" y="390591"/>
                  <a:pt x="295371" y="391814"/>
                  <a:pt x="294147" y="392222"/>
                </a:cubicBezTo>
                <a:lnTo>
                  <a:pt x="224381" y="428900"/>
                </a:lnTo>
                <a:cubicBezTo>
                  <a:pt x="223565" y="428900"/>
                  <a:pt x="222749" y="428900"/>
                  <a:pt x="221525" y="429308"/>
                </a:cubicBezTo>
                <a:lnTo>
                  <a:pt x="221525" y="491254"/>
                </a:lnTo>
                <a:lnTo>
                  <a:pt x="338210" y="424825"/>
                </a:lnTo>
                <a:close/>
                <a:moveTo>
                  <a:pt x="132991" y="389776"/>
                </a:moveTo>
                <a:lnTo>
                  <a:pt x="92600" y="424825"/>
                </a:lnTo>
                <a:lnTo>
                  <a:pt x="208877" y="491661"/>
                </a:lnTo>
                <a:lnTo>
                  <a:pt x="208877" y="429308"/>
                </a:lnTo>
                <a:cubicBezTo>
                  <a:pt x="208469" y="428900"/>
                  <a:pt x="207245" y="428900"/>
                  <a:pt x="206429" y="428900"/>
                </a:cubicBezTo>
                <a:lnTo>
                  <a:pt x="137071" y="392222"/>
                </a:lnTo>
                <a:cubicBezTo>
                  <a:pt x="135439" y="391814"/>
                  <a:pt x="134215" y="390591"/>
                  <a:pt x="132991" y="389776"/>
                </a:cubicBezTo>
                <a:close/>
                <a:moveTo>
                  <a:pt x="342290" y="97163"/>
                </a:moveTo>
                <a:lnTo>
                  <a:pt x="303939" y="130989"/>
                </a:lnTo>
                <a:cubicBezTo>
                  <a:pt x="303939" y="132212"/>
                  <a:pt x="304347" y="133434"/>
                  <a:pt x="304347" y="135064"/>
                </a:cubicBezTo>
                <a:lnTo>
                  <a:pt x="304347" y="375105"/>
                </a:lnTo>
                <a:cubicBezTo>
                  <a:pt x="304347" y="376328"/>
                  <a:pt x="303939" y="377550"/>
                  <a:pt x="303939" y="378365"/>
                </a:cubicBezTo>
                <a:lnTo>
                  <a:pt x="342290" y="411784"/>
                </a:lnTo>
                <a:close/>
                <a:moveTo>
                  <a:pt x="88112" y="97163"/>
                </a:moveTo>
                <a:lnTo>
                  <a:pt x="88112" y="411784"/>
                </a:lnTo>
                <a:lnTo>
                  <a:pt x="126871" y="378365"/>
                </a:lnTo>
                <a:cubicBezTo>
                  <a:pt x="126463" y="377550"/>
                  <a:pt x="126463" y="376328"/>
                  <a:pt x="126463" y="375105"/>
                </a:cubicBezTo>
                <a:lnTo>
                  <a:pt x="126463" y="135064"/>
                </a:lnTo>
                <a:cubicBezTo>
                  <a:pt x="126463" y="133434"/>
                  <a:pt x="126463" y="132212"/>
                  <a:pt x="126871" y="130989"/>
                </a:cubicBezTo>
                <a:close/>
                <a:moveTo>
                  <a:pt x="215405" y="91458"/>
                </a:moveTo>
                <a:cubicBezTo>
                  <a:pt x="214181" y="91458"/>
                  <a:pt x="212957" y="91865"/>
                  <a:pt x="212141" y="91865"/>
                </a:cubicBezTo>
                <a:lnTo>
                  <a:pt x="142783" y="129359"/>
                </a:lnTo>
                <a:cubicBezTo>
                  <a:pt x="140335" y="130174"/>
                  <a:pt x="139111" y="132619"/>
                  <a:pt x="139111" y="135064"/>
                </a:cubicBezTo>
                <a:lnTo>
                  <a:pt x="139111" y="375105"/>
                </a:lnTo>
                <a:cubicBezTo>
                  <a:pt x="139111" y="377550"/>
                  <a:pt x="140335" y="379995"/>
                  <a:pt x="142783" y="381218"/>
                </a:cubicBezTo>
                <a:lnTo>
                  <a:pt x="212141" y="417489"/>
                </a:lnTo>
                <a:cubicBezTo>
                  <a:pt x="214181" y="418304"/>
                  <a:pt x="216629" y="418304"/>
                  <a:pt x="218261" y="417489"/>
                </a:cubicBezTo>
                <a:lnTo>
                  <a:pt x="288028" y="381218"/>
                </a:lnTo>
                <a:cubicBezTo>
                  <a:pt x="290475" y="379995"/>
                  <a:pt x="291699" y="377550"/>
                  <a:pt x="291699" y="375105"/>
                </a:cubicBezTo>
                <a:lnTo>
                  <a:pt x="291699" y="135064"/>
                </a:lnTo>
                <a:cubicBezTo>
                  <a:pt x="291699" y="132619"/>
                  <a:pt x="290475" y="130174"/>
                  <a:pt x="288436" y="129359"/>
                </a:cubicBezTo>
                <a:lnTo>
                  <a:pt x="218669" y="92273"/>
                </a:lnTo>
                <a:cubicBezTo>
                  <a:pt x="217445" y="91865"/>
                  <a:pt x="216629" y="91458"/>
                  <a:pt x="215405" y="91458"/>
                </a:cubicBezTo>
                <a:close/>
                <a:moveTo>
                  <a:pt x="38440" y="48518"/>
                </a:moveTo>
                <a:cubicBezTo>
                  <a:pt x="41490" y="48518"/>
                  <a:pt x="44539" y="51313"/>
                  <a:pt x="44539" y="54907"/>
                </a:cubicBezTo>
                <a:lnTo>
                  <a:pt x="44539" y="70081"/>
                </a:lnTo>
                <a:cubicBezTo>
                  <a:pt x="44539" y="73675"/>
                  <a:pt x="41490" y="76870"/>
                  <a:pt x="38440" y="76870"/>
                </a:cubicBezTo>
                <a:cubicBezTo>
                  <a:pt x="35010" y="76870"/>
                  <a:pt x="32342" y="73675"/>
                  <a:pt x="32342" y="70081"/>
                </a:cubicBezTo>
                <a:lnTo>
                  <a:pt x="32342" y="54907"/>
                </a:lnTo>
                <a:cubicBezTo>
                  <a:pt x="32342" y="51313"/>
                  <a:pt x="35010" y="48518"/>
                  <a:pt x="38440" y="48518"/>
                </a:cubicBezTo>
                <a:close/>
                <a:moveTo>
                  <a:pt x="387888" y="37738"/>
                </a:moveTo>
                <a:cubicBezTo>
                  <a:pt x="391217" y="37738"/>
                  <a:pt x="394129" y="40651"/>
                  <a:pt x="394129" y="44396"/>
                </a:cubicBezTo>
                <a:lnTo>
                  <a:pt x="394129" y="50638"/>
                </a:lnTo>
                <a:lnTo>
                  <a:pt x="400787" y="50638"/>
                </a:lnTo>
                <a:cubicBezTo>
                  <a:pt x="404115" y="50638"/>
                  <a:pt x="407444" y="53551"/>
                  <a:pt x="407444" y="57296"/>
                </a:cubicBezTo>
                <a:cubicBezTo>
                  <a:pt x="407444" y="60626"/>
                  <a:pt x="404115" y="63539"/>
                  <a:pt x="400787" y="63539"/>
                </a:cubicBezTo>
                <a:lnTo>
                  <a:pt x="394129" y="63539"/>
                </a:lnTo>
                <a:lnTo>
                  <a:pt x="394129" y="69781"/>
                </a:lnTo>
                <a:cubicBezTo>
                  <a:pt x="394129" y="73526"/>
                  <a:pt x="391217" y="76855"/>
                  <a:pt x="387888" y="76855"/>
                </a:cubicBezTo>
                <a:cubicBezTo>
                  <a:pt x="384143" y="76855"/>
                  <a:pt x="381231" y="73526"/>
                  <a:pt x="381231" y="69781"/>
                </a:cubicBezTo>
                <a:lnTo>
                  <a:pt x="381231" y="63539"/>
                </a:lnTo>
                <a:lnTo>
                  <a:pt x="374573" y="63539"/>
                </a:lnTo>
                <a:cubicBezTo>
                  <a:pt x="371245" y="63539"/>
                  <a:pt x="368332" y="60626"/>
                  <a:pt x="368332" y="57296"/>
                </a:cubicBezTo>
                <a:cubicBezTo>
                  <a:pt x="368332" y="53551"/>
                  <a:pt x="371245" y="50638"/>
                  <a:pt x="374573" y="50638"/>
                </a:cubicBezTo>
                <a:lnTo>
                  <a:pt x="381231" y="50638"/>
                </a:lnTo>
                <a:lnTo>
                  <a:pt x="381231" y="44396"/>
                </a:lnTo>
                <a:cubicBezTo>
                  <a:pt x="381231" y="40651"/>
                  <a:pt x="384143" y="37738"/>
                  <a:pt x="387888" y="37738"/>
                </a:cubicBezTo>
                <a:close/>
                <a:moveTo>
                  <a:pt x="53194" y="32346"/>
                </a:moveTo>
                <a:lnTo>
                  <a:pt x="68581" y="32346"/>
                </a:lnTo>
                <a:cubicBezTo>
                  <a:pt x="72225" y="32346"/>
                  <a:pt x="75059" y="35396"/>
                  <a:pt x="75059" y="38445"/>
                </a:cubicBezTo>
                <a:cubicBezTo>
                  <a:pt x="75059" y="41876"/>
                  <a:pt x="72225" y="44544"/>
                  <a:pt x="68581" y="44544"/>
                </a:cubicBezTo>
                <a:lnTo>
                  <a:pt x="53194" y="44544"/>
                </a:lnTo>
                <a:cubicBezTo>
                  <a:pt x="49550" y="44544"/>
                  <a:pt x="46716" y="41876"/>
                  <a:pt x="46716" y="38445"/>
                </a:cubicBezTo>
                <a:cubicBezTo>
                  <a:pt x="46716" y="35396"/>
                  <a:pt x="49550" y="32346"/>
                  <a:pt x="53194" y="32346"/>
                </a:cubicBezTo>
                <a:close/>
                <a:moveTo>
                  <a:pt x="6389" y="32346"/>
                </a:moveTo>
                <a:lnTo>
                  <a:pt x="21960" y="32346"/>
                </a:lnTo>
                <a:cubicBezTo>
                  <a:pt x="25155" y="32346"/>
                  <a:pt x="28349" y="35396"/>
                  <a:pt x="28349" y="38445"/>
                </a:cubicBezTo>
                <a:cubicBezTo>
                  <a:pt x="28349" y="41876"/>
                  <a:pt x="25155" y="44544"/>
                  <a:pt x="21960" y="44544"/>
                </a:cubicBezTo>
                <a:lnTo>
                  <a:pt x="6389" y="44544"/>
                </a:lnTo>
                <a:cubicBezTo>
                  <a:pt x="2795" y="44544"/>
                  <a:pt x="0" y="41876"/>
                  <a:pt x="0" y="38445"/>
                </a:cubicBezTo>
                <a:cubicBezTo>
                  <a:pt x="0" y="35396"/>
                  <a:pt x="2795" y="32346"/>
                  <a:pt x="6389" y="32346"/>
                </a:cubicBezTo>
                <a:close/>
                <a:moveTo>
                  <a:pt x="221525" y="18101"/>
                </a:moveTo>
                <a:lnTo>
                  <a:pt x="221525" y="80047"/>
                </a:lnTo>
                <a:cubicBezTo>
                  <a:pt x="222749" y="80454"/>
                  <a:pt x="223565" y="80454"/>
                  <a:pt x="224381" y="80862"/>
                </a:cubicBezTo>
                <a:lnTo>
                  <a:pt x="294147" y="117948"/>
                </a:lnTo>
                <a:cubicBezTo>
                  <a:pt x="294963" y="118763"/>
                  <a:pt x="295779" y="119170"/>
                  <a:pt x="296595" y="119985"/>
                </a:cubicBezTo>
                <a:lnTo>
                  <a:pt x="337802" y="84530"/>
                </a:lnTo>
                <a:close/>
                <a:moveTo>
                  <a:pt x="208877" y="18101"/>
                </a:moveTo>
                <a:lnTo>
                  <a:pt x="92600" y="84530"/>
                </a:lnTo>
                <a:lnTo>
                  <a:pt x="133807" y="119985"/>
                </a:lnTo>
                <a:cubicBezTo>
                  <a:pt x="134623" y="119170"/>
                  <a:pt x="135847" y="118763"/>
                  <a:pt x="136663" y="117948"/>
                </a:cubicBezTo>
                <a:lnTo>
                  <a:pt x="206021" y="80862"/>
                </a:lnTo>
                <a:cubicBezTo>
                  <a:pt x="207245" y="80454"/>
                  <a:pt x="208061" y="80454"/>
                  <a:pt x="208877" y="80047"/>
                </a:cubicBezTo>
                <a:close/>
                <a:moveTo>
                  <a:pt x="205205" y="5467"/>
                </a:moveTo>
                <a:cubicBezTo>
                  <a:pt x="211733" y="1799"/>
                  <a:pt x="219077" y="1799"/>
                  <a:pt x="225197" y="5467"/>
                </a:cubicBezTo>
                <a:lnTo>
                  <a:pt x="344738" y="73933"/>
                </a:lnTo>
                <a:cubicBezTo>
                  <a:pt x="351266" y="77601"/>
                  <a:pt x="355346" y="84122"/>
                  <a:pt x="355346" y="91458"/>
                </a:cubicBezTo>
                <a:lnTo>
                  <a:pt x="355346" y="417897"/>
                </a:lnTo>
                <a:cubicBezTo>
                  <a:pt x="355346" y="425232"/>
                  <a:pt x="351266" y="432160"/>
                  <a:pt x="344738" y="435828"/>
                </a:cubicBezTo>
                <a:lnTo>
                  <a:pt x="225197" y="503887"/>
                </a:lnTo>
                <a:cubicBezTo>
                  <a:pt x="222341" y="505518"/>
                  <a:pt x="219077" y="506333"/>
                  <a:pt x="215405" y="506333"/>
                </a:cubicBezTo>
                <a:cubicBezTo>
                  <a:pt x="212141" y="506333"/>
                  <a:pt x="208469" y="505518"/>
                  <a:pt x="205205" y="503887"/>
                </a:cubicBezTo>
                <a:lnTo>
                  <a:pt x="85664" y="435828"/>
                </a:lnTo>
                <a:cubicBezTo>
                  <a:pt x="79544" y="432160"/>
                  <a:pt x="75464" y="425232"/>
                  <a:pt x="75464" y="417897"/>
                </a:cubicBezTo>
                <a:lnTo>
                  <a:pt x="75464" y="91458"/>
                </a:lnTo>
                <a:cubicBezTo>
                  <a:pt x="75464" y="84122"/>
                  <a:pt x="79544" y="77601"/>
                  <a:pt x="85664" y="73933"/>
                </a:cubicBezTo>
                <a:close/>
                <a:moveTo>
                  <a:pt x="38440" y="0"/>
                </a:moveTo>
                <a:cubicBezTo>
                  <a:pt x="41490" y="0"/>
                  <a:pt x="44539" y="2835"/>
                  <a:pt x="44539" y="6479"/>
                </a:cubicBezTo>
                <a:lnTo>
                  <a:pt x="44539" y="22272"/>
                </a:lnTo>
                <a:cubicBezTo>
                  <a:pt x="44539" y="25511"/>
                  <a:pt x="41490" y="28346"/>
                  <a:pt x="38440" y="28346"/>
                </a:cubicBezTo>
                <a:cubicBezTo>
                  <a:pt x="35010" y="28346"/>
                  <a:pt x="32342" y="25511"/>
                  <a:pt x="32342" y="22272"/>
                </a:cubicBezTo>
                <a:lnTo>
                  <a:pt x="32342" y="6479"/>
                </a:lnTo>
                <a:cubicBezTo>
                  <a:pt x="32342" y="2835"/>
                  <a:pt x="35010" y="0"/>
                  <a:pt x="3844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4" name="Graphic 145">
            <a:extLst>
              <a:ext uri="{FF2B5EF4-FFF2-40B4-BE49-F238E27FC236}">
                <a16:creationId xmlns:a16="http://schemas.microsoft.com/office/drawing/2014/main" id="{37AF7D89-5E1E-3ACE-65CA-D6FF73C4E604}"/>
              </a:ext>
            </a:extLst>
          </p:cNvPr>
          <p:cNvSpPr/>
          <p:nvPr/>
        </p:nvSpPr>
        <p:spPr>
          <a:xfrm rot="10800000">
            <a:off x="7021134" y="3720398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5" name="Graphic 145">
            <a:extLst>
              <a:ext uri="{FF2B5EF4-FFF2-40B4-BE49-F238E27FC236}">
                <a16:creationId xmlns:a16="http://schemas.microsoft.com/office/drawing/2014/main" id="{55681C2A-9708-6259-9F1C-3FE967732065}"/>
              </a:ext>
            </a:extLst>
          </p:cNvPr>
          <p:cNvSpPr/>
          <p:nvPr/>
        </p:nvSpPr>
        <p:spPr>
          <a:xfrm rot="5400000">
            <a:off x="9697572" y="7033163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6" name="Graphic 145">
            <a:extLst>
              <a:ext uri="{FF2B5EF4-FFF2-40B4-BE49-F238E27FC236}">
                <a16:creationId xmlns:a16="http://schemas.microsoft.com/office/drawing/2014/main" id="{662ED38D-8216-E9FB-D082-6BE227368A04}"/>
              </a:ext>
            </a:extLst>
          </p:cNvPr>
          <p:cNvSpPr/>
          <p:nvPr/>
        </p:nvSpPr>
        <p:spPr>
          <a:xfrm rot="10800000">
            <a:off x="20212536" y="3720398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3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3" name="Graphic 14">
            <a:extLst>
              <a:ext uri="{FF2B5EF4-FFF2-40B4-BE49-F238E27FC236}">
                <a16:creationId xmlns:a16="http://schemas.microsoft.com/office/drawing/2014/main" id="{39BE81F6-7596-6F67-F2D1-F3F3AB6CDD80}"/>
              </a:ext>
            </a:extLst>
          </p:cNvPr>
          <p:cNvGrpSpPr/>
          <p:nvPr/>
        </p:nvGrpSpPr>
        <p:grpSpPr>
          <a:xfrm>
            <a:off x="20106428" y="1260968"/>
            <a:ext cx="4142978" cy="1719264"/>
            <a:chOff x="17450046" y="5596864"/>
            <a:chExt cx="4124647" cy="1711658"/>
          </a:xfrm>
        </p:grpSpPr>
        <p:grpSp>
          <p:nvGrpSpPr>
            <p:cNvPr id="4" name="Graphic 14">
              <a:extLst>
                <a:ext uri="{FF2B5EF4-FFF2-40B4-BE49-F238E27FC236}">
                  <a16:creationId xmlns:a16="http://schemas.microsoft.com/office/drawing/2014/main" id="{8480F5A6-3D7D-3F9D-0C7F-7243427C83D2}"/>
                </a:ext>
              </a:extLst>
            </p:cNvPr>
            <p:cNvGrpSpPr/>
            <p:nvPr/>
          </p:nvGrpSpPr>
          <p:grpSpPr>
            <a:xfrm>
              <a:off x="17622183" y="6110266"/>
              <a:ext cx="3780371" cy="1028700"/>
              <a:chOff x="17622183" y="6110266"/>
              <a:chExt cx="3780371" cy="1028700"/>
            </a:xfrm>
            <a:solidFill>
              <a:srgbClr val="76CEE5"/>
            </a:solidFill>
          </p:grpSpPr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65058B6E-4ACD-FCDB-306A-DDF885F75B9D}"/>
                  </a:ext>
                </a:extLst>
              </p:cNvPr>
              <p:cNvSpPr/>
              <p:nvPr/>
            </p:nvSpPr>
            <p:spPr>
              <a:xfrm>
                <a:off x="17622183" y="66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341953 h 514350"/>
                  <a:gd name="connsiteX2" fmla="*/ 3436096 w 3780371"/>
                  <a:gd name="connsiteY2" fmla="*/ 341953 h 514350"/>
                  <a:gd name="connsiteX3" fmla="*/ 3436096 w 3780371"/>
                  <a:gd name="connsiteY3" fmla="*/ 0 h 514350"/>
                  <a:gd name="connsiteX4" fmla="*/ 3263959 w 3780371"/>
                  <a:gd name="connsiteY4" fmla="*/ 0 h 514350"/>
                  <a:gd name="connsiteX5" fmla="*/ 3263959 w 3780371"/>
                  <a:gd name="connsiteY5" fmla="*/ 171450 h 514350"/>
                  <a:gd name="connsiteX6" fmla="*/ 3091821 w 3780371"/>
                  <a:gd name="connsiteY6" fmla="*/ 171450 h 514350"/>
                  <a:gd name="connsiteX7" fmla="*/ 3091821 w 3780371"/>
                  <a:gd name="connsiteY7" fmla="*/ 342900 h 514350"/>
                  <a:gd name="connsiteX8" fmla="*/ 513560 w 3780371"/>
                  <a:gd name="connsiteY8" fmla="*/ 342900 h 514350"/>
                  <a:gd name="connsiteX9" fmla="*/ 513560 w 3780371"/>
                  <a:gd name="connsiteY9" fmla="*/ 171450 h 514350"/>
                  <a:gd name="connsiteX10" fmla="*/ 170236 w 3780371"/>
                  <a:gd name="connsiteY10" fmla="*/ 171450 h 514350"/>
                  <a:gd name="connsiteX11" fmla="*/ 170236 w 3780371"/>
                  <a:gd name="connsiteY11" fmla="*/ 342900 h 514350"/>
                  <a:gd name="connsiteX12" fmla="*/ 0 w 3780371"/>
                  <a:gd name="connsiteY12" fmla="*/ 342900 h 514350"/>
                  <a:gd name="connsiteX13" fmla="*/ 0 w 3780371"/>
                  <a:gd name="connsiteY13" fmla="*/ 514350 h 514350"/>
                  <a:gd name="connsiteX14" fmla="*/ 3780372 w 3780371"/>
                  <a:gd name="connsiteY14" fmla="*/ 514350 h 514350"/>
                  <a:gd name="connsiteX15" fmla="*/ 3780372 w 3780371"/>
                  <a:gd name="connsiteY15" fmla="*/ 342900 h 514350"/>
                  <a:gd name="connsiteX16" fmla="*/ 3608234 w 3780371"/>
                  <a:gd name="connsiteY16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lnTo>
                      <a:pt x="3608234" y="341953"/>
                    </a:lnTo>
                    <a:lnTo>
                      <a:pt x="3436096" y="341953"/>
                    </a:lnTo>
                    <a:cubicBezTo>
                      <a:pt x="3436096" y="256701"/>
                      <a:pt x="3436096" y="85251"/>
                      <a:pt x="3436096" y="0"/>
                    </a:cubicBezTo>
                    <a:lnTo>
                      <a:pt x="3263959" y="0"/>
                    </a:lnTo>
                    <a:lnTo>
                      <a:pt x="3263959" y="171450"/>
                    </a:lnTo>
                    <a:lnTo>
                      <a:pt x="3091821" y="171450"/>
                    </a:lnTo>
                    <a:lnTo>
                      <a:pt x="3091821" y="342900"/>
                    </a:lnTo>
                    <a:cubicBezTo>
                      <a:pt x="2235888" y="342900"/>
                      <a:pt x="1369493" y="342900"/>
                      <a:pt x="513560" y="342900"/>
                    </a:cubicBezTo>
                    <a:lnTo>
                      <a:pt x="513560" y="171450"/>
                    </a:lnTo>
                    <a:cubicBezTo>
                      <a:pt x="427967" y="171450"/>
                      <a:pt x="255829" y="171450"/>
                      <a:pt x="170236" y="171450"/>
                    </a:cubicBezTo>
                    <a:lnTo>
                      <a:pt x="170236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D35717D1-802F-171A-FB8C-D746E851F301}"/>
                  </a:ext>
                </a:extLst>
              </p:cNvPr>
              <p:cNvSpPr/>
              <p:nvPr/>
            </p:nvSpPr>
            <p:spPr>
              <a:xfrm>
                <a:off x="1813764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6CA466E-9B53-FC36-0457-E1479D36DE29}"/>
                  </a:ext>
                </a:extLst>
              </p:cNvPr>
              <p:cNvSpPr/>
              <p:nvPr/>
            </p:nvSpPr>
            <p:spPr>
              <a:xfrm>
                <a:off x="2002735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0A5BADC0-8EA9-EF85-92D0-305D788C0E96}"/>
                  </a:ext>
                </a:extLst>
              </p:cNvPr>
              <p:cNvSpPr/>
              <p:nvPr/>
            </p:nvSpPr>
            <p:spPr>
              <a:xfrm>
                <a:off x="18653107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3DC89C45-2157-50E3-D638-E57A89AAF218}"/>
                  </a:ext>
                </a:extLst>
              </p:cNvPr>
              <p:cNvSpPr/>
              <p:nvPr/>
            </p:nvSpPr>
            <p:spPr>
              <a:xfrm>
                <a:off x="18480969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91585AE0-11B6-6002-D145-08F5396FFFFB}"/>
                  </a:ext>
                </a:extLst>
              </p:cNvPr>
              <p:cNvSpPr/>
              <p:nvPr/>
            </p:nvSpPr>
            <p:spPr>
              <a:xfrm>
                <a:off x="20199493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A8337BBE-832C-EDA3-C27B-0C497411C9C0}"/>
                  </a:ext>
                </a:extLst>
              </p:cNvPr>
              <p:cNvSpPr/>
              <p:nvPr/>
            </p:nvSpPr>
            <p:spPr>
              <a:xfrm>
                <a:off x="20027355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5" name="Graphic 14">
              <a:extLst>
                <a:ext uri="{FF2B5EF4-FFF2-40B4-BE49-F238E27FC236}">
                  <a16:creationId xmlns:a16="http://schemas.microsoft.com/office/drawing/2014/main" id="{A4EE9CA7-1188-15F6-A380-691FCFE0F6D7}"/>
                </a:ext>
              </a:extLst>
            </p:cNvPr>
            <p:cNvGrpSpPr/>
            <p:nvPr/>
          </p:nvGrpSpPr>
          <p:grpSpPr>
            <a:xfrm>
              <a:off x="18996432" y="6110266"/>
              <a:ext cx="1547336" cy="684852"/>
              <a:chOff x="18996432" y="6110266"/>
              <a:chExt cx="1547336" cy="684852"/>
            </a:xfrm>
            <a:solidFill>
              <a:srgbClr val="EDEDED"/>
            </a:solidFill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E4E2D33B-5841-92D5-B3A6-6BAF5E06288F}"/>
                  </a:ext>
                </a:extLst>
              </p:cNvPr>
              <p:cNvSpPr/>
              <p:nvPr/>
            </p:nvSpPr>
            <p:spPr>
              <a:xfrm>
                <a:off x="20371631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CD32116E-391C-DA0C-C141-10DE6A4F37CA}"/>
                  </a:ext>
                </a:extLst>
              </p:cNvPr>
              <p:cNvSpPr/>
              <p:nvPr/>
            </p:nvSpPr>
            <p:spPr>
              <a:xfrm>
                <a:off x="18996432" y="6453166"/>
                <a:ext cx="172137" cy="341952"/>
              </a:xfrm>
              <a:custGeom>
                <a:avLst/>
                <a:gdLst>
                  <a:gd name="connsiteX0" fmla="*/ 0 w 172137"/>
                  <a:gd name="connsiteY0" fmla="*/ 170503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0503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0503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E712927A-D855-71A3-BC59-56FE61CD9693}"/>
                  </a:ext>
                </a:extLst>
              </p:cNvPr>
              <p:cNvSpPr/>
              <p:nvPr/>
            </p:nvSpPr>
            <p:spPr>
              <a:xfrm>
                <a:off x="19168569" y="62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CED6EF80-5E97-87C3-5006-2264CD5B0900}"/>
                </a:ext>
              </a:extLst>
            </p:cNvPr>
            <p:cNvSpPr/>
            <p:nvPr/>
          </p:nvSpPr>
          <p:spPr>
            <a:xfrm>
              <a:off x="18137645" y="5768314"/>
              <a:ext cx="2750398" cy="1199202"/>
            </a:xfrm>
            <a:custGeom>
              <a:avLst/>
              <a:gdLst>
                <a:gd name="connsiteX0" fmla="*/ 2577310 w 2750398"/>
                <a:gd name="connsiteY0" fmla="*/ 513403 h 1199202"/>
                <a:gd name="connsiteX1" fmla="*/ 2577310 w 2750398"/>
                <a:gd name="connsiteY1" fmla="*/ 341953 h 1199202"/>
                <a:gd name="connsiteX2" fmla="*/ 2577310 w 2750398"/>
                <a:gd name="connsiteY2" fmla="*/ 170503 h 1199202"/>
                <a:gd name="connsiteX3" fmla="*/ 2405172 w 2750398"/>
                <a:gd name="connsiteY3" fmla="*/ 170503 h 1199202"/>
                <a:gd name="connsiteX4" fmla="*/ 2405172 w 2750398"/>
                <a:gd name="connsiteY4" fmla="*/ 0 h 1199202"/>
                <a:gd name="connsiteX5" fmla="*/ 2233035 w 2750398"/>
                <a:gd name="connsiteY5" fmla="*/ 0 h 1199202"/>
                <a:gd name="connsiteX6" fmla="*/ 2060897 w 2750398"/>
                <a:gd name="connsiteY6" fmla="*/ 0 h 1199202"/>
                <a:gd name="connsiteX7" fmla="*/ 1889710 w 2750398"/>
                <a:gd name="connsiteY7" fmla="*/ 0 h 1199202"/>
                <a:gd name="connsiteX8" fmla="*/ 1718524 w 2750398"/>
                <a:gd name="connsiteY8" fmla="*/ 0 h 1199202"/>
                <a:gd name="connsiteX9" fmla="*/ 1718524 w 2750398"/>
                <a:gd name="connsiteY9" fmla="*/ 171450 h 1199202"/>
                <a:gd name="connsiteX10" fmla="*/ 1718524 w 2750398"/>
                <a:gd name="connsiteY10" fmla="*/ 342900 h 1199202"/>
                <a:gd name="connsiteX11" fmla="*/ 1546386 w 2750398"/>
                <a:gd name="connsiteY11" fmla="*/ 342900 h 1199202"/>
                <a:gd name="connsiteX12" fmla="*/ 1546386 w 2750398"/>
                <a:gd name="connsiteY12" fmla="*/ 514350 h 1199202"/>
                <a:gd name="connsiteX13" fmla="*/ 1374248 w 2750398"/>
                <a:gd name="connsiteY13" fmla="*/ 514350 h 1199202"/>
                <a:gd name="connsiteX14" fmla="*/ 1374248 w 2750398"/>
                <a:gd name="connsiteY14" fmla="*/ 341953 h 1199202"/>
                <a:gd name="connsiteX15" fmla="*/ 1202111 w 2750398"/>
                <a:gd name="connsiteY15" fmla="*/ 341953 h 1199202"/>
                <a:gd name="connsiteX16" fmla="*/ 1029973 w 2750398"/>
                <a:gd name="connsiteY16" fmla="*/ 341953 h 1199202"/>
                <a:gd name="connsiteX17" fmla="*/ 857835 w 2750398"/>
                <a:gd name="connsiteY17" fmla="*/ 341953 h 1199202"/>
                <a:gd name="connsiteX18" fmla="*/ 857835 w 2750398"/>
                <a:gd name="connsiteY18" fmla="*/ 513403 h 1199202"/>
                <a:gd name="connsiteX19" fmla="*/ 685698 w 2750398"/>
                <a:gd name="connsiteY19" fmla="*/ 513403 h 1199202"/>
                <a:gd name="connsiteX20" fmla="*/ 513560 w 2750398"/>
                <a:gd name="connsiteY20" fmla="*/ 513403 h 1199202"/>
                <a:gd name="connsiteX21" fmla="*/ 341422 w 2750398"/>
                <a:gd name="connsiteY21" fmla="*/ 513403 h 1199202"/>
                <a:gd name="connsiteX22" fmla="*/ 171187 w 2750398"/>
                <a:gd name="connsiteY22" fmla="*/ 513403 h 1199202"/>
                <a:gd name="connsiteX23" fmla="*/ 171187 w 2750398"/>
                <a:gd name="connsiteY23" fmla="*/ 684853 h 1199202"/>
                <a:gd name="connsiteX24" fmla="*/ 171187 w 2750398"/>
                <a:gd name="connsiteY24" fmla="*/ 856303 h 1199202"/>
                <a:gd name="connsiteX25" fmla="*/ 171187 w 2750398"/>
                <a:gd name="connsiteY25" fmla="*/ 1027753 h 1199202"/>
                <a:gd name="connsiteX26" fmla="*/ 0 w 2750398"/>
                <a:gd name="connsiteY26" fmla="*/ 1027753 h 1199202"/>
                <a:gd name="connsiteX27" fmla="*/ 0 w 2750398"/>
                <a:gd name="connsiteY27" fmla="*/ 1199203 h 1199202"/>
                <a:gd name="connsiteX28" fmla="*/ 172138 w 2750398"/>
                <a:gd name="connsiteY28" fmla="*/ 1199203 h 1199202"/>
                <a:gd name="connsiteX29" fmla="*/ 344275 w 2750398"/>
                <a:gd name="connsiteY29" fmla="*/ 1199203 h 1199202"/>
                <a:gd name="connsiteX30" fmla="*/ 516413 w 2750398"/>
                <a:gd name="connsiteY30" fmla="*/ 1199203 h 1199202"/>
                <a:gd name="connsiteX31" fmla="*/ 688551 w 2750398"/>
                <a:gd name="connsiteY31" fmla="*/ 1199203 h 1199202"/>
                <a:gd name="connsiteX32" fmla="*/ 860688 w 2750398"/>
                <a:gd name="connsiteY32" fmla="*/ 1199203 h 1199202"/>
                <a:gd name="connsiteX33" fmla="*/ 1032826 w 2750398"/>
                <a:gd name="connsiteY33" fmla="*/ 1199203 h 1199202"/>
                <a:gd name="connsiteX34" fmla="*/ 1204964 w 2750398"/>
                <a:gd name="connsiteY34" fmla="*/ 1199203 h 1199202"/>
                <a:gd name="connsiteX35" fmla="*/ 1377101 w 2750398"/>
                <a:gd name="connsiteY35" fmla="*/ 1199203 h 1199202"/>
                <a:gd name="connsiteX36" fmla="*/ 1549239 w 2750398"/>
                <a:gd name="connsiteY36" fmla="*/ 1199203 h 1199202"/>
                <a:gd name="connsiteX37" fmla="*/ 1718524 w 2750398"/>
                <a:gd name="connsiteY37" fmla="*/ 1199203 h 1199202"/>
                <a:gd name="connsiteX38" fmla="*/ 1889710 w 2750398"/>
                <a:gd name="connsiteY38" fmla="*/ 1199203 h 1199202"/>
                <a:gd name="connsiteX39" fmla="*/ 2061848 w 2750398"/>
                <a:gd name="connsiteY39" fmla="*/ 1199203 h 1199202"/>
                <a:gd name="connsiteX40" fmla="*/ 2233986 w 2750398"/>
                <a:gd name="connsiteY40" fmla="*/ 1199203 h 1199202"/>
                <a:gd name="connsiteX41" fmla="*/ 2406123 w 2750398"/>
                <a:gd name="connsiteY41" fmla="*/ 1199203 h 1199202"/>
                <a:gd name="connsiteX42" fmla="*/ 2578261 w 2750398"/>
                <a:gd name="connsiteY42" fmla="*/ 1199203 h 1199202"/>
                <a:gd name="connsiteX43" fmla="*/ 2578261 w 2750398"/>
                <a:gd name="connsiteY43" fmla="*/ 1027753 h 1199202"/>
                <a:gd name="connsiteX44" fmla="*/ 2750399 w 2750398"/>
                <a:gd name="connsiteY44" fmla="*/ 1027753 h 1199202"/>
                <a:gd name="connsiteX45" fmla="*/ 2750399 w 2750398"/>
                <a:gd name="connsiteY45" fmla="*/ 856303 h 1199202"/>
                <a:gd name="connsiteX46" fmla="*/ 2750399 w 2750398"/>
                <a:gd name="connsiteY46" fmla="*/ 684853 h 1199202"/>
                <a:gd name="connsiteX47" fmla="*/ 2750399 w 2750398"/>
                <a:gd name="connsiteY47" fmla="*/ 513403 h 1199202"/>
                <a:gd name="connsiteX48" fmla="*/ 2577310 w 2750398"/>
                <a:gd name="connsiteY48" fmla="*/ 513403 h 1199202"/>
                <a:gd name="connsiteX49" fmla="*/ 687600 w 2750398"/>
                <a:gd name="connsiteY49" fmla="*/ 1026806 h 1199202"/>
                <a:gd name="connsiteX50" fmla="*/ 515462 w 2750398"/>
                <a:gd name="connsiteY50" fmla="*/ 1026806 h 1199202"/>
                <a:gd name="connsiteX51" fmla="*/ 515462 w 2750398"/>
                <a:gd name="connsiteY51" fmla="*/ 855356 h 1199202"/>
                <a:gd name="connsiteX52" fmla="*/ 343324 w 2750398"/>
                <a:gd name="connsiteY52" fmla="*/ 855356 h 1199202"/>
                <a:gd name="connsiteX53" fmla="*/ 343324 w 2750398"/>
                <a:gd name="connsiteY53" fmla="*/ 684853 h 1199202"/>
                <a:gd name="connsiteX54" fmla="*/ 515462 w 2750398"/>
                <a:gd name="connsiteY54" fmla="*/ 684853 h 1199202"/>
                <a:gd name="connsiteX55" fmla="*/ 515462 w 2750398"/>
                <a:gd name="connsiteY55" fmla="*/ 856303 h 1199202"/>
                <a:gd name="connsiteX56" fmla="*/ 687600 w 2750398"/>
                <a:gd name="connsiteY56" fmla="*/ 856303 h 1199202"/>
                <a:gd name="connsiteX57" fmla="*/ 687600 w 2750398"/>
                <a:gd name="connsiteY57" fmla="*/ 1026806 h 1199202"/>
                <a:gd name="connsiteX58" fmla="*/ 1203062 w 2750398"/>
                <a:gd name="connsiteY58" fmla="*/ 684853 h 1199202"/>
                <a:gd name="connsiteX59" fmla="*/ 1030924 w 2750398"/>
                <a:gd name="connsiteY59" fmla="*/ 684853 h 1199202"/>
                <a:gd name="connsiteX60" fmla="*/ 1030924 w 2750398"/>
                <a:gd name="connsiteY60" fmla="*/ 856303 h 1199202"/>
                <a:gd name="connsiteX61" fmla="*/ 1030924 w 2750398"/>
                <a:gd name="connsiteY61" fmla="*/ 1027753 h 1199202"/>
                <a:gd name="connsiteX62" fmla="*/ 858786 w 2750398"/>
                <a:gd name="connsiteY62" fmla="*/ 1027753 h 1199202"/>
                <a:gd name="connsiteX63" fmla="*/ 858786 w 2750398"/>
                <a:gd name="connsiteY63" fmla="*/ 856303 h 1199202"/>
                <a:gd name="connsiteX64" fmla="*/ 858786 w 2750398"/>
                <a:gd name="connsiteY64" fmla="*/ 684853 h 1199202"/>
                <a:gd name="connsiteX65" fmla="*/ 1030924 w 2750398"/>
                <a:gd name="connsiteY65" fmla="*/ 684853 h 1199202"/>
                <a:gd name="connsiteX66" fmla="*/ 1030924 w 2750398"/>
                <a:gd name="connsiteY66" fmla="*/ 513403 h 1199202"/>
                <a:gd name="connsiteX67" fmla="*/ 1203062 w 2750398"/>
                <a:gd name="connsiteY67" fmla="*/ 513403 h 1199202"/>
                <a:gd name="connsiteX68" fmla="*/ 1203062 w 2750398"/>
                <a:gd name="connsiteY68" fmla="*/ 684853 h 1199202"/>
                <a:gd name="connsiteX69" fmla="*/ 1889710 w 2750398"/>
                <a:gd name="connsiteY69" fmla="*/ 341953 h 1199202"/>
                <a:gd name="connsiteX70" fmla="*/ 2061848 w 2750398"/>
                <a:gd name="connsiteY70" fmla="*/ 341953 h 1199202"/>
                <a:gd name="connsiteX71" fmla="*/ 2061848 w 2750398"/>
                <a:gd name="connsiteY71" fmla="*/ 513403 h 1199202"/>
                <a:gd name="connsiteX72" fmla="*/ 1889710 w 2750398"/>
                <a:gd name="connsiteY72" fmla="*/ 513403 h 1199202"/>
                <a:gd name="connsiteX73" fmla="*/ 1889710 w 2750398"/>
                <a:gd name="connsiteY73" fmla="*/ 341953 h 1199202"/>
                <a:gd name="connsiteX74" fmla="*/ 2233986 w 2750398"/>
                <a:gd name="connsiteY74" fmla="*/ 855356 h 1199202"/>
                <a:gd name="connsiteX75" fmla="*/ 2061848 w 2750398"/>
                <a:gd name="connsiteY75" fmla="*/ 855356 h 1199202"/>
                <a:gd name="connsiteX76" fmla="*/ 2061848 w 2750398"/>
                <a:gd name="connsiteY76" fmla="*/ 1026806 h 1199202"/>
                <a:gd name="connsiteX77" fmla="*/ 1889710 w 2750398"/>
                <a:gd name="connsiteY77" fmla="*/ 1026806 h 1199202"/>
                <a:gd name="connsiteX78" fmla="*/ 1889710 w 2750398"/>
                <a:gd name="connsiteY78" fmla="*/ 855356 h 1199202"/>
                <a:gd name="connsiteX79" fmla="*/ 2061848 w 2750398"/>
                <a:gd name="connsiteY79" fmla="*/ 855356 h 1199202"/>
                <a:gd name="connsiteX80" fmla="*/ 2061848 w 2750398"/>
                <a:gd name="connsiteY80" fmla="*/ 684853 h 1199202"/>
                <a:gd name="connsiteX81" fmla="*/ 2233986 w 2750398"/>
                <a:gd name="connsiteY81" fmla="*/ 684853 h 1199202"/>
                <a:gd name="connsiteX82" fmla="*/ 2233986 w 2750398"/>
                <a:gd name="connsiteY82" fmla="*/ 855356 h 1199202"/>
                <a:gd name="connsiteX83" fmla="*/ 2406123 w 2750398"/>
                <a:gd name="connsiteY83" fmla="*/ 513403 h 1199202"/>
                <a:gd name="connsiteX84" fmla="*/ 2233986 w 2750398"/>
                <a:gd name="connsiteY84" fmla="*/ 513403 h 1199202"/>
                <a:gd name="connsiteX85" fmla="*/ 2233986 w 2750398"/>
                <a:gd name="connsiteY85" fmla="*/ 341953 h 1199202"/>
                <a:gd name="connsiteX86" fmla="*/ 2406123 w 2750398"/>
                <a:gd name="connsiteY86" fmla="*/ 341953 h 1199202"/>
                <a:gd name="connsiteX87" fmla="*/ 2406123 w 2750398"/>
                <a:gd name="connsiteY87" fmla="*/ 513403 h 119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0398" h="1199202">
                  <a:moveTo>
                    <a:pt x="2577310" y="513403"/>
                  </a:moveTo>
                  <a:lnTo>
                    <a:pt x="2577310" y="341953"/>
                  </a:lnTo>
                  <a:lnTo>
                    <a:pt x="2577310" y="170503"/>
                  </a:lnTo>
                  <a:lnTo>
                    <a:pt x="2405172" y="170503"/>
                  </a:lnTo>
                  <a:lnTo>
                    <a:pt x="2405172" y="0"/>
                  </a:lnTo>
                  <a:lnTo>
                    <a:pt x="2233035" y="0"/>
                  </a:lnTo>
                  <a:lnTo>
                    <a:pt x="2060897" y="0"/>
                  </a:lnTo>
                  <a:lnTo>
                    <a:pt x="1889710" y="0"/>
                  </a:lnTo>
                  <a:lnTo>
                    <a:pt x="1718524" y="0"/>
                  </a:lnTo>
                  <a:lnTo>
                    <a:pt x="1718524" y="171450"/>
                  </a:lnTo>
                  <a:lnTo>
                    <a:pt x="1718524" y="342900"/>
                  </a:lnTo>
                  <a:lnTo>
                    <a:pt x="1546386" y="342900"/>
                  </a:lnTo>
                  <a:lnTo>
                    <a:pt x="1546386" y="514350"/>
                  </a:lnTo>
                  <a:lnTo>
                    <a:pt x="1374248" y="514350"/>
                  </a:lnTo>
                  <a:lnTo>
                    <a:pt x="1374248" y="341953"/>
                  </a:lnTo>
                  <a:lnTo>
                    <a:pt x="1202111" y="341953"/>
                  </a:lnTo>
                  <a:lnTo>
                    <a:pt x="1029973" y="341953"/>
                  </a:lnTo>
                  <a:lnTo>
                    <a:pt x="857835" y="341953"/>
                  </a:lnTo>
                  <a:lnTo>
                    <a:pt x="857835" y="513403"/>
                  </a:lnTo>
                  <a:lnTo>
                    <a:pt x="685698" y="513403"/>
                  </a:lnTo>
                  <a:lnTo>
                    <a:pt x="513560" y="513403"/>
                  </a:lnTo>
                  <a:lnTo>
                    <a:pt x="341422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171187" y="856303"/>
                  </a:lnTo>
                  <a:lnTo>
                    <a:pt x="171187" y="1027753"/>
                  </a:lnTo>
                  <a:lnTo>
                    <a:pt x="0" y="1027753"/>
                  </a:lnTo>
                  <a:lnTo>
                    <a:pt x="0" y="1199203"/>
                  </a:lnTo>
                  <a:lnTo>
                    <a:pt x="172138" y="1199203"/>
                  </a:lnTo>
                  <a:lnTo>
                    <a:pt x="344275" y="1199203"/>
                  </a:lnTo>
                  <a:lnTo>
                    <a:pt x="516413" y="1199203"/>
                  </a:lnTo>
                  <a:lnTo>
                    <a:pt x="688551" y="1199203"/>
                  </a:lnTo>
                  <a:lnTo>
                    <a:pt x="860688" y="1199203"/>
                  </a:lnTo>
                  <a:lnTo>
                    <a:pt x="1032826" y="1199203"/>
                  </a:lnTo>
                  <a:lnTo>
                    <a:pt x="1204964" y="1199203"/>
                  </a:lnTo>
                  <a:lnTo>
                    <a:pt x="1377101" y="1199203"/>
                  </a:lnTo>
                  <a:lnTo>
                    <a:pt x="1549239" y="1199203"/>
                  </a:lnTo>
                  <a:lnTo>
                    <a:pt x="1718524" y="1199203"/>
                  </a:lnTo>
                  <a:lnTo>
                    <a:pt x="1889710" y="1199203"/>
                  </a:lnTo>
                  <a:lnTo>
                    <a:pt x="2061848" y="1199203"/>
                  </a:lnTo>
                  <a:lnTo>
                    <a:pt x="2233986" y="1199203"/>
                  </a:lnTo>
                  <a:lnTo>
                    <a:pt x="2406123" y="1199203"/>
                  </a:lnTo>
                  <a:lnTo>
                    <a:pt x="2578261" y="1199203"/>
                  </a:lnTo>
                  <a:lnTo>
                    <a:pt x="2578261" y="1027753"/>
                  </a:lnTo>
                  <a:lnTo>
                    <a:pt x="2750399" y="1027753"/>
                  </a:lnTo>
                  <a:lnTo>
                    <a:pt x="2750399" y="856303"/>
                  </a:lnTo>
                  <a:lnTo>
                    <a:pt x="2750399" y="684853"/>
                  </a:lnTo>
                  <a:lnTo>
                    <a:pt x="2750399" y="513403"/>
                  </a:lnTo>
                  <a:lnTo>
                    <a:pt x="2577310" y="513403"/>
                  </a:lnTo>
                  <a:close/>
                  <a:moveTo>
                    <a:pt x="687600" y="1026806"/>
                  </a:moveTo>
                  <a:lnTo>
                    <a:pt x="515462" y="1026806"/>
                  </a:lnTo>
                  <a:lnTo>
                    <a:pt x="515462" y="855356"/>
                  </a:lnTo>
                  <a:lnTo>
                    <a:pt x="343324" y="855356"/>
                  </a:lnTo>
                  <a:lnTo>
                    <a:pt x="343324" y="684853"/>
                  </a:lnTo>
                  <a:lnTo>
                    <a:pt x="515462" y="684853"/>
                  </a:lnTo>
                  <a:lnTo>
                    <a:pt x="515462" y="856303"/>
                  </a:lnTo>
                  <a:lnTo>
                    <a:pt x="687600" y="856303"/>
                  </a:lnTo>
                  <a:lnTo>
                    <a:pt x="687600" y="1026806"/>
                  </a:lnTo>
                  <a:close/>
                  <a:moveTo>
                    <a:pt x="1203062" y="684853"/>
                  </a:moveTo>
                  <a:lnTo>
                    <a:pt x="1030924" y="684853"/>
                  </a:lnTo>
                  <a:lnTo>
                    <a:pt x="1030924" y="856303"/>
                  </a:lnTo>
                  <a:lnTo>
                    <a:pt x="1030924" y="1027753"/>
                  </a:lnTo>
                  <a:lnTo>
                    <a:pt x="858786" y="1027753"/>
                  </a:lnTo>
                  <a:lnTo>
                    <a:pt x="858786" y="856303"/>
                  </a:lnTo>
                  <a:lnTo>
                    <a:pt x="858786" y="684853"/>
                  </a:lnTo>
                  <a:lnTo>
                    <a:pt x="1030924" y="684853"/>
                  </a:lnTo>
                  <a:lnTo>
                    <a:pt x="1030924" y="513403"/>
                  </a:lnTo>
                  <a:lnTo>
                    <a:pt x="1203062" y="513403"/>
                  </a:lnTo>
                  <a:lnTo>
                    <a:pt x="1203062" y="684853"/>
                  </a:lnTo>
                  <a:close/>
                  <a:moveTo>
                    <a:pt x="1889710" y="341953"/>
                  </a:moveTo>
                  <a:lnTo>
                    <a:pt x="2061848" y="341953"/>
                  </a:lnTo>
                  <a:lnTo>
                    <a:pt x="2061848" y="513403"/>
                  </a:lnTo>
                  <a:lnTo>
                    <a:pt x="1889710" y="513403"/>
                  </a:lnTo>
                  <a:lnTo>
                    <a:pt x="1889710" y="341953"/>
                  </a:lnTo>
                  <a:close/>
                  <a:moveTo>
                    <a:pt x="2233986" y="855356"/>
                  </a:moveTo>
                  <a:lnTo>
                    <a:pt x="2061848" y="855356"/>
                  </a:lnTo>
                  <a:lnTo>
                    <a:pt x="2061848" y="1026806"/>
                  </a:lnTo>
                  <a:lnTo>
                    <a:pt x="1889710" y="1026806"/>
                  </a:lnTo>
                  <a:lnTo>
                    <a:pt x="1889710" y="855356"/>
                  </a:lnTo>
                  <a:lnTo>
                    <a:pt x="2061848" y="855356"/>
                  </a:lnTo>
                  <a:lnTo>
                    <a:pt x="2061848" y="684853"/>
                  </a:lnTo>
                  <a:lnTo>
                    <a:pt x="2233986" y="684853"/>
                  </a:lnTo>
                  <a:lnTo>
                    <a:pt x="2233986" y="855356"/>
                  </a:lnTo>
                  <a:close/>
                  <a:moveTo>
                    <a:pt x="2406123" y="513403"/>
                  </a:moveTo>
                  <a:lnTo>
                    <a:pt x="2233986" y="513403"/>
                  </a:lnTo>
                  <a:lnTo>
                    <a:pt x="2233986" y="341953"/>
                  </a:lnTo>
                  <a:lnTo>
                    <a:pt x="2406123" y="341953"/>
                  </a:lnTo>
                  <a:lnTo>
                    <a:pt x="2406123" y="513403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" name="Graphic 14">
              <a:extLst>
                <a:ext uri="{FF2B5EF4-FFF2-40B4-BE49-F238E27FC236}">
                  <a16:creationId xmlns:a16="http://schemas.microsoft.com/office/drawing/2014/main" id="{1C183A56-462C-37E7-B824-B40C4401C9AA}"/>
                </a:ext>
              </a:extLst>
            </p:cNvPr>
            <p:cNvGrpSpPr/>
            <p:nvPr/>
          </p:nvGrpSpPr>
          <p:grpSpPr>
            <a:xfrm>
              <a:off x="17450046" y="5596864"/>
              <a:ext cx="4124647" cy="1711658"/>
              <a:chOff x="17450046" y="5596864"/>
              <a:chExt cx="4124647" cy="1711658"/>
            </a:xfrm>
            <a:solidFill>
              <a:srgbClr val="242428"/>
            </a:solidFill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49F1A48D-E683-6A0A-A7DB-0B47C38F3217}"/>
                  </a:ext>
                </a:extLst>
              </p:cNvPr>
              <p:cNvSpPr/>
              <p:nvPr/>
            </p:nvSpPr>
            <p:spPr>
              <a:xfrm>
                <a:off x="17622183" y="67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C119829C-EE86-8F90-C631-40B8BF68B929}"/>
                  </a:ext>
                </a:extLst>
              </p:cNvPr>
              <p:cNvSpPr/>
              <p:nvPr/>
            </p:nvSpPr>
            <p:spPr>
              <a:xfrm>
                <a:off x="18137645" y="6281716"/>
                <a:ext cx="172137" cy="341952"/>
              </a:xfrm>
              <a:custGeom>
                <a:avLst/>
                <a:gdLst>
                  <a:gd name="connsiteX0" fmla="*/ 171187 w 172137"/>
                  <a:gd name="connsiteY0" fmla="*/ 171450 h 341952"/>
                  <a:gd name="connsiteX1" fmla="*/ 171187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145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1187" y="171450"/>
                    </a:moveTo>
                    <a:lnTo>
                      <a:pt x="171187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ADF9D0D-6882-F0E9-1A75-6C006D3D3531}"/>
                  </a:ext>
                </a:extLst>
              </p:cNvPr>
              <p:cNvSpPr/>
              <p:nvPr/>
            </p:nvSpPr>
            <p:spPr>
              <a:xfrm>
                <a:off x="18996432" y="5938816"/>
                <a:ext cx="515461" cy="171450"/>
              </a:xfrm>
              <a:custGeom>
                <a:avLst/>
                <a:gdLst>
                  <a:gd name="connsiteX0" fmla="*/ 515462 w 515461"/>
                  <a:gd name="connsiteY0" fmla="*/ 171450 h 171450"/>
                  <a:gd name="connsiteX1" fmla="*/ 515462 w 515461"/>
                  <a:gd name="connsiteY1" fmla="*/ 0 h 171450"/>
                  <a:gd name="connsiteX2" fmla="*/ 0 w 515461"/>
                  <a:gd name="connsiteY2" fmla="*/ 0 h 171450"/>
                  <a:gd name="connsiteX3" fmla="*/ 0 w 515461"/>
                  <a:gd name="connsiteY3" fmla="*/ 171450 h 171450"/>
                  <a:gd name="connsiteX4" fmla="*/ 343324 w 515461"/>
                  <a:gd name="connsiteY4" fmla="*/ 171450 h 171450"/>
                  <a:gd name="connsiteX5" fmla="*/ 515462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515462" y="171450"/>
                    </a:move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AF85F4B5-1AFF-4AC1-4806-FF251FD32995}"/>
                  </a:ext>
                </a:extLst>
              </p:cNvPr>
              <p:cNvSpPr/>
              <p:nvPr/>
            </p:nvSpPr>
            <p:spPr>
              <a:xfrm>
                <a:off x="19511893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0121E6B4-5981-06C7-9791-841278A94B9E}"/>
                  </a:ext>
                </a:extLst>
              </p:cNvPr>
              <p:cNvSpPr/>
              <p:nvPr/>
            </p:nvSpPr>
            <p:spPr>
              <a:xfrm>
                <a:off x="19856169" y="5596864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A1D1A89-0A3C-6CBD-F3C8-7351B53548A3}"/>
                  </a:ext>
                </a:extLst>
              </p:cNvPr>
              <p:cNvSpPr/>
              <p:nvPr/>
            </p:nvSpPr>
            <p:spPr>
              <a:xfrm>
                <a:off x="20543768" y="57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0558F6C1-0C78-805A-5486-CFCBE8EFC544}"/>
                  </a:ext>
                </a:extLst>
              </p:cNvPr>
              <p:cNvSpPr/>
              <p:nvPr/>
            </p:nvSpPr>
            <p:spPr>
              <a:xfrm>
                <a:off x="20714955" y="5938816"/>
                <a:ext cx="172137" cy="342900"/>
              </a:xfrm>
              <a:custGeom>
                <a:avLst/>
                <a:gdLst>
                  <a:gd name="connsiteX0" fmla="*/ 172138 w 172137"/>
                  <a:gd name="connsiteY0" fmla="*/ 342900 h 342900"/>
                  <a:gd name="connsiteX1" fmla="*/ 172138 w 172137"/>
                  <a:gd name="connsiteY1" fmla="*/ 171450 h 342900"/>
                  <a:gd name="connsiteX2" fmla="*/ 172138 w 172137"/>
                  <a:gd name="connsiteY2" fmla="*/ 171450 h 342900"/>
                  <a:gd name="connsiteX3" fmla="*/ 172138 w 172137"/>
                  <a:gd name="connsiteY3" fmla="*/ 0 h 342900"/>
                  <a:gd name="connsiteX4" fmla="*/ 0 w 172137"/>
                  <a:gd name="connsiteY4" fmla="*/ 0 h 342900"/>
                  <a:gd name="connsiteX5" fmla="*/ 0 w 172137"/>
                  <a:gd name="connsiteY5" fmla="*/ 341953 h 342900"/>
                  <a:gd name="connsiteX6" fmla="*/ 172138 w 172137"/>
                  <a:gd name="connsiteY6" fmla="*/ 341953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137" h="342900">
                    <a:moveTo>
                      <a:pt x="172138" y="342900"/>
                    </a:moveTo>
                    <a:lnTo>
                      <a:pt x="172138" y="171450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7BE295AD-DD62-DB3B-EADC-AA31F97FE04D}"/>
                  </a:ext>
                </a:extLst>
              </p:cNvPr>
              <p:cNvSpPr/>
              <p:nvPr/>
            </p:nvSpPr>
            <p:spPr>
              <a:xfrm>
                <a:off x="20886142" y="6281716"/>
                <a:ext cx="515462" cy="684852"/>
              </a:xfrm>
              <a:custGeom>
                <a:avLst/>
                <a:gdLst>
                  <a:gd name="connsiteX0" fmla="*/ 344275 w 515462"/>
                  <a:gd name="connsiteY0" fmla="*/ 513403 h 684852"/>
                  <a:gd name="connsiteX1" fmla="*/ 344275 w 515462"/>
                  <a:gd name="connsiteY1" fmla="*/ 171450 h 684852"/>
                  <a:gd name="connsiteX2" fmla="*/ 172138 w 515462"/>
                  <a:gd name="connsiteY2" fmla="*/ 171450 h 684852"/>
                  <a:gd name="connsiteX3" fmla="*/ 172138 w 515462"/>
                  <a:gd name="connsiteY3" fmla="*/ 0 h 684852"/>
                  <a:gd name="connsiteX4" fmla="*/ 0 w 515462"/>
                  <a:gd name="connsiteY4" fmla="*/ 0 h 684852"/>
                  <a:gd name="connsiteX5" fmla="*/ 0 w 515462"/>
                  <a:gd name="connsiteY5" fmla="*/ 171450 h 684852"/>
                  <a:gd name="connsiteX6" fmla="*/ 0 w 515462"/>
                  <a:gd name="connsiteY6" fmla="*/ 171450 h 684852"/>
                  <a:gd name="connsiteX7" fmla="*/ 0 w 515462"/>
                  <a:gd name="connsiteY7" fmla="*/ 342900 h 684852"/>
                  <a:gd name="connsiteX8" fmla="*/ 172138 w 515462"/>
                  <a:gd name="connsiteY8" fmla="*/ 342900 h 684852"/>
                  <a:gd name="connsiteX9" fmla="*/ 172138 w 515462"/>
                  <a:gd name="connsiteY9" fmla="*/ 684853 h 684852"/>
                  <a:gd name="connsiteX10" fmla="*/ 515462 w 515462"/>
                  <a:gd name="connsiteY10" fmla="*/ 684853 h 684852"/>
                  <a:gd name="connsiteX11" fmla="*/ 515462 w 515462"/>
                  <a:gd name="connsiteY11" fmla="*/ 513403 h 684852"/>
                  <a:gd name="connsiteX12" fmla="*/ 344275 w 515462"/>
                  <a:gd name="connsiteY12" fmla="*/ 513403 h 68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462" h="684852">
                    <a:moveTo>
                      <a:pt x="344275" y="513403"/>
                    </a:moveTo>
                    <a:cubicBezTo>
                      <a:pt x="344275" y="428151"/>
                      <a:pt x="344275" y="256701"/>
                      <a:pt x="344275" y="171450"/>
                    </a:cubicBez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2900"/>
                    </a:lnTo>
                    <a:lnTo>
                      <a:pt x="172138" y="342900"/>
                    </a:lnTo>
                    <a:cubicBezTo>
                      <a:pt x="172138" y="428151"/>
                      <a:pt x="172138" y="599601"/>
                      <a:pt x="172138" y="684853"/>
                    </a:cubicBezTo>
                    <a:cubicBezTo>
                      <a:pt x="257731" y="684853"/>
                      <a:pt x="429869" y="684853"/>
                      <a:pt x="515462" y="684853"/>
                    </a:cubicBezTo>
                    <a:lnTo>
                      <a:pt x="515462" y="513403"/>
                    </a:lnTo>
                    <a:lnTo>
                      <a:pt x="344275" y="5134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17470654-A178-8086-5EC2-405E3DDC53AE}"/>
                  </a:ext>
                </a:extLst>
              </p:cNvPr>
              <p:cNvSpPr/>
              <p:nvPr/>
            </p:nvSpPr>
            <p:spPr>
              <a:xfrm>
                <a:off x="17450046" y="6966569"/>
                <a:ext cx="4124647" cy="341952"/>
              </a:xfrm>
              <a:custGeom>
                <a:avLst/>
                <a:gdLst>
                  <a:gd name="connsiteX0" fmla="*/ 3952509 w 4124647"/>
                  <a:gd name="connsiteY0" fmla="*/ 0 h 341952"/>
                  <a:gd name="connsiteX1" fmla="*/ 3952509 w 4124647"/>
                  <a:gd name="connsiteY1" fmla="*/ 171450 h 341952"/>
                  <a:gd name="connsiteX2" fmla="*/ 172138 w 4124647"/>
                  <a:gd name="connsiteY2" fmla="*/ 171450 h 341952"/>
                  <a:gd name="connsiteX3" fmla="*/ 172138 w 4124647"/>
                  <a:gd name="connsiteY3" fmla="*/ 0 h 341952"/>
                  <a:gd name="connsiteX4" fmla="*/ 0 w 4124647"/>
                  <a:gd name="connsiteY4" fmla="*/ 0 h 341952"/>
                  <a:gd name="connsiteX5" fmla="*/ 0 w 4124647"/>
                  <a:gd name="connsiteY5" fmla="*/ 341953 h 341952"/>
                  <a:gd name="connsiteX6" fmla="*/ 4124647 w 4124647"/>
                  <a:gd name="connsiteY6" fmla="*/ 341953 h 341952"/>
                  <a:gd name="connsiteX7" fmla="*/ 4124647 w 4124647"/>
                  <a:gd name="connsiteY7" fmla="*/ 0 h 341952"/>
                  <a:gd name="connsiteX8" fmla="*/ 3952509 w 4124647"/>
                  <a:gd name="connsiteY8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24647" h="341952">
                    <a:moveTo>
                      <a:pt x="3952509" y="0"/>
                    </a:moveTo>
                    <a:lnTo>
                      <a:pt x="3952509" y="171450"/>
                    </a:lnTo>
                    <a:cubicBezTo>
                      <a:pt x="2694287" y="171450"/>
                      <a:pt x="1429409" y="171450"/>
                      <a:pt x="172138" y="171450"/>
                    </a:cubicBez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cubicBezTo>
                      <a:pt x="1372346" y="341953"/>
                      <a:pt x="2752301" y="341953"/>
                      <a:pt x="4124647" y="341953"/>
                    </a:cubicBezTo>
                    <a:cubicBezTo>
                      <a:pt x="4124647" y="256701"/>
                      <a:pt x="4124647" y="85251"/>
                      <a:pt x="4124647" y="0"/>
                    </a:cubicBezTo>
                    <a:lnTo>
                      <a:pt x="395250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C4908AD-56CC-AAF3-AD48-D39EA1CB07DB}"/>
                  </a:ext>
                </a:extLst>
              </p:cNvPr>
              <p:cNvSpPr/>
              <p:nvPr/>
            </p:nvSpPr>
            <p:spPr>
              <a:xfrm>
                <a:off x="19684031" y="5768314"/>
                <a:ext cx="172137" cy="341952"/>
              </a:xfrm>
              <a:custGeom>
                <a:avLst/>
                <a:gdLst>
                  <a:gd name="connsiteX0" fmla="*/ 172138 w 172137"/>
                  <a:gd name="connsiteY0" fmla="*/ 170503 h 341952"/>
                  <a:gd name="connsiteX1" fmla="*/ 172138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0503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2138" y="170503"/>
                    </a:move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05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536A38FB-F992-1153-6152-B8A0C7ECFFBB}"/>
                  </a:ext>
                </a:extLst>
              </p:cNvPr>
              <p:cNvSpPr/>
              <p:nvPr/>
            </p:nvSpPr>
            <p:spPr>
              <a:xfrm>
                <a:off x="18308832" y="6110266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9869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DED6382-863A-D123-2B1F-B623D6E9F4ED}"/>
                  </a:ext>
                </a:extLst>
              </p:cNvPr>
              <p:cNvSpPr/>
              <p:nvPr/>
            </p:nvSpPr>
            <p:spPr>
              <a:xfrm>
                <a:off x="17794321" y="66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46" name="Graphic 28">
            <a:extLst>
              <a:ext uri="{FF2B5EF4-FFF2-40B4-BE49-F238E27FC236}">
                <a16:creationId xmlns:a16="http://schemas.microsoft.com/office/drawing/2014/main" id="{3A0D1820-9D1D-FF41-EE2A-44A8D58165B1}"/>
              </a:ext>
            </a:extLst>
          </p:cNvPr>
          <p:cNvGrpSpPr/>
          <p:nvPr/>
        </p:nvGrpSpPr>
        <p:grpSpPr>
          <a:xfrm>
            <a:off x="-22828" y="8126511"/>
            <a:ext cx="2126104" cy="1979476"/>
            <a:chOff x="19274746" y="6303964"/>
            <a:chExt cx="2578100" cy="2400300"/>
          </a:xfrm>
        </p:grpSpPr>
        <p:grpSp>
          <p:nvGrpSpPr>
            <p:cNvPr id="47" name="Graphic 28">
              <a:extLst>
                <a:ext uri="{FF2B5EF4-FFF2-40B4-BE49-F238E27FC236}">
                  <a16:creationId xmlns:a16="http://schemas.microsoft.com/office/drawing/2014/main" id="{B19B2EFE-CD34-2DF4-9BAD-41EC0D115E21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42A9E608-84D6-AF74-C77E-77BBC8E2C4B9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1784773C-4884-86D9-FCC9-4938FFFF9734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8" name="Graphic 28">
              <a:extLst>
                <a:ext uri="{FF2B5EF4-FFF2-40B4-BE49-F238E27FC236}">
                  <a16:creationId xmlns:a16="http://schemas.microsoft.com/office/drawing/2014/main" id="{1E5A9E68-1C47-5D0C-34EE-8A4CE1CC5593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13590AE1-0116-C0CE-F501-280D3DB5A327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777DBEC2-1743-F66A-7B28-D828674F5BF8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F964C915-E77B-6DF5-1E1D-91DF0E0ECD76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7545A61B-8125-5D4B-56AF-656A08FD5B58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8550078E-ECEE-E502-36AB-88D09F16C6B8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194A33E9-26A6-0EEC-3950-9CB08BDBFFF1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B220C721-5306-B421-AF74-5B630AE60632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C2840FDC-CFDE-685F-7756-57A1A81F302E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A5C74E53-D1F0-9B80-3BEE-E35FE8C1586A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73439677-9C70-3323-7C95-D494A67736E6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0" name="Graphic 28">
              <a:extLst>
                <a:ext uri="{FF2B5EF4-FFF2-40B4-BE49-F238E27FC236}">
                  <a16:creationId xmlns:a16="http://schemas.microsoft.com/office/drawing/2014/main" id="{7D57693B-7E3B-6486-3DD3-4B377C14671A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04B88EFC-40A2-835A-CDA2-5120F4E5A6B6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F0730981-0515-D575-AE42-E0B5DC014DC1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9C9B2019-AA9B-A955-9DD2-4D2ED96CA7F7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3AAAF3D6-E11D-4C70-1DEF-92E3D007AE7C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E8F5884-5237-7ED4-7B82-A7F941352311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B3ED4EC7-9480-CE86-78B1-E62BF7CF1C0E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5574AA58-CC59-62DE-BDCA-DD368037B8C7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31EBA653-47BF-3872-CECF-95FD7AC7DB92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AA385C56-62B4-4DF2-5A9A-C55D03C5FDFD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83F25284-AA80-4A82-39C6-5B99B28AC861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EF0645D9-DCF7-CDE8-13C2-A26ACA946FD0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1FD2A14B-C9A9-E317-EEAF-7F408A628D37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50DA7486-C87D-9673-D5DD-C1740D0287F9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6DE4D10B-475B-3FD5-10EC-1DAD8D66BF99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535595AE-7E76-A189-663E-89106FAB5BB7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725979D9-A133-C115-972B-032A2E8921A5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398FEB46-3F6B-C54D-D1E0-99A3AD8DEFC3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DF68C070-F1BF-5106-54C2-76E2D608817B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CF01013-58EB-A810-5EDB-EB5476C7BFA8}"/>
              </a:ext>
            </a:extLst>
          </p:cNvPr>
          <p:cNvSpPr txBox="1"/>
          <p:nvPr/>
        </p:nvSpPr>
        <p:spPr>
          <a:xfrm>
            <a:off x="3313335" y="9559537"/>
            <a:ext cx="4563186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C307DE-BB17-4DEC-AF44-19F516102750}"/>
              </a:ext>
            </a:extLst>
          </p:cNvPr>
          <p:cNvSpPr txBox="1"/>
          <p:nvPr/>
        </p:nvSpPr>
        <p:spPr>
          <a:xfrm>
            <a:off x="3313335" y="8731529"/>
            <a:ext cx="456318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ctr"/>
            <a:r>
              <a:rPr lang="en-US" sz="4400" dirty="0">
                <a:latin typeface="Press Start 2P" pitchFamily="2" charset="0"/>
                <a:cs typeface="Space Grotesk" pitchFamily="2" charset="77"/>
              </a:rPr>
              <a:t>Miami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7ECA31-63D4-19B3-EF13-CB4FD15DDC2F}"/>
              </a:ext>
            </a:extLst>
          </p:cNvPr>
          <p:cNvSpPr txBox="1"/>
          <p:nvPr/>
        </p:nvSpPr>
        <p:spPr>
          <a:xfrm>
            <a:off x="9907233" y="9559537"/>
            <a:ext cx="4563186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B86DF4-8EC7-A7CE-AFA1-D74962A93512}"/>
              </a:ext>
            </a:extLst>
          </p:cNvPr>
          <p:cNvSpPr txBox="1"/>
          <p:nvPr/>
        </p:nvSpPr>
        <p:spPr>
          <a:xfrm>
            <a:off x="9907233" y="8731529"/>
            <a:ext cx="456318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ctr"/>
            <a:r>
              <a:rPr lang="en-US" sz="4400" dirty="0">
                <a:latin typeface="Press Start 2P" pitchFamily="2" charset="0"/>
                <a:cs typeface="Space Grotesk" pitchFamily="2" charset="77"/>
              </a:rPr>
              <a:t>Paris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234C29-53A0-D72F-DE1D-19877E358908}"/>
              </a:ext>
            </a:extLst>
          </p:cNvPr>
          <p:cNvSpPr txBox="1"/>
          <p:nvPr/>
        </p:nvSpPr>
        <p:spPr>
          <a:xfrm>
            <a:off x="16501130" y="9559537"/>
            <a:ext cx="4563186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B72BA3-7C8C-E25F-E947-268C3408269D}"/>
              </a:ext>
            </a:extLst>
          </p:cNvPr>
          <p:cNvSpPr txBox="1"/>
          <p:nvPr/>
        </p:nvSpPr>
        <p:spPr>
          <a:xfrm>
            <a:off x="16501130" y="8731529"/>
            <a:ext cx="4563186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ctr"/>
            <a:r>
              <a:rPr lang="en-US" sz="4400" dirty="0">
                <a:latin typeface="Press Start 2P" pitchFamily="2" charset="0"/>
                <a:cs typeface="Space Grotesk" pitchFamily="2" charset="77"/>
              </a:rPr>
              <a:t>Tokyo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D3D52A-2C1D-3B40-89AD-E84502DD5E5C}"/>
              </a:ext>
            </a:extLst>
          </p:cNvPr>
          <p:cNvSpPr txBox="1"/>
          <p:nvPr/>
        </p:nvSpPr>
        <p:spPr>
          <a:xfrm>
            <a:off x="1520904" y="1277612"/>
            <a:ext cx="2133584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Three Options Slide</a:t>
            </a:r>
          </a:p>
        </p:txBody>
      </p:sp>
    </p:spTree>
    <p:extLst>
      <p:ext uri="{BB962C8B-B14F-4D97-AF65-F5344CB8AC3E}">
        <p14:creationId xmlns:p14="http://schemas.microsoft.com/office/powerpoint/2010/main" val="4029435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aphic 24">
            <a:extLst>
              <a:ext uri="{FF2B5EF4-FFF2-40B4-BE49-F238E27FC236}">
                <a16:creationId xmlns:a16="http://schemas.microsoft.com/office/drawing/2014/main" id="{C3461011-8000-3A6F-743D-B56424927EB5}"/>
              </a:ext>
            </a:extLst>
          </p:cNvPr>
          <p:cNvGrpSpPr/>
          <p:nvPr/>
        </p:nvGrpSpPr>
        <p:grpSpPr>
          <a:xfrm>
            <a:off x="10797958" y="11492307"/>
            <a:ext cx="2781734" cy="2223693"/>
            <a:chOff x="18549296" y="5832514"/>
            <a:chExt cx="3432799" cy="2744149"/>
          </a:xfrm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F0C4C6D0-7139-D792-E546-09457AA02B0C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926D4F64-958D-D0DD-154B-058E6EA4B46B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3FABB36E-C2B5-112E-B35E-B012AEC2FB02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752FAF1D-75BA-5942-8F5A-F907305477D2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136EFC7F-2948-7CAB-EFA2-2B2FF73F34FD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FDD262CE-B943-0F1B-BEFB-EC76F8B41E69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0612AF67-C941-3370-0FB5-2AAE72A82BF0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4B7780FD-BFEE-F39B-1927-7101BE209640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202E2FB-F00E-CC19-D256-CCD1ED7C4E61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6E5DF2CF-9F22-4B80-E39E-72E5683CBA38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E47EE4A9-399E-3919-88FA-A0F25C65F1C0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2" name="Graphic 24">
              <a:extLst>
                <a:ext uri="{FF2B5EF4-FFF2-40B4-BE49-F238E27FC236}">
                  <a16:creationId xmlns:a16="http://schemas.microsoft.com/office/drawing/2014/main" id="{579C09A7-579F-F4A3-B156-DAF118EE3568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7917DF25-9D3A-8ACE-9F97-87561CAE6C3C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73A1D66F-6130-984F-C419-2C2BD43A5A1A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5A9F3C65-1924-0C5D-23B9-BF860BBD759E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A9E7F5D8-B156-5DB3-0927-28C7630BAAC4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5FC54344-D6F0-6121-6D2C-74D0E2923736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5EF3A2DA-0688-1EA9-0BBC-105181B4727F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E0C86F9D-86E0-47A9-C5FF-C44E8570A96A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1DB7CA6A-2B68-5548-3180-05DFFDAFF0DC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D77D429A-CA1C-DAB4-5F94-9A5CF0B27EBE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8A6BF4D6-B46C-EB31-9539-63F4A0DB1E1F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CCE60C1A-EC7A-0CC8-8083-281AF3C356AF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74" name="Graphic 28">
            <a:extLst>
              <a:ext uri="{FF2B5EF4-FFF2-40B4-BE49-F238E27FC236}">
                <a16:creationId xmlns:a16="http://schemas.microsoft.com/office/drawing/2014/main" id="{87020294-D8BB-4442-6EC4-C44F19AAD1E6}"/>
              </a:ext>
            </a:extLst>
          </p:cNvPr>
          <p:cNvGrpSpPr/>
          <p:nvPr/>
        </p:nvGrpSpPr>
        <p:grpSpPr>
          <a:xfrm>
            <a:off x="475803" y="663315"/>
            <a:ext cx="2126104" cy="1979476"/>
            <a:chOff x="19274746" y="6303964"/>
            <a:chExt cx="2578100" cy="2400300"/>
          </a:xfrm>
        </p:grpSpPr>
        <p:grpSp>
          <p:nvGrpSpPr>
            <p:cNvPr id="75" name="Graphic 28">
              <a:extLst>
                <a:ext uri="{FF2B5EF4-FFF2-40B4-BE49-F238E27FC236}">
                  <a16:creationId xmlns:a16="http://schemas.microsoft.com/office/drawing/2014/main" id="{0DC3FE83-B343-7C63-92CA-7AF6C30CC999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6C6F5D55-FFA7-E9C9-2105-F8DBD02FEB76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AD239A3C-95DE-8C49-1A4F-B4C3AA42D76D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6" name="Graphic 28">
              <a:extLst>
                <a:ext uri="{FF2B5EF4-FFF2-40B4-BE49-F238E27FC236}">
                  <a16:creationId xmlns:a16="http://schemas.microsoft.com/office/drawing/2014/main" id="{2EF919D8-265E-C60D-1513-C51A20F8E961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324A4A10-11E1-54C3-F7CF-E0C86177BBEF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8ACD742C-34C4-2245-95CF-31764A4FF46C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E318248F-F520-4B55-5392-6EECA294101E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EC02CBC4-469F-1F1C-3BB1-45799F136E61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C9EE6EEA-F4DE-512D-0CFA-1FA8794080D3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975804EE-88D4-FC61-2F4F-25FA3D0BE39A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3788F65F-E99B-34F6-905F-C5E33C9018B4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5515C200-C638-CC52-CF3A-84AE57DAAA89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AF09C6E1-B109-C30E-E356-94823DD0E1D0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E21DA881-4E4C-C3A0-027B-43747782CB47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78" name="Graphic 28">
              <a:extLst>
                <a:ext uri="{FF2B5EF4-FFF2-40B4-BE49-F238E27FC236}">
                  <a16:creationId xmlns:a16="http://schemas.microsoft.com/office/drawing/2014/main" id="{658DD306-AF91-8D6D-99CA-0FCC4C07F35B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88B6F7C4-7CAD-BAC2-4D53-DA816DF19BFC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064C085-6FE5-FF5E-BF97-1DCC11B8CF51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0E9F95D4-F8A3-290E-52C6-EBDF1D418BB5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810EFCAE-1628-8135-6110-AC5CAF41CAA7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7AEC5711-ECD0-B750-4F2B-0349A64C222A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2DEB963-94D1-4A6F-77E4-297B0968F5B8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5C7EB5F5-31FD-72F3-0BD6-C3BA24088FD3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BE07CF04-8A83-5374-614E-7D4FC9C5C660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0EE02375-2917-AB94-ABB9-2427A1CD5A8C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6206691D-9572-7DC0-3509-A924DCA2A0CF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9BC513E1-762F-EA5A-089A-B00791F176A8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6AF6D8C5-6F77-346A-235F-BC2D0AAEA583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D83ACB3C-A36F-7CB6-8C76-D580E01FEF7A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8ACA75BB-136E-D354-10C9-CB91510F840B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39720306-AE65-3A4B-208C-199587FFB65B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3340B5E5-5698-D520-9BA6-DF07148DA0B4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8DEBCB5-7096-0400-88A4-CCBCCE0D65D6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3838AC19-DD17-AAC8-4693-E2980405BD7E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5" name="Graphic 3">
            <a:extLst>
              <a:ext uri="{FF2B5EF4-FFF2-40B4-BE49-F238E27FC236}">
                <a16:creationId xmlns:a16="http://schemas.microsoft.com/office/drawing/2014/main" id="{D442D5BB-AAEA-CC24-33AA-C8A5C696409B}"/>
              </a:ext>
            </a:extLst>
          </p:cNvPr>
          <p:cNvSpPr/>
          <p:nvPr/>
        </p:nvSpPr>
        <p:spPr>
          <a:xfrm>
            <a:off x="2951668" y="3705087"/>
            <a:ext cx="2488426" cy="2488426"/>
          </a:xfrm>
          <a:custGeom>
            <a:avLst/>
            <a:gdLst>
              <a:gd name="connsiteX0" fmla="*/ 1966598 w 1966598"/>
              <a:gd name="connsiteY0" fmla="*/ 562021 h 1966598"/>
              <a:gd name="connsiteX1" fmla="*/ 1688916 w 1966598"/>
              <a:gd name="connsiteY1" fmla="*/ 562021 h 1966598"/>
              <a:gd name="connsiteX2" fmla="*/ 1688916 w 1966598"/>
              <a:gd name="connsiteY2" fmla="*/ 281486 h 1966598"/>
              <a:gd name="connsiteX3" fmla="*/ 1685112 w 1966598"/>
              <a:gd name="connsiteY3" fmla="*/ 281486 h 1966598"/>
              <a:gd name="connsiteX4" fmla="*/ 1685112 w 1966598"/>
              <a:gd name="connsiteY4" fmla="*/ 280535 h 1966598"/>
              <a:gd name="connsiteX5" fmla="*/ 1404577 w 1966598"/>
              <a:gd name="connsiteY5" fmla="*/ 280535 h 1966598"/>
              <a:gd name="connsiteX6" fmla="*/ 1404577 w 1966598"/>
              <a:gd name="connsiteY6" fmla="*/ 0 h 1966598"/>
              <a:gd name="connsiteX7" fmla="*/ 562021 w 1966598"/>
              <a:gd name="connsiteY7" fmla="*/ 0 h 1966598"/>
              <a:gd name="connsiteX8" fmla="*/ 562021 w 1966598"/>
              <a:gd name="connsiteY8" fmla="*/ 280535 h 1966598"/>
              <a:gd name="connsiteX9" fmla="*/ 562021 w 1966598"/>
              <a:gd name="connsiteY9" fmla="*/ 281486 h 1966598"/>
              <a:gd name="connsiteX10" fmla="*/ 562021 w 1966598"/>
              <a:gd name="connsiteY10" fmla="*/ 280535 h 1966598"/>
              <a:gd name="connsiteX11" fmla="*/ 280535 w 1966598"/>
              <a:gd name="connsiteY11" fmla="*/ 280535 h 1966598"/>
              <a:gd name="connsiteX12" fmla="*/ 280535 w 1966598"/>
              <a:gd name="connsiteY12" fmla="*/ 281486 h 1966598"/>
              <a:gd name="connsiteX13" fmla="*/ 280535 w 1966598"/>
              <a:gd name="connsiteY13" fmla="*/ 281486 h 1966598"/>
              <a:gd name="connsiteX14" fmla="*/ 280535 w 1966598"/>
              <a:gd name="connsiteY14" fmla="*/ 562021 h 1966598"/>
              <a:gd name="connsiteX15" fmla="*/ 0 w 1966598"/>
              <a:gd name="connsiteY15" fmla="*/ 562021 h 1966598"/>
              <a:gd name="connsiteX16" fmla="*/ 0 w 1966598"/>
              <a:gd name="connsiteY16" fmla="*/ 1404577 h 1966598"/>
              <a:gd name="connsiteX17" fmla="*/ 280535 w 1966598"/>
              <a:gd name="connsiteY17" fmla="*/ 1404577 h 1966598"/>
              <a:gd name="connsiteX18" fmla="*/ 280535 w 1966598"/>
              <a:gd name="connsiteY18" fmla="*/ 1689867 h 1966598"/>
              <a:gd name="connsiteX19" fmla="*/ 562021 w 1966598"/>
              <a:gd name="connsiteY19" fmla="*/ 1689867 h 1966598"/>
              <a:gd name="connsiteX20" fmla="*/ 562021 w 1966598"/>
              <a:gd name="connsiteY20" fmla="*/ 1966598 h 1966598"/>
              <a:gd name="connsiteX21" fmla="*/ 1404577 w 1966598"/>
              <a:gd name="connsiteY21" fmla="*/ 1966598 h 1966598"/>
              <a:gd name="connsiteX22" fmla="*/ 1404577 w 1966598"/>
              <a:gd name="connsiteY22" fmla="*/ 1689867 h 1966598"/>
              <a:gd name="connsiteX23" fmla="*/ 1688916 w 1966598"/>
              <a:gd name="connsiteY23" fmla="*/ 1689867 h 1966598"/>
              <a:gd name="connsiteX24" fmla="*/ 1688916 w 1966598"/>
              <a:gd name="connsiteY24" fmla="*/ 1404577 h 1966598"/>
              <a:gd name="connsiteX25" fmla="*/ 1966598 w 1966598"/>
              <a:gd name="connsiteY25" fmla="*/ 1404577 h 196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966598" h="1966598">
                <a:moveTo>
                  <a:pt x="1966598" y="562021"/>
                </a:moveTo>
                <a:lnTo>
                  <a:pt x="1688916" y="562021"/>
                </a:lnTo>
                <a:lnTo>
                  <a:pt x="1688916" y="281486"/>
                </a:lnTo>
                <a:lnTo>
                  <a:pt x="1685112" y="281486"/>
                </a:lnTo>
                <a:lnTo>
                  <a:pt x="1685112" y="280535"/>
                </a:lnTo>
                <a:lnTo>
                  <a:pt x="1404577" y="280535"/>
                </a:lnTo>
                <a:lnTo>
                  <a:pt x="1404577" y="0"/>
                </a:lnTo>
                <a:lnTo>
                  <a:pt x="562021" y="0"/>
                </a:lnTo>
                <a:lnTo>
                  <a:pt x="562021" y="280535"/>
                </a:lnTo>
                <a:lnTo>
                  <a:pt x="562021" y="281486"/>
                </a:lnTo>
                <a:lnTo>
                  <a:pt x="562021" y="280535"/>
                </a:lnTo>
                <a:lnTo>
                  <a:pt x="280535" y="280535"/>
                </a:lnTo>
                <a:lnTo>
                  <a:pt x="280535" y="281486"/>
                </a:lnTo>
                <a:lnTo>
                  <a:pt x="280535" y="281486"/>
                </a:lnTo>
                <a:lnTo>
                  <a:pt x="280535" y="562021"/>
                </a:lnTo>
                <a:lnTo>
                  <a:pt x="0" y="562021"/>
                </a:lnTo>
                <a:lnTo>
                  <a:pt x="0" y="1404577"/>
                </a:lnTo>
                <a:lnTo>
                  <a:pt x="280535" y="1404577"/>
                </a:lnTo>
                <a:lnTo>
                  <a:pt x="280535" y="1689867"/>
                </a:lnTo>
                <a:lnTo>
                  <a:pt x="562021" y="1689867"/>
                </a:lnTo>
                <a:lnTo>
                  <a:pt x="562021" y="1966598"/>
                </a:lnTo>
                <a:lnTo>
                  <a:pt x="1404577" y="1966598"/>
                </a:lnTo>
                <a:lnTo>
                  <a:pt x="1404577" y="1689867"/>
                </a:lnTo>
                <a:lnTo>
                  <a:pt x="1688916" y="1689867"/>
                </a:lnTo>
                <a:lnTo>
                  <a:pt x="1688916" y="1404577"/>
                </a:lnTo>
                <a:lnTo>
                  <a:pt x="1966598" y="1404577"/>
                </a:lnTo>
                <a:close/>
              </a:path>
            </a:pathLst>
          </a:custGeom>
          <a:solidFill>
            <a:schemeClr val="accent1"/>
          </a:solidFill>
          <a:ln w="9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7" name="Graphic 3">
            <a:extLst>
              <a:ext uri="{FF2B5EF4-FFF2-40B4-BE49-F238E27FC236}">
                <a16:creationId xmlns:a16="http://schemas.microsoft.com/office/drawing/2014/main" id="{BA53A495-D8C5-EF16-44D9-5CDA1558EA12}"/>
              </a:ext>
            </a:extLst>
          </p:cNvPr>
          <p:cNvSpPr/>
          <p:nvPr/>
        </p:nvSpPr>
        <p:spPr>
          <a:xfrm>
            <a:off x="2951668" y="7940202"/>
            <a:ext cx="2488426" cy="2488426"/>
          </a:xfrm>
          <a:custGeom>
            <a:avLst/>
            <a:gdLst>
              <a:gd name="connsiteX0" fmla="*/ 1966598 w 1966598"/>
              <a:gd name="connsiteY0" fmla="*/ 562021 h 1966598"/>
              <a:gd name="connsiteX1" fmla="*/ 1688916 w 1966598"/>
              <a:gd name="connsiteY1" fmla="*/ 562021 h 1966598"/>
              <a:gd name="connsiteX2" fmla="*/ 1688916 w 1966598"/>
              <a:gd name="connsiteY2" fmla="*/ 281486 h 1966598"/>
              <a:gd name="connsiteX3" fmla="*/ 1685112 w 1966598"/>
              <a:gd name="connsiteY3" fmla="*/ 281486 h 1966598"/>
              <a:gd name="connsiteX4" fmla="*/ 1685112 w 1966598"/>
              <a:gd name="connsiteY4" fmla="*/ 280535 h 1966598"/>
              <a:gd name="connsiteX5" fmla="*/ 1404577 w 1966598"/>
              <a:gd name="connsiteY5" fmla="*/ 280535 h 1966598"/>
              <a:gd name="connsiteX6" fmla="*/ 1404577 w 1966598"/>
              <a:gd name="connsiteY6" fmla="*/ 0 h 1966598"/>
              <a:gd name="connsiteX7" fmla="*/ 562021 w 1966598"/>
              <a:gd name="connsiteY7" fmla="*/ 0 h 1966598"/>
              <a:gd name="connsiteX8" fmla="*/ 562021 w 1966598"/>
              <a:gd name="connsiteY8" fmla="*/ 280535 h 1966598"/>
              <a:gd name="connsiteX9" fmla="*/ 562021 w 1966598"/>
              <a:gd name="connsiteY9" fmla="*/ 281486 h 1966598"/>
              <a:gd name="connsiteX10" fmla="*/ 562021 w 1966598"/>
              <a:gd name="connsiteY10" fmla="*/ 280535 h 1966598"/>
              <a:gd name="connsiteX11" fmla="*/ 280535 w 1966598"/>
              <a:gd name="connsiteY11" fmla="*/ 280535 h 1966598"/>
              <a:gd name="connsiteX12" fmla="*/ 280535 w 1966598"/>
              <a:gd name="connsiteY12" fmla="*/ 281486 h 1966598"/>
              <a:gd name="connsiteX13" fmla="*/ 280535 w 1966598"/>
              <a:gd name="connsiteY13" fmla="*/ 281486 h 1966598"/>
              <a:gd name="connsiteX14" fmla="*/ 280535 w 1966598"/>
              <a:gd name="connsiteY14" fmla="*/ 562021 h 1966598"/>
              <a:gd name="connsiteX15" fmla="*/ 0 w 1966598"/>
              <a:gd name="connsiteY15" fmla="*/ 562021 h 1966598"/>
              <a:gd name="connsiteX16" fmla="*/ 0 w 1966598"/>
              <a:gd name="connsiteY16" fmla="*/ 1404577 h 1966598"/>
              <a:gd name="connsiteX17" fmla="*/ 280535 w 1966598"/>
              <a:gd name="connsiteY17" fmla="*/ 1404577 h 1966598"/>
              <a:gd name="connsiteX18" fmla="*/ 280535 w 1966598"/>
              <a:gd name="connsiteY18" fmla="*/ 1689867 h 1966598"/>
              <a:gd name="connsiteX19" fmla="*/ 562021 w 1966598"/>
              <a:gd name="connsiteY19" fmla="*/ 1689867 h 1966598"/>
              <a:gd name="connsiteX20" fmla="*/ 562021 w 1966598"/>
              <a:gd name="connsiteY20" fmla="*/ 1966598 h 1966598"/>
              <a:gd name="connsiteX21" fmla="*/ 1404577 w 1966598"/>
              <a:gd name="connsiteY21" fmla="*/ 1966598 h 1966598"/>
              <a:gd name="connsiteX22" fmla="*/ 1404577 w 1966598"/>
              <a:gd name="connsiteY22" fmla="*/ 1689867 h 1966598"/>
              <a:gd name="connsiteX23" fmla="*/ 1688916 w 1966598"/>
              <a:gd name="connsiteY23" fmla="*/ 1689867 h 1966598"/>
              <a:gd name="connsiteX24" fmla="*/ 1688916 w 1966598"/>
              <a:gd name="connsiteY24" fmla="*/ 1404577 h 1966598"/>
              <a:gd name="connsiteX25" fmla="*/ 1966598 w 1966598"/>
              <a:gd name="connsiteY25" fmla="*/ 1404577 h 196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966598" h="1966598">
                <a:moveTo>
                  <a:pt x="1966598" y="562021"/>
                </a:moveTo>
                <a:lnTo>
                  <a:pt x="1688916" y="562021"/>
                </a:lnTo>
                <a:lnTo>
                  <a:pt x="1688916" y="281486"/>
                </a:lnTo>
                <a:lnTo>
                  <a:pt x="1685112" y="281486"/>
                </a:lnTo>
                <a:lnTo>
                  <a:pt x="1685112" y="280535"/>
                </a:lnTo>
                <a:lnTo>
                  <a:pt x="1404577" y="280535"/>
                </a:lnTo>
                <a:lnTo>
                  <a:pt x="1404577" y="0"/>
                </a:lnTo>
                <a:lnTo>
                  <a:pt x="562021" y="0"/>
                </a:lnTo>
                <a:lnTo>
                  <a:pt x="562021" y="280535"/>
                </a:lnTo>
                <a:lnTo>
                  <a:pt x="562021" y="281486"/>
                </a:lnTo>
                <a:lnTo>
                  <a:pt x="562021" y="280535"/>
                </a:lnTo>
                <a:lnTo>
                  <a:pt x="280535" y="280535"/>
                </a:lnTo>
                <a:lnTo>
                  <a:pt x="280535" y="281486"/>
                </a:lnTo>
                <a:lnTo>
                  <a:pt x="280535" y="281486"/>
                </a:lnTo>
                <a:lnTo>
                  <a:pt x="280535" y="562021"/>
                </a:lnTo>
                <a:lnTo>
                  <a:pt x="0" y="562021"/>
                </a:lnTo>
                <a:lnTo>
                  <a:pt x="0" y="1404577"/>
                </a:lnTo>
                <a:lnTo>
                  <a:pt x="280535" y="1404577"/>
                </a:lnTo>
                <a:lnTo>
                  <a:pt x="280535" y="1689867"/>
                </a:lnTo>
                <a:lnTo>
                  <a:pt x="562021" y="1689867"/>
                </a:lnTo>
                <a:lnTo>
                  <a:pt x="562021" y="1966598"/>
                </a:lnTo>
                <a:lnTo>
                  <a:pt x="1404577" y="1966598"/>
                </a:lnTo>
                <a:lnTo>
                  <a:pt x="1404577" y="1689867"/>
                </a:lnTo>
                <a:lnTo>
                  <a:pt x="1688916" y="1689867"/>
                </a:lnTo>
                <a:lnTo>
                  <a:pt x="1688916" y="1404577"/>
                </a:lnTo>
                <a:lnTo>
                  <a:pt x="1966598" y="1404577"/>
                </a:lnTo>
                <a:close/>
              </a:path>
            </a:pathLst>
          </a:custGeom>
          <a:solidFill>
            <a:schemeClr val="accent2"/>
          </a:solidFill>
          <a:ln w="9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8" name="Graphic 3">
            <a:extLst>
              <a:ext uri="{FF2B5EF4-FFF2-40B4-BE49-F238E27FC236}">
                <a16:creationId xmlns:a16="http://schemas.microsoft.com/office/drawing/2014/main" id="{094040D3-9D03-23C0-5501-908EFB17D8D3}"/>
              </a:ext>
            </a:extLst>
          </p:cNvPr>
          <p:cNvSpPr/>
          <p:nvPr/>
        </p:nvSpPr>
        <p:spPr>
          <a:xfrm>
            <a:off x="13587773" y="3705087"/>
            <a:ext cx="2488426" cy="2488426"/>
          </a:xfrm>
          <a:custGeom>
            <a:avLst/>
            <a:gdLst>
              <a:gd name="connsiteX0" fmla="*/ 1966598 w 1966598"/>
              <a:gd name="connsiteY0" fmla="*/ 562021 h 1966598"/>
              <a:gd name="connsiteX1" fmla="*/ 1688916 w 1966598"/>
              <a:gd name="connsiteY1" fmla="*/ 562021 h 1966598"/>
              <a:gd name="connsiteX2" fmla="*/ 1688916 w 1966598"/>
              <a:gd name="connsiteY2" fmla="*/ 281486 h 1966598"/>
              <a:gd name="connsiteX3" fmla="*/ 1685112 w 1966598"/>
              <a:gd name="connsiteY3" fmla="*/ 281486 h 1966598"/>
              <a:gd name="connsiteX4" fmla="*/ 1685112 w 1966598"/>
              <a:gd name="connsiteY4" fmla="*/ 280535 h 1966598"/>
              <a:gd name="connsiteX5" fmla="*/ 1404577 w 1966598"/>
              <a:gd name="connsiteY5" fmla="*/ 280535 h 1966598"/>
              <a:gd name="connsiteX6" fmla="*/ 1404577 w 1966598"/>
              <a:gd name="connsiteY6" fmla="*/ 0 h 1966598"/>
              <a:gd name="connsiteX7" fmla="*/ 562021 w 1966598"/>
              <a:gd name="connsiteY7" fmla="*/ 0 h 1966598"/>
              <a:gd name="connsiteX8" fmla="*/ 562021 w 1966598"/>
              <a:gd name="connsiteY8" fmla="*/ 280535 h 1966598"/>
              <a:gd name="connsiteX9" fmla="*/ 562021 w 1966598"/>
              <a:gd name="connsiteY9" fmla="*/ 281486 h 1966598"/>
              <a:gd name="connsiteX10" fmla="*/ 562021 w 1966598"/>
              <a:gd name="connsiteY10" fmla="*/ 280535 h 1966598"/>
              <a:gd name="connsiteX11" fmla="*/ 280535 w 1966598"/>
              <a:gd name="connsiteY11" fmla="*/ 280535 h 1966598"/>
              <a:gd name="connsiteX12" fmla="*/ 280535 w 1966598"/>
              <a:gd name="connsiteY12" fmla="*/ 281486 h 1966598"/>
              <a:gd name="connsiteX13" fmla="*/ 280535 w 1966598"/>
              <a:gd name="connsiteY13" fmla="*/ 281486 h 1966598"/>
              <a:gd name="connsiteX14" fmla="*/ 280535 w 1966598"/>
              <a:gd name="connsiteY14" fmla="*/ 562021 h 1966598"/>
              <a:gd name="connsiteX15" fmla="*/ 0 w 1966598"/>
              <a:gd name="connsiteY15" fmla="*/ 562021 h 1966598"/>
              <a:gd name="connsiteX16" fmla="*/ 0 w 1966598"/>
              <a:gd name="connsiteY16" fmla="*/ 1404577 h 1966598"/>
              <a:gd name="connsiteX17" fmla="*/ 280535 w 1966598"/>
              <a:gd name="connsiteY17" fmla="*/ 1404577 h 1966598"/>
              <a:gd name="connsiteX18" fmla="*/ 280535 w 1966598"/>
              <a:gd name="connsiteY18" fmla="*/ 1689867 h 1966598"/>
              <a:gd name="connsiteX19" fmla="*/ 562021 w 1966598"/>
              <a:gd name="connsiteY19" fmla="*/ 1689867 h 1966598"/>
              <a:gd name="connsiteX20" fmla="*/ 562021 w 1966598"/>
              <a:gd name="connsiteY20" fmla="*/ 1966598 h 1966598"/>
              <a:gd name="connsiteX21" fmla="*/ 1404577 w 1966598"/>
              <a:gd name="connsiteY21" fmla="*/ 1966598 h 1966598"/>
              <a:gd name="connsiteX22" fmla="*/ 1404577 w 1966598"/>
              <a:gd name="connsiteY22" fmla="*/ 1689867 h 1966598"/>
              <a:gd name="connsiteX23" fmla="*/ 1688916 w 1966598"/>
              <a:gd name="connsiteY23" fmla="*/ 1689867 h 1966598"/>
              <a:gd name="connsiteX24" fmla="*/ 1688916 w 1966598"/>
              <a:gd name="connsiteY24" fmla="*/ 1404577 h 1966598"/>
              <a:gd name="connsiteX25" fmla="*/ 1966598 w 1966598"/>
              <a:gd name="connsiteY25" fmla="*/ 1404577 h 196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966598" h="1966598">
                <a:moveTo>
                  <a:pt x="1966598" y="562021"/>
                </a:moveTo>
                <a:lnTo>
                  <a:pt x="1688916" y="562021"/>
                </a:lnTo>
                <a:lnTo>
                  <a:pt x="1688916" y="281486"/>
                </a:lnTo>
                <a:lnTo>
                  <a:pt x="1685112" y="281486"/>
                </a:lnTo>
                <a:lnTo>
                  <a:pt x="1685112" y="280535"/>
                </a:lnTo>
                <a:lnTo>
                  <a:pt x="1404577" y="280535"/>
                </a:lnTo>
                <a:lnTo>
                  <a:pt x="1404577" y="0"/>
                </a:lnTo>
                <a:lnTo>
                  <a:pt x="562021" y="0"/>
                </a:lnTo>
                <a:lnTo>
                  <a:pt x="562021" y="280535"/>
                </a:lnTo>
                <a:lnTo>
                  <a:pt x="562021" y="281486"/>
                </a:lnTo>
                <a:lnTo>
                  <a:pt x="562021" y="280535"/>
                </a:lnTo>
                <a:lnTo>
                  <a:pt x="280535" y="280535"/>
                </a:lnTo>
                <a:lnTo>
                  <a:pt x="280535" y="281486"/>
                </a:lnTo>
                <a:lnTo>
                  <a:pt x="280535" y="281486"/>
                </a:lnTo>
                <a:lnTo>
                  <a:pt x="280535" y="562021"/>
                </a:lnTo>
                <a:lnTo>
                  <a:pt x="0" y="562021"/>
                </a:lnTo>
                <a:lnTo>
                  <a:pt x="0" y="1404577"/>
                </a:lnTo>
                <a:lnTo>
                  <a:pt x="280535" y="1404577"/>
                </a:lnTo>
                <a:lnTo>
                  <a:pt x="280535" y="1689867"/>
                </a:lnTo>
                <a:lnTo>
                  <a:pt x="562021" y="1689867"/>
                </a:lnTo>
                <a:lnTo>
                  <a:pt x="562021" y="1966598"/>
                </a:lnTo>
                <a:lnTo>
                  <a:pt x="1404577" y="1966598"/>
                </a:lnTo>
                <a:lnTo>
                  <a:pt x="1404577" y="1689867"/>
                </a:lnTo>
                <a:lnTo>
                  <a:pt x="1688916" y="1689867"/>
                </a:lnTo>
                <a:lnTo>
                  <a:pt x="1688916" y="1404577"/>
                </a:lnTo>
                <a:lnTo>
                  <a:pt x="1966598" y="1404577"/>
                </a:lnTo>
                <a:close/>
              </a:path>
            </a:pathLst>
          </a:custGeom>
          <a:solidFill>
            <a:schemeClr val="accent3"/>
          </a:solidFill>
          <a:ln w="9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" name="Graphic 3">
            <a:extLst>
              <a:ext uri="{FF2B5EF4-FFF2-40B4-BE49-F238E27FC236}">
                <a16:creationId xmlns:a16="http://schemas.microsoft.com/office/drawing/2014/main" id="{C52F290E-47D5-86BC-24B6-CF24DBCD0A37}"/>
              </a:ext>
            </a:extLst>
          </p:cNvPr>
          <p:cNvSpPr/>
          <p:nvPr/>
        </p:nvSpPr>
        <p:spPr>
          <a:xfrm>
            <a:off x="13587773" y="7940202"/>
            <a:ext cx="2488426" cy="2488426"/>
          </a:xfrm>
          <a:custGeom>
            <a:avLst/>
            <a:gdLst>
              <a:gd name="connsiteX0" fmla="*/ 1966598 w 1966598"/>
              <a:gd name="connsiteY0" fmla="*/ 562021 h 1966598"/>
              <a:gd name="connsiteX1" fmla="*/ 1688916 w 1966598"/>
              <a:gd name="connsiteY1" fmla="*/ 562021 h 1966598"/>
              <a:gd name="connsiteX2" fmla="*/ 1688916 w 1966598"/>
              <a:gd name="connsiteY2" fmla="*/ 281486 h 1966598"/>
              <a:gd name="connsiteX3" fmla="*/ 1685112 w 1966598"/>
              <a:gd name="connsiteY3" fmla="*/ 281486 h 1966598"/>
              <a:gd name="connsiteX4" fmla="*/ 1685112 w 1966598"/>
              <a:gd name="connsiteY4" fmla="*/ 280535 h 1966598"/>
              <a:gd name="connsiteX5" fmla="*/ 1404577 w 1966598"/>
              <a:gd name="connsiteY5" fmla="*/ 280535 h 1966598"/>
              <a:gd name="connsiteX6" fmla="*/ 1404577 w 1966598"/>
              <a:gd name="connsiteY6" fmla="*/ 0 h 1966598"/>
              <a:gd name="connsiteX7" fmla="*/ 562021 w 1966598"/>
              <a:gd name="connsiteY7" fmla="*/ 0 h 1966598"/>
              <a:gd name="connsiteX8" fmla="*/ 562021 w 1966598"/>
              <a:gd name="connsiteY8" fmla="*/ 280535 h 1966598"/>
              <a:gd name="connsiteX9" fmla="*/ 562021 w 1966598"/>
              <a:gd name="connsiteY9" fmla="*/ 281486 h 1966598"/>
              <a:gd name="connsiteX10" fmla="*/ 562021 w 1966598"/>
              <a:gd name="connsiteY10" fmla="*/ 280535 h 1966598"/>
              <a:gd name="connsiteX11" fmla="*/ 280535 w 1966598"/>
              <a:gd name="connsiteY11" fmla="*/ 280535 h 1966598"/>
              <a:gd name="connsiteX12" fmla="*/ 280535 w 1966598"/>
              <a:gd name="connsiteY12" fmla="*/ 281486 h 1966598"/>
              <a:gd name="connsiteX13" fmla="*/ 280535 w 1966598"/>
              <a:gd name="connsiteY13" fmla="*/ 281486 h 1966598"/>
              <a:gd name="connsiteX14" fmla="*/ 280535 w 1966598"/>
              <a:gd name="connsiteY14" fmla="*/ 562021 h 1966598"/>
              <a:gd name="connsiteX15" fmla="*/ 0 w 1966598"/>
              <a:gd name="connsiteY15" fmla="*/ 562021 h 1966598"/>
              <a:gd name="connsiteX16" fmla="*/ 0 w 1966598"/>
              <a:gd name="connsiteY16" fmla="*/ 1404577 h 1966598"/>
              <a:gd name="connsiteX17" fmla="*/ 280535 w 1966598"/>
              <a:gd name="connsiteY17" fmla="*/ 1404577 h 1966598"/>
              <a:gd name="connsiteX18" fmla="*/ 280535 w 1966598"/>
              <a:gd name="connsiteY18" fmla="*/ 1689867 h 1966598"/>
              <a:gd name="connsiteX19" fmla="*/ 562021 w 1966598"/>
              <a:gd name="connsiteY19" fmla="*/ 1689867 h 1966598"/>
              <a:gd name="connsiteX20" fmla="*/ 562021 w 1966598"/>
              <a:gd name="connsiteY20" fmla="*/ 1966598 h 1966598"/>
              <a:gd name="connsiteX21" fmla="*/ 1404577 w 1966598"/>
              <a:gd name="connsiteY21" fmla="*/ 1966598 h 1966598"/>
              <a:gd name="connsiteX22" fmla="*/ 1404577 w 1966598"/>
              <a:gd name="connsiteY22" fmla="*/ 1689867 h 1966598"/>
              <a:gd name="connsiteX23" fmla="*/ 1688916 w 1966598"/>
              <a:gd name="connsiteY23" fmla="*/ 1689867 h 1966598"/>
              <a:gd name="connsiteX24" fmla="*/ 1688916 w 1966598"/>
              <a:gd name="connsiteY24" fmla="*/ 1404577 h 1966598"/>
              <a:gd name="connsiteX25" fmla="*/ 1966598 w 1966598"/>
              <a:gd name="connsiteY25" fmla="*/ 1404577 h 196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966598" h="1966598">
                <a:moveTo>
                  <a:pt x="1966598" y="562021"/>
                </a:moveTo>
                <a:lnTo>
                  <a:pt x="1688916" y="562021"/>
                </a:lnTo>
                <a:lnTo>
                  <a:pt x="1688916" y="281486"/>
                </a:lnTo>
                <a:lnTo>
                  <a:pt x="1685112" y="281486"/>
                </a:lnTo>
                <a:lnTo>
                  <a:pt x="1685112" y="280535"/>
                </a:lnTo>
                <a:lnTo>
                  <a:pt x="1404577" y="280535"/>
                </a:lnTo>
                <a:lnTo>
                  <a:pt x="1404577" y="0"/>
                </a:lnTo>
                <a:lnTo>
                  <a:pt x="562021" y="0"/>
                </a:lnTo>
                <a:lnTo>
                  <a:pt x="562021" y="280535"/>
                </a:lnTo>
                <a:lnTo>
                  <a:pt x="562021" y="281486"/>
                </a:lnTo>
                <a:lnTo>
                  <a:pt x="562021" y="280535"/>
                </a:lnTo>
                <a:lnTo>
                  <a:pt x="280535" y="280535"/>
                </a:lnTo>
                <a:lnTo>
                  <a:pt x="280535" y="281486"/>
                </a:lnTo>
                <a:lnTo>
                  <a:pt x="280535" y="281486"/>
                </a:lnTo>
                <a:lnTo>
                  <a:pt x="280535" y="562021"/>
                </a:lnTo>
                <a:lnTo>
                  <a:pt x="0" y="562021"/>
                </a:lnTo>
                <a:lnTo>
                  <a:pt x="0" y="1404577"/>
                </a:lnTo>
                <a:lnTo>
                  <a:pt x="280535" y="1404577"/>
                </a:lnTo>
                <a:lnTo>
                  <a:pt x="280535" y="1689867"/>
                </a:lnTo>
                <a:lnTo>
                  <a:pt x="562021" y="1689867"/>
                </a:lnTo>
                <a:lnTo>
                  <a:pt x="562021" y="1966598"/>
                </a:lnTo>
                <a:lnTo>
                  <a:pt x="1404577" y="1966598"/>
                </a:lnTo>
                <a:lnTo>
                  <a:pt x="1404577" y="1689867"/>
                </a:lnTo>
                <a:lnTo>
                  <a:pt x="1688916" y="1689867"/>
                </a:lnTo>
                <a:lnTo>
                  <a:pt x="1688916" y="1404577"/>
                </a:lnTo>
                <a:lnTo>
                  <a:pt x="1966598" y="1404577"/>
                </a:lnTo>
                <a:close/>
              </a:path>
            </a:pathLst>
          </a:custGeom>
          <a:solidFill>
            <a:schemeClr val="accent4"/>
          </a:solidFill>
          <a:ln w="94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735CB93-C983-66D7-53DC-0E6463B96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5815" y="4357069"/>
            <a:ext cx="1180133" cy="1184462"/>
          </a:xfrm>
          <a:custGeom>
            <a:avLst/>
            <a:gdLst>
              <a:gd name="connsiteX0" fmla="*/ 12229 w 506271"/>
              <a:gd name="connsiteY0" fmla="*/ 482844 h 508128"/>
              <a:gd name="connsiteX1" fmla="*/ 12229 w 506271"/>
              <a:gd name="connsiteY1" fmla="*/ 495486 h 508128"/>
              <a:gd name="connsiteX2" fmla="*/ 112912 w 506271"/>
              <a:gd name="connsiteY2" fmla="*/ 495486 h 508128"/>
              <a:gd name="connsiteX3" fmla="*/ 112912 w 506271"/>
              <a:gd name="connsiteY3" fmla="*/ 482844 h 508128"/>
              <a:gd name="connsiteX4" fmla="*/ 106390 w 506271"/>
              <a:gd name="connsiteY4" fmla="*/ 482844 h 508128"/>
              <a:gd name="connsiteX5" fmla="*/ 18751 w 506271"/>
              <a:gd name="connsiteY5" fmla="*/ 482844 h 508128"/>
              <a:gd name="connsiteX6" fmla="*/ 36686 w 506271"/>
              <a:gd name="connsiteY6" fmla="*/ 457560 h 508128"/>
              <a:gd name="connsiteX7" fmla="*/ 25273 w 506271"/>
              <a:gd name="connsiteY7" fmla="*/ 468979 h 508128"/>
              <a:gd name="connsiteX8" fmla="*/ 25273 w 506271"/>
              <a:gd name="connsiteY8" fmla="*/ 470202 h 508128"/>
              <a:gd name="connsiteX9" fmla="*/ 99868 w 506271"/>
              <a:gd name="connsiteY9" fmla="*/ 470202 h 508128"/>
              <a:gd name="connsiteX10" fmla="*/ 99868 w 506271"/>
              <a:gd name="connsiteY10" fmla="*/ 468979 h 508128"/>
              <a:gd name="connsiteX11" fmla="*/ 88455 w 506271"/>
              <a:gd name="connsiteY11" fmla="*/ 457560 h 508128"/>
              <a:gd name="connsiteX12" fmla="*/ 347400 w 506271"/>
              <a:gd name="connsiteY12" fmla="*/ 380953 h 508128"/>
              <a:gd name="connsiteX13" fmla="*/ 372286 w 506271"/>
              <a:gd name="connsiteY13" fmla="*/ 380953 h 508128"/>
              <a:gd name="connsiteX14" fmla="*/ 378709 w 506271"/>
              <a:gd name="connsiteY14" fmla="*/ 387040 h 508128"/>
              <a:gd name="connsiteX15" fmla="*/ 372286 w 506271"/>
              <a:gd name="connsiteY15" fmla="*/ 393126 h 508128"/>
              <a:gd name="connsiteX16" fmla="*/ 347400 w 506271"/>
              <a:gd name="connsiteY16" fmla="*/ 393126 h 508128"/>
              <a:gd name="connsiteX17" fmla="*/ 341379 w 506271"/>
              <a:gd name="connsiteY17" fmla="*/ 387040 h 508128"/>
              <a:gd name="connsiteX18" fmla="*/ 347400 w 506271"/>
              <a:gd name="connsiteY18" fmla="*/ 380953 h 508128"/>
              <a:gd name="connsiteX19" fmla="*/ 219974 w 506271"/>
              <a:gd name="connsiteY19" fmla="*/ 380953 h 508128"/>
              <a:gd name="connsiteX20" fmla="*/ 284495 w 506271"/>
              <a:gd name="connsiteY20" fmla="*/ 380953 h 508128"/>
              <a:gd name="connsiteX21" fmla="*/ 290659 w 506271"/>
              <a:gd name="connsiteY21" fmla="*/ 387040 h 508128"/>
              <a:gd name="connsiteX22" fmla="*/ 284495 w 506271"/>
              <a:gd name="connsiteY22" fmla="*/ 393126 h 508128"/>
              <a:gd name="connsiteX23" fmla="*/ 219974 w 506271"/>
              <a:gd name="connsiteY23" fmla="*/ 393126 h 508128"/>
              <a:gd name="connsiteX24" fmla="*/ 213810 w 506271"/>
              <a:gd name="connsiteY24" fmla="*/ 387040 h 508128"/>
              <a:gd name="connsiteX25" fmla="*/ 219974 w 506271"/>
              <a:gd name="connsiteY25" fmla="*/ 380953 h 508128"/>
              <a:gd name="connsiteX26" fmla="*/ 204221 w 506271"/>
              <a:gd name="connsiteY26" fmla="*/ 355608 h 508128"/>
              <a:gd name="connsiteX27" fmla="*/ 201775 w 506271"/>
              <a:gd name="connsiteY27" fmla="*/ 358463 h 508128"/>
              <a:gd name="connsiteX28" fmla="*/ 201775 w 506271"/>
              <a:gd name="connsiteY28" fmla="*/ 416372 h 508128"/>
              <a:gd name="connsiteX29" fmla="*/ 204221 w 506271"/>
              <a:gd name="connsiteY29" fmla="*/ 419226 h 508128"/>
              <a:gd name="connsiteX30" fmla="*/ 389690 w 506271"/>
              <a:gd name="connsiteY30" fmla="*/ 419226 h 508128"/>
              <a:gd name="connsiteX31" fmla="*/ 392136 w 506271"/>
              <a:gd name="connsiteY31" fmla="*/ 416372 h 508128"/>
              <a:gd name="connsiteX32" fmla="*/ 392136 w 506271"/>
              <a:gd name="connsiteY32" fmla="*/ 358463 h 508128"/>
              <a:gd name="connsiteX33" fmla="*/ 389690 w 506271"/>
              <a:gd name="connsiteY33" fmla="*/ 355608 h 508128"/>
              <a:gd name="connsiteX34" fmla="*/ 61959 w 506271"/>
              <a:gd name="connsiteY34" fmla="*/ 342966 h 508128"/>
              <a:gd name="connsiteX35" fmla="*/ 36686 w 506271"/>
              <a:gd name="connsiteY35" fmla="*/ 368658 h 508128"/>
              <a:gd name="connsiteX36" fmla="*/ 61959 w 506271"/>
              <a:gd name="connsiteY36" fmla="*/ 393534 h 508128"/>
              <a:gd name="connsiteX37" fmla="*/ 87232 w 506271"/>
              <a:gd name="connsiteY37" fmla="*/ 368658 h 508128"/>
              <a:gd name="connsiteX38" fmla="*/ 61959 w 506271"/>
              <a:gd name="connsiteY38" fmla="*/ 342966 h 508128"/>
              <a:gd name="connsiteX39" fmla="*/ 271962 w 506271"/>
              <a:gd name="connsiteY39" fmla="*/ 177898 h 508128"/>
              <a:gd name="connsiteX40" fmla="*/ 322351 w 506271"/>
              <a:gd name="connsiteY40" fmla="*/ 177898 h 508128"/>
              <a:gd name="connsiteX41" fmla="*/ 328398 w 506271"/>
              <a:gd name="connsiteY41" fmla="*/ 183615 h 508128"/>
              <a:gd name="connsiteX42" fmla="*/ 322351 w 506271"/>
              <a:gd name="connsiteY42" fmla="*/ 190095 h 508128"/>
              <a:gd name="connsiteX43" fmla="*/ 271962 w 506271"/>
              <a:gd name="connsiteY43" fmla="*/ 190095 h 508128"/>
              <a:gd name="connsiteX44" fmla="*/ 265915 w 506271"/>
              <a:gd name="connsiteY44" fmla="*/ 183615 h 508128"/>
              <a:gd name="connsiteX45" fmla="*/ 271962 w 506271"/>
              <a:gd name="connsiteY45" fmla="*/ 177898 h 508128"/>
              <a:gd name="connsiteX46" fmla="*/ 372428 w 506271"/>
              <a:gd name="connsiteY46" fmla="*/ 102427 h 508128"/>
              <a:gd name="connsiteX47" fmla="*/ 378717 w 506271"/>
              <a:gd name="connsiteY47" fmla="*/ 109085 h 508128"/>
              <a:gd name="connsiteX48" fmla="*/ 378717 w 506271"/>
              <a:gd name="connsiteY48" fmla="*/ 134886 h 508128"/>
              <a:gd name="connsiteX49" fmla="*/ 372428 w 506271"/>
              <a:gd name="connsiteY49" fmla="*/ 141544 h 508128"/>
              <a:gd name="connsiteX50" fmla="*/ 366533 w 506271"/>
              <a:gd name="connsiteY50" fmla="*/ 134886 h 508128"/>
              <a:gd name="connsiteX51" fmla="*/ 366533 w 506271"/>
              <a:gd name="connsiteY51" fmla="*/ 109085 h 508128"/>
              <a:gd name="connsiteX52" fmla="*/ 372428 w 506271"/>
              <a:gd name="connsiteY52" fmla="*/ 102427 h 508128"/>
              <a:gd name="connsiteX53" fmla="*/ 169600 w 506271"/>
              <a:gd name="connsiteY53" fmla="*/ 102427 h 508128"/>
              <a:gd name="connsiteX54" fmla="*/ 175699 w 506271"/>
              <a:gd name="connsiteY54" fmla="*/ 109085 h 508128"/>
              <a:gd name="connsiteX55" fmla="*/ 175699 w 506271"/>
              <a:gd name="connsiteY55" fmla="*/ 134886 h 508128"/>
              <a:gd name="connsiteX56" fmla="*/ 169600 w 506271"/>
              <a:gd name="connsiteY56" fmla="*/ 141544 h 508128"/>
              <a:gd name="connsiteX57" fmla="*/ 163502 w 506271"/>
              <a:gd name="connsiteY57" fmla="*/ 134886 h 508128"/>
              <a:gd name="connsiteX58" fmla="*/ 163502 w 506271"/>
              <a:gd name="connsiteY58" fmla="*/ 109085 h 508128"/>
              <a:gd name="connsiteX59" fmla="*/ 169600 w 506271"/>
              <a:gd name="connsiteY59" fmla="*/ 102427 h 508128"/>
              <a:gd name="connsiteX60" fmla="*/ 424534 w 506271"/>
              <a:gd name="connsiteY60" fmla="*/ 64690 h 508128"/>
              <a:gd name="connsiteX61" fmla="*/ 430823 w 506271"/>
              <a:gd name="connsiteY61" fmla="*/ 70712 h 508128"/>
              <a:gd name="connsiteX62" fmla="*/ 430823 w 506271"/>
              <a:gd name="connsiteY62" fmla="*/ 96003 h 508128"/>
              <a:gd name="connsiteX63" fmla="*/ 424534 w 506271"/>
              <a:gd name="connsiteY63" fmla="*/ 102025 h 508128"/>
              <a:gd name="connsiteX64" fmla="*/ 418638 w 506271"/>
              <a:gd name="connsiteY64" fmla="*/ 96003 h 508128"/>
              <a:gd name="connsiteX65" fmla="*/ 418638 w 506271"/>
              <a:gd name="connsiteY65" fmla="*/ 70712 h 508128"/>
              <a:gd name="connsiteX66" fmla="*/ 424534 w 506271"/>
              <a:gd name="connsiteY66" fmla="*/ 64690 h 508128"/>
              <a:gd name="connsiteX67" fmla="*/ 219706 w 506271"/>
              <a:gd name="connsiteY67" fmla="*/ 64690 h 508128"/>
              <a:gd name="connsiteX68" fmla="*/ 225995 w 506271"/>
              <a:gd name="connsiteY68" fmla="*/ 70712 h 508128"/>
              <a:gd name="connsiteX69" fmla="*/ 225995 w 506271"/>
              <a:gd name="connsiteY69" fmla="*/ 96003 h 508128"/>
              <a:gd name="connsiteX70" fmla="*/ 219706 w 506271"/>
              <a:gd name="connsiteY70" fmla="*/ 102025 h 508128"/>
              <a:gd name="connsiteX71" fmla="*/ 213810 w 506271"/>
              <a:gd name="connsiteY71" fmla="*/ 96003 h 508128"/>
              <a:gd name="connsiteX72" fmla="*/ 213810 w 506271"/>
              <a:gd name="connsiteY72" fmla="*/ 70712 h 508128"/>
              <a:gd name="connsiteX73" fmla="*/ 219706 w 506271"/>
              <a:gd name="connsiteY73" fmla="*/ 64690 h 508128"/>
              <a:gd name="connsiteX74" fmla="*/ 125824 w 506271"/>
              <a:gd name="connsiteY74" fmla="*/ 38152 h 508128"/>
              <a:gd name="connsiteX75" fmla="*/ 125824 w 506271"/>
              <a:gd name="connsiteY75" fmla="*/ 215217 h 508128"/>
              <a:gd name="connsiteX76" fmla="*/ 468486 w 506271"/>
              <a:gd name="connsiteY76" fmla="*/ 215217 h 508128"/>
              <a:gd name="connsiteX77" fmla="*/ 468486 w 506271"/>
              <a:gd name="connsiteY77" fmla="*/ 38152 h 508128"/>
              <a:gd name="connsiteX78" fmla="*/ 119305 w 506271"/>
              <a:gd name="connsiteY78" fmla="*/ 25157 h 508128"/>
              <a:gd name="connsiteX79" fmla="*/ 475005 w 506271"/>
              <a:gd name="connsiteY79" fmla="*/ 25157 h 508128"/>
              <a:gd name="connsiteX80" fmla="*/ 481117 w 506271"/>
              <a:gd name="connsiteY80" fmla="*/ 31249 h 508128"/>
              <a:gd name="connsiteX81" fmla="*/ 481117 w 506271"/>
              <a:gd name="connsiteY81" fmla="*/ 221308 h 508128"/>
              <a:gd name="connsiteX82" fmla="*/ 475005 w 506271"/>
              <a:gd name="connsiteY82" fmla="*/ 227806 h 508128"/>
              <a:gd name="connsiteX83" fmla="*/ 119305 w 506271"/>
              <a:gd name="connsiteY83" fmla="*/ 227806 h 508128"/>
              <a:gd name="connsiteX84" fmla="*/ 113193 w 506271"/>
              <a:gd name="connsiteY84" fmla="*/ 221308 h 508128"/>
              <a:gd name="connsiteX85" fmla="*/ 113193 w 506271"/>
              <a:gd name="connsiteY85" fmla="*/ 31249 h 508128"/>
              <a:gd name="connsiteX86" fmla="*/ 119305 w 506271"/>
              <a:gd name="connsiteY86" fmla="*/ 25157 h 508128"/>
              <a:gd name="connsiteX87" fmla="*/ 99868 w 506271"/>
              <a:gd name="connsiteY87" fmla="*/ 12642 h 508128"/>
              <a:gd name="connsiteX88" fmla="*/ 99868 w 506271"/>
              <a:gd name="connsiteY88" fmla="*/ 241422 h 508128"/>
              <a:gd name="connsiteX89" fmla="*/ 494043 w 506271"/>
              <a:gd name="connsiteY89" fmla="*/ 241422 h 508128"/>
              <a:gd name="connsiteX90" fmla="*/ 494043 w 506271"/>
              <a:gd name="connsiteY90" fmla="*/ 12642 h 508128"/>
              <a:gd name="connsiteX91" fmla="*/ 93754 w 506271"/>
              <a:gd name="connsiteY91" fmla="*/ 0 h 508128"/>
              <a:gd name="connsiteX92" fmla="*/ 500157 w 506271"/>
              <a:gd name="connsiteY92" fmla="*/ 0 h 508128"/>
              <a:gd name="connsiteX93" fmla="*/ 506271 w 506271"/>
              <a:gd name="connsiteY93" fmla="*/ 6117 h 508128"/>
              <a:gd name="connsiteX94" fmla="*/ 506271 w 506271"/>
              <a:gd name="connsiteY94" fmla="*/ 247947 h 508128"/>
              <a:gd name="connsiteX95" fmla="*/ 500157 w 506271"/>
              <a:gd name="connsiteY95" fmla="*/ 254064 h 508128"/>
              <a:gd name="connsiteX96" fmla="*/ 480999 w 506271"/>
              <a:gd name="connsiteY96" fmla="*/ 254064 h 508128"/>
              <a:gd name="connsiteX97" fmla="*/ 480999 w 506271"/>
              <a:gd name="connsiteY97" fmla="*/ 285873 h 508128"/>
              <a:gd name="connsiteX98" fmla="*/ 461840 w 506271"/>
              <a:gd name="connsiteY98" fmla="*/ 305040 h 508128"/>
              <a:gd name="connsiteX99" fmla="*/ 310611 w 506271"/>
              <a:gd name="connsiteY99" fmla="*/ 305040 h 508128"/>
              <a:gd name="connsiteX100" fmla="*/ 303681 w 506271"/>
              <a:gd name="connsiteY100" fmla="*/ 312381 h 508128"/>
              <a:gd name="connsiteX101" fmla="*/ 303681 w 506271"/>
              <a:gd name="connsiteY101" fmla="*/ 342966 h 508128"/>
              <a:gd name="connsiteX102" fmla="*/ 389690 w 506271"/>
              <a:gd name="connsiteY102" fmla="*/ 342966 h 508128"/>
              <a:gd name="connsiteX103" fmla="*/ 404772 w 506271"/>
              <a:gd name="connsiteY103" fmla="*/ 358463 h 508128"/>
              <a:gd name="connsiteX104" fmla="*/ 404772 w 506271"/>
              <a:gd name="connsiteY104" fmla="*/ 416372 h 508128"/>
              <a:gd name="connsiteX105" fmla="*/ 389690 w 506271"/>
              <a:gd name="connsiteY105" fmla="*/ 431868 h 508128"/>
              <a:gd name="connsiteX106" fmla="*/ 303681 w 506271"/>
              <a:gd name="connsiteY106" fmla="*/ 431868 h 508128"/>
              <a:gd name="connsiteX107" fmla="*/ 303681 w 506271"/>
              <a:gd name="connsiteY107" fmla="*/ 475911 h 508128"/>
              <a:gd name="connsiteX108" fmla="*/ 283300 w 506271"/>
              <a:gd name="connsiteY108" fmla="*/ 495486 h 508128"/>
              <a:gd name="connsiteX109" fmla="*/ 125549 w 506271"/>
              <a:gd name="connsiteY109" fmla="*/ 495486 h 508128"/>
              <a:gd name="connsiteX110" fmla="*/ 112912 w 506271"/>
              <a:gd name="connsiteY110" fmla="*/ 508128 h 508128"/>
              <a:gd name="connsiteX111" fmla="*/ 12229 w 506271"/>
              <a:gd name="connsiteY111" fmla="*/ 508128 h 508128"/>
              <a:gd name="connsiteX112" fmla="*/ 0 w 506271"/>
              <a:gd name="connsiteY112" fmla="*/ 495486 h 508128"/>
              <a:gd name="connsiteX113" fmla="*/ 0 w 506271"/>
              <a:gd name="connsiteY113" fmla="*/ 482844 h 508128"/>
              <a:gd name="connsiteX114" fmla="*/ 12229 w 506271"/>
              <a:gd name="connsiteY114" fmla="*/ 470202 h 508128"/>
              <a:gd name="connsiteX115" fmla="*/ 12229 w 506271"/>
              <a:gd name="connsiteY115" fmla="*/ 468979 h 508128"/>
              <a:gd name="connsiteX116" fmla="*/ 36686 w 506271"/>
              <a:gd name="connsiteY116" fmla="*/ 444918 h 508128"/>
              <a:gd name="connsiteX117" fmla="*/ 55845 w 506271"/>
              <a:gd name="connsiteY117" fmla="*/ 444918 h 508128"/>
              <a:gd name="connsiteX118" fmla="*/ 55845 w 506271"/>
              <a:gd name="connsiteY118" fmla="*/ 405769 h 508128"/>
              <a:gd name="connsiteX119" fmla="*/ 24050 w 506271"/>
              <a:gd name="connsiteY119" fmla="*/ 368658 h 508128"/>
              <a:gd name="connsiteX120" fmla="*/ 61959 w 506271"/>
              <a:gd name="connsiteY120" fmla="*/ 330324 h 508128"/>
              <a:gd name="connsiteX121" fmla="*/ 99868 w 506271"/>
              <a:gd name="connsiteY121" fmla="*/ 368658 h 508128"/>
              <a:gd name="connsiteX122" fmla="*/ 68481 w 506271"/>
              <a:gd name="connsiteY122" fmla="*/ 405769 h 508128"/>
              <a:gd name="connsiteX123" fmla="*/ 68481 w 506271"/>
              <a:gd name="connsiteY123" fmla="*/ 444918 h 508128"/>
              <a:gd name="connsiteX124" fmla="*/ 88455 w 506271"/>
              <a:gd name="connsiteY124" fmla="*/ 444918 h 508128"/>
              <a:gd name="connsiteX125" fmla="*/ 112912 w 506271"/>
              <a:gd name="connsiteY125" fmla="*/ 468979 h 508128"/>
              <a:gd name="connsiteX126" fmla="*/ 112912 w 506271"/>
              <a:gd name="connsiteY126" fmla="*/ 470202 h 508128"/>
              <a:gd name="connsiteX127" fmla="*/ 125549 w 506271"/>
              <a:gd name="connsiteY127" fmla="*/ 482844 h 508128"/>
              <a:gd name="connsiteX128" fmla="*/ 283300 w 506271"/>
              <a:gd name="connsiteY128" fmla="*/ 482844 h 508128"/>
              <a:gd name="connsiteX129" fmla="*/ 290637 w 506271"/>
              <a:gd name="connsiteY129" fmla="*/ 475911 h 508128"/>
              <a:gd name="connsiteX130" fmla="*/ 290637 w 506271"/>
              <a:gd name="connsiteY130" fmla="*/ 431868 h 508128"/>
              <a:gd name="connsiteX131" fmla="*/ 204221 w 506271"/>
              <a:gd name="connsiteY131" fmla="*/ 431868 h 508128"/>
              <a:gd name="connsiteX132" fmla="*/ 189138 w 506271"/>
              <a:gd name="connsiteY132" fmla="*/ 416372 h 508128"/>
              <a:gd name="connsiteX133" fmla="*/ 189138 w 506271"/>
              <a:gd name="connsiteY133" fmla="*/ 358463 h 508128"/>
              <a:gd name="connsiteX134" fmla="*/ 204221 w 506271"/>
              <a:gd name="connsiteY134" fmla="*/ 342966 h 508128"/>
              <a:gd name="connsiteX135" fmla="*/ 290637 w 506271"/>
              <a:gd name="connsiteY135" fmla="*/ 342966 h 508128"/>
              <a:gd name="connsiteX136" fmla="*/ 290637 w 506271"/>
              <a:gd name="connsiteY136" fmla="*/ 312381 h 508128"/>
              <a:gd name="connsiteX137" fmla="*/ 310611 w 506271"/>
              <a:gd name="connsiteY137" fmla="*/ 292398 h 508128"/>
              <a:gd name="connsiteX138" fmla="*/ 461840 w 506271"/>
              <a:gd name="connsiteY138" fmla="*/ 292398 h 508128"/>
              <a:gd name="connsiteX139" fmla="*/ 468362 w 506271"/>
              <a:gd name="connsiteY139" fmla="*/ 285873 h 508128"/>
              <a:gd name="connsiteX140" fmla="*/ 468362 w 506271"/>
              <a:gd name="connsiteY140" fmla="*/ 254064 h 508128"/>
              <a:gd name="connsiteX141" fmla="*/ 93754 w 506271"/>
              <a:gd name="connsiteY141" fmla="*/ 254064 h 508128"/>
              <a:gd name="connsiteX142" fmla="*/ 87232 w 506271"/>
              <a:gd name="connsiteY142" fmla="*/ 247947 h 508128"/>
              <a:gd name="connsiteX143" fmla="*/ 87232 w 506271"/>
              <a:gd name="connsiteY143" fmla="*/ 6117 h 508128"/>
              <a:gd name="connsiteX144" fmla="*/ 93754 w 506271"/>
              <a:gd name="connsiteY144" fmla="*/ 0 h 50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506271" h="508128">
                <a:moveTo>
                  <a:pt x="12229" y="482844"/>
                </a:moveTo>
                <a:lnTo>
                  <a:pt x="12229" y="495486"/>
                </a:lnTo>
                <a:lnTo>
                  <a:pt x="112912" y="495486"/>
                </a:lnTo>
                <a:lnTo>
                  <a:pt x="112912" y="482844"/>
                </a:lnTo>
                <a:lnTo>
                  <a:pt x="106390" y="482844"/>
                </a:lnTo>
                <a:lnTo>
                  <a:pt x="18751" y="482844"/>
                </a:lnTo>
                <a:close/>
                <a:moveTo>
                  <a:pt x="36686" y="457560"/>
                </a:moveTo>
                <a:cubicBezTo>
                  <a:pt x="30572" y="457560"/>
                  <a:pt x="25273" y="462454"/>
                  <a:pt x="25273" y="468979"/>
                </a:cubicBezTo>
                <a:lnTo>
                  <a:pt x="25273" y="470202"/>
                </a:lnTo>
                <a:lnTo>
                  <a:pt x="99868" y="470202"/>
                </a:lnTo>
                <a:lnTo>
                  <a:pt x="99868" y="468979"/>
                </a:lnTo>
                <a:cubicBezTo>
                  <a:pt x="99868" y="462454"/>
                  <a:pt x="94977" y="457560"/>
                  <a:pt x="88455" y="457560"/>
                </a:cubicBezTo>
                <a:close/>
                <a:moveTo>
                  <a:pt x="347400" y="380953"/>
                </a:moveTo>
                <a:lnTo>
                  <a:pt x="372286" y="380953"/>
                </a:lnTo>
                <a:cubicBezTo>
                  <a:pt x="375899" y="380953"/>
                  <a:pt x="378709" y="383793"/>
                  <a:pt x="378709" y="387040"/>
                </a:cubicBezTo>
                <a:cubicBezTo>
                  <a:pt x="378709" y="390692"/>
                  <a:pt x="375899" y="393126"/>
                  <a:pt x="372286" y="393126"/>
                </a:cubicBezTo>
                <a:lnTo>
                  <a:pt x="347400" y="393126"/>
                </a:lnTo>
                <a:cubicBezTo>
                  <a:pt x="343787" y="393126"/>
                  <a:pt x="341379" y="390692"/>
                  <a:pt x="341379" y="387040"/>
                </a:cubicBezTo>
                <a:cubicBezTo>
                  <a:pt x="341379" y="383793"/>
                  <a:pt x="343787" y="380953"/>
                  <a:pt x="347400" y="380953"/>
                </a:cubicBezTo>
                <a:close/>
                <a:moveTo>
                  <a:pt x="219974" y="380953"/>
                </a:moveTo>
                <a:lnTo>
                  <a:pt x="284495" y="380953"/>
                </a:lnTo>
                <a:cubicBezTo>
                  <a:pt x="287782" y="380953"/>
                  <a:pt x="290659" y="383793"/>
                  <a:pt x="290659" y="387040"/>
                </a:cubicBezTo>
                <a:cubicBezTo>
                  <a:pt x="290659" y="390692"/>
                  <a:pt x="287782" y="393126"/>
                  <a:pt x="284495" y="393126"/>
                </a:cubicBezTo>
                <a:lnTo>
                  <a:pt x="219974" y="393126"/>
                </a:lnTo>
                <a:cubicBezTo>
                  <a:pt x="216687" y="393126"/>
                  <a:pt x="213810" y="390692"/>
                  <a:pt x="213810" y="387040"/>
                </a:cubicBezTo>
                <a:cubicBezTo>
                  <a:pt x="213810" y="383793"/>
                  <a:pt x="216687" y="380953"/>
                  <a:pt x="219974" y="380953"/>
                </a:cubicBezTo>
                <a:close/>
                <a:moveTo>
                  <a:pt x="204221" y="355608"/>
                </a:moveTo>
                <a:cubicBezTo>
                  <a:pt x="202998" y="355608"/>
                  <a:pt x="201775" y="356832"/>
                  <a:pt x="201775" y="358463"/>
                </a:cubicBezTo>
                <a:lnTo>
                  <a:pt x="201775" y="416372"/>
                </a:lnTo>
                <a:cubicBezTo>
                  <a:pt x="201775" y="418003"/>
                  <a:pt x="202998" y="419226"/>
                  <a:pt x="204221" y="419226"/>
                </a:cubicBezTo>
                <a:lnTo>
                  <a:pt x="389690" y="419226"/>
                </a:lnTo>
                <a:cubicBezTo>
                  <a:pt x="390913" y="419226"/>
                  <a:pt x="392136" y="418003"/>
                  <a:pt x="392136" y="416372"/>
                </a:cubicBezTo>
                <a:lnTo>
                  <a:pt x="392136" y="358463"/>
                </a:lnTo>
                <a:cubicBezTo>
                  <a:pt x="392136" y="356832"/>
                  <a:pt x="390913" y="355608"/>
                  <a:pt x="389690" y="355608"/>
                </a:cubicBezTo>
                <a:close/>
                <a:moveTo>
                  <a:pt x="61959" y="342966"/>
                </a:moveTo>
                <a:cubicBezTo>
                  <a:pt x="48100" y="342966"/>
                  <a:pt x="36686" y="354385"/>
                  <a:pt x="36686" y="368658"/>
                </a:cubicBezTo>
                <a:cubicBezTo>
                  <a:pt x="36686" y="382524"/>
                  <a:pt x="48100" y="393534"/>
                  <a:pt x="61959" y="393534"/>
                </a:cubicBezTo>
                <a:cubicBezTo>
                  <a:pt x="76226" y="393534"/>
                  <a:pt x="87232" y="382524"/>
                  <a:pt x="87232" y="368658"/>
                </a:cubicBezTo>
                <a:cubicBezTo>
                  <a:pt x="87232" y="354385"/>
                  <a:pt x="76226" y="342966"/>
                  <a:pt x="61959" y="342966"/>
                </a:cubicBezTo>
                <a:close/>
                <a:moveTo>
                  <a:pt x="271962" y="177898"/>
                </a:moveTo>
                <a:lnTo>
                  <a:pt x="322351" y="177898"/>
                </a:lnTo>
                <a:cubicBezTo>
                  <a:pt x="325979" y="177898"/>
                  <a:pt x="328398" y="180566"/>
                  <a:pt x="328398" y="183615"/>
                </a:cubicBezTo>
                <a:cubicBezTo>
                  <a:pt x="328398" y="187046"/>
                  <a:pt x="325979" y="190095"/>
                  <a:pt x="322351" y="190095"/>
                </a:cubicBezTo>
                <a:lnTo>
                  <a:pt x="271962" y="190095"/>
                </a:lnTo>
                <a:cubicBezTo>
                  <a:pt x="268737" y="190095"/>
                  <a:pt x="265915" y="187046"/>
                  <a:pt x="265915" y="183615"/>
                </a:cubicBezTo>
                <a:cubicBezTo>
                  <a:pt x="265915" y="180566"/>
                  <a:pt x="268737" y="177898"/>
                  <a:pt x="271962" y="177898"/>
                </a:cubicBezTo>
                <a:close/>
                <a:moveTo>
                  <a:pt x="372428" y="102427"/>
                </a:moveTo>
                <a:cubicBezTo>
                  <a:pt x="375966" y="102427"/>
                  <a:pt x="378717" y="105340"/>
                  <a:pt x="378717" y="109085"/>
                </a:cubicBezTo>
                <a:lnTo>
                  <a:pt x="378717" y="134886"/>
                </a:lnTo>
                <a:cubicBezTo>
                  <a:pt x="378717" y="138631"/>
                  <a:pt x="375966" y="141544"/>
                  <a:pt x="372428" y="141544"/>
                </a:cubicBezTo>
                <a:cubicBezTo>
                  <a:pt x="369284" y="141544"/>
                  <a:pt x="366533" y="138631"/>
                  <a:pt x="366533" y="134886"/>
                </a:cubicBezTo>
                <a:lnTo>
                  <a:pt x="366533" y="109085"/>
                </a:lnTo>
                <a:cubicBezTo>
                  <a:pt x="366533" y="105340"/>
                  <a:pt x="369284" y="102427"/>
                  <a:pt x="372428" y="102427"/>
                </a:cubicBezTo>
                <a:close/>
                <a:moveTo>
                  <a:pt x="169600" y="102427"/>
                </a:moveTo>
                <a:cubicBezTo>
                  <a:pt x="173031" y="102427"/>
                  <a:pt x="175699" y="105340"/>
                  <a:pt x="175699" y="109085"/>
                </a:cubicBezTo>
                <a:lnTo>
                  <a:pt x="175699" y="134886"/>
                </a:lnTo>
                <a:cubicBezTo>
                  <a:pt x="175699" y="138631"/>
                  <a:pt x="173031" y="141544"/>
                  <a:pt x="169600" y="141544"/>
                </a:cubicBezTo>
                <a:cubicBezTo>
                  <a:pt x="166551" y="141544"/>
                  <a:pt x="163502" y="138631"/>
                  <a:pt x="163502" y="134886"/>
                </a:cubicBezTo>
                <a:lnTo>
                  <a:pt x="163502" y="109085"/>
                </a:lnTo>
                <a:cubicBezTo>
                  <a:pt x="163502" y="105340"/>
                  <a:pt x="166551" y="102427"/>
                  <a:pt x="169600" y="102427"/>
                </a:cubicBezTo>
                <a:close/>
                <a:moveTo>
                  <a:pt x="424534" y="64690"/>
                </a:moveTo>
                <a:cubicBezTo>
                  <a:pt x="427679" y="64690"/>
                  <a:pt x="430823" y="67099"/>
                  <a:pt x="430823" y="70712"/>
                </a:cubicBezTo>
                <a:lnTo>
                  <a:pt x="430823" y="96003"/>
                </a:lnTo>
                <a:cubicBezTo>
                  <a:pt x="430823" y="99214"/>
                  <a:pt x="427679" y="102025"/>
                  <a:pt x="424534" y="102025"/>
                </a:cubicBezTo>
                <a:cubicBezTo>
                  <a:pt x="420996" y="102025"/>
                  <a:pt x="418638" y="99214"/>
                  <a:pt x="418638" y="96003"/>
                </a:cubicBezTo>
                <a:lnTo>
                  <a:pt x="418638" y="70712"/>
                </a:lnTo>
                <a:cubicBezTo>
                  <a:pt x="418638" y="67099"/>
                  <a:pt x="420996" y="64690"/>
                  <a:pt x="424534" y="64690"/>
                </a:cubicBezTo>
                <a:close/>
                <a:moveTo>
                  <a:pt x="219706" y="64690"/>
                </a:moveTo>
                <a:cubicBezTo>
                  <a:pt x="223243" y="64690"/>
                  <a:pt x="225995" y="67099"/>
                  <a:pt x="225995" y="70712"/>
                </a:cubicBezTo>
                <a:lnTo>
                  <a:pt x="225995" y="96003"/>
                </a:lnTo>
                <a:cubicBezTo>
                  <a:pt x="225995" y="99214"/>
                  <a:pt x="223243" y="102025"/>
                  <a:pt x="219706" y="102025"/>
                </a:cubicBezTo>
                <a:cubicBezTo>
                  <a:pt x="216561" y="102025"/>
                  <a:pt x="213810" y="99214"/>
                  <a:pt x="213810" y="96003"/>
                </a:cubicBezTo>
                <a:lnTo>
                  <a:pt x="213810" y="70712"/>
                </a:lnTo>
                <a:cubicBezTo>
                  <a:pt x="213810" y="67099"/>
                  <a:pt x="216561" y="64690"/>
                  <a:pt x="219706" y="64690"/>
                </a:cubicBezTo>
                <a:close/>
                <a:moveTo>
                  <a:pt x="125824" y="38152"/>
                </a:moveTo>
                <a:lnTo>
                  <a:pt x="125824" y="215217"/>
                </a:lnTo>
                <a:lnTo>
                  <a:pt x="468486" y="215217"/>
                </a:lnTo>
                <a:lnTo>
                  <a:pt x="468486" y="38152"/>
                </a:lnTo>
                <a:close/>
                <a:moveTo>
                  <a:pt x="119305" y="25157"/>
                </a:moveTo>
                <a:lnTo>
                  <a:pt x="475005" y="25157"/>
                </a:lnTo>
                <a:cubicBezTo>
                  <a:pt x="478672" y="25157"/>
                  <a:pt x="481117" y="28000"/>
                  <a:pt x="481117" y="31249"/>
                </a:cubicBezTo>
                <a:lnTo>
                  <a:pt x="481117" y="221308"/>
                </a:lnTo>
                <a:cubicBezTo>
                  <a:pt x="481117" y="224557"/>
                  <a:pt x="478672" y="227806"/>
                  <a:pt x="475005" y="227806"/>
                </a:cubicBezTo>
                <a:lnTo>
                  <a:pt x="119305" y="227806"/>
                </a:lnTo>
                <a:cubicBezTo>
                  <a:pt x="116045" y="227806"/>
                  <a:pt x="113193" y="224557"/>
                  <a:pt x="113193" y="221308"/>
                </a:cubicBezTo>
                <a:lnTo>
                  <a:pt x="113193" y="31249"/>
                </a:lnTo>
                <a:cubicBezTo>
                  <a:pt x="113193" y="28000"/>
                  <a:pt x="116045" y="25157"/>
                  <a:pt x="119305" y="25157"/>
                </a:cubicBezTo>
                <a:close/>
                <a:moveTo>
                  <a:pt x="99868" y="12642"/>
                </a:moveTo>
                <a:lnTo>
                  <a:pt x="99868" y="241422"/>
                </a:lnTo>
                <a:lnTo>
                  <a:pt x="494043" y="241422"/>
                </a:lnTo>
                <a:lnTo>
                  <a:pt x="494043" y="12642"/>
                </a:lnTo>
                <a:close/>
                <a:moveTo>
                  <a:pt x="93754" y="0"/>
                </a:moveTo>
                <a:lnTo>
                  <a:pt x="500157" y="0"/>
                </a:lnTo>
                <a:cubicBezTo>
                  <a:pt x="503418" y="0"/>
                  <a:pt x="506271" y="2855"/>
                  <a:pt x="506271" y="6117"/>
                </a:cubicBezTo>
                <a:lnTo>
                  <a:pt x="506271" y="247947"/>
                </a:lnTo>
                <a:cubicBezTo>
                  <a:pt x="506271" y="251210"/>
                  <a:pt x="503418" y="254064"/>
                  <a:pt x="500157" y="254064"/>
                </a:cubicBezTo>
                <a:lnTo>
                  <a:pt x="480999" y="254064"/>
                </a:lnTo>
                <a:lnTo>
                  <a:pt x="480999" y="285873"/>
                </a:lnTo>
                <a:cubicBezTo>
                  <a:pt x="480999" y="296068"/>
                  <a:pt x="472439" y="305040"/>
                  <a:pt x="461840" y="305040"/>
                </a:cubicBezTo>
                <a:lnTo>
                  <a:pt x="310611" y="305040"/>
                </a:lnTo>
                <a:cubicBezTo>
                  <a:pt x="306535" y="305040"/>
                  <a:pt x="303681" y="308303"/>
                  <a:pt x="303681" y="312381"/>
                </a:cubicBezTo>
                <a:lnTo>
                  <a:pt x="303681" y="342966"/>
                </a:lnTo>
                <a:lnTo>
                  <a:pt x="389690" y="342966"/>
                </a:lnTo>
                <a:cubicBezTo>
                  <a:pt x="397843" y="342966"/>
                  <a:pt x="404772" y="349899"/>
                  <a:pt x="404772" y="358463"/>
                </a:cubicBezTo>
                <a:lnTo>
                  <a:pt x="404772" y="416372"/>
                </a:lnTo>
                <a:cubicBezTo>
                  <a:pt x="404772" y="424936"/>
                  <a:pt x="397843" y="431868"/>
                  <a:pt x="389690" y="431868"/>
                </a:cubicBezTo>
                <a:lnTo>
                  <a:pt x="303681" y="431868"/>
                </a:lnTo>
                <a:lnTo>
                  <a:pt x="303681" y="475911"/>
                </a:lnTo>
                <a:cubicBezTo>
                  <a:pt x="303681" y="486514"/>
                  <a:pt x="294306" y="495486"/>
                  <a:pt x="283300" y="495486"/>
                </a:cubicBezTo>
                <a:lnTo>
                  <a:pt x="125549" y="495486"/>
                </a:lnTo>
                <a:cubicBezTo>
                  <a:pt x="125549" y="502419"/>
                  <a:pt x="119842" y="508128"/>
                  <a:pt x="112912" y="508128"/>
                </a:cubicBezTo>
                <a:lnTo>
                  <a:pt x="12229" y="508128"/>
                </a:lnTo>
                <a:cubicBezTo>
                  <a:pt x="5299" y="508128"/>
                  <a:pt x="0" y="502419"/>
                  <a:pt x="0" y="495486"/>
                </a:cubicBezTo>
                <a:lnTo>
                  <a:pt x="0" y="482844"/>
                </a:lnTo>
                <a:cubicBezTo>
                  <a:pt x="0" y="475911"/>
                  <a:pt x="5299" y="470202"/>
                  <a:pt x="12229" y="470202"/>
                </a:cubicBezTo>
                <a:lnTo>
                  <a:pt x="12229" y="468979"/>
                </a:lnTo>
                <a:cubicBezTo>
                  <a:pt x="12229" y="455521"/>
                  <a:pt x="23235" y="444918"/>
                  <a:pt x="36686" y="444918"/>
                </a:cubicBezTo>
                <a:lnTo>
                  <a:pt x="55845" y="444918"/>
                </a:lnTo>
                <a:lnTo>
                  <a:pt x="55845" y="405769"/>
                </a:lnTo>
                <a:cubicBezTo>
                  <a:pt x="37909" y="402914"/>
                  <a:pt x="24050" y="387417"/>
                  <a:pt x="24050" y="368658"/>
                </a:cubicBezTo>
                <a:cubicBezTo>
                  <a:pt x="24050" y="347044"/>
                  <a:pt x="41170" y="330324"/>
                  <a:pt x="61959" y="330324"/>
                </a:cubicBezTo>
                <a:cubicBezTo>
                  <a:pt x="83156" y="330324"/>
                  <a:pt x="99868" y="347044"/>
                  <a:pt x="99868" y="368658"/>
                </a:cubicBezTo>
                <a:cubicBezTo>
                  <a:pt x="99868" y="387417"/>
                  <a:pt x="86417" y="402914"/>
                  <a:pt x="68481" y="405769"/>
                </a:cubicBezTo>
                <a:lnTo>
                  <a:pt x="68481" y="444918"/>
                </a:lnTo>
                <a:lnTo>
                  <a:pt x="88455" y="444918"/>
                </a:lnTo>
                <a:cubicBezTo>
                  <a:pt x="101906" y="444918"/>
                  <a:pt x="112912" y="455521"/>
                  <a:pt x="112912" y="468979"/>
                </a:cubicBezTo>
                <a:lnTo>
                  <a:pt x="112912" y="470202"/>
                </a:lnTo>
                <a:cubicBezTo>
                  <a:pt x="119842" y="470202"/>
                  <a:pt x="125549" y="475911"/>
                  <a:pt x="125549" y="482844"/>
                </a:cubicBezTo>
                <a:lnTo>
                  <a:pt x="283300" y="482844"/>
                </a:lnTo>
                <a:cubicBezTo>
                  <a:pt x="287376" y="482844"/>
                  <a:pt x="290637" y="479582"/>
                  <a:pt x="290637" y="475911"/>
                </a:cubicBezTo>
                <a:lnTo>
                  <a:pt x="290637" y="431868"/>
                </a:lnTo>
                <a:lnTo>
                  <a:pt x="204221" y="431868"/>
                </a:lnTo>
                <a:cubicBezTo>
                  <a:pt x="196068" y="431868"/>
                  <a:pt x="189138" y="424936"/>
                  <a:pt x="189138" y="416372"/>
                </a:cubicBezTo>
                <a:lnTo>
                  <a:pt x="189138" y="358463"/>
                </a:lnTo>
                <a:cubicBezTo>
                  <a:pt x="189138" y="349899"/>
                  <a:pt x="196068" y="342966"/>
                  <a:pt x="204221" y="342966"/>
                </a:cubicBezTo>
                <a:lnTo>
                  <a:pt x="290637" y="342966"/>
                </a:lnTo>
                <a:lnTo>
                  <a:pt x="290637" y="312381"/>
                </a:lnTo>
                <a:cubicBezTo>
                  <a:pt x="290637" y="301370"/>
                  <a:pt x="299605" y="292398"/>
                  <a:pt x="310611" y="292398"/>
                </a:cubicBezTo>
                <a:lnTo>
                  <a:pt x="461840" y="292398"/>
                </a:lnTo>
                <a:cubicBezTo>
                  <a:pt x="465509" y="292398"/>
                  <a:pt x="468362" y="289136"/>
                  <a:pt x="468362" y="285873"/>
                </a:cubicBezTo>
                <a:lnTo>
                  <a:pt x="468362" y="254064"/>
                </a:lnTo>
                <a:lnTo>
                  <a:pt x="93754" y="254064"/>
                </a:lnTo>
                <a:cubicBezTo>
                  <a:pt x="90493" y="254064"/>
                  <a:pt x="87232" y="251210"/>
                  <a:pt x="87232" y="247947"/>
                </a:cubicBezTo>
                <a:lnTo>
                  <a:pt x="87232" y="6117"/>
                </a:lnTo>
                <a:cubicBezTo>
                  <a:pt x="87232" y="2855"/>
                  <a:pt x="90493" y="0"/>
                  <a:pt x="937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8B60C26-62AC-909B-668C-F7A67FB9A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4291" y="8757913"/>
            <a:ext cx="1183181" cy="853005"/>
          </a:xfrm>
          <a:custGeom>
            <a:avLst/>
            <a:gdLst>
              <a:gd name="connsiteX0" fmla="*/ 259776 w 507579"/>
              <a:gd name="connsiteY0" fmla="*/ 236032 h 365935"/>
              <a:gd name="connsiteX1" fmla="*/ 242439 w 507579"/>
              <a:gd name="connsiteY1" fmla="*/ 253370 h 365935"/>
              <a:gd name="connsiteX2" fmla="*/ 259776 w 507579"/>
              <a:gd name="connsiteY2" fmla="*/ 270708 h 365935"/>
              <a:gd name="connsiteX3" fmla="*/ 277524 w 507579"/>
              <a:gd name="connsiteY3" fmla="*/ 253370 h 365935"/>
              <a:gd name="connsiteX4" fmla="*/ 259776 w 507579"/>
              <a:gd name="connsiteY4" fmla="*/ 236032 h 365935"/>
              <a:gd name="connsiteX5" fmla="*/ 165245 w 507579"/>
              <a:gd name="connsiteY5" fmla="*/ 236032 h 365935"/>
              <a:gd name="connsiteX6" fmla="*/ 148305 w 507579"/>
              <a:gd name="connsiteY6" fmla="*/ 253370 h 365935"/>
              <a:gd name="connsiteX7" fmla="*/ 165245 w 507579"/>
              <a:gd name="connsiteY7" fmla="*/ 270708 h 365935"/>
              <a:gd name="connsiteX8" fmla="*/ 182589 w 507579"/>
              <a:gd name="connsiteY8" fmla="*/ 253370 h 365935"/>
              <a:gd name="connsiteX9" fmla="*/ 165245 w 507579"/>
              <a:gd name="connsiteY9" fmla="*/ 236032 h 365935"/>
              <a:gd name="connsiteX10" fmla="*/ 259776 w 507579"/>
              <a:gd name="connsiteY10" fmla="*/ 222822 h 365935"/>
              <a:gd name="connsiteX11" fmla="*/ 289907 w 507579"/>
              <a:gd name="connsiteY11" fmla="*/ 253370 h 365935"/>
              <a:gd name="connsiteX12" fmla="*/ 259776 w 507579"/>
              <a:gd name="connsiteY12" fmla="*/ 283505 h 365935"/>
              <a:gd name="connsiteX13" fmla="*/ 229231 w 507579"/>
              <a:gd name="connsiteY13" fmla="*/ 253370 h 365935"/>
              <a:gd name="connsiteX14" fmla="*/ 259776 w 507579"/>
              <a:gd name="connsiteY14" fmla="*/ 222822 h 365935"/>
              <a:gd name="connsiteX15" fmla="*/ 165245 w 507579"/>
              <a:gd name="connsiteY15" fmla="*/ 222822 h 365935"/>
              <a:gd name="connsiteX16" fmla="*/ 194690 w 507579"/>
              <a:gd name="connsiteY16" fmla="*/ 253370 h 365935"/>
              <a:gd name="connsiteX17" fmla="*/ 165245 w 507579"/>
              <a:gd name="connsiteY17" fmla="*/ 283505 h 365935"/>
              <a:gd name="connsiteX18" fmla="*/ 135801 w 507579"/>
              <a:gd name="connsiteY18" fmla="*/ 253370 h 365935"/>
              <a:gd name="connsiteX19" fmla="*/ 165245 w 507579"/>
              <a:gd name="connsiteY19" fmla="*/ 222822 h 365935"/>
              <a:gd name="connsiteX20" fmla="*/ 230061 w 507579"/>
              <a:gd name="connsiteY20" fmla="*/ 199461 h 365935"/>
              <a:gd name="connsiteX21" fmla="*/ 254524 w 507579"/>
              <a:gd name="connsiteY21" fmla="*/ 199461 h 365935"/>
              <a:gd name="connsiteX22" fmla="*/ 261158 w 507579"/>
              <a:gd name="connsiteY22" fmla="*/ 205750 h 365935"/>
              <a:gd name="connsiteX23" fmla="*/ 254524 w 507579"/>
              <a:gd name="connsiteY23" fmla="*/ 211646 h 365935"/>
              <a:gd name="connsiteX24" fmla="*/ 230061 w 507579"/>
              <a:gd name="connsiteY24" fmla="*/ 211646 h 365935"/>
              <a:gd name="connsiteX25" fmla="*/ 223842 w 507579"/>
              <a:gd name="connsiteY25" fmla="*/ 205750 h 365935"/>
              <a:gd name="connsiteX26" fmla="*/ 230061 w 507579"/>
              <a:gd name="connsiteY26" fmla="*/ 199461 h 365935"/>
              <a:gd name="connsiteX27" fmla="*/ 170605 w 507579"/>
              <a:gd name="connsiteY27" fmla="*/ 199461 h 365935"/>
              <a:gd name="connsiteX28" fmla="*/ 194023 w 507579"/>
              <a:gd name="connsiteY28" fmla="*/ 199461 h 365935"/>
              <a:gd name="connsiteX29" fmla="*/ 200079 w 507579"/>
              <a:gd name="connsiteY29" fmla="*/ 205750 h 365935"/>
              <a:gd name="connsiteX30" fmla="*/ 194023 w 507579"/>
              <a:gd name="connsiteY30" fmla="*/ 211646 h 365935"/>
              <a:gd name="connsiteX31" fmla="*/ 170605 w 507579"/>
              <a:gd name="connsiteY31" fmla="*/ 211646 h 365935"/>
              <a:gd name="connsiteX32" fmla="*/ 164549 w 507579"/>
              <a:gd name="connsiteY32" fmla="*/ 205750 h 365935"/>
              <a:gd name="connsiteX33" fmla="*/ 170605 w 507579"/>
              <a:gd name="connsiteY33" fmla="*/ 199461 h 365935"/>
              <a:gd name="connsiteX34" fmla="*/ 341329 w 507579"/>
              <a:gd name="connsiteY34" fmla="*/ 194069 h 365935"/>
              <a:gd name="connsiteX35" fmla="*/ 352810 w 507579"/>
              <a:gd name="connsiteY35" fmla="*/ 205552 h 365935"/>
              <a:gd name="connsiteX36" fmla="*/ 341329 w 507579"/>
              <a:gd name="connsiteY36" fmla="*/ 217034 h 365935"/>
              <a:gd name="connsiteX37" fmla="*/ 329848 w 507579"/>
              <a:gd name="connsiteY37" fmla="*/ 205552 h 365935"/>
              <a:gd name="connsiteX38" fmla="*/ 341329 w 507579"/>
              <a:gd name="connsiteY38" fmla="*/ 194069 h 365935"/>
              <a:gd name="connsiteX39" fmla="*/ 364688 w 507579"/>
              <a:gd name="connsiteY39" fmla="*/ 170711 h 365935"/>
              <a:gd name="connsiteX40" fmla="*/ 376168 w 507579"/>
              <a:gd name="connsiteY40" fmla="*/ 182193 h 365935"/>
              <a:gd name="connsiteX41" fmla="*/ 364688 w 507579"/>
              <a:gd name="connsiteY41" fmla="*/ 193675 h 365935"/>
              <a:gd name="connsiteX42" fmla="*/ 353207 w 507579"/>
              <a:gd name="connsiteY42" fmla="*/ 182193 h 365935"/>
              <a:gd name="connsiteX43" fmla="*/ 364688 w 507579"/>
              <a:gd name="connsiteY43" fmla="*/ 170711 h 365935"/>
              <a:gd name="connsiteX44" fmla="*/ 318171 w 507579"/>
              <a:gd name="connsiteY44" fmla="*/ 170711 h 365935"/>
              <a:gd name="connsiteX45" fmla="*/ 329446 w 507579"/>
              <a:gd name="connsiteY45" fmla="*/ 182193 h 365935"/>
              <a:gd name="connsiteX46" fmla="*/ 318171 w 507579"/>
              <a:gd name="connsiteY46" fmla="*/ 193675 h 365935"/>
              <a:gd name="connsiteX47" fmla="*/ 306492 w 507579"/>
              <a:gd name="connsiteY47" fmla="*/ 182193 h 365935"/>
              <a:gd name="connsiteX48" fmla="*/ 318171 w 507579"/>
              <a:gd name="connsiteY48" fmla="*/ 170711 h 365935"/>
              <a:gd name="connsiteX49" fmla="*/ 89985 w 507579"/>
              <a:gd name="connsiteY49" fmla="*/ 152662 h 365935"/>
              <a:gd name="connsiteX50" fmla="*/ 84246 w 507579"/>
              <a:gd name="connsiteY50" fmla="*/ 157904 h 365935"/>
              <a:gd name="connsiteX51" fmla="*/ 84246 w 507579"/>
              <a:gd name="connsiteY51" fmla="*/ 176048 h 365935"/>
              <a:gd name="connsiteX52" fmla="*/ 66209 w 507579"/>
              <a:gd name="connsiteY52" fmla="*/ 176048 h 365935"/>
              <a:gd name="connsiteX53" fmla="*/ 60470 w 507579"/>
              <a:gd name="connsiteY53" fmla="*/ 181290 h 365935"/>
              <a:gd name="connsiteX54" fmla="*/ 66209 w 507579"/>
              <a:gd name="connsiteY54" fmla="*/ 186532 h 365935"/>
              <a:gd name="connsiteX55" fmla="*/ 84246 w 507579"/>
              <a:gd name="connsiteY55" fmla="*/ 186532 h 365935"/>
              <a:gd name="connsiteX56" fmla="*/ 84246 w 507579"/>
              <a:gd name="connsiteY56" fmla="*/ 204676 h 365935"/>
              <a:gd name="connsiteX57" fmla="*/ 89985 w 507579"/>
              <a:gd name="connsiteY57" fmla="*/ 209918 h 365935"/>
              <a:gd name="connsiteX58" fmla="*/ 95314 w 507579"/>
              <a:gd name="connsiteY58" fmla="*/ 204676 h 365935"/>
              <a:gd name="connsiteX59" fmla="*/ 95314 w 507579"/>
              <a:gd name="connsiteY59" fmla="*/ 186532 h 365935"/>
              <a:gd name="connsiteX60" fmla="*/ 113351 w 507579"/>
              <a:gd name="connsiteY60" fmla="*/ 186532 h 365935"/>
              <a:gd name="connsiteX61" fmla="*/ 118680 w 507579"/>
              <a:gd name="connsiteY61" fmla="*/ 181290 h 365935"/>
              <a:gd name="connsiteX62" fmla="*/ 113351 w 507579"/>
              <a:gd name="connsiteY62" fmla="*/ 176048 h 365935"/>
              <a:gd name="connsiteX63" fmla="*/ 95314 w 507579"/>
              <a:gd name="connsiteY63" fmla="*/ 176048 h 365935"/>
              <a:gd name="connsiteX64" fmla="*/ 95314 w 507579"/>
              <a:gd name="connsiteY64" fmla="*/ 157904 h 365935"/>
              <a:gd name="connsiteX65" fmla="*/ 89985 w 507579"/>
              <a:gd name="connsiteY65" fmla="*/ 152662 h 365935"/>
              <a:gd name="connsiteX66" fmla="*/ 341329 w 507579"/>
              <a:gd name="connsiteY66" fmla="*/ 147349 h 365935"/>
              <a:gd name="connsiteX67" fmla="*/ 352810 w 507579"/>
              <a:gd name="connsiteY67" fmla="*/ 158832 h 365935"/>
              <a:gd name="connsiteX68" fmla="*/ 341329 w 507579"/>
              <a:gd name="connsiteY68" fmla="*/ 170314 h 365935"/>
              <a:gd name="connsiteX69" fmla="*/ 329848 w 507579"/>
              <a:gd name="connsiteY69" fmla="*/ 158832 h 365935"/>
              <a:gd name="connsiteX70" fmla="*/ 341329 w 507579"/>
              <a:gd name="connsiteY70" fmla="*/ 147349 h 365935"/>
              <a:gd name="connsiteX71" fmla="*/ 89985 w 507579"/>
              <a:gd name="connsiteY71" fmla="*/ 140162 h 365935"/>
              <a:gd name="connsiteX72" fmla="*/ 108022 w 507579"/>
              <a:gd name="connsiteY72" fmla="*/ 157904 h 365935"/>
              <a:gd name="connsiteX73" fmla="*/ 108022 w 507579"/>
              <a:gd name="connsiteY73" fmla="*/ 163145 h 365935"/>
              <a:gd name="connsiteX74" fmla="*/ 113351 w 507579"/>
              <a:gd name="connsiteY74" fmla="*/ 163145 h 365935"/>
              <a:gd name="connsiteX75" fmla="*/ 131798 w 507579"/>
              <a:gd name="connsiteY75" fmla="*/ 181290 h 365935"/>
              <a:gd name="connsiteX76" fmla="*/ 113351 w 507579"/>
              <a:gd name="connsiteY76" fmla="*/ 199031 h 365935"/>
              <a:gd name="connsiteX77" fmla="*/ 108022 w 507579"/>
              <a:gd name="connsiteY77" fmla="*/ 199031 h 365935"/>
              <a:gd name="connsiteX78" fmla="*/ 108022 w 507579"/>
              <a:gd name="connsiteY78" fmla="*/ 204676 h 365935"/>
              <a:gd name="connsiteX79" fmla="*/ 89985 w 507579"/>
              <a:gd name="connsiteY79" fmla="*/ 222418 h 365935"/>
              <a:gd name="connsiteX80" fmla="*/ 71538 w 507579"/>
              <a:gd name="connsiteY80" fmla="*/ 204676 h 365935"/>
              <a:gd name="connsiteX81" fmla="*/ 71538 w 507579"/>
              <a:gd name="connsiteY81" fmla="*/ 199031 h 365935"/>
              <a:gd name="connsiteX82" fmla="*/ 66209 w 507579"/>
              <a:gd name="connsiteY82" fmla="*/ 199031 h 365935"/>
              <a:gd name="connsiteX83" fmla="*/ 47762 w 507579"/>
              <a:gd name="connsiteY83" fmla="*/ 181290 h 365935"/>
              <a:gd name="connsiteX84" fmla="*/ 66209 w 507579"/>
              <a:gd name="connsiteY84" fmla="*/ 163145 h 365935"/>
              <a:gd name="connsiteX85" fmla="*/ 71538 w 507579"/>
              <a:gd name="connsiteY85" fmla="*/ 163145 h 365935"/>
              <a:gd name="connsiteX86" fmla="*/ 71538 w 507579"/>
              <a:gd name="connsiteY86" fmla="*/ 157904 h 365935"/>
              <a:gd name="connsiteX87" fmla="*/ 89985 w 507579"/>
              <a:gd name="connsiteY87" fmla="*/ 140162 h 365935"/>
              <a:gd name="connsiteX88" fmla="*/ 94951 w 507579"/>
              <a:gd name="connsiteY88" fmla="*/ 118725 h 365935"/>
              <a:gd name="connsiteX89" fmla="*/ 19205 w 507579"/>
              <a:gd name="connsiteY89" fmla="*/ 190693 h 365935"/>
              <a:gd name="connsiteX90" fmla="*/ 13096 w 507579"/>
              <a:gd name="connsiteY90" fmla="*/ 310231 h 365935"/>
              <a:gd name="connsiteX91" fmla="*/ 26535 w 507579"/>
              <a:gd name="connsiteY91" fmla="*/ 343165 h 365935"/>
              <a:gd name="connsiteX92" fmla="*/ 61965 w 507579"/>
              <a:gd name="connsiteY92" fmla="*/ 352517 h 365935"/>
              <a:gd name="connsiteX93" fmla="*/ 93730 w 507579"/>
              <a:gd name="connsiteY93" fmla="*/ 322836 h 365935"/>
              <a:gd name="connsiteX94" fmla="*/ 106354 w 507579"/>
              <a:gd name="connsiteY94" fmla="*/ 283803 h 365935"/>
              <a:gd name="connsiteX95" fmla="*/ 119386 w 507579"/>
              <a:gd name="connsiteY95" fmla="*/ 267539 h 365935"/>
              <a:gd name="connsiteX96" fmla="*/ 124680 w 507579"/>
              <a:gd name="connsiteY96" fmla="*/ 267132 h 365935"/>
              <a:gd name="connsiteX97" fmla="*/ 128752 w 507579"/>
              <a:gd name="connsiteY97" fmla="*/ 270385 h 365935"/>
              <a:gd name="connsiteX98" fmla="*/ 165404 w 507579"/>
              <a:gd name="connsiteY98" fmla="*/ 294374 h 365935"/>
              <a:gd name="connsiteX99" fmla="*/ 202870 w 507579"/>
              <a:gd name="connsiteY99" fmla="*/ 271198 h 365935"/>
              <a:gd name="connsiteX100" fmla="*/ 212644 w 507579"/>
              <a:gd name="connsiteY100" fmla="*/ 265912 h 365935"/>
              <a:gd name="connsiteX101" fmla="*/ 222010 w 507579"/>
              <a:gd name="connsiteY101" fmla="*/ 271605 h 365935"/>
              <a:gd name="connsiteX102" fmla="*/ 259884 w 507579"/>
              <a:gd name="connsiteY102" fmla="*/ 294374 h 365935"/>
              <a:gd name="connsiteX103" fmla="*/ 296943 w 507579"/>
              <a:gd name="connsiteY103" fmla="*/ 270385 h 365935"/>
              <a:gd name="connsiteX104" fmla="*/ 300608 w 507579"/>
              <a:gd name="connsiteY104" fmla="*/ 267132 h 365935"/>
              <a:gd name="connsiteX105" fmla="*/ 302644 w 507579"/>
              <a:gd name="connsiteY105" fmla="*/ 266726 h 365935"/>
              <a:gd name="connsiteX106" fmla="*/ 305902 w 507579"/>
              <a:gd name="connsiteY106" fmla="*/ 267539 h 365935"/>
              <a:gd name="connsiteX107" fmla="*/ 318934 w 507579"/>
              <a:gd name="connsiteY107" fmla="*/ 283803 h 365935"/>
              <a:gd name="connsiteX108" fmla="*/ 332373 w 507579"/>
              <a:gd name="connsiteY108" fmla="*/ 324869 h 365935"/>
              <a:gd name="connsiteX109" fmla="*/ 378391 w 507579"/>
              <a:gd name="connsiteY109" fmla="*/ 352517 h 365935"/>
              <a:gd name="connsiteX110" fmla="*/ 412599 w 507579"/>
              <a:gd name="connsiteY110" fmla="*/ 307385 h 365935"/>
              <a:gd name="connsiteX111" fmla="*/ 406898 w 507579"/>
              <a:gd name="connsiteY111" fmla="*/ 200857 h 365935"/>
              <a:gd name="connsiteX112" fmla="*/ 330336 w 507579"/>
              <a:gd name="connsiteY112" fmla="*/ 118725 h 365935"/>
              <a:gd name="connsiteX113" fmla="*/ 423978 w 507579"/>
              <a:gd name="connsiteY113" fmla="*/ 88051 h 365935"/>
              <a:gd name="connsiteX114" fmla="*/ 435459 w 507579"/>
              <a:gd name="connsiteY114" fmla="*/ 99731 h 365935"/>
              <a:gd name="connsiteX115" fmla="*/ 423978 w 507579"/>
              <a:gd name="connsiteY115" fmla="*/ 111008 h 365935"/>
              <a:gd name="connsiteX116" fmla="*/ 412497 w 507579"/>
              <a:gd name="connsiteY116" fmla="*/ 99731 h 365935"/>
              <a:gd name="connsiteX117" fmla="*/ 423978 w 507579"/>
              <a:gd name="connsiteY117" fmla="*/ 88051 h 365935"/>
              <a:gd name="connsiteX118" fmla="*/ 447338 w 507579"/>
              <a:gd name="connsiteY118" fmla="*/ 64690 h 365935"/>
              <a:gd name="connsiteX119" fmla="*/ 458818 w 507579"/>
              <a:gd name="connsiteY119" fmla="*/ 76173 h 365935"/>
              <a:gd name="connsiteX120" fmla="*/ 447338 w 507579"/>
              <a:gd name="connsiteY120" fmla="*/ 87655 h 365935"/>
              <a:gd name="connsiteX121" fmla="*/ 435857 w 507579"/>
              <a:gd name="connsiteY121" fmla="*/ 76173 h 365935"/>
              <a:gd name="connsiteX122" fmla="*/ 447338 w 507579"/>
              <a:gd name="connsiteY122" fmla="*/ 64690 h 365935"/>
              <a:gd name="connsiteX123" fmla="*/ 400622 w 507579"/>
              <a:gd name="connsiteY123" fmla="*/ 64690 h 365935"/>
              <a:gd name="connsiteX124" fmla="*/ 412102 w 507579"/>
              <a:gd name="connsiteY124" fmla="*/ 76173 h 365935"/>
              <a:gd name="connsiteX125" fmla="*/ 400622 w 507579"/>
              <a:gd name="connsiteY125" fmla="*/ 87655 h 365935"/>
              <a:gd name="connsiteX126" fmla="*/ 389141 w 507579"/>
              <a:gd name="connsiteY126" fmla="*/ 76173 h 365935"/>
              <a:gd name="connsiteX127" fmla="*/ 400622 w 507579"/>
              <a:gd name="connsiteY127" fmla="*/ 64690 h 365935"/>
              <a:gd name="connsiteX128" fmla="*/ 171513 w 507579"/>
              <a:gd name="connsiteY128" fmla="*/ 47978 h 365935"/>
              <a:gd name="connsiteX129" fmla="*/ 165811 w 507579"/>
              <a:gd name="connsiteY129" fmla="*/ 53670 h 365935"/>
              <a:gd name="connsiteX130" fmla="*/ 165811 w 507579"/>
              <a:gd name="connsiteY130" fmla="*/ 71561 h 365935"/>
              <a:gd name="connsiteX131" fmla="*/ 147893 w 507579"/>
              <a:gd name="connsiteY131" fmla="*/ 71561 h 365935"/>
              <a:gd name="connsiteX132" fmla="*/ 142599 w 507579"/>
              <a:gd name="connsiteY132" fmla="*/ 77253 h 365935"/>
              <a:gd name="connsiteX133" fmla="*/ 147893 w 507579"/>
              <a:gd name="connsiteY133" fmla="*/ 82539 h 365935"/>
              <a:gd name="connsiteX134" fmla="*/ 165811 w 507579"/>
              <a:gd name="connsiteY134" fmla="*/ 82539 h 365935"/>
              <a:gd name="connsiteX135" fmla="*/ 165811 w 507579"/>
              <a:gd name="connsiteY135" fmla="*/ 105714 h 365935"/>
              <a:gd name="connsiteX136" fmla="*/ 176807 w 507579"/>
              <a:gd name="connsiteY136" fmla="*/ 105714 h 365935"/>
              <a:gd name="connsiteX137" fmla="*/ 176807 w 507579"/>
              <a:gd name="connsiteY137" fmla="*/ 82539 h 365935"/>
              <a:gd name="connsiteX138" fmla="*/ 195133 w 507579"/>
              <a:gd name="connsiteY138" fmla="*/ 82539 h 365935"/>
              <a:gd name="connsiteX139" fmla="*/ 200427 w 507579"/>
              <a:gd name="connsiteY139" fmla="*/ 77253 h 365935"/>
              <a:gd name="connsiteX140" fmla="*/ 195133 w 507579"/>
              <a:gd name="connsiteY140" fmla="*/ 71561 h 365935"/>
              <a:gd name="connsiteX141" fmla="*/ 176807 w 507579"/>
              <a:gd name="connsiteY141" fmla="*/ 71561 h 365935"/>
              <a:gd name="connsiteX142" fmla="*/ 176807 w 507579"/>
              <a:gd name="connsiteY142" fmla="*/ 53670 h 365935"/>
              <a:gd name="connsiteX143" fmla="*/ 171513 w 507579"/>
              <a:gd name="connsiteY143" fmla="*/ 47978 h 365935"/>
              <a:gd name="connsiteX144" fmla="*/ 423978 w 507579"/>
              <a:gd name="connsiteY144" fmla="*/ 41331 h 365935"/>
              <a:gd name="connsiteX145" fmla="*/ 435459 w 507579"/>
              <a:gd name="connsiteY145" fmla="*/ 53910 h 365935"/>
              <a:gd name="connsiteX146" fmla="*/ 423978 w 507579"/>
              <a:gd name="connsiteY146" fmla="*/ 66069 h 365935"/>
              <a:gd name="connsiteX147" fmla="*/ 412497 w 507579"/>
              <a:gd name="connsiteY147" fmla="*/ 53910 h 365935"/>
              <a:gd name="connsiteX148" fmla="*/ 423978 w 507579"/>
              <a:gd name="connsiteY148" fmla="*/ 41331 h 365935"/>
              <a:gd name="connsiteX149" fmla="*/ 177214 w 507579"/>
              <a:gd name="connsiteY149" fmla="*/ 13011 h 365935"/>
              <a:gd name="connsiteX150" fmla="*/ 101060 w 507579"/>
              <a:gd name="connsiteY150" fmla="*/ 84978 h 365935"/>
              <a:gd name="connsiteX151" fmla="*/ 100246 w 507579"/>
              <a:gd name="connsiteY151" fmla="*/ 105714 h 365935"/>
              <a:gd name="connsiteX152" fmla="*/ 153187 w 507579"/>
              <a:gd name="connsiteY152" fmla="*/ 105714 h 365935"/>
              <a:gd name="connsiteX153" fmla="*/ 153187 w 507579"/>
              <a:gd name="connsiteY153" fmla="*/ 95143 h 365935"/>
              <a:gd name="connsiteX154" fmla="*/ 147893 w 507579"/>
              <a:gd name="connsiteY154" fmla="*/ 95143 h 365935"/>
              <a:gd name="connsiteX155" fmla="*/ 129567 w 507579"/>
              <a:gd name="connsiteY155" fmla="*/ 77253 h 365935"/>
              <a:gd name="connsiteX156" fmla="*/ 147893 w 507579"/>
              <a:gd name="connsiteY156" fmla="*/ 58956 h 365935"/>
              <a:gd name="connsiteX157" fmla="*/ 153187 w 507579"/>
              <a:gd name="connsiteY157" fmla="*/ 58956 h 365935"/>
              <a:gd name="connsiteX158" fmla="*/ 153187 w 507579"/>
              <a:gd name="connsiteY158" fmla="*/ 53670 h 365935"/>
              <a:gd name="connsiteX159" fmla="*/ 171513 w 507579"/>
              <a:gd name="connsiteY159" fmla="*/ 35374 h 365935"/>
              <a:gd name="connsiteX160" fmla="*/ 189431 w 507579"/>
              <a:gd name="connsiteY160" fmla="*/ 53670 h 365935"/>
              <a:gd name="connsiteX161" fmla="*/ 189431 w 507579"/>
              <a:gd name="connsiteY161" fmla="*/ 58956 h 365935"/>
              <a:gd name="connsiteX162" fmla="*/ 195133 w 507579"/>
              <a:gd name="connsiteY162" fmla="*/ 58956 h 365935"/>
              <a:gd name="connsiteX163" fmla="*/ 213051 w 507579"/>
              <a:gd name="connsiteY163" fmla="*/ 77253 h 365935"/>
              <a:gd name="connsiteX164" fmla="*/ 195133 w 507579"/>
              <a:gd name="connsiteY164" fmla="*/ 95143 h 365935"/>
              <a:gd name="connsiteX165" fmla="*/ 189431 w 507579"/>
              <a:gd name="connsiteY165" fmla="*/ 95143 h 365935"/>
              <a:gd name="connsiteX166" fmla="*/ 189431 w 507579"/>
              <a:gd name="connsiteY166" fmla="*/ 105714 h 365935"/>
              <a:gd name="connsiteX167" fmla="*/ 330336 w 507579"/>
              <a:gd name="connsiteY167" fmla="*/ 105714 h 365935"/>
              <a:gd name="connsiteX168" fmla="*/ 419929 w 507579"/>
              <a:gd name="connsiteY168" fmla="*/ 200857 h 365935"/>
              <a:gd name="connsiteX169" fmla="*/ 421151 w 507579"/>
              <a:gd name="connsiteY169" fmla="*/ 230945 h 365935"/>
              <a:gd name="connsiteX170" fmla="*/ 421965 w 507579"/>
              <a:gd name="connsiteY170" fmla="*/ 231759 h 365935"/>
              <a:gd name="connsiteX171" fmla="*/ 461060 w 507579"/>
              <a:gd name="connsiteY171" fmla="*/ 246396 h 365935"/>
              <a:gd name="connsiteX172" fmla="*/ 494861 w 507579"/>
              <a:gd name="connsiteY172" fmla="*/ 201264 h 365935"/>
              <a:gd name="connsiteX173" fmla="*/ 489160 w 507579"/>
              <a:gd name="connsiteY173" fmla="*/ 95143 h 365935"/>
              <a:gd name="connsiteX174" fmla="*/ 413006 w 507579"/>
              <a:gd name="connsiteY174" fmla="*/ 13011 h 365935"/>
              <a:gd name="connsiteX175" fmla="*/ 177214 w 507579"/>
              <a:gd name="connsiteY175" fmla="*/ 0 h 365935"/>
              <a:gd name="connsiteX176" fmla="*/ 413006 w 507579"/>
              <a:gd name="connsiteY176" fmla="*/ 0 h 365935"/>
              <a:gd name="connsiteX177" fmla="*/ 502192 w 507579"/>
              <a:gd name="connsiteY177" fmla="*/ 94736 h 365935"/>
              <a:gd name="connsiteX178" fmla="*/ 507486 w 507579"/>
              <a:gd name="connsiteY178" fmla="*/ 200857 h 365935"/>
              <a:gd name="connsiteX179" fmla="*/ 463097 w 507579"/>
              <a:gd name="connsiteY179" fmla="*/ 259000 h 365935"/>
              <a:gd name="connsiteX180" fmla="*/ 454137 w 507579"/>
              <a:gd name="connsiteY180" fmla="*/ 260220 h 365935"/>
              <a:gd name="connsiteX181" fmla="*/ 422373 w 507579"/>
              <a:gd name="connsiteY181" fmla="*/ 249649 h 365935"/>
              <a:gd name="connsiteX182" fmla="*/ 424816 w 507579"/>
              <a:gd name="connsiteY182" fmla="*/ 306572 h 365935"/>
              <a:gd name="connsiteX183" fmla="*/ 380834 w 507579"/>
              <a:gd name="connsiteY183" fmla="*/ 364715 h 365935"/>
              <a:gd name="connsiteX184" fmla="*/ 371468 w 507579"/>
              <a:gd name="connsiteY184" fmla="*/ 365935 h 365935"/>
              <a:gd name="connsiteX185" fmla="*/ 320563 w 507579"/>
              <a:gd name="connsiteY185" fmla="*/ 328934 h 365935"/>
              <a:gd name="connsiteX186" fmla="*/ 307124 w 507579"/>
              <a:gd name="connsiteY186" fmla="*/ 287462 h 365935"/>
              <a:gd name="connsiteX187" fmla="*/ 304273 w 507579"/>
              <a:gd name="connsiteY187" fmla="*/ 282989 h 365935"/>
              <a:gd name="connsiteX188" fmla="*/ 259884 w 507579"/>
              <a:gd name="connsiteY188" fmla="*/ 306978 h 365935"/>
              <a:gd name="connsiteX189" fmla="*/ 212237 w 507579"/>
              <a:gd name="connsiteY189" fmla="*/ 280143 h 365935"/>
              <a:gd name="connsiteX190" fmla="*/ 165404 w 507579"/>
              <a:gd name="connsiteY190" fmla="*/ 306978 h 365935"/>
              <a:gd name="connsiteX191" fmla="*/ 121015 w 507579"/>
              <a:gd name="connsiteY191" fmla="*/ 282989 h 365935"/>
              <a:gd name="connsiteX192" fmla="*/ 118571 w 507579"/>
              <a:gd name="connsiteY192" fmla="*/ 287462 h 365935"/>
              <a:gd name="connsiteX193" fmla="*/ 105540 w 507579"/>
              <a:gd name="connsiteY193" fmla="*/ 326902 h 365935"/>
              <a:gd name="connsiteX194" fmla="*/ 64408 w 507579"/>
              <a:gd name="connsiteY194" fmla="*/ 364715 h 365935"/>
              <a:gd name="connsiteX195" fmla="*/ 18390 w 507579"/>
              <a:gd name="connsiteY195" fmla="*/ 352517 h 365935"/>
              <a:gd name="connsiteX196" fmla="*/ 65 w 507579"/>
              <a:gd name="connsiteY196" fmla="*/ 309418 h 365935"/>
              <a:gd name="connsiteX197" fmla="*/ 6173 w 507579"/>
              <a:gd name="connsiteY197" fmla="*/ 190286 h 365935"/>
              <a:gd name="connsiteX198" fmla="*/ 87621 w 507579"/>
              <a:gd name="connsiteY198" fmla="*/ 106934 h 365935"/>
              <a:gd name="connsiteX199" fmla="*/ 88843 w 507579"/>
              <a:gd name="connsiteY199" fmla="*/ 84572 h 365935"/>
              <a:gd name="connsiteX200" fmla="*/ 177214 w 507579"/>
              <a:gd name="connsiteY200" fmla="*/ 0 h 365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</a:cxnLst>
            <a:rect l="l" t="t" r="r" b="b"/>
            <a:pathLst>
              <a:path w="507579" h="365935">
                <a:moveTo>
                  <a:pt x="259776" y="236032"/>
                </a:moveTo>
                <a:cubicBezTo>
                  <a:pt x="249869" y="236032"/>
                  <a:pt x="242439" y="243463"/>
                  <a:pt x="242439" y="253370"/>
                </a:cubicBezTo>
                <a:cubicBezTo>
                  <a:pt x="242439" y="262865"/>
                  <a:pt x="249869" y="270708"/>
                  <a:pt x="259776" y="270708"/>
                </a:cubicBezTo>
                <a:cubicBezTo>
                  <a:pt x="269269" y="270708"/>
                  <a:pt x="277524" y="262865"/>
                  <a:pt x="277524" y="253370"/>
                </a:cubicBezTo>
                <a:cubicBezTo>
                  <a:pt x="277524" y="243463"/>
                  <a:pt x="269269" y="236032"/>
                  <a:pt x="259776" y="236032"/>
                </a:cubicBezTo>
                <a:close/>
                <a:moveTo>
                  <a:pt x="165245" y="236032"/>
                </a:moveTo>
                <a:cubicBezTo>
                  <a:pt x="155968" y="236032"/>
                  <a:pt x="148305" y="243463"/>
                  <a:pt x="148305" y="253370"/>
                </a:cubicBezTo>
                <a:cubicBezTo>
                  <a:pt x="148305" y="262865"/>
                  <a:pt x="155968" y="270708"/>
                  <a:pt x="165245" y="270708"/>
                </a:cubicBezTo>
                <a:cubicBezTo>
                  <a:pt x="174522" y="270708"/>
                  <a:pt x="182589" y="262865"/>
                  <a:pt x="182589" y="253370"/>
                </a:cubicBezTo>
                <a:cubicBezTo>
                  <a:pt x="182589" y="243463"/>
                  <a:pt x="174522" y="236032"/>
                  <a:pt x="165245" y="236032"/>
                </a:cubicBezTo>
                <a:close/>
                <a:moveTo>
                  <a:pt x="259776" y="222822"/>
                </a:moveTo>
                <a:cubicBezTo>
                  <a:pt x="276286" y="222822"/>
                  <a:pt x="289907" y="236445"/>
                  <a:pt x="289907" y="253370"/>
                </a:cubicBezTo>
                <a:cubicBezTo>
                  <a:pt x="289907" y="269882"/>
                  <a:pt x="276286" y="283505"/>
                  <a:pt x="259776" y="283505"/>
                </a:cubicBezTo>
                <a:cubicBezTo>
                  <a:pt x="242852" y="283505"/>
                  <a:pt x="229231" y="269882"/>
                  <a:pt x="229231" y="253370"/>
                </a:cubicBezTo>
                <a:cubicBezTo>
                  <a:pt x="229231" y="236445"/>
                  <a:pt x="242852" y="222822"/>
                  <a:pt x="259776" y="222822"/>
                </a:cubicBezTo>
                <a:close/>
                <a:moveTo>
                  <a:pt x="165245" y="222822"/>
                </a:moveTo>
                <a:cubicBezTo>
                  <a:pt x="181783" y="222822"/>
                  <a:pt x="194690" y="236445"/>
                  <a:pt x="194690" y="253370"/>
                </a:cubicBezTo>
                <a:cubicBezTo>
                  <a:pt x="194690" y="269882"/>
                  <a:pt x="181783" y="283505"/>
                  <a:pt x="165245" y="283505"/>
                </a:cubicBezTo>
                <a:cubicBezTo>
                  <a:pt x="148708" y="283505"/>
                  <a:pt x="135801" y="269882"/>
                  <a:pt x="135801" y="253370"/>
                </a:cubicBezTo>
                <a:cubicBezTo>
                  <a:pt x="135801" y="236445"/>
                  <a:pt x="148708" y="222822"/>
                  <a:pt x="165245" y="222822"/>
                </a:cubicBezTo>
                <a:close/>
                <a:moveTo>
                  <a:pt x="230061" y="199461"/>
                </a:moveTo>
                <a:lnTo>
                  <a:pt x="254524" y="199461"/>
                </a:lnTo>
                <a:cubicBezTo>
                  <a:pt x="258256" y="199461"/>
                  <a:pt x="261158" y="202606"/>
                  <a:pt x="261158" y="205750"/>
                </a:cubicBezTo>
                <a:cubicBezTo>
                  <a:pt x="261158" y="209288"/>
                  <a:pt x="258256" y="211646"/>
                  <a:pt x="254524" y="211646"/>
                </a:cubicBezTo>
                <a:lnTo>
                  <a:pt x="230061" y="211646"/>
                </a:lnTo>
                <a:cubicBezTo>
                  <a:pt x="226744" y="211646"/>
                  <a:pt x="223842" y="209288"/>
                  <a:pt x="223842" y="205750"/>
                </a:cubicBezTo>
                <a:cubicBezTo>
                  <a:pt x="223842" y="202606"/>
                  <a:pt x="226744" y="199461"/>
                  <a:pt x="230061" y="199461"/>
                </a:cubicBezTo>
                <a:close/>
                <a:moveTo>
                  <a:pt x="170605" y="199461"/>
                </a:moveTo>
                <a:lnTo>
                  <a:pt x="194023" y="199461"/>
                </a:lnTo>
                <a:cubicBezTo>
                  <a:pt x="197253" y="199461"/>
                  <a:pt x="200079" y="202606"/>
                  <a:pt x="200079" y="205750"/>
                </a:cubicBezTo>
                <a:cubicBezTo>
                  <a:pt x="200079" y="209288"/>
                  <a:pt x="197253" y="211646"/>
                  <a:pt x="194023" y="211646"/>
                </a:cubicBezTo>
                <a:lnTo>
                  <a:pt x="170605" y="211646"/>
                </a:lnTo>
                <a:cubicBezTo>
                  <a:pt x="166972" y="211646"/>
                  <a:pt x="164549" y="209288"/>
                  <a:pt x="164549" y="205750"/>
                </a:cubicBezTo>
                <a:cubicBezTo>
                  <a:pt x="164549" y="202606"/>
                  <a:pt x="166972" y="199461"/>
                  <a:pt x="170605" y="199461"/>
                </a:cubicBezTo>
                <a:close/>
                <a:moveTo>
                  <a:pt x="341329" y="194069"/>
                </a:moveTo>
                <a:cubicBezTo>
                  <a:pt x="347663" y="194069"/>
                  <a:pt x="352810" y="198820"/>
                  <a:pt x="352810" y="205552"/>
                </a:cubicBezTo>
                <a:cubicBezTo>
                  <a:pt x="352810" y="211887"/>
                  <a:pt x="347663" y="217034"/>
                  <a:pt x="341329" y="217034"/>
                </a:cubicBezTo>
                <a:cubicBezTo>
                  <a:pt x="334995" y="217034"/>
                  <a:pt x="329848" y="211887"/>
                  <a:pt x="329848" y="205552"/>
                </a:cubicBezTo>
                <a:cubicBezTo>
                  <a:pt x="329848" y="198820"/>
                  <a:pt x="334995" y="194069"/>
                  <a:pt x="341329" y="194069"/>
                </a:cubicBezTo>
                <a:close/>
                <a:moveTo>
                  <a:pt x="364688" y="170711"/>
                </a:moveTo>
                <a:cubicBezTo>
                  <a:pt x="371022" y="170711"/>
                  <a:pt x="376168" y="175858"/>
                  <a:pt x="376168" y="182193"/>
                </a:cubicBezTo>
                <a:cubicBezTo>
                  <a:pt x="376168" y="188528"/>
                  <a:pt x="371022" y="193675"/>
                  <a:pt x="364688" y="193675"/>
                </a:cubicBezTo>
                <a:cubicBezTo>
                  <a:pt x="358353" y="193675"/>
                  <a:pt x="353207" y="188528"/>
                  <a:pt x="353207" y="182193"/>
                </a:cubicBezTo>
                <a:cubicBezTo>
                  <a:pt x="353207" y="175858"/>
                  <a:pt x="358353" y="170711"/>
                  <a:pt x="364688" y="170711"/>
                </a:cubicBezTo>
                <a:close/>
                <a:moveTo>
                  <a:pt x="318171" y="170711"/>
                </a:moveTo>
                <a:cubicBezTo>
                  <a:pt x="324211" y="170711"/>
                  <a:pt x="329446" y="175858"/>
                  <a:pt x="329446" y="182193"/>
                </a:cubicBezTo>
                <a:cubicBezTo>
                  <a:pt x="329446" y="188528"/>
                  <a:pt x="324211" y="193675"/>
                  <a:pt x="318171" y="193675"/>
                </a:cubicBezTo>
                <a:cubicBezTo>
                  <a:pt x="311325" y="193675"/>
                  <a:pt x="306492" y="188528"/>
                  <a:pt x="306492" y="182193"/>
                </a:cubicBezTo>
                <a:cubicBezTo>
                  <a:pt x="306492" y="175858"/>
                  <a:pt x="311325" y="170711"/>
                  <a:pt x="318171" y="170711"/>
                </a:cubicBezTo>
                <a:close/>
                <a:moveTo>
                  <a:pt x="89985" y="152662"/>
                </a:moveTo>
                <a:cubicBezTo>
                  <a:pt x="86706" y="152662"/>
                  <a:pt x="84246" y="155081"/>
                  <a:pt x="84246" y="157904"/>
                </a:cubicBezTo>
                <a:lnTo>
                  <a:pt x="84246" y="176048"/>
                </a:lnTo>
                <a:lnTo>
                  <a:pt x="66209" y="176048"/>
                </a:lnTo>
                <a:cubicBezTo>
                  <a:pt x="62930" y="176048"/>
                  <a:pt x="60470" y="178467"/>
                  <a:pt x="60470" y="181290"/>
                </a:cubicBezTo>
                <a:cubicBezTo>
                  <a:pt x="60470" y="184112"/>
                  <a:pt x="62930" y="186532"/>
                  <a:pt x="66209" y="186532"/>
                </a:cubicBezTo>
                <a:lnTo>
                  <a:pt x="84246" y="186532"/>
                </a:lnTo>
                <a:lnTo>
                  <a:pt x="84246" y="204676"/>
                </a:lnTo>
                <a:cubicBezTo>
                  <a:pt x="84246" y="207499"/>
                  <a:pt x="86706" y="209918"/>
                  <a:pt x="89985" y="209918"/>
                </a:cubicBezTo>
                <a:cubicBezTo>
                  <a:pt x="92445" y="209918"/>
                  <a:pt x="95314" y="207499"/>
                  <a:pt x="95314" y="204676"/>
                </a:cubicBezTo>
                <a:lnTo>
                  <a:pt x="95314" y="186532"/>
                </a:lnTo>
                <a:lnTo>
                  <a:pt x="113351" y="186532"/>
                </a:lnTo>
                <a:cubicBezTo>
                  <a:pt x="116221" y="186532"/>
                  <a:pt x="118680" y="184112"/>
                  <a:pt x="118680" y="181290"/>
                </a:cubicBezTo>
                <a:cubicBezTo>
                  <a:pt x="118680" y="178467"/>
                  <a:pt x="116221" y="176048"/>
                  <a:pt x="113351" y="176048"/>
                </a:cubicBezTo>
                <a:lnTo>
                  <a:pt x="95314" y="176048"/>
                </a:lnTo>
                <a:lnTo>
                  <a:pt x="95314" y="157904"/>
                </a:lnTo>
                <a:cubicBezTo>
                  <a:pt x="95314" y="155081"/>
                  <a:pt x="92445" y="152662"/>
                  <a:pt x="89985" y="152662"/>
                </a:cubicBezTo>
                <a:close/>
                <a:moveTo>
                  <a:pt x="341329" y="147349"/>
                </a:moveTo>
                <a:cubicBezTo>
                  <a:pt x="347663" y="147349"/>
                  <a:pt x="352810" y="152496"/>
                  <a:pt x="352810" y="158832"/>
                </a:cubicBezTo>
                <a:cubicBezTo>
                  <a:pt x="352810" y="165167"/>
                  <a:pt x="347663" y="170314"/>
                  <a:pt x="341329" y="170314"/>
                </a:cubicBezTo>
                <a:cubicBezTo>
                  <a:pt x="334995" y="170314"/>
                  <a:pt x="329848" y="165167"/>
                  <a:pt x="329848" y="158832"/>
                </a:cubicBezTo>
                <a:cubicBezTo>
                  <a:pt x="329848" y="152496"/>
                  <a:pt x="334995" y="147349"/>
                  <a:pt x="341329" y="147349"/>
                </a:cubicBezTo>
                <a:close/>
                <a:moveTo>
                  <a:pt x="89985" y="140162"/>
                </a:moveTo>
                <a:cubicBezTo>
                  <a:pt x="99413" y="140162"/>
                  <a:pt x="108022" y="148226"/>
                  <a:pt x="108022" y="157904"/>
                </a:cubicBezTo>
                <a:lnTo>
                  <a:pt x="108022" y="163145"/>
                </a:lnTo>
                <a:lnTo>
                  <a:pt x="113351" y="163145"/>
                </a:lnTo>
                <a:cubicBezTo>
                  <a:pt x="123599" y="163145"/>
                  <a:pt x="131798" y="171613"/>
                  <a:pt x="131798" y="181290"/>
                </a:cubicBezTo>
                <a:cubicBezTo>
                  <a:pt x="131798" y="190967"/>
                  <a:pt x="123599" y="199031"/>
                  <a:pt x="113351" y="199031"/>
                </a:cubicBezTo>
                <a:lnTo>
                  <a:pt x="108022" y="199031"/>
                </a:lnTo>
                <a:lnTo>
                  <a:pt x="108022" y="204676"/>
                </a:lnTo>
                <a:cubicBezTo>
                  <a:pt x="108022" y="214354"/>
                  <a:pt x="99413" y="222418"/>
                  <a:pt x="89985" y="222418"/>
                </a:cubicBezTo>
                <a:cubicBezTo>
                  <a:pt x="79737" y="222418"/>
                  <a:pt x="71538" y="214354"/>
                  <a:pt x="71538" y="204676"/>
                </a:cubicBezTo>
                <a:lnTo>
                  <a:pt x="71538" y="199031"/>
                </a:lnTo>
                <a:lnTo>
                  <a:pt x="66209" y="199031"/>
                </a:lnTo>
                <a:cubicBezTo>
                  <a:pt x="55961" y="199031"/>
                  <a:pt x="47762" y="190967"/>
                  <a:pt x="47762" y="181290"/>
                </a:cubicBezTo>
                <a:cubicBezTo>
                  <a:pt x="47762" y="171613"/>
                  <a:pt x="55961" y="163145"/>
                  <a:pt x="66209" y="163145"/>
                </a:cubicBezTo>
                <a:lnTo>
                  <a:pt x="71538" y="163145"/>
                </a:lnTo>
                <a:lnTo>
                  <a:pt x="71538" y="157904"/>
                </a:lnTo>
                <a:cubicBezTo>
                  <a:pt x="71538" y="148226"/>
                  <a:pt x="79737" y="140162"/>
                  <a:pt x="89985" y="140162"/>
                </a:cubicBezTo>
                <a:close/>
                <a:moveTo>
                  <a:pt x="94951" y="118725"/>
                </a:moveTo>
                <a:cubicBezTo>
                  <a:pt x="54227" y="118725"/>
                  <a:pt x="20834" y="150440"/>
                  <a:pt x="19205" y="190693"/>
                </a:cubicBezTo>
                <a:lnTo>
                  <a:pt x="13096" y="310231"/>
                </a:lnTo>
                <a:cubicBezTo>
                  <a:pt x="11874" y="322836"/>
                  <a:pt x="17169" y="334627"/>
                  <a:pt x="26535" y="343165"/>
                </a:cubicBezTo>
                <a:cubicBezTo>
                  <a:pt x="36309" y="351297"/>
                  <a:pt x="48933" y="354550"/>
                  <a:pt x="61965" y="352517"/>
                </a:cubicBezTo>
                <a:cubicBezTo>
                  <a:pt x="76218" y="349671"/>
                  <a:pt x="88436" y="338286"/>
                  <a:pt x="93730" y="322836"/>
                </a:cubicBezTo>
                <a:lnTo>
                  <a:pt x="106354" y="283803"/>
                </a:lnTo>
                <a:cubicBezTo>
                  <a:pt x="108390" y="276890"/>
                  <a:pt x="113277" y="271198"/>
                  <a:pt x="119386" y="267539"/>
                </a:cubicBezTo>
                <a:cubicBezTo>
                  <a:pt x="121015" y="266726"/>
                  <a:pt x="122644" y="266319"/>
                  <a:pt x="124680" y="267132"/>
                </a:cubicBezTo>
                <a:cubicBezTo>
                  <a:pt x="126309" y="267539"/>
                  <a:pt x="127938" y="268352"/>
                  <a:pt x="128752" y="270385"/>
                </a:cubicBezTo>
                <a:cubicBezTo>
                  <a:pt x="135268" y="285022"/>
                  <a:pt x="149929" y="294374"/>
                  <a:pt x="165404" y="294374"/>
                </a:cubicBezTo>
                <a:cubicBezTo>
                  <a:pt x="185359" y="294374"/>
                  <a:pt x="196354" y="281770"/>
                  <a:pt x="202870" y="271198"/>
                </a:cubicBezTo>
                <a:cubicBezTo>
                  <a:pt x="204499" y="267539"/>
                  <a:pt x="208979" y="265506"/>
                  <a:pt x="212644" y="265912"/>
                </a:cubicBezTo>
                <a:cubicBezTo>
                  <a:pt x="216716" y="265912"/>
                  <a:pt x="219974" y="267945"/>
                  <a:pt x="222010" y="271605"/>
                </a:cubicBezTo>
                <a:cubicBezTo>
                  <a:pt x="228934" y="285429"/>
                  <a:pt x="244001" y="294374"/>
                  <a:pt x="259884" y="294374"/>
                </a:cubicBezTo>
                <a:cubicBezTo>
                  <a:pt x="275766" y="294374"/>
                  <a:pt x="290427" y="285022"/>
                  <a:pt x="296943" y="270385"/>
                </a:cubicBezTo>
                <a:cubicBezTo>
                  <a:pt x="297350" y="268352"/>
                  <a:pt x="298979" y="267539"/>
                  <a:pt x="300608" y="267132"/>
                </a:cubicBezTo>
                <a:cubicBezTo>
                  <a:pt x="301422" y="266726"/>
                  <a:pt x="302237" y="266726"/>
                  <a:pt x="302644" y="266726"/>
                </a:cubicBezTo>
                <a:cubicBezTo>
                  <a:pt x="303458" y="266726"/>
                  <a:pt x="304680" y="267132"/>
                  <a:pt x="305902" y="267539"/>
                </a:cubicBezTo>
                <a:cubicBezTo>
                  <a:pt x="312011" y="271198"/>
                  <a:pt x="316490" y="276890"/>
                  <a:pt x="318934" y="283803"/>
                </a:cubicBezTo>
                <a:lnTo>
                  <a:pt x="332373" y="324869"/>
                </a:lnTo>
                <a:cubicBezTo>
                  <a:pt x="339296" y="344385"/>
                  <a:pt x="358029" y="355770"/>
                  <a:pt x="378391" y="352517"/>
                </a:cubicBezTo>
                <a:cubicBezTo>
                  <a:pt x="398753" y="349264"/>
                  <a:pt x="413413" y="329341"/>
                  <a:pt x="412599" y="307385"/>
                </a:cubicBezTo>
                <a:lnTo>
                  <a:pt x="406898" y="200857"/>
                </a:lnTo>
                <a:cubicBezTo>
                  <a:pt x="404454" y="152473"/>
                  <a:pt x="373097" y="118725"/>
                  <a:pt x="330336" y="118725"/>
                </a:cubicBezTo>
                <a:close/>
                <a:moveTo>
                  <a:pt x="423978" y="88051"/>
                </a:moveTo>
                <a:cubicBezTo>
                  <a:pt x="430312" y="88051"/>
                  <a:pt x="435459" y="92884"/>
                  <a:pt x="435459" y="99731"/>
                </a:cubicBezTo>
                <a:cubicBezTo>
                  <a:pt x="435459" y="105772"/>
                  <a:pt x="430312" y="111008"/>
                  <a:pt x="423978" y="111008"/>
                </a:cubicBezTo>
                <a:cubicBezTo>
                  <a:pt x="417644" y="111008"/>
                  <a:pt x="412497" y="105772"/>
                  <a:pt x="412497" y="99731"/>
                </a:cubicBezTo>
                <a:cubicBezTo>
                  <a:pt x="412497" y="92884"/>
                  <a:pt x="417644" y="88051"/>
                  <a:pt x="423978" y="88051"/>
                </a:cubicBezTo>
                <a:close/>
                <a:moveTo>
                  <a:pt x="447338" y="64690"/>
                </a:moveTo>
                <a:cubicBezTo>
                  <a:pt x="453672" y="64690"/>
                  <a:pt x="458818" y="69441"/>
                  <a:pt x="458818" y="76173"/>
                </a:cubicBezTo>
                <a:cubicBezTo>
                  <a:pt x="458818" y="82112"/>
                  <a:pt x="453672" y="87655"/>
                  <a:pt x="447338" y="87655"/>
                </a:cubicBezTo>
                <a:cubicBezTo>
                  <a:pt x="440608" y="87655"/>
                  <a:pt x="435857" y="82112"/>
                  <a:pt x="435857" y="76173"/>
                </a:cubicBezTo>
                <a:cubicBezTo>
                  <a:pt x="435857" y="69441"/>
                  <a:pt x="440608" y="64690"/>
                  <a:pt x="447338" y="64690"/>
                </a:cubicBezTo>
                <a:close/>
                <a:moveTo>
                  <a:pt x="400622" y="64690"/>
                </a:moveTo>
                <a:cubicBezTo>
                  <a:pt x="406956" y="64690"/>
                  <a:pt x="412102" y="69441"/>
                  <a:pt x="412102" y="76173"/>
                </a:cubicBezTo>
                <a:cubicBezTo>
                  <a:pt x="412102" y="82112"/>
                  <a:pt x="406956" y="87655"/>
                  <a:pt x="400622" y="87655"/>
                </a:cubicBezTo>
                <a:cubicBezTo>
                  <a:pt x="394287" y="87655"/>
                  <a:pt x="389141" y="82112"/>
                  <a:pt x="389141" y="76173"/>
                </a:cubicBezTo>
                <a:cubicBezTo>
                  <a:pt x="389141" y="69441"/>
                  <a:pt x="394287" y="64690"/>
                  <a:pt x="400622" y="64690"/>
                </a:cubicBezTo>
                <a:close/>
                <a:moveTo>
                  <a:pt x="171513" y="47978"/>
                </a:moveTo>
                <a:cubicBezTo>
                  <a:pt x="168662" y="47978"/>
                  <a:pt x="165811" y="50418"/>
                  <a:pt x="165811" y="53670"/>
                </a:cubicBezTo>
                <a:lnTo>
                  <a:pt x="165811" y="71561"/>
                </a:lnTo>
                <a:lnTo>
                  <a:pt x="147893" y="71561"/>
                </a:lnTo>
                <a:cubicBezTo>
                  <a:pt x="145042" y="71561"/>
                  <a:pt x="142599" y="74000"/>
                  <a:pt x="142599" y="77253"/>
                </a:cubicBezTo>
                <a:cubicBezTo>
                  <a:pt x="142599" y="80099"/>
                  <a:pt x="145042" y="82539"/>
                  <a:pt x="147893" y="82539"/>
                </a:cubicBezTo>
                <a:lnTo>
                  <a:pt x="165811" y="82539"/>
                </a:lnTo>
                <a:lnTo>
                  <a:pt x="165811" y="105714"/>
                </a:lnTo>
                <a:lnTo>
                  <a:pt x="176807" y="105714"/>
                </a:lnTo>
                <a:lnTo>
                  <a:pt x="176807" y="82539"/>
                </a:lnTo>
                <a:lnTo>
                  <a:pt x="195133" y="82539"/>
                </a:lnTo>
                <a:cubicBezTo>
                  <a:pt x="197983" y="82539"/>
                  <a:pt x="200427" y="80099"/>
                  <a:pt x="200427" y="77253"/>
                </a:cubicBezTo>
                <a:cubicBezTo>
                  <a:pt x="200427" y="74000"/>
                  <a:pt x="197983" y="71561"/>
                  <a:pt x="195133" y="71561"/>
                </a:cubicBezTo>
                <a:lnTo>
                  <a:pt x="176807" y="71561"/>
                </a:lnTo>
                <a:lnTo>
                  <a:pt x="176807" y="53670"/>
                </a:lnTo>
                <a:cubicBezTo>
                  <a:pt x="176807" y="50418"/>
                  <a:pt x="174363" y="47978"/>
                  <a:pt x="171513" y="47978"/>
                </a:cubicBezTo>
                <a:close/>
                <a:moveTo>
                  <a:pt x="423978" y="41331"/>
                </a:moveTo>
                <a:cubicBezTo>
                  <a:pt x="430312" y="41331"/>
                  <a:pt x="435459" y="47201"/>
                  <a:pt x="435459" y="53910"/>
                </a:cubicBezTo>
                <a:cubicBezTo>
                  <a:pt x="435459" y="60618"/>
                  <a:pt x="430312" y="66069"/>
                  <a:pt x="423978" y="66069"/>
                </a:cubicBezTo>
                <a:cubicBezTo>
                  <a:pt x="417644" y="66069"/>
                  <a:pt x="412497" y="60618"/>
                  <a:pt x="412497" y="53910"/>
                </a:cubicBezTo>
                <a:cubicBezTo>
                  <a:pt x="412497" y="47201"/>
                  <a:pt x="417644" y="41331"/>
                  <a:pt x="423978" y="41331"/>
                </a:cubicBezTo>
                <a:close/>
                <a:moveTo>
                  <a:pt x="177214" y="13011"/>
                </a:moveTo>
                <a:cubicBezTo>
                  <a:pt x="136897" y="13011"/>
                  <a:pt x="103504" y="44319"/>
                  <a:pt x="101060" y="84978"/>
                </a:cubicBezTo>
                <a:lnTo>
                  <a:pt x="100246" y="105714"/>
                </a:lnTo>
                <a:lnTo>
                  <a:pt x="153187" y="105714"/>
                </a:lnTo>
                <a:lnTo>
                  <a:pt x="153187" y="95143"/>
                </a:lnTo>
                <a:lnTo>
                  <a:pt x="147893" y="95143"/>
                </a:lnTo>
                <a:cubicBezTo>
                  <a:pt x="138119" y="95143"/>
                  <a:pt x="129567" y="87011"/>
                  <a:pt x="129567" y="77253"/>
                </a:cubicBezTo>
                <a:cubicBezTo>
                  <a:pt x="129567" y="67088"/>
                  <a:pt x="138119" y="58956"/>
                  <a:pt x="147893" y="58956"/>
                </a:cubicBezTo>
                <a:lnTo>
                  <a:pt x="153187" y="58956"/>
                </a:lnTo>
                <a:lnTo>
                  <a:pt x="153187" y="53670"/>
                </a:lnTo>
                <a:cubicBezTo>
                  <a:pt x="153187" y="43506"/>
                  <a:pt x="161739" y="35374"/>
                  <a:pt x="171513" y="35374"/>
                </a:cubicBezTo>
                <a:cubicBezTo>
                  <a:pt x="181286" y="35374"/>
                  <a:pt x="189431" y="43506"/>
                  <a:pt x="189431" y="53670"/>
                </a:cubicBezTo>
                <a:lnTo>
                  <a:pt x="189431" y="58956"/>
                </a:lnTo>
                <a:lnTo>
                  <a:pt x="195133" y="58956"/>
                </a:lnTo>
                <a:cubicBezTo>
                  <a:pt x="204906" y="58956"/>
                  <a:pt x="213051" y="67088"/>
                  <a:pt x="213051" y="77253"/>
                </a:cubicBezTo>
                <a:cubicBezTo>
                  <a:pt x="213051" y="87011"/>
                  <a:pt x="204906" y="95143"/>
                  <a:pt x="195133" y="95143"/>
                </a:cubicBezTo>
                <a:lnTo>
                  <a:pt x="189431" y="95143"/>
                </a:lnTo>
                <a:lnTo>
                  <a:pt x="189431" y="105714"/>
                </a:lnTo>
                <a:lnTo>
                  <a:pt x="330336" y="105714"/>
                </a:lnTo>
                <a:cubicBezTo>
                  <a:pt x="380020" y="105714"/>
                  <a:pt x="416671" y="145154"/>
                  <a:pt x="419929" y="200857"/>
                </a:cubicBezTo>
                <a:lnTo>
                  <a:pt x="421151" y="230945"/>
                </a:lnTo>
                <a:cubicBezTo>
                  <a:pt x="421151" y="231352"/>
                  <a:pt x="421558" y="231759"/>
                  <a:pt x="421965" y="231759"/>
                </a:cubicBezTo>
                <a:cubicBezTo>
                  <a:pt x="431332" y="243550"/>
                  <a:pt x="446400" y="249242"/>
                  <a:pt x="461060" y="246396"/>
                </a:cubicBezTo>
                <a:cubicBezTo>
                  <a:pt x="481015" y="243550"/>
                  <a:pt x="496083" y="223220"/>
                  <a:pt x="494861" y="201264"/>
                </a:cubicBezTo>
                <a:lnTo>
                  <a:pt x="489160" y="95143"/>
                </a:lnTo>
                <a:cubicBezTo>
                  <a:pt x="486717" y="46758"/>
                  <a:pt x="455766" y="13011"/>
                  <a:pt x="413006" y="13011"/>
                </a:cubicBezTo>
                <a:close/>
                <a:moveTo>
                  <a:pt x="177214" y="0"/>
                </a:moveTo>
                <a:lnTo>
                  <a:pt x="413006" y="0"/>
                </a:lnTo>
                <a:cubicBezTo>
                  <a:pt x="462689" y="0"/>
                  <a:pt x="499341" y="39033"/>
                  <a:pt x="502192" y="94736"/>
                </a:cubicBezTo>
                <a:lnTo>
                  <a:pt x="507486" y="200857"/>
                </a:lnTo>
                <a:cubicBezTo>
                  <a:pt x="509115" y="228912"/>
                  <a:pt x="489160" y="254528"/>
                  <a:pt x="463097" y="259000"/>
                </a:cubicBezTo>
                <a:cubicBezTo>
                  <a:pt x="460246" y="259814"/>
                  <a:pt x="456988" y="260220"/>
                  <a:pt x="454137" y="260220"/>
                </a:cubicBezTo>
                <a:cubicBezTo>
                  <a:pt x="442735" y="260220"/>
                  <a:pt x="431332" y="256154"/>
                  <a:pt x="422373" y="249649"/>
                </a:cubicBezTo>
                <a:lnTo>
                  <a:pt x="424816" y="306572"/>
                </a:lnTo>
                <a:cubicBezTo>
                  <a:pt x="426445" y="335033"/>
                  <a:pt x="406898" y="360649"/>
                  <a:pt x="380834" y="364715"/>
                </a:cubicBezTo>
                <a:cubicBezTo>
                  <a:pt x="377576" y="365528"/>
                  <a:pt x="374726" y="365935"/>
                  <a:pt x="371468" y="365935"/>
                </a:cubicBezTo>
                <a:cubicBezTo>
                  <a:pt x="348662" y="365935"/>
                  <a:pt x="327893" y="351297"/>
                  <a:pt x="320563" y="328934"/>
                </a:cubicBezTo>
                <a:lnTo>
                  <a:pt x="307124" y="287462"/>
                </a:lnTo>
                <a:cubicBezTo>
                  <a:pt x="306309" y="285836"/>
                  <a:pt x="305495" y="284209"/>
                  <a:pt x="304273" y="282989"/>
                </a:cubicBezTo>
                <a:cubicBezTo>
                  <a:pt x="294499" y="297627"/>
                  <a:pt x="277802" y="306978"/>
                  <a:pt x="259884" y="306978"/>
                </a:cubicBezTo>
                <a:cubicBezTo>
                  <a:pt x="240336" y="306978"/>
                  <a:pt x="222010" y="296814"/>
                  <a:pt x="212237" y="280143"/>
                </a:cubicBezTo>
                <a:cubicBezTo>
                  <a:pt x="204906" y="291121"/>
                  <a:pt x="190246" y="306978"/>
                  <a:pt x="165404" y="306978"/>
                </a:cubicBezTo>
                <a:cubicBezTo>
                  <a:pt x="147485" y="306978"/>
                  <a:pt x="130789" y="297627"/>
                  <a:pt x="121015" y="282989"/>
                </a:cubicBezTo>
                <a:cubicBezTo>
                  <a:pt x="119793" y="284209"/>
                  <a:pt x="118979" y="285836"/>
                  <a:pt x="118571" y="287462"/>
                </a:cubicBezTo>
                <a:lnTo>
                  <a:pt x="105540" y="326902"/>
                </a:lnTo>
                <a:cubicBezTo>
                  <a:pt x="99024" y="346825"/>
                  <a:pt x="83142" y="361055"/>
                  <a:pt x="64408" y="364715"/>
                </a:cubicBezTo>
                <a:cubicBezTo>
                  <a:pt x="47712" y="367967"/>
                  <a:pt x="31015" y="363495"/>
                  <a:pt x="18390" y="352517"/>
                </a:cubicBezTo>
                <a:cubicBezTo>
                  <a:pt x="6173" y="341539"/>
                  <a:pt x="-750" y="325682"/>
                  <a:pt x="65" y="309418"/>
                </a:cubicBezTo>
                <a:lnTo>
                  <a:pt x="6173" y="190286"/>
                </a:lnTo>
                <a:cubicBezTo>
                  <a:pt x="8209" y="145561"/>
                  <a:pt x="43639" y="110594"/>
                  <a:pt x="87621" y="106934"/>
                </a:cubicBezTo>
                <a:lnTo>
                  <a:pt x="88843" y="84572"/>
                </a:lnTo>
                <a:cubicBezTo>
                  <a:pt x="91286" y="37000"/>
                  <a:pt x="129974" y="0"/>
                  <a:pt x="1772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C13E321-5181-28EA-3AE8-8888B0467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41925" y="4359169"/>
            <a:ext cx="1180123" cy="1180263"/>
          </a:xfrm>
          <a:custGeom>
            <a:avLst/>
            <a:gdLst>
              <a:gd name="connsiteX0" fmla="*/ 467857 w 506267"/>
              <a:gd name="connsiteY0" fmla="*/ 477987 h 506327"/>
              <a:gd name="connsiteX1" fmla="*/ 473956 w 506267"/>
              <a:gd name="connsiteY1" fmla="*/ 484148 h 506327"/>
              <a:gd name="connsiteX2" fmla="*/ 473956 w 506267"/>
              <a:gd name="connsiteY2" fmla="*/ 500166 h 506327"/>
              <a:gd name="connsiteX3" fmla="*/ 467857 w 506267"/>
              <a:gd name="connsiteY3" fmla="*/ 506327 h 506327"/>
              <a:gd name="connsiteX4" fmla="*/ 461759 w 506267"/>
              <a:gd name="connsiteY4" fmla="*/ 500166 h 506327"/>
              <a:gd name="connsiteX5" fmla="*/ 461759 w 506267"/>
              <a:gd name="connsiteY5" fmla="*/ 484148 h 506327"/>
              <a:gd name="connsiteX6" fmla="*/ 467857 w 506267"/>
              <a:gd name="connsiteY6" fmla="*/ 477987 h 506327"/>
              <a:gd name="connsiteX7" fmla="*/ 484090 w 506267"/>
              <a:gd name="connsiteY7" fmla="*/ 461814 h 506327"/>
              <a:gd name="connsiteX8" fmla="*/ 500107 w 506267"/>
              <a:gd name="connsiteY8" fmla="*/ 461814 h 506327"/>
              <a:gd name="connsiteX9" fmla="*/ 506267 w 506267"/>
              <a:gd name="connsiteY9" fmla="*/ 467913 h 506327"/>
              <a:gd name="connsiteX10" fmla="*/ 500107 w 506267"/>
              <a:gd name="connsiteY10" fmla="*/ 474012 h 506327"/>
              <a:gd name="connsiteX11" fmla="*/ 484090 w 506267"/>
              <a:gd name="connsiteY11" fmla="*/ 474012 h 506327"/>
              <a:gd name="connsiteX12" fmla="*/ 477930 w 506267"/>
              <a:gd name="connsiteY12" fmla="*/ 467913 h 506327"/>
              <a:gd name="connsiteX13" fmla="*/ 484090 w 506267"/>
              <a:gd name="connsiteY13" fmla="*/ 461814 h 506327"/>
              <a:gd name="connsiteX14" fmla="*/ 437693 w 506267"/>
              <a:gd name="connsiteY14" fmla="*/ 461814 h 506327"/>
              <a:gd name="connsiteX15" fmla="*/ 453080 w 506267"/>
              <a:gd name="connsiteY15" fmla="*/ 461814 h 506327"/>
              <a:gd name="connsiteX16" fmla="*/ 459558 w 506267"/>
              <a:gd name="connsiteY16" fmla="*/ 467913 h 506327"/>
              <a:gd name="connsiteX17" fmla="*/ 453080 w 506267"/>
              <a:gd name="connsiteY17" fmla="*/ 474012 h 506327"/>
              <a:gd name="connsiteX18" fmla="*/ 437693 w 506267"/>
              <a:gd name="connsiteY18" fmla="*/ 474012 h 506327"/>
              <a:gd name="connsiteX19" fmla="*/ 431215 w 506267"/>
              <a:gd name="connsiteY19" fmla="*/ 467913 h 506327"/>
              <a:gd name="connsiteX20" fmla="*/ 437693 w 506267"/>
              <a:gd name="connsiteY20" fmla="*/ 461814 h 506327"/>
              <a:gd name="connsiteX21" fmla="*/ 467857 w 506267"/>
              <a:gd name="connsiteY21" fmla="*/ 429470 h 506327"/>
              <a:gd name="connsiteX22" fmla="*/ 473956 w 506267"/>
              <a:gd name="connsiteY22" fmla="*/ 436258 h 506327"/>
              <a:gd name="connsiteX23" fmla="*/ 473956 w 506267"/>
              <a:gd name="connsiteY23" fmla="*/ 451433 h 506327"/>
              <a:gd name="connsiteX24" fmla="*/ 467857 w 506267"/>
              <a:gd name="connsiteY24" fmla="*/ 457822 h 506327"/>
              <a:gd name="connsiteX25" fmla="*/ 461759 w 506267"/>
              <a:gd name="connsiteY25" fmla="*/ 451433 h 506327"/>
              <a:gd name="connsiteX26" fmla="*/ 461759 w 506267"/>
              <a:gd name="connsiteY26" fmla="*/ 436258 h 506327"/>
              <a:gd name="connsiteX27" fmla="*/ 467857 w 506267"/>
              <a:gd name="connsiteY27" fmla="*/ 429470 h 506327"/>
              <a:gd name="connsiteX28" fmla="*/ 38912 w 506267"/>
              <a:gd name="connsiteY28" fmla="*/ 427674 h 506327"/>
              <a:gd name="connsiteX29" fmla="*/ 45472 w 506267"/>
              <a:gd name="connsiteY29" fmla="*/ 433825 h 506327"/>
              <a:gd name="connsiteX30" fmla="*/ 45472 w 506267"/>
              <a:gd name="connsiteY30" fmla="*/ 451456 h 506327"/>
              <a:gd name="connsiteX31" fmla="*/ 63102 w 506267"/>
              <a:gd name="connsiteY31" fmla="*/ 451456 h 506327"/>
              <a:gd name="connsiteX32" fmla="*/ 69662 w 506267"/>
              <a:gd name="connsiteY32" fmla="*/ 458017 h 506327"/>
              <a:gd name="connsiteX33" fmla="*/ 63102 w 506267"/>
              <a:gd name="connsiteY33" fmla="*/ 464578 h 506327"/>
              <a:gd name="connsiteX34" fmla="*/ 45472 w 506267"/>
              <a:gd name="connsiteY34" fmla="*/ 464578 h 506327"/>
              <a:gd name="connsiteX35" fmla="*/ 45472 w 506267"/>
              <a:gd name="connsiteY35" fmla="*/ 481799 h 506327"/>
              <a:gd name="connsiteX36" fmla="*/ 38912 w 506267"/>
              <a:gd name="connsiteY36" fmla="*/ 488360 h 506327"/>
              <a:gd name="connsiteX37" fmla="*/ 32763 w 506267"/>
              <a:gd name="connsiteY37" fmla="*/ 481799 h 506327"/>
              <a:gd name="connsiteX38" fmla="*/ 32763 w 506267"/>
              <a:gd name="connsiteY38" fmla="*/ 464578 h 506327"/>
              <a:gd name="connsiteX39" fmla="*/ 15133 w 506267"/>
              <a:gd name="connsiteY39" fmla="*/ 464578 h 506327"/>
              <a:gd name="connsiteX40" fmla="*/ 8983 w 506267"/>
              <a:gd name="connsiteY40" fmla="*/ 458017 h 506327"/>
              <a:gd name="connsiteX41" fmla="*/ 15133 w 506267"/>
              <a:gd name="connsiteY41" fmla="*/ 451456 h 506327"/>
              <a:gd name="connsiteX42" fmla="*/ 32763 w 506267"/>
              <a:gd name="connsiteY42" fmla="*/ 451456 h 506327"/>
              <a:gd name="connsiteX43" fmla="*/ 32763 w 506267"/>
              <a:gd name="connsiteY43" fmla="*/ 433825 h 506327"/>
              <a:gd name="connsiteX44" fmla="*/ 38912 w 506267"/>
              <a:gd name="connsiteY44" fmla="*/ 427674 h 506327"/>
              <a:gd name="connsiteX45" fmla="*/ 184215 w 506267"/>
              <a:gd name="connsiteY45" fmla="*/ 125092 h 506327"/>
              <a:gd name="connsiteX46" fmla="*/ 173625 w 506267"/>
              <a:gd name="connsiteY46" fmla="*/ 125499 h 506327"/>
              <a:gd name="connsiteX47" fmla="*/ 112120 w 506267"/>
              <a:gd name="connsiteY47" fmla="*/ 162974 h 506327"/>
              <a:gd name="connsiteX48" fmla="*/ 94198 w 506267"/>
              <a:gd name="connsiteY48" fmla="*/ 236703 h 506327"/>
              <a:gd name="connsiteX49" fmla="*/ 98272 w 506267"/>
              <a:gd name="connsiteY49" fmla="*/ 248516 h 506327"/>
              <a:gd name="connsiteX50" fmla="*/ 99493 w 506267"/>
              <a:gd name="connsiteY50" fmla="*/ 251774 h 506327"/>
              <a:gd name="connsiteX51" fmla="*/ 99901 w 506267"/>
              <a:gd name="connsiteY51" fmla="*/ 253404 h 506327"/>
              <a:gd name="connsiteX52" fmla="*/ 240424 w 506267"/>
              <a:gd name="connsiteY52" fmla="*/ 406563 h 506327"/>
              <a:gd name="connsiteX53" fmla="*/ 264456 w 506267"/>
              <a:gd name="connsiteY53" fmla="*/ 406563 h 506327"/>
              <a:gd name="connsiteX54" fmla="*/ 410274 w 506267"/>
              <a:gd name="connsiteY54" fmla="*/ 237110 h 506327"/>
              <a:gd name="connsiteX55" fmla="*/ 396833 w 506267"/>
              <a:gd name="connsiteY55" fmla="*/ 169085 h 506327"/>
              <a:gd name="connsiteX56" fmla="*/ 317814 w 506267"/>
              <a:gd name="connsiteY56" fmla="*/ 125092 h 506327"/>
              <a:gd name="connsiteX57" fmla="*/ 257124 w 506267"/>
              <a:gd name="connsiteY57" fmla="*/ 150754 h 506327"/>
              <a:gd name="connsiteX58" fmla="*/ 248163 w 506267"/>
              <a:gd name="connsiteY58" fmla="*/ 150754 h 506327"/>
              <a:gd name="connsiteX59" fmla="*/ 184215 w 506267"/>
              <a:gd name="connsiteY59" fmla="*/ 125092 h 506327"/>
              <a:gd name="connsiteX60" fmla="*/ 317814 w 506267"/>
              <a:gd name="connsiteY60" fmla="*/ 112057 h 506327"/>
              <a:gd name="connsiteX61" fmla="*/ 407423 w 506267"/>
              <a:gd name="connsiteY61" fmla="*/ 162160 h 506327"/>
              <a:gd name="connsiteX62" fmla="*/ 422494 w 506267"/>
              <a:gd name="connsiteY62" fmla="*/ 239962 h 506327"/>
              <a:gd name="connsiteX63" fmla="*/ 272602 w 506267"/>
              <a:gd name="connsiteY63" fmla="*/ 416340 h 506327"/>
              <a:gd name="connsiteX64" fmla="*/ 252236 w 506267"/>
              <a:gd name="connsiteY64" fmla="*/ 423672 h 506327"/>
              <a:gd name="connsiteX65" fmla="*/ 232685 w 506267"/>
              <a:gd name="connsiteY65" fmla="*/ 416340 h 506327"/>
              <a:gd name="connsiteX66" fmla="*/ 88089 w 506267"/>
              <a:gd name="connsiteY66" fmla="*/ 258292 h 506327"/>
              <a:gd name="connsiteX67" fmla="*/ 86867 w 506267"/>
              <a:gd name="connsiteY67" fmla="*/ 255848 h 506327"/>
              <a:gd name="connsiteX68" fmla="*/ 86052 w 506267"/>
              <a:gd name="connsiteY68" fmla="*/ 252589 h 506327"/>
              <a:gd name="connsiteX69" fmla="*/ 81979 w 506267"/>
              <a:gd name="connsiteY69" fmla="*/ 239554 h 506327"/>
              <a:gd name="connsiteX70" fmla="*/ 101937 w 506267"/>
              <a:gd name="connsiteY70" fmla="*/ 155235 h 506327"/>
              <a:gd name="connsiteX71" fmla="*/ 171995 w 506267"/>
              <a:gd name="connsiteY71" fmla="*/ 112872 h 506327"/>
              <a:gd name="connsiteX72" fmla="*/ 252236 w 506267"/>
              <a:gd name="connsiteY72" fmla="*/ 137719 h 506327"/>
              <a:gd name="connsiteX73" fmla="*/ 317814 w 506267"/>
              <a:gd name="connsiteY73" fmla="*/ 112057 h 506327"/>
              <a:gd name="connsiteX74" fmla="*/ 419128 w 506267"/>
              <a:gd name="connsiteY74" fmla="*/ 70080 h 506327"/>
              <a:gd name="connsiteX75" fmla="*/ 425662 w 506267"/>
              <a:gd name="connsiteY75" fmla="*/ 76262 h 506327"/>
              <a:gd name="connsiteX76" fmla="*/ 425662 w 506267"/>
              <a:gd name="connsiteY76" fmla="*/ 85742 h 506327"/>
              <a:gd name="connsiteX77" fmla="*/ 435054 w 506267"/>
              <a:gd name="connsiteY77" fmla="*/ 85742 h 506327"/>
              <a:gd name="connsiteX78" fmla="*/ 441588 w 506267"/>
              <a:gd name="connsiteY78" fmla="*/ 92336 h 506327"/>
              <a:gd name="connsiteX79" fmla="*/ 435054 w 506267"/>
              <a:gd name="connsiteY79" fmla="*/ 98930 h 506327"/>
              <a:gd name="connsiteX80" fmla="*/ 425662 w 506267"/>
              <a:gd name="connsiteY80" fmla="*/ 98930 h 506327"/>
              <a:gd name="connsiteX81" fmla="*/ 425662 w 506267"/>
              <a:gd name="connsiteY81" fmla="*/ 108410 h 506327"/>
              <a:gd name="connsiteX82" fmla="*/ 419128 w 506267"/>
              <a:gd name="connsiteY82" fmla="*/ 114592 h 506327"/>
              <a:gd name="connsiteX83" fmla="*/ 413003 w 506267"/>
              <a:gd name="connsiteY83" fmla="*/ 108410 h 506327"/>
              <a:gd name="connsiteX84" fmla="*/ 413003 w 506267"/>
              <a:gd name="connsiteY84" fmla="*/ 98930 h 506327"/>
              <a:gd name="connsiteX85" fmla="*/ 403611 w 506267"/>
              <a:gd name="connsiteY85" fmla="*/ 98930 h 506327"/>
              <a:gd name="connsiteX86" fmla="*/ 397077 w 506267"/>
              <a:gd name="connsiteY86" fmla="*/ 92336 h 506327"/>
              <a:gd name="connsiteX87" fmla="*/ 403611 w 506267"/>
              <a:gd name="connsiteY87" fmla="*/ 85742 h 506327"/>
              <a:gd name="connsiteX88" fmla="*/ 413003 w 506267"/>
              <a:gd name="connsiteY88" fmla="*/ 85742 h 506327"/>
              <a:gd name="connsiteX89" fmla="*/ 413003 w 506267"/>
              <a:gd name="connsiteY89" fmla="*/ 76262 h 506327"/>
              <a:gd name="connsiteX90" fmla="*/ 419128 w 506267"/>
              <a:gd name="connsiteY90" fmla="*/ 70080 h 506327"/>
              <a:gd name="connsiteX91" fmla="*/ 38236 w 506267"/>
              <a:gd name="connsiteY91" fmla="*/ 46720 h 506327"/>
              <a:gd name="connsiteX92" fmla="*/ 44525 w 506267"/>
              <a:gd name="connsiteY92" fmla="*/ 52710 h 506327"/>
              <a:gd name="connsiteX93" fmla="*/ 44525 w 506267"/>
              <a:gd name="connsiteY93" fmla="*/ 68683 h 506327"/>
              <a:gd name="connsiteX94" fmla="*/ 38236 w 506267"/>
              <a:gd name="connsiteY94" fmla="*/ 75072 h 506327"/>
              <a:gd name="connsiteX95" fmla="*/ 32341 w 506267"/>
              <a:gd name="connsiteY95" fmla="*/ 68683 h 506327"/>
              <a:gd name="connsiteX96" fmla="*/ 32341 w 506267"/>
              <a:gd name="connsiteY96" fmla="*/ 52710 h 506327"/>
              <a:gd name="connsiteX97" fmla="*/ 38236 w 506267"/>
              <a:gd name="connsiteY97" fmla="*/ 46720 h 506327"/>
              <a:gd name="connsiteX98" fmla="*/ 54584 w 506267"/>
              <a:gd name="connsiteY98" fmla="*/ 30549 h 506327"/>
              <a:gd name="connsiteX99" fmla="*/ 70781 w 506267"/>
              <a:gd name="connsiteY99" fmla="*/ 30549 h 506327"/>
              <a:gd name="connsiteX100" fmla="*/ 76854 w 506267"/>
              <a:gd name="connsiteY100" fmla="*/ 36838 h 506327"/>
              <a:gd name="connsiteX101" fmla="*/ 70781 w 506267"/>
              <a:gd name="connsiteY101" fmla="*/ 42735 h 506327"/>
              <a:gd name="connsiteX102" fmla="*/ 54584 w 506267"/>
              <a:gd name="connsiteY102" fmla="*/ 42735 h 506327"/>
              <a:gd name="connsiteX103" fmla="*/ 48511 w 506267"/>
              <a:gd name="connsiteY103" fmla="*/ 36838 h 506327"/>
              <a:gd name="connsiteX104" fmla="*/ 54584 w 506267"/>
              <a:gd name="connsiteY104" fmla="*/ 30549 h 506327"/>
              <a:gd name="connsiteX105" fmla="*/ 6478 w 506267"/>
              <a:gd name="connsiteY105" fmla="*/ 30549 h 506327"/>
              <a:gd name="connsiteX106" fmla="*/ 22270 w 506267"/>
              <a:gd name="connsiteY106" fmla="*/ 30549 h 506327"/>
              <a:gd name="connsiteX107" fmla="*/ 28343 w 506267"/>
              <a:gd name="connsiteY107" fmla="*/ 36838 h 506327"/>
              <a:gd name="connsiteX108" fmla="*/ 22270 w 506267"/>
              <a:gd name="connsiteY108" fmla="*/ 42735 h 506327"/>
              <a:gd name="connsiteX109" fmla="*/ 6478 w 506267"/>
              <a:gd name="connsiteY109" fmla="*/ 42735 h 506327"/>
              <a:gd name="connsiteX110" fmla="*/ 0 w 506267"/>
              <a:gd name="connsiteY110" fmla="*/ 36838 h 506327"/>
              <a:gd name="connsiteX111" fmla="*/ 6478 w 506267"/>
              <a:gd name="connsiteY111" fmla="*/ 30549 h 506327"/>
              <a:gd name="connsiteX112" fmla="*/ 252931 w 506267"/>
              <a:gd name="connsiteY112" fmla="*/ 14376 h 506327"/>
              <a:gd name="connsiteX113" fmla="*/ 384782 w 506267"/>
              <a:gd name="connsiteY113" fmla="*/ 54385 h 506327"/>
              <a:gd name="connsiteX114" fmla="*/ 386415 w 506267"/>
              <a:gd name="connsiteY114" fmla="*/ 63367 h 506327"/>
              <a:gd name="connsiteX115" fmla="*/ 377842 w 506267"/>
              <a:gd name="connsiteY115" fmla="*/ 64592 h 506327"/>
              <a:gd name="connsiteX116" fmla="*/ 252931 w 506267"/>
              <a:gd name="connsiteY116" fmla="*/ 27032 h 506327"/>
              <a:gd name="connsiteX117" fmla="*/ 28824 w 506267"/>
              <a:gd name="connsiteY117" fmla="*/ 251573 h 506327"/>
              <a:gd name="connsiteX118" fmla="*/ 252931 w 506267"/>
              <a:gd name="connsiteY118" fmla="*/ 475706 h 506327"/>
              <a:gd name="connsiteX119" fmla="*/ 477037 w 506267"/>
              <a:gd name="connsiteY119" fmla="*/ 251573 h 506327"/>
              <a:gd name="connsiteX120" fmla="*/ 444789 w 506267"/>
              <a:gd name="connsiteY120" fmla="*/ 135220 h 506327"/>
              <a:gd name="connsiteX121" fmla="*/ 447238 w 506267"/>
              <a:gd name="connsiteY121" fmla="*/ 126647 h 506327"/>
              <a:gd name="connsiteX122" fmla="*/ 455810 w 506267"/>
              <a:gd name="connsiteY122" fmla="*/ 128688 h 506327"/>
              <a:gd name="connsiteX123" fmla="*/ 490100 w 506267"/>
              <a:gd name="connsiteY123" fmla="*/ 251573 h 506327"/>
              <a:gd name="connsiteX124" fmla="*/ 252931 w 506267"/>
              <a:gd name="connsiteY124" fmla="*/ 488362 h 506327"/>
              <a:gd name="connsiteX125" fmla="*/ 16170 w 506267"/>
              <a:gd name="connsiteY125" fmla="*/ 251573 h 506327"/>
              <a:gd name="connsiteX126" fmla="*/ 252931 w 506267"/>
              <a:gd name="connsiteY126" fmla="*/ 14376 h 506327"/>
              <a:gd name="connsiteX127" fmla="*/ 38236 w 506267"/>
              <a:gd name="connsiteY127" fmla="*/ 0 h 506327"/>
              <a:gd name="connsiteX128" fmla="*/ 44525 w 506267"/>
              <a:gd name="connsiteY128" fmla="*/ 5750 h 506327"/>
              <a:gd name="connsiteX129" fmla="*/ 44525 w 506267"/>
              <a:gd name="connsiteY129" fmla="*/ 22179 h 506327"/>
              <a:gd name="connsiteX130" fmla="*/ 38236 w 506267"/>
              <a:gd name="connsiteY130" fmla="*/ 28340 h 506327"/>
              <a:gd name="connsiteX131" fmla="*/ 32341 w 506267"/>
              <a:gd name="connsiteY131" fmla="*/ 22179 h 506327"/>
              <a:gd name="connsiteX132" fmla="*/ 32341 w 506267"/>
              <a:gd name="connsiteY132" fmla="*/ 5750 h 506327"/>
              <a:gd name="connsiteX133" fmla="*/ 38236 w 506267"/>
              <a:gd name="connsiteY133" fmla="*/ 0 h 50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506267" h="506327">
                <a:moveTo>
                  <a:pt x="467857" y="477987"/>
                </a:moveTo>
                <a:cubicBezTo>
                  <a:pt x="471288" y="477987"/>
                  <a:pt x="473956" y="480862"/>
                  <a:pt x="473956" y="484148"/>
                </a:cubicBezTo>
                <a:lnTo>
                  <a:pt x="473956" y="500166"/>
                </a:lnTo>
                <a:cubicBezTo>
                  <a:pt x="473956" y="503863"/>
                  <a:pt x="471288" y="506327"/>
                  <a:pt x="467857" y="506327"/>
                </a:cubicBezTo>
                <a:cubicBezTo>
                  <a:pt x="464427" y="506327"/>
                  <a:pt x="461759" y="503863"/>
                  <a:pt x="461759" y="500166"/>
                </a:cubicBezTo>
                <a:lnTo>
                  <a:pt x="461759" y="484148"/>
                </a:lnTo>
                <a:cubicBezTo>
                  <a:pt x="461759" y="480862"/>
                  <a:pt x="464427" y="477987"/>
                  <a:pt x="467857" y="477987"/>
                </a:cubicBezTo>
                <a:close/>
                <a:moveTo>
                  <a:pt x="484090" y="461814"/>
                </a:moveTo>
                <a:lnTo>
                  <a:pt x="500107" y="461814"/>
                </a:lnTo>
                <a:cubicBezTo>
                  <a:pt x="503393" y="461814"/>
                  <a:pt x="506267" y="464863"/>
                  <a:pt x="506267" y="467913"/>
                </a:cubicBezTo>
                <a:cubicBezTo>
                  <a:pt x="506267" y="471344"/>
                  <a:pt x="503393" y="474012"/>
                  <a:pt x="500107" y="474012"/>
                </a:cubicBezTo>
                <a:lnTo>
                  <a:pt x="484090" y="474012"/>
                </a:lnTo>
                <a:cubicBezTo>
                  <a:pt x="480805" y="474012"/>
                  <a:pt x="477930" y="471344"/>
                  <a:pt x="477930" y="467913"/>
                </a:cubicBezTo>
                <a:cubicBezTo>
                  <a:pt x="477930" y="464863"/>
                  <a:pt x="480805" y="461814"/>
                  <a:pt x="484090" y="461814"/>
                </a:cubicBezTo>
                <a:close/>
                <a:moveTo>
                  <a:pt x="437693" y="461814"/>
                </a:moveTo>
                <a:lnTo>
                  <a:pt x="453080" y="461814"/>
                </a:lnTo>
                <a:cubicBezTo>
                  <a:pt x="456724" y="461814"/>
                  <a:pt x="459558" y="464863"/>
                  <a:pt x="459558" y="467913"/>
                </a:cubicBezTo>
                <a:cubicBezTo>
                  <a:pt x="459558" y="471344"/>
                  <a:pt x="456724" y="474012"/>
                  <a:pt x="453080" y="474012"/>
                </a:cubicBezTo>
                <a:lnTo>
                  <a:pt x="437693" y="474012"/>
                </a:lnTo>
                <a:cubicBezTo>
                  <a:pt x="434049" y="474012"/>
                  <a:pt x="431215" y="471344"/>
                  <a:pt x="431215" y="467913"/>
                </a:cubicBezTo>
                <a:cubicBezTo>
                  <a:pt x="431215" y="464863"/>
                  <a:pt x="434049" y="461814"/>
                  <a:pt x="437693" y="461814"/>
                </a:cubicBezTo>
                <a:close/>
                <a:moveTo>
                  <a:pt x="467857" y="429470"/>
                </a:moveTo>
                <a:cubicBezTo>
                  <a:pt x="471288" y="429470"/>
                  <a:pt x="473956" y="432665"/>
                  <a:pt x="473956" y="436258"/>
                </a:cubicBezTo>
                <a:lnTo>
                  <a:pt x="473956" y="451433"/>
                </a:lnTo>
                <a:cubicBezTo>
                  <a:pt x="473956" y="455026"/>
                  <a:pt x="471288" y="457822"/>
                  <a:pt x="467857" y="457822"/>
                </a:cubicBezTo>
                <a:cubicBezTo>
                  <a:pt x="464427" y="457822"/>
                  <a:pt x="461759" y="455026"/>
                  <a:pt x="461759" y="451433"/>
                </a:cubicBezTo>
                <a:lnTo>
                  <a:pt x="461759" y="436258"/>
                </a:lnTo>
                <a:cubicBezTo>
                  <a:pt x="461759" y="432665"/>
                  <a:pt x="464427" y="429470"/>
                  <a:pt x="467857" y="429470"/>
                </a:cubicBezTo>
                <a:close/>
                <a:moveTo>
                  <a:pt x="38912" y="427674"/>
                </a:moveTo>
                <a:cubicBezTo>
                  <a:pt x="42602" y="427674"/>
                  <a:pt x="45472" y="430544"/>
                  <a:pt x="45472" y="433825"/>
                </a:cubicBezTo>
                <a:lnTo>
                  <a:pt x="45472" y="451456"/>
                </a:lnTo>
                <a:lnTo>
                  <a:pt x="63102" y="451456"/>
                </a:lnTo>
                <a:cubicBezTo>
                  <a:pt x="66382" y="451456"/>
                  <a:pt x="69662" y="454327"/>
                  <a:pt x="69662" y="458017"/>
                </a:cubicBezTo>
                <a:cubicBezTo>
                  <a:pt x="69662" y="461297"/>
                  <a:pt x="66382" y="464578"/>
                  <a:pt x="63102" y="464578"/>
                </a:cubicBezTo>
                <a:lnTo>
                  <a:pt x="45472" y="464578"/>
                </a:lnTo>
                <a:lnTo>
                  <a:pt x="45472" y="481799"/>
                </a:lnTo>
                <a:cubicBezTo>
                  <a:pt x="45472" y="485490"/>
                  <a:pt x="42602" y="488360"/>
                  <a:pt x="38912" y="488360"/>
                </a:cubicBezTo>
                <a:cubicBezTo>
                  <a:pt x="35633" y="488360"/>
                  <a:pt x="32763" y="485490"/>
                  <a:pt x="32763" y="481799"/>
                </a:cubicBezTo>
                <a:lnTo>
                  <a:pt x="32763" y="464578"/>
                </a:lnTo>
                <a:lnTo>
                  <a:pt x="15133" y="464578"/>
                </a:lnTo>
                <a:cubicBezTo>
                  <a:pt x="11443" y="464578"/>
                  <a:pt x="8983" y="461297"/>
                  <a:pt x="8983" y="458017"/>
                </a:cubicBezTo>
                <a:cubicBezTo>
                  <a:pt x="8983" y="454327"/>
                  <a:pt x="11443" y="451456"/>
                  <a:pt x="15133" y="451456"/>
                </a:cubicBezTo>
                <a:lnTo>
                  <a:pt x="32763" y="451456"/>
                </a:lnTo>
                <a:lnTo>
                  <a:pt x="32763" y="433825"/>
                </a:lnTo>
                <a:cubicBezTo>
                  <a:pt x="32763" y="430544"/>
                  <a:pt x="35633" y="427674"/>
                  <a:pt x="38912" y="427674"/>
                </a:cubicBezTo>
                <a:close/>
                <a:moveTo>
                  <a:pt x="184215" y="125092"/>
                </a:moveTo>
                <a:cubicBezTo>
                  <a:pt x="180956" y="125092"/>
                  <a:pt x="176883" y="125092"/>
                  <a:pt x="173625" y="125499"/>
                </a:cubicBezTo>
                <a:cubicBezTo>
                  <a:pt x="150000" y="128351"/>
                  <a:pt x="128005" y="141793"/>
                  <a:pt x="112120" y="162974"/>
                </a:cubicBezTo>
                <a:cubicBezTo>
                  <a:pt x="94198" y="187007"/>
                  <a:pt x="88496" y="210226"/>
                  <a:pt x="94198" y="236703"/>
                </a:cubicBezTo>
                <a:cubicBezTo>
                  <a:pt x="95013" y="240776"/>
                  <a:pt x="96642" y="244442"/>
                  <a:pt x="98272" y="248516"/>
                </a:cubicBezTo>
                <a:lnTo>
                  <a:pt x="99493" y="251774"/>
                </a:lnTo>
                <a:cubicBezTo>
                  <a:pt x="99493" y="252182"/>
                  <a:pt x="99493" y="252996"/>
                  <a:pt x="99901" y="253404"/>
                </a:cubicBezTo>
                <a:cubicBezTo>
                  <a:pt x="117008" y="298211"/>
                  <a:pt x="166700" y="345055"/>
                  <a:pt x="240424" y="406563"/>
                </a:cubicBezTo>
                <a:cubicBezTo>
                  <a:pt x="247349" y="412266"/>
                  <a:pt x="257531" y="412266"/>
                  <a:pt x="264456" y="406563"/>
                </a:cubicBezTo>
                <a:cubicBezTo>
                  <a:pt x="353250" y="334464"/>
                  <a:pt x="400091" y="288435"/>
                  <a:pt x="410274" y="237110"/>
                </a:cubicBezTo>
                <a:cubicBezTo>
                  <a:pt x="415569" y="212263"/>
                  <a:pt x="411496" y="191081"/>
                  <a:pt x="396833" y="169085"/>
                </a:cubicBezTo>
                <a:cubicBezTo>
                  <a:pt x="378096" y="140978"/>
                  <a:pt x="348362" y="123870"/>
                  <a:pt x="317814" y="125092"/>
                </a:cubicBezTo>
                <a:cubicBezTo>
                  <a:pt x="295004" y="125499"/>
                  <a:pt x="273824" y="134461"/>
                  <a:pt x="257124" y="150754"/>
                </a:cubicBezTo>
                <a:cubicBezTo>
                  <a:pt x="254273" y="153198"/>
                  <a:pt x="250607" y="153198"/>
                  <a:pt x="248163" y="150754"/>
                </a:cubicBezTo>
                <a:cubicBezTo>
                  <a:pt x="230649" y="134053"/>
                  <a:pt x="207839" y="125092"/>
                  <a:pt x="184215" y="125092"/>
                </a:cubicBezTo>
                <a:close/>
                <a:moveTo>
                  <a:pt x="317814" y="112057"/>
                </a:moveTo>
                <a:cubicBezTo>
                  <a:pt x="352028" y="111242"/>
                  <a:pt x="386243" y="130387"/>
                  <a:pt x="407423" y="162160"/>
                </a:cubicBezTo>
                <a:cubicBezTo>
                  <a:pt x="424123" y="187007"/>
                  <a:pt x="429011" y="211855"/>
                  <a:pt x="422494" y="239962"/>
                </a:cubicBezTo>
                <a:cubicBezTo>
                  <a:pt x="411496" y="294952"/>
                  <a:pt x="363433" y="342611"/>
                  <a:pt x="272602" y="416340"/>
                </a:cubicBezTo>
                <a:cubicBezTo>
                  <a:pt x="266492" y="421228"/>
                  <a:pt x="259161" y="423672"/>
                  <a:pt x="252236" y="423672"/>
                </a:cubicBezTo>
                <a:cubicBezTo>
                  <a:pt x="245312" y="423672"/>
                  <a:pt x="238388" y="421228"/>
                  <a:pt x="232685" y="416340"/>
                </a:cubicBezTo>
                <a:cubicBezTo>
                  <a:pt x="154888" y="351980"/>
                  <a:pt x="106418" y="305543"/>
                  <a:pt x="88089" y="258292"/>
                </a:cubicBezTo>
                <a:cubicBezTo>
                  <a:pt x="87681" y="257477"/>
                  <a:pt x="87274" y="256662"/>
                  <a:pt x="86867" y="255848"/>
                </a:cubicBezTo>
                <a:lnTo>
                  <a:pt x="86052" y="252589"/>
                </a:lnTo>
                <a:cubicBezTo>
                  <a:pt x="84423" y="248516"/>
                  <a:pt x="83201" y="244035"/>
                  <a:pt x="81979" y="239554"/>
                </a:cubicBezTo>
                <a:cubicBezTo>
                  <a:pt x="75462" y="209004"/>
                  <a:pt x="81572" y="182119"/>
                  <a:pt x="101937" y="155235"/>
                </a:cubicBezTo>
                <a:cubicBezTo>
                  <a:pt x="119859" y="131202"/>
                  <a:pt x="145113" y="116130"/>
                  <a:pt x="171995" y="112872"/>
                </a:cubicBezTo>
                <a:cubicBezTo>
                  <a:pt x="201322" y="109613"/>
                  <a:pt x="230241" y="118574"/>
                  <a:pt x="252236" y="137719"/>
                </a:cubicBezTo>
                <a:cubicBezTo>
                  <a:pt x="270565" y="121833"/>
                  <a:pt x="293782" y="112872"/>
                  <a:pt x="317814" y="112057"/>
                </a:cubicBezTo>
                <a:close/>
                <a:moveTo>
                  <a:pt x="419128" y="70080"/>
                </a:moveTo>
                <a:cubicBezTo>
                  <a:pt x="422803" y="70080"/>
                  <a:pt x="425662" y="72553"/>
                  <a:pt x="425662" y="76262"/>
                </a:cubicBezTo>
                <a:lnTo>
                  <a:pt x="425662" y="85742"/>
                </a:lnTo>
                <a:lnTo>
                  <a:pt x="435054" y="85742"/>
                </a:lnTo>
                <a:cubicBezTo>
                  <a:pt x="438729" y="85742"/>
                  <a:pt x="441588" y="88627"/>
                  <a:pt x="441588" y="92336"/>
                </a:cubicBezTo>
                <a:cubicBezTo>
                  <a:pt x="441588" y="95633"/>
                  <a:pt x="438729" y="98930"/>
                  <a:pt x="435054" y="98930"/>
                </a:cubicBezTo>
                <a:lnTo>
                  <a:pt x="425662" y="98930"/>
                </a:lnTo>
                <a:lnTo>
                  <a:pt x="425662" y="108410"/>
                </a:lnTo>
                <a:cubicBezTo>
                  <a:pt x="425662" y="112119"/>
                  <a:pt x="422803" y="114592"/>
                  <a:pt x="419128" y="114592"/>
                </a:cubicBezTo>
                <a:cubicBezTo>
                  <a:pt x="415453" y="114592"/>
                  <a:pt x="413003" y="112119"/>
                  <a:pt x="413003" y="108410"/>
                </a:cubicBezTo>
                <a:lnTo>
                  <a:pt x="413003" y="98930"/>
                </a:lnTo>
                <a:lnTo>
                  <a:pt x="403611" y="98930"/>
                </a:lnTo>
                <a:cubicBezTo>
                  <a:pt x="399935" y="98930"/>
                  <a:pt x="397077" y="95633"/>
                  <a:pt x="397077" y="92336"/>
                </a:cubicBezTo>
                <a:cubicBezTo>
                  <a:pt x="397077" y="88627"/>
                  <a:pt x="399935" y="85742"/>
                  <a:pt x="403611" y="85742"/>
                </a:cubicBezTo>
                <a:lnTo>
                  <a:pt x="413003" y="85742"/>
                </a:lnTo>
                <a:lnTo>
                  <a:pt x="413003" y="76262"/>
                </a:lnTo>
                <a:cubicBezTo>
                  <a:pt x="413003" y="72553"/>
                  <a:pt x="415453" y="70080"/>
                  <a:pt x="419128" y="70080"/>
                </a:cubicBezTo>
                <a:close/>
                <a:moveTo>
                  <a:pt x="38236" y="46720"/>
                </a:moveTo>
                <a:cubicBezTo>
                  <a:pt x="41774" y="46720"/>
                  <a:pt x="44525" y="49515"/>
                  <a:pt x="44525" y="52710"/>
                </a:cubicBezTo>
                <a:lnTo>
                  <a:pt x="44525" y="68683"/>
                </a:lnTo>
                <a:cubicBezTo>
                  <a:pt x="44525" y="71877"/>
                  <a:pt x="41774" y="75072"/>
                  <a:pt x="38236" y="75072"/>
                </a:cubicBezTo>
                <a:cubicBezTo>
                  <a:pt x="35092" y="75072"/>
                  <a:pt x="32341" y="71877"/>
                  <a:pt x="32341" y="68683"/>
                </a:cubicBezTo>
                <a:lnTo>
                  <a:pt x="32341" y="52710"/>
                </a:lnTo>
                <a:cubicBezTo>
                  <a:pt x="32341" y="49515"/>
                  <a:pt x="35092" y="46720"/>
                  <a:pt x="38236" y="46720"/>
                </a:cubicBezTo>
                <a:close/>
                <a:moveTo>
                  <a:pt x="54584" y="30549"/>
                </a:moveTo>
                <a:lnTo>
                  <a:pt x="70781" y="30549"/>
                </a:lnTo>
                <a:cubicBezTo>
                  <a:pt x="74425" y="30549"/>
                  <a:pt x="76854" y="33694"/>
                  <a:pt x="76854" y="36838"/>
                </a:cubicBezTo>
                <a:cubicBezTo>
                  <a:pt x="76854" y="40376"/>
                  <a:pt x="74425" y="42735"/>
                  <a:pt x="70781" y="42735"/>
                </a:cubicBezTo>
                <a:lnTo>
                  <a:pt x="54584" y="42735"/>
                </a:lnTo>
                <a:cubicBezTo>
                  <a:pt x="51345" y="42735"/>
                  <a:pt x="48511" y="40376"/>
                  <a:pt x="48511" y="36838"/>
                </a:cubicBezTo>
                <a:cubicBezTo>
                  <a:pt x="48511" y="33694"/>
                  <a:pt x="51345" y="30549"/>
                  <a:pt x="54584" y="30549"/>
                </a:cubicBezTo>
                <a:close/>
                <a:moveTo>
                  <a:pt x="6478" y="30549"/>
                </a:moveTo>
                <a:lnTo>
                  <a:pt x="22270" y="30549"/>
                </a:lnTo>
                <a:cubicBezTo>
                  <a:pt x="25914" y="30549"/>
                  <a:pt x="28343" y="33694"/>
                  <a:pt x="28343" y="36838"/>
                </a:cubicBezTo>
                <a:cubicBezTo>
                  <a:pt x="28343" y="40376"/>
                  <a:pt x="25914" y="42735"/>
                  <a:pt x="22270" y="42735"/>
                </a:cubicBezTo>
                <a:lnTo>
                  <a:pt x="6478" y="42735"/>
                </a:lnTo>
                <a:cubicBezTo>
                  <a:pt x="2834" y="42735"/>
                  <a:pt x="0" y="40376"/>
                  <a:pt x="0" y="36838"/>
                </a:cubicBezTo>
                <a:cubicBezTo>
                  <a:pt x="0" y="33694"/>
                  <a:pt x="2834" y="30549"/>
                  <a:pt x="6478" y="30549"/>
                </a:cubicBezTo>
                <a:close/>
                <a:moveTo>
                  <a:pt x="252931" y="14376"/>
                </a:moveTo>
                <a:cubicBezTo>
                  <a:pt x="300283" y="14376"/>
                  <a:pt x="345594" y="28257"/>
                  <a:pt x="384782" y="54385"/>
                </a:cubicBezTo>
                <a:cubicBezTo>
                  <a:pt x="387639" y="56018"/>
                  <a:pt x="388456" y="60101"/>
                  <a:pt x="386415" y="63367"/>
                </a:cubicBezTo>
                <a:cubicBezTo>
                  <a:pt x="384374" y="65816"/>
                  <a:pt x="380700" y="66633"/>
                  <a:pt x="377842" y="64592"/>
                </a:cubicBezTo>
                <a:cubicBezTo>
                  <a:pt x="340695" y="40504"/>
                  <a:pt x="297834" y="27032"/>
                  <a:pt x="252931" y="27032"/>
                </a:cubicBezTo>
                <a:cubicBezTo>
                  <a:pt x="129652" y="27032"/>
                  <a:pt x="28824" y="127463"/>
                  <a:pt x="28824" y="251573"/>
                </a:cubicBezTo>
                <a:cubicBezTo>
                  <a:pt x="28824" y="374866"/>
                  <a:pt x="129652" y="475706"/>
                  <a:pt x="252931" y="475706"/>
                </a:cubicBezTo>
                <a:cubicBezTo>
                  <a:pt x="376618" y="475706"/>
                  <a:pt x="477037" y="374866"/>
                  <a:pt x="477037" y="251573"/>
                </a:cubicBezTo>
                <a:cubicBezTo>
                  <a:pt x="477037" y="210339"/>
                  <a:pt x="466015" y="170330"/>
                  <a:pt x="444789" y="135220"/>
                </a:cubicBezTo>
                <a:cubicBezTo>
                  <a:pt x="443156" y="132362"/>
                  <a:pt x="443972" y="128688"/>
                  <a:pt x="447238" y="126647"/>
                </a:cubicBezTo>
                <a:cubicBezTo>
                  <a:pt x="450095" y="125013"/>
                  <a:pt x="454177" y="125830"/>
                  <a:pt x="455810" y="128688"/>
                </a:cubicBezTo>
                <a:cubicBezTo>
                  <a:pt x="478262" y="165839"/>
                  <a:pt x="490100" y="207890"/>
                  <a:pt x="490100" y="251573"/>
                </a:cubicBezTo>
                <a:cubicBezTo>
                  <a:pt x="490100" y="381807"/>
                  <a:pt x="383966" y="488362"/>
                  <a:pt x="252931" y="488362"/>
                </a:cubicBezTo>
                <a:cubicBezTo>
                  <a:pt x="122712" y="488362"/>
                  <a:pt x="16170" y="381807"/>
                  <a:pt x="16170" y="251573"/>
                </a:cubicBezTo>
                <a:cubicBezTo>
                  <a:pt x="16170" y="120523"/>
                  <a:pt x="122712" y="14376"/>
                  <a:pt x="252931" y="14376"/>
                </a:cubicBezTo>
                <a:close/>
                <a:moveTo>
                  <a:pt x="38236" y="0"/>
                </a:moveTo>
                <a:cubicBezTo>
                  <a:pt x="41774" y="0"/>
                  <a:pt x="44525" y="2464"/>
                  <a:pt x="44525" y="5750"/>
                </a:cubicBezTo>
                <a:lnTo>
                  <a:pt x="44525" y="22179"/>
                </a:lnTo>
                <a:cubicBezTo>
                  <a:pt x="44525" y="25465"/>
                  <a:pt x="41774" y="28340"/>
                  <a:pt x="38236" y="28340"/>
                </a:cubicBezTo>
                <a:cubicBezTo>
                  <a:pt x="35092" y="28340"/>
                  <a:pt x="32341" y="25465"/>
                  <a:pt x="32341" y="22179"/>
                </a:cubicBezTo>
                <a:lnTo>
                  <a:pt x="32341" y="5750"/>
                </a:lnTo>
                <a:cubicBezTo>
                  <a:pt x="32341" y="2464"/>
                  <a:pt x="35092" y="0"/>
                  <a:pt x="382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692D18E-97C6-E131-AEA4-2878B7752B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39894" y="8769883"/>
            <a:ext cx="1184185" cy="829065"/>
          </a:xfrm>
          <a:custGeom>
            <a:avLst/>
            <a:gdLst>
              <a:gd name="connsiteX0" fmla="*/ 138174 w 508010"/>
              <a:gd name="connsiteY0" fmla="*/ 318865 h 355665"/>
              <a:gd name="connsiteX1" fmla="*/ 138174 w 508010"/>
              <a:gd name="connsiteY1" fmla="*/ 330889 h 355665"/>
              <a:gd name="connsiteX2" fmla="*/ 366294 w 508010"/>
              <a:gd name="connsiteY2" fmla="*/ 330889 h 355665"/>
              <a:gd name="connsiteX3" fmla="*/ 366294 w 508010"/>
              <a:gd name="connsiteY3" fmla="*/ 318865 h 355665"/>
              <a:gd name="connsiteX4" fmla="*/ 437833 w 508010"/>
              <a:gd name="connsiteY4" fmla="*/ 304693 h 355665"/>
              <a:gd name="connsiteX5" fmla="*/ 444305 w 508010"/>
              <a:gd name="connsiteY5" fmla="*/ 311115 h 355665"/>
              <a:gd name="connsiteX6" fmla="*/ 444305 w 508010"/>
              <a:gd name="connsiteY6" fmla="*/ 323958 h 355665"/>
              <a:gd name="connsiteX7" fmla="*/ 457249 w 508010"/>
              <a:gd name="connsiteY7" fmla="*/ 323958 h 355665"/>
              <a:gd name="connsiteX8" fmla="*/ 463722 w 508010"/>
              <a:gd name="connsiteY8" fmla="*/ 330380 h 355665"/>
              <a:gd name="connsiteX9" fmla="*/ 457249 w 508010"/>
              <a:gd name="connsiteY9" fmla="*/ 336801 h 355665"/>
              <a:gd name="connsiteX10" fmla="*/ 444305 w 508010"/>
              <a:gd name="connsiteY10" fmla="*/ 336801 h 355665"/>
              <a:gd name="connsiteX11" fmla="*/ 444305 w 508010"/>
              <a:gd name="connsiteY11" fmla="*/ 349243 h 355665"/>
              <a:gd name="connsiteX12" fmla="*/ 437833 w 508010"/>
              <a:gd name="connsiteY12" fmla="*/ 355665 h 355665"/>
              <a:gd name="connsiteX13" fmla="*/ 431361 w 508010"/>
              <a:gd name="connsiteY13" fmla="*/ 349243 h 355665"/>
              <a:gd name="connsiteX14" fmla="*/ 431361 w 508010"/>
              <a:gd name="connsiteY14" fmla="*/ 336801 h 355665"/>
              <a:gd name="connsiteX15" fmla="*/ 418821 w 508010"/>
              <a:gd name="connsiteY15" fmla="*/ 336801 h 355665"/>
              <a:gd name="connsiteX16" fmla="*/ 412753 w 508010"/>
              <a:gd name="connsiteY16" fmla="*/ 330380 h 355665"/>
              <a:gd name="connsiteX17" fmla="*/ 418821 w 508010"/>
              <a:gd name="connsiteY17" fmla="*/ 323958 h 355665"/>
              <a:gd name="connsiteX18" fmla="*/ 431361 w 508010"/>
              <a:gd name="connsiteY18" fmla="*/ 323958 h 355665"/>
              <a:gd name="connsiteX19" fmla="*/ 431361 w 508010"/>
              <a:gd name="connsiteY19" fmla="*/ 311115 h 355665"/>
              <a:gd name="connsiteX20" fmla="*/ 437833 w 508010"/>
              <a:gd name="connsiteY20" fmla="*/ 304693 h 355665"/>
              <a:gd name="connsiteX21" fmla="*/ 69785 w 508010"/>
              <a:gd name="connsiteY21" fmla="*/ 279892 h 355665"/>
              <a:gd name="connsiteX22" fmla="*/ 75797 w 508010"/>
              <a:gd name="connsiteY22" fmla="*/ 285705 h 355665"/>
              <a:gd name="connsiteX23" fmla="*/ 69785 w 508010"/>
              <a:gd name="connsiteY23" fmla="*/ 291905 h 355665"/>
              <a:gd name="connsiteX24" fmla="*/ 63772 w 508010"/>
              <a:gd name="connsiteY24" fmla="*/ 285705 h 355665"/>
              <a:gd name="connsiteX25" fmla="*/ 69785 w 508010"/>
              <a:gd name="connsiteY25" fmla="*/ 279892 h 355665"/>
              <a:gd name="connsiteX26" fmla="*/ 87500 w 508010"/>
              <a:gd name="connsiteY26" fmla="*/ 260406 h 355665"/>
              <a:gd name="connsiteX27" fmla="*/ 93512 w 508010"/>
              <a:gd name="connsiteY27" fmla="*/ 266419 h 355665"/>
              <a:gd name="connsiteX28" fmla="*/ 87500 w 508010"/>
              <a:gd name="connsiteY28" fmla="*/ 272431 h 355665"/>
              <a:gd name="connsiteX29" fmla="*/ 81487 w 508010"/>
              <a:gd name="connsiteY29" fmla="*/ 266419 h 355665"/>
              <a:gd name="connsiteX30" fmla="*/ 87500 w 508010"/>
              <a:gd name="connsiteY30" fmla="*/ 260406 h 355665"/>
              <a:gd name="connsiteX31" fmla="*/ 50298 w 508010"/>
              <a:gd name="connsiteY31" fmla="*/ 260406 h 355665"/>
              <a:gd name="connsiteX32" fmla="*/ 56310 w 508010"/>
              <a:gd name="connsiteY32" fmla="*/ 266419 h 355665"/>
              <a:gd name="connsiteX33" fmla="*/ 50298 w 508010"/>
              <a:gd name="connsiteY33" fmla="*/ 272431 h 355665"/>
              <a:gd name="connsiteX34" fmla="*/ 44286 w 508010"/>
              <a:gd name="connsiteY34" fmla="*/ 266419 h 355665"/>
              <a:gd name="connsiteX35" fmla="*/ 50298 w 508010"/>
              <a:gd name="connsiteY35" fmla="*/ 260406 h 355665"/>
              <a:gd name="connsiteX36" fmla="*/ 69785 w 508010"/>
              <a:gd name="connsiteY36" fmla="*/ 240920 h 355665"/>
              <a:gd name="connsiteX37" fmla="*/ 75797 w 508010"/>
              <a:gd name="connsiteY37" fmla="*/ 246932 h 355665"/>
              <a:gd name="connsiteX38" fmla="*/ 69785 w 508010"/>
              <a:gd name="connsiteY38" fmla="*/ 252944 h 355665"/>
              <a:gd name="connsiteX39" fmla="*/ 63772 w 508010"/>
              <a:gd name="connsiteY39" fmla="*/ 246932 h 355665"/>
              <a:gd name="connsiteX40" fmla="*/ 69785 w 508010"/>
              <a:gd name="connsiteY40" fmla="*/ 240920 h 355665"/>
              <a:gd name="connsiteX41" fmla="*/ 437353 w 508010"/>
              <a:gd name="connsiteY41" fmla="*/ 184344 h 355665"/>
              <a:gd name="connsiteX42" fmla="*/ 418502 w 508010"/>
              <a:gd name="connsiteY42" fmla="*/ 203719 h 355665"/>
              <a:gd name="connsiteX43" fmla="*/ 437353 w 508010"/>
              <a:gd name="connsiteY43" fmla="*/ 222689 h 355665"/>
              <a:gd name="connsiteX44" fmla="*/ 456204 w 508010"/>
              <a:gd name="connsiteY44" fmla="*/ 203719 h 355665"/>
              <a:gd name="connsiteX45" fmla="*/ 437353 w 508010"/>
              <a:gd name="connsiteY45" fmla="*/ 184344 h 355665"/>
              <a:gd name="connsiteX46" fmla="*/ 437353 w 508010"/>
              <a:gd name="connsiteY46" fmla="*/ 171832 h 355665"/>
              <a:gd name="connsiteX47" fmla="*/ 469039 w 508010"/>
              <a:gd name="connsiteY47" fmla="*/ 203719 h 355665"/>
              <a:gd name="connsiteX48" fmla="*/ 437353 w 508010"/>
              <a:gd name="connsiteY48" fmla="*/ 235201 h 355665"/>
              <a:gd name="connsiteX49" fmla="*/ 405667 w 508010"/>
              <a:gd name="connsiteY49" fmla="*/ 203719 h 355665"/>
              <a:gd name="connsiteX50" fmla="*/ 437353 w 508010"/>
              <a:gd name="connsiteY50" fmla="*/ 171832 h 355665"/>
              <a:gd name="connsiteX51" fmla="*/ 68887 w 508010"/>
              <a:gd name="connsiteY51" fmla="*/ 153099 h 355665"/>
              <a:gd name="connsiteX52" fmla="*/ 50036 w 508010"/>
              <a:gd name="connsiteY52" fmla="*/ 171833 h 355665"/>
              <a:gd name="connsiteX53" fmla="*/ 68887 w 508010"/>
              <a:gd name="connsiteY53" fmla="*/ 190566 h 355665"/>
              <a:gd name="connsiteX54" fmla="*/ 87738 w 508010"/>
              <a:gd name="connsiteY54" fmla="*/ 171833 h 355665"/>
              <a:gd name="connsiteX55" fmla="*/ 68887 w 508010"/>
              <a:gd name="connsiteY55" fmla="*/ 153099 h 355665"/>
              <a:gd name="connsiteX56" fmla="*/ 68887 w 508010"/>
              <a:gd name="connsiteY56" fmla="*/ 139946 h 355665"/>
              <a:gd name="connsiteX57" fmla="*/ 100573 w 508010"/>
              <a:gd name="connsiteY57" fmla="*/ 171833 h 355665"/>
              <a:gd name="connsiteX58" fmla="*/ 68887 w 508010"/>
              <a:gd name="connsiteY58" fmla="*/ 203320 h 355665"/>
              <a:gd name="connsiteX59" fmla="*/ 37201 w 508010"/>
              <a:gd name="connsiteY59" fmla="*/ 171833 h 355665"/>
              <a:gd name="connsiteX60" fmla="*/ 68887 w 508010"/>
              <a:gd name="connsiteY60" fmla="*/ 139946 h 355665"/>
              <a:gd name="connsiteX61" fmla="*/ 138174 w 508010"/>
              <a:gd name="connsiteY61" fmla="*/ 127547 h 355665"/>
              <a:gd name="connsiteX62" fmla="*/ 138174 w 508010"/>
              <a:gd name="connsiteY62" fmla="*/ 304294 h 355665"/>
              <a:gd name="connsiteX63" fmla="*/ 366294 w 508010"/>
              <a:gd name="connsiteY63" fmla="*/ 304294 h 355665"/>
              <a:gd name="connsiteX64" fmla="*/ 366294 w 508010"/>
              <a:gd name="connsiteY64" fmla="*/ 163936 h 355665"/>
              <a:gd name="connsiteX65" fmla="*/ 366294 w 508010"/>
              <a:gd name="connsiteY65" fmla="*/ 127547 h 355665"/>
              <a:gd name="connsiteX66" fmla="*/ 438251 w 508010"/>
              <a:gd name="connsiteY66" fmla="*/ 120459 h 355665"/>
              <a:gd name="connsiteX67" fmla="*/ 444263 w 508010"/>
              <a:gd name="connsiteY67" fmla="*/ 126471 h 355665"/>
              <a:gd name="connsiteX68" fmla="*/ 438251 w 508010"/>
              <a:gd name="connsiteY68" fmla="*/ 132483 h 355665"/>
              <a:gd name="connsiteX69" fmla="*/ 432238 w 508010"/>
              <a:gd name="connsiteY69" fmla="*/ 126471 h 355665"/>
              <a:gd name="connsiteX70" fmla="*/ 438251 w 508010"/>
              <a:gd name="connsiteY70" fmla="*/ 120459 h 355665"/>
              <a:gd name="connsiteX71" fmla="*/ 30985 w 508010"/>
              <a:gd name="connsiteY71" fmla="*/ 102746 h 355665"/>
              <a:gd name="connsiteX72" fmla="*/ 12400 w 508010"/>
              <a:gd name="connsiteY72" fmla="*/ 121188 h 355665"/>
              <a:gd name="connsiteX73" fmla="*/ 12400 w 508010"/>
              <a:gd name="connsiteY73" fmla="*/ 312422 h 355665"/>
              <a:gd name="connsiteX74" fmla="*/ 30985 w 508010"/>
              <a:gd name="connsiteY74" fmla="*/ 330864 h 355665"/>
              <a:gd name="connsiteX75" fmla="*/ 127141 w 508010"/>
              <a:gd name="connsiteY75" fmla="*/ 330864 h 355665"/>
              <a:gd name="connsiteX76" fmla="*/ 127141 w 508010"/>
              <a:gd name="connsiteY76" fmla="*/ 311620 h 355665"/>
              <a:gd name="connsiteX77" fmla="*/ 127141 w 508010"/>
              <a:gd name="connsiteY77" fmla="*/ 121589 h 355665"/>
              <a:gd name="connsiteX78" fmla="*/ 127141 w 508010"/>
              <a:gd name="connsiteY78" fmla="*/ 102746 h 355665"/>
              <a:gd name="connsiteX79" fmla="*/ 457537 w 508010"/>
              <a:gd name="connsiteY79" fmla="*/ 102744 h 355665"/>
              <a:gd name="connsiteX80" fmla="*/ 463737 w 508010"/>
              <a:gd name="connsiteY80" fmla="*/ 108944 h 355665"/>
              <a:gd name="connsiteX81" fmla="*/ 457537 w 508010"/>
              <a:gd name="connsiteY81" fmla="*/ 114757 h 355665"/>
              <a:gd name="connsiteX82" fmla="*/ 451724 w 508010"/>
              <a:gd name="connsiteY82" fmla="*/ 108944 h 355665"/>
              <a:gd name="connsiteX83" fmla="*/ 457537 w 508010"/>
              <a:gd name="connsiteY83" fmla="*/ 102744 h 355665"/>
              <a:gd name="connsiteX84" fmla="*/ 418952 w 508010"/>
              <a:gd name="connsiteY84" fmla="*/ 102744 h 355665"/>
              <a:gd name="connsiteX85" fmla="*/ 424765 w 508010"/>
              <a:gd name="connsiteY85" fmla="*/ 108944 h 355665"/>
              <a:gd name="connsiteX86" fmla="*/ 418952 w 508010"/>
              <a:gd name="connsiteY86" fmla="*/ 114757 h 355665"/>
              <a:gd name="connsiteX87" fmla="*/ 412752 w 508010"/>
              <a:gd name="connsiteY87" fmla="*/ 108944 h 355665"/>
              <a:gd name="connsiteX88" fmla="*/ 418952 w 508010"/>
              <a:gd name="connsiteY88" fmla="*/ 102744 h 355665"/>
              <a:gd name="connsiteX89" fmla="*/ 138174 w 508010"/>
              <a:gd name="connsiteY89" fmla="*/ 102744 h 355665"/>
              <a:gd name="connsiteX90" fmla="*/ 138174 w 508010"/>
              <a:gd name="connsiteY90" fmla="*/ 114757 h 355665"/>
              <a:gd name="connsiteX91" fmla="*/ 366294 w 508010"/>
              <a:gd name="connsiteY91" fmla="*/ 114757 h 355665"/>
              <a:gd name="connsiteX92" fmla="*/ 366294 w 508010"/>
              <a:gd name="connsiteY92" fmla="*/ 102744 h 355665"/>
              <a:gd name="connsiteX93" fmla="*/ 438251 w 508010"/>
              <a:gd name="connsiteY93" fmla="*/ 83258 h 355665"/>
              <a:gd name="connsiteX94" fmla="*/ 444263 w 508010"/>
              <a:gd name="connsiteY94" fmla="*/ 89271 h 355665"/>
              <a:gd name="connsiteX95" fmla="*/ 438251 w 508010"/>
              <a:gd name="connsiteY95" fmla="*/ 95283 h 355665"/>
              <a:gd name="connsiteX96" fmla="*/ 432238 w 508010"/>
              <a:gd name="connsiteY96" fmla="*/ 89271 h 355665"/>
              <a:gd name="connsiteX97" fmla="*/ 438251 w 508010"/>
              <a:gd name="connsiteY97" fmla="*/ 83258 h 355665"/>
              <a:gd name="connsiteX98" fmla="*/ 380866 w 508010"/>
              <a:gd name="connsiteY98" fmla="*/ 38974 h 355665"/>
              <a:gd name="connsiteX99" fmla="*/ 380866 w 508010"/>
              <a:gd name="connsiteY99" fmla="*/ 95502 h 355665"/>
              <a:gd name="connsiteX100" fmla="*/ 380866 w 508010"/>
              <a:gd name="connsiteY100" fmla="*/ 95903 h 355665"/>
              <a:gd name="connsiteX101" fmla="*/ 380866 w 508010"/>
              <a:gd name="connsiteY101" fmla="*/ 121161 h 355665"/>
              <a:gd name="connsiteX102" fmla="*/ 380866 w 508010"/>
              <a:gd name="connsiteY102" fmla="*/ 163256 h 355665"/>
              <a:gd name="connsiteX103" fmla="*/ 381270 w 508010"/>
              <a:gd name="connsiteY103" fmla="*/ 267092 h 355665"/>
              <a:gd name="connsiteX104" fmla="*/ 477022 w 508010"/>
              <a:gd name="connsiteY104" fmla="*/ 267092 h 355665"/>
              <a:gd name="connsiteX105" fmla="*/ 495607 w 508010"/>
              <a:gd name="connsiteY105" fmla="*/ 248650 h 355665"/>
              <a:gd name="connsiteX106" fmla="*/ 495607 w 508010"/>
              <a:gd name="connsiteY106" fmla="*/ 57416 h 355665"/>
              <a:gd name="connsiteX107" fmla="*/ 477022 w 508010"/>
              <a:gd name="connsiteY107" fmla="*/ 38974 h 355665"/>
              <a:gd name="connsiteX108" fmla="*/ 69785 w 508010"/>
              <a:gd name="connsiteY108" fmla="*/ 38973 h 355665"/>
              <a:gd name="connsiteX109" fmla="*/ 75797 w 508010"/>
              <a:gd name="connsiteY109" fmla="*/ 45271 h 355665"/>
              <a:gd name="connsiteX110" fmla="*/ 75797 w 508010"/>
              <a:gd name="connsiteY110" fmla="*/ 57475 h 355665"/>
              <a:gd name="connsiteX111" fmla="*/ 69785 w 508010"/>
              <a:gd name="connsiteY111" fmla="*/ 63379 h 355665"/>
              <a:gd name="connsiteX112" fmla="*/ 63772 w 508010"/>
              <a:gd name="connsiteY112" fmla="*/ 57475 h 355665"/>
              <a:gd name="connsiteX113" fmla="*/ 63772 w 508010"/>
              <a:gd name="connsiteY113" fmla="*/ 45271 h 355665"/>
              <a:gd name="connsiteX114" fmla="*/ 69785 w 508010"/>
              <a:gd name="connsiteY114" fmla="*/ 38973 h 355665"/>
              <a:gd name="connsiteX115" fmla="*/ 374577 w 508010"/>
              <a:gd name="connsiteY115" fmla="*/ 26573 h 355665"/>
              <a:gd name="connsiteX116" fmla="*/ 476661 w 508010"/>
              <a:gd name="connsiteY116" fmla="*/ 26573 h 355665"/>
              <a:gd name="connsiteX117" fmla="*/ 508010 w 508010"/>
              <a:gd name="connsiteY117" fmla="*/ 57976 h 355665"/>
              <a:gd name="connsiteX118" fmla="*/ 508010 w 508010"/>
              <a:gd name="connsiteY118" fmla="*/ 250019 h 355665"/>
              <a:gd name="connsiteX119" fmla="*/ 476661 w 508010"/>
              <a:gd name="connsiteY119" fmla="*/ 281423 h 355665"/>
              <a:gd name="connsiteX120" fmla="*/ 381008 w 508010"/>
              <a:gd name="connsiteY120" fmla="*/ 281423 h 355665"/>
              <a:gd name="connsiteX121" fmla="*/ 381008 w 508010"/>
              <a:gd name="connsiteY121" fmla="*/ 312826 h 355665"/>
              <a:gd name="connsiteX122" fmla="*/ 381008 w 508010"/>
              <a:gd name="connsiteY122" fmla="*/ 338593 h 355665"/>
              <a:gd name="connsiteX123" fmla="*/ 374577 w 508010"/>
              <a:gd name="connsiteY123" fmla="*/ 345034 h 355665"/>
              <a:gd name="connsiteX124" fmla="*/ 372166 w 508010"/>
              <a:gd name="connsiteY124" fmla="*/ 345034 h 355665"/>
              <a:gd name="connsiteX125" fmla="*/ 133433 w 508010"/>
              <a:gd name="connsiteY125" fmla="*/ 345034 h 355665"/>
              <a:gd name="connsiteX126" fmla="*/ 31349 w 508010"/>
              <a:gd name="connsiteY126" fmla="*/ 345034 h 355665"/>
              <a:gd name="connsiteX127" fmla="*/ 0 w 508010"/>
              <a:gd name="connsiteY127" fmla="*/ 313631 h 355665"/>
              <a:gd name="connsiteX128" fmla="*/ 0 w 508010"/>
              <a:gd name="connsiteY128" fmla="*/ 121588 h 355665"/>
              <a:gd name="connsiteX129" fmla="*/ 31349 w 508010"/>
              <a:gd name="connsiteY129" fmla="*/ 90185 h 355665"/>
              <a:gd name="connsiteX130" fmla="*/ 133433 w 508010"/>
              <a:gd name="connsiteY130" fmla="*/ 90185 h 355665"/>
              <a:gd name="connsiteX131" fmla="*/ 368549 w 508010"/>
              <a:gd name="connsiteY131" fmla="*/ 90185 h 355665"/>
              <a:gd name="connsiteX132" fmla="*/ 368549 w 508010"/>
              <a:gd name="connsiteY132" fmla="*/ 33015 h 355665"/>
              <a:gd name="connsiteX133" fmla="*/ 370156 w 508010"/>
              <a:gd name="connsiteY133" fmla="*/ 28586 h 355665"/>
              <a:gd name="connsiteX134" fmla="*/ 374577 w 508010"/>
              <a:gd name="connsiteY134" fmla="*/ 26573 h 355665"/>
              <a:gd name="connsiteX135" fmla="*/ 82400 w 508010"/>
              <a:gd name="connsiteY135" fmla="*/ 26572 h 355665"/>
              <a:gd name="connsiteX136" fmla="*/ 95685 w 508010"/>
              <a:gd name="connsiteY136" fmla="*/ 26572 h 355665"/>
              <a:gd name="connsiteX137" fmla="*/ 102328 w 508010"/>
              <a:gd name="connsiteY137" fmla="*/ 32585 h 355665"/>
              <a:gd name="connsiteX138" fmla="*/ 95685 w 508010"/>
              <a:gd name="connsiteY138" fmla="*/ 38597 h 355665"/>
              <a:gd name="connsiteX139" fmla="*/ 82400 w 508010"/>
              <a:gd name="connsiteY139" fmla="*/ 38597 h 355665"/>
              <a:gd name="connsiteX140" fmla="*/ 76172 w 508010"/>
              <a:gd name="connsiteY140" fmla="*/ 32585 h 355665"/>
              <a:gd name="connsiteX141" fmla="*/ 82400 w 508010"/>
              <a:gd name="connsiteY141" fmla="*/ 26572 h 355665"/>
              <a:gd name="connsiteX142" fmla="*/ 43844 w 508010"/>
              <a:gd name="connsiteY142" fmla="*/ 26572 h 355665"/>
              <a:gd name="connsiteX143" fmla="*/ 57129 w 508010"/>
              <a:gd name="connsiteY143" fmla="*/ 26572 h 355665"/>
              <a:gd name="connsiteX144" fmla="*/ 63357 w 508010"/>
              <a:gd name="connsiteY144" fmla="*/ 32585 h 355665"/>
              <a:gd name="connsiteX145" fmla="*/ 57129 w 508010"/>
              <a:gd name="connsiteY145" fmla="*/ 38597 h 355665"/>
              <a:gd name="connsiteX146" fmla="*/ 43844 w 508010"/>
              <a:gd name="connsiteY146" fmla="*/ 38597 h 355665"/>
              <a:gd name="connsiteX147" fmla="*/ 37201 w 508010"/>
              <a:gd name="connsiteY147" fmla="*/ 32585 h 355665"/>
              <a:gd name="connsiteX148" fmla="*/ 43844 w 508010"/>
              <a:gd name="connsiteY148" fmla="*/ 26572 h 355665"/>
              <a:gd name="connsiteX149" fmla="*/ 69785 w 508010"/>
              <a:gd name="connsiteY149" fmla="*/ 0 h 355665"/>
              <a:gd name="connsiteX150" fmla="*/ 75797 w 508010"/>
              <a:gd name="connsiteY150" fmla="*/ 6228 h 355665"/>
              <a:gd name="connsiteX151" fmla="*/ 75797 w 508010"/>
              <a:gd name="connsiteY151" fmla="*/ 19513 h 355665"/>
              <a:gd name="connsiteX152" fmla="*/ 69785 w 508010"/>
              <a:gd name="connsiteY152" fmla="*/ 26156 h 355665"/>
              <a:gd name="connsiteX153" fmla="*/ 63772 w 508010"/>
              <a:gd name="connsiteY153" fmla="*/ 19513 h 355665"/>
              <a:gd name="connsiteX154" fmla="*/ 63772 w 508010"/>
              <a:gd name="connsiteY154" fmla="*/ 6228 h 355665"/>
              <a:gd name="connsiteX155" fmla="*/ 69785 w 508010"/>
              <a:gd name="connsiteY155" fmla="*/ 0 h 355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508010" h="355665">
                <a:moveTo>
                  <a:pt x="138174" y="318865"/>
                </a:moveTo>
                <a:lnTo>
                  <a:pt x="138174" y="330889"/>
                </a:lnTo>
                <a:lnTo>
                  <a:pt x="366294" y="330889"/>
                </a:lnTo>
                <a:lnTo>
                  <a:pt x="366294" y="318865"/>
                </a:lnTo>
                <a:close/>
                <a:moveTo>
                  <a:pt x="437833" y="304693"/>
                </a:moveTo>
                <a:cubicBezTo>
                  <a:pt x="441473" y="304693"/>
                  <a:pt x="444305" y="307502"/>
                  <a:pt x="444305" y="311115"/>
                </a:cubicBezTo>
                <a:lnTo>
                  <a:pt x="444305" y="323958"/>
                </a:lnTo>
                <a:lnTo>
                  <a:pt x="457249" y="323958"/>
                </a:lnTo>
                <a:cubicBezTo>
                  <a:pt x="460485" y="323958"/>
                  <a:pt x="463722" y="326767"/>
                  <a:pt x="463722" y="330380"/>
                </a:cubicBezTo>
                <a:cubicBezTo>
                  <a:pt x="463722" y="333590"/>
                  <a:pt x="460485" y="336801"/>
                  <a:pt x="457249" y="336801"/>
                </a:cubicBezTo>
                <a:lnTo>
                  <a:pt x="444305" y="336801"/>
                </a:lnTo>
                <a:lnTo>
                  <a:pt x="444305" y="349243"/>
                </a:lnTo>
                <a:cubicBezTo>
                  <a:pt x="444305" y="352855"/>
                  <a:pt x="441473" y="355665"/>
                  <a:pt x="437833" y="355665"/>
                </a:cubicBezTo>
                <a:cubicBezTo>
                  <a:pt x="434192" y="355665"/>
                  <a:pt x="431361" y="352855"/>
                  <a:pt x="431361" y="349243"/>
                </a:cubicBezTo>
                <a:lnTo>
                  <a:pt x="431361" y="336801"/>
                </a:lnTo>
                <a:lnTo>
                  <a:pt x="418821" y="336801"/>
                </a:lnTo>
                <a:cubicBezTo>
                  <a:pt x="415180" y="336801"/>
                  <a:pt x="412753" y="333590"/>
                  <a:pt x="412753" y="330380"/>
                </a:cubicBezTo>
                <a:cubicBezTo>
                  <a:pt x="412753" y="326767"/>
                  <a:pt x="415180" y="323958"/>
                  <a:pt x="418821" y="323958"/>
                </a:cubicBezTo>
                <a:lnTo>
                  <a:pt x="431361" y="323958"/>
                </a:lnTo>
                <a:lnTo>
                  <a:pt x="431361" y="311115"/>
                </a:lnTo>
                <a:cubicBezTo>
                  <a:pt x="431361" y="307502"/>
                  <a:pt x="434192" y="304693"/>
                  <a:pt x="437833" y="304693"/>
                </a:cubicBezTo>
                <a:close/>
                <a:moveTo>
                  <a:pt x="69785" y="279892"/>
                </a:moveTo>
                <a:cubicBezTo>
                  <a:pt x="73167" y="279892"/>
                  <a:pt x="75797" y="282217"/>
                  <a:pt x="75797" y="285705"/>
                </a:cubicBezTo>
                <a:cubicBezTo>
                  <a:pt x="75797" y="289192"/>
                  <a:pt x="73167" y="291905"/>
                  <a:pt x="69785" y="291905"/>
                </a:cubicBezTo>
                <a:cubicBezTo>
                  <a:pt x="66402" y="291905"/>
                  <a:pt x="63772" y="289192"/>
                  <a:pt x="63772" y="285705"/>
                </a:cubicBezTo>
                <a:cubicBezTo>
                  <a:pt x="63772" y="282217"/>
                  <a:pt x="66402" y="279892"/>
                  <a:pt x="69785" y="279892"/>
                </a:cubicBezTo>
                <a:close/>
                <a:moveTo>
                  <a:pt x="87500" y="260406"/>
                </a:moveTo>
                <a:cubicBezTo>
                  <a:pt x="90882" y="260406"/>
                  <a:pt x="93512" y="263037"/>
                  <a:pt x="93512" y="266419"/>
                </a:cubicBezTo>
                <a:cubicBezTo>
                  <a:pt x="93512" y="269801"/>
                  <a:pt x="90882" y="272431"/>
                  <a:pt x="87500" y="272431"/>
                </a:cubicBezTo>
                <a:cubicBezTo>
                  <a:pt x="84493" y="272431"/>
                  <a:pt x="81487" y="269801"/>
                  <a:pt x="81487" y="266419"/>
                </a:cubicBezTo>
                <a:cubicBezTo>
                  <a:pt x="81487" y="263037"/>
                  <a:pt x="84493" y="260406"/>
                  <a:pt x="87500" y="260406"/>
                </a:cubicBezTo>
                <a:close/>
                <a:moveTo>
                  <a:pt x="50298" y="260406"/>
                </a:moveTo>
                <a:cubicBezTo>
                  <a:pt x="53304" y="260406"/>
                  <a:pt x="56310" y="263037"/>
                  <a:pt x="56310" y="266419"/>
                </a:cubicBezTo>
                <a:cubicBezTo>
                  <a:pt x="56310" y="269801"/>
                  <a:pt x="53304" y="272431"/>
                  <a:pt x="50298" y="272431"/>
                </a:cubicBezTo>
                <a:cubicBezTo>
                  <a:pt x="46916" y="272431"/>
                  <a:pt x="44286" y="269801"/>
                  <a:pt x="44286" y="266419"/>
                </a:cubicBezTo>
                <a:cubicBezTo>
                  <a:pt x="44286" y="263037"/>
                  <a:pt x="46916" y="260406"/>
                  <a:pt x="50298" y="260406"/>
                </a:cubicBezTo>
                <a:close/>
                <a:moveTo>
                  <a:pt x="69785" y="240920"/>
                </a:moveTo>
                <a:cubicBezTo>
                  <a:pt x="73167" y="240920"/>
                  <a:pt x="75797" y="243926"/>
                  <a:pt x="75797" y="246932"/>
                </a:cubicBezTo>
                <a:cubicBezTo>
                  <a:pt x="75797" y="250314"/>
                  <a:pt x="73167" y="252944"/>
                  <a:pt x="69785" y="252944"/>
                </a:cubicBezTo>
                <a:cubicBezTo>
                  <a:pt x="66402" y="252944"/>
                  <a:pt x="63772" y="250314"/>
                  <a:pt x="63772" y="246932"/>
                </a:cubicBezTo>
                <a:cubicBezTo>
                  <a:pt x="63772" y="243926"/>
                  <a:pt x="66402" y="240920"/>
                  <a:pt x="69785" y="240920"/>
                </a:cubicBezTo>
                <a:close/>
                <a:moveTo>
                  <a:pt x="437353" y="184344"/>
                </a:moveTo>
                <a:cubicBezTo>
                  <a:pt x="426925" y="184344"/>
                  <a:pt x="418502" y="192821"/>
                  <a:pt x="418502" y="203719"/>
                </a:cubicBezTo>
                <a:cubicBezTo>
                  <a:pt x="418502" y="214213"/>
                  <a:pt x="426925" y="222689"/>
                  <a:pt x="437353" y="222689"/>
                </a:cubicBezTo>
                <a:cubicBezTo>
                  <a:pt x="447781" y="222689"/>
                  <a:pt x="456204" y="214213"/>
                  <a:pt x="456204" y="203719"/>
                </a:cubicBezTo>
                <a:cubicBezTo>
                  <a:pt x="456204" y="192821"/>
                  <a:pt x="447781" y="184344"/>
                  <a:pt x="437353" y="184344"/>
                </a:cubicBezTo>
                <a:close/>
                <a:moveTo>
                  <a:pt x="437353" y="171832"/>
                </a:moveTo>
                <a:cubicBezTo>
                  <a:pt x="455001" y="171832"/>
                  <a:pt x="469039" y="185959"/>
                  <a:pt x="469039" y="203719"/>
                </a:cubicBezTo>
                <a:cubicBezTo>
                  <a:pt x="469039" y="221074"/>
                  <a:pt x="455001" y="235201"/>
                  <a:pt x="437353" y="235201"/>
                </a:cubicBezTo>
                <a:cubicBezTo>
                  <a:pt x="420106" y="235201"/>
                  <a:pt x="405667" y="221074"/>
                  <a:pt x="405667" y="203719"/>
                </a:cubicBezTo>
                <a:cubicBezTo>
                  <a:pt x="405667" y="185959"/>
                  <a:pt x="420106" y="171832"/>
                  <a:pt x="437353" y="171832"/>
                </a:cubicBezTo>
                <a:close/>
                <a:moveTo>
                  <a:pt x="68887" y="153099"/>
                </a:moveTo>
                <a:cubicBezTo>
                  <a:pt x="58459" y="153099"/>
                  <a:pt x="50036" y="161469"/>
                  <a:pt x="50036" y="171833"/>
                </a:cubicBezTo>
                <a:cubicBezTo>
                  <a:pt x="50036" y="182196"/>
                  <a:pt x="58459" y="190566"/>
                  <a:pt x="68887" y="190566"/>
                </a:cubicBezTo>
                <a:cubicBezTo>
                  <a:pt x="79315" y="190566"/>
                  <a:pt x="87738" y="182196"/>
                  <a:pt x="87738" y="171833"/>
                </a:cubicBezTo>
                <a:cubicBezTo>
                  <a:pt x="87738" y="161469"/>
                  <a:pt x="79315" y="153099"/>
                  <a:pt x="68887" y="153099"/>
                </a:cubicBezTo>
                <a:close/>
                <a:moveTo>
                  <a:pt x="68887" y="139946"/>
                </a:moveTo>
                <a:cubicBezTo>
                  <a:pt x="86134" y="139946"/>
                  <a:pt x="100573" y="154295"/>
                  <a:pt x="100573" y="171833"/>
                </a:cubicBezTo>
                <a:cubicBezTo>
                  <a:pt x="100573" y="188972"/>
                  <a:pt x="86134" y="203320"/>
                  <a:pt x="68887" y="203320"/>
                </a:cubicBezTo>
                <a:cubicBezTo>
                  <a:pt x="51640" y="203320"/>
                  <a:pt x="37201" y="188972"/>
                  <a:pt x="37201" y="171833"/>
                </a:cubicBezTo>
                <a:cubicBezTo>
                  <a:pt x="37201" y="154295"/>
                  <a:pt x="51640" y="139946"/>
                  <a:pt x="68887" y="139946"/>
                </a:cubicBezTo>
                <a:close/>
                <a:moveTo>
                  <a:pt x="138174" y="127547"/>
                </a:moveTo>
                <a:lnTo>
                  <a:pt x="138174" y="304294"/>
                </a:lnTo>
                <a:lnTo>
                  <a:pt x="366294" y="304294"/>
                </a:lnTo>
                <a:lnTo>
                  <a:pt x="366294" y="163936"/>
                </a:lnTo>
                <a:lnTo>
                  <a:pt x="366294" y="127547"/>
                </a:lnTo>
                <a:close/>
                <a:moveTo>
                  <a:pt x="438251" y="120459"/>
                </a:moveTo>
                <a:cubicBezTo>
                  <a:pt x="441633" y="120459"/>
                  <a:pt x="444263" y="123089"/>
                  <a:pt x="444263" y="126471"/>
                </a:cubicBezTo>
                <a:cubicBezTo>
                  <a:pt x="444263" y="129477"/>
                  <a:pt x="441633" y="132483"/>
                  <a:pt x="438251" y="132483"/>
                </a:cubicBezTo>
                <a:cubicBezTo>
                  <a:pt x="435244" y="132483"/>
                  <a:pt x="432238" y="129477"/>
                  <a:pt x="432238" y="126471"/>
                </a:cubicBezTo>
                <a:cubicBezTo>
                  <a:pt x="432238" y="123089"/>
                  <a:pt x="435244" y="120459"/>
                  <a:pt x="438251" y="120459"/>
                </a:cubicBezTo>
                <a:close/>
                <a:moveTo>
                  <a:pt x="30985" y="102746"/>
                </a:moveTo>
                <a:cubicBezTo>
                  <a:pt x="20480" y="102746"/>
                  <a:pt x="12400" y="110764"/>
                  <a:pt x="12400" y="121188"/>
                </a:cubicBezTo>
                <a:lnTo>
                  <a:pt x="12400" y="312422"/>
                </a:lnTo>
                <a:cubicBezTo>
                  <a:pt x="12400" y="322445"/>
                  <a:pt x="20480" y="330864"/>
                  <a:pt x="30985" y="330864"/>
                </a:cubicBezTo>
                <a:lnTo>
                  <a:pt x="127141" y="330864"/>
                </a:lnTo>
                <a:lnTo>
                  <a:pt x="127141" y="311620"/>
                </a:lnTo>
                <a:lnTo>
                  <a:pt x="127141" y="121589"/>
                </a:lnTo>
                <a:lnTo>
                  <a:pt x="127141" y="102746"/>
                </a:lnTo>
                <a:close/>
                <a:moveTo>
                  <a:pt x="457537" y="102744"/>
                </a:moveTo>
                <a:cubicBezTo>
                  <a:pt x="461412" y="102744"/>
                  <a:pt x="463737" y="105069"/>
                  <a:pt x="463737" y="108944"/>
                </a:cubicBezTo>
                <a:cubicBezTo>
                  <a:pt x="463737" y="112044"/>
                  <a:pt x="461412" y="114757"/>
                  <a:pt x="457537" y="114757"/>
                </a:cubicBezTo>
                <a:cubicBezTo>
                  <a:pt x="454437" y="114757"/>
                  <a:pt x="451724" y="112044"/>
                  <a:pt x="451724" y="108944"/>
                </a:cubicBezTo>
                <a:cubicBezTo>
                  <a:pt x="451724" y="105069"/>
                  <a:pt x="454437" y="102744"/>
                  <a:pt x="457537" y="102744"/>
                </a:cubicBezTo>
                <a:close/>
                <a:moveTo>
                  <a:pt x="418952" y="102744"/>
                </a:moveTo>
                <a:cubicBezTo>
                  <a:pt x="422052" y="102744"/>
                  <a:pt x="424765" y="105069"/>
                  <a:pt x="424765" y="108944"/>
                </a:cubicBezTo>
                <a:cubicBezTo>
                  <a:pt x="424765" y="112044"/>
                  <a:pt x="422052" y="114757"/>
                  <a:pt x="418952" y="114757"/>
                </a:cubicBezTo>
                <a:cubicBezTo>
                  <a:pt x="415465" y="114757"/>
                  <a:pt x="412752" y="112044"/>
                  <a:pt x="412752" y="108944"/>
                </a:cubicBezTo>
                <a:cubicBezTo>
                  <a:pt x="412752" y="105069"/>
                  <a:pt x="415465" y="102744"/>
                  <a:pt x="418952" y="102744"/>
                </a:cubicBezTo>
                <a:close/>
                <a:moveTo>
                  <a:pt x="138174" y="102744"/>
                </a:moveTo>
                <a:lnTo>
                  <a:pt x="138174" y="114757"/>
                </a:lnTo>
                <a:lnTo>
                  <a:pt x="366294" y="114757"/>
                </a:lnTo>
                <a:lnTo>
                  <a:pt x="366294" y="102744"/>
                </a:lnTo>
                <a:close/>
                <a:moveTo>
                  <a:pt x="438251" y="83258"/>
                </a:moveTo>
                <a:cubicBezTo>
                  <a:pt x="441633" y="83258"/>
                  <a:pt x="444263" y="86264"/>
                  <a:pt x="444263" y="89271"/>
                </a:cubicBezTo>
                <a:cubicBezTo>
                  <a:pt x="444263" y="92653"/>
                  <a:pt x="441633" y="95283"/>
                  <a:pt x="438251" y="95283"/>
                </a:cubicBezTo>
                <a:cubicBezTo>
                  <a:pt x="435244" y="95283"/>
                  <a:pt x="432238" y="92653"/>
                  <a:pt x="432238" y="89271"/>
                </a:cubicBezTo>
                <a:cubicBezTo>
                  <a:pt x="432238" y="86264"/>
                  <a:pt x="435244" y="83258"/>
                  <a:pt x="438251" y="83258"/>
                </a:cubicBezTo>
                <a:close/>
                <a:moveTo>
                  <a:pt x="380866" y="38974"/>
                </a:moveTo>
                <a:lnTo>
                  <a:pt x="380866" y="95502"/>
                </a:lnTo>
                <a:cubicBezTo>
                  <a:pt x="380866" y="95903"/>
                  <a:pt x="380866" y="95903"/>
                  <a:pt x="380866" y="95903"/>
                </a:cubicBezTo>
                <a:lnTo>
                  <a:pt x="380866" y="121161"/>
                </a:lnTo>
                <a:lnTo>
                  <a:pt x="380866" y="163256"/>
                </a:lnTo>
                <a:lnTo>
                  <a:pt x="381270" y="267092"/>
                </a:lnTo>
                <a:lnTo>
                  <a:pt x="477022" y="267092"/>
                </a:lnTo>
                <a:cubicBezTo>
                  <a:pt x="487527" y="267092"/>
                  <a:pt x="495607" y="258673"/>
                  <a:pt x="495607" y="248650"/>
                </a:cubicBezTo>
                <a:lnTo>
                  <a:pt x="495607" y="57416"/>
                </a:lnTo>
                <a:cubicBezTo>
                  <a:pt x="495607" y="46992"/>
                  <a:pt x="487527" y="38974"/>
                  <a:pt x="477022" y="38974"/>
                </a:cubicBezTo>
                <a:close/>
                <a:moveTo>
                  <a:pt x="69785" y="38973"/>
                </a:moveTo>
                <a:cubicBezTo>
                  <a:pt x="73167" y="38973"/>
                  <a:pt x="75797" y="41729"/>
                  <a:pt x="75797" y="45271"/>
                </a:cubicBezTo>
                <a:lnTo>
                  <a:pt x="75797" y="57475"/>
                </a:lnTo>
                <a:cubicBezTo>
                  <a:pt x="75797" y="61017"/>
                  <a:pt x="73167" y="63379"/>
                  <a:pt x="69785" y="63379"/>
                </a:cubicBezTo>
                <a:cubicBezTo>
                  <a:pt x="66402" y="63379"/>
                  <a:pt x="63772" y="61017"/>
                  <a:pt x="63772" y="57475"/>
                </a:cubicBezTo>
                <a:lnTo>
                  <a:pt x="63772" y="45271"/>
                </a:lnTo>
                <a:cubicBezTo>
                  <a:pt x="63772" y="41729"/>
                  <a:pt x="66402" y="38973"/>
                  <a:pt x="69785" y="38973"/>
                </a:cubicBezTo>
                <a:close/>
                <a:moveTo>
                  <a:pt x="374577" y="26573"/>
                </a:moveTo>
                <a:lnTo>
                  <a:pt x="476661" y="26573"/>
                </a:lnTo>
                <a:cubicBezTo>
                  <a:pt x="493943" y="26573"/>
                  <a:pt x="508010" y="40664"/>
                  <a:pt x="508010" y="57976"/>
                </a:cubicBezTo>
                <a:lnTo>
                  <a:pt x="508010" y="250019"/>
                </a:lnTo>
                <a:cubicBezTo>
                  <a:pt x="508010" y="266929"/>
                  <a:pt x="493943" y="281423"/>
                  <a:pt x="476661" y="281423"/>
                </a:cubicBezTo>
                <a:lnTo>
                  <a:pt x="381008" y="281423"/>
                </a:lnTo>
                <a:lnTo>
                  <a:pt x="381008" y="312826"/>
                </a:lnTo>
                <a:lnTo>
                  <a:pt x="381008" y="338593"/>
                </a:lnTo>
                <a:cubicBezTo>
                  <a:pt x="381008" y="341814"/>
                  <a:pt x="378194" y="345034"/>
                  <a:pt x="374577" y="345034"/>
                </a:cubicBezTo>
                <a:lnTo>
                  <a:pt x="372166" y="345034"/>
                </a:lnTo>
                <a:lnTo>
                  <a:pt x="133433" y="345034"/>
                </a:lnTo>
                <a:lnTo>
                  <a:pt x="31349" y="345034"/>
                </a:lnTo>
                <a:cubicBezTo>
                  <a:pt x="14067" y="345034"/>
                  <a:pt x="0" y="330943"/>
                  <a:pt x="0" y="313631"/>
                </a:cubicBezTo>
                <a:lnTo>
                  <a:pt x="0" y="121588"/>
                </a:lnTo>
                <a:cubicBezTo>
                  <a:pt x="0" y="104276"/>
                  <a:pt x="14067" y="90185"/>
                  <a:pt x="31349" y="90185"/>
                </a:cubicBezTo>
                <a:lnTo>
                  <a:pt x="133433" y="90185"/>
                </a:lnTo>
                <a:lnTo>
                  <a:pt x="368549" y="90185"/>
                </a:lnTo>
                <a:lnTo>
                  <a:pt x="368549" y="33015"/>
                </a:lnTo>
                <a:cubicBezTo>
                  <a:pt x="368549" y="31404"/>
                  <a:pt x="368950" y="29794"/>
                  <a:pt x="370156" y="28586"/>
                </a:cubicBezTo>
                <a:cubicBezTo>
                  <a:pt x="370960" y="27378"/>
                  <a:pt x="372969" y="26573"/>
                  <a:pt x="374577" y="26573"/>
                </a:cubicBezTo>
                <a:close/>
                <a:moveTo>
                  <a:pt x="82400" y="26572"/>
                </a:moveTo>
                <a:lnTo>
                  <a:pt x="95685" y="26572"/>
                </a:lnTo>
                <a:cubicBezTo>
                  <a:pt x="99422" y="26572"/>
                  <a:pt x="102328" y="29203"/>
                  <a:pt x="102328" y="32585"/>
                </a:cubicBezTo>
                <a:cubicBezTo>
                  <a:pt x="102328" y="35967"/>
                  <a:pt x="99422" y="38597"/>
                  <a:pt x="95685" y="38597"/>
                </a:cubicBezTo>
                <a:lnTo>
                  <a:pt x="82400" y="38597"/>
                </a:lnTo>
                <a:cubicBezTo>
                  <a:pt x="79078" y="38597"/>
                  <a:pt x="76172" y="35967"/>
                  <a:pt x="76172" y="32585"/>
                </a:cubicBezTo>
                <a:cubicBezTo>
                  <a:pt x="76172" y="29203"/>
                  <a:pt x="79078" y="26572"/>
                  <a:pt x="82400" y="26572"/>
                </a:cubicBezTo>
                <a:close/>
                <a:moveTo>
                  <a:pt x="43844" y="26572"/>
                </a:moveTo>
                <a:lnTo>
                  <a:pt x="57129" y="26572"/>
                </a:lnTo>
                <a:cubicBezTo>
                  <a:pt x="60451" y="26572"/>
                  <a:pt x="63357" y="29203"/>
                  <a:pt x="63357" y="32585"/>
                </a:cubicBezTo>
                <a:cubicBezTo>
                  <a:pt x="63357" y="35967"/>
                  <a:pt x="60451" y="38597"/>
                  <a:pt x="57129" y="38597"/>
                </a:cubicBezTo>
                <a:lnTo>
                  <a:pt x="43844" y="38597"/>
                </a:lnTo>
                <a:cubicBezTo>
                  <a:pt x="40107" y="38597"/>
                  <a:pt x="37201" y="35967"/>
                  <a:pt x="37201" y="32585"/>
                </a:cubicBezTo>
                <a:cubicBezTo>
                  <a:pt x="37201" y="29203"/>
                  <a:pt x="40107" y="26572"/>
                  <a:pt x="43844" y="26572"/>
                </a:cubicBezTo>
                <a:close/>
                <a:moveTo>
                  <a:pt x="69785" y="0"/>
                </a:moveTo>
                <a:cubicBezTo>
                  <a:pt x="73167" y="0"/>
                  <a:pt x="75797" y="2906"/>
                  <a:pt x="75797" y="6228"/>
                </a:cubicBezTo>
                <a:lnTo>
                  <a:pt x="75797" y="19513"/>
                </a:lnTo>
                <a:cubicBezTo>
                  <a:pt x="75797" y="23250"/>
                  <a:pt x="73167" y="26156"/>
                  <a:pt x="69785" y="26156"/>
                </a:cubicBezTo>
                <a:cubicBezTo>
                  <a:pt x="66402" y="26156"/>
                  <a:pt x="63772" y="23250"/>
                  <a:pt x="63772" y="19513"/>
                </a:cubicBezTo>
                <a:lnTo>
                  <a:pt x="63772" y="6228"/>
                </a:lnTo>
                <a:cubicBezTo>
                  <a:pt x="63772" y="2906"/>
                  <a:pt x="66402" y="0"/>
                  <a:pt x="697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194BF5-3625-6A1C-0732-E2B8FD620AC0}"/>
              </a:ext>
            </a:extLst>
          </p:cNvPr>
          <p:cNvSpPr txBox="1"/>
          <p:nvPr/>
        </p:nvSpPr>
        <p:spPr>
          <a:xfrm>
            <a:off x="6381728" y="4533095"/>
            <a:ext cx="4408151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CA5FD0-6685-B582-AAB9-B66B3442C63B}"/>
              </a:ext>
            </a:extLst>
          </p:cNvPr>
          <p:cNvSpPr txBox="1"/>
          <p:nvPr/>
        </p:nvSpPr>
        <p:spPr>
          <a:xfrm>
            <a:off x="6381728" y="3705087"/>
            <a:ext cx="440815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Tokyo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49E958-43CE-9A46-EC26-483E2DEBAB85}"/>
              </a:ext>
            </a:extLst>
          </p:cNvPr>
          <p:cNvSpPr txBox="1"/>
          <p:nvPr/>
        </p:nvSpPr>
        <p:spPr>
          <a:xfrm>
            <a:off x="6381728" y="8768210"/>
            <a:ext cx="4408151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BBD727-9CB1-31C7-5422-5D8532C0C360}"/>
              </a:ext>
            </a:extLst>
          </p:cNvPr>
          <p:cNvSpPr txBox="1"/>
          <p:nvPr/>
        </p:nvSpPr>
        <p:spPr>
          <a:xfrm>
            <a:off x="6381728" y="7940202"/>
            <a:ext cx="440815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Paris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33DBA5-987C-56CA-ADDC-A6B9F77AE6DE}"/>
              </a:ext>
            </a:extLst>
          </p:cNvPr>
          <p:cNvSpPr txBox="1"/>
          <p:nvPr/>
        </p:nvSpPr>
        <p:spPr>
          <a:xfrm>
            <a:off x="17017831" y="4533095"/>
            <a:ext cx="4408151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BCF0A1-AC58-9125-E39C-E7C877FF1730}"/>
              </a:ext>
            </a:extLst>
          </p:cNvPr>
          <p:cNvSpPr txBox="1"/>
          <p:nvPr/>
        </p:nvSpPr>
        <p:spPr>
          <a:xfrm>
            <a:off x="17017831" y="3705087"/>
            <a:ext cx="440815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Miami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C13CB6-B330-5315-3BD8-AC9481648E14}"/>
              </a:ext>
            </a:extLst>
          </p:cNvPr>
          <p:cNvSpPr txBox="1"/>
          <p:nvPr/>
        </p:nvSpPr>
        <p:spPr>
          <a:xfrm>
            <a:off x="17017831" y="8768210"/>
            <a:ext cx="4408151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ACAAFE-65B4-4E86-BECE-54E53350DD05}"/>
              </a:ext>
            </a:extLst>
          </p:cNvPr>
          <p:cNvSpPr txBox="1"/>
          <p:nvPr/>
        </p:nvSpPr>
        <p:spPr>
          <a:xfrm>
            <a:off x="17017831" y="7940202"/>
            <a:ext cx="440815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Berlin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D3D52A-2C1D-3B40-89AD-E84502DD5E5C}"/>
              </a:ext>
            </a:extLst>
          </p:cNvPr>
          <p:cNvSpPr txBox="1"/>
          <p:nvPr/>
        </p:nvSpPr>
        <p:spPr>
          <a:xfrm>
            <a:off x="1520904" y="1277612"/>
            <a:ext cx="2133584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Four Options Slide</a:t>
            </a:r>
          </a:p>
        </p:txBody>
      </p:sp>
    </p:spTree>
    <p:extLst>
      <p:ext uri="{BB962C8B-B14F-4D97-AF65-F5344CB8AC3E}">
        <p14:creationId xmlns:p14="http://schemas.microsoft.com/office/powerpoint/2010/main" val="3099574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6">
            <a:extLst>
              <a:ext uri="{FF2B5EF4-FFF2-40B4-BE49-F238E27FC236}">
                <a16:creationId xmlns:a16="http://schemas.microsoft.com/office/drawing/2014/main" id="{60ADDA72-3C82-8E92-BB5B-FC96F5BAF757}"/>
              </a:ext>
            </a:extLst>
          </p:cNvPr>
          <p:cNvGrpSpPr/>
          <p:nvPr/>
        </p:nvGrpSpPr>
        <p:grpSpPr>
          <a:xfrm>
            <a:off x="1520826" y="1166068"/>
            <a:ext cx="4528389" cy="1211666"/>
            <a:chOff x="15180696" y="5403964"/>
            <a:chExt cx="7773224" cy="2079890"/>
          </a:xfrm>
        </p:grpSpPr>
        <p:grpSp>
          <p:nvGrpSpPr>
            <p:cNvPr id="3" name="Graphic 16">
              <a:extLst>
                <a:ext uri="{FF2B5EF4-FFF2-40B4-BE49-F238E27FC236}">
                  <a16:creationId xmlns:a16="http://schemas.microsoft.com/office/drawing/2014/main" id="{EDC377C8-B1D0-B490-CC66-289ABC503404}"/>
                </a:ext>
              </a:extLst>
            </p:cNvPr>
            <p:cNvGrpSpPr/>
            <p:nvPr/>
          </p:nvGrpSpPr>
          <p:grpSpPr>
            <a:xfrm>
              <a:off x="18033051" y="5775696"/>
              <a:ext cx="4920869" cy="1336426"/>
              <a:chOff x="18033051" y="5775696"/>
              <a:chExt cx="4920869" cy="1336426"/>
            </a:xfrm>
          </p:grpSpPr>
          <p:grpSp>
            <p:nvGrpSpPr>
              <p:cNvPr id="37" name="Graphic 16">
                <a:extLst>
                  <a:ext uri="{FF2B5EF4-FFF2-40B4-BE49-F238E27FC236}">
                    <a16:creationId xmlns:a16="http://schemas.microsoft.com/office/drawing/2014/main" id="{D895B318-44E8-E635-32EC-CFE760EDC03A}"/>
                  </a:ext>
                </a:extLst>
              </p:cNvPr>
              <p:cNvGrpSpPr/>
              <p:nvPr/>
            </p:nvGrpSpPr>
            <p:grpSpPr>
              <a:xfrm>
                <a:off x="18033051" y="5775696"/>
                <a:ext cx="4920869" cy="1336426"/>
                <a:chOff x="18033051" y="5775696"/>
                <a:chExt cx="4920869" cy="1336426"/>
              </a:xfrm>
              <a:solidFill>
                <a:srgbClr val="242428"/>
              </a:solidFill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448FCB6D-1E3F-03F6-57B3-A9C3E14ED30E}"/>
                    </a:ext>
                  </a:extLst>
                </p:cNvPr>
                <p:cNvSpPr/>
                <p:nvPr/>
              </p:nvSpPr>
              <p:spPr>
                <a:xfrm>
                  <a:off x="18182393" y="5775696"/>
                  <a:ext cx="4622185" cy="296892"/>
                </a:xfrm>
                <a:custGeom>
                  <a:avLst/>
                  <a:gdLst>
                    <a:gd name="connsiteX0" fmla="*/ 149342 w 4622185"/>
                    <a:gd name="connsiteY0" fmla="*/ 148035 h 296892"/>
                    <a:gd name="connsiteX1" fmla="*/ 4472843 w 4622185"/>
                    <a:gd name="connsiteY1" fmla="*/ 148035 h 296892"/>
                    <a:gd name="connsiteX2" fmla="*/ 4472843 w 4622185"/>
                    <a:gd name="connsiteY2" fmla="*/ 296892 h 296892"/>
                    <a:gd name="connsiteX3" fmla="*/ 4622186 w 4622185"/>
                    <a:gd name="connsiteY3" fmla="*/ 296892 h 296892"/>
                    <a:gd name="connsiteX4" fmla="*/ 4622186 w 4622185"/>
                    <a:gd name="connsiteY4" fmla="*/ 0 h 296892"/>
                    <a:gd name="connsiteX5" fmla="*/ 0 w 4622185"/>
                    <a:gd name="connsiteY5" fmla="*/ 0 h 296892"/>
                    <a:gd name="connsiteX6" fmla="*/ 0 w 4622185"/>
                    <a:gd name="connsiteY6" fmla="*/ 296892 h 296892"/>
                    <a:gd name="connsiteX7" fmla="*/ 149342 w 4622185"/>
                    <a:gd name="connsiteY7" fmla="*/ 296892 h 296892"/>
                    <a:gd name="connsiteX8" fmla="*/ 149342 w 4622185"/>
                    <a:gd name="connsiteY8" fmla="*/ 148035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2185" h="296892">
                      <a:moveTo>
                        <a:pt x="149342" y="148035"/>
                      </a:moveTo>
                      <a:cubicBezTo>
                        <a:pt x="1589134" y="148035"/>
                        <a:pt x="3033052" y="148035"/>
                        <a:pt x="4472843" y="148035"/>
                      </a:cubicBezTo>
                      <a:lnTo>
                        <a:pt x="4472843" y="296892"/>
                      </a:lnTo>
                      <a:lnTo>
                        <a:pt x="4622186" y="296892"/>
                      </a:lnTo>
                      <a:cubicBezTo>
                        <a:pt x="4622186" y="222875"/>
                        <a:pt x="4622186" y="74017"/>
                        <a:pt x="4622186" y="0"/>
                      </a:cubicBezTo>
                      <a:cubicBezTo>
                        <a:pt x="3083382" y="0"/>
                        <a:pt x="1539629" y="0"/>
                        <a:pt x="0" y="0"/>
                      </a:cubicBezTo>
                      <a:cubicBezTo>
                        <a:pt x="0" y="74017"/>
                        <a:pt x="0" y="222875"/>
                        <a:pt x="0" y="296892"/>
                      </a:cubicBezTo>
                      <a:lnTo>
                        <a:pt x="149342" y="296892"/>
                      </a:lnTo>
                      <a:lnTo>
                        <a:pt x="149342" y="14803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A0D8D3C9-9038-FAD0-F4C7-F2999A0AF632}"/>
                    </a:ext>
                  </a:extLst>
                </p:cNvPr>
                <p:cNvSpPr/>
                <p:nvPr/>
              </p:nvSpPr>
              <p:spPr>
                <a:xfrm>
                  <a:off x="18033051" y="6072588"/>
                  <a:ext cx="149342" cy="742641"/>
                </a:xfrm>
                <a:custGeom>
                  <a:avLst/>
                  <a:gdLst>
                    <a:gd name="connsiteX0" fmla="*/ 149342 w 149342"/>
                    <a:gd name="connsiteY0" fmla="*/ 0 h 742641"/>
                    <a:gd name="connsiteX1" fmla="*/ 0 w 149342"/>
                    <a:gd name="connsiteY1" fmla="*/ 0 h 742641"/>
                    <a:gd name="connsiteX2" fmla="*/ 0 w 149342"/>
                    <a:gd name="connsiteY2" fmla="*/ 742642 h 742641"/>
                    <a:gd name="connsiteX3" fmla="*/ 149342 w 149342"/>
                    <a:gd name="connsiteY3" fmla="*/ 742642 h 742641"/>
                    <a:gd name="connsiteX4" fmla="*/ 149342 w 149342"/>
                    <a:gd name="connsiteY4" fmla="*/ 445750 h 742641"/>
                    <a:gd name="connsiteX5" fmla="*/ 149342 w 149342"/>
                    <a:gd name="connsiteY5" fmla="*/ 0 h 742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9342" h="742641">
                      <a:moveTo>
                        <a:pt x="149342" y="0"/>
                      </a:moveTo>
                      <a:lnTo>
                        <a:pt x="0" y="0"/>
                      </a:lnTo>
                      <a:cubicBezTo>
                        <a:pt x="0" y="238501"/>
                        <a:pt x="0" y="504964"/>
                        <a:pt x="0" y="742642"/>
                      </a:cubicBezTo>
                      <a:lnTo>
                        <a:pt x="149342" y="742642"/>
                      </a:lnTo>
                      <a:cubicBezTo>
                        <a:pt x="149342" y="668624"/>
                        <a:pt x="149342" y="519767"/>
                        <a:pt x="149342" y="445750"/>
                      </a:cubicBezTo>
                      <a:cubicBezTo>
                        <a:pt x="149342" y="313341"/>
                        <a:pt x="149342" y="132409"/>
                        <a:pt x="149342" y="0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06E46C02-9945-62A2-7498-9E0BCE304D75}"/>
                    </a:ext>
                  </a:extLst>
                </p:cNvPr>
                <p:cNvSpPr/>
                <p:nvPr/>
              </p:nvSpPr>
              <p:spPr>
                <a:xfrm>
                  <a:off x="18182393" y="6071765"/>
                  <a:ext cx="4771527" cy="1040356"/>
                </a:xfrm>
                <a:custGeom>
                  <a:avLst/>
                  <a:gdLst>
                    <a:gd name="connsiteX0" fmla="*/ 4622186 w 4771527"/>
                    <a:gd name="connsiteY0" fmla="*/ 822 h 1040356"/>
                    <a:gd name="connsiteX1" fmla="*/ 4622186 w 4771527"/>
                    <a:gd name="connsiteY1" fmla="*/ 743464 h 1040356"/>
                    <a:gd name="connsiteX2" fmla="*/ 4472843 w 4771527"/>
                    <a:gd name="connsiteY2" fmla="*/ 743464 h 1040356"/>
                    <a:gd name="connsiteX3" fmla="*/ 4472843 w 4771527"/>
                    <a:gd name="connsiteY3" fmla="*/ 892322 h 1040356"/>
                    <a:gd name="connsiteX4" fmla="*/ 149342 w 4771527"/>
                    <a:gd name="connsiteY4" fmla="*/ 892322 h 1040356"/>
                    <a:gd name="connsiteX5" fmla="*/ 149342 w 4771527"/>
                    <a:gd name="connsiteY5" fmla="*/ 743464 h 1040356"/>
                    <a:gd name="connsiteX6" fmla="*/ 0 w 4771527"/>
                    <a:gd name="connsiteY6" fmla="*/ 743464 h 1040356"/>
                    <a:gd name="connsiteX7" fmla="*/ 0 w 4771527"/>
                    <a:gd name="connsiteY7" fmla="*/ 1040357 h 1040356"/>
                    <a:gd name="connsiteX8" fmla="*/ 4622186 w 4771527"/>
                    <a:gd name="connsiteY8" fmla="*/ 1040357 h 1040356"/>
                    <a:gd name="connsiteX9" fmla="*/ 4622186 w 4771527"/>
                    <a:gd name="connsiteY9" fmla="*/ 743464 h 1040356"/>
                    <a:gd name="connsiteX10" fmla="*/ 4771528 w 4771527"/>
                    <a:gd name="connsiteY10" fmla="*/ 743464 h 1040356"/>
                    <a:gd name="connsiteX11" fmla="*/ 4771528 w 4771527"/>
                    <a:gd name="connsiteY11" fmla="*/ 0 h 1040356"/>
                    <a:gd name="connsiteX12" fmla="*/ 4622186 w 4771527"/>
                    <a:gd name="connsiteY12" fmla="*/ 0 h 104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771527" h="1040356">
                      <a:moveTo>
                        <a:pt x="4622186" y="822"/>
                      </a:moveTo>
                      <a:cubicBezTo>
                        <a:pt x="4622186" y="239323"/>
                        <a:pt x="4622186" y="505786"/>
                        <a:pt x="4622186" y="743464"/>
                      </a:cubicBezTo>
                      <a:lnTo>
                        <a:pt x="4472843" y="743464"/>
                      </a:lnTo>
                      <a:lnTo>
                        <a:pt x="4472843" y="892322"/>
                      </a:lnTo>
                      <a:cubicBezTo>
                        <a:pt x="3033052" y="892322"/>
                        <a:pt x="1589134" y="892322"/>
                        <a:pt x="149342" y="892322"/>
                      </a:cubicBezTo>
                      <a:lnTo>
                        <a:pt x="149342" y="743464"/>
                      </a:lnTo>
                      <a:lnTo>
                        <a:pt x="0" y="743464"/>
                      </a:lnTo>
                      <a:cubicBezTo>
                        <a:pt x="0" y="817482"/>
                        <a:pt x="0" y="966339"/>
                        <a:pt x="0" y="1040357"/>
                      </a:cubicBezTo>
                      <a:cubicBezTo>
                        <a:pt x="1538803" y="1040357"/>
                        <a:pt x="3082557" y="1040357"/>
                        <a:pt x="4622186" y="1040357"/>
                      </a:cubicBezTo>
                      <a:cubicBezTo>
                        <a:pt x="4622186" y="966339"/>
                        <a:pt x="4622186" y="817482"/>
                        <a:pt x="4622186" y="743464"/>
                      </a:cubicBezTo>
                      <a:lnTo>
                        <a:pt x="4771528" y="743464"/>
                      </a:lnTo>
                      <a:cubicBezTo>
                        <a:pt x="4771528" y="504964"/>
                        <a:pt x="4771528" y="238501"/>
                        <a:pt x="4771528" y="0"/>
                      </a:cubicBezTo>
                      <a:lnTo>
                        <a:pt x="462218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DEF59278-2B1D-544D-F9BE-285E2D4A7119}"/>
                  </a:ext>
                </a:extLst>
              </p:cNvPr>
              <p:cNvSpPr/>
              <p:nvPr/>
            </p:nvSpPr>
            <p:spPr>
              <a:xfrm>
                <a:off x="18183218" y="6518337"/>
                <a:ext cx="3727781" cy="445749"/>
              </a:xfrm>
              <a:custGeom>
                <a:avLst/>
                <a:gdLst>
                  <a:gd name="connsiteX0" fmla="*/ 3577614 w 3727781"/>
                  <a:gd name="connsiteY0" fmla="*/ 148857 h 445749"/>
                  <a:gd name="connsiteX1" fmla="*/ 3428272 w 3727781"/>
                  <a:gd name="connsiteY1" fmla="*/ 148857 h 445749"/>
                  <a:gd name="connsiteX2" fmla="*/ 2533869 w 3727781"/>
                  <a:gd name="connsiteY2" fmla="*/ 148857 h 445749"/>
                  <a:gd name="connsiteX3" fmla="*/ 2236009 w 3727781"/>
                  <a:gd name="connsiteY3" fmla="*/ 148857 h 445749"/>
                  <a:gd name="connsiteX4" fmla="*/ 1341605 w 3727781"/>
                  <a:gd name="connsiteY4" fmla="*/ 148857 h 445749"/>
                  <a:gd name="connsiteX5" fmla="*/ 1043746 w 3727781"/>
                  <a:gd name="connsiteY5" fmla="*/ 148857 h 445749"/>
                  <a:gd name="connsiteX6" fmla="*/ 149342 w 3727781"/>
                  <a:gd name="connsiteY6" fmla="*/ 148857 h 445749"/>
                  <a:gd name="connsiteX7" fmla="*/ 149342 w 3727781"/>
                  <a:gd name="connsiteY7" fmla="*/ 0 h 445749"/>
                  <a:gd name="connsiteX8" fmla="*/ 0 w 3727781"/>
                  <a:gd name="connsiteY8" fmla="*/ 0 h 445749"/>
                  <a:gd name="connsiteX9" fmla="*/ 0 w 3727781"/>
                  <a:gd name="connsiteY9" fmla="*/ 296892 h 445749"/>
                  <a:gd name="connsiteX10" fmla="*/ 149342 w 3727781"/>
                  <a:gd name="connsiteY10" fmla="*/ 296892 h 445749"/>
                  <a:gd name="connsiteX11" fmla="*/ 149342 w 3727781"/>
                  <a:gd name="connsiteY11" fmla="*/ 445750 h 445749"/>
                  <a:gd name="connsiteX12" fmla="*/ 3727782 w 3727781"/>
                  <a:gd name="connsiteY12" fmla="*/ 445750 h 445749"/>
                  <a:gd name="connsiteX13" fmla="*/ 3727782 w 3727781"/>
                  <a:gd name="connsiteY13" fmla="*/ 148857 h 445749"/>
                  <a:gd name="connsiteX14" fmla="*/ 3577614 w 3727781"/>
                  <a:gd name="connsiteY14" fmla="*/ 148857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27781" h="445749">
                    <a:moveTo>
                      <a:pt x="3577614" y="148857"/>
                    </a:moveTo>
                    <a:cubicBezTo>
                      <a:pt x="3528109" y="148857"/>
                      <a:pt x="3478603" y="148857"/>
                      <a:pt x="3428272" y="148857"/>
                    </a:cubicBezTo>
                    <a:cubicBezTo>
                      <a:pt x="3130413" y="148857"/>
                      <a:pt x="2831728" y="148857"/>
                      <a:pt x="2533869" y="148857"/>
                    </a:cubicBezTo>
                    <a:cubicBezTo>
                      <a:pt x="2434857" y="148857"/>
                      <a:pt x="2335021" y="148857"/>
                      <a:pt x="2236009" y="148857"/>
                    </a:cubicBezTo>
                    <a:cubicBezTo>
                      <a:pt x="1938149" y="148857"/>
                      <a:pt x="1639465" y="148857"/>
                      <a:pt x="1341605" y="148857"/>
                    </a:cubicBezTo>
                    <a:cubicBezTo>
                      <a:pt x="1241769" y="148857"/>
                      <a:pt x="1142757" y="148857"/>
                      <a:pt x="1043746" y="148857"/>
                    </a:cubicBezTo>
                    <a:cubicBezTo>
                      <a:pt x="745061" y="148857"/>
                      <a:pt x="447202" y="148857"/>
                      <a:pt x="149342" y="148857"/>
                    </a:cubicBezTo>
                    <a:lnTo>
                      <a:pt x="149342" y="0"/>
                    </a:lnTo>
                    <a:lnTo>
                      <a:pt x="0" y="0"/>
                    </a:lnTo>
                    <a:cubicBezTo>
                      <a:pt x="0" y="74017"/>
                      <a:pt x="0" y="222875"/>
                      <a:pt x="0" y="296892"/>
                    </a:cubicBezTo>
                    <a:lnTo>
                      <a:pt x="149342" y="296892"/>
                    </a:lnTo>
                    <a:cubicBezTo>
                      <a:pt x="149342" y="296892"/>
                      <a:pt x="149342" y="445750"/>
                      <a:pt x="149342" y="445750"/>
                    </a:cubicBezTo>
                    <a:cubicBezTo>
                      <a:pt x="1340781" y="445750"/>
                      <a:pt x="2535519" y="445750"/>
                      <a:pt x="3727782" y="445750"/>
                    </a:cubicBezTo>
                    <a:lnTo>
                      <a:pt x="3727782" y="148857"/>
                    </a:lnTo>
                    <a:cubicBezTo>
                      <a:pt x="3676626" y="148857"/>
                      <a:pt x="3627120" y="148857"/>
                      <a:pt x="3577614" y="148857"/>
                    </a:cubicBezTo>
                    <a:close/>
                  </a:path>
                </a:pathLst>
              </a:custGeom>
              <a:solidFill>
                <a:srgbClr val="00874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BEAC4500-6EC9-EA2E-F75B-EEFA25781B73}"/>
                  </a:ext>
                </a:extLst>
              </p:cNvPr>
              <p:cNvSpPr/>
              <p:nvPr/>
            </p:nvSpPr>
            <p:spPr>
              <a:xfrm>
                <a:off x="21909350" y="6518337"/>
                <a:ext cx="895228" cy="445749"/>
              </a:xfrm>
              <a:custGeom>
                <a:avLst/>
                <a:gdLst>
                  <a:gd name="connsiteX0" fmla="*/ 745887 w 895228"/>
                  <a:gd name="connsiteY0" fmla="*/ 0 h 445749"/>
                  <a:gd name="connsiteX1" fmla="*/ 745887 w 895228"/>
                  <a:gd name="connsiteY1" fmla="*/ 148857 h 445749"/>
                  <a:gd name="connsiteX2" fmla="*/ 0 w 895228"/>
                  <a:gd name="connsiteY2" fmla="*/ 148857 h 445749"/>
                  <a:gd name="connsiteX3" fmla="*/ 0 w 895228"/>
                  <a:gd name="connsiteY3" fmla="*/ 445750 h 445749"/>
                  <a:gd name="connsiteX4" fmla="*/ 745887 w 895228"/>
                  <a:gd name="connsiteY4" fmla="*/ 445750 h 445749"/>
                  <a:gd name="connsiteX5" fmla="*/ 745887 w 895228"/>
                  <a:gd name="connsiteY5" fmla="*/ 296892 h 445749"/>
                  <a:gd name="connsiteX6" fmla="*/ 895229 w 895228"/>
                  <a:gd name="connsiteY6" fmla="*/ 296892 h 445749"/>
                  <a:gd name="connsiteX7" fmla="*/ 895229 w 895228"/>
                  <a:gd name="connsiteY7" fmla="*/ 0 h 445749"/>
                  <a:gd name="connsiteX8" fmla="*/ 745887 w 895228"/>
                  <a:gd name="connsiteY8" fmla="*/ 0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445749">
                    <a:moveTo>
                      <a:pt x="745887" y="0"/>
                    </a:moveTo>
                    <a:lnTo>
                      <a:pt x="745887" y="148857"/>
                    </a:lnTo>
                    <a:cubicBezTo>
                      <a:pt x="497533" y="148857"/>
                      <a:pt x="249179" y="148857"/>
                      <a:pt x="0" y="148857"/>
                    </a:cubicBezTo>
                    <a:lnTo>
                      <a:pt x="0" y="445750"/>
                    </a:lnTo>
                    <a:cubicBezTo>
                      <a:pt x="248354" y="445750"/>
                      <a:pt x="497533" y="445750"/>
                      <a:pt x="745887" y="445750"/>
                    </a:cubicBezTo>
                    <a:lnTo>
                      <a:pt x="745887" y="296892"/>
                    </a:lnTo>
                    <a:lnTo>
                      <a:pt x="895229" y="296892"/>
                    </a:lnTo>
                    <a:cubicBezTo>
                      <a:pt x="895229" y="222875"/>
                      <a:pt x="895229" y="74017"/>
                      <a:pt x="895229" y="0"/>
                    </a:cubicBezTo>
                    <a:lnTo>
                      <a:pt x="745887" y="0"/>
                    </a:lnTo>
                    <a:close/>
                  </a:path>
                </a:pathLst>
              </a:custGeom>
              <a:solidFill>
                <a:srgbClr val="143F54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87DAD5C5-743F-B0AA-B039-9D70C81F4474}"/>
                  </a:ext>
                </a:extLst>
              </p:cNvPr>
              <p:cNvSpPr/>
              <p:nvPr/>
            </p:nvSpPr>
            <p:spPr>
              <a:xfrm>
                <a:off x="21909350" y="5923731"/>
                <a:ext cx="895228" cy="742641"/>
              </a:xfrm>
              <a:custGeom>
                <a:avLst/>
                <a:gdLst>
                  <a:gd name="connsiteX0" fmla="*/ 745887 w 895228"/>
                  <a:gd name="connsiteY0" fmla="*/ 148857 h 742641"/>
                  <a:gd name="connsiteX1" fmla="*/ 745887 w 895228"/>
                  <a:gd name="connsiteY1" fmla="*/ 0 h 742641"/>
                  <a:gd name="connsiteX2" fmla="*/ 0 w 895228"/>
                  <a:gd name="connsiteY2" fmla="*/ 0 h 742641"/>
                  <a:gd name="connsiteX3" fmla="*/ 0 w 895228"/>
                  <a:gd name="connsiteY3" fmla="*/ 742642 h 742641"/>
                  <a:gd name="connsiteX4" fmla="*/ 745887 w 895228"/>
                  <a:gd name="connsiteY4" fmla="*/ 742642 h 742641"/>
                  <a:gd name="connsiteX5" fmla="*/ 745887 w 895228"/>
                  <a:gd name="connsiteY5" fmla="*/ 593784 h 742641"/>
                  <a:gd name="connsiteX6" fmla="*/ 895229 w 895228"/>
                  <a:gd name="connsiteY6" fmla="*/ 593784 h 742641"/>
                  <a:gd name="connsiteX7" fmla="*/ 895229 w 895228"/>
                  <a:gd name="connsiteY7" fmla="*/ 148035 h 742641"/>
                  <a:gd name="connsiteX8" fmla="*/ 745887 w 895228"/>
                  <a:gd name="connsiteY8" fmla="*/ 148035 h 742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742641">
                    <a:moveTo>
                      <a:pt x="745887" y="148857"/>
                    </a:moveTo>
                    <a:lnTo>
                      <a:pt x="745887" y="0"/>
                    </a:lnTo>
                    <a:cubicBezTo>
                      <a:pt x="497533" y="0"/>
                      <a:pt x="249179" y="0"/>
                      <a:pt x="0" y="0"/>
                    </a:cubicBezTo>
                    <a:lnTo>
                      <a:pt x="0" y="742642"/>
                    </a:lnTo>
                    <a:cubicBezTo>
                      <a:pt x="248354" y="742642"/>
                      <a:pt x="497533" y="742642"/>
                      <a:pt x="745887" y="742642"/>
                    </a:cubicBezTo>
                    <a:lnTo>
                      <a:pt x="745887" y="593784"/>
                    </a:lnTo>
                    <a:lnTo>
                      <a:pt x="895229" y="593784"/>
                    </a:lnTo>
                    <a:cubicBezTo>
                      <a:pt x="895229" y="461376"/>
                      <a:pt x="895229" y="280444"/>
                      <a:pt x="895229" y="148035"/>
                    </a:cubicBezTo>
                    <a:lnTo>
                      <a:pt x="745887" y="148035"/>
                    </a:lnTo>
                    <a:close/>
                  </a:path>
                </a:pathLst>
              </a:custGeom>
              <a:solidFill>
                <a:srgbClr val="335A72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F38D5437-0888-8E6C-81BF-D5ADC5D70818}"/>
                  </a:ext>
                </a:extLst>
              </p:cNvPr>
              <p:cNvSpPr/>
              <p:nvPr/>
            </p:nvSpPr>
            <p:spPr>
              <a:xfrm>
                <a:off x="18182393" y="5923731"/>
                <a:ext cx="3727781" cy="743464"/>
              </a:xfrm>
              <a:custGeom>
                <a:avLst/>
                <a:gdLst>
                  <a:gd name="connsiteX0" fmla="*/ 149342 w 3727781"/>
                  <a:gd name="connsiteY0" fmla="*/ 0 h 743464"/>
                  <a:gd name="connsiteX1" fmla="*/ 149342 w 3727781"/>
                  <a:gd name="connsiteY1" fmla="*/ 148857 h 743464"/>
                  <a:gd name="connsiteX2" fmla="*/ 0 w 3727781"/>
                  <a:gd name="connsiteY2" fmla="*/ 148857 h 743464"/>
                  <a:gd name="connsiteX3" fmla="*/ 0 w 3727781"/>
                  <a:gd name="connsiteY3" fmla="*/ 594607 h 743464"/>
                  <a:gd name="connsiteX4" fmla="*/ 149342 w 3727781"/>
                  <a:gd name="connsiteY4" fmla="*/ 594607 h 743464"/>
                  <a:gd name="connsiteX5" fmla="*/ 149342 w 3727781"/>
                  <a:gd name="connsiteY5" fmla="*/ 743464 h 743464"/>
                  <a:gd name="connsiteX6" fmla="*/ 3727782 w 3727781"/>
                  <a:gd name="connsiteY6" fmla="*/ 743464 h 743464"/>
                  <a:gd name="connsiteX7" fmla="*/ 3727782 w 3727781"/>
                  <a:gd name="connsiteY7" fmla="*/ 0 h 743464"/>
                  <a:gd name="connsiteX8" fmla="*/ 149342 w 3727781"/>
                  <a:gd name="connsiteY8" fmla="*/ 0 h 743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27781" h="743464">
                    <a:moveTo>
                      <a:pt x="149342" y="0"/>
                    </a:moveTo>
                    <a:lnTo>
                      <a:pt x="149342" y="148857"/>
                    </a:lnTo>
                    <a:lnTo>
                      <a:pt x="0" y="148857"/>
                    </a:lnTo>
                    <a:cubicBezTo>
                      <a:pt x="0" y="281266"/>
                      <a:pt x="0" y="462198"/>
                      <a:pt x="0" y="594607"/>
                    </a:cubicBezTo>
                    <a:lnTo>
                      <a:pt x="149342" y="594607"/>
                    </a:lnTo>
                    <a:lnTo>
                      <a:pt x="149342" y="743464"/>
                    </a:lnTo>
                    <a:cubicBezTo>
                      <a:pt x="447202" y="743464"/>
                      <a:pt x="3678276" y="743464"/>
                      <a:pt x="3727782" y="743464"/>
                    </a:cubicBezTo>
                    <a:lnTo>
                      <a:pt x="3727782" y="0"/>
                    </a:lnTo>
                    <a:cubicBezTo>
                      <a:pt x="2534694" y="0"/>
                      <a:pt x="1340780" y="0"/>
                      <a:pt x="149342" y="0"/>
                    </a:cubicBezTo>
                    <a:close/>
                  </a:path>
                </a:pathLst>
              </a:custGeom>
              <a:solidFill>
                <a:srgbClr val="15AD6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6" name="Graphic 16">
              <a:extLst>
                <a:ext uri="{FF2B5EF4-FFF2-40B4-BE49-F238E27FC236}">
                  <a16:creationId xmlns:a16="http://schemas.microsoft.com/office/drawing/2014/main" id="{B0FB387F-ED65-8480-AB59-16D53552EB5C}"/>
                </a:ext>
              </a:extLst>
            </p:cNvPr>
            <p:cNvGrpSpPr/>
            <p:nvPr/>
          </p:nvGrpSpPr>
          <p:grpSpPr>
            <a:xfrm>
              <a:off x="15180696" y="5403964"/>
              <a:ext cx="2533868" cy="2079890"/>
              <a:chOff x="15180696" y="5403964"/>
              <a:chExt cx="2533868" cy="2079890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32A63D12-C906-9816-0A9A-6C2C4BAFDB12}"/>
                  </a:ext>
                </a:extLst>
              </p:cNvPr>
              <p:cNvSpPr/>
              <p:nvPr/>
            </p:nvSpPr>
            <p:spPr>
              <a:xfrm>
                <a:off x="15330038" y="5552821"/>
                <a:ext cx="2236008" cy="1786288"/>
              </a:xfrm>
              <a:custGeom>
                <a:avLst/>
                <a:gdLst>
                  <a:gd name="connsiteX0" fmla="*/ 2086667 w 2236008"/>
                  <a:gd name="connsiteY0" fmla="*/ 445750 h 1786288"/>
                  <a:gd name="connsiteX1" fmla="*/ 2086667 w 2236008"/>
                  <a:gd name="connsiteY1" fmla="*/ 296892 h 1786288"/>
                  <a:gd name="connsiteX2" fmla="*/ 1937324 w 2236008"/>
                  <a:gd name="connsiteY2" fmla="*/ 296892 h 1786288"/>
                  <a:gd name="connsiteX3" fmla="*/ 1937324 w 2236008"/>
                  <a:gd name="connsiteY3" fmla="*/ 148035 h 1786288"/>
                  <a:gd name="connsiteX4" fmla="*/ 1787982 w 2236008"/>
                  <a:gd name="connsiteY4" fmla="*/ 148035 h 1786288"/>
                  <a:gd name="connsiteX5" fmla="*/ 1787982 w 2236008"/>
                  <a:gd name="connsiteY5" fmla="*/ 0 h 1786288"/>
                  <a:gd name="connsiteX6" fmla="*/ 1638640 w 2236008"/>
                  <a:gd name="connsiteY6" fmla="*/ 0 h 1786288"/>
                  <a:gd name="connsiteX7" fmla="*/ 1489298 w 2236008"/>
                  <a:gd name="connsiteY7" fmla="*/ 0 h 1786288"/>
                  <a:gd name="connsiteX8" fmla="*/ 1339955 w 2236008"/>
                  <a:gd name="connsiteY8" fmla="*/ 0 h 1786288"/>
                  <a:gd name="connsiteX9" fmla="*/ 1339955 w 2236008"/>
                  <a:gd name="connsiteY9" fmla="*/ 148857 h 1786288"/>
                  <a:gd name="connsiteX10" fmla="*/ 1339955 w 2236008"/>
                  <a:gd name="connsiteY10" fmla="*/ 148857 h 1786288"/>
                  <a:gd name="connsiteX11" fmla="*/ 1190613 w 2236008"/>
                  <a:gd name="connsiteY11" fmla="*/ 148857 h 1786288"/>
                  <a:gd name="connsiteX12" fmla="*/ 1190613 w 2236008"/>
                  <a:gd name="connsiteY12" fmla="*/ 297715 h 1786288"/>
                  <a:gd name="connsiteX13" fmla="*/ 1190613 w 2236008"/>
                  <a:gd name="connsiteY13" fmla="*/ 297715 h 1786288"/>
                  <a:gd name="connsiteX14" fmla="*/ 1041271 w 2236008"/>
                  <a:gd name="connsiteY14" fmla="*/ 297715 h 1786288"/>
                  <a:gd name="connsiteX15" fmla="*/ 1041271 w 2236008"/>
                  <a:gd name="connsiteY15" fmla="*/ 297715 h 1786288"/>
                  <a:gd name="connsiteX16" fmla="*/ 1041271 w 2236008"/>
                  <a:gd name="connsiteY16" fmla="*/ 148035 h 1786288"/>
                  <a:gd name="connsiteX17" fmla="*/ 891928 w 2236008"/>
                  <a:gd name="connsiteY17" fmla="*/ 148035 h 1786288"/>
                  <a:gd name="connsiteX18" fmla="*/ 891928 w 2236008"/>
                  <a:gd name="connsiteY18" fmla="*/ 148035 h 1786288"/>
                  <a:gd name="connsiteX19" fmla="*/ 891928 w 2236008"/>
                  <a:gd name="connsiteY19" fmla="*/ 0 h 1786288"/>
                  <a:gd name="connsiteX20" fmla="*/ 742586 w 2236008"/>
                  <a:gd name="connsiteY20" fmla="*/ 0 h 1786288"/>
                  <a:gd name="connsiteX21" fmla="*/ 595719 w 2236008"/>
                  <a:gd name="connsiteY21" fmla="*/ 0 h 1786288"/>
                  <a:gd name="connsiteX22" fmla="*/ 447202 w 2236008"/>
                  <a:gd name="connsiteY22" fmla="*/ 0 h 1786288"/>
                  <a:gd name="connsiteX23" fmla="*/ 447202 w 2236008"/>
                  <a:gd name="connsiteY23" fmla="*/ 148857 h 1786288"/>
                  <a:gd name="connsiteX24" fmla="*/ 297860 w 2236008"/>
                  <a:gd name="connsiteY24" fmla="*/ 148857 h 1786288"/>
                  <a:gd name="connsiteX25" fmla="*/ 297860 w 2236008"/>
                  <a:gd name="connsiteY25" fmla="*/ 297715 h 1786288"/>
                  <a:gd name="connsiteX26" fmla="*/ 297860 w 2236008"/>
                  <a:gd name="connsiteY26" fmla="*/ 297715 h 1786288"/>
                  <a:gd name="connsiteX27" fmla="*/ 297860 w 2236008"/>
                  <a:gd name="connsiteY27" fmla="*/ 297715 h 1786288"/>
                  <a:gd name="connsiteX28" fmla="*/ 297860 w 2236008"/>
                  <a:gd name="connsiteY28" fmla="*/ 297715 h 1786288"/>
                  <a:gd name="connsiteX29" fmla="*/ 148517 w 2236008"/>
                  <a:gd name="connsiteY29" fmla="*/ 297715 h 1786288"/>
                  <a:gd name="connsiteX30" fmla="*/ 148517 w 2236008"/>
                  <a:gd name="connsiteY30" fmla="*/ 446572 h 1786288"/>
                  <a:gd name="connsiteX31" fmla="*/ 148517 w 2236008"/>
                  <a:gd name="connsiteY31" fmla="*/ 446572 h 1786288"/>
                  <a:gd name="connsiteX32" fmla="*/ 0 w 2236008"/>
                  <a:gd name="connsiteY32" fmla="*/ 446572 h 1786288"/>
                  <a:gd name="connsiteX33" fmla="*/ 0 w 2236008"/>
                  <a:gd name="connsiteY33" fmla="*/ 595429 h 1786288"/>
                  <a:gd name="connsiteX34" fmla="*/ 0 w 2236008"/>
                  <a:gd name="connsiteY34" fmla="*/ 744287 h 1786288"/>
                  <a:gd name="connsiteX35" fmla="*/ 149342 w 2236008"/>
                  <a:gd name="connsiteY35" fmla="*/ 744287 h 1786288"/>
                  <a:gd name="connsiteX36" fmla="*/ 149342 w 2236008"/>
                  <a:gd name="connsiteY36" fmla="*/ 893144 h 1786288"/>
                  <a:gd name="connsiteX37" fmla="*/ 203799 w 2236008"/>
                  <a:gd name="connsiteY37" fmla="*/ 893144 h 1786288"/>
                  <a:gd name="connsiteX38" fmla="*/ 298685 w 2236008"/>
                  <a:gd name="connsiteY38" fmla="*/ 893144 h 1786288"/>
                  <a:gd name="connsiteX39" fmla="*/ 298685 w 2236008"/>
                  <a:gd name="connsiteY39" fmla="*/ 1042001 h 1786288"/>
                  <a:gd name="connsiteX40" fmla="*/ 448027 w 2236008"/>
                  <a:gd name="connsiteY40" fmla="*/ 1042001 h 1786288"/>
                  <a:gd name="connsiteX41" fmla="*/ 448027 w 2236008"/>
                  <a:gd name="connsiteY41" fmla="*/ 1190859 h 1786288"/>
                  <a:gd name="connsiteX42" fmla="*/ 597369 w 2236008"/>
                  <a:gd name="connsiteY42" fmla="*/ 1190859 h 1786288"/>
                  <a:gd name="connsiteX43" fmla="*/ 597369 w 2236008"/>
                  <a:gd name="connsiteY43" fmla="*/ 1339716 h 1786288"/>
                  <a:gd name="connsiteX44" fmla="*/ 661727 w 2236008"/>
                  <a:gd name="connsiteY44" fmla="*/ 1339716 h 1786288"/>
                  <a:gd name="connsiteX45" fmla="*/ 745886 w 2236008"/>
                  <a:gd name="connsiteY45" fmla="*/ 1339716 h 1786288"/>
                  <a:gd name="connsiteX46" fmla="*/ 745886 w 2236008"/>
                  <a:gd name="connsiteY46" fmla="*/ 1488573 h 1786288"/>
                  <a:gd name="connsiteX47" fmla="*/ 895229 w 2236008"/>
                  <a:gd name="connsiteY47" fmla="*/ 1488573 h 1786288"/>
                  <a:gd name="connsiteX48" fmla="*/ 895229 w 2236008"/>
                  <a:gd name="connsiteY48" fmla="*/ 1637431 h 1786288"/>
                  <a:gd name="connsiteX49" fmla="*/ 1044571 w 2236008"/>
                  <a:gd name="connsiteY49" fmla="*/ 1637431 h 1786288"/>
                  <a:gd name="connsiteX50" fmla="*/ 1044571 w 2236008"/>
                  <a:gd name="connsiteY50" fmla="*/ 1786288 h 1786288"/>
                  <a:gd name="connsiteX51" fmla="*/ 1193913 w 2236008"/>
                  <a:gd name="connsiteY51" fmla="*/ 1786288 h 1786288"/>
                  <a:gd name="connsiteX52" fmla="*/ 1193913 w 2236008"/>
                  <a:gd name="connsiteY52" fmla="*/ 1637431 h 1786288"/>
                  <a:gd name="connsiteX53" fmla="*/ 1343256 w 2236008"/>
                  <a:gd name="connsiteY53" fmla="*/ 1637431 h 1786288"/>
                  <a:gd name="connsiteX54" fmla="*/ 1343256 w 2236008"/>
                  <a:gd name="connsiteY54" fmla="*/ 1488573 h 1786288"/>
                  <a:gd name="connsiteX55" fmla="*/ 1417514 w 2236008"/>
                  <a:gd name="connsiteY55" fmla="*/ 1488573 h 1786288"/>
                  <a:gd name="connsiteX56" fmla="*/ 1491773 w 2236008"/>
                  <a:gd name="connsiteY56" fmla="*/ 1488573 h 1786288"/>
                  <a:gd name="connsiteX57" fmla="*/ 1491773 w 2236008"/>
                  <a:gd name="connsiteY57" fmla="*/ 1339716 h 1786288"/>
                  <a:gd name="connsiteX58" fmla="*/ 1491773 w 2236008"/>
                  <a:gd name="connsiteY58" fmla="*/ 1339716 h 1786288"/>
                  <a:gd name="connsiteX59" fmla="*/ 1641115 w 2236008"/>
                  <a:gd name="connsiteY59" fmla="*/ 1339716 h 1786288"/>
                  <a:gd name="connsiteX60" fmla="*/ 1641115 w 2236008"/>
                  <a:gd name="connsiteY60" fmla="*/ 1190859 h 1786288"/>
                  <a:gd name="connsiteX61" fmla="*/ 1641115 w 2236008"/>
                  <a:gd name="connsiteY61" fmla="*/ 1190859 h 1786288"/>
                  <a:gd name="connsiteX62" fmla="*/ 1790457 w 2236008"/>
                  <a:gd name="connsiteY62" fmla="*/ 1190859 h 1786288"/>
                  <a:gd name="connsiteX63" fmla="*/ 1790457 w 2236008"/>
                  <a:gd name="connsiteY63" fmla="*/ 1042001 h 1786288"/>
                  <a:gd name="connsiteX64" fmla="*/ 1790457 w 2236008"/>
                  <a:gd name="connsiteY64" fmla="*/ 1042001 h 1786288"/>
                  <a:gd name="connsiteX65" fmla="*/ 1939800 w 2236008"/>
                  <a:gd name="connsiteY65" fmla="*/ 1042001 h 1786288"/>
                  <a:gd name="connsiteX66" fmla="*/ 1939800 w 2236008"/>
                  <a:gd name="connsiteY66" fmla="*/ 893144 h 1786288"/>
                  <a:gd name="connsiteX67" fmla="*/ 2086667 w 2236008"/>
                  <a:gd name="connsiteY67" fmla="*/ 893144 h 1786288"/>
                  <a:gd name="connsiteX68" fmla="*/ 2086667 w 2236008"/>
                  <a:gd name="connsiteY68" fmla="*/ 744287 h 1786288"/>
                  <a:gd name="connsiteX69" fmla="*/ 2086667 w 2236008"/>
                  <a:gd name="connsiteY69" fmla="*/ 744287 h 1786288"/>
                  <a:gd name="connsiteX70" fmla="*/ 2086667 w 2236008"/>
                  <a:gd name="connsiteY70" fmla="*/ 744287 h 1786288"/>
                  <a:gd name="connsiteX71" fmla="*/ 2236009 w 2236008"/>
                  <a:gd name="connsiteY71" fmla="*/ 744287 h 1786288"/>
                  <a:gd name="connsiteX72" fmla="*/ 2236009 w 2236008"/>
                  <a:gd name="connsiteY72" fmla="*/ 593785 h 1786288"/>
                  <a:gd name="connsiteX73" fmla="*/ 2236009 w 2236008"/>
                  <a:gd name="connsiteY73" fmla="*/ 445750 h 1786288"/>
                  <a:gd name="connsiteX74" fmla="*/ 2086667 w 2236008"/>
                  <a:gd name="connsiteY74" fmla="*/ 445750 h 1786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236008" h="1786288">
                    <a:moveTo>
                      <a:pt x="2086667" y="445750"/>
                    </a:moveTo>
                    <a:lnTo>
                      <a:pt x="2086667" y="296892"/>
                    </a:lnTo>
                    <a:lnTo>
                      <a:pt x="1937324" y="296892"/>
                    </a:lnTo>
                    <a:lnTo>
                      <a:pt x="1937324" y="148035"/>
                    </a:lnTo>
                    <a:lnTo>
                      <a:pt x="1787982" y="148035"/>
                    </a:lnTo>
                    <a:lnTo>
                      <a:pt x="1787982" y="0"/>
                    </a:lnTo>
                    <a:lnTo>
                      <a:pt x="1638640" y="0"/>
                    </a:lnTo>
                    <a:lnTo>
                      <a:pt x="1489298" y="0"/>
                    </a:lnTo>
                    <a:lnTo>
                      <a:pt x="1339955" y="0"/>
                    </a:lnTo>
                    <a:lnTo>
                      <a:pt x="1339955" y="148857"/>
                    </a:lnTo>
                    <a:lnTo>
                      <a:pt x="1339955" y="148857"/>
                    </a:lnTo>
                    <a:lnTo>
                      <a:pt x="1190613" y="148857"/>
                    </a:lnTo>
                    <a:lnTo>
                      <a:pt x="1190613" y="297715"/>
                    </a:lnTo>
                    <a:lnTo>
                      <a:pt x="1190613" y="297715"/>
                    </a:lnTo>
                    <a:lnTo>
                      <a:pt x="1041271" y="297715"/>
                    </a:lnTo>
                    <a:lnTo>
                      <a:pt x="1041271" y="297715"/>
                    </a:lnTo>
                    <a:lnTo>
                      <a:pt x="1041271" y="148035"/>
                    </a:lnTo>
                    <a:lnTo>
                      <a:pt x="891928" y="148035"/>
                    </a:lnTo>
                    <a:lnTo>
                      <a:pt x="891928" y="148035"/>
                    </a:lnTo>
                    <a:lnTo>
                      <a:pt x="891928" y="0"/>
                    </a:lnTo>
                    <a:lnTo>
                      <a:pt x="742586" y="0"/>
                    </a:lnTo>
                    <a:lnTo>
                      <a:pt x="595719" y="0"/>
                    </a:lnTo>
                    <a:lnTo>
                      <a:pt x="447202" y="0"/>
                    </a:lnTo>
                    <a:lnTo>
                      <a:pt x="447202" y="148857"/>
                    </a:lnTo>
                    <a:lnTo>
                      <a:pt x="297860" y="148857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148517" y="297715"/>
                    </a:lnTo>
                    <a:lnTo>
                      <a:pt x="148517" y="446572"/>
                    </a:lnTo>
                    <a:lnTo>
                      <a:pt x="148517" y="446572"/>
                    </a:lnTo>
                    <a:lnTo>
                      <a:pt x="0" y="446572"/>
                    </a:lnTo>
                    <a:lnTo>
                      <a:pt x="0" y="595429"/>
                    </a:lnTo>
                    <a:lnTo>
                      <a:pt x="0" y="744287"/>
                    </a:lnTo>
                    <a:lnTo>
                      <a:pt x="149342" y="744287"/>
                    </a:lnTo>
                    <a:lnTo>
                      <a:pt x="149342" y="893144"/>
                    </a:lnTo>
                    <a:lnTo>
                      <a:pt x="203799" y="893144"/>
                    </a:lnTo>
                    <a:lnTo>
                      <a:pt x="298685" y="893144"/>
                    </a:lnTo>
                    <a:lnTo>
                      <a:pt x="298685" y="1042001"/>
                    </a:lnTo>
                    <a:lnTo>
                      <a:pt x="448027" y="1042001"/>
                    </a:lnTo>
                    <a:lnTo>
                      <a:pt x="448027" y="1190859"/>
                    </a:lnTo>
                    <a:lnTo>
                      <a:pt x="597369" y="1190859"/>
                    </a:lnTo>
                    <a:lnTo>
                      <a:pt x="597369" y="1339716"/>
                    </a:lnTo>
                    <a:lnTo>
                      <a:pt x="661727" y="1339716"/>
                    </a:lnTo>
                    <a:lnTo>
                      <a:pt x="745886" y="1339716"/>
                    </a:lnTo>
                    <a:lnTo>
                      <a:pt x="745886" y="1488573"/>
                    </a:lnTo>
                    <a:lnTo>
                      <a:pt x="895229" y="1488573"/>
                    </a:lnTo>
                    <a:lnTo>
                      <a:pt x="895229" y="1637431"/>
                    </a:lnTo>
                    <a:lnTo>
                      <a:pt x="1044571" y="1637431"/>
                    </a:lnTo>
                    <a:lnTo>
                      <a:pt x="1044571" y="1786288"/>
                    </a:lnTo>
                    <a:lnTo>
                      <a:pt x="1193913" y="1786288"/>
                    </a:lnTo>
                    <a:lnTo>
                      <a:pt x="1193913" y="1637431"/>
                    </a:lnTo>
                    <a:lnTo>
                      <a:pt x="1343256" y="1637431"/>
                    </a:lnTo>
                    <a:lnTo>
                      <a:pt x="1343256" y="1488573"/>
                    </a:lnTo>
                    <a:lnTo>
                      <a:pt x="1417514" y="1488573"/>
                    </a:lnTo>
                    <a:lnTo>
                      <a:pt x="1491773" y="1488573"/>
                    </a:lnTo>
                    <a:lnTo>
                      <a:pt x="1491773" y="1339716"/>
                    </a:lnTo>
                    <a:lnTo>
                      <a:pt x="1491773" y="1339716"/>
                    </a:lnTo>
                    <a:lnTo>
                      <a:pt x="1641115" y="1339716"/>
                    </a:lnTo>
                    <a:lnTo>
                      <a:pt x="1641115" y="1190859"/>
                    </a:lnTo>
                    <a:lnTo>
                      <a:pt x="1641115" y="1190859"/>
                    </a:lnTo>
                    <a:lnTo>
                      <a:pt x="1790457" y="1190859"/>
                    </a:lnTo>
                    <a:lnTo>
                      <a:pt x="1790457" y="1042001"/>
                    </a:lnTo>
                    <a:lnTo>
                      <a:pt x="1790457" y="1042001"/>
                    </a:lnTo>
                    <a:lnTo>
                      <a:pt x="1939800" y="1042001"/>
                    </a:lnTo>
                    <a:lnTo>
                      <a:pt x="1939800" y="893144"/>
                    </a:lnTo>
                    <a:lnTo>
                      <a:pt x="2086667" y="893144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236009" y="744287"/>
                    </a:lnTo>
                    <a:lnTo>
                      <a:pt x="2236009" y="593785"/>
                    </a:lnTo>
                    <a:lnTo>
                      <a:pt x="2236009" y="445750"/>
                    </a:lnTo>
                    <a:lnTo>
                      <a:pt x="2086667" y="445750"/>
                    </a:lnTo>
                    <a:close/>
                  </a:path>
                </a:pathLst>
              </a:custGeom>
              <a:solidFill>
                <a:srgbClr val="DE2E2A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8" name="Graphic 16">
                <a:extLst>
                  <a:ext uri="{FF2B5EF4-FFF2-40B4-BE49-F238E27FC236}">
                    <a16:creationId xmlns:a16="http://schemas.microsoft.com/office/drawing/2014/main" id="{1EB1EC93-3455-7BA1-AB6C-311CE3092366}"/>
                  </a:ext>
                </a:extLst>
              </p:cNvPr>
              <p:cNvGrpSpPr/>
              <p:nvPr/>
            </p:nvGrpSpPr>
            <p:grpSpPr>
              <a:xfrm>
                <a:off x="15180696" y="5403964"/>
                <a:ext cx="2533868" cy="2079890"/>
                <a:chOff x="15180696" y="5403964"/>
                <a:chExt cx="2533868" cy="2079890"/>
              </a:xfrm>
              <a:solidFill>
                <a:srgbClr val="242428"/>
              </a:solidFill>
            </p:grpSpPr>
            <p:sp>
              <p:nvSpPr>
                <p:cNvPr id="13" name="Freeform 12">
                  <a:extLst>
                    <a:ext uri="{FF2B5EF4-FFF2-40B4-BE49-F238E27FC236}">
                      <a16:creationId xmlns:a16="http://schemas.microsoft.com/office/drawing/2014/main" id="{C34D737D-9176-A1FE-6FFE-D208B4D02BFB}"/>
                    </a:ext>
                  </a:extLst>
                </p:cNvPr>
                <p:cNvSpPr/>
                <p:nvPr/>
              </p:nvSpPr>
              <p:spPr>
                <a:xfrm>
                  <a:off x="15330038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4" name="Freeform 13">
                  <a:extLst>
                    <a:ext uri="{FF2B5EF4-FFF2-40B4-BE49-F238E27FC236}">
                      <a16:creationId xmlns:a16="http://schemas.microsoft.com/office/drawing/2014/main" id="{F1A9CB19-98ED-D8E5-7461-D18A1CAD5453}"/>
                    </a:ext>
                  </a:extLst>
                </p:cNvPr>
                <p:cNvSpPr/>
                <p:nvPr/>
              </p:nvSpPr>
              <p:spPr>
                <a:xfrm>
                  <a:off x="15478555" y="5552821"/>
                  <a:ext cx="298684" cy="296892"/>
                </a:xfrm>
                <a:custGeom>
                  <a:avLst/>
                  <a:gdLst>
                    <a:gd name="connsiteX0" fmla="*/ 149342 w 298684"/>
                    <a:gd name="connsiteY0" fmla="*/ 148035 h 296892"/>
                    <a:gd name="connsiteX1" fmla="*/ 298685 w 298684"/>
                    <a:gd name="connsiteY1" fmla="*/ 148035 h 296892"/>
                    <a:gd name="connsiteX2" fmla="*/ 298685 w 298684"/>
                    <a:gd name="connsiteY2" fmla="*/ 0 h 296892"/>
                    <a:gd name="connsiteX3" fmla="*/ 149342 w 298684"/>
                    <a:gd name="connsiteY3" fmla="*/ 0 h 296892"/>
                    <a:gd name="connsiteX4" fmla="*/ 149342 w 298684"/>
                    <a:gd name="connsiteY4" fmla="*/ 148035 h 296892"/>
                    <a:gd name="connsiteX5" fmla="*/ 0 w 298684"/>
                    <a:gd name="connsiteY5" fmla="*/ 148035 h 296892"/>
                    <a:gd name="connsiteX6" fmla="*/ 0 w 298684"/>
                    <a:gd name="connsiteY6" fmla="*/ 296892 h 296892"/>
                    <a:gd name="connsiteX7" fmla="*/ 149342 w 298684"/>
                    <a:gd name="connsiteY7" fmla="*/ 296892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8684" h="296892">
                      <a:moveTo>
                        <a:pt x="149342" y="148035"/>
                      </a:moveTo>
                      <a:lnTo>
                        <a:pt x="298685" y="148035"/>
                      </a:lnTo>
                      <a:lnTo>
                        <a:pt x="298685" y="0"/>
                      </a:lnTo>
                      <a:lnTo>
                        <a:pt x="149342" y="0"/>
                      </a:lnTo>
                      <a:lnTo>
                        <a:pt x="149342" y="148035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5" name="Freeform 14">
                  <a:extLst>
                    <a:ext uri="{FF2B5EF4-FFF2-40B4-BE49-F238E27FC236}">
                      <a16:creationId xmlns:a16="http://schemas.microsoft.com/office/drawing/2014/main" id="{377A3F9C-BA29-86A4-0168-3EC014808849}"/>
                    </a:ext>
                  </a:extLst>
                </p:cNvPr>
                <p:cNvSpPr/>
                <p:nvPr/>
              </p:nvSpPr>
              <p:spPr>
                <a:xfrm>
                  <a:off x="15777240" y="5403964"/>
                  <a:ext cx="447201" cy="148857"/>
                </a:xfrm>
                <a:custGeom>
                  <a:avLst/>
                  <a:gdLst>
                    <a:gd name="connsiteX0" fmla="*/ 297859 w 447201"/>
                    <a:gd name="connsiteY0" fmla="*/ 148857 h 148857"/>
                    <a:gd name="connsiteX1" fmla="*/ 447202 w 447201"/>
                    <a:gd name="connsiteY1" fmla="*/ 148857 h 148857"/>
                    <a:gd name="connsiteX2" fmla="*/ 447202 w 447201"/>
                    <a:gd name="connsiteY2" fmla="*/ 0 h 148857"/>
                    <a:gd name="connsiteX3" fmla="*/ 297859 w 447201"/>
                    <a:gd name="connsiteY3" fmla="*/ 0 h 148857"/>
                    <a:gd name="connsiteX4" fmla="*/ 148517 w 447201"/>
                    <a:gd name="connsiteY4" fmla="*/ 0 h 148857"/>
                    <a:gd name="connsiteX5" fmla="*/ 0 w 447201"/>
                    <a:gd name="connsiteY5" fmla="*/ 0 h 148857"/>
                    <a:gd name="connsiteX6" fmla="*/ 0 w 447201"/>
                    <a:gd name="connsiteY6" fmla="*/ 148857 h 148857"/>
                    <a:gd name="connsiteX7" fmla="*/ 148517 w 447201"/>
                    <a:gd name="connsiteY7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7201" h="148857">
                      <a:moveTo>
                        <a:pt x="297859" y="148857"/>
                      </a:moveTo>
                      <a:lnTo>
                        <a:pt x="447202" y="148857"/>
                      </a:lnTo>
                      <a:lnTo>
                        <a:pt x="447202" y="0"/>
                      </a:lnTo>
                      <a:lnTo>
                        <a:pt x="297859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9C7EE32B-84D2-AF99-E275-A9A9BD6B0F87}"/>
                    </a:ext>
                  </a:extLst>
                </p:cNvPr>
                <p:cNvSpPr/>
                <p:nvPr/>
              </p:nvSpPr>
              <p:spPr>
                <a:xfrm>
                  <a:off x="1622444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334BF2B7-7F85-F379-41BD-3B66383896BD}"/>
                    </a:ext>
                  </a:extLst>
                </p:cNvPr>
                <p:cNvSpPr/>
                <p:nvPr/>
              </p:nvSpPr>
              <p:spPr>
                <a:xfrm>
                  <a:off x="17267362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CB1E3D01-263A-0E23-E7CA-72B3295BF5B7}"/>
                    </a:ext>
                  </a:extLst>
                </p:cNvPr>
                <p:cNvSpPr/>
                <p:nvPr/>
              </p:nvSpPr>
              <p:spPr>
                <a:xfrm>
                  <a:off x="16671643" y="5403964"/>
                  <a:ext cx="595718" cy="296892"/>
                </a:xfrm>
                <a:custGeom>
                  <a:avLst/>
                  <a:gdLst>
                    <a:gd name="connsiteX0" fmla="*/ 447202 w 595718"/>
                    <a:gd name="connsiteY0" fmla="*/ 148857 h 296892"/>
                    <a:gd name="connsiteX1" fmla="*/ 447202 w 595718"/>
                    <a:gd name="connsiteY1" fmla="*/ 0 h 296892"/>
                    <a:gd name="connsiteX2" fmla="*/ 297860 w 595718"/>
                    <a:gd name="connsiteY2" fmla="*/ 0 h 296892"/>
                    <a:gd name="connsiteX3" fmla="*/ 148517 w 595718"/>
                    <a:gd name="connsiteY3" fmla="*/ 0 h 296892"/>
                    <a:gd name="connsiteX4" fmla="*/ 0 w 595718"/>
                    <a:gd name="connsiteY4" fmla="*/ 0 h 296892"/>
                    <a:gd name="connsiteX5" fmla="*/ 0 w 595718"/>
                    <a:gd name="connsiteY5" fmla="*/ 148857 h 296892"/>
                    <a:gd name="connsiteX6" fmla="*/ 148517 w 595718"/>
                    <a:gd name="connsiteY6" fmla="*/ 148857 h 296892"/>
                    <a:gd name="connsiteX7" fmla="*/ 297860 w 595718"/>
                    <a:gd name="connsiteY7" fmla="*/ 148857 h 296892"/>
                    <a:gd name="connsiteX8" fmla="*/ 447202 w 595718"/>
                    <a:gd name="connsiteY8" fmla="*/ 148857 h 296892"/>
                    <a:gd name="connsiteX9" fmla="*/ 447202 w 595718"/>
                    <a:gd name="connsiteY9" fmla="*/ 296892 h 296892"/>
                    <a:gd name="connsiteX10" fmla="*/ 595719 w 595718"/>
                    <a:gd name="connsiteY10" fmla="*/ 296892 h 296892"/>
                    <a:gd name="connsiteX11" fmla="*/ 595719 w 595718"/>
                    <a:gd name="connsiteY11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5718" h="296892">
                      <a:moveTo>
                        <a:pt x="447202" y="148857"/>
                      </a:moveTo>
                      <a:lnTo>
                        <a:pt x="447202" y="0"/>
                      </a:lnTo>
                      <a:lnTo>
                        <a:pt x="297860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297860" y="148857"/>
                      </a:lnTo>
                      <a:lnTo>
                        <a:pt x="447202" y="148857"/>
                      </a:lnTo>
                      <a:lnTo>
                        <a:pt x="447202" y="296892"/>
                      </a:lnTo>
                      <a:lnTo>
                        <a:pt x="595719" y="296892"/>
                      </a:lnTo>
                      <a:lnTo>
                        <a:pt x="595719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094116A3-7E8C-14F6-87F1-7F5AC2536622}"/>
                    </a:ext>
                  </a:extLst>
                </p:cNvPr>
                <p:cNvSpPr/>
                <p:nvPr/>
              </p:nvSpPr>
              <p:spPr>
                <a:xfrm>
                  <a:off x="16372959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91BCFC6A-BCC9-43B0-C371-D4D083B6CDF2}"/>
                    </a:ext>
                  </a:extLst>
                </p:cNvPr>
                <p:cNvSpPr/>
                <p:nvPr/>
              </p:nvSpPr>
              <p:spPr>
                <a:xfrm>
                  <a:off x="1652230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5F9C731D-A453-A595-CEC0-20F014ED0CA0}"/>
                    </a:ext>
                  </a:extLst>
                </p:cNvPr>
                <p:cNvSpPr/>
                <p:nvPr/>
              </p:nvSpPr>
              <p:spPr>
                <a:xfrm>
                  <a:off x="17416704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291090FA-62D5-9C4B-74C7-5AF840B3809D}"/>
                    </a:ext>
                  </a:extLst>
                </p:cNvPr>
                <p:cNvSpPr/>
                <p:nvPr/>
              </p:nvSpPr>
              <p:spPr>
                <a:xfrm>
                  <a:off x="17566047" y="5998570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0 h 296892"/>
                    <a:gd name="connsiteX1" fmla="*/ 0 w 148517"/>
                    <a:gd name="connsiteY1" fmla="*/ 148035 h 296892"/>
                    <a:gd name="connsiteX2" fmla="*/ 0 w 148517"/>
                    <a:gd name="connsiteY2" fmla="*/ 296892 h 296892"/>
                    <a:gd name="connsiteX3" fmla="*/ 148517 w 148517"/>
                    <a:gd name="connsiteY3" fmla="*/ 296892 h 296892"/>
                    <a:gd name="connsiteX4" fmla="*/ 148517 w 148517"/>
                    <a:gd name="connsiteY4" fmla="*/ 148035 h 296892"/>
                    <a:gd name="connsiteX5" fmla="*/ 148517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0"/>
                      </a:move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035"/>
                      </a:lnTo>
                      <a:lnTo>
                        <a:pt x="14851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0ACBBECF-9D32-E59A-F8FE-5E0BAB7308C4}"/>
                    </a:ext>
                  </a:extLst>
                </p:cNvPr>
                <p:cNvSpPr/>
                <p:nvPr/>
              </p:nvSpPr>
              <p:spPr>
                <a:xfrm>
                  <a:off x="15180696" y="5998570"/>
                  <a:ext cx="297859" cy="445749"/>
                </a:xfrm>
                <a:custGeom>
                  <a:avLst/>
                  <a:gdLst>
                    <a:gd name="connsiteX0" fmla="*/ 149342 w 297859"/>
                    <a:gd name="connsiteY0" fmla="*/ 296892 h 445749"/>
                    <a:gd name="connsiteX1" fmla="*/ 149342 w 297859"/>
                    <a:gd name="connsiteY1" fmla="*/ 148035 h 445749"/>
                    <a:gd name="connsiteX2" fmla="*/ 149342 w 297859"/>
                    <a:gd name="connsiteY2" fmla="*/ 0 h 445749"/>
                    <a:gd name="connsiteX3" fmla="*/ 0 w 297859"/>
                    <a:gd name="connsiteY3" fmla="*/ 0 h 445749"/>
                    <a:gd name="connsiteX4" fmla="*/ 0 w 297859"/>
                    <a:gd name="connsiteY4" fmla="*/ 148035 h 445749"/>
                    <a:gd name="connsiteX5" fmla="*/ 0 w 297859"/>
                    <a:gd name="connsiteY5" fmla="*/ 296892 h 445749"/>
                    <a:gd name="connsiteX6" fmla="*/ 149342 w 297859"/>
                    <a:gd name="connsiteY6" fmla="*/ 296892 h 445749"/>
                    <a:gd name="connsiteX7" fmla="*/ 149342 w 297859"/>
                    <a:gd name="connsiteY7" fmla="*/ 445750 h 445749"/>
                    <a:gd name="connsiteX8" fmla="*/ 297859 w 297859"/>
                    <a:gd name="connsiteY8" fmla="*/ 445750 h 445749"/>
                    <a:gd name="connsiteX9" fmla="*/ 297859 w 297859"/>
                    <a:gd name="connsiteY9" fmla="*/ 296892 h 445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7859" h="445749">
                      <a:moveTo>
                        <a:pt x="149342" y="296892"/>
                      </a:moveTo>
                      <a:lnTo>
                        <a:pt x="149342" y="148035"/>
                      </a:lnTo>
                      <a:lnTo>
                        <a:pt x="149342" y="0"/>
                      </a:lnTo>
                      <a:lnTo>
                        <a:pt x="0" y="0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lnTo>
                        <a:pt x="149342" y="445750"/>
                      </a:lnTo>
                      <a:lnTo>
                        <a:pt x="297859" y="445750"/>
                      </a:lnTo>
                      <a:lnTo>
                        <a:pt x="297859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39C52EBC-170C-4ABC-AE38-8DFE15FC0BC8}"/>
                    </a:ext>
                  </a:extLst>
                </p:cNvPr>
                <p:cNvSpPr/>
                <p:nvPr/>
              </p:nvSpPr>
              <p:spPr>
                <a:xfrm>
                  <a:off x="15478555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0162AC3F-8458-4B5B-4B75-49BA3790A195}"/>
                    </a:ext>
                  </a:extLst>
                </p:cNvPr>
                <p:cNvSpPr/>
                <p:nvPr/>
              </p:nvSpPr>
              <p:spPr>
                <a:xfrm>
                  <a:off x="15627897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8CF912E1-777C-27E0-006F-931B70CCDC29}"/>
                    </a:ext>
                  </a:extLst>
                </p:cNvPr>
                <p:cNvSpPr/>
                <p:nvPr/>
              </p:nvSpPr>
              <p:spPr>
                <a:xfrm>
                  <a:off x="15777240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5CCE76F4-5756-2646-D961-85304350B738}"/>
                    </a:ext>
                  </a:extLst>
                </p:cNvPr>
                <p:cNvSpPr/>
                <p:nvPr/>
              </p:nvSpPr>
              <p:spPr>
                <a:xfrm>
                  <a:off x="15925757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8FF3A8F7-324D-C94F-866B-A76F18CE7769}"/>
                    </a:ext>
                  </a:extLst>
                </p:cNvPr>
                <p:cNvSpPr/>
                <p:nvPr/>
              </p:nvSpPr>
              <p:spPr>
                <a:xfrm>
                  <a:off x="16075099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4F6D9C10-E74C-7563-1D2B-606DF471F4A8}"/>
                    </a:ext>
                  </a:extLst>
                </p:cNvPr>
                <p:cNvSpPr/>
                <p:nvPr/>
              </p:nvSpPr>
              <p:spPr>
                <a:xfrm>
                  <a:off x="16224441" y="7186962"/>
                  <a:ext cx="297859" cy="296892"/>
                </a:xfrm>
                <a:custGeom>
                  <a:avLst/>
                  <a:gdLst>
                    <a:gd name="connsiteX0" fmla="*/ 148517 w 297859"/>
                    <a:gd name="connsiteY0" fmla="*/ 0 h 296892"/>
                    <a:gd name="connsiteX1" fmla="*/ 0 w 297859"/>
                    <a:gd name="connsiteY1" fmla="*/ 0 h 296892"/>
                    <a:gd name="connsiteX2" fmla="*/ 0 w 297859"/>
                    <a:gd name="connsiteY2" fmla="*/ 148857 h 296892"/>
                    <a:gd name="connsiteX3" fmla="*/ 148517 w 297859"/>
                    <a:gd name="connsiteY3" fmla="*/ 148857 h 296892"/>
                    <a:gd name="connsiteX4" fmla="*/ 148517 w 297859"/>
                    <a:gd name="connsiteY4" fmla="*/ 296892 h 296892"/>
                    <a:gd name="connsiteX5" fmla="*/ 297860 w 297859"/>
                    <a:gd name="connsiteY5" fmla="*/ 296892 h 296892"/>
                    <a:gd name="connsiteX6" fmla="*/ 297860 w 297859"/>
                    <a:gd name="connsiteY6" fmla="*/ 148857 h 296892"/>
                    <a:gd name="connsiteX7" fmla="*/ 148517 w 297859"/>
                    <a:gd name="connsiteY7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7859" h="296892">
                      <a:moveTo>
                        <a:pt x="148517" y="0"/>
                      </a:move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148517" y="296892"/>
                      </a:lnTo>
                      <a:lnTo>
                        <a:pt x="297860" y="296892"/>
                      </a:lnTo>
                      <a:lnTo>
                        <a:pt x="29786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9FF8ADDE-3080-6FDC-B77A-EBBFCBE3BB49}"/>
                    </a:ext>
                  </a:extLst>
                </p:cNvPr>
                <p:cNvSpPr/>
                <p:nvPr/>
              </p:nvSpPr>
              <p:spPr>
                <a:xfrm>
                  <a:off x="16522301" y="718696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6164E21F-FF95-66A8-D090-EC8E5D21A8D9}"/>
                    </a:ext>
                  </a:extLst>
                </p:cNvPr>
                <p:cNvSpPr/>
                <p:nvPr/>
              </p:nvSpPr>
              <p:spPr>
                <a:xfrm>
                  <a:off x="16671643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ED2E0BBF-2146-031C-2329-A5D18377D955}"/>
                    </a:ext>
                  </a:extLst>
                </p:cNvPr>
                <p:cNvSpPr/>
                <p:nvPr/>
              </p:nvSpPr>
              <p:spPr>
                <a:xfrm>
                  <a:off x="17416704" y="629546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5CEF90CF-F4A9-18FA-3C98-86DC5F4BCCAA}"/>
                    </a:ext>
                  </a:extLst>
                </p:cNvPr>
                <p:cNvSpPr/>
                <p:nvPr/>
              </p:nvSpPr>
              <p:spPr>
                <a:xfrm>
                  <a:off x="17267362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F75E18BD-1175-92AA-444E-08FFBA40F10B}"/>
                    </a:ext>
                  </a:extLst>
                </p:cNvPr>
                <p:cNvSpPr/>
                <p:nvPr/>
              </p:nvSpPr>
              <p:spPr>
                <a:xfrm>
                  <a:off x="17118845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E7106888-EE85-2A56-E8BE-EDD1734CFF93}"/>
                    </a:ext>
                  </a:extLst>
                </p:cNvPr>
                <p:cNvSpPr/>
                <p:nvPr/>
              </p:nvSpPr>
              <p:spPr>
                <a:xfrm>
                  <a:off x="16969503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CF619D4B-EB1B-52E5-E6B3-00C0F91613BC}"/>
                    </a:ext>
                  </a:extLst>
                </p:cNvPr>
                <p:cNvSpPr/>
                <p:nvPr/>
              </p:nvSpPr>
              <p:spPr>
                <a:xfrm>
                  <a:off x="16820160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9" name="Graphic 16">
                <a:extLst>
                  <a:ext uri="{FF2B5EF4-FFF2-40B4-BE49-F238E27FC236}">
                    <a16:creationId xmlns:a16="http://schemas.microsoft.com/office/drawing/2014/main" id="{F721A326-8D81-D6C5-CFAD-308038B81F8A}"/>
                  </a:ext>
                </a:extLst>
              </p:cNvPr>
              <p:cNvGrpSpPr/>
              <p:nvPr/>
            </p:nvGrpSpPr>
            <p:grpSpPr>
              <a:xfrm>
                <a:off x="15777240" y="5849713"/>
                <a:ext cx="297859" cy="445749"/>
                <a:chOff x="15777240" y="5849713"/>
                <a:chExt cx="297859" cy="445749"/>
              </a:xfrm>
              <a:solidFill>
                <a:srgbClr val="EDEDED"/>
              </a:solidFill>
            </p:grpSpPr>
            <p:sp>
              <p:nvSpPr>
                <p:cNvPr id="11" name="Freeform 10">
                  <a:extLst>
                    <a:ext uri="{FF2B5EF4-FFF2-40B4-BE49-F238E27FC236}">
                      <a16:creationId xmlns:a16="http://schemas.microsoft.com/office/drawing/2014/main" id="{AC3DEA0A-EEA1-18D2-B4F8-5C391A87A4CF}"/>
                    </a:ext>
                  </a:extLst>
                </p:cNvPr>
                <p:cNvSpPr/>
                <p:nvPr/>
              </p:nvSpPr>
              <p:spPr>
                <a:xfrm>
                  <a:off x="15925757" y="6146605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" name="Freeform 11">
                  <a:extLst>
                    <a:ext uri="{FF2B5EF4-FFF2-40B4-BE49-F238E27FC236}">
                      <a16:creationId xmlns:a16="http://schemas.microsoft.com/office/drawing/2014/main" id="{A6F58CE4-FD17-77F9-2574-96CAC44D7A92}"/>
                    </a:ext>
                  </a:extLst>
                </p:cNvPr>
                <p:cNvSpPr/>
                <p:nvPr/>
              </p:nvSpPr>
              <p:spPr>
                <a:xfrm>
                  <a:off x="15777240" y="5849713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148857 h 296892"/>
                    <a:gd name="connsiteX1" fmla="*/ 0 w 148517"/>
                    <a:gd name="connsiteY1" fmla="*/ 296892 h 296892"/>
                    <a:gd name="connsiteX2" fmla="*/ 148517 w 148517"/>
                    <a:gd name="connsiteY2" fmla="*/ 296892 h 296892"/>
                    <a:gd name="connsiteX3" fmla="*/ 148517 w 148517"/>
                    <a:gd name="connsiteY3" fmla="*/ 148857 h 296892"/>
                    <a:gd name="connsiteX4" fmla="*/ 148517 w 148517"/>
                    <a:gd name="connsiteY4" fmla="*/ 0 h 296892"/>
                    <a:gd name="connsiteX5" fmla="*/ 0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148857"/>
                      </a:move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857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B1AC4165-C520-82BF-BD97-8A5E6AF3F256}"/>
                  </a:ext>
                </a:extLst>
              </p:cNvPr>
              <p:cNvSpPr/>
              <p:nvPr/>
            </p:nvSpPr>
            <p:spPr>
              <a:xfrm>
                <a:off x="15330038" y="5998570"/>
                <a:ext cx="2236008" cy="1337248"/>
              </a:xfrm>
              <a:custGeom>
                <a:avLst/>
                <a:gdLst>
                  <a:gd name="connsiteX0" fmla="*/ 2086667 w 2236008"/>
                  <a:gd name="connsiteY0" fmla="*/ 0 h 1337248"/>
                  <a:gd name="connsiteX1" fmla="*/ 2086667 w 2236008"/>
                  <a:gd name="connsiteY1" fmla="*/ 148035 h 1337248"/>
                  <a:gd name="connsiteX2" fmla="*/ 1937324 w 2236008"/>
                  <a:gd name="connsiteY2" fmla="*/ 148035 h 1337248"/>
                  <a:gd name="connsiteX3" fmla="*/ 1937324 w 2236008"/>
                  <a:gd name="connsiteY3" fmla="*/ 296892 h 1337248"/>
                  <a:gd name="connsiteX4" fmla="*/ 1788807 w 2236008"/>
                  <a:gd name="connsiteY4" fmla="*/ 296892 h 1337248"/>
                  <a:gd name="connsiteX5" fmla="*/ 1788807 w 2236008"/>
                  <a:gd name="connsiteY5" fmla="*/ 445750 h 1337248"/>
                  <a:gd name="connsiteX6" fmla="*/ 1788807 w 2236008"/>
                  <a:gd name="connsiteY6" fmla="*/ 445750 h 1337248"/>
                  <a:gd name="connsiteX7" fmla="*/ 1639465 w 2236008"/>
                  <a:gd name="connsiteY7" fmla="*/ 445750 h 1337248"/>
                  <a:gd name="connsiteX8" fmla="*/ 1639465 w 2236008"/>
                  <a:gd name="connsiteY8" fmla="*/ 594607 h 1337248"/>
                  <a:gd name="connsiteX9" fmla="*/ 1639465 w 2236008"/>
                  <a:gd name="connsiteY9" fmla="*/ 594607 h 1337248"/>
                  <a:gd name="connsiteX10" fmla="*/ 1490123 w 2236008"/>
                  <a:gd name="connsiteY10" fmla="*/ 594607 h 1337248"/>
                  <a:gd name="connsiteX11" fmla="*/ 1490123 w 2236008"/>
                  <a:gd name="connsiteY11" fmla="*/ 742642 h 1337248"/>
                  <a:gd name="connsiteX12" fmla="*/ 1490123 w 2236008"/>
                  <a:gd name="connsiteY12" fmla="*/ 742642 h 1337248"/>
                  <a:gd name="connsiteX13" fmla="*/ 1341605 w 2236008"/>
                  <a:gd name="connsiteY13" fmla="*/ 742642 h 1337248"/>
                  <a:gd name="connsiteX14" fmla="*/ 1341605 w 2236008"/>
                  <a:gd name="connsiteY14" fmla="*/ 891499 h 1337248"/>
                  <a:gd name="connsiteX15" fmla="*/ 1192263 w 2236008"/>
                  <a:gd name="connsiteY15" fmla="*/ 891499 h 1337248"/>
                  <a:gd name="connsiteX16" fmla="*/ 1192263 w 2236008"/>
                  <a:gd name="connsiteY16" fmla="*/ 1040357 h 1337248"/>
                  <a:gd name="connsiteX17" fmla="*/ 1042921 w 2236008"/>
                  <a:gd name="connsiteY17" fmla="*/ 1040357 h 1337248"/>
                  <a:gd name="connsiteX18" fmla="*/ 1042921 w 2236008"/>
                  <a:gd name="connsiteY18" fmla="*/ 1040357 h 1337248"/>
                  <a:gd name="connsiteX19" fmla="*/ 1042921 w 2236008"/>
                  <a:gd name="connsiteY19" fmla="*/ 891499 h 1337248"/>
                  <a:gd name="connsiteX20" fmla="*/ 894404 w 2236008"/>
                  <a:gd name="connsiteY20" fmla="*/ 891499 h 1337248"/>
                  <a:gd name="connsiteX21" fmla="*/ 894404 w 2236008"/>
                  <a:gd name="connsiteY21" fmla="*/ 742642 h 1337248"/>
                  <a:gd name="connsiteX22" fmla="*/ 745061 w 2236008"/>
                  <a:gd name="connsiteY22" fmla="*/ 742642 h 1337248"/>
                  <a:gd name="connsiteX23" fmla="*/ 745061 w 2236008"/>
                  <a:gd name="connsiteY23" fmla="*/ 594607 h 1337248"/>
                  <a:gd name="connsiteX24" fmla="*/ 595719 w 2236008"/>
                  <a:gd name="connsiteY24" fmla="*/ 594607 h 1337248"/>
                  <a:gd name="connsiteX25" fmla="*/ 595719 w 2236008"/>
                  <a:gd name="connsiteY25" fmla="*/ 445750 h 1337248"/>
                  <a:gd name="connsiteX26" fmla="*/ 447202 w 2236008"/>
                  <a:gd name="connsiteY26" fmla="*/ 445750 h 1337248"/>
                  <a:gd name="connsiteX27" fmla="*/ 447202 w 2236008"/>
                  <a:gd name="connsiteY27" fmla="*/ 296892 h 1337248"/>
                  <a:gd name="connsiteX28" fmla="*/ 297860 w 2236008"/>
                  <a:gd name="connsiteY28" fmla="*/ 296892 h 1337248"/>
                  <a:gd name="connsiteX29" fmla="*/ 297860 w 2236008"/>
                  <a:gd name="connsiteY29" fmla="*/ 148035 h 1337248"/>
                  <a:gd name="connsiteX30" fmla="*/ 148517 w 2236008"/>
                  <a:gd name="connsiteY30" fmla="*/ 148035 h 1337248"/>
                  <a:gd name="connsiteX31" fmla="*/ 148517 w 2236008"/>
                  <a:gd name="connsiteY31" fmla="*/ 0 h 1337248"/>
                  <a:gd name="connsiteX32" fmla="*/ 0 w 2236008"/>
                  <a:gd name="connsiteY32" fmla="*/ 0 h 1337248"/>
                  <a:gd name="connsiteX33" fmla="*/ 0 w 2236008"/>
                  <a:gd name="connsiteY33" fmla="*/ 148035 h 1337248"/>
                  <a:gd name="connsiteX34" fmla="*/ 0 w 2236008"/>
                  <a:gd name="connsiteY34" fmla="*/ 296892 h 1337248"/>
                  <a:gd name="connsiteX35" fmla="*/ 148517 w 2236008"/>
                  <a:gd name="connsiteY35" fmla="*/ 296892 h 1337248"/>
                  <a:gd name="connsiteX36" fmla="*/ 148517 w 2236008"/>
                  <a:gd name="connsiteY36" fmla="*/ 445750 h 1337248"/>
                  <a:gd name="connsiteX37" fmla="*/ 297860 w 2236008"/>
                  <a:gd name="connsiteY37" fmla="*/ 445750 h 1337248"/>
                  <a:gd name="connsiteX38" fmla="*/ 297860 w 2236008"/>
                  <a:gd name="connsiteY38" fmla="*/ 594607 h 1337248"/>
                  <a:gd name="connsiteX39" fmla="*/ 447202 w 2236008"/>
                  <a:gd name="connsiteY39" fmla="*/ 594607 h 1337248"/>
                  <a:gd name="connsiteX40" fmla="*/ 447202 w 2236008"/>
                  <a:gd name="connsiteY40" fmla="*/ 742642 h 1337248"/>
                  <a:gd name="connsiteX41" fmla="*/ 595719 w 2236008"/>
                  <a:gd name="connsiteY41" fmla="*/ 742642 h 1337248"/>
                  <a:gd name="connsiteX42" fmla="*/ 595719 w 2236008"/>
                  <a:gd name="connsiteY42" fmla="*/ 891499 h 1337248"/>
                  <a:gd name="connsiteX43" fmla="*/ 745061 w 2236008"/>
                  <a:gd name="connsiteY43" fmla="*/ 891499 h 1337248"/>
                  <a:gd name="connsiteX44" fmla="*/ 745061 w 2236008"/>
                  <a:gd name="connsiteY44" fmla="*/ 1040357 h 1337248"/>
                  <a:gd name="connsiteX45" fmla="*/ 894404 w 2236008"/>
                  <a:gd name="connsiteY45" fmla="*/ 1040357 h 1337248"/>
                  <a:gd name="connsiteX46" fmla="*/ 894404 w 2236008"/>
                  <a:gd name="connsiteY46" fmla="*/ 1040357 h 1337248"/>
                  <a:gd name="connsiteX47" fmla="*/ 894404 w 2236008"/>
                  <a:gd name="connsiteY47" fmla="*/ 1188391 h 1337248"/>
                  <a:gd name="connsiteX48" fmla="*/ 1042921 w 2236008"/>
                  <a:gd name="connsiteY48" fmla="*/ 1188391 h 1337248"/>
                  <a:gd name="connsiteX49" fmla="*/ 1042921 w 2236008"/>
                  <a:gd name="connsiteY49" fmla="*/ 1337249 h 1337248"/>
                  <a:gd name="connsiteX50" fmla="*/ 1192263 w 2236008"/>
                  <a:gd name="connsiteY50" fmla="*/ 1337249 h 1337248"/>
                  <a:gd name="connsiteX51" fmla="*/ 1192263 w 2236008"/>
                  <a:gd name="connsiteY51" fmla="*/ 1188391 h 1337248"/>
                  <a:gd name="connsiteX52" fmla="*/ 1341605 w 2236008"/>
                  <a:gd name="connsiteY52" fmla="*/ 1188391 h 1337248"/>
                  <a:gd name="connsiteX53" fmla="*/ 1341605 w 2236008"/>
                  <a:gd name="connsiteY53" fmla="*/ 1040357 h 1337248"/>
                  <a:gd name="connsiteX54" fmla="*/ 1490123 w 2236008"/>
                  <a:gd name="connsiteY54" fmla="*/ 1040357 h 1337248"/>
                  <a:gd name="connsiteX55" fmla="*/ 1490123 w 2236008"/>
                  <a:gd name="connsiteY55" fmla="*/ 891499 h 1337248"/>
                  <a:gd name="connsiteX56" fmla="*/ 1490123 w 2236008"/>
                  <a:gd name="connsiteY56" fmla="*/ 891499 h 1337248"/>
                  <a:gd name="connsiteX57" fmla="*/ 1639465 w 2236008"/>
                  <a:gd name="connsiteY57" fmla="*/ 891499 h 1337248"/>
                  <a:gd name="connsiteX58" fmla="*/ 1639465 w 2236008"/>
                  <a:gd name="connsiteY58" fmla="*/ 742642 h 1337248"/>
                  <a:gd name="connsiteX59" fmla="*/ 1639465 w 2236008"/>
                  <a:gd name="connsiteY59" fmla="*/ 742642 h 1337248"/>
                  <a:gd name="connsiteX60" fmla="*/ 1788807 w 2236008"/>
                  <a:gd name="connsiteY60" fmla="*/ 742642 h 1337248"/>
                  <a:gd name="connsiteX61" fmla="*/ 1788807 w 2236008"/>
                  <a:gd name="connsiteY61" fmla="*/ 594607 h 1337248"/>
                  <a:gd name="connsiteX62" fmla="*/ 1788807 w 2236008"/>
                  <a:gd name="connsiteY62" fmla="*/ 594607 h 1337248"/>
                  <a:gd name="connsiteX63" fmla="*/ 1937324 w 2236008"/>
                  <a:gd name="connsiteY63" fmla="*/ 594607 h 1337248"/>
                  <a:gd name="connsiteX64" fmla="*/ 1937324 w 2236008"/>
                  <a:gd name="connsiteY64" fmla="*/ 445750 h 1337248"/>
                  <a:gd name="connsiteX65" fmla="*/ 2086667 w 2236008"/>
                  <a:gd name="connsiteY65" fmla="*/ 445750 h 1337248"/>
                  <a:gd name="connsiteX66" fmla="*/ 2086667 w 2236008"/>
                  <a:gd name="connsiteY66" fmla="*/ 296892 h 1337248"/>
                  <a:gd name="connsiteX67" fmla="*/ 2086667 w 2236008"/>
                  <a:gd name="connsiteY67" fmla="*/ 296892 h 1337248"/>
                  <a:gd name="connsiteX68" fmla="*/ 2086667 w 2236008"/>
                  <a:gd name="connsiteY68" fmla="*/ 296892 h 1337248"/>
                  <a:gd name="connsiteX69" fmla="*/ 2236009 w 2236008"/>
                  <a:gd name="connsiteY69" fmla="*/ 296892 h 1337248"/>
                  <a:gd name="connsiteX70" fmla="*/ 2236009 w 2236008"/>
                  <a:gd name="connsiteY70" fmla="*/ 148035 h 1337248"/>
                  <a:gd name="connsiteX71" fmla="*/ 2236009 w 2236008"/>
                  <a:gd name="connsiteY71" fmla="*/ 0 h 1337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2236008" h="1337248">
                    <a:moveTo>
                      <a:pt x="2086667" y="0"/>
                    </a:moveTo>
                    <a:lnTo>
                      <a:pt x="2086667" y="148035"/>
                    </a:lnTo>
                    <a:lnTo>
                      <a:pt x="1937324" y="148035"/>
                    </a:lnTo>
                    <a:lnTo>
                      <a:pt x="1937324" y="296892"/>
                    </a:lnTo>
                    <a:lnTo>
                      <a:pt x="1788807" y="296892"/>
                    </a:lnTo>
                    <a:lnTo>
                      <a:pt x="1788807" y="445750"/>
                    </a:lnTo>
                    <a:lnTo>
                      <a:pt x="1788807" y="445750"/>
                    </a:lnTo>
                    <a:lnTo>
                      <a:pt x="1639465" y="445750"/>
                    </a:lnTo>
                    <a:lnTo>
                      <a:pt x="1639465" y="594607"/>
                    </a:lnTo>
                    <a:lnTo>
                      <a:pt x="1639465" y="594607"/>
                    </a:lnTo>
                    <a:lnTo>
                      <a:pt x="1490123" y="594607"/>
                    </a:lnTo>
                    <a:lnTo>
                      <a:pt x="1490123" y="742642"/>
                    </a:lnTo>
                    <a:lnTo>
                      <a:pt x="1490123" y="742642"/>
                    </a:lnTo>
                    <a:lnTo>
                      <a:pt x="1341605" y="742642"/>
                    </a:lnTo>
                    <a:lnTo>
                      <a:pt x="1341605" y="891499"/>
                    </a:lnTo>
                    <a:lnTo>
                      <a:pt x="1192263" y="891499"/>
                    </a:lnTo>
                    <a:lnTo>
                      <a:pt x="1192263" y="1040357"/>
                    </a:lnTo>
                    <a:lnTo>
                      <a:pt x="1042921" y="1040357"/>
                    </a:lnTo>
                    <a:lnTo>
                      <a:pt x="1042921" y="1040357"/>
                    </a:lnTo>
                    <a:lnTo>
                      <a:pt x="1042921" y="891499"/>
                    </a:lnTo>
                    <a:lnTo>
                      <a:pt x="894404" y="891499"/>
                    </a:lnTo>
                    <a:lnTo>
                      <a:pt x="894404" y="742642"/>
                    </a:lnTo>
                    <a:lnTo>
                      <a:pt x="745061" y="742642"/>
                    </a:lnTo>
                    <a:lnTo>
                      <a:pt x="745061" y="594607"/>
                    </a:lnTo>
                    <a:lnTo>
                      <a:pt x="595719" y="594607"/>
                    </a:lnTo>
                    <a:lnTo>
                      <a:pt x="595719" y="445750"/>
                    </a:lnTo>
                    <a:lnTo>
                      <a:pt x="447202" y="445750"/>
                    </a:lnTo>
                    <a:lnTo>
                      <a:pt x="447202" y="296892"/>
                    </a:lnTo>
                    <a:lnTo>
                      <a:pt x="297860" y="296892"/>
                    </a:lnTo>
                    <a:lnTo>
                      <a:pt x="297860" y="148035"/>
                    </a:lnTo>
                    <a:lnTo>
                      <a:pt x="148517" y="148035"/>
                    </a:lnTo>
                    <a:lnTo>
                      <a:pt x="148517" y="0"/>
                    </a:lnTo>
                    <a:lnTo>
                      <a:pt x="0" y="0"/>
                    </a:lnTo>
                    <a:lnTo>
                      <a:pt x="0" y="148035"/>
                    </a:lnTo>
                    <a:lnTo>
                      <a:pt x="0" y="296892"/>
                    </a:lnTo>
                    <a:lnTo>
                      <a:pt x="148517" y="296892"/>
                    </a:lnTo>
                    <a:lnTo>
                      <a:pt x="148517" y="445750"/>
                    </a:lnTo>
                    <a:lnTo>
                      <a:pt x="297860" y="445750"/>
                    </a:lnTo>
                    <a:lnTo>
                      <a:pt x="297860" y="594607"/>
                    </a:lnTo>
                    <a:lnTo>
                      <a:pt x="447202" y="594607"/>
                    </a:lnTo>
                    <a:lnTo>
                      <a:pt x="447202" y="742642"/>
                    </a:lnTo>
                    <a:lnTo>
                      <a:pt x="595719" y="742642"/>
                    </a:lnTo>
                    <a:lnTo>
                      <a:pt x="595719" y="891499"/>
                    </a:lnTo>
                    <a:lnTo>
                      <a:pt x="745061" y="891499"/>
                    </a:lnTo>
                    <a:lnTo>
                      <a:pt x="745061" y="1040357"/>
                    </a:lnTo>
                    <a:lnTo>
                      <a:pt x="894404" y="1040357"/>
                    </a:lnTo>
                    <a:lnTo>
                      <a:pt x="894404" y="1040357"/>
                    </a:lnTo>
                    <a:lnTo>
                      <a:pt x="894404" y="1188391"/>
                    </a:lnTo>
                    <a:lnTo>
                      <a:pt x="1042921" y="1188391"/>
                    </a:lnTo>
                    <a:lnTo>
                      <a:pt x="1042921" y="1337249"/>
                    </a:lnTo>
                    <a:lnTo>
                      <a:pt x="1192263" y="1337249"/>
                    </a:lnTo>
                    <a:lnTo>
                      <a:pt x="1192263" y="1188391"/>
                    </a:lnTo>
                    <a:lnTo>
                      <a:pt x="1341605" y="1188391"/>
                    </a:lnTo>
                    <a:lnTo>
                      <a:pt x="1341605" y="1040357"/>
                    </a:lnTo>
                    <a:lnTo>
                      <a:pt x="1490123" y="1040357"/>
                    </a:lnTo>
                    <a:lnTo>
                      <a:pt x="1490123" y="891499"/>
                    </a:lnTo>
                    <a:lnTo>
                      <a:pt x="1490123" y="891499"/>
                    </a:lnTo>
                    <a:lnTo>
                      <a:pt x="1639465" y="891499"/>
                    </a:lnTo>
                    <a:lnTo>
                      <a:pt x="1639465" y="742642"/>
                    </a:lnTo>
                    <a:lnTo>
                      <a:pt x="1639465" y="742642"/>
                    </a:lnTo>
                    <a:lnTo>
                      <a:pt x="1788807" y="742642"/>
                    </a:lnTo>
                    <a:lnTo>
                      <a:pt x="1788807" y="594607"/>
                    </a:lnTo>
                    <a:lnTo>
                      <a:pt x="1788807" y="594607"/>
                    </a:lnTo>
                    <a:lnTo>
                      <a:pt x="1937324" y="594607"/>
                    </a:lnTo>
                    <a:lnTo>
                      <a:pt x="1937324" y="445750"/>
                    </a:lnTo>
                    <a:lnTo>
                      <a:pt x="2086667" y="445750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236009" y="296892"/>
                    </a:lnTo>
                    <a:lnTo>
                      <a:pt x="2236009" y="148035"/>
                    </a:lnTo>
                    <a:lnTo>
                      <a:pt x="2236009" y="0"/>
                    </a:lnTo>
                    <a:close/>
                  </a:path>
                </a:pathLst>
              </a:custGeom>
              <a:solidFill>
                <a:srgbClr val="AF1C15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1C1DD82D-3776-DCED-1CFD-883CC9CA00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876962"/>
              </p:ext>
            </p:extLst>
          </p:nvPr>
        </p:nvGraphicFramePr>
        <p:xfrm>
          <a:off x="1520827" y="2983807"/>
          <a:ext cx="11688936" cy="9219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2" name="Graphic 145">
            <a:extLst>
              <a:ext uri="{FF2B5EF4-FFF2-40B4-BE49-F238E27FC236}">
                <a16:creationId xmlns:a16="http://schemas.microsoft.com/office/drawing/2014/main" id="{B163A60E-4604-FDCD-3798-12CB8C3F40B2}"/>
              </a:ext>
            </a:extLst>
          </p:cNvPr>
          <p:cNvSpPr/>
          <p:nvPr/>
        </p:nvSpPr>
        <p:spPr>
          <a:xfrm rot="10800000">
            <a:off x="14542142" y="4283735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53" name="Graphic 145">
            <a:extLst>
              <a:ext uri="{FF2B5EF4-FFF2-40B4-BE49-F238E27FC236}">
                <a16:creationId xmlns:a16="http://schemas.microsoft.com/office/drawing/2014/main" id="{42AC184C-78AB-CC09-6FAB-E04A793368FC}"/>
              </a:ext>
            </a:extLst>
          </p:cNvPr>
          <p:cNvSpPr/>
          <p:nvPr/>
        </p:nvSpPr>
        <p:spPr>
          <a:xfrm rot="10800000">
            <a:off x="14542142" y="6757040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4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54" name="Graphic 145">
            <a:extLst>
              <a:ext uri="{FF2B5EF4-FFF2-40B4-BE49-F238E27FC236}">
                <a16:creationId xmlns:a16="http://schemas.microsoft.com/office/drawing/2014/main" id="{10D6992B-8F21-1F06-6F89-1A4178D7F692}"/>
              </a:ext>
            </a:extLst>
          </p:cNvPr>
          <p:cNvSpPr/>
          <p:nvPr/>
        </p:nvSpPr>
        <p:spPr>
          <a:xfrm rot="10800000">
            <a:off x="14542143" y="9012312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3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grpSp>
        <p:nvGrpSpPr>
          <p:cNvPr id="4" name="Graphic 24">
            <a:extLst>
              <a:ext uri="{FF2B5EF4-FFF2-40B4-BE49-F238E27FC236}">
                <a16:creationId xmlns:a16="http://schemas.microsoft.com/office/drawing/2014/main" id="{B9380FBC-5C58-3FFE-9077-8D98F72FE1C5}"/>
              </a:ext>
            </a:extLst>
          </p:cNvPr>
          <p:cNvGrpSpPr/>
          <p:nvPr/>
        </p:nvGrpSpPr>
        <p:grpSpPr>
          <a:xfrm>
            <a:off x="14048941" y="12311710"/>
            <a:ext cx="1756700" cy="1404290"/>
            <a:chOff x="18549296" y="5832514"/>
            <a:chExt cx="3432799" cy="2744149"/>
          </a:xfrm>
        </p:grpSpPr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71D70544-B2FA-A9F3-03C8-04B46302F154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26BDBBA5-BB1B-A136-CAEE-B64ABEF551F1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117AA368-4C48-56E0-FDB4-D7436847C4CD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E746B413-A2F1-1F62-E512-748602BF3B7E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CA390737-A09D-AF77-62A6-3B4DDF25932D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3E820294-E9D0-CE11-F2AB-0E5EC963E076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863CF6D7-E176-8773-C6F0-90954DC75705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9F794768-7FE4-83EB-14A3-145DA67C2E6B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3EAFA1C7-3BD3-A1AD-E760-9780BF652E3D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2C4DBA87-4007-1943-B2C5-56EEA1960F60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9193DA8-708B-FFAA-618A-7A7AB40C0613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7" name="Graphic 24">
              <a:extLst>
                <a:ext uri="{FF2B5EF4-FFF2-40B4-BE49-F238E27FC236}">
                  <a16:creationId xmlns:a16="http://schemas.microsoft.com/office/drawing/2014/main" id="{E608353F-688D-DBE6-5B61-3A77C5202C30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37F8A68D-7646-470E-1898-46067C9D1D87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898A3063-31D6-1F4B-52BC-DEF9F8C10519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20C3023-1867-9FD4-ABA8-DC1EEFF78154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95FEF581-D3FB-E69B-AEA5-085EA710E737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6E90636D-530C-4550-CB06-1310D8A9FE79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6F0515AF-B33F-C1FF-9042-EC1C60276502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70037AEF-6D5C-0147-0E94-2E95D675C37C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5D6692B5-9490-68CE-CD1E-6A289848DFAB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261234D4-FDCB-2A25-9283-E2CBE1935C4B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4FCB1D71-6A2E-2496-F93F-A03A690CB9ED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ECD70F43-1B7C-553A-DF5D-B38DC61FD27C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79" name="Graphic 24">
            <a:extLst>
              <a:ext uri="{FF2B5EF4-FFF2-40B4-BE49-F238E27FC236}">
                <a16:creationId xmlns:a16="http://schemas.microsoft.com/office/drawing/2014/main" id="{5DE7CA7C-0023-FD71-0874-06545C1933B8}"/>
              </a:ext>
            </a:extLst>
          </p:cNvPr>
          <p:cNvGrpSpPr/>
          <p:nvPr/>
        </p:nvGrpSpPr>
        <p:grpSpPr>
          <a:xfrm>
            <a:off x="16348045" y="12311710"/>
            <a:ext cx="1756700" cy="1404290"/>
            <a:chOff x="18549296" y="5832514"/>
            <a:chExt cx="3432799" cy="2744149"/>
          </a:xfrm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C60B12CC-2F19-DE39-0920-FF369C331B00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1EFFDC09-E958-DC66-5577-BF1D439DCBD1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F32E3F38-92F6-0AA2-AEB1-D144ED8916E7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DE9331BE-3365-661F-4170-20A9B40FE219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25C5342E-33F2-F8C8-2298-3DA66AE9228C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5C2CCEEA-5DD6-92CD-8A20-0D53AE8D47A1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109B8CA-3B2F-131A-A588-6F8E5EC8B97F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904310FD-D95B-740E-D8A1-0DA4940912FC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A8019AC3-22CB-AD0A-B8AB-14D38242091E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93A2B6F2-D37A-9AC0-4805-348B266408E1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E4EDED31-0F62-8A4F-EEE3-523F2D8C296A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91" name="Graphic 24">
              <a:extLst>
                <a:ext uri="{FF2B5EF4-FFF2-40B4-BE49-F238E27FC236}">
                  <a16:creationId xmlns:a16="http://schemas.microsoft.com/office/drawing/2014/main" id="{B506883D-2A30-9AB8-4ACF-AFE9CE18400A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ECC2A5B-B7B0-EDB9-87E5-30FA9466E488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1548050A-01B2-EB66-FEBB-B4B1D5635D01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0CE5D8A7-C311-F219-7969-7E84F31EC5D9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89FACDF2-97FA-B8AC-03F8-2BCF1F089A51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2D89FEB0-245D-4210-349B-A1B06803058A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012A9485-812B-F71E-BC0E-0A00254292E5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619C2D99-C4D9-D513-FF5C-8B271D5AA9C4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0B51C08F-1659-54F3-F864-B90B2A5A57E9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5C9FB704-B86A-0700-7E59-2CA241D764AF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C9BCA653-D11B-E950-F1B2-FB28745900F3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3CCF65D9-0410-A68A-7AD7-8EF2DE073325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03" name="Graphic 24">
            <a:extLst>
              <a:ext uri="{FF2B5EF4-FFF2-40B4-BE49-F238E27FC236}">
                <a16:creationId xmlns:a16="http://schemas.microsoft.com/office/drawing/2014/main" id="{1D1AEFD5-1C39-A74E-9222-E6FB7AB106E9}"/>
              </a:ext>
            </a:extLst>
          </p:cNvPr>
          <p:cNvGrpSpPr/>
          <p:nvPr/>
        </p:nvGrpSpPr>
        <p:grpSpPr>
          <a:xfrm>
            <a:off x="18647149" y="12311710"/>
            <a:ext cx="1756700" cy="1404290"/>
            <a:chOff x="18549296" y="5832514"/>
            <a:chExt cx="3432799" cy="2744149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38C72809-502A-C3C4-C601-1C83B1C3175F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F8EB7C59-3963-5CD1-B720-11984C2EA3C5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B7134783-CF7E-C7D7-16B7-2E76A4F74344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696C56F-6E2D-7043-71F0-048C2B7FC1AF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005C1049-F4D6-BC0C-2568-21B435092445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6E225994-111B-C612-469F-7686D4B2D40A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DCB4E9F6-32EB-09FF-2055-AD5F8896DB99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45AB014A-D6A0-E9A4-73D4-608261088DA1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B859A3F6-BC84-0571-C98A-271F45C859A8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E7856DC5-FB92-DCC9-63CE-5F65DF4F08EB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CAF466FC-914F-33A1-828C-DA99C40982DF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5" name="Graphic 24">
              <a:extLst>
                <a:ext uri="{FF2B5EF4-FFF2-40B4-BE49-F238E27FC236}">
                  <a16:creationId xmlns:a16="http://schemas.microsoft.com/office/drawing/2014/main" id="{C36D65AD-0565-77A5-0AF3-9C961248B613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C49EC7DE-B145-22C0-EC52-292048F40594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063DFCB6-0A45-7D45-79D0-D7257DE925F7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312C0936-A8AD-7F81-214C-001E2B58EAA8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591634E8-E2D5-4DC6-F88B-AA3530E7C956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25B26F26-8431-4060-4536-6AB80480761A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29E705C-1094-515C-8B31-2A21BD6CCBD2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9FECA877-C777-7411-00B5-68CD882668A0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6F8B7C78-EABE-9BB7-AFAA-637F030B44E0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F3FBDF89-783D-6D61-3E00-CD0A7CC3DD98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FFC93472-0618-6726-1C90-96BE03A4BD3C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37589790-3328-8AEB-82EF-AE77784B4B56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27" name="Graphic 24">
            <a:extLst>
              <a:ext uri="{FF2B5EF4-FFF2-40B4-BE49-F238E27FC236}">
                <a16:creationId xmlns:a16="http://schemas.microsoft.com/office/drawing/2014/main" id="{1ABC0D61-5EBE-DF6B-6C49-9753C3DF20BF}"/>
              </a:ext>
            </a:extLst>
          </p:cNvPr>
          <p:cNvGrpSpPr/>
          <p:nvPr/>
        </p:nvGrpSpPr>
        <p:grpSpPr>
          <a:xfrm>
            <a:off x="20946253" y="12311710"/>
            <a:ext cx="1756700" cy="1404290"/>
            <a:chOff x="18549296" y="5832514"/>
            <a:chExt cx="3432799" cy="2744149"/>
          </a:xfrm>
        </p:grpSpPr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2A5AFB79-D244-B546-38C4-88909A02D140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2ADB8638-77DE-9AE2-E1D4-3E77C1D1BC87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FAA75413-1BDC-D90F-6F68-E38D726EB051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1C14E90F-0D1B-82E1-2915-90C6488147B9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8B1C7FB8-18A8-2F68-F91C-EA8E189C3405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BB02CF1B-B99A-6B77-5668-B75069CA3753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3B30770F-EA61-9F07-BC21-C0DEED878881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6D176754-D939-E49B-506D-C17FA381C699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F0CF53E6-5C16-CA54-FFC7-8478C0B5031A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6363DFFB-D6ED-1E4A-1DF5-50E1CF5886D8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8" name="Freeform 137">
              <a:extLst>
                <a:ext uri="{FF2B5EF4-FFF2-40B4-BE49-F238E27FC236}">
                  <a16:creationId xmlns:a16="http://schemas.microsoft.com/office/drawing/2014/main" id="{CD1738C8-8D7D-3522-B9BD-028A7AB91358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39" name="Graphic 24">
              <a:extLst>
                <a:ext uri="{FF2B5EF4-FFF2-40B4-BE49-F238E27FC236}">
                  <a16:creationId xmlns:a16="http://schemas.microsoft.com/office/drawing/2014/main" id="{B7019B33-3451-6D9F-EDA9-294A6E1A1E29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C24E1768-7FBF-070F-31F8-23760DCD3920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7BC3BEB5-993F-D023-6494-76E25E556B9D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B678D767-EF08-83F9-2B4E-62086D01EF60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DEE28A8-7683-4945-7D7E-B3F85F6EAC53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10A98E1B-0E0D-03E0-B5F5-5681F9DCCC1F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765B5EEB-ED1F-DCD0-704A-5F5FA3EC76A0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D8462442-C5B1-665B-7F77-F99EE1264B96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D92D47EF-CBD3-2E6D-F9EC-085C675767C7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319CED97-8B34-F3BF-A11F-BCCBBB8A3787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408902A7-5B9A-6EC1-E8BD-4F0024BD36FA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B9D8737C-8B20-ADED-8902-291511AC518D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A27DD3C8-24D5-154A-C7F1-A563824BA7C5}"/>
              </a:ext>
            </a:extLst>
          </p:cNvPr>
          <p:cNvSpPr txBox="1"/>
          <p:nvPr/>
        </p:nvSpPr>
        <p:spPr>
          <a:xfrm>
            <a:off x="15904858" y="4945056"/>
            <a:ext cx="5690101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152A83-DAA8-BF2D-8606-1CEC5F5A9DD2}"/>
              </a:ext>
            </a:extLst>
          </p:cNvPr>
          <p:cNvSpPr txBox="1"/>
          <p:nvPr/>
        </p:nvSpPr>
        <p:spPr>
          <a:xfrm>
            <a:off x="15904858" y="4117048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2AF019-8EE1-FB32-E08B-453DC9C40A86}"/>
              </a:ext>
            </a:extLst>
          </p:cNvPr>
          <p:cNvSpPr txBox="1"/>
          <p:nvPr/>
        </p:nvSpPr>
        <p:spPr>
          <a:xfrm>
            <a:off x="15904858" y="7366857"/>
            <a:ext cx="5690101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FE5D9EA-7109-16FF-7A8C-AF31238FAB42}"/>
              </a:ext>
            </a:extLst>
          </p:cNvPr>
          <p:cNvSpPr txBox="1"/>
          <p:nvPr/>
        </p:nvSpPr>
        <p:spPr>
          <a:xfrm>
            <a:off x="15904858" y="6538849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Bogota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27DE76C-5A58-DCC7-A899-0D950476E5E7}"/>
              </a:ext>
            </a:extLst>
          </p:cNvPr>
          <p:cNvSpPr txBox="1"/>
          <p:nvPr/>
        </p:nvSpPr>
        <p:spPr>
          <a:xfrm>
            <a:off x="15904858" y="9707324"/>
            <a:ext cx="5690101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90B139D-3743-81C7-7CC2-3C01F8C888C4}"/>
              </a:ext>
            </a:extLst>
          </p:cNvPr>
          <p:cNvSpPr txBox="1"/>
          <p:nvPr/>
        </p:nvSpPr>
        <p:spPr>
          <a:xfrm>
            <a:off x="15904858" y="8879316"/>
            <a:ext cx="5690101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Vancouver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51282A-D5A0-4C45-8413-403AD143250C}"/>
              </a:ext>
            </a:extLst>
          </p:cNvPr>
          <p:cNvSpPr txBox="1"/>
          <p:nvPr/>
        </p:nvSpPr>
        <p:spPr>
          <a:xfrm>
            <a:off x="12188825" y="1277612"/>
            <a:ext cx="10668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Chart Slide</a:t>
            </a:r>
          </a:p>
        </p:txBody>
      </p:sp>
    </p:spTree>
    <p:extLst>
      <p:ext uri="{BB962C8B-B14F-4D97-AF65-F5344CB8AC3E}">
        <p14:creationId xmlns:p14="http://schemas.microsoft.com/office/powerpoint/2010/main" val="1734844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raphic 45">
            <a:extLst>
              <a:ext uri="{FF2B5EF4-FFF2-40B4-BE49-F238E27FC236}">
                <a16:creationId xmlns:a16="http://schemas.microsoft.com/office/drawing/2014/main" id="{EB9CBA28-9E72-1B63-EC12-9963425B4BE7}"/>
              </a:ext>
            </a:extLst>
          </p:cNvPr>
          <p:cNvSpPr/>
          <p:nvPr/>
        </p:nvSpPr>
        <p:spPr>
          <a:xfrm>
            <a:off x="8579439" y="3303435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5" name="Graphic 47">
            <a:extLst>
              <a:ext uri="{FF2B5EF4-FFF2-40B4-BE49-F238E27FC236}">
                <a16:creationId xmlns:a16="http://schemas.microsoft.com/office/drawing/2014/main" id="{CC27981C-619D-67F5-EECB-353036AC1A91}"/>
              </a:ext>
            </a:extLst>
          </p:cNvPr>
          <p:cNvSpPr/>
          <p:nvPr/>
        </p:nvSpPr>
        <p:spPr>
          <a:xfrm>
            <a:off x="2096167" y="3303435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2" name="Graphic 45">
            <a:extLst>
              <a:ext uri="{FF2B5EF4-FFF2-40B4-BE49-F238E27FC236}">
                <a16:creationId xmlns:a16="http://schemas.microsoft.com/office/drawing/2014/main" id="{0DE686B1-0B53-3664-C75D-FE85F8BEB14A}"/>
              </a:ext>
            </a:extLst>
          </p:cNvPr>
          <p:cNvSpPr/>
          <p:nvPr/>
        </p:nvSpPr>
        <p:spPr>
          <a:xfrm>
            <a:off x="19377904" y="3303435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3" name="Graphic 47">
            <a:extLst>
              <a:ext uri="{FF2B5EF4-FFF2-40B4-BE49-F238E27FC236}">
                <a16:creationId xmlns:a16="http://schemas.microsoft.com/office/drawing/2014/main" id="{3611F54B-FB78-A67C-25F2-CD2EDB3D5400}"/>
              </a:ext>
            </a:extLst>
          </p:cNvPr>
          <p:cNvSpPr/>
          <p:nvPr/>
        </p:nvSpPr>
        <p:spPr>
          <a:xfrm>
            <a:off x="12894632" y="3303435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34" name="Graphic 24">
            <a:extLst>
              <a:ext uri="{FF2B5EF4-FFF2-40B4-BE49-F238E27FC236}">
                <a16:creationId xmlns:a16="http://schemas.microsoft.com/office/drawing/2014/main" id="{2C936F7C-A63C-0055-9AFB-BF137C825759}"/>
              </a:ext>
            </a:extLst>
          </p:cNvPr>
          <p:cNvGrpSpPr/>
          <p:nvPr/>
        </p:nvGrpSpPr>
        <p:grpSpPr>
          <a:xfrm>
            <a:off x="9724874" y="3637764"/>
            <a:ext cx="1756700" cy="1404290"/>
            <a:chOff x="18549296" y="5832514"/>
            <a:chExt cx="3432799" cy="2744149"/>
          </a:xfrm>
        </p:grpSpPr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20166016-FB4C-D26F-7830-FF7A5333346D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0A715C5-3018-656D-B3B3-532E12406B4B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F1E40CD2-6E83-8BFA-6CFE-34FD71814E0C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E47CDFA0-4257-96D2-ECF8-297FC6BE7C38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62F30F92-A9E0-A25A-3671-9CF9ECFEF177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30E64923-1255-7525-9E53-333CB83644AC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7BA31C7-8790-4A75-F0B0-872584CCDDA3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F90CF699-D5F9-420B-4E25-CB4D25F70DC8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B80429E6-0276-46BA-0313-BDFFD122C33D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BD3F1206-336E-A3B5-359E-3AA9283F7B5D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20C2665A-7992-D758-2124-543396378AD0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6" name="Graphic 24">
              <a:extLst>
                <a:ext uri="{FF2B5EF4-FFF2-40B4-BE49-F238E27FC236}">
                  <a16:creationId xmlns:a16="http://schemas.microsoft.com/office/drawing/2014/main" id="{37EACEBE-2478-1CB8-2CA0-C0EB84F57ABD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AF4BB325-F81D-64D5-E5F9-4B8022BB98D2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DBE2EB36-3F0F-9FB5-6DF0-4DA7A53DEA12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DE70EFA0-071A-1599-FF17-092FD518DF5D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14D54ACF-E6B7-C817-34E9-C56C41565A5C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A7EEFF7D-773C-61D9-A322-9204C524D216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258651EC-6686-42B7-1A8A-8CFB0765C796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88156BF6-4AC3-B672-8565-D32739074F6D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B6D70AB1-73C0-0EFE-BC2D-2545B97619F5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B29A0A81-EE2C-C720-96E4-6FAA2141D04C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7B9E6599-F37B-9662-3444-353BD1EB5938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11B6E062-0B7B-CA94-1070-13E095BDB05F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59" name="Graphic 63">
            <a:extLst>
              <a:ext uri="{FF2B5EF4-FFF2-40B4-BE49-F238E27FC236}">
                <a16:creationId xmlns:a16="http://schemas.microsoft.com/office/drawing/2014/main" id="{61CA9D8F-2922-C55D-F3F0-F26B25AC2F99}"/>
              </a:ext>
            </a:extLst>
          </p:cNvPr>
          <p:cNvGrpSpPr/>
          <p:nvPr/>
        </p:nvGrpSpPr>
        <p:grpSpPr>
          <a:xfrm>
            <a:off x="20442902" y="3420619"/>
            <a:ext cx="1838581" cy="1838581"/>
            <a:chOff x="9782175" y="4451350"/>
            <a:chExt cx="4813300" cy="4813300"/>
          </a:xfrm>
        </p:grpSpPr>
        <p:grpSp>
          <p:nvGrpSpPr>
            <p:cNvPr id="60" name="Graphic 63">
              <a:extLst>
                <a:ext uri="{FF2B5EF4-FFF2-40B4-BE49-F238E27FC236}">
                  <a16:creationId xmlns:a16="http://schemas.microsoft.com/office/drawing/2014/main" id="{6088E394-FF41-9015-AD90-59E43D4CC775}"/>
                </a:ext>
              </a:extLst>
            </p:cNvPr>
            <p:cNvGrpSpPr/>
            <p:nvPr/>
          </p:nvGrpSpPr>
          <p:grpSpPr>
            <a:xfrm>
              <a:off x="9954350" y="4623525"/>
              <a:ext cx="4472754" cy="4468949"/>
              <a:chOff x="9954350" y="4623525"/>
              <a:chExt cx="4472754" cy="4468949"/>
            </a:xfrm>
            <a:solidFill>
              <a:srgbClr val="FFBE3B"/>
            </a:solidFill>
          </p:grpSpPr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2F6297F6-70FE-77A9-627D-71ADB3DB8E1C}"/>
                  </a:ext>
                </a:extLst>
              </p:cNvPr>
              <p:cNvSpPr/>
              <p:nvPr/>
            </p:nvSpPr>
            <p:spPr>
              <a:xfrm>
                <a:off x="1081332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D2A09043-AF6E-B3AF-DB74-F9F453D0F61F}"/>
                  </a:ext>
                </a:extLst>
              </p:cNvPr>
              <p:cNvSpPr/>
              <p:nvPr/>
            </p:nvSpPr>
            <p:spPr>
              <a:xfrm>
                <a:off x="10813324" y="6342425"/>
                <a:ext cx="344350" cy="515574"/>
              </a:xfrm>
              <a:custGeom>
                <a:avLst/>
                <a:gdLst>
                  <a:gd name="connsiteX0" fmla="*/ 172175 w 344350"/>
                  <a:gd name="connsiteY0" fmla="*/ 171224 h 515574"/>
                  <a:gd name="connsiteX1" fmla="*/ 172175 w 344350"/>
                  <a:gd name="connsiteY1" fmla="*/ 343399 h 515574"/>
                  <a:gd name="connsiteX2" fmla="*/ 172175 w 344350"/>
                  <a:gd name="connsiteY2" fmla="*/ 515575 h 515574"/>
                  <a:gd name="connsiteX3" fmla="*/ 344351 w 344350"/>
                  <a:gd name="connsiteY3" fmla="*/ 515575 h 515574"/>
                  <a:gd name="connsiteX4" fmla="*/ 344351 w 344350"/>
                  <a:gd name="connsiteY4" fmla="*/ 343399 h 515574"/>
                  <a:gd name="connsiteX5" fmla="*/ 344351 w 344350"/>
                  <a:gd name="connsiteY5" fmla="*/ 171224 h 515574"/>
                  <a:gd name="connsiteX6" fmla="*/ 344351 w 344350"/>
                  <a:gd name="connsiteY6" fmla="*/ 0 h 515574"/>
                  <a:gd name="connsiteX7" fmla="*/ 172175 w 344350"/>
                  <a:gd name="connsiteY7" fmla="*/ 0 h 515574"/>
                  <a:gd name="connsiteX8" fmla="*/ 0 w 344350"/>
                  <a:gd name="connsiteY8" fmla="*/ 0 h 515574"/>
                  <a:gd name="connsiteX9" fmla="*/ 0 w 344350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350" h="515574">
                    <a:moveTo>
                      <a:pt x="172175" y="171224"/>
                    </a:moveTo>
                    <a:lnTo>
                      <a:pt x="172175" y="343399"/>
                    </a:lnTo>
                    <a:lnTo>
                      <a:pt x="172175" y="515575"/>
                    </a:lnTo>
                    <a:lnTo>
                      <a:pt x="344351" y="515575"/>
                    </a:lnTo>
                    <a:lnTo>
                      <a:pt x="344351" y="343399"/>
                    </a:lnTo>
                    <a:lnTo>
                      <a:pt x="344351" y="171224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0F2AA31C-FDD5-A9D7-21D0-AB5CBF696DDB}"/>
                  </a:ext>
                </a:extLst>
              </p:cNvPr>
              <p:cNvSpPr/>
              <p:nvPr/>
            </p:nvSpPr>
            <p:spPr>
              <a:xfrm>
                <a:off x="11501074" y="7545750"/>
                <a:ext cx="859925" cy="1546724"/>
              </a:xfrm>
              <a:custGeom>
                <a:avLst/>
                <a:gdLst>
                  <a:gd name="connsiteX0" fmla="*/ 687750 w 859925"/>
                  <a:gd name="connsiteY0" fmla="*/ 686799 h 1546724"/>
                  <a:gd name="connsiteX1" fmla="*/ 687750 w 859925"/>
                  <a:gd name="connsiteY1" fmla="*/ 515575 h 1546724"/>
                  <a:gd name="connsiteX2" fmla="*/ 687750 w 859925"/>
                  <a:gd name="connsiteY2" fmla="*/ 343400 h 1546724"/>
                  <a:gd name="connsiteX3" fmla="*/ 687750 w 859925"/>
                  <a:gd name="connsiteY3" fmla="*/ 171224 h 1546724"/>
                  <a:gd name="connsiteX4" fmla="*/ 687750 w 859925"/>
                  <a:gd name="connsiteY4" fmla="*/ 0 h 1546724"/>
                  <a:gd name="connsiteX5" fmla="*/ 515575 w 859925"/>
                  <a:gd name="connsiteY5" fmla="*/ 0 h 1546724"/>
                  <a:gd name="connsiteX6" fmla="*/ 343400 w 859925"/>
                  <a:gd name="connsiteY6" fmla="*/ 0 h 1546724"/>
                  <a:gd name="connsiteX7" fmla="*/ 343400 w 859925"/>
                  <a:gd name="connsiteY7" fmla="*/ 171224 h 1546724"/>
                  <a:gd name="connsiteX8" fmla="*/ 343400 w 859925"/>
                  <a:gd name="connsiteY8" fmla="*/ 343400 h 1546724"/>
                  <a:gd name="connsiteX9" fmla="*/ 515575 w 859925"/>
                  <a:gd name="connsiteY9" fmla="*/ 343400 h 1546724"/>
                  <a:gd name="connsiteX10" fmla="*/ 515575 w 859925"/>
                  <a:gd name="connsiteY10" fmla="*/ 515575 h 1546724"/>
                  <a:gd name="connsiteX11" fmla="*/ 515575 w 859925"/>
                  <a:gd name="connsiteY11" fmla="*/ 686799 h 1546724"/>
                  <a:gd name="connsiteX12" fmla="*/ 343400 w 859925"/>
                  <a:gd name="connsiteY12" fmla="*/ 686799 h 1546724"/>
                  <a:gd name="connsiteX13" fmla="*/ 343400 w 859925"/>
                  <a:gd name="connsiteY13" fmla="*/ 858974 h 1546724"/>
                  <a:gd name="connsiteX14" fmla="*/ 343400 w 859925"/>
                  <a:gd name="connsiteY14" fmla="*/ 1031150 h 1546724"/>
                  <a:gd name="connsiteX15" fmla="*/ 343400 w 859925"/>
                  <a:gd name="connsiteY15" fmla="*/ 1203325 h 1546724"/>
                  <a:gd name="connsiteX16" fmla="*/ 172175 w 859925"/>
                  <a:gd name="connsiteY16" fmla="*/ 1203325 h 1546724"/>
                  <a:gd name="connsiteX17" fmla="*/ 172175 w 859925"/>
                  <a:gd name="connsiteY17" fmla="*/ 1203325 h 1546724"/>
                  <a:gd name="connsiteX18" fmla="*/ 172175 w 859925"/>
                  <a:gd name="connsiteY18" fmla="*/ 1374549 h 1546724"/>
                  <a:gd name="connsiteX19" fmla="*/ 0 w 859925"/>
                  <a:gd name="connsiteY19" fmla="*/ 1374549 h 1546724"/>
                  <a:gd name="connsiteX20" fmla="*/ 0 w 859925"/>
                  <a:gd name="connsiteY20" fmla="*/ 1546725 h 1546724"/>
                  <a:gd name="connsiteX21" fmla="*/ 172175 w 859925"/>
                  <a:gd name="connsiteY21" fmla="*/ 1546725 h 1546724"/>
                  <a:gd name="connsiteX22" fmla="*/ 343400 w 859925"/>
                  <a:gd name="connsiteY22" fmla="*/ 1546725 h 1546724"/>
                  <a:gd name="connsiteX23" fmla="*/ 515575 w 859925"/>
                  <a:gd name="connsiteY23" fmla="*/ 1546725 h 1546724"/>
                  <a:gd name="connsiteX24" fmla="*/ 687750 w 859925"/>
                  <a:gd name="connsiteY24" fmla="*/ 1546725 h 1546724"/>
                  <a:gd name="connsiteX25" fmla="*/ 687750 w 859925"/>
                  <a:gd name="connsiteY25" fmla="*/ 1374549 h 1546724"/>
                  <a:gd name="connsiteX26" fmla="*/ 687750 w 859925"/>
                  <a:gd name="connsiteY26" fmla="*/ 1203325 h 1546724"/>
                  <a:gd name="connsiteX27" fmla="*/ 687750 w 859925"/>
                  <a:gd name="connsiteY27" fmla="*/ 1203325 h 1546724"/>
                  <a:gd name="connsiteX28" fmla="*/ 515575 w 859925"/>
                  <a:gd name="connsiteY28" fmla="*/ 1203325 h 1546724"/>
                  <a:gd name="connsiteX29" fmla="*/ 515575 w 859925"/>
                  <a:gd name="connsiteY29" fmla="*/ 1031150 h 1546724"/>
                  <a:gd name="connsiteX30" fmla="*/ 687750 w 859925"/>
                  <a:gd name="connsiteY30" fmla="*/ 1031150 h 1546724"/>
                  <a:gd name="connsiteX31" fmla="*/ 687750 w 859925"/>
                  <a:gd name="connsiteY31" fmla="*/ 1203325 h 1546724"/>
                  <a:gd name="connsiteX32" fmla="*/ 859926 w 859925"/>
                  <a:gd name="connsiteY32" fmla="*/ 1203325 h 1546724"/>
                  <a:gd name="connsiteX33" fmla="*/ 859926 w 859925"/>
                  <a:gd name="connsiteY33" fmla="*/ 1031150 h 1546724"/>
                  <a:gd name="connsiteX34" fmla="*/ 859926 w 859925"/>
                  <a:gd name="connsiteY34" fmla="*/ 858974 h 1546724"/>
                  <a:gd name="connsiteX35" fmla="*/ 687750 w 859925"/>
                  <a:gd name="connsiteY35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859925" h="1546724">
                    <a:moveTo>
                      <a:pt x="687750" y="686799"/>
                    </a:moveTo>
                    <a:lnTo>
                      <a:pt x="687750" y="515575"/>
                    </a:lnTo>
                    <a:lnTo>
                      <a:pt x="687750" y="343400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343400" y="171224"/>
                    </a:lnTo>
                    <a:lnTo>
                      <a:pt x="343400" y="343400"/>
                    </a:lnTo>
                    <a:lnTo>
                      <a:pt x="515575" y="343400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343400" y="686799"/>
                    </a:lnTo>
                    <a:lnTo>
                      <a:pt x="343400" y="858974"/>
                    </a:lnTo>
                    <a:lnTo>
                      <a:pt x="343400" y="1031150"/>
                    </a:lnTo>
                    <a:lnTo>
                      <a:pt x="343400" y="1203325"/>
                    </a:lnTo>
                    <a:lnTo>
                      <a:pt x="172175" y="1203325"/>
                    </a:lnTo>
                    <a:lnTo>
                      <a:pt x="172175" y="1203325"/>
                    </a:lnTo>
                    <a:lnTo>
                      <a:pt x="172175" y="1374549"/>
                    </a:lnTo>
                    <a:lnTo>
                      <a:pt x="0" y="1374549"/>
                    </a:lnTo>
                    <a:lnTo>
                      <a:pt x="0" y="1546725"/>
                    </a:lnTo>
                    <a:lnTo>
                      <a:pt x="172175" y="1546725"/>
                    </a:lnTo>
                    <a:lnTo>
                      <a:pt x="343400" y="1546725"/>
                    </a:lnTo>
                    <a:lnTo>
                      <a:pt x="515575" y="1546725"/>
                    </a:lnTo>
                    <a:lnTo>
                      <a:pt x="687750" y="1546725"/>
                    </a:lnTo>
                    <a:lnTo>
                      <a:pt x="687750" y="1374549"/>
                    </a:lnTo>
                    <a:lnTo>
                      <a:pt x="687750" y="1203325"/>
                    </a:lnTo>
                    <a:lnTo>
                      <a:pt x="687750" y="1203325"/>
                    </a:lnTo>
                    <a:lnTo>
                      <a:pt x="515575" y="1203325"/>
                    </a:lnTo>
                    <a:lnTo>
                      <a:pt x="515575" y="1031150"/>
                    </a:lnTo>
                    <a:lnTo>
                      <a:pt x="687750" y="1031150"/>
                    </a:lnTo>
                    <a:lnTo>
                      <a:pt x="687750" y="1203325"/>
                    </a:lnTo>
                    <a:lnTo>
                      <a:pt x="859926" y="1203325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687750" y="85897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8535A7D5-EF5A-4301-3FEB-5DF57E0DD64A}"/>
                  </a:ext>
                </a:extLst>
              </p:cNvPr>
              <p:cNvSpPr/>
              <p:nvPr/>
            </p:nvSpPr>
            <p:spPr>
              <a:xfrm>
                <a:off x="1339215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39D5D991-8D53-9BAA-6286-95C0137E4A2E}"/>
                  </a:ext>
                </a:extLst>
              </p:cNvPr>
              <p:cNvSpPr/>
              <p:nvPr/>
            </p:nvSpPr>
            <p:spPr>
              <a:xfrm>
                <a:off x="13219974" y="6342425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1224 h 515574"/>
                  <a:gd name="connsiteX2" fmla="*/ 0 w 343399"/>
                  <a:gd name="connsiteY2" fmla="*/ 343399 h 515574"/>
                  <a:gd name="connsiteX3" fmla="*/ 0 w 343399"/>
                  <a:gd name="connsiteY3" fmla="*/ 515575 h 515574"/>
                  <a:gd name="connsiteX4" fmla="*/ 172175 w 343399"/>
                  <a:gd name="connsiteY4" fmla="*/ 515575 h 515574"/>
                  <a:gd name="connsiteX5" fmla="*/ 172175 w 343399"/>
                  <a:gd name="connsiteY5" fmla="*/ 343399 h 515574"/>
                  <a:gd name="connsiteX6" fmla="*/ 172175 w 343399"/>
                  <a:gd name="connsiteY6" fmla="*/ 171224 h 515574"/>
                  <a:gd name="connsiteX7" fmla="*/ 343400 w 343399"/>
                  <a:gd name="connsiteY7" fmla="*/ 171224 h 515574"/>
                  <a:gd name="connsiteX8" fmla="*/ 343400 w 343399"/>
                  <a:gd name="connsiteY8" fmla="*/ 0 h 515574"/>
                  <a:gd name="connsiteX9" fmla="*/ 172175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12502E28-63F6-C696-73D2-F7D759F6120D}"/>
                  </a:ext>
                </a:extLst>
              </p:cNvPr>
              <p:cNvSpPr/>
              <p:nvPr/>
            </p:nvSpPr>
            <p:spPr>
              <a:xfrm>
                <a:off x="13563374" y="599807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D5C4F212-80DC-AC60-80CD-516C7A12A795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4472754" cy="2577874"/>
              </a:xfrm>
              <a:custGeom>
                <a:avLst/>
                <a:gdLst>
                  <a:gd name="connsiteX0" fmla="*/ 4448022 w 4472754"/>
                  <a:gd name="connsiteY0" fmla="*/ 171224 h 2577874"/>
                  <a:gd name="connsiteX1" fmla="*/ 4296774 w 4472754"/>
                  <a:gd name="connsiteY1" fmla="*/ 171224 h 2577874"/>
                  <a:gd name="connsiteX2" fmla="*/ 4296774 w 4472754"/>
                  <a:gd name="connsiteY2" fmla="*/ 171224 h 2577874"/>
                  <a:gd name="connsiteX3" fmla="*/ 4296774 w 4472754"/>
                  <a:gd name="connsiteY3" fmla="*/ 0 h 2577874"/>
                  <a:gd name="connsiteX4" fmla="*/ 4124599 w 4472754"/>
                  <a:gd name="connsiteY4" fmla="*/ 0 h 2577874"/>
                  <a:gd name="connsiteX5" fmla="*/ 3952423 w 4472754"/>
                  <a:gd name="connsiteY5" fmla="*/ 0 h 2577874"/>
                  <a:gd name="connsiteX6" fmla="*/ 3780248 w 4472754"/>
                  <a:gd name="connsiteY6" fmla="*/ 0 h 2577874"/>
                  <a:gd name="connsiteX7" fmla="*/ 3780248 w 4472754"/>
                  <a:gd name="connsiteY7" fmla="*/ 172175 h 2577874"/>
                  <a:gd name="connsiteX8" fmla="*/ 3780248 w 4472754"/>
                  <a:gd name="connsiteY8" fmla="*/ 344351 h 2577874"/>
                  <a:gd name="connsiteX9" fmla="*/ 3952423 w 4472754"/>
                  <a:gd name="connsiteY9" fmla="*/ 344351 h 2577874"/>
                  <a:gd name="connsiteX10" fmla="*/ 3952423 w 4472754"/>
                  <a:gd name="connsiteY10" fmla="*/ 516526 h 2577874"/>
                  <a:gd name="connsiteX11" fmla="*/ 3780248 w 4472754"/>
                  <a:gd name="connsiteY11" fmla="*/ 516526 h 2577874"/>
                  <a:gd name="connsiteX12" fmla="*/ 3608073 w 4472754"/>
                  <a:gd name="connsiteY12" fmla="*/ 516526 h 2577874"/>
                  <a:gd name="connsiteX13" fmla="*/ 3608073 w 4472754"/>
                  <a:gd name="connsiteY13" fmla="*/ 516526 h 2577874"/>
                  <a:gd name="connsiteX14" fmla="*/ 3435897 w 4472754"/>
                  <a:gd name="connsiteY14" fmla="*/ 516526 h 2577874"/>
                  <a:gd name="connsiteX15" fmla="*/ 3435897 w 4472754"/>
                  <a:gd name="connsiteY15" fmla="*/ 343399 h 2577874"/>
                  <a:gd name="connsiteX16" fmla="*/ 3263722 w 4472754"/>
                  <a:gd name="connsiteY16" fmla="*/ 343399 h 2577874"/>
                  <a:gd name="connsiteX17" fmla="*/ 3091547 w 4472754"/>
                  <a:gd name="connsiteY17" fmla="*/ 343399 h 2577874"/>
                  <a:gd name="connsiteX18" fmla="*/ 2919371 w 4472754"/>
                  <a:gd name="connsiteY18" fmla="*/ 343399 h 2577874"/>
                  <a:gd name="connsiteX19" fmla="*/ 2747196 w 4472754"/>
                  <a:gd name="connsiteY19" fmla="*/ 343399 h 2577874"/>
                  <a:gd name="connsiteX20" fmla="*/ 2575020 w 4472754"/>
                  <a:gd name="connsiteY20" fmla="*/ 343399 h 2577874"/>
                  <a:gd name="connsiteX21" fmla="*/ 2402845 w 4472754"/>
                  <a:gd name="connsiteY21" fmla="*/ 343399 h 2577874"/>
                  <a:gd name="connsiteX22" fmla="*/ 2234475 w 4472754"/>
                  <a:gd name="connsiteY22" fmla="*/ 343399 h 2577874"/>
                  <a:gd name="connsiteX23" fmla="*/ 2062299 w 4472754"/>
                  <a:gd name="connsiteY23" fmla="*/ 343399 h 2577874"/>
                  <a:gd name="connsiteX24" fmla="*/ 1890124 w 4472754"/>
                  <a:gd name="connsiteY24" fmla="*/ 343399 h 2577874"/>
                  <a:gd name="connsiteX25" fmla="*/ 1717949 w 4472754"/>
                  <a:gd name="connsiteY25" fmla="*/ 343399 h 2577874"/>
                  <a:gd name="connsiteX26" fmla="*/ 1545773 w 4472754"/>
                  <a:gd name="connsiteY26" fmla="*/ 343399 h 2577874"/>
                  <a:gd name="connsiteX27" fmla="*/ 1373598 w 4472754"/>
                  <a:gd name="connsiteY27" fmla="*/ 343399 h 2577874"/>
                  <a:gd name="connsiteX28" fmla="*/ 1201423 w 4472754"/>
                  <a:gd name="connsiteY28" fmla="*/ 343399 h 2577874"/>
                  <a:gd name="connsiteX29" fmla="*/ 1029247 w 4472754"/>
                  <a:gd name="connsiteY29" fmla="*/ 343399 h 2577874"/>
                  <a:gd name="connsiteX30" fmla="*/ 1029247 w 4472754"/>
                  <a:gd name="connsiteY30" fmla="*/ 515575 h 2577874"/>
                  <a:gd name="connsiteX31" fmla="*/ 857072 w 4472754"/>
                  <a:gd name="connsiteY31" fmla="*/ 515575 h 2577874"/>
                  <a:gd name="connsiteX32" fmla="*/ 857072 w 4472754"/>
                  <a:gd name="connsiteY32" fmla="*/ 515575 h 2577874"/>
                  <a:gd name="connsiteX33" fmla="*/ 687750 w 4472754"/>
                  <a:gd name="connsiteY33" fmla="*/ 515575 h 2577874"/>
                  <a:gd name="connsiteX34" fmla="*/ 515575 w 4472754"/>
                  <a:gd name="connsiteY34" fmla="*/ 515575 h 2577874"/>
                  <a:gd name="connsiteX35" fmla="*/ 515575 w 4472754"/>
                  <a:gd name="connsiteY35" fmla="*/ 343399 h 2577874"/>
                  <a:gd name="connsiteX36" fmla="*/ 687750 w 4472754"/>
                  <a:gd name="connsiteY36" fmla="*/ 343399 h 2577874"/>
                  <a:gd name="connsiteX37" fmla="*/ 687750 w 4472754"/>
                  <a:gd name="connsiteY37" fmla="*/ 171224 h 2577874"/>
                  <a:gd name="connsiteX38" fmla="*/ 687750 w 4472754"/>
                  <a:gd name="connsiteY38" fmla="*/ 0 h 2577874"/>
                  <a:gd name="connsiteX39" fmla="*/ 515575 w 4472754"/>
                  <a:gd name="connsiteY39" fmla="*/ 0 h 2577874"/>
                  <a:gd name="connsiteX40" fmla="*/ 343399 w 4472754"/>
                  <a:gd name="connsiteY40" fmla="*/ 0 h 2577874"/>
                  <a:gd name="connsiteX41" fmla="*/ 171224 w 4472754"/>
                  <a:gd name="connsiteY41" fmla="*/ 0 h 2577874"/>
                  <a:gd name="connsiteX42" fmla="*/ 171224 w 4472754"/>
                  <a:gd name="connsiteY42" fmla="*/ 172175 h 2577874"/>
                  <a:gd name="connsiteX43" fmla="*/ 171224 w 4472754"/>
                  <a:gd name="connsiteY43" fmla="*/ 172175 h 2577874"/>
                  <a:gd name="connsiteX44" fmla="*/ 0 w 4472754"/>
                  <a:gd name="connsiteY44" fmla="*/ 172175 h 2577874"/>
                  <a:gd name="connsiteX45" fmla="*/ 0 w 4472754"/>
                  <a:gd name="connsiteY45" fmla="*/ 515575 h 2577874"/>
                  <a:gd name="connsiteX46" fmla="*/ 0 w 4472754"/>
                  <a:gd name="connsiteY46" fmla="*/ 687750 h 2577874"/>
                  <a:gd name="connsiteX47" fmla="*/ 172175 w 4472754"/>
                  <a:gd name="connsiteY47" fmla="*/ 687750 h 2577874"/>
                  <a:gd name="connsiteX48" fmla="*/ 172175 w 4472754"/>
                  <a:gd name="connsiteY48" fmla="*/ 1031150 h 2577874"/>
                  <a:gd name="connsiteX49" fmla="*/ 209274 w 4472754"/>
                  <a:gd name="connsiteY49" fmla="*/ 1031150 h 2577874"/>
                  <a:gd name="connsiteX50" fmla="*/ 344351 w 4472754"/>
                  <a:gd name="connsiteY50" fmla="*/ 1031150 h 2577874"/>
                  <a:gd name="connsiteX51" fmla="*/ 344351 w 4472754"/>
                  <a:gd name="connsiteY51" fmla="*/ 1203325 h 2577874"/>
                  <a:gd name="connsiteX52" fmla="*/ 344351 w 4472754"/>
                  <a:gd name="connsiteY52" fmla="*/ 1375500 h 2577874"/>
                  <a:gd name="connsiteX53" fmla="*/ 516526 w 4472754"/>
                  <a:gd name="connsiteY53" fmla="*/ 1375500 h 2577874"/>
                  <a:gd name="connsiteX54" fmla="*/ 516526 w 4472754"/>
                  <a:gd name="connsiteY54" fmla="*/ 1375500 h 2577874"/>
                  <a:gd name="connsiteX55" fmla="*/ 688701 w 4472754"/>
                  <a:gd name="connsiteY55" fmla="*/ 1375500 h 2577874"/>
                  <a:gd name="connsiteX56" fmla="*/ 688701 w 4472754"/>
                  <a:gd name="connsiteY56" fmla="*/ 1547676 h 2577874"/>
                  <a:gd name="connsiteX57" fmla="*/ 688701 w 4472754"/>
                  <a:gd name="connsiteY57" fmla="*/ 1719851 h 2577874"/>
                  <a:gd name="connsiteX58" fmla="*/ 860877 w 4472754"/>
                  <a:gd name="connsiteY58" fmla="*/ 1719851 h 2577874"/>
                  <a:gd name="connsiteX59" fmla="*/ 860877 w 4472754"/>
                  <a:gd name="connsiteY59" fmla="*/ 1547676 h 2577874"/>
                  <a:gd name="connsiteX60" fmla="*/ 860877 w 4472754"/>
                  <a:gd name="connsiteY60" fmla="*/ 1375500 h 2577874"/>
                  <a:gd name="connsiteX61" fmla="*/ 687750 w 4472754"/>
                  <a:gd name="connsiteY61" fmla="*/ 1375500 h 2577874"/>
                  <a:gd name="connsiteX62" fmla="*/ 687750 w 4472754"/>
                  <a:gd name="connsiteY62" fmla="*/ 1032101 h 2577874"/>
                  <a:gd name="connsiteX63" fmla="*/ 515575 w 4472754"/>
                  <a:gd name="connsiteY63" fmla="*/ 1032101 h 2577874"/>
                  <a:gd name="connsiteX64" fmla="*/ 515575 w 4472754"/>
                  <a:gd name="connsiteY64" fmla="*/ 859926 h 2577874"/>
                  <a:gd name="connsiteX65" fmla="*/ 515575 w 4472754"/>
                  <a:gd name="connsiteY65" fmla="*/ 686799 h 2577874"/>
                  <a:gd name="connsiteX66" fmla="*/ 687750 w 4472754"/>
                  <a:gd name="connsiteY66" fmla="*/ 686799 h 2577874"/>
                  <a:gd name="connsiteX67" fmla="*/ 859926 w 4472754"/>
                  <a:gd name="connsiteY67" fmla="*/ 686799 h 2577874"/>
                  <a:gd name="connsiteX68" fmla="*/ 859926 w 4472754"/>
                  <a:gd name="connsiteY68" fmla="*/ 686799 h 2577874"/>
                  <a:gd name="connsiteX69" fmla="*/ 1032101 w 4472754"/>
                  <a:gd name="connsiteY69" fmla="*/ 686799 h 2577874"/>
                  <a:gd name="connsiteX70" fmla="*/ 1204276 w 4472754"/>
                  <a:gd name="connsiteY70" fmla="*/ 686799 h 2577874"/>
                  <a:gd name="connsiteX71" fmla="*/ 1376452 w 4472754"/>
                  <a:gd name="connsiteY71" fmla="*/ 686799 h 2577874"/>
                  <a:gd name="connsiteX72" fmla="*/ 1376452 w 4472754"/>
                  <a:gd name="connsiteY72" fmla="*/ 858974 h 2577874"/>
                  <a:gd name="connsiteX73" fmla="*/ 1376452 w 4472754"/>
                  <a:gd name="connsiteY73" fmla="*/ 1031150 h 2577874"/>
                  <a:gd name="connsiteX74" fmla="*/ 1376452 w 4472754"/>
                  <a:gd name="connsiteY74" fmla="*/ 1203325 h 2577874"/>
                  <a:gd name="connsiteX75" fmla="*/ 1376452 w 4472754"/>
                  <a:gd name="connsiteY75" fmla="*/ 1375500 h 2577874"/>
                  <a:gd name="connsiteX76" fmla="*/ 1376452 w 4472754"/>
                  <a:gd name="connsiteY76" fmla="*/ 1547676 h 2577874"/>
                  <a:gd name="connsiteX77" fmla="*/ 1376452 w 4472754"/>
                  <a:gd name="connsiteY77" fmla="*/ 1719851 h 2577874"/>
                  <a:gd name="connsiteX78" fmla="*/ 1548627 w 4472754"/>
                  <a:gd name="connsiteY78" fmla="*/ 1719851 h 2577874"/>
                  <a:gd name="connsiteX79" fmla="*/ 1548627 w 4472754"/>
                  <a:gd name="connsiteY79" fmla="*/ 1892026 h 2577874"/>
                  <a:gd name="connsiteX80" fmla="*/ 1720802 w 4472754"/>
                  <a:gd name="connsiteY80" fmla="*/ 1892026 h 2577874"/>
                  <a:gd name="connsiteX81" fmla="*/ 1720802 w 4472754"/>
                  <a:gd name="connsiteY81" fmla="*/ 2064202 h 2577874"/>
                  <a:gd name="connsiteX82" fmla="*/ 1720802 w 4472754"/>
                  <a:gd name="connsiteY82" fmla="*/ 2234475 h 2577874"/>
                  <a:gd name="connsiteX83" fmla="*/ 1892978 w 4472754"/>
                  <a:gd name="connsiteY83" fmla="*/ 2234475 h 2577874"/>
                  <a:gd name="connsiteX84" fmla="*/ 1892978 w 4472754"/>
                  <a:gd name="connsiteY84" fmla="*/ 2405699 h 2577874"/>
                  <a:gd name="connsiteX85" fmla="*/ 1892978 w 4472754"/>
                  <a:gd name="connsiteY85" fmla="*/ 2405699 h 2577874"/>
                  <a:gd name="connsiteX86" fmla="*/ 1892978 w 4472754"/>
                  <a:gd name="connsiteY86" fmla="*/ 2577874 h 2577874"/>
                  <a:gd name="connsiteX87" fmla="*/ 2065153 w 4472754"/>
                  <a:gd name="connsiteY87" fmla="*/ 2577874 h 2577874"/>
                  <a:gd name="connsiteX88" fmla="*/ 2234475 w 4472754"/>
                  <a:gd name="connsiteY88" fmla="*/ 2577874 h 2577874"/>
                  <a:gd name="connsiteX89" fmla="*/ 2234475 w 4472754"/>
                  <a:gd name="connsiteY89" fmla="*/ 2405699 h 2577874"/>
                  <a:gd name="connsiteX90" fmla="*/ 2406650 w 4472754"/>
                  <a:gd name="connsiteY90" fmla="*/ 2405699 h 2577874"/>
                  <a:gd name="connsiteX91" fmla="*/ 2406650 w 4472754"/>
                  <a:gd name="connsiteY91" fmla="*/ 2234475 h 2577874"/>
                  <a:gd name="connsiteX92" fmla="*/ 2578826 w 4472754"/>
                  <a:gd name="connsiteY92" fmla="*/ 2234475 h 2577874"/>
                  <a:gd name="connsiteX93" fmla="*/ 2578826 w 4472754"/>
                  <a:gd name="connsiteY93" fmla="*/ 2062299 h 2577874"/>
                  <a:gd name="connsiteX94" fmla="*/ 2751001 w 4472754"/>
                  <a:gd name="connsiteY94" fmla="*/ 2062299 h 2577874"/>
                  <a:gd name="connsiteX95" fmla="*/ 2751001 w 4472754"/>
                  <a:gd name="connsiteY95" fmla="*/ 1890124 h 2577874"/>
                  <a:gd name="connsiteX96" fmla="*/ 2751001 w 4472754"/>
                  <a:gd name="connsiteY96" fmla="*/ 1717949 h 2577874"/>
                  <a:gd name="connsiteX97" fmla="*/ 2751001 w 4472754"/>
                  <a:gd name="connsiteY97" fmla="*/ 1545773 h 2577874"/>
                  <a:gd name="connsiteX98" fmla="*/ 2923176 w 4472754"/>
                  <a:gd name="connsiteY98" fmla="*/ 1545773 h 2577874"/>
                  <a:gd name="connsiteX99" fmla="*/ 2923176 w 4472754"/>
                  <a:gd name="connsiteY99" fmla="*/ 1373598 h 2577874"/>
                  <a:gd name="connsiteX100" fmla="*/ 2923176 w 4472754"/>
                  <a:gd name="connsiteY100" fmla="*/ 1201423 h 2577874"/>
                  <a:gd name="connsiteX101" fmla="*/ 2923176 w 4472754"/>
                  <a:gd name="connsiteY101" fmla="*/ 1029247 h 2577874"/>
                  <a:gd name="connsiteX102" fmla="*/ 2923176 w 4472754"/>
                  <a:gd name="connsiteY102" fmla="*/ 857072 h 2577874"/>
                  <a:gd name="connsiteX103" fmla="*/ 2751001 w 4472754"/>
                  <a:gd name="connsiteY103" fmla="*/ 857072 h 2577874"/>
                  <a:gd name="connsiteX104" fmla="*/ 2578826 w 4472754"/>
                  <a:gd name="connsiteY104" fmla="*/ 857072 h 2577874"/>
                  <a:gd name="connsiteX105" fmla="*/ 2406650 w 4472754"/>
                  <a:gd name="connsiteY105" fmla="*/ 857072 h 2577874"/>
                  <a:gd name="connsiteX106" fmla="*/ 2234475 w 4472754"/>
                  <a:gd name="connsiteY106" fmla="*/ 857072 h 2577874"/>
                  <a:gd name="connsiteX107" fmla="*/ 2062299 w 4472754"/>
                  <a:gd name="connsiteY107" fmla="*/ 857072 h 2577874"/>
                  <a:gd name="connsiteX108" fmla="*/ 1890124 w 4472754"/>
                  <a:gd name="connsiteY108" fmla="*/ 857072 h 2577874"/>
                  <a:gd name="connsiteX109" fmla="*/ 1717949 w 4472754"/>
                  <a:gd name="connsiteY109" fmla="*/ 857072 h 2577874"/>
                  <a:gd name="connsiteX110" fmla="*/ 1545773 w 4472754"/>
                  <a:gd name="connsiteY110" fmla="*/ 857072 h 2577874"/>
                  <a:gd name="connsiteX111" fmla="*/ 1545773 w 4472754"/>
                  <a:gd name="connsiteY111" fmla="*/ 686799 h 2577874"/>
                  <a:gd name="connsiteX112" fmla="*/ 1717949 w 4472754"/>
                  <a:gd name="connsiteY112" fmla="*/ 686799 h 2577874"/>
                  <a:gd name="connsiteX113" fmla="*/ 1890124 w 4472754"/>
                  <a:gd name="connsiteY113" fmla="*/ 686799 h 2577874"/>
                  <a:gd name="connsiteX114" fmla="*/ 2062299 w 4472754"/>
                  <a:gd name="connsiteY114" fmla="*/ 686799 h 2577874"/>
                  <a:gd name="connsiteX115" fmla="*/ 2234475 w 4472754"/>
                  <a:gd name="connsiteY115" fmla="*/ 686799 h 2577874"/>
                  <a:gd name="connsiteX116" fmla="*/ 2406650 w 4472754"/>
                  <a:gd name="connsiteY116" fmla="*/ 686799 h 2577874"/>
                  <a:gd name="connsiteX117" fmla="*/ 2578826 w 4472754"/>
                  <a:gd name="connsiteY117" fmla="*/ 686799 h 2577874"/>
                  <a:gd name="connsiteX118" fmla="*/ 2751001 w 4472754"/>
                  <a:gd name="connsiteY118" fmla="*/ 686799 h 2577874"/>
                  <a:gd name="connsiteX119" fmla="*/ 2923176 w 4472754"/>
                  <a:gd name="connsiteY119" fmla="*/ 686799 h 2577874"/>
                  <a:gd name="connsiteX120" fmla="*/ 3095352 w 4472754"/>
                  <a:gd name="connsiteY120" fmla="*/ 686799 h 2577874"/>
                  <a:gd name="connsiteX121" fmla="*/ 3267527 w 4472754"/>
                  <a:gd name="connsiteY121" fmla="*/ 686799 h 2577874"/>
                  <a:gd name="connsiteX122" fmla="*/ 3439702 w 4472754"/>
                  <a:gd name="connsiteY122" fmla="*/ 686799 h 2577874"/>
                  <a:gd name="connsiteX123" fmla="*/ 3611877 w 4472754"/>
                  <a:gd name="connsiteY123" fmla="*/ 686799 h 2577874"/>
                  <a:gd name="connsiteX124" fmla="*/ 3611877 w 4472754"/>
                  <a:gd name="connsiteY124" fmla="*/ 686799 h 2577874"/>
                  <a:gd name="connsiteX125" fmla="*/ 3784053 w 4472754"/>
                  <a:gd name="connsiteY125" fmla="*/ 686799 h 2577874"/>
                  <a:gd name="connsiteX126" fmla="*/ 3956228 w 4472754"/>
                  <a:gd name="connsiteY126" fmla="*/ 686799 h 2577874"/>
                  <a:gd name="connsiteX127" fmla="*/ 3956228 w 4472754"/>
                  <a:gd name="connsiteY127" fmla="*/ 1030198 h 2577874"/>
                  <a:gd name="connsiteX128" fmla="*/ 3784053 w 4472754"/>
                  <a:gd name="connsiteY128" fmla="*/ 1030198 h 2577874"/>
                  <a:gd name="connsiteX129" fmla="*/ 3784053 w 4472754"/>
                  <a:gd name="connsiteY129" fmla="*/ 1030198 h 2577874"/>
                  <a:gd name="connsiteX130" fmla="*/ 3784053 w 4472754"/>
                  <a:gd name="connsiteY130" fmla="*/ 1202374 h 2577874"/>
                  <a:gd name="connsiteX131" fmla="*/ 3784053 w 4472754"/>
                  <a:gd name="connsiteY131" fmla="*/ 1374549 h 2577874"/>
                  <a:gd name="connsiteX132" fmla="*/ 3784053 w 4472754"/>
                  <a:gd name="connsiteY132" fmla="*/ 1374549 h 2577874"/>
                  <a:gd name="connsiteX133" fmla="*/ 3956228 w 4472754"/>
                  <a:gd name="connsiteY133" fmla="*/ 1374549 h 2577874"/>
                  <a:gd name="connsiteX134" fmla="*/ 3956228 w 4472754"/>
                  <a:gd name="connsiteY134" fmla="*/ 1374549 h 2577874"/>
                  <a:gd name="connsiteX135" fmla="*/ 4128404 w 4472754"/>
                  <a:gd name="connsiteY135" fmla="*/ 1374549 h 2577874"/>
                  <a:gd name="connsiteX136" fmla="*/ 4128404 w 4472754"/>
                  <a:gd name="connsiteY136" fmla="*/ 1202374 h 2577874"/>
                  <a:gd name="connsiteX137" fmla="*/ 4128404 w 4472754"/>
                  <a:gd name="connsiteY137" fmla="*/ 1030198 h 2577874"/>
                  <a:gd name="connsiteX138" fmla="*/ 4300579 w 4472754"/>
                  <a:gd name="connsiteY138" fmla="*/ 1030198 h 2577874"/>
                  <a:gd name="connsiteX139" fmla="*/ 4300579 w 4472754"/>
                  <a:gd name="connsiteY139" fmla="*/ 1030198 h 2577874"/>
                  <a:gd name="connsiteX140" fmla="*/ 4300579 w 4472754"/>
                  <a:gd name="connsiteY140" fmla="*/ 686799 h 2577874"/>
                  <a:gd name="connsiteX141" fmla="*/ 4472754 w 4472754"/>
                  <a:gd name="connsiteY141" fmla="*/ 686799 h 2577874"/>
                  <a:gd name="connsiteX142" fmla="*/ 4472754 w 4472754"/>
                  <a:gd name="connsiteY142" fmla="*/ 515575 h 2577874"/>
                  <a:gd name="connsiteX143" fmla="*/ 4472754 w 4472754"/>
                  <a:gd name="connsiteY143" fmla="*/ 343399 h 2577874"/>
                  <a:gd name="connsiteX144" fmla="*/ 4472754 w 4472754"/>
                  <a:gd name="connsiteY144" fmla="*/ 171224 h 2577874"/>
                  <a:gd name="connsiteX145" fmla="*/ 4448022 w 4472754"/>
                  <a:gd name="connsiteY145" fmla="*/ 171224 h 2577874"/>
                  <a:gd name="connsiteX146" fmla="*/ 2062299 w 4472754"/>
                  <a:gd name="connsiteY146" fmla="*/ 1890124 h 2577874"/>
                  <a:gd name="connsiteX147" fmla="*/ 2062299 w 4472754"/>
                  <a:gd name="connsiteY147" fmla="*/ 2062299 h 2577874"/>
                  <a:gd name="connsiteX148" fmla="*/ 1890124 w 4472754"/>
                  <a:gd name="connsiteY148" fmla="*/ 2062299 h 2577874"/>
                  <a:gd name="connsiteX149" fmla="*/ 1890124 w 4472754"/>
                  <a:gd name="connsiteY149" fmla="*/ 1890124 h 2577874"/>
                  <a:gd name="connsiteX150" fmla="*/ 2062299 w 4472754"/>
                  <a:gd name="connsiteY150" fmla="*/ 1890124 h 2577874"/>
                  <a:gd name="connsiteX151" fmla="*/ 1718900 w 4472754"/>
                  <a:gd name="connsiteY151" fmla="*/ 1031150 h 2577874"/>
                  <a:gd name="connsiteX152" fmla="*/ 1718900 w 4472754"/>
                  <a:gd name="connsiteY152" fmla="*/ 1203325 h 2577874"/>
                  <a:gd name="connsiteX153" fmla="*/ 1718900 w 4472754"/>
                  <a:gd name="connsiteY153" fmla="*/ 1375500 h 2577874"/>
                  <a:gd name="connsiteX154" fmla="*/ 1718900 w 4472754"/>
                  <a:gd name="connsiteY154" fmla="*/ 1547676 h 2577874"/>
                  <a:gd name="connsiteX155" fmla="*/ 1891075 w 4472754"/>
                  <a:gd name="connsiteY155" fmla="*/ 1547676 h 2577874"/>
                  <a:gd name="connsiteX156" fmla="*/ 1891075 w 4472754"/>
                  <a:gd name="connsiteY156" fmla="*/ 1719851 h 2577874"/>
                  <a:gd name="connsiteX157" fmla="*/ 1718900 w 4472754"/>
                  <a:gd name="connsiteY157" fmla="*/ 1719851 h 2577874"/>
                  <a:gd name="connsiteX158" fmla="*/ 1718900 w 4472754"/>
                  <a:gd name="connsiteY158" fmla="*/ 1547676 h 2577874"/>
                  <a:gd name="connsiteX159" fmla="*/ 1546724 w 4472754"/>
                  <a:gd name="connsiteY159" fmla="*/ 1547676 h 2577874"/>
                  <a:gd name="connsiteX160" fmla="*/ 1546724 w 4472754"/>
                  <a:gd name="connsiteY160" fmla="*/ 1375500 h 2577874"/>
                  <a:gd name="connsiteX161" fmla="*/ 1546724 w 4472754"/>
                  <a:gd name="connsiteY161" fmla="*/ 1203325 h 2577874"/>
                  <a:gd name="connsiteX162" fmla="*/ 1546724 w 4472754"/>
                  <a:gd name="connsiteY162" fmla="*/ 1031150 h 2577874"/>
                  <a:gd name="connsiteX163" fmla="*/ 1718900 w 4472754"/>
                  <a:gd name="connsiteY163" fmla="*/ 1031150 h 2577874"/>
                  <a:gd name="connsiteX164" fmla="*/ 4296774 w 4472754"/>
                  <a:gd name="connsiteY164" fmla="*/ 515575 h 2577874"/>
                  <a:gd name="connsiteX165" fmla="*/ 4124599 w 4472754"/>
                  <a:gd name="connsiteY165" fmla="*/ 515575 h 2577874"/>
                  <a:gd name="connsiteX166" fmla="*/ 4124599 w 4472754"/>
                  <a:gd name="connsiteY166" fmla="*/ 343399 h 2577874"/>
                  <a:gd name="connsiteX167" fmla="*/ 4296774 w 4472754"/>
                  <a:gd name="connsiteY167" fmla="*/ 343399 h 2577874"/>
                  <a:gd name="connsiteX168" fmla="*/ 4296774 w 4472754"/>
                  <a:gd name="connsiteY168" fmla="*/ 515575 h 257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4472754" h="2577874">
                    <a:moveTo>
                      <a:pt x="4448022" y="171224"/>
                    </a:moveTo>
                    <a:lnTo>
                      <a:pt x="4296774" y="171224"/>
                    </a:lnTo>
                    <a:lnTo>
                      <a:pt x="4296774" y="171224"/>
                    </a:lnTo>
                    <a:lnTo>
                      <a:pt x="4296774" y="0"/>
                    </a:lnTo>
                    <a:lnTo>
                      <a:pt x="4124599" y="0"/>
                    </a:lnTo>
                    <a:lnTo>
                      <a:pt x="3952423" y="0"/>
                    </a:lnTo>
                    <a:lnTo>
                      <a:pt x="3780248" y="0"/>
                    </a:lnTo>
                    <a:lnTo>
                      <a:pt x="3780248" y="172175"/>
                    </a:lnTo>
                    <a:lnTo>
                      <a:pt x="3780248" y="344351"/>
                    </a:lnTo>
                    <a:lnTo>
                      <a:pt x="3952423" y="344351"/>
                    </a:lnTo>
                    <a:lnTo>
                      <a:pt x="3952423" y="516526"/>
                    </a:lnTo>
                    <a:lnTo>
                      <a:pt x="3780248" y="516526"/>
                    </a:lnTo>
                    <a:lnTo>
                      <a:pt x="3608073" y="516526"/>
                    </a:lnTo>
                    <a:lnTo>
                      <a:pt x="3608073" y="516526"/>
                    </a:lnTo>
                    <a:lnTo>
                      <a:pt x="3435897" y="516526"/>
                    </a:lnTo>
                    <a:lnTo>
                      <a:pt x="3435897" y="343399"/>
                    </a:lnTo>
                    <a:lnTo>
                      <a:pt x="3263722" y="343399"/>
                    </a:lnTo>
                    <a:lnTo>
                      <a:pt x="3091547" y="343399"/>
                    </a:lnTo>
                    <a:lnTo>
                      <a:pt x="2919371" y="343399"/>
                    </a:lnTo>
                    <a:lnTo>
                      <a:pt x="2747196" y="343399"/>
                    </a:lnTo>
                    <a:lnTo>
                      <a:pt x="2575020" y="343399"/>
                    </a:lnTo>
                    <a:lnTo>
                      <a:pt x="2402845" y="343399"/>
                    </a:lnTo>
                    <a:lnTo>
                      <a:pt x="2234475" y="343399"/>
                    </a:lnTo>
                    <a:lnTo>
                      <a:pt x="2062299" y="343399"/>
                    </a:lnTo>
                    <a:lnTo>
                      <a:pt x="1890124" y="343399"/>
                    </a:lnTo>
                    <a:lnTo>
                      <a:pt x="1717949" y="343399"/>
                    </a:lnTo>
                    <a:lnTo>
                      <a:pt x="1545773" y="343399"/>
                    </a:lnTo>
                    <a:lnTo>
                      <a:pt x="1373598" y="343399"/>
                    </a:lnTo>
                    <a:lnTo>
                      <a:pt x="1201423" y="343399"/>
                    </a:lnTo>
                    <a:lnTo>
                      <a:pt x="1029247" y="343399"/>
                    </a:lnTo>
                    <a:lnTo>
                      <a:pt x="1029247" y="515575"/>
                    </a:lnTo>
                    <a:lnTo>
                      <a:pt x="857072" y="515575"/>
                    </a:lnTo>
                    <a:lnTo>
                      <a:pt x="857072" y="515575"/>
                    </a:lnTo>
                    <a:lnTo>
                      <a:pt x="68775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687750" y="343399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515575"/>
                    </a:lnTo>
                    <a:lnTo>
                      <a:pt x="0" y="687750"/>
                    </a:lnTo>
                    <a:lnTo>
                      <a:pt x="172175" y="687750"/>
                    </a:lnTo>
                    <a:lnTo>
                      <a:pt x="172175" y="1031150"/>
                    </a:lnTo>
                    <a:lnTo>
                      <a:pt x="209274" y="1031150"/>
                    </a:lnTo>
                    <a:lnTo>
                      <a:pt x="344351" y="1031150"/>
                    </a:lnTo>
                    <a:lnTo>
                      <a:pt x="344351" y="1203325"/>
                    </a:lnTo>
                    <a:lnTo>
                      <a:pt x="344351" y="1375500"/>
                    </a:lnTo>
                    <a:lnTo>
                      <a:pt x="516526" y="1375500"/>
                    </a:lnTo>
                    <a:lnTo>
                      <a:pt x="516526" y="1375500"/>
                    </a:lnTo>
                    <a:lnTo>
                      <a:pt x="688701" y="1375500"/>
                    </a:lnTo>
                    <a:lnTo>
                      <a:pt x="688701" y="1547676"/>
                    </a:lnTo>
                    <a:lnTo>
                      <a:pt x="688701" y="1719851"/>
                    </a:lnTo>
                    <a:lnTo>
                      <a:pt x="860877" y="1719851"/>
                    </a:lnTo>
                    <a:lnTo>
                      <a:pt x="860877" y="1547676"/>
                    </a:lnTo>
                    <a:lnTo>
                      <a:pt x="860877" y="1375500"/>
                    </a:lnTo>
                    <a:lnTo>
                      <a:pt x="687750" y="1375500"/>
                    </a:lnTo>
                    <a:lnTo>
                      <a:pt x="687750" y="1032101"/>
                    </a:lnTo>
                    <a:lnTo>
                      <a:pt x="515575" y="1032101"/>
                    </a:lnTo>
                    <a:lnTo>
                      <a:pt x="515575" y="859926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1032101" y="686799"/>
                    </a:lnTo>
                    <a:lnTo>
                      <a:pt x="1204276" y="686799"/>
                    </a:lnTo>
                    <a:lnTo>
                      <a:pt x="1376452" y="686799"/>
                    </a:lnTo>
                    <a:lnTo>
                      <a:pt x="1376452" y="858974"/>
                    </a:lnTo>
                    <a:lnTo>
                      <a:pt x="1376452" y="1031150"/>
                    </a:lnTo>
                    <a:lnTo>
                      <a:pt x="1376452" y="1203325"/>
                    </a:lnTo>
                    <a:lnTo>
                      <a:pt x="1376452" y="1375500"/>
                    </a:lnTo>
                    <a:lnTo>
                      <a:pt x="1376452" y="1547676"/>
                    </a:lnTo>
                    <a:lnTo>
                      <a:pt x="1376452" y="1719851"/>
                    </a:lnTo>
                    <a:lnTo>
                      <a:pt x="1548627" y="1719851"/>
                    </a:lnTo>
                    <a:lnTo>
                      <a:pt x="1548627" y="1892026"/>
                    </a:lnTo>
                    <a:lnTo>
                      <a:pt x="1720802" y="1892026"/>
                    </a:lnTo>
                    <a:lnTo>
                      <a:pt x="1720802" y="2064202"/>
                    </a:lnTo>
                    <a:lnTo>
                      <a:pt x="1720802" y="2234475"/>
                    </a:lnTo>
                    <a:lnTo>
                      <a:pt x="1892978" y="2234475"/>
                    </a:lnTo>
                    <a:lnTo>
                      <a:pt x="1892978" y="2405699"/>
                    </a:lnTo>
                    <a:lnTo>
                      <a:pt x="1892978" y="2405699"/>
                    </a:lnTo>
                    <a:lnTo>
                      <a:pt x="1892978" y="2577874"/>
                    </a:lnTo>
                    <a:lnTo>
                      <a:pt x="2065153" y="2577874"/>
                    </a:lnTo>
                    <a:lnTo>
                      <a:pt x="2234475" y="2577874"/>
                    </a:lnTo>
                    <a:lnTo>
                      <a:pt x="2234475" y="2405699"/>
                    </a:lnTo>
                    <a:lnTo>
                      <a:pt x="2406650" y="2405699"/>
                    </a:lnTo>
                    <a:lnTo>
                      <a:pt x="2406650" y="2234475"/>
                    </a:lnTo>
                    <a:lnTo>
                      <a:pt x="2578826" y="2234475"/>
                    </a:lnTo>
                    <a:lnTo>
                      <a:pt x="2578826" y="2062299"/>
                    </a:lnTo>
                    <a:lnTo>
                      <a:pt x="2751001" y="2062299"/>
                    </a:lnTo>
                    <a:lnTo>
                      <a:pt x="2751001" y="1890124"/>
                    </a:lnTo>
                    <a:lnTo>
                      <a:pt x="2751001" y="1717949"/>
                    </a:lnTo>
                    <a:lnTo>
                      <a:pt x="2751001" y="1545773"/>
                    </a:lnTo>
                    <a:lnTo>
                      <a:pt x="2923176" y="1545773"/>
                    </a:lnTo>
                    <a:lnTo>
                      <a:pt x="2923176" y="1373598"/>
                    </a:lnTo>
                    <a:lnTo>
                      <a:pt x="2923176" y="1201423"/>
                    </a:lnTo>
                    <a:lnTo>
                      <a:pt x="2923176" y="1029247"/>
                    </a:lnTo>
                    <a:lnTo>
                      <a:pt x="2923176" y="857072"/>
                    </a:lnTo>
                    <a:lnTo>
                      <a:pt x="2751001" y="857072"/>
                    </a:lnTo>
                    <a:lnTo>
                      <a:pt x="2578826" y="857072"/>
                    </a:lnTo>
                    <a:lnTo>
                      <a:pt x="2406650" y="857072"/>
                    </a:lnTo>
                    <a:lnTo>
                      <a:pt x="2234475" y="857072"/>
                    </a:lnTo>
                    <a:lnTo>
                      <a:pt x="2062299" y="857072"/>
                    </a:lnTo>
                    <a:lnTo>
                      <a:pt x="1890124" y="857072"/>
                    </a:lnTo>
                    <a:lnTo>
                      <a:pt x="1717949" y="857072"/>
                    </a:lnTo>
                    <a:lnTo>
                      <a:pt x="1545773" y="857072"/>
                    </a:lnTo>
                    <a:lnTo>
                      <a:pt x="1545773" y="686799"/>
                    </a:lnTo>
                    <a:lnTo>
                      <a:pt x="1717949" y="686799"/>
                    </a:lnTo>
                    <a:lnTo>
                      <a:pt x="1890124" y="686799"/>
                    </a:lnTo>
                    <a:lnTo>
                      <a:pt x="2062299" y="686799"/>
                    </a:lnTo>
                    <a:lnTo>
                      <a:pt x="2234475" y="686799"/>
                    </a:lnTo>
                    <a:lnTo>
                      <a:pt x="2406650" y="686799"/>
                    </a:lnTo>
                    <a:lnTo>
                      <a:pt x="2578826" y="686799"/>
                    </a:lnTo>
                    <a:lnTo>
                      <a:pt x="2751001" y="686799"/>
                    </a:lnTo>
                    <a:lnTo>
                      <a:pt x="2923176" y="686799"/>
                    </a:lnTo>
                    <a:lnTo>
                      <a:pt x="3095352" y="686799"/>
                    </a:lnTo>
                    <a:lnTo>
                      <a:pt x="3267527" y="686799"/>
                    </a:lnTo>
                    <a:lnTo>
                      <a:pt x="3439702" y="686799"/>
                    </a:lnTo>
                    <a:lnTo>
                      <a:pt x="3611877" y="686799"/>
                    </a:lnTo>
                    <a:lnTo>
                      <a:pt x="3611877" y="686799"/>
                    </a:lnTo>
                    <a:lnTo>
                      <a:pt x="3784053" y="686799"/>
                    </a:lnTo>
                    <a:lnTo>
                      <a:pt x="3956228" y="686799"/>
                    </a:lnTo>
                    <a:lnTo>
                      <a:pt x="3956228" y="1030198"/>
                    </a:lnTo>
                    <a:lnTo>
                      <a:pt x="3784053" y="1030198"/>
                    </a:lnTo>
                    <a:lnTo>
                      <a:pt x="3784053" y="1030198"/>
                    </a:lnTo>
                    <a:lnTo>
                      <a:pt x="3784053" y="1202374"/>
                    </a:lnTo>
                    <a:lnTo>
                      <a:pt x="3784053" y="1374549"/>
                    </a:lnTo>
                    <a:lnTo>
                      <a:pt x="3784053" y="1374549"/>
                    </a:lnTo>
                    <a:lnTo>
                      <a:pt x="3956228" y="1374549"/>
                    </a:lnTo>
                    <a:lnTo>
                      <a:pt x="3956228" y="1374549"/>
                    </a:lnTo>
                    <a:lnTo>
                      <a:pt x="4128404" y="1374549"/>
                    </a:lnTo>
                    <a:lnTo>
                      <a:pt x="4128404" y="1202374"/>
                    </a:lnTo>
                    <a:lnTo>
                      <a:pt x="4128404" y="1030198"/>
                    </a:lnTo>
                    <a:lnTo>
                      <a:pt x="4300579" y="1030198"/>
                    </a:lnTo>
                    <a:lnTo>
                      <a:pt x="4300579" y="1030198"/>
                    </a:lnTo>
                    <a:lnTo>
                      <a:pt x="4300579" y="686799"/>
                    </a:lnTo>
                    <a:lnTo>
                      <a:pt x="4472754" y="686799"/>
                    </a:lnTo>
                    <a:lnTo>
                      <a:pt x="4472754" y="515575"/>
                    </a:lnTo>
                    <a:lnTo>
                      <a:pt x="4472754" y="343399"/>
                    </a:lnTo>
                    <a:lnTo>
                      <a:pt x="4472754" y="171224"/>
                    </a:lnTo>
                    <a:lnTo>
                      <a:pt x="4448022" y="171224"/>
                    </a:lnTo>
                    <a:close/>
                    <a:moveTo>
                      <a:pt x="2062299" y="1890124"/>
                    </a:moveTo>
                    <a:lnTo>
                      <a:pt x="2062299" y="2062299"/>
                    </a:lnTo>
                    <a:lnTo>
                      <a:pt x="1890124" y="2062299"/>
                    </a:lnTo>
                    <a:lnTo>
                      <a:pt x="1890124" y="1890124"/>
                    </a:lnTo>
                    <a:lnTo>
                      <a:pt x="2062299" y="1890124"/>
                    </a:lnTo>
                    <a:close/>
                    <a:moveTo>
                      <a:pt x="1718900" y="1031150"/>
                    </a:moveTo>
                    <a:lnTo>
                      <a:pt x="1718900" y="1203325"/>
                    </a:lnTo>
                    <a:lnTo>
                      <a:pt x="1718900" y="1375500"/>
                    </a:lnTo>
                    <a:lnTo>
                      <a:pt x="1718900" y="1547676"/>
                    </a:lnTo>
                    <a:lnTo>
                      <a:pt x="1891075" y="1547676"/>
                    </a:lnTo>
                    <a:lnTo>
                      <a:pt x="1891075" y="1719851"/>
                    </a:lnTo>
                    <a:lnTo>
                      <a:pt x="1718900" y="1719851"/>
                    </a:lnTo>
                    <a:lnTo>
                      <a:pt x="1718900" y="1547676"/>
                    </a:lnTo>
                    <a:lnTo>
                      <a:pt x="1546724" y="1547676"/>
                    </a:lnTo>
                    <a:lnTo>
                      <a:pt x="1546724" y="1375500"/>
                    </a:lnTo>
                    <a:lnTo>
                      <a:pt x="1546724" y="1203325"/>
                    </a:lnTo>
                    <a:lnTo>
                      <a:pt x="1546724" y="1031150"/>
                    </a:lnTo>
                    <a:lnTo>
                      <a:pt x="1718900" y="1031150"/>
                    </a:lnTo>
                    <a:close/>
                    <a:moveTo>
                      <a:pt x="4296774" y="515575"/>
                    </a:moveTo>
                    <a:lnTo>
                      <a:pt x="4124599" y="515575"/>
                    </a:lnTo>
                    <a:lnTo>
                      <a:pt x="4124599" y="343399"/>
                    </a:lnTo>
                    <a:lnTo>
                      <a:pt x="4296774" y="343399"/>
                    </a:lnTo>
                    <a:lnTo>
                      <a:pt x="4296774" y="5155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61" name="Graphic 63">
              <a:extLst>
                <a:ext uri="{FF2B5EF4-FFF2-40B4-BE49-F238E27FC236}">
                  <a16:creationId xmlns:a16="http://schemas.microsoft.com/office/drawing/2014/main" id="{C5946E07-0816-E1F1-9238-0739FC6F4DA8}"/>
                </a:ext>
              </a:extLst>
            </p:cNvPr>
            <p:cNvGrpSpPr/>
            <p:nvPr/>
          </p:nvGrpSpPr>
          <p:grpSpPr>
            <a:xfrm>
              <a:off x="10125574" y="4794749"/>
              <a:ext cx="344350" cy="344350"/>
              <a:chOff x="10125574" y="4794749"/>
              <a:chExt cx="344350" cy="344350"/>
            </a:xfrm>
            <a:solidFill>
              <a:srgbClr val="EDEDED"/>
            </a:solidFill>
          </p:grpSpPr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E42DD2C4-127D-B380-CB79-588D2C9358C9}"/>
                  </a:ext>
                </a:extLst>
              </p:cNvPr>
              <p:cNvSpPr/>
              <p:nvPr/>
            </p:nvSpPr>
            <p:spPr>
              <a:xfrm>
                <a:off x="10297749" y="47947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F7C4B281-719D-6A3E-F72A-01D748A9872B}"/>
                  </a:ext>
                </a:extLst>
              </p:cNvPr>
              <p:cNvSpPr/>
              <p:nvPr/>
            </p:nvSpPr>
            <p:spPr>
              <a:xfrm>
                <a:off x="10125574" y="4966924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7A3B2B89-4408-9066-2875-B80B9152EB7A}"/>
                </a:ext>
              </a:extLst>
            </p:cNvPr>
            <p:cNvSpPr/>
            <p:nvPr/>
          </p:nvSpPr>
          <p:spPr>
            <a:xfrm>
              <a:off x="12016649" y="8576899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6 h 172175"/>
                <a:gd name="connsiteX3" fmla="*/ 0 w 172175"/>
                <a:gd name="connsiteY3" fmla="*/ 172176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6"/>
                  </a:lnTo>
                  <a:lnTo>
                    <a:pt x="0" y="172176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3" name="Graphic 63">
              <a:extLst>
                <a:ext uri="{FF2B5EF4-FFF2-40B4-BE49-F238E27FC236}">
                  <a16:creationId xmlns:a16="http://schemas.microsoft.com/office/drawing/2014/main" id="{22EADE1A-3268-90B6-E6BD-9E348BCC67FA}"/>
                </a:ext>
              </a:extLst>
            </p:cNvPr>
            <p:cNvGrpSpPr/>
            <p:nvPr/>
          </p:nvGrpSpPr>
          <p:grpSpPr>
            <a:xfrm>
              <a:off x="11501074" y="5654675"/>
              <a:ext cx="515574" cy="1031149"/>
              <a:chOff x="11501074" y="5654675"/>
              <a:chExt cx="515574" cy="1031149"/>
            </a:xfrm>
            <a:solidFill>
              <a:srgbClr val="EDEDED"/>
            </a:solidFill>
          </p:grpSpPr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87D352FD-E7E1-E19E-A61D-8F420F31F19C}"/>
                  </a:ext>
                </a:extLst>
              </p:cNvPr>
              <p:cNvSpPr/>
              <p:nvPr/>
            </p:nvSpPr>
            <p:spPr>
              <a:xfrm>
                <a:off x="11501074" y="5654675"/>
                <a:ext cx="172175" cy="515574"/>
              </a:xfrm>
              <a:custGeom>
                <a:avLst/>
                <a:gdLst>
                  <a:gd name="connsiteX0" fmla="*/ 172175 w 172175"/>
                  <a:gd name="connsiteY0" fmla="*/ 172175 h 515574"/>
                  <a:gd name="connsiteX1" fmla="*/ 172175 w 172175"/>
                  <a:gd name="connsiteY1" fmla="*/ 0 h 515574"/>
                  <a:gd name="connsiteX2" fmla="*/ 0 w 172175"/>
                  <a:gd name="connsiteY2" fmla="*/ 0 h 515574"/>
                  <a:gd name="connsiteX3" fmla="*/ 0 w 172175"/>
                  <a:gd name="connsiteY3" fmla="*/ 172175 h 515574"/>
                  <a:gd name="connsiteX4" fmla="*/ 0 w 172175"/>
                  <a:gd name="connsiteY4" fmla="*/ 343400 h 515574"/>
                  <a:gd name="connsiteX5" fmla="*/ 0 w 172175"/>
                  <a:gd name="connsiteY5" fmla="*/ 515575 h 515574"/>
                  <a:gd name="connsiteX6" fmla="*/ 172175 w 172175"/>
                  <a:gd name="connsiteY6" fmla="*/ 515575 h 515574"/>
                  <a:gd name="connsiteX7" fmla="*/ 172175 w 172175"/>
                  <a:gd name="connsiteY7" fmla="*/ 34340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6D49B96A-22A5-CFA2-5C20-759D45F0CD49}"/>
                  </a:ext>
                </a:extLst>
              </p:cNvPr>
              <p:cNvSpPr/>
              <p:nvPr/>
            </p:nvSpPr>
            <p:spPr>
              <a:xfrm>
                <a:off x="11673250" y="61702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63F8109B-D179-9DE6-7BAC-9627D08FF1C8}"/>
                  </a:ext>
                </a:extLst>
              </p:cNvPr>
              <p:cNvSpPr/>
              <p:nvPr/>
            </p:nvSpPr>
            <p:spPr>
              <a:xfrm>
                <a:off x="11844474" y="65136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2DF7E625-17F9-B62A-A771-E8578C799836}"/>
                </a:ext>
              </a:extLst>
            </p:cNvPr>
            <p:cNvSpPr/>
            <p:nvPr/>
          </p:nvSpPr>
          <p:spPr>
            <a:xfrm>
              <a:off x="14079900" y="4966924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5 h 172175"/>
                <a:gd name="connsiteX3" fmla="*/ 0 w 172175"/>
                <a:gd name="connsiteY3" fmla="*/ 172175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5"/>
                  </a:lnTo>
                  <a:lnTo>
                    <a:pt x="0" y="172175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5" name="Graphic 63">
              <a:extLst>
                <a:ext uri="{FF2B5EF4-FFF2-40B4-BE49-F238E27FC236}">
                  <a16:creationId xmlns:a16="http://schemas.microsoft.com/office/drawing/2014/main" id="{90FCB65F-2B23-4410-FF1D-BC06A3C43031}"/>
                </a:ext>
              </a:extLst>
            </p:cNvPr>
            <p:cNvGrpSpPr/>
            <p:nvPr/>
          </p:nvGrpSpPr>
          <p:grpSpPr>
            <a:xfrm>
              <a:off x="10642100" y="5310324"/>
              <a:ext cx="3093448" cy="3782150"/>
              <a:chOff x="10642100" y="5310324"/>
              <a:chExt cx="3093448" cy="3782150"/>
            </a:xfrm>
            <a:solidFill>
              <a:srgbClr val="F79B20"/>
            </a:solidFill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AF706371-CF13-B93B-C422-313EAA9C13EA}"/>
                  </a:ext>
                </a:extLst>
              </p:cNvPr>
              <p:cNvSpPr/>
              <p:nvPr/>
            </p:nvSpPr>
            <p:spPr>
              <a:xfrm>
                <a:off x="109855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06CCCCD9-783F-F503-AA3A-E66A5310B869}"/>
                  </a:ext>
                </a:extLst>
              </p:cNvPr>
              <p:cNvSpPr/>
              <p:nvPr/>
            </p:nvSpPr>
            <p:spPr>
              <a:xfrm>
                <a:off x="10642100" y="7030175"/>
                <a:ext cx="343399" cy="171224"/>
              </a:xfrm>
              <a:custGeom>
                <a:avLst/>
                <a:gdLst>
                  <a:gd name="connsiteX0" fmla="*/ 0 w 343399"/>
                  <a:gd name="connsiteY0" fmla="*/ 0 h 171224"/>
                  <a:gd name="connsiteX1" fmla="*/ 0 w 343399"/>
                  <a:gd name="connsiteY1" fmla="*/ 171224 h 171224"/>
                  <a:gd name="connsiteX2" fmla="*/ 171224 w 343399"/>
                  <a:gd name="connsiteY2" fmla="*/ 171224 h 171224"/>
                  <a:gd name="connsiteX3" fmla="*/ 343399 w 343399"/>
                  <a:gd name="connsiteY3" fmla="*/ 171224 h 171224"/>
                  <a:gd name="connsiteX4" fmla="*/ 343399 w 343399"/>
                  <a:gd name="connsiteY4" fmla="*/ 0 h 171224"/>
                  <a:gd name="connsiteX5" fmla="*/ 171224 w 343399"/>
                  <a:gd name="connsiteY5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1224">
                    <a:moveTo>
                      <a:pt x="0" y="0"/>
                    </a:move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75049EE9-968E-FE8F-BCA4-03A8A7DA1FEC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171224" cy="515574"/>
              </a:xfrm>
              <a:custGeom>
                <a:avLst/>
                <a:gdLst>
                  <a:gd name="connsiteX0" fmla="*/ 0 w 171224"/>
                  <a:gd name="connsiteY0" fmla="*/ 171224 h 515574"/>
                  <a:gd name="connsiteX1" fmla="*/ 0 w 171224"/>
                  <a:gd name="connsiteY1" fmla="*/ 343399 h 515574"/>
                  <a:gd name="connsiteX2" fmla="*/ 0 w 171224"/>
                  <a:gd name="connsiteY2" fmla="*/ 343399 h 515574"/>
                  <a:gd name="connsiteX3" fmla="*/ 0 w 171224"/>
                  <a:gd name="connsiteY3" fmla="*/ 515575 h 515574"/>
                  <a:gd name="connsiteX4" fmla="*/ 171224 w 171224"/>
                  <a:gd name="connsiteY4" fmla="*/ 515575 h 515574"/>
                  <a:gd name="connsiteX5" fmla="*/ 171224 w 171224"/>
                  <a:gd name="connsiteY5" fmla="*/ 343399 h 515574"/>
                  <a:gd name="connsiteX6" fmla="*/ 171224 w 171224"/>
                  <a:gd name="connsiteY6" fmla="*/ 343399 h 515574"/>
                  <a:gd name="connsiteX7" fmla="*/ 171224 w 171224"/>
                  <a:gd name="connsiteY7" fmla="*/ 171224 h 515574"/>
                  <a:gd name="connsiteX8" fmla="*/ 171224 w 171224"/>
                  <a:gd name="connsiteY8" fmla="*/ 0 h 515574"/>
                  <a:gd name="connsiteX9" fmla="*/ 0 w 171224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224" h="515574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A84C1812-A4B3-6E0D-278E-6D3FB88D85C7}"/>
                  </a:ext>
                </a:extLst>
              </p:cNvPr>
              <p:cNvSpPr/>
              <p:nvPr/>
            </p:nvSpPr>
            <p:spPr>
              <a:xfrm>
                <a:off x="132199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1C321278-C9D0-5A65-2BFB-8A54D759243F}"/>
                  </a:ext>
                </a:extLst>
              </p:cNvPr>
              <p:cNvSpPr/>
              <p:nvPr/>
            </p:nvSpPr>
            <p:spPr>
              <a:xfrm>
                <a:off x="13392150" y="7030175"/>
                <a:ext cx="343399" cy="171224"/>
              </a:xfrm>
              <a:custGeom>
                <a:avLst/>
                <a:gdLst>
                  <a:gd name="connsiteX0" fmla="*/ 171224 w 343399"/>
                  <a:gd name="connsiteY0" fmla="*/ 0 h 171224"/>
                  <a:gd name="connsiteX1" fmla="*/ 171224 w 343399"/>
                  <a:gd name="connsiteY1" fmla="*/ 0 h 171224"/>
                  <a:gd name="connsiteX2" fmla="*/ 0 w 343399"/>
                  <a:gd name="connsiteY2" fmla="*/ 0 h 171224"/>
                  <a:gd name="connsiteX3" fmla="*/ 0 w 343399"/>
                  <a:gd name="connsiteY3" fmla="*/ 171224 h 171224"/>
                  <a:gd name="connsiteX4" fmla="*/ 171224 w 343399"/>
                  <a:gd name="connsiteY4" fmla="*/ 171224 h 171224"/>
                  <a:gd name="connsiteX5" fmla="*/ 171224 w 343399"/>
                  <a:gd name="connsiteY5" fmla="*/ 171224 h 171224"/>
                  <a:gd name="connsiteX6" fmla="*/ 343400 w 343399"/>
                  <a:gd name="connsiteY6" fmla="*/ 171224 h 171224"/>
                  <a:gd name="connsiteX7" fmla="*/ 343400 w 343399"/>
                  <a:gd name="connsiteY7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1224">
                    <a:moveTo>
                      <a:pt x="171224" y="0"/>
                    </a:moveTo>
                    <a:lnTo>
                      <a:pt x="171224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171224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9BCD890D-EBB8-8A27-8C85-9FE95705AF42}"/>
                  </a:ext>
                </a:extLst>
              </p:cNvPr>
              <p:cNvSpPr/>
              <p:nvPr/>
            </p:nvSpPr>
            <p:spPr>
              <a:xfrm>
                <a:off x="13047799" y="6342425"/>
                <a:ext cx="172175" cy="515574"/>
              </a:xfrm>
              <a:custGeom>
                <a:avLst/>
                <a:gdLst>
                  <a:gd name="connsiteX0" fmla="*/ 0 w 172175"/>
                  <a:gd name="connsiteY0" fmla="*/ 343399 h 515574"/>
                  <a:gd name="connsiteX1" fmla="*/ 0 w 172175"/>
                  <a:gd name="connsiteY1" fmla="*/ 343399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3399 h 515574"/>
                  <a:gd name="connsiteX5" fmla="*/ 172175 w 172175"/>
                  <a:gd name="connsiteY5" fmla="*/ 343399 h 515574"/>
                  <a:gd name="connsiteX6" fmla="*/ 172175 w 172175"/>
                  <a:gd name="connsiteY6" fmla="*/ 171224 h 515574"/>
                  <a:gd name="connsiteX7" fmla="*/ 172175 w 172175"/>
                  <a:gd name="connsiteY7" fmla="*/ 0 h 515574"/>
                  <a:gd name="connsiteX8" fmla="*/ 0 w 172175"/>
                  <a:gd name="connsiteY8" fmla="*/ 0 h 515574"/>
                  <a:gd name="connsiteX9" fmla="*/ 0 w 172175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175" h="515574">
                    <a:moveTo>
                      <a:pt x="0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2DE015CD-6C6D-F48F-961E-68462DC9ADF5}"/>
                  </a:ext>
                </a:extLst>
              </p:cNvPr>
              <p:cNvSpPr/>
              <p:nvPr/>
            </p:nvSpPr>
            <p:spPr>
              <a:xfrm>
                <a:off x="11501074" y="5310324"/>
                <a:ext cx="1546724" cy="3782150"/>
              </a:xfrm>
              <a:custGeom>
                <a:avLst/>
                <a:gdLst>
                  <a:gd name="connsiteX0" fmla="*/ 1546724 w 1546724"/>
                  <a:gd name="connsiteY0" fmla="*/ 687750 h 3782150"/>
                  <a:gd name="connsiteX1" fmla="*/ 1546724 w 1546724"/>
                  <a:gd name="connsiteY1" fmla="*/ 516526 h 3782150"/>
                  <a:gd name="connsiteX2" fmla="*/ 1546724 w 1546724"/>
                  <a:gd name="connsiteY2" fmla="*/ 344351 h 3782150"/>
                  <a:gd name="connsiteX3" fmla="*/ 1546724 w 1546724"/>
                  <a:gd name="connsiteY3" fmla="*/ 172175 h 3782150"/>
                  <a:gd name="connsiteX4" fmla="*/ 1546724 w 1546724"/>
                  <a:gd name="connsiteY4" fmla="*/ 0 h 3782150"/>
                  <a:gd name="connsiteX5" fmla="*/ 1375500 w 1546724"/>
                  <a:gd name="connsiteY5" fmla="*/ 0 h 3782150"/>
                  <a:gd name="connsiteX6" fmla="*/ 1203325 w 1546724"/>
                  <a:gd name="connsiteY6" fmla="*/ 0 h 3782150"/>
                  <a:gd name="connsiteX7" fmla="*/ 1031150 w 1546724"/>
                  <a:gd name="connsiteY7" fmla="*/ 0 h 3782150"/>
                  <a:gd name="connsiteX8" fmla="*/ 859926 w 1546724"/>
                  <a:gd name="connsiteY8" fmla="*/ 0 h 3782150"/>
                  <a:gd name="connsiteX9" fmla="*/ 687750 w 1546724"/>
                  <a:gd name="connsiteY9" fmla="*/ 0 h 3782150"/>
                  <a:gd name="connsiteX10" fmla="*/ 515575 w 1546724"/>
                  <a:gd name="connsiteY10" fmla="*/ 0 h 3782150"/>
                  <a:gd name="connsiteX11" fmla="*/ 343400 w 1546724"/>
                  <a:gd name="connsiteY11" fmla="*/ 0 h 3782150"/>
                  <a:gd name="connsiteX12" fmla="*/ 172175 w 1546724"/>
                  <a:gd name="connsiteY12" fmla="*/ 0 h 3782150"/>
                  <a:gd name="connsiteX13" fmla="*/ 0 w 1546724"/>
                  <a:gd name="connsiteY13" fmla="*/ 0 h 3782150"/>
                  <a:gd name="connsiteX14" fmla="*/ 0 w 1546724"/>
                  <a:gd name="connsiteY14" fmla="*/ 172175 h 3782150"/>
                  <a:gd name="connsiteX15" fmla="*/ 172175 w 1546724"/>
                  <a:gd name="connsiteY15" fmla="*/ 172175 h 3782150"/>
                  <a:gd name="connsiteX16" fmla="*/ 343400 w 1546724"/>
                  <a:gd name="connsiteY16" fmla="*/ 172175 h 3782150"/>
                  <a:gd name="connsiteX17" fmla="*/ 515575 w 1546724"/>
                  <a:gd name="connsiteY17" fmla="*/ 172175 h 3782150"/>
                  <a:gd name="connsiteX18" fmla="*/ 687750 w 1546724"/>
                  <a:gd name="connsiteY18" fmla="*/ 172175 h 3782150"/>
                  <a:gd name="connsiteX19" fmla="*/ 859926 w 1546724"/>
                  <a:gd name="connsiteY19" fmla="*/ 172175 h 3782150"/>
                  <a:gd name="connsiteX20" fmla="*/ 1031150 w 1546724"/>
                  <a:gd name="connsiteY20" fmla="*/ 172175 h 3782150"/>
                  <a:gd name="connsiteX21" fmla="*/ 1203325 w 1546724"/>
                  <a:gd name="connsiteY21" fmla="*/ 172175 h 3782150"/>
                  <a:gd name="connsiteX22" fmla="*/ 1375500 w 1546724"/>
                  <a:gd name="connsiteY22" fmla="*/ 172175 h 3782150"/>
                  <a:gd name="connsiteX23" fmla="*/ 1375500 w 1546724"/>
                  <a:gd name="connsiteY23" fmla="*/ 344351 h 3782150"/>
                  <a:gd name="connsiteX24" fmla="*/ 1375500 w 1546724"/>
                  <a:gd name="connsiteY24" fmla="*/ 516526 h 3782150"/>
                  <a:gd name="connsiteX25" fmla="*/ 1375500 w 1546724"/>
                  <a:gd name="connsiteY25" fmla="*/ 687750 h 3782150"/>
                  <a:gd name="connsiteX26" fmla="*/ 1375500 w 1546724"/>
                  <a:gd name="connsiteY26" fmla="*/ 859926 h 3782150"/>
                  <a:gd name="connsiteX27" fmla="*/ 1203325 w 1546724"/>
                  <a:gd name="connsiteY27" fmla="*/ 859926 h 3782150"/>
                  <a:gd name="connsiteX28" fmla="*/ 1203325 w 1546724"/>
                  <a:gd name="connsiteY28" fmla="*/ 1032101 h 3782150"/>
                  <a:gd name="connsiteX29" fmla="*/ 1203325 w 1546724"/>
                  <a:gd name="connsiteY29" fmla="*/ 1203325 h 3782150"/>
                  <a:gd name="connsiteX30" fmla="*/ 1203325 w 1546724"/>
                  <a:gd name="connsiteY30" fmla="*/ 1375500 h 3782150"/>
                  <a:gd name="connsiteX31" fmla="*/ 1203325 w 1546724"/>
                  <a:gd name="connsiteY31" fmla="*/ 1375500 h 3782150"/>
                  <a:gd name="connsiteX32" fmla="*/ 1031150 w 1546724"/>
                  <a:gd name="connsiteY32" fmla="*/ 1375500 h 3782150"/>
                  <a:gd name="connsiteX33" fmla="*/ 1031150 w 1546724"/>
                  <a:gd name="connsiteY33" fmla="*/ 1547676 h 3782150"/>
                  <a:gd name="connsiteX34" fmla="*/ 859926 w 1546724"/>
                  <a:gd name="connsiteY34" fmla="*/ 1547676 h 3782150"/>
                  <a:gd name="connsiteX35" fmla="*/ 859926 w 1546724"/>
                  <a:gd name="connsiteY35" fmla="*/ 1718900 h 3782150"/>
                  <a:gd name="connsiteX36" fmla="*/ 687750 w 1546724"/>
                  <a:gd name="connsiteY36" fmla="*/ 1718900 h 3782150"/>
                  <a:gd name="connsiteX37" fmla="*/ 687750 w 1546724"/>
                  <a:gd name="connsiteY37" fmla="*/ 1891075 h 3782150"/>
                  <a:gd name="connsiteX38" fmla="*/ 515575 w 1546724"/>
                  <a:gd name="connsiteY38" fmla="*/ 1891075 h 3782150"/>
                  <a:gd name="connsiteX39" fmla="*/ 343400 w 1546724"/>
                  <a:gd name="connsiteY39" fmla="*/ 1891075 h 3782150"/>
                  <a:gd name="connsiteX40" fmla="*/ 343400 w 1546724"/>
                  <a:gd name="connsiteY40" fmla="*/ 1719851 h 3782150"/>
                  <a:gd name="connsiteX41" fmla="*/ 343400 w 1546724"/>
                  <a:gd name="connsiteY41" fmla="*/ 1718900 h 3782150"/>
                  <a:gd name="connsiteX42" fmla="*/ 343400 w 1546724"/>
                  <a:gd name="connsiteY42" fmla="*/ 1547676 h 3782150"/>
                  <a:gd name="connsiteX43" fmla="*/ 172175 w 1546724"/>
                  <a:gd name="connsiteY43" fmla="*/ 1547676 h 3782150"/>
                  <a:gd name="connsiteX44" fmla="*/ 172175 w 1546724"/>
                  <a:gd name="connsiteY44" fmla="*/ 1547676 h 3782150"/>
                  <a:gd name="connsiteX45" fmla="*/ 172175 w 1546724"/>
                  <a:gd name="connsiteY45" fmla="*/ 1375500 h 3782150"/>
                  <a:gd name="connsiteX46" fmla="*/ 172175 w 1546724"/>
                  <a:gd name="connsiteY46" fmla="*/ 1203325 h 3782150"/>
                  <a:gd name="connsiteX47" fmla="*/ 0 w 1546724"/>
                  <a:gd name="connsiteY47" fmla="*/ 1203325 h 3782150"/>
                  <a:gd name="connsiteX48" fmla="*/ 0 w 1546724"/>
                  <a:gd name="connsiteY48" fmla="*/ 1375500 h 3782150"/>
                  <a:gd name="connsiteX49" fmla="*/ 0 w 1546724"/>
                  <a:gd name="connsiteY49" fmla="*/ 1547676 h 3782150"/>
                  <a:gd name="connsiteX50" fmla="*/ 0 w 1546724"/>
                  <a:gd name="connsiteY50" fmla="*/ 1718900 h 3782150"/>
                  <a:gd name="connsiteX51" fmla="*/ 172175 w 1546724"/>
                  <a:gd name="connsiteY51" fmla="*/ 1718900 h 3782150"/>
                  <a:gd name="connsiteX52" fmla="*/ 172175 w 1546724"/>
                  <a:gd name="connsiteY52" fmla="*/ 1719851 h 3782150"/>
                  <a:gd name="connsiteX53" fmla="*/ 172175 w 1546724"/>
                  <a:gd name="connsiteY53" fmla="*/ 1891075 h 3782150"/>
                  <a:gd name="connsiteX54" fmla="*/ 172175 w 1546724"/>
                  <a:gd name="connsiteY54" fmla="*/ 2063251 h 3782150"/>
                  <a:gd name="connsiteX55" fmla="*/ 343400 w 1546724"/>
                  <a:gd name="connsiteY55" fmla="*/ 2063251 h 3782150"/>
                  <a:gd name="connsiteX56" fmla="*/ 515575 w 1546724"/>
                  <a:gd name="connsiteY56" fmla="*/ 2063251 h 3782150"/>
                  <a:gd name="connsiteX57" fmla="*/ 515575 w 1546724"/>
                  <a:gd name="connsiteY57" fmla="*/ 2235426 h 3782150"/>
                  <a:gd name="connsiteX58" fmla="*/ 687750 w 1546724"/>
                  <a:gd name="connsiteY58" fmla="*/ 2235426 h 3782150"/>
                  <a:gd name="connsiteX59" fmla="*/ 687750 w 1546724"/>
                  <a:gd name="connsiteY59" fmla="*/ 2406650 h 3782150"/>
                  <a:gd name="connsiteX60" fmla="*/ 687750 w 1546724"/>
                  <a:gd name="connsiteY60" fmla="*/ 2578825 h 3782150"/>
                  <a:gd name="connsiteX61" fmla="*/ 687750 w 1546724"/>
                  <a:gd name="connsiteY61" fmla="*/ 2751001 h 3782150"/>
                  <a:gd name="connsiteX62" fmla="*/ 687750 w 1546724"/>
                  <a:gd name="connsiteY62" fmla="*/ 2922225 h 3782150"/>
                  <a:gd name="connsiteX63" fmla="*/ 687750 w 1546724"/>
                  <a:gd name="connsiteY63" fmla="*/ 3094400 h 3782150"/>
                  <a:gd name="connsiteX64" fmla="*/ 859926 w 1546724"/>
                  <a:gd name="connsiteY64" fmla="*/ 3094400 h 3782150"/>
                  <a:gd name="connsiteX65" fmla="*/ 859926 w 1546724"/>
                  <a:gd name="connsiteY65" fmla="*/ 3266576 h 3782150"/>
                  <a:gd name="connsiteX66" fmla="*/ 859926 w 1546724"/>
                  <a:gd name="connsiteY66" fmla="*/ 3438751 h 3782150"/>
                  <a:gd name="connsiteX67" fmla="*/ 859926 w 1546724"/>
                  <a:gd name="connsiteY67" fmla="*/ 3438751 h 3782150"/>
                  <a:gd name="connsiteX68" fmla="*/ 687750 w 1546724"/>
                  <a:gd name="connsiteY68" fmla="*/ 3438751 h 3782150"/>
                  <a:gd name="connsiteX69" fmla="*/ 687750 w 1546724"/>
                  <a:gd name="connsiteY69" fmla="*/ 3782150 h 3782150"/>
                  <a:gd name="connsiteX70" fmla="*/ 859926 w 1546724"/>
                  <a:gd name="connsiteY70" fmla="*/ 3782150 h 3782150"/>
                  <a:gd name="connsiteX71" fmla="*/ 1031150 w 1546724"/>
                  <a:gd name="connsiteY71" fmla="*/ 3782150 h 3782150"/>
                  <a:gd name="connsiteX72" fmla="*/ 1203325 w 1546724"/>
                  <a:gd name="connsiteY72" fmla="*/ 3782150 h 3782150"/>
                  <a:gd name="connsiteX73" fmla="*/ 1375500 w 1546724"/>
                  <a:gd name="connsiteY73" fmla="*/ 3782150 h 3782150"/>
                  <a:gd name="connsiteX74" fmla="*/ 1375500 w 1546724"/>
                  <a:gd name="connsiteY74" fmla="*/ 3609975 h 3782150"/>
                  <a:gd name="connsiteX75" fmla="*/ 1203325 w 1546724"/>
                  <a:gd name="connsiteY75" fmla="*/ 3609975 h 3782150"/>
                  <a:gd name="connsiteX76" fmla="*/ 1203325 w 1546724"/>
                  <a:gd name="connsiteY76" fmla="*/ 3438751 h 3782150"/>
                  <a:gd name="connsiteX77" fmla="*/ 1203325 w 1546724"/>
                  <a:gd name="connsiteY77" fmla="*/ 3438751 h 3782150"/>
                  <a:gd name="connsiteX78" fmla="*/ 1031150 w 1546724"/>
                  <a:gd name="connsiteY78" fmla="*/ 3438751 h 3782150"/>
                  <a:gd name="connsiteX79" fmla="*/ 1031150 w 1546724"/>
                  <a:gd name="connsiteY79" fmla="*/ 3266576 h 3782150"/>
                  <a:gd name="connsiteX80" fmla="*/ 1031150 w 1546724"/>
                  <a:gd name="connsiteY80" fmla="*/ 3094400 h 3782150"/>
                  <a:gd name="connsiteX81" fmla="*/ 1031150 w 1546724"/>
                  <a:gd name="connsiteY81" fmla="*/ 2922225 h 3782150"/>
                  <a:gd name="connsiteX82" fmla="*/ 859926 w 1546724"/>
                  <a:gd name="connsiteY82" fmla="*/ 2922225 h 3782150"/>
                  <a:gd name="connsiteX83" fmla="*/ 859926 w 1546724"/>
                  <a:gd name="connsiteY83" fmla="*/ 2751001 h 3782150"/>
                  <a:gd name="connsiteX84" fmla="*/ 859926 w 1546724"/>
                  <a:gd name="connsiteY84" fmla="*/ 2578825 h 3782150"/>
                  <a:gd name="connsiteX85" fmla="*/ 1031150 w 1546724"/>
                  <a:gd name="connsiteY85" fmla="*/ 2578825 h 3782150"/>
                  <a:gd name="connsiteX86" fmla="*/ 1031150 w 1546724"/>
                  <a:gd name="connsiteY86" fmla="*/ 2406650 h 3782150"/>
                  <a:gd name="connsiteX87" fmla="*/ 1031150 w 1546724"/>
                  <a:gd name="connsiteY87" fmla="*/ 2235426 h 3782150"/>
                  <a:gd name="connsiteX88" fmla="*/ 859926 w 1546724"/>
                  <a:gd name="connsiteY88" fmla="*/ 2235426 h 3782150"/>
                  <a:gd name="connsiteX89" fmla="*/ 859926 w 1546724"/>
                  <a:gd name="connsiteY89" fmla="*/ 2063251 h 3782150"/>
                  <a:gd name="connsiteX90" fmla="*/ 1031150 w 1546724"/>
                  <a:gd name="connsiteY90" fmla="*/ 2063251 h 3782150"/>
                  <a:gd name="connsiteX91" fmla="*/ 1203325 w 1546724"/>
                  <a:gd name="connsiteY91" fmla="*/ 2063251 h 3782150"/>
                  <a:gd name="connsiteX92" fmla="*/ 1203325 w 1546724"/>
                  <a:gd name="connsiteY92" fmla="*/ 1891075 h 3782150"/>
                  <a:gd name="connsiteX93" fmla="*/ 1203325 w 1546724"/>
                  <a:gd name="connsiteY93" fmla="*/ 1719851 h 3782150"/>
                  <a:gd name="connsiteX94" fmla="*/ 1203325 w 1546724"/>
                  <a:gd name="connsiteY94" fmla="*/ 1718900 h 3782150"/>
                  <a:gd name="connsiteX95" fmla="*/ 1375500 w 1546724"/>
                  <a:gd name="connsiteY95" fmla="*/ 1718900 h 3782150"/>
                  <a:gd name="connsiteX96" fmla="*/ 1375500 w 1546724"/>
                  <a:gd name="connsiteY96" fmla="*/ 1547676 h 3782150"/>
                  <a:gd name="connsiteX97" fmla="*/ 1375500 w 1546724"/>
                  <a:gd name="connsiteY97" fmla="*/ 1375500 h 3782150"/>
                  <a:gd name="connsiteX98" fmla="*/ 1375500 w 1546724"/>
                  <a:gd name="connsiteY98" fmla="*/ 1203325 h 3782150"/>
                  <a:gd name="connsiteX99" fmla="*/ 1375500 w 1546724"/>
                  <a:gd name="connsiteY99" fmla="*/ 1032101 h 3782150"/>
                  <a:gd name="connsiteX100" fmla="*/ 1546724 w 1546724"/>
                  <a:gd name="connsiteY100" fmla="*/ 1032101 h 3782150"/>
                  <a:gd name="connsiteX101" fmla="*/ 1546724 w 1546724"/>
                  <a:gd name="connsiteY101" fmla="*/ 859926 h 3782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1546724" h="3782150">
                    <a:moveTo>
                      <a:pt x="1546724" y="687750"/>
                    </a:moveTo>
                    <a:lnTo>
                      <a:pt x="1546724" y="516526"/>
                    </a:lnTo>
                    <a:lnTo>
                      <a:pt x="1546724" y="344351"/>
                    </a:lnTo>
                    <a:lnTo>
                      <a:pt x="1546724" y="172175"/>
                    </a:lnTo>
                    <a:lnTo>
                      <a:pt x="1546724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3400" y="172175"/>
                    </a:ln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9926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375500" y="344351"/>
                    </a:lnTo>
                    <a:lnTo>
                      <a:pt x="1375500" y="516526"/>
                    </a:lnTo>
                    <a:lnTo>
                      <a:pt x="1375500" y="687750"/>
                    </a:lnTo>
                    <a:lnTo>
                      <a:pt x="1375500" y="859926"/>
                    </a:lnTo>
                    <a:lnTo>
                      <a:pt x="1203325" y="859926"/>
                    </a:lnTo>
                    <a:lnTo>
                      <a:pt x="1203325" y="1032101"/>
                    </a:lnTo>
                    <a:lnTo>
                      <a:pt x="1203325" y="1203325"/>
                    </a:lnTo>
                    <a:lnTo>
                      <a:pt x="1203325" y="1375500"/>
                    </a:lnTo>
                    <a:lnTo>
                      <a:pt x="1203325" y="1375500"/>
                    </a:lnTo>
                    <a:lnTo>
                      <a:pt x="1031150" y="1375500"/>
                    </a:lnTo>
                    <a:lnTo>
                      <a:pt x="1031150" y="1547676"/>
                    </a:lnTo>
                    <a:lnTo>
                      <a:pt x="859926" y="1547676"/>
                    </a:lnTo>
                    <a:lnTo>
                      <a:pt x="859926" y="1718900"/>
                    </a:lnTo>
                    <a:lnTo>
                      <a:pt x="687750" y="1718900"/>
                    </a:lnTo>
                    <a:lnTo>
                      <a:pt x="687750" y="1891075"/>
                    </a:lnTo>
                    <a:lnTo>
                      <a:pt x="515575" y="1891075"/>
                    </a:lnTo>
                    <a:lnTo>
                      <a:pt x="343400" y="1891075"/>
                    </a:lnTo>
                    <a:lnTo>
                      <a:pt x="343400" y="1719851"/>
                    </a:lnTo>
                    <a:lnTo>
                      <a:pt x="343400" y="1718900"/>
                    </a:lnTo>
                    <a:lnTo>
                      <a:pt x="343400" y="1547676"/>
                    </a:lnTo>
                    <a:lnTo>
                      <a:pt x="172175" y="1547676"/>
                    </a:lnTo>
                    <a:lnTo>
                      <a:pt x="172175" y="1547676"/>
                    </a:lnTo>
                    <a:lnTo>
                      <a:pt x="172175" y="1375500"/>
                    </a:lnTo>
                    <a:lnTo>
                      <a:pt x="172175" y="1203325"/>
                    </a:lnTo>
                    <a:lnTo>
                      <a:pt x="0" y="1203325"/>
                    </a:lnTo>
                    <a:lnTo>
                      <a:pt x="0" y="1375500"/>
                    </a:lnTo>
                    <a:lnTo>
                      <a:pt x="0" y="1547676"/>
                    </a:lnTo>
                    <a:lnTo>
                      <a:pt x="0" y="1718900"/>
                    </a:lnTo>
                    <a:lnTo>
                      <a:pt x="172175" y="1718900"/>
                    </a:lnTo>
                    <a:lnTo>
                      <a:pt x="172175" y="1719851"/>
                    </a:lnTo>
                    <a:lnTo>
                      <a:pt x="172175" y="1891075"/>
                    </a:lnTo>
                    <a:lnTo>
                      <a:pt x="172175" y="2063251"/>
                    </a:lnTo>
                    <a:lnTo>
                      <a:pt x="343400" y="2063251"/>
                    </a:lnTo>
                    <a:lnTo>
                      <a:pt x="515575" y="2063251"/>
                    </a:lnTo>
                    <a:lnTo>
                      <a:pt x="515575" y="2235426"/>
                    </a:lnTo>
                    <a:lnTo>
                      <a:pt x="687750" y="2235426"/>
                    </a:lnTo>
                    <a:lnTo>
                      <a:pt x="687750" y="2406650"/>
                    </a:lnTo>
                    <a:lnTo>
                      <a:pt x="687750" y="2578825"/>
                    </a:lnTo>
                    <a:lnTo>
                      <a:pt x="687750" y="2751001"/>
                    </a:lnTo>
                    <a:lnTo>
                      <a:pt x="687750" y="2922225"/>
                    </a:lnTo>
                    <a:lnTo>
                      <a:pt x="687750" y="3094400"/>
                    </a:lnTo>
                    <a:lnTo>
                      <a:pt x="859926" y="3094400"/>
                    </a:lnTo>
                    <a:lnTo>
                      <a:pt x="859926" y="3266576"/>
                    </a:lnTo>
                    <a:lnTo>
                      <a:pt x="859926" y="3438751"/>
                    </a:lnTo>
                    <a:lnTo>
                      <a:pt x="859926" y="3438751"/>
                    </a:lnTo>
                    <a:lnTo>
                      <a:pt x="687750" y="3438751"/>
                    </a:lnTo>
                    <a:lnTo>
                      <a:pt x="687750" y="3782150"/>
                    </a:lnTo>
                    <a:lnTo>
                      <a:pt x="859926" y="3782150"/>
                    </a:lnTo>
                    <a:lnTo>
                      <a:pt x="1031150" y="3782150"/>
                    </a:lnTo>
                    <a:lnTo>
                      <a:pt x="1203325" y="3782150"/>
                    </a:lnTo>
                    <a:lnTo>
                      <a:pt x="1375500" y="3782150"/>
                    </a:lnTo>
                    <a:lnTo>
                      <a:pt x="1375500" y="3609975"/>
                    </a:lnTo>
                    <a:lnTo>
                      <a:pt x="1203325" y="3609975"/>
                    </a:lnTo>
                    <a:lnTo>
                      <a:pt x="1203325" y="3438751"/>
                    </a:lnTo>
                    <a:lnTo>
                      <a:pt x="1203325" y="3438751"/>
                    </a:lnTo>
                    <a:lnTo>
                      <a:pt x="1031150" y="3438751"/>
                    </a:lnTo>
                    <a:lnTo>
                      <a:pt x="1031150" y="3266576"/>
                    </a:lnTo>
                    <a:lnTo>
                      <a:pt x="1031150" y="3094400"/>
                    </a:lnTo>
                    <a:lnTo>
                      <a:pt x="1031150" y="2922225"/>
                    </a:lnTo>
                    <a:lnTo>
                      <a:pt x="859926" y="2922225"/>
                    </a:lnTo>
                    <a:lnTo>
                      <a:pt x="859926" y="2751001"/>
                    </a:lnTo>
                    <a:lnTo>
                      <a:pt x="859926" y="2578825"/>
                    </a:lnTo>
                    <a:lnTo>
                      <a:pt x="1031150" y="2578825"/>
                    </a:lnTo>
                    <a:lnTo>
                      <a:pt x="1031150" y="2406650"/>
                    </a:lnTo>
                    <a:lnTo>
                      <a:pt x="1031150" y="2235426"/>
                    </a:lnTo>
                    <a:lnTo>
                      <a:pt x="859926" y="2235426"/>
                    </a:lnTo>
                    <a:lnTo>
                      <a:pt x="859926" y="2063251"/>
                    </a:lnTo>
                    <a:lnTo>
                      <a:pt x="1031150" y="2063251"/>
                    </a:lnTo>
                    <a:lnTo>
                      <a:pt x="1203325" y="2063251"/>
                    </a:lnTo>
                    <a:lnTo>
                      <a:pt x="1203325" y="1891075"/>
                    </a:lnTo>
                    <a:lnTo>
                      <a:pt x="1203325" y="1719851"/>
                    </a:lnTo>
                    <a:lnTo>
                      <a:pt x="1203325" y="1718900"/>
                    </a:lnTo>
                    <a:lnTo>
                      <a:pt x="1375500" y="1718900"/>
                    </a:lnTo>
                    <a:lnTo>
                      <a:pt x="1375500" y="1547676"/>
                    </a:lnTo>
                    <a:lnTo>
                      <a:pt x="1375500" y="1375500"/>
                    </a:lnTo>
                    <a:lnTo>
                      <a:pt x="1375500" y="1203325"/>
                    </a:lnTo>
                    <a:lnTo>
                      <a:pt x="1375500" y="1032101"/>
                    </a:lnTo>
                    <a:lnTo>
                      <a:pt x="1546724" y="1032101"/>
                    </a:lnTo>
                    <a:lnTo>
                      <a:pt x="1546724" y="859926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66" name="Graphic 63">
              <a:extLst>
                <a:ext uri="{FF2B5EF4-FFF2-40B4-BE49-F238E27FC236}">
                  <a16:creationId xmlns:a16="http://schemas.microsoft.com/office/drawing/2014/main" id="{2C2BA120-CA79-B061-316C-AE4D8AAA1FEF}"/>
                </a:ext>
              </a:extLst>
            </p:cNvPr>
            <p:cNvGrpSpPr/>
            <p:nvPr/>
          </p:nvGrpSpPr>
          <p:grpSpPr>
            <a:xfrm>
              <a:off x="9782175" y="4451350"/>
              <a:ext cx="4813300" cy="4813300"/>
              <a:chOff x="9782175" y="4451350"/>
              <a:chExt cx="4813300" cy="4813300"/>
            </a:xfrm>
            <a:solidFill>
              <a:srgbClr val="242428"/>
            </a:solidFill>
          </p:grpSpPr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47A86A2A-CEF2-40E0-F574-EAABC861A68D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343399" cy="686798"/>
              </a:xfrm>
              <a:custGeom>
                <a:avLst/>
                <a:gdLst>
                  <a:gd name="connsiteX0" fmla="*/ 343399 w 343399"/>
                  <a:gd name="connsiteY0" fmla="*/ 343399 h 686798"/>
                  <a:gd name="connsiteX1" fmla="*/ 343399 w 343399"/>
                  <a:gd name="connsiteY1" fmla="*/ 171224 h 686798"/>
                  <a:gd name="connsiteX2" fmla="*/ 343399 w 343399"/>
                  <a:gd name="connsiteY2" fmla="*/ 0 h 686798"/>
                  <a:gd name="connsiteX3" fmla="*/ 171224 w 343399"/>
                  <a:gd name="connsiteY3" fmla="*/ 0 h 686798"/>
                  <a:gd name="connsiteX4" fmla="*/ 171224 w 343399"/>
                  <a:gd name="connsiteY4" fmla="*/ 171224 h 686798"/>
                  <a:gd name="connsiteX5" fmla="*/ 171224 w 343399"/>
                  <a:gd name="connsiteY5" fmla="*/ 343399 h 686798"/>
                  <a:gd name="connsiteX6" fmla="*/ 171224 w 343399"/>
                  <a:gd name="connsiteY6" fmla="*/ 515575 h 686798"/>
                  <a:gd name="connsiteX7" fmla="*/ 171224 w 343399"/>
                  <a:gd name="connsiteY7" fmla="*/ 515575 h 686798"/>
                  <a:gd name="connsiteX8" fmla="*/ 0 w 343399"/>
                  <a:gd name="connsiteY8" fmla="*/ 515575 h 686798"/>
                  <a:gd name="connsiteX9" fmla="*/ 0 w 343399"/>
                  <a:gd name="connsiteY9" fmla="*/ 686799 h 686798"/>
                  <a:gd name="connsiteX10" fmla="*/ 171224 w 343399"/>
                  <a:gd name="connsiteY10" fmla="*/ 686799 h 686798"/>
                  <a:gd name="connsiteX11" fmla="*/ 343399 w 343399"/>
                  <a:gd name="connsiteY11" fmla="*/ 686799 h 686798"/>
                  <a:gd name="connsiteX12" fmla="*/ 343399 w 343399"/>
                  <a:gd name="connsiteY12" fmla="*/ 515575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343399" y="343399"/>
                    </a:move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1224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399" y="686799"/>
                    </a:lnTo>
                    <a:lnTo>
                      <a:pt x="343399" y="5155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2D8EED8D-8642-128D-56D8-B7AAB737AE69}"/>
                  </a:ext>
                </a:extLst>
              </p:cNvPr>
              <p:cNvSpPr/>
              <p:nvPr/>
            </p:nvSpPr>
            <p:spPr>
              <a:xfrm>
                <a:off x="11501074" y="7029224"/>
                <a:ext cx="172175" cy="344350"/>
              </a:xfrm>
              <a:custGeom>
                <a:avLst/>
                <a:gdLst>
                  <a:gd name="connsiteX0" fmla="*/ 172175 w 172175"/>
                  <a:gd name="connsiteY0" fmla="*/ 0 h 344350"/>
                  <a:gd name="connsiteX1" fmla="*/ 0 w 172175"/>
                  <a:gd name="connsiteY1" fmla="*/ 0 h 344350"/>
                  <a:gd name="connsiteX2" fmla="*/ 0 w 172175"/>
                  <a:gd name="connsiteY2" fmla="*/ 172175 h 344350"/>
                  <a:gd name="connsiteX3" fmla="*/ 0 w 172175"/>
                  <a:gd name="connsiteY3" fmla="*/ 344351 h 344350"/>
                  <a:gd name="connsiteX4" fmla="*/ 172175 w 172175"/>
                  <a:gd name="connsiteY4" fmla="*/ 344351 h 344350"/>
                  <a:gd name="connsiteX5" fmla="*/ 172175 w 172175"/>
                  <a:gd name="connsiteY5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32FEE4F9-F661-F546-3D82-FE7CFF64FCDE}"/>
                  </a:ext>
                </a:extLst>
              </p:cNvPr>
              <p:cNvSpPr/>
              <p:nvPr/>
            </p:nvSpPr>
            <p:spPr>
              <a:xfrm>
                <a:off x="9954350" y="5310324"/>
                <a:ext cx="171224" cy="344350"/>
              </a:xfrm>
              <a:custGeom>
                <a:avLst/>
                <a:gdLst>
                  <a:gd name="connsiteX0" fmla="*/ 0 w 171224"/>
                  <a:gd name="connsiteY0" fmla="*/ 172175 h 344350"/>
                  <a:gd name="connsiteX1" fmla="*/ 0 w 171224"/>
                  <a:gd name="connsiteY1" fmla="*/ 344351 h 344350"/>
                  <a:gd name="connsiteX2" fmla="*/ 171224 w 171224"/>
                  <a:gd name="connsiteY2" fmla="*/ 344351 h 344350"/>
                  <a:gd name="connsiteX3" fmla="*/ 171224 w 171224"/>
                  <a:gd name="connsiteY3" fmla="*/ 172175 h 344350"/>
                  <a:gd name="connsiteX4" fmla="*/ 171224 w 171224"/>
                  <a:gd name="connsiteY4" fmla="*/ 0 h 344350"/>
                  <a:gd name="connsiteX5" fmla="*/ 0 w 171224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7FDB4602-249B-6372-852C-087ED8BBACD5}"/>
                  </a:ext>
                </a:extLst>
              </p:cNvPr>
              <p:cNvSpPr/>
              <p:nvPr/>
            </p:nvSpPr>
            <p:spPr>
              <a:xfrm>
                <a:off x="10985500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E21C44D1-9FC4-0601-FCE6-5182372D6841}"/>
                  </a:ext>
                </a:extLst>
              </p:cNvPr>
              <p:cNvSpPr/>
              <p:nvPr/>
            </p:nvSpPr>
            <p:spPr>
              <a:xfrm>
                <a:off x="10642100" y="7201399"/>
                <a:ext cx="343399" cy="172175"/>
              </a:xfrm>
              <a:custGeom>
                <a:avLst/>
                <a:gdLst>
                  <a:gd name="connsiteX0" fmla="*/ 0 w 343399"/>
                  <a:gd name="connsiteY0" fmla="*/ 0 h 172175"/>
                  <a:gd name="connsiteX1" fmla="*/ 0 w 343399"/>
                  <a:gd name="connsiteY1" fmla="*/ 172175 h 172175"/>
                  <a:gd name="connsiteX2" fmla="*/ 171224 w 343399"/>
                  <a:gd name="connsiteY2" fmla="*/ 172175 h 172175"/>
                  <a:gd name="connsiteX3" fmla="*/ 343399 w 343399"/>
                  <a:gd name="connsiteY3" fmla="*/ 172175 h 172175"/>
                  <a:gd name="connsiteX4" fmla="*/ 343399 w 343399"/>
                  <a:gd name="connsiteY4" fmla="*/ 0 h 172175"/>
                  <a:gd name="connsiteX5" fmla="*/ 171224 w 343399"/>
                  <a:gd name="connsiteY5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2175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A99EBEEC-082A-B9F9-3787-CB07B58B6C41}"/>
                  </a:ext>
                </a:extLst>
              </p:cNvPr>
              <p:cNvSpPr/>
              <p:nvPr/>
            </p:nvSpPr>
            <p:spPr>
              <a:xfrm>
                <a:off x="106421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FA03C3C7-4941-E5F5-A483-E3D59B398A7A}"/>
                  </a:ext>
                </a:extLst>
              </p:cNvPr>
              <p:cNvSpPr/>
              <p:nvPr/>
            </p:nvSpPr>
            <p:spPr>
              <a:xfrm>
                <a:off x="10469925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8FA666E9-DCD5-CCD6-04F1-C1334BBF737E}"/>
                  </a:ext>
                </a:extLst>
              </p:cNvPr>
              <p:cNvSpPr/>
              <p:nvPr/>
            </p:nvSpPr>
            <p:spPr>
              <a:xfrm>
                <a:off x="10469925" y="4623525"/>
                <a:ext cx="515574" cy="515574"/>
              </a:xfrm>
              <a:custGeom>
                <a:avLst/>
                <a:gdLst>
                  <a:gd name="connsiteX0" fmla="*/ 172175 w 515574"/>
                  <a:gd name="connsiteY0" fmla="*/ 343399 h 515574"/>
                  <a:gd name="connsiteX1" fmla="*/ 0 w 515574"/>
                  <a:gd name="connsiteY1" fmla="*/ 343399 h 515574"/>
                  <a:gd name="connsiteX2" fmla="*/ 0 w 515574"/>
                  <a:gd name="connsiteY2" fmla="*/ 515575 h 515574"/>
                  <a:gd name="connsiteX3" fmla="*/ 172175 w 515574"/>
                  <a:gd name="connsiteY3" fmla="*/ 515575 h 515574"/>
                  <a:gd name="connsiteX4" fmla="*/ 343399 w 515574"/>
                  <a:gd name="connsiteY4" fmla="*/ 515575 h 515574"/>
                  <a:gd name="connsiteX5" fmla="*/ 343399 w 515574"/>
                  <a:gd name="connsiteY5" fmla="*/ 515575 h 515574"/>
                  <a:gd name="connsiteX6" fmla="*/ 515575 w 515574"/>
                  <a:gd name="connsiteY6" fmla="*/ 515575 h 515574"/>
                  <a:gd name="connsiteX7" fmla="*/ 515575 w 515574"/>
                  <a:gd name="connsiteY7" fmla="*/ 343399 h 515574"/>
                  <a:gd name="connsiteX8" fmla="*/ 343399 w 515574"/>
                  <a:gd name="connsiteY8" fmla="*/ 343399 h 515574"/>
                  <a:gd name="connsiteX9" fmla="*/ 343399 w 515574"/>
                  <a:gd name="connsiteY9" fmla="*/ 186444 h 515574"/>
                  <a:gd name="connsiteX10" fmla="*/ 343399 w 515574"/>
                  <a:gd name="connsiteY10" fmla="*/ 0 h 515574"/>
                  <a:gd name="connsiteX11" fmla="*/ 172175 w 515574"/>
                  <a:gd name="connsiteY11" fmla="*/ 0 h 515574"/>
                  <a:gd name="connsiteX12" fmla="*/ 172175 w 515574"/>
                  <a:gd name="connsiteY12" fmla="*/ 18644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2175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343399" y="515575"/>
                    </a:lnTo>
                    <a:lnTo>
                      <a:pt x="343399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399" y="343399"/>
                    </a:lnTo>
                    <a:lnTo>
                      <a:pt x="343399" y="186444"/>
                    </a:lnTo>
                    <a:lnTo>
                      <a:pt x="343399" y="0"/>
                    </a:lnTo>
                    <a:lnTo>
                      <a:pt x="172175" y="0"/>
                    </a:lnTo>
                    <a:lnTo>
                      <a:pt x="172175" y="18644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5E8FFB47-6680-8E1C-2356-D955CCAB1077}"/>
                  </a:ext>
                </a:extLst>
              </p:cNvPr>
              <p:cNvSpPr/>
              <p:nvPr/>
            </p:nvSpPr>
            <p:spPr>
              <a:xfrm>
                <a:off x="10125574" y="4451350"/>
                <a:ext cx="516526" cy="172175"/>
              </a:xfrm>
              <a:custGeom>
                <a:avLst/>
                <a:gdLst>
                  <a:gd name="connsiteX0" fmla="*/ 344351 w 516526"/>
                  <a:gd name="connsiteY0" fmla="*/ 172175 h 172175"/>
                  <a:gd name="connsiteX1" fmla="*/ 516526 w 516526"/>
                  <a:gd name="connsiteY1" fmla="*/ 172175 h 172175"/>
                  <a:gd name="connsiteX2" fmla="*/ 516526 w 516526"/>
                  <a:gd name="connsiteY2" fmla="*/ 0 h 172175"/>
                  <a:gd name="connsiteX3" fmla="*/ 344351 w 516526"/>
                  <a:gd name="connsiteY3" fmla="*/ 0 h 172175"/>
                  <a:gd name="connsiteX4" fmla="*/ 172175 w 516526"/>
                  <a:gd name="connsiteY4" fmla="*/ 0 h 172175"/>
                  <a:gd name="connsiteX5" fmla="*/ 0 w 516526"/>
                  <a:gd name="connsiteY5" fmla="*/ 0 h 172175"/>
                  <a:gd name="connsiteX6" fmla="*/ 0 w 516526"/>
                  <a:gd name="connsiteY6" fmla="*/ 172175 h 172175"/>
                  <a:gd name="connsiteX7" fmla="*/ 172175 w 516526"/>
                  <a:gd name="connsiteY7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526" h="172175">
                    <a:moveTo>
                      <a:pt x="344351" y="172175"/>
                    </a:moveTo>
                    <a:lnTo>
                      <a:pt x="516526" y="172175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D423C373-656F-61EE-63DC-E9EAF99A0FE3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15D5D26D-0C00-22A0-4224-0F7CF4CE371D}"/>
                  </a:ext>
                </a:extLst>
              </p:cNvPr>
              <p:cNvSpPr/>
              <p:nvPr/>
            </p:nvSpPr>
            <p:spPr>
              <a:xfrm>
                <a:off x="9782175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172175 h 515574"/>
                  <a:gd name="connsiteX1" fmla="*/ 0 w 172175"/>
                  <a:gd name="connsiteY1" fmla="*/ 344351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4351 h 515574"/>
                  <a:gd name="connsiteX5" fmla="*/ 172175 w 172175"/>
                  <a:gd name="connsiteY5" fmla="*/ 172175 h 515574"/>
                  <a:gd name="connsiteX6" fmla="*/ 172175 w 172175"/>
                  <a:gd name="connsiteY6" fmla="*/ 0 h 515574"/>
                  <a:gd name="connsiteX7" fmla="*/ 0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172175"/>
                    </a:move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F9BD3EE3-22AE-1473-71CD-BABE466D236A}"/>
                  </a:ext>
                </a:extLst>
              </p:cNvPr>
              <p:cNvSpPr/>
              <p:nvPr/>
            </p:nvSpPr>
            <p:spPr>
              <a:xfrm>
                <a:off x="10125574" y="5311275"/>
                <a:ext cx="1203325" cy="1546724"/>
              </a:xfrm>
              <a:custGeom>
                <a:avLst/>
                <a:gdLst>
                  <a:gd name="connsiteX0" fmla="*/ 1203325 w 1203325"/>
                  <a:gd name="connsiteY0" fmla="*/ 686799 h 1546724"/>
                  <a:gd name="connsiteX1" fmla="*/ 1203325 w 1203325"/>
                  <a:gd name="connsiteY1" fmla="*/ 515575 h 1546724"/>
                  <a:gd name="connsiteX2" fmla="*/ 1203325 w 1203325"/>
                  <a:gd name="connsiteY2" fmla="*/ 343399 h 1546724"/>
                  <a:gd name="connsiteX3" fmla="*/ 1203325 w 1203325"/>
                  <a:gd name="connsiteY3" fmla="*/ 171224 h 1546724"/>
                  <a:gd name="connsiteX4" fmla="*/ 1203325 w 1203325"/>
                  <a:gd name="connsiteY4" fmla="*/ 0 h 1546724"/>
                  <a:gd name="connsiteX5" fmla="*/ 1032101 w 1203325"/>
                  <a:gd name="connsiteY5" fmla="*/ 0 h 1546724"/>
                  <a:gd name="connsiteX6" fmla="*/ 859926 w 1203325"/>
                  <a:gd name="connsiteY6" fmla="*/ 0 h 1546724"/>
                  <a:gd name="connsiteX7" fmla="*/ 687750 w 1203325"/>
                  <a:gd name="connsiteY7" fmla="*/ 0 h 1546724"/>
                  <a:gd name="connsiteX8" fmla="*/ 687750 w 1203325"/>
                  <a:gd name="connsiteY8" fmla="*/ 0 h 1546724"/>
                  <a:gd name="connsiteX9" fmla="*/ 516526 w 1203325"/>
                  <a:gd name="connsiteY9" fmla="*/ 0 h 1546724"/>
                  <a:gd name="connsiteX10" fmla="*/ 344351 w 1203325"/>
                  <a:gd name="connsiteY10" fmla="*/ 0 h 1546724"/>
                  <a:gd name="connsiteX11" fmla="*/ 344351 w 1203325"/>
                  <a:gd name="connsiteY11" fmla="*/ 171224 h 1546724"/>
                  <a:gd name="connsiteX12" fmla="*/ 344351 w 1203325"/>
                  <a:gd name="connsiteY12" fmla="*/ 171224 h 1546724"/>
                  <a:gd name="connsiteX13" fmla="*/ 344351 w 1203325"/>
                  <a:gd name="connsiteY13" fmla="*/ 343399 h 1546724"/>
                  <a:gd name="connsiteX14" fmla="*/ 516526 w 1203325"/>
                  <a:gd name="connsiteY14" fmla="*/ 343399 h 1546724"/>
                  <a:gd name="connsiteX15" fmla="*/ 516526 w 1203325"/>
                  <a:gd name="connsiteY15" fmla="*/ 515575 h 1546724"/>
                  <a:gd name="connsiteX16" fmla="*/ 516526 w 1203325"/>
                  <a:gd name="connsiteY16" fmla="*/ 686799 h 1546724"/>
                  <a:gd name="connsiteX17" fmla="*/ 344351 w 1203325"/>
                  <a:gd name="connsiteY17" fmla="*/ 686799 h 1546724"/>
                  <a:gd name="connsiteX18" fmla="*/ 344351 w 1203325"/>
                  <a:gd name="connsiteY18" fmla="*/ 686799 h 1546724"/>
                  <a:gd name="connsiteX19" fmla="*/ 344351 w 1203325"/>
                  <a:gd name="connsiteY19" fmla="*/ 686799 h 1546724"/>
                  <a:gd name="connsiteX20" fmla="*/ 172175 w 1203325"/>
                  <a:gd name="connsiteY20" fmla="*/ 686799 h 1546724"/>
                  <a:gd name="connsiteX21" fmla="*/ 172175 w 1203325"/>
                  <a:gd name="connsiteY21" fmla="*/ 515575 h 1546724"/>
                  <a:gd name="connsiteX22" fmla="*/ 172175 w 1203325"/>
                  <a:gd name="connsiteY22" fmla="*/ 343399 h 1546724"/>
                  <a:gd name="connsiteX23" fmla="*/ 0 w 1203325"/>
                  <a:gd name="connsiteY23" fmla="*/ 343399 h 1546724"/>
                  <a:gd name="connsiteX24" fmla="*/ 0 w 1203325"/>
                  <a:gd name="connsiteY24" fmla="*/ 515575 h 1546724"/>
                  <a:gd name="connsiteX25" fmla="*/ 0 w 1203325"/>
                  <a:gd name="connsiteY25" fmla="*/ 686799 h 1546724"/>
                  <a:gd name="connsiteX26" fmla="*/ 172175 w 1203325"/>
                  <a:gd name="connsiteY26" fmla="*/ 686799 h 1546724"/>
                  <a:gd name="connsiteX27" fmla="*/ 172175 w 1203325"/>
                  <a:gd name="connsiteY27" fmla="*/ 858974 h 1546724"/>
                  <a:gd name="connsiteX28" fmla="*/ 344351 w 1203325"/>
                  <a:gd name="connsiteY28" fmla="*/ 858974 h 1546724"/>
                  <a:gd name="connsiteX29" fmla="*/ 344351 w 1203325"/>
                  <a:gd name="connsiteY29" fmla="*/ 1031150 h 1546724"/>
                  <a:gd name="connsiteX30" fmla="*/ 516526 w 1203325"/>
                  <a:gd name="connsiteY30" fmla="*/ 1031150 h 1546724"/>
                  <a:gd name="connsiteX31" fmla="*/ 516526 w 1203325"/>
                  <a:gd name="connsiteY31" fmla="*/ 858974 h 1546724"/>
                  <a:gd name="connsiteX32" fmla="*/ 516526 w 1203325"/>
                  <a:gd name="connsiteY32" fmla="*/ 686799 h 1546724"/>
                  <a:gd name="connsiteX33" fmla="*/ 687750 w 1203325"/>
                  <a:gd name="connsiteY33" fmla="*/ 686799 h 1546724"/>
                  <a:gd name="connsiteX34" fmla="*/ 687750 w 1203325"/>
                  <a:gd name="connsiteY34" fmla="*/ 515575 h 1546724"/>
                  <a:gd name="connsiteX35" fmla="*/ 687750 w 1203325"/>
                  <a:gd name="connsiteY35" fmla="*/ 343399 h 1546724"/>
                  <a:gd name="connsiteX36" fmla="*/ 516526 w 1203325"/>
                  <a:gd name="connsiteY36" fmla="*/ 343399 h 1546724"/>
                  <a:gd name="connsiteX37" fmla="*/ 516526 w 1203325"/>
                  <a:gd name="connsiteY37" fmla="*/ 171224 h 1546724"/>
                  <a:gd name="connsiteX38" fmla="*/ 687750 w 1203325"/>
                  <a:gd name="connsiteY38" fmla="*/ 171224 h 1546724"/>
                  <a:gd name="connsiteX39" fmla="*/ 687750 w 1203325"/>
                  <a:gd name="connsiteY39" fmla="*/ 171224 h 1546724"/>
                  <a:gd name="connsiteX40" fmla="*/ 859926 w 1203325"/>
                  <a:gd name="connsiteY40" fmla="*/ 171224 h 1546724"/>
                  <a:gd name="connsiteX41" fmla="*/ 1032101 w 1203325"/>
                  <a:gd name="connsiteY41" fmla="*/ 171224 h 1546724"/>
                  <a:gd name="connsiteX42" fmla="*/ 1032101 w 1203325"/>
                  <a:gd name="connsiteY42" fmla="*/ 343399 h 1546724"/>
                  <a:gd name="connsiteX43" fmla="*/ 1032101 w 1203325"/>
                  <a:gd name="connsiteY43" fmla="*/ 515575 h 1546724"/>
                  <a:gd name="connsiteX44" fmla="*/ 1032101 w 1203325"/>
                  <a:gd name="connsiteY44" fmla="*/ 686799 h 1546724"/>
                  <a:gd name="connsiteX45" fmla="*/ 1032101 w 1203325"/>
                  <a:gd name="connsiteY45" fmla="*/ 858974 h 1546724"/>
                  <a:gd name="connsiteX46" fmla="*/ 859926 w 1203325"/>
                  <a:gd name="connsiteY46" fmla="*/ 858974 h 1546724"/>
                  <a:gd name="connsiteX47" fmla="*/ 859926 w 1203325"/>
                  <a:gd name="connsiteY47" fmla="*/ 858974 h 1546724"/>
                  <a:gd name="connsiteX48" fmla="*/ 859926 w 1203325"/>
                  <a:gd name="connsiteY48" fmla="*/ 858974 h 1546724"/>
                  <a:gd name="connsiteX49" fmla="*/ 859926 w 1203325"/>
                  <a:gd name="connsiteY49" fmla="*/ 686799 h 1546724"/>
                  <a:gd name="connsiteX50" fmla="*/ 687750 w 1203325"/>
                  <a:gd name="connsiteY50" fmla="*/ 686799 h 1546724"/>
                  <a:gd name="connsiteX51" fmla="*/ 687750 w 1203325"/>
                  <a:gd name="connsiteY51" fmla="*/ 858974 h 1546724"/>
                  <a:gd name="connsiteX52" fmla="*/ 687750 w 1203325"/>
                  <a:gd name="connsiteY52" fmla="*/ 1031150 h 1546724"/>
                  <a:gd name="connsiteX53" fmla="*/ 516526 w 1203325"/>
                  <a:gd name="connsiteY53" fmla="*/ 1031150 h 1546724"/>
                  <a:gd name="connsiteX54" fmla="*/ 516526 w 1203325"/>
                  <a:gd name="connsiteY54" fmla="*/ 1202374 h 1546724"/>
                  <a:gd name="connsiteX55" fmla="*/ 687750 w 1203325"/>
                  <a:gd name="connsiteY55" fmla="*/ 1202374 h 1546724"/>
                  <a:gd name="connsiteX56" fmla="*/ 687750 w 1203325"/>
                  <a:gd name="connsiteY56" fmla="*/ 1374549 h 1546724"/>
                  <a:gd name="connsiteX57" fmla="*/ 687750 w 1203325"/>
                  <a:gd name="connsiteY57" fmla="*/ 1546725 h 1546724"/>
                  <a:gd name="connsiteX58" fmla="*/ 859926 w 1203325"/>
                  <a:gd name="connsiteY58" fmla="*/ 1546725 h 1546724"/>
                  <a:gd name="connsiteX59" fmla="*/ 859926 w 1203325"/>
                  <a:gd name="connsiteY59" fmla="*/ 1374549 h 1546724"/>
                  <a:gd name="connsiteX60" fmla="*/ 859926 w 1203325"/>
                  <a:gd name="connsiteY60" fmla="*/ 1202374 h 1546724"/>
                  <a:gd name="connsiteX61" fmla="*/ 687750 w 1203325"/>
                  <a:gd name="connsiteY61" fmla="*/ 1202374 h 1546724"/>
                  <a:gd name="connsiteX62" fmla="*/ 687750 w 1203325"/>
                  <a:gd name="connsiteY62" fmla="*/ 1031150 h 1546724"/>
                  <a:gd name="connsiteX63" fmla="*/ 783826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1032101 w 1203325"/>
                  <a:gd name="connsiteY65" fmla="*/ 1031150 h 1546724"/>
                  <a:gd name="connsiteX66" fmla="*/ 1032101 w 1203325"/>
                  <a:gd name="connsiteY66" fmla="*/ 1031150 h 1546724"/>
                  <a:gd name="connsiteX67" fmla="*/ 1203325 w 1203325"/>
                  <a:gd name="connsiteY67" fmla="*/ 1031150 h 1546724"/>
                  <a:gd name="connsiteX68" fmla="*/ 1203325 w 1203325"/>
                  <a:gd name="connsiteY68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203325" h="1546724">
                    <a:moveTo>
                      <a:pt x="1203325" y="686799"/>
                    </a:move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203325" y="171224"/>
                    </a:lnTo>
                    <a:lnTo>
                      <a:pt x="1203325" y="0"/>
                    </a:lnTo>
                    <a:lnTo>
                      <a:pt x="1032101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687750" y="0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344351" y="171224"/>
                    </a:lnTo>
                    <a:lnTo>
                      <a:pt x="344351" y="171224"/>
                    </a:lnTo>
                    <a:lnTo>
                      <a:pt x="344351" y="343399"/>
                    </a:lnTo>
                    <a:lnTo>
                      <a:pt x="516526" y="343399"/>
                    </a:lnTo>
                    <a:lnTo>
                      <a:pt x="516526" y="515575"/>
                    </a:lnTo>
                    <a:lnTo>
                      <a:pt x="516526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2175" y="686799"/>
                    </a:lnTo>
                    <a:lnTo>
                      <a:pt x="172175" y="858974"/>
                    </a:lnTo>
                    <a:lnTo>
                      <a:pt x="344351" y="858974"/>
                    </a:lnTo>
                    <a:lnTo>
                      <a:pt x="344351" y="1031150"/>
                    </a:lnTo>
                    <a:lnTo>
                      <a:pt x="516526" y="1031150"/>
                    </a:lnTo>
                    <a:lnTo>
                      <a:pt x="516526" y="858974"/>
                    </a:lnTo>
                    <a:lnTo>
                      <a:pt x="516526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516526" y="343399"/>
                    </a:lnTo>
                    <a:lnTo>
                      <a:pt x="516526" y="171224"/>
                    </a:lnTo>
                    <a:lnTo>
                      <a:pt x="687750" y="171224"/>
                    </a:lnTo>
                    <a:lnTo>
                      <a:pt x="687750" y="171224"/>
                    </a:lnTo>
                    <a:lnTo>
                      <a:pt x="859926" y="171224"/>
                    </a:lnTo>
                    <a:lnTo>
                      <a:pt x="1032101" y="171224"/>
                    </a:lnTo>
                    <a:lnTo>
                      <a:pt x="1032101" y="343399"/>
                    </a:lnTo>
                    <a:lnTo>
                      <a:pt x="1032101" y="515575"/>
                    </a:lnTo>
                    <a:lnTo>
                      <a:pt x="1032101" y="686799"/>
                    </a:lnTo>
                    <a:lnTo>
                      <a:pt x="1032101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516526" y="1031150"/>
                    </a:lnTo>
                    <a:lnTo>
                      <a:pt x="516526" y="1202374"/>
                    </a:lnTo>
                    <a:lnTo>
                      <a:pt x="687750" y="1202374"/>
                    </a:lnTo>
                    <a:lnTo>
                      <a:pt x="687750" y="1374549"/>
                    </a:lnTo>
                    <a:lnTo>
                      <a:pt x="687750" y="1546725"/>
                    </a:lnTo>
                    <a:lnTo>
                      <a:pt x="859926" y="1546725"/>
                    </a:lnTo>
                    <a:lnTo>
                      <a:pt x="859926" y="1374549"/>
                    </a:lnTo>
                    <a:lnTo>
                      <a:pt x="859926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783826" y="1031150"/>
                    </a:lnTo>
                    <a:lnTo>
                      <a:pt x="859926" y="1031150"/>
                    </a:lnTo>
                    <a:lnTo>
                      <a:pt x="1032101" y="1031150"/>
                    </a:lnTo>
                    <a:lnTo>
                      <a:pt x="1032101" y="1031150"/>
                    </a:lnTo>
                    <a:lnTo>
                      <a:pt x="1203325" y="1031150"/>
                    </a:lnTo>
                    <a:lnTo>
                      <a:pt x="1203325" y="85897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65D2DDC8-5836-C6D8-1DEA-50C7D174E60E}"/>
                  </a:ext>
                </a:extLst>
              </p:cNvPr>
              <p:cNvSpPr/>
              <p:nvPr/>
            </p:nvSpPr>
            <p:spPr>
              <a:xfrm>
                <a:off x="11673250" y="8232549"/>
                <a:ext cx="171224" cy="516525"/>
              </a:xfrm>
              <a:custGeom>
                <a:avLst/>
                <a:gdLst>
                  <a:gd name="connsiteX0" fmla="*/ 171224 w 171224"/>
                  <a:gd name="connsiteY0" fmla="*/ 344351 h 516525"/>
                  <a:gd name="connsiteX1" fmla="*/ 171224 w 171224"/>
                  <a:gd name="connsiteY1" fmla="*/ 172175 h 516525"/>
                  <a:gd name="connsiteX2" fmla="*/ 171224 w 171224"/>
                  <a:gd name="connsiteY2" fmla="*/ 0 h 516525"/>
                  <a:gd name="connsiteX3" fmla="*/ 0 w 171224"/>
                  <a:gd name="connsiteY3" fmla="*/ 0 h 516525"/>
                  <a:gd name="connsiteX4" fmla="*/ 0 w 171224"/>
                  <a:gd name="connsiteY4" fmla="*/ 172175 h 516525"/>
                  <a:gd name="connsiteX5" fmla="*/ 0 w 171224"/>
                  <a:gd name="connsiteY5" fmla="*/ 344351 h 516525"/>
                  <a:gd name="connsiteX6" fmla="*/ 0 w 171224"/>
                  <a:gd name="connsiteY6" fmla="*/ 516526 h 516525"/>
                  <a:gd name="connsiteX7" fmla="*/ 171224 w 171224"/>
                  <a:gd name="connsiteY7" fmla="*/ 516526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224" h="516525">
                    <a:moveTo>
                      <a:pt x="171224" y="344351"/>
                    </a:move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6526"/>
                    </a:lnTo>
                    <a:lnTo>
                      <a:pt x="171224" y="516526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3A95D4BD-3100-8A46-328F-441B46FC5067}"/>
                  </a:ext>
                </a:extLst>
              </p:cNvPr>
              <p:cNvSpPr/>
              <p:nvPr/>
            </p:nvSpPr>
            <p:spPr>
              <a:xfrm>
                <a:off x="11501074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EBA1164-5E5B-3CC6-9CD9-14836B3C4FCD}"/>
                  </a:ext>
                </a:extLst>
              </p:cNvPr>
              <p:cNvSpPr/>
              <p:nvPr/>
            </p:nvSpPr>
            <p:spPr>
              <a:xfrm>
                <a:off x="10985500" y="4794749"/>
                <a:ext cx="2406650" cy="172175"/>
              </a:xfrm>
              <a:custGeom>
                <a:avLst/>
                <a:gdLst>
                  <a:gd name="connsiteX0" fmla="*/ 343400 w 2406650"/>
                  <a:gd name="connsiteY0" fmla="*/ 172175 h 172175"/>
                  <a:gd name="connsiteX1" fmla="*/ 515575 w 2406650"/>
                  <a:gd name="connsiteY1" fmla="*/ 172175 h 172175"/>
                  <a:gd name="connsiteX2" fmla="*/ 687750 w 2406650"/>
                  <a:gd name="connsiteY2" fmla="*/ 172175 h 172175"/>
                  <a:gd name="connsiteX3" fmla="*/ 858974 w 2406650"/>
                  <a:gd name="connsiteY3" fmla="*/ 172175 h 172175"/>
                  <a:gd name="connsiteX4" fmla="*/ 1031150 w 2406650"/>
                  <a:gd name="connsiteY4" fmla="*/ 172175 h 172175"/>
                  <a:gd name="connsiteX5" fmla="*/ 1203325 w 2406650"/>
                  <a:gd name="connsiteY5" fmla="*/ 172175 h 172175"/>
                  <a:gd name="connsiteX6" fmla="*/ 1375500 w 2406650"/>
                  <a:gd name="connsiteY6" fmla="*/ 172175 h 172175"/>
                  <a:gd name="connsiteX7" fmla="*/ 1546725 w 2406650"/>
                  <a:gd name="connsiteY7" fmla="*/ 172175 h 172175"/>
                  <a:gd name="connsiteX8" fmla="*/ 1718900 w 2406650"/>
                  <a:gd name="connsiteY8" fmla="*/ 172175 h 172175"/>
                  <a:gd name="connsiteX9" fmla="*/ 1891075 w 2406650"/>
                  <a:gd name="connsiteY9" fmla="*/ 172175 h 172175"/>
                  <a:gd name="connsiteX10" fmla="*/ 2062299 w 2406650"/>
                  <a:gd name="connsiteY10" fmla="*/ 172175 h 172175"/>
                  <a:gd name="connsiteX11" fmla="*/ 2234475 w 2406650"/>
                  <a:gd name="connsiteY11" fmla="*/ 172175 h 172175"/>
                  <a:gd name="connsiteX12" fmla="*/ 2406650 w 2406650"/>
                  <a:gd name="connsiteY12" fmla="*/ 172175 h 172175"/>
                  <a:gd name="connsiteX13" fmla="*/ 2406650 w 2406650"/>
                  <a:gd name="connsiteY13" fmla="*/ 0 h 172175"/>
                  <a:gd name="connsiteX14" fmla="*/ 2234475 w 2406650"/>
                  <a:gd name="connsiteY14" fmla="*/ 0 h 172175"/>
                  <a:gd name="connsiteX15" fmla="*/ 2062299 w 2406650"/>
                  <a:gd name="connsiteY15" fmla="*/ 0 h 172175"/>
                  <a:gd name="connsiteX16" fmla="*/ 1891075 w 2406650"/>
                  <a:gd name="connsiteY16" fmla="*/ 0 h 172175"/>
                  <a:gd name="connsiteX17" fmla="*/ 1718900 w 2406650"/>
                  <a:gd name="connsiteY17" fmla="*/ 0 h 172175"/>
                  <a:gd name="connsiteX18" fmla="*/ 1546725 w 2406650"/>
                  <a:gd name="connsiteY18" fmla="*/ 0 h 172175"/>
                  <a:gd name="connsiteX19" fmla="*/ 1375500 w 2406650"/>
                  <a:gd name="connsiteY19" fmla="*/ 0 h 172175"/>
                  <a:gd name="connsiteX20" fmla="*/ 1203325 w 2406650"/>
                  <a:gd name="connsiteY20" fmla="*/ 0 h 172175"/>
                  <a:gd name="connsiteX21" fmla="*/ 1031150 w 2406650"/>
                  <a:gd name="connsiteY21" fmla="*/ 0 h 172175"/>
                  <a:gd name="connsiteX22" fmla="*/ 858974 w 2406650"/>
                  <a:gd name="connsiteY22" fmla="*/ 0 h 172175"/>
                  <a:gd name="connsiteX23" fmla="*/ 687750 w 2406650"/>
                  <a:gd name="connsiteY23" fmla="*/ 0 h 172175"/>
                  <a:gd name="connsiteX24" fmla="*/ 515575 w 2406650"/>
                  <a:gd name="connsiteY24" fmla="*/ 0 h 172175"/>
                  <a:gd name="connsiteX25" fmla="*/ 343400 w 2406650"/>
                  <a:gd name="connsiteY25" fmla="*/ 0 h 172175"/>
                  <a:gd name="connsiteX26" fmla="*/ 172175 w 2406650"/>
                  <a:gd name="connsiteY26" fmla="*/ 0 h 172175"/>
                  <a:gd name="connsiteX27" fmla="*/ 0 w 2406650"/>
                  <a:gd name="connsiteY27" fmla="*/ 0 h 172175"/>
                  <a:gd name="connsiteX28" fmla="*/ 0 w 2406650"/>
                  <a:gd name="connsiteY28" fmla="*/ 172175 h 172175"/>
                  <a:gd name="connsiteX29" fmla="*/ 172175 w 2406650"/>
                  <a:gd name="connsiteY29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06650" h="172175">
                    <a:moveTo>
                      <a:pt x="343400" y="172175"/>
                    </a:move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8974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546725" y="172175"/>
                    </a:lnTo>
                    <a:lnTo>
                      <a:pt x="1718900" y="172175"/>
                    </a:lnTo>
                    <a:lnTo>
                      <a:pt x="1891075" y="172175"/>
                    </a:lnTo>
                    <a:lnTo>
                      <a:pt x="2062299" y="172175"/>
                    </a:lnTo>
                    <a:lnTo>
                      <a:pt x="2234475" y="172175"/>
                    </a:lnTo>
                    <a:lnTo>
                      <a:pt x="2406650" y="172175"/>
                    </a:lnTo>
                    <a:lnTo>
                      <a:pt x="2406650" y="0"/>
                    </a:lnTo>
                    <a:lnTo>
                      <a:pt x="2234475" y="0"/>
                    </a:lnTo>
                    <a:lnTo>
                      <a:pt x="2062299" y="0"/>
                    </a:lnTo>
                    <a:lnTo>
                      <a:pt x="1891075" y="0"/>
                    </a:lnTo>
                    <a:lnTo>
                      <a:pt x="1718900" y="0"/>
                    </a:lnTo>
                    <a:lnTo>
                      <a:pt x="1546725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8974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06FCE34D-E5B1-25D1-BB7F-F93A4672F45D}"/>
                  </a:ext>
                </a:extLst>
              </p:cNvPr>
              <p:cNvSpPr/>
              <p:nvPr/>
            </p:nvSpPr>
            <p:spPr>
              <a:xfrm>
                <a:off x="11844474" y="7889149"/>
                <a:ext cx="172175" cy="343399"/>
              </a:xfrm>
              <a:custGeom>
                <a:avLst/>
                <a:gdLst>
                  <a:gd name="connsiteX0" fmla="*/ 172175 w 172175"/>
                  <a:gd name="connsiteY0" fmla="*/ 172175 h 343399"/>
                  <a:gd name="connsiteX1" fmla="*/ 172175 w 172175"/>
                  <a:gd name="connsiteY1" fmla="*/ 0 h 343399"/>
                  <a:gd name="connsiteX2" fmla="*/ 0 w 172175"/>
                  <a:gd name="connsiteY2" fmla="*/ 0 h 343399"/>
                  <a:gd name="connsiteX3" fmla="*/ 0 w 172175"/>
                  <a:gd name="connsiteY3" fmla="*/ 172175 h 343399"/>
                  <a:gd name="connsiteX4" fmla="*/ 0 w 172175"/>
                  <a:gd name="connsiteY4" fmla="*/ 343400 h 343399"/>
                  <a:gd name="connsiteX5" fmla="*/ 172175 w 172175"/>
                  <a:gd name="connsiteY5" fmla="*/ 34340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3399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CA1BFDB9-0C35-5A96-822B-E1E3E7ABBDB8}"/>
                  </a:ext>
                </a:extLst>
              </p:cNvPr>
              <p:cNvSpPr/>
              <p:nvPr/>
            </p:nvSpPr>
            <p:spPr>
              <a:xfrm>
                <a:off x="11673250" y="7373574"/>
                <a:ext cx="343399" cy="515574"/>
              </a:xfrm>
              <a:custGeom>
                <a:avLst/>
                <a:gdLst>
                  <a:gd name="connsiteX0" fmla="*/ 171224 w 343399"/>
                  <a:gd name="connsiteY0" fmla="*/ 172175 h 515574"/>
                  <a:gd name="connsiteX1" fmla="*/ 343399 w 343399"/>
                  <a:gd name="connsiteY1" fmla="*/ 172175 h 515574"/>
                  <a:gd name="connsiteX2" fmla="*/ 343399 w 343399"/>
                  <a:gd name="connsiteY2" fmla="*/ 0 h 515574"/>
                  <a:gd name="connsiteX3" fmla="*/ 171224 w 343399"/>
                  <a:gd name="connsiteY3" fmla="*/ 0 h 515574"/>
                  <a:gd name="connsiteX4" fmla="*/ 0 w 343399"/>
                  <a:gd name="connsiteY4" fmla="*/ 0 h 515574"/>
                  <a:gd name="connsiteX5" fmla="*/ 0 w 343399"/>
                  <a:gd name="connsiteY5" fmla="*/ 172175 h 515574"/>
                  <a:gd name="connsiteX6" fmla="*/ 0 w 343399"/>
                  <a:gd name="connsiteY6" fmla="*/ 343399 h 515574"/>
                  <a:gd name="connsiteX7" fmla="*/ 0 w 343399"/>
                  <a:gd name="connsiteY7" fmla="*/ 515575 h 515574"/>
                  <a:gd name="connsiteX8" fmla="*/ 171224 w 343399"/>
                  <a:gd name="connsiteY8" fmla="*/ 515575 h 515574"/>
                  <a:gd name="connsiteX9" fmla="*/ 171224 w 343399"/>
                  <a:gd name="connsiteY9" fmla="*/ 343399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171224" y="172175"/>
                    </a:move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2A2233D6-705B-AC9E-7886-244AF4A9B389}"/>
                  </a:ext>
                </a:extLst>
              </p:cNvPr>
              <p:cNvSpPr/>
              <p:nvPr/>
            </p:nvSpPr>
            <p:spPr>
              <a:xfrm>
                <a:off x="12876575" y="6342425"/>
                <a:ext cx="343399" cy="686798"/>
              </a:xfrm>
              <a:custGeom>
                <a:avLst/>
                <a:gdLst>
                  <a:gd name="connsiteX0" fmla="*/ 0 w 343399"/>
                  <a:gd name="connsiteY0" fmla="*/ 171224 h 686798"/>
                  <a:gd name="connsiteX1" fmla="*/ 0 w 343399"/>
                  <a:gd name="connsiteY1" fmla="*/ 343399 h 686798"/>
                  <a:gd name="connsiteX2" fmla="*/ 0 w 343399"/>
                  <a:gd name="connsiteY2" fmla="*/ 515575 h 686798"/>
                  <a:gd name="connsiteX3" fmla="*/ 0 w 343399"/>
                  <a:gd name="connsiteY3" fmla="*/ 686799 h 686798"/>
                  <a:gd name="connsiteX4" fmla="*/ 171224 w 343399"/>
                  <a:gd name="connsiteY4" fmla="*/ 686799 h 686798"/>
                  <a:gd name="connsiteX5" fmla="*/ 343400 w 343399"/>
                  <a:gd name="connsiteY5" fmla="*/ 686799 h 686798"/>
                  <a:gd name="connsiteX6" fmla="*/ 343400 w 343399"/>
                  <a:gd name="connsiteY6" fmla="*/ 515575 h 686798"/>
                  <a:gd name="connsiteX7" fmla="*/ 171224 w 343399"/>
                  <a:gd name="connsiteY7" fmla="*/ 515575 h 686798"/>
                  <a:gd name="connsiteX8" fmla="*/ 171224 w 343399"/>
                  <a:gd name="connsiteY8" fmla="*/ 515575 h 686798"/>
                  <a:gd name="connsiteX9" fmla="*/ 171224 w 343399"/>
                  <a:gd name="connsiteY9" fmla="*/ 343399 h 686798"/>
                  <a:gd name="connsiteX10" fmla="*/ 171224 w 343399"/>
                  <a:gd name="connsiteY10" fmla="*/ 171224 h 686798"/>
                  <a:gd name="connsiteX11" fmla="*/ 171224 w 343399"/>
                  <a:gd name="connsiteY11" fmla="*/ 0 h 686798"/>
                  <a:gd name="connsiteX12" fmla="*/ 0 w 343399"/>
                  <a:gd name="connsiteY12" fmla="*/ 0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400" y="686799"/>
                    </a:lnTo>
                    <a:lnTo>
                      <a:pt x="34340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8FD49261-D053-79B1-A40D-CB584DBDB537}"/>
                  </a:ext>
                </a:extLst>
              </p:cNvPr>
              <p:cNvSpPr/>
              <p:nvPr/>
            </p:nvSpPr>
            <p:spPr>
              <a:xfrm>
                <a:off x="12704399" y="70292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3C85F1E-852E-8A92-F029-5C7A16838F58}"/>
                  </a:ext>
                </a:extLst>
              </p:cNvPr>
              <p:cNvSpPr/>
              <p:nvPr/>
            </p:nvSpPr>
            <p:spPr>
              <a:xfrm>
                <a:off x="14251124" y="53103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34ECBCC5-B4C0-5358-91F6-17635F7B90E3}"/>
                  </a:ext>
                </a:extLst>
              </p:cNvPr>
              <p:cNvSpPr/>
              <p:nvPr/>
            </p:nvSpPr>
            <p:spPr>
              <a:xfrm>
                <a:off x="13219974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4DEE1B2E-4CB6-67BA-A94E-D43D34D4A980}"/>
                  </a:ext>
                </a:extLst>
              </p:cNvPr>
              <p:cNvSpPr/>
              <p:nvPr/>
            </p:nvSpPr>
            <p:spPr>
              <a:xfrm>
                <a:off x="13392150" y="7201399"/>
                <a:ext cx="343399" cy="172175"/>
              </a:xfrm>
              <a:custGeom>
                <a:avLst/>
                <a:gdLst>
                  <a:gd name="connsiteX0" fmla="*/ 171224 w 343399"/>
                  <a:gd name="connsiteY0" fmla="*/ 0 h 172175"/>
                  <a:gd name="connsiteX1" fmla="*/ 0 w 343399"/>
                  <a:gd name="connsiteY1" fmla="*/ 0 h 172175"/>
                  <a:gd name="connsiteX2" fmla="*/ 0 w 343399"/>
                  <a:gd name="connsiteY2" fmla="*/ 172175 h 172175"/>
                  <a:gd name="connsiteX3" fmla="*/ 171224 w 343399"/>
                  <a:gd name="connsiteY3" fmla="*/ 172175 h 172175"/>
                  <a:gd name="connsiteX4" fmla="*/ 171224 w 343399"/>
                  <a:gd name="connsiteY4" fmla="*/ 172175 h 172175"/>
                  <a:gd name="connsiteX5" fmla="*/ 343400 w 343399"/>
                  <a:gd name="connsiteY5" fmla="*/ 172175 h 172175"/>
                  <a:gd name="connsiteX6" fmla="*/ 343400 w 343399"/>
                  <a:gd name="connsiteY6" fmla="*/ 0 h 172175"/>
                  <a:gd name="connsiteX7" fmla="*/ 171224 w 343399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2175">
                    <a:moveTo>
                      <a:pt x="171224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18B54B21-E2F4-041B-37CF-6DD8A729875B}"/>
                  </a:ext>
                </a:extLst>
              </p:cNvPr>
              <p:cNvSpPr/>
              <p:nvPr/>
            </p:nvSpPr>
            <p:spPr>
              <a:xfrm>
                <a:off x="13047799" y="5311275"/>
                <a:ext cx="1203325" cy="1546724"/>
              </a:xfrm>
              <a:custGeom>
                <a:avLst/>
                <a:gdLst>
                  <a:gd name="connsiteX0" fmla="*/ 1032101 w 1203325"/>
                  <a:gd name="connsiteY0" fmla="*/ 515575 h 1546724"/>
                  <a:gd name="connsiteX1" fmla="*/ 1032101 w 1203325"/>
                  <a:gd name="connsiteY1" fmla="*/ 686799 h 1546724"/>
                  <a:gd name="connsiteX2" fmla="*/ 919854 w 1203325"/>
                  <a:gd name="connsiteY2" fmla="*/ 686799 h 1546724"/>
                  <a:gd name="connsiteX3" fmla="*/ 859926 w 1203325"/>
                  <a:gd name="connsiteY3" fmla="*/ 686799 h 1546724"/>
                  <a:gd name="connsiteX4" fmla="*/ 859926 w 1203325"/>
                  <a:gd name="connsiteY4" fmla="*/ 686799 h 1546724"/>
                  <a:gd name="connsiteX5" fmla="*/ 786680 w 1203325"/>
                  <a:gd name="connsiteY5" fmla="*/ 686799 h 1546724"/>
                  <a:gd name="connsiteX6" fmla="*/ 687750 w 1203325"/>
                  <a:gd name="connsiteY6" fmla="*/ 686799 h 1546724"/>
                  <a:gd name="connsiteX7" fmla="*/ 687750 w 1203325"/>
                  <a:gd name="connsiteY7" fmla="*/ 515575 h 1546724"/>
                  <a:gd name="connsiteX8" fmla="*/ 687750 w 1203325"/>
                  <a:gd name="connsiteY8" fmla="*/ 343399 h 1546724"/>
                  <a:gd name="connsiteX9" fmla="*/ 859926 w 1203325"/>
                  <a:gd name="connsiteY9" fmla="*/ 343399 h 1546724"/>
                  <a:gd name="connsiteX10" fmla="*/ 859926 w 1203325"/>
                  <a:gd name="connsiteY10" fmla="*/ 171224 h 1546724"/>
                  <a:gd name="connsiteX11" fmla="*/ 859926 w 1203325"/>
                  <a:gd name="connsiteY11" fmla="*/ 171224 h 1546724"/>
                  <a:gd name="connsiteX12" fmla="*/ 859926 w 1203325"/>
                  <a:gd name="connsiteY12" fmla="*/ 0 h 1546724"/>
                  <a:gd name="connsiteX13" fmla="*/ 687750 w 1203325"/>
                  <a:gd name="connsiteY13" fmla="*/ 0 h 1546724"/>
                  <a:gd name="connsiteX14" fmla="*/ 515575 w 1203325"/>
                  <a:gd name="connsiteY14" fmla="*/ 0 h 1546724"/>
                  <a:gd name="connsiteX15" fmla="*/ 515575 w 1203325"/>
                  <a:gd name="connsiteY15" fmla="*/ 0 h 1546724"/>
                  <a:gd name="connsiteX16" fmla="*/ 344351 w 1203325"/>
                  <a:gd name="connsiteY16" fmla="*/ 0 h 1546724"/>
                  <a:gd name="connsiteX17" fmla="*/ 172175 w 1203325"/>
                  <a:gd name="connsiteY17" fmla="*/ 0 h 1546724"/>
                  <a:gd name="connsiteX18" fmla="*/ 0 w 1203325"/>
                  <a:gd name="connsiteY18" fmla="*/ 0 h 1546724"/>
                  <a:gd name="connsiteX19" fmla="*/ 0 w 1203325"/>
                  <a:gd name="connsiteY19" fmla="*/ 171224 h 1546724"/>
                  <a:gd name="connsiteX20" fmla="*/ 0 w 1203325"/>
                  <a:gd name="connsiteY20" fmla="*/ 343399 h 1546724"/>
                  <a:gd name="connsiteX21" fmla="*/ 0 w 1203325"/>
                  <a:gd name="connsiteY21" fmla="*/ 515575 h 1546724"/>
                  <a:gd name="connsiteX22" fmla="*/ 0 w 1203325"/>
                  <a:gd name="connsiteY22" fmla="*/ 686799 h 1546724"/>
                  <a:gd name="connsiteX23" fmla="*/ 0 w 1203325"/>
                  <a:gd name="connsiteY23" fmla="*/ 858974 h 1546724"/>
                  <a:gd name="connsiteX24" fmla="*/ 0 w 1203325"/>
                  <a:gd name="connsiteY24" fmla="*/ 1031150 h 1546724"/>
                  <a:gd name="connsiteX25" fmla="*/ 172175 w 1203325"/>
                  <a:gd name="connsiteY25" fmla="*/ 1031150 h 1546724"/>
                  <a:gd name="connsiteX26" fmla="*/ 172175 w 1203325"/>
                  <a:gd name="connsiteY26" fmla="*/ 1031150 h 1546724"/>
                  <a:gd name="connsiteX27" fmla="*/ 219738 w 1203325"/>
                  <a:gd name="connsiteY27" fmla="*/ 1031150 h 1546724"/>
                  <a:gd name="connsiteX28" fmla="*/ 344351 w 1203325"/>
                  <a:gd name="connsiteY28" fmla="*/ 1031150 h 1546724"/>
                  <a:gd name="connsiteX29" fmla="*/ 344351 w 1203325"/>
                  <a:gd name="connsiteY29" fmla="*/ 1031150 h 1546724"/>
                  <a:gd name="connsiteX30" fmla="*/ 429963 w 1203325"/>
                  <a:gd name="connsiteY30" fmla="*/ 1031150 h 1546724"/>
                  <a:gd name="connsiteX31" fmla="*/ 515575 w 1203325"/>
                  <a:gd name="connsiteY31" fmla="*/ 1031150 h 1546724"/>
                  <a:gd name="connsiteX32" fmla="*/ 515575 w 1203325"/>
                  <a:gd name="connsiteY32" fmla="*/ 1202374 h 1546724"/>
                  <a:gd name="connsiteX33" fmla="*/ 344351 w 1203325"/>
                  <a:gd name="connsiteY33" fmla="*/ 1202374 h 1546724"/>
                  <a:gd name="connsiteX34" fmla="*/ 344351 w 1203325"/>
                  <a:gd name="connsiteY34" fmla="*/ 1374549 h 1546724"/>
                  <a:gd name="connsiteX35" fmla="*/ 344351 w 1203325"/>
                  <a:gd name="connsiteY35" fmla="*/ 1546725 h 1546724"/>
                  <a:gd name="connsiteX36" fmla="*/ 515575 w 1203325"/>
                  <a:gd name="connsiteY36" fmla="*/ 1546725 h 1546724"/>
                  <a:gd name="connsiteX37" fmla="*/ 515575 w 1203325"/>
                  <a:gd name="connsiteY37" fmla="*/ 1374549 h 1546724"/>
                  <a:gd name="connsiteX38" fmla="*/ 515575 w 1203325"/>
                  <a:gd name="connsiteY38" fmla="*/ 1202374 h 1546724"/>
                  <a:gd name="connsiteX39" fmla="*/ 687750 w 1203325"/>
                  <a:gd name="connsiteY39" fmla="*/ 1202374 h 1546724"/>
                  <a:gd name="connsiteX40" fmla="*/ 687750 w 1203325"/>
                  <a:gd name="connsiteY40" fmla="*/ 1031150 h 1546724"/>
                  <a:gd name="connsiteX41" fmla="*/ 515575 w 1203325"/>
                  <a:gd name="connsiteY41" fmla="*/ 1031150 h 1546724"/>
                  <a:gd name="connsiteX42" fmla="*/ 515575 w 1203325"/>
                  <a:gd name="connsiteY42" fmla="*/ 858974 h 1546724"/>
                  <a:gd name="connsiteX43" fmla="*/ 515575 w 1203325"/>
                  <a:gd name="connsiteY43" fmla="*/ 686799 h 1546724"/>
                  <a:gd name="connsiteX44" fmla="*/ 344351 w 1203325"/>
                  <a:gd name="connsiteY44" fmla="*/ 686799 h 1546724"/>
                  <a:gd name="connsiteX45" fmla="*/ 344351 w 1203325"/>
                  <a:gd name="connsiteY45" fmla="*/ 858974 h 1546724"/>
                  <a:gd name="connsiteX46" fmla="*/ 344351 w 1203325"/>
                  <a:gd name="connsiteY46" fmla="*/ 858974 h 1546724"/>
                  <a:gd name="connsiteX47" fmla="*/ 219738 w 1203325"/>
                  <a:gd name="connsiteY47" fmla="*/ 858974 h 1546724"/>
                  <a:gd name="connsiteX48" fmla="*/ 172175 w 1203325"/>
                  <a:gd name="connsiteY48" fmla="*/ 858974 h 1546724"/>
                  <a:gd name="connsiteX49" fmla="*/ 172175 w 1203325"/>
                  <a:gd name="connsiteY49" fmla="*/ 686799 h 1546724"/>
                  <a:gd name="connsiteX50" fmla="*/ 172175 w 1203325"/>
                  <a:gd name="connsiteY50" fmla="*/ 515575 h 1546724"/>
                  <a:gd name="connsiteX51" fmla="*/ 172175 w 1203325"/>
                  <a:gd name="connsiteY51" fmla="*/ 343399 h 1546724"/>
                  <a:gd name="connsiteX52" fmla="*/ 172175 w 1203325"/>
                  <a:gd name="connsiteY52" fmla="*/ 171224 h 1546724"/>
                  <a:gd name="connsiteX53" fmla="*/ 344351 w 1203325"/>
                  <a:gd name="connsiteY53" fmla="*/ 171224 h 1546724"/>
                  <a:gd name="connsiteX54" fmla="*/ 515575 w 1203325"/>
                  <a:gd name="connsiteY54" fmla="*/ 171224 h 1546724"/>
                  <a:gd name="connsiteX55" fmla="*/ 515575 w 1203325"/>
                  <a:gd name="connsiteY55" fmla="*/ 171224 h 1546724"/>
                  <a:gd name="connsiteX56" fmla="*/ 687750 w 1203325"/>
                  <a:gd name="connsiteY56" fmla="*/ 171224 h 1546724"/>
                  <a:gd name="connsiteX57" fmla="*/ 687750 w 1203325"/>
                  <a:gd name="connsiteY57" fmla="*/ 343399 h 1546724"/>
                  <a:gd name="connsiteX58" fmla="*/ 515575 w 1203325"/>
                  <a:gd name="connsiteY58" fmla="*/ 343399 h 1546724"/>
                  <a:gd name="connsiteX59" fmla="*/ 515575 w 1203325"/>
                  <a:gd name="connsiteY59" fmla="*/ 515575 h 1546724"/>
                  <a:gd name="connsiteX60" fmla="*/ 515575 w 1203325"/>
                  <a:gd name="connsiteY60" fmla="*/ 686799 h 1546724"/>
                  <a:gd name="connsiteX61" fmla="*/ 687750 w 1203325"/>
                  <a:gd name="connsiteY61" fmla="*/ 686799 h 1546724"/>
                  <a:gd name="connsiteX62" fmla="*/ 687750 w 1203325"/>
                  <a:gd name="connsiteY62" fmla="*/ 858974 h 1546724"/>
                  <a:gd name="connsiteX63" fmla="*/ 687750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859926 w 1203325"/>
                  <a:gd name="connsiteY65" fmla="*/ 858974 h 1546724"/>
                  <a:gd name="connsiteX66" fmla="*/ 859926 w 1203325"/>
                  <a:gd name="connsiteY66" fmla="*/ 858974 h 1546724"/>
                  <a:gd name="connsiteX67" fmla="*/ 919854 w 1203325"/>
                  <a:gd name="connsiteY67" fmla="*/ 858974 h 1546724"/>
                  <a:gd name="connsiteX68" fmla="*/ 1032101 w 1203325"/>
                  <a:gd name="connsiteY68" fmla="*/ 858974 h 1546724"/>
                  <a:gd name="connsiteX69" fmla="*/ 1032101 w 1203325"/>
                  <a:gd name="connsiteY69" fmla="*/ 686799 h 1546724"/>
                  <a:gd name="connsiteX70" fmla="*/ 1203325 w 1203325"/>
                  <a:gd name="connsiteY70" fmla="*/ 686799 h 1546724"/>
                  <a:gd name="connsiteX71" fmla="*/ 1203325 w 1203325"/>
                  <a:gd name="connsiteY71" fmla="*/ 515575 h 1546724"/>
                  <a:gd name="connsiteX72" fmla="*/ 1203325 w 1203325"/>
                  <a:gd name="connsiteY72" fmla="*/ 343399 h 1546724"/>
                  <a:gd name="connsiteX73" fmla="*/ 1032101 w 1203325"/>
                  <a:gd name="connsiteY73" fmla="*/ 343399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203325" h="1546724">
                    <a:moveTo>
                      <a:pt x="1032101" y="515575"/>
                    </a:moveTo>
                    <a:lnTo>
                      <a:pt x="1032101" y="686799"/>
                    </a:lnTo>
                    <a:lnTo>
                      <a:pt x="919854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786680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859926" y="343399"/>
                    </a:lnTo>
                    <a:lnTo>
                      <a:pt x="859926" y="171224"/>
                    </a:lnTo>
                    <a:lnTo>
                      <a:pt x="859926" y="171224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515575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0" y="858974"/>
                    </a:lnTo>
                    <a:lnTo>
                      <a:pt x="0" y="1031150"/>
                    </a:lnTo>
                    <a:lnTo>
                      <a:pt x="172175" y="1031150"/>
                    </a:lnTo>
                    <a:lnTo>
                      <a:pt x="172175" y="1031150"/>
                    </a:lnTo>
                    <a:lnTo>
                      <a:pt x="219738" y="1031150"/>
                    </a:lnTo>
                    <a:lnTo>
                      <a:pt x="344351" y="1031150"/>
                    </a:lnTo>
                    <a:lnTo>
                      <a:pt x="344351" y="1031150"/>
                    </a:lnTo>
                    <a:lnTo>
                      <a:pt x="429963" y="1031150"/>
                    </a:lnTo>
                    <a:lnTo>
                      <a:pt x="515575" y="1031150"/>
                    </a:lnTo>
                    <a:lnTo>
                      <a:pt x="515575" y="1202374"/>
                    </a:lnTo>
                    <a:lnTo>
                      <a:pt x="344351" y="1202374"/>
                    </a:lnTo>
                    <a:lnTo>
                      <a:pt x="344351" y="1374549"/>
                    </a:lnTo>
                    <a:lnTo>
                      <a:pt x="344351" y="1546725"/>
                    </a:lnTo>
                    <a:lnTo>
                      <a:pt x="515575" y="1546725"/>
                    </a:lnTo>
                    <a:lnTo>
                      <a:pt x="515575" y="1374549"/>
                    </a:lnTo>
                    <a:lnTo>
                      <a:pt x="515575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515575" y="1031150"/>
                    </a:lnTo>
                    <a:lnTo>
                      <a:pt x="515575" y="858974"/>
                    </a:lnTo>
                    <a:lnTo>
                      <a:pt x="515575" y="686799"/>
                    </a:lnTo>
                    <a:lnTo>
                      <a:pt x="344351" y="686799"/>
                    </a:lnTo>
                    <a:lnTo>
                      <a:pt x="344351" y="858974"/>
                    </a:lnTo>
                    <a:lnTo>
                      <a:pt x="344351" y="858974"/>
                    </a:lnTo>
                    <a:lnTo>
                      <a:pt x="219738" y="858974"/>
                    </a:lnTo>
                    <a:lnTo>
                      <a:pt x="172175" y="858974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4351" y="171224"/>
                    </a:lnTo>
                    <a:lnTo>
                      <a:pt x="515575" y="171224"/>
                    </a:lnTo>
                    <a:lnTo>
                      <a:pt x="515575" y="171224"/>
                    </a:lnTo>
                    <a:lnTo>
                      <a:pt x="687750" y="171224"/>
                    </a:lnTo>
                    <a:lnTo>
                      <a:pt x="687750" y="343399"/>
                    </a:lnTo>
                    <a:lnTo>
                      <a:pt x="515575" y="343399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919854" y="858974"/>
                    </a:lnTo>
                    <a:lnTo>
                      <a:pt x="1032101" y="858974"/>
                    </a:lnTo>
                    <a:lnTo>
                      <a:pt x="1032101" y="686799"/>
                    </a:lnTo>
                    <a:lnTo>
                      <a:pt x="1203325" y="686799"/>
                    </a:ln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032101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2384BCD1-F40C-FDE3-713A-DDFC43135F24}"/>
                  </a:ext>
                </a:extLst>
              </p:cNvPr>
              <p:cNvSpPr/>
              <p:nvPr/>
            </p:nvSpPr>
            <p:spPr>
              <a:xfrm>
                <a:off x="135633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BA83AF16-6B8B-BCC5-4E8E-73D22A2354E5}"/>
                  </a:ext>
                </a:extLst>
              </p:cNvPr>
              <p:cNvSpPr/>
              <p:nvPr/>
            </p:nvSpPr>
            <p:spPr>
              <a:xfrm>
                <a:off x="13735549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8DECA12F-FA84-2E07-7FC9-72F56BD7C296}"/>
                  </a:ext>
                </a:extLst>
              </p:cNvPr>
              <p:cNvSpPr/>
              <p:nvPr/>
            </p:nvSpPr>
            <p:spPr>
              <a:xfrm>
                <a:off x="13392150" y="4623525"/>
                <a:ext cx="515574" cy="515574"/>
              </a:xfrm>
              <a:custGeom>
                <a:avLst/>
                <a:gdLst>
                  <a:gd name="connsiteX0" fmla="*/ 171224 w 515574"/>
                  <a:gd name="connsiteY0" fmla="*/ 196908 h 515574"/>
                  <a:gd name="connsiteX1" fmla="*/ 171224 w 515574"/>
                  <a:gd name="connsiteY1" fmla="*/ 343399 h 515574"/>
                  <a:gd name="connsiteX2" fmla="*/ 0 w 515574"/>
                  <a:gd name="connsiteY2" fmla="*/ 343399 h 515574"/>
                  <a:gd name="connsiteX3" fmla="*/ 0 w 515574"/>
                  <a:gd name="connsiteY3" fmla="*/ 515575 h 515574"/>
                  <a:gd name="connsiteX4" fmla="*/ 171224 w 515574"/>
                  <a:gd name="connsiteY4" fmla="*/ 515575 h 515574"/>
                  <a:gd name="connsiteX5" fmla="*/ 171224 w 515574"/>
                  <a:gd name="connsiteY5" fmla="*/ 515575 h 515574"/>
                  <a:gd name="connsiteX6" fmla="*/ 343400 w 515574"/>
                  <a:gd name="connsiteY6" fmla="*/ 515575 h 515574"/>
                  <a:gd name="connsiteX7" fmla="*/ 515575 w 515574"/>
                  <a:gd name="connsiteY7" fmla="*/ 515575 h 515574"/>
                  <a:gd name="connsiteX8" fmla="*/ 515575 w 515574"/>
                  <a:gd name="connsiteY8" fmla="*/ 343399 h 515574"/>
                  <a:gd name="connsiteX9" fmla="*/ 343400 w 515574"/>
                  <a:gd name="connsiteY9" fmla="*/ 343399 h 515574"/>
                  <a:gd name="connsiteX10" fmla="*/ 343400 w 515574"/>
                  <a:gd name="connsiteY10" fmla="*/ 196908 h 515574"/>
                  <a:gd name="connsiteX11" fmla="*/ 343400 w 515574"/>
                  <a:gd name="connsiteY11" fmla="*/ 0 h 515574"/>
                  <a:gd name="connsiteX12" fmla="*/ 171224 w 515574"/>
                  <a:gd name="connsiteY12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1224" y="196908"/>
                    </a:moveTo>
                    <a:lnTo>
                      <a:pt x="171224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400" y="343399"/>
                    </a:lnTo>
                    <a:lnTo>
                      <a:pt x="343400" y="196908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89625652-D507-A317-E94B-3CFF845660C5}"/>
                  </a:ext>
                </a:extLst>
              </p:cNvPr>
              <p:cNvSpPr/>
              <p:nvPr/>
            </p:nvSpPr>
            <p:spPr>
              <a:xfrm>
                <a:off x="13735549" y="4451350"/>
                <a:ext cx="515574" cy="172175"/>
              </a:xfrm>
              <a:custGeom>
                <a:avLst/>
                <a:gdLst>
                  <a:gd name="connsiteX0" fmla="*/ 172175 w 515574"/>
                  <a:gd name="connsiteY0" fmla="*/ 0 h 172175"/>
                  <a:gd name="connsiteX1" fmla="*/ 0 w 515574"/>
                  <a:gd name="connsiteY1" fmla="*/ 0 h 172175"/>
                  <a:gd name="connsiteX2" fmla="*/ 0 w 515574"/>
                  <a:gd name="connsiteY2" fmla="*/ 172175 h 172175"/>
                  <a:gd name="connsiteX3" fmla="*/ 172175 w 515574"/>
                  <a:gd name="connsiteY3" fmla="*/ 172175 h 172175"/>
                  <a:gd name="connsiteX4" fmla="*/ 344351 w 515574"/>
                  <a:gd name="connsiteY4" fmla="*/ 172175 h 172175"/>
                  <a:gd name="connsiteX5" fmla="*/ 515575 w 515574"/>
                  <a:gd name="connsiteY5" fmla="*/ 172175 h 172175"/>
                  <a:gd name="connsiteX6" fmla="*/ 515575 w 515574"/>
                  <a:gd name="connsiteY6" fmla="*/ 0 h 172175"/>
                  <a:gd name="connsiteX7" fmla="*/ 344351 w 515574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574" h="172175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4351" y="172175"/>
                    </a:lnTo>
                    <a:lnTo>
                      <a:pt x="515575" y="172175"/>
                    </a:lnTo>
                    <a:lnTo>
                      <a:pt x="515575" y="0"/>
                    </a:lnTo>
                    <a:lnTo>
                      <a:pt x="34435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483089F2-CD4D-6C6E-3DDA-340746B72C05}"/>
                  </a:ext>
                </a:extLst>
              </p:cNvPr>
              <p:cNvSpPr/>
              <p:nvPr/>
            </p:nvSpPr>
            <p:spPr>
              <a:xfrm>
                <a:off x="14251124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F3025CF6-5D4F-BD31-9C55-ECD6F5C56451}"/>
                  </a:ext>
                </a:extLst>
              </p:cNvPr>
              <p:cNvSpPr/>
              <p:nvPr/>
            </p:nvSpPr>
            <p:spPr>
              <a:xfrm>
                <a:off x="14423299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0 h 515574"/>
                  <a:gd name="connsiteX1" fmla="*/ 0 w 172175"/>
                  <a:gd name="connsiteY1" fmla="*/ 172175 h 515574"/>
                  <a:gd name="connsiteX2" fmla="*/ 0 w 172175"/>
                  <a:gd name="connsiteY2" fmla="*/ 344351 h 515574"/>
                  <a:gd name="connsiteX3" fmla="*/ 0 w 172175"/>
                  <a:gd name="connsiteY3" fmla="*/ 515575 h 515574"/>
                  <a:gd name="connsiteX4" fmla="*/ 172175 w 172175"/>
                  <a:gd name="connsiteY4" fmla="*/ 515575 h 515574"/>
                  <a:gd name="connsiteX5" fmla="*/ 172175 w 172175"/>
                  <a:gd name="connsiteY5" fmla="*/ 344351 h 515574"/>
                  <a:gd name="connsiteX6" fmla="*/ 172175 w 172175"/>
                  <a:gd name="connsiteY6" fmla="*/ 172175 h 515574"/>
                  <a:gd name="connsiteX7" fmla="*/ 172175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4CF4589-37F7-FF4B-195D-584350EBEF28}"/>
                  </a:ext>
                </a:extLst>
              </p:cNvPr>
              <p:cNvSpPr/>
              <p:nvPr/>
            </p:nvSpPr>
            <p:spPr>
              <a:xfrm>
                <a:off x="12532224" y="8232549"/>
                <a:ext cx="172175" cy="516525"/>
              </a:xfrm>
              <a:custGeom>
                <a:avLst/>
                <a:gdLst>
                  <a:gd name="connsiteX0" fmla="*/ 0 w 172175"/>
                  <a:gd name="connsiteY0" fmla="*/ 344351 h 516525"/>
                  <a:gd name="connsiteX1" fmla="*/ 0 w 172175"/>
                  <a:gd name="connsiteY1" fmla="*/ 516526 h 516525"/>
                  <a:gd name="connsiteX2" fmla="*/ 172175 w 172175"/>
                  <a:gd name="connsiteY2" fmla="*/ 516526 h 516525"/>
                  <a:gd name="connsiteX3" fmla="*/ 172175 w 172175"/>
                  <a:gd name="connsiteY3" fmla="*/ 344351 h 516525"/>
                  <a:gd name="connsiteX4" fmla="*/ 172175 w 172175"/>
                  <a:gd name="connsiteY4" fmla="*/ 172175 h 516525"/>
                  <a:gd name="connsiteX5" fmla="*/ 172175 w 172175"/>
                  <a:gd name="connsiteY5" fmla="*/ 0 h 516525"/>
                  <a:gd name="connsiteX6" fmla="*/ 0 w 172175"/>
                  <a:gd name="connsiteY6" fmla="*/ 0 h 516525"/>
                  <a:gd name="connsiteX7" fmla="*/ 0 w 172175"/>
                  <a:gd name="connsiteY7" fmla="*/ 172175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6525">
                    <a:moveTo>
                      <a:pt x="0" y="344351"/>
                    </a:moveTo>
                    <a:lnTo>
                      <a:pt x="0" y="516526"/>
                    </a:lnTo>
                    <a:lnTo>
                      <a:pt x="172175" y="516526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42D3377D-6E42-66E4-D4BF-D8DD3AAA5E49}"/>
                  </a:ext>
                </a:extLst>
              </p:cNvPr>
              <p:cNvSpPr/>
              <p:nvPr/>
            </p:nvSpPr>
            <p:spPr>
              <a:xfrm>
                <a:off x="12704399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6 w 172175"/>
                  <a:gd name="connsiteY1" fmla="*/ 0 h 172175"/>
                  <a:gd name="connsiteX2" fmla="*/ 172176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6" y="0"/>
                    </a:lnTo>
                    <a:lnTo>
                      <a:pt x="172176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C7F00267-E33D-C5FC-D211-9845673FF37A}"/>
                  </a:ext>
                </a:extLst>
              </p:cNvPr>
              <p:cNvSpPr/>
              <p:nvPr/>
            </p:nvSpPr>
            <p:spPr>
              <a:xfrm>
                <a:off x="11157675" y="8920299"/>
                <a:ext cx="2062299" cy="344350"/>
              </a:xfrm>
              <a:custGeom>
                <a:avLst/>
                <a:gdLst>
                  <a:gd name="connsiteX0" fmla="*/ 1546725 w 2062299"/>
                  <a:gd name="connsiteY0" fmla="*/ 172175 h 344350"/>
                  <a:gd name="connsiteX1" fmla="*/ 1374549 w 2062299"/>
                  <a:gd name="connsiteY1" fmla="*/ 172175 h 344350"/>
                  <a:gd name="connsiteX2" fmla="*/ 1203325 w 2062299"/>
                  <a:gd name="connsiteY2" fmla="*/ 172175 h 344350"/>
                  <a:gd name="connsiteX3" fmla="*/ 1031150 w 2062299"/>
                  <a:gd name="connsiteY3" fmla="*/ 172175 h 344350"/>
                  <a:gd name="connsiteX4" fmla="*/ 858974 w 2062299"/>
                  <a:gd name="connsiteY4" fmla="*/ 172175 h 344350"/>
                  <a:gd name="connsiteX5" fmla="*/ 686799 w 2062299"/>
                  <a:gd name="connsiteY5" fmla="*/ 172175 h 344350"/>
                  <a:gd name="connsiteX6" fmla="*/ 515575 w 2062299"/>
                  <a:gd name="connsiteY6" fmla="*/ 172175 h 344350"/>
                  <a:gd name="connsiteX7" fmla="*/ 343399 w 2062299"/>
                  <a:gd name="connsiteY7" fmla="*/ 172175 h 344350"/>
                  <a:gd name="connsiteX8" fmla="*/ 343399 w 2062299"/>
                  <a:gd name="connsiteY8" fmla="*/ 0 h 344350"/>
                  <a:gd name="connsiteX9" fmla="*/ 171224 w 2062299"/>
                  <a:gd name="connsiteY9" fmla="*/ 0 h 344350"/>
                  <a:gd name="connsiteX10" fmla="*/ 171224 w 2062299"/>
                  <a:gd name="connsiteY10" fmla="*/ 172175 h 344350"/>
                  <a:gd name="connsiteX11" fmla="*/ 0 w 2062299"/>
                  <a:gd name="connsiteY11" fmla="*/ 172175 h 344350"/>
                  <a:gd name="connsiteX12" fmla="*/ 0 w 2062299"/>
                  <a:gd name="connsiteY12" fmla="*/ 344351 h 344350"/>
                  <a:gd name="connsiteX13" fmla="*/ 171224 w 2062299"/>
                  <a:gd name="connsiteY13" fmla="*/ 344351 h 344350"/>
                  <a:gd name="connsiteX14" fmla="*/ 343399 w 2062299"/>
                  <a:gd name="connsiteY14" fmla="*/ 344351 h 344350"/>
                  <a:gd name="connsiteX15" fmla="*/ 515575 w 2062299"/>
                  <a:gd name="connsiteY15" fmla="*/ 344351 h 344350"/>
                  <a:gd name="connsiteX16" fmla="*/ 686799 w 2062299"/>
                  <a:gd name="connsiteY16" fmla="*/ 344351 h 344350"/>
                  <a:gd name="connsiteX17" fmla="*/ 858974 w 2062299"/>
                  <a:gd name="connsiteY17" fmla="*/ 344351 h 344350"/>
                  <a:gd name="connsiteX18" fmla="*/ 1031150 w 2062299"/>
                  <a:gd name="connsiteY18" fmla="*/ 344351 h 344350"/>
                  <a:gd name="connsiteX19" fmla="*/ 1203325 w 2062299"/>
                  <a:gd name="connsiteY19" fmla="*/ 344351 h 344350"/>
                  <a:gd name="connsiteX20" fmla="*/ 1374549 w 2062299"/>
                  <a:gd name="connsiteY20" fmla="*/ 344351 h 344350"/>
                  <a:gd name="connsiteX21" fmla="*/ 1546725 w 2062299"/>
                  <a:gd name="connsiteY21" fmla="*/ 344351 h 344350"/>
                  <a:gd name="connsiteX22" fmla="*/ 1718900 w 2062299"/>
                  <a:gd name="connsiteY22" fmla="*/ 344351 h 344350"/>
                  <a:gd name="connsiteX23" fmla="*/ 1890124 w 2062299"/>
                  <a:gd name="connsiteY23" fmla="*/ 344351 h 344350"/>
                  <a:gd name="connsiteX24" fmla="*/ 2062299 w 2062299"/>
                  <a:gd name="connsiteY24" fmla="*/ 344351 h 344350"/>
                  <a:gd name="connsiteX25" fmla="*/ 2062299 w 2062299"/>
                  <a:gd name="connsiteY25" fmla="*/ 172175 h 344350"/>
                  <a:gd name="connsiteX26" fmla="*/ 1890124 w 2062299"/>
                  <a:gd name="connsiteY26" fmla="*/ 172175 h 344350"/>
                  <a:gd name="connsiteX27" fmla="*/ 1890124 w 2062299"/>
                  <a:gd name="connsiteY27" fmla="*/ 0 h 344350"/>
                  <a:gd name="connsiteX28" fmla="*/ 1718900 w 2062299"/>
                  <a:gd name="connsiteY28" fmla="*/ 0 h 344350"/>
                  <a:gd name="connsiteX29" fmla="*/ 1718900 w 2062299"/>
                  <a:gd name="connsiteY29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062299" h="344350">
                    <a:moveTo>
                      <a:pt x="1546725" y="172175"/>
                    </a:moveTo>
                    <a:lnTo>
                      <a:pt x="1374549" y="172175"/>
                    </a:lnTo>
                    <a:lnTo>
                      <a:pt x="1203325" y="172175"/>
                    </a:lnTo>
                    <a:lnTo>
                      <a:pt x="1031150" y="172175"/>
                    </a:lnTo>
                    <a:lnTo>
                      <a:pt x="858974" y="172175"/>
                    </a:lnTo>
                    <a:lnTo>
                      <a:pt x="686799" y="172175"/>
                    </a:lnTo>
                    <a:lnTo>
                      <a:pt x="515575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343399" y="344351"/>
                    </a:lnTo>
                    <a:lnTo>
                      <a:pt x="515575" y="344351"/>
                    </a:lnTo>
                    <a:lnTo>
                      <a:pt x="686799" y="344351"/>
                    </a:lnTo>
                    <a:lnTo>
                      <a:pt x="858974" y="344351"/>
                    </a:lnTo>
                    <a:lnTo>
                      <a:pt x="1031150" y="344351"/>
                    </a:lnTo>
                    <a:lnTo>
                      <a:pt x="1203325" y="344351"/>
                    </a:lnTo>
                    <a:lnTo>
                      <a:pt x="1374549" y="344351"/>
                    </a:lnTo>
                    <a:lnTo>
                      <a:pt x="1546725" y="344351"/>
                    </a:lnTo>
                    <a:lnTo>
                      <a:pt x="1718900" y="344351"/>
                    </a:lnTo>
                    <a:lnTo>
                      <a:pt x="1890124" y="344351"/>
                    </a:lnTo>
                    <a:lnTo>
                      <a:pt x="2062299" y="344351"/>
                    </a:lnTo>
                    <a:lnTo>
                      <a:pt x="2062299" y="172175"/>
                    </a:lnTo>
                    <a:lnTo>
                      <a:pt x="1890124" y="172175"/>
                    </a:lnTo>
                    <a:lnTo>
                      <a:pt x="1890124" y="0"/>
                    </a:lnTo>
                    <a:lnTo>
                      <a:pt x="1718900" y="0"/>
                    </a:lnTo>
                    <a:lnTo>
                      <a:pt x="171890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96EBBAC9-CDC1-8AC8-93A5-23FA1A183E48}"/>
                  </a:ext>
                </a:extLst>
              </p:cNvPr>
              <p:cNvSpPr/>
              <p:nvPr/>
            </p:nvSpPr>
            <p:spPr>
              <a:xfrm>
                <a:off x="12361000" y="7889149"/>
                <a:ext cx="171224" cy="343399"/>
              </a:xfrm>
              <a:custGeom>
                <a:avLst/>
                <a:gdLst>
                  <a:gd name="connsiteX0" fmla="*/ 0 w 171224"/>
                  <a:gd name="connsiteY0" fmla="*/ 172175 h 343399"/>
                  <a:gd name="connsiteX1" fmla="*/ 0 w 171224"/>
                  <a:gd name="connsiteY1" fmla="*/ 343400 h 343399"/>
                  <a:gd name="connsiteX2" fmla="*/ 171224 w 171224"/>
                  <a:gd name="connsiteY2" fmla="*/ 343400 h 343399"/>
                  <a:gd name="connsiteX3" fmla="*/ 171224 w 171224"/>
                  <a:gd name="connsiteY3" fmla="*/ 172175 h 343399"/>
                  <a:gd name="connsiteX4" fmla="*/ 171224 w 171224"/>
                  <a:gd name="connsiteY4" fmla="*/ 0 h 343399"/>
                  <a:gd name="connsiteX5" fmla="*/ 0 w 171224"/>
                  <a:gd name="connsiteY5" fmla="*/ 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3399">
                    <a:moveTo>
                      <a:pt x="0" y="172175"/>
                    </a:moveTo>
                    <a:lnTo>
                      <a:pt x="0" y="343400"/>
                    </a:lnTo>
                    <a:lnTo>
                      <a:pt x="171224" y="343400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C63F17DD-712D-E9FA-8A27-B7C4099BAE7E}"/>
                  </a:ext>
                </a:extLst>
              </p:cNvPr>
              <p:cNvSpPr/>
              <p:nvPr/>
            </p:nvSpPr>
            <p:spPr>
              <a:xfrm>
                <a:off x="12361000" y="7373574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2175 h 515574"/>
                  <a:gd name="connsiteX2" fmla="*/ 171224 w 343399"/>
                  <a:gd name="connsiteY2" fmla="*/ 172175 h 515574"/>
                  <a:gd name="connsiteX3" fmla="*/ 171224 w 343399"/>
                  <a:gd name="connsiteY3" fmla="*/ 343399 h 515574"/>
                  <a:gd name="connsiteX4" fmla="*/ 171224 w 343399"/>
                  <a:gd name="connsiteY4" fmla="*/ 515575 h 515574"/>
                  <a:gd name="connsiteX5" fmla="*/ 343400 w 343399"/>
                  <a:gd name="connsiteY5" fmla="*/ 515575 h 515574"/>
                  <a:gd name="connsiteX6" fmla="*/ 343400 w 343399"/>
                  <a:gd name="connsiteY6" fmla="*/ 343399 h 515574"/>
                  <a:gd name="connsiteX7" fmla="*/ 343400 w 343399"/>
                  <a:gd name="connsiteY7" fmla="*/ 172175 h 515574"/>
                  <a:gd name="connsiteX8" fmla="*/ 343400 w 343399"/>
                  <a:gd name="connsiteY8" fmla="*/ 0 h 515574"/>
                  <a:gd name="connsiteX9" fmla="*/ 171224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343400" y="343399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6" name="Graphic 45">
            <a:extLst>
              <a:ext uri="{FF2B5EF4-FFF2-40B4-BE49-F238E27FC236}">
                <a16:creationId xmlns:a16="http://schemas.microsoft.com/office/drawing/2014/main" id="{DADEA168-A43D-0B41-5E62-415C0FAE3666}"/>
              </a:ext>
            </a:extLst>
          </p:cNvPr>
          <p:cNvSpPr/>
          <p:nvPr/>
        </p:nvSpPr>
        <p:spPr>
          <a:xfrm>
            <a:off x="8579439" y="6617979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7" name="Graphic 47">
            <a:extLst>
              <a:ext uri="{FF2B5EF4-FFF2-40B4-BE49-F238E27FC236}">
                <a16:creationId xmlns:a16="http://schemas.microsoft.com/office/drawing/2014/main" id="{44B15DF6-9BD8-6FAA-E17E-A50FF858CBED}"/>
              </a:ext>
            </a:extLst>
          </p:cNvPr>
          <p:cNvSpPr/>
          <p:nvPr/>
        </p:nvSpPr>
        <p:spPr>
          <a:xfrm>
            <a:off x="2096167" y="6617979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4" name="Graphic 45">
            <a:extLst>
              <a:ext uri="{FF2B5EF4-FFF2-40B4-BE49-F238E27FC236}">
                <a16:creationId xmlns:a16="http://schemas.microsoft.com/office/drawing/2014/main" id="{EFBE2C7B-E6F6-C4C2-285C-AE828DE7E728}"/>
              </a:ext>
            </a:extLst>
          </p:cNvPr>
          <p:cNvSpPr/>
          <p:nvPr/>
        </p:nvSpPr>
        <p:spPr>
          <a:xfrm>
            <a:off x="19377904" y="6617979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5" name="Graphic 47">
            <a:extLst>
              <a:ext uri="{FF2B5EF4-FFF2-40B4-BE49-F238E27FC236}">
                <a16:creationId xmlns:a16="http://schemas.microsoft.com/office/drawing/2014/main" id="{6F6D169B-C0D0-CEF6-A46F-04617BD3EFB5}"/>
              </a:ext>
            </a:extLst>
          </p:cNvPr>
          <p:cNvSpPr/>
          <p:nvPr/>
        </p:nvSpPr>
        <p:spPr>
          <a:xfrm>
            <a:off x="12894632" y="6617979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214" name="Graphic 57">
            <a:extLst>
              <a:ext uri="{FF2B5EF4-FFF2-40B4-BE49-F238E27FC236}">
                <a16:creationId xmlns:a16="http://schemas.microsoft.com/office/drawing/2014/main" id="{58F3D8F0-FD73-AF5F-06A6-CA0F9CCB58F6}"/>
              </a:ext>
            </a:extLst>
          </p:cNvPr>
          <p:cNvGrpSpPr/>
          <p:nvPr/>
        </p:nvGrpSpPr>
        <p:grpSpPr>
          <a:xfrm>
            <a:off x="9764521" y="6655966"/>
            <a:ext cx="1677406" cy="1996975"/>
            <a:chOff x="9997186" y="6403729"/>
            <a:chExt cx="1677406" cy="1996975"/>
          </a:xfrm>
        </p:grpSpPr>
        <p:sp>
          <p:nvSpPr>
            <p:cNvPr id="215" name="Freeform 214">
              <a:extLst>
                <a:ext uri="{FF2B5EF4-FFF2-40B4-BE49-F238E27FC236}">
                  <a16:creationId xmlns:a16="http://schemas.microsoft.com/office/drawing/2014/main" id="{18C9E04D-F463-2128-6551-CFC1C14ADDE7}"/>
                </a:ext>
              </a:extLst>
            </p:cNvPr>
            <p:cNvSpPr/>
            <p:nvPr/>
          </p:nvSpPr>
          <p:spPr>
            <a:xfrm>
              <a:off x="11115457" y="7761566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16" name="Freeform 215">
              <a:extLst>
                <a:ext uri="{FF2B5EF4-FFF2-40B4-BE49-F238E27FC236}">
                  <a16:creationId xmlns:a16="http://schemas.microsoft.com/office/drawing/2014/main" id="{F0898C2E-5AEA-FDCD-45F2-9FB13875EF3C}"/>
                </a:ext>
              </a:extLst>
            </p:cNvPr>
            <p:cNvSpPr/>
            <p:nvPr/>
          </p:nvSpPr>
          <p:spPr>
            <a:xfrm>
              <a:off x="10636324" y="7522000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17" name="Graphic 57">
              <a:extLst>
                <a:ext uri="{FF2B5EF4-FFF2-40B4-BE49-F238E27FC236}">
                  <a16:creationId xmlns:a16="http://schemas.microsoft.com/office/drawing/2014/main" id="{ABC2A212-D73E-0E2F-030A-2E39C36688B0}"/>
                </a:ext>
              </a:extLst>
            </p:cNvPr>
            <p:cNvGrpSpPr/>
            <p:nvPr/>
          </p:nvGrpSpPr>
          <p:grpSpPr>
            <a:xfrm>
              <a:off x="10156749" y="6723298"/>
              <a:ext cx="1357837" cy="1677406"/>
              <a:chOff x="10156749" y="6723298"/>
              <a:chExt cx="1357837" cy="1677406"/>
            </a:xfrm>
            <a:solidFill>
              <a:srgbClr val="242428"/>
            </a:solidFill>
          </p:grpSpPr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07A5DE45-D118-B778-24E9-6A6FBF1B9B84}"/>
                  </a:ext>
                </a:extLst>
              </p:cNvPr>
              <p:cNvSpPr/>
              <p:nvPr/>
            </p:nvSpPr>
            <p:spPr>
              <a:xfrm>
                <a:off x="10156749" y="7602003"/>
                <a:ext cx="80002" cy="399129"/>
              </a:xfrm>
              <a:custGeom>
                <a:avLst/>
                <a:gdLst>
                  <a:gd name="connsiteX0" fmla="*/ 80003 w 80002"/>
                  <a:gd name="connsiteY0" fmla="*/ 319569 h 399129"/>
                  <a:gd name="connsiteX1" fmla="*/ 80003 w 80002"/>
                  <a:gd name="connsiteY1" fmla="*/ 239566 h 399129"/>
                  <a:gd name="connsiteX2" fmla="*/ 80003 w 80002"/>
                  <a:gd name="connsiteY2" fmla="*/ 159564 h 399129"/>
                  <a:gd name="connsiteX3" fmla="*/ 80003 w 80002"/>
                  <a:gd name="connsiteY3" fmla="*/ 80003 h 399129"/>
                  <a:gd name="connsiteX4" fmla="*/ 80003 w 80002"/>
                  <a:gd name="connsiteY4" fmla="*/ 0 h 399129"/>
                  <a:gd name="connsiteX5" fmla="*/ 0 w 80002"/>
                  <a:gd name="connsiteY5" fmla="*/ 0 h 399129"/>
                  <a:gd name="connsiteX6" fmla="*/ 0 w 80002"/>
                  <a:gd name="connsiteY6" fmla="*/ 80003 h 399129"/>
                  <a:gd name="connsiteX7" fmla="*/ 0 w 80002"/>
                  <a:gd name="connsiteY7" fmla="*/ 159564 h 399129"/>
                  <a:gd name="connsiteX8" fmla="*/ 0 w 80002"/>
                  <a:gd name="connsiteY8" fmla="*/ 239566 h 399129"/>
                  <a:gd name="connsiteX9" fmla="*/ 0 w 80002"/>
                  <a:gd name="connsiteY9" fmla="*/ 319569 h 399129"/>
                  <a:gd name="connsiteX10" fmla="*/ 0 w 80002"/>
                  <a:gd name="connsiteY10" fmla="*/ 399130 h 399129"/>
                  <a:gd name="connsiteX11" fmla="*/ 80003 w 80002"/>
                  <a:gd name="connsiteY11" fmla="*/ 39913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2" h="399129">
                    <a:moveTo>
                      <a:pt x="80003" y="319569"/>
                    </a:move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0" y="399130"/>
                    </a:lnTo>
                    <a:lnTo>
                      <a:pt x="80003" y="39913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4B927E76-72A5-43FC-AA17-C9202288F225}"/>
                  </a:ext>
                </a:extLst>
              </p:cNvPr>
              <p:cNvSpPr/>
              <p:nvPr/>
            </p:nvSpPr>
            <p:spPr>
              <a:xfrm>
                <a:off x="10236752" y="7441997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160006 h 160005"/>
                  <a:gd name="connsiteX5" fmla="*/ 80003 w 80002"/>
                  <a:gd name="connsiteY5" fmla="*/ 160006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02EDB09E-6F63-9307-CC9C-F34B3642E677}"/>
                  </a:ext>
                </a:extLst>
              </p:cNvPr>
              <p:cNvSpPr/>
              <p:nvPr/>
            </p:nvSpPr>
            <p:spPr>
              <a:xfrm>
                <a:off x="10236752" y="8001132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80003 h 160005"/>
                  <a:gd name="connsiteX5" fmla="*/ 0 w 80002"/>
                  <a:gd name="connsiteY5" fmla="*/ 160006 h 160005"/>
                  <a:gd name="connsiteX6" fmla="*/ 80003 w 80002"/>
                  <a:gd name="connsiteY6" fmla="*/ 160006 h 160005"/>
                  <a:gd name="connsiteX7" fmla="*/ 80003 w 80002"/>
                  <a:gd name="connsiteY7" fmla="*/ 80003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lnTo>
                      <a:pt x="80003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672F9299-800A-75B1-A264-85009B903792}"/>
                  </a:ext>
                </a:extLst>
              </p:cNvPr>
              <p:cNvSpPr/>
              <p:nvPr/>
            </p:nvSpPr>
            <p:spPr>
              <a:xfrm>
                <a:off x="10316755" y="7202430"/>
                <a:ext cx="159563" cy="239566"/>
              </a:xfrm>
              <a:custGeom>
                <a:avLst/>
                <a:gdLst>
                  <a:gd name="connsiteX0" fmla="*/ 79561 w 159563"/>
                  <a:gd name="connsiteY0" fmla="*/ 160006 h 239566"/>
                  <a:gd name="connsiteX1" fmla="*/ 80003 w 159563"/>
                  <a:gd name="connsiteY1" fmla="*/ 160006 h 239566"/>
                  <a:gd name="connsiteX2" fmla="*/ 80003 w 159563"/>
                  <a:gd name="connsiteY2" fmla="*/ 80003 h 239566"/>
                  <a:gd name="connsiteX3" fmla="*/ 159564 w 159563"/>
                  <a:gd name="connsiteY3" fmla="*/ 80003 h 239566"/>
                  <a:gd name="connsiteX4" fmla="*/ 159564 w 159563"/>
                  <a:gd name="connsiteY4" fmla="*/ 0 h 239566"/>
                  <a:gd name="connsiteX5" fmla="*/ 79561 w 159563"/>
                  <a:gd name="connsiteY5" fmla="*/ 0 h 239566"/>
                  <a:gd name="connsiteX6" fmla="*/ 79561 w 159563"/>
                  <a:gd name="connsiteY6" fmla="*/ 80003 h 239566"/>
                  <a:gd name="connsiteX7" fmla="*/ 0 w 159563"/>
                  <a:gd name="connsiteY7" fmla="*/ 80003 h 239566"/>
                  <a:gd name="connsiteX8" fmla="*/ 0 w 159563"/>
                  <a:gd name="connsiteY8" fmla="*/ 160006 h 239566"/>
                  <a:gd name="connsiteX9" fmla="*/ 0 w 159563"/>
                  <a:gd name="connsiteY9" fmla="*/ 239566 h 239566"/>
                  <a:gd name="connsiteX10" fmla="*/ 79561 w 159563"/>
                  <a:gd name="connsiteY10" fmla="*/ 23956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9563" h="239566">
                    <a:moveTo>
                      <a:pt x="79561" y="160006"/>
                    </a:moveTo>
                    <a:lnTo>
                      <a:pt x="80003" y="160006"/>
                    </a:lnTo>
                    <a:lnTo>
                      <a:pt x="80003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79561" y="0"/>
                    </a:lnTo>
                    <a:lnTo>
                      <a:pt x="79561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79561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CD11C583-4CCD-8382-1D30-91B0378A6CDA}"/>
                  </a:ext>
                </a:extLst>
              </p:cNvPr>
              <p:cNvSpPr/>
              <p:nvPr/>
            </p:nvSpPr>
            <p:spPr>
              <a:xfrm>
                <a:off x="10476318" y="7282433"/>
                <a:ext cx="80002" cy="159563"/>
              </a:xfrm>
              <a:custGeom>
                <a:avLst/>
                <a:gdLst>
                  <a:gd name="connsiteX0" fmla="*/ 0 w 80002"/>
                  <a:gd name="connsiteY0" fmla="*/ 159564 h 159563"/>
                  <a:gd name="connsiteX1" fmla="*/ 80003 w 80002"/>
                  <a:gd name="connsiteY1" fmla="*/ 159564 h 159563"/>
                  <a:gd name="connsiteX2" fmla="*/ 80003 w 80002"/>
                  <a:gd name="connsiteY2" fmla="*/ 80003 h 159563"/>
                  <a:gd name="connsiteX3" fmla="*/ 80003 w 80002"/>
                  <a:gd name="connsiteY3" fmla="*/ 0 h 159563"/>
                  <a:gd name="connsiteX4" fmla="*/ 0 w 80002"/>
                  <a:gd name="connsiteY4" fmla="*/ 0 h 159563"/>
                  <a:gd name="connsiteX5" fmla="*/ 0 w 80002"/>
                  <a:gd name="connsiteY5" fmla="*/ 80003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0" y="159564"/>
                    </a:move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A34C24FC-EB39-1236-3AFE-C8F056DE50BB}"/>
                  </a:ext>
                </a:extLst>
              </p:cNvPr>
              <p:cNvSpPr/>
              <p:nvPr/>
            </p:nvSpPr>
            <p:spPr>
              <a:xfrm>
                <a:off x="10556321" y="6803301"/>
                <a:ext cx="159563" cy="718699"/>
              </a:xfrm>
              <a:custGeom>
                <a:avLst/>
                <a:gdLst>
                  <a:gd name="connsiteX0" fmla="*/ 0 w 159563"/>
                  <a:gd name="connsiteY0" fmla="*/ 718699 h 718699"/>
                  <a:gd name="connsiteX1" fmla="*/ 80003 w 159563"/>
                  <a:gd name="connsiteY1" fmla="*/ 718699 h 718699"/>
                  <a:gd name="connsiteX2" fmla="*/ 80003 w 159563"/>
                  <a:gd name="connsiteY2" fmla="*/ 638696 h 718699"/>
                  <a:gd name="connsiteX3" fmla="*/ 159564 w 159563"/>
                  <a:gd name="connsiteY3" fmla="*/ 638696 h 718699"/>
                  <a:gd name="connsiteX4" fmla="*/ 159564 w 159563"/>
                  <a:gd name="connsiteY4" fmla="*/ 559136 h 718699"/>
                  <a:gd name="connsiteX5" fmla="*/ 159564 w 159563"/>
                  <a:gd name="connsiteY5" fmla="*/ 559136 h 718699"/>
                  <a:gd name="connsiteX6" fmla="*/ 159564 w 159563"/>
                  <a:gd name="connsiteY6" fmla="*/ 479133 h 718699"/>
                  <a:gd name="connsiteX7" fmla="*/ 159564 w 159563"/>
                  <a:gd name="connsiteY7" fmla="*/ 479133 h 718699"/>
                  <a:gd name="connsiteX8" fmla="*/ 159564 w 159563"/>
                  <a:gd name="connsiteY8" fmla="*/ 399130 h 718699"/>
                  <a:gd name="connsiteX9" fmla="*/ 159564 w 159563"/>
                  <a:gd name="connsiteY9" fmla="*/ 399130 h 718699"/>
                  <a:gd name="connsiteX10" fmla="*/ 159564 w 159563"/>
                  <a:gd name="connsiteY10" fmla="*/ 319569 h 718699"/>
                  <a:gd name="connsiteX11" fmla="*/ 159564 w 159563"/>
                  <a:gd name="connsiteY11" fmla="*/ 319569 h 718699"/>
                  <a:gd name="connsiteX12" fmla="*/ 159564 w 159563"/>
                  <a:gd name="connsiteY12" fmla="*/ 239566 h 718699"/>
                  <a:gd name="connsiteX13" fmla="*/ 159564 w 159563"/>
                  <a:gd name="connsiteY13" fmla="*/ 239566 h 718699"/>
                  <a:gd name="connsiteX14" fmla="*/ 159564 w 159563"/>
                  <a:gd name="connsiteY14" fmla="*/ 159564 h 718699"/>
                  <a:gd name="connsiteX15" fmla="*/ 159564 w 159563"/>
                  <a:gd name="connsiteY15" fmla="*/ 159564 h 718699"/>
                  <a:gd name="connsiteX16" fmla="*/ 159564 w 159563"/>
                  <a:gd name="connsiteY16" fmla="*/ 80003 h 718699"/>
                  <a:gd name="connsiteX17" fmla="*/ 159564 w 159563"/>
                  <a:gd name="connsiteY17" fmla="*/ 80003 h 718699"/>
                  <a:gd name="connsiteX18" fmla="*/ 159564 w 159563"/>
                  <a:gd name="connsiteY18" fmla="*/ 0 h 718699"/>
                  <a:gd name="connsiteX19" fmla="*/ 80003 w 159563"/>
                  <a:gd name="connsiteY19" fmla="*/ 0 h 718699"/>
                  <a:gd name="connsiteX20" fmla="*/ 80003 w 159563"/>
                  <a:gd name="connsiteY20" fmla="*/ 80003 h 718699"/>
                  <a:gd name="connsiteX21" fmla="*/ 80003 w 159563"/>
                  <a:gd name="connsiteY21" fmla="*/ 80003 h 718699"/>
                  <a:gd name="connsiteX22" fmla="*/ 80003 w 159563"/>
                  <a:gd name="connsiteY22" fmla="*/ 159564 h 718699"/>
                  <a:gd name="connsiteX23" fmla="*/ 80003 w 159563"/>
                  <a:gd name="connsiteY23" fmla="*/ 159564 h 718699"/>
                  <a:gd name="connsiteX24" fmla="*/ 80003 w 159563"/>
                  <a:gd name="connsiteY24" fmla="*/ 239566 h 718699"/>
                  <a:gd name="connsiteX25" fmla="*/ 80003 w 159563"/>
                  <a:gd name="connsiteY25" fmla="*/ 239566 h 718699"/>
                  <a:gd name="connsiteX26" fmla="*/ 80003 w 159563"/>
                  <a:gd name="connsiteY26" fmla="*/ 319569 h 718699"/>
                  <a:gd name="connsiteX27" fmla="*/ 80003 w 159563"/>
                  <a:gd name="connsiteY27" fmla="*/ 319569 h 718699"/>
                  <a:gd name="connsiteX28" fmla="*/ 80003 w 159563"/>
                  <a:gd name="connsiteY28" fmla="*/ 399130 h 718699"/>
                  <a:gd name="connsiteX29" fmla="*/ 80003 w 159563"/>
                  <a:gd name="connsiteY29" fmla="*/ 399130 h 718699"/>
                  <a:gd name="connsiteX30" fmla="*/ 80003 w 159563"/>
                  <a:gd name="connsiteY30" fmla="*/ 479133 h 718699"/>
                  <a:gd name="connsiteX31" fmla="*/ 80003 w 159563"/>
                  <a:gd name="connsiteY31" fmla="*/ 479133 h 718699"/>
                  <a:gd name="connsiteX32" fmla="*/ 80003 w 159563"/>
                  <a:gd name="connsiteY32" fmla="*/ 559136 h 718699"/>
                  <a:gd name="connsiteX33" fmla="*/ 80003 w 159563"/>
                  <a:gd name="connsiteY33" fmla="*/ 559136 h 718699"/>
                  <a:gd name="connsiteX34" fmla="*/ 80003 w 159563"/>
                  <a:gd name="connsiteY34" fmla="*/ 638696 h 718699"/>
                  <a:gd name="connsiteX35" fmla="*/ 0 w 159563"/>
                  <a:gd name="connsiteY35" fmla="*/ 638696 h 71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59563" h="718699">
                    <a:moveTo>
                      <a:pt x="0" y="718699"/>
                    </a:moveTo>
                    <a:lnTo>
                      <a:pt x="80003" y="718699"/>
                    </a:lnTo>
                    <a:lnTo>
                      <a:pt x="80003" y="638696"/>
                    </a:lnTo>
                    <a:lnTo>
                      <a:pt x="159564" y="638696"/>
                    </a:lnTo>
                    <a:lnTo>
                      <a:pt x="159564" y="559136"/>
                    </a:lnTo>
                    <a:lnTo>
                      <a:pt x="159564" y="559136"/>
                    </a:lnTo>
                    <a:lnTo>
                      <a:pt x="159564" y="479133"/>
                    </a:lnTo>
                    <a:lnTo>
                      <a:pt x="159564" y="479133"/>
                    </a:lnTo>
                    <a:lnTo>
                      <a:pt x="159564" y="399130"/>
                    </a:lnTo>
                    <a:lnTo>
                      <a:pt x="159564" y="399130"/>
                    </a:lnTo>
                    <a:lnTo>
                      <a:pt x="159564" y="319569"/>
                    </a:lnTo>
                    <a:lnTo>
                      <a:pt x="159564" y="319569"/>
                    </a:lnTo>
                    <a:lnTo>
                      <a:pt x="159564" y="239566"/>
                    </a:lnTo>
                    <a:lnTo>
                      <a:pt x="159564" y="239566"/>
                    </a:lnTo>
                    <a:lnTo>
                      <a:pt x="159564" y="159564"/>
                    </a:lnTo>
                    <a:lnTo>
                      <a:pt x="159564" y="159564"/>
                    </a:lnTo>
                    <a:lnTo>
                      <a:pt x="159564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80003" y="0"/>
                    </a:lnTo>
                    <a:lnTo>
                      <a:pt x="80003" y="80003"/>
                    </a:lnTo>
                    <a:lnTo>
                      <a:pt x="80003" y="80003"/>
                    </a:lnTo>
                    <a:lnTo>
                      <a:pt x="80003" y="159564"/>
                    </a:lnTo>
                    <a:lnTo>
                      <a:pt x="80003" y="159564"/>
                    </a:lnTo>
                    <a:lnTo>
                      <a:pt x="80003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80003" y="319569"/>
                    </a:lnTo>
                    <a:lnTo>
                      <a:pt x="80003" y="399130"/>
                    </a:lnTo>
                    <a:lnTo>
                      <a:pt x="80003" y="399130"/>
                    </a:lnTo>
                    <a:lnTo>
                      <a:pt x="80003" y="479133"/>
                    </a:lnTo>
                    <a:lnTo>
                      <a:pt x="80003" y="479133"/>
                    </a:lnTo>
                    <a:lnTo>
                      <a:pt x="80003" y="559136"/>
                    </a:lnTo>
                    <a:lnTo>
                      <a:pt x="80003" y="559136"/>
                    </a:lnTo>
                    <a:lnTo>
                      <a:pt x="80003" y="638696"/>
                    </a:lnTo>
                    <a:lnTo>
                      <a:pt x="0" y="63869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CD1F23B3-4D6D-62F9-500A-2260986928ED}"/>
                  </a:ext>
                </a:extLst>
              </p:cNvPr>
              <p:cNvSpPr/>
              <p:nvPr/>
            </p:nvSpPr>
            <p:spPr>
              <a:xfrm>
                <a:off x="11355023" y="808113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90F04786-9673-D7CE-1864-F762099669B5}"/>
                  </a:ext>
                </a:extLst>
              </p:cNvPr>
              <p:cNvSpPr/>
              <p:nvPr/>
            </p:nvSpPr>
            <p:spPr>
              <a:xfrm>
                <a:off x="11435026" y="7682005"/>
                <a:ext cx="79560" cy="399129"/>
              </a:xfrm>
              <a:custGeom>
                <a:avLst/>
                <a:gdLst>
                  <a:gd name="connsiteX0" fmla="*/ 0 w 79560"/>
                  <a:gd name="connsiteY0" fmla="*/ 0 h 399129"/>
                  <a:gd name="connsiteX1" fmla="*/ 0 w 79560"/>
                  <a:gd name="connsiteY1" fmla="*/ 79561 h 399129"/>
                  <a:gd name="connsiteX2" fmla="*/ 0 w 79560"/>
                  <a:gd name="connsiteY2" fmla="*/ 159563 h 399129"/>
                  <a:gd name="connsiteX3" fmla="*/ 0 w 79560"/>
                  <a:gd name="connsiteY3" fmla="*/ 239566 h 399129"/>
                  <a:gd name="connsiteX4" fmla="*/ 0 w 79560"/>
                  <a:gd name="connsiteY4" fmla="*/ 319127 h 399129"/>
                  <a:gd name="connsiteX5" fmla="*/ 0 w 79560"/>
                  <a:gd name="connsiteY5" fmla="*/ 399130 h 399129"/>
                  <a:gd name="connsiteX6" fmla="*/ 79561 w 79560"/>
                  <a:gd name="connsiteY6" fmla="*/ 399130 h 399129"/>
                  <a:gd name="connsiteX7" fmla="*/ 79561 w 79560"/>
                  <a:gd name="connsiteY7" fmla="*/ 319127 h 399129"/>
                  <a:gd name="connsiteX8" fmla="*/ 79561 w 79560"/>
                  <a:gd name="connsiteY8" fmla="*/ 239566 h 399129"/>
                  <a:gd name="connsiteX9" fmla="*/ 79561 w 79560"/>
                  <a:gd name="connsiteY9" fmla="*/ 159563 h 399129"/>
                  <a:gd name="connsiteX10" fmla="*/ 79561 w 79560"/>
                  <a:gd name="connsiteY10" fmla="*/ 79561 h 399129"/>
                  <a:gd name="connsiteX11" fmla="*/ 79561 w 79560"/>
                  <a:gd name="connsiteY11" fmla="*/ 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560" h="399129">
                    <a:moveTo>
                      <a:pt x="0" y="0"/>
                    </a:moveTo>
                    <a:lnTo>
                      <a:pt x="0" y="79561"/>
                    </a:lnTo>
                    <a:lnTo>
                      <a:pt x="0" y="159563"/>
                    </a:lnTo>
                    <a:lnTo>
                      <a:pt x="0" y="239566"/>
                    </a:lnTo>
                    <a:lnTo>
                      <a:pt x="0" y="319127"/>
                    </a:lnTo>
                    <a:lnTo>
                      <a:pt x="0" y="399130"/>
                    </a:lnTo>
                    <a:lnTo>
                      <a:pt x="79561" y="399130"/>
                    </a:lnTo>
                    <a:lnTo>
                      <a:pt x="79561" y="319127"/>
                    </a:lnTo>
                    <a:lnTo>
                      <a:pt x="79561" y="239566"/>
                    </a:lnTo>
                    <a:lnTo>
                      <a:pt x="79561" y="159563"/>
                    </a:lnTo>
                    <a:lnTo>
                      <a:pt x="79561" y="79561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A0D04582-2E96-FADB-0B23-CF4D17115C2B}"/>
                  </a:ext>
                </a:extLst>
              </p:cNvPr>
              <p:cNvSpPr/>
              <p:nvPr/>
            </p:nvSpPr>
            <p:spPr>
              <a:xfrm>
                <a:off x="11355023" y="7362436"/>
                <a:ext cx="80002" cy="319569"/>
              </a:xfrm>
              <a:custGeom>
                <a:avLst/>
                <a:gdLst>
                  <a:gd name="connsiteX0" fmla="*/ 80003 w 80002"/>
                  <a:gd name="connsiteY0" fmla="*/ 159564 h 319569"/>
                  <a:gd name="connsiteX1" fmla="*/ 80003 w 80002"/>
                  <a:gd name="connsiteY1" fmla="*/ 79561 h 319569"/>
                  <a:gd name="connsiteX2" fmla="*/ 80003 w 80002"/>
                  <a:gd name="connsiteY2" fmla="*/ 0 h 319569"/>
                  <a:gd name="connsiteX3" fmla="*/ 0 w 80002"/>
                  <a:gd name="connsiteY3" fmla="*/ 0 h 319569"/>
                  <a:gd name="connsiteX4" fmla="*/ 0 w 80002"/>
                  <a:gd name="connsiteY4" fmla="*/ 79561 h 319569"/>
                  <a:gd name="connsiteX5" fmla="*/ 0 w 80002"/>
                  <a:gd name="connsiteY5" fmla="*/ 159564 h 319569"/>
                  <a:gd name="connsiteX6" fmla="*/ 0 w 80002"/>
                  <a:gd name="connsiteY6" fmla="*/ 239566 h 319569"/>
                  <a:gd name="connsiteX7" fmla="*/ 0 w 80002"/>
                  <a:gd name="connsiteY7" fmla="*/ 319569 h 319569"/>
                  <a:gd name="connsiteX8" fmla="*/ 80003 w 80002"/>
                  <a:gd name="connsiteY8" fmla="*/ 319569 h 319569"/>
                  <a:gd name="connsiteX9" fmla="*/ 80003 w 80002"/>
                  <a:gd name="connsiteY9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2" h="319569">
                    <a:moveTo>
                      <a:pt x="80003" y="159564"/>
                    </a:moveTo>
                    <a:lnTo>
                      <a:pt x="80003" y="79561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FD278598-3A2A-D2E9-D726-826654140571}"/>
                  </a:ext>
                </a:extLst>
              </p:cNvPr>
              <p:cNvSpPr/>
              <p:nvPr/>
            </p:nvSpPr>
            <p:spPr>
              <a:xfrm>
                <a:off x="11275020" y="728243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00EFA75E-4E9B-9A13-FBDE-95032359E727}"/>
                  </a:ext>
                </a:extLst>
              </p:cNvPr>
              <p:cNvSpPr/>
              <p:nvPr/>
            </p:nvSpPr>
            <p:spPr>
              <a:xfrm>
                <a:off x="11195460" y="736243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5A29F68A-A091-E9C3-1C6A-82E97A81F19A}"/>
                  </a:ext>
                </a:extLst>
              </p:cNvPr>
              <p:cNvSpPr/>
              <p:nvPr/>
            </p:nvSpPr>
            <p:spPr>
              <a:xfrm>
                <a:off x="11035454" y="7202430"/>
                <a:ext cx="160005" cy="319569"/>
              </a:xfrm>
              <a:custGeom>
                <a:avLst/>
                <a:gdLst>
                  <a:gd name="connsiteX0" fmla="*/ 80003 w 160005"/>
                  <a:gd name="connsiteY0" fmla="*/ 160006 h 319569"/>
                  <a:gd name="connsiteX1" fmla="*/ 80003 w 160005"/>
                  <a:gd name="connsiteY1" fmla="*/ 80003 h 319569"/>
                  <a:gd name="connsiteX2" fmla="*/ 80003 w 160005"/>
                  <a:gd name="connsiteY2" fmla="*/ 0 h 319569"/>
                  <a:gd name="connsiteX3" fmla="*/ 0 w 160005"/>
                  <a:gd name="connsiteY3" fmla="*/ 0 h 319569"/>
                  <a:gd name="connsiteX4" fmla="*/ 0 w 160005"/>
                  <a:gd name="connsiteY4" fmla="*/ 80003 h 319569"/>
                  <a:gd name="connsiteX5" fmla="*/ 0 w 160005"/>
                  <a:gd name="connsiteY5" fmla="*/ 160006 h 319569"/>
                  <a:gd name="connsiteX6" fmla="*/ 0 w 160005"/>
                  <a:gd name="connsiteY6" fmla="*/ 239566 h 319569"/>
                  <a:gd name="connsiteX7" fmla="*/ 0 w 160005"/>
                  <a:gd name="connsiteY7" fmla="*/ 319569 h 319569"/>
                  <a:gd name="connsiteX8" fmla="*/ 80003 w 160005"/>
                  <a:gd name="connsiteY8" fmla="*/ 319569 h 319569"/>
                  <a:gd name="connsiteX9" fmla="*/ 160006 w 160005"/>
                  <a:gd name="connsiteY9" fmla="*/ 319569 h 319569"/>
                  <a:gd name="connsiteX10" fmla="*/ 160006 w 160005"/>
                  <a:gd name="connsiteY10" fmla="*/ 239566 h 319569"/>
                  <a:gd name="connsiteX11" fmla="*/ 80003 w 160005"/>
                  <a:gd name="connsiteY11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005" h="319569">
                    <a:moveTo>
                      <a:pt x="80003" y="160006"/>
                    </a:move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5B1685F6-6B86-77B6-E618-D534B5BA5C76}"/>
                  </a:ext>
                </a:extLst>
              </p:cNvPr>
              <p:cNvSpPr/>
              <p:nvPr/>
            </p:nvSpPr>
            <p:spPr>
              <a:xfrm>
                <a:off x="10715885" y="672329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6C511DE1-6D23-3C87-4F90-13E9A506FCC5}"/>
                  </a:ext>
                </a:extLst>
              </p:cNvPr>
              <p:cNvSpPr/>
              <p:nvPr/>
            </p:nvSpPr>
            <p:spPr>
              <a:xfrm>
                <a:off x="10795888" y="680330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3FBA2056-23D2-B41F-A1DD-DB28D3B923FB}"/>
                  </a:ext>
                </a:extLst>
              </p:cNvPr>
              <p:cNvSpPr/>
              <p:nvPr/>
            </p:nvSpPr>
            <p:spPr>
              <a:xfrm>
                <a:off x="10875890" y="688330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454E6CF1-9E7C-1FB9-01A4-F2E88896E3EA}"/>
                  </a:ext>
                </a:extLst>
              </p:cNvPr>
              <p:cNvSpPr/>
              <p:nvPr/>
            </p:nvSpPr>
            <p:spPr>
              <a:xfrm>
                <a:off x="10955451" y="6962864"/>
                <a:ext cx="80002" cy="239566"/>
              </a:xfrm>
              <a:custGeom>
                <a:avLst/>
                <a:gdLst>
                  <a:gd name="connsiteX0" fmla="*/ 80003 w 80002"/>
                  <a:gd name="connsiteY0" fmla="*/ 80003 h 239566"/>
                  <a:gd name="connsiteX1" fmla="*/ 80003 w 80002"/>
                  <a:gd name="connsiteY1" fmla="*/ 0 h 239566"/>
                  <a:gd name="connsiteX2" fmla="*/ 0 w 80002"/>
                  <a:gd name="connsiteY2" fmla="*/ 0 h 239566"/>
                  <a:gd name="connsiteX3" fmla="*/ 0 w 80002"/>
                  <a:gd name="connsiteY3" fmla="*/ 80003 h 239566"/>
                  <a:gd name="connsiteX4" fmla="*/ 0 w 80002"/>
                  <a:gd name="connsiteY4" fmla="*/ 160006 h 239566"/>
                  <a:gd name="connsiteX5" fmla="*/ 0 w 80002"/>
                  <a:gd name="connsiteY5" fmla="*/ 239566 h 239566"/>
                  <a:gd name="connsiteX6" fmla="*/ 80003 w 80002"/>
                  <a:gd name="connsiteY6" fmla="*/ 239566 h 239566"/>
                  <a:gd name="connsiteX7" fmla="*/ 80003 w 80002"/>
                  <a:gd name="connsiteY7" fmla="*/ 16000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239566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FADC96FA-947B-F69D-C43E-AE5427FB0E43}"/>
                  </a:ext>
                </a:extLst>
              </p:cNvPr>
              <p:cNvSpPr/>
              <p:nvPr/>
            </p:nvSpPr>
            <p:spPr>
              <a:xfrm>
                <a:off x="11195460" y="824069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0BF1DCDF-BC92-1251-1BA2-DAE85FE75A0C}"/>
                  </a:ext>
                </a:extLst>
              </p:cNvPr>
              <p:cNvSpPr/>
              <p:nvPr/>
            </p:nvSpPr>
            <p:spPr>
              <a:xfrm>
                <a:off x="11275020" y="816113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368F314C-C30F-D0D3-766D-61897E2BCD9B}"/>
                  </a:ext>
                </a:extLst>
              </p:cNvPr>
              <p:cNvSpPr/>
              <p:nvPr/>
            </p:nvSpPr>
            <p:spPr>
              <a:xfrm>
                <a:off x="10316755" y="816113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1B688EB8-4C4A-9E82-4BF8-2516FFF6B3F0}"/>
                  </a:ext>
                </a:extLst>
              </p:cNvPr>
              <p:cNvSpPr/>
              <p:nvPr/>
            </p:nvSpPr>
            <p:spPr>
              <a:xfrm>
                <a:off x="10396316" y="824069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E7B01484-96D3-ADF4-7681-1798C2DAB162}"/>
                  </a:ext>
                </a:extLst>
              </p:cNvPr>
              <p:cNvSpPr/>
              <p:nvPr/>
            </p:nvSpPr>
            <p:spPr>
              <a:xfrm>
                <a:off x="10476318" y="8320702"/>
                <a:ext cx="719141" cy="80002"/>
              </a:xfrm>
              <a:custGeom>
                <a:avLst/>
                <a:gdLst>
                  <a:gd name="connsiteX0" fmla="*/ 559136 w 719141"/>
                  <a:gd name="connsiteY0" fmla="*/ 0 h 80002"/>
                  <a:gd name="connsiteX1" fmla="*/ 479133 w 719141"/>
                  <a:gd name="connsiteY1" fmla="*/ 0 h 80002"/>
                  <a:gd name="connsiteX2" fmla="*/ 399572 w 719141"/>
                  <a:gd name="connsiteY2" fmla="*/ 0 h 80002"/>
                  <a:gd name="connsiteX3" fmla="*/ 319569 w 719141"/>
                  <a:gd name="connsiteY3" fmla="*/ 0 h 80002"/>
                  <a:gd name="connsiteX4" fmla="*/ 239566 w 719141"/>
                  <a:gd name="connsiteY4" fmla="*/ 0 h 80002"/>
                  <a:gd name="connsiteX5" fmla="*/ 160006 w 719141"/>
                  <a:gd name="connsiteY5" fmla="*/ 0 h 80002"/>
                  <a:gd name="connsiteX6" fmla="*/ 80003 w 719141"/>
                  <a:gd name="connsiteY6" fmla="*/ 0 h 80002"/>
                  <a:gd name="connsiteX7" fmla="*/ 0 w 719141"/>
                  <a:gd name="connsiteY7" fmla="*/ 0 h 80002"/>
                  <a:gd name="connsiteX8" fmla="*/ 0 w 719141"/>
                  <a:gd name="connsiteY8" fmla="*/ 80003 h 80002"/>
                  <a:gd name="connsiteX9" fmla="*/ 80003 w 719141"/>
                  <a:gd name="connsiteY9" fmla="*/ 80003 h 80002"/>
                  <a:gd name="connsiteX10" fmla="*/ 160006 w 719141"/>
                  <a:gd name="connsiteY10" fmla="*/ 80003 h 80002"/>
                  <a:gd name="connsiteX11" fmla="*/ 239566 w 719141"/>
                  <a:gd name="connsiteY11" fmla="*/ 80003 h 80002"/>
                  <a:gd name="connsiteX12" fmla="*/ 319569 w 719141"/>
                  <a:gd name="connsiteY12" fmla="*/ 80003 h 80002"/>
                  <a:gd name="connsiteX13" fmla="*/ 399572 w 719141"/>
                  <a:gd name="connsiteY13" fmla="*/ 80003 h 80002"/>
                  <a:gd name="connsiteX14" fmla="*/ 479133 w 719141"/>
                  <a:gd name="connsiteY14" fmla="*/ 80003 h 80002"/>
                  <a:gd name="connsiteX15" fmla="*/ 559136 w 719141"/>
                  <a:gd name="connsiteY15" fmla="*/ 80003 h 80002"/>
                  <a:gd name="connsiteX16" fmla="*/ 639138 w 719141"/>
                  <a:gd name="connsiteY16" fmla="*/ 80003 h 80002"/>
                  <a:gd name="connsiteX17" fmla="*/ 719141 w 719141"/>
                  <a:gd name="connsiteY17" fmla="*/ 80003 h 80002"/>
                  <a:gd name="connsiteX18" fmla="*/ 719141 w 719141"/>
                  <a:gd name="connsiteY18" fmla="*/ 0 h 80002"/>
                  <a:gd name="connsiteX19" fmla="*/ 639138 w 719141"/>
                  <a:gd name="connsiteY19" fmla="*/ 0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141" h="80002">
                    <a:moveTo>
                      <a:pt x="559136" y="0"/>
                    </a:moveTo>
                    <a:lnTo>
                      <a:pt x="479133" y="0"/>
                    </a:lnTo>
                    <a:lnTo>
                      <a:pt x="399572" y="0"/>
                    </a:lnTo>
                    <a:lnTo>
                      <a:pt x="319569" y="0"/>
                    </a:lnTo>
                    <a:lnTo>
                      <a:pt x="239566" y="0"/>
                    </a:lnTo>
                    <a:lnTo>
                      <a:pt x="160006" y="0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80003" y="80003"/>
                    </a:lnTo>
                    <a:lnTo>
                      <a:pt x="160006" y="80003"/>
                    </a:lnTo>
                    <a:lnTo>
                      <a:pt x="239566" y="80003"/>
                    </a:lnTo>
                    <a:lnTo>
                      <a:pt x="319569" y="80003"/>
                    </a:lnTo>
                    <a:lnTo>
                      <a:pt x="399572" y="80003"/>
                    </a:lnTo>
                    <a:lnTo>
                      <a:pt x="479133" y="80003"/>
                    </a:lnTo>
                    <a:lnTo>
                      <a:pt x="559136" y="80003"/>
                    </a:lnTo>
                    <a:lnTo>
                      <a:pt x="639138" y="80003"/>
                    </a:lnTo>
                    <a:lnTo>
                      <a:pt x="719141" y="80003"/>
                    </a:lnTo>
                    <a:lnTo>
                      <a:pt x="719141" y="0"/>
                    </a:lnTo>
                    <a:lnTo>
                      <a:pt x="639138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39" name="Graphic 57">
              <a:extLst>
                <a:ext uri="{FF2B5EF4-FFF2-40B4-BE49-F238E27FC236}">
                  <a16:creationId xmlns:a16="http://schemas.microsoft.com/office/drawing/2014/main" id="{E316B078-19F0-EA6A-F0E2-07122048559B}"/>
                </a:ext>
              </a:extLst>
            </p:cNvPr>
            <p:cNvGrpSpPr/>
            <p:nvPr/>
          </p:nvGrpSpPr>
          <p:grpSpPr>
            <a:xfrm>
              <a:off x="10476318" y="6563292"/>
              <a:ext cx="639138" cy="1517843"/>
              <a:chOff x="10476318" y="6563292"/>
              <a:chExt cx="639138" cy="1517843"/>
            </a:xfrm>
            <a:solidFill>
              <a:srgbClr val="FFBE3B"/>
            </a:solidFill>
          </p:grpSpPr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86326E57-8501-3E86-AE5E-7F3D581A793F}"/>
                  </a:ext>
                </a:extLst>
              </p:cNvPr>
              <p:cNvSpPr/>
              <p:nvPr/>
            </p:nvSpPr>
            <p:spPr>
              <a:xfrm>
                <a:off x="10715885" y="7761566"/>
                <a:ext cx="239566" cy="319569"/>
              </a:xfrm>
              <a:custGeom>
                <a:avLst/>
                <a:gdLst>
                  <a:gd name="connsiteX0" fmla="*/ 160006 w 239566"/>
                  <a:gd name="connsiteY0" fmla="*/ 0 h 319569"/>
                  <a:gd name="connsiteX1" fmla="*/ 80003 w 239566"/>
                  <a:gd name="connsiteY1" fmla="*/ 0 h 319569"/>
                  <a:gd name="connsiteX2" fmla="*/ 80003 w 239566"/>
                  <a:gd name="connsiteY2" fmla="*/ 80003 h 319569"/>
                  <a:gd name="connsiteX3" fmla="*/ 0 w 239566"/>
                  <a:gd name="connsiteY3" fmla="*/ 80003 h 319569"/>
                  <a:gd name="connsiteX4" fmla="*/ 0 w 239566"/>
                  <a:gd name="connsiteY4" fmla="*/ 160006 h 319569"/>
                  <a:gd name="connsiteX5" fmla="*/ 0 w 239566"/>
                  <a:gd name="connsiteY5" fmla="*/ 239566 h 319569"/>
                  <a:gd name="connsiteX6" fmla="*/ 80003 w 239566"/>
                  <a:gd name="connsiteY6" fmla="*/ 239566 h 319569"/>
                  <a:gd name="connsiteX7" fmla="*/ 80003 w 239566"/>
                  <a:gd name="connsiteY7" fmla="*/ 319569 h 319569"/>
                  <a:gd name="connsiteX8" fmla="*/ 160006 w 239566"/>
                  <a:gd name="connsiteY8" fmla="*/ 319569 h 319569"/>
                  <a:gd name="connsiteX9" fmla="*/ 160006 w 239566"/>
                  <a:gd name="connsiteY9" fmla="*/ 239566 h 319569"/>
                  <a:gd name="connsiteX10" fmla="*/ 239566 w 239566"/>
                  <a:gd name="connsiteY10" fmla="*/ 239566 h 319569"/>
                  <a:gd name="connsiteX11" fmla="*/ 239566 w 239566"/>
                  <a:gd name="connsiteY11" fmla="*/ 160006 h 319569"/>
                  <a:gd name="connsiteX12" fmla="*/ 239566 w 239566"/>
                  <a:gd name="connsiteY12" fmla="*/ 80003 h 319569"/>
                  <a:gd name="connsiteX13" fmla="*/ 160006 w 239566"/>
                  <a:gd name="connsiteY13" fmla="*/ 80003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9566" h="319569">
                    <a:moveTo>
                      <a:pt x="160006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239566" y="80003"/>
                    </a:lnTo>
                    <a:lnTo>
                      <a:pt x="160006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966432C7-8591-80C3-E395-BBBA3B357470}"/>
                  </a:ext>
                </a:extLst>
              </p:cNvPr>
              <p:cNvSpPr/>
              <p:nvPr/>
            </p:nvSpPr>
            <p:spPr>
              <a:xfrm>
                <a:off x="11035454" y="672329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9C71C4CE-3BC4-4C92-28F7-EA7F6A8F67B6}"/>
                  </a:ext>
                </a:extLst>
              </p:cNvPr>
              <p:cNvSpPr/>
              <p:nvPr/>
            </p:nvSpPr>
            <p:spPr>
              <a:xfrm>
                <a:off x="10476318" y="656329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43" name="Graphic 57">
              <a:extLst>
                <a:ext uri="{FF2B5EF4-FFF2-40B4-BE49-F238E27FC236}">
                  <a16:creationId xmlns:a16="http://schemas.microsoft.com/office/drawing/2014/main" id="{50787383-5898-9FA2-38A5-5E7614D1F6B4}"/>
                </a:ext>
              </a:extLst>
            </p:cNvPr>
            <p:cNvGrpSpPr/>
            <p:nvPr/>
          </p:nvGrpSpPr>
          <p:grpSpPr>
            <a:xfrm>
              <a:off x="10236752" y="6563292"/>
              <a:ext cx="1198274" cy="1757409"/>
              <a:chOff x="10236752" y="6563292"/>
              <a:chExt cx="1198274" cy="1757409"/>
            </a:xfrm>
            <a:solidFill>
              <a:srgbClr val="E54323"/>
            </a:solidFill>
          </p:grpSpPr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544F70B0-D97E-94D5-AF56-BC4FD4D85955}"/>
                  </a:ext>
                </a:extLst>
              </p:cNvPr>
              <p:cNvSpPr/>
              <p:nvPr/>
            </p:nvSpPr>
            <p:spPr>
              <a:xfrm>
                <a:off x="10316755" y="696286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6102351D-569D-AB40-05E3-556359B16B03}"/>
                  </a:ext>
                </a:extLst>
              </p:cNvPr>
              <p:cNvSpPr/>
              <p:nvPr/>
            </p:nvSpPr>
            <p:spPr>
              <a:xfrm>
                <a:off x="11195460" y="656329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1F4B4809-C9C8-BB54-E4D7-A2D6353297CC}"/>
                  </a:ext>
                </a:extLst>
              </p:cNvPr>
              <p:cNvSpPr/>
              <p:nvPr/>
            </p:nvSpPr>
            <p:spPr>
              <a:xfrm>
                <a:off x="10236752" y="792157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17AB38B3-30E5-F3F5-473A-76D10D4D6F5B}"/>
                  </a:ext>
                </a:extLst>
              </p:cNvPr>
              <p:cNvSpPr/>
              <p:nvPr/>
            </p:nvSpPr>
            <p:spPr>
              <a:xfrm>
                <a:off x="10316755" y="8001132"/>
                <a:ext cx="958265" cy="319569"/>
              </a:xfrm>
              <a:custGeom>
                <a:avLst/>
                <a:gdLst>
                  <a:gd name="connsiteX0" fmla="*/ 798702 w 958265"/>
                  <a:gd name="connsiteY0" fmla="*/ 160006 h 319569"/>
                  <a:gd name="connsiteX1" fmla="*/ 798702 w 958265"/>
                  <a:gd name="connsiteY1" fmla="*/ 239566 h 319569"/>
                  <a:gd name="connsiteX2" fmla="*/ 718699 w 958265"/>
                  <a:gd name="connsiteY2" fmla="*/ 239566 h 319569"/>
                  <a:gd name="connsiteX3" fmla="*/ 638696 w 958265"/>
                  <a:gd name="connsiteY3" fmla="*/ 239566 h 319569"/>
                  <a:gd name="connsiteX4" fmla="*/ 559136 w 958265"/>
                  <a:gd name="connsiteY4" fmla="*/ 239566 h 319569"/>
                  <a:gd name="connsiteX5" fmla="*/ 479133 w 958265"/>
                  <a:gd name="connsiteY5" fmla="*/ 239566 h 319569"/>
                  <a:gd name="connsiteX6" fmla="*/ 399130 w 958265"/>
                  <a:gd name="connsiteY6" fmla="*/ 239566 h 319569"/>
                  <a:gd name="connsiteX7" fmla="*/ 319569 w 958265"/>
                  <a:gd name="connsiteY7" fmla="*/ 239566 h 319569"/>
                  <a:gd name="connsiteX8" fmla="*/ 239566 w 958265"/>
                  <a:gd name="connsiteY8" fmla="*/ 239566 h 319569"/>
                  <a:gd name="connsiteX9" fmla="*/ 239566 w 958265"/>
                  <a:gd name="connsiteY9" fmla="*/ 160006 h 319569"/>
                  <a:gd name="connsiteX10" fmla="*/ 159564 w 958265"/>
                  <a:gd name="connsiteY10" fmla="*/ 160006 h 319569"/>
                  <a:gd name="connsiteX11" fmla="*/ 159564 w 958265"/>
                  <a:gd name="connsiteY11" fmla="*/ 80003 h 319569"/>
                  <a:gd name="connsiteX12" fmla="*/ 79561 w 958265"/>
                  <a:gd name="connsiteY12" fmla="*/ 80003 h 319569"/>
                  <a:gd name="connsiteX13" fmla="*/ 79561 w 958265"/>
                  <a:gd name="connsiteY13" fmla="*/ 0 h 319569"/>
                  <a:gd name="connsiteX14" fmla="*/ 0 w 958265"/>
                  <a:gd name="connsiteY14" fmla="*/ 0 h 319569"/>
                  <a:gd name="connsiteX15" fmla="*/ 0 w 958265"/>
                  <a:gd name="connsiteY15" fmla="*/ 80003 h 319569"/>
                  <a:gd name="connsiteX16" fmla="*/ 0 w 958265"/>
                  <a:gd name="connsiteY16" fmla="*/ 160006 h 319569"/>
                  <a:gd name="connsiteX17" fmla="*/ 79561 w 958265"/>
                  <a:gd name="connsiteY17" fmla="*/ 160006 h 319569"/>
                  <a:gd name="connsiteX18" fmla="*/ 79561 w 958265"/>
                  <a:gd name="connsiteY18" fmla="*/ 239566 h 319569"/>
                  <a:gd name="connsiteX19" fmla="*/ 159564 w 958265"/>
                  <a:gd name="connsiteY19" fmla="*/ 239566 h 319569"/>
                  <a:gd name="connsiteX20" fmla="*/ 159564 w 958265"/>
                  <a:gd name="connsiteY20" fmla="*/ 319569 h 319569"/>
                  <a:gd name="connsiteX21" fmla="*/ 239566 w 958265"/>
                  <a:gd name="connsiteY21" fmla="*/ 319569 h 319569"/>
                  <a:gd name="connsiteX22" fmla="*/ 319569 w 958265"/>
                  <a:gd name="connsiteY22" fmla="*/ 319569 h 319569"/>
                  <a:gd name="connsiteX23" fmla="*/ 399130 w 958265"/>
                  <a:gd name="connsiteY23" fmla="*/ 319569 h 319569"/>
                  <a:gd name="connsiteX24" fmla="*/ 479133 w 958265"/>
                  <a:gd name="connsiteY24" fmla="*/ 319569 h 319569"/>
                  <a:gd name="connsiteX25" fmla="*/ 559136 w 958265"/>
                  <a:gd name="connsiteY25" fmla="*/ 319569 h 319569"/>
                  <a:gd name="connsiteX26" fmla="*/ 638696 w 958265"/>
                  <a:gd name="connsiteY26" fmla="*/ 319569 h 319569"/>
                  <a:gd name="connsiteX27" fmla="*/ 718699 w 958265"/>
                  <a:gd name="connsiteY27" fmla="*/ 319569 h 319569"/>
                  <a:gd name="connsiteX28" fmla="*/ 798702 w 958265"/>
                  <a:gd name="connsiteY28" fmla="*/ 319569 h 319569"/>
                  <a:gd name="connsiteX29" fmla="*/ 878705 w 958265"/>
                  <a:gd name="connsiteY29" fmla="*/ 319569 h 319569"/>
                  <a:gd name="connsiteX30" fmla="*/ 878705 w 958265"/>
                  <a:gd name="connsiteY30" fmla="*/ 239566 h 319569"/>
                  <a:gd name="connsiteX31" fmla="*/ 958266 w 958265"/>
                  <a:gd name="connsiteY31" fmla="*/ 239566 h 319569"/>
                  <a:gd name="connsiteX32" fmla="*/ 958266 w 958265"/>
                  <a:gd name="connsiteY32" fmla="*/ 160006 h 319569"/>
                  <a:gd name="connsiteX33" fmla="*/ 878705 w 958265"/>
                  <a:gd name="connsiteY33" fmla="*/ 16000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8265" h="319569">
                    <a:moveTo>
                      <a:pt x="798702" y="160006"/>
                    </a:moveTo>
                    <a:lnTo>
                      <a:pt x="798702" y="239566"/>
                    </a:lnTo>
                    <a:lnTo>
                      <a:pt x="718699" y="239566"/>
                    </a:lnTo>
                    <a:lnTo>
                      <a:pt x="638696" y="239566"/>
                    </a:lnTo>
                    <a:lnTo>
                      <a:pt x="559136" y="239566"/>
                    </a:lnTo>
                    <a:lnTo>
                      <a:pt x="479133" y="239566"/>
                    </a:lnTo>
                    <a:lnTo>
                      <a:pt x="399130" y="239566"/>
                    </a:lnTo>
                    <a:lnTo>
                      <a:pt x="319569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159564" y="160006"/>
                    </a:lnTo>
                    <a:lnTo>
                      <a:pt x="159564" y="80003"/>
                    </a:lnTo>
                    <a:lnTo>
                      <a:pt x="79561" y="80003"/>
                    </a:lnTo>
                    <a:lnTo>
                      <a:pt x="79561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79561" y="160006"/>
                    </a:lnTo>
                    <a:lnTo>
                      <a:pt x="79561" y="239566"/>
                    </a:lnTo>
                    <a:lnTo>
                      <a:pt x="159564" y="239566"/>
                    </a:lnTo>
                    <a:lnTo>
                      <a:pt x="159564" y="319569"/>
                    </a:lnTo>
                    <a:lnTo>
                      <a:pt x="239566" y="319569"/>
                    </a:lnTo>
                    <a:lnTo>
                      <a:pt x="319569" y="319569"/>
                    </a:lnTo>
                    <a:lnTo>
                      <a:pt x="399130" y="319569"/>
                    </a:lnTo>
                    <a:lnTo>
                      <a:pt x="479133" y="319569"/>
                    </a:lnTo>
                    <a:lnTo>
                      <a:pt x="559136" y="319569"/>
                    </a:lnTo>
                    <a:lnTo>
                      <a:pt x="638696" y="319569"/>
                    </a:lnTo>
                    <a:lnTo>
                      <a:pt x="718699" y="319569"/>
                    </a:lnTo>
                    <a:lnTo>
                      <a:pt x="798702" y="319569"/>
                    </a:lnTo>
                    <a:lnTo>
                      <a:pt x="878705" y="319569"/>
                    </a:lnTo>
                    <a:lnTo>
                      <a:pt x="878705" y="239566"/>
                    </a:lnTo>
                    <a:lnTo>
                      <a:pt x="958266" y="239566"/>
                    </a:lnTo>
                    <a:lnTo>
                      <a:pt x="958266" y="160006"/>
                    </a:lnTo>
                    <a:lnTo>
                      <a:pt x="878705" y="160006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8AEC4305-91D8-6F57-7898-63E77ED8FED0}"/>
                  </a:ext>
                </a:extLst>
              </p:cNvPr>
              <p:cNvSpPr/>
              <p:nvPr/>
            </p:nvSpPr>
            <p:spPr>
              <a:xfrm>
                <a:off x="11275020" y="7921572"/>
                <a:ext cx="160005" cy="239566"/>
              </a:xfrm>
              <a:custGeom>
                <a:avLst/>
                <a:gdLst>
                  <a:gd name="connsiteX0" fmla="*/ 80003 w 160005"/>
                  <a:gd name="connsiteY0" fmla="*/ 0 h 239566"/>
                  <a:gd name="connsiteX1" fmla="*/ 80003 w 160005"/>
                  <a:gd name="connsiteY1" fmla="*/ 79561 h 239566"/>
                  <a:gd name="connsiteX2" fmla="*/ 80003 w 160005"/>
                  <a:gd name="connsiteY2" fmla="*/ 79561 h 239566"/>
                  <a:gd name="connsiteX3" fmla="*/ 46410 w 160005"/>
                  <a:gd name="connsiteY3" fmla="*/ 79561 h 239566"/>
                  <a:gd name="connsiteX4" fmla="*/ 0 w 160005"/>
                  <a:gd name="connsiteY4" fmla="*/ 79561 h 239566"/>
                  <a:gd name="connsiteX5" fmla="*/ 0 w 160005"/>
                  <a:gd name="connsiteY5" fmla="*/ 159564 h 239566"/>
                  <a:gd name="connsiteX6" fmla="*/ 0 w 160005"/>
                  <a:gd name="connsiteY6" fmla="*/ 159564 h 239566"/>
                  <a:gd name="connsiteX7" fmla="*/ 0 w 160005"/>
                  <a:gd name="connsiteY7" fmla="*/ 239566 h 239566"/>
                  <a:gd name="connsiteX8" fmla="*/ 80003 w 160005"/>
                  <a:gd name="connsiteY8" fmla="*/ 239566 h 239566"/>
                  <a:gd name="connsiteX9" fmla="*/ 80003 w 160005"/>
                  <a:gd name="connsiteY9" fmla="*/ 159564 h 239566"/>
                  <a:gd name="connsiteX10" fmla="*/ 106965 w 160005"/>
                  <a:gd name="connsiteY10" fmla="*/ 159564 h 239566"/>
                  <a:gd name="connsiteX11" fmla="*/ 160006 w 160005"/>
                  <a:gd name="connsiteY11" fmla="*/ 159564 h 239566"/>
                  <a:gd name="connsiteX12" fmla="*/ 160006 w 160005"/>
                  <a:gd name="connsiteY12" fmla="*/ 79561 h 239566"/>
                  <a:gd name="connsiteX13" fmla="*/ 160006 w 160005"/>
                  <a:gd name="connsiteY13" fmla="*/ 0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005" h="239566">
                    <a:moveTo>
                      <a:pt x="80003" y="0"/>
                    </a:moveTo>
                    <a:lnTo>
                      <a:pt x="80003" y="79561"/>
                    </a:lnTo>
                    <a:lnTo>
                      <a:pt x="80003" y="79561"/>
                    </a:lnTo>
                    <a:lnTo>
                      <a:pt x="46410" y="79561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106965" y="159564"/>
                    </a:lnTo>
                    <a:lnTo>
                      <a:pt x="160006" y="159564"/>
                    </a:lnTo>
                    <a:lnTo>
                      <a:pt x="160006" y="79561"/>
                    </a:lnTo>
                    <a:lnTo>
                      <a:pt x="160006" y="0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49" name="Graphic 57">
              <a:extLst>
                <a:ext uri="{FF2B5EF4-FFF2-40B4-BE49-F238E27FC236}">
                  <a16:creationId xmlns:a16="http://schemas.microsoft.com/office/drawing/2014/main" id="{79CE6C96-7A10-101A-9614-4EB2FE995F4E}"/>
                </a:ext>
              </a:extLst>
            </p:cNvPr>
            <p:cNvGrpSpPr/>
            <p:nvPr/>
          </p:nvGrpSpPr>
          <p:grpSpPr>
            <a:xfrm>
              <a:off x="10396316" y="7282433"/>
              <a:ext cx="878704" cy="959591"/>
              <a:chOff x="10396316" y="7282433"/>
              <a:chExt cx="878704" cy="959591"/>
            </a:xfrm>
            <a:solidFill>
              <a:srgbClr val="F79B20"/>
            </a:solidFill>
          </p:grpSpPr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933BC274-28B0-64BA-B9CD-72DB33C9D35E}"/>
                  </a:ext>
                </a:extLst>
              </p:cNvPr>
              <p:cNvSpPr/>
              <p:nvPr/>
            </p:nvSpPr>
            <p:spPr>
              <a:xfrm>
                <a:off x="10475434" y="7441997"/>
                <a:ext cx="720025" cy="800028"/>
              </a:xfrm>
              <a:custGeom>
                <a:avLst/>
                <a:gdLst>
                  <a:gd name="connsiteX0" fmla="*/ 640023 w 720025"/>
                  <a:gd name="connsiteY0" fmla="*/ 399572 h 800028"/>
                  <a:gd name="connsiteX1" fmla="*/ 640023 w 720025"/>
                  <a:gd name="connsiteY1" fmla="*/ 319569 h 800028"/>
                  <a:gd name="connsiteX2" fmla="*/ 560020 w 720025"/>
                  <a:gd name="connsiteY2" fmla="*/ 319569 h 800028"/>
                  <a:gd name="connsiteX3" fmla="*/ 560020 w 720025"/>
                  <a:gd name="connsiteY3" fmla="*/ 239566 h 800028"/>
                  <a:gd name="connsiteX4" fmla="*/ 480017 w 720025"/>
                  <a:gd name="connsiteY4" fmla="*/ 239566 h 800028"/>
                  <a:gd name="connsiteX5" fmla="*/ 480017 w 720025"/>
                  <a:gd name="connsiteY5" fmla="*/ 159564 h 800028"/>
                  <a:gd name="connsiteX6" fmla="*/ 400014 w 720025"/>
                  <a:gd name="connsiteY6" fmla="*/ 159564 h 800028"/>
                  <a:gd name="connsiteX7" fmla="*/ 400014 w 720025"/>
                  <a:gd name="connsiteY7" fmla="*/ 80003 h 800028"/>
                  <a:gd name="connsiteX8" fmla="*/ 400014 w 720025"/>
                  <a:gd name="connsiteY8" fmla="*/ 80003 h 800028"/>
                  <a:gd name="connsiteX9" fmla="*/ 400014 w 720025"/>
                  <a:gd name="connsiteY9" fmla="*/ 0 h 800028"/>
                  <a:gd name="connsiteX10" fmla="*/ 320011 w 720025"/>
                  <a:gd name="connsiteY10" fmla="*/ 0 h 800028"/>
                  <a:gd name="connsiteX11" fmla="*/ 320011 w 720025"/>
                  <a:gd name="connsiteY11" fmla="*/ 80003 h 800028"/>
                  <a:gd name="connsiteX12" fmla="*/ 320011 w 720025"/>
                  <a:gd name="connsiteY12" fmla="*/ 80003 h 800028"/>
                  <a:gd name="connsiteX13" fmla="*/ 320011 w 720025"/>
                  <a:gd name="connsiteY13" fmla="*/ 160006 h 800028"/>
                  <a:gd name="connsiteX14" fmla="*/ 240008 w 720025"/>
                  <a:gd name="connsiteY14" fmla="*/ 160006 h 800028"/>
                  <a:gd name="connsiteX15" fmla="*/ 240008 w 720025"/>
                  <a:gd name="connsiteY15" fmla="*/ 240008 h 800028"/>
                  <a:gd name="connsiteX16" fmla="*/ 160006 w 720025"/>
                  <a:gd name="connsiteY16" fmla="*/ 240008 h 800028"/>
                  <a:gd name="connsiteX17" fmla="*/ 160006 w 720025"/>
                  <a:gd name="connsiteY17" fmla="*/ 320011 h 800028"/>
                  <a:gd name="connsiteX18" fmla="*/ 80003 w 720025"/>
                  <a:gd name="connsiteY18" fmla="*/ 320011 h 800028"/>
                  <a:gd name="connsiteX19" fmla="*/ 80003 w 720025"/>
                  <a:gd name="connsiteY19" fmla="*/ 400014 h 800028"/>
                  <a:gd name="connsiteX20" fmla="*/ 80003 w 720025"/>
                  <a:gd name="connsiteY20" fmla="*/ 480017 h 800028"/>
                  <a:gd name="connsiteX21" fmla="*/ 0 w 720025"/>
                  <a:gd name="connsiteY21" fmla="*/ 480017 h 800028"/>
                  <a:gd name="connsiteX22" fmla="*/ 0 w 720025"/>
                  <a:gd name="connsiteY22" fmla="*/ 560020 h 800028"/>
                  <a:gd name="connsiteX23" fmla="*/ 80003 w 720025"/>
                  <a:gd name="connsiteY23" fmla="*/ 560020 h 800028"/>
                  <a:gd name="connsiteX24" fmla="*/ 80003 w 720025"/>
                  <a:gd name="connsiteY24" fmla="*/ 640023 h 800028"/>
                  <a:gd name="connsiteX25" fmla="*/ 160006 w 720025"/>
                  <a:gd name="connsiteY25" fmla="*/ 640023 h 800028"/>
                  <a:gd name="connsiteX26" fmla="*/ 160006 w 720025"/>
                  <a:gd name="connsiteY26" fmla="*/ 720025 h 800028"/>
                  <a:gd name="connsiteX27" fmla="*/ 240008 w 720025"/>
                  <a:gd name="connsiteY27" fmla="*/ 720025 h 800028"/>
                  <a:gd name="connsiteX28" fmla="*/ 240008 w 720025"/>
                  <a:gd name="connsiteY28" fmla="*/ 800028 h 800028"/>
                  <a:gd name="connsiteX29" fmla="*/ 320011 w 720025"/>
                  <a:gd name="connsiteY29" fmla="*/ 800028 h 800028"/>
                  <a:gd name="connsiteX30" fmla="*/ 400014 w 720025"/>
                  <a:gd name="connsiteY30" fmla="*/ 800028 h 800028"/>
                  <a:gd name="connsiteX31" fmla="*/ 480017 w 720025"/>
                  <a:gd name="connsiteY31" fmla="*/ 800028 h 800028"/>
                  <a:gd name="connsiteX32" fmla="*/ 480017 w 720025"/>
                  <a:gd name="connsiteY32" fmla="*/ 720025 h 800028"/>
                  <a:gd name="connsiteX33" fmla="*/ 560020 w 720025"/>
                  <a:gd name="connsiteY33" fmla="*/ 720025 h 800028"/>
                  <a:gd name="connsiteX34" fmla="*/ 560020 w 720025"/>
                  <a:gd name="connsiteY34" fmla="*/ 640023 h 800028"/>
                  <a:gd name="connsiteX35" fmla="*/ 640023 w 720025"/>
                  <a:gd name="connsiteY35" fmla="*/ 640023 h 800028"/>
                  <a:gd name="connsiteX36" fmla="*/ 640023 w 720025"/>
                  <a:gd name="connsiteY36" fmla="*/ 560020 h 800028"/>
                  <a:gd name="connsiteX37" fmla="*/ 720025 w 720025"/>
                  <a:gd name="connsiteY37" fmla="*/ 560020 h 800028"/>
                  <a:gd name="connsiteX38" fmla="*/ 720025 w 720025"/>
                  <a:gd name="connsiteY38" fmla="*/ 480017 h 800028"/>
                  <a:gd name="connsiteX39" fmla="*/ 640023 w 720025"/>
                  <a:gd name="connsiteY39" fmla="*/ 480017 h 800028"/>
                  <a:gd name="connsiteX40" fmla="*/ 640023 w 720025"/>
                  <a:gd name="connsiteY40" fmla="*/ 399572 h 800028"/>
                  <a:gd name="connsiteX41" fmla="*/ 480017 w 720025"/>
                  <a:gd name="connsiteY41" fmla="*/ 479575 h 800028"/>
                  <a:gd name="connsiteX42" fmla="*/ 480017 w 720025"/>
                  <a:gd name="connsiteY42" fmla="*/ 559578 h 800028"/>
                  <a:gd name="connsiteX43" fmla="*/ 400014 w 720025"/>
                  <a:gd name="connsiteY43" fmla="*/ 559578 h 800028"/>
                  <a:gd name="connsiteX44" fmla="*/ 400014 w 720025"/>
                  <a:gd name="connsiteY44" fmla="*/ 639580 h 800028"/>
                  <a:gd name="connsiteX45" fmla="*/ 320011 w 720025"/>
                  <a:gd name="connsiteY45" fmla="*/ 639580 h 800028"/>
                  <a:gd name="connsiteX46" fmla="*/ 320011 w 720025"/>
                  <a:gd name="connsiteY46" fmla="*/ 559578 h 800028"/>
                  <a:gd name="connsiteX47" fmla="*/ 240008 w 720025"/>
                  <a:gd name="connsiteY47" fmla="*/ 559578 h 800028"/>
                  <a:gd name="connsiteX48" fmla="*/ 240008 w 720025"/>
                  <a:gd name="connsiteY48" fmla="*/ 479575 h 800028"/>
                  <a:gd name="connsiteX49" fmla="*/ 240008 w 720025"/>
                  <a:gd name="connsiteY49" fmla="*/ 399572 h 800028"/>
                  <a:gd name="connsiteX50" fmla="*/ 320011 w 720025"/>
                  <a:gd name="connsiteY50" fmla="*/ 399572 h 800028"/>
                  <a:gd name="connsiteX51" fmla="*/ 320011 w 720025"/>
                  <a:gd name="connsiteY51" fmla="*/ 319569 h 800028"/>
                  <a:gd name="connsiteX52" fmla="*/ 400014 w 720025"/>
                  <a:gd name="connsiteY52" fmla="*/ 319569 h 800028"/>
                  <a:gd name="connsiteX53" fmla="*/ 400014 w 720025"/>
                  <a:gd name="connsiteY53" fmla="*/ 399572 h 800028"/>
                  <a:gd name="connsiteX54" fmla="*/ 480017 w 720025"/>
                  <a:gd name="connsiteY54" fmla="*/ 399572 h 800028"/>
                  <a:gd name="connsiteX55" fmla="*/ 480017 w 720025"/>
                  <a:gd name="connsiteY55" fmla="*/ 479575 h 80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720025" h="800028">
                    <a:moveTo>
                      <a:pt x="640023" y="399572"/>
                    </a:moveTo>
                    <a:lnTo>
                      <a:pt x="640023" y="319569"/>
                    </a:lnTo>
                    <a:lnTo>
                      <a:pt x="560020" y="319569"/>
                    </a:lnTo>
                    <a:lnTo>
                      <a:pt x="560020" y="239566"/>
                    </a:lnTo>
                    <a:lnTo>
                      <a:pt x="480017" y="239566"/>
                    </a:lnTo>
                    <a:lnTo>
                      <a:pt x="480017" y="159564"/>
                    </a:lnTo>
                    <a:lnTo>
                      <a:pt x="400014" y="159564"/>
                    </a:lnTo>
                    <a:lnTo>
                      <a:pt x="400014" y="80003"/>
                    </a:lnTo>
                    <a:lnTo>
                      <a:pt x="400014" y="80003"/>
                    </a:lnTo>
                    <a:lnTo>
                      <a:pt x="400014" y="0"/>
                    </a:lnTo>
                    <a:lnTo>
                      <a:pt x="320011" y="0"/>
                    </a:lnTo>
                    <a:lnTo>
                      <a:pt x="320011" y="80003"/>
                    </a:lnTo>
                    <a:lnTo>
                      <a:pt x="320011" y="80003"/>
                    </a:lnTo>
                    <a:lnTo>
                      <a:pt x="320011" y="160006"/>
                    </a:lnTo>
                    <a:lnTo>
                      <a:pt x="240008" y="160006"/>
                    </a:lnTo>
                    <a:lnTo>
                      <a:pt x="240008" y="240008"/>
                    </a:lnTo>
                    <a:lnTo>
                      <a:pt x="160006" y="240008"/>
                    </a:lnTo>
                    <a:lnTo>
                      <a:pt x="160006" y="320011"/>
                    </a:lnTo>
                    <a:lnTo>
                      <a:pt x="80003" y="320011"/>
                    </a:lnTo>
                    <a:lnTo>
                      <a:pt x="80003" y="400014"/>
                    </a:lnTo>
                    <a:lnTo>
                      <a:pt x="80003" y="480017"/>
                    </a:lnTo>
                    <a:lnTo>
                      <a:pt x="0" y="480017"/>
                    </a:lnTo>
                    <a:lnTo>
                      <a:pt x="0" y="560020"/>
                    </a:lnTo>
                    <a:lnTo>
                      <a:pt x="80003" y="560020"/>
                    </a:lnTo>
                    <a:lnTo>
                      <a:pt x="80003" y="640023"/>
                    </a:lnTo>
                    <a:lnTo>
                      <a:pt x="160006" y="640023"/>
                    </a:lnTo>
                    <a:lnTo>
                      <a:pt x="160006" y="720025"/>
                    </a:lnTo>
                    <a:lnTo>
                      <a:pt x="240008" y="720025"/>
                    </a:lnTo>
                    <a:lnTo>
                      <a:pt x="240008" y="800028"/>
                    </a:lnTo>
                    <a:lnTo>
                      <a:pt x="320011" y="800028"/>
                    </a:lnTo>
                    <a:lnTo>
                      <a:pt x="400014" y="800028"/>
                    </a:lnTo>
                    <a:lnTo>
                      <a:pt x="480017" y="800028"/>
                    </a:lnTo>
                    <a:lnTo>
                      <a:pt x="480017" y="720025"/>
                    </a:lnTo>
                    <a:lnTo>
                      <a:pt x="560020" y="720025"/>
                    </a:lnTo>
                    <a:lnTo>
                      <a:pt x="560020" y="640023"/>
                    </a:lnTo>
                    <a:lnTo>
                      <a:pt x="640023" y="640023"/>
                    </a:lnTo>
                    <a:lnTo>
                      <a:pt x="640023" y="560020"/>
                    </a:lnTo>
                    <a:lnTo>
                      <a:pt x="720025" y="560020"/>
                    </a:lnTo>
                    <a:lnTo>
                      <a:pt x="720025" y="480017"/>
                    </a:lnTo>
                    <a:lnTo>
                      <a:pt x="640023" y="480017"/>
                    </a:lnTo>
                    <a:lnTo>
                      <a:pt x="640023" y="399572"/>
                    </a:lnTo>
                    <a:close/>
                    <a:moveTo>
                      <a:pt x="480017" y="479575"/>
                    </a:moveTo>
                    <a:lnTo>
                      <a:pt x="480017" y="559578"/>
                    </a:lnTo>
                    <a:lnTo>
                      <a:pt x="400014" y="559578"/>
                    </a:lnTo>
                    <a:lnTo>
                      <a:pt x="400014" y="639580"/>
                    </a:lnTo>
                    <a:lnTo>
                      <a:pt x="320011" y="639580"/>
                    </a:lnTo>
                    <a:lnTo>
                      <a:pt x="320011" y="559578"/>
                    </a:lnTo>
                    <a:lnTo>
                      <a:pt x="240008" y="559578"/>
                    </a:lnTo>
                    <a:lnTo>
                      <a:pt x="240008" y="479575"/>
                    </a:lnTo>
                    <a:lnTo>
                      <a:pt x="240008" y="399572"/>
                    </a:lnTo>
                    <a:lnTo>
                      <a:pt x="320011" y="399572"/>
                    </a:lnTo>
                    <a:lnTo>
                      <a:pt x="320011" y="319569"/>
                    </a:lnTo>
                    <a:lnTo>
                      <a:pt x="400014" y="319569"/>
                    </a:lnTo>
                    <a:lnTo>
                      <a:pt x="400014" y="399572"/>
                    </a:lnTo>
                    <a:lnTo>
                      <a:pt x="480017" y="399572"/>
                    </a:lnTo>
                    <a:lnTo>
                      <a:pt x="480017" y="479575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2389E323-D41E-FD5E-3022-DDAF568FFD91}"/>
                  </a:ext>
                </a:extLst>
              </p:cNvPr>
              <p:cNvSpPr/>
              <p:nvPr/>
            </p:nvSpPr>
            <p:spPr>
              <a:xfrm>
                <a:off x="10795888" y="728243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2" name="Freeform 251">
                <a:extLst>
                  <a:ext uri="{FF2B5EF4-FFF2-40B4-BE49-F238E27FC236}">
                    <a16:creationId xmlns:a16="http://schemas.microsoft.com/office/drawing/2014/main" id="{FC5C2C3E-3B5B-25AA-5664-A47584EEDA57}"/>
                  </a:ext>
                </a:extLst>
              </p:cNvPr>
              <p:cNvSpPr/>
              <p:nvPr/>
            </p:nvSpPr>
            <p:spPr>
              <a:xfrm>
                <a:off x="11195460" y="7602003"/>
                <a:ext cx="79560" cy="159563"/>
              </a:xfrm>
              <a:custGeom>
                <a:avLst/>
                <a:gdLst>
                  <a:gd name="connsiteX0" fmla="*/ 0 w 79560"/>
                  <a:gd name="connsiteY0" fmla="*/ 0 h 159563"/>
                  <a:gd name="connsiteX1" fmla="*/ 0 w 79560"/>
                  <a:gd name="connsiteY1" fmla="*/ 80003 h 159563"/>
                  <a:gd name="connsiteX2" fmla="*/ 0 w 79560"/>
                  <a:gd name="connsiteY2" fmla="*/ 159564 h 159563"/>
                  <a:gd name="connsiteX3" fmla="*/ 79561 w 79560"/>
                  <a:gd name="connsiteY3" fmla="*/ 159564 h 159563"/>
                  <a:gd name="connsiteX4" fmla="*/ 79561 w 79560"/>
                  <a:gd name="connsiteY4" fmla="*/ 80003 h 159563"/>
                  <a:gd name="connsiteX5" fmla="*/ 79561 w 79560"/>
                  <a:gd name="connsiteY5" fmla="*/ 0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60" h="159563">
                    <a:moveTo>
                      <a:pt x="0" y="0"/>
                    </a:moveTo>
                    <a:lnTo>
                      <a:pt x="0" y="80003"/>
                    </a:lnTo>
                    <a:lnTo>
                      <a:pt x="0" y="159564"/>
                    </a:lnTo>
                    <a:lnTo>
                      <a:pt x="79561" y="159564"/>
                    </a:lnTo>
                    <a:lnTo>
                      <a:pt x="79561" y="80003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70E842F1-40F7-BD58-F61E-CC4D37400C46}"/>
                  </a:ext>
                </a:extLst>
              </p:cNvPr>
              <p:cNvSpPr/>
              <p:nvPr/>
            </p:nvSpPr>
            <p:spPr>
              <a:xfrm>
                <a:off x="10396316" y="7602003"/>
                <a:ext cx="80002" cy="159563"/>
              </a:xfrm>
              <a:custGeom>
                <a:avLst/>
                <a:gdLst>
                  <a:gd name="connsiteX0" fmla="*/ 80003 w 80002"/>
                  <a:gd name="connsiteY0" fmla="*/ 80003 h 159563"/>
                  <a:gd name="connsiteX1" fmla="*/ 80003 w 80002"/>
                  <a:gd name="connsiteY1" fmla="*/ 0 h 159563"/>
                  <a:gd name="connsiteX2" fmla="*/ 0 w 80002"/>
                  <a:gd name="connsiteY2" fmla="*/ 0 h 159563"/>
                  <a:gd name="connsiteX3" fmla="*/ 0 w 80002"/>
                  <a:gd name="connsiteY3" fmla="*/ 80003 h 159563"/>
                  <a:gd name="connsiteX4" fmla="*/ 0 w 80002"/>
                  <a:gd name="connsiteY4" fmla="*/ 159564 h 159563"/>
                  <a:gd name="connsiteX5" fmla="*/ 80003 w 80002"/>
                  <a:gd name="connsiteY5" fmla="*/ 159564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80003" y="159564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54" name="Graphic 57">
              <a:extLst>
                <a:ext uri="{FF2B5EF4-FFF2-40B4-BE49-F238E27FC236}">
                  <a16:creationId xmlns:a16="http://schemas.microsoft.com/office/drawing/2014/main" id="{81A75D87-5B17-0ACC-F8C9-2B3226FEB7B2}"/>
                </a:ext>
              </a:extLst>
            </p:cNvPr>
            <p:cNvGrpSpPr/>
            <p:nvPr/>
          </p:nvGrpSpPr>
          <p:grpSpPr>
            <a:xfrm>
              <a:off x="9997186" y="6403729"/>
              <a:ext cx="1677406" cy="1838296"/>
              <a:chOff x="9997186" y="6403729"/>
              <a:chExt cx="1677406" cy="1838296"/>
            </a:xfrm>
            <a:solidFill>
              <a:srgbClr val="F26925"/>
            </a:solidFill>
          </p:grpSpPr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135E3861-3D45-B06F-48A3-523AD4997B92}"/>
                  </a:ext>
                </a:extLst>
              </p:cNvPr>
              <p:cNvSpPr/>
              <p:nvPr/>
            </p:nvSpPr>
            <p:spPr>
              <a:xfrm>
                <a:off x="11355023" y="7042867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0B71A3EE-3EDC-FAE2-1BCA-C27F94422F60}"/>
                  </a:ext>
                </a:extLst>
              </p:cNvPr>
              <p:cNvSpPr/>
              <p:nvPr/>
            </p:nvSpPr>
            <p:spPr>
              <a:xfrm>
                <a:off x="9997186" y="720243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242B70D5-DAC3-EC2C-5ADF-AB775D261C7F}"/>
                  </a:ext>
                </a:extLst>
              </p:cNvPr>
              <p:cNvSpPr/>
              <p:nvPr/>
            </p:nvSpPr>
            <p:spPr>
              <a:xfrm>
                <a:off x="11594590" y="736243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9CC6EAAF-4536-CA88-E941-D15CCAB46945}"/>
                  </a:ext>
                </a:extLst>
              </p:cNvPr>
              <p:cNvSpPr/>
              <p:nvPr/>
            </p:nvSpPr>
            <p:spPr>
              <a:xfrm>
                <a:off x="10715885" y="640372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9B0E464C-98E7-8268-A5A7-A32D059C3EF3}"/>
                  </a:ext>
                </a:extLst>
              </p:cNvPr>
              <p:cNvSpPr/>
              <p:nvPr/>
            </p:nvSpPr>
            <p:spPr>
              <a:xfrm>
                <a:off x="10236752" y="6803301"/>
                <a:ext cx="1197832" cy="1438724"/>
              </a:xfrm>
              <a:custGeom>
                <a:avLst/>
                <a:gdLst>
                  <a:gd name="connsiteX0" fmla="*/ 1118271 w 1197832"/>
                  <a:gd name="connsiteY0" fmla="*/ 878705 h 1438724"/>
                  <a:gd name="connsiteX1" fmla="*/ 1118271 w 1197832"/>
                  <a:gd name="connsiteY1" fmla="*/ 878705 h 1438724"/>
                  <a:gd name="connsiteX2" fmla="*/ 1118271 w 1197832"/>
                  <a:gd name="connsiteY2" fmla="*/ 878705 h 1438724"/>
                  <a:gd name="connsiteX3" fmla="*/ 1118271 w 1197832"/>
                  <a:gd name="connsiteY3" fmla="*/ 878705 h 1438724"/>
                  <a:gd name="connsiteX4" fmla="*/ 1118271 w 1197832"/>
                  <a:gd name="connsiteY4" fmla="*/ 559136 h 1438724"/>
                  <a:gd name="connsiteX5" fmla="*/ 1038269 w 1197832"/>
                  <a:gd name="connsiteY5" fmla="*/ 559136 h 1438724"/>
                  <a:gd name="connsiteX6" fmla="*/ 1038269 w 1197832"/>
                  <a:gd name="connsiteY6" fmla="*/ 639138 h 1438724"/>
                  <a:gd name="connsiteX7" fmla="*/ 958266 w 1197832"/>
                  <a:gd name="connsiteY7" fmla="*/ 639138 h 1438724"/>
                  <a:gd name="connsiteX8" fmla="*/ 958266 w 1197832"/>
                  <a:gd name="connsiteY8" fmla="*/ 718699 h 1438724"/>
                  <a:gd name="connsiteX9" fmla="*/ 798702 w 1197832"/>
                  <a:gd name="connsiteY9" fmla="*/ 718699 h 1438724"/>
                  <a:gd name="connsiteX10" fmla="*/ 798702 w 1197832"/>
                  <a:gd name="connsiteY10" fmla="*/ 399130 h 1438724"/>
                  <a:gd name="connsiteX11" fmla="*/ 718699 w 1197832"/>
                  <a:gd name="connsiteY11" fmla="*/ 399130 h 1438724"/>
                  <a:gd name="connsiteX12" fmla="*/ 718699 w 1197832"/>
                  <a:gd name="connsiteY12" fmla="*/ 159564 h 1438724"/>
                  <a:gd name="connsiteX13" fmla="*/ 638696 w 1197832"/>
                  <a:gd name="connsiteY13" fmla="*/ 159564 h 1438724"/>
                  <a:gd name="connsiteX14" fmla="*/ 638696 w 1197832"/>
                  <a:gd name="connsiteY14" fmla="*/ 79561 h 1438724"/>
                  <a:gd name="connsiteX15" fmla="*/ 558694 w 1197832"/>
                  <a:gd name="connsiteY15" fmla="*/ 79561 h 1438724"/>
                  <a:gd name="connsiteX16" fmla="*/ 558694 w 1197832"/>
                  <a:gd name="connsiteY16" fmla="*/ 0 h 1438724"/>
                  <a:gd name="connsiteX17" fmla="*/ 478691 w 1197832"/>
                  <a:gd name="connsiteY17" fmla="*/ 0 h 1438724"/>
                  <a:gd name="connsiteX18" fmla="*/ 478691 w 1197832"/>
                  <a:gd name="connsiteY18" fmla="*/ 639138 h 1438724"/>
                  <a:gd name="connsiteX19" fmla="*/ 398688 w 1197832"/>
                  <a:gd name="connsiteY19" fmla="*/ 639138 h 1438724"/>
                  <a:gd name="connsiteX20" fmla="*/ 398688 w 1197832"/>
                  <a:gd name="connsiteY20" fmla="*/ 718699 h 1438724"/>
                  <a:gd name="connsiteX21" fmla="*/ 478691 w 1197832"/>
                  <a:gd name="connsiteY21" fmla="*/ 718699 h 1438724"/>
                  <a:gd name="connsiteX22" fmla="*/ 478691 w 1197832"/>
                  <a:gd name="connsiteY22" fmla="*/ 798702 h 1438724"/>
                  <a:gd name="connsiteX23" fmla="*/ 398688 w 1197832"/>
                  <a:gd name="connsiteY23" fmla="*/ 798702 h 1438724"/>
                  <a:gd name="connsiteX24" fmla="*/ 398688 w 1197832"/>
                  <a:gd name="connsiteY24" fmla="*/ 718699 h 1438724"/>
                  <a:gd name="connsiteX25" fmla="*/ 318685 w 1197832"/>
                  <a:gd name="connsiteY25" fmla="*/ 718699 h 1438724"/>
                  <a:gd name="connsiteX26" fmla="*/ 318685 w 1197832"/>
                  <a:gd name="connsiteY26" fmla="*/ 638696 h 1438724"/>
                  <a:gd name="connsiteX27" fmla="*/ 238682 w 1197832"/>
                  <a:gd name="connsiteY27" fmla="*/ 638696 h 1438724"/>
                  <a:gd name="connsiteX28" fmla="*/ 238682 w 1197832"/>
                  <a:gd name="connsiteY28" fmla="*/ 479133 h 1438724"/>
                  <a:gd name="connsiteX29" fmla="*/ 159564 w 1197832"/>
                  <a:gd name="connsiteY29" fmla="*/ 479133 h 1438724"/>
                  <a:gd name="connsiteX30" fmla="*/ 159564 w 1197832"/>
                  <a:gd name="connsiteY30" fmla="*/ 638696 h 1438724"/>
                  <a:gd name="connsiteX31" fmla="*/ 80003 w 1197832"/>
                  <a:gd name="connsiteY31" fmla="*/ 638696 h 1438724"/>
                  <a:gd name="connsiteX32" fmla="*/ 80003 w 1197832"/>
                  <a:gd name="connsiteY32" fmla="*/ 798260 h 1438724"/>
                  <a:gd name="connsiteX33" fmla="*/ 80003 w 1197832"/>
                  <a:gd name="connsiteY33" fmla="*/ 798260 h 1438724"/>
                  <a:gd name="connsiteX34" fmla="*/ 80003 w 1197832"/>
                  <a:gd name="connsiteY34" fmla="*/ 798260 h 1438724"/>
                  <a:gd name="connsiteX35" fmla="*/ 0 w 1197832"/>
                  <a:gd name="connsiteY35" fmla="*/ 798260 h 1438724"/>
                  <a:gd name="connsiteX36" fmla="*/ 0 w 1197832"/>
                  <a:gd name="connsiteY36" fmla="*/ 1117829 h 1438724"/>
                  <a:gd name="connsiteX37" fmla="*/ 80003 w 1197832"/>
                  <a:gd name="connsiteY37" fmla="*/ 1117829 h 1438724"/>
                  <a:gd name="connsiteX38" fmla="*/ 80003 w 1197832"/>
                  <a:gd name="connsiteY38" fmla="*/ 1197832 h 1438724"/>
                  <a:gd name="connsiteX39" fmla="*/ 160006 w 1197832"/>
                  <a:gd name="connsiteY39" fmla="*/ 1197832 h 1438724"/>
                  <a:gd name="connsiteX40" fmla="*/ 160006 w 1197832"/>
                  <a:gd name="connsiteY40" fmla="*/ 1277835 h 1438724"/>
                  <a:gd name="connsiteX41" fmla="*/ 240008 w 1197832"/>
                  <a:gd name="connsiteY41" fmla="*/ 1277835 h 1438724"/>
                  <a:gd name="connsiteX42" fmla="*/ 240008 w 1197832"/>
                  <a:gd name="connsiteY42" fmla="*/ 1357838 h 1438724"/>
                  <a:gd name="connsiteX43" fmla="*/ 320011 w 1197832"/>
                  <a:gd name="connsiteY43" fmla="*/ 1357838 h 1438724"/>
                  <a:gd name="connsiteX44" fmla="*/ 320011 w 1197832"/>
                  <a:gd name="connsiteY44" fmla="*/ 1437841 h 1438724"/>
                  <a:gd name="connsiteX45" fmla="*/ 479575 w 1197832"/>
                  <a:gd name="connsiteY45" fmla="*/ 1437841 h 1438724"/>
                  <a:gd name="connsiteX46" fmla="*/ 479575 w 1197832"/>
                  <a:gd name="connsiteY46" fmla="*/ 1357838 h 1438724"/>
                  <a:gd name="connsiteX47" fmla="*/ 399572 w 1197832"/>
                  <a:gd name="connsiteY47" fmla="*/ 1357838 h 1438724"/>
                  <a:gd name="connsiteX48" fmla="*/ 399572 w 1197832"/>
                  <a:gd name="connsiteY48" fmla="*/ 1277835 h 1438724"/>
                  <a:gd name="connsiteX49" fmla="*/ 319569 w 1197832"/>
                  <a:gd name="connsiteY49" fmla="*/ 1277835 h 1438724"/>
                  <a:gd name="connsiteX50" fmla="*/ 319569 w 1197832"/>
                  <a:gd name="connsiteY50" fmla="*/ 1197832 h 1438724"/>
                  <a:gd name="connsiteX51" fmla="*/ 239566 w 1197832"/>
                  <a:gd name="connsiteY51" fmla="*/ 1197832 h 1438724"/>
                  <a:gd name="connsiteX52" fmla="*/ 239566 w 1197832"/>
                  <a:gd name="connsiteY52" fmla="*/ 1117829 h 1438724"/>
                  <a:gd name="connsiteX53" fmla="*/ 319569 w 1197832"/>
                  <a:gd name="connsiteY53" fmla="*/ 1117829 h 1438724"/>
                  <a:gd name="connsiteX54" fmla="*/ 319569 w 1197832"/>
                  <a:gd name="connsiteY54" fmla="*/ 958266 h 1438724"/>
                  <a:gd name="connsiteX55" fmla="*/ 399572 w 1197832"/>
                  <a:gd name="connsiteY55" fmla="*/ 958266 h 1438724"/>
                  <a:gd name="connsiteX56" fmla="*/ 399572 w 1197832"/>
                  <a:gd name="connsiteY56" fmla="*/ 878263 h 1438724"/>
                  <a:gd name="connsiteX57" fmla="*/ 479575 w 1197832"/>
                  <a:gd name="connsiteY57" fmla="*/ 878263 h 1438724"/>
                  <a:gd name="connsiteX58" fmla="*/ 479575 w 1197832"/>
                  <a:gd name="connsiteY58" fmla="*/ 798260 h 1438724"/>
                  <a:gd name="connsiteX59" fmla="*/ 559578 w 1197832"/>
                  <a:gd name="connsiteY59" fmla="*/ 798260 h 1438724"/>
                  <a:gd name="connsiteX60" fmla="*/ 559578 w 1197832"/>
                  <a:gd name="connsiteY60" fmla="*/ 638696 h 1438724"/>
                  <a:gd name="connsiteX61" fmla="*/ 639580 w 1197832"/>
                  <a:gd name="connsiteY61" fmla="*/ 638696 h 1438724"/>
                  <a:gd name="connsiteX62" fmla="*/ 639580 w 1197832"/>
                  <a:gd name="connsiteY62" fmla="*/ 798260 h 1438724"/>
                  <a:gd name="connsiteX63" fmla="*/ 719583 w 1197832"/>
                  <a:gd name="connsiteY63" fmla="*/ 798260 h 1438724"/>
                  <a:gd name="connsiteX64" fmla="*/ 719583 w 1197832"/>
                  <a:gd name="connsiteY64" fmla="*/ 878263 h 1438724"/>
                  <a:gd name="connsiteX65" fmla="*/ 799586 w 1197832"/>
                  <a:gd name="connsiteY65" fmla="*/ 878263 h 1438724"/>
                  <a:gd name="connsiteX66" fmla="*/ 799586 w 1197832"/>
                  <a:gd name="connsiteY66" fmla="*/ 958266 h 1438724"/>
                  <a:gd name="connsiteX67" fmla="*/ 959150 w 1197832"/>
                  <a:gd name="connsiteY67" fmla="*/ 958266 h 1438724"/>
                  <a:gd name="connsiteX68" fmla="*/ 959150 w 1197832"/>
                  <a:gd name="connsiteY68" fmla="*/ 798702 h 1438724"/>
                  <a:gd name="connsiteX69" fmla="*/ 1039152 w 1197832"/>
                  <a:gd name="connsiteY69" fmla="*/ 798702 h 1438724"/>
                  <a:gd name="connsiteX70" fmla="*/ 1039152 w 1197832"/>
                  <a:gd name="connsiteY70" fmla="*/ 878705 h 1438724"/>
                  <a:gd name="connsiteX71" fmla="*/ 1039152 w 1197832"/>
                  <a:gd name="connsiteY71" fmla="*/ 878705 h 1438724"/>
                  <a:gd name="connsiteX72" fmla="*/ 1039152 w 1197832"/>
                  <a:gd name="connsiteY72" fmla="*/ 958708 h 1438724"/>
                  <a:gd name="connsiteX73" fmla="*/ 1039152 w 1197832"/>
                  <a:gd name="connsiteY73" fmla="*/ 958708 h 1438724"/>
                  <a:gd name="connsiteX74" fmla="*/ 1039152 w 1197832"/>
                  <a:gd name="connsiteY74" fmla="*/ 958708 h 1438724"/>
                  <a:gd name="connsiteX75" fmla="*/ 959150 w 1197832"/>
                  <a:gd name="connsiteY75" fmla="*/ 958708 h 1438724"/>
                  <a:gd name="connsiteX76" fmla="*/ 959150 w 1197832"/>
                  <a:gd name="connsiteY76" fmla="*/ 1038710 h 1438724"/>
                  <a:gd name="connsiteX77" fmla="*/ 878705 w 1197832"/>
                  <a:gd name="connsiteY77" fmla="*/ 1038710 h 1438724"/>
                  <a:gd name="connsiteX78" fmla="*/ 878705 w 1197832"/>
                  <a:gd name="connsiteY78" fmla="*/ 1118713 h 1438724"/>
                  <a:gd name="connsiteX79" fmla="*/ 958708 w 1197832"/>
                  <a:gd name="connsiteY79" fmla="*/ 1118713 h 1438724"/>
                  <a:gd name="connsiteX80" fmla="*/ 958708 w 1197832"/>
                  <a:gd name="connsiteY80" fmla="*/ 1198716 h 1438724"/>
                  <a:gd name="connsiteX81" fmla="*/ 878705 w 1197832"/>
                  <a:gd name="connsiteY81" fmla="*/ 1198716 h 1438724"/>
                  <a:gd name="connsiteX82" fmla="*/ 878705 w 1197832"/>
                  <a:gd name="connsiteY82" fmla="*/ 1278719 h 1438724"/>
                  <a:gd name="connsiteX83" fmla="*/ 798702 w 1197832"/>
                  <a:gd name="connsiteY83" fmla="*/ 1278719 h 1438724"/>
                  <a:gd name="connsiteX84" fmla="*/ 798702 w 1197832"/>
                  <a:gd name="connsiteY84" fmla="*/ 1358722 h 1438724"/>
                  <a:gd name="connsiteX85" fmla="*/ 718699 w 1197832"/>
                  <a:gd name="connsiteY85" fmla="*/ 1358722 h 1438724"/>
                  <a:gd name="connsiteX86" fmla="*/ 718699 w 1197832"/>
                  <a:gd name="connsiteY86" fmla="*/ 1438724 h 1438724"/>
                  <a:gd name="connsiteX87" fmla="*/ 878263 w 1197832"/>
                  <a:gd name="connsiteY87" fmla="*/ 1438724 h 1438724"/>
                  <a:gd name="connsiteX88" fmla="*/ 878263 w 1197832"/>
                  <a:gd name="connsiteY88" fmla="*/ 1358722 h 1438724"/>
                  <a:gd name="connsiteX89" fmla="*/ 1037827 w 1197832"/>
                  <a:gd name="connsiteY89" fmla="*/ 1358722 h 1438724"/>
                  <a:gd name="connsiteX90" fmla="*/ 1037827 w 1197832"/>
                  <a:gd name="connsiteY90" fmla="*/ 1199158 h 1438724"/>
                  <a:gd name="connsiteX91" fmla="*/ 1117829 w 1197832"/>
                  <a:gd name="connsiteY91" fmla="*/ 1199158 h 1438724"/>
                  <a:gd name="connsiteX92" fmla="*/ 1117829 w 1197832"/>
                  <a:gd name="connsiteY92" fmla="*/ 1119155 h 1438724"/>
                  <a:gd name="connsiteX93" fmla="*/ 1117829 w 1197832"/>
                  <a:gd name="connsiteY93" fmla="*/ 1119155 h 1438724"/>
                  <a:gd name="connsiteX94" fmla="*/ 1117829 w 1197832"/>
                  <a:gd name="connsiteY94" fmla="*/ 1119155 h 1438724"/>
                  <a:gd name="connsiteX95" fmla="*/ 1197832 w 1197832"/>
                  <a:gd name="connsiteY95" fmla="*/ 1119155 h 1438724"/>
                  <a:gd name="connsiteX96" fmla="*/ 1197832 w 1197832"/>
                  <a:gd name="connsiteY96" fmla="*/ 879589 h 1438724"/>
                  <a:gd name="connsiteX97" fmla="*/ 1118271 w 1197832"/>
                  <a:gd name="connsiteY97" fmla="*/ 878705 h 1438724"/>
                  <a:gd name="connsiteX98" fmla="*/ 1118271 w 1197832"/>
                  <a:gd name="connsiteY98" fmla="*/ 878705 h 1438724"/>
                  <a:gd name="connsiteX99" fmla="*/ 239566 w 1197832"/>
                  <a:gd name="connsiteY99" fmla="*/ 878705 h 1438724"/>
                  <a:gd name="connsiteX100" fmla="*/ 239566 w 1197832"/>
                  <a:gd name="connsiteY100" fmla="*/ 958708 h 1438724"/>
                  <a:gd name="connsiteX101" fmla="*/ 159564 w 1197832"/>
                  <a:gd name="connsiteY101" fmla="*/ 958708 h 1438724"/>
                  <a:gd name="connsiteX102" fmla="*/ 159564 w 1197832"/>
                  <a:gd name="connsiteY102" fmla="*/ 799144 h 1438724"/>
                  <a:gd name="connsiteX103" fmla="*/ 239566 w 1197832"/>
                  <a:gd name="connsiteY103" fmla="*/ 799144 h 1438724"/>
                  <a:gd name="connsiteX104" fmla="*/ 239566 w 1197832"/>
                  <a:gd name="connsiteY104" fmla="*/ 878705 h 1438724"/>
                  <a:gd name="connsiteX105" fmla="*/ 639139 w 1197832"/>
                  <a:gd name="connsiteY105" fmla="*/ 559136 h 1438724"/>
                  <a:gd name="connsiteX106" fmla="*/ 559136 w 1197832"/>
                  <a:gd name="connsiteY106" fmla="*/ 559136 h 1438724"/>
                  <a:gd name="connsiteX107" fmla="*/ 559136 w 1197832"/>
                  <a:gd name="connsiteY107" fmla="*/ 479133 h 1438724"/>
                  <a:gd name="connsiteX108" fmla="*/ 639139 w 1197832"/>
                  <a:gd name="connsiteY108" fmla="*/ 479133 h 1438724"/>
                  <a:gd name="connsiteX109" fmla="*/ 639139 w 1197832"/>
                  <a:gd name="connsiteY109" fmla="*/ 559136 h 143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197832" h="1438724">
                    <a:moveTo>
                      <a:pt x="1118271" y="878705"/>
                    </a:moveTo>
                    <a:lnTo>
                      <a:pt x="1118271" y="878705"/>
                    </a:lnTo>
                    <a:lnTo>
                      <a:pt x="1118271" y="878705"/>
                    </a:lnTo>
                    <a:lnTo>
                      <a:pt x="1118271" y="878705"/>
                    </a:lnTo>
                    <a:cubicBezTo>
                      <a:pt x="1118271" y="778370"/>
                      <a:pt x="1118271" y="659471"/>
                      <a:pt x="1118271" y="559136"/>
                    </a:cubicBezTo>
                    <a:lnTo>
                      <a:pt x="1038269" y="559136"/>
                    </a:lnTo>
                    <a:lnTo>
                      <a:pt x="1038269" y="639138"/>
                    </a:lnTo>
                    <a:lnTo>
                      <a:pt x="958266" y="639138"/>
                    </a:lnTo>
                    <a:lnTo>
                      <a:pt x="958266" y="718699"/>
                    </a:lnTo>
                    <a:cubicBezTo>
                      <a:pt x="918485" y="718699"/>
                      <a:pt x="838482" y="718699"/>
                      <a:pt x="798702" y="718699"/>
                    </a:cubicBezTo>
                    <a:cubicBezTo>
                      <a:pt x="798702" y="618806"/>
                      <a:pt x="798702" y="499465"/>
                      <a:pt x="798702" y="399130"/>
                    </a:cubicBezTo>
                    <a:lnTo>
                      <a:pt x="718699" y="399130"/>
                    </a:lnTo>
                    <a:cubicBezTo>
                      <a:pt x="718699" y="348299"/>
                      <a:pt x="718699" y="212162"/>
                      <a:pt x="718699" y="159564"/>
                    </a:cubicBezTo>
                    <a:lnTo>
                      <a:pt x="638696" y="159564"/>
                    </a:lnTo>
                    <a:lnTo>
                      <a:pt x="638696" y="79561"/>
                    </a:lnTo>
                    <a:lnTo>
                      <a:pt x="558694" y="79561"/>
                    </a:lnTo>
                    <a:lnTo>
                      <a:pt x="558694" y="0"/>
                    </a:lnTo>
                    <a:lnTo>
                      <a:pt x="478691" y="0"/>
                    </a:lnTo>
                    <a:cubicBezTo>
                      <a:pt x="478691" y="200228"/>
                      <a:pt x="478691" y="439352"/>
                      <a:pt x="478691" y="639138"/>
                    </a:cubicBezTo>
                    <a:lnTo>
                      <a:pt x="398688" y="639138"/>
                    </a:lnTo>
                    <a:lnTo>
                      <a:pt x="398688" y="718699"/>
                    </a:lnTo>
                    <a:lnTo>
                      <a:pt x="478691" y="718699"/>
                    </a:lnTo>
                    <a:cubicBezTo>
                      <a:pt x="478691" y="718699"/>
                      <a:pt x="478691" y="798702"/>
                      <a:pt x="478691" y="798702"/>
                    </a:cubicBezTo>
                    <a:lnTo>
                      <a:pt x="398688" y="798702"/>
                    </a:lnTo>
                    <a:lnTo>
                      <a:pt x="398688" y="718699"/>
                    </a:lnTo>
                    <a:lnTo>
                      <a:pt x="318685" y="718699"/>
                    </a:lnTo>
                    <a:lnTo>
                      <a:pt x="318685" y="638696"/>
                    </a:lnTo>
                    <a:lnTo>
                      <a:pt x="238682" y="638696"/>
                    </a:lnTo>
                    <a:cubicBezTo>
                      <a:pt x="238682" y="615270"/>
                      <a:pt x="238682" y="504327"/>
                      <a:pt x="238682" y="479133"/>
                    </a:cubicBezTo>
                    <a:lnTo>
                      <a:pt x="159564" y="479133"/>
                    </a:lnTo>
                    <a:cubicBezTo>
                      <a:pt x="159564" y="505211"/>
                      <a:pt x="159564" y="614828"/>
                      <a:pt x="159564" y="638696"/>
                    </a:cubicBezTo>
                    <a:lnTo>
                      <a:pt x="80003" y="638696"/>
                    </a:lnTo>
                    <a:cubicBezTo>
                      <a:pt x="80003" y="678477"/>
                      <a:pt x="80003" y="758480"/>
                      <a:pt x="80003" y="798260"/>
                    </a:cubicBezTo>
                    <a:lnTo>
                      <a:pt x="80003" y="798260"/>
                    </a:lnTo>
                    <a:lnTo>
                      <a:pt x="80003" y="798260"/>
                    </a:lnTo>
                    <a:lnTo>
                      <a:pt x="0" y="798260"/>
                    </a:lnTo>
                    <a:cubicBezTo>
                      <a:pt x="0" y="898153"/>
                      <a:pt x="0" y="1017494"/>
                      <a:pt x="0" y="1117829"/>
                    </a:cubicBezTo>
                    <a:lnTo>
                      <a:pt x="80003" y="1117829"/>
                    </a:lnTo>
                    <a:lnTo>
                      <a:pt x="80003" y="1197832"/>
                    </a:lnTo>
                    <a:lnTo>
                      <a:pt x="160006" y="1197832"/>
                    </a:lnTo>
                    <a:lnTo>
                      <a:pt x="160006" y="1277835"/>
                    </a:lnTo>
                    <a:lnTo>
                      <a:pt x="240008" y="1277835"/>
                    </a:lnTo>
                    <a:lnTo>
                      <a:pt x="240008" y="1357838"/>
                    </a:lnTo>
                    <a:lnTo>
                      <a:pt x="320011" y="1357838"/>
                    </a:lnTo>
                    <a:lnTo>
                      <a:pt x="320011" y="1437841"/>
                    </a:lnTo>
                    <a:cubicBezTo>
                      <a:pt x="359792" y="1437841"/>
                      <a:pt x="439794" y="1437841"/>
                      <a:pt x="479575" y="1437841"/>
                    </a:cubicBezTo>
                    <a:lnTo>
                      <a:pt x="479575" y="1357838"/>
                    </a:lnTo>
                    <a:lnTo>
                      <a:pt x="399572" y="1357838"/>
                    </a:lnTo>
                    <a:lnTo>
                      <a:pt x="399572" y="1277835"/>
                    </a:lnTo>
                    <a:lnTo>
                      <a:pt x="319569" y="1277835"/>
                    </a:lnTo>
                    <a:lnTo>
                      <a:pt x="319569" y="1197832"/>
                    </a:lnTo>
                    <a:lnTo>
                      <a:pt x="239566" y="1197832"/>
                    </a:lnTo>
                    <a:lnTo>
                      <a:pt x="239566" y="1117829"/>
                    </a:lnTo>
                    <a:lnTo>
                      <a:pt x="319569" y="1117829"/>
                    </a:lnTo>
                    <a:cubicBezTo>
                      <a:pt x="319569" y="1078049"/>
                      <a:pt x="319569" y="998046"/>
                      <a:pt x="319569" y="958266"/>
                    </a:cubicBezTo>
                    <a:lnTo>
                      <a:pt x="399572" y="958266"/>
                    </a:lnTo>
                    <a:lnTo>
                      <a:pt x="399572" y="878263"/>
                    </a:lnTo>
                    <a:lnTo>
                      <a:pt x="479575" y="878263"/>
                    </a:lnTo>
                    <a:lnTo>
                      <a:pt x="479575" y="798260"/>
                    </a:lnTo>
                    <a:lnTo>
                      <a:pt x="559578" y="798260"/>
                    </a:lnTo>
                    <a:cubicBezTo>
                      <a:pt x="559578" y="758480"/>
                      <a:pt x="559578" y="678477"/>
                      <a:pt x="559578" y="638696"/>
                    </a:cubicBezTo>
                    <a:lnTo>
                      <a:pt x="639580" y="638696"/>
                    </a:lnTo>
                    <a:cubicBezTo>
                      <a:pt x="639580" y="678477"/>
                      <a:pt x="639580" y="758480"/>
                      <a:pt x="639580" y="798260"/>
                    </a:cubicBezTo>
                    <a:lnTo>
                      <a:pt x="719583" y="798260"/>
                    </a:lnTo>
                    <a:lnTo>
                      <a:pt x="719583" y="878263"/>
                    </a:lnTo>
                    <a:lnTo>
                      <a:pt x="799586" y="878263"/>
                    </a:lnTo>
                    <a:lnTo>
                      <a:pt x="799586" y="958266"/>
                    </a:lnTo>
                    <a:cubicBezTo>
                      <a:pt x="839367" y="958266"/>
                      <a:pt x="919369" y="958266"/>
                      <a:pt x="959150" y="958266"/>
                    </a:cubicBezTo>
                    <a:cubicBezTo>
                      <a:pt x="959150" y="918485"/>
                      <a:pt x="959150" y="838482"/>
                      <a:pt x="959150" y="798702"/>
                    </a:cubicBezTo>
                    <a:lnTo>
                      <a:pt x="1039152" y="798702"/>
                    </a:lnTo>
                    <a:lnTo>
                      <a:pt x="1039152" y="878705"/>
                    </a:lnTo>
                    <a:lnTo>
                      <a:pt x="1039152" y="878705"/>
                    </a:lnTo>
                    <a:cubicBezTo>
                      <a:pt x="1039152" y="878705"/>
                      <a:pt x="1039152" y="958708"/>
                      <a:pt x="1039152" y="958708"/>
                    </a:cubicBezTo>
                    <a:lnTo>
                      <a:pt x="1039152" y="958708"/>
                    </a:lnTo>
                    <a:lnTo>
                      <a:pt x="1039152" y="958708"/>
                    </a:lnTo>
                    <a:lnTo>
                      <a:pt x="959150" y="958708"/>
                    </a:lnTo>
                    <a:lnTo>
                      <a:pt x="959150" y="1038710"/>
                    </a:lnTo>
                    <a:lnTo>
                      <a:pt x="878705" y="1038710"/>
                    </a:lnTo>
                    <a:lnTo>
                      <a:pt x="878705" y="1118713"/>
                    </a:lnTo>
                    <a:lnTo>
                      <a:pt x="958708" y="1118713"/>
                    </a:lnTo>
                    <a:lnTo>
                      <a:pt x="958708" y="1198716"/>
                    </a:lnTo>
                    <a:lnTo>
                      <a:pt x="878705" y="1198716"/>
                    </a:lnTo>
                    <a:lnTo>
                      <a:pt x="878705" y="1278719"/>
                    </a:lnTo>
                    <a:lnTo>
                      <a:pt x="798702" y="1278719"/>
                    </a:lnTo>
                    <a:lnTo>
                      <a:pt x="798702" y="1358722"/>
                    </a:lnTo>
                    <a:lnTo>
                      <a:pt x="718699" y="1358722"/>
                    </a:lnTo>
                    <a:lnTo>
                      <a:pt x="718699" y="1438724"/>
                    </a:lnTo>
                    <a:cubicBezTo>
                      <a:pt x="758480" y="1438724"/>
                      <a:pt x="838482" y="1438724"/>
                      <a:pt x="878263" y="1438724"/>
                    </a:cubicBezTo>
                    <a:lnTo>
                      <a:pt x="878263" y="1358722"/>
                    </a:lnTo>
                    <a:cubicBezTo>
                      <a:pt x="918043" y="1358722"/>
                      <a:pt x="998046" y="1358722"/>
                      <a:pt x="1037827" y="1358722"/>
                    </a:cubicBezTo>
                    <a:cubicBezTo>
                      <a:pt x="1037827" y="1318941"/>
                      <a:pt x="1037827" y="1238939"/>
                      <a:pt x="1037827" y="1199158"/>
                    </a:cubicBezTo>
                    <a:cubicBezTo>
                      <a:pt x="1057717" y="1199158"/>
                      <a:pt x="1097939" y="1199158"/>
                      <a:pt x="1117829" y="1199158"/>
                    </a:cubicBezTo>
                    <a:cubicBezTo>
                      <a:pt x="1117829" y="1199158"/>
                      <a:pt x="1117829" y="1119155"/>
                      <a:pt x="1117829" y="1119155"/>
                    </a:cubicBezTo>
                    <a:lnTo>
                      <a:pt x="1117829" y="1119155"/>
                    </a:lnTo>
                    <a:lnTo>
                      <a:pt x="1117829" y="1119155"/>
                    </a:lnTo>
                    <a:lnTo>
                      <a:pt x="1197832" y="1119155"/>
                    </a:lnTo>
                    <a:cubicBezTo>
                      <a:pt x="1197832" y="1047993"/>
                      <a:pt x="1197832" y="950752"/>
                      <a:pt x="1197832" y="879589"/>
                    </a:cubicBezTo>
                    <a:lnTo>
                      <a:pt x="1118271" y="878705"/>
                    </a:lnTo>
                    <a:lnTo>
                      <a:pt x="1118271" y="878705"/>
                    </a:lnTo>
                    <a:close/>
                    <a:moveTo>
                      <a:pt x="239566" y="878705"/>
                    </a:moveTo>
                    <a:lnTo>
                      <a:pt x="239566" y="958708"/>
                    </a:lnTo>
                    <a:lnTo>
                      <a:pt x="159564" y="958708"/>
                    </a:lnTo>
                    <a:cubicBezTo>
                      <a:pt x="159564" y="918927"/>
                      <a:pt x="159564" y="838924"/>
                      <a:pt x="159564" y="799144"/>
                    </a:cubicBezTo>
                    <a:lnTo>
                      <a:pt x="239566" y="799144"/>
                    </a:lnTo>
                    <a:lnTo>
                      <a:pt x="239566" y="878705"/>
                    </a:lnTo>
                    <a:close/>
                    <a:moveTo>
                      <a:pt x="639139" y="559136"/>
                    </a:moveTo>
                    <a:lnTo>
                      <a:pt x="559136" y="559136"/>
                    </a:lnTo>
                    <a:lnTo>
                      <a:pt x="559136" y="479133"/>
                    </a:lnTo>
                    <a:lnTo>
                      <a:pt x="639139" y="479133"/>
                    </a:lnTo>
                    <a:lnTo>
                      <a:pt x="639139" y="559136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20" name="Graphic 12">
            <a:extLst>
              <a:ext uri="{FF2B5EF4-FFF2-40B4-BE49-F238E27FC236}">
                <a16:creationId xmlns:a16="http://schemas.microsoft.com/office/drawing/2014/main" id="{A5FD5252-3FD0-AE7D-1E4F-2AC5335BBC9D}"/>
              </a:ext>
            </a:extLst>
          </p:cNvPr>
          <p:cNvGrpSpPr/>
          <p:nvPr/>
        </p:nvGrpSpPr>
        <p:grpSpPr>
          <a:xfrm>
            <a:off x="20645636" y="7066055"/>
            <a:ext cx="1433113" cy="1176796"/>
            <a:chOff x="17903296" y="5103964"/>
            <a:chExt cx="2921951" cy="2399351"/>
          </a:xfrm>
        </p:grpSpPr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33B2AC67-00F9-B4C8-33DC-DC37EC08E266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22" name="Graphic 12">
              <a:extLst>
                <a:ext uri="{FF2B5EF4-FFF2-40B4-BE49-F238E27FC236}">
                  <a16:creationId xmlns:a16="http://schemas.microsoft.com/office/drawing/2014/main" id="{40ADA7D0-50B8-9917-D888-60F8CAB5C1AC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577CC3F1-B915-19EA-9825-D0663914BB4A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E06B92F4-8D35-5DAE-88E9-4E0C2CE12F0D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05A764EA-57F3-DEE8-674A-018640F716B9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1A8426D-10AE-591A-737E-55F36A91C43B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6748A76D-0BA3-62EE-F937-03EFBC2729A4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1CADDE3E-8EED-2D48-1A56-AA3B23E21C57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8E8A4AF5-3C79-C26D-2AB6-E17CCC871FB1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267F0DA7-2798-13EE-39E0-6BA006345CAD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B55A1BFD-8DD6-7AC7-2FE5-4DDEA2BA6619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B0181008-8CEA-DAD6-1D65-BBB355E28D4E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BA8E73E7-1B3D-977E-03B2-B7EB232DE4A2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07DDC1FF-BA6A-6C4D-ECCE-7AB0D069F049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C87A92AA-082B-E50D-5A64-C5B0842FD294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778CF77A-99C8-C365-6267-535CCCEADCF4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D1A15031-C136-7CE5-68F1-C1C80553F537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B158566A-7880-9439-9BFD-CFA82FE10A30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D04674A-CDA6-C8FA-585A-A2CC8A65E4AD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0E9C330F-CCF7-5C5F-5586-6C2A15DC8070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4FA67F55-FB7E-BEDA-9D87-3226E1F2BF03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CF72CFB9-5EA9-2EDF-A4C0-48C206F6874E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2FEAAB06-293F-291F-5AA5-D62DF21915F7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963B826C-1D4D-1C48-B6B6-718C0B38A2E8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8918D95B-550A-6EB5-F2F4-61651462C391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61D1B62F-0230-9C92-6DCF-0E49AA3FBF06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23" name="Graphic 12">
              <a:extLst>
                <a:ext uri="{FF2B5EF4-FFF2-40B4-BE49-F238E27FC236}">
                  <a16:creationId xmlns:a16="http://schemas.microsoft.com/office/drawing/2014/main" id="{1C695675-7024-B8ED-95FB-AD4DFAE34951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3EF36F41-9AC7-EB26-6A88-E922F89E5095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E4FE303C-0982-8041-3C35-40293757C311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22C59B83-198B-7C6A-6970-93F5E33574C5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sp>
        <p:nvSpPr>
          <p:cNvPr id="8" name="Graphic 45">
            <a:extLst>
              <a:ext uri="{FF2B5EF4-FFF2-40B4-BE49-F238E27FC236}">
                <a16:creationId xmlns:a16="http://schemas.microsoft.com/office/drawing/2014/main" id="{48D9FD58-1C7F-619C-C85F-B22444B7B30A}"/>
              </a:ext>
            </a:extLst>
          </p:cNvPr>
          <p:cNvSpPr/>
          <p:nvPr/>
        </p:nvSpPr>
        <p:spPr>
          <a:xfrm>
            <a:off x="8579439" y="9993609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" name="Graphic 47">
            <a:extLst>
              <a:ext uri="{FF2B5EF4-FFF2-40B4-BE49-F238E27FC236}">
                <a16:creationId xmlns:a16="http://schemas.microsoft.com/office/drawing/2014/main" id="{42BFA4AF-EC92-AA6C-F96A-7DED84ED67CC}"/>
              </a:ext>
            </a:extLst>
          </p:cNvPr>
          <p:cNvSpPr/>
          <p:nvPr/>
        </p:nvSpPr>
        <p:spPr>
          <a:xfrm>
            <a:off x="2096167" y="9993609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6" name="Graphic 45">
            <a:extLst>
              <a:ext uri="{FF2B5EF4-FFF2-40B4-BE49-F238E27FC236}">
                <a16:creationId xmlns:a16="http://schemas.microsoft.com/office/drawing/2014/main" id="{FF282376-CBA0-D2AB-9146-09B96F7FE405}"/>
              </a:ext>
            </a:extLst>
          </p:cNvPr>
          <p:cNvSpPr/>
          <p:nvPr/>
        </p:nvSpPr>
        <p:spPr>
          <a:xfrm>
            <a:off x="19377904" y="9993609"/>
            <a:ext cx="282193" cy="2072948"/>
          </a:xfrm>
          <a:custGeom>
            <a:avLst/>
            <a:gdLst>
              <a:gd name="connsiteX0" fmla="*/ 282194 w 282193"/>
              <a:gd name="connsiteY0" fmla="*/ 189917 h 2072948"/>
              <a:gd name="connsiteX1" fmla="*/ 189061 w 282193"/>
              <a:gd name="connsiteY1" fmla="*/ 189917 h 2072948"/>
              <a:gd name="connsiteX2" fmla="*/ 189061 w 282193"/>
              <a:gd name="connsiteY2" fmla="*/ 94959 h 2072948"/>
              <a:gd name="connsiteX3" fmla="*/ 95927 w 282193"/>
              <a:gd name="connsiteY3" fmla="*/ 94959 h 2072948"/>
              <a:gd name="connsiteX4" fmla="*/ 95927 w 282193"/>
              <a:gd name="connsiteY4" fmla="*/ 0 h 2072948"/>
              <a:gd name="connsiteX5" fmla="*/ 0 w 282193"/>
              <a:gd name="connsiteY5" fmla="*/ 0 h 2072948"/>
              <a:gd name="connsiteX6" fmla="*/ 0 w 282193"/>
              <a:gd name="connsiteY6" fmla="*/ 97807 h 2072948"/>
              <a:gd name="connsiteX7" fmla="*/ 93133 w 282193"/>
              <a:gd name="connsiteY7" fmla="*/ 97807 h 2072948"/>
              <a:gd name="connsiteX8" fmla="*/ 93133 w 282193"/>
              <a:gd name="connsiteY8" fmla="*/ 192766 h 2072948"/>
              <a:gd name="connsiteX9" fmla="*/ 186267 w 282193"/>
              <a:gd name="connsiteY9" fmla="*/ 192766 h 2072948"/>
              <a:gd name="connsiteX10" fmla="*/ 186267 w 282193"/>
              <a:gd name="connsiteY10" fmla="*/ 1880183 h 2072948"/>
              <a:gd name="connsiteX11" fmla="*/ 93133 w 282193"/>
              <a:gd name="connsiteY11" fmla="*/ 1880183 h 2072948"/>
              <a:gd name="connsiteX12" fmla="*/ 93133 w 282193"/>
              <a:gd name="connsiteY12" fmla="*/ 1975141 h 2072948"/>
              <a:gd name="connsiteX13" fmla="*/ 0 w 282193"/>
              <a:gd name="connsiteY13" fmla="*/ 1975141 h 2072948"/>
              <a:gd name="connsiteX14" fmla="*/ 0 w 282193"/>
              <a:gd name="connsiteY14" fmla="*/ 2072949 h 2072948"/>
              <a:gd name="connsiteX15" fmla="*/ 95927 w 282193"/>
              <a:gd name="connsiteY15" fmla="*/ 2072949 h 2072948"/>
              <a:gd name="connsiteX16" fmla="*/ 95927 w 282193"/>
              <a:gd name="connsiteY16" fmla="*/ 1977990 h 2072948"/>
              <a:gd name="connsiteX17" fmla="*/ 189061 w 282193"/>
              <a:gd name="connsiteY17" fmla="*/ 1977990 h 2072948"/>
              <a:gd name="connsiteX18" fmla="*/ 189061 w 282193"/>
              <a:gd name="connsiteY18" fmla="*/ 1889679 h 2072948"/>
              <a:gd name="connsiteX19" fmla="*/ 282194 w 282193"/>
              <a:gd name="connsiteY19" fmla="*/ 1889679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282194" y="189917"/>
                </a:moveTo>
                <a:lnTo>
                  <a:pt x="189061" y="189917"/>
                </a:lnTo>
                <a:lnTo>
                  <a:pt x="189061" y="94959"/>
                </a:lnTo>
                <a:lnTo>
                  <a:pt x="95927" y="94959"/>
                </a:lnTo>
                <a:lnTo>
                  <a:pt x="95927" y="0"/>
                </a:lnTo>
                <a:lnTo>
                  <a:pt x="0" y="0"/>
                </a:lnTo>
                <a:lnTo>
                  <a:pt x="0" y="97807"/>
                </a:lnTo>
                <a:lnTo>
                  <a:pt x="93133" y="97807"/>
                </a:lnTo>
                <a:lnTo>
                  <a:pt x="93133" y="192766"/>
                </a:lnTo>
                <a:lnTo>
                  <a:pt x="186267" y="192766"/>
                </a:lnTo>
                <a:lnTo>
                  <a:pt x="186267" y="1880183"/>
                </a:lnTo>
                <a:lnTo>
                  <a:pt x="93133" y="1880183"/>
                </a:lnTo>
                <a:lnTo>
                  <a:pt x="93133" y="1975141"/>
                </a:lnTo>
                <a:lnTo>
                  <a:pt x="0" y="1975141"/>
                </a:lnTo>
                <a:lnTo>
                  <a:pt x="0" y="2072949"/>
                </a:lnTo>
                <a:lnTo>
                  <a:pt x="95927" y="2072949"/>
                </a:lnTo>
                <a:lnTo>
                  <a:pt x="95927" y="1977990"/>
                </a:lnTo>
                <a:lnTo>
                  <a:pt x="189061" y="1977990"/>
                </a:lnTo>
                <a:lnTo>
                  <a:pt x="189061" y="1889679"/>
                </a:lnTo>
                <a:lnTo>
                  <a:pt x="282194" y="1889679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7" name="Graphic 47">
            <a:extLst>
              <a:ext uri="{FF2B5EF4-FFF2-40B4-BE49-F238E27FC236}">
                <a16:creationId xmlns:a16="http://schemas.microsoft.com/office/drawing/2014/main" id="{0CEC3131-391B-7222-C1F8-133AB31EB895}"/>
              </a:ext>
            </a:extLst>
          </p:cNvPr>
          <p:cNvSpPr/>
          <p:nvPr/>
        </p:nvSpPr>
        <p:spPr>
          <a:xfrm>
            <a:off x="12894632" y="9993609"/>
            <a:ext cx="282193" cy="2072948"/>
          </a:xfrm>
          <a:custGeom>
            <a:avLst/>
            <a:gdLst>
              <a:gd name="connsiteX0" fmla="*/ 189061 w 282193"/>
              <a:gd name="connsiteY0" fmla="*/ 192766 h 2072948"/>
              <a:gd name="connsiteX1" fmla="*/ 189061 w 282193"/>
              <a:gd name="connsiteY1" fmla="*/ 97807 h 2072948"/>
              <a:gd name="connsiteX2" fmla="*/ 282194 w 282193"/>
              <a:gd name="connsiteY2" fmla="*/ 97807 h 2072948"/>
              <a:gd name="connsiteX3" fmla="*/ 282194 w 282193"/>
              <a:gd name="connsiteY3" fmla="*/ 0 h 2072948"/>
              <a:gd name="connsiteX4" fmla="*/ 186267 w 282193"/>
              <a:gd name="connsiteY4" fmla="*/ 0 h 2072948"/>
              <a:gd name="connsiteX5" fmla="*/ 186267 w 282193"/>
              <a:gd name="connsiteY5" fmla="*/ 94959 h 2072948"/>
              <a:gd name="connsiteX6" fmla="*/ 93133 w 282193"/>
              <a:gd name="connsiteY6" fmla="*/ 94959 h 2072948"/>
              <a:gd name="connsiteX7" fmla="*/ 93133 w 282193"/>
              <a:gd name="connsiteY7" fmla="*/ 189917 h 2072948"/>
              <a:gd name="connsiteX8" fmla="*/ 0 w 282193"/>
              <a:gd name="connsiteY8" fmla="*/ 189917 h 2072948"/>
              <a:gd name="connsiteX9" fmla="*/ 0 w 282193"/>
              <a:gd name="connsiteY9" fmla="*/ 1889679 h 2072948"/>
              <a:gd name="connsiteX10" fmla="*/ 93133 w 282193"/>
              <a:gd name="connsiteY10" fmla="*/ 1889679 h 2072948"/>
              <a:gd name="connsiteX11" fmla="*/ 93133 w 282193"/>
              <a:gd name="connsiteY11" fmla="*/ 1977990 h 2072948"/>
              <a:gd name="connsiteX12" fmla="*/ 186267 w 282193"/>
              <a:gd name="connsiteY12" fmla="*/ 1977990 h 2072948"/>
              <a:gd name="connsiteX13" fmla="*/ 186267 w 282193"/>
              <a:gd name="connsiteY13" fmla="*/ 2072949 h 2072948"/>
              <a:gd name="connsiteX14" fmla="*/ 282194 w 282193"/>
              <a:gd name="connsiteY14" fmla="*/ 2072949 h 2072948"/>
              <a:gd name="connsiteX15" fmla="*/ 282194 w 282193"/>
              <a:gd name="connsiteY15" fmla="*/ 1975141 h 2072948"/>
              <a:gd name="connsiteX16" fmla="*/ 189061 w 282193"/>
              <a:gd name="connsiteY16" fmla="*/ 1975141 h 2072948"/>
              <a:gd name="connsiteX17" fmla="*/ 189061 w 282193"/>
              <a:gd name="connsiteY17" fmla="*/ 1880183 h 2072948"/>
              <a:gd name="connsiteX18" fmla="*/ 95927 w 282193"/>
              <a:gd name="connsiteY18" fmla="*/ 1880183 h 2072948"/>
              <a:gd name="connsiteX19" fmla="*/ 95927 w 282193"/>
              <a:gd name="connsiteY19" fmla="*/ 192766 h 2072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2193" h="2072948">
                <a:moveTo>
                  <a:pt x="189061" y="192766"/>
                </a:moveTo>
                <a:lnTo>
                  <a:pt x="189061" y="97807"/>
                </a:lnTo>
                <a:lnTo>
                  <a:pt x="282194" y="97807"/>
                </a:lnTo>
                <a:lnTo>
                  <a:pt x="282194" y="0"/>
                </a:lnTo>
                <a:lnTo>
                  <a:pt x="186267" y="0"/>
                </a:lnTo>
                <a:lnTo>
                  <a:pt x="186267" y="94959"/>
                </a:lnTo>
                <a:lnTo>
                  <a:pt x="93133" y="94959"/>
                </a:lnTo>
                <a:lnTo>
                  <a:pt x="93133" y="189917"/>
                </a:lnTo>
                <a:lnTo>
                  <a:pt x="0" y="189917"/>
                </a:lnTo>
                <a:lnTo>
                  <a:pt x="0" y="1889679"/>
                </a:lnTo>
                <a:lnTo>
                  <a:pt x="93133" y="1889679"/>
                </a:lnTo>
                <a:lnTo>
                  <a:pt x="93133" y="1977990"/>
                </a:lnTo>
                <a:lnTo>
                  <a:pt x="186267" y="1977990"/>
                </a:lnTo>
                <a:lnTo>
                  <a:pt x="186267" y="2072949"/>
                </a:lnTo>
                <a:lnTo>
                  <a:pt x="282194" y="2072949"/>
                </a:lnTo>
                <a:lnTo>
                  <a:pt x="282194" y="1975141"/>
                </a:lnTo>
                <a:lnTo>
                  <a:pt x="189061" y="1975141"/>
                </a:lnTo>
                <a:lnTo>
                  <a:pt x="189061" y="1880183"/>
                </a:lnTo>
                <a:lnTo>
                  <a:pt x="95927" y="1880183"/>
                </a:lnTo>
                <a:lnTo>
                  <a:pt x="95927" y="192766"/>
                </a:lnTo>
                <a:close/>
              </a:path>
            </a:pathLst>
          </a:custGeom>
          <a:solidFill>
            <a:srgbClr val="000000"/>
          </a:solidFill>
          <a:ln w="92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151" name="Graphic 28">
            <a:extLst>
              <a:ext uri="{FF2B5EF4-FFF2-40B4-BE49-F238E27FC236}">
                <a16:creationId xmlns:a16="http://schemas.microsoft.com/office/drawing/2014/main" id="{87441ED8-0AB7-BAEE-AA52-C150E3049F60}"/>
              </a:ext>
            </a:extLst>
          </p:cNvPr>
          <p:cNvGrpSpPr/>
          <p:nvPr/>
        </p:nvGrpSpPr>
        <p:grpSpPr>
          <a:xfrm>
            <a:off x="9887535" y="10363752"/>
            <a:ext cx="1431378" cy="1332662"/>
            <a:chOff x="19274746" y="6303964"/>
            <a:chExt cx="2578100" cy="2400300"/>
          </a:xfrm>
        </p:grpSpPr>
        <p:grpSp>
          <p:nvGrpSpPr>
            <p:cNvPr id="152" name="Graphic 28">
              <a:extLst>
                <a:ext uri="{FF2B5EF4-FFF2-40B4-BE49-F238E27FC236}">
                  <a16:creationId xmlns:a16="http://schemas.microsoft.com/office/drawing/2014/main" id="{10006C1B-37E9-C9B4-FB1D-B796B7CA2F1B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89BE15AB-201D-FDF4-ABC5-4AB8C707AEFD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AD916A9C-5180-DD78-8338-9092AD3E1839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3" name="Graphic 28">
              <a:extLst>
                <a:ext uri="{FF2B5EF4-FFF2-40B4-BE49-F238E27FC236}">
                  <a16:creationId xmlns:a16="http://schemas.microsoft.com/office/drawing/2014/main" id="{53E67C93-79C8-CFA3-C3C0-3CE725470595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FCA9C4CE-3AAB-9639-E4B8-9FF469C74F11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22A2D5A0-B734-530B-C3E3-FAA86D4CD27F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0D59301A-F170-E5EC-EA81-4F2BA678F360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E7716165-FF03-9266-250F-D224441E0E83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4C4A4E82-F810-B322-F575-DA7E2B32A687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6CAE7C39-E8FC-C6BE-183D-2549AA01D9DA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0" name="Freeform 179">
                <a:extLst>
                  <a:ext uri="{FF2B5EF4-FFF2-40B4-BE49-F238E27FC236}">
                    <a16:creationId xmlns:a16="http://schemas.microsoft.com/office/drawing/2014/main" id="{FC673E4F-E4A9-7465-9B56-AFD3CD67F95F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388A6275-98E3-342F-44BB-B38B4958D5C6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1C33D0E8-FFF7-A165-3FA4-52F3F8D85E2B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54" name="Freeform 153">
              <a:extLst>
                <a:ext uri="{FF2B5EF4-FFF2-40B4-BE49-F238E27FC236}">
                  <a16:creationId xmlns:a16="http://schemas.microsoft.com/office/drawing/2014/main" id="{F5582F59-6AB5-3816-6304-E0F47A6D9C03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55" name="Graphic 28">
              <a:extLst>
                <a:ext uri="{FF2B5EF4-FFF2-40B4-BE49-F238E27FC236}">
                  <a16:creationId xmlns:a16="http://schemas.microsoft.com/office/drawing/2014/main" id="{EA044BD4-8F78-3A30-0955-2D73993EF116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D9A39BF6-A591-2D4C-4C49-98C58D23C14E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374B58A9-0987-578A-AA03-5BB257E11016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1609C795-6D1E-531E-991D-1AD1AEB63E09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6DAF3740-94D2-5E96-6A49-1D4EFF73007D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86FB34BC-62C6-35DE-1F34-00C4B0CA94F6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72D91CCF-4F6A-69E2-2D83-F818AD02EB8A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4E7A9F79-951B-C700-8DB0-A652E47AF52B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1BB04E53-FA84-F8BC-206C-7E7D249F5F17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D596308D-C269-5394-1EE8-92661BB52029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8790D334-98E5-C59D-5785-C6EF708AB0FD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976BD6AB-42BF-0906-B19F-779D1DA5AB72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DBB5EB0D-99BF-EBF3-A519-9E0AD6BFC982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E329BA61-65E1-1DF6-F2C2-60B63B56E693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4028C03F-6398-A1C1-B79F-8453D7D240F0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2AA52A84-F1E0-BC04-5ADA-D20E6ACC4949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18BD73F4-B7EE-F0AF-4852-608E22C69A16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16C8606E-0537-E0F4-2809-29A0CCD71981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7E05E846-58AE-7DD0-A220-3A3764DAA082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85" name="Graphic 30">
            <a:extLst>
              <a:ext uri="{FF2B5EF4-FFF2-40B4-BE49-F238E27FC236}">
                <a16:creationId xmlns:a16="http://schemas.microsoft.com/office/drawing/2014/main" id="{FE5276DA-1842-B6A8-4DB6-2A9B6A1683C1}"/>
              </a:ext>
            </a:extLst>
          </p:cNvPr>
          <p:cNvGrpSpPr/>
          <p:nvPr/>
        </p:nvGrpSpPr>
        <p:grpSpPr>
          <a:xfrm>
            <a:off x="20683838" y="10648011"/>
            <a:ext cx="1356709" cy="764144"/>
            <a:chOff x="19342196" y="6879414"/>
            <a:chExt cx="2744149" cy="1545597"/>
          </a:xfrm>
        </p:grpSpPr>
        <p:sp>
          <p:nvSpPr>
            <p:cNvPr id="186" name="Freeform 185">
              <a:extLst>
                <a:ext uri="{FF2B5EF4-FFF2-40B4-BE49-F238E27FC236}">
                  <a16:creationId xmlns:a16="http://schemas.microsoft.com/office/drawing/2014/main" id="{9B9F3268-7201-887B-C8CC-DBCC1B3454C7}"/>
                </a:ext>
              </a:extLst>
            </p:cNvPr>
            <p:cNvSpPr/>
            <p:nvPr/>
          </p:nvSpPr>
          <p:spPr>
            <a:xfrm>
              <a:off x="21229213" y="7566663"/>
              <a:ext cx="171805" cy="172049"/>
            </a:xfrm>
            <a:custGeom>
              <a:avLst/>
              <a:gdLst>
                <a:gd name="connsiteX0" fmla="*/ 0 w 171805"/>
                <a:gd name="connsiteY0" fmla="*/ 0 h 172049"/>
                <a:gd name="connsiteX1" fmla="*/ 171806 w 171805"/>
                <a:gd name="connsiteY1" fmla="*/ 0 h 172049"/>
                <a:gd name="connsiteX2" fmla="*/ 171806 w 171805"/>
                <a:gd name="connsiteY2" fmla="*/ 172050 h 172049"/>
                <a:gd name="connsiteX3" fmla="*/ 0 w 171805"/>
                <a:gd name="connsiteY3" fmla="*/ 172050 h 17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049">
                  <a:moveTo>
                    <a:pt x="0" y="0"/>
                  </a:moveTo>
                  <a:lnTo>
                    <a:pt x="171806" y="0"/>
                  </a:lnTo>
                  <a:lnTo>
                    <a:pt x="171806" y="172050"/>
                  </a:lnTo>
                  <a:lnTo>
                    <a:pt x="0" y="172050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87" name="Freeform 186">
              <a:extLst>
                <a:ext uri="{FF2B5EF4-FFF2-40B4-BE49-F238E27FC236}">
                  <a16:creationId xmlns:a16="http://schemas.microsoft.com/office/drawing/2014/main" id="{8E52FFEE-5277-70E6-1A93-6A3E2004B560}"/>
                </a:ext>
              </a:extLst>
            </p:cNvPr>
            <p:cNvSpPr/>
            <p:nvPr/>
          </p:nvSpPr>
          <p:spPr>
            <a:xfrm>
              <a:off x="20884652" y="7222563"/>
              <a:ext cx="859029" cy="860249"/>
            </a:xfrm>
            <a:custGeom>
              <a:avLst/>
              <a:gdLst>
                <a:gd name="connsiteX0" fmla="*/ 687224 w 859029"/>
                <a:gd name="connsiteY0" fmla="*/ 344100 h 860249"/>
                <a:gd name="connsiteX1" fmla="*/ 687224 w 859029"/>
                <a:gd name="connsiteY1" fmla="*/ 172050 h 860249"/>
                <a:gd name="connsiteX2" fmla="*/ 515418 w 859029"/>
                <a:gd name="connsiteY2" fmla="*/ 172050 h 860249"/>
                <a:gd name="connsiteX3" fmla="*/ 515418 w 859029"/>
                <a:gd name="connsiteY3" fmla="*/ 0 h 860249"/>
                <a:gd name="connsiteX4" fmla="*/ 343612 w 859029"/>
                <a:gd name="connsiteY4" fmla="*/ 0 h 860249"/>
                <a:gd name="connsiteX5" fmla="*/ 343612 w 859029"/>
                <a:gd name="connsiteY5" fmla="*/ 172050 h 860249"/>
                <a:gd name="connsiteX6" fmla="*/ 171806 w 859029"/>
                <a:gd name="connsiteY6" fmla="*/ 172050 h 860249"/>
                <a:gd name="connsiteX7" fmla="*/ 171806 w 859029"/>
                <a:gd name="connsiteY7" fmla="*/ 344100 h 860249"/>
                <a:gd name="connsiteX8" fmla="*/ 0 w 859029"/>
                <a:gd name="connsiteY8" fmla="*/ 344100 h 860249"/>
                <a:gd name="connsiteX9" fmla="*/ 0 w 859029"/>
                <a:gd name="connsiteY9" fmla="*/ 516150 h 860249"/>
                <a:gd name="connsiteX10" fmla="*/ 171806 w 859029"/>
                <a:gd name="connsiteY10" fmla="*/ 516150 h 860249"/>
                <a:gd name="connsiteX11" fmla="*/ 171806 w 859029"/>
                <a:gd name="connsiteY11" fmla="*/ 688200 h 860249"/>
                <a:gd name="connsiteX12" fmla="*/ 343612 w 859029"/>
                <a:gd name="connsiteY12" fmla="*/ 688200 h 860249"/>
                <a:gd name="connsiteX13" fmla="*/ 343612 w 859029"/>
                <a:gd name="connsiteY13" fmla="*/ 688200 h 860249"/>
                <a:gd name="connsiteX14" fmla="*/ 343612 w 859029"/>
                <a:gd name="connsiteY14" fmla="*/ 860250 h 860249"/>
                <a:gd name="connsiteX15" fmla="*/ 515418 w 859029"/>
                <a:gd name="connsiteY15" fmla="*/ 860250 h 860249"/>
                <a:gd name="connsiteX16" fmla="*/ 515418 w 859029"/>
                <a:gd name="connsiteY16" fmla="*/ 688200 h 860249"/>
                <a:gd name="connsiteX17" fmla="*/ 515418 w 859029"/>
                <a:gd name="connsiteY17" fmla="*/ 688200 h 860249"/>
                <a:gd name="connsiteX18" fmla="*/ 687224 w 859029"/>
                <a:gd name="connsiteY18" fmla="*/ 688200 h 860249"/>
                <a:gd name="connsiteX19" fmla="*/ 687224 w 859029"/>
                <a:gd name="connsiteY19" fmla="*/ 516150 h 860249"/>
                <a:gd name="connsiteX20" fmla="*/ 859030 w 859029"/>
                <a:gd name="connsiteY20" fmla="*/ 516150 h 860249"/>
                <a:gd name="connsiteX21" fmla="*/ 859030 w 859029"/>
                <a:gd name="connsiteY21" fmla="*/ 344100 h 860249"/>
                <a:gd name="connsiteX22" fmla="*/ 687224 w 859029"/>
                <a:gd name="connsiteY22" fmla="*/ 344100 h 860249"/>
                <a:gd name="connsiteX23" fmla="*/ 515418 w 859029"/>
                <a:gd name="connsiteY23" fmla="*/ 516150 h 860249"/>
                <a:gd name="connsiteX24" fmla="*/ 515418 w 859029"/>
                <a:gd name="connsiteY24" fmla="*/ 516150 h 860249"/>
                <a:gd name="connsiteX25" fmla="*/ 343612 w 859029"/>
                <a:gd name="connsiteY25" fmla="*/ 516150 h 860249"/>
                <a:gd name="connsiteX26" fmla="*/ 343612 w 859029"/>
                <a:gd name="connsiteY26" fmla="*/ 516150 h 860249"/>
                <a:gd name="connsiteX27" fmla="*/ 343612 w 859029"/>
                <a:gd name="connsiteY27" fmla="*/ 344100 h 860249"/>
                <a:gd name="connsiteX28" fmla="*/ 515418 w 859029"/>
                <a:gd name="connsiteY28" fmla="*/ 344100 h 860249"/>
                <a:gd name="connsiteX29" fmla="*/ 515418 w 859029"/>
                <a:gd name="connsiteY29" fmla="*/ 516150 h 86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59029" h="860249">
                  <a:moveTo>
                    <a:pt x="687224" y="344100"/>
                  </a:moveTo>
                  <a:lnTo>
                    <a:pt x="687224" y="172050"/>
                  </a:lnTo>
                  <a:lnTo>
                    <a:pt x="515418" y="172050"/>
                  </a:lnTo>
                  <a:lnTo>
                    <a:pt x="515418" y="0"/>
                  </a:lnTo>
                  <a:lnTo>
                    <a:pt x="343612" y="0"/>
                  </a:lnTo>
                  <a:lnTo>
                    <a:pt x="343612" y="172050"/>
                  </a:lnTo>
                  <a:lnTo>
                    <a:pt x="171806" y="172050"/>
                  </a:lnTo>
                  <a:lnTo>
                    <a:pt x="171806" y="344100"/>
                  </a:lnTo>
                  <a:lnTo>
                    <a:pt x="0" y="344100"/>
                  </a:lnTo>
                  <a:lnTo>
                    <a:pt x="0" y="516150"/>
                  </a:lnTo>
                  <a:lnTo>
                    <a:pt x="171806" y="516150"/>
                  </a:lnTo>
                  <a:lnTo>
                    <a:pt x="171806" y="688200"/>
                  </a:lnTo>
                  <a:lnTo>
                    <a:pt x="343612" y="688200"/>
                  </a:lnTo>
                  <a:lnTo>
                    <a:pt x="343612" y="688200"/>
                  </a:lnTo>
                  <a:lnTo>
                    <a:pt x="343612" y="860250"/>
                  </a:lnTo>
                  <a:lnTo>
                    <a:pt x="515418" y="860250"/>
                  </a:lnTo>
                  <a:lnTo>
                    <a:pt x="515418" y="688200"/>
                  </a:lnTo>
                  <a:lnTo>
                    <a:pt x="515418" y="688200"/>
                  </a:lnTo>
                  <a:lnTo>
                    <a:pt x="687224" y="688200"/>
                  </a:lnTo>
                  <a:lnTo>
                    <a:pt x="687224" y="516150"/>
                  </a:lnTo>
                  <a:lnTo>
                    <a:pt x="859030" y="516150"/>
                  </a:lnTo>
                  <a:lnTo>
                    <a:pt x="859030" y="344100"/>
                  </a:lnTo>
                  <a:lnTo>
                    <a:pt x="687224" y="344100"/>
                  </a:lnTo>
                  <a:close/>
                  <a:moveTo>
                    <a:pt x="515418" y="516150"/>
                  </a:moveTo>
                  <a:lnTo>
                    <a:pt x="515418" y="516150"/>
                  </a:lnTo>
                  <a:lnTo>
                    <a:pt x="343612" y="516150"/>
                  </a:lnTo>
                  <a:lnTo>
                    <a:pt x="343612" y="516150"/>
                  </a:lnTo>
                  <a:lnTo>
                    <a:pt x="343612" y="344100"/>
                  </a:lnTo>
                  <a:lnTo>
                    <a:pt x="515418" y="344100"/>
                  </a:lnTo>
                  <a:lnTo>
                    <a:pt x="515418" y="516150"/>
                  </a:lnTo>
                  <a:close/>
                </a:path>
              </a:pathLst>
            </a:custGeom>
            <a:solidFill>
              <a:srgbClr val="FFBE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88" name="Graphic 30">
              <a:extLst>
                <a:ext uri="{FF2B5EF4-FFF2-40B4-BE49-F238E27FC236}">
                  <a16:creationId xmlns:a16="http://schemas.microsoft.com/office/drawing/2014/main" id="{D80AF455-3474-FEE9-0B24-0559D0D04EA7}"/>
                </a:ext>
              </a:extLst>
            </p:cNvPr>
            <p:cNvGrpSpPr/>
            <p:nvPr/>
          </p:nvGrpSpPr>
          <p:grpSpPr>
            <a:xfrm>
              <a:off x="20028470" y="7051463"/>
              <a:ext cx="1887017" cy="1030398"/>
              <a:chOff x="20028470" y="7051463"/>
              <a:chExt cx="1887017" cy="1030398"/>
            </a:xfrm>
            <a:solidFill>
              <a:srgbClr val="F5A82B"/>
            </a:solidFill>
          </p:grpSpPr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DD2F9E35-2FD0-C64B-D37F-92D0F343C8AE}"/>
                  </a:ext>
                </a:extLst>
              </p:cNvPr>
              <p:cNvSpPr/>
              <p:nvPr/>
            </p:nvSpPr>
            <p:spPr>
              <a:xfrm>
                <a:off x="2157187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46C34FC4-1B6B-F4D7-3EE9-B876903E8D3A}"/>
                  </a:ext>
                </a:extLst>
              </p:cNvPr>
              <p:cNvSpPr/>
              <p:nvPr/>
            </p:nvSpPr>
            <p:spPr>
              <a:xfrm>
                <a:off x="20028470" y="7051463"/>
                <a:ext cx="1887017" cy="687249"/>
              </a:xfrm>
              <a:custGeom>
                <a:avLst/>
                <a:gdLst>
                  <a:gd name="connsiteX0" fmla="*/ 1715212 w 1887017"/>
                  <a:gd name="connsiteY0" fmla="*/ 343149 h 687249"/>
                  <a:gd name="connsiteX1" fmla="*/ 1715212 w 1887017"/>
                  <a:gd name="connsiteY1" fmla="*/ 171099 h 687249"/>
                  <a:gd name="connsiteX2" fmla="*/ 1543406 w 1887017"/>
                  <a:gd name="connsiteY2" fmla="*/ 171099 h 687249"/>
                  <a:gd name="connsiteX3" fmla="*/ 1543406 w 1887017"/>
                  <a:gd name="connsiteY3" fmla="*/ 0 h 687249"/>
                  <a:gd name="connsiteX4" fmla="*/ 1371600 w 1887017"/>
                  <a:gd name="connsiteY4" fmla="*/ 0 h 687249"/>
                  <a:gd name="connsiteX5" fmla="*/ 1200743 w 1887017"/>
                  <a:gd name="connsiteY5" fmla="*/ 0 h 687249"/>
                  <a:gd name="connsiteX6" fmla="*/ 1028937 w 1887017"/>
                  <a:gd name="connsiteY6" fmla="*/ 0 h 687249"/>
                  <a:gd name="connsiteX7" fmla="*/ 1028937 w 1887017"/>
                  <a:gd name="connsiteY7" fmla="*/ 171099 h 687249"/>
                  <a:gd name="connsiteX8" fmla="*/ 857131 w 1887017"/>
                  <a:gd name="connsiteY8" fmla="*/ 171099 h 687249"/>
                  <a:gd name="connsiteX9" fmla="*/ 857131 w 1887017"/>
                  <a:gd name="connsiteY9" fmla="*/ 343149 h 687249"/>
                  <a:gd name="connsiteX10" fmla="*/ 686275 w 1887017"/>
                  <a:gd name="connsiteY10" fmla="*/ 343149 h 687249"/>
                  <a:gd name="connsiteX11" fmla="*/ 514469 w 1887017"/>
                  <a:gd name="connsiteY11" fmla="*/ 343149 h 687249"/>
                  <a:gd name="connsiteX12" fmla="*/ 514469 w 1887017"/>
                  <a:gd name="connsiteY12" fmla="*/ 515199 h 687249"/>
                  <a:gd name="connsiteX13" fmla="*/ 342663 w 1887017"/>
                  <a:gd name="connsiteY13" fmla="*/ 515199 h 687249"/>
                  <a:gd name="connsiteX14" fmla="*/ 171806 w 1887017"/>
                  <a:gd name="connsiteY14" fmla="*/ 515199 h 687249"/>
                  <a:gd name="connsiteX15" fmla="*/ 0 w 1887017"/>
                  <a:gd name="connsiteY15" fmla="*/ 515199 h 687249"/>
                  <a:gd name="connsiteX16" fmla="*/ 0 w 1887017"/>
                  <a:gd name="connsiteY16" fmla="*/ 687249 h 687249"/>
                  <a:gd name="connsiteX17" fmla="*/ 171806 w 1887017"/>
                  <a:gd name="connsiteY17" fmla="*/ 687249 h 687249"/>
                  <a:gd name="connsiteX18" fmla="*/ 342663 w 1887017"/>
                  <a:gd name="connsiteY18" fmla="*/ 687249 h 687249"/>
                  <a:gd name="connsiteX19" fmla="*/ 514469 w 1887017"/>
                  <a:gd name="connsiteY19" fmla="*/ 687249 h 687249"/>
                  <a:gd name="connsiteX20" fmla="*/ 686275 w 1887017"/>
                  <a:gd name="connsiteY20" fmla="*/ 687249 h 687249"/>
                  <a:gd name="connsiteX21" fmla="*/ 857131 w 1887017"/>
                  <a:gd name="connsiteY21" fmla="*/ 687249 h 687249"/>
                  <a:gd name="connsiteX22" fmla="*/ 857131 w 1887017"/>
                  <a:gd name="connsiteY22" fmla="*/ 515199 h 687249"/>
                  <a:gd name="connsiteX23" fmla="*/ 1028937 w 1887017"/>
                  <a:gd name="connsiteY23" fmla="*/ 515199 h 687249"/>
                  <a:gd name="connsiteX24" fmla="*/ 1028937 w 1887017"/>
                  <a:gd name="connsiteY24" fmla="*/ 343149 h 687249"/>
                  <a:gd name="connsiteX25" fmla="*/ 1200743 w 1887017"/>
                  <a:gd name="connsiteY25" fmla="*/ 343149 h 687249"/>
                  <a:gd name="connsiteX26" fmla="*/ 1200743 w 1887017"/>
                  <a:gd name="connsiteY26" fmla="*/ 171099 h 687249"/>
                  <a:gd name="connsiteX27" fmla="*/ 1371600 w 1887017"/>
                  <a:gd name="connsiteY27" fmla="*/ 171099 h 687249"/>
                  <a:gd name="connsiteX28" fmla="*/ 1371600 w 1887017"/>
                  <a:gd name="connsiteY28" fmla="*/ 343149 h 687249"/>
                  <a:gd name="connsiteX29" fmla="*/ 1543406 w 1887017"/>
                  <a:gd name="connsiteY29" fmla="*/ 343149 h 687249"/>
                  <a:gd name="connsiteX30" fmla="*/ 1543406 w 1887017"/>
                  <a:gd name="connsiteY30" fmla="*/ 515199 h 687249"/>
                  <a:gd name="connsiteX31" fmla="*/ 1715212 w 1887017"/>
                  <a:gd name="connsiteY31" fmla="*/ 515199 h 687249"/>
                  <a:gd name="connsiteX32" fmla="*/ 1715212 w 1887017"/>
                  <a:gd name="connsiteY32" fmla="*/ 687249 h 687249"/>
                  <a:gd name="connsiteX33" fmla="*/ 1887018 w 1887017"/>
                  <a:gd name="connsiteY33" fmla="*/ 687249 h 687249"/>
                  <a:gd name="connsiteX34" fmla="*/ 1887018 w 1887017"/>
                  <a:gd name="connsiteY34" fmla="*/ 515199 h 687249"/>
                  <a:gd name="connsiteX35" fmla="*/ 1887018 w 1887017"/>
                  <a:gd name="connsiteY35" fmla="*/ 343149 h 687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7017" h="687249">
                    <a:moveTo>
                      <a:pt x="1715212" y="343149"/>
                    </a:moveTo>
                    <a:lnTo>
                      <a:pt x="1715212" y="171099"/>
                    </a:lnTo>
                    <a:lnTo>
                      <a:pt x="1543406" y="171099"/>
                    </a:lnTo>
                    <a:lnTo>
                      <a:pt x="1543406" y="0"/>
                    </a:lnTo>
                    <a:lnTo>
                      <a:pt x="1371600" y="0"/>
                    </a:lnTo>
                    <a:lnTo>
                      <a:pt x="1200743" y="0"/>
                    </a:lnTo>
                    <a:lnTo>
                      <a:pt x="1028937" y="0"/>
                    </a:lnTo>
                    <a:lnTo>
                      <a:pt x="1028937" y="171099"/>
                    </a:lnTo>
                    <a:lnTo>
                      <a:pt x="857131" y="171099"/>
                    </a:lnTo>
                    <a:lnTo>
                      <a:pt x="857131" y="343149"/>
                    </a:lnTo>
                    <a:lnTo>
                      <a:pt x="686275" y="343149"/>
                    </a:lnTo>
                    <a:lnTo>
                      <a:pt x="514469" y="343149"/>
                    </a:lnTo>
                    <a:lnTo>
                      <a:pt x="514469" y="515199"/>
                    </a:lnTo>
                    <a:lnTo>
                      <a:pt x="342663" y="515199"/>
                    </a:lnTo>
                    <a:lnTo>
                      <a:pt x="171806" y="515199"/>
                    </a:lnTo>
                    <a:lnTo>
                      <a:pt x="0" y="515199"/>
                    </a:lnTo>
                    <a:lnTo>
                      <a:pt x="0" y="687249"/>
                    </a:lnTo>
                    <a:lnTo>
                      <a:pt x="171806" y="687249"/>
                    </a:lnTo>
                    <a:lnTo>
                      <a:pt x="342663" y="687249"/>
                    </a:lnTo>
                    <a:lnTo>
                      <a:pt x="514469" y="687249"/>
                    </a:lnTo>
                    <a:lnTo>
                      <a:pt x="686275" y="687249"/>
                    </a:lnTo>
                    <a:lnTo>
                      <a:pt x="857131" y="687249"/>
                    </a:lnTo>
                    <a:lnTo>
                      <a:pt x="857131" y="515199"/>
                    </a:lnTo>
                    <a:lnTo>
                      <a:pt x="1028937" y="515199"/>
                    </a:lnTo>
                    <a:lnTo>
                      <a:pt x="1028937" y="343149"/>
                    </a:lnTo>
                    <a:lnTo>
                      <a:pt x="1200743" y="34314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343149"/>
                    </a:lnTo>
                    <a:lnTo>
                      <a:pt x="1543406" y="343149"/>
                    </a:lnTo>
                    <a:lnTo>
                      <a:pt x="1543406" y="515199"/>
                    </a:lnTo>
                    <a:lnTo>
                      <a:pt x="1715212" y="515199"/>
                    </a:lnTo>
                    <a:lnTo>
                      <a:pt x="1715212" y="687249"/>
                    </a:lnTo>
                    <a:lnTo>
                      <a:pt x="1887018" y="687249"/>
                    </a:lnTo>
                    <a:lnTo>
                      <a:pt x="1887018" y="515199"/>
                    </a:lnTo>
                    <a:lnTo>
                      <a:pt x="1887018" y="343149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C217259E-FBF5-C910-6A8D-AFE98C8B5B28}"/>
                  </a:ext>
                </a:extLst>
              </p:cNvPr>
              <p:cNvSpPr/>
              <p:nvPr/>
            </p:nvSpPr>
            <p:spPr>
              <a:xfrm>
                <a:off x="21400070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2" name="Freeform 211">
                <a:extLst>
                  <a:ext uri="{FF2B5EF4-FFF2-40B4-BE49-F238E27FC236}">
                    <a16:creationId xmlns:a16="http://schemas.microsoft.com/office/drawing/2014/main" id="{4362D508-DC05-CD6F-30D9-88790480E67D}"/>
                  </a:ext>
                </a:extLst>
              </p:cNvPr>
              <p:cNvSpPr/>
              <p:nvPr/>
            </p:nvSpPr>
            <p:spPr>
              <a:xfrm>
                <a:off x="21057407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62847314-978A-F673-F028-F712365273A0}"/>
                  </a:ext>
                </a:extLst>
              </p:cNvPr>
              <p:cNvSpPr/>
              <p:nvPr/>
            </p:nvSpPr>
            <p:spPr>
              <a:xfrm>
                <a:off x="20885601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5A82B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89" name="Graphic 30">
              <a:extLst>
                <a:ext uri="{FF2B5EF4-FFF2-40B4-BE49-F238E27FC236}">
                  <a16:creationId xmlns:a16="http://schemas.microsoft.com/office/drawing/2014/main" id="{7C706264-2DDC-4428-AE31-7F3C0AD5A843}"/>
                </a:ext>
              </a:extLst>
            </p:cNvPr>
            <p:cNvGrpSpPr/>
            <p:nvPr/>
          </p:nvGrpSpPr>
          <p:grpSpPr>
            <a:xfrm>
              <a:off x="19514001" y="7738713"/>
              <a:ext cx="2401486" cy="515199"/>
              <a:chOff x="19514001" y="7738713"/>
              <a:chExt cx="2401486" cy="515199"/>
            </a:xfrm>
            <a:solidFill>
              <a:srgbClr val="F79B20"/>
            </a:solidFill>
          </p:grpSpPr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E33F39EB-AB43-2821-CB68-2F92F6DE6705}"/>
                  </a:ext>
                </a:extLst>
              </p:cNvPr>
              <p:cNvSpPr/>
              <p:nvPr/>
            </p:nvSpPr>
            <p:spPr>
              <a:xfrm>
                <a:off x="21743682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5436A0EE-6FB8-5CF9-81A9-50CAEC3CBDCD}"/>
                  </a:ext>
                </a:extLst>
              </p:cNvPr>
              <p:cNvSpPr/>
              <p:nvPr/>
            </p:nvSpPr>
            <p:spPr>
              <a:xfrm>
                <a:off x="21571876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6" name="Freeform 205">
                <a:extLst>
                  <a:ext uri="{FF2B5EF4-FFF2-40B4-BE49-F238E27FC236}">
                    <a16:creationId xmlns:a16="http://schemas.microsoft.com/office/drawing/2014/main" id="{3C4EB504-911A-E718-018C-FACB071EB97E}"/>
                  </a:ext>
                </a:extLst>
              </p:cNvPr>
              <p:cNvSpPr/>
              <p:nvPr/>
            </p:nvSpPr>
            <p:spPr>
              <a:xfrm>
                <a:off x="21057407" y="8081862"/>
                <a:ext cx="514468" cy="172049"/>
              </a:xfrm>
              <a:custGeom>
                <a:avLst/>
                <a:gdLst>
                  <a:gd name="connsiteX0" fmla="*/ 171806 w 514468"/>
                  <a:gd name="connsiteY0" fmla="*/ 0 h 172049"/>
                  <a:gd name="connsiteX1" fmla="*/ 0 w 514468"/>
                  <a:gd name="connsiteY1" fmla="*/ 0 h 172049"/>
                  <a:gd name="connsiteX2" fmla="*/ 0 w 514468"/>
                  <a:gd name="connsiteY2" fmla="*/ 172050 h 172049"/>
                  <a:gd name="connsiteX3" fmla="*/ 171806 w 514468"/>
                  <a:gd name="connsiteY3" fmla="*/ 172050 h 172049"/>
                  <a:gd name="connsiteX4" fmla="*/ 342663 w 514468"/>
                  <a:gd name="connsiteY4" fmla="*/ 172050 h 172049"/>
                  <a:gd name="connsiteX5" fmla="*/ 514469 w 514468"/>
                  <a:gd name="connsiteY5" fmla="*/ 172050 h 172049"/>
                  <a:gd name="connsiteX6" fmla="*/ 514469 w 514468"/>
                  <a:gd name="connsiteY6" fmla="*/ 0 h 172049"/>
                  <a:gd name="connsiteX7" fmla="*/ 342663 w 514468"/>
                  <a:gd name="connsiteY7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468" h="172049">
                    <a:moveTo>
                      <a:pt x="171806" y="0"/>
                    </a:moveTo>
                    <a:lnTo>
                      <a:pt x="0" y="0"/>
                    </a:lnTo>
                    <a:lnTo>
                      <a:pt x="0" y="172050"/>
                    </a:lnTo>
                    <a:lnTo>
                      <a:pt x="171806" y="172050"/>
                    </a:lnTo>
                    <a:lnTo>
                      <a:pt x="342663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9936DC0A-6BBD-15B9-CB2A-7E55181BB4E4}"/>
                  </a:ext>
                </a:extLst>
              </p:cNvPr>
              <p:cNvSpPr/>
              <p:nvPr/>
            </p:nvSpPr>
            <p:spPr>
              <a:xfrm>
                <a:off x="20885601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4D735922-3CF1-5932-A473-8B274F4467EA}"/>
                  </a:ext>
                </a:extLst>
              </p:cNvPr>
              <p:cNvSpPr/>
              <p:nvPr/>
            </p:nvSpPr>
            <p:spPr>
              <a:xfrm>
                <a:off x="19514001" y="7738713"/>
                <a:ext cx="1371600" cy="171099"/>
              </a:xfrm>
              <a:custGeom>
                <a:avLst/>
                <a:gdLst>
                  <a:gd name="connsiteX0" fmla="*/ 1200743 w 1371600"/>
                  <a:gd name="connsiteY0" fmla="*/ 0 h 171099"/>
                  <a:gd name="connsiteX1" fmla="*/ 1028937 w 1371600"/>
                  <a:gd name="connsiteY1" fmla="*/ 0 h 171099"/>
                  <a:gd name="connsiteX2" fmla="*/ 857131 w 1371600"/>
                  <a:gd name="connsiteY2" fmla="*/ 0 h 171099"/>
                  <a:gd name="connsiteX3" fmla="*/ 686275 w 1371600"/>
                  <a:gd name="connsiteY3" fmla="*/ 0 h 171099"/>
                  <a:gd name="connsiteX4" fmla="*/ 514469 w 1371600"/>
                  <a:gd name="connsiteY4" fmla="*/ 0 h 171099"/>
                  <a:gd name="connsiteX5" fmla="*/ 342663 w 1371600"/>
                  <a:gd name="connsiteY5" fmla="*/ 0 h 171099"/>
                  <a:gd name="connsiteX6" fmla="*/ 170857 w 1371600"/>
                  <a:gd name="connsiteY6" fmla="*/ 0 h 171099"/>
                  <a:gd name="connsiteX7" fmla="*/ 0 w 1371600"/>
                  <a:gd name="connsiteY7" fmla="*/ 0 h 171099"/>
                  <a:gd name="connsiteX8" fmla="*/ 0 w 1371600"/>
                  <a:gd name="connsiteY8" fmla="*/ 171099 h 171099"/>
                  <a:gd name="connsiteX9" fmla="*/ 170857 w 1371600"/>
                  <a:gd name="connsiteY9" fmla="*/ 171099 h 171099"/>
                  <a:gd name="connsiteX10" fmla="*/ 342663 w 1371600"/>
                  <a:gd name="connsiteY10" fmla="*/ 171099 h 171099"/>
                  <a:gd name="connsiteX11" fmla="*/ 514469 w 1371600"/>
                  <a:gd name="connsiteY11" fmla="*/ 171099 h 171099"/>
                  <a:gd name="connsiteX12" fmla="*/ 686275 w 1371600"/>
                  <a:gd name="connsiteY12" fmla="*/ 171099 h 171099"/>
                  <a:gd name="connsiteX13" fmla="*/ 857131 w 1371600"/>
                  <a:gd name="connsiteY13" fmla="*/ 171099 h 171099"/>
                  <a:gd name="connsiteX14" fmla="*/ 1028937 w 1371600"/>
                  <a:gd name="connsiteY14" fmla="*/ 171099 h 171099"/>
                  <a:gd name="connsiteX15" fmla="*/ 1200743 w 1371600"/>
                  <a:gd name="connsiteY15" fmla="*/ 171099 h 171099"/>
                  <a:gd name="connsiteX16" fmla="*/ 1371600 w 1371600"/>
                  <a:gd name="connsiteY16" fmla="*/ 171099 h 171099"/>
                  <a:gd name="connsiteX17" fmla="*/ 1371600 w 1371600"/>
                  <a:gd name="connsiteY17" fmla="*/ 0 h 17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71600" h="171099">
                    <a:moveTo>
                      <a:pt x="1200743" y="0"/>
                    </a:moveTo>
                    <a:lnTo>
                      <a:pt x="1028937" y="0"/>
                    </a:lnTo>
                    <a:lnTo>
                      <a:pt x="857131" y="0"/>
                    </a:lnTo>
                    <a:lnTo>
                      <a:pt x="686275" y="0"/>
                    </a:lnTo>
                    <a:lnTo>
                      <a:pt x="514469" y="0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1099"/>
                    </a:lnTo>
                    <a:lnTo>
                      <a:pt x="170857" y="171099"/>
                    </a:lnTo>
                    <a:lnTo>
                      <a:pt x="342663" y="171099"/>
                    </a:lnTo>
                    <a:lnTo>
                      <a:pt x="514469" y="171099"/>
                    </a:lnTo>
                    <a:lnTo>
                      <a:pt x="686275" y="171099"/>
                    </a:lnTo>
                    <a:lnTo>
                      <a:pt x="857131" y="171099"/>
                    </a:lnTo>
                    <a:lnTo>
                      <a:pt x="1028937" y="171099"/>
                    </a:lnTo>
                    <a:lnTo>
                      <a:pt x="1200743" y="171099"/>
                    </a:lnTo>
                    <a:lnTo>
                      <a:pt x="1371600" y="171099"/>
                    </a:lnTo>
                    <a:lnTo>
                      <a:pt x="13716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90" name="Graphic 30">
              <a:extLst>
                <a:ext uri="{FF2B5EF4-FFF2-40B4-BE49-F238E27FC236}">
                  <a16:creationId xmlns:a16="http://schemas.microsoft.com/office/drawing/2014/main" id="{8AE012CD-500E-EA6A-7349-05EA36DA3475}"/>
                </a:ext>
              </a:extLst>
            </p:cNvPr>
            <p:cNvGrpSpPr/>
            <p:nvPr/>
          </p:nvGrpSpPr>
          <p:grpSpPr>
            <a:xfrm>
              <a:off x="19342196" y="6879414"/>
              <a:ext cx="2744149" cy="1545597"/>
              <a:chOff x="19342196" y="6879414"/>
              <a:chExt cx="2744149" cy="1545597"/>
            </a:xfrm>
            <a:solidFill>
              <a:srgbClr val="242428"/>
            </a:solidFill>
          </p:grpSpPr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D754F496-D4CA-8384-FC3E-75E03F89D84A}"/>
                  </a:ext>
                </a:extLst>
              </p:cNvPr>
              <p:cNvSpPr/>
              <p:nvPr/>
            </p:nvSpPr>
            <p:spPr>
              <a:xfrm>
                <a:off x="21914539" y="7394613"/>
                <a:ext cx="171806" cy="515199"/>
              </a:xfrm>
              <a:custGeom>
                <a:avLst/>
                <a:gdLst>
                  <a:gd name="connsiteX0" fmla="*/ 0 w 171806"/>
                  <a:gd name="connsiteY0" fmla="*/ 0 h 515199"/>
                  <a:gd name="connsiteX1" fmla="*/ 0 w 171806"/>
                  <a:gd name="connsiteY1" fmla="*/ 515199 h 515199"/>
                  <a:gd name="connsiteX2" fmla="*/ 171806 w 171806"/>
                  <a:gd name="connsiteY2" fmla="*/ 515199 h 515199"/>
                  <a:gd name="connsiteX3" fmla="*/ 171806 w 171806"/>
                  <a:gd name="connsiteY3" fmla="*/ 0 h 515199"/>
                  <a:gd name="connsiteX4" fmla="*/ 0 w 171806"/>
                  <a:gd name="connsiteY4" fmla="*/ 0 h 515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06" h="515199">
                    <a:moveTo>
                      <a:pt x="0" y="0"/>
                    </a:moveTo>
                    <a:cubicBezTo>
                      <a:pt x="0" y="153039"/>
                      <a:pt x="0" y="362160"/>
                      <a:pt x="0" y="515199"/>
                    </a:cubicBezTo>
                    <a:lnTo>
                      <a:pt x="171806" y="515199"/>
                    </a:lnTo>
                    <a:cubicBezTo>
                      <a:pt x="171806" y="362160"/>
                      <a:pt x="171806" y="153039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221503A4-FE8D-6100-CAC5-7A248FF8D34A}"/>
                  </a:ext>
                </a:extLst>
              </p:cNvPr>
              <p:cNvSpPr/>
              <p:nvPr/>
            </p:nvSpPr>
            <p:spPr>
              <a:xfrm>
                <a:off x="21743682" y="790981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0E96CDCE-8935-D9FC-341A-D09676A224AB}"/>
                  </a:ext>
                </a:extLst>
              </p:cNvPr>
              <p:cNvSpPr/>
              <p:nvPr/>
            </p:nvSpPr>
            <p:spPr>
              <a:xfrm>
                <a:off x="21743682" y="72225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12792A9E-FE41-760D-CDA6-ED30E03E98CC}"/>
                  </a:ext>
                </a:extLst>
              </p:cNvPr>
              <p:cNvSpPr/>
              <p:nvPr/>
            </p:nvSpPr>
            <p:spPr>
              <a:xfrm>
                <a:off x="21057407" y="6879414"/>
                <a:ext cx="686274" cy="343149"/>
              </a:xfrm>
              <a:custGeom>
                <a:avLst/>
                <a:gdLst>
                  <a:gd name="connsiteX0" fmla="*/ 514469 w 686274"/>
                  <a:gd name="connsiteY0" fmla="*/ 343149 h 343149"/>
                  <a:gd name="connsiteX1" fmla="*/ 686275 w 686274"/>
                  <a:gd name="connsiteY1" fmla="*/ 343149 h 343149"/>
                  <a:gd name="connsiteX2" fmla="*/ 686275 w 686274"/>
                  <a:gd name="connsiteY2" fmla="*/ 172050 h 343149"/>
                  <a:gd name="connsiteX3" fmla="*/ 514469 w 686274"/>
                  <a:gd name="connsiteY3" fmla="*/ 172050 h 343149"/>
                  <a:gd name="connsiteX4" fmla="*/ 514469 w 686274"/>
                  <a:gd name="connsiteY4" fmla="*/ 0 h 343149"/>
                  <a:gd name="connsiteX5" fmla="*/ 0 w 686274"/>
                  <a:gd name="connsiteY5" fmla="*/ 0 h 343149"/>
                  <a:gd name="connsiteX6" fmla="*/ 0 w 686274"/>
                  <a:gd name="connsiteY6" fmla="*/ 172050 h 343149"/>
                  <a:gd name="connsiteX7" fmla="*/ 514469 w 686274"/>
                  <a:gd name="connsiteY7" fmla="*/ 172050 h 343149"/>
                  <a:gd name="connsiteX8" fmla="*/ 514469 w 686274"/>
                  <a:gd name="connsiteY8" fmla="*/ 343149 h 343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274" h="343149">
                    <a:moveTo>
                      <a:pt x="514469" y="343149"/>
                    </a:moveTo>
                    <a:lnTo>
                      <a:pt x="686275" y="343149"/>
                    </a:lnTo>
                    <a:lnTo>
                      <a:pt x="686275" y="172050"/>
                    </a:lnTo>
                    <a:lnTo>
                      <a:pt x="514469" y="172050"/>
                    </a:ln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343149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30F870EC-9D63-AA03-6467-817AE408E9F5}"/>
                  </a:ext>
                </a:extLst>
              </p:cNvPr>
              <p:cNvSpPr/>
              <p:nvPr/>
            </p:nvSpPr>
            <p:spPr>
              <a:xfrm>
                <a:off x="19342196" y="773871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A78C1C5C-4FA5-23F8-4510-8D3C7B430F56}"/>
                  </a:ext>
                </a:extLst>
              </p:cNvPr>
              <p:cNvSpPr/>
              <p:nvPr/>
            </p:nvSpPr>
            <p:spPr>
              <a:xfrm>
                <a:off x="20885601" y="7051463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A70AA7EF-89AD-4D91-00B6-463B466DEA6B}"/>
                  </a:ext>
                </a:extLst>
              </p:cNvPr>
              <p:cNvSpPr/>
              <p:nvPr/>
            </p:nvSpPr>
            <p:spPr>
              <a:xfrm>
                <a:off x="20028470" y="739461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B9D5018D-67E2-AD76-DF34-05095AFB3867}"/>
                  </a:ext>
                </a:extLst>
              </p:cNvPr>
              <p:cNvSpPr/>
              <p:nvPr/>
            </p:nvSpPr>
            <p:spPr>
              <a:xfrm>
                <a:off x="19514001" y="7566663"/>
                <a:ext cx="514468" cy="172049"/>
              </a:xfrm>
              <a:custGeom>
                <a:avLst/>
                <a:gdLst>
                  <a:gd name="connsiteX0" fmla="*/ 514469 w 514468"/>
                  <a:gd name="connsiteY0" fmla="*/ 0 h 172049"/>
                  <a:gd name="connsiteX1" fmla="*/ 171806 w 514468"/>
                  <a:gd name="connsiteY1" fmla="*/ 0 h 172049"/>
                  <a:gd name="connsiteX2" fmla="*/ 0 w 514468"/>
                  <a:gd name="connsiteY2" fmla="*/ 0 h 172049"/>
                  <a:gd name="connsiteX3" fmla="*/ 0 w 514468"/>
                  <a:gd name="connsiteY3" fmla="*/ 172050 h 172049"/>
                  <a:gd name="connsiteX4" fmla="*/ 514469 w 514468"/>
                  <a:gd name="connsiteY4" fmla="*/ 172050 h 172049"/>
                  <a:gd name="connsiteX5" fmla="*/ 514469 w 514468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514469" y="0"/>
                    </a:moveTo>
                    <a:cubicBezTo>
                      <a:pt x="429040" y="0"/>
                      <a:pt x="257234" y="0"/>
                      <a:pt x="171806" y="0"/>
                    </a:cubicBezTo>
                    <a:lnTo>
                      <a:pt x="0" y="0"/>
                    </a:lnTo>
                    <a:lnTo>
                      <a:pt x="0" y="172050"/>
                    </a:lnTo>
                    <a:cubicBezTo>
                      <a:pt x="152822" y="172050"/>
                      <a:pt x="361647" y="172050"/>
                      <a:pt x="514469" y="172050"/>
                    </a:cubicBezTo>
                    <a:lnTo>
                      <a:pt x="51446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F83749D4-9824-8ABC-AB1B-C89629A1C784}"/>
                  </a:ext>
                </a:extLst>
              </p:cNvPr>
              <p:cNvSpPr/>
              <p:nvPr/>
            </p:nvSpPr>
            <p:spPr>
              <a:xfrm>
                <a:off x="20542939" y="7222563"/>
                <a:ext cx="342662" cy="172049"/>
              </a:xfrm>
              <a:custGeom>
                <a:avLst/>
                <a:gdLst>
                  <a:gd name="connsiteX0" fmla="*/ 342663 w 342662"/>
                  <a:gd name="connsiteY0" fmla="*/ 0 h 172049"/>
                  <a:gd name="connsiteX1" fmla="*/ 0 w 342662"/>
                  <a:gd name="connsiteY1" fmla="*/ 0 h 172049"/>
                  <a:gd name="connsiteX2" fmla="*/ 0 w 342662"/>
                  <a:gd name="connsiteY2" fmla="*/ 172050 h 172049"/>
                  <a:gd name="connsiteX3" fmla="*/ 342663 w 342662"/>
                  <a:gd name="connsiteY3" fmla="*/ 172050 h 172049"/>
                  <a:gd name="connsiteX4" fmla="*/ 342663 w 342662"/>
                  <a:gd name="connsiteY4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662" h="172049">
                    <a:moveTo>
                      <a:pt x="342663" y="0"/>
                    </a:moveTo>
                    <a:cubicBezTo>
                      <a:pt x="257234" y="0"/>
                      <a:pt x="85428" y="0"/>
                      <a:pt x="0" y="0"/>
                    </a:cubicBezTo>
                    <a:lnTo>
                      <a:pt x="0" y="172050"/>
                    </a:lnTo>
                    <a:cubicBezTo>
                      <a:pt x="85428" y="172050"/>
                      <a:pt x="257234" y="172050"/>
                      <a:pt x="342663" y="172050"/>
                    </a:cubicBezTo>
                    <a:lnTo>
                      <a:pt x="34266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E4771DA8-2FE9-1955-C2D9-06D077447672}"/>
                  </a:ext>
                </a:extLst>
              </p:cNvPr>
              <p:cNvSpPr/>
              <p:nvPr/>
            </p:nvSpPr>
            <p:spPr>
              <a:xfrm>
                <a:off x="21571876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9CD212AD-96BF-24C2-15E8-FF5BBE8C3880}"/>
                  </a:ext>
                </a:extLst>
              </p:cNvPr>
              <p:cNvSpPr/>
              <p:nvPr/>
            </p:nvSpPr>
            <p:spPr>
              <a:xfrm>
                <a:off x="20885601" y="8081862"/>
                <a:ext cx="171805" cy="172049"/>
              </a:xfrm>
              <a:custGeom>
                <a:avLst/>
                <a:gdLst>
                  <a:gd name="connsiteX0" fmla="*/ 0 w 171805"/>
                  <a:gd name="connsiteY0" fmla="*/ 0 h 172049"/>
                  <a:gd name="connsiteX1" fmla="*/ 171806 w 171805"/>
                  <a:gd name="connsiteY1" fmla="*/ 0 h 172049"/>
                  <a:gd name="connsiteX2" fmla="*/ 171806 w 171805"/>
                  <a:gd name="connsiteY2" fmla="*/ 172050 h 172049"/>
                  <a:gd name="connsiteX3" fmla="*/ 0 w 171805"/>
                  <a:gd name="connsiteY3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049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050"/>
                    </a:ln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2" name="Freeform 201">
                <a:extLst>
                  <a:ext uri="{FF2B5EF4-FFF2-40B4-BE49-F238E27FC236}">
                    <a16:creationId xmlns:a16="http://schemas.microsoft.com/office/drawing/2014/main" id="{2B2C7A48-E247-33FA-B4D6-E3A556ACA141}"/>
                  </a:ext>
                </a:extLst>
              </p:cNvPr>
              <p:cNvSpPr/>
              <p:nvPr/>
            </p:nvSpPr>
            <p:spPr>
              <a:xfrm>
                <a:off x="21057407" y="8252961"/>
                <a:ext cx="514468" cy="172049"/>
              </a:xfrm>
              <a:custGeom>
                <a:avLst/>
                <a:gdLst>
                  <a:gd name="connsiteX0" fmla="*/ 0 w 514468"/>
                  <a:gd name="connsiteY0" fmla="*/ 172050 h 172049"/>
                  <a:gd name="connsiteX1" fmla="*/ 171806 w 514468"/>
                  <a:gd name="connsiteY1" fmla="*/ 172050 h 172049"/>
                  <a:gd name="connsiteX2" fmla="*/ 514469 w 514468"/>
                  <a:gd name="connsiteY2" fmla="*/ 172050 h 172049"/>
                  <a:gd name="connsiteX3" fmla="*/ 514469 w 514468"/>
                  <a:gd name="connsiteY3" fmla="*/ 0 h 172049"/>
                  <a:gd name="connsiteX4" fmla="*/ 0 w 514468"/>
                  <a:gd name="connsiteY4" fmla="*/ 0 h 172049"/>
                  <a:gd name="connsiteX5" fmla="*/ 0 w 514468"/>
                  <a:gd name="connsiteY5" fmla="*/ 17205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468" h="172049">
                    <a:moveTo>
                      <a:pt x="0" y="172050"/>
                    </a:moveTo>
                    <a:lnTo>
                      <a:pt x="171806" y="172050"/>
                    </a:lnTo>
                    <a:cubicBezTo>
                      <a:pt x="257234" y="172050"/>
                      <a:pt x="429040" y="172050"/>
                      <a:pt x="514469" y="172050"/>
                    </a:cubicBezTo>
                    <a:lnTo>
                      <a:pt x="514469" y="0"/>
                    </a:lnTo>
                    <a:cubicBezTo>
                      <a:pt x="361647" y="0"/>
                      <a:pt x="152822" y="0"/>
                      <a:pt x="0" y="0"/>
                    </a:cubicBezTo>
                    <a:lnTo>
                      <a:pt x="0" y="1720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4D495B50-9761-BEBB-CC67-EEF80A8EF717}"/>
                  </a:ext>
                </a:extLst>
              </p:cNvPr>
              <p:cNvSpPr/>
              <p:nvPr/>
            </p:nvSpPr>
            <p:spPr>
              <a:xfrm>
                <a:off x="19514001" y="7909812"/>
                <a:ext cx="1372549" cy="172049"/>
              </a:xfrm>
              <a:custGeom>
                <a:avLst/>
                <a:gdLst>
                  <a:gd name="connsiteX0" fmla="*/ 0 w 1372549"/>
                  <a:gd name="connsiteY0" fmla="*/ 0 h 172049"/>
                  <a:gd name="connsiteX1" fmla="*/ 0 w 1372549"/>
                  <a:gd name="connsiteY1" fmla="*/ 172050 h 172049"/>
                  <a:gd name="connsiteX2" fmla="*/ 171806 w 1372549"/>
                  <a:gd name="connsiteY2" fmla="*/ 172050 h 172049"/>
                  <a:gd name="connsiteX3" fmla="*/ 1372549 w 1372549"/>
                  <a:gd name="connsiteY3" fmla="*/ 172050 h 172049"/>
                  <a:gd name="connsiteX4" fmla="*/ 1372549 w 1372549"/>
                  <a:gd name="connsiteY4" fmla="*/ 0 h 172049"/>
                  <a:gd name="connsiteX5" fmla="*/ 0 w 1372549"/>
                  <a:gd name="connsiteY5" fmla="*/ 0 h 1720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2549" h="172049">
                    <a:moveTo>
                      <a:pt x="0" y="0"/>
                    </a:moveTo>
                    <a:lnTo>
                      <a:pt x="0" y="172050"/>
                    </a:lnTo>
                    <a:lnTo>
                      <a:pt x="171806" y="172050"/>
                    </a:lnTo>
                    <a:cubicBezTo>
                      <a:pt x="564776" y="172050"/>
                      <a:pt x="979579" y="172050"/>
                      <a:pt x="1372549" y="172050"/>
                    </a:cubicBezTo>
                    <a:lnTo>
                      <a:pt x="1372549" y="0"/>
                    </a:lnTo>
                    <a:cubicBezTo>
                      <a:pt x="920728" y="0"/>
                      <a:pt x="449923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5A13D43-C56C-6398-732F-CAF2B145E9AC}"/>
              </a:ext>
            </a:extLst>
          </p:cNvPr>
          <p:cNvSpPr txBox="1"/>
          <p:nvPr/>
        </p:nvSpPr>
        <p:spPr>
          <a:xfrm>
            <a:off x="2685726" y="4507883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43EB7B-6911-D2DB-20F9-945E4A54B129}"/>
              </a:ext>
            </a:extLst>
          </p:cNvPr>
          <p:cNvSpPr txBox="1"/>
          <p:nvPr/>
        </p:nvSpPr>
        <p:spPr>
          <a:xfrm>
            <a:off x="2685726" y="3679875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FCA5B0-0936-29B4-6A88-F9042857B36E}"/>
              </a:ext>
            </a:extLst>
          </p:cNvPr>
          <p:cNvSpPr txBox="1"/>
          <p:nvPr/>
        </p:nvSpPr>
        <p:spPr>
          <a:xfrm>
            <a:off x="13484191" y="4507883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190B2B-CAF4-5A7A-E686-3539FD96C51B}"/>
              </a:ext>
            </a:extLst>
          </p:cNvPr>
          <p:cNvSpPr txBox="1"/>
          <p:nvPr/>
        </p:nvSpPr>
        <p:spPr>
          <a:xfrm>
            <a:off x="13484191" y="3679875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Vancouver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997DAB-FFE1-4088-DDA2-ABFBE020DC04}"/>
              </a:ext>
            </a:extLst>
          </p:cNvPr>
          <p:cNvSpPr txBox="1"/>
          <p:nvPr/>
        </p:nvSpPr>
        <p:spPr>
          <a:xfrm>
            <a:off x="2685726" y="7752130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65AB85-1176-27D3-9B43-6258ACB3D75D}"/>
              </a:ext>
            </a:extLst>
          </p:cNvPr>
          <p:cNvSpPr txBox="1"/>
          <p:nvPr/>
        </p:nvSpPr>
        <p:spPr>
          <a:xfrm>
            <a:off x="2685726" y="6924122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Paris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442C58-4AE6-5700-01CD-4E9A608D2F06}"/>
              </a:ext>
            </a:extLst>
          </p:cNvPr>
          <p:cNvSpPr txBox="1"/>
          <p:nvPr/>
        </p:nvSpPr>
        <p:spPr>
          <a:xfrm>
            <a:off x="13484191" y="7752130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D4A7AE-BF72-5AB1-C910-CA967CBA7BE7}"/>
              </a:ext>
            </a:extLst>
          </p:cNvPr>
          <p:cNvSpPr txBox="1"/>
          <p:nvPr/>
        </p:nvSpPr>
        <p:spPr>
          <a:xfrm>
            <a:off x="13484191" y="6924122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Tokyo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D9DC3C-F663-3520-A781-A02A1599D3FE}"/>
              </a:ext>
            </a:extLst>
          </p:cNvPr>
          <p:cNvSpPr txBox="1"/>
          <p:nvPr/>
        </p:nvSpPr>
        <p:spPr>
          <a:xfrm>
            <a:off x="2708697" y="11124602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2480DC-E838-CC38-5983-07C877B09DBB}"/>
              </a:ext>
            </a:extLst>
          </p:cNvPr>
          <p:cNvSpPr txBox="1"/>
          <p:nvPr/>
        </p:nvSpPr>
        <p:spPr>
          <a:xfrm>
            <a:off x="2708697" y="10296594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Barcelona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DFA665C-F09C-19AA-70D1-0F5FB92F9174}"/>
              </a:ext>
            </a:extLst>
          </p:cNvPr>
          <p:cNvSpPr txBox="1"/>
          <p:nvPr/>
        </p:nvSpPr>
        <p:spPr>
          <a:xfrm>
            <a:off x="13507162" y="11124602"/>
            <a:ext cx="5540405" cy="6306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/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6F60A2-7CA8-A27A-5447-89D268948C08}"/>
              </a:ext>
            </a:extLst>
          </p:cNvPr>
          <p:cNvSpPr txBox="1"/>
          <p:nvPr/>
        </p:nvSpPr>
        <p:spPr>
          <a:xfrm>
            <a:off x="13507162" y="10296594"/>
            <a:ext cx="554040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Oslo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169C5-C263-D546-A762-B2855EAA75E5}"/>
              </a:ext>
            </a:extLst>
          </p:cNvPr>
          <p:cNvSpPr txBox="1"/>
          <p:nvPr/>
        </p:nvSpPr>
        <p:spPr>
          <a:xfrm>
            <a:off x="1520824" y="1277612"/>
            <a:ext cx="2133600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Six Options Slide</a:t>
            </a:r>
          </a:p>
        </p:txBody>
      </p:sp>
    </p:spTree>
    <p:extLst>
      <p:ext uri="{BB962C8B-B14F-4D97-AF65-F5344CB8AC3E}">
        <p14:creationId xmlns:p14="http://schemas.microsoft.com/office/powerpoint/2010/main" val="2437872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3">
            <a:extLst>
              <a:ext uri="{FF2B5EF4-FFF2-40B4-BE49-F238E27FC236}">
                <a16:creationId xmlns:a16="http://schemas.microsoft.com/office/drawing/2014/main" id="{912EEA49-DB33-E9A9-AEE9-DDF7B4AA80CF}"/>
              </a:ext>
            </a:extLst>
          </p:cNvPr>
          <p:cNvGrpSpPr/>
          <p:nvPr/>
        </p:nvGrpSpPr>
        <p:grpSpPr>
          <a:xfrm>
            <a:off x="0" y="0"/>
            <a:ext cx="24377650" cy="13712428"/>
            <a:chOff x="3044825" y="1714500"/>
            <a:chExt cx="7772400" cy="4371975"/>
          </a:xfrm>
          <a:solidFill>
            <a:schemeClr val="accent6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D7A876AA-0A7B-B435-1FD5-E540F7A1B301}"/>
                </a:ext>
              </a:extLst>
            </p:cNvPr>
            <p:cNvSpPr/>
            <p:nvPr/>
          </p:nvSpPr>
          <p:spPr>
            <a:xfrm>
              <a:off x="3044825" y="2048470"/>
              <a:ext cx="7772400" cy="53030"/>
            </a:xfrm>
            <a:custGeom>
              <a:avLst/>
              <a:gdLst>
                <a:gd name="connsiteX0" fmla="*/ 0 w 7772400"/>
                <a:gd name="connsiteY0" fmla="*/ 0 h 53030"/>
                <a:gd name="connsiteX1" fmla="*/ 7772400 w 7772400"/>
                <a:gd name="connsiteY1" fmla="*/ 0 h 53030"/>
                <a:gd name="connsiteX2" fmla="*/ 7772400 w 7772400"/>
                <a:gd name="connsiteY2" fmla="*/ 53030 h 53030"/>
                <a:gd name="connsiteX3" fmla="*/ 0 w 7772400"/>
                <a:gd name="connsiteY3" fmla="*/ 53030 h 5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53030">
                  <a:moveTo>
                    <a:pt x="0" y="0"/>
                  </a:moveTo>
                  <a:lnTo>
                    <a:pt x="7772400" y="0"/>
                  </a:lnTo>
                  <a:lnTo>
                    <a:pt x="7772400" y="53030"/>
                  </a:lnTo>
                  <a:lnTo>
                    <a:pt x="0" y="53030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4771913F-BD09-1D0C-D778-0C4C7F0D2247}"/>
                </a:ext>
              </a:extLst>
            </p:cNvPr>
            <p:cNvSpPr/>
            <p:nvPr/>
          </p:nvSpPr>
          <p:spPr>
            <a:xfrm>
              <a:off x="3044825" y="1714500"/>
              <a:ext cx="7772400" cy="155852"/>
            </a:xfrm>
            <a:custGeom>
              <a:avLst/>
              <a:gdLst>
                <a:gd name="connsiteX0" fmla="*/ 0 w 7772400"/>
                <a:gd name="connsiteY0" fmla="*/ 0 h 155852"/>
                <a:gd name="connsiteX1" fmla="*/ 7772400 w 7772400"/>
                <a:gd name="connsiteY1" fmla="*/ 0 h 155852"/>
                <a:gd name="connsiteX2" fmla="*/ 7772400 w 7772400"/>
                <a:gd name="connsiteY2" fmla="*/ 155853 h 155852"/>
                <a:gd name="connsiteX3" fmla="*/ 0 w 7772400"/>
                <a:gd name="connsiteY3" fmla="*/ 155853 h 15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155852">
                  <a:moveTo>
                    <a:pt x="0" y="0"/>
                  </a:moveTo>
                  <a:lnTo>
                    <a:pt x="7772400" y="0"/>
                  </a:lnTo>
                  <a:lnTo>
                    <a:pt x="7772400" y="155853"/>
                  </a:lnTo>
                  <a:lnTo>
                    <a:pt x="0" y="155853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5EBB6F5-318B-FF8D-B464-4621FF040C1B}"/>
                </a:ext>
              </a:extLst>
            </p:cNvPr>
            <p:cNvSpPr/>
            <p:nvPr/>
          </p:nvSpPr>
          <p:spPr>
            <a:xfrm>
              <a:off x="3044825" y="1922978"/>
              <a:ext cx="7772400" cy="62745"/>
            </a:xfrm>
            <a:custGeom>
              <a:avLst/>
              <a:gdLst>
                <a:gd name="connsiteX0" fmla="*/ 0 w 7772400"/>
                <a:gd name="connsiteY0" fmla="*/ 0 h 62745"/>
                <a:gd name="connsiteX1" fmla="*/ 7772400 w 7772400"/>
                <a:gd name="connsiteY1" fmla="*/ 0 h 62745"/>
                <a:gd name="connsiteX2" fmla="*/ 7772400 w 7772400"/>
                <a:gd name="connsiteY2" fmla="*/ 62746 h 62745"/>
                <a:gd name="connsiteX3" fmla="*/ 0 w 7772400"/>
                <a:gd name="connsiteY3" fmla="*/ 62746 h 6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2745">
                  <a:moveTo>
                    <a:pt x="0" y="0"/>
                  </a:moveTo>
                  <a:lnTo>
                    <a:pt x="7772400" y="0"/>
                  </a:lnTo>
                  <a:lnTo>
                    <a:pt x="7772400" y="62746"/>
                  </a:lnTo>
                  <a:lnTo>
                    <a:pt x="0" y="62746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B5F068D9-B13C-2208-EB32-74948FE56899}"/>
                </a:ext>
              </a:extLst>
            </p:cNvPr>
            <p:cNvSpPr/>
            <p:nvPr/>
          </p:nvSpPr>
          <p:spPr>
            <a:xfrm>
              <a:off x="3044825" y="2012037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5C42E5A-513E-51C3-3EA4-CC40EF74C1C4}"/>
                </a:ext>
              </a:extLst>
            </p:cNvPr>
            <p:cNvSpPr/>
            <p:nvPr/>
          </p:nvSpPr>
          <p:spPr>
            <a:xfrm>
              <a:off x="3044825" y="2101095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EA117876-3085-9F06-8677-BF419B75E2A9}"/>
                </a:ext>
              </a:extLst>
            </p:cNvPr>
            <p:cNvSpPr/>
            <p:nvPr/>
          </p:nvSpPr>
          <p:spPr>
            <a:xfrm>
              <a:off x="3044825" y="2190154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AD0A6FB2-5B06-9A6A-10D5-388946D64E0E}"/>
                </a:ext>
              </a:extLst>
            </p:cNvPr>
            <p:cNvSpPr/>
            <p:nvPr/>
          </p:nvSpPr>
          <p:spPr>
            <a:xfrm>
              <a:off x="3044825" y="2279213"/>
              <a:ext cx="7772400" cy="36028"/>
            </a:xfrm>
            <a:custGeom>
              <a:avLst/>
              <a:gdLst>
                <a:gd name="connsiteX0" fmla="*/ 0 w 7772400"/>
                <a:gd name="connsiteY0" fmla="*/ 0 h 36028"/>
                <a:gd name="connsiteX1" fmla="*/ 7772400 w 7772400"/>
                <a:gd name="connsiteY1" fmla="*/ 0 h 36028"/>
                <a:gd name="connsiteX2" fmla="*/ 7772400 w 7772400"/>
                <a:gd name="connsiteY2" fmla="*/ 36028 h 36028"/>
                <a:gd name="connsiteX3" fmla="*/ 0 w 7772400"/>
                <a:gd name="connsiteY3" fmla="*/ 36028 h 3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36028">
                  <a:moveTo>
                    <a:pt x="0" y="0"/>
                  </a:moveTo>
                  <a:lnTo>
                    <a:pt x="7772400" y="0"/>
                  </a:lnTo>
                  <a:lnTo>
                    <a:pt x="7772400" y="36028"/>
                  </a:lnTo>
                  <a:lnTo>
                    <a:pt x="0" y="3602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9279D66-7C6F-2A3A-F900-B948170141F4}"/>
                </a:ext>
              </a:extLst>
            </p:cNvPr>
            <p:cNvSpPr/>
            <p:nvPr/>
          </p:nvSpPr>
          <p:spPr>
            <a:xfrm>
              <a:off x="3044825" y="3949874"/>
              <a:ext cx="7772400" cy="182975"/>
            </a:xfrm>
            <a:custGeom>
              <a:avLst/>
              <a:gdLst>
                <a:gd name="connsiteX0" fmla="*/ 0 w 7772400"/>
                <a:gd name="connsiteY0" fmla="*/ 182975 h 182975"/>
                <a:gd name="connsiteX1" fmla="*/ 7772400 w 7772400"/>
                <a:gd name="connsiteY1" fmla="*/ 157067 h 182975"/>
                <a:gd name="connsiteX2" fmla="*/ 7772400 w 7772400"/>
                <a:gd name="connsiteY2" fmla="*/ 0 h 182975"/>
                <a:gd name="connsiteX3" fmla="*/ 0 w 7772400"/>
                <a:gd name="connsiteY3" fmla="*/ 25908 h 18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182975">
                  <a:moveTo>
                    <a:pt x="0" y="182975"/>
                  </a:moveTo>
                  <a:lnTo>
                    <a:pt x="7772400" y="157067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797B72A-A4C5-865E-EF38-23F21F76C33D}"/>
                </a:ext>
              </a:extLst>
            </p:cNvPr>
            <p:cNvSpPr/>
            <p:nvPr/>
          </p:nvSpPr>
          <p:spPr>
            <a:xfrm>
              <a:off x="3044825" y="3834503"/>
              <a:ext cx="7772400" cy="88249"/>
            </a:xfrm>
            <a:custGeom>
              <a:avLst/>
              <a:gdLst>
                <a:gd name="connsiteX0" fmla="*/ 0 w 7772400"/>
                <a:gd name="connsiteY0" fmla="*/ 88249 h 88249"/>
                <a:gd name="connsiteX1" fmla="*/ 7772400 w 7772400"/>
                <a:gd name="connsiteY1" fmla="*/ 62746 h 88249"/>
                <a:gd name="connsiteX2" fmla="*/ 7772400 w 7772400"/>
                <a:gd name="connsiteY2" fmla="*/ 0 h 88249"/>
                <a:gd name="connsiteX3" fmla="*/ 0 w 7772400"/>
                <a:gd name="connsiteY3" fmla="*/ 25503 h 88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88249">
                  <a:moveTo>
                    <a:pt x="0" y="88249"/>
                  </a:moveTo>
                  <a:lnTo>
                    <a:pt x="7772400" y="62746"/>
                  </a:lnTo>
                  <a:lnTo>
                    <a:pt x="7772400" y="0"/>
                  </a:lnTo>
                  <a:lnTo>
                    <a:pt x="0" y="25503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0BD17D0E-B3E9-84EF-0149-C56A905E9161}"/>
                </a:ext>
              </a:extLst>
            </p:cNvPr>
            <p:cNvSpPr/>
            <p:nvPr/>
          </p:nvSpPr>
          <p:spPr>
            <a:xfrm>
              <a:off x="3044825" y="3771757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0A4ECC0-937B-44AA-1869-3378FC4CC921}"/>
                </a:ext>
              </a:extLst>
            </p:cNvPr>
            <p:cNvSpPr/>
            <p:nvPr/>
          </p:nvSpPr>
          <p:spPr>
            <a:xfrm>
              <a:off x="3044825" y="3682698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86A2FA57-4AAD-04CE-9363-50517E69D205}"/>
                </a:ext>
              </a:extLst>
            </p:cNvPr>
            <p:cNvSpPr/>
            <p:nvPr/>
          </p:nvSpPr>
          <p:spPr>
            <a:xfrm>
              <a:off x="3044825" y="3593639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75BD6BAE-FC7A-D2CC-E2D9-509B153A30C9}"/>
                </a:ext>
              </a:extLst>
            </p:cNvPr>
            <p:cNvSpPr/>
            <p:nvPr/>
          </p:nvSpPr>
          <p:spPr>
            <a:xfrm>
              <a:off x="3044825" y="3504580"/>
              <a:ext cx="7772400" cy="61936"/>
            </a:xfrm>
            <a:custGeom>
              <a:avLst/>
              <a:gdLst>
                <a:gd name="connsiteX0" fmla="*/ 0 w 7772400"/>
                <a:gd name="connsiteY0" fmla="*/ 61936 h 61936"/>
                <a:gd name="connsiteX1" fmla="*/ 7772400 w 7772400"/>
                <a:gd name="connsiteY1" fmla="*/ 36433 h 61936"/>
                <a:gd name="connsiteX2" fmla="*/ 7772400 w 7772400"/>
                <a:gd name="connsiteY2" fmla="*/ 0 h 61936"/>
                <a:gd name="connsiteX3" fmla="*/ 0 w 7772400"/>
                <a:gd name="connsiteY3" fmla="*/ 25908 h 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61936">
                  <a:moveTo>
                    <a:pt x="0" y="61936"/>
                  </a:moveTo>
                  <a:lnTo>
                    <a:pt x="7772400" y="36433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3604607-1EE5-D565-1EAA-EE8A28656E50}"/>
                </a:ext>
              </a:extLst>
            </p:cNvPr>
            <p:cNvSpPr/>
            <p:nvPr/>
          </p:nvSpPr>
          <p:spPr>
            <a:xfrm>
              <a:off x="3044825" y="4148232"/>
              <a:ext cx="7772400" cy="263128"/>
            </a:xfrm>
            <a:custGeom>
              <a:avLst/>
              <a:gdLst>
                <a:gd name="connsiteX0" fmla="*/ 0 w 7772400"/>
                <a:gd name="connsiteY0" fmla="*/ 263128 h 263128"/>
                <a:gd name="connsiteX1" fmla="*/ 7772400 w 7772400"/>
                <a:gd name="connsiteY1" fmla="*/ 237220 h 263128"/>
                <a:gd name="connsiteX2" fmla="*/ 7772400 w 7772400"/>
                <a:gd name="connsiteY2" fmla="*/ 0 h 263128"/>
                <a:gd name="connsiteX3" fmla="*/ 0 w 7772400"/>
                <a:gd name="connsiteY3" fmla="*/ 25908 h 263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72400" h="263128">
                  <a:moveTo>
                    <a:pt x="0" y="263128"/>
                  </a:moveTo>
                  <a:lnTo>
                    <a:pt x="7772400" y="237220"/>
                  </a:lnTo>
                  <a:lnTo>
                    <a:pt x="7772400" y="0"/>
                  </a:lnTo>
                  <a:lnTo>
                    <a:pt x="0" y="25908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4031275-03E7-83DF-00E1-8D3A62E39270}"/>
                </a:ext>
              </a:extLst>
            </p:cNvPr>
            <p:cNvSpPr/>
            <p:nvPr/>
          </p:nvSpPr>
          <p:spPr>
            <a:xfrm>
              <a:off x="3044825" y="4421885"/>
              <a:ext cx="7772400" cy="1664589"/>
            </a:xfrm>
            <a:custGeom>
              <a:avLst/>
              <a:gdLst>
                <a:gd name="connsiteX0" fmla="*/ 0 w 7772400"/>
                <a:gd name="connsiteY0" fmla="*/ 25908 h 1664589"/>
                <a:gd name="connsiteX1" fmla="*/ 0 w 7772400"/>
                <a:gd name="connsiteY1" fmla="*/ 406027 h 1664589"/>
                <a:gd name="connsiteX2" fmla="*/ 0 w 7772400"/>
                <a:gd name="connsiteY2" fmla="*/ 442865 h 1664589"/>
                <a:gd name="connsiteX3" fmla="*/ 0 w 7772400"/>
                <a:gd name="connsiteY3" fmla="*/ 1664589 h 1664589"/>
                <a:gd name="connsiteX4" fmla="*/ 7772400 w 7772400"/>
                <a:gd name="connsiteY4" fmla="*/ 1664589 h 1664589"/>
                <a:gd name="connsiteX5" fmla="*/ 7772400 w 7772400"/>
                <a:gd name="connsiteY5" fmla="*/ 416957 h 1664589"/>
                <a:gd name="connsiteX6" fmla="*/ 7772400 w 7772400"/>
                <a:gd name="connsiteY6" fmla="*/ 380524 h 1664589"/>
                <a:gd name="connsiteX7" fmla="*/ 7772400 w 7772400"/>
                <a:gd name="connsiteY7" fmla="*/ 0 h 1664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72400" h="1664589">
                  <a:moveTo>
                    <a:pt x="0" y="25908"/>
                  </a:moveTo>
                  <a:lnTo>
                    <a:pt x="0" y="406027"/>
                  </a:lnTo>
                  <a:lnTo>
                    <a:pt x="0" y="442865"/>
                  </a:lnTo>
                  <a:lnTo>
                    <a:pt x="0" y="1664589"/>
                  </a:lnTo>
                  <a:lnTo>
                    <a:pt x="7772400" y="1664589"/>
                  </a:lnTo>
                  <a:lnTo>
                    <a:pt x="7772400" y="416957"/>
                  </a:lnTo>
                  <a:lnTo>
                    <a:pt x="7772400" y="380524"/>
                  </a:lnTo>
                  <a:lnTo>
                    <a:pt x="7772400" y="0"/>
                  </a:lnTo>
                  <a:close/>
                </a:path>
              </a:pathLst>
            </a:custGeom>
            <a:grpFill/>
            <a:ln w="40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sp>
        <p:nvSpPr>
          <p:cNvPr id="19" name="Graphic 138">
            <a:extLst>
              <a:ext uri="{FF2B5EF4-FFF2-40B4-BE49-F238E27FC236}">
                <a16:creationId xmlns:a16="http://schemas.microsoft.com/office/drawing/2014/main" id="{5BBC09C0-F539-1A0C-573D-67C72E753ED3}"/>
              </a:ext>
            </a:extLst>
          </p:cNvPr>
          <p:cNvSpPr/>
          <p:nvPr/>
        </p:nvSpPr>
        <p:spPr>
          <a:xfrm>
            <a:off x="0" y="10846463"/>
            <a:ext cx="24377650" cy="2933771"/>
          </a:xfrm>
          <a:custGeom>
            <a:avLst/>
            <a:gdLst>
              <a:gd name="connsiteX0" fmla="*/ 7359896 w 7772400"/>
              <a:gd name="connsiteY0" fmla="*/ 121673 h 935383"/>
              <a:gd name="connsiteX1" fmla="*/ 7359896 w 7772400"/>
              <a:gd name="connsiteY1" fmla="*/ 162095 h 935383"/>
              <a:gd name="connsiteX2" fmla="*/ 7443287 w 7772400"/>
              <a:gd name="connsiteY2" fmla="*/ 162095 h 935383"/>
              <a:gd name="connsiteX3" fmla="*/ 7443287 w 7772400"/>
              <a:gd name="connsiteY3" fmla="*/ 194838 h 935383"/>
              <a:gd name="connsiteX4" fmla="*/ 7344108 w 7772400"/>
              <a:gd name="connsiteY4" fmla="*/ 194838 h 935383"/>
              <a:gd name="connsiteX5" fmla="*/ 7344108 w 7772400"/>
              <a:gd name="connsiteY5" fmla="*/ 151586 h 935383"/>
              <a:gd name="connsiteX6" fmla="*/ 7298365 w 7772400"/>
              <a:gd name="connsiteY6" fmla="*/ 151586 h 935383"/>
              <a:gd name="connsiteX7" fmla="*/ 7298365 w 7772400"/>
              <a:gd name="connsiteY7" fmla="*/ 194838 h 935383"/>
              <a:gd name="connsiteX8" fmla="*/ 7225903 w 7772400"/>
              <a:gd name="connsiteY8" fmla="*/ 194838 h 935383"/>
              <a:gd name="connsiteX9" fmla="*/ 7225903 w 7772400"/>
              <a:gd name="connsiteY9" fmla="*/ 232027 h 935383"/>
              <a:gd name="connsiteX10" fmla="*/ 7126724 w 7772400"/>
              <a:gd name="connsiteY10" fmla="*/ 232027 h 935383"/>
              <a:gd name="connsiteX11" fmla="*/ 7126724 w 7772400"/>
              <a:gd name="connsiteY11" fmla="*/ 265578 h 935383"/>
              <a:gd name="connsiteX12" fmla="*/ 7049405 w 7772400"/>
              <a:gd name="connsiteY12" fmla="*/ 265578 h 935383"/>
              <a:gd name="connsiteX13" fmla="*/ 7049405 w 7772400"/>
              <a:gd name="connsiteY13" fmla="*/ 293874 h 935383"/>
              <a:gd name="connsiteX14" fmla="*/ 6557963 w 7772400"/>
              <a:gd name="connsiteY14" fmla="*/ 294278 h 935383"/>
              <a:gd name="connsiteX15" fmla="*/ 6557963 w 7772400"/>
              <a:gd name="connsiteY15" fmla="*/ 261536 h 935383"/>
              <a:gd name="connsiteX16" fmla="*/ 6493193 w 7772400"/>
              <a:gd name="connsiteY16" fmla="*/ 261536 h 935383"/>
              <a:gd name="connsiteX17" fmla="*/ 6493193 w 7772400"/>
              <a:gd name="connsiteY17" fmla="*/ 226368 h 935383"/>
              <a:gd name="connsiteX18" fmla="*/ 6367701 w 7772400"/>
              <a:gd name="connsiteY18" fmla="*/ 226368 h 935383"/>
              <a:gd name="connsiteX19" fmla="*/ 6367701 w 7772400"/>
              <a:gd name="connsiteY19" fmla="*/ 194434 h 935383"/>
              <a:gd name="connsiteX20" fmla="*/ 6278642 w 7772400"/>
              <a:gd name="connsiteY20" fmla="*/ 194434 h 935383"/>
              <a:gd name="connsiteX21" fmla="*/ 6278642 w 7772400"/>
              <a:gd name="connsiteY21" fmla="*/ 160883 h 935383"/>
              <a:gd name="connsiteX22" fmla="*/ 6197680 w 7772400"/>
              <a:gd name="connsiteY22" fmla="*/ 160883 h 935383"/>
              <a:gd name="connsiteX23" fmla="*/ 6197680 w 7772400"/>
              <a:gd name="connsiteY23" fmla="*/ 123694 h 935383"/>
              <a:gd name="connsiteX24" fmla="*/ 5744290 w 7772400"/>
              <a:gd name="connsiteY24" fmla="*/ 123694 h 935383"/>
              <a:gd name="connsiteX25" fmla="*/ 5744290 w 7772400"/>
              <a:gd name="connsiteY25" fmla="*/ 78420 h 935383"/>
              <a:gd name="connsiteX26" fmla="*/ 5707856 w 7772400"/>
              <a:gd name="connsiteY26" fmla="*/ 78420 h 935383"/>
              <a:gd name="connsiteX27" fmla="*/ 5707856 w 7772400"/>
              <a:gd name="connsiteY27" fmla="*/ 39210 h 935383"/>
              <a:gd name="connsiteX28" fmla="*/ 5671423 w 7772400"/>
              <a:gd name="connsiteY28" fmla="*/ 39210 h 935383"/>
              <a:gd name="connsiteX29" fmla="*/ 5671423 w 7772400"/>
              <a:gd name="connsiteY29" fmla="*/ 0 h 935383"/>
              <a:gd name="connsiteX30" fmla="*/ 5364575 w 7772400"/>
              <a:gd name="connsiteY30" fmla="*/ 0 h 935383"/>
              <a:gd name="connsiteX31" fmla="*/ 5364575 w 7772400"/>
              <a:gd name="connsiteY31" fmla="*/ 39210 h 935383"/>
              <a:gd name="connsiteX32" fmla="*/ 5327333 w 7772400"/>
              <a:gd name="connsiteY32" fmla="*/ 39210 h 935383"/>
              <a:gd name="connsiteX33" fmla="*/ 5327333 w 7772400"/>
              <a:gd name="connsiteY33" fmla="*/ 80846 h 935383"/>
              <a:gd name="connsiteX34" fmla="*/ 5316403 w 7772400"/>
              <a:gd name="connsiteY34" fmla="*/ 80846 h 935383"/>
              <a:gd name="connsiteX35" fmla="*/ 5316403 w 7772400"/>
              <a:gd name="connsiteY35" fmla="*/ 124098 h 935383"/>
              <a:gd name="connsiteX36" fmla="*/ 5243941 w 7772400"/>
              <a:gd name="connsiteY36" fmla="*/ 124098 h 935383"/>
              <a:gd name="connsiteX37" fmla="*/ 5243941 w 7772400"/>
              <a:gd name="connsiteY37" fmla="*/ 161287 h 935383"/>
              <a:gd name="connsiteX38" fmla="*/ 5144762 w 7772400"/>
              <a:gd name="connsiteY38" fmla="*/ 161287 h 935383"/>
              <a:gd name="connsiteX39" fmla="*/ 5144762 w 7772400"/>
              <a:gd name="connsiteY39" fmla="*/ 194838 h 935383"/>
              <a:gd name="connsiteX40" fmla="*/ 5067443 w 7772400"/>
              <a:gd name="connsiteY40" fmla="*/ 194838 h 935383"/>
              <a:gd name="connsiteX41" fmla="*/ 5067443 w 7772400"/>
              <a:gd name="connsiteY41" fmla="*/ 226368 h 935383"/>
              <a:gd name="connsiteX42" fmla="*/ 5005912 w 7772400"/>
              <a:gd name="connsiteY42" fmla="*/ 226368 h 935383"/>
              <a:gd name="connsiteX43" fmla="*/ 5005912 w 7772400"/>
              <a:gd name="connsiteY43" fmla="*/ 261536 h 935383"/>
              <a:gd name="connsiteX44" fmla="*/ 4949238 w 7772400"/>
              <a:gd name="connsiteY44" fmla="*/ 261536 h 935383"/>
              <a:gd name="connsiteX45" fmla="*/ 4949238 w 7772400"/>
              <a:gd name="connsiteY45" fmla="*/ 296299 h 935383"/>
              <a:gd name="connsiteX46" fmla="*/ 4366712 w 7772400"/>
              <a:gd name="connsiteY46" fmla="*/ 297108 h 935383"/>
              <a:gd name="connsiteX47" fmla="*/ 4366712 w 7772400"/>
              <a:gd name="connsiteY47" fmla="*/ 264365 h 935383"/>
              <a:gd name="connsiteX48" fmla="*/ 4338376 w 7772400"/>
              <a:gd name="connsiteY48" fmla="*/ 264365 h 935383"/>
              <a:gd name="connsiteX49" fmla="*/ 4338376 w 7772400"/>
              <a:gd name="connsiteY49" fmla="*/ 229197 h 935383"/>
              <a:gd name="connsiteX50" fmla="*/ 4265509 w 7772400"/>
              <a:gd name="connsiteY50" fmla="*/ 229197 h 935383"/>
              <a:gd name="connsiteX51" fmla="*/ 4265509 w 7772400"/>
              <a:gd name="connsiteY51" fmla="*/ 197263 h 935383"/>
              <a:gd name="connsiteX52" fmla="*/ 4164306 w 7772400"/>
              <a:gd name="connsiteY52" fmla="*/ 197263 h 935383"/>
              <a:gd name="connsiteX53" fmla="*/ 4164306 w 7772400"/>
              <a:gd name="connsiteY53" fmla="*/ 163712 h 935383"/>
              <a:gd name="connsiteX54" fmla="*/ 4082534 w 7772400"/>
              <a:gd name="connsiteY54" fmla="*/ 163712 h 935383"/>
              <a:gd name="connsiteX55" fmla="*/ 4082534 w 7772400"/>
              <a:gd name="connsiteY55" fmla="*/ 118439 h 935383"/>
              <a:gd name="connsiteX56" fmla="*/ 4063508 w 7772400"/>
              <a:gd name="connsiteY56" fmla="*/ 118439 h 935383"/>
              <a:gd name="connsiteX57" fmla="*/ 4063508 w 7772400"/>
              <a:gd name="connsiteY57" fmla="*/ 75186 h 935383"/>
              <a:gd name="connsiteX58" fmla="*/ 4016955 w 7772400"/>
              <a:gd name="connsiteY58" fmla="*/ 75186 h 935383"/>
              <a:gd name="connsiteX59" fmla="*/ 4016955 w 7772400"/>
              <a:gd name="connsiteY59" fmla="*/ 29913 h 935383"/>
              <a:gd name="connsiteX60" fmla="*/ 3971211 w 7772400"/>
              <a:gd name="connsiteY60" fmla="*/ 29913 h 935383"/>
              <a:gd name="connsiteX61" fmla="*/ 3971211 w 7772400"/>
              <a:gd name="connsiteY61" fmla="*/ 75591 h 935383"/>
              <a:gd name="connsiteX62" fmla="*/ 3971211 w 7772400"/>
              <a:gd name="connsiteY62" fmla="*/ 118439 h 935383"/>
              <a:gd name="connsiteX63" fmla="*/ 3945303 w 7772400"/>
              <a:gd name="connsiteY63" fmla="*/ 118439 h 935383"/>
              <a:gd name="connsiteX64" fmla="*/ 3945303 w 7772400"/>
              <a:gd name="connsiteY64" fmla="*/ 163712 h 935383"/>
              <a:gd name="connsiteX65" fmla="*/ 3846124 w 7772400"/>
              <a:gd name="connsiteY65" fmla="*/ 163712 h 935383"/>
              <a:gd name="connsiteX66" fmla="*/ 3846124 w 7772400"/>
              <a:gd name="connsiteY66" fmla="*/ 197263 h 935383"/>
              <a:gd name="connsiteX67" fmla="*/ 3768805 w 7772400"/>
              <a:gd name="connsiteY67" fmla="*/ 197263 h 935383"/>
              <a:gd name="connsiteX68" fmla="*/ 3768805 w 7772400"/>
              <a:gd name="connsiteY68" fmla="*/ 229197 h 935383"/>
              <a:gd name="connsiteX69" fmla="*/ 3707273 w 7772400"/>
              <a:gd name="connsiteY69" fmla="*/ 229197 h 935383"/>
              <a:gd name="connsiteX70" fmla="*/ 3707273 w 7772400"/>
              <a:gd name="connsiteY70" fmla="*/ 264365 h 935383"/>
              <a:gd name="connsiteX71" fmla="*/ 3682175 w 7772400"/>
              <a:gd name="connsiteY71" fmla="*/ 264365 h 935383"/>
              <a:gd name="connsiteX72" fmla="*/ 3682175 w 7772400"/>
              <a:gd name="connsiteY72" fmla="*/ 263961 h 935383"/>
              <a:gd name="connsiteX73" fmla="*/ 3499199 w 7772400"/>
              <a:gd name="connsiteY73" fmla="*/ 263961 h 935383"/>
              <a:gd name="connsiteX74" fmla="*/ 3499199 w 7772400"/>
              <a:gd name="connsiteY74" fmla="*/ 218283 h 935383"/>
              <a:gd name="connsiteX75" fmla="*/ 3453455 w 7772400"/>
              <a:gd name="connsiteY75" fmla="*/ 218283 h 935383"/>
              <a:gd name="connsiteX76" fmla="*/ 3453455 w 7772400"/>
              <a:gd name="connsiteY76" fmla="*/ 179477 h 935383"/>
              <a:gd name="connsiteX77" fmla="*/ 3391519 w 7772400"/>
              <a:gd name="connsiteY77" fmla="*/ 179477 h 935383"/>
              <a:gd name="connsiteX78" fmla="*/ 3391519 w 7772400"/>
              <a:gd name="connsiteY78" fmla="*/ 137842 h 935383"/>
              <a:gd name="connsiteX79" fmla="*/ 3345775 w 7772400"/>
              <a:gd name="connsiteY79" fmla="*/ 137842 h 935383"/>
              <a:gd name="connsiteX80" fmla="*/ 3345775 w 7772400"/>
              <a:gd name="connsiteY80" fmla="*/ 179477 h 935383"/>
              <a:gd name="connsiteX81" fmla="*/ 3311366 w 7772400"/>
              <a:gd name="connsiteY81" fmla="*/ 179477 h 935383"/>
              <a:gd name="connsiteX82" fmla="*/ 3311366 w 7772400"/>
              <a:gd name="connsiteY82" fmla="*/ 218283 h 935383"/>
              <a:gd name="connsiteX83" fmla="*/ 3269671 w 7772400"/>
              <a:gd name="connsiteY83" fmla="*/ 218283 h 935383"/>
              <a:gd name="connsiteX84" fmla="*/ 3269671 w 7772400"/>
              <a:gd name="connsiteY84" fmla="*/ 263961 h 935383"/>
              <a:gd name="connsiteX85" fmla="*/ 3212997 w 7772400"/>
              <a:gd name="connsiteY85" fmla="*/ 263961 h 935383"/>
              <a:gd name="connsiteX86" fmla="*/ 3212997 w 7772400"/>
              <a:gd name="connsiteY86" fmla="*/ 229602 h 935383"/>
              <a:gd name="connsiteX87" fmla="*/ 3167253 w 7772400"/>
              <a:gd name="connsiteY87" fmla="*/ 229602 h 935383"/>
              <a:gd name="connsiteX88" fmla="*/ 3167253 w 7772400"/>
              <a:gd name="connsiteY88" fmla="*/ 263961 h 935383"/>
              <a:gd name="connsiteX89" fmla="*/ 3086291 w 7772400"/>
              <a:gd name="connsiteY89" fmla="*/ 263961 h 935383"/>
              <a:gd name="connsiteX90" fmla="*/ 3086291 w 7772400"/>
              <a:gd name="connsiteY90" fmla="*/ 298725 h 935383"/>
              <a:gd name="connsiteX91" fmla="*/ 2696051 w 7772400"/>
              <a:gd name="connsiteY91" fmla="*/ 299129 h 935383"/>
              <a:gd name="connsiteX92" fmla="*/ 2696051 w 7772400"/>
              <a:gd name="connsiteY92" fmla="*/ 272450 h 935383"/>
              <a:gd name="connsiteX93" fmla="*/ 2667715 w 7772400"/>
              <a:gd name="connsiteY93" fmla="*/ 272450 h 935383"/>
              <a:gd name="connsiteX94" fmla="*/ 2667715 w 7772400"/>
              <a:gd name="connsiteY94" fmla="*/ 237282 h 935383"/>
              <a:gd name="connsiteX95" fmla="*/ 2594848 w 7772400"/>
              <a:gd name="connsiteY95" fmla="*/ 237282 h 935383"/>
              <a:gd name="connsiteX96" fmla="*/ 2594848 w 7772400"/>
              <a:gd name="connsiteY96" fmla="*/ 205348 h 935383"/>
              <a:gd name="connsiteX97" fmla="*/ 2493645 w 7772400"/>
              <a:gd name="connsiteY97" fmla="*/ 205348 h 935383"/>
              <a:gd name="connsiteX98" fmla="*/ 2493645 w 7772400"/>
              <a:gd name="connsiteY98" fmla="*/ 171797 h 935383"/>
              <a:gd name="connsiteX99" fmla="*/ 2411873 w 7772400"/>
              <a:gd name="connsiteY99" fmla="*/ 171797 h 935383"/>
              <a:gd name="connsiteX100" fmla="*/ 2411873 w 7772400"/>
              <a:gd name="connsiteY100" fmla="*/ 126523 h 935383"/>
              <a:gd name="connsiteX101" fmla="*/ 2392847 w 7772400"/>
              <a:gd name="connsiteY101" fmla="*/ 126523 h 935383"/>
              <a:gd name="connsiteX102" fmla="*/ 2392847 w 7772400"/>
              <a:gd name="connsiteY102" fmla="*/ 83271 h 935383"/>
              <a:gd name="connsiteX103" fmla="*/ 2347103 w 7772400"/>
              <a:gd name="connsiteY103" fmla="*/ 83271 h 935383"/>
              <a:gd name="connsiteX104" fmla="*/ 2347103 w 7772400"/>
              <a:gd name="connsiteY104" fmla="*/ 126523 h 935383"/>
              <a:gd name="connsiteX105" fmla="*/ 2274642 w 7772400"/>
              <a:gd name="connsiteY105" fmla="*/ 126523 h 935383"/>
              <a:gd name="connsiteX106" fmla="*/ 2274642 w 7772400"/>
              <a:gd name="connsiteY106" fmla="*/ 171797 h 935383"/>
              <a:gd name="connsiteX107" fmla="*/ 2175463 w 7772400"/>
              <a:gd name="connsiteY107" fmla="*/ 171797 h 935383"/>
              <a:gd name="connsiteX108" fmla="*/ 2175463 w 7772400"/>
              <a:gd name="connsiteY108" fmla="*/ 205348 h 935383"/>
              <a:gd name="connsiteX109" fmla="*/ 2098143 w 7772400"/>
              <a:gd name="connsiteY109" fmla="*/ 205348 h 935383"/>
              <a:gd name="connsiteX110" fmla="*/ 2098143 w 7772400"/>
              <a:gd name="connsiteY110" fmla="*/ 237282 h 935383"/>
              <a:gd name="connsiteX111" fmla="*/ 2036207 w 7772400"/>
              <a:gd name="connsiteY111" fmla="*/ 237282 h 935383"/>
              <a:gd name="connsiteX112" fmla="*/ 2036207 w 7772400"/>
              <a:gd name="connsiteY112" fmla="*/ 272450 h 935383"/>
              <a:gd name="connsiteX113" fmla="*/ 1979533 w 7772400"/>
              <a:gd name="connsiteY113" fmla="*/ 272450 h 935383"/>
              <a:gd name="connsiteX114" fmla="*/ 1979533 w 7772400"/>
              <a:gd name="connsiteY114" fmla="*/ 300342 h 935383"/>
              <a:gd name="connsiteX115" fmla="*/ 1649206 w 7772400"/>
              <a:gd name="connsiteY115" fmla="*/ 300746 h 935383"/>
              <a:gd name="connsiteX116" fmla="*/ 1649206 w 7772400"/>
              <a:gd name="connsiteY116" fmla="*/ 274875 h 935383"/>
              <a:gd name="connsiteX117" fmla="*/ 1560147 w 7772400"/>
              <a:gd name="connsiteY117" fmla="*/ 274875 h 935383"/>
              <a:gd name="connsiteX118" fmla="*/ 1560147 w 7772400"/>
              <a:gd name="connsiteY118" fmla="*/ 241324 h 935383"/>
              <a:gd name="connsiteX119" fmla="*/ 1479185 w 7772400"/>
              <a:gd name="connsiteY119" fmla="*/ 241324 h 935383"/>
              <a:gd name="connsiteX120" fmla="*/ 1479185 w 7772400"/>
              <a:gd name="connsiteY120" fmla="*/ 204135 h 935383"/>
              <a:gd name="connsiteX121" fmla="*/ 1275159 w 7772400"/>
              <a:gd name="connsiteY121" fmla="*/ 204135 h 935383"/>
              <a:gd name="connsiteX122" fmla="*/ 1275159 w 7772400"/>
              <a:gd name="connsiteY122" fmla="*/ 166542 h 935383"/>
              <a:gd name="connsiteX123" fmla="*/ 1191768 w 7772400"/>
              <a:gd name="connsiteY123" fmla="*/ 166542 h 935383"/>
              <a:gd name="connsiteX124" fmla="*/ 1191768 w 7772400"/>
              <a:gd name="connsiteY124" fmla="*/ 130970 h 935383"/>
              <a:gd name="connsiteX125" fmla="*/ 659440 w 7772400"/>
              <a:gd name="connsiteY125" fmla="*/ 130970 h 935383"/>
              <a:gd name="connsiteX126" fmla="*/ 659440 w 7772400"/>
              <a:gd name="connsiteY126" fmla="*/ 171393 h 935383"/>
              <a:gd name="connsiteX127" fmla="*/ 742831 w 7772400"/>
              <a:gd name="connsiteY127" fmla="*/ 171393 h 935383"/>
              <a:gd name="connsiteX128" fmla="*/ 742831 w 7772400"/>
              <a:gd name="connsiteY128" fmla="*/ 204135 h 935383"/>
              <a:gd name="connsiteX129" fmla="*/ 643652 w 7772400"/>
              <a:gd name="connsiteY129" fmla="*/ 204135 h 935383"/>
              <a:gd name="connsiteX130" fmla="*/ 643652 w 7772400"/>
              <a:gd name="connsiteY130" fmla="*/ 160883 h 935383"/>
              <a:gd name="connsiteX131" fmla="*/ 597908 w 7772400"/>
              <a:gd name="connsiteY131" fmla="*/ 160883 h 935383"/>
              <a:gd name="connsiteX132" fmla="*/ 597908 w 7772400"/>
              <a:gd name="connsiteY132" fmla="*/ 204135 h 935383"/>
              <a:gd name="connsiteX133" fmla="*/ 525447 w 7772400"/>
              <a:gd name="connsiteY133" fmla="*/ 204135 h 935383"/>
              <a:gd name="connsiteX134" fmla="*/ 525447 w 7772400"/>
              <a:gd name="connsiteY134" fmla="*/ 241324 h 935383"/>
              <a:gd name="connsiteX135" fmla="*/ 426268 w 7772400"/>
              <a:gd name="connsiteY135" fmla="*/ 241324 h 935383"/>
              <a:gd name="connsiteX136" fmla="*/ 426268 w 7772400"/>
              <a:gd name="connsiteY136" fmla="*/ 274875 h 935383"/>
              <a:gd name="connsiteX137" fmla="*/ 348948 w 7772400"/>
              <a:gd name="connsiteY137" fmla="*/ 274875 h 935383"/>
              <a:gd name="connsiteX138" fmla="*/ 348948 w 7772400"/>
              <a:gd name="connsiteY138" fmla="*/ 302363 h 935383"/>
              <a:gd name="connsiteX139" fmla="*/ 0 w 7772400"/>
              <a:gd name="connsiteY139" fmla="*/ 302767 h 935383"/>
              <a:gd name="connsiteX140" fmla="*/ 0 w 7772400"/>
              <a:gd name="connsiteY140" fmla="*/ 449502 h 935383"/>
              <a:gd name="connsiteX141" fmla="*/ 0 w 7772400"/>
              <a:gd name="connsiteY141" fmla="*/ 463650 h 935383"/>
              <a:gd name="connsiteX142" fmla="*/ 0 w 7772400"/>
              <a:gd name="connsiteY142" fmla="*/ 935384 h 935383"/>
              <a:gd name="connsiteX143" fmla="*/ 7772400 w 7772400"/>
              <a:gd name="connsiteY143" fmla="*/ 935384 h 935383"/>
              <a:gd name="connsiteX144" fmla="*/ 7772400 w 7772400"/>
              <a:gd name="connsiteY144" fmla="*/ 453948 h 935383"/>
              <a:gd name="connsiteX145" fmla="*/ 7772400 w 7772400"/>
              <a:gd name="connsiteY145" fmla="*/ 439800 h 935383"/>
              <a:gd name="connsiteX146" fmla="*/ 7772400 w 7772400"/>
              <a:gd name="connsiteY146" fmla="*/ 298725 h 935383"/>
              <a:gd name="connsiteX147" fmla="*/ 7772400 w 7772400"/>
              <a:gd name="connsiteY147" fmla="*/ 121673 h 935383"/>
              <a:gd name="connsiteX148" fmla="*/ 7359896 w 7772400"/>
              <a:gd name="connsiteY148" fmla="*/ 121673 h 935383"/>
              <a:gd name="connsiteX149" fmla="*/ 5461730 w 7772400"/>
              <a:gd name="connsiteY149" fmla="*/ 124098 h 935383"/>
              <a:gd name="connsiteX150" fmla="*/ 5362551 w 7772400"/>
              <a:gd name="connsiteY150" fmla="*/ 124098 h 935383"/>
              <a:gd name="connsiteX151" fmla="*/ 5362551 w 7772400"/>
              <a:gd name="connsiteY151" fmla="*/ 82463 h 935383"/>
              <a:gd name="connsiteX152" fmla="*/ 5461730 w 7772400"/>
              <a:gd name="connsiteY152" fmla="*/ 82463 h 935383"/>
              <a:gd name="connsiteX153" fmla="*/ 5461730 w 7772400"/>
              <a:gd name="connsiteY153" fmla="*/ 124098 h 93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7772400" h="935383">
                <a:moveTo>
                  <a:pt x="7359896" y="121673"/>
                </a:moveTo>
                <a:lnTo>
                  <a:pt x="7359896" y="162095"/>
                </a:lnTo>
                <a:lnTo>
                  <a:pt x="7443287" y="162095"/>
                </a:lnTo>
                <a:lnTo>
                  <a:pt x="7443287" y="194838"/>
                </a:lnTo>
                <a:lnTo>
                  <a:pt x="7344108" y="194838"/>
                </a:lnTo>
                <a:lnTo>
                  <a:pt x="7344108" y="151586"/>
                </a:lnTo>
                <a:lnTo>
                  <a:pt x="7298365" y="151586"/>
                </a:lnTo>
                <a:lnTo>
                  <a:pt x="7298365" y="194838"/>
                </a:lnTo>
                <a:lnTo>
                  <a:pt x="7225903" y="194838"/>
                </a:lnTo>
                <a:lnTo>
                  <a:pt x="7225903" y="232027"/>
                </a:lnTo>
                <a:lnTo>
                  <a:pt x="7126724" y="232027"/>
                </a:lnTo>
                <a:lnTo>
                  <a:pt x="7126724" y="265578"/>
                </a:lnTo>
                <a:lnTo>
                  <a:pt x="7049405" y="265578"/>
                </a:lnTo>
                <a:lnTo>
                  <a:pt x="7049405" y="293874"/>
                </a:lnTo>
                <a:lnTo>
                  <a:pt x="6557963" y="294278"/>
                </a:lnTo>
                <a:lnTo>
                  <a:pt x="6557963" y="261536"/>
                </a:lnTo>
                <a:lnTo>
                  <a:pt x="6493193" y="261536"/>
                </a:lnTo>
                <a:lnTo>
                  <a:pt x="6493193" y="226368"/>
                </a:lnTo>
                <a:lnTo>
                  <a:pt x="6367701" y="226368"/>
                </a:lnTo>
                <a:lnTo>
                  <a:pt x="6367701" y="194434"/>
                </a:lnTo>
                <a:lnTo>
                  <a:pt x="6278642" y="194434"/>
                </a:lnTo>
                <a:lnTo>
                  <a:pt x="6278642" y="160883"/>
                </a:lnTo>
                <a:lnTo>
                  <a:pt x="6197680" y="160883"/>
                </a:lnTo>
                <a:lnTo>
                  <a:pt x="6197680" y="123694"/>
                </a:lnTo>
                <a:lnTo>
                  <a:pt x="5744290" y="123694"/>
                </a:lnTo>
                <a:lnTo>
                  <a:pt x="5744290" y="78420"/>
                </a:lnTo>
                <a:lnTo>
                  <a:pt x="5707856" y="78420"/>
                </a:lnTo>
                <a:lnTo>
                  <a:pt x="5707856" y="39210"/>
                </a:lnTo>
                <a:lnTo>
                  <a:pt x="5671423" y="39210"/>
                </a:lnTo>
                <a:lnTo>
                  <a:pt x="5671423" y="0"/>
                </a:lnTo>
                <a:lnTo>
                  <a:pt x="5364575" y="0"/>
                </a:lnTo>
                <a:lnTo>
                  <a:pt x="5364575" y="39210"/>
                </a:lnTo>
                <a:lnTo>
                  <a:pt x="5327333" y="39210"/>
                </a:lnTo>
                <a:lnTo>
                  <a:pt x="5327333" y="80846"/>
                </a:lnTo>
                <a:lnTo>
                  <a:pt x="5316403" y="80846"/>
                </a:lnTo>
                <a:lnTo>
                  <a:pt x="5316403" y="124098"/>
                </a:lnTo>
                <a:lnTo>
                  <a:pt x="5243941" y="124098"/>
                </a:lnTo>
                <a:lnTo>
                  <a:pt x="5243941" y="161287"/>
                </a:lnTo>
                <a:lnTo>
                  <a:pt x="5144762" y="161287"/>
                </a:lnTo>
                <a:lnTo>
                  <a:pt x="5144762" y="194838"/>
                </a:lnTo>
                <a:lnTo>
                  <a:pt x="5067443" y="194838"/>
                </a:lnTo>
                <a:lnTo>
                  <a:pt x="5067443" y="226368"/>
                </a:lnTo>
                <a:lnTo>
                  <a:pt x="5005912" y="226368"/>
                </a:lnTo>
                <a:lnTo>
                  <a:pt x="5005912" y="261536"/>
                </a:lnTo>
                <a:lnTo>
                  <a:pt x="4949238" y="261536"/>
                </a:lnTo>
                <a:lnTo>
                  <a:pt x="4949238" y="296299"/>
                </a:lnTo>
                <a:lnTo>
                  <a:pt x="4366712" y="297108"/>
                </a:lnTo>
                <a:lnTo>
                  <a:pt x="4366712" y="264365"/>
                </a:lnTo>
                <a:lnTo>
                  <a:pt x="4338376" y="264365"/>
                </a:lnTo>
                <a:lnTo>
                  <a:pt x="4338376" y="229197"/>
                </a:lnTo>
                <a:lnTo>
                  <a:pt x="4265509" y="229197"/>
                </a:lnTo>
                <a:lnTo>
                  <a:pt x="4265509" y="197263"/>
                </a:lnTo>
                <a:lnTo>
                  <a:pt x="4164306" y="197263"/>
                </a:lnTo>
                <a:lnTo>
                  <a:pt x="4164306" y="163712"/>
                </a:lnTo>
                <a:lnTo>
                  <a:pt x="4082534" y="163712"/>
                </a:lnTo>
                <a:lnTo>
                  <a:pt x="4082534" y="118439"/>
                </a:lnTo>
                <a:lnTo>
                  <a:pt x="4063508" y="118439"/>
                </a:lnTo>
                <a:lnTo>
                  <a:pt x="4063508" y="75186"/>
                </a:lnTo>
                <a:lnTo>
                  <a:pt x="4016955" y="75186"/>
                </a:lnTo>
                <a:lnTo>
                  <a:pt x="4016955" y="29913"/>
                </a:lnTo>
                <a:lnTo>
                  <a:pt x="3971211" y="29913"/>
                </a:lnTo>
                <a:lnTo>
                  <a:pt x="3971211" y="75591"/>
                </a:lnTo>
                <a:lnTo>
                  <a:pt x="3971211" y="118439"/>
                </a:lnTo>
                <a:lnTo>
                  <a:pt x="3945303" y="118439"/>
                </a:lnTo>
                <a:lnTo>
                  <a:pt x="3945303" y="163712"/>
                </a:lnTo>
                <a:lnTo>
                  <a:pt x="3846124" y="163712"/>
                </a:lnTo>
                <a:lnTo>
                  <a:pt x="3846124" y="197263"/>
                </a:lnTo>
                <a:lnTo>
                  <a:pt x="3768805" y="197263"/>
                </a:lnTo>
                <a:lnTo>
                  <a:pt x="3768805" y="229197"/>
                </a:lnTo>
                <a:lnTo>
                  <a:pt x="3707273" y="229197"/>
                </a:lnTo>
                <a:lnTo>
                  <a:pt x="3707273" y="264365"/>
                </a:lnTo>
                <a:lnTo>
                  <a:pt x="3682175" y="264365"/>
                </a:lnTo>
                <a:lnTo>
                  <a:pt x="3682175" y="263961"/>
                </a:lnTo>
                <a:lnTo>
                  <a:pt x="3499199" y="263961"/>
                </a:lnTo>
                <a:lnTo>
                  <a:pt x="3499199" y="218283"/>
                </a:lnTo>
                <a:lnTo>
                  <a:pt x="3453455" y="218283"/>
                </a:lnTo>
                <a:lnTo>
                  <a:pt x="3453455" y="179477"/>
                </a:lnTo>
                <a:lnTo>
                  <a:pt x="3391519" y="179477"/>
                </a:lnTo>
                <a:lnTo>
                  <a:pt x="3391519" y="137842"/>
                </a:lnTo>
                <a:lnTo>
                  <a:pt x="3345775" y="137842"/>
                </a:lnTo>
                <a:lnTo>
                  <a:pt x="3345775" y="179477"/>
                </a:lnTo>
                <a:lnTo>
                  <a:pt x="3311366" y="179477"/>
                </a:lnTo>
                <a:lnTo>
                  <a:pt x="3311366" y="218283"/>
                </a:lnTo>
                <a:lnTo>
                  <a:pt x="3269671" y="218283"/>
                </a:lnTo>
                <a:lnTo>
                  <a:pt x="3269671" y="263961"/>
                </a:lnTo>
                <a:lnTo>
                  <a:pt x="3212997" y="263961"/>
                </a:lnTo>
                <a:lnTo>
                  <a:pt x="3212997" y="229602"/>
                </a:lnTo>
                <a:lnTo>
                  <a:pt x="3167253" y="229602"/>
                </a:lnTo>
                <a:lnTo>
                  <a:pt x="3167253" y="263961"/>
                </a:lnTo>
                <a:lnTo>
                  <a:pt x="3086291" y="263961"/>
                </a:lnTo>
                <a:lnTo>
                  <a:pt x="3086291" y="298725"/>
                </a:lnTo>
                <a:lnTo>
                  <a:pt x="2696051" y="299129"/>
                </a:lnTo>
                <a:lnTo>
                  <a:pt x="2696051" y="272450"/>
                </a:lnTo>
                <a:lnTo>
                  <a:pt x="2667715" y="272450"/>
                </a:lnTo>
                <a:lnTo>
                  <a:pt x="2667715" y="237282"/>
                </a:lnTo>
                <a:lnTo>
                  <a:pt x="2594848" y="237282"/>
                </a:lnTo>
                <a:lnTo>
                  <a:pt x="2594848" y="205348"/>
                </a:lnTo>
                <a:lnTo>
                  <a:pt x="2493645" y="205348"/>
                </a:lnTo>
                <a:lnTo>
                  <a:pt x="2493645" y="171797"/>
                </a:lnTo>
                <a:lnTo>
                  <a:pt x="2411873" y="171797"/>
                </a:lnTo>
                <a:lnTo>
                  <a:pt x="2411873" y="126523"/>
                </a:lnTo>
                <a:lnTo>
                  <a:pt x="2392847" y="126523"/>
                </a:lnTo>
                <a:lnTo>
                  <a:pt x="2392847" y="83271"/>
                </a:lnTo>
                <a:lnTo>
                  <a:pt x="2347103" y="83271"/>
                </a:lnTo>
                <a:lnTo>
                  <a:pt x="2347103" y="126523"/>
                </a:lnTo>
                <a:lnTo>
                  <a:pt x="2274642" y="126523"/>
                </a:lnTo>
                <a:lnTo>
                  <a:pt x="2274642" y="171797"/>
                </a:lnTo>
                <a:lnTo>
                  <a:pt x="2175463" y="171797"/>
                </a:lnTo>
                <a:lnTo>
                  <a:pt x="2175463" y="205348"/>
                </a:lnTo>
                <a:lnTo>
                  <a:pt x="2098143" y="205348"/>
                </a:lnTo>
                <a:lnTo>
                  <a:pt x="2098143" y="237282"/>
                </a:lnTo>
                <a:lnTo>
                  <a:pt x="2036207" y="237282"/>
                </a:lnTo>
                <a:lnTo>
                  <a:pt x="2036207" y="272450"/>
                </a:lnTo>
                <a:lnTo>
                  <a:pt x="1979533" y="272450"/>
                </a:lnTo>
                <a:lnTo>
                  <a:pt x="1979533" y="300342"/>
                </a:lnTo>
                <a:lnTo>
                  <a:pt x="1649206" y="300746"/>
                </a:lnTo>
                <a:lnTo>
                  <a:pt x="1649206" y="274875"/>
                </a:lnTo>
                <a:lnTo>
                  <a:pt x="1560147" y="274875"/>
                </a:lnTo>
                <a:lnTo>
                  <a:pt x="1560147" y="241324"/>
                </a:lnTo>
                <a:lnTo>
                  <a:pt x="1479185" y="241324"/>
                </a:lnTo>
                <a:lnTo>
                  <a:pt x="1479185" y="204135"/>
                </a:lnTo>
                <a:lnTo>
                  <a:pt x="1275159" y="204135"/>
                </a:lnTo>
                <a:lnTo>
                  <a:pt x="1275159" y="166542"/>
                </a:lnTo>
                <a:lnTo>
                  <a:pt x="1191768" y="166542"/>
                </a:lnTo>
                <a:lnTo>
                  <a:pt x="1191768" y="130970"/>
                </a:lnTo>
                <a:lnTo>
                  <a:pt x="659440" y="130970"/>
                </a:lnTo>
                <a:lnTo>
                  <a:pt x="659440" y="171393"/>
                </a:lnTo>
                <a:lnTo>
                  <a:pt x="742831" y="171393"/>
                </a:lnTo>
                <a:lnTo>
                  <a:pt x="742831" y="204135"/>
                </a:lnTo>
                <a:lnTo>
                  <a:pt x="643652" y="204135"/>
                </a:lnTo>
                <a:lnTo>
                  <a:pt x="643652" y="160883"/>
                </a:lnTo>
                <a:lnTo>
                  <a:pt x="597908" y="160883"/>
                </a:lnTo>
                <a:lnTo>
                  <a:pt x="597908" y="204135"/>
                </a:lnTo>
                <a:lnTo>
                  <a:pt x="525447" y="204135"/>
                </a:lnTo>
                <a:lnTo>
                  <a:pt x="525447" y="241324"/>
                </a:lnTo>
                <a:lnTo>
                  <a:pt x="426268" y="241324"/>
                </a:lnTo>
                <a:lnTo>
                  <a:pt x="426268" y="274875"/>
                </a:lnTo>
                <a:lnTo>
                  <a:pt x="348948" y="274875"/>
                </a:lnTo>
                <a:lnTo>
                  <a:pt x="348948" y="302363"/>
                </a:lnTo>
                <a:lnTo>
                  <a:pt x="0" y="302767"/>
                </a:lnTo>
                <a:lnTo>
                  <a:pt x="0" y="449502"/>
                </a:lnTo>
                <a:lnTo>
                  <a:pt x="0" y="463650"/>
                </a:lnTo>
                <a:lnTo>
                  <a:pt x="0" y="935384"/>
                </a:lnTo>
                <a:lnTo>
                  <a:pt x="7772400" y="935384"/>
                </a:lnTo>
                <a:lnTo>
                  <a:pt x="7772400" y="453948"/>
                </a:lnTo>
                <a:lnTo>
                  <a:pt x="7772400" y="439800"/>
                </a:lnTo>
                <a:lnTo>
                  <a:pt x="7772400" y="298725"/>
                </a:lnTo>
                <a:lnTo>
                  <a:pt x="7772400" y="121673"/>
                </a:lnTo>
                <a:lnTo>
                  <a:pt x="7359896" y="121673"/>
                </a:lnTo>
                <a:close/>
                <a:moveTo>
                  <a:pt x="5461730" y="124098"/>
                </a:moveTo>
                <a:lnTo>
                  <a:pt x="5362551" y="124098"/>
                </a:lnTo>
                <a:lnTo>
                  <a:pt x="5362551" y="82463"/>
                </a:lnTo>
                <a:lnTo>
                  <a:pt x="5461730" y="82463"/>
                </a:lnTo>
                <a:lnTo>
                  <a:pt x="5461730" y="124098"/>
                </a:lnTo>
                <a:close/>
              </a:path>
            </a:pathLst>
          </a:custGeom>
          <a:solidFill>
            <a:schemeClr val="accent5"/>
          </a:solidFill>
          <a:ln w="404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20" name="Graphic 20">
            <a:extLst>
              <a:ext uri="{FF2B5EF4-FFF2-40B4-BE49-F238E27FC236}">
                <a16:creationId xmlns:a16="http://schemas.microsoft.com/office/drawing/2014/main" id="{02827884-1047-932B-FB63-BD5D21951AD8}"/>
              </a:ext>
            </a:extLst>
          </p:cNvPr>
          <p:cNvGrpSpPr/>
          <p:nvPr/>
        </p:nvGrpSpPr>
        <p:grpSpPr>
          <a:xfrm>
            <a:off x="2595067" y="8775584"/>
            <a:ext cx="1780782" cy="3238914"/>
            <a:chOff x="18592196" y="4408564"/>
            <a:chExt cx="2744149" cy="4991100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B808C7B-0469-B45B-8566-C42D3D86B2AE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14BDB0F-2F35-CC3E-21AC-CFD33DB8EB39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9D0E77F-76E0-FDD9-CAF4-E2A636D65B8F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D8120AE-0962-678C-2F0D-96B21624DE7F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5" name="Graphic 20">
              <a:extLst>
                <a:ext uri="{FF2B5EF4-FFF2-40B4-BE49-F238E27FC236}">
                  <a16:creationId xmlns:a16="http://schemas.microsoft.com/office/drawing/2014/main" id="{F05D041C-15F7-D93B-FC10-3A524E501ED1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5BC8AE16-4DC8-FB4D-D518-618231E844E1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33451934-063C-620C-C695-59B5FEF9ACDE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4174F9CF-C389-CDB4-B25B-E42E0A47304B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84AD146D-084C-F7D8-1511-41E4117A5643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31E24A35-EF84-435C-2FB7-83FCAF80DAD6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A7A0B279-B54D-0ED6-CAFB-9A4D94202E3A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C2782C21-135A-908C-351C-DBC7434E6E79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8E7D742-EBBC-C6FC-7A0A-D86417C99DB0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79D02CB7-0339-2D0D-7FB5-03DBD155EF53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8" name="Graphic 20">
              <a:extLst>
                <a:ext uri="{FF2B5EF4-FFF2-40B4-BE49-F238E27FC236}">
                  <a16:creationId xmlns:a16="http://schemas.microsoft.com/office/drawing/2014/main" id="{BEDE99A3-7FC2-96A9-427B-94E7C416FEF2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EE32B6E5-1124-2147-3AE4-6D3EC2F196E9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B26BB7E9-9E9C-05EC-5369-0B4A94DA7DBD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80961CF5-FC62-047B-D753-66D1A960D8FB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E4C76741-78E4-A76D-608C-5B8BD6565AE5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20EF01A2-0DC4-3558-5A5D-604CC6FCDC11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2C5744BD-4D84-7CF3-9D39-CE1F5E0C5D55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4B6FE031-967A-299F-C351-EC401B06F2A9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FD3F8FA4-EAC3-53C2-A2BA-401B49875F07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65723492-2CB2-49B4-A3B2-1F461CF4E3E7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D7F8280B-965C-E825-388E-379E747D5045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B1206665-F6CA-20E5-6E28-1D7583AB5660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C3B70BE3-E169-3339-9E91-2429916F3071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485C37C8-67F2-177F-69EF-02367CA6CD5A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A7B3D35D-121E-E603-42C5-8B0234B0A112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50" name="Graphic 20">
            <a:extLst>
              <a:ext uri="{FF2B5EF4-FFF2-40B4-BE49-F238E27FC236}">
                <a16:creationId xmlns:a16="http://schemas.microsoft.com/office/drawing/2014/main" id="{D82AD62C-F8AC-E694-BCEF-54AB67DAA10C}"/>
              </a:ext>
            </a:extLst>
          </p:cNvPr>
          <p:cNvGrpSpPr/>
          <p:nvPr/>
        </p:nvGrpSpPr>
        <p:grpSpPr>
          <a:xfrm>
            <a:off x="6018383" y="9445619"/>
            <a:ext cx="1780782" cy="3238914"/>
            <a:chOff x="18592196" y="4408564"/>
            <a:chExt cx="2744149" cy="4991100"/>
          </a:xfrm>
        </p:grpSpPr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076E854B-08DC-90EC-8638-3150E59B97FD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E83CB91E-F867-6BD8-0EAC-56E222167580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297853DC-BE1E-7752-6519-88940A268BA4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0E4BD687-DB5F-8B7D-1B0A-048EECA722D2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5" name="Graphic 20">
              <a:extLst>
                <a:ext uri="{FF2B5EF4-FFF2-40B4-BE49-F238E27FC236}">
                  <a16:creationId xmlns:a16="http://schemas.microsoft.com/office/drawing/2014/main" id="{D6E44F4D-1B1A-9F0B-0AA7-0F7F5854CF26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17328AA8-90C1-738E-8AF8-ACEDED10C44C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DCFE78FB-95A0-0A86-C1C0-F3DE4BD71E07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F121A201-1FD2-5728-A1CC-D0DAEA13AC23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D89B7FEA-6621-40C3-2D8F-86410300AA52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1E0624D0-A5A1-6E25-9D7D-7B3C4EE2287C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8ED03CD5-3555-5F8D-9C82-5D21B24485DF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479D9585-4503-81A0-4D6F-A1A27572C527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DBD6EE9E-4DBA-8700-D0CE-D21659A9AC30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56674CAC-FC66-656F-677D-31910624E8AE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8" name="Graphic 20">
              <a:extLst>
                <a:ext uri="{FF2B5EF4-FFF2-40B4-BE49-F238E27FC236}">
                  <a16:creationId xmlns:a16="http://schemas.microsoft.com/office/drawing/2014/main" id="{EEA70FF8-828A-0E3C-93B5-A0E4FF7A30C7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7B5B35BF-8CB5-E66A-33FD-E20FDC848CA9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27DED5BD-1909-1ACC-5F00-442D566E702F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1D6EE293-72A0-91E1-8971-F298B9D9E61B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0E2A65D9-E18B-BD95-05F5-CB3A0386486A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E70C13C5-F2FD-21BF-3C3C-C7783DA38606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A7DA871D-E35B-5A63-C880-4ED3B1E3F083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36EB3DCA-E4B9-1ED1-3217-CB8EC4B5C87F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FA2A331E-2078-8878-7060-C680B962E626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532A083A-3018-A4B8-7A85-DB005CA135C8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88F560CE-5B88-3024-0890-A38D91D361E2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871CFDC3-D931-D4EB-4B3F-FD793F78EACD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8951C3EA-B26D-6F1E-BF0B-AA74E3361223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866EFDD3-28A1-EF3E-5E5E-66A372F80E66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3B6AB5C9-6C4E-448D-047B-0F66A323DA1F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80" name="Graphic 20">
            <a:extLst>
              <a:ext uri="{FF2B5EF4-FFF2-40B4-BE49-F238E27FC236}">
                <a16:creationId xmlns:a16="http://schemas.microsoft.com/office/drawing/2014/main" id="{0A6C02C9-6166-3228-FAD1-CA934EE09567}"/>
              </a:ext>
            </a:extLst>
          </p:cNvPr>
          <p:cNvGrpSpPr/>
          <p:nvPr/>
        </p:nvGrpSpPr>
        <p:grpSpPr>
          <a:xfrm>
            <a:off x="10630872" y="8985227"/>
            <a:ext cx="1780782" cy="3238914"/>
            <a:chOff x="18592196" y="4408564"/>
            <a:chExt cx="2744149" cy="4991100"/>
          </a:xfrm>
        </p:grpSpPr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492636FD-6A5A-2C23-975F-8631EFD3D7A8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2B305BE7-E311-6F2A-801C-F8028A7498F8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F3A0BB05-6273-8F9C-CA32-B66AAE9C6B43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57A0C2CF-13DA-9F73-C731-19E0BF260D19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5" name="Graphic 20">
              <a:extLst>
                <a:ext uri="{FF2B5EF4-FFF2-40B4-BE49-F238E27FC236}">
                  <a16:creationId xmlns:a16="http://schemas.microsoft.com/office/drawing/2014/main" id="{CF7E82C5-AB41-697E-9840-E8FA6945403B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368AFBDE-C9D8-CA40-F9C8-40A91DA5624F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68364045-A449-EF3C-503B-BFC7C0941681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6FB21B52-CB06-11C4-39E4-71471F7D3632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0786F6ED-3623-F364-94F1-1BD77C266BDD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22C10664-8C00-0DBE-7979-D22BF2DC3731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D11019BA-FECD-179A-FEB5-A70AC781C22B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009E104F-F7CD-5F4D-0516-C416DDFADE3D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0733C418-6390-8A70-2397-F27153AE68CB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6EEC04F5-C0FB-971F-9C08-E529349F8467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8" name="Graphic 20">
              <a:extLst>
                <a:ext uri="{FF2B5EF4-FFF2-40B4-BE49-F238E27FC236}">
                  <a16:creationId xmlns:a16="http://schemas.microsoft.com/office/drawing/2014/main" id="{E101524E-ECF2-223E-C60B-C58057C682BF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D37208F4-6AD4-7CEC-7498-518AA10DD6AE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990362EC-4332-4769-3244-A12231871FF2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7CB6034-1F85-42F7-CA9F-FE16CD15354C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060FFB0B-85A6-0D4D-BA27-1C67FE92BD4F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08F81463-B836-40BC-E75D-52349F5E1E86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260C107B-39FC-EE4B-B78D-B563ED0A8FD6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AC300327-F89C-0346-AE8D-016D1EC60458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51B16E0D-F454-4DC1-887A-70A9DF336138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E5C08078-5A66-0170-C670-5609988D4C95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77CBB948-87A8-4780-6C92-436D3D732ADF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45D7AD3C-1987-B62E-8A22-BBC623D9EEFA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60B741E-E899-F773-DF11-C25D65E43CBA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8E81372B-7852-9D32-0CFC-FBB844E59F71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31F65D40-1723-3E58-5B21-CCE9C61157CA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12" name="Graphic 110">
            <a:extLst>
              <a:ext uri="{FF2B5EF4-FFF2-40B4-BE49-F238E27FC236}">
                <a16:creationId xmlns:a16="http://schemas.microsoft.com/office/drawing/2014/main" id="{5BFC0846-E991-B2A3-8062-1CBCC7E70B85}"/>
              </a:ext>
            </a:extLst>
          </p:cNvPr>
          <p:cNvGrpSpPr/>
          <p:nvPr/>
        </p:nvGrpSpPr>
        <p:grpSpPr>
          <a:xfrm>
            <a:off x="19320716" y="9803104"/>
            <a:ext cx="1743828" cy="2619782"/>
            <a:chOff x="10474325" y="4279900"/>
            <a:chExt cx="3432799" cy="5157151"/>
          </a:xfrm>
        </p:grpSpPr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F2156F1B-65B9-DEF4-A47F-3267D811581B}"/>
                </a:ext>
              </a:extLst>
            </p:cNvPr>
            <p:cNvSpPr/>
            <p:nvPr/>
          </p:nvSpPr>
          <p:spPr>
            <a:xfrm>
              <a:off x="11846874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79B20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CD250D44-82EA-3A0D-77FF-80AE21C3857D}"/>
                </a:ext>
              </a:extLst>
            </p:cNvPr>
            <p:cNvSpPr/>
            <p:nvPr/>
          </p:nvSpPr>
          <p:spPr>
            <a:xfrm>
              <a:off x="11675899" y="6515521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01996F12-175C-B711-082C-1F716E8F5360}"/>
                </a:ext>
              </a:extLst>
            </p:cNvPr>
            <p:cNvSpPr/>
            <p:nvPr/>
          </p:nvSpPr>
          <p:spPr>
            <a:xfrm>
              <a:off x="12705549" y="617114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1 h 172190"/>
                <a:gd name="connsiteX3" fmla="*/ 0 w 171924"/>
                <a:gd name="connsiteY3" fmla="*/ 172191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1"/>
                  </a:lnTo>
                  <a:lnTo>
                    <a:pt x="0" y="172191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6" name="Freeform 115">
              <a:extLst>
                <a:ext uri="{FF2B5EF4-FFF2-40B4-BE49-F238E27FC236}">
                  <a16:creationId xmlns:a16="http://schemas.microsoft.com/office/drawing/2014/main" id="{E7277166-AB1C-41A3-E04A-6F6F930D7DB5}"/>
                </a:ext>
              </a:extLst>
            </p:cNvPr>
            <p:cNvSpPr/>
            <p:nvPr/>
          </p:nvSpPr>
          <p:spPr>
            <a:xfrm>
              <a:off x="13735199" y="599895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E54323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7" name="Freeform 116">
              <a:extLst>
                <a:ext uri="{FF2B5EF4-FFF2-40B4-BE49-F238E27FC236}">
                  <a16:creationId xmlns:a16="http://schemas.microsoft.com/office/drawing/2014/main" id="{C951DEE2-D137-8A8C-E17A-F8A44838B9AA}"/>
                </a:ext>
              </a:extLst>
            </p:cNvPr>
            <p:cNvSpPr/>
            <p:nvPr/>
          </p:nvSpPr>
          <p:spPr>
            <a:xfrm>
              <a:off x="13735199" y="4279900"/>
              <a:ext cx="171924" cy="172190"/>
            </a:xfrm>
            <a:custGeom>
              <a:avLst/>
              <a:gdLst>
                <a:gd name="connsiteX0" fmla="*/ 0 w 171924"/>
                <a:gd name="connsiteY0" fmla="*/ 0 h 172190"/>
                <a:gd name="connsiteX1" fmla="*/ 171925 w 171924"/>
                <a:gd name="connsiteY1" fmla="*/ 0 h 172190"/>
                <a:gd name="connsiteX2" fmla="*/ 171925 w 171924"/>
                <a:gd name="connsiteY2" fmla="*/ 172190 h 172190"/>
                <a:gd name="connsiteX3" fmla="*/ 0 w 171924"/>
                <a:gd name="connsiteY3" fmla="*/ 172190 h 17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2190">
                  <a:moveTo>
                    <a:pt x="0" y="0"/>
                  </a:moveTo>
                  <a:lnTo>
                    <a:pt x="171925" y="0"/>
                  </a:lnTo>
                  <a:lnTo>
                    <a:pt x="171925" y="172190"/>
                  </a:lnTo>
                  <a:lnTo>
                    <a:pt x="0" y="172190"/>
                  </a:lnTo>
                  <a:close/>
                </a:path>
              </a:pathLst>
            </a:custGeom>
            <a:solidFill>
              <a:srgbClr val="FFBE3B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8" name="Graphic 110">
              <a:extLst>
                <a:ext uri="{FF2B5EF4-FFF2-40B4-BE49-F238E27FC236}">
                  <a16:creationId xmlns:a16="http://schemas.microsoft.com/office/drawing/2014/main" id="{E94479D8-2169-AE1D-7912-EF197FF02880}"/>
                </a:ext>
              </a:extLst>
            </p:cNvPr>
            <p:cNvGrpSpPr/>
            <p:nvPr/>
          </p:nvGrpSpPr>
          <p:grpSpPr>
            <a:xfrm>
              <a:off x="12705549" y="5139900"/>
              <a:ext cx="514824" cy="515619"/>
              <a:chOff x="12705549" y="5139900"/>
              <a:chExt cx="514824" cy="515619"/>
            </a:xfrm>
            <a:solidFill>
              <a:srgbClr val="FFBE3B"/>
            </a:solidFill>
          </p:grpSpPr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8FF5CBC9-9257-15CF-7BEF-C71BF932770C}"/>
                  </a:ext>
                </a:extLst>
              </p:cNvPr>
              <p:cNvSpPr/>
              <p:nvPr/>
            </p:nvSpPr>
            <p:spPr>
              <a:xfrm>
                <a:off x="127055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58E958E1-B5B4-8D85-FEC7-5AF8902B0848}"/>
                  </a:ext>
                </a:extLst>
              </p:cNvPr>
              <p:cNvSpPr/>
              <p:nvPr/>
            </p:nvSpPr>
            <p:spPr>
              <a:xfrm>
                <a:off x="12877474" y="531114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451EE6AE-F984-B02A-916C-EA75E5104EF4}"/>
                  </a:ext>
                </a:extLst>
              </p:cNvPr>
              <p:cNvSpPr/>
              <p:nvPr/>
            </p:nvSpPr>
            <p:spPr>
              <a:xfrm>
                <a:off x="13048449" y="548333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566AE5C2-5695-1AFE-CA17-FF82017E1472}"/>
                  </a:ext>
                </a:extLst>
              </p:cNvPr>
              <p:cNvSpPr/>
              <p:nvPr/>
            </p:nvSpPr>
            <p:spPr>
              <a:xfrm>
                <a:off x="130484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DFC2BB47-2B4E-F668-33CF-00D65C8BBC21}"/>
                  </a:ext>
                </a:extLst>
              </p:cNvPr>
              <p:cNvSpPr/>
              <p:nvPr/>
            </p:nvSpPr>
            <p:spPr>
              <a:xfrm>
                <a:off x="12705549" y="513990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FBE3B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24" name="Graphic 110">
              <a:extLst>
                <a:ext uri="{FF2B5EF4-FFF2-40B4-BE49-F238E27FC236}">
                  <a16:creationId xmlns:a16="http://schemas.microsoft.com/office/drawing/2014/main" id="{EC38634C-2C96-E20C-5FCA-CC853F6D0609}"/>
                </a:ext>
              </a:extLst>
            </p:cNvPr>
            <p:cNvGrpSpPr/>
            <p:nvPr/>
          </p:nvGrpSpPr>
          <p:grpSpPr>
            <a:xfrm>
              <a:off x="12533624" y="5655520"/>
              <a:ext cx="343849" cy="515619"/>
              <a:chOff x="12533624" y="5655520"/>
              <a:chExt cx="343849" cy="515619"/>
            </a:xfrm>
            <a:solidFill>
              <a:srgbClr val="F26925"/>
            </a:solidFill>
          </p:grpSpPr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F9883189-5A02-B2D1-0CCE-C11E4BF2DCD8}"/>
                  </a:ext>
                </a:extLst>
              </p:cNvPr>
              <p:cNvSpPr/>
              <p:nvPr/>
            </p:nvSpPr>
            <p:spPr>
              <a:xfrm>
                <a:off x="1253362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70A22434-C94F-EAA8-69CB-7C5CA81B26B8}"/>
                  </a:ext>
                </a:extLst>
              </p:cNvPr>
              <p:cNvSpPr/>
              <p:nvPr/>
            </p:nvSpPr>
            <p:spPr>
              <a:xfrm>
                <a:off x="12705549" y="582771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4FCF7645-1760-A44D-37FA-8F19E601E7BE}"/>
                  </a:ext>
                </a:extLst>
              </p:cNvPr>
              <p:cNvSpPr/>
              <p:nvPr/>
            </p:nvSpPr>
            <p:spPr>
              <a:xfrm>
                <a:off x="12533624" y="599895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28" name="Graphic 110">
              <a:extLst>
                <a:ext uri="{FF2B5EF4-FFF2-40B4-BE49-F238E27FC236}">
                  <a16:creationId xmlns:a16="http://schemas.microsoft.com/office/drawing/2014/main" id="{5D007C47-73B6-2964-4F17-58368186E458}"/>
                </a:ext>
              </a:extLst>
            </p:cNvPr>
            <p:cNvGrpSpPr/>
            <p:nvPr/>
          </p:nvGrpSpPr>
          <p:grpSpPr>
            <a:xfrm>
              <a:off x="13220374" y="5655520"/>
              <a:ext cx="514824" cy="343429"/>
              <a:chOff x="13220374" y="5655520"/>
              <a:chExt cx="514824" cy="343429"/>
            </a:xfrm>
            <a:solidFill>
              <a:srgbClr val="F26925"/>
            </a:solidFill>
          </p:grpSpPr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CE5E46D8-1C9C-5C70-BDF3-ECABE9FBB280}"/>
                  </a:ext>
                </a:extLst>
              </p:cNvPr>
              <p:cNvSpPr/>
              <p:nvPr/>
            </p:nvSpPr>
            <p:spPr>
              <a:xfrm>
                <a:off x="13220374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089C8488-AE70-6D38-53FF-A168166684C9}"/>
                  </a:ext>
                </a:extLst>
              </p:cNvPr>
              <p:cNvSpPr/>
              <p:nvPr/>
            </p:nvSpPr>
            <p:spPr>
              <a:xfrm>
                <a:off x="13392299" y="5827711"/>
                <a:ext cx="342899" cy="171239"/>
              </a:xfrm>
              <a:custGeom>
                <a:avLst/>
                <a:gdLst>
                  <a:gd name="connsiteX0" fmla="*/ 170975 w 342899"/>
                  <a:gd name="connsiteY0" fmla="*/ 0 h 171239"/>
                  <a:gd name="connsiteX1" fmla="*/ 0 w 342899"/>
                  <a:gd name="connsiteY1" fmla="*/ 0 h 171239"/>
                  <a:gd name="connsiteX2" fmla="*/ 0 w 342899"/>
                  <a:gd name="connsiteY2" fmla="*/ 171239 h 171239"/>
                  <a:gd name="connsiteX3" fmla="*/ 170975 w 342899"/>
                  <a:gd name="connsiteY3" fmla="*/ 171239 h 171239"/>
                  <a:gd name="connsiteX4" fmla="*/ 342900 w 342899"/>
                  <a:gd name="connsiteY4" fmla="*/ 171239 h 171239"/>
                  <a:gd name="connsiteX5" fmla="*/ 342900 w 342899"/>
                  <a:gd name="connsiteY5" fmla="*/ 0 h 17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899" h="171239">
                    <a:moveTo>
                      <a:pt x="170975" y="0"/>
                    </a:moveTo>
                    <a:lnTo>
                      <a:pt x="0" y="0"/>
                    </a:lnTo>
                    <a:lnTo>
                      <a:pt x="0" y="171239"/>
                    </a:lnTo>
                    <a:lnTo>
                      <a:pt x="170975" y="171239"/>
                    </a:lnTo>
                    <a:lnTo>
                      <a:pt x="342900" y="171239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31" name="Graphic 110">
              <a:extLst>
                <a:ext uri="{FF2B5EF4-FFF2-40B4-BE49-F238E27FC236}">
                  <a16:creationId xmlns:a16="http://schemas.microsoft.com/office/drawing/2014/main" id="{0C2F9A8A-CAFF-F2FC-6548-841A339727F3}"/>
                </a:ext>
              </a:extLst>
            </p:cNvPr>
            <p:cNvGrpSpPr/>
            <p:nvPr/>
          </p:nvGrpSpPr>
          <p:grpSpPr>
            <a:xfrm>
              <a:off x="13220374" y="4452090"/>
              <a:ext cx="514824" cy="687810"/>
              <a:chOff x="13220374" y="4452090"/>
              <a:chExt cx="514824" cy="687810"/>
            </a:xfrm>
            <a:solidFill>
              <a:srgbClr val="F26925"/>
            </a:solidFill>
          </p:grpSpPr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8A5A168E-70A5-FD47-8717-5A6C744E3A1C}"/>
                  </a:ext>
                </a:extLst>
              </p:cNvPr>
              <p:cNvSpPr/>
              <p:nvPr/>
            </p:nvSpPr>
            <p:spPr>
              <a:xfrm>
                <a:off x="13220374" y="496771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E7AD9D0D-4488-5838-BE38-509CFE7C3590}"/>
                  </a:ext>
                </a:extLst>
              </p:cNvPr>
              <p:cNvSpPr/>
              <p:nvPr/>
            </p:nvSpPr>
            <p:spPr>
              <a:xfrm>
                <a:off x="13392299" y="4623329"/>
                <a:ext cx="170975" cy="344380"/>
              </a:xfrm>
              <a:custGeom>
                <a:avLst/>
                <a:gdLst>
                  <a:gd name="connsiteX0" fmla="*/ 0 w 170975"/>
                  <a:gd name="connsiteY0" fmla="*/ 172190 h 344380"/>
                  <a:gd name="connsiteX1" fmla="*/ 0 w 170975"/>
                  <a:gd name="connsiteY1" fmla="*/ 344381 h 344380"/>
                  <a:gd name="connsiteX2" fmla="*/ 170975 w 170975"/>
                  <a:gd name="connsiteY2" fmla="*/ 344381 h 344380"/>
                  <a:gd name="connsiteX3" fmla="*/ 170975 w 170975"/>
                  <a:gd name="connsiteY3" fmla="*/ 172190 h 344380"/>
                  <a:gd name="connsiteX4" fmla="*/ 170975 w 170975"/>
                  <a:gd name="connsiteY4" fmla="*/ 0 h 344380"/>
                  <a:gd name="connsiteX5" fmla="*/ 0 w 170975"/>
                  <a:gd name="connsiteY5" fmla="*/ 0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4380">
                    <a:moveTo>
                      <a:pt x="0" y="172190"/>
                    </a:moveTo>
                    <a:lnTo>
                      <a:pt x="0" y="344381"/>
                    </a:lnTo>
                    <a:lnTo>
                      <a:pt x="170975" y="344381"/>
                    </a:lnTo>
                    <a:lnTo>
                      <a:pt x="170975" y="172190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A8D19ABF-A71C-8475-BD9C-472D6B35A746}"/>
                  </a:ext>
                </a:extLst>
              </p:cNvPr>
              <p:cNvSpPr/>
              <p:nvPr/>
            </p:nvSpPr>
            <p:spPr>
              <a:xfrm>
                <a:off x="1356327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F26925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5A407220-8933-E0A9-A379-A13FEF450594}"/>
                </a:ext>
              </a:extLst>
            </p:cNvPr>
            <p:cNvSpPr/>
            <p:nvPr/>
          </p:nvSpPr>
          <p:spPr>
            <a:xfrm>
              <a:off x="12533624" y="4795520"/>
              <a:ext cx="171924" cy="344380"/>
            </a:xfrm>
            <a:custGeom>
              <a:avLst/>
              <a:gdLst>
                <a:gd name="connsiteX0" fmla="*/ 171925 w 171924"/>
                <a:gd name="connsiteY0" fmla="*/ 172190 h 344380"/>
                <a:gd name="connsiteX1" fmla="*/ 171925 w 171924"/>
                <a:gd name="connsiteY1" fmla="*/ 0 h 344380"/>
                <a:gd name="connsiteX2" fmla="*/ 0 w 171924"/>
                <a:gd name="connsiteY2" fmla="*/ 0 h 344380"/>
                <a:gd name="connsiteX3" fmla="*/ 0 w 171924"/>
                <a:gd name="connsiteY3" fmla="*/ 172190 h 344380"/>
                <a:gd name="connsiteX4" fmla="*/ 0 w 171924"/>
                <a:gd name="connsiteY4" fmla="*/ 344381 h 344380"/>
                <a:gd name="connsiteX5" fmla="*/ 171925 w 171924"/>
                <a:gd name="connsiteY5" fmla="*/ 344381 h 34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924" h="344380">
                  <a:moveTo>
                    <a:pt x="171925" y="172190"/>
                  </a:moveTo>
                  <a:lnTo>
                    <a:pt x="171925" y="0"/>
                  </a:lnTo>
                  <a:lnTo>
                    <a:pt x="0" y="0"/>
                  </a:lnTo>
                  <a:lnTo>
                    <a:pt x="0" y="172190"/>
                  </a:lnTo>
                  <a:lnTo>
                    <a:pt x="0" y="344381"/>
                  </a:lnTo>
                  <a:lnTo>
                    <a:pt x="171925" y="344381"/>
                  </a:lnTo>
                  <a:close/>
                </a:path>
              </a:pathLst>
            </a:custGeom>
            <a:solidFill>
              <a:srgbClr val="F2692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36" name="Graphic 110">
              <a:extLst>
                <a:ext uri="{FF2B5EF4-FFF2-40B4-BE49-F238E27FC236}">
                  <a16:creationId xmlns:a16="http://schemas.microsoft.com/office/drawing/2014/main" id="{E348DE32-858C-9140-8E3C-CB173D0B6C59}"/>
                </a:ext>
              </a:extLst>
            </p:cNvPr>
            <p:cNvGrpSpPr/>
            <p:nvPr/>
          </p:nvGrpSpPr>
          <p:grpSpPr>
            <a:xfrm>
              <a:off x="12190724" y="4452090"/>
              <a:ext cx="342899" cy="343429"/>
              <a:chOff x="12190724" y="4452090"/>
              <a:chExt cx="342899" cy="343429"/>
            </a:xfrm>
            <a:solidFill>
              <a:srgbClr val="E54323"/>
            </a:solidFill>
          </p:grpSpPr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400C2B6B-573D-B365-08BD-3CB5A0976792}"/>
                  </a:ext>
                </a:extLst>
              </p:cNvPr>
              <p:cNvSpPr/>
              <p:nvPr/>
            </p:nvSpPr>
            <p:spPr>
              <a:xfrm>
                <a:off x="12361699" y="4623329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4F9B3D73-4C3F-4143-AA13-D70EC44765A8}"/>
                  </a:ext>
                </a:extLst>
              </p:cNvPr>
              <p:cNvSpPr/>
              <p:nvPr/>
            </p:nvSpPr>
            <p:spPr>
              <a:xfrm>
                <a:off x="12190724" y="445209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E54323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39" name="Graphic 110">
              <a:extLst>
                <a:ext uri="{FF2B5EF4-FFF2-40B4-BE49-F238E27FC236}">
                  <a16:creationId xmlns:a16="http://schemas.microsoft.com/office/drawing/2014/main" id="{D31B9149-6F74-1975-C824-4A22792D8EA3}"/>
                </a:ext>
              </a:extLst>
            </p:cNvPr>
            <p:cNvGrpSpPr/>
            <p:nvPr/>
          </p:nvGrpSpPr>
          <p:grpSpPr>
            <a:xfrm>
              <a:off x="11161074" y="7031141"/>
              <a:ext cx="514824" cy="1031240"/>
              <a:chOff x="11161074" y="7031141"/>
              <a:chExt cx="514824" cy="1031240"/>
            </a:xfrm>
            <a:solidFill>
              <a:srgbClr val="EDEDED"/>
            </a:solidFill>
          </p:grpSpPr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9F33DE85-64B8-0251-09D1-8452B3B21495}"/>
                  </a:ext>
                </a:extLst>
              </p:cNvPr>
              <p:cNvSpPr/>
              <p:nvPr/>
            </p:nvSpPr>
            <p:spPr>
              <a:xfrm>
                <a:off x="11161074" y="789019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E9FE6338-5866-0E01-00E2-17E8C49C34D8}"/>
                  </a:ext>
                </a:extLst>
              </p:cNvPr>
              <p:cNvSpPr/>
              <p:nvPr/>
            </p:nvSpPr>
            <p:spPr>
              <a:xfrm>
                <a:off x="11503974" y="703114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70D460FE-58EB-BA87-A571-EAC3198F6782}"/>
                  </a:ext>
                </a:extLst>
              </p:cNvPr>
              <p:cNvSpPr/>
              <p:nvPr/>
            </p:nvSpPr>
            <p:spPr>
              <a:xfrm>
                <a:off x="11332049" y="720238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E69BE24F-8B63-5879-C622-929C7F66B1DF}"/>
                  </a:ext>
                </a:extLst>
              </p:cNvPr>
              <p:cNvSpPr/>
              <p:nvPr/>
            </p:nvSpPr>
            <p:spPr>
              <a:xfrm>
                <a:off x="11161074" y="7374571"/>
                <a:ext cx="170975" cy="343429"/>
              </a:xfrm>
              <a:custGeom>
                <a:avLst/>
                <a:gdLst>
                  <a:gd name="connsiteX0" fmla="*/ 0 w 170975"/>
                  <a:gd name="connsiteY0" fmla="*/ 172191 h 343429"/>
                  <a:gd name="connsiteX1" fmla="*/ 0 w 170975"/>
                  <a:gd name="connsiteY1" fmla="*/ 343430 h 343429"/>
                  <a:gd name="connsiteX2" fmla="*/ 170975 w 170975"/>
                  <a:gd name="connsiteY2" fmla="*/ 343430 h 343429"/>
                  <a:gd name="connsiteX3" fmla="*/ 170975 w 170975"/>
                  <a:gd name="connsiteY3" fmla="*/ 172191 h 343429"/>
                  <a:gd name="connsiteX4" fmla="*/ 170975 w 170975"/>
                  <a:gd name="connsiteY4" fmla="*/ 0 h 343429"/>
                  <a:gd name="connsiteX5" fmla="*/ 0 w 170975"/>
                  <a:gd name="connsiteY5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75" h="343429">
                    <a:moveTo>
                      <a:pt x="0" y="172191"/>
                    </a:moveTo>
                    <a:lnTo>
                      <a:pt x="0" y="343430"/>
                    </a:lnTo>
                    <a:lnTo>
                      <a:pt x="170975" y="343430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4" name="Graphic 110">
              <a:extLst>
                <a:ext uri="{FF2B5EF4-FFF2-40B4-BE49-F238E27FC236}">
                  <a16:creationId xmlns:a16="http://schemas.microsoft.com/office/drawing/2014/main" id="{0BD335A6-1ECC-06EE-E371-4FE496FE135A}"/>
                </a:ext>
              </a:extLst>
            </p:cNvPr>
            <p:cNvGrpSpPr/>
            <p:nvPr/>
          </p:nvGrpSpPr>
          <p:grpSpPr>
            <a:xfrm>
              <a:off x="10646249" y="6686760"/>
              <a:ext cx="2402199" cy="2579051"/>
              <a:chOff x="10646249" y="6686760"/>
              <a:chExt cx="2402199" cy="2579051"/>
            </a:xfrm>
            <a:solidFill>
              <a:srgbClr val="143F54"/>
            </a:solidFill>
          </p:grpSpPr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C2EA1C46-8314-B1C6-2764-F4C847963FD2}"/>
                  </a:ext>
                </a:extLst>
              </p:cNvPr>
              <p:cNvSpPr/>
              <p:nvPr/>
            </p:nvSpPr>
            <p:spPr>
              <a:xfrm>
                <a:off x="11675899" y="6686760"/>
                <a:ext cx="342900" cy="172190"/>
              </a:xfrm>
              <a:custGeom>
                <a:avLst/>
                <a:gdLst>
                  <a:gd name="connsiteX0" fmla="*/ 342900 w 342900"/>
                  <a:gd name="connsiteY0" fmla="*/ 172191 h 172190"/>
                  <a:gd name="connsiteX1" fmla="*/ 342900 w 342900"/>
                  <a:gd name="connsiteY1" fmla="*/ 0 h 172190"/>
                  <a:gd name="connsiteX2" fmla="*/ 170975 w 342900"/>
                  <a:gd name="connsiteY2" fmla="*/ 0 h 172190"/>
                  <a:gd name="connsiteX3" fmla="*/ 0 w 342900"/>
                  <a:gd name="connsiteY3" fmla="*/ 0 h 172190"/>
                  <a:gd name="connsiteX4" fmla="*/ 0 w 342900"/>
                  <a:gd name="connsiteY4" fmla="*/ 172191 h 172190"/>
                  <a:gd name="connsiteX5" fmla="*/ 170975 w 342900"/>
                  <a:gd name="connsiteY5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2900" h="172190">
                    <a:moveTo>
                      <a:pt x="342900" y="172191"/>
                    </a:moveTo>
                    <a:lnTo>
                      <a:pt x="342900" y="0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172191"/>
                    </a:lnTo>
                    <a:lnTo>
                      <a:pt x="170975" y="172191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343DAB8B-3649-F8D7-8570-FB0CB9878162}"/>
                  </a:ext>
                </a:extLst>
              </p:cNvPr>
              <p:cNvSpPr/>
              <p:nvPr/>
            </p:nvSpPr>
            <p:spPr>
              <a:xfrm>
                <a:off x="10646249" y="7890191"/>
                <a:ext cx="2402199" cy="1375620"/>
              </a:xfrm>
              <a:custGeom>
                <a:avLst/>
                <a:gdLst>
                  <a:gd name="connsiteX0" fmla="*/ 2230275 w 2402199"/>
                  <a:gd name="connsiteY0" fmla="*/ 0 h 1375620"/>
                  <a:gd name="connsiteX1" fmla="*/ 2230275 w 2402199"/>
                  <a:gd name="connsiteY1" fmla="*/ 344381 h 1375620"/>
                  <a:gd name="connsiteX2" fmla="*/ 2059300 w 2402199"/>
                  <a:gd name="connsiteY2" fmla="*/ 344381 h 1375620"/>
                  <a:gd name="connsiteX3" fmla="*/ 2059300 w 2402199"/>
                  <a:gd name="connsiteY3" fmla="*/ 687810 h 1375620"/>
                  <a:gd name="connsiteX4" fmla="*/ 1887375 w 2402199"/>
                  <a:gd name="connsiteY4" fmla="*/ 687810 h 1375620"/>
                  <a:gd name="connsiteX5" fmla="*/ 1887375 w 2402199"/>
                  <a:gd name="connsiteY5" fmla="*/ 860001 h 1375620"/>
                  <a:gd name="connsiteX6" fmla="*/ 1715450 w 2402199"/>
                  <a:gd name="connsiteY6" fmla="*/ 860001 h 1375620"/>
                  <a:gd name="connsiteX7" fmla="*/ 1715450 w 2402199"/>
                  <a:gd name="connsiteY7" fmla="*/ 1031240 h 1375620"/>
                  <a:gd name="connsiteX8" fmla="*/ 685800 w 2402199"/>
                  <a:gd name="connsiteY8" fmla="*/ 1031240 h 1375620"/>
                  <a:gd name="connsiteX9" fmla="*/ 685800 w 2402199"/>
                  <a:gd name="connsiteY9" fmla="*/ 1031240 h 1375620"/>
                  <a:gd name="connsiteX10" fmla="*/ 685800 w 2402199"/>
                  <a:gd name="connsiteY10" fmla="*/ 860001 h 1375620"/>
                  <a:gd name="connsiteX11" fmla="*/ 514825 w 2402199"/>
                  <a:gd name="connsiteY11" fmla="*/ 860001 h 1375620"/>
                  <a:gd name="connsiteX12" fmla="*/ 514825 w 2402199"/>
                  <a:gd name="connsiteY12" fmla="*/ 687810 h 1375620"/>
                  <a:gd name="connsiteX13" fmla="*/ 342900 w 2402199"/>
                  <a:gd name="connsiteY13" fmla="*/ 687810 h 1375620"/>
                  <a:gd name="connsiteX14" fmla="*/ 342900 w 2402199"/>
                  <a:gd name="connsiteY14" fmla="*/ 515620 h 1375620"/>
                  <a:gd name="connsiteX15" fmla="*/ 342900 w 2402199"/>
                  <a:gd name="connsiteY15" fmla="*/ 344381 h 1375620"/>
                  <a:gd name="connsiteX16" fmla="*/ 170975 w 2402199"/>
                  <a:gd name="connsiteY16" fmla="*/ 344381 h 1375620"/>
                  <a:gd name="connsiteX17" fmla="*/ 170975 w 2402199"/>
                  <a:gd name="connsiteY17" fmla="*/ 172191 h 1375620"/>
                  <a:gd name="connsiteX18" fmla="*/ 170975 w 2402199"/>
                  <a:gd name="connsiteY18" fmla="*/ 0 h 1375620"/>
                  <a:gd name="connsiteX19" fmla="*/ 0 w 2402199"/>
                  <a:gd name="connsiteY19" fmla="*/ 0 h 1375620"/>
                  <a:gd name="connsiteX20" fmla="*/ 0 w 2402199"/>
                  <a:gd name="connsiteY20" fmla="*/ 687810 h 1375620"/>
                  <a:gd name="connsiteX21" fmla="*/ 170975 w 2402199"/>
                  <a:gd name="connsiteY21" fmla="*/ 687810 h 1375620"/>
                  <a:gd name="connsiteX22" fmla="*/ 170975 w 2402199"/>
                  <a:gd name="connsiteY22" fmla="*/ 860001 h 1375620"/>
                  <a:gd name="connsiteX23" fmla="*/ 342900 w 2402199"/>
                  <a:gd name="connsiteY23" fmla="*/ 860001 h 1375620"/>
                  <a:gd name="connsiteX24" fmla="*/ 342900 w 2402199"/>
                  <a:gd name="connsiteY24" fmla="*/ 860001 h 1375620"/>
                  <a:gd name="connsiteX25" fmla="*/ 342900 w 2402199"/>
                  <a:gd name="connsiteY25" fmla="*/ 1031240 h 1375620"/>
                  <a:gd name="connsiteX26" fmla="*/ 514825 w 2402199"/>
                  <a:gd name="connsiteY26" fmla="*/ 1031240 h 1375620"/>
                  <a:gd name="connsiteX27" fmla="*/ 514825 w 2402199"/>
                  <a:gd name="connsiteY27" fmla="*/ 1030289 h 1375620"/>
                  <a:gd name="connsiteX28" fmla="*/ 514825 w 2402199"/>
                  <a:gd name="connsiteY28" fmla="*/ 1030289 h 1375620"/>
                  <a:gd name="connsiteX29" fmla="*/ 514825 w 2402199"/>
                  <a:gd name="connsiteY29" fmla="*/ 1031240 h 1375620"/>
                  <a:gd name="connsiteX30" fmla="*/ 514825 w 2402199"/>
                  <a:gd name="connsiteY30" fmla="*/ 1031240 h 1375620"/>
                  <a:gd name="connsiteX31" fmla="*/ 514825 w 2402199"/>
                  <a:gd name="connsiteY31" fmla="*/ 1203431 h 1375620"/>
                  <a:gd name="connsiteX32" fmla="*/ 685800 w 2402199"/>
                  <a:gd name="connsiteY32" fmla="*/ 1203431 h 1375620"/>
                  <a:gd name="connsiteX33" fmla="*/ 685800 w 2402199"/>
                  <a:gd name="connsiteY33" fmla="*/ 1203431 h 1375620"/>
                  <a:gd name="connsiteX34" fmla="*/ 685800 w 2402199"/>
                  <a:gd name="connsiteY34" fmla="*/ 1375621 h 1375620"/>
                  <a:gd name="connsiteX35" fmla="*/ 1715450 w 2402199"/>
                  <a:gd name="connsiteY35" fmla="*/ 1375621 h 1375620"/>
                  <a:gd name="connsiteX36" fmla="*/ 1715450 w 2402199"/>
                  <a:gd name="connsiteY36" fmla="*/ 1203431 h 1375620"/>
                  <a:gd name="connsiteX37" fmla="*/ 1887375 w 2402199"/>
                  <a:gd name="connsiteY37" fmla="*/ 1203431 h 1375620"/>
                  <a:gd name="connsiteX38" fmla="*/ 1887375 w 2402199"/>
                  <a:gd name="connsiteY38" fmla="*/ 1031240 h 1375620"/>
                  <a:gd name="connsiteX39" fmla="*/ 1887375 w 2402199"/>
                  <a:gd name="connsiteY39" fmla="*/ 1031240 h 1375620"/>
                  <a:gd name="connsiteX40" fmla="*/ 1887375 w 2402199"/>
                  <a:gd name="connsiteY40" fmla="*/ 1031240 h 1375620"/>
                  <a:gd name="connsiteX41" fmla="*/ 1887375 w 2402199"/>
                  <a:gd name="connsiteY41" fmla="*/ 1031240 h 1375620"/>
                  <a:gd name="connsiteX42" fmla="*/ 2059300 w 2402199"/>
                  <a:gd name="connsiteY42" fmla="*/ 1031240 h 1375620"/>
                  <a:gd name="connsiteX43" fmla="*/ 2059300 w 2402199"/>
                  <a:gd name="connsiteY43" fmla="*/ 860001 h 1375620"/>
                  <a:gd name="connsiteX44" fmla="*/ 2230275 w 2402199"/>
                  <a:gd name="connsiteY44" fmla="*/ 860001 h 1375620"/>
                  <a:gd name="connsiteX45" fmla="*/ 2230275 w 2402199"/>
                  <a:gd name="connsiteY45" fmla="*/ 687810 h 1375620"/>
                  <a:gd name="connsiteX46" fmla="*/ 2402200 w 2402199"/>
                  <a:gd name="connsiteY46" fmla="*/ 687810 h 1375620"/>
                  <a:gd name="connsiteX47" fmla="*/ 2402200 w 2402199"/>
                  <a:gd name="connsiteY47" fmla="*/ 0 h 137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02199" h="1375620">
                    <a:moveTo>
                      <a:pt x="2230275" y="0"/>
                    </a:moveTo>
                    <a:lnTo>
                      <a:pt x="2230275" y="344381"/>
                    </a:lnTo>
                    <a:lnTo>
                      <a:pt x="2059300" y="344381"/>
                    </a:lnTo>
                    <a:lnTo>
                      <a:pt x="2059300" y="687810"/>
                    </a:lnTo>
                    <a:lnTo>
                      <a:pt x="1887375" y="687810"/>
                    </a:lnTo>
                    <a:lnTo>
                      <a:pt x="1887375" y="860001"/>
                    </a:lnTo>
                    <a:lnTo>
                      <a:pt x="1715450" y="860001"/>
                    </a:lnTo>
                    <a:lnTo>
                      <a:pt x="1715450" y="1031240"/>
                    </a:lnTo>
                    <a:lnTo>
                      <a:pt x="685800" y="1031240"/>
                    </a:lnTo>
                    <a:lnTo>
                      <a:pt x="685800" y="1031240"/>
                    </a:lnTo>
                    <a:lnTo>
                      <a:pt x="685800" y="860001"/>
                    </a:lnTo>
                    <a:lnTo>
                      <a:pt x="514825" y="860001"/>
                    </a:lnTo>
                    <a:lnTo>
                      <a:pt x="514825" y="687810"/>
                    </a:lnTo>
                    <a:lnTo>
                      <a:pt x="342900" y="687810"/>
                    </a:lnTo>
                    <a:lnTo>
                      <a:pt x="342900" y="515620"/>
                    </a:lnTo>
                    <a:lnTo>
                      <a:pt x="342900" y="344381"/>
                    </a:lnTo>
                    <a:lnTo>
                      <a:pt x="170975" y="344381"/>
                    </a:lnTo>
                    <a:lnTo>
                      <a:pt x="170975" y="172191"/>
                    </a:lnTo>
                    <a:lnTo>
                      <a:pt x="170975" y="0"/>
                    </a:lnTo>
                    <a:lnTo>
                      <a:pt x="0" y="0"/>
                    </a:lnTo>
                    <a:lnTo>
                      <a:pt x="0" y="687810"/>
                    </a:lnTo>
                    <a:lnTo>
                      <a:pt x="170975" y="687810"/>
                    </a:lnTo>
                    <a:lnTo>
                      <a:pt x="170975" y="860001"/>
                    </a:lnTo>
                    <a:lnTo>
                      <a:pt x="342900" y="860001"/>
                    </a:lnTo>
                    <a:lnTo>
                      <a:pt x="342900" y="860001"/>
                    </a:lnTo>
                    <a:lnTo>
                      <a:pt x="342900" y="1031240"/>
                    </a:lnTo>
                    <a:lnTo>
                      <a:pt x="514825" y="1031240"/>
                    </a:lnTo>
                    <a:lnTo>
                      <a:pt x="514825" y="1030289"/>
                    </a:lnTo>
                    <a:lnTo>
                      <a:pt x="514825" y="1030289"/>
                    </a:lnTo>
                    <a:lnTo>
                      <a:pt x="514825" y="1031240"/>
                    </a:lnTo>
                    <a:lnTo>
                      <a:pt x="514825" y="1031240"/>
                    </a:lnTo>
                    <a:lnTo>
                      <a:pt x="514825" y="1203431"/>
                    </a:lnTo>
                    <a:lnTo>
                      <a:pt x="685800" y="1203431"/>
                    </a:lnTo>
                    <a:lnTo>
                      <a:pt x="685800" y="1203431"/>
                    </a:lnTo>
                    <a:lnTo>
                      <a:pt x="685800" y="1375621"/>
                    </a:lnTo>
                    <a:lnTo>
                      <a:pt x="1715450" y="1375621"/>
                    </a:lnTo>
                    <a:lnTo>
                      <a:pt x="1715450" y="1203431"/>
                    </a:lnTo>
                    <a:lnTo>
                      <a:pt x="1887375" y="1203431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1887375" y="1031240"/>
                    </a:lnTo>
                    <a:lnTo>
                      <a:pt x="2059300" y="1031240"/>
                    </a:lnTo>
                    <a:lnTo>
                      <a:pt x="2059300" y="860001"/>
                    </a:lnTo>
                    <a:lnTo>
                      <a:pt x="2230275" y="860001"/>
                    </a:lnTo>
                    <a:lnTo>
                      <a:pt x="2230275" y="687810"/>
                    </a:lnTo>
                    <a:lnTo>
                      <a:pt x="2402200" y="687810"/>
                    </a:lnTo>
                    <a:lnTo>
                      <a:pt x="2402200" y="0"/>
                    </a:lnTo>
                    <a:close/>
                  </a:path>
                </a:pathLst>
              </a:custGeom>
              <a:solidFill>
                <a:srgbClr val="143F54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7" name="Graphic 110">
              <a:extLst>
                <a:ext uri="{FF2B5EF4-FFF2-40B4-BE49-F238E27FC236}">
                  <a16:creationId xmlns:a16="http://schemas.microsoft.com/office/drawing/2014/main" id="{03A09C92-9402-594D-6B6A-DCD54C65016F}"/>
                </a:ext>
              </a:extLst>
            </p:cNvPr>
            <p:cNvGrpSpPr/>
            <p:nvPr/>
          </p:nvGrpSpPr>
          <p:grpSpPr>
            <a:xfrm>
              <a:off x="10474325" y="5311140"/>
              <a:ext cx="2746049" cy="4125911"/>
              <a:chOff x="10474325" y="5311140"/>
              <a:chExt cx="2746049" cy="4125911"/>
            </a:xfrm>
            <a:solidFill>
              <a:srgbClr val="242428"/>
            </a:solidFill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003580B5-D00D-E450-F29C-B30FCBEA7A47}"/>
                  </a:ext>
                </a:extLst>
              </p:cNvPr>
              <p:cNvSpPr/>
              <p:nvPr/>
            </p:nvSpPr>
            <p:spPr>
              <a:xfrm>
                <a:off x="10474325" y="7546761"/>
                <a:ext cx="171924" cy="1031239"/>
              </a:xfrm>
              <a:custGeom>
                <a:avLst/>
                <a:gdLst>
                  <a:gd name="connsiteX0" fmla="*/ 171925 w 171924"/>
                  <a:gd name="connsiteY0" fmla="*/ 687811 h 1031239"/>
                  <a:gd name="connsiteX1" fmla="*/ 171925 w 171924"/>
                  <a:gd name="connsiteY1" fmla="*/ 515620 h 1031239"/>
                  <a:gd name="connsiteX2" fmla="*/ 171925 w 171924"/>
                  <a:gd name="connsiteY2" fmla="*/ 343430 h 1031239"/>
                  <a:gd name="connsiteX3" fmla="*/ 171925 w 171924"/>
                  <a:gd name="connsiteY3" fmla="*/ 171239 h 1031239"/>
                  <a:gd name="connsiteX4" fmla="*/ 171925 w 171924"/>
                  <a:gd name="connsiteY4" fmla="*/ 0 h 1031239"/>
                  <a:gd name="connsiteX5" fmla="*/ 0 w 171924"/>
                  <a:gd name="connsiteY5" fmla="*/ 0 h 1031239"/>
                  <a:gd name="connsiteX6" fmla="*/ 0 w 171924"/>
                  <a:gd name="connsiteY6" fmla="*/ 171239 h 1031239"/>
                  <a:gd name="connsiteX7" fmla="*/ 0 w 171924"/>
                  <a:gd name="connsiteY7" fmla="*/ 343430 h 1031239"/>
                  <a:gd name="connsiteX8" fmla="*/ 0 w 171924"/>
                  <a:gd name="connsiteY8" fmla="*/ 515620 h 1031239"/>
                  <a:gd name="connsiteX9" fmla="*/ 0 w 171924"/>
                  <a:gd name="connsiteY9" fmla="*/ 687811 h 1031239"/>
                  <a:gd name="connsiteX10" fmla="*/ 0 w 171924"/>
                  <a:gd name="connsiteY10" fmla="*/ 859050 h 1031239"/>
                  <a:gd name="connsiteX11" fmla="*/ 0 w 171924"/>
                  <a:gd name="connsiteY11" fmla="*/ 1031240 h 1031239"/>
                  <a:gd name="connsiteX12" fmla="*/ 171925 w 171924"/>
                  <a:gd name="connsiteY12" fmla="*/ 1031240 h 1031239"/>
                  <a:gd name="connsiteX13" fmla="*/ 171925 w 171924"/>
                  <a:gd name="connsiteY13" fmla="*/ 859050 h 103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1924" h="1031239">
                    <a:moveTo>
                      <a:pt x="171925" y="687811"/>
                    </a:moveTo>
                    <a:lnTo>
                      <a:pt x="171925" y="515620"/>
                    </a:lnTo>
                    <a:lnTo>
                      <a:pt x="171925" y="343430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0" y="687811"/>
                    </a:lnTo>
                    <a:lnTo>
                      <a:pt x="0" y="859050"/>
                    </a:lnTo>
                    <a:lnTo>
                      <a:pt x="0" y="1031240"/>
                    </a:lnTo>
                    <a:lnTo>
                      <a:pt x="171925" y="1031240"/>
                    </a:lnTo>
                    <a:lnTo>
                      <a:pt x="171925" y="85905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D04253F8-807E-B343-9212-810EA753D681}"/>
                  </a:ext>
                </a:extLst>
              </p:cNvPr>
              <p:cNvSpPr/>
              <p:nvPr/>
            </p:nvSpPr>
            <p:spPr>
              <a:xfrm>
                <a:off x="10646249" y="857800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AC60E029-61D4-8F0D-2F99-15436C181B43}"/>
                  </a:ext>
                </a:extLst>
              </p:cNvPr>
              <p:cNvSpPr/>
              <p:nvPr/>
            </p:nvSpPr>
            <p:spPr>
              <a:xfrm>
                <a:off x="10646249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09707012-F187-8118-3D56-4D6E1626B25C}"/>
                  </a:ext>
                </a:extLst>
              </p:cNvPr>
              <p:cNvSpPr/>
              <p:nvPr/>
            </p:nvSpPr>
            <p:spPr>
              <a:xfrm>
                <a:off x="12876524" y="737457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F22CB824-17FA-4A9E-C913-B5D0D065F45A}"/>
                  </a:ext>
                </a:extLst>
              </p:cNvPr>
              <p:cNvSpPr/>
              <p:nvPr/>
            </p:nvSpPr>
            <p:spPr>
              <a:xfrm>
                <a:off x="12876524" y="7546761"/>
                <a:ext cx="343849" cy="1203430"/>
              </a:xfrm>
              <a:custGeom>
                <a:avLst/>
                <a:gdLst>
                  <a:gd name="connsiteX0" fmla="*/ 171925 w 343849"/>
                  <a:gd name="connsiteY0" fmla="*/ 0 h 1203430"/>
                  <a:gd name="connsiteX1" fmla="*/ 171925 w 343849"/>
                  <a:gd name="connsiteY1" fmla="*/ 171239 h 1203430"/>
                  <a:gd name="connsiteX2" fmla="*/ 171925 w 343849"/>
                  <a:gd name="connsiteY2" fmla="*/ 343430 h 1203430"/>
                  <a:gd name="connsiteX3" fmla="*/ 171925 w 343849"/>
                  <a:gd name="connsiteY3" fmla="*/ 515620 h 1203430"/>
                  <a:gd name="connsiteX4" fmla="*/ 171925 w 343849"/>
                  <a:gd name="connsiteY4" fmla="*/ 687811 h 1203430"/>
                  <a:gd name="connsiteX5" fmla="*/ 171925 w 343849"/>
                  <a:gd name="connsiteY5" fmla="*/ 859050 h 1203430"/>
                  <a:gd name="connsiteX6" fmla="*/ 171925 w 343849"/>
                  <a:gd name="connsiteY6" fmla="*/ 1031240 h 1203430"/>
                  <a:gd name="connsiteX7" fmla="*/ 0 w 343849"/>
                  <a:gd name="connsiteY7" fmla="*/ 1031240 h 1203430"/>
                  <a:gd name="connsiteX8" fmla="*/ 0 w 343849"/>
                  <a:gd name="connsiteY8" fmla="*/ 1203431 h 1203430"/>
                  <a:gd name="connsiteX9" fmla="*/ 171925 w 343849"/>
                  <a:gd name="connsiteY9" fmla="*/ 1203431 h 1203430"/>
                  <a:gd name="connsiteX10" fmla="*/ 171925 w 343849"/>
                  <a:gd name="connsiteY10" fmla="*/ 1031240 h 1203430"/>
                  <a:gd name="connsiteX11" fmla="*/ 343850 w 343849"/>
                  <a:gd name="connsiteY11" fmla="*/ 1031240 h 1203430"/>
                  <a:gd name="connsiteX12" fmla="*/ 343850 w 343849"/>
                  <a:gd name="connsiteY12" fmla="*/ 859050 h 1203430"/>
                  <a:gd name="connsiteX13" fmla="*/ 343850 w 343849"/>
                  <a:gd name="connsiteY13" fmla="*/ 687811 h 1203430"/>
                  <a:gd name="connsiteX14" fmla="*/ 343850 w 343849"/>
                  <a:gd name="connsiteY14" fmla="*/ 515620 h 1203430"/>
                  <a:gd name="connsiteX15" fmla="*/ 343850 w 343849"/>
                  <a:gd name="connsiteY15" fmla="*/ 343430 h 1203430"/>
                  <a:gd name="connsiteX16" fmla="*/ 343850 w 343849"/>
                  <a:gd name="connsiteY16" fmla="*/ 171239 h 1203430"/>
                  <a:gd name="connsiteX17" fmla="*/ 343850 w 343849"/>
                  <a:gd name="connsiteY17" fmla="*/ 0 h 1203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3849" h="1203430">
                    <a:moveTo>
                      <a:pt x="171925" y="0"/>
                    </a:move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171925" y="515620"/>
                    </a:lnTo>
                    <a:lnTo>
                      <a:pt x="171925" y="687811"/>
                    </a:lnTo>
                    <a:lnTo>
                      <a:pt x="171925" y="859050"/>
                    </a:lnTo>
                    <a:lnTo>
                      <a:pt x="171925" y="1031240"/>
                    </a:lnTo>
                    <a:lnTo>
                      <a:pt x="0" y="1031240"/>
                    </a:lnTo>
                    <a:lnTo>
                      <a:pt x="0" y="1203431"/>
                    </a:lnTo>
                    <a:lnTo>
                      <a:pt x="171925" y="1203431"/>
                    </a:lnTo>
                    <a:lnTo>
                      <a:pt x="171925" y="1031240"/>
                    </a:lnTo>
                    <a:lnTo>
                      <a:pt x="343850" y="1031240"/>
                    </a:lnTo>
                    <a:lnTo>
                      <a:pt x="343850" y="859050"/>
                    </a:lnTo>
                    <a:lnTo>
                      <a:pt x="343850" y="687811"/>
                    </a:ln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1239"/>
                    </a:lnTo>
                    <a:lnTo>
                      <a:pt x="3438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99421E9F-8D37-FDBE-381B-FA460E4DC814}"/>
                  </a:ext>
                </a:extLst>
              </p:cNvPr>
              <p:cNvSpPr/>
              <p:nvPr/>
            </p:nvSpPr>
            <p:spPr>
              <a:xfrm>
                <a:off x="10817224" y="7031141"/>
                <a:ext cx="343849" cy="343429"/>
              </a:xfrm>
              <a:custGeom>
                <a:avLst/>
                <a:gdLst>
                  <a:gd name="connsiteX0" fmla="*/ 171925 w 343849"/>
                  <a:gd name="connsiteY0" fmla="*/ 172190 h 343429"/>
                  <a:gd name="connsiteX1" fmla="*/ 343850 w 343849"/>
                  <a:gd name="connsiteY1" fmla="*/ 172190 h 343429"/>
                  <a:gd name="connsiteX2" fmla="*/ 343850 w 343849"/>
                  <a:gd name="connsiteY2" fmla="*/ 0 h 343429"/>
                  <a:gd name="connsiteX3" fmla="*/ 171925 w 343849"/>
                  <a:gd name="connsiteY3" fmla="*/ 0 h 343429"/>
                  <a:gd name="connsiteX4" fmla="*/ 171925 w 343849"/>
                  <a:gd name="connsiteY4" fmla="*/ 171239 h 343429"/>
                  <a:gd name="connsiteX5" fmla="*/ 0 w 343849"/>
                  <a:gd name="connsiteY5" fmla="*/ 171239 h 343429"/>
                  <a:gd name="connsiteX6" fmla="*/ 0 w 343849"/>
                  <a:gd name="connsiteY6" fmla="*/ 343429 h 343429"/>
                  <a:gd name="connsiteX7" fmla="*/ 171925 w 34384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3429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0" y="171239"/>
                    </a:lnTo>
                    <a:lnTo>
                      <a:pt x="0" y="343429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6F9590F2-4F2D-08F0-2062-17F663462818}"/>
                  </a:ext>
                </a:extLst>
              </p:cNvPr>
              <p:cNvSpPr/>
              <p:nvPr/>
            </p:nvSpPr>
            <p:spPr>
              <a:xfrm>
                <a:off x="12533624" y="7031141"/>
                <a:ext cx="342899" cy="343429"/>
              </a:xfrm>
              <a:custGeom>
                <a:avLst/>
                <a:gdLst>
                  <a:gd name="connsiteX0" fmla="*/ 342900 w 342899"/>
                  <a:gd name="connsiteY0" fmla="*/ 343429 h 343429"/>
                  <a:gd name="connsiteX1" fmla="*/ 342900 w 342899"/>
                  <a:gd name="connsiteY1" fmla="*/ 171239 h 343429"/>
                  <a:gd name="connsiteX2" fmla="*/ 171925 w 342899"/>
                  <a:gd name="connsiteY2" fmla="*/ 171239 h 343429"/>
                  <a:gd name="connsiteX3" fmla="*/ 171925 w 342899"/>
                  <a:gd name="connsiteY3" fmla="*/ 0 h 343429"/>
                  <a:gd name="connsiteX4" fmla="*/ 0 w 342899"/>
                  <a:gd name="connsiteY4" fmla="*/ 0 h 343429"/>
                  <a:gd name="connsiteX5" fmla="*/ 0 w 342899"/>
                  <a:gd name="connsiteY5" fmla="*/ 172190 h 343429"/>
                  <a:gd name="connsiteX6" fmla="*/ 171925 w 342899"/>
                  <a:gd name="connsiteY6" fmla="*/ 172190 h 343429"/>
                  <a:gd name="connsiteX7" fmla="*/ 171925 w 342899"/>
                  <a:gd name="connsiteY7" fmla="*/ 34342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342900" y="343429"/>
                    </a:move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171925" y="172190"/>
                    </a:lnTo>
                    <a:lnTo>
                      <a:pt x="171925" y="34342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92744141-9E85-A8E5-2C84-C95638B6B35C}"/>
                  </a:ext>
                </a:extLst>
              </p:cNvPr>
              <p:cNvSpPr/>
              <p:nvPr/>
            </p:nvSpPr>
            <p:spPr>
              <a:xfrm>
                <a:off x="12018799" y="6515521"/>
                <a:ext cx="342899" cy="343429"/>
              </a:xfrm>
              <a:custGeom>
                <a:avLst/>
                <a:gdLst>
                  <a:gd name="connsiteX0" fmla="*/ 0 w 342899"/>
                  <a:gd name="connsiteY0" fmla="*/ 343430 h 343429"/>
                  <a:gd name="connsiteX1" fmla="*/ 171925 w 342899"/>
                  <a:gd name="connsiteY1" fmla="*/ 343430 h 343429"/>
                  <a:gd name="connsiteX2" fmla="*/ 342900 w 342899"/>
                  <a:gd name="connsiteY2" fmla="*/ 343430 h 343429"/>
                  <a:gd name="connsiteX3" fmla="*/ 342900 w 342899"/>
                  <a:gd name="connsiteY3" fmla="*/ 171239 h 343429"/>
                  <a:gd name="connsiteX4" fmla="*/ 171925 w 342899"/>
                  <a:gd name="connsiteY4" fmla="*/ 171239 h 343429"/>
                  <a:gd name="connsiteX5" fmla="*/ 171925 w 342899"/>
                  <a:gd name="connsiteY5" fmla="*/ 0 h 343429"/>
                  <a:gd name="connsiteX6" fmla="*/ 0 w 342899"/>
                  <a:gd name="connsiteY6" fmla="*/ 0 h 343429"/>
                  <a:gd name="connsiteX7" fmla="*/ 0 w 342899"/>
                  <a:gd name="connsiteY7" fmla="*/ 171239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899" h="343429">
                    <a:moveTo>
                      <a:pt x="0" y="343430"/>
                    </a:moveTo>
                    <a:lnTo>
                      <a:pt x="171925" y="343430"/>
                    </a:ln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171925" y="171239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1239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F22AF153-D44B-F5FA-4F7F-7DEFD66E82C2}"/>
                  </a:ext>
                </a:extLst>
              </p:cNvPr>
              <p:cNvSpPr/>
              <p:nvPr/>
            </p:nvSpPr>
            <p:spPr>
              <a:xfrm>
                <a:off x="12018799" y="5827711"/>
                <a:ext cx="342899" cy="515619"/>
              </a:xfrm>
              <a:custGeom>
                <a:avLst/>
                <a:gdLst>
                  <a:gd name="connsiteX0" fmla="*/ 171925 w 342899"/>
                  <a:gd name="connsiteY0" fmla="*/ 343430 h 515619"/>
                  <a:gd name="connsiteX1" fmla="*/ 342900 w 342899"/>
                  <a:gd name="connsiteY1" fmla="*/ 343430 h 515619"/>
                  <a:gd name="connsiteX2" fmla="*/ 342900 w 342899"/>
                  <a:gd name="connsiteY2" fmla="*/ 171239 h 515619"/>
                  <a:gd name="connsiteX3" fmla="*/ 342900 w 342899"/>
                  <a:gd name="connsiteY3" fmla="*/ 0 h 515619"/>
                  <a:gd name="connsiteX4" fmla="*/ 171925 w 342899"/>
                  <a:gd name="connsiteY4" fmla="*/ 0 h 515619"/>
                  <a:gd name="connsiteX5" fmla="*/ 171925 w 342899"/>
                  <a:gd name="connsiteY5" fmla="*/ 171239 h 515619"/>
                  <a:gd name="connsiteX6" fmla="*/ 171925 w 342899"/>
                  <a:gd name="connsiteY6" fmla="*/ 343430 h 515619"/>
                  <a:gd name="connsiteX7" fmla="*/ 0 w 342899"/>
                  <a:gd name="connsiteY7" fmla="*/ 343430 h 515619"/>
                  <a:gd name="connsiteX8" fmla="*/ 0 w 342899"/>
                  <a:gd name="connsiteY8" fmla="*/ 515620 h 515619"/>
                  <a:gd name="connsiteX9" fmla="*/ 171925 w 342899"/>
                  <a:gd name="connsiteY9" fmla="*/ 515620 h 51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899" h="515619">
                    <a:moveTo>
                      <a:pt x="171925" y="343430"/>
                    </a:moveTo>
                    <a:lnTo>
                      <a:pt x="342900" y="343430"/>
                    </a:lnTo>
                    <a:lnTo>
                      <a:pt x="342900" y="171239"/>
                    </a:lnTo>
                    <a:lnTo>
                      <a:pt x="342900" y="0"/>
                    </a:lnTo>
                    <a:lnTo>
                      <a:pt x="171925" y="0"/>
                    </a:lnTo>
                    <a:lnTo>
                      <a:pt x="171925" y="171239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7E32B163-D488-F90B-891E-F548701668C7}"/>
                  </a:ext>
                </a:extLst>
              </p:cNvPr>
              <p:cNvSpPr/>
              <p:nvPr/>
            </p:nvSpPr>
            <p:spPr>
              <a:xfrm>
                <a:off x="12361699" y="5655520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FAB10DB0-BD1C-2FBD-A36A-49CCF95BEB7B}"/>
                  </a:ext>
                </a:extLst>
              </p:cNvPr>
              <p:cNvSpPr/>
              <p:nvPr/>
            </p:nvSpPr>
            <p:spPr>
              <a:xfrm>
                <a:off x="12533624" y="5311140"/>
                <a:ext cx="343849" cy="344380"/>
              </a:xfrm>
              <a:custGeom>
                <a:avLst/>
                <a:gdLst>
                  <a:gd name="connsiteX0" fmla="*/ 171925 w 343849"/>
                  <a:gd name="connsiteY0" fmla="*/ 172190 h 344380"/>
                  <a:gd name="connsiteX1" fmla="*/ 343850 w 343849"/>
                  <a:gd name="connsiteY1" fmla="*/ 172190 h 344380"/>
                  <a:gd name="connsiteX2" fmla="*/ 343850 w 343849"/>
                  <a:gd name="connsiteY2" fmla="*/ 0 h 344380"/>
                  <a:gd name="connsiteX3" fmla="*/ 171925 w 343849"/>
                  <a:gd name="connsiteY3" fmla="*/ 0 h 344380"/>
                  <a:gd name="connsiteX4" fmla="*/ 0 w 343849"/>
                  <a:gd name="connsiteY4" fmla="*/ 0 h 344380"/>
                  <a:gd name="connsiteX5" fmla="*/ 0 w 343849"/>
                  <a:gd name="connsiteY5" fmla="*/ 172190 h 344380"/>
                  <a:gd name="connsiteX6" fmla="*/ 0 w 343849"/>
                  <a:gd name="connsiteY6" fmla="*/ 344381 h 344380"/>
                  <a:gd name="connsiteX7" fmla="*/ 171925 w 343849"/>
                  <a:gd name="connsiteY7" fmla="*/ 344381 h 344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49" h="344380">
                    <a:moveTo>
                      <a:pt x="171925" y="172190"/>
                    </a:moveTo>
                    <a:lnTo>
                      <a:pt x="343850" y="172190"/>
                    </a:lnTo>
                    <a:lnTo>
                      <a:pt x="343850" y="0"/>
                    </a:lnTo>
                    <a:lnTo>
                      <a:pt x="171925" y="0"/>
                    </a:lnTo>
                    <a:lnTo>
                      <a:pt x="0" y="0"/>
                    </a:lnTo>
                    <a:lnTo>
                      <a:pt x="0" y="172190"/>
                    </a:lnTo>
                    <a:lnTo>
                      <a:pt x="0" y="344381"/>
                    </a:lnTo>
                    <a:lnTo>
                      <a:pt x="171925" y="34438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72EC430F-8822-6F5E-8A61-76BB37043506}"/>
                  </a:ext>
                </a:extLst>
              </p:cNvPr>
              <p:cNvSpPr/>
              <p:nvPr/>
            </p:nvSpPr>
            <p:spPr>
              <a:xfrm>
                <a:off x="11332049" y="6343331"/>
                <a:ext cx="686749" cy="515620"/>
              </a:xfrm>
              <a:custGeom>
                <a:avLst/>
                <a:gdLst>
                  <a:gd name="connsiteX0" fmla="*/ 171925 w 686749"/>
                  <a:gd name="connsiteY0" fmla="*/ 515620 h 515620"/>
                  <a:gd name="connsiteX1" fmla="*/ 343850 w 686749"/>
                  <a:gd name="connsiteY1" fmla="*/ 515620 h 515620"/>
                  <a:gd name="connsiteX2" fmla="*/ 343850 w 686749"/>
                  <a:gd name="connsiteY2" fmla="*/ 343430 h 515620"/>
                  <a:gd name="connsiteX3" fmla="*/ 343850 w 686749"/>
                  <a:gd name="connsiteY3" fmla="*/ 172191 h 515620"/>
                  <a:gd name="connsiteX4" fmla="*/ 514825 w 686749"/>
                  <a:gd name="connsiteY4" fmla="*/ 172191 h 515620"/>
                  <a:gd name="connsiteX5" fmla="*/ 686750 w 686749"/>
                  <a:gd name="connsiteY5" fmla="*/ 172191 h 515620"/>
                  <a:gd name="connsiteX6" fmla="*/ 686750 w 686749"/>
                  <a:gd name="connsiteY6" fmla="*/ 0 h 515620"/>
                  <a:gd name="connsiteX7" fmla="*/ 514825 w 686749"/>
                  <a:gd name="connsiteY7" fmla="*/ 0 h 515620"/>
                  <a:gd name="connsiteX8" fmla="*/ 343850 w 686749"/>
                  <a:gd name="connsiteY8" fmla="*/ 0 h 515620"/>
                  <a:gd name="connsiteX9" fmla="*/ 343850 w 686749"/>
                  <a:gd name="connsiteY9" fmla="*/ 172191 h 515620"/>
                  <a:gd name="connsiteX10" fmla="*/ 171925 w 686749"/>
                  <a:gd name="connsiteY10" fmla="*/ 172191 h 515620"/>
                  <a:gd name="connsiteX11" fmla="*/ 171925 w 686749"/>
                  <a:gd name="connsiteY11" fmla="*/ 343430 h 515620"/>
                  <a:gd name="connsiteX12" fmla="*/ 0 w 686749"/>
                  <a:gd name="connsiteY12" fmla="*/ 343430 h 515620"/>
                  <a:gd name="connsiteX13" fmla="*/ 0 w 686749"/>
                  <a:gd name="connsiteY13" fmla="*/ 515620 h 515620"/>
                  <a:gd name="connsiteX14" fmla="*/ 171925 w 686749"/>
                  <a:gd name="connsiteY14" fmla="*/ 515620 h 515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86749" h="515620">
                    <a:moveTo>
                      <a:pt x="171925" y="515620"/>
                    </a:moveTo>
                    <a:lnTo>
                      <a:pt x="343850" y="515620"/>
                    </a:lnTo>
                    <a:lnTo>
                      <a:pt x="343850" y="343430"/>
                    </a:lnTo>
                    <a:lnTo>
                      <a:pt x="343850" y="172191"/>
                    </a:lnTo>
                    <a:lnTo>
                      <a:pt x="514825" y="172191"/>
                    </a:lnTo>
                    <a:lnTo>
                      <a:pt x="686750" y="172191"/>
                    </a:lnTo>
                    <a:lnTo>
                      <a:pt x="686750" y="0"/>
                    </a:lnTo>
                    <a:lnTo>
                      <a:pt x="514825" y="0"/>
                    </a:lnTo>
                    <a:lnTo>
                      <a:pt x="343850" y="0"/>
                    </a:lnTo>
                    <a:lnTo>
                      <a:pt x="343850" y="172191"/>
                    </a:lnTo>
                    <a:lnTo>
                      <a:pt x="171925" y="172191"/>
                    </a:lnTo>
                    <a:lnTo>
                      <a:pt x="171925" y="343430"/>
                    </a:lnTo>
                    <a:lnTo>
                      <a:pt x="0" y="343430"/>
                    </a:lnTo>
                    <a:lnTo>
                      <a:pt x="0" y="515620"/>
                    </a:lnTo>
                    <a:lnTo>
                      <a:pt x="171925" y="51562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7586D716-8811-5A11-EA97-E8EB023BA12A}"/>
                  </a:ext>
                </a:extLst>
              </p:cNvPr>
              <p:cNvSpPr/>
              <p:nvPr/>
            </p:nvSpPr>
            <p:spPr>
              <a:xfrm>
                <a:off x="11161074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852D5834-588E-BEA8-218C-54C1FC985D87}"/>
                  </a:ext>
                </a:extLst>
              </p:cNvPr>
              <p:cNvSpPr/>
              <p:nvPr/>
            </p:nvSpPr>
            <p:spPr>
              <a:xfrm>
                <a:off x="12361699" y="685895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1 h 172190"/>
                  <a:gd name="connsiteX3" fmla="*/ 0 w 171924"/>
                  <a:gd name="connsiteY3" fmla="*/ 172191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1"/>
                    </a:lnTo>
                    <a:lnTo>
                      <a:pt x="0" y="172191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C35B92AF-9AFA-47B7-AFD3-DC2B54E0DCDE}"/>
                  </a:ext>
                </a:extLst>
              </p:cNvPr>
              <p:cNvSpPr/>
              <p:nvPr/>
            </p:nvSpPr>
            <p:spPr>
              <a:xfrm>
                <a:off x="10817225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CEF12755-728E-6CD9-A35E-70E3C8DE413C}"/>
                  </a:ext>
                </a:extLst>
              </p:cNvPr>
              <p:cNvSpPr/>
              <p:nvPr/>
            </p:nvSpPr>
            <p:spPr>
              <a:xfrm>
                <a:off x="10989149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3CCB2DEA-AADE-E291-BDB0-AEFC275F8673}"/>
                  </a:ext>
                </a:extLst>
              </p:cNvPr>
              <p:cNvSpPr/>
              <p:nvPr/>
            </p:nvSpPr>
            <p:spPr>
              <a:xfrm>
                <a:off x="11161074" y="909362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5C05F4E4-E605-5CD4-64C2-A2D8B324354B}"/>
                  </a:ext>
                </a:extLst>
              </p:cNvPr>
              <p:cNvSpPr/>
              <p:nvPr/>
            </p:nvSpPr>
            <p:spPr>
              <a:xfrm>
                <a:off x="12533624" y="8921431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C9F49269-7783-1FDA-0D2C-B776B34961D9}"/>
                  </a:ext>
                </a:extLst>
              </p:cNvPr>
              <p:cNvSpPr/>
              <p:nvPr/>
            </p:nvSpPr>
            <p:spPr>
              <a:xfrm>
                <a:off x="11332049" y="9093621"/>
                <a:ext cx="1201574" cy="343429"/>
              </a:xfrm>
              <a:custGeom>
                <a:avLst/>
                <a:gdLst>
                  <a:gd name="connsiteX0" fmla="*/ 1029650 w 1201574"/>
                  <a:gd name="connsiteY0" fmla="*/ 172190 h 343429"/>
                  <a:gd name="connsiteX1" fmla="*/ 858675 w 1201574"/>
                  <a:gd name="connsiteY1" fmla="*/ 172190 h 343429"/>
                  <a:gd name="connsiteX2" fmla="*/ 686750 w 1201574"/>
                  <a:gd name="connsiteY2" fmla="*/ 172190 h 343429"/>
                  <a:gd name="connsiteX3" fmla="*/ 514825 w 1201574"/>
                  <a:gd name="connsiteY3" fmla="*/ 172190 h 343429"/>
                  <a:gd name="connsiteX4" fmla="*/ 343850 w 1201574"/>
                  <a:gd name="connsiteY4" fmla="*/ 172190 h 343429"/>
                  <a:gd name="connsiteX5" fmla="*/ 171925 w 1201574"/>
                  <a:gd name="connsiteY5" fmla="*/ 172190 h 343429"/>
                  <a:gd name="connsiteX6" fmla="*/ 0 w 1201574"/>
                  <a:gd name="connsiteY6" fmla="*/ 172190 h 343429"/>
                  <a:gd name="connsiteX7" fmla="*/ 0 w 1201574"/>
                  <a:gd name="connsiteY7" fmla="*/ 343429 h 343429"/>
                  <a:gd name="connsiteX8" fmla="*/ 171925 w 1201574"/>
                  <a:gd name="connsiteY8" fmla="*/ 343429 h 343429"/>
                  <a:gd name="connsiteX9" fmla="*/ 343850 w 1201574"/>
                  <a:gd name="connsiteY9" fmla="*/ 343429 h 343429"/>
                  <a:gd name="connsiteX10" fmla="*/ 514825 w 1201574"/>
                  <a:gd name="connsiteY10" fmla="*/ 343429 h 343429"/>
                  <a:gd name="connsiteX11" fmla="*/ 686750 w 1201574"/>
                  <a:gd name="connsiteY11" fmla="*/ 343429 h 343429"/>
                  <a:gd name="connsiteX12" fmla="*/ 858675 w 1201574"/>
                  <a:gd name="connsiteY12" fmla="*/ 343429 h 343429"/>
                  <a:gd name="connsiteX13" fmla="*/ 1029650 w 1201574"/>
                  <a:gd name="connsiteY13" fmla="*/ 343429 h 343429"/>
                  <a:gd name="connsiteX14" fmla="*/ 1029650 w 1201574"/>
                  <a:gd name="connsiteY14" fmla="*/ 172190 h 343429"/>
                  <a:gd name="connsiteX15" fmla="*/ 1201575 w 1201574"/>
                  <a:gd name="connsiteY15" fmla="*/ 172190 h 343429"/>
                  <a:gd name="connsiteX16" fmla="*/ 1201575 w 1201574"/>
                  <a:gd name="connsiteY16" fmla="*/ 0 h 343429"/>
                  <a:gd name="connsiteX17" fmla="*/ 1029650 w 1201574"/>
                  <a:gd name="connsiteY17" fmla="*/ 0 h 343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01574" h="343429">
                    <a:moveTo>
                      <a:pt x="1029650" y="172190"/>
                    </a:moveTo>
                    <a:lnTo>
                      <a:pt x="858675" y="172190"/>
                    </a:lnTo>
                    <a:lnTo>
                      <a:pt x="686750" y="172190"/>
                    </a:lnTo>
                    <a:lnTo>
                      <a:pt x="514825" y="172190"/>
                    </a:lnTo>
                    <a:lnTo>
                      <a:pt x="343850" y="172190"/>
                    </a:lnTo>
                    <a:lnTo>
                      <a:pt x="171925" y="172190"/>
                    </a:lnTo>
                    <a:lnTo>
                      <a:pt x="0" y="172190"/>
                    </a:lnTo>
                    <a:lnTo>
                      <a:pt x="0" y="343429"/>
                    </a:lnTo>
                    <a:lnTo>
                      <a:pt x="171925" y="343429"/>
                    </a:lnTo>
                    <a:lnTo>
                      <a:pt x="343850" y="343429"/>
                    </a:lnTo>
                    <a:lnTo>
                      <a:pt x="514825" y="343429"/>
                    </a:lnTo>
                    <a:lnTo>
                      <a:pt x="686750" y="343429"/>
                    </a:lnTo>
                    <a:lnTo>
                      <a:pt x="858675" y="343429"/>
                    </a:lnTo>
                    <a:lnTo>
                      <a:pt x="1029650" y="343429"/>
                    </a:lnTo>
                    <a:lnTo>
                      <a:pt x="1029650" y="172190"/>
                    </a:lnTo>
                    <a:lnTo>
                      <a:pt x="1201575" y="172190"/>
                    </a:lnTo>
                    <a:lnTo>
                      <a:pt x="1201575" y="0"/>
                    </a:lnTo>
                    <a:lnTo>
                      <a:pt x="10296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4825E0CD-A8FF-D715-07E0-87B6BE082820}"/>
                  </a:ext>
                </a:extLst>
              </p:cNvPr>
              <p:cNvSpPr/>
              <p:nvPr/>
            </p:nvSpPr>
            <p:spPr>
              <a:xfrm>
                <a:off x="12705549" y="8750192"/>
                <a:ext cx="171924" cy="172190"/>
              </a:xfrm>
              <a:custGeom>
                <a:avLst/>
                <a:gdLst>
                  <a:gd name="connsiteX0" fmla="*/ 0 w 171924"/>
                  <a:gd name="connsiteY0" fmla="*/ 0 h 172190"/>
                  <a:gd name="connsiteX1" fmla="*/ 171925 w 171924"/>
                  <a:gd name="connsiteY1" fmla="*/ 0 h 172190"/>
                  <a:gd name="connsiteX2" fmla="*/ 171925 w 171924"/>
                  <a:gd name="connsiteY2" fmla="*/ 172190 h 172190"/>
                  <a:gd name="connsiteX3" fmla="*/ 0 w 171924"/>
                  <a:gd name="connsiteY3" fmla="*/ 172190 h 172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2190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2190"/>
                    </a:lnTo>
                    <a:lnTo>
                      <a:pt x="0" y="17219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68" name="Freeform 167">
              <a:extLst>
                <a:ext uri="{FF2B5EF4-FFF2-40B4-BE49-F238E27FC236}">
                  <a16:creationId xmlns:a16="http://schemas.microsoft.com/office/drawing/2014/main" id="{B529FC3C-DD37-9837-8AAF-DA9CBDE729B9}"/>
                </a:ext>
              </a:extLst>
            </p:cNvPr>
            <p:cNvSpPr/>
            <p:nvPr/>
          </p:nvSpPr>
          <p:spPr>
            <a:xfrm>
              <a:off x="10646249" y="6858000"/>
              <a:ext cx="2406949" cy="2066285"/>
            </a:xfrm>
            <a:custGeom>
              <a:avLst/>
              <a:gdLst>
                <a:gd name="connsiteX0" fmla="*/ 2230275 w 2406949"/>
                <a:gd name="connsiteY0" fmla="*/ 688762 h 2066285"/>
                <a:gd name="connsiteX1" fmla="*/ 2230275 w 2406949"/>
                <a:gd name="connsiteY1" fmla="*/ 516571 h 2066285"/>
                <a:gd name="connsiteX2" fmla="*/ 2058350 w 2406949"/>
                <a:gd name="connsiteY2" fmla="*/ 516571 h 2066285"/>
                <a:gd name="connsiteX3" fmla="*/ 2058350 w 2406949"/>
                <a:gd name="connsiteY3" fmla="*/ 344381 h 2066285"/>
                <a:gd name="connsiteX4" fmla="*/ 1886425 w 2406949"/>
                <a:gd name="connsiteY4" fmla="*/ 344381 h 2066285"/>
                <a:gd name="connsiteX5" fmla="*/ 1886425 w 2406949"/>
                <a:gd name="connsiteY5" fmla="*/ 172191 h 2066285"/>
                <a:gd name="connsiteX6" fmla="*/ 1714500 w 2406949"/>
                <a:gd name="connsiteY6" fmla="*/ 172191 h 2066285"/>
                <a:gd name="connsiteX7" fmla="*/ 1714500 w 2406949"/>
                <a:gd name="connsiteY7" fmla="*/ 0 h 2066285"/>
                <a:gd name="connsiteX8" fmla="*/ 1542575 w 2406949"/>
                <a:gd name="connsiteY8" fmla="*/ 0 h 2066285"/>
                <a:gd name="connsiteX9" fmla="*/ 1370650 w 2406949"/>
                <a:gd name="connsiteY9" fmla="*/ 0 h 2066285"/>
                <a:gd name="connsiteX10" fmla="*/ 1198725 w 2406949"/>
                <a:gd name="connsiteY10" fmla="*/ 0 h 2066285"/>
                <a:gd name="connsiteX11" fmla="*/ 1026800 w 2406949"/>
                <a:gd name="connsiteY11" fmla="*/ 0 h 2066285"/>
                <a:gd name="connsiteX12" fmla="*/ 854875 w 2406949"/>
                <a:gd name="connsiteY12" fmla="*/ 0 h 2066285"/>
                <a:gd name="connsiteX13" fmla="*/ 685800 w 2406949"/>
                <a:gd name="connsiteY13" fmla="*/ 0 h 2066285"/>
                <a:gd name="connsiteX14" fmla="*/ 685800 w 2406949"/>
                <a:gd name="connsiteY14" fmla="*/ 172191 h 2066285"/>
                <a:gd name="connsiteX15" fmla="*/ 514825 w 2406949"/>
                <a:gd name="connsiteY15" fmla="*/ 172191 h 2066285"/>
                <a:gd name="connsiteX16" fmla="*/ 514825 w 2406949"/>
                <a:gd name="connsiteY16" fmla="*/ 344381 h 2066285"/>
                <a:gd name="connsiteX17" fmla="*/ 342900 w 2406949"/>
                <a:gd name="connsiteY17" fmla="*/ 344381 h 2066285"/>
                <a:gd name="connsiteX18" fmla="*/ 342900 w 2406949"/>
                <a:gd name="connsiteY18" fmla="*/ 516571 h 2066285"/>
                <a:gd name="connsiteX19" fmla="*/ 170975 w 2406949"/>
                <a:gd name="connsiteY19" fmla="*/ 516571 h 2066285"/>
                <a:gd name="connsiteX20" fmla="*/ 170975 w 2406949"/>
                <a:gd name="connsiteY20" fmla="*/ 688762 h 2066285"/>
                <a:gd name="connsiteX21" fmla="*/ 0 w 2406949"/>
                <a:gd name="connsiteY21" fmla="*/ 688762 h 2066285"/>
                <a:gd name="connsiteX22" fmla="*/ 0 w 2406949"/>
                <a:gd name="connsiteY22" fmla="*/ 860952 h 2066285"/>
                <a:gd name="connsiteX23" fmla="*/ 0 w 2406949"/>
                <a:gd name="connsiteY23" fmla="*/ 1033143 h 2066285"/>
                <a:gd name="connsiteX24" fmla="*/ 171925 w 2406949"/>
                <a:gd name="connsiteY24" fmla="*/ 1033143 h 2066285"/>
                <a:gd name="connsiteX25" fmla="*/ 171925 w 2406949"/>
                <a:gd name="connsiteY25" fmla="*/ 1205333 h 2066285"/>
                <a:gd name="connsiteX26" fmla="*/ 171925 w 2406949"/>
                <a:gd name="connsiteY26" fmla="*/ 1377523 h 2066285"/>
                <a:gd name="connsiteX27" fmla="*/ 343850 w 2406949"/>
                <a:gd name="connsiteY27" fmla="*/ 1377523 h 2066285"/>
                <a:gd name="connsiteX28" fmla="*/ 343850 w 2406949"/>
                <a:gd name="connsiteY28" fmla="*/ 1549714 h 2066285"/>
                <a:gd name="connsiteX29" fmla="*/ 343850 w 2406949"/>
                <a:gd name="connsiteY29" fmla="*/ 1721904 h 2066285"/>
                <a:gd name="connsiteX30" fmla="*/ 515775 w 2406949"/>
                <a:gd name="connsiteY30" fmla="*/ 1721904 h 2066285"/>
                <a:gd name="connsiteX31" fmla="*/ 515775 w 2406949"/>
                <a:gd name="connsiteY31" fmla="*/ 1894095 h 2066285"/>
                <a:gd name="connsiteX32" fmla="*/ 687700 w 2406949"/>
                <a:gd name="connsiteY32" fmla="*/ 1894095 h 2066285"/>
                <a:gd name="connsiteX33" fmla="*/ 687700 w 2406949"/>
                <a:gd name="connsiteY33" fmla="*/ 1894095 h 2066285"/>
                <a:gd name="connsiteX34" fmla="*/ 687700 w 2406949"/>
                <a:gd name="connsiteY34" fmla="*/ 2066285 h 2066285"/>
                <a:gd name="connsiteX35" fmla="*/ 859625 w 2406949"/>
                <a:gd name="connsiteY35" fmla="*/ 2066285 h 2066285"/>
                <a:gd name="connsiteX36" fmla="*/ 859625 w 2406949"/>
                <a:gd name="connsiteY36" fmla="*/ 2066285 h 2066285"/>
                <a:gd name="connsiteX37" fmla="*/ 1031550 w 2406949"/>
                <a:gd name="connsiteY37" fmla="*/ 2066285 h 2066285"/>
                <a:gd name="connsiteX38" fmla="*/ 1031550 w 2406949"/>
                <a:gd name="connsiteY38" fmla="*/ 2066285 h 2066285"/>
                <a:gd name="connsiteX39" fmla="*/ 1203475 w 2406949"/>
                <a:gd name="connsiteY39" fmla="*/ 2066285 h 2066285"/>
                <a:gd name="connsiteX40" fmla="*/ 1203475 w 2406949"/>
                <a:gd name="connsiteY40" fmla="*/ 2066285 h 2066285"/>
                <a:gd name="connsiteX41" fmla="*/ 1375399 w 2406949"/>
                <a:gd name="connsiteY41" fmla="*/ 2066285 h 2066285"/>
                <a:gd name="connsiteX42" fmla="*/ 1375399 w 2406949"/>
                <a:gd name="connsiteY42" fmla="*/ 2066285 h 2066285"/>
                <a:gd name="connsiteX43" fmla="*/ 1547324 w 2406949"/>
                <a:gd name="connsiteY43" fmla="*/ 2066285 h 2066285"/>
                <a:gd name="connsiteX44" fmla="*/ 1547324 w 2406949"/>
                <a:gd name="connsiteY44" fmla="*/ 2066285 h 2066285"/>
                <a:gd name="connsiteX45" fmla="*/ 1719249 w 2406949"/>
                <a:gd name="connsiteY45" fmla="*/ 2066285 h 2066285"/>
                <a:gd name="connsiteX46" fmla="*/ 1719249 w 2406949"/>
                <a:gd name="connsiteY46" fmla="*/ 1894095 h 2066285"/>
                <a:gd name="connsiteX47" fmla="*/ 1891174 w 2406949"/>
                <a:gd name="connsiteY47" fmla="*/ 1894095 h 2066285"/>
                <a:gd name="connsiteX48" fmla="*/ 1891174 w 2406949"/>
                <a:gd name="connsiteY48" fmla="*/ 1721904 h 2066285"/>
                <a:gd name="connsiteX49" fmla="*/ 2063099 w 2406949"/>
                <a:gd name="connsiteY49" fmla="*/ 1721904 h 2066285"/>
                <a:gd name="connsiteX50" fmla="*/ 2063099 w 2406949"/>
                <a:gd name="connsiteY50" fmla="*/ 1549714 h 2066285"/>
                <a:gd name="connsiteX51" fmla="*/ 2063099 w 2406949"/>
                <a:gd name="connsiteY51" fmla="*/ 1377523 h 2066285"/>
                <a:gd name="connsiteX52" fmla="*/ 2235024 w 2406949"/>
                <a:gd name="connsiteY52" fmla="*/ 1377523 h 2066285"/>
                <a:gd name="connsiteX53" fmla="*/ 2235024 w 2406949"/>
                <a:gd name="connsiteY53" fmla="*/ 1205333 h 2066285"/>
                <a:gd name="connsiteX54" fmla="*/ 2235024 w 2406949"/>
                <a:gd name="connsiteY54" fmla="*/ 1033143 h 2066285"/>
                <a:gd name="connsiteX55" fmla="*/ 2406949 w 2406949"/>
                <a:gd name="connsiteY55" fmla="*/ 1033143 h 2066285"/>
                <a:gd name="connsiteX56" fmla="*/ 2406949 w 2406949"/>
                <a:gd name="connsiteY56" fmla="*/ 860952 h 2066285"/>
                <a:gd name="connsiteX57" fmla="*/ 2406949 w 2406949"/>
                <a:gd name="connsiteY57" fmla="*/ 688762 h 2066285"/>
                <a:gd name="connsiteX58" fmla="*/ 2230275 w 2406949"/>
                <a:gd name="connsiteY58" fmla="*/ 688762 h 2066285"/>
                <a:gd name="connsiteX59" fmla="*/ 685800 w 2406949"/>
                <a:gd name="connsiteY59" fmla="*/ 1204382 h 2066285"/>
                <a:gd name="connsiteX60" fmla="*/ 514825 w 2406949"/>
                <a:gd name="connsiteY60" fmla="*/ 1204382 h 2066285"/>
                <a:gd name="connsiteX61" fmla="*/ 514825 w 2406949"/>
                <a:gd name="connsiteY61" fmla="*/ 1032191 h 2066285"/>
                <a:gd name="connsiteX62" fmla="*/ 686750 w 2406949"/>
                <a:gd name="connsiteY62" fmla="*/ 1032191 h 2066285"/>
                <a:gd name="connsiteX63" fmla="*/ 686750 w 2406949"/>
                <a:gd name="connsiteY63" fmla="*/ 1204382 h 2066285"/>
                <a:gd name="connsiteX64" fmla="*/ 1029650 w 2406949"/>
                <a:gd name="connsiteY64" fmla="*/ 344381 h 2066285"/>
                <a:gd name="connsiteX65" fmla="*/ 857725 w 2406949"/>
                <a:gd name="connsiteY65" fmla="*/ 344381 h 2066285"/>
                <a:gd name="connsiteX66" fmla="*/ 857725 w 2406949"/>
                <a:gd name="connsiteY66" fmla="*/ 516571 h 2066285"/>
                <a:gd name="connsiteX67" fmla="*/ 685800 w 2406949"/>
                <a:gd name="connsiteY67" fmla="*/ 516571 h 2066285"/>
                <a:gd name="connsiteX68" fmla="*/ 685800 w 2406949"/>
                <a:gd name="connsiteY68" fmla="*/ 688762 h 2066285"/>
                <a:gd name="connsiteX69" fmla="*/ 685800 w 2406949"/>
                <a:gd name="connsiteY69" fmla="*/ 688762 h 2066285"/>
                <a:gd name="connsiteX70" fmla="*/ 685800 w 2406949"/>
                <a:gd name="connsiteY70" fmla="*/ 860952 h 2066285"/>
                <a:gd name="connsiteX71" fmla="*/ 514825 w 2406949"/>
                <a:gd name="connsiteY71" fmla="*/ 860952 h 2066285"/>
                <a:gd name="connsiteX72" fmla="*/ 514825 w 2406949"/>
                <a:gd name="connsiteY72" fmla="*/ 688762 h 2066285"/>
                <a:gd name="connsiteX73" fmla="*/ 514825 w 2406949"/>
                <a:gd name="connsiteY73" fmla="*/ 688762 h 2066285"/>
                <a:gd name="connsiteX74" fmla="*/ 514825 w 2406949"/>
                <a:gd name="connsiteY74" fmla="*/ 516571 h 2066285"/>
                <a:gd name="connsiteX75" fmla="*/ 686750 w 2406949"/>
                <a:gd name="connsiteY75" fmla="*/ 516571 h 2066285"/>
                <a:gd name="connsiteX76" fmla="*/ 686750 w 2406949"/>
                <a:gd name="connsiteY76" fmla="*/ 344381 h 2066285"/>
                <a:gd name="connsiteX77" fmla="*/ 858675 w 2406949"/>
                <a:gd name="connsiteY77" fmla="*/ 344381 h 2066285"/>
                <a:gd name="connsiteX78" fmla="*/ 858675 w 2406949"/>
                <a:gd name="connsiteY78" fmla="*/ 172191 h 2066285"/>
                <a:gd name="connsiteX79" fmla="*/ 1030600 w 2406949"/>
                <a:gd name="connsiteY79" fmla="*/ 172191 h 2066285"/>
                <a:gd name="connsiteX80" fmla="*/ 1030600 w 2406949"/>
                <a:gd name="connsiteY80" fmla="*/ 344381 h 206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406949" h="2066285">
                  <a:moveTo>
                    <a:pt x="2230275" y="688762"/>
                  </a:moveTo>
                  <a:lnTo>
                    <a:pt x="2230275" y="516571"/>
                  </a:lnTo>
                  <a:lnTo>
                    <a:pt x="2058350" y="516571"/>
                  </a:lnTo>
                  <a:lnTo>
                    <a:pt x="2058350" y="344381"/>
                  </a:lnTo>
                  <a:lnTo>
                    <a:pt x="1886425" y="344381"/>
                  </a:lnTo>
                  <a:lnTo>
                    <a:pt x="1886425" y="172191"/>
                  </a:lnTo>
                  <a:lnTo>
                    <a:pt x="1714500" y="172191"/>
                  </a:lnTo>
                  <a:lnTo>
                    <a:pt x="1714500" y="0"/>
                  </a:lnTo>
                  <a:lnTo>
                    <a:pt x="1542575" y="0"/>
                  </a:lnTo>
                  <a:lnTo>
                    <a:pt x="1370650" y="0"/>
                  </a:lnTo>
                  <a:lnTo>
                    <a:pt x="1198725" y="0"/>
                  </a:lnTo>
                  <a:lnTo>
                    <a:pt x="1026800" y="0"/>
                  </a:lnTo>
                  <a:lnTo>
                    <a:pt x="854875" y="0"/>
                  </a:lnTo>
                  <a:lnTo>
                    <a:pt x="685800" y="0"/>
                  </a:lnTo>
                  <a:lnTo>
                    <a:pt x="685800" y="172191"/>
                  </a:lnTo>
                  <a:lnTo>
                    <a:pt x="514825" y="172191"/>
                  </a:lnTo>
                  <a:lnTo>
                    <a:pt x="514825" y="344381"/>
                  </a:lnTo>
                  <a:lnTo>
                    <a:pt x="342900" y="344381"/>
                  </a:lnTo>
                  <a:lnTo>
                    <a:pt x="342900" y="516571"/>
                  </a:lnTo>
                  <a:lnTo>
                    <a:pt x="170975" y="516571"/>
                  </a:lnTo>
                  <a:lnTo>
                    <a:pt x="170975" y="688762"/>
                  </a:lnTo>
                  <a:lnTo>
                    <a:pt x="0" y="688762"/>
                  </a:lnTo>
                  <a:lnTo>
                    <a:pt x="0" y="860952"/>
                  </a:lnTo>
                  <a:lnTo>
                    <a:pt x="0" y="1033143"/>
                  </a:lnTo>
                  <a:lnTo>
                    <a:pt x="171925" y="1033143"/>
                  </a:lnTo>
                  <a:lnTo>
                    <a:pt x="171925" y="1205333"/>
                  </a:lnTo>
                  <a:lnTo>
                    <a:pt x="171925" y="1377523"/>
                  </a:lnTo>
                  <a:lnTo>
                    <a:pt x="343850" y="1377523"/>
                  </a:lnTo>
                  <a:lnTo>
                    <a:pt x="343850" y="1549714"/>
                  </a:lnTo>
                  <a:lnTo>
                    <a:pt x="343850" y="1721904"/>
                  </a:lnTo>
                  <a:lnTo>
                    <a:pt x="515775" y="1721904"/>
                  </a:lnTo>
                  <a:lnTo>
                    <a:pt x="515775" y="1894095"/>
                  </a:lnTo>
                  <a:lnTo>
                    <a:pt x="687700" y="1894095"/>
                  </a:lnTo>
                  <a:lnTo>
                    <a:pt x="687700" y="1894095"/>
                  </a:lnTo>
                  <a:lnTo>
                    <a:pt x="687700" y="2066285"/>
                  </a:lnTo>
                  <a:lnTo>
                    <a:pt x="859625" y="2066285"/>
                  </a:lnTo>
                  <a:lnTo>
                    <a:pt x="859625" y="2066285"/>
                  </a:lnTo>
                  <a:lnTo>
                    <a:pt x="1031550" y="2066285"/>
                  </a:lnTo>
                  <a:lnTo>
                    <a:pt x="1031550" y="2066285"/>
                  </a:lnTo>
                  <a:lnTo>
                    <a:pt x="1203475" y="2066285"/>
                  </a:lnTo>
                  <a:lnTo>
                    <a:pt x="1203475" y="2066285"/>
                  </a:lnTo>
                  <a:lnTo>
                    <a:pt x="1375399" y="2066285"/>
                  </a:lnTo>
                  <a:lnTo>
                    <a:pt x="1375399" y="2066285"/>
                  </a:lnTo>
                  <a:lnTo>
                    <a:pt x="1547324" y="2066285"/>
                  </a:lnTo>
                  <a:lnTo>
                    <a:pt x="1547324" y="2066285"/>
                  </a:lnTo>
                  <a:lnTo>
                    <a:pt x="1719249" y="2066285"/>
                  </a:lnTo>
                  <a:lnTo>
                    <a:pt x="1719249" y="1894095"/>
                  </a:lnTo>
                  <a:lnTo>
                    <a:pt x="1891174" y="1894095"/>
                  </a:lnTo>
                  <a:lnTo>
                    <a:pt x="1891174" y="1721904"/>
                  </a:lnTo>
                  <a:lnTo>
                    <a:pt x="2063099" y="1721904"/>
                  </a:lnTo>
                  <a:lnTo>
                    <a:pt x="2063099" y="1549714"/>
                  </a:lnTo>
                  <a:lnTo>
                    <a:pt x="2063099" y="1377523"/>
                  </a:lnTo>
                  <a:lnTo>
                    <a:pt x="2235024" y="1377523"/>
                  </a:lnTo>
                  <a:lnTo>
                    <a:pt x="2235024" y="1205333"/>
                  </a:lnTo>
                  <a:lnTo>
                    <a:pt x="2235024" y="1033143"/>
                  </a:lnTo>
                  <a:lnTo>
                    <a:pt x="2406949" y="1033143"/>
                  </a:lnTo>
                  <a:lnTo>
                    <a:pt x="2406949" y="860952"/>
                  </a:lnTo>
                  <a:lnTo>
                    <a:pt x="2406949" y="688762"/>
                  </a:lnTo>
                  <a:lnTo>
                    <a:pt x="2230275" y="688762"/>
                  </a:lnTo>
                  <a:close/>
                  <a:moveTo>
                    <a:pt x="685800" y="1204382"/>
                  </a:moveTo>
                  <a:lnTo>
                    <a:pt x="514825" y="1204382"/>
                  </a:lnTo>
                  <a:lnTo>
                    <a:pt x="514825" y="1032191"/>
                  </a:lnTo>
                  <a:lnTo>
                    <a:pt x="686750" y="1032191"/>
                  </a:lnTo>
                  <a:lnTo>
                    <a:pt x="686750" y="1204382"/>
                  </a:lnTo>
                  <a:close/>
                  <a:moveTo>
                    <a:pt x="1029650" y="344381"/>
                  </a:moveTo>
                  <a:lnTo>
                    <a:pt x="857725" y="344381"/>
                  </a:lnTo>
                  <a:lnTo>
                    <a:pt x="857725" y="516571"/>
                  </a:lnTo>
                  <a:lnTo>
                    <a:pt x="685800" y="516571"/>
                  </a:lnTo>
                  <a:lnTo>
                    <a:pt x="685800" y="688762"/>
                  </a:lnTo>
                  <a:lnTo>
                    <a:pt x="685800" y="688762"/>
                  </a:lnTo>
                  <a:lnTo>
                    <a:pt x="685800" y="860952"/>
                  </a:lnTo>
                  <a:lnTo>
                    <a:pt x="514825" y="860952"/>
                  </a:lnTo>
                  <a:lnTo>
                    <a:pt x="514825" y="688762"/>
                  </a:lnTo>
                  <a:lnTo>
                    <a:pt x="514825" y="688762"/>
                  </a:lnTo>
                  <a:lnTo>
                    <a:pt x="514825" y="516571"/>
                  </a:lnTo>
                  <a:lnTo>
                    <a:pt x="686750" y="516571"/>
                  </a:lnTo>
                  <a:lnTo>
                    <a:pt x="686750" y="344381"/>
                  </a:lnTo>
                  <a:lnTo>
                    <a:pt x="858675" y="344381"/>
                  </a:lnTo>
                  <a:lnTo>
                    <a:pt x="858675" y="172191"/>
                  </a:lnTo>
                  <a:lnTo>
                    <a:pt x="1030600" y="172191"/>
                  </a:lnTo>
                  <a:lnTo>
                    <a:pt x="1030600" y="344381"/>
                  </a:lnTo>
                  <a:close/>
                </a:path>
              </a:pathLst>
            </a:custGeom>
            <a:solidFill>
              <a:srgbClr val="335A72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223" name="Graphic 110">
            <a:extLst>
              <a:ext uri="{FF2B5EF4-FFF2-40B4-BE49-F238E27FC236}">
                <a16:creationId xmlns:a16="http://schemas.microsoft.com/office/drawing/2014/main" id="{9DCE740C-EF1D-05E7-D060-A3B235F0C24E}"/>
              </a:ext>
            </a:extLst>
          </p:cNvPr>
          <p:cNvGrpSpPr/>
          <p:nvPr/>
        </p:nvGrpSpPr>
        <p:grpSpPr>
          <a:xfrm>
            <a:off x="14142899" y="10993669"/>
            <a:ext cx="1677406" cy="1996975"/>
            <a:chOff x="14142899" y="10993669"/>
            <a:chExt cx="1677406" cy="1996975"/>
          </a:xfrm>
        </p:grpSpPr>
        <p:sp>
          <p:nvSpPr>
            <p:cNvPr id="224" name="Freeform 223">
              <a:extLst>
                <a:ext uri="{FF2B5EF4-FFF2-40B4-BE49-F238E27FC236}">
                  <a16:creationId xmlns:a16="http://schemas.microsoft.com/office/drawing/2014/main" id="{E2652B73-342E-076D-FD27-26A230D305D3}"/>
                </a:ext>
              </a:extLst>
            </p:cNvPr>
            <p:cNvSpPr/>
            <p:nvPr/>
          </p:nvSpPr>
          <p:spPr>
            <a:xfrm>
              <a:off x="15261170" y="12351506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25" name="Freeform 224">
              <a:extLst>
                <a:ext uri="{FF2B5EF4-FFF2-40B4-BE49-F238E27FC236}">
                  <a16:creationId xmlns:a16="http://schemas.microsoft.com/office/drawing/2014/main" id="{DBBC1996-7EA2-A0A9-9DD4-93300E9F0E5D}"/>
                </a:ext>
              </a:extLst>
            </p:cNvPr>
            <p:cNvSpPr/>
            <p:nvPr/>
          </p:nvSpPr>
          <p:spPr>
            <a:xfrm>
              <a:off x="14782037" y="12111940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26" name="Graphic 110">
              <a:extLst>
                <a:ext uri="{FF2B5EF4-FFF2-40B4-BE49-F238E27FC236}">
                  <a16:creationId xmlns:a16="http://schemas.microsoft.com/office/drawing/2014/main" id="{C46ED449-D92A-1F41-611F-0D3A876F08A8}"/>
                </a:ext>
              </a:extLst>
            </p:cNvPr>
            <p:cNvGrpSpPr/>
            <p:nvPr/>
          </p:nvGrpSpPr>
          <p:grpSpPr>
            <a:xfrm>
              <a:off x="14302462" y="11313238"/>
              <a:ext cx="1357837" cy="1677406"/>
              <a:chOff x="14302462" y="11313238"/>
              <a:chExt cx="1357837" cy="1677406"/>
            </a:xfrm>
            <a:solidFill>
              <a:srgbClr val="242428"/>
            </a:solidFill>
          </p:grpSpPr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B515747B-8954-5F7F-4C05-121F6D8603F0}"/>
                  </a:ext>
                </a:extLst>
              </p:cNvPr>
              <p:cNvSpPr/>
              <p:nvPr/>
            </p:nvSpPr>
            <p:spPr>
              <a:xfrm>
                <a:off x="14302462" y="12191943"/>
                <a:ext cx="80002" cy="399129"/>
              </a:xfrm>
              <a:custGeom>
                <a:avLst/>
                <a:gdLst>
                  <a:gd name="connsiteX0" fmla="*/ 80003 w 80002"/>
                  <a:gd name="connsiteY0" fmla="*/ 319569 h 399129"/>
                  <a:gd name="connsiteX1" fmla="*/ 80003 w 80002"/>
                  <a:gd name="connsiteY1" fmla="*/ 239566 h 399129"/>
                  <a:gd name="connsiteX2" fmla="*/ 80003 w 80002"/>
                  <a:gd name="connsiteY2" fmla="*/ 159564 h 399129"/>
                  <a:gd name="connsiteX3" fmla="*/ 80003 w 80002"/>
                  <a:gd name="connsiteY3" fmla="*/ 80003 h 399129"/>
                  <a:gd name="connsiteX4" fmla="*/ 80003 w 80002"/>
                  <a:gd name="connsiteY4" fmla="*/ 0 h 399129"/>
                  <a:gd name="connsiteX5" fmla="*/ 0 w 80002"/>
                  <a:gd name="connsiteY5" fmla="*/ 0 h 399129"/>
                  <a:gd name="connsiteX6" fmla="*/ 0 w 80002"/>
                  <a:gd name="connsiteY6" fmla="*/ 80003 h 399129"/>
                  <a:gd name="connsiteX7" fmla="*/ 0 w 80002"/>
                  <a:gd name="connsiteY7" fmla="*/ 159564 h 399129"/>
                  <a:gd name="connsiteX8" fmla="*/ 0 w 80002"/>
                  <a:gd name="connsiteY8" fmla="*/ 239566 h 399129"/>
                  <a:gd name="connsiteX9" fmla="*/ 0 w 80002"/>
                  <a:gd name="connsiteY9" fmla="*/ 319569 h 399129"/>
                  <a:gd name="connsiteX10" fmla="*/ 0 w 80002"/>
                  <a:gd name="connsiteY10" fmla="*/ 399130 h 399129"/>
                  <a:gd name="connsiteX11" fmla="*/ 80003 w 80002"/>
                  <a:gd name="connsiteY11" fmla="*/ 39913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2" h="399129">
                    <a:moveTo>
                      <a:pt x="80003" y="319569"/>
                    </a:move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0" y="399130"/>
                    </a:lnTo>
                    <a:lnTo>
                      <a:pt x="80003" y="39913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C40D050B-B972-A75E-DDE8-797FC79DE0B1}"/>
                  </a:ext>
                </a:extLst>
              </p:cNvPr>
              <p:cNvSpPr/>
              <p:nvPr/>
            </p:nvSpPr>
            <p:spPr>
              <a:xfrm>
                <a:off x="14382465" y="12031937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160006 h 160005"/>
                  <a:gd name="connsiteX5" fmla="*/ 80003 w 80002"/>
                  <a:gd name="connsiteY5" fmla="*/ 160006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761755AD-F67A-0F08-8236-713F8A2CD2DC}"/>
                  </a:ext>
                </a:extLst>
              </p:cNvPr>
              <p:cNvSpPr/>
              <p:nvPr/>
            </p:nvSpPr>
            <p:spPr>
              <a:xfrm>
                <a:off x="14382465" y="12591072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80003 h 160005"/>
                  <a:gd name="connsiteX5" fmla="*/ 0 w 80002"/>
                  <a:gd name="connsiteY5" fmla="*/ 160006 h 160005"/>
                  <a:gd name="connsiteX6" fmla="*/ 80003 w 80002"/>
                  <a:gd name="connsiteY6" fmla="*/ 160006 h 160005"/>
                  <a:gd name="connsiteX7" fmla="*/ 80003 w 80002"/>
                  <a:gd name="connsiteY7" fmla="*/ 80003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lnTo>
                      <a:pt x="80003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1DAAD172-CDD9-6963-F3AF-5079ED098DBE}"/>
                  </a:ext>
                </a:extLst>
              </p:cNvPr>
              <p:cNvSpPr/>
              <p:nvPr/>
            </p:nvSpPr>
            <p:spPr>
              <a:xfrm>
                <a:off x="14462468" y="11792370"/>
                <a:ext cx="159563" cy="239566"/>
              </a:xfrm>
              <a:custGeom>
                <a:avLst/>
                <a:gdLst>
                  <a:gd name="connsiteX0" fmla="*/ 79561 w 159563"/>
                  <a:gd name="connsiteY0" fmla="*/ 160006 h 239566"/>
                  <a:gd name="connsiteX1" fmla="*/ 80003 w 159563"/>
                  <a:gd name="connsiteY1" fmla="*/ 160006 h 239566"/>
                  <a:gd name="connsiteX2" fmla="*/ 80003 w 159563"/>
                  <a:gd name="connsiteY2" fmla="*/ 80003 h 239566"/>
                  <a:gd name="connsiteX3" fmla="*/ 159564 w 159563"/>
                  <a:gd name="connsiteY3" fmla="*/ 80003 h 239566"/>
                  <a:gd name="connsiteX4" fmla="*/ 159564 w 159563"/>
                  <a:gd name="connsiteY4" fmla="*/ 0 h 239566"/>
                  <a:gd name="connsiteX5" fmla="*/ 79561 w 159563"/>
                  <a:gd name="connsiteY5" fmla="*/ 0 h 239566"/>
                  <a:gd name="connsiteX6" fmla="*/ 79561 w 159563"/>
                  <a:gd name="connsiteY6" fmla="*/ 80003 h 239566"/>
                  <a:gd name="connsiteX7" fmla="*/ 0 w 159563"/>
                  <a:gd name="connsiteY7" fmla="*/ 80003 h 239566"/>
                  <a:gd name="connsiteX8" fmla="*/ 0 w 159563"/>
                  <a:gd name="connsiteY8" fmla="*/ 160006 h 239566"/>
                  <a:gd name="connsiteX9" fmla="*/ 0 w 159563"/>
                  <a:gd name="connsiteY9" fmla="*/ 239566 h 239566"/>
                  <a:gd name="connsiteX10" fmla="*/ 79561 w 159563"/>
                  <a:gd name="connsiteY10" fmla="*/ 23956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9563" h="239566">
                    <a:moveTo>
                      <a:pt x="79561" y="160006"/>
                    </a:moveTo>
                    <a:lnTo>
                      <a:pt x="80003" y="160006"/>
                    </a:lnTo>
                    <a:lnTo>
                      <a:pt x="80003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79561" y="0"/>
                    </a:lnTo>
                    <a:lnTo>
                      <a:pt x="79561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79561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2277F3E0-B5D9-91C8-2EB9-F1D8DCF52BED}"/>
                  </a:ext>
                </a:extLst>
              </p:cNvPr>
              <p:cNvSpPr/>
              <p:nvPr/>
            </p:nvSpPr>
            <p:spPr>
              <a:xfrm>
                <a:off x="14622031" y="11872373"/>
                <a:ext cx="80002" cy="159563"/>
              </a:xfrm>
              <a:custGeom>
                <a:avLst/>
                <a:gdLst>
                  <a:gd name="connsiteX0" fmla="*/ 0 w 80002"/>
                  <a:gd name="connsiteY0" fmla="*/ 159564 h 159563"/>
                  <a:gd name="connsiteX1" fmla="*/ 80003 w 80002"/>
                  <a:gd name="connsiteY1" fmla="*/ 159564 h 159563"/>
                  <a:gd name="connsiteX2" fmla="*/ 80003 w 80002"/>
                  <a:gd name="connsiteY2" fmla="*/ 80003 h 159563"/>
                  <a:gd name="connsiteX3" fmla="*/ 80003 w 80002"/>
                  <a:gd name="connsiteY3" fmla="*/ 0 h 159563"/>
                  <a:gd name="connsiteX4" fmla="*/ 0 w 80002"/>
                  <a:gd name="connsiteY4" fmla="*/ 0 h 159563"/>
                  <a:gd name="connsiteX5" fmla="*/ 0 w 80002"/>
                  <a:gd name="connsiteY5" fmla="*/ 80003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0" y="159564"/>
                    </a:move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B35FB74D-185F-B6F1-8BA9-BA776E7AE7A2}"/>
                  </a:ext>
                </a:extLst>
              </p:cNvPr>
              <p:cNvSpPr/>
              <p:nvPr/>
            </p:nvSpPr>
            <p:spPr>
              <a:xfrm>
                <a:off x="14702034" y="11393241"/>
                <a:ext cx="159563" cy="718699"/>
              </a:xfrm>
              <a:custGeom>
                <a:avLst/>
                <a:gdLst>
                  <a:gd name="connsiteX0" fmla="*/ 0 w 159563"/>
                  <a:gd name="connsiteY0" fmla="*/ 718699 h 718699"/>
                  <a:gd name="connsiteX1" fmla="*/ 80003 w 159563"/>
                  <a:gd name="connsiteY1" fmla="*/ 718699 h 718699"/>
                  <a:gd name="connsiteX2" fmla="*/ 80003 w 159563"/>
                  <a:gd name="connsiteY2" fmla="*/ 638696 h 718699"/>
                  <a:gd name="connsiteX3" fmla="*/ 159564 w 159563"/>
                  <a:gd name="connsiteY3" fmla="*/ 638696 h 718699"/>
                  <a:gd name="connsiteX4" fmla="*/ 159564 w 159563"/>
                  <a:gd name="connsiteY4" fmla="*/ 559136 h 718699"/>
                  <a:gd name="connsiteX5" fmla="*/ 159564 w 159563"/>
                  <a:gd name="connsiteY5" fmla="*/ 559136 h 718699"/>
                  <a:gd name="connsiteX6" fmla="*/ 159564 w 159563"/>
                  <a:gd name="connsiteY6" fmla="*/ 479133 h 718699"/>
                  <a:gd name="connsiteX7" fmla="*/ 159564 w 159563"/>
                  <a:gd name="connsiteY7" fmla="*/ 479133 h 718699"/>
                  <a:gd name="connsiteX8" fmla="*/ 159564 w 159563"/>
                  <a:gd name="connsiteY8" fmla="*/ 399130 h 718699"/>
                  <a:gd name="connsiteX9" fmla="*/ 159564 w 159563"/>
                  <a:gd name="connsiteY9" fmla="*/ 399130 h 718699"/>
                  <a:gd name="connsiteX10" fmla="*/ 159564 w 159563"/>
                  <a:gd name="connsiteY10" fmla="*/ 319569 h 718699"/>
                  <a:gd name="connsiteX11" fmla="*/ 159564 w 159563"/>
                  <a:gd name="connsiteY11" fmla="*/ 319569 h 718699"/>
                  <a:gd name="connsiteX12" fmla="*/ 159564 w 159563"/>
                  <a:gd name="connsiteY12" fmla="*/ 239566 h 718699"/>
                  <a:gd name="connsiteX13" fmla="*/ 159564 w 159563"/>
                  <a:gd name="connsiteY13" fmla="*/ 239566 h 718699"/>
                  <a:gd name="connsiteX14" fmla="*/ 159564 w 159563"/>
                  <a:gd name="connsiteY14" fmla="*/ 159564 h 718699"/>
                  <a:gd name="connsiteX15" fmla="*/ 159564 w 159563"/>
                  <a:gd name="connsiteY15" fmla="*/ 159564 h 718699"/>
                  <a:gd name="connsiteX16" fmla="*/ 159564 w 159563"/>
                  <a:gd name="connsiteY16" fmla="*/ 80003 h 718699"/>
                  <a:gd name="connsiteX17" fmla="*/ 159564 w 159563"/>
                  <a:gd name="connsiteY17" fmla="*/ 80003 h 718699"/>
                  <a:gd name="connsiteX18" fmla="*/ 159564 w 159563"/>
                  <a:gd name="connsiteY18" fmla="*/ 0 h 718699"/>
                  <a:gd name="connsiteX19" fmla="*/ 80003 w 159563"/>
                  <a:gd name="connsiteY19" fmla="*/ 0 h 718699"/>
                  <a:gd name="connsiteX20" fmla="*/ 80003 w 159563"/>
                  <a:gd name="connsiteY20" fmla="*/ 80003 h 718699"/>
                  <a:gd name="connsiteX21" fmla="*/ 80003 w 159563"/>
                  <a:gd name="connsiteY21" fmla="*/ 80003 h 718699"/>
                  <a:gd name="connsiteX22" fmla="*/ 80003 w 159563"/>
                  <a:gd name="connsiteY22" fmla="*/ 159564 h 718699"/>
                  <a:gd name="connsiteX23" fmla="*/ 80003 w 159563"/>
                  <a:gd name="connsiteY23" fmla="*/ 159564 h 718699"/>
                  <a:gd name="connsiteX24" fmla="*/ 80003 w 159563"/>
                  <a:gd name="connsiteY24" fmla="*/ 239566 h 718699"/>
                  <a:gd name="connsiteX25" fmla="*/ 80003 w 159563"/>
                  <a:gd name="connsiteY25" fmla="*/ 239566 h 718699"/>
                  <a:gd name="connsiteX26" fmla="*/ 80003 w 159563"/>
                  <a:gd name="connsiteY26" fmla="*/ 319569 h 718699"/>
                  <a:gd name="connsiteX27" fmla="*/ 80003 w 159563"/>
                  <a:gd name="connsiteY27" fmla="*/ 319569 h 718699"/>
                  <a:gd name="connsiteX28" fmla="*/ 80003 w 159563"/>
                  <a:gd name="connsiteY28" fmla="*/ 399130 h 718699"/>
                  <a:gd name="connsiteX29" fmla="*/ 80003 w 159563"/>
                  <a:gd name="connsiteY29" fmla="*/ 399130 h 718699"/>
                  <a:gd name="connsiteX30" fmla="*/ 80003 w 159563"/>
                  <a:gd name="connsiteY30" fmla="*/ 479133 h 718699"/>
                  <a:gd name="connsiteX31" fmla="*/ 80003 w 159563"/>
                  <a:gd name="connsiteY31" fmla="*/ 479133 h 718699"/>
                  <a:gd name="connsiteX32" fmla="*/ 80003 w 159563"/>
                  <a:gd name="connsiteY32" fmla="*/ 559136 h 718699"/>
                  <a:gd name="connsiteX33" fmla="*/ 80003 w 159563"/>
                  <a:gd name="connsiteY33" fmla="*/ 559136 h 718699"/>
                  <a:gd name="connsiteX34" fmla="*/ 80003 w 159563"/>
                  <a:gd name="connsiteY34" fmla="*/ 638696 h 718699"/>
                  <a:gd name="connsiteX35" fmla="*/ 0 w 159563"/>
                  <a:gd name="connsiteY35" fmla="*/ 638696 h 71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59563" h="718699">
                    <a:moveTo>
                      <a:pt x="0" y="718699"/>
                    </a:moveTo>
                    <a:lnTo>
                      <a:pt x="80003" y="718699"/>
                    </a:lnTo>
                    <a:lnTo>
                      <a:pt x="80003" y="638696"/>
                    </a:lnTo>
                    <a:lnTo>
                      <a:pt x="159564" y="638696"/>
                    </a:lnTo>
                    <a:lnTo>
                      <a:pt x="159564" y="559136"/>
                    </a:lnTo>
                    <a:lnTo>
                      <a:pt x="159564" y="559136"/>
                    </a:lnTo>
                    <a:lnTo>
                      <a:pt x="159564" y="479133"/>
                    </a:lnTo>
                    <a:lnTo>
                      <a:pt x="159564" y="479133"/>
                    </a:lnTo>
                    <a:lnTo>
                      <a:pt x="159564" y="399130"/>
                    </a:lnTo>
                    <a:lnTo>
                      <a:pt x="159564" y="399130"/>
                    </a:lnTo>
                    <a:lnTo>
                      <a:pt x="159564" y="319569"/>
                    </a:lnTo>
                    <a:lnTo>
                      <a:pt x="159564" y="319569"/>
                    </a:lnTo>
                    <a:lnTo>
                      <a:pt x="159564" y="239566"/>
                    </a:lnTo>
                    <a:lnTo>
                      <a:pt x="159564" y="239566"/>
                    </a:lnTo>
                    <a:lnTo>
                      <a:pt x="159564" y="159564"/>
                    </a:lnTo>
                    <a:lnTo>
                      <a:pt x="159564" y="159564"/>
                    </a:lnTo>
                    <a:lnTo>
                      <a:pt x="159564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80003" y="0"/>
                    </a:lnTo>
                    <a:lnTo>
                      <a:pt x="80003" y="80003"/>
                    </a:lnTo>
                    <a:lnTo>
                      <a:pt x="80003" y="80003"/>
                    </a:lnTo>
                    <a:lnTo>
                      <a:pt x="80003" y="159564"/>
                    </a:lnTo>
                    <a:lnTo>
                      <a:pt x="80003" y="159564"/>
                    </a:lnTo>
                    <a:lnTo>
                      <a:pt x="80003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80003" y="319569"/>
                    </a:lnTo>
                    <a:lnTo>
                      <a:pt x="80003" y="399130"/>
                    </a:lnTo>
                    <a:lnTo>
                      <a:pt x="80003" y="399130"/>
                    </a:lnTo>
                    <a:lnTo>
                      <a:pt x="80003" y="479133"/>
                    </a:lnTo>
                    <a:lnTo>
                      <a:pt x="80003" y="479133"/>
                    </a:lnTo>
                    <a:lnTo>
                      <a:pt x="80003" y="559136"/>
                    </a:lnTo>
                    <a:lnTo>
                      <a:pt x="80003" y="559136"/>
                    </a:lnTo>
                    <a:lnTo>
                      <a:pt x="80003" y="638696"/>
                    </a:lnTo>
                    <a:lnTo>
                      <a:pt x="0" y="63869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7C5B41BE-1284-34D8-0CCE-D6902DAAD50C}"/>
                  </a:ext>
                </a:extLst>
              </p:cNvPr>
              <p:cNvSpPr/>
              <p:nvPr/>
            </p:nvSpPr>
            <p:spPr>
              <a:xfrm>
                <a:off x="15500736" y="1267107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0DBEF36A-4CEC-233F-A669-436D3FC22F88}"/>
                  </a:ext>
                </a:extLst>
              </p:cNvPr>
              <p:cNvSpPr/>
              <p:nvPr/>
            </p:nvSpPr>
            <p:spPr>
              <a:xfrm>
                <a:off x="15580739" y="12271945"/>
                <a:ext cx="79560" cy="399129"/>
              </a:xfrm>
              <a:custGeom>
                <a:avLst/>
                <a:gdLst>
                  <a:gd name="connsiteX0" fmla="*/ 0 w 79560"/>
                  <a:gd name="connsiteY0" fmla="*/ 0 h 399129"/>
                  <a:gd name="connsiteX1" fmla="*/ 0 w 79560"/>
                  <a:gd name="connsiteY1" fmla="*/ 79561 h 399129"/>
                  <a:gd name="connsiteX2" fmla="*/ 0 w 79560"/>
                  <a:gd name="connsiteY2" fmla="*/ 159563 h 399129"/>
                  <a:gd name="connsiteX3" fmla="*/ 0 w 79560"/>
                  <a:gd name="connsiteY3" fmla="*/ 239566 h 399129"/>
                  <a:gd name="connsiteX4" fmla="*/ 0 w 79560"/>
                  <a:gd name="connsiteY4" fmla="*/ 319127 h 399129"/>
                  <a:gd name="connsiteX5" fmla="*/ 0 w 79560"/>
                  <a:gd name="connsiteY5" fmla="*/ 399130 h 399129"/>
                  <a:gd name="connsiteX6" fmla="*/ 79561 w 79560"/>
                  <a:gd name="connsiteY6" fmla="*/ 399130 h 399129"/>
                  <a:gd name="connsiteX7" fmla="*/ 79561 w 79560"/>
                  <a:gd name="connsiteY7" fmla="*/ 319127 h 399129"/>
                  <a:gd name="connsiteX8" fmla="*/ 79561 w 79560"/>
                  <a:gd name="connsiteY8" fmla="*/ 239566 h 399129"/>
                  <a:gd name="connsiteX9" fmla="*/ 79561 w 79560"/>
                  <a:gd name="connsiteY9" fmla="*/ 159563 h 399129"/>
                  <a:gd name="connsiteX10" fmla="*/ 79561 w 79560"/>
                  <a:gd name="connsiteY10" fmla="*/ 79561 h 399129"/>
                  <a:gd name="connsiteX11" fmla="*/ 79561 w 79560"/>
                  <a:gd name="connsiteY11" fmla="*/ 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560" h="399129">
                    <a:moveTo>
                      <a:pt x="0" y="0"/>
                    </a:moveTo>
                    <a:lnTo>
                      <a:pt x="0" y="79561"/>
                    </a:lnTo>
                    <a:lnTo>
                      <a:pt x="0" y="159563"/>
                    </a:lnTo>
                    <a:lnTo>
                      <a:pt x="0" y="239566"/>
                    </a:lnTo>
                    <a:lnTo>
                      <a:pt x="0" y="319127"/>
                    </a:lnTo>
                    <a:lnTo>
                      <a:pt x="0" y="399130"/>
                    </a:lnTo>
                    <a:lnTo>
                      <a:pt x="79561" y="399130"/>
                    </a:lnTo>
                    <a:lnTo>
                      <a:pt x="79561" y="319127"/>
                    </a:lnTo>
                    <a:lnTo>
                      <a:pt x="79561" y="239566"/>
                    </a:lnTo>
                    <a:lnTo>
                      <a:pt x="79561" y="159563"/>
                    </a:lnTo>
                    <a:lnTo>
                      <a:pt x="79561" y="79561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06D40F7F-312E-0893-C9C4-1EFC17D462ED}"/>
                  </a:ext>
                </a:extLst>
              </p:cNvPr>
              <p:cNvSpPr/>
              <p:nvPr/>
            </p:nvSpPr>
            <p:spPr>
              <a:xfrm>
                <a:off x="15500736" y="11952376"/>
                <a:ext cx="80002" cy="319569"/>
              </a:xfrm>
              <a:custGeom>
                <a:avLst/>
                <a:gdLst>
                  <a:gd name="connsiteX0" fmla="*/ 80003 w 80002"/>
                  <a:gd name="connsiteY0" fmla="*/ 159564 h 319569"/>
                  <a:gd name="connsiteX1" fmla="*/ 80003 w 80002"/>
                  <a:gd name="connsiteY1" fmla="*/ 79561 h 319569"/>
                  <a:gd name="connsiteX2" fmla="*/ 80003 w 80002"/>
                  <a:gd name="connsiteY2" fmla="*/ 0 h 319569"/>
                  <a:gd name="connsiteX3" fmla="*/ 0 w 80002"/>
                  <a:gd name="connsiteY3" fmla="*/ 0 h 319569"/>
                  <a:gd name="connsiteX4" fmla="*/ 0 w 80002"/>
                  <a:gd name="connsiteY4" fmla="*/ 79561 h 319569"/>
                  <a:gd name="connsiteX5" fmla="*/ 0 w 80002"/>
                  <a:gd name="connsiteY5" fmla="*/ 159564 h 319569"/>
                  <a:gd name="connsiteX6" fmla="*/ 0 w 80002"/>
                  <a:gd name="connsiteY6" fmla="*/ 239566 h 319569"/>
                  <a:gd name="connsiteX7" fmla="*/ 0 w 80002"/>
                  <a:gd name="connsiteY7" fmla="*/ 319569 h 319569"/>
                  <a:gd name="connsiteX8" fmla="*/ 80003 w 80002"/>
                  <a:gd name="connsiteY8" fmla="*/ 319569 h 319569"/>
                  <a:gd name="connsiteX9" fmla="*/ 80003 w 80002"/>
                  <a:gd name="connsiteY9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2" h="319569">
                    <a:moveTo>
                      <a:pt x="80003" y="159564"/>
                    </a:moveTo>
                    <a:lnTo>
                      <a:pt x="80003" y="79561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3A2BC893-73F7-97A3-AA85-1220EB8179DF}"/>
                  </a:ext>
                </a:extLst>
              </p:cNvPr>
              <p:cNvSpPr/>
              <p:nvPr/>
            </p:nvSpPr>
            <p:spPr>
              <a:xfrm>
                <a:off x="15420733" y="1187237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F81A7D46-3B3B-21A8-89BC-53112C1D8177}"/>
                  </a:ext>
                </a:extLst>
              </p:cNvPr>
              <p:cNvSpPr/>
              <p:nvPr/>
            </p:nvSpPr>
            <p:spPr>
              <a:xfrm>
                <a:off x="15341173" y="1195237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0060A3AB-4B83-FE27-A03A-F63670835E3B}"/>
                  </a:ext>
                </a:extLst>
              </p:cNvPr>
              <p:cNvSpPr/>
              <p:nvPr/>
            </p:nvSpPr>
            <p:spPr>
              <a:xfrm>
                <a:off x="15181167" y="11792370"/>
                <a:ext cx="160005" cy="319569"/>
              </a:xfrm>
              <a:custGeom>
                <a:avLst/>
                <a:gdLst>
                  <a:gd name="connsiteX0" fmla="*/ 80003 w 160005"/>
                  <a:gd name="connsiteY0" fmla="*/ 160006 h 319569"/>
                  <a:gd name="connsiteX1" fmla="*/ 80003 w 160005"/>
                  <a:gd name="connsiteY1" fmla="*/ 80003 h 319569"/>
                  <a:gd name="connsiteX2" fmla="*/ 80003 w 160005"/>
                  <a:gd name="connsiteY2" fmla="*/ 0 h 319569"/>
                  <a:gd name="connsiteX3" fmla="*/ 0 w 160005"/>
                  <a:gd name="connsiteY3" fmla="*/ 0 h 319569"/>
                  <a:gd name="connsiteX4" fmla="*/ 0 w 160005"/>
                  <a:gd name="connsiteY4" fmla="*/ 80003 h 319569"/>
                  <a:gd name="connsiteX5" fmla="*/ 0 w 160005"/>
                  <a:gd name="connsiteY5" fmla="*/ 160006 h 319569"/>
                  <a:gd name="connsiteX6" fmla="*/ 0 w 160005"/>
                  <a:gd name="connsiteY6" fmla="*/ 239566 h 319569"/>
                  <a:gd name="connsiteX7" fmla="*/ 0 w 160005"/>
                  <a:gd name="connsiteY7" fmla="*/ 319569 h 319569"/>
                  <a:gd name="connsiteX8" fmla="*/ 80003 w 160005"/>
                  <a:gd name="connsiteY8" fmla="*/ 319569 h 319569"/>
                  <a:gd name="connsiteX9" fmla="*/ 160006 w 160005"/>
                  <a:gd name="connsiteY9" fmla="*/ 319569 h 319569"/>
                  <a:gd name="connsiteX10" fmla="*/ 160006 w 160005"/>
                  <a:gd name="connsiteY10" fmla="*/ 239566 h 319569"/>
                  <a:gd name="connsiteX11" fmla="*/ 80003 w 160005"/>
                  <a:gd name="connsiteY11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005" h="319569">
                    <a:moveTo>
                      <a:pt x="80003" y="160006"/>
                    </a:move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DA78FC5E-C3F9-5099-0866-678C3C146118}"/>
                  </a:ext>
                </a:extLst>
              </p:cNvPr>
              <p:cNvSpPr/>
              <p:nvPr/>
            </p:nvSpPr>
            <p:spPr>
              <a:xfrm>
                <a:off x="14861598" y="1131323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538EEC36-3737-D4AA-F2A2-1BE19DC9507C}"/>
                  </a:ext>
                </a:extLst>
              </p:cNvPr>
              <p:cNvSpPr/>
              <p:nvPr/>
            </p:nvSpPr>
            <p:spPr>
              <a:xfrm>
                <a:off x="14941601" y="1139324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7D360C6E-F80D-58DF-CF2A-C240A809722A}"/>
                  </a:ext>
                </a:extLst>
              </p:cNvPr>
              <p:cNvSpPr/>
              <p:nvPr/>
            </p:nvSpPr>
            <p:spPr>
              <a:xfrm>
                <a:off x="15021603" y="1147324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158EAE40-D37B-BF6C-66F9-9880D5789EC1}"/>
                  </a:ext>
                </a:extLst>
              </p:cNvPr>
              <p:cNvSpPr/>
              <p:nvPr/>
            </p:nvSpPr>
            <p:spPr>
              <a:xfrm>
                <a:off x="15101164" y="11552804"/>
                <a:ext cx="80002" cy="239566"/>
              </a:xfrm>
              <a:custGeom>
                <a:avLst/>
                <a:gdLst>
                  <a:gd name="connsiteX0" fmla="*/ 80003 w 80002"/>
                  <a:gd name="connsiteY0" fmla="*/ 80003 h 239566"/>
                  <a:gd name="connsiteX1" fmla="*/ 80003 w 80002"/>
                  <a:gd name="connsiteY1" fmla="*/ 0 h 239566"/>
                  <a:gd name="connsiteX2" fmla="*/ 0 w 80002"/>
                  <a:gd name="connsiteY2" fmla="*/ 0 h 239566"/>
                  <a:gd name="connsiteX3" fmla="*/ 0 w 80002"/>
                  <a:gd name="connsiteY3" fmla="*/ 80003 h 239566"/>
                  <a:gd name="connsiteX4" fmla="*/ 0 w 80002"/>
                  <a:gd name="connsiteY4" fmla="*/ 160006 h 239566"/>
                  <a:gd name="connsiteX5" fmla="*/ 0 w 80002"/>
                  <a:gd name="connsiteY5" fmla="*/ 239566 h 239566"/>
                  <a:gd name="connsiteX6" fmla="*/ 80003 w 80002"/>
                  <a:gd name="connsiteY6" fmla="*/ 239566 h 239566"/>
                  <a:gd name="connsiteX7" fmla="*/ 80003 w 80002"/>
                  <a:gd name="connsiteY7" fmla="*/ 16000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239566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03D1BD24-C769-7728-78F7-53DC379CE240}"/>
                  </a:ext>
                </a:extLst>
              </p:cNvPr>
              <p:cNvSpPr/>
              <p:nvPr/>
            </p:nvSpPr>
            <p:spPr>
              <a:xfrm>
                <a:off x="15341173" y="1283063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56F6929C-018F-C981-CE51-2D19D1671C3D}"/>
                  </a:ext>
                </a:extLst>
              </p:cNvPr>
              <p:cNvSpPr/>
              <p:nvPr/>
            </p:nvSpPr>
            <p:spPr>
              <a:xfrm>
                <a:off x="15420733" y="1275107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011483AC-9A4C-461C-44D9-DF800D63BE1C}"/>
                  </a:ext>
                </a:extLst>
              </p:cNvPr>
              <p:cNvSpPr/>
              <p:nvPr/>
            </p:nvSpPr>
            <p:spPr>
              <a:xfrm>
                <a:off x="14462468" y="1275107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1E74A7DC-D960-3901-2EEF-E772320EF7A2}"/>
                  </a:ext>
                </a:extLst>
              </p:cNvPr>
              <p:cNvSpPr/>
              <p:nvPr/>
            </p:nvSpPr>
            <p:spPr>
              <a:xfrm>
                <a:off x="14542029" y="1283063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82CD6208-8C5A-DE20-407C-230FE92CC9C9}"/>
                  </a:ext>
                </a:extLst>
              </p:cNvPr>
              <p:cNvSpPr/>
              <p:nvPr/>
            </p:nvSpPr>
            <p:spPr>
              <a:xfrm>
                <a:off x="14622031" y="12910642"/>
                <a:ext cx="719141" cy="80002"/>
              </a:xfrm>
              <a:custGeom>
                <a:avLst/>
                <a:gdLst>
                  <a:gd name="connsiteX0" fmla="*/ 559136 w 719141"/>
                  <a:gd name="connsiteY0" fmla="*/ 0 h 80002"/>
                  <a:gd name="connsiteX1" fmla="*/ 479133 w 719141"/>
                  <a:gd name="connsiteY1" fmla="*/ 0 h 80002"/>
                  <a:gd name="connsiteX2" fmla="*/ 399572 w 719141"/>
                  <a:gd name="connsiteY2" fmla="*/ 0 h 80002"/>
                  <a:gd name="connsiteX3" fmla="*/ 319569 w 719141"/>
                  <a:gd name="connsiteY3" fmla="*/ 0 h 80002"/>
                  <a:gd name="connsiteX4" fmla="*/ 239566 w 719141"/>
                  <a:gd name="connsiteY4" fmla="*/ 0 h 80002"/>
                  <a:gd name="connsiteX5" fmla="*/ 160006 w 719141"/>
                  <a:gd name="connsiteY5" fmla="*/ 0 h 80002"/>
                  <a:gd name="connsiteX6" fmla="*/ 80003 w 719141"/>
                  <a:gd name="connsiteY6" fmla="*/ 0 h 80002"/>
                  <a:gd name="connsiteX7" fmla="*/ 0 w 719141"/>
                  <a:gd name="connsiteY7" fmla="*/ 0 h 80002"/>
                  <a:gd name="connsiteX8" fmla="*/ 0 w 719141"/>
                  <a:gd name="connsiteY8" fmla="*/ 80003 h 80002"/>
                  <a:gd name="connsiteX9" fmla="*/ 80003 w 719141"/>
                  <a:gd name="connsiteY9" fmla="*/ 80003 h 80002"/>
                  <a:gd name="connsiteX10" fmla="*/ 160006 w 719141"/>
                  <a:gd name="connsiteY10" fmla="*/ 80003 h 80002"/>
                  <a:gd name="connsiteX11" fmla="*/ 239566 w 719141"/>
                  <a:gd name="connsiteY11" fmla="*/ 80003 h 80002"/>
                  <a:gd name="connsiteX12" fmla="*/ 319569 w 719141"/>
                  <a:gd name="connsiteY12" fmla="*/ 80003 h 80002"/>
                  <a:gd name="connsiteX13" fmla="*/ 399572 w 719141"/>
                  <a:gd name="connsiteY13" fmla="*/ 80003 h 80002"/>
                  <a:gd name="connsiteX14" fmla="*/ 479133 w 719141"/>
                  <a:gd name="connsiteY14" fmla="*/ 80003 h 80002"/>
                  <a:gd name="connsiteX15" fmla="*/ 559136 w 719141"/>
                  <a:gd name="connsiteY15" fmla="*/ 80003 h 80002"/>
                  <a:gd name="connsiteX16" fmla="*/ 639138 w 719141"/>
                  <a:gd name="connsiteY16" fmla="*/ 80003 h 80002"/>
                  <a:gd name="connsiteX17" fmla="*/ 719141 w 719141"/>
                  <a:gd name="connsiteY17" fmla="*/ 80003 h 80002"/>
                  <a:gd name="connsiteX18" fmla="*/ 719141 w 719141"/>
                  <a:gd name="connsiteY18" fmla="*/ 0 h 80002"/>
                  <a:gd name="connsiteX19" fmla="*/ 639138 w 719141"/>
                  <a:gd name="connsiteY19" fmla="*/ 0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141" h="80002">
                    <a:moveTo>
                      <a:pt x="559136" y="0"/>
                    </a:moveTo>
                    <a:lnTo>
                      <a:pt x="479133" y="0"/>
                    </a:lnTo>
                    <a:lnTo>
                      <a:pt x="399572" y="0"/>
                    </a:lnTo>
                    <a:lnTo>
                      <a:pt x="319569" y="0"/>
                    </a:lnTo>
                    <a:lnTo>
                      <a:pt x="239566" y="0"/>
                    </a:lnTo>
                    <a:lnTo>
                      <a:pt x="160006" y="0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80003" y="80003"/>
                    </a:lnTo>
                    <a:lnTo>
                      <a:pt x="160006" y="80003"/>
                    </a:lnTo>
                    <a:lnTo>
                      <a:pt x="239566" y="80003"/>
                    </a:lnTo>
                    <a:lnTo>
                      <a:pt x="319569" y="80003"/>
                    </a:lnTo>
                    <a:lnTo>
                      <a:pt x="399572" y="80003"/>
                    </a:lnTo>
                    <a:lnTo>
                      <a:pt x="479133" y="80003"/>
                    </a:lnTo>
                    <a:lnTo>
                      <a:pt x="559136" y="80003"/>
                    </a:lnTo>
                    <a:lnTo>
                      <a:pt x="639138" y="80003"/>
                    </a:lnTo>
                    <a:lnTo>
                      <a:pt x="719141" y="80003"/>
                    </a:lnTo>
                    <a:lnTo>
                      <a:pt x="719141" y="0"/>
                    </a:lnTo>
                    <a:lnTo>
                      <a:pt x="639138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48" name="Graphic 110">
              <a:extLst>
                <a:ext uri="{FF2B5EF4-FFF2-40B4-BE49-F238E27FC236}">
                  <a16:creationId xmlns:a16="http://schemas.microsoft.com/office/drawing/2014/main" id="{6F828BAD-A604-8DCB-A012-B4BEC2E8EE85}"/>
                </a:ext>
              </a:extLst>
            </p:cNvPr>
            <p:cNvGrpSpPr/>
            <p:nvPr/>
          </p:nvGrpSpPr>
          <p:grpSpPr>
            <a:xfrm>
              <a:off x="14622031" y="11153232"/>
              <a:ext cx="639138" cy="1517843"/>
              <a:chOff x="14622031" y="11153232"/>
              <a:chExt cx="639138" cy="1517843"/>
            </a:xfrm>
            <a:solidFill>
              <a:srgbClr val="FFBE3B"/>
            </a:solidFill>
          </p:grpSpPr>
          <p:sp>
            <p:nvSpPr>
              <p:cNvPr id="249" name="Freeform 248">
                <a:extLst>
                  <a:ext uri="{FF2B5EF4-FFF2-40B4-BE49-F238E27FC236}">
                    <a16:creationId xmlns:a16="http://schemas.microsoft.com/office/drawing/2014/main" id="{20D872DC-A4DD-9254-EE3F-092F36A88C0C}"/>
                  </a:ext>
                </a:extLst>
              </p:cNvPr>
              <p:cNvSpPr/>
              <p:nvPr/>
            </p:nvSpPr>
            <p:spPr>
              <a:xfrm>
                <a:off x="14861598" y="12351506"/>
                <a:ext cx="239566" cy="319569"/>
              </a:xfrm>
              <a:custGeom>
                <a:avLst/>
                <a:gdLst>
                  <a:gd name="connsiteX0" fmla="*/ 160006 w 239566"/>
                  <a:gd name="connsiteY0" fmla="*/ 0 h 319569"/>
                  <a:gd name="connsiteX1" fmla="*/ 80003 w 239566"/>
                  <a:gd name="connsiteY1" fmla="*/ 0 h 319569"/>
                  <a:gd name="connsiteX2" fmla="*/ 80003 w 239566"/>
                  <a:gd name="connsiteY2" fmla="*/ 80003 h 319569"/>
                  <a:gd name="connsiteX3" fmla="*/ 0 w 239566"/>
                  <a:gd name="connsiteY3" fmla="*/ 80003 h 319569"/>
                  <a:gd name="connsiteX4" fmla="*/ 0 w 239566"/>
                  <a:gd name="connsiteY4" fmla="*/ 160006 h 319569"/>
                  <a:gd name="connsiteX5" fmla="*/ 0 w 239566"/>
                  <a:gd name="connsiteY5" fmla="*/ 239566 h 319569"/>
                  <a:gd name="connsiteX6" fmla="*/ 80003 w 239566"/>
                  <a:gd name="connsiteY6" fmla="*/ 239566 h 319569"/>
                  <a:gd name="connsiteX7" fmla="*/ 80003 w 239566"/>
                  <a:gd name="connsiteY7" fmla="*/ 319569 h 319569"/>
                  <a:gd name="connsiteX8" fmla="*/ 160006 w 239566"/>
                  <a:gd name="connsiteY8" fmla="*/ 319569 h 319569"/>
                  <a:gd name="connsiteX9" fmla="*/ 160006 w 239566"/>
                  <a:gd name="connsiteY9" fmla="*/ 239566 h 319569"/>
                  <a:gd name="connsiteX10" fmla="*/ 239566 w 239566"/>
                  <a:gd name="connsiteY10" fmla="*/ 239566 h 319569"/>
                  <a:gd name="connsiteX11" fmla="*/ 239566 w 239566"/>
                  <a:gd name="connsiteY11" fmla="*/ 160006 h 319569"/>
                  <a:gd name="connsiteX12" fmla="*/ 239566 w 239566"/>
                  <a:gd name="connsiteY12" fmla="*/ 80003 h 319569"/>
                  <a:gd name="connsiteX13" fmla="*/ 160006 w 239566"/>
                  <a:gd name="connsiteY13" fmla="*/ 80003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9566" h="319569">
                    <a:moveTo>
                      <a:pt x="160006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239566" y="80003"/>
                    </a:lnTo>
                    <a:lnTo>
                      <a:pt x="160006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97A2C2B8-C189-0112-6176-F77F1D1B42BE}"/>
                  </a:ext>
                </a:extLst>
              </p:cNvPr>
              <p:cNvSpPr/>
              <p:nvPr/>
            </p:nvSpPr>
            <p:spPr>
              <a:xfrm>
                <a:off x="15181167" y="1131323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1" name="Freeform 250">
                <a:extLst>
                  <a:ext uri="{FF2B5EF4-FFF2-40B4-BE49-F238E27FC236}">
                    <a16:creationId xmlns:a16="http://schemas.microsoft.com/office/drawing/2014/main" id="{E24D64BC-D13E-422D-BFDD-EB56D011AC7A}"/>
                  </a:ext>
                </a:extLst>
              </p:cNvPr>
              <p:cNvSpPr/>
              <p:nvPr/>
            </p:nvSpPr>
            <p:spPr>
              <a:xfrm>
                <a:off x="14622031" y="1115323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52" name="Graphic 110">
              <a:extLst>
                <a:ext uri="{FF2B5EF4-FFF2-40B4-BE49-F238E27FC236}">
                  <a16:creationId xmlns:a16="http://schemas.microsoft.com/office/drawing/2014/main" id="{706CCCC6-857C-ACE2-3796-1C8D00B81E29}"/>
                </a:ext>
              </a:extLst>
            </p:cNvPr>
            <p:cNvGrpSpPr/>
            <p:nvPr/>
          </p:nvGrpSpPr>
          <p:grpSpPr>
            <a:xfrm>
              <a:off x="14382465" y="11153232"/>
              <a:ext cx="1198274" cy="1757409"/>
              <a:chOff x="14382465" y="11153232"/>
              <a:chExt cx="1198274" cy="1757409"/>
            </a:xfrm>
            <a:solidFill>
              <a:srgbClr val="E54323"/>
            </a:solidFill>
          </p:grpSpPr>
          <p:sp>
            <p:nvSpPr>
              <p:cNvPr id="253" name="Freeform 252">
                <a:extLst>
                  <a:ext uri="{FF2B5EF4-FFF2-40B4-BE49-F238E27FC236}">
                    <a16:creationId xmlns:a16="http://schemas.microsoft.com/office/drawing/2014/main" id="{B85EE0E1-4B2A-77A2-4C35-E3F1A48F8D3B}"/>
                  </a:ext>
                </a:extLst>
              </p:cNvPr>
              <p:cNvSpPr/>
              <p:nvPr/>
            </p:nvSpPr>
            <p:spPr>
              <a:xfrm>
                <a:off x="14462468" y="1155280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4" name="Freeform 253">
                <a:extLst>
                  <a:ext uri="{FF2B5EF4-FFF2-40B4-BE49-F238E27FC236}">
                    <a16:creationId xmlns:a16="http://schemas.microsoft.com/office/drawing/2014/main" id="{F1AFD2FD-2176-981F-5725-23184A5C148E}"/>
                  </a:ext>
                </a:extLst>
              </p:cNvPr>
              <p:cNvSpPr/>
              <p:nvPr/>
            </p:nvSpPr>
            <p:spPr>
              <a:xfrm>
                <a:off x="15341173" y="1115323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5" name="Freeform 254">
                <a:extLst>
                  <a:ext uri="{FF2B5EF4-FFF2-40B4-BE49-F238E27FC236}">
                    <a16:creationId xmlns:a16="http://schemas.microsoft.com/office/drawing/2014/main" id="{99FE0B11-3785-628F-1735-DB8D84A4699B}"/>
                  </a:ext>
                </a:extLst>
              </p:cNvPr>
              <p:cNvSpPr/>
              <p:nvPr/>
            </p:nvSpPr>
            <p:spPr>
              <a:xfrm>
                <a:off x="14382465" y="1251151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D2994ACD-B3F6-2647-E58A-C89563AE6A74}"/>
                  </a:ext>
                </a:extLst>
              </p:cNvPr>
              <p:cNvSpPr/>
              <p:nvPr/>
            </p:nvSpPr>
            <p:spPr>
              <a:xfrm>
                <a:off x="14462468" y="12591072"/>
                <a:ext cx="958265" cy="319569"/>
              </a:xfrm>
              <a:custGeom>
                <a:avLst/>
                <a:gdLst>
                  <a:gd name="connsiteX0" fmla="*/ 798702 w 958265"/>
                  <a:gd name="connsiteY0" fmla="*/ 160006 h 319569"/>
                  <a:gd name="connsiteX1" fmla="*/ 798702 w 958265"/>
                  <a:gd name="connsiteY1" fmla="*/ 239566 h 319569"/>
                  <a:gd name="connsiteX2" fmla="*/ 718699 w 958265"/>
                  <a:gd name="connsiteY2" fmla="*/ 239566 h 319569"/>
                  <a:gd name="connsiteX3" fmla="*/ 638696 w 958265"/>
                  <a:gd name="connsiteY3" fmla="*/ 239566 h 319569"/>
                  <a:gd name="connsiteX4" fmla="*/ 559136 w 958265"/>
                  <a:gd name="connsiteY4" fmla="*/ 239566 h 319569"/>
                  <a:gd name="connsiteX5" fmla="*/ 479133 w 958265"/>
                  <a:gd name="connsiteY5" fmla="*/ 239566 h 319569"/>
                  <a:gd name="connsiteX6" fmla="*/ 399130 w 958265"/>
                  <a:gd name="connsiteY6" fmla="*/ 239566 h 319569"/>
                  <a:gd name="connsiteX7" fmla="*/ 319569 w 958265"/>
                  <a:gd name="connsiteY7" fmla="*/ 239566 h 319569"/>
                  <a:gd name="connsiteX8" fmla="*/ 239566 w 958265"/>
                  <a:gd name="connsiteY8" fmla="*/ 239566 h 319569"/>
                  <a:gd name="connsiteX9" fmla="*/ 239566 w 958265"/>
                  <a:gd name="connsiteY9" fmla="*/ 160006 h 319569"/>
                  <a:gd name="connsiteX10" fmla="*/ 159564 w 958265"/>
                  <a:gd name="connsiteY10" fmla="*/ 160006 h 319569"/>
                  <a:gd name="connsiteX11" fmla="*/ 159564 w 958265"/>
                  <a:gd name="connsiteY11" fmla="*/ 80003 h 319569"/>
                  <a:gd name="connsiteX12" fmla="*/ 79561 w 958265"/>
                  <a:gd name="connsiteY12" fmla="*/ 80003 h 319569"/>
                  <a:gd name="connsiteX13" fmla="*/ 79561 w 958265"/>
                  <a:gd name="connsiteY13" fmla="*/ 0 h 319569"/>
                  <a:gd name="connsiteX14" fmla="*/ 0 w 958265"/>
                  <a:gd name="connsiteY14" fmla="*/ 0 h 319569"/>
                  <a:gd name="connsiteX15" fmla="*/ 0 w 958265"/>
                  <a:gd name="connsiteY15" fmla="*/ 80003 h 319569"/>
                  <a:gd name="connsiteX16" fmla="*/ 0 w 958265"/>
                  <a:gd name="connsiteY16" fmla="*/ 160006 h 319569"/>
                  <a:gd name="connsiteX17" fmla="*/ 79561 w 958265"/>
                  <a:gd name="connsiteY17" fmla="*/ 160006 h 319569"/>
                  <a:gd name="connsiteX18" fmla="*/ 79561 w 958265"/>
                  <a:gd name="connsiteY18" fmla="*/ 239566 h 319569"/>
                  <a:gd name="connsiteX19" fmla="*/ 159564 w 958265"/>
                  <a:gd name="connsiteY19" fmla="*/ 239566 h 319569"/>
                  <a:gd name="connsiteX20" fmla="*/ 159564 w 958265"/>
                  <a:gd name="connsiteY20" fmla="*/ 319569 h 319569"/>
                  <a:gd name="connsiteX21" fmla="*/ 239566 w 958265"/>
                  <a:gd name="connsiteY21" fmla="*/ 319569 h 319569"/>
                  <a:gd name="connsiteX22" fmla="*/ 319569 w 958265"/>
                  <a:gd name="connsiteY22" fmla="*/ 319569 h 319569"/>
                  <a:gd name="connsiteX23" fmla="*/ 399130 w 958265"/>
                  <a:gd name="connsiteY23" fmla="*/ 319569 h 319569"/>
                  <a:gd name="connsiteX24" fmla="*/ 479133 w 958265"/>
                  <a:gd name="connsiteY24" fmla="*/ 319569 h 319569"/>
                  <a:gd name="connsiteX25" fmla="*/ 559136 w 958265"/>
                  <a:gd name="connsiteY25" fmla="*/ 319569 h 319569"/>
                  <a:gd name="connsiteX26" fmla="*/ 638696 w 958265"/>
                  <a:gd name="connsiteY26" fmla="*/ 319569 h 319569"/>
                  <a:gd name="connsiteX27" fmla="*/ 718699 w 958265"/>
                  <a:gd name="connsiteY27" fmla="*/ 319569 h 319569"/>
                  <a:gd name="connsiteX28" fmla="*/ 798702 w 958265"/>
                  <a:gd name="connsiteY28" fmla="*/ 319569 h 319569"/>
                  <a:gd name="connsiteX29" fmla="*/ 878705 w 958265"/>
                  <a:gd name="connsiteY29" fmla="*/ 319569 h 319569"/>
                  <a:gd name="connsiteX30" fmla="*/ 878705 w 958265"/>
                  <a:gd name="connsiteY30" fmla="*/ 239566 h 319569"/>
                  <a:gd name="connsiteX31" fmla="*/ 958266 w 958265"/>
                  <a:gd name="connsiteY31" fmla="*/ 239566 h 319569"/>
                  <a:gd name="connsiteX32" fmla="*/ 958266 w 958265"/>
                  <a:gd name="connsiteY32" fmla="*/ 160006 h 319569"/>
                  <a:gd name="connsiteX33" fmla="*/ 878705 w 958265"/>
                  <a:gd name="connsiteY33" fmla="*/ 16000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8265" h="319569">
                    <a:moveTo>
                      <a:pt x="798702" y="160006"/>
                    </a:moveTo>
                    <a:lnTo>
                      <a:pt x="798702" y="239566"/>
                    </a:lnTo>
                    <a:lnTo>
                      <a:pt x="718699" y="239566"/>
                    </a:lnTo>
                    <a:lnTo>
                      <a:pt x="638696" y="239566"/>
                    </a:lnTo>
                    <a:lnTo>
                      <a:pt x="559136" y="239566"/>
                    </a:lnTo>
                    <a:lnTo>
                      <a:pt x="479133" y="239566"/>
                    </a:lnTo>
                    <a:lnTo>
                      <a:pt x="399130" y="239566"/>
                    </a:lnTo>
                    <a:lnTo>
                      <a:pt x="319569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159564" y="160006"/>
                    </a:lnTo>
                    <a:lnTo>
                      <a:pt x="159564" y="80003"/>
                    </a:lnTo>
                    <a:lnTo>
                      <a:pt x="79561" y="80003"/>
                    </a:lnTo>
                    <a:lnTo>
                      <a:pt x="79561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79561" y="160006"/>
                    </a:lnTo>
                    <a:lnTo>
                      <a:pt x="79561" y="239566"/>
                    </a:lnTo>
                    <a:lnTo>
                      <a:pt x="159564" y="239566"/>
                    </a:lnTo>
                    <a:lnTo>
                      <a:pt x="159564" y="319569"/>
                    </a:lnTo>
                    <a:lnTo>
                      <a:pt x="239566" y="319569"/>
                    </a:lnTo>
                    <a:lnTo>
                      <a:pt x="319569" y="319569"/>
                    </a:lnTo>
                    <a:lnTo>
                      <a:pt x="399130" y="319569"/>
                    </a:lnTo>
                    <a:lnTo>
                      <a:pt x="479133" y="319569"/>
                    </a:lnTo>
                    <a:lnTo>
                      <a:pt x="559136" y="319569"/>
                    </a:lnTo>
                    <a:lnTo>
                      <a:pt x="638696" y="319569"/>
                    </a:lnTo>
                    <a:lnTo>
                      <a:pt x="718699" y="319569"/>
                    </a:lnTo>
                    <a:lnTo>
                      <a:pt x="798702" y="319569"/>
                    </a:lnTo>
                    <a:lnTo>
                      <a:pt x="878705" y="319569"/>
                    </a:lnTo>
                    <a:lnTo>
                      <a:pt x="878705" y="239566"/>
                    </a:lnTo>
                    <a:lnTo>
                      <a:pt x="958266" y="239566"/>
                    </a:lnTo>
                    <a:lnTo>
                      <a:pt x="958266" y="160006"/>
                    </a:lnTo>
                    <a:lnTo>
                      <a:pt x="878705" y="160006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7" name="Freeform 256">
                <a:extLst>
                  <a:ext uri="{FF2B5EF4-FFF2-40B4-BE49-F238E27FC236}">
                    <a16:creationId xmlns:a16="http://schemas.microsoft.com/office/drawing/2014/main" id="{FF2E9FF8-42FD-AB93-DCBC-9AD31A1CF27E}"/>
                  </a:ext>
                </a:extLst>
              </p:cNvPr>
              <p:cNvSpPr/>
              <p:nvPr/>
            </p:nvSpPr>
            <p:spPr>
              <a:xfrm>
                <a:off x="15420733" y="12511512"/>
                <a:ext cx="160005" cy="239566"/>
              </a:xfrm>
              <a:custGeom>
                <a:avLst/>
                <a:gdLst>
                  <a:gd name="connsiteX0" fmla="*/ 80003 w 160005"/>
                  <a:gd name="connsiteY0" fmla="*/ 0 h 239566"/>
                  <a:gd name="connsiteX1" fmla="*/ 80003 w 160005"/>
                  <a:gd name="connsiteY1" fmla="*/ 79561 h 239566"/>
                  <a:gd name="connsiteX2" fmla="*/ 80003 w 160005"/>
                  <a:gd name="connsiteY2" fmla="*/ 79561 h 239566"/>
                  <a:gd name="connsiteX3" fmla="*/ 46410 w 160005"/>
                  <a:gd name="connsiteY3" fmla="*/ 79561 h 239566"/>
                  <a:gd name="connsiteX4" fmla="*/ 0 w 160005"/>
                  <a:gd name="connsiteY4" fmla="*/ 79561 h 239566"/>
                  <a:gd name="connsiteX5" fmla="*/ 0 w 160005"/>
                  <a:gd name="connsiteY5" fmla="*/ 159564 h 239566"/>
                  <a:gd name="connsiteX6" fmla="*/ 0 w 160005"/>
                  <a:gd name="connsiteY6" fmla="*/ 159564 h 239566"/>
                  <a:gd name="connsiteX7" fmla="*/ 0 w 160005"/>
                  <a:gd name="connsiteY7" fmla="*/ 239566 h 239566"/>
                  <a:gd name="connsiteX8" fmla="*/ 80003 w 160005"/>
                  <a:gd name="connsiteY8" fmla="*/ 239566 h 239566"/>
                  <a:gd name="connsiteX9" fmla="*/ 80003 w 160005"/>
                  <a:gd name="connsiteY9" fmla="*/ 159564 h 239566"/>
                  <a:gd name="connsiteX10" fmla="*/ 106965 w 160005"/>
                  <a:gd name="connsiteY10" fmla="*/ 159564 h 239566"/>
                  <a:gd name="connsiteX11" fmla="*/ 160006 w 160005"/>
                  <a:gd name="connsiteY11" fmla="*/ 159564 h 239566"/>
                  <a:gd name="connsiteX12" fmla="*/ 160006 w 160005"/>
                  <a:gd name="connsiteY12" fmla="*/ 79561 h 239566"/>
                  <a:gd name="connsiteX13" fmla="*/ 160006 w 160005"/>
                  <a:gd name="connsiteY13" fmla="*/ 0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005" h="239566">
                    <a:moveTo>
                      <a:pt x="80003" y="0"/>
                    </a:moveTo>
                    <a:lnTo>
                      <a:pt x="80003" y="79561"/>
                    </a:lnTo>
                    <a:lnTo>
                      <a:pt x="80003" y="79561"/>
                    </a:lnTo>
                    <a:lnTo>
                      <a:pt x="46410" y="79561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106965" y="159564"/>
                    </a:lnTo>
                    <a:lnTo>
                      <a:pt x="160006" y="159564"/>
                    </a:lnTo>
                    <a:lnTo>
                      <a:pt x="160006" y="79561"/>
                    </a:lnTo>
                    <a:lnTo>
                      <a:pt x="160006" y="0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58" name="Graphic 110">
              <a:extLst>
                <a:ext uri="{FF2B5EF4-FFF2-40B4-BE49-F238E27FC236}">
                  <a16:creationId xmlns:a16="http://schemas.microsoft.com/office/drawing/2014/main" id="{86907150-A0CE-FE17-E41F-7D035EF9DFAF}"/>
                </a:ext>
              </a:extLst>
            </p:cNvPr>
            <p:cNvGrpSpPr/>
            <p:nvPr/>
          </p:nvGrpSpPr>
          <p:grpSpPr>
            <a:xfrm>
              <a:off x="14542029" y="11872373"/>
              <a:ext cx="878704" cy="959591"/>
              <a:chOff x="14542029" y="11872373"/>
              <a:chExt cx="878704" cy="959591"/>
            </a:xfrm>
            <a:solidFill>
              <a:srgbClr val="F79B20"/>
            </a:solidFill>
          </p:grpSpPr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3D3A6EC5-AB48-A1FB-4405-D2805D44F70F}"/>
                  </a:ext>
                </a:extLst>
              </p:cNvPr>
              <p:cNvSpPr/>
              <p:nvPr/>
            </p:nvSpPr>
            <p:spPr>
              <a:xfrm>
                <a:off x="14621147" y="12031937"/>
                <a:ext cx="720025" cy="800028"/>
              </a:xfrm>
              <a:custGeom>
                <a:avLst/>
                <a:gdLst>
                  <a:gd name="connsiteX0" fmla="*/ 640023 w 720025"/>
                  <a:gd name="connsiteY0" fmla="*/ 399572 h 800028"/>
                  <a:gd name="connsiteX1" fmla="*/ 640023 w 720025"/>
                  <a:gd name="connsiteY1" fmla="*/ 319569 h 800028"/>
                  <a:gd name="connsiteX2" fmla="*/ 560020 w 720025"/>
                  <a:gd name="connsiteY2" fmla="*/ 319569 h 800028"/>
                  <a:gd name="connsiteX3" fmla="*/ 560020 w 720025"/>
                  <a:gd name="connsiteY3" fmla="*/ 239566 h 800028"/>
                  <a:gd name="connsiteX4" fmla="*/ 480017 w 720025"/>
                  <a:gd name="connsiteY4" fmla="*/ 239566 h 800028"/>
                  <a:gd name="connsiteX5" fmla="*/ 480017 w 720025"/>
                  <a:gd name="connsiteY5" fmla="*/ 159564 h 800028"/>
                  <a:gd name="connsiteX6" fmla="*/ 400014 w 720025"/>
                  <a:gd name="connsiteY6" fmla="*/ 159564 h 800028"/>
                  <a:gd name="connsiteX7" fmla="*/ 400014 w 720025"/>
                  <a:gd name="connsiteY7" fmla="*/ 80003 h 800028"/>
                  <a:gd name="connsiteX8" fmla="*/ 400014 w 720025"/>
                  <a:gd name="connsiteY8" fmla="*/ 80003 h 800028"/>
                  <a:gd name="connsiteX9" fmla="*/ 400014 w 720025"/>
                  <a:gd name="connsiteY9" fmla="*/ 0 h 800028"/>
                  <a:gd name="connsiteX10" fmla="*/ 320011 w 720025"/>
                  <a:gd name="connsiteY10" fmla="*/ 0 h 800028"/>
                  <a:gd name="connsiteX11" fmla="*/ 320011 w 720025"/>
                  <a:gd name="connsiteY11" fmla="*/ 80003 h 800028"/>
                  <a:gd name="connsiteX12" fmla="*/ 320011 w 720025"/>
                  <a:gd name="connsiteY12" fmla="*/ 80003 h 800028"/>
                  <a:gd name="connsiteX13" fmla="*/ 320011 w 720025"/>
                  <a:gd name="connsiteY13" fmla="*/ 160006 h 800028"/>
                  <a:gd name="connsiteX14" fmla="*/ 240008 w 720025"/>
                  <a:gd name="connsiteY14" fmla="*/ 160006 h 800028"/>
                  <a:gd name="connsiteX15" fmla="*/ 240008 w 720025"/>
                  <a:gd name="connsiteY15" fmla="*/ 240008 h 800028"/>
                  <a:gd name="connsiteX16" fmla="*/ 160006 w 720025"/>
                  <a:gd name="connsiteY16" fmla="*/ 240008 h 800028"/>
                  <a:gd name="connsiteX17" fmla="*/ 160006 w 720025"/>
                  <a:gd name="connsiteY17" fmla="*/ 320011 h 800028"/>
                  <a:gd name="connsiteX18" fmla="*/ 80003 w 720025"/>
                  <a:gd name="connsiteY18" fmla="*/ 320011 h 800028"/>
                  <a:gd name="connsiteX19" fmla="*/ 80003 w 720025"/>
                  <a:gd name="connsiteY19" fmla="*/ 400014 h 800028"/>
                  <a:gd name="connsiteX20" fmla="*/ 80003 w 720025"/>
                  <a:gd name="connsiteY20" fmla="*/ 480017 h 800028"/>
                  <a:gd name="connsiteX21" fmla="*/ 0 w 720025"/>
                  <a:gd name="connsiteY21" fmla="*/ 480017 h 800028"/>
                  <a:gd name="connsiteX22" fmla="*/ 0 w 720025"/>
                  <a:gd name="connsiteY22" fmla="*/ 560020 h 800028"/>
                  <a:gd name="connsiteX23" fmla="*/ 80003 w 720025"/>
                  <a:gd name="connsiteY23" fmla="*/ 560020 h 800028"/>
                  <a:gd name="connsiteX24" fmla="*/ 80003 w 720025"/>
                  <a:gd name="connsiteY24" fmla="*/ 640023 h 800028"/>
                  <a:gd name="connsiteX25" fmla="*/ 160006 w 720025"/>
                  <a:gd name="connsiteY25" fmla="*/ 640023 h 800028"/>
                  <a:gd name="connsiteX26" fmla="*/ 160006 w 720025"/>
                  <a:gd name="connsiteY26" fmla="*/ 720025 h 800028"/>
                  <a:gd name="connsiteX27" fmla="*/ 240008 w 720025"/>
                  <a:gd name="connsiteY27" fmla="*/ 720025 h 800028"/>
                  <a:gd name="connsiteX28" fmla="*/ 240008 w 720025"/>
                  <a:gd name="connsiteY28" fmla="*/ 800028 h 800028"/>
                  <a:gd name="connsiteX29" fmla="*/ 320011 w 720025"/>
                  <a:gd name="connsiteY29" fmla="*/ 800028 h 800028"/>
                  <a:gd name="connsiteX30" fmla="*/ 400014 w 720025"/>
                  <a:gd name="connsiteY30" fmla="*/ 800028 h 800028"/>
                  <a:gd name="connsiteX31" fmla="*/ 480017 w 720025"/>
                  <a:gd name="connsiteY31" fmla="*/ 800028 h 800028"/>
                  <a:gd name="connsiteX32" fmla="*/ 480017 w 720025"/>
                  <a:gd name="connsiteY32" fmla="*/ 720025 h 800028"/>
                  <a:gd name="connsiteX33" fmla="*/ 560020 w 720025"/>
                  <a:gd name="connsiteY33" fmla="*/ 720025 h 800028"/>
                  <a:gd name="connsiteX34" fmla="*/ 560020 w 720025"/>
                  <a:gd name="connsiteY34" fmla="*/ 640023 h 800028"/>
                  <a:gd name="connsiteX35" fmla="*/ 640023 w 720025"/>
                  <a:gd name="connsiteY35" fmla="*/ 640023 h 800028"/>
                  <a:gd name="connsiteX36" fmla="*/ 640023 w 720025"/>
                  <a:gd name="connsiteY36" fmla="*/ 560020 h 800028"/>
                  <a:gd name="connsiteX37" fmla="*/ 720025 w 720025"/>
                  <a:gd name="connsiteY37" fmla="*/ 560020 h 800028"/>
                  <a:gd name="connsiteX38" fmla="*/ 720025 w 720025"/>
                  <a:gd name="connsiteY38" fmla="*/ 480017 h 800028"/>
                  <a:gd name="connsiteX39" fmla="*/ 640023 w 720025"/>
                  <a:gd name="connsiteY39" fmla="*/ 480017 h 800028"/>
                  <a:gd name="connsiteX40" fmla="*/ 640023 w 720025"/>
                  <a:gd name="connsiteY40" fmla="*/ 399572 h 800028"/>
                  <a:gd name="connsiteX41" fmla="*/ 480017 w 720025"/>
                  <a:gd name="connsiteY41" fmla="*/ 479575 h 800028"/>
                  <a:gd name="connsiteX42" fmla="*/ 480017 w 720025"/>
                  <a:gd name="connsiteY42" fmla="*/ 559578 h 800028"/>
                  <a:gd name="connsiteX43" fmla="*/ 400014 w 720025"/>
                  <a:gd name="connsiteY43" fmla="*/ 559578 h 800028"/>
                  <a:gd name="connsiteX44" fmla="*/ 400014 w 720025"/>
                  <a:gd name="connsiteY44" fmla="*/ 639580 h 800028"/>
                  <a:gd name="connsiteX45" fmla="*/ 320011 w 720025"/>
                  <a:gd name="connsiteY45" fmla="*/ 639580 h 800028"/>
                  <a:gd name="connsiteX46" fmla="*/ 320011 w 720025"/>
                  <a:gd name="connsiteY46" fmla="*/ 559578 h 800028"/>
                  <a:gd name="connsiteX47" fmla="*/ 240008 w 720025"/>
                  <a:gd name="connsiteY47" fmla="*/ 559578 h 800028"/>
                  <a:gd name="connsiteX48" fmla="*/ 240008 w 720025"/>
                  <a:gd name="connsiteY48" fmla="*/ 479575 h 800028"/>
                  <a:gd name="connsiteX49" fmla="*/ 240008 w 720025"/>
                  <a:gd name="connsiteY49" fmla="*/ 399572 h 800028"/>
                  <a:gd name="connsiteX50" fmla="*/ 320011 w 720025"/>
                  <a:gd name="connsiteY50" fmla="*/ 399572 h 800028"/>
                  <a:gd name="connsiteX51" fmla="*/ 320011 w 720025"/>
                  <a:gd name="connsiteY51" fmla="*/ 319569 h 800028"/>
                  <a:gd name="connsiteX52" fmla="*/ 400014 w 720025"/>
                  <a:gd name="connsiteY52" fmla="*/ 319569 h 800028"/>
                  <a:gd name="connsiteX53" fmla="*/ 400014 w 720025"/>
                  <a:gd name="connsiteY53" fmla="*/ 399572 h 800028"/>
                  <a:gd name="connsiteX54" fmla="*/ 480017 w 720025"/>
                  <a:gd name="connsiteY54" fmla="*/ 399572 h 800028"/>
                  <a:gd name="connsiteX55" fmla="*/ 480017 w 720025"/>
                  <a:gd name="connsiteY55" fmla="*/ 479575 h 80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720025" h="800028">
                    <a:moveTo>
                      <a:pt x="640023" y="399572"/>
                    </a:moveTo>
                    <a:lnTo>
                      <a:pt x="640023" y="319569"/>
                    </a:lnTo>
                    <a:lnTo>
                      <a:pt x="560020" y="319569"/>
                    </a:lnTo>
                    <a:lnTo>
                      <a:pt x="560020" y="239566"/>
                    </a:lnTo>
                    <a:lnTo>
                      <a:pt x="480017" y="239566"/>
                    </a:lnTo>
                    <a:lnTo>
                      <a:pt x="480017" y="159564"/>
                    </a:lnTo>
                    <a:lnTo>
                      <a:pt x="400014" y="159564"/>
                    </a:lnTo>
                    <a:lnTo>
                      <a:pt x="400014" y="80003"/>
                    </a:lnTo>
                    <a:lnTo>
                      <a:pt x="400014" y="80003"/>
                    </a:lnTo>
                    <a:lnTo>
                      <a:pt x="400014" y="0"/>
                    </a:lnTo>
                    <a:lnTo>
                      <a:pt x="320011" y="0"/>
                    </a:lnTo>
                    <a:lnTo>
                      <a:pt x="320011" y="80003"/>
                    </a:lnTo>
                    <a:lnTo>
                      <a:pt x="320011" y="80003"/>
                    </a:lnTo>
                    <a:lnTo>
                      <a:pt x="320011" y="160006"/>
                    </a:lnTo>
                    <a:lnTo>
                      <a:pt x="240008" y="160006"/>
                    </a:lnTo>
                    <a:lnTo>
                      <a:pt x="240008" y="240008"/>
                    </a:lnTo>
                    <a:lnTo>
                      <a:pt x="160006" y="240008"/>
                    </a:lnTo>
                    <a:lnTo>
                      <a:pt x="160006" y="320011"/>
                    </a:lnTo>
                    <a:lnTo>
                      <a:pt x="80003" y="320011"/>
                    </a:lnTo>
                    <a:lnTo>
                      <a:pt x="80003" y="400014"/>
                    </a:lnTo>
                    <a:lnTo>
                      <a:pt x="80003" y="480017"/>
                    </a:lnTo>
                    <a:lnTo>
                      <a:pt x="0" y="480017"/>
                    </a:lnTo>
                    <a:lnTo>
                      <a:pt x="0" y="560020"/>
                    </a:lnTo>
                    <a:lnTo>
                      <a:pt x="80003" y="560020"/>
                    </a:lnTo>
                    <a:lnTo>
                      <a:pt x="80003" y="640023"/>
                    </a:lnTo>
                    <a:lnTo>
                      <a:pt x="160006" y="640023"/>
                    </a:lnTo>
                    <a:lnTo>
                      <a:pt x="160006" y="720025"/>
                    </a:lnTo>
                    <a:lnTo>
                      <a:pt x="240008" y="720025"/>
                    </a:lnTo>
                    <a:lnTo>
                      <a:pt x="240008" y="800028"/>
                    </a:lnTo>
                    <a:lnTo>
                      <a:pt x="320011" y="800028"/>
                    </a:lnTo>
                    <a:lnTo>
                      <a:pt x="400014" y="800028"/>
                    </a:lnTo>
                    <a:lnTo>
                      <a:pt x="480017" y="800028"/>
                    </a:lnTo>
                    <a:lnTo>
                      <a:pt x="480017" y="720025"/>
                    </a:lnTo>
                    <a:lnTo>
                      <a:pt x="560020" y="720025"/>
                    </a:lnTo>
                    <a:lnTo>
                      <a:pt x="560020" y="640023"/>
                    </a:lnTo>
                    <a:lnTo>
                      <a:pt x="640023" y="640023"/>
                    </a:lnTo>
                    <a:lnTo>
                      <a:pt x="640023" y="560020"/>
                    </a:lnTo>
                    <a:lnTo>
                      <a:pt x="720025" y="560020"/>
                    </a:lnTo>
                    <a:lnTo>
                      <a:pt x="720025" y="480017"/>
                    </a:lnTo>
                    <a:lnTo>
                      <a:pt x="640023" y="480017"/>
                    </a:lnTo>
                    <a:lnTo>
                      <a:pt x="640023" y="399572"/>
                    </a:lnTo>
                    <a:close/>
                    <a:moveTo>
                      <a:pt x="480017" y="479575"/>
                    </a:moveTo>
                    <a:lnTo>
                      <a:pt x="480017" y="559578"/>
                    </a:lnTo>
                    <a:lnTo>
                      <a:pt x="400014" y="559578"/>
                    </a:lnTo>
                    <a:lnTo>
                      <a:pt x="400014" y="639580"/>
                    </a:lnTo>
                    <a:lnTo>
                      <a:pt x="320011" y="639580"/>
                    </a:lnTo>
                    <a:lnTo>
                      <a:pt x="320011" y="559578"/>
                    </a:lnTo>
                    <a:lnTo>
                      <a:pt x="240008" y="559578"/>
                    </a:lnTo>
                    <a:lnTo>
                      <a:pt x="240008" y="479575"/>
                    </a:lnTo>
                    <a:lnTo>
                      <a:pt x="240008" y="399572"/>
                    </a:lnTo>
                    <a:lnTo>
                      <a:pt x="320011" y="399572"/>
                    </a:lnTo>
                    <a:lnTo>
                      <a:pt x="320011" y="319569"/>
                    </a:lnTo>
                    <a:lnTo>
                      <a:pt x="400014" y="319569"/>
                    </a:lnTo>
                    <a:lnTo>
                      <a:pt x="400014" y="399572"/>
                    </a:lnTo>
                    <a:lnTo>
                      <a:pt x="480017" y="399572"/>
                    </a:lnTo>
                    <a:lnTo>
                      <a:pt x="480017" y="479575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DD49E2E3-349B-8744-B92C-20CCEE64A383}"/>
                  </a:ext>
                </a:extLst>
              </p:cNvPr>
              <p:cNvSpPr/>
              <p:nvPr/>
            </p:nvSpPr>
            <p:spPr>
              <a:xfrm>
                <a:off x="14941601" y="1187237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A25B0423-F016-5C0C-46BE-50BB87DE265A}"/>
                  </a:ext>
                </a:extLst>
              </p:cNvPr>
              <p:cNvSpPr/>
              <p:nvPr/>
            </p:nvSpPr>
            <p:spPr>
              <a:xfrm>
                <a:off x="15341173" y="12191943"/>
                <a:ext cx="79560" cy="159563"/>
              </a:xfrm>
              <a:custGeom>
                <a:avLst/>
                <a:gdLst>
                  <a:gd name="connsiteX0" fmla="*/ 0 w 79560"/>
                  <a:gd name="connsiteY0" fmla="*/ 0 h 159563"/>
                  <a:gd name="connsiteX1" fmla="*/ 0 w 79560"/>
                  <a:gd name="connsiteY1" fmla="*/ 80003 h 159563"/>
                  <a:gd name="connsiteX2" fmla="*/ 0 w 79560"/>
                  <a:gd name="connsiteY2" fmla="*/ 159564 h 159563"/>
                  <a:gd name="connsiteX3" fmla="*/ 79561 w 79560"/>
                  <a:gd name="connsiteY3" fmla="*/ 159564 h 159563"/>
                  <a:gd name="connsiteX4" fmla="*/ 79561 w 79560"/>
                  <a:gd name="connsiteY4" fmla="*/ 80003 h 159563"/>
                  <a:gd name="connsiteX5" fmla="*/ 79561 w 79560"/>
                  <a:gd name="connsiteY5" fmla="*/ 0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60" h="159563">
                    <a:moveTo>
                      <a:pt x="0" y="0"/>
                    </a:moveTo>
                    <a:lnTo>
                      <a:pt x="0" y="80003"/>
                    </a:lnTo>
                    <a:lnTo>
                      <a:pt x="0" y="159564"/>
                    </a:lnTo>
                    <a:lnTo>
                      <a:pt x="79561" y="159564"/>
                    </a:lnTo>
                    <a:lnTo>
                      <a:pt x="79561" y="80003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6ADBC44A-CEE0-D131-22E7-A94BADD4D5F4}"/>
                  </a:ext>
                </a:extLst>
              </p:cNvPr>
              <p:cNvSpPr/>
              <p:nvPr/>
            </p:nvSpPr>
            <p:spPr>
              <a:xfrm>
                <a:off x="14542029" y="12191943"/>
                <a:ext cx="80002" cy="159563"/>
              </a:xfrm>
              <a:custGeom>
                <a:avLst/>
                <a:gdLst>
                  <a:gd name="connsiteX0" fmla="*/ 80003 w 80002"/>
                  <a:gd name="connsiteY0" fmla="*/ 80003 h 159563"/>
                  <a:gd name="connsiteX1" fmla="*/ 80003 w 80002"/>
                  <a:gd name="connsiteY1" fmla="*/ 0 h 159563"/>
                  <a:gd name="connsiteX2" fmla="*/ 0 w 80002"/>
                  <a:gd name="connsiteY2" fmla="*/ 0 h 159563"/>
                  <a:gd name="connsiteX3" fmla="*/ 0 w 80002"/>
                  <a:gd name="connsiteY3" fmla="*/ 80003 h 159563"/>
                  <a:gd name="connsiteX4" fmla="*/ 0 w 80002"/>
                  <a:gd name="connsiteY4" fmla="*/ 159564 h 159563"/>
                  <a:gd name="connsiteX5" fmla="*/ 80003 w 80002"/>
                  <a:gd name="connsiteY5" fmla="*/ 159564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80003" y="159564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63" name="Graphic 110">
              <a:extLst>
                <a:ext uri="{FF2B5EF4-FFF2-40B4-BE49-F238E27FC236}">
                  <a16:creationId xmlns:a16="http://schemas.microsoft.com/office/drawing/2014/main" id="{17F46194-8873-2994-143B-1C2231990037}"/>
                </a:ext>
              </a:extLst>
            </p:cNvPr>
            <p:cNvGrpSpPr/>
            <p:nvPr/>
          </p:nvGrpSpPr>
          <p:grpSpPr>
            <a:xfrm>
              <a:off x="14142899" y="10993669"/>
              <a:ext cx="1677406" cy="1838296"/>
              <a:chOff x="14142899" y="10993669"/>
              <a:chExt cx="1677406" cy="1838296"/>
            </a:xfrm>
            <a:solidFill>
              <a:srgbClr val="F26925"/>
            </a:solidFill>
          </p:grpSpPr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64E4D808-DC96-5701-8E71-EE44D3B50E31}"/>
                  </a:ext>
                </a:extLst>
              </p:cNvPr>
              <p:cNvSpPr/>
              <p:nvPr/>
            </p:nvSpPr>
            <p:spPr>
              <a:xfrm>
                <a:off x="15500736" y="11632807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EE6C3EAD-E944-E2BF-85B8-AFFBB0EB081C}"/>
                  </a:ext>
                </a:extLst>
              </p:cNvPr>
              <p:cNvSpPr/>
              <p:nvPr/>
            </p:nvSpPr>
            <p:spPr>
              <a:xfrm>
                <a:off x="14142899" y="1179237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7F26F9A3-696F-EFED-AD72-FA08DFBCDD63}"/>
                  </a:ext>
                </a:extLst>
              </p:cNvPr>
              <p:cNvSpPr/>
              <p:nvPr/>
            </p:nvSpPr>
            <p:spPr>
              <a:xfrm>
                <a:off x="15740303" y="1195237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1395FB32-8F4C-49AD-AB26-8A3E6AC19BA6}"/>
                  </a:ext>
                </a:extLst>
              </p:cNvPr>
              <p:cNvSpPr/>
              <p:nvPr/>
            </p:nvSpPr>
            <p:spPr>
              <a:xfrm>
                <a:off x="14861598" y="1099366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C29F9224-C6F2-9A64-1AC6-29527FCF0E7E}"/>
                  </a:ext>
                </a:extLst>
              </p:cNvPr>
              <p:cNvSpPr/>
              <p:nvPr/>
            </p:nvSpPr>
            <p:spPr>
              <a:xfrm>
                <a:off x="14382465" y="11393241"/>
                <a:ext cx="1197832" cy="1438724"/>
              </a:xfrm>
              <a:custGeom>
                <a:avLst/>
                <a:gdLst>
                  <a:gd name="connsiteX0" fmla="*/ 1118271 w 1197832"/>
                  <a:gd name="connsiteY0" fmla="*/ 878705 h 1438724"/>
                  <a:gd name="connsiteX1" fmla="*/ 1118271 w 1197832"/>
                  <a:gd name="connsiteY1" fmla="*/ 878705 h 1438724"/>
                  <a:gd name="connsiteX2" fmla="*/ 1118271 w 1197832"/>
                  <a:gd name="connsiteY2" fmla="*/ 878705 h 1438724"/>
                  <a:gd name="connsiteX3" fmla="*/ 1118271 w 1197832"/>
                  <a:gd name="connsiteY3" fmla="*/ 878705 h 1438724"/>
                  <a:gd name="connsiteX4" fmla="*/ 1118271 w 1197832"/>
                  <a:gd name="connsiteY4" fmla="*/ 559136 h 1438724"/>
                  <a:gd name="connsiteX5" fmla="*/ 1038269 w 1197832"/>
                  <a:gd name="connsiteY5" fmla="*/ 559136 h 1438724"/>
                  <a:gd name="connsiteX6" fmla="*/ 1038269 w 1197832"/>
                  <a:gd name="connsiteY6" fmla="*/ 639138 h 1438724"/>
                  <a:gd name="connsiteX7" fmla="*/ 958266 w 1197832"/>
                  <a:gd name="connsiteY7" fmla="*/ 639138 h 1438724"/>
                  <a:gd name="connsiteX8" fmla="*/ 958266 w 1197832"/>
                  <a:gd name="connsiteY8" fmla="*/ 718699 h 1438724"/>
                  <a:gd name="connsiteX9" fmla="*/ 798702 w 1197832"/>
                  <a:gd name="connsiteY9" fmla="*/ 718699 h 1438724"/>
                  <a:gd name="connsiteX10" fmla="*/ 798702 w 1197832"/>
                  <a:gd name="connsiteY10" fmla="*/ 399130 h 1438724"/>
                  <a:gd name="connsiteX11" fmla="*/ 718699 w 1197832"/>
                  <a:gd name="connsiteY11" fmla="*/ 399130 h 1438724"/>
                  <a:gd name="connsiteX12" fmla="*/ 718699 w 1197832"/>
                  <a:gd name="connsiteY12" fmla="*/ 159564 h 1438724"/>
                  <a:gd name="connsiteX13" fmla="*/ 638696 w 1197832"/>
                  <a:gd name="connsiteY13" fmla="*/ 159564 h 1438724"/>
                  <a:gd name="connsiteX14" fmla="*/ 638696 w 1197832"/>
                  <a:gd name="connsiteY14" fmla="*/ 79561 h 1438724"/>
                  <a:gd name="connsiteX15" fmla="*/ 558694 w 1197832"/>
                  <a:gd name="connsiteY15" fmla="*/ 79561 h 1438724"/>
                  <a:gd name="connsiteX16" fmla="*/ 558694 w 1197832"/>
                  <a:gd name="connsiteY16" fmla="*/ 0 h 1438724"/>
                  <a:gd name="connsiteX17" fmla="*/ 478691 w 1197832"/>
                  <a:gd name="connsiteY17" fmla="*/ 0 h 1438724"/>
                  <a:gd name="connsiteX18" fmla="*/ 478691 w 1197832"/>
                  <a:gd name="connsiteY18" fmla="*/ 639138 h 1438724"/>
                  <a:gd name="connsiteX19" fmla="*/ 398688 w 1197832"/>
                  <a:gd name="connsiteY19" fmla="*/ 639138 h 1438724"/>
                  <a:gd name="connsiteX20" fmla="*/ 398688 w 1197832"/>
                  <a:gd name="connsiteY20" fmla="*/ 718699 h 1438724"/>
                  <a:gd name="connsiteX21" fmla="*/ 478691 w 1197832"/>
                  <a:gd name="connsiteY21" fmla="*/ 718699 h 1438724"/>
                  <a:gd name="connsiteX22" fmla="*/ 478691 w 1197832"/>
                  <a:gd name="connsiteY22" fmla="*/ 798702 h 1438724"/>
                  <a:gd name="connsiteX23" fmla="*/ 398688 w 1197832"/>
                  <a:gd name="connsiteY23" fmla="*/ 798702 h 1438724"/>
                  <a:gd name="connsiteX24" fmla="*/ 398688 w 1197832"/>
                  <a:gd name="connsiteY24" fmla="*/ 718699 h 1438724"/>
                  <a:gd name="connsiteX25" fmla="*/ 318685 w 1197832"/>
                  <a:gd name="connsiteY25" fmla="*/ 718699 h 1438724"/>
                  <a:gd name="connsiteX26" fmla="*/ 318685 w 1197832"/>
                  <a:gd name="connsiteY26" fmla="*/ 638696 h 1438724"/>
                  <a:gd name="connsiteX27" fmla="*/ 238682 w 1197832"/>
                  <a:gd name="connsiteY27" fmla="*/ 638696 h 1438724"/>
                  <a:gd name="connsiteX28" fmla="*/ 238682 w 1197832"/>
                  <a:gd name="connsiteY28" fmla="*/ 479133 h 1438724"/>
                  <a:gd name="connsiteX29" fmla="*/ 159564 w 1197832"/>
                  <a:gd name="connsiteY29" fmla="*/ 479133 h 1438724"/>
                  <a:gd name="connsiteX30" fmla="*/ 159564 w 1197832"/>
                  <a:gd name="connsiteY30" fmla="*/ 638696 h 1438724"/>
                  <a:gd name="connsiteX31" fmla="*/ 80003 w 1197832"/>
                  <a:gd name="connsiteY31" fmla="*/ 638696 h 1438724"/>
                  <a:gd name="connsiteX32" fmla="*/ 80003 w 1197832"/>
                  <a:gd name="connsiteY32" fmla="*/ 798260 h 1438724"/>
                  <a:gd name="connsiteX33" fmla="*/ 80003 w 1197832"/>
                  <a:gd name="connsiteY33" fmla="*/ 798260 h 1438724"/>
                  <a:gd name="connsiteX34" fmla="*/ 80003 w 1197832"/>
                  <a:gd name="connsiteY34" fmla="*/ 798260 h 1438724"/>
                  <a:gd name="connsiteX35" fmla="*/ 0 w 1197832"/>
                  <a:gd name="connsiteY35" fmla="*/ 798260 h 1438724"/>
                  <a:gd name="connsiteX36" fmla="*/ 0 w 1197832"/>
                  <a:gd name="connsiteY36" fmla="*/ 1117829 h 1438724"/>
                  <a:gd name="connsiteX37" fmla="*/ 80003 w 1197832"/>
                  <a:gd name="connsiteY37" fmla="*/ 1117829 h 1438724"/>
                  <a:gd name="connsiteX38" fmla="*/ 80003 w 1197832"/>
                  <a:gd name="connsiteY38" fmla="*/ 1197832 h 1438724"/>
                  <a:gd name="connsiteX39" fmla="*/ 160006 w 1197832"/>
                  <a:gd name="connsiteY39" fmla="*/ 1197832 h 1438724"/>
                  <a:gd name="connsiteX40" fmla="*/ 160006 w 1197832"/>
                  <a:gd name="connsiteY40" fmla="*/ 1277835 h 1438724"/>
                  <a:gd name="connsiteX41" fmla="*/ 240008 w 1197832"/>
                  <a:gd name="connsiteY41" fmla="*/ 1277835 h 1438724"/>
                  <a:gd name="connsiteX42" fmla="*/ 240008 w 1197832"/>
                  <a:gd name="connsiteY42" fmla="*/ 1357838 h 1438724"/>
                  <a:gd name="connsiteX43" fmla="*/ 320011 w 1197832"/>
                  <a:gd name="connsiteY43" fmla="*/ 1357838 h 1438724"/>
                  <a:gd name="connsiteX44" fmla="*/ 320011 w 1197832"/>
                  <a:gd name="connsiteY44" fmla="*/ 1437841 h 1438724"/>
                  <a:gd name="connsiteX45" fmla="*/ 479575 w 1197832"/>
                  <a:gd name="connsiteY45" fmla="*/ 1437841 h 1438724"/>
                  <a:gd name="connsiteX46" fmla="*/ 479575 w 1197832"/>
                  <a:gd name="connsiteY46" fmla="*/ 1357838 h 1438724"/>
                  <a:gd name="connsiteX47" fmla="*/ 399572 w 1197832"/>
                  <a:gd name="connsiteY47" fmla="*/ 1357838 h 1438724"/>
                  <a:gd name="connsiteX48" fmla="*/ 399572 w 1197832"/>
                  <a:gd name="connsiteY48" fmla="*/ 1277835 h 1438724"/>
                  <a:gd name="connsiteX49" fmla="*/ 319569 w 1197832"/>
                  <a:gd name="connsiteY49" fmla="*/ 1277835 h 1438724"/>
                  <a:gd name="connsiteX50" fmla="*/ 319569 w 1197832"/>
                  <a:gd name="connsiteY50" fmla="*/ 1197832 h 1438724"/>
                  <a:gd name="connsiteX51" fmla="*/ 239566 w 1197832"/>
                  <a:gd name="connsiteY51" fmla="*/ 1197832 h 1438724"/>
                  <a:gd name="connsiteX52" fmla="*/ 239566 w 1197832"/>
                  <a:gd name="connsiteY52" fmla="*/ 1117829 h 1438724"/>
                  <a:gd name="connsiteX53" fmla="*/ 319569 w 1197832"/>
                  <a:gd name="connsiteY53" fmla="*/ 1117829 h 1438724"/>
                  <a:gd name="connsiteX54" fmla="*/ 319569 w 1197832"/>
                  <a:gd name="connsiteY54" fmla="*/ 958266 h 1438724"/>
                  <a:gd name="connsiteX55" fmla="*/ 399572 w 1197832"/>
                  <a:gd name="connsiteY55" fmla="*/ 958266 h 1438724"/>
                  <a:gd name="connsiteX56" fmla="*/ 399572 w 1197832"/>
                  <a:gd name="connsiteY56" fmla="*/ 878263 h 1438724"/>
                  <a:gd name="connsiteX57" fmla="*/ 479575 w 1197832"/>
                  <a:gd name="connsiteY57" fmla="*/ 878263 h 1438724"/>
                  <a:gd name="connsiteX58" fmla="*/ 479575 w 1197832"/>
                  <a:gd name="connsiteY58" fmla="*/ 798260 h 1438724"/>
                  <a:gd name="connsiteX59" fmla="*/ 559578 w 1197832"/>
                  <a:gd name="connsiteY59" fmla="*/ 798260 h 1438724"/>
                  <a:gd name="connsiteX60" fmla="*/ 559578 w 1197832"/>
                  <a:gd name="connsiteY60" fmla="*/ 638696 h 1438724"/>
                  <a:gd name="connsiteX61" fmla="*/ 639580 w 1197832"/>
                  <a:gd name="connsiteY61" fmla="*/ 638696 h 1438724"/>
                  <a:gd name="connsiteX62" fmla="*/ 639580 w 1197832"/>
                  <a:gd name="connsiteY62" fmla="*/ 798260 h 1438724"/>
                  <a:gd name="connsiteX63" fmla="*/ 719583 w 1197832"/>
                  <a:gd name="connsiteY63" fmla="*/ 798260 h 1438724"/>
                  <a:gd name="connsiteX64" fmla="*/ 719583 w 1197832"/>
                  <a:gd name="connsiteY64" fmla="*/ 878263 h 1438724"/>
                  <a:gd name="connsiteX65" fmla="*/ 799586 w 1197832"/>
                  <a:gd name="connsiteY65" fmla="*/ 878263 h 1438724"/>
                  <a:gd name="connsiteX66" fmla="*/ 799586 w 1197832"/>
                  <a:gd name="connsiteY66" fmla="*/ 958266 h 1438724"/>
                  <a:gd name="connsiteX67" fmla="*/ 959150 w 1197832"/>
                  <a:gd name="connsiteY67" fmla="*/ 958266 h 1438724"/>
                  <a:gd name="connsiteX68" fmla="*/ 959150 w 1197832"/>
                  <a:gd name="connsiteY68" fmla="*/ 798702 h 1438724"/>
                  <a:gd name="connsiteX69" fmla="*/ 1039152 w 1197832"/>
                  <a:gd name="connsiteY69" fmla="*/ 798702 h 1438724"/>
                  <a:gd name="connsiteX70" fmla="*/ 1039152 w 1197832"/>
                  <a:gd name="connsiteY70" fmla="*/ 878705 h 1438724"/>
                  <a:gd name="connsiteX71" fmla="*/ 1039152 w 1197832"/>
                  <a:gd name="connsiteY71" fmla="*/ 878705 h 1438724"/>
                  <a:gd name="connsiteX72" fmla="*/ 1039152 w 1197832"/>
                  <a:gd name="connsiteY72" fmla="*/ 958708 h 1438724"/>
                  <a:gd name="connsiteX73" fmla="*/ 1039152 w 1197832"/>
                  <a:gd name="connsiteY73" fmla="*/ 958708 h 1438724"/>
                  <a:gd name="connsiteX74" fmla="*/ 1039152 w 1197832"/>
                  <a:gd name="connsiteY74" fmla="*/ 958708 h 1438724"/>
                  <a:gd name="connsiteX75" fmla="*/ 959150 w 1197832"/>
                  <a:gd name="connsiteY75" fmla="*/ 958708 h 1438724"/>
                  <a:gd name="connsiteX76" fmla="*/ 959150 w 1197832"/>
                  <a:gd name="connsiteY76" fmla="*/ 1038710 h 1438724"/>
                  <a:gd name="connsiteX77" fmla="*/ 878705 w 1197832"/>
                  <a:gd name="connsiteY77" fmla="*/ 1038710 h 1438724"/>
                  <a:gd name="connsiteX78" fmla="*/ 878705 w 1197832"/>
                  <a:gd name="connsiteY78" fmla="*/ 1118713 h 1438724"/>
                  <a:gd name="connsiteX79" fmla="*/ 958708 w 1197832"/>
                  <a:gd name="connsiteY79" fmla="*/ 1118713 h 1438724"/>
                  <a:gd name="connsiteX80" fmla="*/ 958708 w 1197832"/>
                  <a:gd name="connsiteY80" fmla="*/ 1198716 h 1438724"/>
                  <a:gd name="connsiteX81" fmla="*/ 878705 w 1197832"/>
                  <a:gd name="connsiteY81" fmla="*/ 1198716 h 1438724"/>
                  <a:gd name="connsiteX82" fmla="*/ 878705 w 1197832"/>
                  <a:gd name="connsiteY82" fmla="*/ 1278719 h 1438724"/>
                  <a:gd name="connsiteX83" fmla="*/ 798702 w 1197832"/>
                  <a:gd name="connsiteY83" fmla="*/ 1278719 h 1438724"/>
                  <a:gd name="connsiteX84" fmla="*/ 798702 w 1197832"/>
                  <a:gd name="connsiteY84" fmla="*/ 1358722 h 1438724"/>
                  <a:gd name="connsiteX85" fmla="*/ 718699 w 1197832"/>
                  <a:gd name="connsiteY85" fmla="*/ 1358722 h 1438724"/>
                  <a:gd name="connsiteX86" fmla="*/ 718699 w 1197832"/>
                  <a:gd name="connsiteY86" fmla="*/ 1438724 h 1438724"/>
                  <a:gd name="connsiteX87" fmla="*/ 878263 w 1197832"/>
                  <a:gd name="connsiteY87" fmla="*/ 1438724 h 1438724"/>
                  <a:gd name="connsiteX88" fmla="*/ 878263 w 1197832"/>
                  <a:gd name="connsiteY88" fmla="*/ 1358722 h 1438724"/>
                  <a:gd name="connsiteX89" fmla="*/ 1037827 w 1197832"/>
                  <a:gd name="connsiteY89" fmla="*/ 1358722 h 1438724"/>
                  <a:gd name="connsiteX90" fmla="*/ 1037827 w 1197832"/>
                  <a:gd name="connsiteY90" fmla="*/ 1199158 h 1438724"/>
                  <a:gd name="connsiteX91" fmla="*/ 1117829 w 1197832"/>
                  <a:gd name="connsiteY91" fmla="*/ 1199158 h 1438724"/>
                  <a:gd name="connsiteX92" fmla="*/ 1117829 w 1197832"/>
                  <a:gd name="connsiteY92" fmla="*/ 1119155 h 1438724"/>
                  <a:gd name="connsiteX93" fmla="*/ 1117829 w 1197832"/>
                  <a:gd name="connsiteY93" fmla="*/ 1119155 h 1438724"/>
                  <a:gd name="connsiteX94" fmla="*/ 1117829 w 1197832"/>
                  <a:gd name="connsiteY94" fmla="*/ 1119155 h 1438724"/>
                  <a:gd name="connsiteX95" fmla="*/ 1197832 w 1197832"/>
                  <a:gd name="connsiteY95" fmla="*/ 1119155 h 1438724"/>
                  <a:gd name="connsiteX96" fmla="*/ 1197832 w 1197832"/>
                  <a:gd name="connsiteY96" fmla="*/ 879589 h 1438724"/>
                  <a:gd name="connsiteX97" fmla="*/ 1118271 w 1197832"/>
                  <a:gd name="connsiteY97" fmla="*/ 878705 h 1438724"/>
                  <a:gd name="connsiteX98" fmla="*/ 1118271 w 1197832"/>
                  <a:gd name="connsiteY98" fmla="*/ 878705 h 1438724"/>
                  <a:gd name="connsiteX99" fmla="*/ 239566 w 1197832"/>
                  <a:gd name="connsiteY99" fmla="*/ 878705 h 1438724"/>
                  <a:gd name="connsiteX100" fmla="*/ 239566 w 1197832"/>
                  <a:gd name="connsiteY100" fmla="*/ 958708 h 1438724"/>
                  <a:gd name="connsiteX101" fmla="*/ 159564 w 1197832"/>
                  <a:gd name="connsiteY101" fmla="*/ 958708 h 1438724"/>
                  <a:gd name="connsiteX102" fmla="*/ 159564 w 1197832"/>
                  <a:gd name="connsiteY102" fmla="*/ 799144 h 1438724"/>
                  <a:gd name="connsiteX103" fmla="*/ 239566 w 1197832"/>
                  <a:gd name="connsiteY103" fmla="*/ 799144 h 1438724"/>
                  <a:gd name="connsiteX104" fmla="*/ 239566 w 1197832"/>
                  <a:gd name="connsiteY104" fmla="*/ 878705 h 1438724"/>
                  <a:gd name="connsiteX105" fmla="*/ 639139 w 1197832"/>
                  <a:gd name="connsiteY105" fmla="*/ 559136 h 1438724"/>
                  <a:gd name="connsiteX106" fmla="*/ 559136 w 1197832"/>
                  <a:gd name="connsiteY106" fmla="*/ 559136 h 1438724"/>
                  <a:gd name="connsiteX107" fmla="*/ 559136 w 1197832"/>
                  <a:gd name="connsiteY107" fmla="*/ 479133 h 1438724"/>
                  <a:gd name="connsiteX108" fmla="*/ 639139 w 1197832"/>
                  <a:gd name="connsiteY108" fmla="*/ 479133 h 1438724"/>
                  <a:gd name="connsiteX109" fmla="*/ 639139 w 1197832"/>
                  <a:gd name="connsiteY109" fmla="*/ 559136 h 143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197832" h="1438724">
                    <a:moveTo>
                      <a:pt x="1118271" y="878705"/>
                    </a:moveTo>
                    <a:lnTo>
                      <a:pt x="1118271" y="878705"/>
                    </a:lnTo>
                    <a:lnTo>
                      <a:pt x="1118271" y="878705"/>
                    </a:lnTo>
                    <a:lnTo>
                      <a:pt x="1118271" y="878705"/>
                    </a:lnTo>
                    <a:cubicBezTo>
                      <a:pt x="1118271" y="778370"/>
                      <a:pt x="1118271" y="659471"/>
                      <a:pt x="1118271" y="559136"/>
                    </a:cubicBezTo>
                    <a:lnTo>
                      <a:pt x="1038269" y="559136"/>
                    </a:lnTo>
                    <a:lnTo>
                      <a:pt x="1038269" y="639138"/>
                    </a:lnTo>
                    <a:lnTo>
                      <a:pt x="958266" y="639138"/>
                    </a:lnTo>
                    <a:lnTo>
                      <a:pt x="958266" y="718699"/>
                    </a:lnTo>
                    <a:cubicBezTo>
                      <a:pt x="918485" y="718699"/>
                      <a:pt x="838482" y="718699"/>
                      <a:pt x="798702" y="718699"/>
                    </a:cubicBezTo>
                    <a:cubicBezTo>
                      <a:pt x="798702" y="618806"/>
                      <a:pt x="798702" y="499465"/>
                      <a:pt x="798702" y="399130"/>
                    </a:cubicBezTo>
                    <a:lnTo>
                      <a:pt x="718699" y="399130"/>
                    </a:lnTo>
                    <a:cubicBezTo>
                      <a:pt x="718699" y="348299"/>
                      <a:pt x="718699" y="212162"/>
                      <a:pt x="718699" y="159564"/>
                    </a:cubicBezTo>
                    <a:lnTo>
                      <a:pt x="638696" y="159564"/>
                    </a:lnTo>
                    <a:lnTo>
                      <a:pt x="638696" y="79561"/>
                    </a:lnTo>
                    <a:lnTo>
                      <a:pt x="558694" y="79561"/>
                    </a:lnTo>
                    <a:lnTo>
                      <a:pt x="558694" y="0"/>
                    </a:lnTo>
                    <a:lnTo>
                      <a:pt x="478691" y="0"/>
                    </a:lnTo>
                    <a:cubicBezTo>
                      <a:pt x="478691" y="200228"/>
                      <a:pt x="478691" y="439352"/>
                      <a:pt x="478691" y="639138"/>
                    </a:cubicBezTo>
                    <a:lnTo>
                      <a:pt x="398688" y="639138"/>
                    </a:lnTo>
                    <a:lnTo>
                      <a:pt x="398688" y="718699"/>
                    </a:lnTo>
                    <a:lnTo>
                      <a:pt x="478691" y="718699"/>
                    </a:lnTo>
                    <a:cubicBezTo>
                      <a:pt x="478691" y="718699"/>
                      <a:pt x="478691" y="798702"/>
                      <a:pt x="478691" y="798702"/>
                    </a:cubicBezTo>
                    <a:lnTo>
                      <a:pt x="398688" y="798702"/>
                    </a:lnTo>
                    <a:lnTo>
                      <a:pt x="398688" y="718699"/>
                    </a:lnTo>
                    <a:lnTo>
                      <a:pt x="318685" y="718699"/>
                    </a:lnTo>
                    <a:lnTo>
                      <a:pt x="318685" y="638696"/>
                    </a:lnTo>
                    <a:lnTo>
                      <a:pt x="238682" y="638696"/>
                    </a:lnTo>
                    <a:cubicBezTo>
                      <a:pt x="238682" y="615270"/>
                      <a:pt x="238682" y="504327"/>
                      <a:pt x="238682" y="479133"/>
                    </a:cubicBezTo>
                    <a:lnTo>
                      <a:pt x="159564" y="479133"/>
                    </a:lnTo>
                    <a:cubicBezTo>
                      <a:pt x="159564" y="505211"/>
                      <a:pt x="159564" y="614828"/>
                      <a:pt x="159564" y="638696"/>
                    </a:cubicBezTo>
                    <a:lnTo>
                      <a:pt x="80003" y="638696"/>
                    </a:lnTo>
                    <a:cubicBezTo>
                      <a:pt x="80003" y="678477"/>
                      <a:pt x="80003" y="758480"/>
                      <a:pt x="80003" y="798260"/>
                    </a:cubicBezTo>
                    <a:lnTo>
                      <a:pt x="80003" y="798260"/>
                    </a:lnTo>
                    <a:lnTo>
                      <a:pt x="80003" y="798260"/>
                    </a:lnTo>
                    <a:lnTo>
                      <a:pt x="0" y="798260"/>
                    </a:lnTo>
                    <a:cubicBezTo>
                      <a:pt x="0" y="898153"/>
                      <a:pt x="0" y="1017494"/>
                      <a:pt x="0" y="1117829"/>
                    </a:cubicBezTo>
                    <a:lnTo>
                      <a:pt x="80003" y="1117829"/>
                    </a:lnTo>
                    <a:lnTo>
                      <a:pt x="80003" y="1197832"/>
                    </a:lnTo>
                    <a:lnTo>
                      <a:pt x="160006" y="1197832"/>
                    </a:lnTo>
                    <a:lnTo>
                      <a:pt x="160006" y="1277835"/>
                    </a:lnTo>
                    <a:lnTo>
                      <a:pt x="240008" y="1277835"/>
                    </a:lnTo>
                    <a:lnTo>
                      <a:pt x="240008" y="1357838"/>
                    </a:lnTo>
                    <a:lnTo>
                      <a:pt x="320011" y="1357838"/>
                    </a:lnTo>
                    <a:lnTo>
                      <a:pt x="320011" y="1437841"/>
                    </a:lnTo>
                    <a:cubicBezTo>
                      <a:pt x="359792" y="1437841"/>
                      <a:pt x="439794" y="1437841"/>
                      <a:pt x="479575" y="1437841"/>
                    </a:cubicBezTo>
                    <a:lnTo>
                      <a:pt x="479575" y="1357838"/>
                    </a:lnTo>
                    <a:lnTo>
                      <a:pt x="399572" y="1357838"/>
                    </a:lnTo>
                    <a:lnTo>
                      <a:pt x="399572" y="1277835"/>
                    </a:lnTo>
                    <a:lnTo>
                      <a:pt x="319569" y="1277835"/>
                    </a:lnTo>
                    <a:lnTo>
                      <a:pt x="319569" y="1197832"/>
                    </a:lnTo>
                    <a:lnTo>
                      <a:pt x="239566" y="1197832"/>
                    </a:lnTo>
                    <a:lnTo>
                      <a:pt x="239566" y="1117829"/>
                    </a:lnTo>
                    <a:lnTo>
                      <a:pt x="319569" y="1117829"/>
                    </a:lnTo>
                    <a:cubicBezTo>
                      <a:pt x="319569" y="1078049"/>
                      <a:pt x="319569" y="998046"/>
                      <a:pt x="319569" y="958266"/>
                    </a:cubicBezTo>
                    <a:lnTo>
                      <a:pt x="399572" y="958266"/>
                    </a:lnTo>
                    <a:lnTo>
                      <a:pt x="399572" y="878263"/>
                    </a:lnTo>
                    <a:lnTo>
                      <a:pt x="479575" y="878263"/>
                    </a:lnTo>
                    <a:lnTo>
                      <a:pt x="479575" y="798260"/>
                    </a:lnTo>
                    <a:lnTo>
                      <a:pt x="559578" y="798260"/>
                    </a:lnTo>
                    <a:cubicBezTo>
                      <a:pt x="559578" y="758480"/>
                      <a:pt x="559578" y="678477"/>
                      <a:pt x="559578" y="638696"/>
                    </a:cubicBezTo>
                    <a:lnTo>
                      <a:pt x="639580" y="638696"/>
                    </a:lnTo>
                    <a:cubicBezTo>
                      <a:pt x="639580" y="678477"/>
                      <a:pt x="639580" y="758480"/>
                      <a:pt x="639580" y="798260"/>
                    </a:cubicBezTo>
                    <a:lnTo>
                      <a:pt x="719583" y="798260"/>
                    </a:lnTo>
                    <a:lnTo>
                      <a:pt x="719583" y="878263"/>
                    </a:lnTo>
                    <a:lnTo>
                      <a:pt x="799586" y="878263"/>
                    </a:lnTo>
                    <a:lnTo>
                      <a:pt x="799586" y="958266"/>
                    </a:lnTo>
                    <a:cubicBezTo>
                      <a:pt x="839367" y="958266"/>
                      <a:pt x="919369" y="958266"/>
                      <a:pt x="959150" y="958266"/>
                    </a:cubicBezTo>
                    <a:cubicBezTo>
                      <a:pt x="959150" y="918485"/>
                      <a:pt x="959150" y="838482"/>
                      <a:pt x="959150" y="798702"/>
                    </a:cubicBezTo>
                    <a:lnTo>
                      <a:pt x="1039152" y="798702"/>
                    </a:lnTo>
                    <a:lnTo>
                      <a:pt x="1039152" y="878705"/>
                    </a:lnTo>
                    <a:lnTo>
                      <a:pt x="1039152" y="878705"/>
                    </a:lnTo>
                    <a:cubicBezTo>
                      <a:pt x="1039152" y="878705"/>
                      <a:pt x="1039152" y="958708"/>
                      <a:pt x="1039152" y="958708"/>
                    </a:cubicBezTo>
                    <a:lnTo>
                      <a:pt x="1039152" y="958708"/>
                    </a:lnTo>
                    <a:lnTo>
                      <a:pt x="1039152" y="958708"/>
                    </a:lnTo>
                    <a:lnTo>
                      <a:pt x="959150" y="958708"/>
                    </a:lnTo>
                    <a:lnTo>
                      <a:pt x="959150" y="1038710"/>
                    </a:lnTo>
                    <a:lnTo>
                      <a:pt x="878705" y="1038710"/>
                    </a:lnTo>
                    <a:lnTo>
                      <a:pt x="878705" y="1118713"/>
                    </a:lnTo>
                    <a:lnTo>
                      <a:pt x="958708" y="1118713"/>
                    </a:lnTo>
                    <a:lnTo>
                      <a:pt x="958708" y="1198716"/>
                    </a:lnTo>
                    <a:lnTo>
                      <a:pt x="878705" y="1198716"/>
                    </a:lnTo>
                    <a:lnTo>
                      <a:pt x="878705" y="1278719"/>
                    </a:lnTo>
                    <a:lnTo>
                      <a:pt x="798702" y="1278719"/>
                    </a:lnTo>
                    <a:lnTo>
                      <a:pt x="798702" y="1358722"/>
                    </a:lnTo>
                    <a:lnTo>
                      <a:pt x="718699" y="1358722"/>
                    </a:lnTo>
                    <a:lnTo>
                      <a:pt x="718699" y="1438724"/>
                    </a:lnTo>
                    <a:cubicBezTo>
                      <a:pt x="758480" y="1438724"/>
                      <a:pt x="838482" y="1438724"/>
                      <a:pt x="878263" y="1438724"/>
                    </a:cubicBezTo>
                    <a:lnTo>
                      <a:pt x="878263" y="1358722"/>
                    </a:lnTo>
                    <a:cubicBezTo>
                      <a:pt x="918043" y="1358722"/>
                      <a:pt x="998046" y="1358722"/>
                      <a:pt x="1037827" y="1358722"/>
                    </a:cubicBezTo>
                    <a:cubicBezTo>
                      <a:pt x="1037827" y="1318941"/>
                      <a:pt x="1037827" y="1238939"/>
                      <a:pt x="1037827" y="1199158"/>
                    </a:cubicBezTo>
                    <a:cubicBezTo>
                      <a:pt x="1057717" y="1199158"/>
                      <a:pt x="1097939" y="1199158"/>
                      <a:pt x="1117829" y="1199158"/>
                    </a:cubicBezTo>
                    <a:cubicBezTo>
                      <a:pt x="1117829" y="1199158"/>
                      <a:pt x="1117829" y="1119155"/>
                      <a:pt x="1117829" y="1119155"/>
                    </a:cubicBezTo>
                    <a:lnTo>
                      <a:pt x="1117829" y="1119155"/>
                    </a:lnTo>
                    <a:lnTo>
                      <a:pt x="1117829" y="1119155"/>
                    </a:lnTo>
                    <a:lnTo>
                      <a:pt x="1197832" y="1119155"/>
                    </a:lnTo>
                    <a:cubicBezTo>
                      <a:pt x="1197832" y="1047993"/>
                      <a:pt x="1197832" y="950752"/>
                      <a:pt x="1197832" y="879589"/>
                    </a:cubicBezTo>
                    <a:lnTo>
                      <a:pt x="1118271" y="878705"/>
                    </a:lnTo>
                    <a:lnTo>
                      <a:pt x="1118271" y="878705"/>
                    </a:lnTo>
                    <a:close/>
                    <a:moveTo>
                      <a:pt x="239566" y="878705"/>
                    </a:moveTo>
                    <a:lnTo>
                      <a:pt x="239566" y="958708"/>
                    </a:lnTo>
                    <a:lnTo>
                      <a:pt x="159564" y="958708"/>
                    </a:lnTo>
                    <a:cubicBezTo>
                      <a:pt x="159564" y="918927"/>
                      <a:pt x="159564" y="838924"/>
                      <a:pt x="159564" y="799144"/>
                    </a:cubicBezTo>
                    <a:lnTo>
                      <a:pt x="239566" y="799144"/>
                    </a:lnTo>
                    <a:lnTo>
                      <a:pt x="239566" y="878705"/>
                    </a:lnTo>
                    <a:close/>
                    <a:moveTo>
                      <a:pt x="639139" y="559136"/>
                    </a:moveTo>
                    <a:lnTo>
                      <a:pt x="559136" y="559136"/>
                    </a:lnTo>
                    <a:lnTo>
                      <a:pt x="559136" y="479133"/>
                    </a:lnTo>
                    <a:lnTo>
                      <a:pt x="639139" y="479133"/>
                    </a:lnTo>
                    <a:lnTo>
                      <a:pt x="639139" y="559136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77" name="Graphic 168">
            <a:extLst>
              <a:ext uri="{FF2B5EF4-FFF2-40B4-BE49-F238E27FC236}">
                <a16:creationId xmlns:a16="http://schemas.microsoft.com/office/drawing/2014/main" id="{AA5F3181-5FF6-D3CA-9395-C1B6F95A6906}"/>
              </a:ext>
            </a:extLst>
          </p:cNvPr>
          <p:cNvGrpSpPr/>
          <p:nvPr/>
        </p:nvGrpSpPr>
        <p:grpSpPr>
          <a:xfrm>
            <a:off x="8708455" y="10763835"/>
            <a:ext cx="1677406" cy="1996975"/>
            <a:chOff x="8708455" y="10763835"/>
            <a:chExt cx="1677406" cy="1996975"/>
          </a:xfrm>
        </p:grpSpPr>
        <p:sp>
          <p:nvSpPr>
            <p:cNvPr id="178" name="Freeform 177">
              <a:extLst>
                <a:ext uri="{FF2B5EF4-FFF2-40B4-BE49-F238E27FC236}">
                  <a16:creationId xmlns:a16="http://schemas.microsoft.com/office/drawing/2014/main" id="{AA3F5FBE-4473-555C-B508-D124C2434A7C}"/>
                </a:ext>
              </a:extLst>
            </p:cNvPr>
            <p:cNvSpPr/>
            <p:nvPr/>
          </p:nvSpPr>
          <p:spPr>
            <a:xfrm>
              <a:off x="9826726" y="12121672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id="{416D4073-46EF-B281-CC28-9C14EA7CAA63}"/>
                </a:ext>
              </a:extLst>
            </p:cNvPr>
            <p:cNvSpPr/>
            <p:nvPr/>
          </p:nvSpPr>
          <p:spPr>
            <a:xfrm>
              <a:off x="9347593" y="11882106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80" name="Graphic 168">
              <a:extLst>
                <a:ext uri="{FF2B5EF4-FFF2-40B4-BE49-F238E27FC236}">
                  <a16:creationId xmlns:a16="http://schemas.microsoft.com/office/drawing/2014/main" id="{5686F817-1EF8-4772-D54E-B285CF045EF8}"/>
                </a:ext>
              </a:extLst>
            </p:cNvPr>
            <p:cNvGrpSpPr/>
            <p:nvPr/>
          </p:nvGrpSpPr>
          <p:grpSpPr>
            <a:xfrm>
              <a:off x="8868018" y="11083404"/>
              <a:ext cx="1357837" cy="1677406"/>
              <a:chOff x="8868018" y="11083404"/>
              <a:chExt cx="1357837" cy="1677406"/>
            </a:xfrm>
            <a:solidFill>
              <a:srgbClr val="242428"/>
            </a:solidFill>
          </p:grpSpPr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7C928DEC-C01A-64A4-56D6-4BAA911F05EF}"/>
                  </a:ext>
                </a:extLst>
              </p:cNvPr>
              <p:cNvSpPr/>
              <p:nvPr/>
            </p:nvSpPr>
            <p:spPr>
              <a:xfrm>
                <a:off x="8868018" y="11962109"/>
                <a:ext cx="80002" cy="399129"/>
              </a:xfrm>
              <a:custGeom>
                <a:avLst/>
                <a:gdLst>
                  <a:gd name="connsiteX0" fmla="*/ 80003 w 80002"/>
                  <a:gd name="connsiteY0" fmla="*/ 319569 h 399129"/>
                  <a:gd name="connsiteX1" fmla="*/ 80003 w 80002"/>
                  <a:gd name="connsiteY1" fmla="*/ 239566 h 399129"/>
                  <a:gd name="connsiteX2" fmla="*/ 80003 w 80002"/>
                  <a:gd name="connsiteY2" fmla="*/ 159564 h 399129"/>
                  <a:gd name="connsiteX3" fmla="*/ 80003 w 80002"/>
                  <a:gd name="connsiteY3" fmla="*/ 80003 h 399129"/>
                  <a:gd name="connsiteX4" fmla="*/ 80003 w 80002"/>
                  <a:gd name="connsiteY4" fmla="*/ 0 h 399129"/>
                  <a:gd name="connsiteX5" fmla="*/ 0 w 80002"/>
                  <a:gd name="connsiteY5" fmla="*/ 0 h 399129"/>
                  <a:gd name="connsiteX6" fmla="*/ 0 w 80002"/>
                  <a:gd name="connsiteY6" fmla="*/ 80003 h 399129"/>
                  <a:gd name="connsiteX7" fmla="*/ 0 w 80002"/>
                  <a:gd name="connsiteY7" fmla="*/ 159564 h 399129"/>
                  <a:gd name="connsiteX8" fmla="*/ 0 w 80002"/>
                  <a:gd name="connsiteY8" fmla="*/ 239566 h 399129"/>
                  <a:gd name="connsiteX9" fmla="*/ 0 w 80002"/>
                  <a:gd name="connsiteY9" fmla="*/ 319569 h 399129"/>
                  <a:gd name="connsiteX10" fmla="*/ 0 w 80002"/>
                  <a:gd name="connsiteY10" fmla="*/ 399130 h 399129"/>
                  <a:gd name="connsiteX11" fmla="*/ 80003 w 80002"/>
                  <a:gd name="connsiteY11" fmla="*/ 39913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2" h="399129">
                    <a:moveTo>
                      <a:pt x="80003" y="319569"/>
                    </a:move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0" y="399130"/>
                    </a:lnTo>
                    <a:lnTo>
                      <a:pt x="80003" y="39913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2" name="Freeform 181">
                <a:extLst>
                  <a:ext uri="{FF2B5EF4-FFF2-40B4-BE49-F238E27FC236}">
                    <a16:creationId xmlns:a16="http://schemas.microsoft.com/office/drawing/2014/main" id="{000211A2-1B9E-2BA9-822A-7B90C515B151}"/>
                  </a:ext>
                </a:extLst>
              </p:cNvPr>
              <p:cNvSpPr/>
              <p:nvPr/>
            </p:nvSpPr>
            <p:spPr>
              <a:xfrm>
                <a:off x="8948021" y="11802103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160006 h 160005"/>
                  <a:gd name="connsiteX5" fmla="*/ 80003 w 80002"/>
                  <a:gd name="connsiteY5" fmla="*/ 160006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3" name="Freeform 182">
                <a:extLst>
                  <a:ext uri="{FF2B5EF4-FFF2-40B4-BE49-F238E27FC236}">
                    <a16:creationId xmlns:a16="http://schemas.microsoft.com/office/drawing/2014/main" id="{D6ECEBAE-BD03-05E2-DD94-23D379874DB5}"/>
                  </a:ext>
                </a:extLst>
              </p:cNvPr>
              <p:cNvSpPr/>
              <p:nvPr/>
            </p:nvSpPr>
            <p:spPr>
              <a:xfrm>
                <a:off x="8948021" y="12361238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80003 h 160005"/>
                  <a:gd name="connsiteX5" fmla="*/ 0 w 80002"/>
                  <a:gd name="connsiteY5" fmla="*/ 160006 h 160005"/>
                  <a:gd name="connsiteX6" fmla="*/ 80003 w 80002"/>
                  <a:gd name="connsiteY6" fmla="*/ 160006 h 160005"/>
                  <a:gd name="connsiteX7" fmla="*/ 80003 w 80002"/>
                  <a:gd name="connsiteY7" fmla="*/ 80003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lnTo>
                      <a:pt x="80003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4" name="Freeform 183">
                <a:extLst>
                  <a:ext uri="{FF2B5EF4-FFF2-40B4-BE49-F238E27FC236}">
                    <a16:creationId xmlns:a16="http://schemas.microsoft.com/office/drawing/2014/main" id="{8FA2F1B7-5710-72ED-EADC-7E1A4DF90F46}"/>
                  </a:ext>
                </a:extLst>
              </p:cNvPr>
              <p:cNvSpPr/>
              <p:nvPr/>
            </p:nvSpPr>
            <p:spPr>
              <a:xfrm>
                <a:off x="9028024" y="11562536"/>
                <a:ext cx="159563" cy="239566"/>
              </a:xfrm>
              <a:custGeom>
                <a:avLst/>
                <a:gdLst>
                  <a:gd name="connsiteX0" fmla="*/ 79561 w 159563"/>
                  <a:gd name="connsiteY0" fmla="*/ 160006 h 239566"/>
                  <a:gd name="connsiteX1" fmla="*/ 80003 w 159563"/>
                  <a:gd name="connsiteY1" fmla="*/ 160006 h 239566"/>
                  <a:gd name="connsiteX2" fmla="*/ 80003 w 159563"/>
                  <a:gd name="connsiteY2" fmla="*/ 80003 h 239566"/>
                  <a:gd name="connsiteX3" fmla="*/ 159564 w 159563"/>
                  <a:gd name="connsiteY3" fmla="*/ 80003 h 239566"/>
                  <a:gd name="connsiteX4" fmla="*/ 159564 w 159563"/>
                  <a:gd name="connsiteY4" fmla="*/ 0 h 239566"/>
                  <a:gd name="connsiteX5" fmla="*/ 79561 w 159563"/>
                  <a:gd name="connsiteY5" fmla="*/ 0 h 239566"/>
                  <a:gd name="connsiteX6" fmla="*/ 79561 w 159563"/>
                  <a:gd name="connsiteY6" fmla="*/ 80003 h 239566"/>
                  <a:gd name="connsiteX7" fmla="*/ 0 w 159563"/>
                  <a:gd name="connsiteY7" fmla="*/ 80003 h 239566"/>
                  <a:gd name="connsiteX8" fmla="*/ 0 w 159563"/>
                  <a:gd name="connsiteY8" fmla="*/ 160006 h 239566"/>
                  <a:gd name="connsiteX9" fmla="*/ 0 w 159563"/>
                  <a:gd name="connsiteY9" fmla="*/ 239566 h 239566"/>
                  <a:gd name="connsiteX10" fmla="*/ 79561 w 159563"/>
                  <a:gd name="connsiteY10" fmla="*/ 23956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9563" h="239566">
                    <a:moveTo>
                      <a:pt x="79561" y="160006"/>
                    </a:moveTo>
                    <a:lnTo>
                      <a:pt x="80003" y="160006"/>
                    </a:lnTo>
                    <a:lnTo>
                      <a:pt x="80003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79561" y="0"/>
                    </a:lnTo>
                    <a:lnTo>
                      <a:pt x="79561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79561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5" name="Freeform 184">
                <a:extLst>
                  <a:ext uri="{FF2B5EF4-FFF2-40B4-BE49-F238E27FC236}">
                    <a16:creationId xmlns:a16="http://schemas.microsoft.com/office/drawing/2014/main" id="{1D26959E-B706-BB5D-0474-6924E1927C4A}"/>
                  </a:ext>
                </a:extLst>
              </p:cNvPr>
              <p:cNvSpPr/>
              <p:nvPr/>
            </p:nvSpPr>
            <p:spPr>
              <a:xfrm>
                <a:off x="9187587" y="11642539"/>
                <a:ext cx="80002" cy="159563"/>
              </a:xfrm>
              <a:custGeom>
                <a:avLst/>
                <a:gdLst>
                  <a:gd name="connsiteX0" fmla="*/ 0 w 80002"/>
                  <a:gd name="connsiteY0" fmla="*/ 159564 h 159563"/>
                  <a:gd name="connsiteX1" fmla="*/ 80003 w 80002"/>
                  <a:gd name="connsiteY1" fmla="*/ 159564 h 159563"/>
                  <a:gd name="connsiteX2" fmla="*/ 80003 w 80002"/>
                  <a:gd name="connsiteY2" fmla="*/ 80003 h 159563"/>
                  <a:gd name="connsiteX3" fmla="*/ 80003 w 80002"/>
                  <a:gd name="connsiteY3" fmla="*/ 0 h 159563"/>
                  <a:gd name="connsiteX4" fmla="*/ 0 w 80002"/>
                  <a:gd name="connsiteY4" fmla="*/ 0 h 159563"/>
                  <a:gd name="connsiteX5" fmla="*/ 0 w 80002"/>
                  <a:gd name="connsiteY5" fmla="*/ 80003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0" y="159564"/>
                    </a:move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6B4034F2-90E4-AF3F-9712-84A8BC6A530F}"/>
                  </a:ext>
                </a:extLst>
              </p:cNvPr>
              <p:cNvSpPr/>
              <p:nvPr/>
            </p:nvSpPr>
            <p:spPr>
              <a:xfrm>
                <a:off x="9267590" y="11163407"/>
                <a:ext cx="159563" cy="718699"/>
              </a:xfrm>
              <a:custGeom>
                <a:avLst/>
                <a:gdLst>
                  <a:gd name="connsiteX0" fmla="*/ 0 w 159563"/>
                  <a:gd name="connsiteY0" fmla="*/ 718699 h 718699"/>
                  <a:gd name="connsiteX1" fmla="*/ 80003 w 159563"/>
                  <a:gd name="connsiteY1" fmla="*/ 718699 h 718699"/>
                  <a:gd name="connsiteX2" fmla="*/ 80003 w 159563"/>
                  <a:gd name="connsiteY2" fmla="*/ 638696 h 718699"/>
                  <a:gd name="connsiteX3" fmla="*/ 159564 w 159563"/>
                  <a:gd name="connsiteY3" fmla="*/ 638696 h 718699"/>
                  <a:gd name="connsiteX4" fmla="*/ 159564 w 159563"/>
                  <a:gd name="connsiteY4" fmla="*/ 559136 h 718699"/>
                  <a:gd name="connsiteX5" fmla="*/ 159564 w 159563"/>
                  <a:gd name="connsiteY5" fmla="*/ 559136 h 718699"/>
                  <a:gd name="connsiteX6" fmla="*/ 159564 w 159563"/>
                  <a:gd name="connsiteY6" fmla="*/ 479133 h 718699"/>
                  <a:gd name="connsiteX7" fmla="*/ 159564 w 159563"/>
                  <a:gd name="connsiteY7" fmla="*/ 479133 h 718699"/>
                  <a:gd name="connsiteX8" fmla="*/ 159564 w 159563"/>
                  <a:gd name="connsiteY8" fmla="*/ 399130 h 718699"/>
                  <a:gd name="connsiteX9" fmla="*/ 159564 w 159563"/>
                  <a:gd name="connsiteY9" fmla="*/ 399130 h 718699"/>
                  <a:gd name="connsiteX10" fmla="*/ 159564 w 159563"/>
                  <a:gd name="connsiteY10" fmla="*/ 319569 h 718699"/>
                  <a:gd name="connsiteX11" fmla="*/ 159564 w 159563"/>
                  <a:gd name="connsiteY11" fmla="*/ 319569 h 718699"/>
                  <a:gd name="connsiteX12" fmla="*/ 159564 w 159563"/>
                  <a:gd name="connsiteY12" fmla="*/ 239566 h 718699"/>
                  <a:gd name="connsiteX13" fmla="*/ 159564 w 159563"/>
                  <a:gd name="connsiteY13" fmla="*/ 239566 h 718699"/>
                  <a:gd name="connsiteX14" fmla="*/ 159564 w 159563"/>
                  <a:gd name="connsiteY14" fmla="*/ 159564 h 718699"/>
                  <a:gd name="connsiteX15" fmla="*/ 159564 w 159563"/>
                  <a:gd name="connsiteY15" fmla="*/ 159564 h 718699"/>
                  <a:gd name="connsiteX16" fmla="*/ 159564 w 159563"/>
                  <a:gd name="connsiteY16" fmla="*/ 80003 h 718699"/>
                  <a:gd name="connsiteX17" fmla="*/ 159564 w 159563"/>
                  <a:gd name="connsiteY17" fmla="*/ 80003 h 718699"/>
                  <a:gd name="connsiteX18" fmla="*/ 159564 w 159563"/>
                  <a:gd name="connsiteY18" fmla="*/ 0 h 718699"/>
                  <a:gd name="connsiteX19" fmla="*/ 80003 w 159563"/>
                  <a:gd name="connsiteY19" fmla="*/ 0 h 718699"/>
                  <a:gd name="connsiteX20" fmla="*/ 80003 w 159563"/>
                  <a:gd name="connsiteY20" fmla="*/ 80003 h 718699"/>
                  <a:gd name="connsiteX21" fmla="*/ 80003 w 159563"/>
                  <a:gd name="connsiteY21" fmla="*/ 80003 h 718699"/>
                  <a:gd name="connsiteX22" fmla="*/ 80003 w 159563"/>
                  <a:gd name="connsiteY22" fmla="*/ 159564 h 718699"/>
                  <a:gd name="connsiteX23" fmla="*/ 80003 w 159563"/>
                  <a:gd name="connsiteY23" fmla="*/ 159564 h 718699"/>
                  <a:gd name="connsiteX24" fmla="*/ 80003 w 159563"/>
                  <a:gd name="connsiteY24" fmla="*/ 239566 h 718699"/>
                  <a:gd name="connsiteX25" fmla="*/ 80003 w 159563"/>
                  <a:gd name="connsiteY25" fmla="*/ 239566 h 718699"/>
                  <a:gd name="connsiteX26" fmla="*/ 80003 w 159563"/>
                  <a:gd name="connsiteY26" fmla="*/ 319569 h 718699"/>
                  <a:gd name="connsiteX27" fmla="*/ 80003 w 159563"/>
                  <a:gd name="connsiteY27" fmla="*/ 319569 h 718699"/>
                  <a:gd name="connsiteX28" fmla="*/ 80003 w 159563"/>
                  <a:gd name="connsiteY28" fmla="*/ 399130 h 718699"/>
                  <a:gd name="connsiteX29" fmla="*/ 80003 w 159563"/>
                  <a:gd name="connsiteY29" fmla="*/ 399130 h 718699"/>
                  <a:gd name="connsiteX30" fmla="*/ 80003 w 159563"/>
                  <a:gd name="connsiteY30" fmla="*/ 479133 h 718699"/>
                  <a:gd name="connsiteX31" fmla="*/ 80003 w 159563"/>
                  <a:gd name="connsiteY31" fmla="*/ 479133 h 718699"/>
                  <a:gd name="connsiteX32" fmla="*/ 80003 w 159563"/>
                  <a:gd name="connsiteY32" fmla="*/ 559136 h 718699"/>
                  <a:gd name="connsiteX33" fmla="*/ 80003 w 159563"/>
                  <a:gd name="connsiteY33" fmla="*/ 559136 h 718699"/>
                  <a:gd name="connsiteX34" fmla="*/ 80003 w 159563"/>
                  <a:gd name="connsiteY34" fmla="*/ 638696 h 718699"/>
                  <a:gd name="connsiteX35" fmla="*/ 0 w 159563"/>
                  <a:gd name="connsiteY35" fmla="*/ 638696 h 71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59563" h="718699">
                    <a:moveTo>
                      <a:pt x="0" y="718699"/>
                    </a:moveTo>
                    <a:lnTo>
                      <a:pt x="80003" y="718699"/>
                    </a:lnTo>
                    <a:lnTo>
                      <a:pt x="80003" y="638696"/>
                    </a:lnTo>
                    <a:lnTo>
                      <a:pt x="159564" y="638696"/>
                    </a:lnTo>
                    <a:lnTo>
                      <a:pt x="159564" y="559136"/>
                    </a:lnTo>
                    <a:lnTo>
                      <a:pt x="159564" y="559136"/>
                    </a:lnTo>
                    <a:lnTo>
                      <a:pt x="159564" y="479133"/>
                    </a:lnTo>
                    <a:lnTo>
                      <a:pt x="159564" y="479133"/>
                    </a:lnTo>
                    <a:lnTo>
                      <a:pt x="159564" y="399130"/>
                    </a:lnTo>
                    <a:lnTo>
                      <a:pt x="159564" y="399130"/>
                    </a:lnTo>
                    <a:lnTo>
                      <a:pt x="159564" y="319569"/>
                    </a:lnTo>
                    <a:lnTo>
                      <a:pt x="159564" y="319569"/>
                    </a:lnTo>
                    <a:lnTo>
                      <a:pt x="159564" y="239566"/>
                    </a:lnTo>
                    <a:lnTo>
                      <a:pt x="159564" y="239566"/>
                    </a:lnTo>
                    <a:lnTo>
                      <a:pt x="159564" y="159564"/>
                    </a:lnTo>
                    <a:lnTo>
                      <a:pt x="159564" y="159564"/>
                    </a:lnTo>
                    <a:lnTo>
                      <a:pt x="159564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80003" y="0"/>
                    </a:lnTo>
                    <a:lnTo>
                      <a:pt x="80003" y="80003"/>
                    </a:lnTo>
                    <a:lnTo>
                      <a:pt x="80003" y="80003"/>
                    </a:lnTo>
                    <a:lnTo>
                      <a:pt x="80003" y="159564"/>
                    </a:lnTo>
                    <a:lnTo>
                      <a:pt x="80003" y="159564"/>
                    </a:lnTo>
                    <a:lnTo>
                      <a:pt x="80003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80003" y="319569"/>
                    </a:lnTo>
                    <a:lnTo>
                      <a:pt x="80003" y="399130"/>
                    </a:lnTo>
                    <a:lnTo>
                      <a:pt x="80003" y="399130"/>
                    </a:lnTo>
                    <a:lnTo>
                      <a:pt x="80003" y="479133"/>
                    </a:lnTo>
                    <a:lnTo>
                      <a:pt x="80003" y="479133"/>
                    </a:lnTo>
                    <a:lnTo>
                      <a:pt x="80003" y="559136"/>
                    </a:lnTo>
                    <a:lnTo>
                      <a:pt x="80003" y="559136"/>
                    </a:lnTo>
                    <a:lnTo>
                      <a:pt x="80003" y="638696"/>
                    </a:lnTo>
                    <a:lnTo>
                      <a:pt x="0" y="63869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C00479C0-A721-9F28-7BE9-3B1E5AB20A57}"/>
                  </a:ext>
                </a:extLst>
              </p:cNvPr>
              <p:cNvSpPr/>
              <p:nvPr/>
            </p:nvSpPr>
            <p:spPr>
              <a:xfrm>
                <a:off x="10066292" y="1244124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8" name="Freeform 187">
                <a:extLst>
                  <a:ext uri="{FF2B5EF4-FFF2-40B4-BE49-F238E27FC236}">
                    <a16:creationId xmlns:a16="http://schemas.microsoft.com/office/drawing/2014/main" id="{E9C48F20-D46D-D56E-2584-4EA12B88EE36}"/>
                  </a:ext>
                </a:extLst>
              </p:cNvPr>
              <p:cNvSpPr/>
              <p:nvPr/>
            </p:nvSpPr>
            <p:spPr>
              <a:xfrm>
                <a:off x="10146295" y="12042111"/>
                <a:ext cx="79560" cy="399129"/>
              </a:xfrm>
              <a:custGeom>
                <a:avLst/>
                <a:gdLst>
                  <a:gd name="connsiteX0" fmla="*/ 0 w 79560"/>
                  <a:gd name="connsiteY0" fmla="*/ 0 h 399129"/>
                  <a:gd name="connsiteX1" fmla="*/ 0 w 79560"/>
                  <a:gd name="connsiteY1" fmla="*/ 79561 h 399129"/>
                  <a:gd name="connsiteX2" fmla="*/ 0 w 79560"/>
                  <a:gd name="connsiteY2" fmla="*/ 159563 h 399129"/>
                  <a:gd name="connsiteX3" fmla="*/ 0 w 79560"/>
                  <a:gd name="connsiteY3" fmla="*/ 239566 h 399129"/>
                  <a:gd name="connsiteX4" fmla="*/ 0 w 79560"/>
                  <a:gd name="connsiteY4" fmla="*/ 319127 h 399129"/>
                  <a:gd name="connsiteX5" fmla="*/ 0 w 79560"/>
                  <a:gd name="connsiteY5" fmla="*/ 399130 h 399129"/>
                  <a:gd name="connsiteX6" fmla="*/ 79561 w 79560"/>
                  <a:gd name="connsiteY6" fmla="*/ 399130 h 399129"/>
                  <a:gd name="connsiteX7" fmla="*/ 79561 w 79560"/>
                  <a:gd name="connsiteY7" fmla="*/ 319127 h 399129"/>
                  <a:gd name="connsiteX8" fmla="*/ 79561 w 79560"/>
                  <a:gd name="connsiteY8" fmla="*/ 239566 h 399129"/>
                  <a:gd name="connsiteX9" fmla="*/ 79561 w 79560"/>
                  <a:gd name="connsiteY9" fmla="*/ 159563 h 399129"/>
                  <a:gd name="connsiteX10" fmla="*/ 79561 w 79560"/>
                  <a:gd name="connsiteY10" fmla="*/ 79561 h 399129"/>
                  <a:gd name="connsiteX11" fmla="*/ 79561 w 79560"/>
                  <a:gd name="connsiteY11" fmla="*/ 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560" h="399129">
                    <a:moveTo>
                      <a:pt x="0" y="0"/>
                    </a:moveTo>
                    <a:lnTo>
                      <a:pt x="0" y="79561"/>
                    </a:lnTo>
                    <a:lnTo>
                      <a:pt x="0" y="159563"/>
                    </a:lnTo>
                    <a:lnTo>
                      <a:pt x="0" y="239566"/>
                    </a:lnTo>
                    <a:lnTo>
                      <a:pt x="0" y="319127"/>
                    </a:lnTo>
                    <a:lnTo>
                      <a:pt x="0" y="399130"/>
                    </a:lnTo>
                    <a:lnTo>
                      <a:pt x="79561" y="399130"/>
                    </a:lnTo>
                    <a:lnTo>
                      <a:pt x="79561" y="319127"/>
                    </a:lnTo>
                    <a:lnTo>
                      <a:pt x="79561" y="239566"/>
                    </a:lnTo>
                    <a:lnTo>
                      <a:pt x="79561" y="159563"/>
                    </a:lnTo>
                    <a:lnTo>
                      <a:pt x="79561" y="79561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E1DF2F5A-5EB6-252A-19C1-F5904EE0B307}"/>
                  </a:ext>
                </a:extLst>
              </p:cNvPr>
              <p:cNvSpPr/>
              <p:nvPr/>
            </p:nvSpPr>
            <p:spPr>
              <a:xfrm>
                <a:off x="10066292" y="11722542"/>
                <a:ext cx="80002" cy="319569"/>
              </a:xfrm>
              <a:custGeom>
                <a:avLst/>
                <a:gdLst>
                  <a:gd name="connsiteX0" fmla="*/ 80003 w 80002"/>
                  <a:gd name="connsiteY0" fmla="*/ 159564 h 319569"/>
                  <a:gd name="connsiteX1" fmla="*/ 80003 w 80002"/>
                  <a:gd name="connsiteY1" fmla="*/ 79561 h 319569"/>
                  <a:gd name="connsiteX2" fmla="*/ 80003 w 80002"/>
                  <a:gd name="connsiteY2" fmla="*/ 0 h 319569"/>
                  <a:gd name="connsiteX3" fmla="*/ 0 w 80002"/>
                  <a:gd name="connsiteY3" fmla="*/ 0 h 319569"/>
                  <a:gd name="connsiteX4" fmla="*/ 0 w 80002"/>
                  <a:gd name="connsiteY4" fmla="*/ 79561 h 319569"/>
                  <a:gd name="connsiteX5" fmla="*/ 0 w 80002"/>
                  <a:gd name="connsiteY5" fmla="*/ 159564 h 319569"/>
                  <a:gd name="connsiteX6" fmla="*/ 0 w 80002"/>
                  <a:gd name="connsiteY6" fmla="*/ 239566 h 319569"/>
                  <a:gd name="connsiteX7" fmla="*/ 0 w 80002"/>
                  <a:gd name="connsiteY7" fmla="*/ 319569 h 319569"/>
                  <a:gd name="connsiteX8" fmla="*/ 80003 w 80002"/>
                  <a:gd name="connsiteY8" fmla="*/ 319569 h 319569"/>
                  <a:gd name="connsiteX9" fmla="*/ 80003 w 80002"/>
                  <a:gd name="connsiteY9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2" h="319569">
                    <a:moveTo>
                      <a:pt x="80003" y="159564"/>
                    </a:moveTo>
                    <a:lnTo>
                      <a:pt x="80003" y="79561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id="{8240638F-19BD-F8BA-29E9-5F5D9F261873}"/>
                  </a:ext>
                </a:extLst>
              </p:cNvPr>
              <p:cNvSpPr/>
              <p:nvPr/>
            </p:nvSpPr>
            <p:spPr>
              <a:xfrm>
                <a:off x="9986289" y="1164253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1" name="Freeform 190">
                <a:extLst>
                  <a:ext uri="{FF2B5EF4-FFF2-40B4-BE49-F238E27FC236}">
                    <a16:creationId xmlns:a16="http://schemas.microsoft.com/office/drawing/2014/main" id="{ABD44B1B-1CD6-B880-E4A8-CDE365CEFB16}"/>
                  </a:ext>
                </a:extLst>
              </p:cNvPr>
              <p:cNvSpPr/>
              <p:nvPr/>
            </p:nvSpPr>
            <p:spPr>
              <a:xfrm>
                <a:off x="9906729" y="1172254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49FE2464-84BB-AB7D-8A6D-FF38B600DDCD}"/>
                  </a:ext>
                </a:extLst>
              </p:cNvPr>
              <p:cNvSpPr/>
              <p:nvPr/>
            </p:nvSpPr>
            <p:spPr>
              <a:xfrm>
                <a:off x="9746723" y="11562536"/>
                <a:ext cx="160005" cy="319569"/>
              </a:xfrm>
              <a:custGeom>
                <a:avLst/>
                <a:gdLst>
                  <a:gd name="connsiteX0" fmla="*/ 80003 w 160005"/>
                  <a:gd name="connsiteY0" fmla="*/ 160006 h 319569"/>
                  <a:gd name="connsiteX1" fmla="*/ 80003 w 160005"/>
                  <a:gd name="connsiteY1" fmla="*/ 80003 h 319569"/>
                  <a:gd name="connsiteX2" fmla="*/ 80003 w 160005"/>
                  <a:gd name="connsiteY2" fmla="*/ 0 h 319569"/>
                  <a:gd name="connsiteX3" fmla="*/ 0 w 160005"/>
                  <a:gd name="connsiteY3" fmla="*/ 0 h 319569"/>
                  <a:gd name="connsiteX4" fmla="*/ 0 w 160005"/>
                  <a:gd name="connsiteY4" fmla="*/ 80003 h 319569"/>
                  <a:gd name="connsiteX5" fmla="*/ 0 w 160005"/>
                  <a:gd name="connsiteY5" fmla="*/ 160006 h 319569"/>
                  <a:gd name="connsiteX6" fmla="*/ 0 w 160005"/>
                  <a:gd name="connsiteY6" fmla="*/ 239566 h 319569"/>
                  <a:gd name="connsiteX7" fmla="*/ 0 w 160005"/>
                  <a:gd name="connsiteY7" fmla="*/ 319569 h 319569"/>
                  <a:gd name="connsiteX8" fmla="*/ 80003 w 160005"/>
                  <a:gd name="connsiteY8" fmla="*/ 319569 h 319569"/>
                  <a:gd name="connsiteX9" fmla="*/ 160006 w 160005"/>
                  <a:gd name="connsiteY9" fmla="*/ 319569 h 319569"/>
                  <a:gd name="connsiteX10" fmla="*/ 160006 w 160005"/>
                  <a:gd name="connsiteY10" fmla="*/ 239566 h 319569"/>
                  <a:gd name="connsiteX11" fmla="*/ 80003 w 160005"/>
                  <a:gd name="connsiteY11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005" h="319569">
                    <a:moveTo>
                      <a:pt x="80003" y="160006"/>
                    </a:move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3" name="Freeform 192">
                <a:extLst>
                  <a:ext uri="{FF2B5EF4-FFF2-40B4-BE49-F238E27FC236}">
                    <a16:creationId xmlns:a16="http://schemas.microsoft.com/office/drawing/2014/main" id="{4564F840-E59E-9256-3926-58BBC03D796F}"/>
                  </a:ext>
                </a:extLst>
              </p:cNvPr>
              <p:cNvSpPr/>
              <p:nvPr/>
            </p:nvSpPr>
            <p:spPr>
              <a:xfrm>
                <a:off x="9427154" y="1108340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4" name="Freeform 193">
                <a:extLst>
                  <a:ext uri="{FF2B5EF4-FFF2-40B4-BE49-F238E27FC236}">
                    <a16:creationId xmlns:a16="http://schemas.microsoft.com/office/drawing/2014/main" id="{46E6EB2A-00EE-9191-ECD0-B9244E0FA1F6}"/>
                  </a:ext>
                </a:extLst>
              </p:cNvPr>
              <p:cNvSpPr/>
              <p:nvPr/>
            </p:nvSpPr>
            <p:spPr>
              <a:xfrm>
                <a:off x="9507157" y="11163407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5" name="Freeform 194">
                <a:extLst>
                  <a:ext uri="{FF2B5EF4-FFF2-40B4-BE49-F238E27FC236}">
                    <a16:creationId xmlns:a16="http://schemas.microsoft.com/office/drawing/2014/main" id="{4D933642-F615-7C44-CE81-D33519BFB7DC}"/>
                  </a:ext>
                </a:extLst>
              </p:cNvPr>
              <p:cNvSpPr/>
              <p:nvPr/>
            </p:nvSpPr>
            <p:spPr>
              <a:xfrm>
                <a:off x="9587159" y="1124340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6" name="Freeform 195">
                <a:extLst>
                  <a:ext uri="{FF2B5EF4-FFF2-40B4-BE49-F238E27FC236}">
                    <a16:creationId xmlns:a16="http://schemas.microsoft.com/office/drawing/2014/main" id="{D851250A-DBEE-3C09-6E95-417A51226C66}"/>
                  </a:ext>
                </a:extLst>
              </p:cNvPr>
              <p:cNvSpPr/>
              <p:nvPr/>
            </p:nvSpPr>
            <p:spPr>
              <a:xfrm>
                <a:off x="9666720" y="11322970"/>
                <a:ext cx="80002" cy="239566"/>
              </a:xfrm>
              <a:custGeom>
                <a:avLst/>
                <a:gdLst>
                  <a:gd name="connsiteX0" fmla="*/ 80003 w 80002"/>
                  <a:gd name="connsiteY0" fmla="*/ 80003 h 239566"/>
                  <a:gd name="connsiteX1" fmla="*/ 80003 w 80002"/>
                  <a:gd name="connsiteY1" fmla="*/ 0 h 239566"/>
                  <a:gd name="connsiteX2" fmla="*/ 0 w 80002"/>
                  <a:gd name="connsiteY2" fmla="*/ 0 h 239566"/>
                  <a:gd name="connsiteX3" fmla="*/ 0 w 80002"/>
                  <a:gd name="connsiteY3" fmla="*/ 80003 h 239566"/>
                  <a:gd name="connsiteX4" fmla="*/ 0 w 80002"/>
                  <a:gd name="connsiteY4" fmla="*/ 160006 h 239566"/>
                  <a:gd name="connsiteX5" fmla="*/ 0 w 80002"/>
                  <a:gd name="connsiteY5" fmla="*/ 239566 h 239566"/>
                  <a:gd name="connsiteX6" fmla="*/ 80003 w 80002"/>
                  <a:gd name="connsiteY6" fmla="*/ 239566 h 239566"/>
                  <a:gd name="connsiteX7" fmla="*/ 80003 w 80002"/>
                  <a:gd name="connsiteY7" fmla="*/ 16000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239566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7" name="Freeform 196">
                <a:extLst>
                  <a:ext uri="{FF2B5EF4-FFF2-40B4-BE49-F238E27FC236}">
                    <a16:creationId xmlns:a16="http://schemas.microsoft.com/office/drawing/2014/main" id="{00C96040-17F0-0152-184A-EC75D8C2EC5C}"/>
                  </a:ext>
                </a:extLst>
              </p:cNvPr>
              <p:cNvSpPr/>
              <p:nvPr/>
            </p:nvSpPr>
            <p:spPr>
              <a:xfrm>
                <a:off x="9906729" y="1260080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8" name="Freeform 197">
                <a:extLst>
                  <a:ext uri="{FF2B5EF4-FFF2-40B4-BE49-F238E27FC236}">
                    <a16:creationId xmlns:a16="http://schemas.microsoft.com/office/drawing/2014/main" id="{2AD13BB7-5AF0-C7F7-1689-DF7231F30043}"/>
                  </a:ext>
                </a:extLst>
              </p:cNvPr>
              <p:cNvSpPr/>
              <p:nvPr/>
            </p:nvSpPr>
            <p:spPr>
              <a:xfrm>
                <a:off x="9986289" y="1252124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id="{43A177A6-EED3-791B-3627-8EC2A80EBC2F}"/>
                  </a:ext>
                </a:extLst>
              </p:cNvPr>
              <p:cNvSpPr/>
              <p:nvPr/>
            </p:nvSpPr>
            <p:spPr>
              <a:xfrm>
                <a:off x="9028024" y="1252124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0" name="Freeform 199">
                <a:extLst>
                  <a:ext uri="{FF2B5EF4-FFF2-40B4-BE49-F238E27FC236}">
                    <a16:creationId xmlns:a16="http://schemas.microsoft.com/office/drawing/2014/main" id="{000BF354-0C46-709E-9AB1-ABD5697F63FF}"/>
                  </a:ext>
                </a:extLst>
              </p:cNvPr>
              <p:cNvSpPr/>
              <p:nvPr/>
            </p:nvSpPr>
            <p:spPr>
              <a:xfrm>
                <a:off x="9107585" y="1260080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1" name="Freeform 200">
                <a:extLst>
                  <a:ext uri="{FF2B5EF4-FFF2-40B4-BE49-F238E27FC236}">
                    <a16:creationId xmlns:a16="http://schemas.microsoft.com/office/drawing/2014/main" id="{56408A61-63E2-2A39-5446-F9DC284946D5}"/>
                  </a:ext>
                </a:extLst>
              </p:cNvPr>
              <p:cNvSpPr/>
              <p:nvPr/>
            </p:nvSpPr>
            <p:spPr>
              <a:xfrm>
                <a:off x="9187587" y="12680808"/>
                <a:ext cx="719141" cy="80002"/>
              </a:xfrm>
              <a:custGeom>
                <a:avLst/>
                <a:gdLst>
                  <a:gd name="connsiteX0" fmla="*/ 559136 w 719141"/>
                  <a:gd name="connsiteY0" fmla="*/ 0 h 80002"/>
                  <a:gd name="connsiteX1" fmla="*/ 479133 w 719141"/>
                  <a:gd name="connsiteY1" fmla="*/ 0 h 80002"/>
                  <a:gd name="connsiteX2" fmla="*/ 399572 w 719141"/>
                  <a:gd name="connsiteY2" fmla="*/ 0 h 80002"/>
                  <a:gd name="connsiteX3" fmla="*/ 319569 w 719141"/>
                  <a:gd name="connsiteY3" fmla="*/ 0 h 80002"/>
                  <a:gd name="connsiteX4" fmla="*/ 239566 w 719141"/>
                  <a:gd name="connsiteY4" fmla="*/ 0 h 80002"/>
                  <a:gd name="connsiteX5" fmla="*/ 160006 w 719141"/>
                  <a:gd name="connsiteY5" fmla="*/ 0 h 80002"/>
                  <a:gd name="connsiteX6" fmla="*/ 80003 w 719141"/>
                  <a:gd name="connsiteY6" fmla="*/ 0 h 80002"/>
                  <a:gd name="connsiteX7" fmla="*/ 0 w 719141"/>
                  <a:gd name="connsiteY7" fmla="*/ 0 h 80002"/>
                  <a:gd name="connsiteX8" fmla="*/ 0 w 719141"/>
                  <a:gd name="connsiteY8" fmla="*/ 80003 h 80002"/>
                  <a:gd name="connsiteX9" fmla="*/ 80003 w 719141"/>
                  <a:gd name="connsiteY9" fmla="*/ 80003 h 80002"/>
                  <a:gd name="connsiteX10" fmla="*/ 160006 w 719141"/>
                  <a:gd name="connsiteY10" fmla="*/ 80003 h 80002"/>
                  <a:gd name="connsiteX11" fmla="*/ 239566 w 719141"/>
                  <a:gd name="connsiteY11" fmla="*/ 80003 h 80002"/>
                  <a:gd name="connsiteX12" fmla="*/ 319569 w 719141"/>
                  <a:gd name="connsiteY12" fmla="*/ 80003 h 80002"/>
                  <a:gd name="connsiteX13" fmla="*/ 399572 w 719141"/>
                  <a:gd name="connsiteY13" fmla="*/ 80003 h 80002"/>
                  <a:gd name="connsiteX14" fmla="*/ 479133 w 719141"/>
                  <a:gd name="connsiteY14" fmla="*/ 80003 h 80002"/>
                  <a:gd name="connsiteX15" fmla="*/ 559136 w 719141"/>
                  <a:gd name="connsiteY15" fmla="*/ 80003 h 80002"/>
                  <a:gd name="connsiteX16" fmla="*/ 639138 w 719141"/>
                  <a:gd name="connsiteY16" fmla="*/ 80003 h 80002"/>
                  <a:gd name="connsiteX17" fmla="*/ 719141 w 719141"/>
                  <a:gd name="connsiteY17" fmla="*/ 80003 h 80002"/>
                  <a:gd name="connsiteX18" fmla="*/ 719141 w 719141"/>
                  <a:gd name="connsiteY18" fmla="*/ 0 h 80002"/>
                  <a:gd name="connsiteX19" fmla="*/ 639138 w 719141"/>
                  <a:gd name="connsiteY19" fmla="*/ 0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141" h="80002">
                    <a:moveTo>
                      <a:pt x="559136" y="0"/>
                    </a:moveTo>
                    <a:lnTo>
                      <a:pt x="479133" y="0"/>
                    </a:lnTo>
                    <a:lnTo>
                      <a:pt x="399572" y="0"/>
                    </a:lnTo>
                    <a:lnTo>
                      <a:pt x="319569" y="0"/>
                    </a:lnTo>
                    <a:lnTo>
                      <a:pt x="239566" y="0"/>
                    </a:lnTo>
                    <a:lnTo>
                      <a:pt x="160006" y="0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80003" y="80003"/>
                    </a:lnTo>
                    <a:lnTo>
                      <a:pt x="160006" y="80003"/>
                    </a:lnTo>
                    <a:lnTo>
                      <a:pt x="239566" y="80003"/>
                    </a:lnTo>
                    <a:lnTo>
                      <a:pt x="319569" y="80003"/>
                    </a:lnTo>
                    <a:lnTo>
                      <a:pt x="399572" y="80003"/>
                    </a:lnTo>
                    <a:lnTo>
                      <a:pt x="479133" y="80003"/>
                    </a:lnTo>
                    <a:lnTo>
                      <a:pt x="559136" y="80003"/>
                    </a:lnTo>
                    <a:lnTo>
                      <a:pt x="639138" y="80003"/>
                    </a:lnTo>
                    <a:lnTo>
                      <a:pt x="719141" y="80003"/>
                    </a:lnTo>
                    <a:lnTo>
                      <a:pt x="719141" y="0"/>
                    </a:lnTo>
                    <a:lnTo>
                      <a:pt x="639138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02" name="Graphic 168">
              <a:extLst>
                <a:ext uri="{FF2B5EF4-FFF2-40B4-BE49-F238E27FC236}">
                  <a16:creationId xmlns:a16="http://schemas.microsoft.com/office/drawing/2014/main" id="{251894F4-E0C0-BE79-6A5E-61F451157ECD}"/>
                </a:ext>
              </a:extLst>
            </p:cNvPr>
            <p:cNvGrpSpPr/>
            <p:nvPr/>
          </p:nvGrpSpPr>
          <p:grpSpPr>
            <a:xfrm>
              <a:off x="9187587" y="10923398"/>
              <a:ext cx="639138" cy="1517843"/>
              <a:chOff x="9187587" y="10923398"/>
              <a:chExt cx="639138" cy="1517843"/>
            </a:xfrm>
            <a:solidFill>
              <a:srgbClr val="FFBE3B"/>
            </a:solidFill>
          </p:grpSpPr>
          <p:sp>
            <p:nvSpPr>
              <p:cNvPr id="203" name="Freeform 202">
                <a:extLst>
                  <a:ext uri="{FF2B5EF4-FFF2-40B4-BE49-F238E27FC236}">
                    <a16:creationId xmlns:a16="http://schemas.microsoft.com/office/drawing/2014/main" id="{5DCAA536-A463-83CA-0294-4694CCD240A1}"/>
                  </a:ext>
                </a:extLst>
              </p:cNvPr>
              <p:cNvSpPr/>
              <p:nvPr/>
            </p:nvSpPr>
            <p:spPr>
              <a:xfrm>
                <a:off x="9427154" y="12121672"/>
                <a:ext cx="239566" cy="319569"/>
              </a:xfrm>
              <a:custGeom>
                <a:avLst/>
                <a:gdLst>
                  <a:gd name="connsiteX0" fmla="*/ 160006 w 239566"/>
                  <a:gd name="connsiteY0" fmla="*/ 0 h 319569"/>
                  <a:gd name="connsiteX1" fmla="*/ 80003 w 239566"/>
                  <a:gd name="connsiteY1" fmla="*/ 0 h 319569"/>
                  <a:gd name="connsiteX2" fmla="*/ 80003 w 239566"/>
                  <a:gd name="connsiteY2" fmla="*/ 80003 h 319569"/>
                  <a:gd name="connsiteX3" fmla="*/ 0 w 239566"/>
                  <a:gd name="connsiteY3" fmla="*/ 80003 h 319569"/>
                  <a:gd name="connsiteX4" fmla="*/ 0 w 239566"/>
                  <a:gd name="connsiteY4" fmla="*/ 160006 h 319569"/>
                  <a:gd name="connsiteX5" fmla="*/ 0 w 239566"/>
                  <a:gd name="connsiteY5" fmla="*/ 239566 h 319569"/>
                  <a:gd name="connsiteX6" fmla="*/ 80003 w 239566"/>
                  <a:gd name="connsiteY6" fmla="*/ 239566 h 319569"/>
                  <a:gd name="connsiteX7" fmla="*/ 80003 w 239566"/>
                  <a:gd name="connsiteY7" fmla="*/ 319569 h 319569"/>
                  <a:gd name="connsiteX8" fmla="*/ 160006 w 239566"/>
                  <a:gd name="connsiteY8" fmla="*/ 319569 h 319569"/>
                  <a:gd name="connsiteX9" fmla="*/ 160006 w 239566"/>
                  <a:gd name="connsiteY9" fmla="*/ 239566 h 319569"/>
                  <a:gd name="connsiteX10" fmla="*/ 239566 w 239566"/>
                  <a:gd name="connsiteY10" fmla="*/ 239566 h 319569"/>
                  <a:gd name="connsiteX11" fmla="*/ 239566 w 239566"/>
                  <a:gd name="connsiteY11" fmla="*/ 160006 h 319569"/>
                  <a:gd name="connsiteX12" fmla="*/ 239566 w 239566"/>
                  <a:gd name="connsiteY12" fmla="*/ 80003 h 319569"/>
                  <a:gd name="connsiteX13" fmla="*/ 160006 w 239566"/>
                  <a:gd name="connsiteY13" fmla="*/ 80003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9566" h="319569">
                    <a:moveTo>
                      <a:pt x="160006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239566" y="80003"/>
                    </a:lnTo>
                    <a:lnTo>
                      <a:pt x="160006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4" name="Freeform 203">
                <a:extLst>
                  <a:ext uri="{FF2B5EF4-FFF2-40B4-BE49-F238E27FC236}">
                    <a16:creationId xmlns:a16="http://schemas.microsoft.com/office/drawing/2014/main" id="{8710A613-BA7D-2DB6-CA36-9AF5C065BA8D}"/>
                  </a:ext>
                </a:extLst>
              </p:cNvPr>
              <p:cNvSpPr/>
              <p:nvPr/>
            </p:nvSpPr>
            <p:spPr>
              <a:xfrm>
                <a:off x="9746723" y="1108340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5" name="Freeform 204">
                <a:extLst>
                  <a:ext uri="{FF2B5EF4-FFF2-40B4-BE49-F238E27FC236}">
                    <a16:creationId xmlns:a16="http://schemas.microsoft.com/office/drawing/2014/main" id="{AA3BA0CC-C4AB-A0DB-0F3C-9BB0AC9E6251}"/>
                  </a:ext>
                </a:extLst>
              </p:cNvPr>
              <p:cNvSpPr/>
              <p:nvPr/>
            </p:nvSpPr>
            <p:spPr>
              <a:xfrm>
                <a:off x="9187587" y="1092339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06" name="Graphic 168">
              <a:extLst>
                <a:ext uri="{FF2B5EF4-FFF2-40B4-BE49-F238E27FC236}">
                  <a16:creationId xmlns:a16="http://schemas.microsoft.com/office/drawing/2014/main" id="{9EDEEE56-C1E3-A4A0-29CB-C5EEC19B0E23}"/>
                </a:ext>
              </a:extLst>
            </p:cNvPr>
            <p:cNvGrpSpPr/>
            <p:nvPr/>
          </p:nvGrpSpPr>
          <p:grpSpPr>
            <a:xfrm>
              <a:off x="8948021" y="10923398"/>
              <a:ext cx="1198274" cy="1757409"/>
              <a:chOff x="8948021" y="10923398"/>
              <a:chExt cx="1198274" cy="1757409"/>
            </a:xfrm>
            <a:solidFill>
              <a:srgbClr val="E54323"/>
            </a:solidFill>
          </p:grpSpPr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DA271D43-04C6-6737-836F-B82386BDE1A3}"/>
                  </a:ext>
                </a:extLst>
              </p:cNvPr>
              <p:cNvSpPr/>
              <p:nvPr/>
            </p:nvSpPr>
            <p:spPr>
              <a:xfrm>
                <a:off x="9028024" y="1132297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058626CB-5EC1-4C30-88AD-420FE5642173}"/>
                  </a:ext>
                </a:extLst>
              </p:cNvPr>
              <p:cNvSpPr/>
              <p:nvPr/>
            </p:nvSpPr>
            <p:spPr>
              <a:xfrm>
                <a:off x="9906729" y="1092339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0B223327-5E78-09BC-85F0-8B7846C9A51F}"/>
                  </a:ext>
                </a:extLst>
              </p:cNvPr>
              <p:cNvSpPr/>
              <p:nvPr/>
            </p:nvSpPr>
            <p:spPr>
              <a:xfrm>
                <a:off x="8948021" y="1228167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4C426A1E-8CAD-2DCE-1646-75F27985EDBC}"/>
                  </a:ext>
                </a:extLst>
              </p:cNvPr>
              <p:cNvSpPr/>
              <p:nvPr/>
            </p:nvSpPr>
            <p:spPr>
              <a:xfrm>
                <a:off x="9028024" y="12361238"/>
                <a:ext cx="958265" cy="319569"/>
              </a:xfrm>
              <a:custGeom>
                <a:avLst/>
                <a:gdLst>
                  <a:gd name="connsiteX0" fmla="*/ 798702 w 958265"/>
                  <a:gd name="connsiteY0" fmla="*/ 160006 h 319569"/>
                  <a:gd name="connsiteX1" fmla="*/ 798702 w 958265"/>
                  <a:gd name="connsiteY1" fmla="*/ 239566 h 319569"/>
                  <a:gd name="connsiteX2" fmla="*/ 718699 w 958265"/>
                  <a:gd name="connsiteY2" fmla="*/ 239566 h 319569"/>
                  <a:gd name="connsiteX3" fmla="*/ 638696 w 958265"/>
                  <a:gd name="connsiteY3" fmla="*/ 239566 h 319569"/>
                  <a:gd name="connsiteX4" fmla="*/ 559136 w 958265"/>
                  <a:gd name="connsiteY4" fmla="*/ 239566 h 319569"/>
                  <a:gd name="connsiteX5" fmla="*/ 479133 w 958265"/>
                  <a:gd name="connsiteY5" fmla="*/ 239566 h 319569"/>
                  <a:gd name="connsiteX6" fmla="*/ 399130 w 958265"/>
                  <a:gd name="connsiteY6" fmla="*/ 239566 h 319569"/>
                  <a:gd name="connsiteX7" fmla="*/ 319569 w 958265"/>
                  <a:gd name="connsiteY7" fmla="*/ 239566 h 319569"/>
                  <a:gd name="connsiteX8" fmla="*/ 239566 w 958265"/>
                  <a:gd name="connsiteY8" fmla="*/ 239566 h 319569"/>
                  <a:gd name="connsiteX9" fmla="*/ 239566 w 958265"/>
                  <a:gd name="connsiteY9" fmla="*/ 160006 h 319569"/>
                  <a:gd name="connsiteX10" fmla="*/ 159564 w 958265"/>
                  <a:gd name="connsiteY10" fmla="*/ 160006 h 319569"/>
                  <a:gd name="connsiteX11" fmla="*/ 159564 w 958265"/>
                  <a:gd name="connsiteY11" fmla="*/ 80003 h 319569"/>
                  <a:gd name="connsiteX12" fmla="*/ 79561 w 958265"/>
                  <a:gd name="connsiteY12" fmla="*/ 80003 h 319569"/>
                  <a:gd name="connsiteX13" fmla="*/ 79561 w 958265"/>
                  <a:gd name="connsiteY13" fmla="*/ 0 h 319569"/>
                  <a:gd name="connsiteX14" fmla="*/ 0 w 958265"/>
                  <a:gd name="connsiteY14" fmla="*/ 0 h 319569"/>
                  <a:gd name="connsiteX15" fmla="*/ 0 w 958265"/>
                  <a:gd name="connsiteY15" fmla="*/ 80003 h 319569"/>
                  <a:gd name="connsiteX16" fmla="*/ 0 w 958265"/>
                  <a:gd name="connsiteY16" fmla="*/ 160006 h 319569"/>
                  <a:gd name="connsiteX17" fmla="*/ 79561 w 958265"/>
                  <a:gd name="connsiteY17" fmla="*/ 160006 h 319569"/>
                  <a:gd name="connsiteX18" fmla="*/ 79561 w 958265"/>
                  <a:gd name="connsiteY18" fmla="*/ 239566 h 319569"/>
                  <a:gd name="connsiteX19" fmla="*/ 159564 w 958265"/>
                  <a:gd name="connsiteY19" fmla="*/ 239566 h 319569"/>
                  <a:gd name="connsiteX20" fmla="*/ 159564 w 958265"/>
                  <a:gd name="connsiteY20" fmla="*/ 319569 h 319569"/>
                  <a:gd name="connsiteX21" fmla="*/ 239566 w 958265"/>
                  <a:gd name="connsiteY21" fmla="*/ 319569 h 319569"/>
                  <a:gd name="connsiteX22" fmla="*/ 319569 w 958265"/>
                  <a:gd name="connsiteY22" fmla="*/ 319569 h 319569"/>
                  <a:gd name="connsiteX23" fmla="*/ 399130 w 958265"/>
                  <a:gd name="connsiteY23" fmla="*/ 319569 h 319569"/>
                  <a:gd name="connsiteX24" fmla="*/ 479133 w 958265"/>
                  <a:gd name="connsiteY24" fmla="*/ 319569 h 319569"/>
                  <a:gd name="connsiteX25" fmla="*/ 559136 w 958265"/>
                  <a:gd name="connsiteY25" fmla="*/ 319569 h 319569"/>
                  <a:gd name="connsiteX26" fmla="*/ 638696 w 958265"/>
                  <a:gd name="connsiteY26" fmla="*/ 319569 h 319569"/>
                  <a:gd name="connsiteX27" fmla="*/ 718699 w 958265"/>
                  <a:gd name="connsiteY27" fmla="*/ 319569 h 319569"/>
                  <a:gd name="connsiteX28" fmla="*/ 798702 w 958265"/>
                  <a:gd name="connsiteY28" fmla="*/ 319569 h 319569"/>
                  <a:gd name="connsiteX29" fmla="*/ 878705 w 958265"/>
                  <a:gd name="connsiteY29" fmla="*/ 319569 h 319569"/>
                  <a:gd name="connsiteX30" fmla="*/ 878705 w 958265"/>
                  <a:gd name="connsiteY30" fmla="*/ 239566 h 319569"/>
                  <a:gd name="connsiteX31" fmla="*/ 958266 w 958265"/>
                  <a:gd name="connsiteY31" fmla="*/ 239566 h 319569"/>
                  <a:gd name="connsiteX32" fmla="*/ 958266 w 958265"/>
                  <a:gd name="connsiteY32" fmla="*/ 160006 h 319569"/>
                  <a:gd name="connsiteX33" fmla="*/ 878705 w 958265"/>
                  <a:gd name="connsiteY33" fmla="*/ 16000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8265" h="319569">
                    <a:moveTo>
                      <a:pt x="798702" y="160006"/>
                    </a:moveTo>
                    <a:lnTo>
                      <a:pt x="798702" y="239566"/>
                    </a:lnTo>
                    <a:lnTo>
                      <a:pt x="718699" y="239566"/>
                    </a:lnTo>
                    <a:lnTo>
                      <a:pt x="638696" y="239566"/>
                    </a:lnTo>
                    <a:lnTo>
                      <a:pt x="559136" y="239566"/>
                    </a:lnTo>
                    <a:lnTo>
                      <a:pt x="479133" y="239566"/>
                    </a:lnTo>
                    <a:lnTo>
                      <a:pt x="399130" y="239566"/>
                    </a:lnTo>
                    <a:lnTo>
                      <a:pt x="319569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159564" y="160006"/>
                    </a:lnTo>
                    <a:lnTo>
                      <a:pt x="159564" y="80003"/>
                    </a:lnTo>
                    <a:lnTo>
                      <a:pt x="79561" y="80003"/>
                    </a:lnTo>
                    <a:lnTo>
                      <a:pt x="79561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79561" y="160006"/>
                    </a:lnTo>
                    <a:lnTo>
                      <a:pt x="79561" y="239566"/>
                    </a:lnTo>
                    <a:lnTo>
                      <a:pt x="159564" y="239566"/>
                    </a:lnTo>
                    <a:lnTo>
                      <a:pt x="159564" y="319569"/>
                    </a:lnTo>
                    <a:lnTo>
                      <a:pt x="239566" y="319569"/>
                    </a:lnTo>
                    <a:lnTo>
                      <a:pt x="319569" y="319569"/>
                    </a:lnTo>
                    <a:lnTo>
                      <a:pt x="399130" y="319569"/>
                    </a:lnTo>
                    <a:lnTo>
                      <a:pt x="479133" y="319569"/>
                    </a:lnTo>
                    <a:lnTo>
                      <a:pt x="559136" y="319569"/>
                    </a:lnTo>
                    <a:lnTo>
                      <a:pt x="638696" y="319569"/>
                    </a:lnTo>
                    <a:lnTo>
                      <a:pt x="718699" y="319569"/>
                    </a:lnTo>
                    <a:lnTo>
                      <a:pt x="798702" y="319569"/>
                    </a:lnTo>
                    <a:lnTo>
                      <a:pt x="878705" y="319569"/>
                    </a:lnTo>
                    <a:lnTo>
                      <a:pt x="878705" y="239566"/>
                    </a:lnTo>
                    <a:lnTo>
                      <a:pt x="958266" y="239566"/>
                    </a:lnTo>
                    <a:lnTo>
                      <a:pt x="958266" y="160006"/>
                    </a:lnTo>
                    <a:lnTo>
                      <a:pt x="878705" y="160006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8E20E285-3484-DE6D-0062-FCCBF917E5CD}"/>
                  </a:ext>
                </a:extLst>
              </p:cNvPr>
              <p:cNvSpPr/>
              <p:nvPr/>
            </p:nvSpPr>
            <p:spPr>
              <a:xfrm>
                <a:off x="9986289" y="12281678"/>
                <a:ext cx="160005" cy="239566"/>
              </a:xfrm>
              <a:custGeom>
                <a:avLst/>
                <a:gdLst>
                  <a:gd name="connsiteX0" fmla="*/ 80003 w 160005"/>
                  <a:gd name="connsiteY0" fmla="*/ 0 h 239566"/>
                  <a:gd name="connsiteX1" fmla="*/ 80003 w 160005"/>
                  <a:gd name="connsiteY1" fmla="*/ 79561 h 239566"/>
                  <a:gd name="connsiteX2" fmla="*/ 80003 w 160005"/>
                  <a:gd name="connsiteY2" fmla="*/ 79561 h 239566"/>
                  <a:gd name="connsiteX3" fmla="*/ 46410 w 160005"/>
                  <a:gd name="connsiteY3" fmla="*/ 79561 h 239566"/>
                  <a:gd name="connsiteX4" fmla="*/ 0 w 160005"/>
                  <a:gd name="connsiteY4" fmla="*/ 79561 h 239566"/>
                  <a:gd name="connsiteX5" fmla="*/ 0 w 160005"/>
                  <a:gd name="connsiteY5" fmla="*/ 159564 h 239566"/>
                  <a:gd name="connsiteX6" fmla="*/ 0 w 160005"/>
                  <a:gd name="connsiteY6" fmla="*/ 159564 h 239566"/>
                  <a:gd name="connsiteX7" fmla="*/ 0 w 160005"/>
                  <a:gd name="connsiteY7" fmla="*/ 239566 h 239566"/>
                  <a:gd name="connsiteX8" fmla="*/ 80003 w 160005"/>
                  <a:gd name="connsiteY8" fmla="*/ 239566 h 239566"/>
                  <a:gd name="connsiteX9" fmla="*/ 80003 w 160005"/>
                  <a:gd name="connsiteY9" fmla="*/ 159564 h 239566"/>
                  <a:gd name="connsiteX10" fmla="*/ 106965 w 160005"/>
                  <a:gd name="connsiteY10" fmla="*/ 159564 h 239566"/>
                  <a:gd name="connsiteX11" fmla="*/ 160006 w 160005"/>
                  <a:gd name="connsiteY11" fmla="*/ 159564 h 239566"/>
                  <a:gd name="connsiteX12" fmla="*/ 160006 w 160005"/>
                  <a:gd name="connsiteY12" fmla="*/ 79561 h 239566"/>
                  <a:gd name="connsiteX13" fmla="*/ 160006 w 160005"/>
                  <a:gd name="connsiteY13" fmla="*/ 0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005" h="239566">
                    <a:moveTo>
                      <a:pt x="80003" y="0"/>
                    </a:moveTo>
                    <a:lnTo>
                      <a:pt x="80003" y="79561"/>
                    </a:lnTo>
                    <a:lnTo>
                      <a:pt x="80003" y="79561"/>
                    </a:lnTo>
                    <a:lnTo>
                      <a:pt x="46410" y="79561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106965" y="159564"/>
                    </a:lnTo>
                    <a:lnTo>
                      <a:pt x="160006" y="159564"/>
                    </a:lnTo>
                    <a:lnTo>
                      <a:pt x="160006" y="79561"/>
                    </a:lnTo>
                    <a:lnTo>
                      <a:pt x="160006" y="0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12" name="Graphic 168">
              <a:extLst>
                <a:ext uri="{FF2B5EF4-FFF2-40B4-BE49-F238E27FC236}">
                  <a16:creationId xmlns:a16="http://schemas.microsoft.com/office/drawing/2014/main" id="{2AF03D26-F23D-4770-F998-661D20884390}"/>
                </a:ext>
              </a:extLst>
            </p:cNvPr>
            <p:cNvGrpSpPr/>
            <p:nvPr/>
          </p:nvGrpSpPr>
          <p:grpSpPr>
            <a:xfrm>
              <a:off x="9107585" y="11642539"/>
              <a:ext cx="878704" cy="959591"/>
              <a:chOff x="9107585" y="11642539"/>
              <a:chExt cx="878704" cy="959591"/>
            </a:xfrm>
            <a:solidFill>
              <a:srgbClr val="F79B20"/>
            </a:solidFill>
          </p:grpSpPr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C6E9BA32-BF21-FA21-9EC3-B1BD29FABAA0}"/>
                  </a:ext>
                </a:extLst>
              </p:cNvPr>
              <p:cNvSpPr/>
              <p:nvPr/>
            </p:nvSpPr>
            <p:spPr>
              <a:xfrm>
                <a:off x="9186703" y="11802103"/>
                <a:ext cx="720025" cy="800028"/>
              </a:xfrm>
              <a:custGeom>
                <a:avLst/>
                <a:gdLst>
                  <a:gd name="connsiteX0" fmla="*/ 640023 w 720025"/>
                  <a:gd name="connsiteY0" fmla="*/ 399572 h 800028"/>
                  <a:gd name="connsiteX1" fmla="*/ 640023 w 720025"/>
                  <a:gd name="connsiteY1" fmla="*/ 319569 h 800028"/>
                  <a:gd name="connsiteX2" fmla="*/ 560020 w 720025"/>
                  <a:gd name="connsiteY2" fmla="*/ 319569 h 800028"/>
                  <a:gd name="connsiteX3" fmla="*/ 560020 w 720025"/>
                  <a:gd name="connsiteY3" fmla="*/ 239566 h 800028"/>
                  <a:gd name="connsiteX4" fmla="*/ 480017 w 720025"/>
                  <a:gd name="connsiteY4" fmla="*/ 239566 h 800028"/>
                  <a:gd name="connsiteX5" fmla="*/ 480017 w 720025"/>
                  <a:gd name="connsiteY5" fmla="*/ 159564 h 800028"/>
                  <a:gd name="connsiteX6" fmla="*/ 400014 w 720025"/>
                  <a:gd name="connsiteY6" fmla="*/ 159564 h 800028"/>
                  <a:gd name="connsiteX7" fmla="*/ 400014 w 720025"/>
                  <a:gd name="connsiteY7" fmla="*/ 80003 h 800028"/>
                  <a:gd name="connsiteX8" fmla="*/ 400014 w 720025"/>
                  <a:gd name="connsiteY8" fmla="*/ 80003 h 800028"/>
                  <a:gd name="connsiteX9" fmla="*/ 400014 w 720025"/>
                  <a:gd name="connsiteY9" fmla="*/ 0 h 800028"/>
                  <a:gd name="connsiteX10" fmla="*/ 320011 w 720025"/>
                  <a:gd name="connsiteY10" fmla="*/ 0 h 800028"/>
                  <a:gd name="connsiteX11" fmla="*/ 320011 w 720025"/>
                  <a:gd name="connsiteY11" fmla="*/ 80003 h 800028"/>
                  <a:gd name="connsiteX12" fmla="*/ 320011 w 720025"/>
                  <a:gd name="connsiteY12" fmla="*/ 80003 h 800028"/>
                  <a:gd name="connsiteX13" fmla="*/ 320011 w 720025"/>
                  <a:gd name="connsiteY13" fmla="*/ 160006 h 800028"/>
                  <a:gd name="connsiteX14" fmla="*/ 240008 w 720025"/>
                  <a:gd name="connsiteY14" fmla="*/ 160006 h 800028"/>
                  <a:gd name="connsiteX15" fmla="*/ 240008 w 720025"/>
                  <a:gd name="connsiteY15" fmla="*/ 240008 h 800028"/>
                  <a:gd name="connsiteX16" fmla="*/ 160006 w 720025"/>
                  <a:gd name="connsiteY16" fmla="*/ 240008 h 800028"/>
                  <a:gd name="connsiteX17" fmla="*/ 160006 w 720025"/>
                  <a:gd name="connsiteY17" fmla="*/ 320011 h 800028"/>
                  <a:gd name="connsiteX18" fmla="*/ 80003 w 720025"/>
                  <a:gd name="connsiteY18" fmla="*/ 320011 h 800028"/>
                  <a:gd name="connsiteX19" fmla="*/ 80003 w 720025"/>
                  <a:gd name="connsiteY19" fmla="*/ 400014 h 800028"/>
                  <a:gd name="connsiteX20" fmla="*/ 80003 w 720025"/>
                  <a:gd name="connsiteY20" fmla="*/ 480017 h 800028"/>
                  <a:gd name="connsiteX21" fmla="*/ 0 w 720025"/>
                  <a:gd name="connsiteY21" fmla="*/ 480017 h 800028"/>
                  <a:gd name="connsiteX22" fmla="*/ 0 w 720025"/>
                  <a:gd name="connsiteY22" fmla="*/ 560020 h 800028"/>
                  <a:gd name="connsiteX23" fmla="*/ 80003 w 720025"/>
                  <a:gd name="connsiteY23" fmla="*/ 560020 h 800028"/>
                  <a:gd name="connsiteX24" fmla="*/ 80003 w 720025"/>
                  <a:gd name="connsiteY24" fmla="*/ 640023 h 800028"/>
                  <a:gd name="connsiteX25" fmla="*/ 160006 w 720025"/>
                  <a:gd name="connsiteY25" fmla="*/ 640023 h 800028"/>
                  <a:gd name="connsiteX26" fmla="*/ 160006 w 720025"/>
                  <a:gd name="connsiteY26" fmla="*/ 720025 h 800028"/>
                  <a:gd name="connsiteX27" fmla="*/ 240008 w 720025"/>
                  <a:gd name="connsiteY27" fmla="*/ 720025 h 800028"/>
                  <a:gd name="connsiteX28" fmla="*/ 240008 w 720025"/>
                  <a:gd name="connsiteY28" fmla="*/ 800028 h 800028"/>
                  <a:gd name="connsiteX29" fmla="*/ 320011 w 720025"/>
                  <a:gd name="connsiteY29" fmla="*/ 800028 h 800028"/>
                  <a:gd name="connsiteX30" fmla="*/ 400014 w 720025"/>
                  <a:gd name="connsiteY30" fmla="*/ 800028 h 800028"/>
                  <a:gd name="connsiteX31" fmla="*/ 480017 w 720025"/>
                  <a:gd name="connsiteY31" fmla="*/ 800028 h 800028"/>
                  <a:gd name="connsiteX32" fmla="*/ 480017 w 720025"/>
                  <a:gd name="connsiteY32" fmla="*/ 720025 h 800028"/>
                  <a:gd name="connsiteX33" fmla="*/ 560020 w 720025"/>
                  <a:gd name="connsiteY33" fmla="*/ 720025 h 800028"/>
                  <a:gd name="connsiteX34" fmla="*/ 560020 w 720025"/>
                  <a:gd name="connsiteY34" fmla="*/ 640023 h 800028"/>
                  <a:gd name="connsiteX35" fmla="*/ 640023 w 720025"/>
                  <a:gd name="connsiteY35" fmla="*/ 640023 h 800028"/>
                  <a:gd name="connsiteX36" fmla="*/ 640023 w 720025"/>
                  <a:gd name="connsiteY36" fmla="*/ 560020 h 800028"/>
                  <a:gd name="connsiteX37" fmla="*/ 720025 w 720025"/>
                  <a:gd name="connsiteY37" fmla="*/ 560020 h 800028"/>
                  <a:gd name="connsiteX38" fmla="*/ 720025 w 720025"/>
                  <a:gd name="connsiteY38" fmla="*/ 480017 h 800028"/>
                  <a:gd name="connsiteX39" fmla="*/ 640023 w 720025"/>
                  <a:gd name="connsiteY39" fmla="*/ 480017 h 800028"/>
                  <a:gd name="connsiteX40" fmla="*/ 640023 w 720025"/>
                  <a:gd name="connsiteY40" fmla="*/ 399572 h 800028"/>
                  <a:gd name="connsiteX41" fmla="*/ 480017 w 720025"/>
                  <a:gd name="connsiteY41" fmla="*/ 479575 h 800028"/>
                  <a:gd name="connsiteX42" fmla="*/ 480017 w 720025"/>
                  <a:gd name="connsiteY42" fmla="*/ 559578 h 800028"/>
                  <a:gd name="connsiteX43" fmla="*/ 400014 w 720025"/>
                  <a:gd name="connsiteY43" fmla="*/ 559578 h 800028"/>
                  <a:gd name="connsiteX44" fmla="*/ 400014 w 720025"/>
                  <a:gd name="connsiteY44" fmla="*/ 639580 h 800028"/>
                  <a:gd name="connsiteX45" fmla="*/ 320011 w 720025"/>
                  <a:gd name="connsiteY45" fmla="*/ 639580 h 800028"/>
                  <a:gd name="connsiteX46" fmla="*/ 320011 w 720025"/>
                  <a:gd name="connsiteY46" fmla="*/ 559578 h 800028"/>
                  <a:gd name="connsiteX47" fmla="*/ 240008 w 720025"/>
                  <a:gd name="connsiteY47" fmla="*/ 559578 h 800028"/>
                  <a:gd name="connsiteX48" fmla="*/ 240008 w 720025"/>
                  <a:gd name="connsiteY48" fmla="*/ 479575 h 800028"/>
                  <a:gd name="connsiteX49" fmla="*/ 240008 w 720025"/>
                  <a:gd name="connsiteY49" fmla="*/ 399572 h 800028"/>
                  <a:gd name="connsiteX50" fmla="*/ 320011 w 720025"/>
                  <a:gd name="connsiteY50" fmla="*/ 399572 h 800028"/>
                  <a:gd name="connsiteX51" fmla="*/ 320011 w 720025"/>
                  <a:gd name="connsiteY51" fmla="*/ 319569 h 800028"/>
                  <a:gd name="connsiteX52" fmla="*/ 400014 w 720025"/>
                  <a:gd name="connsiteY52" fmla="*/ 319569 h 800028"/>
                  <a:gd name="connsiteX53" fmla="*/ 400014 w 720025"/>
                  <a:gd name="connsiteY53" fmla="*/ 399572 h 800028"/>
                  <a:gd name="connsiteX54" fmla="*/ 480017 w 720025"/>
                  <a:gd name="connsiteY54" fmla="*/ 399572 h 800028"/>
                  <a:gd name="connsiteX55" fmla="*/ 480017 w 720025"/>
                  <a:gd name="connsiteY55" fmla="*/ 479575 h 80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720025" h="800028">
                    <a:moveTo>
                      <a:pt x="640023" y="399572"/>
                    </a:moveTo>
                    <a:lnTo>
                      <a:pt x="640023" y="319569"/>
                    </a:lnTo>
                    <a:lnTo>
                      <a:pt x="560020" y="319569"/>
                    </a:lnTo>
                    <a:lnTo>
                      <a:pt x="560020" y="239566"/>
                    </a:lnTo>
                    <a:lnTo>
                      <a:pt x="480017" y="239566"/>
                    </a:lnTo>
                    <a:lnTo>
                      <a:pt x="480017" y="159564"/>
                    </a:lnTo>
                    <a:lnTo>
                      <a:pt x="400014" y="159564"/>
                    </a:lnTo>
                    <a:lnTo>
                      <a:pt x="400014" y="80003"/>
                    </a:lnTo>
                    <a:lnTo>
                      <a:pt x="400014" y="80003"/>
                    </a:lnTo>
                    <a:lnTo>
                      <a:pt x="400014" y="0"/>
                    </a:lnTo>
                    <a:lnTo>
                      <a:pt x="320011" y="0"/>
                    </a:lnTo>
                    <a:lnTo>
                      <a:pt x="320011" y="80003"/>
                    </a:lnTo>
                    <a:lnTo>
                      <a:pt x="320011" y="80003"/>
                    </a:lnTo>
                    <a:lnTo>
                      <a:pt x="320011" y="160006"/>
                    </a:lnTo>
                    <a:lnTo>
                      <a:pt x="240008" y="160006"/>
                    </a:lnTo>
                    <a:lnTo>
                      <a:pt x="240008" y="240008"/>
                    </a:lnTo>
                    <a:lnTo>
                      <a:pt x="160006" y="240008"/>
                    </a:lnTo>
                    <a:lnTo>
                      <a:pt x="160006" y="320011"/>
                    </a:lnTo>
                    <a:lnTo>
                      <a:pt x="80003" y="320011"/>
                    </a:lnTo>
                    <a:lnTo>
                      <a:pt x="80003" y="400014"/>
                    </a:lnTo>
                    <a:lnTo>
                      <a:pt x="80003" y="480017"/>
                    </a:lnTo>
                    <a:lnTo>
                      <a:pt x="0" y="480017"/>
                    </a:lnTo>
                    <a:lnTo>
                      <a:pt x="0" y="560020"/>
                    </a:lnTo>
                    <a:lnTo>
                      <a:pt x="80003" y="560020"/>
                    </a:lnTo>
                    <a:lnTo>
                      <a:pt x="80003" y="640023"/>
                    </a:lnTo>
                    <a:lnTo>
                      <a:pt x="160006" y="640023"/>
                    </a:lnTo>
                    <a:lnTo>
                      <a:pt x="160006" y="720025"/>
                    </a:lnTo>
                    <a:lnTo>
                      <a:pt x="240008" y="720025"/>
                    </a:lnTo>
                    <a:lnTo>
                      <a:pt x="240008" y="800028"/>
                    </a:lnTo>
                    <a:lnTo>
                      <a:pt x="320011" y="800028"/>
                    </a:lnTo>
                    <a:lnTo>
                      <a:pt x="400014" y="800028"/>
                    </a:lnTo>
                    <a:lnTo>
                      <a:pt x="480017" y="800028"/>
                    </a:lnTo>
                    <a:lnTo>
                      <a:pt x="480017" y="720025"/>
                    </a:lnTo>
                    <a:lnTo>
                      <a:pt x="560020" y="720025"/>
                    </a:lnTo>
                    <a:lnTo>
                      <a:pt x="560020" y="640023"/>
                    </a:lnTo>
                    <a:lnTo>
                      <a:pt x="640023" y="640023"/>
                    </a:lnTo>
                    <a:lnTo>
                      <a:pt x="640023" y="560020"/>
                    </a:lnTo>
                    <a:lnTo>
                      <a:pt x="720025" y="560020"/>
                    </a:lnTo>
                    <a:lnTo>
                      <a:pt x="720025" y="480017"/>
                    </a:lnTo>
                    <a:lnTo>
                      <a:pt x="640023" y="480017"/>
                    </a:lnTo>
                    <a:lnTo>
                      <a:pt x="640023" y="399572"/>
                    </a:lnTo>
                    <a:close/>
                    <a:moveTo>
                      <a:pt x="480017" y="479575"/>
                    </a:moveTo>
                    <a:lnTo>
                      <a:pt x="480017" y="559578"/>
                    </a:lnTo>
                    <a:lnTo>
                      <a:pt x="400014" y="559578"/>
                    </a:lnTo>
                    <a:lnTo>
                      <a:pt x="400014" y="639580"/>
                    </a:lnTo>
                    <a:lnTo>
                      <a:pt x="320011" y="639580"/>
                    </a:lnTo>
                    <a:lnTo>
                      <a:pt x="320011" y="559578"/>
                    </a:lnTo>
                    <a:lnTo>
                      <a:pt x="240008" y="559578"/>
                    </a:lnTo>
                    <a:lnTo>
                      <a:pt x="240008" y="479575"/>
                    </a:lnTo>
                    <a:lnTo>
                      <a:pt x="240008" y="399572"/>
                    </a:lnTo>
                    <a:lnTo>
                      <a:pt x="320011" y="399572"/>
                    </a:lnTo>
                    <a:lnTo>
                      <a:pt x="320011" y="319569"/>
                    </a:lnTo>
                    <a:lnTo>
                      <a:pt x="400014" y="319569"/>
                    </a:lnTo>
                    <a:lnTo>
                      <a:pt x="400014" y="399572"/>
                    </a:lnTo>
                    <a:lnTo>
                      <a:pt x="480017" y="399572"/>
                    </a:lnTo>
                    <a:lnTo>
                      <a:pt x="480017" y="479575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EEAC066C-358A-7BA3-53D5-AF61C5AA5BAB}"/>
                  </a:ext>
                </a:extLst>
              </p:cNvPr>
              <p:cNvSpPr/>
              <p:nvPr/>
            </p:nvSpPr>
            <p:spPr>
              <a:xfrm>
                <a:off x="9507157" y="1164253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99CF4BF9-94E5-DCE5-35F1-AC79127A2EAB}"/>
                  </a:ext>
                </a:extLst>
              </p:cNvPr>
              <p:cNvSpPr/>
              <p:nvPr/>
            </p:nvSpPr>
            <p:spPr>
              <a:xfrm>
                <a:off x="9906729" y="11962109"/>
                <a:ext cx="79560" cy="159563"/>
              </a:xfrm>
              <a:custGeom>
                <a:avLst/>
                <a:gdLst>
                  <a:gd name="connsiteX0" fmla="*/ 0 w 79560"/>
                  <a:gd name="connsiteY0" fmla="*/ 0 h 159563"/>
                  <a:gd name="connsiteX1" fmla="*/ 0 w 79560"/>
                  <a:gd name="connsiteY1" fmla="*/ 80003 h 159563"/>
                  <a:gd name="connsiteX2" fmla="*/ 0 w 79560"/>
                  <a:gd name="connsiteY2" fmla="*/ 159564 h 159563"/>
                  <a:gd name="connsiteX3" fmla="*/ 79561 w 79560"/>
                  <a:gd name="connsiteY3" fmla="*/ 159564 h 159563"/>
                  <a:gd name="connsiteX4" fmla="*/ 79561 w 79560"/>
                  <a:gd name="connsiteY4" fmla="*/ 80003 h 159563"/>
                  <a:gd name="connsiteX5" fmla="*/ 79561 w 79560"/>
                  <a:gd name="connsiteY5" fmla="*/ 0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60" h="159563">
                    <a:moveTo>
                      <a:pt x="0" y="0"/>
                    </a:moveTo>
                    <a:lnTo>
                      <a:pt x="0" y="80003"/>
                    </a:lnTo>
                    <a:lnTo>
                      <a:pt x="0" y="159564"/>
                    </a:lnTo>
                    <a:lnTo>
                      <a:pt x="79561" y="159564"/>
                    </a:lnTo>
                    <a:lnTo>
                      <a:pt x="79561" y="80003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DE6A6D1E-F7CD-6544-D57E-E492E76D1C72}"/>
                  </a:ext>
                </a:extLst>
              </p:cNvPr>
              <p:cNvSpPr/>
              <p:nvPr/>
            </p:nvSpPr>
            <p:spPr>
              <a:xfrm>
                <a:off x="9107585" y="11962109"/>
                <a:ext cx="80002" cy="159563"/>
              </a:xfrm>
              <a:custGeom>
                <a:avLst/>
                <a:gdLst>
                  <a:gd name="connsiteX0" fmla="*/ 80003 w 80002"/>
                  <a:gd name="connsiteY0" fmla="*/ 80003 h 159563"/>
                  <a:gd name="connsiteX1" fmla="*/ 80003 w 80002"/>
                  <a:gd name="connsiteY1" fmla="*/ 0 h 159563"/>
                  <a:gd name="connsiteX2" fmla="*/ 0 w 80002"/>
                  <a:gd name="connsiteY2" fmla="*/ 0 h 159563"/>
                  <a:gd name="connsiteX3" fmla="*/ 0 w 80002"/>
                  <a:gd name="connsiteY3" fmla="*/ 80003 h 159563"/>
                  <a:gd name="connsiteX4" fmla="*/ 0 w 80002"/>
                  <a:gd name="connsiteY4" fmla="*/ 159564 h 159563"/>
                  <a:gd name="connsiteX5" fmla="*/ 80003 w 80002"/>
                  <a:gd name="connsiteY5" fmla="*/ 159564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80003" y="159564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17" name="Graphic 168">
              <a:extLst>
                <a:ext uri="{FF2B5EF4-FFF2-40B4-BE49-F238E27FC236}">
                  <a16:creationId xmlns:a16="http://schemas.microsoft.com/office/drawing/2014/main" id="{83A979B6-52DC-604E-AE3D-B68D301546C3}"/>
                </a:ext>
              </a:extLst>
            </p:cNvPr>
            <p:cNvGrpSpPr/>
            <p:nvPr/>
          </p:nvGrpSpPr>
          <p:grpSpPr>
            <a:xfrm>
              <a:off x="8708455" y="10763835"/>
              <a:ext cx="1677406" cy="1838296"/>
              <a:chOff x="8708455" y="10763835"/>
              <a:chExt cx="1677406" cy="1838296"/>
            </a:xfrm>
            <a:solidFill>
              <a:srgbClr val="F26925"/>
            </a:solidFill>
          </p:grpSpPr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A91C4D48-7A4A-CDA8-ABA9-3111522459FE}"/>
                  </a:ext>
                </a:extLst>
              </p:cNvPr>
              <p:cNvSpPr/>
              <p:nvPr/>
            </p:nvSpPr>
            <p:spPr>
              <a:xfrm>
                <a:off x="10066292" y="1140297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77634939-BCE8-EAAC-9BE4-DFE123540668}"/>
                  </a:ext>
                </a:extLst>
              </p:cNvPr>
              <p:cNvSpPr/>
              <p:nvPr/>
            </p:nvSpPr>
            <p:spPr>
              <a:xfrm>
                <a:off x="8708455" y="1156253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E89054A4-CBFC-9FA4-78C1-B1D0E9BF52B0}"/>
                  </a:ext>
                </a:extLst>
              </p:cNvPr>
              <p:cNvSpPr/>
              <p:nvPr/>
            </p:nvSpPr>
            <p:spPr>
              <a:xfrm>
                <a:off x="10305859" y="1172254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C7F116A6-143F-79CE-0E24-A5D229CDB8BB}"/>
                  </a:ext>
                </a:extLst>
              </p:cNvPr>
              <p:cNvSpPr/>
              <p:nvPr/>
            </p:nvSpPr>
            <p:spPr>
              <a:xfrm>
                <a:off x="9427154" y="1076383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52EC6A21-16E8-C4F9-D035-A703B78641F8}"/>
                  </a:ext>
                </a:extLst>
              </p:cNvPr>
              <p:cNvSpPr/>
              <p:nvPr/>
            </p:nvSpPr>
            <p:spPr>
              <a:xfrm>
                <a:off x="8948021" y="11163407"/>
                <a:ext cx="1197832" cy="1438724"/>
              </a:xfrm>
              <a:custGeom>
                <a:avLst/>
                <a:gdLst>
                  <a:gd name="connsiteX0" fmla="*/ 1118271 w 1197832"/>
                  <a:gd name="connsiteY0" fmla="*/ 878705 h 1438724"/>
                  <a:gd name="connsiteX1" fmla="*/ 1118271 w 1197832"/>
                  <a:gd name="connsiteY1" fmla="*/ 878705 h 1438724"/>
                  <a:gd name="connsiteX2" fmla="*/ 1118271 w 1197832"/>
                  <a:gd name="connsiteY2" fmla="*/ 878705 h 1438724"/>
                  <a:gd name="connsiteX3" fmla="*/ 1118271 w 1197832"/>
                  <a:gd name="connsiteY3" fmla="*/ 878705 h 1438724"/>
                  <a:gd name="connsiteX4" fmla="*/ 1118271 w 1197832"/>
                  <a:gd name="connsiteY4" fmla="*/ 559136 h 1438724"/>
                  <a:gd name="connsiteX5" fmla="*/ 1038269 w 1197832"/>
                  <a:gd name="connsiteY5" fmla="*/ 559136 h 1438724"/>
                  <a:gd name="connsiteX6" fmla="*/ 1038269 w 1197832"/>
                  <a:gd name="connsiteY6" fmla="*/ 639138 h 1438724"/>
                  <a:gd name="connsiteX7" fmla="*/ 958266 w 1197832"/>
                  <a:gd name="connsiteY7" fmla="*/ 639138 h 1438724"/>
                  <a:gd name="connsiteX8" fmla="*/ 958266 w 1197832"/>
                  <a:gd name="connsiteY8" fmla="*/ 718699 h 1438724"/>
                  <a:gd name="connsiteX9" fmla="*/ 798702 w 1197832"/>
                  <a:gd name="connsiteY9" fmla="*/ 718699 h 1438724"/>
                  <a:gd name="connsiteX10" fmla="*/ 798702 w 1197832"/>
                  <a:gd name="connsiteY10" fmla="*/ 399130 h 1438724"/>
                  <a:gd name="connsiteX11" fmla="*/ 718699 w 1197832"/>
                  <a:gd name="connsiteY11" fmla="*/ 399130 h 1438724"/>
                  <a:gd name="connsiteX12" fmla="*/ 718699 w 1197832"/>
                  <a:gd name="connsiteY12" fmla="*/ 159564 h 1438724"/>
                  <a:gd name="connsiteX13" fmla="*/ 638696 w 1197832"/>
                  <a:gd name="connsiteY13" fmla="*/ 159564 h 1438724"/>
                  <a:gd name="connsiteX14" fmla="*/ 638696 w 1197832"/>
                  <a:gd name="connsiteY14" fmla="*/ 79561 h 1438724"/>
                  <a:gd name="connsiteX15" fmla="*/ 558694 w 1197832"/>
                  <a:gd name="connsiteY15" fmla="*/ 79561 h 1438724"/>
                  <a:gd name="connsiteX16" fmla="*/ 558694 w 1197832"/>
                  <a:gd name="connsiteY16" fmla="*/ 0 h 1438724"/>
                  <a:gd name="connsiteX17" fmla="*/ 478691 w 1197832"/>
                  <a:gd name="connsiteY17" fmla="*/ 0 h 1438724"/>
                  <a:gd name="connsiteX18" fmla="*/ 478691 w 1197832"/>
                  <a:gd name="connsiteY18" fmla="*/ 639138 h 1438724"/>
                  <a:gd name="connsiteX19" fmla="*/ 398688 w 1197832"/>
                  <a:gd name="connsiteY19" fmla="*/ 639138 h 1438724"/>
                  <a:gd name="connsiteX20" fmla="*/ 398688 w 1197832"/>
                  <a:gd name="connsiteY20" fmla="*/ 718699 h 1438724"/>
                  <a:gd name="connsiteX21" fmla="*/ 478691 w 1197832"/>
                  <a:gd name="connsiteY21" fmla="*/ 718699 h 1438724"/>
                  <a:gd name="connsiteX22" fmla="*/ 478691 w 1197832"/>
                  <a:gd name="connsiteY22" fmla="*/ 798702 h 1438724"/>
                  <a:gd name="connsiteX23" fmla="*/ 398688 w 1197832"/>
                  <a:gd name="connsiteY23" fmla="*/ 798702 h 1438724"/>
                  <a:gd name="connsiteX24" fmla="*/ 398688 w 1197832"/>
                  <a:gd name="connsiteY24" fmla="*/ 718699 h 1438724"/>
                  <a:gd name="connsiteX25" fmla="*/ 318685 w 1197832"/>
                  <a:gd name="connsiteY25" fmla="*/ 718699 h 1438724"/>
                  <a:gd name="connsiteX26" fmla="*/ 318685 w 1197832"/>
                  <a:gd name="connsiteY26" fmla="*/ 638696 h 1438724"/>
                  <a:gd name="connsiteX27" fmla="*/ 238682 w 1197832"/>
                  <a:gd name="connsiteY27" fmla="*/ 638696 h 1438724"/>
                  <a:gd name="connsiteX28" fmla="*/ 238682 w 1197832"/>
                  <a:gd name="connsiteY28" fmla="*/ 479133 h 1438724"/>
                  <a:gd name="connsiteX29" fmla="*/ 159564 w 1197832"/>
                  <a:gd name="connsiteY29" fmla="*/ 479133 h 1438724"/>
                  <a:gd name="connsiteX30" fmla="*/ 159564 w 1197832"/>
                  <a:gd name="connsiteY30" fmla="*/ 638696 h 1438724"/>
                  <a:gd name="connsiteX31" fmla="*/ 80003 w 1197832"/>
                  <a:gd name="connsiteY31" fmla="*/ 638696 h 1438724"/>
                  <a:gd name="connsiteX32" fmla="*/ 80003 w 1197832"/>
                  <a:gd name="connsiteY32" fmla="*/ 798260 h 1438724"/>
                  <a:gd name="connsiteX33" fmla="*/ 80003 w 1197832"/>
                  <a:gd name="connsiteY33" fmla="*/ 798260 h 1438724"/>
                  <a:gd name="connsiteX34" fmla="*/ 80003 w 1197832"/>
                  <a:gd name="connsiteY34" fmla="*/ 798260 h 1438724"/>
                  <a:gd name="connsiteX35" fmla="*/ 0 w 1197832"/>
                  <a:gd name="connsiteY35" fmla="*/ 798260 h 1438724"/>
                  <a:gd name="connsiteX36" fmla="*/ 0 w 1197832"/>
                  <a:gd name="connsiteY36" fmla="*/ 1117829 h 1438724"/>
                  <a:gd name="connsiteX37" fmla="*/ 80003 w 1197832"/>
                  <a:gd name="connsiteY37" fmla="*/ 1117829 h 1438724"/>
                  <a:gd name="connsiteX38" fmla="*/ 80003 w 1197832"/>
                  <a:gd name="connsiteY38" fmla="*/ 1197832 h 1438724"/>
                  <a:gd name="connsiteX39" fmla="*/ 160006 w 1197832"/>
                  <a:gd name="connsiteY39" fmla="*/ 1197832 h 1438724"/>
                  <a:gd name="connsiteX40" fmla="*/ 160006 w 1197832"/>
                  <a:gd name="connsiteY40" fmla="*/ 1277835 h 1438724"/>
                  <a:gd name="connsiteX41" fmla="*/ 240008 w 1197832"/>
                  <a:gd name="connsiteY41" fmla="*/ 1277835 h 1438724"/>
                  <a:gd name="connsiteX42" fmla="*/ 240008 w 1197832"/>
                  <a:gd name="connsiteY42" fmla="*/ 1357838 h 1438724"/>
                  <a:gd name="connsiteX43" fmla="*/ 320011 w 1197832"/>
                  <a:gd name="connsiteY43" fmla="*/ 1357838 h 1438724"/>
                  <a:gd name="connsiteX44" fmla="*/ 320011 w 1197832"/>
                  <a:gd name="connsiteY44" fmla="*/ 1437841 h 1438724"/>
                  <a:gd name="connsiteX45" fmla="*/ 479575 w 1197832"/>
                  <a:gd name="connsiteY45" fmla="*/ 1437841 h 1438724"/>
                  <a:gd name="connsiteX46" fmla="*/ 479575 w 1197832"/>
                  <a:gd name="connsiteY46" fmla="*/ 1357838 h 1438724"/>
                  <a:gd name="connsiteX47" fmla="*/ 399572 w 1197832"/>
                  <a:gd name="connsiteY47" fmla="*/ 1357838 h 1438724"/>
                  <a:gd name="connsiteX48" fmla="*/ 399572 w 1197832"/>
                  <a:gd name="connsiteY48" fmla="*/ 1277835 h 1438724"/>
                  <a:gd name="connsiteX49" fmla="*/ 319569 w 1197832"/>
                  <a:gd name="connsiteY49" fmla="*/ 1277835 h 1438724"/>
                  <a:gd name="connsiteX50" fmla="*/ 319569 w 1197832"/>
                  <a:gd name="connsiteY50" fmla="*/ 1197832 h 1438724"/>
                  <a:gd name="connsiteX51" fmla="*/ 239566 w 1197832"/>
                  <a:gd name="connsiteY51" fmla="*/ 1197832 h 1438724"/>
                  <a:gd name="connsiteX52" fmla="*/ 239566 w 1197832"/>
                  <a:gd name="connsiteY52" fmla="*/ 1117829 h 1438724"/>
                  <a:gd name="connsiteX53" fmla="*/ 319569 w 1197832"/>
                  <a:gd name="connsiteY53" fmla="*/ 1117829 h 1438724"/>
                  <a:gd name="connsiteX54" fmla="*/ 319569 w 1197832"/>
                  <a:gd name="connsiteY54" fmla="*/ 958266 h 1438724"/>
                  <a:gd name="connsiteX55" fmla="*/ 399572 w 1197832"/>
                  <a:gd name="connsiteY55" fmla="*/ 958266 h 1438724"/>
                  <a:gd name="connsiteX56" fmla="*/ 399572 w 1197832"/>
                  <a:gd name="connsiteY56" fmla="*/ 878263 h 1438724"/>
                  <a:gd name="connsiteX57" fmla="*/ 479575 w 1197832"/>
                  <a:gd name="connsiteY57" fmla="*/ 878263 h 1438724"/>
                  <a:gd name="connsiteX58" fmla="*/ 479575 w 1197832"/>
                  <a:gd name="connsiteY58" fmla="*/ 798260 h 1438724"/>
                  <a:gd name="connsiteX59" fmla="*/ 559578 w 1197832"/>
                  <a:gd name="connsiteY59" fmla="*/ 798260 h 1438724"/>
                  <a:gd name="connsiteX60" fmla="*/ 559578 w 1197832"/>
                  <a:gd name="connsiteY60" fmla="*/ 638696 h 1438724"/>
                  <a:gd name="connsiteX61" fmla="*/ 639580 w 1197832"/>
                  <a:gd name="connsiteY61" fmla="*/ 638696 h 1438724"/>
                  <a:gd name="connsiteX62" fmla="*/ 639580 w 1197832"/>
                  <a:gd name="connsiteY62" fmla="*/ 798260 h 1438724"/>
                  <a:gd name="connsiteX63" fmla="*/ 719583 w 1197832"/>
                  <a:gd name="connsiteY63" fmla="*/ 798260 h 1438724"/>
                  <a:gd name="connsiteX64" fmla="*/ 719583 w 1197832"/>
                  <a:gd name="connsiteY64" fmla="*/ 878263 h 1438724"/>
                  <a:gd name="connsiteX65" fmla="*/ 799586 w 1197832"/>
                  <a:gd name="connsiteY65" fmla="*/ 878263 h 1438724"/>
                  <a:gd name="connsiteX66" fmla="*/ 799586 w 1197832"/>
                  <a:gd name="connsiteY66" fmla="*/ 958266 h 1438724"/>
                  <a:gd name="connsiteX67" fmla="*/ 959150 w 1197832"/>
                  <a:gd name="connsiteY67" fmla="*/ 958266 h 1438724"/>
                  <a:gd name="connsiteX68" fmla="*/ 959150 w 1197832"/>
                  <a:gd name="connsiteY68" fmla="*/ 798702 h 1438724"/>
                  <a:gd name="connsiteX69" fmla="*/ 1039152 w 1197832"/>
                  <a:gd name="connsiteY69" fmla="*/ 798702 h 1438724"/>
                  <a:gd name="connsiteX70" fmla="*/ 1039152 w 1197832"/>
                  <a:gd name="connsiteY70" fmla="*/ 878705 h 1438724"/>
                  <a:gd name="connsiteX71" fmla="*/ 1039152 w 1197832"/>
                  <a:gd name="connsiteY71" fmla="*/ 878705 h 1438724"/>
                  <a:gd name="connsiteX72" fmla="*/ 1039152 w 1197832"/>
                  <a:gd name="connsiteY72" fmla="*/ 958708 h 1438724"/>
                  <a:gd name="connsiteX73" fmla="*/ 1039152 w 1197832"/>
                  <a:gd name="connsiteY73" fmla="*/ 958708 h 1438724"/>
                  <a:gd name="connsiteX74" fmla="*/ 1039152 w 1197832"/>
                  <a:gd name="connsiteY74" fmla="*/ 958708 h 1438724"/>
                  <a:gd name="connsiteX75" fmla="*/ 959150 w 1197832"/>
                  <a:gd name="connsiteY75" fmla="*/ 958708 h 1438724"/>
                  <a:gd name="connsiteX76" fmla="*/ 959150 w 1197832"/>
                  <a:gd name="connsiteY76" fmla="*/ 1038710 h 1438724"/>
                  <a:gd name="connsiteX77" fmla="*/ 878705 w 1197832"/>
                  <a:gd name="connsiteY77" fmla="*/ 1038710 h 1438724"/>
                  <a:gd name="connsiteX78" fmla="*/ 878705 w 1197832"/>
                  <a:gd name="connsiteY78" fmla="*/ 1118713 h 1438724"/>
                  <a:gd name="connsiteX79" fmla="*/ 958708 w 1197832"/>
                  <a:gd name="connsiteY79" fmla="*/ 1118713 h 1438724"/>
                  <a:gd name="connsiteX80" fmla="*/ 958708 w 1197832"/>
                  <a:gd name="connsiteY80" fmla="*/ 1198716 h 1438724"/>
                  <a:gd name="connsiteX81" fmla="*/ 878705 w 1197832"/>
                  <a:gd name="connsiteY81" fmla="*/ 1198716 h 1438724"/>
                  <a:gd name="connsiteX82" fmla="*/ 878705 w 1197832"/>
                  <a:gd name="connsiteY82" fmla="*/ 1278719 h 1438724"/>
                  <a:gd name="connsiteX83" fmla="*/ 798702 w 1197832"/>
                  <a:gd name="connsiteY83" fmla="*/ 1278719 h 1438724"/>
                  <a:gd name="connsiteX84" fmla="*/ 798702 w 1197832"/>
                  <a:gd name="connsiteY84" fmla="*/ 1358722 h 1438724"/>
                  <a:gd name="connsiteX85" fmla="*/ 718699 w 1197832"/>
                  <a:gd name="connsiteY85" fmla="*/ 1358722 h 1438724"/>
                  <a:gd name="connsiteX86" fmla="*/ 718699 w 1197832"/>
                  <a:gd name="connsiteY86" fmla="*/ 1438724 h 1438724"/>
                  <a:gd name="connsiteX87" fmla="*/ 878263 w 1197832"/>
                  <a:gd name="connsiteY87" fmla="*/ 1438724 h 1438724"/>
                  <a:gd name="connsiteX88" fmla="*/ 878263 w 1197832"/>
                  <a:gd name="connsiteY88" fmla="*/ 1358722 h 1438724"/>
                  <a:gd name="connsiteX89" fmla="*/ 1037827 w 1197832"/>
                  <a:gd name="connsiteY89" fmla="*/ 1358722 h 1438724"/>
                  <a:gd name="connsiteX90" fmla="*/ 1037827 w 1197832"/>
                  <a:gd name="connsiteY90" fmla="*/ 1199158 h 1438724"/>
                  <a:gd name="connsiteX91" fmla="*/ 1117829 w 1197832"/>
                  <a:gd name="connsiteY91" fmla="*/ 1199158 h 1438724"/>
                  <a:gd name="connsiteX92" fmla="*/ 1117829 w 1197832"/>
                  <a:gd name="connsiteY92" fmla="*/ 1119155 h 1438724"/>
                  <a:gd name="connsiteX93" fmla="*/ 1117829 w 1197832"/>
                  <a:gd name="connsiteY93" fmla="*/ 1119155 h 1438724"/>
                  <a:gd name="connsiteX94" fmla="*/ 1117829 w 1197832"/>
                  <a:gd name="connsiteY94" fmla="*/ 1119155 h 1438724"/>
                  <a:gd name="connsiteX95" fmla="*/ 1197832 w 1197832"/>
                  <a:gd name="connsiteY95" fmla="*/ 1119155 h 1438724"/>
                  <a:gd name="connsiteX96" fmla="*/ 1197832 w 1197832"/>
                  <a:gd name="connsiteY96" fmla="*/ 879589 h 1438724"/>
                  <a:gd name="connsiteX97" fmla="*/ 1118271 w 1197832"/>
                  <a:gd name="connsiteY97" fmla="*/ 878705 h 1438724"/>
                  <a:gd name="connsiteX98" fmla="*/ 1118271 w 1197832"/>
                  <a:gd name="connsiteY98" fmla="*/ 878705 h 1438724"/>
                  <a:gd name="connsiteX99" fmla="*/ 239566 w 1197832"/>
                  <a:gd name="connsiteY99" fmla="*/ 878705 h 1438724"/>
                  <a:gd name="connsiteX100" fmla="*/ 239566 w 1197832"/>
                  <a:gd name="connsiteY100" fmla="*/ 958708 h 1438724"/>
                  <a:gd name="connsiteX101" fmla="*/ 159564 w 1197832"/>
                  <a:gd name="connsiteY101" fmla="*/ 958708 h 1438724"/>
                  <a:gd name="connsiteX102" fmla="*/ 159564 w 1197832"/>
                  <a:gd name="connsiteY102" fmla="*/ 799144 h 1438724"/>
                  <a:gd name="connsiteX103" fmla="*/ 239566 w 1197832"/>
                  <a:gd name="connsiteY103" fmla="*/ 799144 h 1438724"/>
                  <a:gd name="connsiteX104" fmla="*/ 239566 w 1197832"/>
                  <a:gd name="connsiteY104" fmla="*/ 878705 h 1438724"/>
                  <a:gd name="connsiteX105" fmla="*/ 639139 w 1197832"/>
                  <a:gd name="connsiteY105" fmla="*/ 559136 h 1438724"/>
                  <a:gd name="connsiteX106" fmla="*/ 559136 w 1197832"/>
                  <a:gd name="connsiteY106" fmla="*/ 559136 h 1438724"/>
                  <a:gd name="connsiteX107" fmla="*/ 559136 w 1197832"/>
                  <a:gd name="connsiteY107" fmla="*/ 479133 h 1438724"/>
                  <a:gd name="connsiteX108" fmla="*/ 639139 w 1197832"/>
                  <a:gd name="connsiteY108" fmla="*/ 479133 h 1438724"/>
                  <a:gd name="connsiteX109" fmla="*/ 639139 w 1197832"/>
                  <a:gd name="connsiteY109" fmla="*/ 559136 h 143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197832" h="1438724">
                    <a:moveTo>
                      <a:pt x="1118271" y="878705"/>
                    </a:moveTo>
                    <a:lnTo>
                      <a:pt x="1118271" y="878705"/>
                    </a:lnTo>
                    <a:lnTo>
                      <a:pt x="1118271" y="878705"/>
                    </a:lnTo>
                    <a:lnTo>
                      <a:pt x="1118271" y="878705"/>
                    </a:lnTo>
                    <a:cubicBezTo>
                      <a:pt x="1118271" y="778370"/>
                      <a:pt x="1118271" y="659471"/>
                      <a:pt x="1118271" y="559136"/>
                    </a:cubicBezTo>
                    <a:lnTo>
                      <a:pt x="1038269" y="559136"/>
                    </a:lnTo>
                    <a:lnTo>
                      <a:pt x="1038269" y="639138"/>
                    </a:lnTo>
                    <a:lnTo>
                      <a:pt x="958266" y="639138"/>
                    </a:lnTo>
                    <a:lnTo>
                      <a:pt x="958266" y="718699"/>
                    </a:lnTo>
                    <a:cubicBezTo>
                      <a:pt x="918485" y="718699"/>
                      <a:pt x="838482" y="718699"/>
                      <a:pt x="798702" y="718699"/>
                    </a:cubicBezTo>
                    <a:cubicBezTo>
                      <a:pt x="798702" y="618806"/>
                      <a:pt x="798702" y="499465"/>
                      <a:pt x="798702" y="399130"/>
                    </a:cubicBezTo>
                    <a:lnTo>
                      <a:pt x="718699" y="399130"/>
                    </a:lnTo>
                    <a:cubicBezTo>
                      <a:pt x="718699" y="348299"/>
                      <a:pt x="718699" y="212162"/>
                      <a:pt x="718699" y="159564"/>
                    </a:cubicBezTo>
                    <a:lnTo>
                      <a:pt x="638696" y="159564"/>
                    </a:lnTo>
                    <a:lnTo>
                      <a:pt x="638696" y="79561"/>
                    </a:lnTo>
                    <a:lnTo>
                      <a:pt x="558694" y="79561"/>
                    </a:lnTo>
                    <a:lnTo>
                      <a:pt x="558694" y="0"/>
                    </a:lnTo>
                    <a:lnTo>
                      <a:pt x="478691" y="0"/>
                    </a:lnTo>
                    <a:cubicBezTo>
                      <a:pt x="478691" y="200228"/>
                      <a:pt x="478691" y="439352"/>
                      <a:pt x="478691" y="639138"/>
                    </a:cubicBezTo>
                    <a:lnTo>
                      <a:pt x="398688" y="639138"/>
                    </a:lnTo>
                    <a:lnTo>
                      <a:pt x="398688" y="718699"/>
                    </a:lnTo>
                    <a:lnTo>
                      <a:pt x="478691" y="718699"/>
                    </a:lnTo>
                    <a:cubicBezTo>
                      <a:pt x="478691" y="718699"/>
                      <a:pt x="478691" y="798702"/>
                      <a:pt x="478691" y="798702"/>
                    </a:cubicBezTo>
                    <a:lnTo>
                      <a:pt x="398688" y="798702"/>
                    </a:lnTo>
                    <a:lnTo>
                      <a:pt x="398688" y="718699"/>
                    </a:lnTo>
                    <a:lnTo>
                      <a:pt x="318685" y="718699"/>
                    </a:lnTo>
                    <a:lnTo>
                      <a:pt x="318685" y="638696"/>
                    </a:lnTo>
                    <a:lnTo>
                      <a:pt x="238682" y="638696"/>
                    </a:lnTo>
                    <a:cubicBezTo>
                      <a:pt x="238682" y="615270"/>
                      <a:pt x="238682" y="504327"/>
                      <a:pt x="238682" y="479133"/>
                    </a:cubicBezTo>
                    <a:lnTo>
                      <a:pt x="159564" y="479133"/>
                    </a:lnTo>
                    <a:cubicBezTo>
                      <a:pt x="159564" y="505211"/>
                      <a:pt x="159564" y="614828"/>
                      <a:pt x="159564" y="638696"/>
                    </a:cubicBezTo>
                    <a:lnTo>
                      <a:pt x="80003" y="638696"/>
                    </a:lnTo>
                    <a:cubicBezTo>
                      <a:pt x="80003" y="678477"/>
                      <a:pt x="80003" y="758480"/>
                      <a:pt x="80003" y="798260"/>
                    </a:cubicBezTo>
                    <a:lnTo>
                      <a:pt x="80003" y="798260"/>
                    </a:lnTo>
                    <a:lnTo>
                      <a:pt x="80003" y="798260"/>
                    </a:lnTo>
                    <a:lnTo>
                      <a:pt x="0" y="798260"/>
                    </a:lnTo>
                    <a:cubicBezTo>
                      <a:pt x="0" y="898153"/>
                      <a:pt x="0" y="1017494"/>
                      <a:pt x="0" y="1117829"/>
                    </a:cubicBezTo>
                    <a:lnTo>
                      <a:pt x="80003" y="1117829"/>
                    </a:lnTo>
                    <a:lnTo>
                      <a:pt x="80003" y="1197832"/>
                    </a:lnTo>
                    <a:lnTo>
                      <a:pt x="160006" y="1197832"/>
                    </a:lnTo>
                    <a:lnTo>
                      <a:pt x="160006" y="1277835"/>
                    </a:lnTo>
                    <a:lnTo>
                      <a:pt x="240008" y="1277835"/>
                    </a:lnTo>
                    <a:lnTo>
                      <a:pt x="240008" y="1357838"/>
                    </a:lnTo>
                    <a:lnTo>
                      <a:pt x="320011" y="1357838"/>
                    </a:lnTo>
                    <a:lnTo>
                      <a:pt x="320011" y="1437841"/>
                    </a:lnTo>
                    <a:cubicBezTo>
                      <a:pt x="359792" y="1437841"/>
                      <a:pt x="439794" y="1437841"/>
                      <a:pt x="479575" y="1437841"/>
                    </a:cubicBezTo>
                    <a:lnTo>
                      <a:pt x="479575" y="1357838"/>
                    </a:lnTo>
                    <a:lnTo>
                      <a:pt x="399572" y="1357838"/>
                    </a:lnTo>
                    <a:lnTo>
                      <a:pt x="399572" y="1277835"/>
                    </a:lnTo>
                    <a:lnTo>
                      <a:pt x="319569" y="1277835"/>
                    </a:lnTo>
                    <a:lnTo>
                      <a:pt x="319569" y="1197832"/>
                    </a:lnTo>
                    <a:lnTo>
                      <a:pt x="239566" y="1197832"/>
                    </a:lnTo>
                    <a:lnTo>
                      <a:pt x="239566" y="1117829"/>
                    </a:lnTo>
                    <a:lnTo>
                      <a:pt x="319569" y="1117829"/>
                    </a:lnTo>
                    <a:cubicBezTo>
                      <a:pt x="319569" y="1078049"/>
                      <a:pt x="319569" y="998046"/>
                      <a:pt x="319569" y="958266"/>
                    </a:cubicBezTo>
                    <a:lnTo>
                      <a:pt x="399572" y="958266"/>
                    </a:lnTo>
                    <a:lnTo>
                      <a:pt x="399572" y="878263"/>
                    </a:lnTo>
                    <a:lnTo>
                      <a:pt x="479575" y="878263"/>
                    </a:lnTo>
                    <a:lnTo>
                      <a:pt x="479575" y="798260"/>
                    </a:lnTo>
                    <a:lnTo>
                      <a:pt x="559578" y="798260"/>
                    </a:lnTo>
                    <a:cubicBezTo>
                      <a:pt x="559578" y="758480"/>
                      <a:pt x="559578" y="678477"/>
                      <a:pt x="559578" y="638696"/>
                    </a:cubicBezTo>
                    <a:lnTo>
                      <a:pt x="639580" y="638696"/>
                    </a:lnTo>
                    <a:cubicBezTo>
                      <a:pt x="639580" y="678477"/>
                      <a:pt x="639580" y="758480"/>
                      <a:pt x="639580" y="798260"/>
                    </a:cubicBezTo>
                    <a:lnTo>
                      <a:pt x="719583" y="798260"/>
                    </a:lnTo>
                    <a:lnTo>
                      <a:pt x="719583" y="878263"/>
                    </a:lnTo>
                    <a:lnTo>
                      <a:pt x="799586" y="878263"/>
                    </a:lnTo>
                    <a:lnTo>
                      <a:pt x="799586" y="958266"/>
                    </a:lnTo>
                    <a:cubicBezTo>
                      <a:pt x="839367" y="958266"/>
                      <a:pt x="919369" y="958266"/>
                      <a:pt x="959150" y="958266"/>
                    </a:cubicBezTo>
                    <a:cubicBezTo>
                      <a:pt x="959150" y="918485"/>
                      <a:pt x="959150" y="838482"/>
                      <a:pt x="959150" y="798702"/>
                    </a:cubicBezTo>
                    <a:lnTo>
                      <a:pt x="1039152" y="798702"/>
                    </a:lnTo>
                    <a:lnTo>
                      <a:pt x="1039152" y="878705"/>
                    </a:lnTo>
                    <a:lnTo>
                      <a:pt x="1039152" y="878705"/>
                    </a:lnTo>
                    <a:cubicBezTo>
                      <a:pt x="1039152" y="878705"/>
                      <a:pt x="1039152" y="958708"/>
                      <a:pt x="1039152" y="958708"/>
                    </a:cubicBezTo>
                    <a:lnTo>
                      <a:pt x="1039152" y="958708"/>
                    </a:lnTo>
                    <a:lnTo>
                      <a:pt x="1039152" y="958708"/>
                    </a:lnTo>
                    <a:lnTo>
                      <a:pt x="959150" y="958708"/>
                    </a:lnTo>
                    <a:lnTo>
                      <a:pt x="959150" y="1038710"/>
                    </a:lnTo>
                    <a:lnTo>
                      <a:pt x="878705" y="1038710"/>
                    </a:lnTo>
                    <a:lnTo>
                      <a:pt x="878705" y="1118713"/>
                    </a:lnTo>
                    <a:lnTo>
                      <a:pt x="958708" y="1118713"/>
                    </a:lnTo>
                    <a:lnTo>
                      <a:pt x="958708" y="1198716"/>
                    </a:lnTo>
                    <a:lnTo>
                      <a:pt x="878705" y="1198716"/>
                    </a:lnTo>
                    <a:lnTo>
                      <a:pt x="878705" y="1278719"/>
                    </a:lnTo>
                    <a:lnTo>
                      <a:pt x="798702" y="1278719"/>
                    </a:lnTo>
                    <a:lnTo>
                      <a:pt x="798702" y="1358722"/>
                    </a:lnTo>
                    <a:lnTo>
                      <a:pt x="718699" y="1358722"/>
                    </a:lnTo>
                    <a:lnTo>
                      <a:pt x="718699" y="1438724"/>
                    </a:lnTo>
                    <a:cubicBezTo>
                      <a:pt x="758480" y="1438724"/>
                      <a:pt x="838482" y="1438724"/>
                      <a:pt x="878263" y="1438724"/>
                    </a:cubicBezTo>
                    <a:lnTo>
                      <a:pt x="878263" y="1358722"/>
                    </a:lnTo>
                    <a:cubicBezTo>
                      <a:pt x="918043" y="1358722"/>
                      <a:pt x="998046" y="1358722"/>
                      <a:pt x="1037827" y="1358722"/>
                    </a:cubicBezTo>
                    <a:cubicBezTo>
                      <a:pt x="1037827" y="1318941"/>
                      <a:pt x="1037827" y="1238939"/>
                      <a:pt x="1037827" y="1199158"/>
                    </a:cubicBezTo>
                    <a:cubicBezTo>
                      <a:pt x="1057717" y="1199158"/>
                      <a:pt x="1097939" y="1199158"/>
                      <a:pt x="1117829" y="1199158"/>
                    </a:cubicBezTo>
                    <a:cubicBezTo>
                      <a:pt x="1117829" y="1199158"/>
                      <a:pt x="1117829" y="1119155"/>
                      <a:pt x="1117829" y="1119155"/>
                    </a:cubicBezTo>
                    <a:lnTo>
                      <a:pt x="1117829" y="1119155"/>
                    </a:lnTo>
                    <a:lnTo>
                      <a:pt x="1117829" y="1119155"/>
                    </a:lnTo>
                    <a:lnTo>
                      <a:pt x="1197832" y="1119155"/>
                    </a:lnTo>
                    <a:cubicBezTo>
                      <a:pt x="1197832" y="1047993"/>
                      <a:pt x="1197832" y="950752"/>
                      <a:pt x="1197832" y="879589"/>
                    </a:cubicBezTo>
                    <a:lnTo>
                      <a:pt x="1118271" y="878705"/>
                    </a:lnTo>
                    <a:lnTo>
                      <a:pt x="1118271" y="878705"/>
                    </a:lnTo>
                    <a:close/>
                    <a:moveTo>
                      <a:pt x="239566" y="878705"/>
                    </a:moveTo>
                    <a:lnTo>
                      <a:pt x="239566" y="958708"/>
                    </a:lnTo>
                    <a:lnTo>
                      <a:pt x="159564" y="958708"/>
                    </a:lnTo>
                    <a:cubicBezTo>
                      <a:pt x="159564" y="918927"/>
                      <a:pt x="159564" y="838924"/>
                      <a:pt x="159564" y="799144"/>
                    </a:cubicBezTo>
                    <a:lnTo>
                      <a:pt x="239566" y="799144"/>
                    </a:lnTo>
                    <a:lnTo>
                      <a:pt x="239566" y="878705"/>
                    </a:lnTo>
                    <a:close/>
                    <a:moveTo>
                      <a:pt x="639139" y="559136"/>
                    </a:moveTo>
                    <a:lnTo>
                      <a:pt x="559136" y="559136"/>
                    </a:lnTo>
                    <a:lnTo>
                      <a:pt x="559136" y="479133"/>
                    </a:lnTo>
                    <a:lnTo>
                      <a:pt x="639139" y="479133"/>
                    </a:lnTo>
                    <a:lnTo>
                      <a:pt x="639139" y="559136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269" name="Graphic 169">
            <a:extLst>
              <a:ext uri="{FF2B5EF4-FFF2-40B4-BE49-F238E27FC236}">
                <a16:creationId xmlns:a16="http://schemas.microsoft.com/office/drawing/2014/main" id="{81433285-7B15-A392-BC8F-519DDB2BD00A}"/>
              </a:ext>
            </a:extLst>
          </p:cNvPr>
          <p:cNvGrpSpPr/>
          <p:nvPr/>
        </p:nvGrpSpPr>
        <p:grpSpPr>
          <a:xfrm>
            <a:off x="21598552" y="10492496"/>
            <a:ext cx="1677406" cy="1996975"/>
            <a:chOff x="21598552" y="10492496"/>
            <a:chExt cx="1677406" cy="1996975"/>
          </a:xfrm>
        </p:grpSpPr>
        <p:sp>
          <p:nvSpPr>
            <p:cNvPr id="270" name="Freeform 269">
              <a:extLst>
                <a:ext uri="{FF2B5EF4-FFF2-40B4-BE49-F238E27FC236}">
                  <a16:creationId xmlns:a16="http://schemas.microsoft.com/office/drawing/2014/main" id="{2E12C031-6941-783E-12BD-C200EB5CCCC2}"/>
                </a:ext>
              </a:extLst>
            </p:cNvPr>
            <p:cNvSpPr/>
            <p:nvPr/>
          </p:nvSpPr>
          <p:spPr>
            <a:xfrm>
              <a:off x="22716823" y="11850333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71" name="Freeform 270">
              <a:extLst>
                <a:ext uri="{FF2B5EF4-FFF2-40B4-BE49-F238E27FC236}">
                  <a16:creationId xmlns:a16="http://schemas.microsoft.com/office/drawing/2014/main" id="{FBA0DE16-642B-374B-DE18-386B81FFE05C}"/>
                </a:ext>
              </a:extLst>
            </p:cNvPr>
            <p:cNvSpPr/>
            <p:nvPr/>
          </p:nvSpPr>
          <p:spPr>
            <a:xfrm>
              <a:off x="22237690" y="11610767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72" name="Graphic 169">
              <a:extLst>
                <a:ext uri="{FF2B5EF4-FFF2-40B4-BE49-F238E27FC236}">
                  <a16:creationId xmlns:a16="http://schemas.microsoft.com/office/drawing/2014/main" id="{431C7763-7327-E34F-96D7-953EE742C6EB}"/>
                </a:ext>
              </a:extLst>
            </p:cNvPr>
            <p:cNvGrpSpPr/>
            <p:nvPr/>
          </p:nvGrpSpPr>
          <p:grpSpPr>
            <a:xfrm>
              <a:off x="21758115" y="10812065"/>
              <a:ext cx="1357837" cy="1677406"/>
              <a:chOff x="21758115" y="10812065"/>
              <a:chExt cx="1357837" cy="1677406"/>
            </a:xfrm>
            <a:solidFill>
              <a:srgbClr val="242428"/>
            </a:solidFill>
          </p:grpSpPr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F074138D-ADD8-B99A-29B3-317992E90814}"/>
                  </a:ext>
                </a:extLst>
              </p:cNvPr>
              <p:cNvSpPr/>
              <p:nvPr/>
            </p:nvSpPr>
            <p:spPr>
              <a:xfrm>
                <a:off x="21758115" y="11690770"/>
                <a:ext cx="80002" cy="399129"/>
              </a:xfrm>
              <a:custGeom>
                <a:avLst/>
                <a:gdLst>
                  <a:gd name="connsiteX0" fmla="*/ 80003 w 80002"/>
                  <a:gd name="connsiteY0" fmla="*/ 319569 h 399129"/>
                  <a:gd name="connsiteX1" fmla="*/ 80003 w 80002"/>
                  <a:gd name="connsiteY1" fmla="*/ 239566 h 399129"/>
                  <a:gd name="connsiteX2" fmla="*/ 80003 w 80002"/>
                  <a:gd name="connsiteY2" fmla="*/ 159564 h 399129"/>
                  <a:gd name="connsiteX3" fmla="*/ 80003 w 80002"/>
                  <a:gd name="connsiteY3" fmla="*/ 80003 h 399129"/>
                  <a:gd name="connsiteX4" fmla="*/ 80003 w 80002"/>
                  <a:gd name="connsiteY4" fmla="*/ 0 h 399129"/>
                  <a:gd name="connsiteX5" fmla="*/ 0 w 80002"/>
                  <a:gd name="connsiteY5" fmla="*/ 0 h 399129"/>
                  <a:gd name="connsiteX6" fmla="*/ 0 w 80002"/>
                  <a:gd name="connsiteY6" fmla="*/ 80003 h 399129"/>
                  <a:gd name="connsiteX7" fmla="*/ 0 w 80002"/>
                  <a:gd name="connsiteY7" fmla="*/ 159564 h 399129"/>
                  <a:gd name="connsiteX8" fmla="*/ 0 w 80002"/>
                  <a:gd name="connsiteY8" fmla="*/ 239566 h 399129"/>
                  <a:gd name="connsiteX9" fmla="*/ 0 w 80002"/>
                  <a:gd name="connsiteY9" fmla="*/ 319569 h 399129"/>
                  <a:gd name="connsiteX10" fmla="*/ 0 w 80002"/>
                  <a:gd name="connsiteY10" fmla="*/ 399130 h 399129"/>
                  <a:gd name="connsiteX11" fmla="*/ 80003 w 80002"/>
                  <a:gd name="connsiteY11" fmla="*/ 39913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2" h="399129">
                    <a:moveTo>
                      <a:pt x="80003" y="319569"/>
                    </a:move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0" y="399130"/>
                    </a:lnTo>
                    <a:lnTo>
                      <a:pt x="80003" y="39913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E92F9888-E0AB-3F38-5DC2-EF2FA066DB1C}"/>
                  </a:ext>
                </a:extLst>
              </p:cNvPr>
              <p:cNvSpPr/>
              <p:nvPr/>
            </p:nvSpPr>
            <p:spPr>
              <a:xfrm>
                <a:off x="21838118" y="11530764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160006 h 160005"/>
                  <a:gd name="connsiteX5" fmla="*/ 80003 w 80002"/>
                  <a:gd name="connsiteY5" fmla="*/ 160006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DE5E5A49-BA94-C332-CDFB-BF609AA8D889}"/>
                  </a:ext>
                </a:extLst>
              </p:cNvPr>
              <p:cNvSpPr/>
              <p:nvPr/>
            </p:nvSpPr>
            <p:spPr>
              <a:xfrm>
                <a:off x="21838118" y="12089899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80003 h 160005"/>
                  <a:gd name="connsiteX5" fmla="*/ 0 w 80002"/>
                  <a:gd name="connsiteY5" fmla="*/ 160006 h 160005"/>
                  <a:gd name="connsiteX6" fmla="*/ 80003 w 80002"/>
                  <a:gd name="connsiteY6" fmla="*/ 160006 h 160005"/>
                  <a:gd name="connsiteX7" fmla="*/ 80003 w 80002"/>
                  <a:gd name="connsiteY7" fmla="*/ 80003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lnTo>
                      <a:pt x="80003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F4410309-FBD9-64E6-AB98-05817A0A4D9B}"/>
                  </a:ext>
                </a:extLst>
              </p:cNvPr>
              <p:cNvSpPr/>
              <p:nvPr/>
            </p:nvSpPr>
            <p:spPr>
              <a:xfrm>
                <a:off x="21918121" y="11291197"/>
                <a:ext cx="159563" cy="239566"/>
              </a:xfrm>
              <a:custGeom>
                <a:avLst/>
                <a:gdLst>
                  <a:gd name="connsiteX0" fmla="*/ 79561 w 159563"/>
                  <a:gd name="connsiteY0" fmla="*/ 160006 h 239566"/>
                  <a:gd name="connsiteX1" fmla="*/ 80003 w 159563"/>
                  <a:gd name="connsiteY1" fmla="*/ 160006 h 239566"/>
                  <a:gd name="connsiteX2" fmla="*/ 80003 w 159563"/>
                  <a:gd name="connsiteY2" fmla="*/ 80003 h 239566"/>
                  <a:gd name="connsiteX3" fmla="*/ 159564 w 159563"/>
                  <a:gd name="connsiteY3" fmla="*/ 80003 h 239566"/>
                  <a:gd name="connsiteX4" fmla="*/ 159564 w 159563"/>
                  <a:gd name="connsiteY4" fmla="*/ 0 h 239566"/>
                  <a:gd name="connsiteX5" fmla="*/ 79561 w 159563"/>
                  <a:gd name="connsiteY5" fmla="*/ 0 h 239566"/>
                  <a:gd name="connsiteX6" fmla="*/ 79561 w 159563"/>
                  <a:gd name="connsiteY6" fmla="*/ 80003 h 239566"/>
                  <a:gd name="connsiteX7" fmla="*/ 0 w 159563"/>
                  <a:gd name="connsiteY7" fmla="*/ 80003 h 239566"/>
                  <a:gd name="connsiteX8" fmla="*/ 0 w 159563"/>
                  <a:gd name="connsiteY8" fmla="*/ 160006 h 239566"/>
                  <a:gd name="connsiteX9" fmla="*/ 0 w 159563"/>
                  <a:gd name="connsiteY9" fmla="*/ 239566 h 239566"/>
                  <a:gd name="connsiteX10" fmla="*/ 79561 w 159563"/>
                  <a:gd name="connsiteY10" fmla="*/ 23956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9563" h="239566">
                    <a:moveTo>
                      <a:pt x="79561" y="160006"/>
                    </a:moveTo>
                    <a:lnTo>
                      <a:pt x="80003" y="160006"/>
                    </a:lnTo>
                    <a:lnTo>
                      <a:pt x="80003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79561" y="0"/>
                    </a:lnTo>
                    <a:lnTo>
                      <a:pt x="79561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79561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7BB2F1AA-0E2B-E68D-994A-960C43C2684A}"/>
                  </a:ext>
                </a:extLst>
              </p:cNvPr>
              <p:cNvSpPr/>
              <p:nvPr/>
            </p:nvSpPr>
            <p:spPr>
              <a:xfrm>
                <a:off x="22077684" y="11371200"/>
                <a:ext cx="80002" cy="159563"/>
              </a:xfrm>
              <a:custGeom>
                <a:avLst/>
                <a:gdLst>
                  <a:gd name="connsiteX0" fmla="*/ 0 w 80002"/>
                  <a:gd name="connsiteY0" fmla="*/ 159564 h 159563"/>
                  <a:gd name="connsiteX1" fmla="*/ 80003 w 80002"/>
                  <a:gd name="connsiteY1" fmla="*/ 159564 h 159563"/>
                  <a:gd name="connsiteX2" fmla="*/ 80003 w 80002"/>
                  <a:gd name="connsiteY2" fmla="*/ 80003 h 159563"/>
                  <a:gd name="connsiteX3" fmla="*/ 80003 w 80002"/>
                  <a:gd name="connsiteY3" fmla="*/ 0 h 159563"/>
                  <a:gd name="connsiteX4" fmla="*/ 0 w 80002"/>
                  <a:gd name="connsiteY4" fmla="*/ 0 h 159563"/>
                  <a:gd name="connsiteX5" fmla="*/ 0 w 80002"/>
                  <a:gd name="connsiteY5" fmla="*/ 80003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0" y="159564"/>
                    </a:move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B54602B9-1B51-36D9-85A1-586283BBA709}"/>
                  </a:ext>
                </a:extLst>
              </p:cNvPr>
              <p:cNvSpPr/>
              <p:nvPr/>
            </p:nvSpPr>
            <p:spPr>
              <a:xfrm>
                <a:off x="22157687" y="10892068"/>
                <a:ext cx="159563" cy="718699"/>
              </a:xfrm>
              <a:custGeom>
                <a:avLst/>
                <a:gdLst>
                  <a:gd name="connsiteX0" fmla="*/ 0 w 159563"/>
                  <a:gd name="connsiteY0" fmla="*/ 718699 h 718699"/>
                  <a:gd name="connsiteX1" fmla="*/ 80003 w 159563"/>
                  <a:gd name="connsiteY1" fmla="*/ 718699 h 718699"/>
                  <a:gd name="connsiteX2" fmla="*/ 80003 w 159563"/>
                  <a:gd name="connsiteY2" fmla="*/ 638696 h 718699"/>
                  <a:gd name="connsiteX3" fmla="*/ 159564 w 159563"/>
                  <a:gd name="connsiteY3" fmla="*/ 638696 h 718699"/>
                  <a:gd name="connsiteX4" fmla="*/ 159564 w 159563"/>
                  <a:gd name="connsiteY4" fmla="*/ 559136 h 718699"/>
                  <a:gd name="connsiteX5" fmla="*/ 159564 w 159563"/>
                  <a:gd name="connsiteY5" fmla="*/ 559136 h 718699"/>
                  <a:gd name="connsiteX6" fmla="*/ 159564 w 159563"/>
                  <a:gd name="connsiteY6" fmla="*/ 479133 h 718699"/>
                  <a:gd name="connsiteX7" fmla="*/ 159564 w 159563"/>
                  <a:gd name="connsiteY7" fmla="*/ 479133 h 718699"/>
                  <a:gd name="connsiteX8" fmla="*/ 159564 w 159563"/>
                  <a:gd name="connsiteY8" fmla="*/ 399130 h 718699"/>
                  <a:gd name="connsiteX9" fmla="*/ 159564 w 159563"/>
                  <a:gd name="connsiteY9" fmla="*/ 399130 h 718699"/>
                  <a:gd name="connsiteX10" fmla="*/ 159564 w 159563"/>
                  <a:gd name="connsiteY10" fmla="*/ 319569 h 718699"/>
                  <a:gd name="connsiteX11" fmla="*/ 159564 w 159563"/>
                  <a:gd name="connsiteY11" fmla="*/ 319569 h 718699"/>
                  <a:gd name="connsiteX12" fmla="*/ 159564 w 159563"/>
                  <a:gd name="connsiteY12" fmla="*/ 239566 h 718699"/>
                  <a:gd name="connsiteX13" fmla="*/ 159564 w 159563"/>
                  <a:gd name="connsiteY13" fmla="*/ 239566 h 718699"/>
                  <a:gd name="connsiteX14" fmla="*/ 159564 w 159563"/>
                  <a:gd name="connsiteY14" fmla="*/ 159564 h 718699"/>
                  <a:gd name="connsiteX15" fmla="*/ 159564 w 159563"/>
                  <a:gd name="connsiteY15" fmla="*/ 159564 h 718699"/>
                  <a:gd name="connsiteX16" fmla="*/ 159564 w 159563"/>
                  <a:gd name="connsiteY16" fmla="*/ 80003 h 718699"/>
                  <a:gd name="connsiteX17" fmla="*/ 159564 w 159563"/>
                  <a:gd name="connsiteY17" fmla="*/ 80003 h 718699"/>
                  <a:gd name="connsiteX18" fmla="*/ 159564 w 159563"/>
                  <a:gd name="connsiteY18" fmla="*/ 0 h 718699"/>
                  <a:gd name="connsiteX19" fmla="*/ 80003 w 159563"/>
                  <a:gd name="connsiteY19" fmla="*/ 0 h 718699"/>
                  <a:gd name="connsiteX20" fmla="*/ 80003 w 159563"/>
                  <a:gd name="connsiteY20" fmla="*/ 80003 h 718699"/>
                  <a:gd name="connsiteX21" fmla="*/ 80003 w 159563"/>
                  <a:gd name="connsiteY21" fmla="*/ 80003 h 718699"/>
                  <a:gd name="connsiteX22" fmla="*/ 80003 w 159563"/>
                  <a:gd name="connsiteY22" fmla="*/ 159564 h 718699"/>
                  <a:gd name="connsiteX23" fmla="*/ 80003 w 159563"/>
                  <a:gd name="connsiteY23" fmla="*/ 159564 h 718699"/>
                  <a:gd name="connsiteX24" fmla="*/ 80003 w 159563"/>
                  <a:gd name="connsiteY24" fmla="*/ 239566 h 718699"/>
                  <a:gd name="connsiteX25" fmla="*/ 80003 w 159563"/>
                  <a:gd name="connsiteY25" fmla="*/ 239566 h 718699"/>
                  <a:gd name="connsiteX26" fmla="*/ 80003 w 159563"/>
                  <a:gd name="connsiteY26" fmla="*/ 319569 h 718699"/>
                  <a:gd name="connsiteX27" fmla="*/ 80003 w 159563"/>
                  <a:gd name="connsiteY27" fmla="*/ 319569 h 718699"/>
                  <a:gd name="connsiteX28" fmla="*/ 80003 w 159563"/>
                  <a:gd name="connsiteY28" fmla="*/ 399130 h 718699"/>
                  <a:gd name="connsiteX29" fmla="*/ 80003 w 159563"/>
                  <a:gd name="connsiteY29" fmla="*/ 399130 h 718699"/>
                  <a:gd name="connsiteX30" fmla="*/ 80003 w 159563"/>
                  <a:gd name="connsiteY30" fmla="*/ 479133 h 718699"/>
                  <a:gd name="connsiteX31" fmla="*/ 80003 w 159563"/>
                  <a:gd name="connsiteY31" fmla="*/ 479133 h 718699"/>
                  <a:gd name="connsiteX32" fmla="*/ 80003 w 159563"/>
                  <a:gd name="connsiteY32" fmla="*/ 559136 h 718699"/>
                  <a:gd name="connsiteX33" fmla="*/ 80003 w 159563"/>
                  <a:gd name="connsiteY33" fmla="*/ 559136 h 718699"/>
                  <a:gd name="connsiteX34" fmla="*/ 80003 w 159563"/>
                  <a:gd name="connsiteY34" fmla="*/ 638696 h 718699"/>
                  <a:gd name="connsiteX35" fmla="*/ 0 w 159563"/>
                  <a:gd name="connsiteY35" fmla="*/ 638696 h 71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59563" h="718699">
                    <a:moveTo>
                      <a:pt x="0" y="718699"/>
                    </a:moveTo>
                    <a:lnTo>
                      <a:pt x="80003" y="718699"/>
                    </a:lnTo>
                    <a:lnTo>
                      <a:pt x="80003" y="638696"/>
                    </a:lnTo>
                    <a:lnTo>
                      <a:pt x="159564" y="638696"/>
                    </a:lnTo>
                    <a:lnTo>
                      <a:pt x="159564" y="559136"/>
                    </a:lnTo>
                    <a:lnTo>
                      <a:pt x="159564" y="559136"/>
                    </a:lnTo>
                    <a:lnTo>
                      <a:pt x="159564" y="479133"/>
                    </a:lnTo>
                    <a:lnTo>
                      <a:pt x="159564" y="479133"/>
                    </a:lnTo>
                    <a:lnTo>
                      <a:pt x="159564" y="399130"/>
                    </a:lnTo>
                    <a:lnTo>
                      <a:pt x="159564" y="399130"/>
                    </a:lnTo>
                    <a:lnTo>
                      <a:pt x="159564" y="319569"/>
                    </a:lnTo>
                    <a:lnTo>
                      <a:pt x="159564" y="319569"/>
                    </a:lnTo>
                    <a:lnTo>
                      <a:pt x="159564" y="239566"/>
                    </a:lnTo>
                    <a:lnTo>
                      <a:pt x="159564" y="239566"/>
                    </a:lnTo>
                    <a:lnTo>
                      <a:pt x="159564" y="159564"/>
                    </a:lnTo>
                    <a:lnTo>
                      <a:pt x="159564" y="159564"/>
                    </a:lnTo>
                    <a:lnTo>
                      <a:pt x="159564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80003" y="0"/>
                    </a:lnTo>
                    <a:lnTo>
                      <a:pt x="80003" y="80003"/>
                    </a:lnTo>
                    <a:lnTo>
                      <a:pt x="80003" y="80003"/>
                    </a:lnTo>
                    <a:lnTo>
                      <a:pt x="80003" y="159564"/>
                    </a:lnTo>
                    <a:lnTo>
                      <a:pt x="80003" y="159564"/>
                    </a:lnTo>
                    <a:lnTo>
                      <a:pt x="80003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80003" y="319569"/>
                    </a:lnTo>
                    <a:lnTo>
                      <a:pt x="80003" y="399130"/>
                    </a:lnTo>
                    <a:lnTo>
                      <a:pt x="80003" y="399130"/>
                    </a:lnTo>
                    <a:lnTo>
                      <a:pt x="80003" y="479133"/>
                    </a:lnTo>
                    <a:lnTo>
                      <a:pt x="80003" y="479133"/>
                    </a:lnTo>
                    <a:lnTo>
                      <a:pt x="80003" y="559136"/>
                    </a:lnTo>
                    <a:lnTo>
                      <a:pt x="80003" y="559136"/>
                    </a:lnTo>
                    <a:lnTo>
                      <a:pt x="80003" y="638696"/>
                    </a:lnTo>
                    <a:lnTo>
                      <a:pt x="0" y="63869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2313AF6B-BE4C-499F-4499-7CB529A37511}"/>
                  </a:ext>
                </a:extLst>
              </p:cNvPr>
              <p:cNvSpPr/>
              <p:nvPr/>
            </p:nvSpPr>
            <p:spPr>
              <a:xfrm>
                <a:off x="22956389" y="1216990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A9902A22-CCB3-88B2-8B83-CB58F93BFDB0}"/>
                  </a:ext>
                </a:extLst>
              </p:cNvPr>
              <p:cNvSpPr/>
              <p:nvPr/>
            </p:nvSpPr>
            <p:spPr>
              <a:xfrm>
                <a:off x="23036392" y="11770772"/>
                <a:ext cx="79560" cy="399129"/>
              </a:xfrm>
              <a:custGeom>
                <a:avLst/>
                <a:gdLst>
                  <a:gd name="connsiteX0" fmla="*/ 0 w 79560"/>
                  <a:gd name="connsiteY0" fmla="*/ 0 h 399129"/>
                  <a:gd name="connsiteX1" fmla="*/ 0 w 79560"/>
                  <a:gd name="connsiteY1" fmla="*/ 79561 h 399129"/>
                  <a:gd name="connsiteX2" fmla="*/ 0 w 79560"/>
                  <a:gd name="connsiteY2" fmla="*/ 159563 h 399129"/>
                  <a:gd name="connsiteX3" fmla="*/ 0 w 79560"/>
                  <a:gd name="connsiteY3" fmla="*/ 239566 h 399129"/>
                  <a:gd name="connsiteX4" fmla="*/ 0 w 79560"/>
                  <a:gd name="connsiteY4" fmla="*/ 319127 h 399129"/>
                  <a:gd name="connsiteX5" fmla="*/ 0 w 79560"/>
                  <a:gd name="connsiteY5" fmla="*/ 399130 h 399129"/>
                  <a:gd name="connsiteX6" fmla="*/ 79561 w 79560"/>
                  <a:gd name="connsiteY6" fmla="*/ 399130 h 399129"/>
                  <a:gd name="connsiteX7" fmla="*/ 79561 w 79560"/>
                  <a:gd name="connsiteY7" fmla="*/ 319127 h 399129"/>
                  <a:gd name="connsiteX8" fmla="*/ 79561 w 79560"/>
                  <a:gd name="connsiteY8" fmla="*/ 239566 h 399129"/>
                  <a:gd name="connsiteX9" fmla="*/ 79561 w 79560"/>
                  <a:gd name="connsiteY9" fmla="*/ 159563 h 399129"/>
                  <a:gd name="connsiteX10" fmla="*/ 79561 w 79560"/>
                  <a:gd name="connsiteY10" fmla="*/ 79561 h 399129"/>
                  <a:gd name="connsiteX11" fmla="*/ 79561 w 79560"/>
                  <a:gd name="connsiteY11" fmla="*/ 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560" h="399129">
                    <a:moveTo>
                      <a:pt x="0" y="0"/>
                    </a:moveTo>
                    <a:lnTo>
                      <a:pt x="0" y="79561"/>
                    </a:lnTo>
                    <a:lnTo>
                      <a:pt x="0" y="159563"/>
                    </a:lnTo>
                    <a:lnTo>
                      <a:pt x="0" y="239566"/>
                    </a:lnTo>
                    <a:lnTo>
                      <a:pt x="0" y="319127"/>
                    </a:lnTo>
                    <a:lnTo>
                      <a:pt x="0" y="399130"/>
                    </a:lnTo>
                    <a:lnTo>
                      <a:pt x="79561" y="399130"/>
                    </a:lnTo>
                    <a:lnTo>
                      <a:pt x="79561" y="319127"/>
                    </a:lnTo>
                    <a:lnTo>
                      <a:pt x="79561" y="239566"/>
                    </a:lnTo>
                    <a:lnTo>
                      <a:pt x="79561" y="159563"/>
                    </a:lnTo>
                    <a:lnTo>
                      <a:pt x="79561" y="79561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938E69D3-2052-F63B-CF74-D0E107AB9B1B}"/>
                  </a:ext>
                </a:extLst>
              </p:cNvPr>
              <p:cNvSpPr/>
              <p:nvPr/>
            </p:nvSpPr>
            <p:spPr>
              <a:xfrm>
                <a:off x="22956389" y="11451203"/>
                <a:ext cx="80002" cy="319569"/>
              </a:xfrm>
              <a:custGeom>
                <a:avLst/>
                <a:gdLst>
                  <a:gd name="connsiteX0" fmla="*/ 80003 w 80002"/>
                  <a:gd name="connsiteY0" fmla="*/ 159564 h 319569"/>
                  <a:gd name="connsiteX1" fmla="*/ 80003 w 80002"/>
                  <a:gd name="connsiteY1" fmla="*/ 79561 h 319569"/>
                  <a:gd name="connsiteX2" fmla="*/ 80003 w 80002"/>
                  <a:gd name="connsiteY2" fmla="*/ 0 h 319569"/>
                  <a:gd name="connsiteX3" fmla="*/ 0 w 80002"/>
                  <a:gd name="connsiteY3" fmla="*/ 0 h 319569"/>
                  <a:gd name="connsiteX4" fmla="*/ 0 w 80002"/>
                  <a:gd name="connsiteY4" fmla="*/ 79561 h 319569"/>
                  <a:gd name="connsiteX5" fmla="*/ 0 w 80002"/>
                  <a:gd name="connsiteY5" fmla="*/ 159564 h 319569"/>
                  <a:gd name="connsiteX6" fmla="*/ 0 w 80002"/>
                  <a:gd name="connsiteY6" fmla="*/ 239566 h 319569"/>
                  <a:gd name="connsiteX7" fmla="*/ 0 w 80002"/>
                  <a:gd name="connsiteY7" fmla="*/ 319569 h 319569"/>
                  <a:gd name="connsiteX8" fmla="*/ 80003 w 80002"/>
                  <a:gd name="connsiteY8" fmla="*/ 319569 h 319569"/>
                  <a:gd name="connsiteX9" fmla="*/ 80003 w 80002"/>
                  <a:gd name="connsiteY9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2" h="319569">
                    <a:moveTo>
                      <a:pt x="80003" y="159564"/>
                    </a:moveTo>
                    <a:lnTo>
                      <a:pt x="80003" y="79561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2" name="Freeform 281">
                <a:extLst>
                  <a:ext uri="{FF2B5EF4-FFF2-40B4-BE49-F238E27FC236}">
                    <a16:creationId xmlns:a16="http://schemas.microsoft.com/office/drawing/2014/main" id="{32616A33-C12D-CB3A-CCDB-298726B08F45}"/>
                  </a:ext>
                </a:extLst>
              </p:cNvPr>
              <p:cNvSpPr/>
              <p:nvPr/>
            </p:nvSpPr>
            <p:spPr>
              <a:xfrm>
                <a:off x="22876386" y="1137120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3" name="Freeform 282">
                <a:extLst>
                  <a:ext uri="{FF2B5EF4-FFF2-40B4-BE49-F238E27FC236}">
                    <a16:creationId xmlns:a16="http://schemas.microsoft.com/office/drawing/2014/main" id="{71716546-12B3-02C1-8958-4EDF5E6CF47C}"/>
                  </a:ext>
                </a:extLst>
              </p:cNvPr>
              <p:cNvSpPr/>
              <p:nvPr/>
            </p:nvSpPr>
            <p:spPr>
              <a:xfrm>
                <a:off x="22796826" y="1145120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4" name="Freeform 283">
                <a:extLst>
                  <a:ext uri="{FF2B5EF4-FFF2-40B4-BE49-F238E27FC236}">
                    <a16:creationId xmlns:a16="http://schemas.microsoft.com/office/drawing/2014/main" id="{5F2F608B-E151-E912-F459-5E2AF397E9F0}"/>
                  </a:ext>
                </a:extLst>
              </p:cNvPr>
              <p:cNvSpPr/>
              <p:nvPr/>
            </p:nvSpPr>
            <p:spPr>
              <a:xfrm>
                <a:off x="22636820" y="11291197"/>
                <a:ext cx="160005" cy="319569"/>
              </a:xfrm>
              <a:custGeom>
                <a:avLst/>
                <a:gdLst>
                  <a:gd name="connsiteX0" fmla="*/ 80003 w 160005"/>
                  <a:gd name="connsiteY0" fmla="*/ 160006 h 319569"/>
                  <a:gd name="connsiteX1" fmla="*/ 80003 w 160005"/>
                  <a:gd name="connsiteY1" fmla="*/ 80003 h 319569"/>
                  <a:gd name="connsiteX2" fmla="*/ 80003 w 160005"/>
                  <a:gd name="connsiteY2" fmla="*/ 0 h 319569"/>
                  <a:gd name="connsiteX3" fmla="*/ 0 w 160005"/>
                  <a:gd name="connsiteY3" fmla="*/ 0 h 319569"/>
                  <a:gd name="connsiteX4" fmla="*/ 0 w 160005"/>
                  <a:gd name="connsiteY4" fmla="*/ 80003 h 319569"/>
                  <a:gd name="connsiteX5" fmla="*/ 0 w 160005"/>
                  <a:gd name="connsiteY5" fmla="*/ 160006 h 319569"/>
                  <a:gd name="connsiteX6" fmla="*/ 0 w 160005"/>
                  <a:gd name="connsiteY6" fmla="*/ 239566 h 319569"/>
                  <a:gd name="connsiteX7" fmla="*/ 0 w 160005"/>
                  <a:gd name="connsiteY7" fmla="*/ 319569 h 319569"/>
                  <a:gd name="connsiteX8" fmla="*/ 80003 w 160005"/>
                  <a:gd name="connsiteY8" fmla="*/ 319569 h 319569"/>
                  <a:gd name="connsiteX9" fmla="*/ 160006 w 160005"/>
                  <a:gd name="connsiteY9" fmla="*/ 319569 h 319569"/>
                  <a:gd name="connsiteX10" fmla="*/ 160006 w 160005"/>
                  <a:gd name="connsiteY10" fmla="*/ 239566 h 319569"/>
                  <a:gd name="connsiteX11" fmla="*/ 80003 w 160005"/>
                  <a:gd name="connsiteY11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005" h="319569">
                    <a:moveTo>
                      <a:pt x="80003" y="160006"/>
                    </a:move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id="{A00E00DE-75EB-0517-C44B-512461A15D9E}"/>
                  </a:ext>
                </a:extLst>
              </p:cNvPr>
              <p:cNvSpPr/>
              <p:nvPr/>
            </p:nvSpPr>
            <p:spPr>
              <a:xfrm>
                <a:off x="22317251" y="1081206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6" name="Freeform 285">
                <a:extLst>
                  <a:ext uri="{FF2B5EF4-FFF2-40B4-BE49-F238E27FC236}">
                    <a16:creationId xmlns:a16="http://schemas.microsoft.com/office/drawing/2014/main" id="{45B39B6C-27CA-1745-7336-528996C15834}"/>
                  </a:ext>
                </a:extLst>
              </p:cNvPr>
              <p:cNvSpPr/>
              <p:nvPr/>
            </p:nvSpPr>
            <p:spPr>
              <a:xfrm>
                <a:off x="22397254" y="1089206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E9EE592F-7E1B-7BCF-16B9-053789E7934E}"/>
                  </a:ext>
                </a:extLst>
              </p:cNvPr>
              <p:cNvSpPr/>
              <p:nvPr/>
            </p:nvSpPr>
            <p:spPr>
              <a:xfrm>
                <a:off x="22477256" y="1097207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8FAB58B5-2D56-C5A4-4357-594AF1515AD6}"/>
                  </a:ext>
                </a:extLst>
              </p:cNvPr>
              <p:cNvSpPr/>
              <p:nvPr/>
            </p:nvSpPr>
            <p:spPr>
              <a:xfrm>
                <a:off x="22556817" y="11051631"/>
                <a:ext cx="80002" cy="239566"/>
              </a:xfrm>
              <a:custGeom>
                <a:avLst/>
                <a:gdLst>
                  <a:gd name="connsiteX0" fmla="*/ 80003 w 80002"/>
                  <a:gd name="connsiteY0" fmla="*/ 80003 h 239566"/>
                  <a:gd name="connsiteX1" fmla="*/ 80003 w 80002"/>
                  <a:gd name="connsiteY1" fmla="*/ 0 h 239566"/>
                  <a:gd name="connsiteX2" fmla="*/ 0 w 80002"/>
                  <a:gd name="connsiteY2" fmla="*/ 0 h 239566"/>
                  <a:gd name="connsiteX3" fmla="*/ 0 w 80002"/>
                  <a:gd name="connsiteY3" fmla="*/ 80003 h 239566"/>
                  <a:gd name="connsiteX4" fmla="*/ 0 w 80002"/>
                  <a:gd name="connsiteY4" fmla="*/ 160006 h 239566"/>
                  <a:gd name="connsiteX5" fmla="*/ 0 w 80002"/>
                  <a:gd name="connsiteY5" fmla="*/ 239566 h 239566"/>
                  <a:gd name="connsiteX6" fmla="*/ 80003 w 80002"/>
                  <a:gd name="connsiteY6" fmla="*/ 239566 h 239566"/>
                  <a:gd name="connsiteX7" fmla="*/ 80003 w 80002"/>
                  <a:gd name="connsiteY7" fmla="*/ 16000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239566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5CD60C00-560C-4175-682D-AD29E90269FC}"/>
                  </a:ext>
                </a:extLst>
              </p:cNvPr>
              <p:cNvSpPr/>
              <p:nvPr/>
            </p:nvSpPr>
            <p:spPr>
              <a:xfrm>
                <a:off x="22796826" y="1232946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C96F4F33-D8C9-826A-E2FF-163A29A4611C}"/>
                  </a:ext>
                </a:extLst>
              </p:cNvPr>
              <p:cNvSpPr/>
              <p:nvPr/>
            </p:nvSpPr>
            <p:spPr>
              <a:xfrm>
                <a:off x="22876386" y="1224990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344BA825-C831-5925-FEB6-176FC91E9ACC}"/>
                  </a:ext>
                </a:extLst>
              </p:cNvPr>
              <p:cNvSpPr/>
              <p:nvPr/>
            </p:nvSpPr>
            <p:spPr>
              <a:xfrm>
                <a:off x="21918121" y="1224990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EC1402F7-A4B6-CC7B-48C3-0F9CFCD65229}"/>
                  </a:ext>
                </a:extLst>
              </p:cNvPr>
              <p:cNvSpPr/>
              <p:nvPr/>
            </p:nvSpPr>
            <p:spPr>
              <a:xfrm>
                <a:off x="21997682" y="1232946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D74CDF2-2232-2A2E-EF80-C2B3E220523B}"/>
                  </a:ext>
                </a:extLst>
              </p:cNvPr>
              <p:cNvSpPr/>
              <p:nvPr/>
            </p:nvSpPr>
            <p:spPr>
              <a:xfrm>
                <a:off x="22077684" y="12409469"/>
                <a:ext cx="719141" cy="80002"/>
              </a:xfrm>
              <a:custGeom>
                <a:avLst/>
                <a:gdLst>
                  <a:gd name="connsiteX0" fmla="*/ 559136 w 719141"/>
                  <a:gd name="connsiteY0" fmla="*/ 0 h 80002"/>
                  <a:gd name="connsiteX1" fmla="*/ 479133 w 719141"/>
                  <a:gd name="connsiteY1" fmla="*/ 0 h 80002"/>
                  <a:gd name="connsiteX2" fmla="*/ 399572 w 719141"/>
                  <a:gd name="connsiteY2" fmla="*/ 0 h 80002"/>
                  <a:gd name="connsiteX3" fmla="*/ 319569 w 719141"/>
                  <a:gd name="connsiteY3" fmla="*/ 0 h 80002"/>
                  <a:gd name="connsiteX4" fmla="*/ 239566 w 719141"/>
                  <a:gd name="connsiteY4" fmla="*/ 0 h 80002"/>
                  <a:gd name="connsiteX5" fmla="*/ 160006 w 719141"/>
                  <a:gd name="connsiteY5" fmla="*/ 0 h 80002"/>
                  <a:gd name="connsiteX6" fmla="*/ 80003 w 719141"/>
                  <a:gd name="connsiteY6" fmla="*/ 0 h 80002"/>
                  <a:gd name="connsiteX7" fmla="*/ 0 w 719141"/>
                  <a:gd name="connsiteY7" fmla="*/ 0 h 80002"/>
                  <a:gd name="connsiteX8" fmla="*/ 0 w 719141"/>
                  <a:gd name="connsiteY8" fmla="*/ 80003 h 80002"/>
                  <a:gd name="connsiteX9" fmla="*/ 80003 w 719141"/>
                  <a:gd name="connsiteY9" fmla="*/ 80003 h 80002"/>
                  <a:gd name="connsiteX10" fmla="*/ 160006 w 719141"/>
                  <a:gd name="connsiteY10" fmla="*/ 80003 h 80002"/>
                  <a:gd name="connsiteX11" fmla="*/ 239566 w 719141"/>
                  <a:gd name="connsiteY11" fmla="*/ 80003 h 80002"/>
                  <a:gd name="connsiteX12" fmla="*/ 319569 w 719141"/>
                  <a:gd name="connsiteY12" fmla="*/ 80003 h 80002"/>
                  <a:gd name="connsiteX13" fmla="*/ 399572 w 719141"/>
                  <a:gd name="connsiteY13" fmla="*/ 80003 h 80002"/>
                  <a:gd name="connsiteX14" fmla="*/ 479133 w 719141"/>
                  <a:gd name="connsiteY14" fmla="*/ 80003 h 80002"/>
                  <a:gd name="connsiteX15" fmla="*/ 559136 w 719141"/>
                  <a:gd name="connsiteY15" fmla="*/ 80003 h 80002"/>
                  <a:gd name="connsiteX16" fmla="*/ 639138 w 719141"/>
                  <a:gd name="connsiteY16" fmla="*/ 80003 h 80002"/>
                  <a:gd name="connsiteX17" fmla="*/ 719141 w 719141"/>
                  <a:gd name="connsiteY17" fmla="*/ 80003 h 80002"/>
                  <a:gd name="connsiteX18" fmla="*/ 719141 w 719141"/>
                  <a:gd name="connsiteY18" fmla="*/ 0 h 80002"/>
                  <a:gd name="connsiteX19" fmla="*/ 639138 w 719141"/>
                  <a:gd name="connsiteY19" fmla="*/ 0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141" h="80002">
                    <a:moveTo>
                      <a:pt x="559136" y="0"/>
                    </a:moveTo>
                    <a:lnTo>
                      <a:pt x="479133" y="0"/>
                    </a:lnTo>
                    <a:lnTo>
                      <a:pt x="399572" y="0"/>
                    </a:lnTo>
                    <a:lnTo>
                      <a:pt x="319569" y="0"/>
                    </a:lnTo>
                    <a:lnTo>
                      <a:pt x="239566" y="0"/>
                    </a:lnTo>
                    <a:lnTo>
                      <a:pt x="160006" y="0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80003" y="80003"/>
                    </a:lnTo>
                    <a:lnTo>
                      <a:pt x="160006" y="80003"/>
                    </a:lnTo>
                    <a:lnTo>
                      <a:pt x="239566" y="80003"/>
                    </a:lnTo>
                    <a:lnTo>
                      <a:pt x="319569" y="80003"/>
                    </a:lnTo>
                    <a:lnTo>
                      <a:pt x="399572" y="80003"/>
                    </a:lnTo>
                    <a:lnTo>
                      <a:pt x="479133" y="80003"/>
                    </a:lnTo>
                    <a:lnTo>
                      <a:pt x="559136" y="80003"/>
                    </a:lnTo>
                    <a:lnTo>
                      <a:pt x="639138" y="80003"/>
                    </a:lnTo>
                    <a:lnTo>
                      <a:pt x="719141" y="80003"/>
                    </a:lnTo>
                    <a:lnTo>
                      <a:pt x="719141" y="0"/>
                    </a:lnTo>
                    <a:lnTo>
                      <a:pt x="639138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94" name="Graphic 169">
              <a:extLst>
                <a:ext uri="{FF2B5EF4-FFF2-40B4-BE49-F238E27FC236}">
                  <a16:creationId xmlns:a16="http://schemas.microsoft.com/office/drawing/2014/main" id="{1F273C05-108F-A082-0303-D1613510A5A2}"/>
                </a:ext>
              </a:extLst>
            </p:cNvPr>
            <p:cNvGrpSpPr/>
            <p:nvPr/>
          </p:nvGrpSpPr>
          <p:grpSpPr>
            <a:xfrm>
              <a:off x="22077684" y="10652059"/>
              <a:ext cx="639138" cy="1517843"/>
              <a:chOff x="22077684" y="10652059"/>
              <a:chExt cx="639138" cy="1517843"/>
            </a:xfrm>
            <a:solidFill>
              <a:srgbClr val="FFBE3B"/>
            </a:solidFill>
          </p:grpSpPr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47DF81A4-E27E-7D50-0797-4E88DA2F2F46}"/>
                  </a:ext>
                </a:extLst>
              </p:cNvPr>
              <p:cNvSpPr/>
              <p:nvPr/>
            </p:nvSpPr>
            <p:spPr>
              <a:xfrm>
                <a:off x="22317251" y="11850333"/>
                <a:ext cx="239566" cy="319569"/>
              </a:xfrm>
              <a:custGeom>
                <a:avLst/>
                <a:gdLst>
                  <a:gd name="connsiteX0" fmla="*/ 160006 w 239566"/>
                  <a:gd name="connsiteY0" fmla="*/ 0 h 319569"/>
                  <a:gd name="connsiteX1" fmla="*/ 80003 w 239566"/>
                  <a:gd name="connsiteY1" fmla="*/ 0 h 319569"/>
                  <a:gd name="connsiteX2" fmla="*/ 80003 w 239566"/>
                  <a:gd name="connsiteY2" fmla="*/ 80003 h 319569"/>
                  <a:gd name="connsiteX3" fmla="*/ 0 w 239566"/>
                  <a:gd name="connsiteY3" fmla="*/ 80003 h 319569"/>
                  <a:gd name="connsiteX4" fmla="*/ 0 w 239566"/>
                  <a:gd name="connsiteY4" fmla="*/ 160006 h 319569"/>
                  <a:gd name="connsiteX5" fmla="*/ 0 w 239566"/>
                  <a:gd name="connsiteY5" fmla="*/ 239566 h 319569"/>
                  <a:gd name="connsiteX6" fmla="*/ 80003 w 239566"/>
                  <a:gd name="connsiteY6" fmla="*/ 239566 h 319569"/>
                  <a:gd name="connsiteX7" fmla="*/ 80003 w 239566"/>
                  <a:gd name="connsiteY7" fmla="*/ 319569 h 319569"/>
                  <a:gd name="connsiteX8" fmla="*/ 160006 w 239566"/>
                  <a:gd name="connsiteY8" fmla="*/ 319569 h 319569"/>
                  <a:gd name="connsiteX9" fmla="*/ 160006 w 239566"/>
                  <a:gd name="connsiteY9" fmla="*/ 239566 h 319569"/>
                  <a:gd name="connsiteX10" fmla="*/ 239566 w 239566"/>
                  <a:gd name="connsiteY10" fmla="*/ 239566 h 319569"/>
                  <a:gd name="connsiteX11" fmla="*/ 239566 w 239566"/>
                  <a:gd name="connsiteY11" fmla="*/ 160006 h 319569"/>
                  <a:gd name="connsiteX12" fmla="*/ 239566 w 239566"/>
                  <a:gd name="connsiteY12" fmla="*/ 80003 h 319569"/>
                  <a:gd name="connsiteX13" fmla="*/ 160006 w 239566"/>
                  <a:gd name="connsiteY13" fmla="*/ 80003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9566" h="319569">
                    <a:moveTo>
                      <a:pt x="160006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239566" y="80003"/>
                    </a:lnTo>
                    <a:lnTo>
                      <a:pt x="160006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BD81B03-D611-EAA9-7152-B313741EBDF9}"/>
                  </a:ext>
                </a:extLst>
              </p:cNvPr>
              <p:cNvSpPr/>
              <p:nvPr/>
            </p:nvSpPr>
            <p:spPr>
              <a:xfrm>
                <a:off x="22636820" y="1081206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D8A7E99-AA72-8733-DB9B-D35E3DF8EDC2}"/>
                  </a:ext>
                </a:extLst>
              </p:cNvPr>
              <p:cNvSpPr/>
              <p:nvPr/>
            </p:nvSpPr>
            <p:spPr>
              <a:xfrm>
                <a:off x="22077684" y="1065205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98" name="Graphic 169">
              <a:extLst>
                <a:ext uri="{FF2B5EF4-FFF2-40B4-BE49-F238E27FC236}">
                  <a16:creationId xmlns:a16="http://schemas.microsoft.com/office/drawing/2014/main" id="{8B04F4DB-F269-3A66-03BC-C2364A97656C}"/>
                </a:ext>
              </a:extLst>
            </p:cNvPr>
            <p:cNvGrpSpPr/>
            <p:nvPr/>
          </p:nvGrpSpPr>
          <p:grpSpPr>
            <a:xfrm>
              <a:off x="21838118" y="10652059"/>
              <a:ext cx="1198274" cy="1757409"/>
              <a:chOff x="21838118" y="10652059"/>
              <a:chExt cx="1198274" cy="1757409"/>
            </a:xfrm>
            <a:solidFill>
              <a:srgbClr val="E54323"/>
            </a:solidFill>
          </p:grpSpPr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F75499C5-B1D3-89A9-ADCD-515DAA4EE9A0}"/>
                  </a:ext>
                </a:extLst>
              </p:cNvPr>
              <p:cNvSpPr/>
              <p:nvPr/>
            </p:nvSpPr>
            <p:spPr>
              <a:xfrm>
                <a:off x="21918121" y="1105163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A7BDDDFE-1D6A-5E1C-D071-C3EFF05D8D16}"/>
                  </a:ext>
                </a:extLst>
              </p:cNvPr>
              <p:cNvSpPr/>
              <p:nvPr/>
            </p:nvSpPr>
            <p:spPr>
              <a:xfrm>
                <a:off x="22796826" y="1065205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9FF4EE2C-D292-2033-5E2F-DC20B1767851}"/>
                  </a:ext>
                </a:extLst>
              </p:cNvPr>
              <p:cNvSpPr/>
              <p:nvPr/>
            </p:nvSpPr>
            <p:spPr>
              <a:xfrm>
                <a:off x="21838118" y="1201033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0C6FCF21-1F8D-512E-5E34-8298998771D7}"/>
                  </a:ext>
                </a:extLst>
              </p:cNvPr>
              <p:cNvSpPr/>
              <p:nvPr/>
            </p:nvSpPr>
            <p:spPr>
              <a:xfrm>
                <a:off x="21918121" y="12089899"/>
                <a:ext cx="958265" cy="319569"/>
              </a:xfrm>
              <a:custGeom>
                <a:avLst/>
                <a:gdLst>
                  <a:gd name="connsiteX0" fmla="*/ 798702 w 958265"/>
                  <a:gd name="connsiteY0" fmla="*/ 160006 h 319569"/>
                  <a:gd name="connsiteX1" fmla="*/ 798702 w 958265"/>
                  <a:gd name="connsiteY1" fmla="*/ 239566 h 319569"/>
                  <a:gd name="connsiteX2" fmla="*/ 718699 w 958265"/>
                  <a:gd name="connsiteY2" fmla="*/ 239566 h 319569"/>
                  <a:gd name="connsiteX3" fmla="*/ 638696 w 958265"/>
                  <a:gd name="connsiteY3" fmla="*/ 239566 h 319569"/>
                  <a:gd name="connsiteX4" fmla="*/ 559136 w 958265"/>
                  <a:gd name="connsiteY4" fmla="*/ 239566 h 319569"/>
                  <a:gd name="connsiteX5" fmla="*/ 479133 w 958265"/>
                  <a:gd name="connsiteY5" fmla="*/ 239566 h 319569"/>
                  <a:gd name="connsiteX6" fmla="*/ 399130 w 958265"/>
                  <a:gd name="connsiteY6" fmla="*/ 239566 h 319569"/>
                  <a:gd name="connsiteX7" fmla="*/ 319569 w 958265"/>
                  <a:gd name="connsiteY7" fmla="*/ 239566 h 319569"/>
                  <a:gd name="connsiteX8" fmla="*/ 239566 w 958265"/>
                  <a:gd name="connsiteY8" fmla="*/ 239566 h 319569"/>
                  <a:gd name="connsiteX9" fmla="*/ 239566 w 958265"/>
                  <a:gd name="connsiteY9" fmla="*/ 160006 h 319569"/>
                  <a:gd name="connsiteX10" fmla="*/ 159564 w 958265"/>
                  <a:gd name="connsiteY10" fmla="*/ 160006 h 319569"/>
                  <a:gd name="connsiteX11" fmla="*/ 159564 w 958265"/>
                  <a:gd name="connsiteY11" fmla="*/ 80003 h 319569"/>
                  <a:gd name="connsiteX12" fmla="*/ 79561 w 958265"/>
                  <a:gd name="connsiteY12" fmla="*/ 80003 h 319569"/>
                  <a:gd name="connsiteX13" fmla="*/ 79561 w 958265"/>
                  <a:gd name="connsiteY13" fmla="*/ 0 h 319569"/>
                  <a:gd name="connsiteX14" fmla="*/ 0 w 958265"/>
                  <a:gd name="connsiteY14" fmla="*/ 0 h 319569"/>
                  <a:gd name="connsiteX15" fmla="*/ 0 w 958265"/>
                  <a:gd name="connsiteY15" fmla="*/ 80003 h 319569"/>
                  <a:gd name="connsiteX16" fmla="*/ 0 w 958265"/>
                  <a:gd name="connsiteY16" fmla="*/ 160006 h 319569"/>
                  <a:gd name="connsiteX17" fmla="*/ 79561 w 958265"/>
                  <a:gd name="connsiteY17" fmla="*/ 160006 h 319569"/>
                  <a:gd name="connsiteX18" fmla="*/ 79561 w 958265"/>
                  <a:gd name="connsiteY18" fmla="*/ 239566 h 319569"/>
                  <a:gd name="connsiteX19" fmla="*/ 159564 w 958265"/>
                  <a:gd name="connsiteY19" fmla="*/ 239566 h 319569"/>
                  <a:gd name="connsiteX20" fmla="*/ 159564 w 958265"/>
                  <a:gd name="connsiteY20" fmla="*/ 319569 h 319569"/>
                  <a:gd name="connsiteX21" fmla="*/ 239566 w 958265"/>
                  <a:gd name="connsiteY21" fmla="*/ 319569 h 319569"/>
                  <a:gd name="connsiteX22" fmla="*/ 319569 w 958265"/>
                  <a:gd name="connsiteY22" fmla="*/ 319569 h 319569"/>
                  <a:gd name="connsiteX23" fmla="*/ 399130 w 958265"/>
                  <a:gd name="connsiteY23" fmla="*/ 319569 h 319569"/>
                  <a:gd name="connsiteX24" fmla="*/ 479133 w 958265"/>
                  <a:gd name="connsiteY24" fmla="*/ 319569 h 319569"/>
                  <a:gd name="connsiteX25" fmla="*/ 559136 w 958265"/>
                  <a:gd name="connsiteY25" fmla="*/ 319569 h 319569"/>
                  <a:gd name="connsiteX26" fmla="*/ 638696 w 958265"/>
                  <a:gd name="connsiteY26" fmla="*/ 319569 h 319569"/>
                  <a:gd name="connsiteX27" fmla="*/ 718699 w 958265"/>
                  <a:gd name="connsiteY27" fmla="*/ 319569 h 319569"/>
                  <a:gd name="connsiteX28" fmla="*/ 798702 w 958265"/>
                  <a:gd name="connsiteY28" fmla="*/ 319569 h 319569"/>
                  <a:gd name="connsiteX29" fmla="*/ 878705 w 958265"/>
                  <a:gd name="connsiteY29" fmla="*/ 319569 h 319569"/>
                  <a:gd name="connsiteX30" fmla="*/ 878705 w 958265"/>
                  <a:gd name="connsiteY30" fmla="*/ 239566 h 319569"/>
                  <a:gd name="connsiteX31" fmla="*/ 958266 w 958265"/>
                  <a:gd name="connsiteY31" fmla="*/ 239566 h 319569"/>
                  <a:gd name="connsiteX32" fmla="*/ 958266 w 958265"/>
                  <a:gd name="connsiteY32" fmla="*/ 160006 h 319569"/>
                  <a:gd name="connsiteX33" fmla="*/ 878705 w 958265"/>
                  <a:gd name="connsiteY33" fmla="*/ 16000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8265" h="319569">
                    <a:moveTo>
                      <a:pt x="798702" y="160006"/>
                    </a:moveTo>
                    <a:lnTo>
                      <a:pt x="798702" y="239566"/>
                    </a:lnTo>
                    <a:lnTo>
                      <a:pt x="718699" y="239566"/>
                    </a:lnTo>
                    <a:lnTo>
                      <a:pt x="638696" y="239566"/>
                    </a:lnTo>
                    <a:lnTo>
                      <a:pt x="559136" y="239566"/>
                    </a:lnTo>
                    <a:lnTo>
                      <a:pt x="479133" y="239566"/>
                    </a:lnTo>
                    <a:lnTo>
                      <a:pt x="399130" y="239566"/>
                    </a:lnTo>
                    <a:lnTo>
                      <a:pt x="319569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159564" y="160006"/>
                    </a:lnTo>
                    <a:lnTo>
                      <a:pt x="159564" y="80003"/>
                    </a:lnTo>
                    <a:lnTo>
                      <a:pt x="79561" y="80003"/>
                    </a:lnTo>
                    <a:lnTo>
                      <a:pt x="79561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79561" y="160006"/>
                    </a:lnTo>
                    <a:lnTo>
                      <a:pt x="79561" y="239566"/>
                    </a:lnTo>
                    <a:lnTo>
                      <a:pt x="159564" y="239566"/>
                    </a:lnTo>
                    <a:lnTo>
                      <a:pt x="159564" y="319569"/>
                    </a:lnTo>
                    <a:lnTo>
                      <a:pt x="239566" y="319569"/>
                    </a:lnTo>
                    <a:lnTo>
                      <a:pt x="319569" y="319569"/>
                    </a:lnTo>
                    <a:lnTo>
                      <a:pt x="399130" y="319569"/>
                    </a:lnTo>
                    <a:lnTo>
                      <a:pt x="479133" y="319569"/>
                    </a:lnTo>
                    <a:lnTo>
                      <a:pt x="559136" y="319569"/>
                    </a:lnTo>
                    <a:lnTo>
                      <a:pt x="638696" y="319569"/>
                    </a:lnTo>
                    <a:lnTo>
                      <a:pt x="718699" y="319569"/>
                    </a:lnTo>
                    <a:lnTo>
                      <a:pt x="798702" y="319569"/>
                    </a:lnTo>
                    <a:lnTo>
                      <a:pt x="878705" y="319569"/>
                    </a:lnTo>
                    <a:lnTo>
                      <a:pt x="878705" y="239566"/>
                    </a:lnTo>
                    <a:lnTo>
                      <a:pt x="958266" y="239566"/>
                    </a:lnTo>
                    <a:lnTo>
                      <a:pt x="958266" y="160006"/>
                    </a:lnTo>
                    <a:lnTo>
                      <a:pt x="878705" y="160006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65718915-4B43-F724-F678-8E6C690059BD}"/>
                  </a:ext>
                </a:extLst>
              </p:cNvPr>
              <p:cNvSpPr/>
              <p:nvPr/>
            </p:nvSpPr>
            <p:spPr>
              <a:xfrm>
                <a:off x="22876386" y="12010339"/>
                <a:ext cx="160005" cy="239566"/>
              </a:xfrm>
              <a:custGeom>
                <a:avLst/>
                <a:gdLst>
                  <a:gd name="connsiteX0" fmla="*/ 80003 w 160005"/>
                  <a:gd name="connsiteY0" fmla="*/ 0 h 239566"/>
                  <a:gd name="connsiteX1" fmla="*/ 80003 w 160005"/>
                  <a:gd name="connsiteY1" fmla="*/ 79561 h 239566"/>
                  <a:gd name="connsiteX2" fmla="*/ 80003 w 160005"/>
                  <a:gd name="connsiteY2" fmla="*/ 79561 h 239566"/>
                  <a:gd name="connsiteX3" fmla="*/ 46410 w 160005"/>
                  <a:gd name="connsiteY3" fmla="*/ 79561 h 239566"/>
                  <a:gd name="connsiteX4" fmla="*/ 0 w 160005"/>
                  <a:gd name="connsiteY4" fmla="*/ 79561 h 239566"/>
                  <a:gd name="connsiteX5" fmla="*/ 0 w 160005"/>
                  <a:gd name="connsiteY5" fmla="*/ 159564 h 239566"/>
                  <a:gd name="connsiteX6" fmla="*/ 0 w 160005"/>
                  <a:gd name="connsiteY6" fmla="*/ 159564 h 239566"/>
                  <a:gd name="connsiteX7" fmla="*/ 0 w 160005"/>
                  <a:gd name="connsiteY7" fmla="*/ 239566 h 239566"/>
                  <a:gd name="connsiteX8" fmla="*/ 80003 w 160005"/>
                  <a:gd name="connsiteY8" fmla="*/ 239566 h 239566"/>
                  <a:gd name="connsiteX9" fmla="*/ 80003 w 160005"/>
                  <a:gd name="connsiteY9" fmla="*/ 159564 h 239566"/>
                  <a:gd name="connsiteX10" fmla="*/ 106965 w 160005"/>
                  <a:gd name="connsiteY10" fmla="*/ 159564 h 239566"/>
                  <a:gd name="connsiteX11" fmla="*/ 160006 w 160005"/>
                  <a:gd name="connsiteY11" fmla="*/ 159564 h 239566"/>
                  <a:gd name="connsiteX12" fmla="*/ 160006 w 160005"/>
                  <a:gd name="connsiteY12" fmla="*/ 79561 h 239566"/>
                  <a:gd name="connsiteX13" fmla="*/ 160006 w 160005"/>
                  <a:gd name="connsiteY13" fmla="*/ 0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005" h="239566">
                    <a:moveTo>
                      <a:pt x="80003" y="0"/>
                    </a:moveTo>
                    <a:lnTo>
                      <a:pt x="80003" y="79561"/>
                    </a:lnTo>
                    <a:lnTo>
                      <a:pt x="80003" y="79561"/>
                    </a:lnTo>
                    <a:lnTo>
                      <a:pt x="46410" y="79561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106965" y="159564"/>
                    </a:lnTo>
                    <a:lnTo>
                      <a:pt x="160006" y="159564"/>
                    </a:lnTo>
                    <a:lnTo>
                      <a:pt x="160006" y="79561"/>
                    </a:lnTo>
                    <a:lnTo>
                      <a:pt x="160006" y="0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04" name="Graphic 169">
              <a:extLst>
                <a:ext uri="{FF2B5EF4-FFF2-40B4-BE49-F238E27FC236}">
                  <a16:creationId xmlns:a16="http://schemas.microsoft.com/office/drawing/2014/main" id="{08A348E6-9AA4-333B-DAFD-0FD62C0474A0}"/>
                </a:ext>
              </a:extLst>
            </p:cNvPr>
            <p:cNvGrpSpPr/>
            <p:nvPr/>
          </p:nvGrpSpPr>
          <p:grpSpPr>
            <a:xfrm>
              <a:off x="21997682" y="11371200"/>
              <a:ext cx="878704" cy="959591"/>
              <a:chOff x="21997682" y="11371200"/>
              <a:chExt cx="878704" cy="959591"/>
            </a:xfrm>
            <a:solidFill>
              <a:srgbClr val="F79B20"/>
            </a:solidFill>
          </p:grpSpPr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5CF19807-9F1B-DDC6-63F9-85193D2E5F1C}"/>
                  </a:ext>
                </a:extLst>
              </p:cNvPr>
              <p:cNvSpPr/>
              <p:nvPr/>
            </p:nvSpPr>
            <p:spPr>
              <a:xfrm>
                <a:off x="22076800" y="11530764"/>
                <a:ext cx="720025" cy="800028"/>
              </a:xfrm>
              <a:custGeom>
                <a:avLst/>
                <a:gdLst>
                  <a:gd name="connsiteX0" fmla="*/ 640023 w 720025"/>
                  <a:gd name="connsiteY0" fmla="*/ 399572 h 800028"/>
                  <a:gd name="connsiteX1" fmla="*/ 640023 w 720025"/>
                  <a:gd name="connsiteY1" fmla="*/ 319569 h 800028"/>
                  <a:gd name="connsiteX2" fmla="*/ 560020 w 720025"/>
                  <a:gd name="connsiteY2" fmla="*/ 319569 h 800028"/>
                  <a:gd name="connsiteX3" fmla="*/ 560020 w 720025"/>
                  <a:gd name="connsiteY3" fmla="*/ 239566 h 800028"/>
                  <a:gd name="connsiteX4" fmla="*/ 480017 w 720025"/>
                  <a:gd name="connsiteY4" fmla="*/ 239566 h 800028"/>
                  <a:gd name="connsiteX5" fmla="*/ 480017 w 720025"/>
                  <a:gd name="connsiteY5" fmla="*/ 159564 h 800028"/>
                  <a:gd name="connsiteX6" fmla="*/ 400014 w 720025"/>
                  <a:gd name="connsiteY6" fmla="*/ 159564 h 800028"/>
                  <a:gd name="connsiteX7" fmla="*/ 400014 w 720025"/>
                  <a:gd name="connsiteY7" fmla="*/ 80003 h 800028"/>
                  <a:gd name="connsiteX8" fmla="*/ 400014 w 720025"/>
                  <a:gd name="connsiteY8" fmla="*/ 80003 h 800028"/>
                  <a:gd name="connsiteX9" fmla="*/ 400014 w 720025"/>
                  <a:gd name="connsiteY9" fmla="*/ 0 h 800028"/>
                  <a:gd name="connsiteX10" fmla="*/ 320011 w 720025"/>
                  <a:gd name="connsiteY10" fmla="*/ 0 h 800028"/>
                  <a:gd name="connsiteX11" fmla="*/ 320011 w 720025"/>
                  <a:gd name="connsiteY11" fmla="*/ 80003 h 800028"/>
                  <a:gd name="connsiteX12" fmla="*/ 320011 w 720025"/>
                  <a:gd name="connsiteY12" fmla="*/ 80003 h 800028"/>
                  <a:gd name="connsiteX13" fmla="*/ 320011 w 720025"/>
                  <a:gd name="connsiteY13" fmla="*/ 160006 h 800028"/>
                  <a:gd name="connsiteX14" fmla="*/ 240008 w 720025"/>
                  <a:gd name="connsiteY14" fmla="*/ 160006 h 800028"/>
                  <a:gd name="connsiteX15" fmla="*/ 240008 w 720025"/>
                  <a:gd name="connsiteY15" fmla="*/ 240008 h 800028"/>
                  <a:gd name="connsiteX16" fmla="*/ 160006 w 720025"/>
                  <a:gd name="connsiteY16" fmla="*/ 240008 h 800028"/>
                  <a:gd name="connsiteX17" fmla="*/ 160006 w 720025"/>
                  <a:gd name="connsiteY17" fmla="*/ 320011 h 800028"/>
                  <a:gd name="connsiteX18" fmla="*/ 80003 w 720025"/>
                  <a:gd name="connsiteY18" fmla="*/ 320011 h 800028"/>
                  <a:gd name="connsiteX19" fmla="*/ 80003 w 720025"/>
                  <a:gd name="connsiteY19" fmla="*/ 400014 h 800028"/>
                  <a:gd name="connsiteX20" fmla="*/ 80003 w 720025"/>
                  <a:gd name="connsiteY20" fmla="*/ 480017 h 800028"/>
                  <a:gd name="connsiteX21" fmla="*/ 0 w 720025"/>
                  <a:gd name="connsiteY21" fmla="*/ 480017 h 800028"/>
                  <a:gd name="connsiteX22" fmla="*/ 0 w 720025"/>
                  <a:gd name="connsiteY22" fmla="*/ 560020 h 800028"/>
                  <a:gd name="connsiteX23" fmla="*/ 80003 w 720025"/>
                  <a:gd name="connsiteY23" fmla="*/ 560020 h 800028"/>
                  <a:gd name="connsiteX24" fmla="*/ 80003 w 720025"/>
                  <a:gd name="connsiteY24" fmla="*/ 640023 h 800028"/>
                  <a:gd name="connsiteX25" fmla="*/ 160006 w 720025"/>
                  <a:gd name="connsiteY25" fmla="*/ 640023 h 800028"/>
                  <a:gd name="connsiteX26" fmla="*/ 160006 w 720025"/>
                  <a:gd name="connsiteY26" fmla="*/ 720025 h 800028"/>
                  <a:gd name="connsiteX27" fmla="*/ 240008 w 720025"/>
                  <a:gd name="connsiteY27" fmla="*/ 720025 h 800028"/>
                  <a:gd name="connsiteX28" fmla="*/ 240008 w 720025"/>
                  <a:gd name="connsiteY28" fmla="*/ 800028 h 800028"/>
                  <a:gd name="connsiteX29" fmla="*/ 320011 w 720025"/>
                  <a:gd name="connsiteY29" fmla="*/ 800028 h 800028"/>
                  <a:gd name="connsiteX30" fmla="*/ 400014 w 720025"/>
                  <a:gd name="connsiteY30" fmla="*/ 800028 h 800028"/>
                  <a:gd name="connsiteX31" fmla="*/ 480017 w 720025"/>
                  <a:gd name="connsiteY31" fmla="*/ 800028 h 800028"/>
                  <a:gd name="connsiteX32" fmla="*/ 480017 w 720025"/>
                  <a:gd name="connsiteY32" fmla="*/ 720025 h 800028"/>
                  <a:gd name="connsiteX33" fmla="*/ 560020 w 720025"/>
                  <a:gd name="connsiteY33" fmla="*/ 720025 h 800028"/>
                  <a:gd name="connsiteX34" fmla="*/ 560020 w 720025"/>
                  <a:gd name="connsiteY34" fmla="*/ 640023 h 800028"/>
                  <a:gd name="connsiteX35" fmla="*/ 640023 w 720025"/>
                  <a:gd name="connsiteY35" fmla="*/ 640023 h 800028"/>
                  <a:gd name="connsiteX36" fmla="*/ 640023 w 720025"/>
                  <a:gd name="connsiteY36" fmla="*/ 560020 h 800028"/>
                  <a:gd name="connsiteX37" fmla="*/ 720025 w 720025"/>
                  <a:gd name="connsiteY37" fmla="*/ 560020 h 800028"/>
                  <a:gd name="connsiteX38" fmla="*/ 720025 w 720025"/>
                  <a:gd name="connsiteY38" fmla="*/ 480017 h 800028"/>
                  <a:gd name="connsiteX39" fmla="*/ 640023 w 720025"/>
                  <a:gd name="connsiteY39" fmla="*/ 480017 h 800028"/>
                  <a:gd name="connsiteX40" fmla="*/ 640023 w 720025"/>
                  <a:gd name="connsiteY40" fmla="*/ 399572 h 800028"/>
                  <a:gd name="connsiteX41" fmla="*/ 480017 w 720025"/>
                  <a:gd name="connsiteY41" fmla="*/ 479575 h 800028"/>
                  <a:gd name="connsiteX42" fmla="*/ 480017 w 720025"/>
                  <a:gd name="connsiteY42" fmla="*/ 559578 h 800028"/>
                  <a:gd name="connsiteX43" fmla="*/ 400014 w 720025"/>
                  <a:gd name="connsiteY43" fmla="*/ 559578 h 800028"/>
                  <a:gd name="connsiteX44" fmla="*/ 400014 w 720025"/>
                  <a:gd name="connsiteY44" fmla="*/ 639580 h 800028"/>
                  <a:gd name="connsiteX45" fmla="*/ 320011 w 720025"/>
                  <a:gd name="connsiteY45" fmla="*/ 639580 h 800028"/>
                  <a:gd name="connsiteX46" fmla="*/ 320011 w 720025"/>
                  <a:gd name="connsiteY46" fmla="*/ 559578 h 800028"/>
                  <a:gd name="connsiteX47" fmla="*/ 240008 w 720025"/>
                  <a:gd name="connsiteY47" fmla="*/ 559578 h 800028"/>
                  <a:gd name="connsiteX48" fmla="*/ 240008 w 720025"/>
                  <a:gd name="connsiteY48" fmla="*/ 479575 h 800028"/>
                  <a:gd name="connsiteX49" fmla="*/ 240008 w 720025"/>
                  <a:gd name="connsiteY49" fmla="*/ 399572 h 800028"/>
                  <a:gd name="connsiteX50" fmla="*/ 320011 w 720025"/>
                  <a:gd name="connsiteY50" fmla="*/ 399572 h 800028"/>
                  <a:gd name="connsiteX51" fmla="*/ 320011 w 720025"/>
                  <a:gd name="connsiteY51" fmla="*/ 319569 h 800028"/>
                  <a:gd name="connsiteX52" fmla="*/ 400014 w 720025"/>
                  <a:gd name="connsiteY52" fmla="*/ 319569 h 800028"/>
                  <a:gd name="connsiteX53" fmla="*/ 400014 w 720025"/>
                  <a:gd name="connsiteY53" fmla="*/ 399572 h 800028"/>
                  <a:gd name="connsiteX54" fmla="*/ 480017 w 720025"/>
                  <a:gd name="connsiteY54" fmla="*/ 399572 h 800028"/>
                  <a:gd name="connsiteX55" fmla="*/ 480017 w 720025"/>
                  <a:gd name="connsiteY55" fmla="*/ 479575 h 80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720025" h="800028">
                    <a:moveTo>
                      <a:pt x="640023" y="399572"/>
                    </a:moveTo>
                    <a:lnTo>
                      <a:pt x="640023" y="319569"/>
                    </a:lnTo>
                    <a:lnTo>
                      <a:pt x="560020" y="319569"/>
                    </a:lnTo>
                    <a:lnTo>
                      <a:pt x="560020" y="239566"/>
                    </a:lnTo>
                    <a:lnTo>
                      <a:pt x="480017" y="239566"/>
                    </a:lnTo>
                    <a:lnTo>
                      <a:pt x="480017" y="159564"/>
                    </a:lnTo>
                    <a:lnTo>
                      <a:pt x="400014" y="159564"/>
                    </a:lnTo>
                    <a:lnTo>
                      <a:pt x="400014" y="80003"/>
                    </a:lnTo>
                    <a:lnTo>
                      <a:pt x="400014" y="80003"/>
                    </a:lnTo>
                    <a:lnTo>
                      <a:pt x="400014" y="0"/>
                    </a:lnTo>
                    <a:lnTo>
                      <a:pt x="320011" y="0"/>
                    </a:lnTo>
                    <a:lnTo>
                      <a:pt x="320011" y="80003"/>
                    </a:lnTo>
                    <a:lnTo>
                      <a:pt x="320011" y="80003"/>
                    </a:lnTo>
                    <a:lnTo>
                      <a:pt x="320011" y="160006"/>
                    </a:lnTo>
                    <a:lnTo>
                      <a:pt x="240008" y="160006"/>
                    </a:lnTo>
                    <a:lnTo>
                      <a:pt x="240008" y="240008"/>
                    </a:lnTo>
                    <a:lnTo>
                      <a:pt x="160006" y="240008"/>
                    </a:lnTo>
                    <a:lnTo>
                      <a:pt x="160006" y="320011"/>
                    </a:lnTo>
                    <a:lnTo>
                      <a:pt x="80003" y="320011"/>
                    </a:lnTo>
                    <a:lnTo>
                      <a:pt x="80003" y="400014"/>
                    </a:lnTo>
                    <a:lnTo>
                      <a:pt x="80003" y="480017"/>
                    </a:lnTo>
                    <a:lnTo>
                      <a:pt x="0" y="480017"/>
                    </a:lnTo>
                    <a:lnTo>
                      <a:pt x="0" y="560020"/>
                    </a:lnTo>
                    <a:lnTo>
                      <a:pt x="80003" y="560020"/>
                    </a:lnTo>
                    <a:lnTo>
                      <a:pt x="80003" y="640023"/>
                    </a:lnTo>
                    <a:lnTo>
                      <a:pt x="160006" y="640023"/>
                    </a:lnTo>
                    <a:lnTo>
                      <a:pt x="160006" y="720025"/>
                    </a:lnTo>
                    <a:lnTo>
                      <a:pt x="240008" y="720025"/>
                    </a:lnTo>
                    <a:lnTo>
                      <a:pt x="240008" y="800028"/>
                    </a:lnTo>
                    <a:lnTo>
                      <a:pt x="320011" y="800028"/>
                    </a:lnTo>
                    <a:lnTo>
                      <a:pt x="400014" y="800028"/>
                    </a:lnTo>
                    <a:lnTo>
                      <a:pt x="480017" y="800028"/>
                    </a:lnTo>
                    <a:lnTo>
                      <a:pt x="480017" y="720025"/>
                    </a:lnTo>
                    <a:lnTo>
                      <a:pt x="560020" y="720025"/>
                    </a:lnTo>
                    <a:lnTo>
                      <a:pt x="560020" y="640023"/>
                    </a:lnTo>
                    <a:lnTo>
                      <a:pt x="640023" y="640023"/>
                    </a:lnTo>
                    <a:lnTo>
                      <a:pt x="640023" y="560020"/>
                    </a:lnTo>
                    <a:lnTo>
                      <a:pt x="720025" y="560020"/>
                    </a:lnTo>
                    <a:lnTo>
                      <a:pt x="720025" y="480017"/>
                    </a:lnTo>
                    <a:lnTo>
                      <a:pt x="640023" y="480017"/>
                    </a:lnTo>
                    <a:lnTo>
                      <a:pt x="640023" y="399572"/>
                    </a:lnTo>
                    <a:close/>
                    <a:moveTo>
                      <a:pt x="480017" y="479575"/>
                    </a:moveTo>
                    <a:lnTo>
                      <a:pt x="480017" y="559578"/>
                    </a:lnTo>
                    <a:lnTo>
                      <a:pt x="400014" y="559578"/>
                    </a:lnTo>
                    <a:lnTo>
                      <a:pt x="400014" y="639580"/>
                    </a:lnTo>
                    <a:lnTo>
                      <a:pt x="320011" y="639580"/>
                    </a:lnTo>
                    <a:lnTo>
                      <a:pt x="320011" y="559578"/>
                    </a:lnTo>
                    <a:lnTo>
                      <a:pt x="240008" y="559578"/>
                    </a:lnTo>
                    <a:lnTo>
                      <a:pt x="240008" y="479575"/>
                    </a:lnTo>
                    <a:lnTo>
                      <a:pt x="240008" y="399572"/>
                    </a:lnTo>
                    <a:lnTo>
                      <a:pt x="320011" y="399572"/>
                    </a:lnTo>
                    <a:lnTo>
                      <a:pt x="320011" y="319569"/>
                    </a:lnTo>
                    <a:lnTo>
                      <a:pt x="400014" y="319569"/>
                    </a:lnTo>
                    <a:lnTo>
                      <a:pt x="400014" y="399572"/>
                    </a:lnTo>
                    <a:lnTo>
                      <a:pt x="480017" y="399572"/>
                    </a:lnTo>
                    <a:lnTo>
                      <a:pt x="480017" y="479575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EFF96283-8082-C3C4-A08F-DFECD3335828}"/>
                  </a:ext>
                </a:extLst>
              </p:cNvPr>
              <p:cNvSpPr/>
              <p:nvPr/>
            </p:nvSpPr>
            <p:spPr>
              <a:xfrm>
                <a:off x="22397254" y="1137120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2E9DB751-CDFB-BB58-B423-F98F28113740}"/>
                  </a:ext>
                </a:extLst>
              </p:cNvPr>
              <p:cNvSpPr/>
              <p:nvPr/>
            </p:nvSpPr>
            <p:spPr>
              <a:xfrm>
                <a:off x="22796826" y="11690770"/>
                <a:ext cx="79560" cy="159563"/>
              </a:xfrm>
              <a:custGeom>
                <a:avLst/>
                <a:gdLst>
                  <a:gd name="connsiteX0" fmla="*/ 0 w 79560"/>
                  <a:gd name="connsiteY0" fmla="*/ 0 h 159563"/>
                  <a:gd name="connsiteX1" fmla="*/ 0 w 79560"/>
                  <a:gd name="connsiteY1" fmla="*/ 80003 h 159563"/>
                  <a:gd name="connsiteX2" fmla="*/ 0 w 79560"/>
                  <a:gd name="connsiteY2" fmla="*/ 159564 h 159563"/>
                  <a:gd name="connsiteX3" fmla="*/ 79561 w 79560"/>
                  <a:gd name="connsiteY3" fmla="*/ 159564 h 159563"/>
                  <a:gd name="connsiteX4" fmla="*/ 79561 w 79560"/>
                  <a:gd name="connsiteY4" fmla="*/ 80003 h 159563"/>
                  <a:gd name="connsiteX5" fmla="*/ 79561 w 79560"/>
                  <a:gd name="connsiteY5" fmla="*/ 0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60" h="159563">
                    <a:moveTo>
                      <a:pt x="0" y="0"/>
                    </a:moveTo>
                    <a:lnTo>
                      <a:pt x="0" y="80003"/>
                    </a:lnTo>
                    <a:lnTo>
                      <a:pt x="0" y="159564"/>
                    </a:lnTo>
                    <a:lnTo>
                      <a:pt x="79561" y="159564"/>
                    </a:lnTo>
                    <a:lnTo>
                      <a:pt x="79561" y="80003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413D8176-9E31-44B9-7B50-28C5053E849E}"/>
                  </a:ext>
                </a:extLst>
              </p:cNvPr>
              <p:cNvSpPr/>
              <p:nvPr/>
            </p:nvSpPr>
            <p:spPr>
              <a:xfrm>
                <a:off x="21997682" y="11690770"/>
                <a:ext cx="80002" cy="159563"/>
              </a:xfrm>
              <a:custGeom>
                <a:avLst/>
                <a:gdLst>
                  <a:gd name="connsiteX0" fmla="*/ 80003 w 80002"/>
                  <a:gd name="connsiteY0" fmla="*/ 80003 h 159563"/>
                  <a:gd name="connsiteX1" fmla="*/ 80003 w 80002"/>
                  <a:gd name="connsiteY1" fmla="*/ 0 h 159563"/>
                  <a:gd name="connsiteX2" fmla="*/ 0 w 80002"/>
                  <a:gd name="connsiteY2" fmla="*/ 0 h 159563"/>
                  <a:gd name="connsiteX3" fmla="*/ 0 w 80002"/>
                  <a:gd name="connsiteY3" fmla="*/ 80003 h 159563"/>
                  <a:gd name="connsiteX4" fmla="*/ 0 w 80002"/>
                  <a:gd name="connsiteY4" fmla="*/ 159564 h 159563"/>
                  <a:gd name="connsiteX5" fmla="*/ 80003 w 80002"/>
                  <a:gd name="connsiteY5" fmla="*/ 159564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80003" y="159564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09" name="Graphic 169">
              <a:extLst>
                <a:ext uri="{FF2B5EF4-FFF2-40B4-BE49-F238E27FC236}">
                  <a16:creationId xmlns:a16="http://schemas.microsoft.com/office/drawing/2014/main" id="{3B3FF055-01A0-F587-192D-B5BBD3EEC965}"/>
                </a:ext>
              </a:extLst>
            </p:cNvPr>
            <p:cNvGrpSpPr/>
            <p:nvPr/>
          </p:nvGrpSpPr>
          <p:grpSpPr>
            <a:xfrm>
              <a:off x="21598552" y="10492496"/>
              <a:ext cx="1677406" cy="1838296"/>
              <a:chOff x="21598552" y="10492496"/>
              <a:chExt cx="1677406" cy="1838296"/>
            </a:xfrm>
            <a:solidFill>
              <a:srgbClr val="F26925"/>
            </a:solidFill>
          </p:grpSpPr>
          <p:sp>
            <p:nvSpPr>
              <p:cNvPr id="310" name="Freeform 309">
                <a:extLst>
                  <a:ext uri="{FF2B5EF4-FFF2-40B4-BE49-F238E27FC236}">
                    <a16:creationId xmlns:a16="http://schemas.microsoft.com/office/drawing/2014/main" id="{0DE5FC86-C960-5984-326C-F19DB58E69B1}"/>
                  </a:ext>
                </a:extLst>
              </p:cNvPr>
              <p:cNvSpPr/>
              <p:nvPr/>
            </p:nvSpPr>
            <p:spPr>
              <a:xfrm>
                <a:off x="22956389" y="1113163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1" name="Freeform 310">
                <a:extLst>
                  <a:ext uri="{FF2B5EF4-FFF2-40B4-BE49-F238E27FC236}">
                    <a16:creationId xmlns:a16="http://schemas.microsoft.com/office/drawing/2014/main" id="{ACAB1F7B-8330-932E-5156-F681995106EA}"/>
                  </a:ext>
                </a:extLst>
              </p:cNvPr>
              <p:cNvSpPr/>
              <p:nvPr/>
            </p:nvSpPr>
            <p:spPr>
              <a:xfrm>
                <a:off x="21598552" y="11291197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99D137C5-7E38-0755-65FB-CC627FD239DC}"/>
                  </a:ext>
                </a:extLst>
              </p:cNvPr>
              <p:cNvSpPr/>
              <p:nvPr/>
            </p:nvSpPr>
            <p:spPr>
              <a:xfrm>
                <a:off x="23195956" y="1145120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3" name="Freeform 312">
                <a:extLst>
                  <a:ext uri="{FF2B5EF4-FFF2-40B4-BE49-F238E27FC236}">
                    <a16:creationId xmlns:a16="http://schemas.microsoft.com/office/drawing/2014/main" id="{EE4756B8-902F-DF01-B411-CE56467DE73A}"/>
                  </a:ext>
                </a:extLst>
              </p:cNvPr>
              <p:cNvSpPr/>
              <p:nvPr/>
            </p:nvSpPr>
            <p:spPr>
              <a:xfrm>
                <a:off x="22317251" y="1049249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4" name="Freeform 313">
                <a:extLst>
                  <a:ext uri="{FF2B5EF4-FFF2-40B4-BE49-F238E27FC236}">
                    <a16:creationId xmlns:a16="http://schemas.microsoft.com/office/drawing/2014/main" id="{C8A57771-E4E6-7D38-6019-D8F40A40EAB3}"/>
                  </a:ext>
                </a:extLst>
              </p:cNvPr>
              <p:cNvSpPr/>
              <p:nvPr/>
            </p:nvSpPr>
            <p:spPr>
              <a:xfrm>
                <a:off x="21838118" y="10892068"/>
                <a:ext cx="1197832" cy="1438724"/>
              </a:xfrm>
              <a:custGeom>
                <a:avLst/>
                <a:gdLst>
                  <a:gd name="connsiteX0" fmla="*/ 1118271 w 1197832"/>
                  <a:gd name="connsiteY0" fmla="*/ 878705 h 1438724"/>
                  <a:gd name="connsiteX1" fmla="*/ 1118271 w 1197832"/>
                  <a:gd name="connsiteY1" fmla="*/ 878705 h 1438724"/>
                  <a:gd name="connsiteX2" fmla="*/ 1118271 w 1197832"/>
                  <a:gd name="connsiteY2" fmla="*/ 878705 h 1438724"/>
                  <a:gd name="connsiteX3" fmla="*/ 1118271 w 1197832"/>
                  <a:gd name="connsiteY3" fmla="*/ 878705 h 1438724"/>
                  <a:gd name="connsiteX4" fmla="*/ 1118271 w 1197832"/>
                  <a:gd name="connsiteY4" fmla="*/ 559136 h 1438724"/>
                  <a:gd name="connsiteX5" fmla="*/ 1038269 w 1197832"/>
                  <a:gd name="connsiteY5" fmla="*/ 559136 h 1438724"/>
                  <a:gd name="connsiteX6" fmla="*/ 1038269 w 1197832"/>
                  <a:gd name="connsiteY6" fmla="*/ 639138 h 1438724"/>
                  <a:gd name="connsiteX7" fmla="*/ 958266 w 1197832"/>
                  <a:gd name="connsiteY7" fmla="*/ 639138 h 1438724"/>
                  <a:gd name="connsiteX8" fmla="*/ 958266 w 1197832"/>
                  <a:gd name="connsiteY8" fmla="*/ 718699 h 1438724"/>
                  <a:gd name="connsiteX9" fmla="*/ 798702 w 1197832"/>
                  <a:gd name="connsiteY9" fmla="*/ 718699 h 1438724"/>
                  <a:gd name="connsiteX10" fmla="*/ 798702 w 1197832"/>
                  <a:gd name="connsiteY10" fmla="*/ 399130 h 1438724"/>
                  <a:gd name="connsiteX11" fmla="*/ 718699 w 1197832"/>
                  <a:gd name="connsiteY11" fmla="*/ 399130 h 1438724"/>
                  <a:gd name="connsiteX12" fmla="*/ 718699 w 1197832"/>
                  <a:gd name="connsiteY12" fmla="*/ 159564 h 1438724"/>
                  <a:gd name="connsiteX13" fmla="*/ 638696 w 1197832"/>
                  <a:gd name="connsiteY13" fmla="*/ 159564 h 1438724"/>
                  <a:gd name="connsiteX14" fmla="*/ 638696 w 1197832"/>
                  <a:gd name="connsiteY14" fmla="*/ 79561 h 1438724"/>
                  <a:gd name="connsiteX15" fmla="*/ 558694 w 1197832"/>
                  <a:gd name="connsiteY15" fmla="*/ 79561 h 1438724"/>
                  <a:gd name="connsiteX16" fmla="*/ 558694 w 1197832"/>
                  <a:gd name="connsiteY16" fmla="*/ 0 h 1438724"/>
                  <a:gd name="connsiteX17" fmla="*/ 478691 w 1197832"/>
                  <a:gd name="connsiteY17" fmla="*/ 0 h 1438724"/>
                  <a:gd name="connsiteX18" fmla="*/ 478691 w 1197832"/>
                  <a:gd name="connsiteY18" fmla="*/ 639138 h 1438724"/>
                  <a:gd name="connsiteX19" fmla="*/ 398688 w 1197832"/>
                  <a:gd name="connsiteY19" fmla="*/ 639138 h 1438724"/>
                  <a:gd name="connsiteX20" fmla="*/ 398688 w 1197832"/>
                  <a:gd name="connsiteY20" fmla="*/ 718699 h 1438724"/>
                  <a:gd name="connsiteX21" fmla="*/ 478691 w 1197832"/>
                  <a:gd name="connsiteY21" fmla="*/ 718699 h 1438724"/>
                  <a:gd name="connsiteX22" fmla="*/ 478691 w 1197832"/>
                  <a:gd name="connsiteY22" fmla="*/ 798702 h 1438724"/>
                  <a:gd name="connsiteX23" fmla="*/ 398688 w 1197832"/>
                  <a:gd name="connsiteY23" fmla="*/ 798702 h 1438724"/>
                  <a:gd name="connsiteX24" fmla="*/ 398688 w 1197832"/>
                  <a:gd name="connsiteY24" fmla="*/ 718699 h 1438724"/>
                  <a:gd name="connsiteX25" fmla="*/ 318685 w 1197832"/>
                  <a:gd name="connsiteY25" fmla="*/ 718699 h 1438724"/>
                  <a:gd name="connsiteX26" fmla="*/ 318685 w 1197832"/>
                  <a:gd name="connsiteY26" fmla="*/ 638696 h 1438724"/>
                  <a:gd name="connsiteX27" fmla="*/ 238682 w 1197832"/>
                  <a:gd name="connsiteY27" fmla="*/ 638696 h 1438724"/>
                  <a:gd name="connsiteX28" fmla="*/ 238682 w 1197832"/>
                  <a:gd name="connsiteY28" fmla="*/ 479133 h 1438724"/>
                  <a:gd name="connsiteX29" fmla="*/ 159564 w 1197832"/>
                  <a:gd name="connsiteY29" fmla="*/ 479133 h 1438724"/>
                  <a:gd name="connsiteX30" fmla="*/ 159564 w 1197832"/>
                  <a:gd name="connsiteY30" fmla="*/ 638696 h 1438724"/>
                  <a:gd name="connsiteX31" fmla="*/ 80003 w 1197832"/>
                  <a:gd name="connsiteY31" fmla="*/ 638696 h 1438724"/>
                  <a:gd name="connsiteX32" fmla="*/ 80003 w 1197832"/>
                  <a:gd name="connsiteY32" fmla="*/ 798260 h 1438724"/>
                  <a:gd name="connsiteX33" fmla="*/ 80003 w 1197832"/>
                  <a:gd name="connsiteY33" fmla="*/ 798260 h 1438724"/>
                  <a:gd name="connsiteX34" fmla="*/ 80003 w 1197832"/>
                  <a:gd name="connsiteY34" fmla="*/ 798260 h 1438724"/>
                  <a:gd name="connsiteX35" fmla="*/ 0 w 1197832"/>
                  <a:gd name="connsiteY35" fmla="*/ 798260 h 1438724"/>
                  <a:gd name="connsiteX36" fmla="*/ 0 w 1197832"/>
                  <a:gd name="connsiteY36" fmla="*/ 1117829 h 1438724"/>
                  <a:gd name="connsiteX37" fmla="*/ 80003 w 1197832"/>
                  <a:gd name="connsiteY37" fmla="*/ 1117829 h 1438724"/>
                  <a:gd name="connsiteX38" fmla="*/ 80003 w 1197832"/>
                  <a:gd name="connsiteY38" fmla="*/ 1197832 h 1438724"/>
                  <a:gd name="connsiteX39" fmla="*/ 160006 w 1197832"/>
                  <a:gd name="connsiteY39" fmla="*/ 1197832 h 1438724"/>
                  <a:gd name="connsiteX40" fmla="*/ 160006 w 1197832"/>
                  <a:gd name="connsiteY40" fmla="*/ 1277835 h 1438724"/>
                  <a:gd name="connsiteX41" fmla="*/ 240008 w 1197832"/>
                  <a:gd name="connsiteY41" fmla="*/ 1277835 h 1438724"/>
                  <a:gd name="connsiteX42" fmla="*/ 240008 w 1197832"/>
                  <a:gd name="connsiteY42" fmla="*/ 1357838 h 1438724"/>
                  <a:gd name="connsiteX43" fmla="*/ 320011 w 1197832"/>
                  <a:gd name="connsiteY43" fmla="*/ 1357838 h 1438724"/>
                  <a:gd name="connsiteX44" fmla="*/ 320011 w 1197832"/>
                  <a:gd name="connsiteY44" fmla="*/ 1437841 h 1438724"/>
                  <a:gd name="connsiteX45" fmla="*/ 479575 w 1197832"/>
                  <a:gd name="connsiteY45" fmla="*/ 1437841 h 1438724"/>
                  <a:gd name="connsiteX46" fmla="*/ 479575 w 1197832"/>
                  <a:gd name="connsiteY46" fmla="*/ 1357838 h 1438724"/>
                  <a:gd name="connsiteX47" fmla="*/ 399572 w 1197832"/>
                  <a:gd name="connsiteY47" fmla="*/ 1357838 h 1438724"/>
                  <a:gd name="connsiteX48" fmla="*/ 399572 w 1197832"/>
                  <a:gd name="connsiteY48" fmla="*/ 1277835 h 1438724"/>
                  <a:gd name="connsiteX49" fmla="*/ 319569 w 1197832"/>
                  <a:gd name="connsiteY49" fmla="*/ 1277835 h 1438724"/>
                  <a:gd name="connsiteX50" fmla="*/ 319569 w 1197832"/>
                  <a:gd name="connsiteY50" fmla="*/ 1197832 h 1438724"/>
                  <a:gd name="connsiteX51" fmla="*/ 239566 w 1197832"/>
                  <a:gd name="connsiteY51" fmla="*/ 1197832 h 1438724"/>
                  <a:gd name="connsiteX52" fmla="*/ 239566 w 1197832"/>
                  <a:gd name="connsiteY52" fmla="*/ 1117829 h 1438724"/>
                  <a:gd name="connsiteX53" fmla="*/ 319569 w 1197832"/>
                  <a:gd name="connsiteY53" fmla="*/ 1117829 h 1438724"/>
                  <a:gd name="connsiteX54" fmla="*/ 319569 w 1197832"/>
                  <a:gd name="connsiteY54" fmla="*/ 958266 h 1438724"/>
                  <a:gd name="connsiteX55" fmla="*/ 399572 w 1197832"/>
                  <a:gd name="connsiteY55" fmla="*/ 958266 h 1438724"/>
                  <a:gd name="connsiteX56" fmla="*/ 399572 w 1197832"/>
                  <a:gd name="connsiteY56" fmla="*/ 878263 h 1438724"/>
                  <a:gd name="connsiteX57" fmla="*/ 479575 w 1197832"/>
                  <a:gd name="connsiteY57" fmla="*/ 878263 h 1438724"/>
                  <a:gd name="connsiteX58" fmla="*/ 479575 w 1197832"/>
                  <a:gd name="connsiteY58" fmla="*/ 798260 h 1438724"/>
                  <a:gd name="connsiteX59" fmla="*/ 559578 w 1197832"/>
                  <a:gd name="connsiteY59" fmla="*/ 798260 h 1438724"/>
                  <a:gd name="connsiteX60" fmla="*/ 559578 w 1197832"/>
                  <a:gd name="connsiteY60" fmla="*/ 638696 h 1438724"/>
                  <a:gd name="connsiteX61" fmla="*/ 639580 w 1197832"/>
                  <a:gd name="connsiteY61" fmla="*/ 638696 h 1438724"/>
                  <a:gd name="connsiteX62" fmla="*/ 639580 w 1197832"/>
                  <a:gd name="connsiteY62" fmla="*/ 798260 h 1438724"/>
                  <a:gd name="connsiteX63" fmla="*/ 719583 w 1197832"/>
                  <a:gd name="connsiteY63" fmla="*/ 798260 h 1438724"/>
                  <a:gd name="connsiteX64" fmla="*/ 719583 w 1197832"/>
                  <a:gd name="connsiteY64" fmla="*/ 878263 h 1438724"/>
                  <a:gd name="connsiteX65" fmla="*/ 799586 w 1197832"/>
                  <a:gd name="connsiteY65" fmla="*/ 878263 h 1438724"/>
                  <a:gd name="connsiteX66" fmla="*/ 799586 w 1197832"/>
                  <a:gd name="connsiteY66" fmla="*/ 958266 h 1438724"/>
                  <a:gd name="connsiteX67" fmla="*/ 959150 w 1197832"/>
                  <a:gd name="connsiteY67" fmla="*/ 958266 h 1438724"/>
                  <a:gd name="connsiteX68" fmla="*/ 959150 w 1197832"/>
                  <a:gd name="connsiteY68" fmla="*/ 798702 h 1438724"/>
                  <a:gd name="connsiteX69" fmla="*/ 1039152 w 1197832"/>
                  <a:gd name="connsiteY69" fmla="*/ 798702 h 1438724"/>
                  <a:gd name="connsiteX70" fmla="*/ 1039152 w 1197832"/>
                  <a:gd name="connsiteY70" fmla="*/ 878705 h 1438724"/>
                  <a:gd name="connsiteX71" fmla="*/ 1039152 w 1197832"/>
                  <a:gd name="connsiteY71" fmla="*/ 878705 h 1438724"/>
                  <a:gd name="connsiteX72" fmla="*/ 1039152 w 1197832"/>
                  <a:gd name="connsiteY72" fmla="*/ 958708 h 1438724"/>
                  <a:gd name="connsiteX73" fmla="*/ 1039152 w 1197832"/>
                  <a:gd name="connsiteY73" fmla="*/ 958708 h 1438724"/>
                  <a:gd name="connsiteX74" fmla="*/ 1039152 w 1197832"/>
                  <a:gd name="connsiteY74" fmla="*/ 958708 h 1438724"/>
                  <a:gd name="connsiteX75" fmla="*/ 959150 w 1197832"/>
                  <a:gd name="connsiteY75" fmla="*/ 958708 h 1438724"/>
                  <a:gd name="connsiteX76" fmla="*/ 959150 w 1197832"/>
                  <a:gd name="connsiteY76" fmla="*/ 1038710 h 1438724"/>
                  <a:gd name="connsiteX77" fmla="*/ 878705 w 1197832"/>
                  <a:gd name="connsiteY77" fmla="*/ 1038710 h 1438724"/>
                  <a:gd name="connsiteX78" fmla="*/ 878705 w 1197832"/>
                  <a:gd name="connsiteY78" fmla="*/ 1118713 h 1438724"/>
                  <a:gd name="connsiteX79" fmla="*/ 958708 w 1197832"/>
                  <a:gd name="connsiteY79" fmla="*/ 1118713 h 1438724"/>
                  <a:gd name="connsiteX80" fmla="*/ 958708 w 1197832"/>
                  <a:gd name="connsiteY80" fmla="*/ 1198716 h 1438724"/>
                  <a:gd name="connsiteX81" fmla="*/ 878705 w 1197832"/>
                  <a:gd name="connsiteY81" fmla="*/ 1198716 h 1438724"/>
                  <a:gd name="connsiteX82" fmla="*/ 878705 w 1197832"/>
                  <a:gd name="connsiteY82" fmla="*/ 1278719 h 1438724"/>
                  <a:gd name="connsiteX83" fmla="*/ 798702 w 1197832"/>
                  <a:gd name="connsiteY83" fmla="*/ 1278719 h 1438724"/>
                  <a:gd name="connsiteX84" fmla="*/ 798702 w 1197832"/>
                  <a:gd name="connsiteY84" fmla="*/ 1358722 h 1438724"/>
                  <a:gd name="connsiteX85" fmla="*/ 718699 w 1197832"/>
                  <a:gd name="connsiteY85" fmla="*/ 1358722 h 1438724"/>
                  <a:gd name="connsiteX86" fmla="*/ 718699 w 1197832"/>
                  <a:gd name="connsiteY86" fmla="*/ 1438724 h 1438724"/>
                  <a:gd name="connsiteX87" fmla="*/ 878263 w 1197832"/>
                  <a:gd name="connsiteY87" fmla="*/ 1438724 h 1438724"/>
                  <a:gd name="connsiteX88" fmla="*/ 878263 w 1197832"/>
                  <a:gd name="connsiteY88" fmla="*/ 1358722 h 1438724"/>
                  <a:gd name="connsiteX89" fmla="*/ 1037827 w 1197832"/>
                  <a:gd name="connsiteY89" fmla="*/ 1358722 h 1438724"/>
                  <a:gd name="connsiteX90" fmla="*/ 1037827 w 1197832"/>
                  <a:gd name="connsiteY90" fmla="*/ 1199158 h 1438724"/>
                  <a:gd name="connsiteX91" fmla="*/ 1117829 w 1197832"/>
                  <a:gd name="connsiteY91" fmla="*/ 1199158 h 1438724"/>
                  <a:gd name="connsiteX92" fmla="*/ 1117829 w 1197832"/>
                  <a:gd name="connsiteY92" fmla="*/ 1119155 h 1438724"/>
                  <a:gd name="connsiteX93" fmla="*/ 1117829 w 1197832"/>
                  <a:gd name="connsiteY93" fmla="*/ 1119155 h 1438724"/>
                  <a:gd name="connsiteX94" fmla="*/ 1117829 w 1197832"/>
                  <a:gd name="connsiteY94" fmla="*/ 1119155 h 1438724"/>
                  <a:gd name="connsiteX95" fmla="*/ 1197832 w 1197832"/>
                  <a:gd name="connsiteY95" fmla="*/ 1119155 h 1438724"/>
                  <a:gd name="connsiteX96" fmla="*/ 1197832 w 1197832"/>
                  <a:gd name="connsiteY96" fmla="*/ 879589 h 1438724"/>
                  <a:gd name="connsiteX97" fmla="*/ 1118271 w 1197832"/>
                  <a:gd name="connsiteY97" fmla="*/ 878705 h 1438724"/>
                  <a:gd name="connsiteX98" fmla="*/ 1118271 w 1197832"/>
                  <a:gd name="connsiteY98" fmla="*/ 878705 h 1438724"/>
                  <a:gd name="connsiteX99" fmla="*/ 239566 w 1197832"/>
                  <a:gd name="connsiteY99" fmla="*/ 878705 h 1438724"/>
                  <a:gd name="connsiteX100" fmla="*/ 239566 w 1197832"/>
                  <a:gd name="connsiteY100" fmla="*/ 958708 h 1438724"/>
                  <a:gd name="connsiteX101" fmla="*/ 159564 w 1197832"/>
                  <a:gd name="connsiteY101" fmla="*/ 958708 h 1438724"/>
                  <a:gd name="connsiteX102" fmla="*/ 159564 w 1197832"/>
                  <a:gd name="connsiteY102" fmla="*/ 799144 h 1438724"/>
                  <a:gd name="connsiteX103" fmla="*/ 239566 w 1197832"/>
                  <a:gd name="connsiteY103" fmla="*/ 799144 h 1438724"/>
                  <a:gd name="connsiteX104" fmla="*/ 239566 w 1197832"/>
                  <a:gd name="connsiteY104" fmla="*/ 878705 h 1438724"/>
                  <a:gd name="connsiteX105" fmla="*/ 639139 w 1197832"/>
                  <a:gd name="connsiteY105" fmla="*/ 559136 h 1438724"/>
                  <a:gd name="connsiteX106" fmla="*/ 559136 w 1197832"/>
                  <a:gd name="connsiteY106" fmla="*/ 559136 h 1438724"/>
                  <a:gd name="connsiteX107" fmla="*/ 559136 w 1197832"/>
                  <a:gd name="connsiteY107" fmla="*/ 479133 h 1438724"/>
                  <a:gd name="connsiteX108" fmla="*/ 639139 w 1197832"/>
                  <a:gd name="connsiteY108" fmla="*/ 479133 h 1438724"/>
                  <a:gd name="connsiteX109" fmla="*/ 639139 w 1197832"/>
                  <a:gd name="connsiteY109" fmla="*/ 559136 h 143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197832" h="1438724">
                    <a:moveTo>
                      <a:pt x="1118271" y="878705"/>
                    </a:moveTo>
                    <a:lnTo>
                      <a:pt x="1118271" y="878705"/>
                    </a:lnTo>
                    <a:lnTo>
                      <a:pt x="1118271" y="878705"/>
                    </a:lnTo>
                    <a:lnTo>
                      <a:pt x="1118271" y="878705"/>
                    </a:lnTo>
                    <a:cubicBezTo>
                      <a:pt x="1118271" y="778370"/>
                      <a:pt x="1118271" y="659471"/>
                      <a:pt x="1118271" y="559136"/>
                    </a:cubicBezTo>
                    <a:lnTo>
                      <a:pt x="1038269" y="559136"/>
                    </a:lnTo>
                    <a:lnTo>
                      <a:pt x="1038269" y="639138"/>
                    </a:lnTo>
                    <a:lnTo>
                      <a:pt x="958266" y="639138"/>
                    </a:lnTo>
                    <a:lnTo>
                      <a:pt x="958266" y="718699"/>
                    </a:lnTo>
                    <a:cubicBezTo>
                      <a:pt x="918485" y="718699"/>
                      <a:pt x="838482" y="718699"/>
                      <a:pt x="798702" y="718699"/>
                    </a:cubicBezTo>
                    <a:cubicBezTo>
                      <a:pt x="798702" y="618806"/>
                      <a:pt x="798702" y="499465"/>
                      <a:pt x="798702" y="399130"/>
                    </a:cubicBezTo>
                    <a:lnTo>
                      <a:pt x="718699" y="399130"/>
                    </a:lnTo>
                    <a:cubicBezTo>
                      <a:pt x="718699" y="348299"/>
                      <a:pt x="718699" y="212162"/>
                      <a:pt x="718699" y="159564"/>
                    </a:cubicBezTo>
                    <a:lnTo>
                      <a:pt x="638696" y="159564"/>
                    </a:lnTo>
                    <a:lnTo>
                      <a:pt x="638696" y="79561"/>
                    </a:lnTo>
                    <a:lnTo>
                      <a:pt x="558694" y="79561"/>
                    </a:lnTo>
                    <a:lnTo>
                      <a:pt x="558694" y="0"/>
                    </a:lnTo>
                    <a:lnTo>
                      <a:pt x="478691" y="0"/>
                    </a:lnTo>
                    <a:cubicBezTo>
                      <a:pt x="478691" y="200228"/>
                      <a:pt x="478691" y="439352"/>
                      <a:pt x="478691" y="639138"/>
                    </a:cubicBezTo>
                    <a:lnTo>
                      <a:pt x="398688" y="639138"/>
                    </a:lnTo>
                    <a:lnTo>
                      <a:pt x="398688" y="718699"/>
                    </a:lnTo>
                    <a:lnTo>
                      <a:pt x="478691" y="718699"/>
                    </a:lnTo>
                    <a:cubicBezTo>
                      <a:pt x="478691" y="718699"/>
                      <a:pt x="478691" y="798702"/>
                      <a:pt x="478691" y="798702"/>
                    </a:cubicBezTo>
                    <a:lnTo>
                      <a:pt x="398688" y="798702"/>
                    </a:lnTo>
                    <a:lnTo>
                      <a:pt x="398688" y="718699"/>
                    </a:lnTo>
                    <a:lnTo>
                      <a:pt x="318685" y="718699"/>
                    </a:lnTo>
                    <a:lnTo>
                      <a:pt x="318685" y="638696"/>
                    </a:lnTo>
                    <a:lnTo>
                      <a:pt x="238682" y="638696"/>
                    </a:lnTo>
                    <a:cubicBezTo>
                      <a:pt x="238682" y="615270"/>
                      <a:pt x="238682" y="504327"/>
                      <a:pt x="238682" y="479133"/>
                    </a:cubicBezTo>
                    <a:lnTo>
                      <a:pt x="159564" y="479133"/>
                    </a:lnTo>
                    <a:cubicBezTo>
                      <a:pt x="159564" y="505211"/>
                      <a:pt x="159564" y="614828"/>
                      <a:pt x="159564" y="638696"/>
                    </a:cubicBezTo>
                    <a:lnTo>
                      <a:pt x="80003" y="638696"/>
                    </a:lnTo>
                    <a:cubicBezTo>
                      <a:pt x="80003" y="678477"/>
                      <a:pt x="80003" y="758480"/>
                      <a:pt x="80003" y="798260"/>
                    </a:cubicBezTo>
                    <a:lnTo>
                      <a:pt x="80003" y="798260"/>
                    </a:lnTo>
                    <a:lnTo>
                      <a:pt x="80003" y="798260"/>
                    </a:lnTo>
                    <a:lnTo>
                      <a:pt x="0" y="798260"/>
                    </a:lnTo>
                    <a:cubicBezTo>
                      <a:pt x="0" y="898153"/>
                      <a:pt x="0" y="1017494"/>
                      <a:pt x="0" y="1117829"/>
                    </a:cubicBezTo>
                    <a:lnTo>
                      <a:pt x="80003" y="1117829"/>
                    </a:lnTo>
                    <a:lnTo>
                      <a:pt x="80003" y="1197832"/>
                    </a:lnTo>
                    <a:lnTo>
                      <a:pt x="160006" y="1197832"/>
                    </a:lnTo>
                    <a:lnTo>
                      <a:pt x="160006" y="1277835"/>
                    </a:lnTo>
                    <a:lnTo>
                      <a:pt x="240008" y="1277835"/>
                    </a:lnTo>
                    <a:lnTo>
                      <a:pt x="240008" y="1357838"/>
                    </a:lnTo>
                    <a:lnTo>
                      <a:pt x="320011" y="1357838"/>
                    </a:lnTo>
                    <a:lnTo>
                      <a:pt x="320011" y="1437841"/>
                    </a:lnTo>
                    <a:cubicBezTo>
                      <a:pt x="359792" y="1437841"/>
                      <a:pt x="439794" y="1437841"/>
                      <a:pt x="479575" y="1437841"/>
                    </a:cubicBezTo>
                    <a:lnTo>
                      <a:pt x="479575" y="1357838"/>
                    </a:lnTo>
                    <a:lnTo>
                      <a:pt x="399572" y="1357838"/>
                    </a:lnTo>
                    <a:lnTo>
                      <a:pt x="399572" y="1277835"/>
                    </a:lnTo>
                    <a:lnTo>
                      <a:pt x="319569" y="1277835"/>
                    </a:lnTo>
                    <a:lnTo>
                      <a:pt x="319569" y="1197832"/>
                    </a:lnTo>
                    <a:lnTo>
                      <a:pt x="239566" y="1197832"/>
                    </a:lnTo>
                    <a:lnTo>
                      <a:pt x="239566" y="1117829"/>
                    </a:lnTo>
                    <a:lnTo>
                      <a:pt x="319569" y="1117829"/>
                    </a:lnTo>
                    <a:cubicBezTo>
                      <a:pt x="319569" y="1078049"/>
                      <a:pt x="319569" y="998046"/>
                      <a:pt x="319569" y="958266"/>
                    </a:cubicBezTo>
                    <a:lnTo>
                      <a:pt x="399572" y="958266"/>
                    </a:lnTo>
                    <a:lnTo>
                      <a:pt x="399572" y="878263"/>
                    </a:lnTo>
                    <a:lnTo>
                      <a:pt x="479575" y="878263"/>
                    </a:lnTo>
                    <a:lnTo>
                      <a:pt x="479575" y="798260"/>
                    </a:lnTo>
                    <a:lnTo>
                      <a:pt x="559578" y="798260"/>
                    </a:lnTo>
                    <a:cubicBezTo>
                      <a:pt x="559578" y="758480"/>
                      <a:pt x="559578" y="678477"/>
                      <a:pt x="559578" y="638696"/>
                    </a:cubicBezTo>
                    <a:lnTo>
                      <a:pt x="639580" y="638696"/>
                    </a:lnTo>
                    <a:cubicBezTo>
                      <a:pt x="639580" y="678477"/>
                      <a:pt x="639580" y="758480"/>
                      <a:pt x="639580" y="798260"/>
                    </a:cubicBezTo>
                    <a:lnTo>
                      <a:pt x="719583" y="798260"/>
                    </a:lnTo>
                    <a:lnTo>
                      <a:pt x="719583" y="878263"/>
                    </a:lnTo>
                    <a:lnTo>
                      <a:pt x="799586" y="878263"/>
                    </a:lnTo>
                    <a:lnTo>
                      <a:pt x="799586" y="958266"/>
                    </a:lnTo>
                    <a:cubicBezTo>
                      <a:pt x="839367" y="958266"/>
                      <a:pt x="919369" y="958266"/>
                      <a:pt x="959150" y="958266"/>
                    </a:cubicBezTo>
                    <a:cubicBezTo>
                      <a:pt x="959150" y="918485"/>
                      <a:pt x="959150" y="838482"/>
                      <a:pt x="959150" y="798702"/>
                    </a:cubicBezTo>
                    <a:lnTo>
                      <a:pt x="1039152" y="798702"/>
                    </a:lnTo>
                    <a:lnTo>
                      <a:pt x="1039152" y="878705"/>
                    </a:lnTo>
                    <a:lnTo>
                      <a:pt x="1039152" y="878705"/>
                    </a:lnTo>
                    <a:cubicBezTo>
                      <a:pt x="1039152" y="878705"/>
                      <a:pt x="1039152" y="958708"/>
                      <a:pt x="1039152" y="958708"/>
                    </a:cubicBezTo>
                    <a:lnTo>
                      <a:pt x="1039152" y="958708"/>
                    </a:lnTo>
                    <a:lnTo>
                      <a:pt x="1039152" y="958708"/>
                    </a:lnTo>
                    <a:lnTo>
                      <a:pt x="959150" y="958708"/>
                    </a:lnTo>
                    <a:lnTo>
                      <a:pt x="959150" y="1038710"/>
                    </a:lnTo>
                    <a:lnTo>
                      <a:pt x="878705" y="1038710"/>
                    </a:lnTo>
                    <a:lnTo>
                      <a:pt x="878705" y="1118713"/>
                    </a:lnTo>
                    <a:lnTo>
                      <a:pt x="958708" y="1118713"/>
                    </a:lnTo>
                    <a:lnTo>
                      <a:pt x="958708" y="1198716"/>
                    </a:lnTo>
                    <a:lnTo>
                      <a:pt x="878705" y="1198716"/>
                    </a:lnTo>
                    <a:lnTo>
                      <a:pt x="878705" y="1278719"/>
                    </a:lnTo>
                    <a:lnTo>
                      <a:pt x="798702" y="1278719"/>
                    </a:lnTo>
                    <a:lnTo>
                      <a:pt x="798702" y="1358722"/>
                    </a:lnTo>
                    <a:lnTo>
                      <a:pt x="718699" y="1358722"/>
                    </a:lnTo>
                    <a:lnTo>
                      <a:pt x="718699" y="1438724"/>
                    </a:lnTo>
                    <a:cubicBezTo>
                      <a:pt x="758480" y="1438724"/>
                      <a:pt x="838482" y="1438724"/>
                      <a:pt x="878263" y="1438724"/>
                    </a:cubicBezTo>
                    <a:lnTo>
                      <a:pt x="878263" y="1358722"/>
                    </a:lnTo>
                    <a:cubicBezTo>
                      <a:pt x="918043" y="1358722"/>
                      <a:pt x="998046" y="1358722"/>
                      <a:pt x="1037827" y="1358722"/>
                    </a:cubicBezTo>
                    <a:cubicBezTo>
                      <a:pt x="1037827" y="1318941"/>
                      <a:pt x="1037827" y="1238939"/>
                      <a:pt x="1037827" y="1199158"/>
                    </a:cubicBezTo>
                    <a:cubicBezTo>
                      <a:pt x="1057717" y="1199158"/>
                      <a:pt x="1097939" y="1199158"/>
                      <a:pt x="1117829" y="1199158"/>
                    </a:cubicBezTo>
                    <a:cubicBezTo>
                      <a:pt x="1117829" y="1199158"/>
                      <a:pt x="1117829" y="1119155"/>
                      <a:pt x="1117829" y="1119155"/>
                    </a:cubicBezTo>
                    <a:lnTo>
                      <a:pt x="1117829" y="1119155"/>
                    </a:lnTo>
                    <a:lnTo>
                      <a:pt x="1117829" y="1119155"/>
                    </a:lnTo>
                    <a:lnTo>
                      <a:pt x="1197832" y="1119155"/>
                    </a:lnTo>
                    <a:cubicBezTo>
                      <a:pt x="1197832" y="1047993"/>
                      <a:pt x="1197832" y="950752"/>
                      <a:pt x="1197832" y="879589"/>
                    </a:cubicBezTo>
                    <a:lnTo>
                      <a:pt x="1118271" y="878705"/>
                    </a:lnTo>
                    <a:lnTo>
                      <a:pt x="1118271" y="878705"/>
                    </a:lnTo>
                    <a:close/>
                    <a:moveTo>
                      <a:pt x="239566" y="878705"/>
                    </a:moveTo>
                    <a:lnTo>
                      <a:pt x="239566" y="958708"/>
                    </a:lnTo>
                    <a:lnTo>
                      <a:pt x="159564" y="958708"/>
                    </a:lnTo>
                    <a:cubicBezTo>
                      <a:pt x="159564" y="918927"/>
                      <a:pt x="159564" y="838924"/>
                      <a:pt x="159564" y="799144"/>
                    </a:cubicBezTo>
                    <a:lnTo>
                      <a:pt x="239566" y="799144"/>
                    </a:lnTo>
                    <a:lnTo>
                      <a:pt x="239566" y="878705"/>
                    </a:lnTo>
                    <a:close/>
                    <a:moveTo>
                      <a:pt x="639139" y="559136"/>
                    </a:moveTo>
                    <a:lnTo>
                      <a:pt x="559136" y="559136"/>
                    </a:lnTo>
                    <a:lnTo>
                      <a:pt x="559136" y="479133"/>
                    </a:lnTo>
                    <a:lnTo>
                      <a:pt x="639139" y="479133"/>
                    </a:lnTo>
                    <a:lnTo>
                      <a:pt x="639139" y="559136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73" name="Graphic 143">
            <a:extLst>
              <a:ext uri="{FF2B5EF4-FFF2-40B4-BE49-F238E27FC236}">
                <a16:creationId xmlns:a16="http://schemas.microsoft.com/office/drawing/2014/main" id="{123A887E-623E-56B5-2A91-8203471C50BF}"/>
              </a:ext>
            </a:extLst>
          </p:cNvPr>
          <p:cNvSpPr/>
          <p:nvPr/>
        </p:nvSpPr>
        <p:spPr>
          <a:xfrm>
            <a:off x="4371703" y="12276829"/>
            <a:ext cx="1070022" cy="525091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4" name="Graphic 145">
            <a:extLst>
              <a:ext uri="{FF2B5EF4-FFF2-40B4-BE49-F238E27FC236}">
                <a16:creationId xmlns:a16="http://schemas.microsoft.com/office/drawing/2014/main" id="{368D3400-F51E-5D65-74CA-35D2D896C7A0}"/>
              </a:ext>
            </a:extLst>
          </p:cNvPr>
          <p:cNvSpPr/>
          <p:nvPr/>
        </p:nvSpPr>
        <p:spPr>
          <a:xfrm rot="10800000">
            <a:off x="11609586" y="12833542"/>
            <a:ext cx="472580" cy="231331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5" name="Graphic 147">
            <a:extLst>
              <a:ext uri="{FF2B5EF4-FFF2-40B4-BE49-F238E27FC236}">
                <a16:creationId xmlns:a16="http://schemas.microsoft.com/office/drawing/2014/main" id="{49C55C0E-A11D-0E61-B42D-CB77AA2DB536}"/>
              </a:ext>
            </a:extLst>
          </p:cNvPr>
          <p:cNvSpPr/>
          <p:nvPr/>
        </p:nvSpPr>
        <p:spPr>
          <a:xfrm rot="10800000">
            <a:off x="18971048" y="12670983"/>
            <a:ext cx="1926749" cy="512793"/>
          </a:xfrm>
          <a:custGeom>
            <a:avLst/>
            <a:gdLst>
              <a:gd name="connsiteX0" fmla="*/ 1342408 w 1342407"/>
              <a:gd name="connsiteY0" fmla="*/ 289918 h 372077"/>
              <a:gd name="connsiteX1" fmla="*/ 1171763 w 1342407"/>
              <a:gd name="connsiteY1" fmla="*/ 289918 h 372077"/>
              <a:gd name="connsiteX2" fmla="*/ 1171763 w 1342407"/>
              <a:gd name="connsiteY2" fmla="*/ 183206 h 372077"/>
              <a:gd name="connsiteX3" fmla="*/ 1086440 w 1342407"/>
              <a:gd name="connsiteY3" fmla="*/ 183206 h 372077"/>
              <a:gd name="connsiteX4" fmla="*/ 1086440 w 1342407"/>
              <a:gd name="connsiteY4" fmla="*/ 91603 h 372077"/>
              <a:gd name="connsiteX5" fmla="*/ 1001118 w 1342407"/>
              <a:gd name="connsiteY5" fmla="*/ 91603 h 372077"/>
              <a:gd name="connsiteX6" fmla="*/ 1001118 w 1342407"/>
              <a:gd name="connsiteY6" fmla="*/ 0 h 372077"/>
              <a:gd name="connsiteX7" fmla="*/ 282512 w 1342407"/>
              <a:gd name="connsiteY7" fmla="*/ 0 h 372077"/>
              <a:gd name="connsiteX8" fmla="*/ 282512 w 1342407"/>
              <a:gd name="connsiteY8" fmla="*/ 91603 h 372077"/>
              <a:gd name="connsiteX9" fmla="*/ 195294 w 1342407"/>
              <a:gd name="connsiteY9" fmla="*/ 91603 h 372077"/>
              <a:gd name="connsiteX10" fmla="*/ 195294 w 1342407"/>
              <a:gd name="connsiteY10" fmla="*/ 188872 h 372077"/>
              <a:gd name="connsiteX11" fmla="*/ 169697 w 1342407"/>
              <a:gd name="connsiteY11" fmla="*/ 188872 h 372077"/>
              <a:gd name="connsiteX12" fmla="*/ 169697 w 1342407"/>
              <a:gd name="connsiteY12" fmla="*/ 289918 h 372077"/>
              <a:gd name="connsiteX13" fmla="*/ 0 w 1342407"/>
              <a:gd name="connsiteY13" fmla="*/ 289918 h 372077"/>
              <a:gd name="connsiteX14" fmla="*/ 0 w 1342407"/>
              <a:gd name="connsiteY14" fmla="*/ 372077 h 372077"/>
              <a:gd name="connsiteX15" fmla="*/ 1342408 w 1342407"/>
              <a:gd name="connsiteY15" fmla="*/ 372077 h 372077"/>
              <a:gd name="connsiteX16" fmla="*/ 1342408 w 1342407"/>
              <a:gd name="connsiteY16" fmla="*/ 289918 h 372077"/>
              <a:gd name="connsiteX17" fmla="*/ 509091 w 1342407"/>
              <a:gd name="connsiteY17" fmla="*/ 289918 h 372077"/>
              <a:gd name="connsiteX18" fmla="*/ 276824 w 1342407"/>
              <a:gd name="connsiteY18" fmla="*/ 289918 h 372077"/>
              <a:gd name="connsiteX19" fmla="*/ 276824 w 1342407"/>
              <a:gd name="connsiteY19" fmla="*/ 192649 h 372077"/>
              <a:gd name="connsiteX20" fmla="*/ 509091 w 1342407"/>
              <a:gd name="connsiteY20" fmla="*/ 192649 h 372077"/>
              <a:gd name="connsiteX21" fmla="*/ 509091 w 1342407"/>
              <a:gd name="connsiteY21" fmla="*/ 289918 h 372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42407" h="372077">
                <a:moveTo>
                  <a:pt x="1342408" y="289918"/>
                </a:moveTo>
                <a:lnTo>
                  <a:pt x="1171763" y="289918"/>
                </a:lnTo>
                <a:lnTo>
                  <a:pt x="1171763" y="183206"/>
                </a:lnTo>
                <a:lnTo>
                  <a:pt x="1086440" y="183206"/>
                </a:lnTo>
                <a:lnTo>
                  <a:pt x="1086440" y="91603"/>
                </a:lnTo>
                <a:lnTo>
                  <a:pt x="1001118" y="91603"/>
                </a:lnTo>
                <a:lnTo>
                  <a:pt x="1001118" y="0"/>
                </a:lnTo>
                <a:lnTo>
                  <a:pt x="282512" y="0"/>
                </a:lnTo>
                <a:lnTo>
                  <a:pt x="282512" y="91603"/>
                </a:lnTo>
                <a:lnTo>
                  <a:pt x="195294" y="91603"/>
                </a:lnTo>
                <a:lnTo>
                  <a:pt x="195294" y="188872"/>
                </a:lnTo>
                <a:lnTo>
                  <a:pt x="169697" y="188872"/>
                </a:lnTo>
                <a:lnTo>
                  <a:pt x="169697" y="289918"/>
                </a:lnTo>
                <a:lnTo>
                  <a:pt x="0" y="289918"/>
                </a:lnTo>
                <a:lnTo>
                  <a:pt x="0" y="372077"/>
                </a:lnTo>
                <a:lnTo>
                  <a:pt x="1342408" y="372077"/>
                </a:lnTo>
                <a:lnTo>
                  <a:pt x="1342408" y="289918"/>
                </a:lnTo>
                <a:close/>
                <a:moveTo>
                  <a:pt x="509091" y="289918"/>
                </a:moveTo>
                <a:lnTo>
                  <a:pt x="276824" y="289918"/>
                </a:lnTo>
                <a:lnTo>
                  <a:pt x="276824" y="192649"/>
                </a:lnTo>
                <a:lnTo>
                  <a:pt x="509091" y="192649"/>
                </a:lnTo>
                <a:lnTo>
                  <a:pt x="509091" y="289918"/>
                </a:lnTo>
                <a:close/>
              </a:path>
            </a:pathLst>
          </a:custGeom>
          <a:solidFill>
            <a:srgbClr val="242428"/>
          </a:solidFill>
          <a:ln w="94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6E1F7A-E787-3655-221B-7EE534F6FF00}"/>
              </a:ext>
            </a:extLst>
          </p:cNvPr>
          <p:cNvSpPr txBox="1"/>
          <p:nvPr/>
        </p:nvSpPr>
        <p:spPr>
          <a:xfrm>
            <a:off x="3708133" y="2949746"/>
            <a:ext cx="16961386" cy="16312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$504,567.00</a:t>
            </a:r>
          </a:p>
        </p:txBody>
      </p:sp>
      <p:sp>
        <p:nvSpPr>
          <p:cNvPr id="171" name="Graphic 145">
            <a:extLst>
              <a:ext uri="{FF2B5EF4-FFF2-40B4-BE49-F238E27FC236}">
                <a16:creationId xmlns:a16="http://schemas.microsoft.com/office/drawing/2014/main" id="{46C7A0B3-861F-648F-56CE-E68EF706F991}"/>
              </a:ext>
            </a:extLst>
          </p:cNvPr>
          <p:cNvSpPr/>
          <p:nvPr/>
        </p:nvSpPr>
        <p:spPr>
          <a:xfrm rot="10800000">
            <a:off x="7204850" y="2698702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2" name="Graphic 145">
            <a:extLst>
              <a:ext uri="{FF2B5EF4-FFF2-40B4-BE49-F238E27FC236}">
                <a16:creationId xmlns:a16="http://schemas.microsoft.com/office/drawing/2014/main" id="{1374B14C-8415-3B3F-B01E-B6FA5A012D8D}"/>
              </a:ext>
            </a:extLst>
          </p:cNvPr>
          <p:cNvSpPr/>
          <p:nvPr/>
        </p:nvSpPr>
        <p:spPr>
          <a:xfrm rot="16200000">
            <a:off x="14773047" y="4377666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4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6" name="Graphic 145">
            <a:extLst>
              <a:ext uri="{FF2B5EF4-FFF2-40B4-BE49-F238E27FC236}">
                <a16:creationId xmlns:a16="http://schemas.microsoft.com/office/drawing/2014/main" id="{DBDABD82-0037-6015-D743-2A61A3305AF0}"/>
              </a:ext>
            </a:extLst>
          </p:cNvPr>
          <p:cNvSpPr/>
          <p:nvPr/>
        </p:nvSpPr>
        <p:spPr>
          <a:xfrm rot="10800000">
            <a:off x="18703956" y="2718625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9E565B39-E80A-973F-AA79-0594386AEBCF}"/>
              </a:ext>
            </a:extLst>
          </p:cNvPr>
          <p:cNvSpPr txBox="1"/>
          <p:nvPr/>
        </p:nvSpPr>
        <p:spPr>
          <a:xfrm>
            <a:off x="13658664" y="8578291"/>
            <a:ext cx="6076143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You can replace this text with your own content and amaze your audience.</a:t>
            </a:r>
          </a:p>
        </p:txBody>
      </p:sp>
    </p:spTree>
    <p:extLst>
      <p:ext uri="{BB962C8B-B14F-4D97-AF65-F5344CB8AC3E}">
        <p14:creationId xmlns:p14="http://schemas.microsoft.com/office/powerpoint/2010/main" val="2581453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1">
            <a:extLst>
              <a:ext uri="{FF2B5EF4-FFF2-40B4-BE49-F238E27FC236}">
                <a16:creationId xmlns:a16="http://schemas.microsoft.com/office/drawing/2014/main" id="{BE21240A-1A11-452F-0402-3A81B2FD5F76}"/>
              </a:ext>
            </a:extLst>
          </p:cNvPr>
          <p:cNvGrpSpPr/>
          <p:nvPr/>
        </p:nvGrpSpPr>
        <p:grpSpPr>
          <a:xfrm>
            <a:off x="1520825" y="1049376"/>
            <a:ext cx="4630435" cy="1241879"/>
            <a:chOff x="1520825" y="1049376"/>
            <a:chExt cx="4630435" cy="1241879"/>
          </a:xfrm>
        </p:grpSpPr>
        <p:grpSp>
          <p:nvGrpSpPr>
            <p:cNvPr id="35" name="Graphic 1">
              <a:extLst>
                <a:ext uri="{FF2B5EF4-FFF2-40B4-BE49-F238E27FC236}">
                  <a16:creationId xmlns:a16="http://schemas.microsoft.com/office/drawing/2014/main" id="{AEE78E51-212D-6F20-7807-30A36575201E}"/>
                </a:ext>
              </a:extLst>
            </p:cNvPr>
            <p:cNvGrpSpPr/>
            <p:nvPr/>
          </p:nvGrpSpPr>
          <p:grpSpPr>
            <a:xfrm>
              <a:off x="3212639" y="1391997"/>
              <a:ext cx="2938621" cy="798140"/>
              <a:chOff x="3212639" y="1391997"/>
              <a:chExt cx="2938621" cy="798140"/>
            </a:xfrm>
          </p:grpSpPr>
          <p:grpSp>
            <p:nvGrpSpPr>
              <p:cNvPr id="36" name="Graphic 1">
                <a:extLst>
                  <a:ext uri="{FF2B5EF4-FFF2-40B4-BE49-F238E27FC236}">
                    <a16:creationId xmlns:a16="http://schemas.microsoft.com/office/drawing/2014/main" id="{A4BB25C6-2DBA-2F2A-A9BB-4A8608638E2B}"/>
                  </a:ext>
                </a:extLst>
              </p:cNvPr>
              <p:cNvGrpSpPr/>
              <p:nvPr/>
            </p:nvGrpSpPr>
            <p:grpSpPr>
              <a:xfrm>
                <a:off x="3568940" y="1658043"/>
                <a:ext cx="2226512" cy="177691"/>
                <a:chOff x="3568940" y="1658043"/>
                <a:chExt cx="2226512" cy="177691"/>
              </a:xfrm>
              <a:solidFill>
                <a:srgbClr val="EDEDED"/>
              </a:solidFill>
            </p:grpSpPr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57FE0BBF-1E3F-E0BF-8A87-08713086BADD}"/>
                    </a:ext>
                  </a:extLst>
                </p:cNvPr>
                <p:cNvSpPr/>
                <p:nvPr/>
              </p:nvSpPr>
              <p:spPr>
                <a:xfrm>
                  <a:off x="3658138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6DC9119B-E49F-1B9F-DDE4-06EDEA306B21}"/>
                    </a:ext>
                  </a:extLst>
                </p:cNvPr>
                <p:cNvSpPr/>
                <p:nvPr/>
              </p:nvSpPr>
              <p:spPr>
                <a:xfrm>
                  <a:off x="3568940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BF508099-B0BF-BA04-ABFD-6925413B362F}"/>
                    </a:ext>
                  </a:extLst>
                </p:cNvPr>
                <p:cNvSpPr/>
                <p:nvPr/>
              </p:nvSpPr>
              <p:spPr>
                <a:xfrm>
                  <a:off x="5706254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A9420B64-0F52-0E1D-3E85-F51D329D3F72}"/>
                    </a:ext>
                  </a:extLst>
                </p:cNvPr>
                <p:cNvSpPr/>
                <p:nvPr/>
              </p:nvSpPr>
              <p:spPr>
                <a:xfrm>
                  <a:off x="4993651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1" name="Graphic 1">
                <a:extLst>
                  <a:ext uri="{FF2B5EF4-FFF2-40B4-BE49-F238E27FC236}">
                    <a16:creationId xmlns:a16="http://schemas.microsoft.com/office/drawing/2014/main" id="{34C23B75-7397-66A6-F930-8F36761CC8AA}"/>
                  </a:ext>
                </a:extLst>
              </p:cNvPr>
              <p:cNvGrpSpPr/>
              <p:nvPr/>
            </p:nvGrpSpPr>
            <p:grpSpPr>
              <a:xfrm>
                <a:off x="3301344" y="1569198"/>
                <a:ext cx="2761210" cy="354892"/>
                <a:chOff x="3301344" y="1569198"/>
                <a:chExt cx="2761210" cy="354892"/>
              </a:xfrm>
              <a:solidFill>
                <a:srgbClr val="FFBE3B"/>
              </a:solidFill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71D4A06B-BC33-3C27-E5E1-ED46D84823D8}"/>
                    </a:ext>
                  </a:extLst>
                </p:cNvPr>
                <p:cNvSpPr/>
                <p:nvPr/>
              </p:nvSpPr>
              <p:spPr>
                <a:xfrm>
                  <a:off x="3301344" y="1569198"/>
                  <a:ext cx="623403" cy="354892"/>
                </a:xfrm>
                <a:custGeom>
                  <a:avLst/>
                  <a:gdLst>
                    <a:gd name="connsiteX0" fmla="*/ 89199 w 623403"/>
                    <a:gd name="connsiteY0" fmla="*/ 0 h 354892"/>
                    <a:gd name="connsiteX1" fmla="*/ 89199 w 623403"/>
                    <a:gd name="connsiteY1" fmla="*/ 88846 h 354892"/>
                    <a:gd name="connsiteX2" fmla="*/ 0 w 623403"/>
                    <a:gd name="connsiteY2" fmla="*/ 88846 h 354892"/>
                    <a:gd name="connsiteX3" fmla="*/ 0 w 623403"/>
                    <a:gd name="connsiteY3" fmla="*/ 354893 h 354892"/>
                    <a:gd name="connsiteX4" fmla="*/ 89199 w 623403"/>
                    <a:gd name="connsiteY4" fmla="*/ 354893 h 354892"/>
                    <a:gd name="connsiteX5" fmla="*/ 89199 w 623403"/>
                    <a:gd name="connsiteY5" fmla="*/ 354893 h 354892"/>
                    <a:gd name="connsiteX6" fmla="*/ 623404 w 623403"/>
                    <a:gd name="connsiteY6" fmla="*/ 354893 h 354892"/>
                    <a:gd name="connsiteX7" fmla="*/ 623404 w 623403"/>
                    <a:gd name="connsiteY7" fmla="*/ 266047 h 354892"/>
                    <a:gd name="connsiteX8" fmla="*/ 623404 w 623403"/>
                    <a:gd name="connsiteY8" fmla="*/ 177201 h 354892"/>
                    <a:gd name="connsiteX9" fmla="*/ 623404 w 623403"/>
                    <a:gd name="connsiteY9" fmla="*/ 0 h 354892"/>
                    <a:gd name="connsiteX10" fmla="*/ 445500 w 623403"/>
                    <a:gd name="connsiteY10" fmla="*/ 0 h 354892"/>
                    <a:gd name="connsiteX11" fmla="*/ 89199 w 623403"/>
                    <a:gd name="connsiteY11" fmla="*/ 0 h 354892"/>
                    <a:gd name="connsiteX12" fmla="*/ 445500 w 623403"/>
                    <a:gd name="connsiteY12" fmla="*/ 177692 h 354892"/>
                    <a:gd name="connsiteX13" fmla="*/ 356301 w 623403"/>
                    <a:gd name="connsiteY13" fmla="*/ 177692 h 354892"/>
                    <a:gd name="connsiteX14" fmla="*/ 356301 w 623403"/>
                    <a:gd name="connsiteY14" fmla="*/ 266538 h 354892"/>
                    <a:gd name="connsiteX15" fmla="*/ 267103 w 623403"/>
                    <a:gd name="connsiteY15" fmla="*/ 266538 h 354892"/>
                    <a:gd name="connsiteX16" fmla="*/ 267103 w 623403"/>
                    <a:gd name="connsiteY16" fmla="*/ 177692 h 354892"/>
                    <a:gd name="connsiteX17" fmla="*/ 356301 w 623403"/>
                    <a:gd name="connsiteY17" fmla="*/ 177692 h 354892"/>
                    <a:gd name="connsiteX18" fmla="*/ 356301 w 623403"/>
                    <a:gd name="connsiteY18" fmla="*/ 88846 h 354892"/>
                    <a:gd name="connsiteX19" fmla="*/ 445500 w 623403"/>
                    <a:gd name="connsiteY19" fmla="*/ 88846 h 354892"/>
                    <a:gd name="connsiteX20" fmla="*/ 445500 w 623403"/>
                    <a:gd name="connsiteY20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23403" h="354892">
                      <a:moveTo>
                        <a:pt x="89199" y="0"/>
                      </a:moveTo>
                      <a:cubicBezTo>
                        <a:pt x="89199" y="0"/>
                        <a:pt x="89199" y="88846"/>
                        <a:pt x="89199" y="88846"/>
                      </a:cubicBezTo>
                      <a:lnTo>
                        <a:pt x="0" y="88846"/>
                      </a:lnTo>
                      <a:cubicBezTo>
                        <a:pt x="0" y="167875"/>
                        <a:pt x="0" y="275864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  <a:moveTo>
                        <a:pt x="445500" y="177692"/>
                      </a:moveTo>
                      <a:lnTo>
                        <a:pt x="356301" y="177692"/>
                      </a:lnTo>
                      <a:lnTo>
                        <a:pt x="356301" y="266538"/>
                      </a:lnTo>
                      <a:lnTo>
                        <a:pt x="267103" y="266538"/>
                      </a:lnTo>
                      <a:lnTo>
                        <a:pt x="267103" y="177692"/>
                      </a:lnTo>
                      <a:lnTo>
                        <a:pt x="356301" y="177692"/>
                      </a:lnTo>
                      <a:lnTo>
                        <a:pt x="356301" y="88846"/>
                      </a:lnTo>
                      <a:lnTo>
                        <a:pt x="445500" y="88846"/>
                      </a:lnTo>
                      <a:lnTo>
                        <a:pt x="445500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650F1E00-7C19-1645-0E9D-1523F4247674}"/>
                    </a:ext>
                  </a:extLst>
                </p:cNvPr>
                <p:cNvSpPr/>
                <p:nvPr/>
              </p:nvSpPr>
              <p:spPr>
                <a:xfrm>
                  <a:off x="4013946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9 w 623403"/>
                    <a:gd name="connsiteY2" fmla="*/ 354893 h 354892"/>
                    <a:gd name="connsiteX3" fmla="*/ 89199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3D9F526A-D7F2-5A59-AE95-1CB8CE30A9D4}"/>
                    </a:ext>
                  </a:extLst>
                </p:cNvPr>
                <p:cNvSpPr/>
                <p:nvPr/>
              </p:nvSpPr>
              <p:spPr>
                <a:xfrm>
                  <a:off x="5439151" y="1569198"/>
                  <a:ext cx="623403" cy="354892"/>
                </a:xfrm>
                <a:custGeom>
                  <a:avLst/>
                  <a:gdLst>
                    <a:gd name="connsiteX0" fmla="*/ 534205 w 623403"/>
                    <a:gd name="connsiteY0" fmla="*/ 88846 h 354892"/>
                    <a:gd name="connsiteX1" fmla="*/ 534205 w 623403"/>
                    <a:gd name="connsiteY1" fmla="*/ 0 h 354892"/>
                    <a:gd name="connsiteX2" fmla="*/ 0 w 623403"/>
                    <a:gd name="connsiteY2" fmla="*/ 0 h 354892"/>
                    <a:gd name="connsiteX3" fmla="*/ 0 w 623403"/>
                    <a:gd name="connsiteY3" fmla="*/ 177201 h 354892"/>
                    <a:gd name="connsiteX4" fmla="*/ 0 w 623403"/>
                    <a:gd name="connsiteY4" fmla="*/ 266047 h 354892"/>
                    <a:gd name="connsiteX5" fmla="*/ 0 w 623403"/>
                    <a:gd name="connsiteY5" fmla="*/ 354893 h 354892"/>
                    <a:gd name="connsiteX6" fmla="*/ 534205 w 623403"/>
                    <a:gd name="connsiteY6" fmla="*/ 354893 h 354892"/>
                    <a:gd name="connsiteX7" fmla="*/ 534205 w 623403"/>
                    <a:gd name="connsiteY7" fmla="*/ 354893 h 354892"/>
                    <a:gd name="connsiteX8" fmla="*/ 623404 w 623403"/>
                    <a:gd name="connsiteY8" fmla="*/ 354893 h 354892"/>
                    <a:gd name="connsiteX9" fmla="*/ 623404 w 623403"/>
                    <a:gd name="connsiteY9" fmla="*/ 88846 h 354892"/>
                    <a:gd name="connsiteX10" fmla="*/ 534205 w 623403"/>
                    <a:gd name="connsiteY10" fmla="*/ 88846 h 354892"/>
                    <a:gd name="connsiteX11" fmla="*/ 355808 w 623403"/>
                    <a:gd name="connsiteY11" fmla="*/ 266047 h 354892"/>
                    <a:gd name="connsiteX12" fmla="*/ 266610 w 623403"/>
                    <a:gd name="connsiteY12" fmla="*/ 266047 h 354892"/>
                    <a:gd name="connsiteX13" fmla="*/ 266610 w 623403"/>
                    <a:gd name="connsiteY13" fmla="*/ 177201 h 354892"/>
                    <a:gd name="connsiteX14" fmla="*/ 355808 w 623403"/>
                    <a:gd name="connsiteY14" fmla="*/ 177201 h 354892"/>
                    <a:gd name="connsiteX15" fmla="*/ 355808 w 623403"/>
                    <a:gd name="connsiteY15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23403" h="354892">
                      <a:moveTo>
                        <a:pt x="534205" y="88846"/>
                      </a:moveTo>
                      <a:cubicBezTo>
                        <a:pt x="534205" y="88846"/>
                        <a:pt x="534205" y="0"/>
                        <a:pt x="534205" y="0"/>
                      </a:cubicBezTo>
                      <a:cubicBezTo>
                        <a:pt x="360736" y="0"/>
                        <a:pt x="173469" y="0"/>
                        <a:pt x="0" y="0"/>
                      </a:cubicBezTo>
                      <a:cubicBezTo>
                        <a:pt x="0" y="44178"/>
                        <a:pt x="0" y="133023"/>
                        <a:pt x="0" y="177201"/>
                      </a:cubicBezTo>
                      <a:lnTo>
                        <a:pt x="0" y="266047"/>
                      </a:lnTo>
                      <a:lnTo>
                        <a:pt x="0" y="354893"/>
                      </a:lnTo>
                      <a:cubicBezTo>
                        <a:pt x="173469" y="354893"/>
                        <a:pt x="360736" y="354893"/>
                        <a:pt x="534205" y="354893"/>
                      </a:cubicBezTo>
                      <a:lnTo>
                        <a:pt x="534205" y="354893"/>
                      </a:lnTo>
                      <a:lnTo>
                        <a:pt x="623404" y="354893"/>
                      </a:lnTo>
                      <a:cubicBezTo>
                        <a:pt x="623404" y="275864"/>
                        <a:pt x="623404" y="167875"/>
                        <a:pt x="623404" y="88846"/>
                      </a:cubicBezTo>
                      <a:lnTo>
                        <a:pt x="534205" y="88846"/>
                      </a:lnTo>
                      <a:close/>
                      <a:moveTo>
                        <a:pt x="355808" y="266047"/>
                      </a:moveTo>
                      <a:lnTo>
                        <a:pt x="266610" y="266047"/>
                      </a:lnTo>
                      <a:lnTo>
                        <a:pt x="266610" y="177201"/>
                      </a:lnTo>
                      <a:lnTo>
                        <a:pt x="355808" y="177201"/>
                      </a:lnTo>
                      <a:lnTo>
                        <a:pt x="355808" y="266047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6A2E8B66-C599-E5F2-3871-31F65D3146BC}"/>
                    </a:ext>
                  </a:extLst>
                </p:cNvPr>
                <p:cNvSpPr/>
                <p:nvPr/>
              </p:nvSpPr>
              <p:spPr>
                <a:xfrm>
                  <a:off x="4726549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8 w 623403"/>
                    <a:gd name="connsiteY2" fmla="*/ 354893 h 354892"/>
                    <a:gd name="connsiteX3" fmla="*/ 89198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  <a:gd name="connsiteX10" fmla="*/ 356301 w 623403"/>
                    <a:gd name="connsiteY10" fmla="*/ 177692 h 354892"/>
                    <a:gd name="connsiteX11" fmla="*/ 267103 w 623403"/>
                    <a:gd name="connsiteY11" fmla="*/ 177692 h 354892"/>
                    <a:gd name="connsiteX12" fmla="*/ 267103 w 623403"/>
                    <a:gd name="connsiteY12" fmla="*/ 88846 h 354892"/>
                    <a:gd name="connsiteX13" fmla="*/ 356301 w 623403"/>
                    <a:gd name="connsiteY13" fmla="*/ 88846 h 354892"/>
                    <a:gd name="connsiteX14" fmla="*/ 356301 w 623403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8" y="354893"/>
                      </a:lnTo>
                      <a:lnTo>
                        <a:pt x="89198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  <a:moveTo>
                        <a:pt x="356301" y="177692"/>
                      </a:moveTo>
                      <a:lnTo>
                        <a:pt x="267103" y="177692"/>
                      </a:lnTo>
                      <a:lnTo>
                        <a:pt x="267103" y="88846"/>
                      </a:lnTo>
                      <a:lnTo>
                        <a:pt x="356301" y="88846"/>
                      </a:lnTo>
                      <a:lnTo>
                        <a:pt x="356301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6" name="Graphic 1">
                <a:extLst>
                  <a:ext uri="{FF2B5EF4-FFF2-40B4-BE49-F238E27FC236}">
                    <a16:creationId xmlns:a16="http://schemas.microsoft.com/office/drawing/2014/main" id="{07055456-5B0D-0675-6EAE-43C4C1869BFB}"/>
                  </a:ext>
                </a:extLst>
              </p:cNvPr>
              <p:cNvGrpSpPr/>
              <p:nvPr/>
            </p:nvGrpSpPr>
            <p:grpSpPr>
              <a:xfrm>
                <a:off x="3301344" y="1480843"/>
                <a:ext cx="2761210" cy="620939"/>
                <a:chOff x="3301344" y="1480843"/>
                <a:chExt cx="2761210" cy="620939"/>
              </a:xfrm>
              <a:solidFill>
                <a:srgbClr val="F79B20"/>
              </a:solidFill>
            </p:grpSpPr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id="{692A7C52-D0C6-831C-FB7F-C07CD4B7BD4D}"/>
                    </a:ext>
                  </a:extLst>
                </p:cNvPr>
                <p:cNvSpPr/>
                <p:nvPr/>
              </p:nvSpPr>
              <p:spPr>
                <a:xfrm>
                  <a:off x="3301837" y="1924090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0 h 177691"/>
                    <a:gd name="connsiteX1" fmla="*/ 0 w 623403"/>
                    <a:gd name="connsiteY1" fmla="*/ 88846 h 177691"/>
                    <a:gd name="connsiteX2" fmla="*/ 89199 w 623403"/>
                    <a:gd name="connsiteY2" fmla="*/ 88846 h 177691"/>
                    <a:gd name="connsiteX3" fmla="*/ 89199 w 623403"/>
                    <a:gd name="connsiteY3" fmla="*/ 177692 h 177691"/>
                    <a:gd name="connsiteX4" fmla="*/ 623404 w 623403"/>
                    <a:gd name="connsiteY4" fmla="*/ 177692 h 177691"/>
                    <a:gd name="connsiteX5" fmla="*/ 623404 w 623403"/>
                    <a:gd name="connsiteY5" fmla="*/ 491 h 177691"/>
                    <a:gd name="connsiteX6" fmla="*/ 445500 w 623403"/>
                    <a:gd name="connsiteY6" fmla="*/ 491 h 177691"/>
                    <a:gd name="connsiteX7" fmla="*/ 0 w 623403"/>
                    <a:gd name="connsiteY7" fmla="*/ 0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9199" y="88846"/>
                      </a:lnTo>
                      <a:lnTo>
                        <a:pt x="89199" y="177692"/>
                      </a:lnTo>
                      <a:cubicBezTo>
                        <a:pt x="262667" y="177692"/>
                        <a:pt x="449935" y="177692"/>
                        <a:pt x="623404" y="177692"/>
                      </a:cubicBezTo>
                      <a:cubicBezTo>
                        <a:pt x="623404" y="133514"/>
                        <a:pt x="623404" y="44668"/>
                        <a:pt x="623404" y="491"/>
                      </a:cubicBezTo>
                      <a:cubicBezTo>
                        <a:pt x="579051" y="491"/>
                        <a:pt x="489852" y="491"/>
                        <a:pt x="445500" y="491"/>
                      </a:cubicBezTo>
                      <a:cubicBezTo>
                        <a:pt x="302585" y="0"/>
                        <a:pt x="14242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F14F8EBB-261E-F7A9-57BA-056369FC99F6}"/>
                    </a:ext>
                  </a:extLst>
                </p:cNvPr>
                <p:cNvSpPr/>
                <p:nvPr/>
              </p:nvSpPr>
              <p:spPr>
                <a:xfrm>
                  <a:off x="4013946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67504944-56F6-BFC5-F026-7BB63EF8AC8F}"/>
                    </a:ext>
                  </a:extLst>
                </p:cNvPr>
                <p:cNvSpPr/>
                <p:nvPr/>
              </p:nvSpPr>
              <p:spPr>
                <a:xfrm>
                  <a:off x="3301344" y="1480843"/>
                  <a:ext cx="623403" cy="177200"/>
                </a:xfrm>
                <a:custGeom>
                  <a:avLst/>
                  <a:gdLst>
                    <a:gd name="connsiteX0" fmla="*/ 89199 w 623403"/>
                    <a:gd name="connsiteY0" fmla="*/ 0 h 177200"/>
                    <a:gd name="connsiteX1" fmla="*/ 89199 w 623403"/>
                    <a:gd name="connsiteY1" fmla="*/ 88846 h 177200"/>
                    <a:gd name="connsiteX2" fmla="*/ 0 w 623403"/>
                    <a:gd name="connsiteY2" fmla="*/ 88846 h 177200"/>
                    <a:gd name="connsiteX3" fmla="*/ 0 w 623403"/>
                    <a:gd name="connsiteY3" fmla="*/ 177201 h 177200"/>
                    <a:gd name="connsiteX4" fmla="*/ 89199 w 623403"/>
                    <a:gd name="connsiteY4" fmla="*/ 177201 h 177200"/>
                    <a:gd name="connsiteX5" fmla="*/ 89199 w 623403"/>
                    <a:gd name="connsiteY5" fmla="*/ 88355 h 177200"/>
                    <a:gd name="connsiteX6" fmla="*/ 623404 w 623403"/>
                    <a:gd name="connsiteY6" fmla="*/ 88355 h 177200"/>
                    <a:gd name="connsiteX7" fmla="*/ 623404 w 623403"/>
                    <a:gd name="connsiteY7" fmla="*/ 0 h 177200"/>
                    <a:gd name="connsiteX8" fmla="*/ 445500 w 623403"/>
                    <a:gd name="connsiteY8" fmla="*/ 0 h 177200"/>
                    <a:gd name="connsiteX9" fmla="*/ 89199 w 623403"/>
                    <a:gd name="connsiteY9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177200">
                      <a:moveTo>
                        <a:pt x="89199" y="0"/>
                      </a:moveTo>
                      <a:lnTo>
                        <a:pt x="89199" y="88846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ubicBezTo>
                        <a:pt x="262667" y="88355"/>
                        <a:pt x="449935" y="88355"/>
                        <a:pt x="623404" y="88355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AD40602F-E29E-F05F-7EF7-BA5FF2E220FF}"/>
                    </a:ext>
                  </a:extLst>
                </p:cNvPr>
                <p:cNvSpPr/>
                <p:nvPr/>
              </p:nvSpPr>
              <p:spPr>
                <a:xfrm>
                  <a:off x="4013946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AA70734C-2DE3-578B-9AE0-68CDB6AD3EAA}"/>
                    </a:ext>
                  </a:extLst>
                </p:cNvPr>
                <p:cNvSpPr/>
                <p:nvPr/>
              </p:nvSpPr>
              <p:spPr>
                <a:xfrm>
                  <a:off x="5439151" y="1923599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491 h 177691"/>
                    <a:gd name="connsiteX1" fmla="*/ 0 w 623403"/>
                    <a:gd name="connsiteY1" fmla="*/ 177692 h 177691"/>
                    <a:gd name="connsiteX2" fmla="*/ 534205 w 623403"/>
                    <a:gd name="connsiteY2" fmla="*/ 177692 h 177691"/>
                    <a:gd name="connsiteX3" fmla="*/ 534205 w 623403"/>
                    <a:gd name="connsiteY3" fmla="*/ 88846 h 177691"/>
                    <a:gd name="connsiteX4" fmla="*/ 623404 w 623403"/>
                    <a:gd name="connsiteY4" fmla="*/ 88846 h 177691"/>
                    <a:gd name="connsiteX5" fmla="*/ 623404 w 623403"/>
                    <a:gd name="connsiteY5" fmla="*/ 0 h 177691"/>
                    <a:gd name="connsiteX6" fmla="*/ 445500 w 623403"/>
                    <a:gd name="connsiteY6" fmla="*/ 0 h 177691"/>
                    <a:gd name="connsiteX7" fmla="*/ 0 w 623403"/>
                    <a:gd name="connsiteY7" fmla="*/ 491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491"/>
                      </a:moveTo>
                      <a:cubicBezTo>
                        <a:pt x="0" y="44668"/>
                        <a:pt x="0" y="133514"/>
                        <a:pt x="0" y="177692"/>
                      </a:cubicBezTo>
                      <a:cubicBezTo>
                        <a:pt x="173469" y="177692"/>
                        <a:pt x="360736" y="177692"/>
                        <a:pt x="534205" y="177692"/>
                      </a:cubicBezTo>
                      <a:lnTo>
                        <a:pt x="534205" y="88846"/>
                      </a:lnTo>
                      <a:lnTo>
                        <a:pt x="623404" y="88846"/>
                      </a:ln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092" y="491"/>
                        <a:pt x="142422" y="491"/>
                        <a:pt x="0" y="491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5A3BC33C-2551-0460-51B5-3202E40E49DB}"/>
                    </a:ext>
                  </a:extLst>
                </p:cNvPr>
                <p:cNvSpPr/>
                <p:nvPr/>
              </p:nvSpPr>
              <p:spPr>
                <a:xfrm>
                  <a:off x="5973356" y="156919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3" name="Freeform 52">
                  <a:extLst>
                    <a:ext uri="{FF2B5EF4-FFF2-40B4-BE49-F238E27FC236}">
                      <a16:creationId xmlns:a16="http://schemas.microsoft.com/office/drawing/2014/main" id="{8F04548C-00DB-9D49-CE13-05B0CD34D4A6}"/>
                    </a:ext>
                  </a:extLst>
                </p:cNvPr>
                <p:cNvSpPr/>
                <p:nvPr/>
              </p:nvSpPr>
              <p:spPr>
                <a:xfrm>
                  <a:off x="5438658" y="1480843"/>
                  <a:ext cx="534205" cy="88845"/>
                </a:xfrm>
                <a:custGeom>
                  <a:avLst/>
                  <a:gdLst>
                    <a:gd name="connsiteX0" fmla="*/ 445500 w 534205"/>
                    <a:gd name="connsiteY0" fmla="*/ 0 h 88845"/>
                    <a:gd name="connsiteX1" fmla="*/ 0 w 534205"/>
                    <a:gd name="connsiteY1" fmla="*/ 0 h 88845"/>
                    <a:gd name="connsiteX2" fmla="*/ 0 w 534205"/>
                    <a:gd name="connsiteY2" fmla="*/ 88846 h 88845"/>
                    <a:gd name="connsiteX3" fmla="*/ 534205 w 534205"/>
                    <a:gd name="connsiteY3" fmla="*/ 88846 h 88845"/>
                    <a:gd name="connsiteX4" fmla="*/ 534205 w 534205"/>
                    <a:gd name="connsiteY4" fmla="*/ 0 h 88845"/>
                    <a:gd name="connsiteX5" fmla="*/ 445500 w 534205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34205" h="88845">
                      <a:moveTo>
                        <a:pt x="445500" y="0"/>
                      </a:moveTo>
                      <a:cubicBezTo>
                        <a:pt x="302585" y="0"/>
                        <a:pt x="142915" y="0"/>
                        <a:pt x="0" y="0"/>
                      </a:cubicBezTo>
                      <a:lnTo>
                        <a:pt x="0" y="88846"/>
                      </a:lnTo>
                      <a:cubicBezTo>
                        <a:pt x="173469" y="88846"/>
                        <a:pt x="360736" y="88846"/>
                        <a:pt x="534205" y="88846"/>
                      </a:cubicBezTo>
                      <a:lnTo>
                        <a:pt x="534205" y="0"/>
                      </a:lnTo>
                      <a:lnTo>
                        <a:pt x="445500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4" name="Freeform 53">
                  <a:extLst>
                    <a:ext uri="{FF2B5EF4-FFF2-40B4-BE49-F238E27FC236}">
                      <a16:creationId xmlns:a16="http://schemas.microsoft.com/office/drawing/2014/main" id="{B3A6811D-48DB-46A5-7408-C6929577C946}"/>
                    </a:ext>
                  </a:extLst>
                </p:cNvPr>
                <p:cNvSpPr/>
                <p:nvPr/>
              </p:nvSpPr>
              <p:spPr>
                <a:xfrm>
                  <a:off x="4726549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5" name="Freeform 54">
                  <a:extLst>
                    <a:ext uri="{FF2B5EF4-FFF2-40B4-BE49-F238E27FC236}">
                      <a16:creationId xmlns:a16="http://schemas.microsoft.com/office/drawing/2014/main" id="{2227CFAD-9DA6-F0B8-42DE-837E3F0B7388}"/>
                    </a:ext>
                  </a:extLst>
                </p:cNvPr>
                <p:cNvSpPr/>
                <p:nvPr/>
              </p:nvSpPr>
              <p:spPr>
                <a:xfrm>
                  <a:off x="4726549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56" name="Graphic 1">
                <a:extLst>
                  <a:ext uri="{FF2B5EF4-FFF2-40B4-BE49-F238E27FC236}">
                    <a16:creationId xmlns:a16="http://schemas.microsoft.com/office/drawing/2014/main" id="{2D39C53D-72F7-E943-E111-71BF0C899D1D}"/>
                  </a:ext>
                </a:extLst>
              </p:cNvPr>
              <p:cNvGrpSpPr/>
              <p:nvPr/>
            </p:nvGrpSpPr>
            <p:grpSpPr>
              <a:xfrm>
                <a:off x="3212639" y="1391997"/>
                <a:ext cx="2938621" cy="798140"/>
                <a:chOff x="3212639" y="1391997"/>
                <a:chExt cx="2938621" cy="798140"/>
              </a:xfrm>
              <a:solidFill>
                <a:srgbClr val="242428"/>
              </a:solidFill>
            </p:grpSpPr>
            <p:sp>
              <p:nvSpPr>
                <p:cNvPr id="57" name="Freeform 56">
                  <a:extLst>
                    <a:ext uri="{FF2B5EF4-FFF2-40B4-BE49-F238E27FC236}">
                      <a16:creationId xmlns:a16="http://schemas.microsoft.com/office/drawing/2014/main" id="{CD176071-2E03-BDA7-6641-06069E3350FB}"/>
                    </a:ext>
                  </a:extLst>
                </p:cNvPr>
                <p:cNvSpPr/>
                <p:nvPr/>
              </p:nvSpPr>
              <p:spPr>
                <a:xfrm>
                  <a:off x="3212639" y="1391997"/>
                  <a:ext cx="2849915" cy="798140"/>
                </a:xfrm>
                <a:custGeom>
                  <a:avLst/>
                  <a:gdLst>
                    <a:gd name="connsiteX0" fmla="*/ 2760718 w 2849915"/>
                    <a:gd name="connsiteY0" fmla="*/ 709295 h 798140"/>
                    <a:gd name="connsiteX1" fmla="*/ 2226512 w 2849915"/>
                    <a:gd name="connsiteY1" fmla="*/ 709295 h 798140"/>
                    <a:gd name="connsiteX2" fmla="*/ 2226512 w 2849915"/>
                    <a:gd name="connsiteY2" fmla="*/ 88355 h 798140"/>
                    <a:gd name="connsiteX3" fmla="*/ 2760718 w 2849915"/>
                    <a:gd name="connsiteY3" fmla="*/ 88355 h 798140"/>
                    <a:gd name="connsiteX4" fmla="*/ 2760718 w 2849915"/>
                    <a:gd name="connsiteY4" fmla="*/ 177201 h 798140"/>
                    <a:gd name="connsiteX5" fmla="*/ 2849916 w 2849915"/>
                    <a:gd name="connsiteY5" fmla="*/ 177201 h 798140"/>
                    <a:gd name="connsiteX6" fmla="*/ 2849916 w 2849915"/>
                    <a:gd name="connsiteY6" fmla="*/ 0 h 798140"/>
                    <a:gd name="connsiteX7" fmla="*/ 89199 w 2849915"/>
                    <a:gd name="connsiteY7" fmla="*/ 0 h 798140"/>
                    <a:gd name="connsiteX8" fmla="*/ 89199 w 2849915"/>
                    <a:gd name="connsiteY8" fmla="*/ 177201 h 798140"/>
                    <a:gd name="connsiteX9" fmla="*/ 0 w 2849915"/>
                    <a:gd name="connsiteY9" fmla="*/ 177201 h 798140"/>
                    <a:gd name="connsiteX10" fmla="*/ 0 w 2849915"/>
                    <a:gd name="connsiteY10" fmla="*/ 620940 h 798140"/>
                    <a:gd name="connsiteX11" fmla="*/ 89199 w 2849915"/>
                    <a:gd name="connsiteY11" fmla="*/ 620940 h 798140"/>
                    <a:gd name="connsiteX12" fmla="*/ 89199 w 2849915"/>
                    <a:gd name="connsiteY12" fmla="*/ 177692 h 798140"/>
                    <a:gd name="connsiteX13" fmla="*/ 178397 w 2849915"/>
                    <a:gd name="connsiteY13" fmla="*/ 177692 h 798140"/>
                    <a:gd name="connsiteX14" fmla="*/ 178397 w 2849915"/>
                    <a:gd name="connsiteY14" fmla="*/ 88846 h 798140"/>
                    <a:gd name="connsiteX15" fmla="*/ 712602 w 2849915"/>
                    <a:gd name="connsiteY15" fmla="*/ 88846 h 798140"/>
                    <a:gd name="connsiteX16" fmla="*/ 712602 w 2849915"/>
                    <a:gd name="connsiteY16" fmla="*/ 709785 h 798140"/>
                    <a:gd name="connsiteX17" fmla="*/ 178397 w 2849915"/>
                    <a:gd name="connsiteY17" fmla="*/ 709785 h 798140"/>
                    <a:gd name="connsiteX18" fmla="*/ 178397 w 2849915"/>
                    <a:gd name="connsiteY18" fmla="*/ 620940 h 798140"/>
                    <a:gd name="connsiteX19" fmla="*/ 89199 w 2849915"/>
                    <a:gd name="connsiteY19" fmla="*/ 620940 h 798140"/>
                    <a:gd name="connsiteX20" fmla="*/ 89199 w 2849915"/>
                    <a:gd name="connsiteY20" fmla="*/ 798140 h 798140"/>
                    <a:gd name="connsiteX21" fmla="*/ 2849916 w 2849915"/>
                    <a:gd name="connsiteY21" fmla="*/ 798140 h 798140"/>
                    <a:gd name="connsiteX22" fmla="*/ 2849916 w 2849915"/>
                    <a:gd name="connsiteY22" fmla="*/ 620940 h 798140"/>
                    <a:gd name="connsiteX23" fmla="*/ 2760718 w 2849915"/>
                    <a:gd name="connsiteY23" fmla="*/ 620940 h 798140"/>
                    <a:gd name="connsiteX24" fmla="*/ 2760718 w 2849915"/>
                    <a:gd name="connsiteY24" fmla="*/ 709295 h 798140"/>
                    <a:gd name="connsiteX25" fmla="*/ 1424712 w 2849915"/>
                    <a:gd name="connsiteY25" fmla="*/ 709295 h 798140"/>
                    <a:gd name="connsiteX26" fmla="*/ 1335513 w 2849915"/>
                    <a:gd name="connsiteY26" fmla="*/ 709295 h 798140"/>
                    <a:gd name="connsiteX27" fmla="*/ 801308 w 2849915"/>
                    <a:gd name="connsiteY27" fmla="*/ 709295 h 798140"/>
                    <a:gd name="connsiteX28" fmla="*/ 801308 w 2849915"/>
                    <a:gd name="connsiteY28" fmla="*/ 88355 h 798140"/>
                    <a:gd name="connsiteX29" fmla="*/ 1424712 w 2849915"/>
                    <a:gd name="connsiteY29" fmla="*/ 88355 h 798140"/>
                    <a:gd name="connsiteX30" fmla="*/ 1424712 w 2849915"/>
                    <a:gd name="connsiteY30" fmla="*/ 709295 h 798140"/>
                    <a:gd name="connsiteX31" fmla="*/ 2137314 w 2849915"/>
                    <a:gd name="connsiteY31" fmla="*/ 709295 h 798140"/>
                    <a:gd name="connsiteX32" fmla="*/ 2048116 w 2849915"/>
                    <a:gd name="connsiteY32" fmla="*/ 709295 h 798140"/>
                    <a:gd name="connsiteX33" fmla="*/ 1513910 w 2849915"/>
                    <a:gd name="connsiteY33" fmla="*/ 709295 h 798140"/>
                    <a:gd name="connsiteX34" fmla="*/ 1513910 w 2849915"/>
                    <a:gd name="connsiteY34" fmla="*/ 88355 h 798140"/>
                    <a:gd name="connsiteX35" fmla="*/ 2137314 w 2849915"/>
                    <a:gd name="connsiteY35" fmla="*/ 88355 h 798140"/>
                    <a:gd name="connsiteX36" fmla="*/ 2137314 w 2849915"/>
                    <a:gd name="connsiteY36" fmla="*/ 709295 h 798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2849915" h="798140">
                      <a:moveTo>
                        <a:pt x="2760718" y="709295"/>
                      </a:moveTo>
                      <a:cubicBezTo>
                        <a:pt x="2587249" y="709295"/>
                        <a:pt x="2399981" y="709295"/>
                        <a:pt x="2226512" y="709295"/>
                      </a:cubicBezTo>
                      <a:cubicBezTo>
                        <a:pt x="2226512" y="506078"/>
                        <a:pt x="2226512" y="291572"/>
                        <a:pt x="2226512" y="88355"/>
                      </a:cubicBezTo>
                      <a:cubicBezTo>
                        <a:pt x="2399981" y="88355"/>
                        <a:pt x="2587249" y="88355"/>
                        <a:pt x="2760718" y="88355"/>
                      </a:cubicBezTo>
                      <a:lnTo>
                        <a:pt x="2760718" y="177201"/>
                      </a:lnTo>
                      <a:lnTo>
                        <a:pt x="2849916" y="177201"/>
                      </a:lnTo>
                      <a:cubicBezTo>
                        <a:pt x="2849916" y="133023"/>
                        <a:pt x="2849916" y="44178"/>
                        <a:pt x="2849916" y="0"/>
                      </a:cubicBezTo>
                      <a:cubicBezTo>
                        <a:pt x="1930827" y="0"/>
                        <a:pt x="1008781" y="0"/>
                        <a:pt x="89199" y="0"/>
                      </a:cubicBezTo>
                      <a:cubicBezTo>
                        <a:pt x="89199" y="44178"/>
                        <a:pt x="89199" y="133023"/>
                        <a:pt x="89199" y="177201"/>
                      </a:cubicBezTo>
                      <a:lnTo>
                        <a:pt x="0" y="177201"/>
                      </a:lnTo>
                      <a:cubicBezTo>
                        <a:pt x="0" y="319551"/>
                        <a:pt x="0" y="478590"/>
                        <a:pt x="0" y="620940"/>
                      </a:cubicBezTo>
                      <a:lnTo>
                        <a:pt x="89199" y="620940"/>
                      </a:lnTo>
                      <a:cubicBezTo>
                        <a:pt x="89199" y="478590"/>
                        <a:pt x="89199" y="319551"/>
                        <a:pt x="89199" y="177692"/>
                      </a:cubicBezTo>
                      <a:lnTo>
                        <a:pt x="178397" y="177692"/>
                      </a:lnTo>
                      <a:lnTo>
                        <a:pt x="178397" y="88846"/>
                      </a:lnTo>
                      <a:cubicBezTo>
                        <a:pt x="351866" y="88846"/>
                        <a:pt x="539133" y="88846"/>
                        <a:pt x="712602" y="88846"/>
                      </a:cubicBezTo>
                      <a:cubicBezTo>
                        <a:pt x="712602" y="292062"/>
                        <a:pt x="712602" y="506569"/>
                        <a:pt x="712602" y="709785"/>
                      </a:cubicBezTo>
                      <a:cubicBezTo>
                        <a:pt x="539133" y="709785"/>
                        <a:pt x="351866" y="709785"/>
                        <a:pt x="178397" y="709785"/>
                      </a:cubicBezTo>
                      <a:lnTo>
                        <a:pt x="178397" y="620940"/>
                      </a:lnTo>
                      <a:lnTo>
                        <a:pt x="89199" y="620940"/>
                      </a:lnTo>
                      <a:cubicBezTo>
                        <a:pt x="89199" y="665117"/>
                        <a:pt x="89199" y="753963"/>
                        <a:pt x="89199" y="798140"/>
                      </a:cubicBezTo>
                      <a:cubicBezTo>
                        <a:pt x="1008288" y="798140"/>
                        <a:pt x="1930334" y="798140"/>
                        <a:pt x="2849916" y="798140"/>
                      </a:cubicBezTo>
                      <a:cubicBezTo>
                        <a:pt x="2849916" y="753963"/>
                        <a:pt x="2849916" y="665117"/>
                        <a:pt x="2849916" y="620940"/>
                      </a:cubicBezTo>
                      <a:lnTo>
                        <a:pt x="2760718" y="620940"/>
                      </a:lnTo>
                      <a:lnTo>
                        <a:pt x="2760718" y="709295"/>
                      </a:lnTo>
                      <a:close/>
                      <a:moveTo>
                        <a:pt x="1424712" y="709295"/>
                      </a:moveTo>
                      <a:lnTo>
                        <a:pt x="1335513" y="709295"/>
                      </a:lnTo>
                      <a:cubicBezTo>
                        <a:pt x="1162044" y="709295"/>
                        <a:pt x="974777" y="709295"/>
                        <a:pt x="801308" y="709295"/>
                      </a:cubicBezTo>
                      <a:cubicBezTo>
                        <a:pt x="801308" y="506078"/>
                        <a:pt x="801308" y="291572"/>
                        <a:pt x="801308" y="88355"/>
                      </a:cubicBezTo>
                      <a:cubicBezTo>
                        <a:pt x="1005331" y="88355"/>
                        <a:pt x="1220689" y="88355"/>
                        <a:pt x="1424712" y="88355"/>
                      </a:cubicBezTo>
                      <a:cubicBezTo>
                        <a:pt x="1424712" y="291572"/>
                        <a:pt x="1424712" y="506569"/>
                        <a:pt x="1424712" y="709295"/>
                      </a:cubicBezTo>
                      <a:close/>
                      <a:moveTo>
                        <a:pt x="2137314" y="709295"/>
                      </a:moveTo>
                      <a:lnTo>
                        <a:pt x="2048116" y="709295"/>
                      </a:lnTo>
                      <a:cubicBezTo>
                        <a:pt x="1874647" y="709295"/>
                        <a:pt x="1687379" y="709295"/>
                        <a:pt x="1513910" y="709295"/>
                      </a:cubicBezTo>
                      <a:cubicBezTo>
                        <a:pt x="1513910" y="506078"/>
                        <a:pt x="1513910" y="291572"/>
                        <a:pt x="1513910" y="88355"/>
                      </a:cubicBezTo>
                      <a:cubicBezTo>
                        <a:pt x="1717933" y="88355"/>
                        <a:pt x="1933291" y="88355"/>
                        <a:pt x="2137314" y="88355"/>
                      </a:cubicBezTo>
                      <a:cubicBezTo>
                        <a:pt x="2137314" y="291572"/>
                        <a:pt x="2137314" y="506569"/>
                        <a:pt x="2137314" y="709295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8" name="Freeform 57">
                  <a:extLst>
                    <a:ext uri="{FF2B5EF4-FFF2-40B4-BE49-F238E27FC236}">
                      <a16:creationId xmlns:a16="http://schemas.microsoft.com/office/drawing/2014/main" id="{8BBC8A35-2936-7CDA-D8C0-6F149AAA05FD}"/>
                    </a:ext>
                  </a:extLst>
                </p:cNvPr>
                <p:cNvSpPr/>
                <p:nvPr/>
              </p:nvSpPr>
              <p:spPr>
                <a:xfrm>
                  <a:off x="6062062" y="1569198"/>
                  <a:ext cx="89198" cy="443247"/>
                </a:xfrm>
                <a:custGeom>
                  <a:avLst/>
                  <a:gdLst>
                    <a:gd name="connsiteX0" fmla="*/ 0 w 89198"/>
                    <a:gd name="connsiteY0" fmla="*/ 0 h 443247"/>
                    <a:gd name="connsiteX1" fmla="*/ 0 w 89198"/>
                    <a:gd name="connsiteY1" fmla="*/ 443248 h 443247"/>
                    <a:gd name="connsiteX2" fmla="*/ 89198 w 89198"/>
                    <a:gd name="connsiteY2" fmla="*/ 443248 h 443247"/>
                    <a:gd name="connsiteX3" fmla="*/ 89198 w 89198"/>
                    <a:gd name="connsiteY3" fmla="*/ 0 h 443247"/>
                    <a:gd name="connsiteX4" fmla="*/ 0 w 89198"/>
                    <a:gd name="connsiteY4" fmla="*/ 0 h 443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198" h="443247">
                      <a:moveTo>
                        <a:pt x="0" y="0"/>
                      </a:moveTo>
                      <a:cubicBezTo>
                        <a:pt x="0" y="142350"/>
                        <a:pt x="0" y="301389"/>
                        <a:pt x="0" y="443248"/>
                      </a:cubicBezTo>
                      <a:lnTo>
                        <a:pt x="89198" y="443248"/>
                      </a:lnTo>
                      <a:cubicBezTo>
                        <a:pt x="89198" y="300898"/>
                        <a:pt x="89198" y="141859"/>
                        <a:pt x="8919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</p:grpSp>
        <p:grpSp>
          <p:nvGrpSpPr>
            <p:cNvPr id="59" name="Graphic 1">
              <a:extLst>
                <a:ext uri="{FF2B5EF4-FFF2-40B4-BE49-F238E27FC236}">
                  <a16:creationId xmlns:a16="http://schemas.microsoft.com/office/drawing/2014/main" id="{2410CFF5-18D0-CADF-82BA-A0744CA1A0CD}"/>
                </a:ext>
              </a:extLst>
            </p:cNvPr>
            <p:cNvGrpSpPr/>
            <p:nvPr/>
          </p:nvGrpSpPr>
          <p:grpSpPr>
            <a:xfrm>
              <a:off x="1520825" y="1049376"/>
              <a:ext cx="1335513" cy="1241879"/>
              <a:chOff x="1520825" y="1049376"/>
              <a:chExt cx="1335513" cy="1241879"/>
            </a:xfrm>
          </p:grpSpPr>
          <p:grpSp>
            <p:nvGrpSpPr>
              <p:cNvPr id="60" name="Graphic 1">
                <a:extLst>
                  <a:ext uri="{FF2B5EF4-FFF2-40B4-BE49-F238E27FC236}">
                    <a16:creationId xmlns:a16="http://schemas.microsoft.com/office/drawing/2014/main" id="{9102C741-D1B5-42EB-A496-69BA8686E433}"/>
                  </a:ext>
                </a:extLst>
              </p:cNvPr>
              <p:cNvGrpSpPr/>
              <p:nvPr/>
            </p:nvGrpSpPr>
            <p:grpSpPr>
              <a:xfrm>
                <a:off x="2055030" y="1493114"/>
                <a:ext cx="178396" cy="177200"/>
                <a:chOff x="2055030" y="1493114"/>
                <a:chExt cx="178396" cy="177200"/>
              </a:xfrm>
              <a:solidFill>
                <a:srgbClr val="EDEDED"/>
              </a:solidFill>
            </p:grpSpPr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7339DB33-EC14-D7ED-3DEA-D1EF9A580BA0}"/>
                    </a:ext>
                  </a:extLst>
                </p:cNvPr>
                <p:cNvSpPr/>
                <p:nvPr/>
              </p:nvSpPr>
              <p:spPr>
                <a:xfrm>
                  <a:off x="2144228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2" name="Freeform 61">
                  <a:extLst>
                    <a:ext uri="{FF2B5EF4-FFF2-40B4-BE49-F238E27FC236}">
                      <a16:creationId xmlns:a16="http://schemas.microsoft.com/office/drawing/2014/main" id="{D8144BDA-2863-BAA4-6E37-4C60CB6F4C0C}"/>
                    </a:ext>
                  </a:extLst>
                </p:cNvPr>
                <p:cNvSpPr/>
                <p:nvPr/>
              </p:nvSpPr>
              <p:spPr>
                <a:xfrm>
                  <a:off x="2055030" y="158146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63" name="Graphic 1">
                <a:extLst>
                  <a:ext uri="{FF2B5EF4-FFF2-40B4-BE49-F238E27FC236}">
                    <a16:creationId xmlns:a16="http://schemas.microsoft.com/office/drawing/2014/main" id="{FE942EF1-C7C2-B565-809C-97B34BD1CD52}"/>
                  </a:ext>
                </a:extLst>
              </p:cNvPr>
              <p:cNvGrpSpPr/>
              <p:nvPr/>
            </p:nvGrpSpPr>
            <p:grpSpPr>
              <a:xfrm>
                <a:off x="1610023" y="1493114"/>
                <a:ext cx="1157608" cy="709294"/>
                <a:chOff x="1610023" y="1493114"/>
                <a:chExt cx="1157608" cy="709294"/>
              </a:xfrm>
              <a:solidFill>
                <a:srgbClr val="F79B20"/>
              </a:solidFill>
            </p:grpSpPr>
            <p:sp>
              <p:nvSpPr>
                <p:cNvPr id="64" name="Freeform 63">
                  <a:extLst>
                    <a:ext uri="{FF2B5EF4-FFF2-40B4-BE49-F238E27FC236}">
                      <a16:creationId xmlns:a16="http://schemas.microsoft.com/office/drawing/2014/main" id="{FDD25CDD-77D4-519C-C752-63E607DEF302}"/>
                    </a:ext>
                  </a:extLst>
                </p:cNvPr>
                <p:cNvSpPr/>
                <p:nvPr/>
              </p:nvSpPr>
              <p:spPr>
                <a:xfrm>
                  <a:off x="161002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5" name="Freeform 64">
                  <a:extLst>
                    <a:ext uri="{FF2B5EF4-FFF2-40B4-BE49-F238E27FC236}">
                      <a16:creationId xmlns:a16="http://schemas.microsoft.com/office/drawing/2014/main" id="{4443F696-8EEF-E4FD-A35A-FC8C79BA2D73}"/>
                    </a:ext>
                  </a:extLst>
                </p:cNvPr>
                <p:cNvSpPr/>
                <p:nvPr/>
              </p:nvSpPr>
              <p:spPr>
                <a:xfrm>
                  <a:off x="1698729" y="1581469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0 h 88845"/>
                    <a:gd name="connsiteX1" fmla="*/ 0 w 178396"/>
                    <a:gd name="connsiteY1" fmla="*/ 0 h 88845"/>
                    <a:gd name="connsiteX2" fmla="*/ 0 w 178396"/>
                    <a:gd name="connsiteY2" fmla="*/ 88846 h 88845"/>
                    <a:gd name="connsiteX3" fmla="*/ 89198 w 178396"/>
                    <a:gd name="connsiteY3" fmla="*/ 88846 h 88845"/>
                    <a:gd name="connsiteX4" fmla="*/ 178397 w 178396"/>
                    <a:gd name="connsiteY4" fmla="*/ 88846 h 88845"/>
                    <a:gd name="connsiteX5" fmla="*/ 178397 w 178396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0"/>
                      </a:move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89198" y="88846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1C7652D3-F8DA-11CB-CCF4-F15B6B30E728}"/>
                    </a:ext>
                  </a:extLst>
                </p:cNvPr>
                <p:cNvSpPr/>
                <p:nvPr/>
              </p:nvSpPr>
              <p:spPr>
                <a:xfrm>
                  <a:off x="1877126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4C39445E-74BF-4871-6B5E-595B2D05D5B7}"/>
                    </a:ext>
                  </a:extLst>
                </p:cNvPr>
                <p:cNvSpPr/>
                <p:nvPr/>
              </p:nvSpPr>
              <p:spPr>
                <a:xfrm>
                  <a:off x="1787927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8" name="Freeform 67">
                  <a:extLst>
                    <a:ext uri="{FF2B5EF4-FFF2-40B4-BE49-F238E27FC236}">
                      <a16:creationId xmlns:a16="http://schemas.microsoft.com/office/drawing/2014/main" id="{29D77B92-28DA-2ADF-C1D8-A6F9BE14BEDB}"/>
                    </a:ext>
                  </a:extLst>
                </p:cNvPr>
                <p:cNvSpPr/>
                <p:nvPr/>
              </p:nvSpPr>
              <p:spPr>
                <a:xfrm>
                  <a:off x="267843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5F53428A-7483-DD98-37AD-61803184D875}"/>
                    </a:ext>
                  </a:extLst>
                </p:cNvPr>
                <p:cNvSpPr/>
                <p:nvPr/>
              </p:nvSpPr>
              <p:spPr>
                <a:xfrm>
                  <a:off x="2500529" y="1581469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194ADAD0-F222-15AE-93FE-9B6519757224}"/>
                    </a:ext>
                  </a:extLst>
                </p:cNvPr>
                <p:cNvSpPr/>
                <p:nvPr/>
              </p:nvSpPr>
              <p:spPr>
                <a:xfrm>
                  <a:off x="2411331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1" name="Freeform 70">
                  <a:extLst>
                    <a:ext uri="{FF2B5EF4-FFF2-40B4-BE49-F238E27FC236}">
                      <a16:creationId xmlns:a16="http://schemas.microsoft.com/office/drawing/2014/main" id="{12CC387A-BE69-5252-9C7B-7FD7AB9815D3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623403" cy="354401"/>
                </a:xfrm>
                <a:custGeom>
                  <a:avLst/>
                  <a:gdLst>
                    <a:gd name="connsiteX0" fmla="*/ 445007 w 623403"/>
                    <a:gd name="connsiteY0" fmla="*/ 88355 h 354401"/>
                    <a:gd name="connsiteX1" fmla="*/ 356301 w 623403"/>
                    <a:gd name="connsiteY1" fmla="*/ 88355 h 354401"/>
                    <a:gd name="connsiteX2" fmla="*/ 267103 w 623403"/>
                    <a:gd name="connsiteY2" fmla="*/ 88355 h 354401"/>
                    <a:gd name="connsiteX3" fmla="*/ 177904 w 623403"/>
                    <a:gd name="connsiteY3" fmla="*/ 88355 h 354401"/>
                    <a:gd name="connsiteX4" fmla="*/ 177904 w 623403"/>
                    <a:gd name="connsiteY4" fmla="*/ 0 h 354401"/>
                    <a:gd name="connsiteX5" fmla="*/ 88706 w 623403"/>
                    <a:gd name="connsiteY5" fmla="*/ 0 h 354401"/>
                    <a:gd name="connsiteX6" fmla="*/ 88706 w 623403"/>
                    <a:gd name="connsiteY6" fmla="*/ 88355 h 354401"/>
                    <a:gd name="connsiteX7" fmla="*/ 88706 w 623403"/>
                    <a:gd name="connsiteY7" fmla="*/ 177201 h 354401"/>
                    <a:gd name="connsiteX8" fmla="*/ 0 w 623403"/>
                    <a:gd name="connsiteY8" fmla="*/ 177201 h 354401"/>
                    <a:gd name="connsiteX9" fmla="*/ 0 w 623403"/>
                    <a:gd name="connsiteY9" fmla="*/ 266047 h 354401"/>
                    <a:gd name="connsiteX10" fmla="*/ 0 w 623403"/>
                    <a:gd name="connsiteY10" fmla="*/ 354402 h 354401"/>
                    <a:gd name="connsiteX11" fmla="*/ 88706 w 623403"/>
                    <a:gd name="connsiteY11" fmla="*/ 354402 h 354401"/>
                    <a:gd name="connsiteX12" fmla="*/ 88706 w 623403"/>
                    <a:gd name="connsiteY12" fmla="*/ 266047 h 354401"/>
                    <a:gd name="connsiteX13" fmla="*/ 177904 w 623403"/>
                    <a:gd name="connsiteY13" fmla="*/ 266047 h 354401"/>
                    <a:gd name="connsiteX14" fmla="*/ 177904 w 623403"/>
                    <a:gd name="connsiteY14" fmla="*/ 177201 h 354401"/>
                    <a:gd name="connsiteX15" fmla="*/ 267103 w 623403"/>
                    <a:gd name="connsiteY15" fmla="*/ 177201 h 354401"/>
                    <a:gd name="connsiteX16" fmla="*/ 356301 w 623403"/>
                    <a:gd name="connsiteY16" fmla="*/ 177201 h 354401"/>
                    <a:gd name="connsiteX17" fmla="*/ 445007 w 623403"/>
                    <a:gd name="connsiteY17" fmla="*/ 177201 h 354401"/>
                    <a:gd name="connsiteX18" fmla="*/ 445007 w 623403"/>
                    <a:gd name="connsiteY18" fmla="*/ 266047 h 354401"/>
                    <a:gd name="connsiteX19" fmla="*/ 534205 w 623403"/>
                    <a:gd name="connsiteY19" fmla="*/ 266047 h 354401"/>
                    <a:gd name="connsiteX20" fmla="*/ 534205 w 623403"/>
                    <a:gd name="connsiteY20" fmla="*/ 354402 h 354401"/>
                    <a:gd name="connsiteX21" fmla="*/ 623404 w 623403"/>
                    <a:gd name="connsiteY21" fmla="*/ 354402 h 354401"/>
                    <a:gd name="connsiteX22" fmla="*/ 623404 w 623403"/>
                    <a:gd name="connsiteY22" fmla="*/ 266047 h 354401"/>
                    <a:gd name="connsiteX23" fmla="*/ 623404 w 623403"/>
                    <a:gd name="connsiteY23" fmla="*/ 177201 h 354401"/>
                    <a:gd name="connsiteX24" fmla="*/ 534205 w 623403"/>
                    <a:gd name="connsiteY24" fmla="*/ 177201 h 354401"/>
                    <a:gd name="connsiteX25" fmla="*/ 534205 w 623403"/>
                    <a:gd name="connsiteY25" fmla="*/ 88355 h 354401"/>
                    <a:gd name="connsiteX26" fmla="*/ 534205 w 623403"/>
                    <a:gd name="connsiteY26" fmla="*/ 0 h 354401"/>
                    <a:gd name="connsiteX27" fmla="*/ 445007 w 623403"/>
                    <a:gd name="connsiteY27" fmla="*/ 0 h 354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23403" h="354401">
                      <a:moveTo>
                        <a:pt x="445007" y="88355"/>
                      </a:moveTo>
                      <a:lnTo>
                        <a:pt x="356301" y="88355"/>
                      </a:lnTo>
                      <a:lnTo>
                        <a:pt x="267103" y="88355"/>
                      </a:lnTo>
                      <a:lnTo>
                        <a:pt x="177904" y="88355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lnTo>
                        <a:pt x="88706" y="88355"/>
                      </a:lnTo>
                      <a:lnTo>
                        <a:pt x="88706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0" y="354402"/>
                      </a:lnTo>
                      <a:lnTo>
                        <a:pt x="88706" y="354402"/>
                      </a:lnTo>
                      <a:lnTo>
                        <a:pt x="88706" y="266047"/>
                      </a:lnTo>
                      <a:lnTo>
                        <a:pt x="177904" y="266047"/>
                      </a:lnTo>
                      <a:lnTo>
                        <a:pt x="177904" y="177201"/>
                      </a:lnTo>
                      <a:lnTo>
                        <a:pt x="267103" y="177201"/>
                      </a:lnTo>
                      <a:lnTo>
                        <a:pt x="356301" y="177201"/>
                      </a:lnTo>
                      <a:lnTo>
                        <a:pt x="445007" y="177201"/>
                      </a:lnTo>
                      <a:lnTo>
                        <a:pt x="445007" y="266047"/>
                      </a:lnTo>
                      <a:lnTo>
                        <a:pt x="534205" y="266047"/>
                      </a:lnTo>
                      <a:lnTo>
                        <a:pt x="534205" y="354402"/>
                      </a:lnTo>
                      <a:lnTo>
                        <a:pt x="623404" y="354402"/>
                      </a:lnTo>
                      <a:lnTo>
                        <a:pt x="623404" y="266047"/>
                      </a:lnTo>
                      <a:lnTo>
                        <a:pt x="623404" y="177201"/>
                      </a:lnTo>
                      <a:lnTo>
                        <a:pt x="534205" y="177201"/>
                      </a:lnTo>
                      <a:lnTo>
                        <a:pt x="534205" y="88355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69EECA50-6106-0721-95D2-BDEE367C5BD0}"/>
                    </a:ext>
                  </a:extLst>
                </p:cNvPr>
                <p:cNvSpPr/>
                <p:nvPr/>
              </p:nvSpPr>
              <p:spPr>
                <a:xfrm>
                  <a:off x="2500529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5258BB9F-781F-BA62-68C3-D6100487F6E3}"/>
                  </a:ext>
                </a:extLst>
              </p:cNvPr>
              <p:cNvSpPr/>
              <p:nvPr/>
            </p:nvSpPr>
            <p:spPr>
              <a:xfrm>
                <a:off x="1698729" y="1138221"/>
                <a:ext cx="980690" cy="710276"/>
              </a:xfrm>
              <a:custGeom>
                <a:avLst/>
                <a:gdLst>
                  <a:gd name="connsiteX0" fmla="*/ 623404 w 980690"/>
                  <a:gd name="connsiteY0" fmla="*/ 354893 h 710276"/>
                  <a:gd name="connsiteX1" fmla="*/ 623404 w 980690"/>
                  <a:gd name="connsiteY1" fmla="*/ 177201 h 710276"/>
                  <a:gd name="connsiteX2" fmla="*/ 534205 w 980690"/>
                  <a:gd name="connsiteY2" fmla="*/ 177201 h 710276"/>
                  <a:gd name="connsiteX3" fmla="*/ 534205 w 980690"/>
                  <a:gd name="connsiteY3" fmla="*/ 88355 h 710276"/>
                  <a:gd name="connsiteX4" fmla="*/ 534205 w 980690"/>
                  <a:gd name="connsiteY4" fmla="*/ 0 h 710276"/>
                  <a:gd name="connsiteX5" fmla="*/ 445007 w 980690"/>
                  <a:gd name="connsiteY5" fmla="*/ 0 h 710276"/>
                  <a:gd name="connsiteX6" fmla="*/ 445007 w 980690"/>
                  <a:gd name="connsiteY6" fmla="*/ 88846 h 710276"/>
                  <a:gd name="connsiteX7" fmla="*/ 445007 w 980690"/>
                  <a:gd name="connsiteY7" fmla="*/ 177692 h 710276"/>
                  <a:gd name="connsiteX8" fmla="*/ 355808 w 980690"/>
                  <a:gd name="connsiteY8" fmla="*/ 177692 h 710276"/>
                  <a:gd name="connsiteX9" fmla="*/ 355808 w 980690"/>
                  <a:gd name="connsiteY9" fmla="*/ 354893 h 710276"/>
                  <a:gd name="connsiteX10" fmla="*/ 0 w 980690"/>
                  <a:gd name="connsiteY10" fmla="*/ 354893 h 710276"/>
                  <a:gd name="connsiteX11" fmla="*/ 0 w 980690"/>
                  <a:gd name="connsiteY11" fmla="*/ 443739 h 710276"/>
                  <a:gd name="connsiteX12" fmla="*/ 89198 w 980690"/>
                  <a:gd name="connsiteY12" fmla="*/ 443739 h 710276"/>
                  <a:gd name="connsiteX13" fmla="*/ 178397 w 980690"/>
                  <a:gd name="connsiteY13" fmla="*/ 443739 h 710276"/>
                  <a:gd name="connsiteX14" fmla="*/ 178397 w 980690"/>
                  <a:gd name="connsiteY14" fmla="*/ 532584 h 710276"/>
                  <a:gd name="connsiteX15" fmla="*/ 267595 w 980690"/>
                  <a:gd name="connsiteY15" fmla="*/ 532584 h 710276"/>
                  <a:gd name="connsiteX16" fmla="*/ 267595 w 980690"/>
                  <a:gd name="connsiteY16" fmla="*/ 621430 h 710276"/>
                  <a:gd name="connsiteX17" fmla="*/ 356794 w 980690"/>
                  <a:gd name="connsiteY17" fmla="*/ 621430 h 710276"/>
                  <a:gd name="connsiteX18" fmla="*/ 356794 w 980690"/>
                  <a:gd name="connsiteY18" fmla="*/ 710276 h 710276"/>
                  <a:gd name="connsiteX19" fmla="*/ 623897 w 980690"/>
                  <a:gd name="connsiteY19" fmla="*/ 710276 h 710276"/>
                  <a:gd name="connsiteX20" fmla="*/ 623897 w 980690"/>
                  <a:gd name="connsiteY20" fmla="*/ 621430 h 710276"/>
                  <a:gd name="connsiteX21" fmla="*/ 713095 w 980690"/>
                  <a:gd name="connsiteY21" fmla="*/ 621430 h 710276"/>
                  <a:gd name="connsiteX22" fmla="*/ 713095 w 980690"/>
                  <a:gd name="connsiteY22" fmla="*/ 532584 h 710276"/>
                  <a:gd name="connsiteX23" fmla="*/ 802293 w 980690"/>
                  <a:gd name="connsiteY23" fmla="*/ 532584 h 710276"/>
                  <a:gd name="connsiteX24" fmla="*/ 802293 w 980690"/>
                  <a:gd name="connsiteY24" fmla="*/ 443739 h 710276"/>
                  <a:gd name="connsiteX25" fmla="*/ 891492 w 980690"/>
                  <a:gd name="connsiteY25" fmla="*/ 443739 h 710276"/>
                  <a:gd name="connsiteX26" fmla="*/ 980690 w 980690"/>
                  <a:gd name="connsiteY26" fmla="*/ 443739 h 710276"/>
                  <a:gd name="connsiteX27" fmla="*/ 980690 w 980690"/>
                  <a:gd name="connsiteY27" fmla="*/ 354893 h 710276"/>
                  <a:gd name="connsiteX28" fmla="*/ 623404 w 980690"/>
                  <a:gd name="connsiteY28" fmla="*/ 354893 h 710276"/>
                  <a:gd name="connsiteX29" fmla="*/ 534698 w 980690"/>
                  <a:gd name="connsiteY29" fmla="*/ 443248 h 710276"/>
                  <a:gd name="connsiteX30" fmla="*/ 445500 w 980690"/>
                  <a:gd name="connsiteY30" fmla="*/ 443248 h 710276"/>
                  <a:gd name="connsiteX31" fmla="*/ 445500 w 980690"/>
                  <a:gd name="connsiteY31" fmla="*/ 532094 h 710276"/>
                  <a:gd name="connsiteX32" fmla="*/ 356301 w 980690"/>
                  <a:gd name="connsiteY32" fmla="*/ 532094 h 710276"/>
                  <a:gd name="connsiteX33" fmla="*/ 356301 w 980690"/>
                  <a:gd name="connsiteY33" fmla="*/ 443248 h 710276"/>
                  <a:gd name="connsiteX34" fmla="*/ 445500 w 980690"/>
                  <a:gd name="connsiteY34" fmla="*/ 443248 h 710276"/>
                  <a:gd name="connsiteX35" fmla="*/ 445500 w 980690"/>
                  <a:gd name="connsiteY35" fmla="*/ 354893 h 710276"/>
                  <a:gd name="connsiteX36" fmla="*/ 534698 w 980690"/>
                  <a:gd name="connsiteY36" fmla="*/ 354893 h 710276"/>
                  <a:gd name="connsiteX37" fmla="*/ 534698 w 980690"/>
                  <a:gd name="connsiteY37" fmla="*/ 443248 h 710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0690" h="710276">
                    <a:moveTo>
                      <a:pt x="623404" y="354893"/>
                    </a:moveTo>
                    <a:lnTo>
                      <a:pt x="623404" y="177201"/>
                    </a:lnTo>
                    <a:lnTo>
                      <a:pt x="534205" y="177201"/>
                    </a:lnTo>
                    <a:lnTo>
                      <a:pt x="534205" y="88355"/>
                    </a:lnTo>
                    <a:lnTo>
                      <a:pt x="534205" y="0"/>
                    </a:lnTo>
                    <a:lnTo>
                      <a:pt x="445007" y="0"/>
                    </a:lnTo>
                    <a:lnTo>
                      <a:pt x="445007" y="88846"/>
                    </a:lnTo>
                    <a:lnTo>
                      <a:pt x="445007" y="177692"/>
                    </a:lnTo>
                    <a:lnTo>
                      <a:pt x="355808" y="177692"/>
                    </a:lnTo>
                    <a:lnTo>
                      <a:pt x="355808" y="354893"/>
                    </a:lnTo>
                    <a:lnTo>
                      <a:pt x="0" y="354893"/>
                    </a:lnTo>
                    <a:lnTo>
                      <a:pt x="0" y="443739"/>
                    </a:lnTo>
                    <a:lnTo>
                      <a:pt x="89198" y="443739"/>
                    </a:lnTo>
                    <a:lnTo>
                      <a:pt x="178397" y="443739"/>
                    </a:lnTo>
                    <a:lnTo>
                      <a:pt x="178397" y="532584"/>
                    </a:lnTo>
                    <a:lnTo>
                      <a:pt x="267595" y="532584"/>
                    </a:lnTo>
                    <a:lnTo>
                      <a:pt x="267595" y="621430"/>
                    </a:lnTo>
                    <a:lnTo>
                      <a:pt x="356794" y="621430"/>
                    </a:lnTo>
                    <a:lnTo>
                      <a:pt x="356794" y="710276"/>
                    </a:lnTo>
                    <a:lnTo>
                      <a:pt x="623897" y="710276"/>
                    </a:lnTo>
                    <a:lnTo>
                      <a:pt x="623897" y="621430"/>
                    </a:lnTo>
                    <a:lnTo>
                      <a:pt x="713095" y="621430"/>
                    </a:lnTo>
                    <a:lnTo>
                      <a:pt x="713095" y="532584"/>
                    </a:lnTo>
                    <a:lnTo>
                      <a:pt x="802293" y="532584"/>
                    </a:lnTo>
                    <a:lnTo>
                      <a:pt x="802293" y="443739"/>
                    </a:lnTo>
                    <a:lnTo>
                      <a:pt x="891492" y="443739"/>
                    </a:lnTo>
                    <a:lnTo>
                      <a:pt x="980690" y="443739"/>
                    </a:lnTo>
                    <a:lnTo>
                      <a:pt x="980690" y="354893"/>
                    </a:lnTo>
                    <a:lnTo>
                      <a:pt x="623404" y="354893"/>
                    </a:lnTo>
                    <a:close/>
                    <a:moveTo>
                      <a:pt x="534698" y="443248"/>
                    </a:moveTo>
                    <a:lnTo>
                      <a:pt x="445500" y="443248"/>
                    </a:lnTo>
                    <a:lnTo>
                      <a:pt x="445500" y="532094"/>
                    </a:lnTo>
                    <a:lnTo>
                      <a:pt x="356301" y="532094"/>
                    </a:lnTo>
                    <a:lnTo>
                      <a:pt x="356301" y="443248"/>
                    </a:lnTo>
                    <a:lnTo>
                      <a:pt x="445500" y="443248"/>
                    </a:lnTo>
                    <a:lnTo>
                      <a:pt x="445500" y="354893"/>
                    </a:lnTo>
                    <a:lnTo>
                      <a:pt x="534698" y="354893"/>
                    </a:lnTo>
                    <a:lnTo>
                      <a:pt x="534698" y="443248"/>
                    </a:lnTo>
                    <a:close/>
                  </a:path>
                </a:pathLst>
              </a:custGeom>
              <a:solidFill>
                <a:srgbClr val="FFBE3B"/>
              </a:solidFill>
              <a:ln w="49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74" name="Graphic 1">
                <a:extLst>
                  <a:ext uri="{FF2B5EF4-FFF2-40B4-BE49-F238E27FC236}">
                    <a16:creationId xmlns:a16="http://schemas.microsoft.com/office/drawing/2014/main" id="{FB85ACA3-444C-2804-DDDF-8283AE9F16FF}"/>
                  </a:ext>
                </a:extLst>
              </p:cNvPr>
              <p:cNvGrpSpPr/>
              <p:nvPr/>
            </p:nvGrpSpPr>
            <p:grpSpPr>
              <a:xfrm>
                <a:off x="1520825" y="1049376"/>
                <a:ext cx="1335513" cy="1241879"/>
                <a:chOff x="1520825" y="1049376"/>
                <a:chExt cx="1335513" cy="1241879"/>
              </a:xfrm>
              <a:solidFill>
                <a:srgbClr val="242428"/>
              </a:solidFill>
            </p:grpSpPr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750B8354-FBA2-A477-9FE5-8657F79A3A66}"/>
                    </a:ext>
                  </a:extLst>
                </p:cNvPr>
                <p:cNvSpPr/>
                <p:nvPr/>
              </p:nvSpPr>
              <p:spPr>
                <a:xfrm>
                  <a:off x="2055030" y="1138221"/>
                  <a:ext cx="89198" cy="177200"/>
                </a:xfrm>
                <a:custGeom>
                  <a:avLst/>
                  <a:gdLst>
                    <a:gd name="connsiteX0" fmla="*/ 0 w 89198"/>
                    <a:gd name="connsiteY0" fmla="*/ 88355 h 177200"/>
                    <a:gd name="connsiteX1" fmla="*/ 0 w 89198"/>
                    <a:gd name="connsiteY1" fmla="*/ 177201 h 177200"/>
                    <a:gd name="connsiteX2" fmla="*/ 89198 w 89198"/>
                    <a:gd name="connsiteY2" fmla="*/ 177201 h 177200"/>
                    <a:gd name="connsiteX3" fmla="*/ 89198 w 89198"/>
                    <a:gd name="connsiteY3" fmla="*/ 88355 h 177200"/>
                    <a:gd name="connsiteX4" fmla="*/ 89198 w 89198"/>
                    <a:gd name="connsiteY4" fmla="*/ 0 h 177200"/>
                    <a:gd name="connsiteX5" fmla="*/ 0 w 89198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0" y="88355"/>
                      </a:moveTo>
                      <a:lnTo>
                        <a:pt x="0" y="177201"/>
                      </a:lnTo>
                      <a:lnTo>
                        <a:pt x="89198" y="177201"/>
                      </a:lnTo>
                      <a:lnTo>
                        <a:pt x="89198" y="88355"/>
                      </a:lnTo>
                      <a:lnTo>
                        <a:pt x="8919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A8CBCDCC-8DC6-4624-907A-BC26E7DB5D0C}"/>
                    </a:ext>
                  </a:extLst>
                </p:cNvPr>
                <p:cNvSpPr/>
                <p:nvPr/>
              </p:nvSpPr>
              <p:spPr>
                <a:xfrm>
                  <a:off x="1520825" y="1315422"/>
                  <a:ext cx="534205" cy="354892"/>
                </a:xfrm>
                <a:custGeom>
                  <a:avLst/>
                  <a:gdLst>
                    <a:gd name="connsiteX0" fmla="*/ 445007 w 534205"/>
                    <a:gd name="connsiteY0" fmla="*/ 88846 h 354892"/>
                    <a:gd name="connsiteX1" fmla="*/ 89198 w 534205"/>
                    <a:gd name="connsiteY1" fmla="*/ 88846 h 354892"/>
                    <a:gd name="connsiteX2" fmla="*/ 89198 w 534205"/>
                    <a:gd name="connsiteY2" fmla="*/ 177692 h 354892"/>
                    <a:gd name="connsiteX3" fmla="*/ 0 w 534205"/>
                    <a:gd name="connsiteY3" fmla="*/ 177692 h 354892"/>
                    <a:gd name="connsiteX4" fmla="*/ 0 w 534205"/>
                    <a:gd name="connsiteY4" fmla="*/ 266047 h 354892"/>
                    <a:gd name="connsiteX5" fmla="*/ 89198 w 534205"/>
                    <a:gd name="connsiteY5" fmla="*/ 266047 h 354892"/>
                    <a:gd name="connsiteX6" fmla="*/ 89198 w 534205"/>
                    <a:gd name="connsiteY6" fmla="*/ 354893 h 354892"/>
                    <a:gd name="connsiteX7" fmla="*/ 177904 w 534205"/>
                    <a:gd name="connsiteY7" fmla="*/ 354893 h 354892"/>
                    <a:gd name="connsiteX8" fmla="*/ 177904 w 534205"/>
                    <a:gd name="connsiteY8" fmla="*/ 266047 h 354892"/>
                    <a:gd name="connsiteX9" fmla="*/ 89198 w 534205"/>
                    <a:gd name="connsiteY9" fmla="*/ 266047 h 354892"/>
                    <a:gd name="connsiteX10" fmla="*/ 89198 w 534205"/>
                    <a:gd name="connsiteY10" fmla="*/ 177692 h 354892"/>
                    <a:gd name="connsiteX11" fmla="*/ 534205 w 534205"/>
                    <a:gd name="connsiteY11" fmla="*/ 177692 h 354892"/>
                    <a:gd name="connsiteX12" fmla="*/ 534205 w 534205"/>
                    <a:gd name="connsiteY12" fmla="*/ 0 h 354892"/>
                    <a:gd name="connsiteX13" fmla="*/ 445007 w 534205"/>
                    <a:gd name="connsiteY13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34205" h="354892">
                      <a:moveTo>
                        <a:pt x="445007" y="88846"/>
                      </a:moveTo>
                      <a:lnTo>
                        <a:pt x="89198" y="88846"/>
                      </a:lnTo>
                      <a:lnTo>
                        <a:pt x="89198" y="177692"/>
                      </a:lnTo>
                      <a:lnTo>
                        <a:pt x="0" y="177692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7904" y="354893"/>
                      </a:lnTo>
                      <a:lnTo>
                        <a:pt x="177904" y="266047"/>
                      </a:lnTo>
                      <a:lnTo>
                        <a:pt x="89198" y="266047"/>
                      </a:lnTo>
                      <a:lnTo>
                        <a:pt x="89198" y="177692"/>
                      </a:lnTo>
                      <a:lnTo>
                        <a:pt x="534205" y="177692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id="{C9032123-B6E6-3216-A697-1C77DAD6E140}"/>
                    </a:ext>
                  </a:extLst>
                </p:cNvPr>
                <p:cNvSpPr/>
                <p:nvPr/>
              </p:nvSpPr>
              <p:spPr>
                <a:xfrm>
                  <a:off x="2144228" y="1049376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id="{C30FF2B2-2E7D-91EB-26F2-9565ADAAF8F8}"/>
                    </a:ext>
                  </a:extLst>
                </p:cNvPr>
                <p:cNvSpPr/>
                <p:nvPr/>
              </p:nvSpPr>
              <p:spPr>
                <a:xfrm>
                  <a:off x="1698729" y="1670315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88846 h 88845"/>
                    <a:gd name="connsiteX1" fmla="*/ 178397 w 178396"/>
                    <a:gd name="connsiteY1" fmla="*/ 88846 h 88845"/>
                    <a:gd name="connsiteX2" fmla="*/ 178397 w 178396"/>
                    <a:gd name="connsiteY2" fmla="*/ 0 h 88845"/>
                    <a:gd name="connsiteX3" fmla="*/ 89198 w 178396"/>
                    <a:gd name="connsiteY3" fmla="*/ 0 h 88845"/>
                    <a:gd name="connsiteX4" fmla="*/ 0 w 178396"/>
                    <a:gd name="connsiteY4" fmla="*/ 0 h 88845"/>
                    <a:gd name="connsiteX5" fmla="*/ 0 w 178396"/>
                    <a:gd name="connsiteY5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88846"/>
                      </a:move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9" name="Freeform 78">
                  <a:extLst>
                    <a:ext uri="{FF2B5EF4-FFF2-40B4-BE49-F238E27FC236}">
                      <a16:creationId xmlns:a16="http://schemas.microsoft.com/office/drawing/2014/main" id="{142883AC-22C8-5051-FAAF-B3D434A30AE9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355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355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355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0" name="Freeform 79">
                  <a:extLst>
                    <a:ext uri="{FF2B5EF4-FFF2-40B4-BE49-F238E27FC236}">
                      <a16:creationId xmlns:a16="http://schemas.microsoft.com/office/drawing/2014/main" id="{CDA838FB-181B-1950-4EEA-42E93BB96973}"/>
                    </a:ext>
                  </a:extLst>
                </p:cNvPr>
                <p:cNvSpPr/>
                <p:nvPr/>
              </p:nvSpPr>
              <p:spPr>
                <a:xfrm>
                  <a:off x="1965831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1" name="Freeform 80">
                  <a:extLst>
                    <a:ext uri="{FF2B5EF4-FFF2-40B4-BE49-F238E27FC236}">
                      <a16:creationId xmlns:a16="http://schemas.microsoft.com/office/drawing/2014/main" id="{844D6F49-7231-F960-45F8-138798D3E462}"/>
                    </a:ext>
                  </a:extLst>
                </p:cNvPr>
                <p:cNvSpPr/>
                <p:nvPr/>
              </p:nvSpPr>
              <p:spPr>
                <a:xfrm>
                  <a:off x="1877126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F16C9E7D-4FE5-C94D-4A37-766A773C24D5}"/>
                    </a:ext>
                  </a:extLst>
                </p:cNvPr>
                <p:cNvSpPr/>
                <p:nvPr/>
              </p:nvSpPr>
              <p:spPr>
                <a:xfrm>
                  <a:off x="1698729" y="1936362"/>
                  <a:ext cx="178396" cy="354892"/>
                </a:xfrm>
                <a:custGeom>
                  <a:avLst/>
                  <a:gdLst>
                    <a:gd name="connsiteX0" fmla="*/ 89198 w 178396"/>
                    <a:gd name="connsiteY0" fmla="*/ 177201 h 354892"/>
                    <a:gd name="connsiteX1" fmla="*/ 178397 w 178396"/>
                    <a:gd name="connsiteY1" fmla="*/ 177201 h 354892"/>
                    <a:gd name="connsiteX2" fmla="*/ 178397 w 178396"/>
                    <a:gd name="connsiteY2" fmla="*/ 88846 h 354892"/>
                    <a:gd name="connsiteX3" fmla="*/ 178397 w 178396"/>
                    <a:gd name="connsiteY3" fmla="*/ 0 h 354892"/>
                    <a:gd name="connsiteX4" fmla="*/ 89198 w 178396"/>
                    <a:gd name="connsiteY4" fmla="*/ 0 h 354892"/>
                    <a:gd name="connsiteX5" fmla="*/ 89198 w 178396"/>
                    <a:gd name="connsiteY5" fmla="*/ 88846 h 354892"/>
                    <a:gd name="connsiteX6" fmla="*/ 89198 w 178396"/>
                    <a:gd name="connsiteY6" fmla="*/ 177201 h 354892"/>
                    <a:gd name="connsiteX7" fmla="*/ 0 w 178396"/>
                    <a:gd name="connsiteY7" fmla="*/ 177201 h 354892"/>
                    <a:gd name="connsiteX8" fmla="*/ 0 w 178396"/>
                    <a:gd name="connsiteY8" fmla="*/ 266047 h 354892"/>
                    <a:gd name="connsiteX9" fmla="*/ 89198 w 178396"/>
                    <a:gd name="connsiteY9" fmla="*/ 266047 h 354892"/>
                    <a:gd name="connsiteX10" fmla="*/ 89198 w 178396"/>
                    <a:gd name="connsiteY10" fmla="*/ 354893 h 354892"/>
                    <a:gd name="connsiteX11" fmla="*/ 178397 w 178396"/>
                    <a:gd name="connsiteY11" fmla="*/ 354893 h 354892"/>
                    <a:gd name="connsiteX12" fmla="*/ 178397 w 178396"/>
                    <a:gd name="connsiteY12" fmla="*/ 266047 h 354892"/>
                    <a:gd name="connsiteX13" fmla="*/ 89198 w 178396"/>
                    <a:gd name="connsiteY13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8396" h="354892">
                      <a:moveTo>
                        <a:pt x="89198" y="177201"/>
                      </a:moveTo>
                      <a:lnTo>
                        <a:pt x="178397" y="177201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89198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8397" y="354893"/>
                      </a:lnTo>
                      <a:lnTo>
                        <a:pt x="178397" y="266047"/>
                      </a:lnTo>
                      <a:lnTo>
                        <a:pt x="89198" y="26604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id="{FBCDF7F1-65D1-517C-759D-8B6FBA36427C}"/>
                    </a:ext>
                  </a:extLst>
                </p:cNvPr>
                <p:cNvSpPr/>
                <p:nvPr/>
              </p:nvSpPr>
              <p:spPr>
                <a:xfrm>
                  <a:off x="2322132" y="1315422"/>
                  <a:ext cx="534205" cy="354892"/>
                </a:xfrm>
                <a:custGeom>
                  <a:avLst/>
                  <a:gdLst>
                    <a:gd name="connsiteX0" fmla="*/ 445500 w 534205"/>
                    <a:gd name="connsiteY0" fmla="*/ 177692 h 354892"/>
                    <a:gd name="connsiteX1" fmla="*/ 445500 w 534205"/>
                    <a:gd name="connsiteY1" fmla="*/ 88846 h 354892"/>
                    <a:gd name="connsiteX2" fmla="*/ 89198 w 534205"/>
                    <a:gd name="connsiteY2" fmla="*/ 88846 h 354892"/>
                    <a:gd name="connsiteX3" fmla="*/ 89198 w 534205"/>
                    <a:gd name="connsiteY3" fmla="*/ 0 h 354892"/>
                    <a:gd name="connsiteX4" fmla="*/ 0 w 534205"/>
                    <a:gd name="connsiteY4" fmla="*/ 0 h 354892"/>
                    <a:gd name="connsiteX5" fmla="*/ 0 w 534205"/>
                    <a:gd name="connsiteY5" fmla="*/ 88846 h 354892"/>
                    <a:gd name="connsiteX6" fmla="*/ 0 w 534205"/>
                    <a:gd name="connsiteY6" fmla="*/ 177692 h 354892"/>
                    <a:gd name="connsiteX7" fmla="*/ 445500 w 534205"/>
                    <a:gd name="connsiteY7" fmla="*/ 177692 h 354892"/>
                    <a:gd name="connsiteX8" fmla="*/ 445500 w 534205"/>
                    <a:gd name="connsiteY8" fmla="*/ 266047 h 354892"/>
                    <a:gd name="connsiteX9" fmla="*/ 356301 w 534205"/>
                    <a:gd name="connsiteY9" fmla="*/ 266047 h 354892"/>
                    <a:gd name="connsiteX10" fmla="*/ 356301 w 534205"/>
                    <a:gd name="connsiteY10" fmla="*/ 354893 h 354892"/>
                    <a:gd name="connsiteX11" fmla="*/ 445500 w 534205"/>
                    <a:gd name="connsiteY11" fmla="*/ 354893 h 354892"/>
                    <a:gd name="connsiteX12" fmla="*/ 445500 w 534205"/>
                    <a:gd name="connsiteY12" fmla="*/ 266047 h 354892"/>
                    <a:gd name="connsiteX13" fmla="*/ 534205 w 534205"/>
                    <a:gd name="connsiteY13" fmla="*/ 266047 h 354892"/>
                    <a:gd name="connsiteX14" fmla="*/ 534205 w 534205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34205" h="354892">
                      <a:moveTo>
                        <a:pt x="445500" y="177692"/>
                      </a:moveTo>
                      <a:lnTo>
                        <a:pt x="445500" y="88846"/>
                      </a:lnTo>
                      <a:lnTo>
                        <a:pt x="89198" y="88846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692"/>
                      </a:lnTo>
                      <a:lnTo>
                        <a:pt x="445500" y="177692"/>
                      </a:lnTo>
                      <a:lnTo>
                        <a:pt x="445500" y="266047"/>
                      </a:lnTo>
                      <a:lnTo>
                        <a:pt x="356301" y="266047"/>
                      </a:lnTo>
                      <a:lnTo>
                        <a:pt x="356301" y="354893"/>
                      </a:lnTo>
                      <a:lnTo>
                        <a:pt x="445500" y="354893"/>
                      </a:lnTo>
                      <a:lnTo>
                        <a:pt x="445500" y="266047"/>
                      </a:lnTo>
                      <a:lnTo>
                        <a:pt x="534205" y="266047"/>
                      </a:lnTo>
                      <a:lnTo>
                        <a:pt x="534205" y="1776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id="{2ABE539B-4D66-213F-27D3-B9EF56E773A3}"/>
                    </a:ext>
                  </a:extLst>
                </p:cNvPr>
                <p:cNvSpPr/>
                <p:nvPr/>
              </p:nvSpPr>
              <p:spPr>
                <a:xfrm>
                  <a:off x="2233427" y="113822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0 h 177200"/>
                    <a:gd name="connsiteX1" fmla="*/ 0 w 88705"/>
                    <a:gd name="connsiteY1" fmla="*/ 0 h 177200"/>
                    <a:gd name="connsiteX2" fmla="*/ 0 w 88705"/>
                    <a:gd name="connsiteY2" fmla="*/ 88355 h 177200"/>
                    <a:gd name="connsiteX3" fmla="*/ 0 w 88705"/>
                    <a:gd name="connsiteY3" fmla="*/ 177201 h 177200"/>
                    <a:gd name="connsiteX4" fmla="*/ 88706 w 88705"/>
                    <a:gd name="connsiteY4" fmla="*/ 177201 h 177200"/>
                    <a:gd name="connsiteX5" fmla="*/ 88706 w 88705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lnTo>
                        <a:pt x="88706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5" name="Freeform 84">
                  <a:extLst>
                    <a:ext uri="{FF2B5EF4-FFF2-40B4-BE49-F238E27FC236}">
                      <a16:creationId xmlns:a16="http://schemas.microsoft.com/office/drawing/2014/main" id="{9E395753-3131-DAF3-DDC9-D8E38794240A}"/>
                    </a:ext>
                  </a:extLst>
                </p:cNvPr>
                <p:cNvSpPr/>
                <p:nvPr/>
              </p:nvSpPr>
              <p:spPr>
                <a:xfrm>
                  <a:off x="2500529" y="1670315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6" name="Freeform 85">
                  <a:extLst>
                    <a:ext uri="{FF2B5EF4-FFF2-40B4-BE49-F238E27FC236}">
                      <a16:creationId xmlns:a16="http://schemas.microsoft.com/office/drawing/2014/main" id="{A796DB54-5BBC-93C0-1F57-FA4DDC4321A0}"/>
                    </a:ext>
                  </a:extLst>
                </p:cNvPr>
                <p:cNvSpPr/>
                <p:nvPr/>
              </p:nvSpPr>
              <p:spPr>
                <a:xfrm>
                  <a:off x="2411331" y="1759161"/>
                  <a:ext cx="89198" cy="177200"/>
                </a:xfrm>
                <a:custGeom>
                  <a:avLst/>
                  <a:gdLst>
                    <a:gd name="connsiteX0" fmla="*/ 89199 w 89198"/>
                    <a:gd name="connsiteY0" fmla="*/ 0 h 177200"/>
                    <a:gd name="connsiteX1" fmla="*/ 0 w 89198"/>
                    <a:gd name="connsiteY1" fmla="*/ 0 h 177200"/>
                    <a:gd name="connsiteX2" fmla="*/ 0 w 89198"/>
                    <a:gd name="connsiteY2" fmla="*/ 88355 h 177200"/>
                    <a:gd name="connsiteX3" fmla="*/ 0 w 89198"/>
                    <a:gd name="connsiteY3" fmla="*/ 177201 h 177200"/>
                    <a:gd name="connsiteX4" fmla="*/ 89199 w 89198"/>
                    <a:gd name="connsiteY4" fmla="*/ 177201 h 177200"/>
                    <a:gd name="connsiteX5" fmla="*/ 89199 w 89198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89199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id="{44CAE08F-687A-A23E-8118-BEDF467F94FF}"/>
                    </a:ext>
                  </a:extLst>
                </p:cNvPr>
                <p:cNvSpPr/>
                <p:nvPr/>
              </p:nvSpPr>
              <p:spPr>
                <a:xfrm>
                  <a:off x="2322132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8" name="Freeform 87">
                  <a:extLst>
                    <a:ext uri="{FF2B5EF4-FFF2-40B4-BE49-F238E27FC236}">
                      <a16:creationId xmlns:a16="http://schemas.microsoft.com/office/drawing/2014/main" id="{A142B761-21CF-EE81-DDD3-E2031D120089}"/>
                    </a:ext>
                  </a:extLst>
                </p:cNvPr>
                <p:cNvSpPr/>
                <p:nvPr/>
              </p:nvSpPr>
              <p:spPr>
                <a:xfrm>
                  <a:off x="2500529" y="1936362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846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846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846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9" name="Freeform 88">
                  <a:extLst>
                    <a:ext uri="{FF2B5EF4-FFF2-40B4-BE49-F238E27FC236}">
                      <a16:creationId xmlns:a16="http://schemas.microsoft.com/office/drawing/2014/main" id="{652593E9-848A-5287-9FE4-88BCE23131DB}"/>
                    </a:ext>
                  </a:extLst>
                </p:cNvPr>
                <p:cNvSpPr/>
                <p:nvPr/>
              </p:nvSpPr>
              <p:spPr>
                <a:xfrm>
                  <a:off x="2500529" y="220240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0" name="Freeform 89">
                  <a:extLst>
                    <a:ext uri="{FF2B5EF4-FFF2-40B4-BE49-F238E27FC236}">
                      <a16:creationId xmlns:a16="http://schemas.microsoft.com/office/drawing/2014/main" id="{FF7A5B6D-BCC3-F20B-B62F-5F240EA1DE87}"/>
                    </a:ext>
                  </a:extLst>
                </p:cNvPr>
                <p:cNvSpPr/>
                <p:nvPr/>
              </p:nvSpPr>
              <p:spPr>
                <a:xfrm>
                  <a:off x="2411331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1" name="Freeform 90">
                  <a:extLst>
                    <a:ext uri="{FF2B5EF4-FFF2-40B4-BE49-F238E27FC236}">
                      <a16:creationId xmlns:a16="http://schemas.microsoft.com/office/drawing/2014/main" id="{CAAF890A-4BA0-934D-AEAB-76764371D6EB}"/>
                    </a:ext>
                  </a:extLst>
                </p:cNvPr>
                <p:cNvSpPr/>
                <p:nvPr/>
              </p:nvSpPr>
              <p:spPr>
                <a:xfrm>
                  <a:off x="2589235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id="{04AC5280-D07E-2388-B848-F550865080B1}"/>
                    </a:ext>
                  </a:extLst>
                </p:cNvPr>
                <p:cNvSpPr/>
                <p:nvPr/>
              </p:nvSpPr>
              <p:spPr>
                <a:xfrm>
                  <a:off x="2055030" y="1936362"/>
                  <a:ext cx="267102" cy="88845"/>
                </a:xfrm>
                <a:custGeom>
                  <a:avLst/>
                  <a:gdLst>
                    <a:gd name="connsiteX0" fmla="*/ 0 w 267102"/>
                    <a:gd name="connsiteY0" fmla="*/ 0 h 88845"/>
                    <a:gd name="connsiteX1" fmla="*/ 267103 w 267102"/>
                    <a:gd name="connsiteY1" fmla="*/ 0 h 88845"/>
                    <a:gd name="connsiteX2" fmla="*/ 267103 w 267102"/>
                    <a:gd name="connsiteY2" fmla="*/ 88846 h 88845"/>
                    <a:gd name="connsiteX3" fmla="*/ 0 w 267102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7102" h="88845">
                      <a:moveTo>
                        <a:pt x="0" y="0"/>
                      </a:moveTo>
                      <a:lnTo>
                        <a:pt x="267103" y="0"/>
                      </a:lnTo>
                      <a:lnTo>
                        <a:pt x="267103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5943228-93F1-DED5-40D8-5FE825997BFD}"/>
              </a:ext>
            </a:extLst>
          </p:cNvPr>
          <p:cNvGrpSpPr/>
          <p:nvPr/>
        </p:nvGrpSpPr>
        <p:grpSpPr>
          <a:xfrm>
            <a:off x="7879616" y="4029087"/>
            <a:ext cx="8618419" cy="8195625"/>
            <a:chOff x="7882362" y="4029087"/>
            <a:chExt cx="8618419" cy="8195625"/>
          </a:xfrm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9AD1E083-AFDC-A4A6-424B-22EE3AF93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39610" y="6720680"/>
              <a:ext cx="5503922" cy="5504032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3"/>
              </a:solidFill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4D7E7541-CEE1-853F-6C2C-C4E8E7A50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6859" y="4029087"/>
              <a:ext cx="5503922" cy="5504032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2"/>
              </a:solidFill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A8658A08-4356-48FF-E8A8-D65D6BFFA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2362" y="4029087"/>
              <a:ext cx="5503922" cy="5504032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7" name="Freeform 68">
              <a:extLst>
                <a:ext uri="{FF2B5EF4-FFF2-40B4-BE49-F238E27FC236}">
                  <a16:creationId xmlns:a16="http://schemas.microsoft.com/office/drawing/2014/main" id="{87EDFE06-92F8-EFEF-E49F-84C6C88775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6855" y="4506977"/>
              <a:ext cx="2394920" cy="2482857"/>
            </a:xfrm>
            <a:custGeom>
              <a:avLst/>
              <a:gdLst>
                <a:gd name="T0" fmla="*/ 0 w 1921"/>
                <a:gd name="T1" fmla="*/ 656344 h 1993"/>
                <a:gd name="T2" fmla="*/ 0 w 1921"/>
                <a:gd name="T3" fmla="*/ 656344 h 1993"/>
                <a:gd name="T4" fmla="*/ 2162 w 1921"/>
                <a:gd name="T5" fmla="*/ 717190 h 1993"/>
                <a:gd name="T6" fmla="*/ 2162 w 1921"/>
                <a:gd name="T7" fmla="*/ 717190 h 1993"/>
                <a:gd name="T8" fmla="*/ 689628 w 1921"/>
                <a:gd name="T9" fmla="*/ 717190 h 1993"/>
                <a:gd name="T10" fmla="*/ 689628 w 1921"/>
                <a:gd name="T11" fmla="*/ 717190 h 1993"/>
                <a:gd name="T12" fmla="*/ 691790 w 1921"/>
                <a:gd name="T13" fmla="*/ 656344 h 1993"/>
                <a:gd name="T14" fmla="*/ 691790 w 1921"/>
                <a:gd name="T15" fmla="*/ 656344 h 1993"/>
                <a:gd name="T16" fmla="*/ 345895 w 1921"/>
                <a:gd name="T17" fmla="*/ 0 h 1993"/>
                <a:gd name="T18" fmla="*/ 345895 w 1921"/>
                <a:gd name="T19" fmla="*/ 0 h 1993"/>
                <a:gd name="T20" fmla="*/ 0 w 1921"/>
                <a:gd name="T21" fmla="*/ 656344 h 199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21" h="1993">
                  <a:moveTo>
                    <a:pt x="0" y="1823"/>
                  </a:moveTo>
                  <a:lnTo>
                    <a:pt x="0" y="1823"/>
                  </a:lnTo>
                  <a:cubicBezTo>
                    <a:pt x="0" y="1880"/>
                    <a:pt x="2" y="1936"/>
                    <a:pt x="6" y="1992"/>
                  </a:cubicBezTo>
                  <a:cubicBezTo>
                    <a:pt x="627" y="1695"/>
                    <a:pt x="1327" y="1713"/>
                    <a:pt x="1914" y="1992"/>
                  </a:cubicBezTo>
                  <a:cubicBezTo>
                    <a:pt x="1918" y="1935"/>
                    <a:pt x="1920" y="1880"/>
                    <a:pt x="1920" y="1823"/>
                  </a:cubicBezTo>
                  <a:cubicBezTo>
                    <a:pt x="1920" y="1066"/>
                    <a:pt x="1540" y="398"/>
                    <a:pt x="960" y="0"/>
                  </a:cubicBezTo>
                  <a:cubicBezTo>
                    <a:pt x="381" y="398"/>
                    <a:pt x="0" y="1066"/>
                    <a:pt x="0" y="182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8" name="Freeform 69">
              <a:extLst>
                <a:ext uri="{FF2B5EF4-FFF2-40B4-BE49-F238E27FC236}">
                  <a16:creationId xmlns:a16="http://schemas.microsoft.com/office/drawing/2014/main" id="{A0079423-787E-F879-950B-DC8B5B6F52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7847" y="6989837"/>
              <a:ext cx="2746468" cy="2543282"/>
            </a:xfrm>
            <a:custGeom>
              <a:avLst/>
              <a:gdLst>
                <a:gd name="T0" fmla="*/ 793390 w 2203"/>
                <a:gd name="T1" fmla="*/ 595216 h 2040"/>
                <a:gd name="T2" fmla="*/ 793390 w 2203"/>
                <a:gd name="T3" fmla="*/ 595216 h 2040"/>
                <a:gd name="T4" fmla="*/ 449660 w 2203"/>
                <a:gd name="T5" fmla="*/ 0 h 2040"/>
                <a:gd name="T6" fmla="*/ 449660 w 2203"/>
                <a:gd name="T7" fmla="*/ 0 h 2040"/>
                <a:gd name="T8" fmla="*/ 395974 w 2203"/>
                <a:gd name="T9" fmla="*/ 28464 h 2040"/>
                <a:gd name="T10" fmla="*/ 395974 w 2203"/>
                <a:gd name="T11" fmla="*/ 28464 h 2040"/>
                <a:gd name="T12" fmla="*/ 0 w 2203"/>
                <a:gd name="T13" fmla="*/ 656828 h 2040"/>
                <a:gd name="T14" fmla="*/ 0 w 2203"/>
                <a:gd name="T15" fmla="*/ 656828 h 2040"/>
                <a:gd name="T16" fmla="*/ 343730 w 2203"/>
                <a:gd name="T17" fmla="*/ 734653 h 2040"/>
                <a:gd name="T18" fmla="*/ 343730 w 2203"/>
                <a:gd name="T19" fmla="*/ 734653 h 2040"/>
                <a:gd name="T20" fmla="*/ 793390 w 2203"/>
                <a:gd name="T21" fmla="*/ 595216 h 204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03" h="2040">
                  <a:moveTo>
                    <a:pt x="2202" y="1652"/>
                  </a:moveTo>
                  <a:lnTo>
                    <a:pt x="2202" y="1652"/>
                  </a:lnTo>
                  <a:cubicBezTo>
                    <a:pt x="1667" y="1284"/>
                    <a:pt x="1301" y="686"/>
                    <a:pt x="1248" y="0"/>
                  </a:cubicBezTo>
                  <a:cubicBezTo>
                    <a:pt x="1198" y="25"/>
                    <a:pt x="1148" y="51"/>
                    <a:pt x="1099" y="79"/>
                  </a:cubicBezTo>
                  <a:cubicBezTo>
                    <a:pt x="443" y="458"/>
                    <a:pt x="55" y="1121"/>
                    <a:pt x="0" y="1823"/>
                  </a:cubicBezTo>
                  <a:cubicBezTo>
                    <a:pt x="289" y="1961"/>
                    <a:pt x="612" y="2039"/>
                    <a:pt x="954" y="2039"/>
                  </a:cubicBezTo>
                  <a:cubicBezTo>
                    <a:pt x="1417" y="2039"/>
                    <a:pt x="1848" y="1896"/>
                    <a:pt x="2202" y="165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10" name="Freeform 70">
              <a:extLst>
                <a:ext uri="{FF2B5EF4-FFF2-40B4-BE49-F238E27FC236}">
                  <a16:creationId xmlns:a16="http://schemas.microsoft.com/office/drawing/2014/main" id="{E49F4CD2-37C8-6C92-CF7D-B335ADC19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1" y="6989837"/>
              <a:ext cx="2746468" cy="2543282"/>
            </a:xfrm>
            <a:custGeom>
              <a:avLst/>
              <a:gdLst>
                <a:gd name="T0" fmla="*/ 343574 w 2204"/>
                <a:gd name="T1" fmla="*/ 0 h 2040"/>
                <a:gd name="T2" fmla="*/ 343574 w 2204"/>
                <a:gd name="T3" fmla="*/ 0 h 2040"/>
                <a:gd name="T4" fmla="*/ 0 w 2204"/>
                <a:gd name="T5" fmla="*/ 595216 h 2040"/>
                <a:gd name="T6" fmla="*/ 0 w 2204"/>
                <a:gd name="T7" fmla="*/ 595216 h 2040"/>
                <a:gd name="T8" fmla="*/ 449456 w 2204"/>
                <a:gd name="T9" fmla="*/ 734653 h 2040"/>
                <a:gd name="T10" fmla="*/ 449456 w 2204"/>
                <a:gd name="T11" fmla="*/ 734653 h 2040"/>
                <a:gd name="T12" fmla="*/ 793390 w 2204"/>
                <a:gd name="T13" fmla="*/ 656467 h 2040"/>
                <a:gd name="T14" fmla="*/ 793390 w 2204"/>
                <a:gd name="T15" fmla="*/ 656467 h 2040"/>
                <a:gd name="T16" fmla="*/ 688949 w 2204"/>
                <a:gd name="T17" fmla="*/ 319947 h 2040"/>
                <a:gd name="T18" fmla="*/ 688949 w 2204"/>
                <a:gd name="T19" fmla="*/ 319947 h 2040"/>
                <a:gd name="T20" fmla="*/ 343574 w 2204"/>
                <a:gd name="T21" fmla="*/ 0 h 204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04" h="2040">
                  <a:moveTo>
                    <a:pt x="954" y="0"/>
                  </a:moveTo>
                  <a:lnTo>
                    <a:pt x="954" y="0"/>
                  </a:lnTo>
                  <a:cubicBezTo>
                    <a:pt x="902" y="686"/>
                    <a:pt x="536" y="1284"/>
                    <a:pt x="0" y="1652"/>
                  </a:cubicBezTo>
                  <a:cubicBezTo>
                    <a:pt x="355" y="1896"/>
                    <a:pt x="785" y="2039"/>
                    <a:pt x="1248" y="2039"/>
                  </a:cubicBezTo>
                  <a:cubicBezTo>
                    <a:pt x="1590" y="2039"/>
                    <a:pt x="1914" y="1961"/>
                    <a:pt x="2203" y="1822"/>
                  </a:cubicBezTo>
                  <a:cubicBezTo>
                    <a:pt x="2179" y="1503"/>
                    <a:pt x="2084" y="1184"/>
                    <a:pt x="1913" y="888"/>
                  </a:cubicBezTo>
                  <a:cubicBezTo>
                    <a:pt x="1681" y="486"/>
                    <a:pt x="1342" y="186"/>
                    <a:pt x="95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  <p:sp>
          <p:nvSpPr>
            <p:cNvPr id="11" name="Freeform 73">
              <a:extLst>
                <a:ext uri="{FF2B5EF4-FFF2-40B4-BE49-F238E27FC236}">
                  <a16:creationId xmlns:a16="http://schemas.microsoft.com/office/drawing/2014/main" id="{921DA8CB-43DA-119D-043D-D350979B9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02347" y="6616310"/>
              <a:ext cx="2378443" cy="2427926"/>
            </a:xfrm>
            <a:custGeom>
              <a:avLst/>
              <a:gdLst>
                <a:gd name="T0" fmla="*/ 0 w 1909"/>
                <a:gd name="T1" fmla="*/ 106871 h 1950"/>
                <a:gd name="T2" fmla="*/ 0 w 1909"/>
                <a:gd name="T3" fmla="*/ 106871 h 1950"/>
                <a:gd name="T4" fmla="*/ 343514 w 1909"/>
                <a:gd name="T5" fmla="*/ 701315 h 1950"/>
                <a:gd name="T6" fmla="*/ 343514 w 1909"/>
                <a:gd name="T7" fmla="*/ 701315 h 1950"/>
                <a:gd name="T8" fmla="*/ 687028 w 1909"/>
                <a:gd name="T9" fmla="*/ 106871 h 1950"/>
                <a:gd name="T10" fmla="*/ 687028 w 1909"/>
                <a:gd name="T11" fmla="*/ 106871 h 1950"/>
                <a:gd name="T12" fmla="*/ 0 w 1909"/>
                <a:gd name="T13" fmla="*/ 106871 h 195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09" h="1950">
                  <a:moveTo>
                    <a:pt x="0" y="297"/>
                  </a:moveTo>
                  <a:lnTo>
                    <a:pt x="0" y="297"/>
                  </a:lnTo>
                  <a:cubicBezTo>
                    <a:pt x="53" y="983"/>
                    <a:pt x="419" y="1581"/>
                    <a:pt x="954" y="1949"/>
                  </a:cubicBezTo>
                  <a:cubicBezTo>
                    <a:pt x="1490" y="1581"/>
                    <a:pt x="1856" y="983"/>
                    <a:pt x="1908" y="297"/>
                  </a:cubicBezTo>
                  <a:cubicBezTo>
                    <a:pt x="1321" y="18"/>
                    <a:pt x="621" y="0"/>
                    <a:pt x="0" y="29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599" dirty="0">
                <a:latin typeface="Questrial" pitchFamily="2" charset="0"/>
              </a:endParaRPr>
            </a:p>
          </p:txBody>
        </p:sp>
      </p:grpSp>
      <p:sp>
        <p:nvSpPr>
          <p:cNvPr id="23" name="Freeform 22">
            <a:extLst>
              <a:ext uri="{FF2B5EF4-FFF2-40B4-BE49-F238E27FC236}">
                <a16:creationId xmlns:a16="http://schemas.microsoft.com/office/drawing/2014/main" id="{E5F3BE54-4FE3-6744-FA0D-1D1E7772A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9382" y="10186570"/>
            <a:ext cx="1578887" cy="1576350"/>
          </a:xfrm>
          <a:custGeom>
            <a:avLst/>
            <a:gdLst>
              <a:gd name="connsiteX0" fmla="*/ 254116 w 507876"/>
              <a:gd name="connsiteY0" fmla="*/ 328991 h 507060"/>
              <a:gd name="connsiteX1" fmla="*/ 208840 w 507876"/>
              <a:gd name="connsiteY1" fmla="*/ 373814 h 507060"/>
              <a:gd name="connsiteX2" fmla="*/ 254116 w 507876"/>
              <a:gd name="connsiteY2" fmla="*/ 418636 h 507060"/>
              <a:gd name="connsiteX3" fmla="*/ 298984 w 507876"/>
              <a:gd name="connsiteY3" fmla="*/ 373814 h 507060"/>
              <a:gd name="connsiteX4" fmla="*/ 433180 w 507876"/>
              <a:gd name="connsiteY4" fmla="*/ 257682 h 507060"/>
              <a:gd name="connsiteX5" fmla="*/ 378931 w 507876"/>
              <a:gd name="connsiteY5" fmla="*/ 311876 h 507060"/>
              <a:gd name="connsiteX6" fmla="*/ 374444 w 507876"/>
              <a:gd name="connsiteY6" fmla="*/ 313914 h 507060"/>
              <a:gd name="connsiteX7" fmla="*/ 369549 w 507876"/>
              <a:gd name="connsiteY7" fmla="*/ 311876 h 507060"/>
              <a:gd name="connsiteX8" fmla="*/ 320602 w 507876"/>
              <a:gd name="connsiteY8" fmla="*/ 262571 h 507060"/>
              <a:gd name="connsiteX9" fmla="*/ 296129 w 507876"/>
              <a:gd name="connsiteY9" fmla="*/ 286613 h 507060"/>
              <a:gd name="connsiteX10" fmla="*/ 345892 w 507876"/>
              <a:gd name="connsiteY10" fmla="*/ 336325 h 507060"/>
              <a:gd name="connsiteX11" fmla="*/ 345892 w 507876"/>
              <a:gd name="connsiteY11" fmla="*/ 345290 h 507060"/>
              <a:gd name="connsiteX12" fmla="*/ 340997 w 507876"/>
              <a:gd name="connsiteY12" fmla="*/ 347327 h 507060"/>
              <a:gd name="connsiteX13" fmla="*/ 336918 w 507876"/>
              <a:gd name="connsiteY13" fmla="*/ 345290 h 507060"/>
              <a:gd name="connsiteX14" fmla="*/ 287155 w 507876"/>
              <a:gd name="connsiteY14" fmla="*/ 295985 h 507060"/>
              <a:gd name="connsiteX15" fmla="*/ 263090 w 507876"/>
              <a:gd name="connsiteY15" fmla="*/ 320026 h 507060"/>
              <a:gd name="connsiteX16" fmla="*/ 312445 w 507876"/>
              <a:gd name="connsiteY16" fmla="*/ 369331 h 507060"/>
              <a:gd name="connsiteX17" fmla="*/ 312445 w 507876"/>
              <a:gd name="connsiteY17" fmla="*/ 378296 h 507060"/>
              <a:gd name="connsiteX18" fmla="*/ 262274 w 507876"/>
              <a:gd name="connsiteY18" fmla="*/ 428416 h 507060"/>
              <a:gd name="connsiteX19" fmla="*/ 262274 w 507876"/>
              <a:gd name="connsiteY19" fmla="*/ 451642 h 507060"/>
              <a:gd name="connsiteX20" fmla="*/ 302655 w 507876"/>
              <a:gd name="connsiteY20" fmla="*/ 492390 h 507060"/>
              <a:gd name="connsiteX21" fmla="*/ 313260 w 507876"/>
              <a:gd name="connsiteY21" fmla="*/ 492390 h 507060"/>
              <a:gd name="connsiteX22" fmla="*/ 329984 w 507876"/>
              <a:gd name="connsiteY22" fmla="*/ 475684 h 507060"/>
              <a:gd name="connsiteX23" fmla="*/ 333655 w 507876"/>
              <a:gd name="connsiteY23" fmla="*/ 466719 h 507060"/>
              <a:gd name="connsiteX24" fmla="*/ 329984 w 507876"/>
              <a:gd name="connsiteY24" fmla="*/ 458162 h 507060"/>
              <a:gd name="connsiteX25" fmla="*/ 316931 w 507876"/>
              <a:gd name="connsiteY25" fmla="*/ 444715 h 507060"/>
              <a:gd name="connsiteX26" fmla="*/ 316931 w 507876"/>
              <a:gd name="connsiteY26" fmla="*/ 435751 h 507060"/>
              <a:gd name="connsiteX27" fmla="*/ 337734 w 507876"/>
              <a:gd name="connsiteY27" fmla="*/ 414969 h 507060"/>
              <a:gd name="connsiteX28" fmla="*/ 384234 w 507876"/>
              <a:gd name="connsiteY28" fmla="*/ 414969 h 507060"/>
              <a:gd name="connsiteX29" fmla="*/ 440115 w 507876"/>
              <a:gd name="connsiteY29" fmla="*/ 470794 h 507060"/>
              <a:gd name="connsiteX30" fmla="*/ 441338 w 507876"/>
              <a:gd name="connsiteY30" fmla="*/ 477721 h 507060"/>
              <a:gd name="connsiteX31" fmla="*/ 443378 w 507876"/>
              <a:gd name="connsiteY31" fmla="*/ 489946 h 507060"/>
              <a:gd name="connsiteX32" fmla="*/ 458470 w 507876"/>
              <a:gd name="connsiteY32" fmla="*/ 489946 h 507060"/>
              <a:gd name="connsiteX33" fmla="*/ 490693 w 507876"/>
              <a:gd name="connsiteY33" fmla="*/ 458162 h 507060"/>
              <a:gd name="connsiteX34" fmla="*/ 490693 w 507876"/>
              <a:gd name="connsiteY34" fmla="*/ 442678 h 507060"/>
              <a:gd name="connsiteX35" fmla="*/ 478456 w 507876"/>
              <a:gd name="connsiteY35" fmla="*/ 440640 h 507060"/>
              <a:gd name="connsiteX36" fmla="*/ 471114 w 507876"/>
              <a:gd name="connsiteY36" fmla="*/ 439418 h 507060"/>
              <a:gd name="connsiteX37" fmla="*/ 415233 w 507876"/>
              <a:gd name="connsiteY37" fmla="*/ 383593 h 507060"/>
              <a:gd name="connsiteX38" fmla="*/ 405444 w 507876"/>
              <a:gd name="connsiteY38" fmla="*/ 360367 h 507060"/>
              <a:gd name="connsiteX39" fmla="*/ 415233 w 507876"/>
              <a:gd name="connsiteY39" fmla="*/ 337548 h 507060"/>
              <a:gd name="connsiteX40" fmla="*/ 436444 w 507876"/>
              <a:gd name="connsiteY40" fmla="*/ 316359 h 507060"/>
              <a:gd name="connsiteX41" fmla="*/ 445009 w 507876"/>
              <a:gd name="connsiteY41" fmla="*/ 316359 h 507060"/>
              <a:gd name="connsiteX42" fmla="*/ 458470 w 507876"/>
              <a:gd name="connsiteY42" fmla="*/ 329398 h 507060"/>
              <a:gd name="connsiteX43" fmla="*/ 476009 w 507876"/>
              <a:gd name="connsiteY43" fmla="*/ 329398 h 507060"/>
              <a:gd name="connsiteX44" fmla="*/ 493140 w 507876"/>
              <a:gd name="connsiteY44" fmla="*/ 312691 h 507060"/>
              <a:gd name="connsiteX45" fmla="*/ 493140 w 507876"/>
              <a:gd name="connsiteY45" fmla="*/ 302504 h 507060"/>
              <a:gd name="connsiteX46" fmla="*/ 448272 w 507876"/>
              <a:gd name="connsiteY46" fmla="*/ 257682 h 507060"/>
              <a:gd name="connsiteX47" fmla="*/ 433180 w 507876"/>
              <a:gd name="connsiteY47" fmla="*/ 257682 h 507060"/>
              <a:gd name="connsiteX48" fmla="*/ 422557 w 507876"/>
              <a:gd name="connsiteY48" fmla="*/ 75057 h 507060"/>
              <a:gd name="connsiteX49" fmla="*/ 431135 w 507876"/>
              <a:gd name="connsiteY49" fmla="*/ 75057 h 507060"/>
              <a:gd name="connsiteX50" fmla="*/ 431135 w 507876"/>
              <a:gd name="connsiteY50" fmla="*/ 84045 h 507060"/>
              <a:gd name="connsiteX51" fmla="*/ 170531 w 507876"/>
              <a:gd name="connsiteY51" fmla="*/ 345087 h 507060"/>
              <a:gd name="connsiteX52" fmla="*/ 166038 w 507876"/>
              <a:gd name="connsiteY52" fmla="*/ 347130 h 507060"/>
              <a:gd name="connsiteX53" fmla="*/ 161545 w 507876"/>
              <a:gd name="connsiteY53" fmla="*/ 345087 h 507060"/>
              <a:gd name="connsiteX54" fmla="*/ 161545 w 507876"/>
              <a:gd name="connsiteY54" fmla="*/ 336100 h 507060"/>
              <a:gd name="connsiteX55" fmla="*/ 491101 w 507876"/>
              <a:gd name="connsiteY55" fmla="*/ 12786 h 507060"/>
              <a:gd name="connsiteX56" fmla="*/ 424615 w 507876"/>
              <a:gd name="connsiteY56" fmla="*/ 35197 h 507060"/>
              <a:gd name="connsiteX57" fmla="*/ 400549 w 507876"/>
              <a:gd name="connsiteY57" fmla="*/ 49866 h 507060"/>
              <a:gd name="connsiteX58" fmla="*/ 258603 w 507876"/>
              <a:gd name="connsiteY58" fmla="*/ 191670 h 507060"/>
              <a:gd name="connsiteX59" fmla="*/ 192117 w 507876"/>
              <a:gd name="connsiteY59" fmla="*/ 258089 h 507060"/>
              <a:gd name="connsiteX60" fmla="*/ 138275 w 507876"/>
              <a:gd name="connsiteY60" fmla="*/ 311876 h 507060"/>
              <a:gd name="connsiteX61" fmla="*/ 128893 w 507876"/>
              <a:gd name="connsiteY61" fmla="*/ 311876 h 507060"/>
              <a:gd name="connsiteX62" fmla="*/ 74644 w 507876"/>
              <a:gd name="connsiteY62" fmla="*/ 257682 h 507060"/>
              <a:gd name="connsiteX63" fmla="*/ 59552 w 507876"/>
              <a:gd name="connsiteY63" fmla="*/ 257682 h 507060"/>
              <a:gd name="connsiteX64" fmla="*/ 15092 w 507876"/>
              <a:gd name="connsiteY64" fmla="*/ 302504 h 507060"/>
              <a:gd name="connsiteX65" fmla="*/ 15092 w 507876"/>
              <a:gd name="connsiteY65" fmla="*/ 312691 h 507060"/>
              <a:gd name="connsiteX66" fmla="*/ 31815 w 507876"/>
              <a:gd name="connsiteY66" fmla="*/ 329398 h 507060"/>
              <a:gd name="connsiteX67" fmla="*/ 49355 w 507876"/>
              <a:gd name="connsiteY67" fmla="*/ 329398 h 507060"/>
              <a:gd name="connsiteX68" fmla="*/ 62815 w 507876"/>
              <a:gd name="connsiteY68" fmla="*/ 316359 h 507060"/>
              <a:gd name="connsiteX69" fmla="*/ 71789 w 507876"/>
              <a:gd name="connsiteY69" fmla="*/ 316359 h 507060"/>
              <a:gd name="connsiteX70" fmla="*/ 92999 w 507876"/>
              <a:gd name="connsiteY70" fmla="*/ 337548 h 507060"/>
              <a:gd name="connsiteX71" fmla="*/ 92999 w 507876"/>
              <a:gd name="connsiteY71" fmla="*/ 383593 h 507060"/>
              <a:gd name="connsiteX72" fmla="*/ 37118 w 507876"/>
              <a:gd name="connsiteY72" fmla="*/ 439418 h 507060"/>
              <a:gd name="connsiteX73" fmla="*/ 29776 w 507876"/>
              <a:gd name="connsiteY73" fmla="*/ 440640 h 507060"/>
              <a:gd name="connsiteX74" fmla="*/ 17539 w 507876"/>
              <a:gd name="connsiteY74" fmla="*/ 442678 h 507060"/>
              <a:gd name="connsiteX75" fmla="*/ 17539 w 507876"/>
              <a:gd name="connsiteY75" fmla="*/ 458162 h 507060"/>
              <a:gd name="connsiteX76" fmla="*/ 49355 w 507876"/>
              <a:gd name="connsiteY76" fmla="*/ 489946 h 507060"/>
              <a:gd name="connsiteX77" fmla="*/ 64447 w 507876"/>
              <a:gd name="connsiteY77" fmla="*/ 489946 h 507060"/>
              <a:gd name="connsiteX78" fmla="*/ 66894 w 507876"/>
              <a:gd name="connsiteY78" fmla="*/ 477721 h 507060"/>
              <a:gd name="connsiteX79" fmla="*/ 68118 w 507876"/>
              <a:gd name="connsiteY79" fmla="*/ 470794 h 507060"/>
              <a:gd name="connsiteX80" fmla="*/ 123999 w 507876"/>
              <a:gd name="connsiteY80" fmla="*/ 414969 h 507060"/>
              <a:gd name="connsiteX81" fmla="*/ 170498 w 507876"/>
              <a:gd name="connsiteY81" fmla="*/ 414969 h 507060"/>
              <a:gd name="connsiteX82" fmla="*/ 191301 w 507876"/>
              <a:gd name="connsiteY82" fmla="*/ 435751 h 507060"/>
              <a:gd name="connsiteX83" fmla="*/ 191301 w 507876"/>
              <a:gd name="connsiteY83" fmla="*/ 444715 h 507060"/>
              <a:gd name="connsiteX84" fmla="*/ 177840 w 507876"/>
              <a:gd name="connsiteY84" fmla="*/ 458162 h 507060"/>
              <a:gd name="connsiteX85" fmla="*/ 177840 w 507876"/>
              <a:gd name="connsiteY85" fmla="*/ 475684 h 507060"/>
              <a:gd name="connsiteX86" fmla="*/ 194972 w 507876"/>
              <a:gd name="connsiteY86" fmla="*/ 492390 h 507060"/>
              <a:gd name="connsiteX87" fmla="*/ 205169 w 507876"/>
              <a:gd name="connsiteY87" fmla="*/ 492390 h 507060"/>
              <a:gd name="connsiteX88" fmla="*/ 250037 w 507876"/>
              <a:gd name="connsiteY88" fmla="*/ 447568 h 507060"/>
              <a:gd name="connsiteX89" fmla="*/ 250037 w 507876"/>
              <a:gd name="connsiteY89" fmla="*/ 432898 h 507060"/>
              <a:gd name="connsiteX90" fmla="*/ 195380 w 507876"/>
              <a:gd name="connsiteY90" fmla="*/ 378296 h 507060"/>
              <a:gd name="connsiteX91" fmla="*/ 195380 w 507876"/>
              <a:gd name="connsiteY91" fmla="*/ 369331 h 507060"/>
              <a:gd name="connsiteX92" fmla="*/ 457654 w 507876"/>
              <a:gd name="connsiteY92" fmla="*/ 107321 h 507060"/>
              <a:gd name="connsiteX93" fmla="*/ 472746 w 507876"/>
              <a:gd name="connsiteY93" fmla="*/ 82872 h 507060"/>
              <a:gd name="connsiteX94" fmla="*/ 494772 w 507876"/>
              <a:gd name="connsiteY94" fmla="*/ 16453 h 507060"/>
              <a:gd name="connsiteX95" fmla="*/ 494364 w 507876"/>
              <a:gd name="connsiteY95" fmla="*/ 13601 h 507060"/>
              <a:gd name="connsiteX96" fmla="*/ 491101 w 507876"/>
              <a:gd name="connsiteY96" fmla="*/ 12786 h 507060"/>
              <a:gd name="connsiteX97" fmla="*/ 16723 w 507876"/>
              <a:gd name="connsiteY97" fmla="*/ 12786 h 507060"/>
              <a:gd name="connsiteX98" fmla="*/ 13868 w 507876"/>
              <a:gd name="connsiteY98" fmla="*/ 13601 h 507060"/>
              <a:gd name="connsiteX99" fmla="*/ 13052 w 507876"/>
              <a:gd name="connsiteY99" fmla="*/ 16453 h 507060"/>
              <a:gd name="connsiteX100" fmla="*/ 35078 w 507876"/>
              <a:gd name="connsiteY100" fmla="*/ 82872 h 507060"/>
              <a:gd name="connsiteX101" fmla="*/ 50170 w 507876"/>
              <a:gd name="connsiteY101" fmla="*/ 107321 h 507060"/>
              <a:gd name="connsiteX102" fmla="*/ 187630 w 507876"/>
              <a:gd name="connsiteY102" fmla="*/ 244642 h 507060"/>
              <a:gd name="connsiteX103" fmla="*/ 212103 w 507876"/>
              <a:gd name="connsiteY103" fmla="*/ 220601 h 507060"/>
              <a:gd name="connsiteX104" fmla="*/ 76276 w 507876"/>
              <a:gd name="connsiteY104" fmla="*/ 84910 h 507060"/>
              <a:gd name="connsiteX105" fmla="*/ 76276 w 507876"/>
              <a:gd name="connsiteY105" fmla="*/ 75945 h 507060"/>
              <a:gd name="connsiteX106" fmla="*/ 85249 w 507876"/>
              <a:gd name="connsiteY106" fmla="*/ 75945 h 507060"/>
              <a:gd name="connsiteX107" fmla="*/ 220669 w 507876"/>
              <a:gd name="connsiteY107" fmla="*/ 211636 h 507060"/>
              <a:gd name="connsiteX108" fmla="*/ 244735 w 507876"/>
              <a:gd name="connsiteY108" fmla="*/ 187187 h 507060"/>
              <a:gd name="connsiteX109" fmla="*/ 107275 w 507876"/>
              <a:gd name="connsiteY109" fmla="*/ 49866 h 507060"/>
              <a:gd name="connsiteX110" fmla="*/ 83210 w 507876"/>
              <a:gd name="connsiteY110" fmla="*/ 35197 h 507060"/>
              <a:gd name="connsiteX111" fmla="*/ 20802 w 507876"/>
              <a:gd name="connsiteY111" fmla="*/ 969 h 507060"/>
              <a:gd name="connsiteX112" fmla="*/ 87289 w 507876"/>
              <a:gd name="connsiteY112" fmla="*/ 22973 h 507060"/>
              <a:gd name="connsiteX113" fmla="*/ 116657 w 507876"/>
              <a:gd name="connsiteY113" fmla="*/ 40902 h 507060"/>
              <a:gd name="connsiteX114" fmla="*/ 254116 w 507876"/>
              <a:gd name="connsiteY114" fmla="*/ 178223 h 507060"/>
              <a:gd name="connsiteX115" fmla="*/ 391576 w 507876"/>
              <a:gd name="connsiteY115" fmla="*/ 40902 h 507060"/>
              <a:gd name="connsiteX116" fmla="*/ 420944 w 507876"/>
              <a:gd name="connsiteY116" fmla="*/ 22973 h 507060"/>
              <a:gd name="connsiteX117" fmla="*/ 487022 w 507876"/>
              <a:gd name="connsiteY117" fmla="*/ 969 h 507060"/>
              <a:gd name="connsiteX118" fmla="*/ 502930 w 507876"/>
              <a:gd name="connsiteY118" fmla="*/ 4228 h 507060"/>
              <a:gd name="connsiteX119" fmla="*/ 507009 w 507876"/>
              <a:gd name="connsiteY119" fmla="*/ 20935 h 507060"/>
              <a:gd name="connsiteX120" fmla="*/ 484983 w 507876"/>
              <a:gd name="connsiteY120" fmla="*/ 86947 h 507060"/>
              <a:gd name="connsiteX121" fmla="*/ 467035 w 507876"/>
              <a:gd name="connsiteY121" fmla="*/ 116286 h 507060"/>
              <a:gd name="connsiteX122" fmla="*/ 329168 w 507876"/>
              <a:gd name="connsiteY122" fmla="*/ 253607 h 507060"/>
              <a:gd name="connsiteX123" fmla="*/ 374444 w 507876"/>
              <a:gd name="connsiteY123" fmla="*/ 298430 h 507060"/>
              <a:gd name="connsiteX124" fmla="*/ 424207 w 507876"/>
              <a:gd name="connsiteY124" fmla="*/ 248717 h 507060"/>
              <a:gd name="connsiteX125" fmla="*/ 457246 w 507876"/>
              <a:gd name="connsiteY125" fmla="*/ 248717 h 507060"/>
              <a:gd name="connsiteX126" fmla="*/ 501706 w 507876"/>
              <a:gd name="connsiteY126" fmla="*/ 293540 h 507060"/>
              <a:gd name="connsiteX127" fmla="*/ 507825 w 507876"/>
              <a:gd name="connsiteY127" fmla="*/ 307802 h 507060"/>
              <a:gd name="connsiteX128" fmla="*/ 501706 w 507876"/>
              <a:gd name="connsiteY128" fmla="*/ 321656 h 507060"/>
              <a:gd name="connsiteX129" fmla="*/ 484983 w 507876"/>
              <a:gd name="connsiteY129" fmla="*/ 338770 h 507060"/>
              <a:gd name="connsiteX130" fmla="*/ 449496 w 507876"/>
              <a:gd name="connsiteY130" fmla="*/ 338770 h 507060"/>
              <a:gd name="connsiteX131" fmla="*/ 440930 w 507876"/>
              <a:gd name="connsiteY131" fmla="*/ 329806 h 507060"/>
              <a:gd name="connsiteX132" fmla="*/ 424207 w 507876"/>
              <a:gd name="connsiteY132" fmla="*/ 346105 h 507060"/>
              <a:gd name="connsiteX133" fmla="*/ 418496 w 507876"/>
              <a:gd name="connsiteY133" fmla="*/ 360367 h 507060"/>
              <a:gd name="connsiteX134" fmla="*/ 424207 w 507876"/>
              <a:gd name="connsiteY134" fmla="*/ 374629 h 507060"/>
              <a:gd name="connsiteX135" fmla="*/ 477233 w 507876"/>
              <a:gd name="connsiteY135" fmla="*/ 428008 h 507060"/>
              <a:gd name="connsiteX136" fmla="*/ 499259 w 507876"/>
              <a:gd name="connsiteY136" fmla="*/ 433713 h 507060"/>
              <a:gd name="connsiteX137" fmla="*/ 499259 w 507876"/>
              <a:gd name="connsiteY137" fmla="*/ 466719 h 507060"/>
              <a:gd name="connsiteX138" fmla="*/ 467443 w 507876"/>
              <a:gd name="connsiteY138" fmla="*/ 498503 h 507060"/>
              <a:gd name="connsiteX139" fmla="*/ 450720 w 507876"/>
              <a:gd name="connsiteY139" fmla="*/ 505430 h 507060"/>
              <a:gd name="connsiteX140" fmla="*/ 434404 w 507876"/>
              <a:gd name="connsiteY140" fmla="*/ 498503 h 507060"/>
              <a:gd name="connsiteX141" fmla="*/ 428286 w 507876"/>
              <a:gd name="connsiteY141" fmla="*/ 476906 h 507060"/>
              <a:gd name="connsiteX142" fmla="*/ 375260 w 507876"/>
              <a:gd name="connsiteY142" fmla="*/ 423526 h 507060"/>
              <a:gd name="connsiteX143" fmla="*/ 347115 w 507876"/>
              <a:gd name="connsiteY143" fmla="*/ 423526 h 507060"/>
              <a:gd name="connsiteX144" fmla="*/ 330392 w 507876"/>
              <a:gd name="connsiteY144" fmla="*/ 440233 h 507060"/>
              <a:gd name="connsiteX145" fmla="*/ 338958 w 507876"/>
              <a:gd name="connsiteY145" fmla="*/ 448790 h 507060"/>
              <a:gd name="connsiteX146" fmla="*/ 346300 w 507876"/>
              <a:gd name="connsiteY146" fmla="*/ 466719 h 507060"/>
              <a:gd name="connsiteX147" fmla="*/ 338958 w 507876"/>
              <a:gd name="connsiteY147" fmla="*/ 484241 h 507060"/>
              <a:gd name="connsiteX148" fmla="*/ 321826 w 507876"/>
              <a:gd name="connsiteY148" fmla="*/ 501355 h 507060"/>
              <a:gd name="connsiteX149" fmla="*/ 307958 w 507876"/>
              <a:gd name="connsiteY149" fmla="*/ 507060 h 507060"/>
              <a:gd name="connsiteX150" fmla="*/ 293682 w 507876"/>
              <a:gd name="connsiteY150" fmla="*/ 501355 h 507060"/>
              <a:gd name="connsiteX151" fmla="*/ 254116 w 507876"/>
              <a:gd name="connsiteY151" fmla="*/ 461422 h 507060"/>
              <a:gd name="connsiteX152" fmla="*/ 214143 w 507876"/>
              <a:gd name="connsiteY152" fmla="*/ 501355 h 507060"/>
              <a:gd name="connsiteX153" fmla="*/ 199867 w 507876"/>
              <a:gd name="connsiteY153" fmla="*/ 507060 h 507060"/>
              <a:gd name="connsiteX154" fmla="*/ 185998 w 507876"/>
              <a:gd name="connsiteY154" fmla="*/ 501355 h 507060"/>
              <a:gd name="connsiteX155" fmla="*/ 169275 w 507876"/>
              <a:gd name="connsiteY155" fmla="*/ 484241 h 507060"/>
              <a:gd name="connsiteX156" fmla="*/ 169275 w 507876"/>
              <a:gd name="connsiteY156" fmla="*/ 448790 h 507060"/>
              <a:gd name="connsiteX157" fmla="*/ 177840 w 507876"/>
              <a:gd name="connsiteY157" fmla="*/ 440233 h 507060"/>
              <a:gd name="connsiteX158" fmla="*/ 161117 w 507876"/>
              <a:gd name="connsiteY158" fmla="*/ 423526 h 507060"/>
              <a:gd name="connsiteX159" fmla="*/ 132972 w 507876"/>
              <a:gd name="connsiteY159" fmla="*/ 423526 h 507060"/>
              <a:gd name="connsiteX160" fmla="*/ 79539 w 507876"/>
              <a:gd name="connsiteY160" fmla="*/ 476906 h 507060"/>
              <a:gd name="connsiteX161" fmla="*/ 73828 w 507876"/>
              <a:gd name="connsiteY161" fmla="*/ 498503 h 507060"/>
              <a:gd name="connsiteX162" fmla="*/ 57513 w 507876"/>
              <a:gd name="connsiteY162" fmla="*/ 505430 h 507060"/>
              <a:gd name="connsiteX163" fmla="*/ 40789 w 507876"/>
              <a:gd name="connsiteY163" fmla="*/ 498503 h 507060"/>
              <a:gd name="connsiteX164" fmla="*/ 8566 w 507876"/>
              <a:gd name="connsiteY164" fmla="*/ 466719 h 507060"/>
              <a:gd name="connsiteX165" fmla="*/ 8566 w 507876"/>
              <a:gd name="connsiteY165" fmla="*/ 433713 h 507060"/>
              <a:gd name="connsiteX166" fmla="*/ 30592 w 507876"/>
              <a:gd name="connsiteY166" fmla="*/ 428008 h 507060"/>
              <a:gd name="connsiteX167" fmla="*/ 83618 w 507876"/>
              <a:gd name="connsiteY167" fmla="*/ 374629 h 507060"/>
              <a:gd name="connsiteX168" fmla="*/ 89736 w 507876"/>
              <a:gd name="connsiteY168" fmla="*/ 360367 h 507060"/>
              <a:gd name="connsiteX169" fmla="*/ 83618 w 507876"/>
              <a:gd name="connsiteY169" fmla="*/ 346105 h 507060"/>
              <a:gd name="connsiteX170" fmla="*/ 67302 w 507876"/>
              <a:gd name="connsiteY170" fmla="*/ 329806 h 507060"/>
              <a:gd name="connsiteX171" fmla="*/ 58736 w 507876"/>
              <a:gd name="connsiteY171" fmla="*/ 338770 h 507060"/>
              <a:gd name="connsiteX172" fmla="*/ 22842 w 507876"/>
              <a:gd name="connsiteY172" fmla="*/ 338770 h 507060"/>
              <a:gd name="connsiteX173" fmla="*/ 6118 w 507876"/>
              <a:gd name="connsiteY173" fmla="*/ 321656 h 507060"/>
              <a:gd name="connsiteX174" fmla="*/ 0 w 507876"/>
              <a:gd name="connsiteY174" fmla="*/ 307802 h 507060"/>
              <a:gd name="connsiteX175" fmla="*/ 6118 w 507876"/>
              <a:gd name="connsiteY175" fmla="*/ 293540 h 507060"/>
              <a:gd name="connsiteX176" fmla="*/ 50986 w 507876"/>
              <a:gd name="connsiteY176" fmla="*/ 248717 h 507060"/>
              <a:gd name="connsiteX177" fmla="*/ 83618 w 507876"/>
              <a:gd name="connsiteY177" fmla="*/ 248717 h 507060"/>
              <a:gd name="connsiteX178" fmla="*/ 133788 w 507876"/>
              <a:gd name="connsiteY178" fmla="*/ 298430 h 507060"/>
              <a:gd name="connsiteX179" fmla="*/ 178656 w 507876"/>
              <a:gd name="connsiteY179" fmla="*/ 253199 h 507060"/>
              <a:gd name="connsiteX180" fmla="*/ 41197 w 507876"/>
              <a:gd name="connsiteY180" fmla="*/ 116286 h 507060"/>
              <a:gd name="connsiteX181" fmla="*/ 22842 w 507876"/>
              <a:gd name="connsiteY181" fmla="*/ 86947 h 507060"/>
              <a:gd name="connsiteX182" fmla="*/ 816 w 507876"/>
              <a:gd name="connsiteY182" fmla="*/ 20935 h 507060"/>
              <a:gd name="connsiteX183" fmla="*/ 4895 w 507876"/>
              <a:gd name="connsiteY183" fmla="*/ 4636 h 507060"/>
              <a:gd name="connsiteX184" fmla="*/ 20802 w 507876"/>
              <a:gd name="connsiteY184" fmla="*/ 969 h 507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</a:cxnLst>
            <a:rect l="l" t="t" r="r" b="b"/>
            <a:pathLst>
              <a:path w="507876" h="507060">
                <a:moveTo>
                  <a:pt x="254116" y="328991"/>
                </a:moveTo>
                <a:lnTo>
                  <a:pt x="208840" y="373814"/>
                </a:lnTo>
                <a:lnTo>
                  <a:pt x="254116" y="418636"/>
                </a:lnTo>
                <a:lnTo>
                  <a:pt x="298984" y="373814"/>
                </a:lnTo>
                <a:close/>
                <a:moveTo>
                  <a:pt x="433180" y="257682"/>
                </a:moveTo>
                <a:lnTo>
                  <a:pt x="378931" y="311876"/>
                </a:lnTo>
                <a:cubicBezTo>
                  <a:pt x="377707" y="313099"/>
                  <a:pt x="376076" y="313914"/>
                  <a:pt x="374444" y="313914"/>
                </a:cubicBezTo>
                <a:cubicBezTo>
                  <a:pt x="372813" y="313914"/>
                  <a:pt x="370773" y="313099"/>
                  <a:pt x="369549" y="311876"/>
                </a:cubicBezTo>
                <a:lnTo>
                  <a:pt x="320602" y="262571"/>
                </a:lnTo>
                <a:lnTo>
                  <a:pt x="296129" y="286613"/>
                </a:lnTo>
                <a:lnTo>
                  <a:pt x="345892" y="336325"/>
                </a:lnTo>
                <a:cubicBezTo>
                  <a:pt x="347931" y="338770"/>
                  <a:pt x="347931" y="342438"/>
                  <a:pt x="345892" y="345290"/>
                </a:cubicBezTo>
                <a:cubicBezTo>
                  <a:pt x="344668" y="346512"/>
                  <a:pt x="343036" y="347327"/>
                  <a:pt x="340997" y="347327"/>
                </a:cubicBezTo>
                <a:cubicBezTo>
                  <a:pt x="339773" y="347327"/>
                  <a:pt x="338142" y="346512"/>
                  <a:pt x="336918" y="345290"/>
                </a:cubicBezTo>
                <a:lnTo>
                  <a:pt x="287155" y="295985"/>
                </a:lnTo>
                <a:lnTo>
                  <a:pt x="263090" y="320026"/>
                </a:lnTo>
                <a:lnTo>
                  <a:pt x="312445" y="369331"/>
                </a:lnTo>
                <a:cubicBezTo>
                  <a:pt x="314892" y="371776"/>
                  <a:pt x="314892" y="375851"/>
                  <a:pt x="312445" y="378296"/>
                </a:cubicBezTo>
                <a:lnTo>
                  <a:pt x="262274" y="428416"/>
                </a:lnTo>
                <a:cubicBezTo>
                  <a:pt x="266353" y="435751"/>
                  <a:pt x="266353" y="444715"/>
                  <a:pt x="262274" y="451642"/>
                </a:cubicBezTo>
                <a:lnTo>
                  <a:pt x="302655" y="492390"/>
                </a:lnTo>
                <a:cubicBezTo>
                  <a:pt x="305510" y="494835"/>
                  <a:pt x="310405" y="494835"/>
                  <a:pt x="313260" y="492390"/>
                </a:cubicBezTo>
                <a:lnTo>
                  <a:pt x="329984" y="475684"/>
                </a:lnTo>
                <a:cubicBezTo>
                  <a:pt x="332431" y="473239"/>
                  <a:pt x="333655" y="469979"/>
                  <a:pt x="333655" y="466719"/>
                </a:cubicBezTo>
                <a:cubicBezTo>
                  <a:pt x="333655" y="463459"/>
                  <a:pt x="332431" y="460199"/>
                  <a:pt x="329984" y="458162"/>
                </a:cubicBezTo>
                <a:lnTo>
                  <a:pt x="316931" y="444715"/>
                </a:lnTo>
                <a:cubicBezTo>
                  <a:pt x="314484" y="442270"/>
                  <a:pt x="314484" y="438196"/>
                  <a:pt x="316931" y="435751"/>
                </a:cubicBezTo>
                <a:lnTo>
                  <a:pt x="337734" y="414969"/>
                </a:lnTo>
                <a:cubicBezTo>
                  <a:pt x="350379" y="401930"/>
                  <a:pt x="371589" y="401930"/>
                  <a:pt x="384234" y="414969"/>
                </a:cubicBezTo>
                <a:lnTo>
                  <a:pt x="440115" y="470794"/>
                </a:lnTo>
                <a:cubicBezTo>
                  <a:pt x="442154" y="472424"/>
                  <a:pt x="442562" y="475276"/>
                  <a:pt x="441338" y="477721"/>
                </a:cubicBezTo>
                <a:cubicBezTo>
                  <a:pt x="439299" y="481796"/>
                  <a:pt x="440115" y="486686"/>
                  <a:pt x="443378" y="489946"/>
                </a:cubicBezTo>
                <a:cubicBezTo>
                  <a:pt x="447457" y="494020"/>
                  <a:pt x="453983" y="494020"/>
                  <a:pt x="458470" y="489946"/>
                </a:cubicBezTo>
                <a:lnTo>
                  <a:pt x="490693" y="458162"/>
                </a:lnTo>
                <a:cubicBezTo>
                  <a:pt x="494772" y="453680"/>
                  <a:pt x="494772" y="446753"/>
                  <a:pt x="490693" y="442678"/>
                </a:cubicBezTo>
                <a:cubicBezTo>
                  <a:pt x="487430" y="439825"/>
                  <a:pt x="482943" y="439010"/>
                  <a:pt x="478456" y="440640"/>
                </a:cubicBezTo>
                <a:cubicBezTo>
                  <a:pt x="476009" y="441863"/>
                  <a:pt x="473154" y="441455"/>
                  <a:pt x="471114" y="439418"/>
                </a:cubicBezTo>
                <a:lnTo>
                  <a:pt x="415233" y="383593"/>
                </a:lnTo>
                <a:cubicBezTo>
                  <a:pt x="408707" y="377073"/>
                  <a:pt x="405444" y="368924"/>
                  <a:pt x="405444" y="360367"/>
                </a:cubicBezTo>
                <a:cubicBezTo>
                  <a:pt x="405444" y="351810"/>
                  <a:pt x="408707" y="343660"/>
                  <a:pt x="415233" y="337548"/>
                </a:cubicBezTo>
                <a:lnTo>
                  <a:pt x="436444" y="316359"/>
                </a:lnTo>
                <a:cubicBezTo>
                  <a:pt x="438483" y="313914"/>
                  <a:pt x="442970" y="313914"/>
                  <a:pt x="445009" y="316359"/>
                </a:cubicBezTo>
                <a:lnTo>
                  <a:pt x="458470" y="329398"/>
                </a:lnTo>
                <a:cubicBezTo>
                  <a:pt x="463364" y="334288"/>
                  <a:pt x="471114" y="334288"/>
                  <a:pt x="476009" y="329398"/>
                </a:cubicBezTo>
                <a:lnTo>
                  <a:pt x="493140" y="312691"/>
                </a:lnTo>
                <a:cubicBezTo>
                  <a:pt x="495996" y="309839"/>
                  <a:pt x="495996" y="305357"/>
                  <a:pt x="493140" y="302504"/>
                </a:cubicBezTo>
                <a:lnTo>
                  <a:pt x="448272" y="257682"/>
                </a:lnTo>
                <a:cubicBezTo>
                  <a:pt x="444194" y="253607"/>
                  <a:pt x="437259" y="253607"/>
                  <a:pt x="433180" y="257682"/>
                </a:cubicBezTo>
                <a:close/>
                <a:moveTo>
                  <a:pt x="422557" y="75057"/>
                </a:moveTo>
                <a:cubicBezTo>
                  <a:pt x="425008" y="72606"/>
                  <a:pt x="428684" y="72606"/>
                  <a:pt x="431135" y="75057"/>
                </a:cubicBezTo>
                <a:cubicBezTo>
                  <a:pt x="433586" y="77508"/>
                  <a:pt x="433586" y="81594"/>
                  <a:pt x="431135" y="84045"/>
                </a:cubicBezTo>
                <a:lnTo>
                  <a:pt x="170531" y="345087"/>
                </a:lnTo>
                <a:cubicBezTo>
                  <a:pt x="169306" y="346313"/>
                  <a:pt x="167672" y="347130"/>
                  <a:pt x="166038" y="347130"/>
                </a:cubicBezTo>
                <a:cubicBezTo>
                  <a:pt x="164404" y="347130"/>
                  <a:pt x="162770" y="346313"/>
                  <a:pt x="161545" y="345087"/>
                </a:cubicBezTo>
                <a:cubicBezTo>
                  <a:pt x="159094" y="342228"/>
                  <a:pt x="159094" y="338551"/>
                  <a:pt x="161545" y="336100"/>
                </a:cubicBezTo>
                <a:close/>
                <a:moveTo>
                  <a:pt x="491101" y="12786"/>
                </a:moveTo>
                <a:lnTo>
                  <a:pt x="424615" y="35197"/>
                </a:lnTo>
                <a:cubicBezTo>
                  <a:pt x="415641" y="37642"/>
                  <a:pt x="407075" y="42939"/>
                  <a:pt x="400549" y="49866"/>
                </a:cubicBezTo>
                <a:lnTo>
                  <a:pt x="258603" y="191670"/>
                </a:lnTo>
                <a:lnTo>
                  <a:pt x="192117" y="258089"/>
                </a:lnTo>
                <a:lnTo>
                  <a:pt x="138275" y="311876"/>
                </a:lnTo>
                <a:cubicBezTo>
                  <a:pt x="135828" y="314321"/>
                  <a:pt x="131749" y="314321"/>
                  <a:pt x="128893" y="311876"/>
                </a:cubicBezTo>
                <a:lnTo>
                  <a:pt x="74644" y="257682"/>
                </a:lnTo>
                <a:cubicBezTo>
                  <a:pt x="70565" y="253607"/>
                  <a:pt x="63631" y="253607"/>
                  <a:pt x="59552" y="257682"/>
                </a:cubicBezTo>
                <a:lnTo>
                  <a:pt x="15092" y="302504"/>
                </a:lnTo>
                <a:cubicBezTo>
                  <a:pt x="12237" y="305357"/>
                  <a:pt x="12237" y="309839"/>
                  <a:pt x="15092" y="312691"/>
                </a:cubicBezTo>
                <a:lnTo>
                  <a:pt x="31815" y="329398"/>
                </a:lnTo>
                <a:cubicBezTo>
                  <a:pt x="37118" y="334288"/>
                  <a:pt x="44868" y="334288"/>
                  <a:pt x="49355" y="329398"/>
                </a:cubicBezTo>
                <a:lnTo>
                  <a:pt x="62815" y="316359"/>
                </a:lnTo>
                <a:cubicBezTo>
                  <a:pt x="65262" y="313914"/>
                  <a:pt x="69341" y="313914"/>
                  <a:pt x="71789" y="316359"/>
                </a:cubicBezTo>
                <a:lnTo>
                  <a:pt x="92999" y="337548"/>
                </a:lnTo>
                <a:cubicBezTo>
                  <a:pt x="105644" y="350180"/>
                  <a:pt x="105644" y="370961"/>
                  <a:pt x="92999" y="383593"/>
                </a:cubicBezTo>
                <a:lnTo>
                  <a:pt x="37118" y="439418"/>
                </a:lnTo>
                <a:cubicBezTo>
                  <a:pt x="34671" y="441455"/>
                  <a:pt x="32223" y="441863"/>
                  <a:pt x="29776" y="440640"/>
                </a:cubicBezTo>
                <a:cubicBezTo>
                  <a:pt x="25289" y="439010"/>
                  <a:pt x="20802" y="439418"/>
                  <a:pt x="17539" y="442678"/>
                </a:cubicBezTo>
                <a:cubicBezTo>
                  <a:pt x="13460" y="446753"/>
                  <a:pt x="13460" y="453680"/>
                  <a:pt x="17539" y="458162"/>
                </a:cubicBezTo>
                <a:lnTo>
                  <a:pt x="49355" y="489946"/>
                </a:lnTo>
                <a:cubicBezTo>
                  <a:pt x="53841" y="494020"/>
                  <a:pt x="60776" y="494020"/>
                  <a:pt x="64447" y="489946"/>
                </a:cubicBezTo>
                <a:cubicBezTo>
                  <a:pt x="67710" y="486686"/>
                  <a:pt x="68526" y="481796"/>
                  <a:pt x="66894" y="477721"/>
                </a:cubicBezTo>
                <a:cubicBezTo>
                  <a:pt x="65670" y="475276"/>
                  <a:pt x="65670" y="472424"/>
                  <a:pt x="68118" y="470794"/>
                </a:cubicBezTo>
                <a:lnTo>
                  <a:pt x="123999" y="414969"/>
                </a:lnTo>
                <a:cubicBezTo>
                  <a:pt x="136643" y="401930"/>
                  <a:pt x="157446" y="401930"/>
                  <a:pt x="170498" y="414969"/>
                </a:cubicBezTo>
                <a:lnTo>
                  <a:pt x="191301" y="435751"/>
                </a:lnTo>
                <a:cubicBezTo>
                  <a:pt x="193748" y="438196"/>
                  <a:pt x="193748" y="442270"/>
                  <a:pt x="191301" y="444715"/>
                </a:cubicBezTo>
                <a:lnTo>
                  <a:pt x="177840" y="458162"/>
                </a:lnTo>
                <a:cubicBezTo>
                  <a:pt x="172946" y="462644"/>
                  <a:pt x="172946" y="470794"/>
                  <a:pt x="177840" y="475684"/>
                </a:cubicBezTo>
                <a:lnTo>
                  <a:pt x="194972" y="492390"/>
                </a:lnTo>
                <a:cubicBezTo>
                  <a:pt x="197827" y="494835"/>
                  <a:pt x="202314" y="494835"/>
                  <a:pt x="205169" y="492390"/>
                </a:cubicBezTo>
                <a:lnTo>
                  <a:pt x="250037" y="447568"/>
                </a:lnTo>
                <a:cubicBezTo>
                  <a:pt x="254116" y="443493"/>
                  <a:pt x="254116" y="436566"/>
                  <a:pt x="250037" y="432898"/>
                </a:cubicBezTo>
                <a:lnTo>
                  <a:pt x="195380" y="378296"/>
                </a:lnTo>
                <a:cubicBezTo>
                  <a:pt x="193340" y="375851"/>
                  <a:pt x="193340" y="371776"/>
                  <a:pt x="195380" y="369331"/>
                </a:cubicBezTo>
                <a:lnTo>
                  <a:pt x="457654" y="107321"/>
                </a:lnTo>
                <a:cubicBezTo>
                  <a:pt x="464588" y="100801"/>
                  <a:pt x="469483" y="92244"/>
                  <a:pt x="472746" y="82872"/>
                </a:cubicBezTo>
                <a:lnTo>
                  <a:pt x="494772" y="16453"/>
                </a:lnTo>
                <a:cubicBezTo>
                  <a:pt x="495588" y="15230"/>
                  <a:pt x="494772" y="14008"/>
                  <a:pt x="494364" y="13601"/>
                </a:cubicBezTo>
                <a:cubicBezTo>
                  <a:pt x="493548" y="13193"/>
                  <a:pt x="492325" y="12378"/>
                  <a:pt x="491101" y="12786"/>
                </a:cubicBezTo>
                <a:close/>
                <a:moveTo>
                  <a:pt x="16723" y="12786"/>
                </a:moveTo>
                <a:cubicBezTo>
                  <a:pt x="15500" y="12378"/>
                  <a:pt x="14276" y="13193"/>
                  <a:pt x="13868" y="13601"/>
                </a:cubicBezTo>
                <a:cubicBezTo>
                  <a:pt x="13460" y="14008"/>
                  <a:pt x="12644" y="15230"/>
                  <a:pt x="13052" y="16453"/>
                </a:cubicBezTo>
                <a:lnTo>
                  <a:pt x="35078" y="82872"/>
                </a:lnTo>
                <a:cubicBezTo>
                  <a:pt x="38342" y="92244"/>
                  <a:pt x="43236" y="100801"/>
                  <a:pt x="50170" y="107321"/>
                </a:cubicBezTo>
                <a:lnTo>
                  <a:pt x="187630" y="244642"/>
                </a:lnTo>
                <a:lnTo>
                  <a:pt x="212103" y="220601"/>
                </a:lnTo>
                <a:lnTo>
                  <a:pt x="76276" y="84910"/>
                </a:lnTo>
                <a:cubicBezTo>
                  <a:pt x="73828" y="82465"/>
                  <a:pt x="73828" y="78390"/>
                  <a:pt x="76276" y="75945"/>
                </a:cubicBezTo>
                <a:cubicBezTo>
                  <a:pt x="78723" y="73500"/>
                  <a:pt x="82802" y="73500"/>
                  <a:pt x="85249" y="75945"/>
                </a:cubicBezTo>
                <a:lnTo>
                  <a:pt x="220669" y="211636"/>
                </a:lnTo>
                <a:lnTo>
                  <a:pt x="244735" y="187187"/>
                </a:lnTo>
                <a:lnTo>
                  <a:pt x="107275" y="49866"/>
                </a:lnTo>
                <a:cubicBezTo>
                  <a:pt x="100749" y="42939"/>
                  <a:pt x="92591" y="38049"/>
                  <a:pt x="83210" y="35197"/>
                </a:cubicBezTo>
                <a:close/>
                <a:moveTo>
                  <a:pt x="20802" y="969"/>
                </a:moveTo>
                <a:lnTo>
                  <a:pt x="87289" y="22973"/>
                </a:lnTo>
                <a:cubicBezTo>
                  <a:pt x="98302" y="26640"/>
                  <a:pt x="108499" y="32752"/>
                  <a:pt x="116657" y="40902"/>
                </a:cubicBezTo>
                <a:lnTo>
                  <a:pt x="254116" y="178223"/>
                </a:lnTo>
                <a:lnTo>
                  <a:pt x="391576" y="40902"/>
                </a:lnTo>
                <a:cubicBezTo>
                  <a:pt x="399325" y="32752"/>
                  <a:pt x="409931" y="26640"/>
                  <a:pt x="420944" y="22973"/>
                </a:cubicBezTo>
                <a:lnTo>
                  <a:pt x="487022" y="969"/>
                </a:lnTo>
                <a:cubicBezTo>
                  <a:pt x="492733" y="-1069"/>
                  <a:pt x="498851" y="154"/>
                  <a:pt x="502930" y="4228"/>
                </a:cubicBezTo>
                <a:cubicBezTo>
                  <a:pt x="507417" y="8711"/>
                  <a:pt x="509048" y="15230"/>
                  <a:pt x="507009" y="20935"/>
                </a:cubicBezTo>
                <a:lnTo>
                  <a:pt x="484983" y="86947"/>
                </a:lnTo>
                <a:cubicBezTo>
                  <a:pt x="481312" y="97949"/>
                  <a:pt x="474785" y="108136"/>
                  <a:pt x="467035" y="116286"/>
                </a:cubicBezTo>
                <a:lnTo>
                  <a:pt x="329168" y="253607"/>
                </a:lnTo>
                <a:lnTo>
                  <a:pt x="374444" y="298430"/>
                </a:lnTo>
                <a:lnTo>
                  <a:pt x="424207" y="248717"/>
                </a:lnTo>
                <a:cubicBezTo>
                  <a:pt x="433180" y="239752"/>
                  <a:pt x="448272" y="239752"/>
                  <a:pt x="457246" y="248717"/>
                </a:cubicBezTo>
                <a:lnTo>
                  <a:pt x="501706" y="293540"/>
                </a:lnTo>
                <a:cubicBezTo>
                  <a:pt x="505785" y="297207"/>
                  <a:pt x="507825" y="302097"/>
                  <a:pt x="507825" y="307802"/>
                </a:cubicBezTo>
                <a:cubicBezTo>
                  <a:pt x="507825" y="312691"/>
                  <a:pt x="505785" y="317581"/>
                  <a:pt x="501706" y="321656"/>
                </a:cubicBezTo>
                <a:lnTo>
                  <a:pt x="484983" y="338770"/>
                </a:lnTo>
                <a:cubicBezTo>
                  <a:pt x="475193" y="348550"/>
                  <a:pt x="459286" y="348550"/>
                  <a:pt x="449496" y="338770"/>
                </a:cubicBezTo>
                <a:lnTo>
                  <a:pt x="440930" y="329806"/>
                </a:lnTo>
                <a:lnTo>
                  <a:pt x="424207" y="346105"/>
                </a:lnTo>
                <a:cubicBezTo>
                  <a:pt x="420536" y="350180"/>
                  <a:pt x="418496" y="355069"/>
                  <a:pt x="418496" y="360367"/>
                </a:cubicBezTo>
                <a:cubicBezTo>
                  <a:pt x="418496" y="365664"/>
                  <a:pt x="420536" y="370961"/>
                  <a:pt x="424207" y="374629"/>
                </a:cubicBezTo>
                <a:lnTo>
                  <a:pt x="477233" y="428008"/>
                </a:lnTo>
                <a:cubicBezTo>
                  <a:pt x="484983" y="425971"/>
                  <a:pt x="493548" y="428008"/>
                  <a:pt x="499259" y="433713"/>
                </a:cubicBezTo>
                <a:cubicBezTo>
                  <a:pt x="508640" y="442678"/>
                  <a:pt x="508640" y="457755"/>
                  <a:pt x="499259" y="466719"/>
                </a:cubicBezTo>
                <a:lnTo>
                  <a:pt x="467443" y="498503"/>
                </a:lnTo>
                <a:cubicBezTo>
                  <a:pt x="462957" y="503392"/>
                  <a:pt x="456838" y="505430"/>
                  <a:pt x="450720" y="505430"/>
                </a:cubicBezTo>
                <a:cubicBezTo>
                  <a:pt x="444601" y="505430"/>
                  <a:pt x="438891" y="503392"/>
                  <a:pt x="434404" y="498503"/>
                </a:cubicBezTo>
                <a:cubicBezTo>
                  <a:pt x="428694" y="493205"/>
                  <a:pt x="426654" y="484241"/>
                  <a:pt x="428286" y="476906"/>
                </a:cubicBezTo>
                <a:lnTo>
                  <a:pt x="375260" y="423526"/>
                </a:lnTo>
                <a:cubicBezTo>
                  <a:pt x="367510" y="415784"/>
                  <a:pt x="354457" y="415784"/>
                  <a:pt x="347115" y="423526"/>
                </a:cubicBezTo>
                <a:lnTo>
                  <a:pt x="330392" y="440233"/>
                </a:lnTo>
                <a:lnTo>
                  <a:pt x="338958" y="448790"/>
                </a:lnTo>
                <a:cubicBezTo>
                  <a:pt x="343852" y="453680"/>
                  <a:pt x="346300" y="460199"/>
                  <a:pt x="346300" y="466719"/>
                </a:cubicBezTo>
                <a:cubicBezTo>
                  <a:pt x="346300" y="473646"/>
                  <a:pt x="343852" y="479759"/>
                  <a:pt x="338958" y="484241"/>
                </a:cubicBezTo>
                <a:lnTo>
                  <a:pt x="321826" y="501355"/>
                </a:lnTo>
                <a:cubicBezTo>
                  <a:pt x="318155" y="505430"/>
                  <a:pt x="313260" y="507060"/>
                  <a:pt x="307958" y="507060"/>
                </a:cubicBezTo>
                <a:cubicBezTo>
                  <a:pt x="302655" y="507060"/>
                  <a:pt x="297761" y="505430"/>
                  <a:pt x="293682" y="501355"/>
                </a:cubicBezTo>
                <a:lnTo>
                  <a:pt x="254116" y="461422"/>
                </a:lnTo>
                <a:lnTo>
                  <a:pt x="214143" y="501355"/>
                </a:lnTo>
                <a:cubicBezTo>
                  <a:pt x="210064" y="505430"/>
                  <a:pt x="205169" y="507060"/>
                  <a:pt x="199867" y="507060"/>
                </a:cubicBezTo>
                <a:cubicBezTo>
                  <a:pt x="194972" y="507060"/>
                  <a:pt x="189669" y="505430"/>
                  <a:pt x="185998" y="501355"/>
                </a:cubicBezTo>
                <a:lnTo>
                  <a:pt x="169275" y="484241"/>
                </a:lnTo>
                <a:cubicBezTo>
                  <a:pt x="159077" y="474461"/>
                  <a:pt x="159077" y="458977"/>
                  <a:pt x="169275" y="448790"/>
                </a:cubicBezTo>
                <a:lnTo>
                  <a:pt x="177840" y="440233"/>
                </a:lnTo>
                <a:lnTo>
                  <a:pt x="161117" y="423526"/>
                </a:lnTo>
                <a:cubicBezTo>
                  <a:pt x="153775" y="416192"/>
                  <a:pt x="140314" y="416192"/>
                  <a:pt x="132972" y="423526"/>
                </a:cubicBezTo>
                <a:lnTo>
                  <a:pt x="79539" y="476906"/>
                </a:lnTo>
                <a:cubicBezTo>
                  <a:pt x="81578" y="484648"/>
                  <a:pt x="79539" y="493205"/>
                  <a:pt x="73828" y="498503"/>
                </a:cubicBezTo>
                <a:cubicBezTo>
                  <a:pt x="69341" y="503392"/>
                  <a:pt x="63223" y="505430"/>
                  <a:pt x="57513" y="505430"/>
                </a:cubicBezTo>
                <a:cubicBezTo>
                  <a:pt x="51394" y="505430"/>
                  <a:pt x="45276" y="503392"/>
                  <a:pt x="40789" y="498503"/>
                </a:cubicBezTo>
                <a:lnTo>
                  <a:pt x="8566" y="466719"/>
                </a:lnTo>
                <a:cubicBezTo>
                  <a:pt x="-816" y="457755"/>
                  <a:pt x="-816" y="442678"/>
                  <a:pt x="8566" y="433713"/>
                </a:cubicBezTo>
                <a:cubicBezTo>
                  <a:pt x="14276" y="428008"/>
                  <a:pt x="22842" y="425971"/>
                  <a:pt x="30592" y="428008"/>
                </a:cubicBezTo>
                <a:lnTo>
                  <a:pt x="83618" y="374629"/>
                </a:lnTo>
                <a:cubicBezTo>
                  <a:pt x="87696" y="370961"/>
                  <a:pt x="89736" y="365664"/>
                  <a:pt x="89736" y="360367"/>
                </a:cubicBezTo>
                <a:cubicBezTo>
                  <a:pt x="89736" y="355069"/>
                  <a:pt x="87696" y="350180"/>
                  <a:pt x="83618" y="346105"/>
                </a:cubicBezTo>
                <a:lnTo>
                  <a:pt x="67302" y="329806"/>
                </a:lnTo>
                <a:lnTo>
                  <a:pt x="58736" y="338770"/>
                </a:lnTo>
                <a:cubicBezTo>
                  <a:pt x="48947" y="348550"/>
                  <a:pt x="32631" y="348550"/>
                  <a:pt x="22842" y="338770"/>
                </a:cubicBezTo>
                <a:lnTo>
                  <a:pt x="6118" y="321656"/>
                </a:lnTo>
                <a:cubicBezTo>
                  <a:pt x="2039" y="317581"/>
                  <a:pt x="0" y="312691"/>
                  <a:pt x="0" y="307802"/>
                </a:cubicBezTo>
                <a:cubicBezTo>
                  <a:pt x="0" y="302097"/>
                  <a:pt x="2039" y="297207"/>
                  <a:pt x="6118" y="293540"/>
                </a:cubicBezTo>
                <a:lnTo>
                  <a:pt x="50986" y="248717"/>
                </a:lnTo>
                <a:cubicBezTo>
                  <a:pt x="59552" y="239752"/>
                  <a:pt x="75052" y="239752"/>
                  <a:pt x="83618" y="248717"/>
                </a:cubicBezTo>
                <a:lnTo>
                  <a:pt x="133788" y="298430"/>
                </a:lnTo>
                <a:lnTo>
                  <a:pt x="178656" y="253199"/>
                </a:lnTo>
                <a:lnTo>
                  <a:pt x="41197" y="116286"/>
                </a:lnTo>
                <a:cubicBezTo>
                  <a:pt x="33039" y="108136"/>
                  <a:pt x="26513" y="97949"/>
                  <a:pt x="22842" y="86947"/>
                </a:cubicBezTo>
                <a:lnTo>
                  <a:pt x="816" y="20935"/>
                </a:lnTo>
                <a:cubicBezTo>
                  <a:pt x="-816" y="15230"/>
                  <a:pt x="408" y="8711"/>
                  <a:pt x="4895" y="4636"/>
                </a:cubicBezTo>
                <a:cubicBezTo>
                  <a:pt x="8973" y="561"/>
                  <a:pt x="15092" y="-1069"/>
                  <a:pt x="20802" y="96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0EB45BCB-523A-1E51-14E1-5E20D8478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36766" y="5628031"/>
            <a:ext cx="1579484" cy="1143935"/>
          </a:xfrm>
          <a:custGeom>
            <a:avLst/>
            <a:gdLst>
              <a:gd name="connsiteX0" fmla="*/ 266889 w 508068"/>
              <a:gd name="connsiteY0" fmla="*/ 253587 h 367966"/>
              <a:gd name="connsiteX1" fmla="*/ 266889 w 508068"/>
              <a:gd name="connsiteY1" fmla="*/ 310980 h 367966"/>
              <a:gd name="connsiteX2" fmla="*/ 260359 w 508068"/>
              <a:gd name="connsiteY2" fmla="*/ 317086 h 367966"/>
              <a:gd name="connsiteX3" fmla="*/ 259951 w 508068"/>
              <a:gd name="connsiteY3" fmla="*/ 317086 h 367966"/>
              <a:gd name="connsiteX4" fmla="*/ 203227 w 508068"/>
              <a:gd name="connsiteY4" fmla="*/ 317086 h 367966"/>
              <a:gd name="connsiteX5" fmla="*/ 203227 w 508068"/>
              <a:gd name="connsiteY5" fmla="*/ 354941 h 367966"/>
              <a:gd name="connsiteX6" fmla="*/ 381153 w 508068"/>
              <a:gd name="connsiteY6" fmla="*/ 354941 h 367966"/>
              <a:gd name="connsiteX7" fmla="*/ 381153 w 508068"/>
              <a:gd name="connsiteY7" fmla="*/ 317086 h 367966"/>
              <a:gd name="connsiteX8" fmla="*/ 324021 w 508068"/>
              <a:gd name="connsiteY8" fmla="*/ 317086 h 367966"/>
              <a:gd name="connsiteX9" fmla="*/ 317492 w 508068"/>
              <a:gd name="connsiteY9" fmla="*/ 310980 h 367966"/>
              <a:gd name="connsiteX10" fmla="*/ 317492 w 508068"/>
              <a:gd name="connsiteY10" fmla="*/ 253587 h 367966"/>
              <a:gd name="connsiteX11" fmla="*/ 152624 w 508068"/>
              <a:gd name="connsiteY11" fmla="*/ 202707 h 367966"/>
              <a:gd name="connsiteX12" fmla="*/ 152624 w 508068"/>
              <a:gd name="connsiteY12" fmla="*/ 354941 h 367966"/>
              <a:gd name="connsiteX13" fmla="*/ 190576 w 508068"/>
              <a:gd name="connsiteY13" fmla="*/ 354941 h 367966"/>
              <a:gd name="connsiteX14" fmla="*/ 190576 w 508068"/>
              <a:gd name="connsiteY14" fmla="*/ 310980 h 367966"/>
              <a:gd name="connsiteX15" fmla="*/ 196698 w 508068"/>
              <a:gd name="connsiteY15" fmla="*/ 304468 h 367966"/>
              <a:gd name="connsiteX16" fmla="*/ 253830 w 508068"/>
              <a:gd name="connsiteY16" fmla="*/ 304468 h 367966"/>
              <a:gd name="connsiteX17" fmla="*/ 253830 w 508068"/>
              <a:gd name="connsiteY17" fmla="*/ 253587 h 367966"/>
              <a:gd name="connsiteX18" fmla="*/ 196698 w 508068"/>
              <a:gd name="connsiteY18" fmla="*/ 253587 h 367966"/>
              <a:gd name="connsiteX19" fmla="*/ 190576 w 508068"/>
              <a:gd name="connsiteY19" fmla="*/ 247482 h 367966"/>
              <a:gd name="connsiteX20" fmla="*/ 190576 w 508068"/>
              <a:gd name="connsiteY20" fmla="*/ 202707 h 367966"/>
              <a:gd name="connsiteX21" fmla="*/ 38219 w 508068"/>
              <a:gd name="connsiteY21" fmla="*/ 199459 h 367966"/>
              <a:gd name="connsiteX22" fmla="*/ 48101 w 508068"/>
              <a:gd name="connsiteY22" fmla="*/ 208930 h 367966"/>
              <a:gd name="connsiteX23" fmla="*/ 38219 w 508068"/>
              <a:gd name="connsiteY23" fmla="*/ 218813 h 367966"/>
              <a:gd name="connsiteX24" fmla="*/ 28749 w 508068"/>
              <a:gd name="connsiteY24" fmla="*/ 208930 h 367966"/>
              <a:gd name="connsiteX25" fmla="*/ 38219 w 508068"/>
              <a:gd name="connsiteY25" fmla="*/ 199459 h 367966"/>
              <a:gd name="connsiteX26" fmla="*/ 266377 w 508068"/>
              <a:gd name="connsiteY26" fmla="*/ 49945 h 367966"/>
              <a:gd name="connsiteX27" fmla="*/ 266377 w 508068"/>
              <a:gd name="connsiteY27" fmla="*/ 151695 h 367966"/>
              <a:gd name="connsiteX28" fmla="*/ 323413 w 508068"/>
              <a:gd name="connsiteY28" fmla="*/ 151695 h 367966"/>
              <a:gd name="connsiteX29" fmla="*/ 329524 w 508068"/>
              <a:gd name="connsiteY29" fmla="*/ 158207 h 367966"/>
              <a:gd name="connsiteX30" fmla="*/ 329524 w 508068"/>
              <a:gd name="connsiteY30" fmla="*/ 215187 h 367966"/>
              <a:gd name="connsiteX31" fmla="*/ 380449 w 508068"/>
              <a:gd name="connsiteY31" fmla="*/ 215187 h 367966"/>
              <a:gd name="connsiteX32" fmla="*/ 380449 w 508068"/>
              <a:gd name="connsiteY32" fmla="*/ 113844 h 367966"/>
              <a:gd name="connsiteX33" fmla="*/ 323413 w 508068"/>
              <a:gd name="connsiteY33" fmla="*/ 113844 h 367966"/>
              <a:gd name="connsiteX34" fmla="*/ 316895 w 508068"/>
              <a:gd name="connsiteY34" fmla="*/ 107332 h 367966"/>
              <a:gd name="connsiteX35" fmla="*/ 316895 w 508068"/>
              <a:gd name="connsiteY35" fmla="*/ 49945 h 367966"/>
              <a:gd name="connsiteX36" fmla="*/ 259858 w 508068"/>
              <a:gd name="connsiteY36" fmla="*/ 37735 h 367966"/>
              <a:gd name="connsiteX37" fmla="*/ 323413 w 508068"/>
              <a:gd name="connsiteY37" fmla="*/ 37735 h 367966"/>
              <a:gd name="connsiteX38" fmla="*/ 329524 w 508068"/>
              <a:gd name="connsiteY38" fmla="*/ 43840 h 367966"/>
              <a:gd name="connsiteX39" fmla="*/ 329524 w 508068"/>
              <a:gd name="connsiteY39" fmla="*/ 100820 h 367966"/>
              <a:gd name="connsiteX40" fmla="*/ 386968 w 508068"/>
              <a:gd name="connsiteY40" fmla="*/ 100820 h 367966"/>
              <a:gd name="connsiteX41" fmla="*/ 393079 w 508068"/>
              <a:gd name="connsiteY41" fmla="*/ 107332 h 367966"/>
              <a:gd name="connsiteX42" fmla="*/ 393079 w 508068"/>
              <a:gd name="connsiteY42" fmla="*/ 221292 h 367966"/>
              <a:gd name="connsiteX43" fmla="*/ 386968 w 508068"/>
              <a:gd name="connsiteY43" fmla="*/ 227804 h 367966"/>
              <a:gd name="connsiteX44" fmla="*/ 323413 w 508068"/>
              <a:gd name="connsiteY44" fmla="*/ 227804 h 367966"/>
              <a:gd name="connsiteX45" fmla="*/ 316895 w 508068"/>
              <a:gd name="connsiteY45" fmla="*/ 221292 h 367966"/>
              <a:gd name="connsiteX46" fmla="*/ 316895 w 508068"/>
              <a:gd name="connsiteY46" fmla="*/ 164312 h 367966"/>
              <a:gd name="connsiteX47" fmla="*/ 259858 w 508068"/>
              <a:gd name="connsiteY47" fmla="*/ 164312 h 367966"/>
              <a:gd name="connsiteX48" fmla="*/ 253340 w 508068"/>
              <a:gd name="connsiteY48" fmla="*/ 158207 h 367966"/>
              <a:gd name="connsiteX49" fmla="*/ 253340 w 508068"/>
              <a:gd name="connsiteY49" fmla="*/ 43840 h 367966"/>
              <a:gd name="connsiteX50" fmla="*/ 259858 w 508068"/>
              <a:gd name="connsiteY50" fmla="*/ 37735 h 367966"/>
              <a:gd name="connsiteX51" fmla="*/ 444815 w 508068"/>
              <a:gd name="connsiteY51" fmla="*/ 12211 h 367966"/>
              <a:gd name="connsiteX52" fmla="*/ 444815 w 508068"/>
              <a:gd name="connsiteY52" fmla="*/ 355348 h 367966"/>
              <a:gd name="connsiteX53" fmla="*/ 474605 w 508068"/>
              <a:gd name="connsiteY53" fmla="*/ 355348 h 367966"/>
              <a:gd name="connsiteX54" fmla="*/ 495417 w 508068"/>
              <a:gd name="connsiteY54" fmla="*/ 330111 h 367966"/>
              <a:gd name="connsiteX55" fmla="*/ 495417 w 508068"/>
              <a:gd name="connsiteY55" fmla="*/ 37855 h 367966"/>
              <a:gd name="connsiteX56" fmla="*/ 474605 w 508068"/>
              <a:gd name="connsiteY56" fmla="*/ 12211 h 367966"/>
              <a:gd name="connsiteX57" fmla="*/ 76312 w 508068"/>
              <a:gd name="connsiteY57" fmla="*/ 12211 h 367966"/>
              <a:gd name="connsiteX58" fmla="*/ 76312 w 508068"/>
              <a:gd name="connsiteY58" fmla="*/ 355348 h 367966"/>
              <a:gd name="connsiteX59" fmla="*/ 139566 w 508068"/>
              <a:gd name="connsiteY59" fmla="*/ 355348 h 367966"/>
              <a:gd name="connsiteX60" fmla="*/ 139566 w 508068"/>
              <a:gd name="connsiteY60" fmla="*/ 196602 h 367966"/>
              <a:gd name="connsiteX61" fmla="*/ 146095 w 508068"/>
              <a:gd name="connsiteY61" fmla="*/ 190496 h 367966"/>
              <a:gd name="connsiteX62" fmla="*/ 196698 w 508068"/>
              <a:gd name="connsiteY62" fmla="*/ 190496 h 367966"/>
              <a:gd name="connsiteX63" fmla="*/ 202819 w 508068"/>
              <a:gd name="connsiteY63" fmla="*/ 196602 h 367966"/>
              <a:gd name="connsiteX64" fmla="*/ 202819 w 508068"/>
              <a:gd name="connsiteY64" fmla="*/ 240969 h 367966"/>
              <a:gd name="connsiteX65" fmla="*/ 259951 w 508068"/>
              <a:gd name="connsiteY65" fmla="*/ 240969 h 367966"/>
              <a:gd name="connsiteX66" fmla="*/ 260359 w 508068"/>
              <a:gd name="connsiteY66" fmla="*/ 240969 h 367966"/>
              <a:gd name="connsiteX67" fmla="*/ 324021 w 508068"/>
              <a:gd name="connsiteY67" fmla="*/ 240969 h 367966"/>
              <a:gd name="connsiteX68" fmla="*/ 330142 w 508068"/>
              <a:gd name="connsiteY68" fmla="*/ 247482 h 367966"/>
              <a:gd name="connsiteX69" fmla="*/ 330142 w 508068"/>
              <a:gd name="connsiteY69" fmla="*/ 304468 h 367966"/>
              <a:gd name="connsiteX70" fmla="*/ 387682 w 508068"/>
              <a:gd name="connsiteY70" fmla="*/ 304468 h 367966"/>
              <a:gd name="connsiteX71" fmla="*/ 393804 w 508068"/>
              <a:gd name="connsiteY71" fmla="*/ 310980 h 367966"/>
              <a:gd name="connsiteX72" fmla="*/ 393804 w 508068"/>
              <a:gd name="connsiteY72" fmla="*/ 355348 h 367966"/>
              <a:gd name="connsiteX73" fmla="*/ 432164 w 508068"/>
              <a:gd name="connsiteY73" fmla="*/ 355348 h 367966"/>
              <a:gd name="connsiteX74" fmla="*/ 432164 w 508068"/>
              <a:gd name="connsiteY74" fmla="*/ 12211 h 367966"/>
              <a:gd name="connsiteX75" fmla="*/ 33055 w 508068"/>
              <a:gd name="connsiteY75" fmla="*/ 12211 h 367966"/>
              <a:gd name="connsiteX76" fmla="*/ 12651 w 508068"/>
              <a:gd name="connsiteY76" fmla="*/ 37855 h 367966"/>
              <a:gd name="connsiteX77" fmla="*/ 12651 w 508068"/>
              <a:gd name="connsiteY77" fmla="*/ 330111 h 367966"/>
              <a:gd name="connsiteX78" fmla="*/ 33055 w 508068"/>
              <a:gd name="connsiteY78" fmla="*/ 355348 h 367966"/>
              <a:gd name="connsiteX79" fmla="*/ 63253 w 508068"/>
              <a:gd name="connsiteY79" fmla="*/ 355348 h 367966"/>
              <a:gd name="connsiteX80" fmla="*/ 63253 w 508068"/>
              <a:gd name="connsiteY80" fmla="*/ 12211 h 367966"/>
              <a:gd name="connsiteX81" fmla="*/ 33055 w 508068"/>
              <a:gd name="connsiteY81" fmla="*/ 0 h 367966"/>
              <a:gd name="connsiteX82" fmla="*/ 474605 w 508068"/>
              <a:gd name="connsiteY82" fmla="*/ 0 h 367966"/>
              <a:gd name="connsiteX83" fmla="*/ 508068 w 508068"/>
              <a:gd name="connsiteY83" fmla="*/ 37855 h 367966"/>
              <a:gd name="connsiteX84" fmla="*/ 508068 w 508068"/>
              <a:gd name="connsiteY84" fmla="*/ 330111 h 367966"/>
              <a:gd name="connsiteX85" fmla="*/ 474605 w 508068"/>
              <a:gd name="connsiteY85" fmla="*/ 367966 h 367966"/>
              <a:gd name="connsiteX86" fmla="*/ 33055 w 508068"/>
              <a:gd name="connsiteY86" fmla="*/ 367966 h 367966"/>
              <a:gd name="connsiteX87" fmla="*/ 0 w 508068"/>
              <a:gd name="connsiteY87" fmla="*/ 330111 h 367966"/>
              <a:gd name="connsiteX88" fmla="*/ 0 w 508068"/>
              <a:gd name="connsiteY88" fmla="*/ 37855 h 367966"/>
              <a:gd name="connsiteX89" fmla="*/ 33055 w 508068"/>
              <a:gd name="connsiteY89" fmla="*/ 0 h 36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508068" h="367966">
                <a:moveTo>
                  <a:pt x="266889" y="253587"/>
                </a:moveTo>
                <a:lnTo>
                  <a:pt x="266889" y="310980"/>
                </a:lnTo>
                <a:cubicBezTo>
                  <a:pt x="266889" y="314237"/>
                  <a:pt x="263624" y="317086"/>
                  <a:pt x="260359" y="317086"/>
                </a:cubicBezTo>
                <a:lnTo>
                  <a:pt x="259951" y="317086"/>
                </a:lnTo>
                <a:lnTo>
                  <a:pt x="203227" y="317086"/>
                </a:lnTo>
                <a:lnTo>
                  <a:pt x="203227" y="354941"/>
                </a:lnTo>
                <a:lnTo>
                  <a:pt x="381153" y="354941"/>
                </a:lnTo>
                <a:lnTo>
                  <a:pt x="381153" y="317086"/>
                </a:lnTo>
                <a:lnTo>
                  <a:pt x="324021" y="317086"/>
                </a:lnTo>
                <a:cubicBezTo>
                  <a:pt x="320756" y="317086"/>
                  <a:pt x="317492" y="314237"/>
                  <a:pt x="317492" y="310980"/>
                </a:cubicBezTo>
                <a:lnTo>
                  <a:pt x="317492" y="253587"/>
                </a:lnTo>
                <a:close/>
                <a:moveTo>
                  <a:pt x="152624" y="202707"/>
                </a:moveTo>
                <a:lnTo>
                  <a:pt x="152624" y="354941"/>
                </a:lnTo>
                <a:lnTo>
                  <a:pt x="190576" y="354941"/>
                </a:lnTo>
                <a:lnTo>
                  <a:pt x="190576" y="310980"/>
                </a:lnTo>
                <a:cubicBezTo>
                  <a:pt x="190576" y="307317"/>
                  <a:pt x="193025" y="304468"/>
                  <a:pt x="196698" y="304468"/>
                </a:cubicBezTo>
                <a:lnTo>
                  <a:pt x="253830" y="304468"/>
                </a:lnTo>
                <a:lnTo>
                  <a:pt x="253830" y="253587"/>
                </a:lnTo>
                <a:lnTo>
                  <a:pt x="196698" y="253587"/>
                </a:lnTo>
                <a:cubicBezTo>
                  <a:pt x="193025" y="253587"/>
                  <a:pt x="190576" y="250738"/>
                  <a:pt x="190576" y="247482"/>
                </a:cubicBezTo>
                <a:lnTo>
                  <a:pt x="190576" y="202707"/>
                </a:lnTo>
                <a:close/>
                <a:moveTo>
                  <a:pt x="38219" y="199459"/>
                </a:moveTo>
                <a:cubicBezTo>
                  <a:pt x="43984" y="199459"/>
                  <a:pt x="48101" y="203577"/>
                  <a:pt x="48101" y="208930"/>
                </a:cubicBezTo>
                <a:cubicBezTo>
                  <a:pt x="48101" y="214284"/>
                  <a:pt x="43984" y="218813"/>
                  <a:pt x="38219" y="218813"/>
                </a:cubicBezTo>
                <a:cubicBezTo>
                  <a:pt x="33278" y="218813"/>
                  <a:pt x="28749" y="214284"/>
                  <a:pt x="28749" y="208930"/>
                </a:cubicBezTo>
                <a:cubicBezTo>
                  <a:pt x="28749" y="203577"/>
                  <a:pt x="33278" y="199459"/>
                  <a:pt x="38219" y="199459"/>
                </a:cubicBezTo>
                <a:close/>
                <a:moveTo>
                  <a:pt x="266377" y="49945"/>
                </a:moveTo>
                <a:lnTo>
                  <a:pt x="266377" y="151695"/>
                </a:lnTo>
                <a:lnTo>
                  <a:pt x="323413" y="151695"/>
                </a:lnTo>
                <a:cubicBezTo>
                  <a:pt x="327080" y="151695"/>
                  <a:pt x="329524" y="154544"/>
                  <a:pt x="329524" y="158207"/>
                </a:cubicBezTo>
                <a:lnTo>
                  <a:pt x="329524" y="215187"/>
                </a:lnTo>
                <a:lnTo>
                  <a:pt x="380449" y="215187"/>
                </a:lnTo>
                <a:lnTo>
                  <a:pt x="380449" y="113844"/>
                </a:lnTo>
                <a:lnTo>
                  <a:pt x="323413" y="113844"/>
                </a:lnTo>
                <a:cubicBezTo>
                  <a:pt x="320154" y="113844"/>
                  <a:pt x="316895" y="110588"/>
                  <a:pt x="316895" y="107332"/>
                </a:cubicBezTo>
                <a:lnTo>
                  <a:pt x="316895" y="49945"/>
                </a:lnTo>
                <a:close/>
                <a:moveTo>
                  <a:pt x="259858" y="37735"/>
                </a:moveTo>
                <a:lnTo>
                  <a:pt x="323413" y="37735"/>
                </a:lnTo>
                <a:cubicBezTo>
                  <a:pt x="327080" y="37735"/>
                  <a:pt x="329524" y="40177"/>
                  <a:pt x="329524" y="43840"/>
                </a:cubicBezTo>
                <a:lnTo>
                  <a:pt x="329524" y="100820"/>
                </a:lnTo>
                <a:lnTo>
                  <a:pt x="386968" y="100820"/>
                </a:lnTo>
                <a:cubicBezTo>
                  <a:pt x="390227" y="100820"/>
                  <a:pt x="393079" y="103669"/>
                  <a:pt x="393079" y="107332"/>
                </a:cubicBezTo>
                <a:lnTo>
                  <a:pt x="393079" y="221292"/>
                </a:lnTo>
                <a:cubicBezTo>
                  <a:pt x="393079" y="224548"/>
                  <a:pt x="390227" y="227804"/>
                  <a:pt x="386968" y="227804"/>
                </a:cubicBezTo>
                <a:lnTo>
                  <a:pt x="323413" y="227804"/>
                </a:lnTo>
                <a:cubicBezTo>
                  <a:pt x="320154" y="227804"/>
                  <a:pt x="316895" y="224548"/>
                  <a:pt x="316895" y="221292"/>
                </a:cubicBezTo>
                <a:lnTo>
                  <a:pt x="316895" y="164312"/>
                </a:lnTo>
                <a:lnTo>
                  <a:pt x="259858" y="164312"/>
                </a:lnTo>
                <a:cubicBezTo>
                  <a:pt x="256192" y="164312"/>
                  <a:pt x="253340" y="161463"/>
                  <a:pt x="253340" y="158207"/>
                </a:cubicBezTo>
                <a:lnTo>
                  <a:pt x="253340" y="43840"/>
                </a:lnTo>
                <a:cubicBezTo>
                  <a:pt x="253340" y="40177"/>
                  <a:pt x="256192" y="37735"/>
                  <a:pt x="259858" y="37735"/>
                </a:cubicBezTo>
                <a:close/>
                <a:moveTo>
                  <a:pt x="444815" y="12211"/>
                </a:moveTo>
                <a:lnTo>
                  <a:pt x="444815" y="355348"/>
                </a:lnTo>
                <a:lnTo>
                  <a:pt x="474605" y="355348"/>
                </a:lnTo>
                <a:cubicBezTo>
                  <a:pt x="486439" y="355348"/>
                  <a:pt x="495417" y="343951"/>
                  <a:pt x="495417" y="330111"/>
                </a:cubicBezTo>
                <a:lnTo>
                  <a:pt x="495417" y="37855"/>
                </a:lnTo>
                <a:cubicBezTo>
                  <a:pt x="495417" y="24015"/>
                  <a:pt x="486439" y="12211"/>
                  <a:pt x="474605" y="12211"/>
                </a:cubicBezTo>
                <a:close/>
                <a:moveTo>
                  <a:pt x="76312" y="12211"/>
                </a:moveTo>
                <a:lnTo>
                  <a:pt x="76312" y="355348"/>
                </a:lnTo>
                <a:lnTo>
                  <a:pt x="139566" y="355348"/>
                </a:lnTo>
                <a:lnTo>
                  <a:pt x="139566" y="196602"/>
                </a:lnTo>
                <a:cubicBezTo>
                  <a:pt x="139566" y="192938"/>
                  <a:pt x="142830" y="190496"/>
                  <a:pt x="146095" y="190496"/>
                </a:cubicBezTo>
                <a:lnTo>
                  <a:pt x="196698" y="190496"/>
                </a:lnTo>
                <a:cubicBezTo>
                  <a:pt x="199962" y="190496"/>
                  <a:pt x="202819" y="192938"/>
                  <a:pt x="202819" y="196602"/>
                </a:cubicBezTo>
                <a:lnTo>
                  <a:pt x="202819" y="240969"/>
                </a:lnTo>
                <a:lnTo>
                  <a:pt x="259951" y="240969"/>
                </a:lnTo>
                <a:lnTo>
                  <a:pt x="260359" y="240969"/>
                </a:lnTo>
                <a:lnTo>
                  <a:pt x="324021" y="240969"/>
                </a:lnTo>
                <a:cubicBezTo>
                  <a:pt x="327694" y="240969"/>
                  <a:pt x="330142" y="243818"/>
                  <a:pt x="330142" y="247482"/>
                </a:cubicBezTo>
                <a:lnTo>
                  <a:pt x="330142" y="304468"/>
                </a:lnTo>
                <a:lnTo>
                  <a:pt x="387682" y="304468"/>
                </a:lnTo>
                <a:cubicBezTo>
                  <a:pt x="390947" y="304468"/>
                  <a:pt x="393804" y="307317"/>
                  <a:pt x="393804" y="310980"/>
                </a:cubicBezTo>
                <a:lnTo>
                  <a:pt x="393804" y="355348"/>
                </a:lnTo>
                <a:lnTo>
                  <a:pt x="432164" y="355348"/>
                </a:lnTo>
                <a:lnTo>
                  <a:pt x="432164" y="12211"/>
                </a:lnTo>
                <a:close/>
                <a:moveTo>
                  <a:pt x="33055" y="12211"/>
                </a:moveTo>
                <a:cubicBezTo>
                  <a:pt x="22037" y="12211"/>
                  <a:pt x="12651" y="24015"/>
                  <a:pt x="12651" y="37855"/>
                </a:cubicBezTo>
                <a:lnTo>
                  <a:pt x="12651" y="330111"/>
                </a:lnTo>
                <a:cubicBezTo>
                  <a:pt x="12651" y="343951"/>
                  <a:pt x="22037" y="355348"/>
                  <a:pt x="33055" y="355348"/>
                </a:cubicBezTo>
                <a:lnTo>
                  <a:pt x="63253" y="355348"/>
                </a:lnTo>
                <a:lnTo>
                  <a:pt x="63253" y="12211"/>
                </a:lnTo>
                <a:close/>
                <a:moveTo>
                  <a:pt x="33055" y="0"/>
                </a:moveTo>
                <a:lnTo>
                  <a:pt x="474605" y="0"/>
                </a:lnTo>
                <a:cubicBezTo>
                  <a:pt x="492969" y="0"/>
                  <a:pt x="508068" y="17096"/>
                  <a:pt x="508068" y="37855"/>
                </a:cubicBezTo>
                <a:lnTo>
                  <a:pt x="508068" y="330111"/>
                </a:lnTo>
                <a:cubicBezTo>
                  <a:pt x="508068" y="351277"/>
                  <a:pt x="492969" y="367966"/>
                  <a:pt x="474605" y="367966"/>
                </a:cubicBezTo>
                <a:lnTo>
                  <a:pt x="33055" y="367966"/>
                </a:lnTo>
                <a:cubicBezTo>
                  <a:pt x="15099" y="367966"/>
                  <a:pt x="0" y="351277"/>
                  <a:pt x="0" y="330111"/>
                </a:cubicBezTo>
                <a:lnTo>
                  <a:pt x="0" y="37855"/>
                </a:lnTo>
                <a:cubicBezTo>
                  <a:pt x="0" y="17096"/>
                  <a:pt x="15099" y="0"/>
                  <a:pt x="33055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E9794AAA-2391-EFE2-0695-343886AE6F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2173" y="5410161"/>
            <a:ext cx="1579487" cy="1579674"/>
          </a:xfrm>
          <a:custGeom>
            <a:avLst/>
            <a:gdLst>
              <a:gd name="connsiteX0" fmla="*/ 216662 w 508069"/>
              <a:gd name="connsiteY0" fmla="*/ 374833 h 508129"/>
              <a:gd name="connsiteX1" fmla="*/ 225212 w 508069"/>
              <a:gd name="connsiteY1" fmla="*/ 374833 h 508129"/>
              <a:gd name="connsiteX2" fmla="*/ 254933 w 508069"/>
              <a:gd name="connsiteY2" fmla="*/ 404296 h 508129"/>
              <a:gd name="connsiteX3" fmla="*/ 284655 w 508069"/>
              <a:gd name="connsiteY3" fmla="*/ 374833 h 508129"/>
              <a:gd name="connsiteX4" fmla="*/ 293205 w 508069"/>
              <a:gd name="connsiteY4" fmla="*/ 374833 h 508129"/>
              <a:gd name="connsiteX5" fmla="*/ 293205 w 508069"/>
              <a:gd name="connsiteY5" fmla="*/ 383836 h 508129"/>
              <a:gd name="connsiteX6" fmla="*/ 263891 w 508069"/>
              <a:gd name="connsiteY6" fmla="*/ 413708 h 508129"/>
              <a:gd name="connsiteX7" fmla="*/ 293205 w 508069"/>
              <a:gd name="connsiteY7" fmla="*/ 443170 h 508129"/>
              <a:gd name="connsiteX8" fmla="*/ 293205 w 508069"/>
              <a:gd name="connsiteY8" fmla="*/ 451764 h 508129"/>
              <a:gd name="connsiteX9" fmla="*/ 289133 w 508069"/>
              <a:gd name="connsiteY9" fmla="*/ 454219 h 508129"/>
              <a:gd name="connsiteX10" fmla="*/ 284655 w 508069"/>
              <a:gd name="connsiteY10" fmla="*/ 451764 h 508129"/>
              <a:gd name="connsiteX11" fmla="*/ 254933 w 508069"/>
              <a:gd name="connsiteY11" fmla="*/ 422301 h 508129"/>
              <a:gd name="connsiteX12" fmla="*/ 225212 w 508069"/>
              <a:gd name="connsiteY12" fmla="*/ 451764 h 508129"/>
              <a:gd name="connsiteX13" fmla="*/ 220733 w 508069"/>
              <a:gd name="connsiteY13" fmla="*/ 454219 h 508129"/>
              <a:gd name="connsiteX14" fmla="*/ 216662 w 508069"/>
              <a:gd name="connsiteY14" fmla="*/ 451764 h 508129"/>
              <a:gd name="connsiteX15" fmla="*/ 216662 w 508069"/>
              <a:gd name="connsiteY15" fmla="*/ 443170 h 508129"/>
              <a:gd name="connsiteX16" fmla="*/ 245976 w 508069"/>
              <a:gd name="connsiteY16" fmla="*/ 413708 h 508129"/>
              <a:gd name="connsiteX17" fmla="*/ 216662 w 508069"/>
              <a:gd name="connsiteY17" fmla="*/ 383836 h 508129"/>
              <a:gd name="connsiteX18" fmla="*/ 216662 w 508069"/>
              <a:gd name="connsiteY18" fmla="*/ 374833 h 508129"/>
              <a:gd name="connsiteX19" fmla="*/ 254035 w 508069"/>
              <a:gd name="connsiteY19" fmla="*/ 328918 h 508129"/>
              <a:gd name="connsiteX20" fmla="*/ 170767 w 508069"/>
              <a:gd name="connsiteY20" fmla="*/ 412604 h 508129"/>
              <a:gd name="connsiteX21" fmla="*/ 254035 w 508069"/>
              <a:gd name="connsiteY21" fmla="*/ 495474 h 508129"/>
              <a:gd name="connsiteX22" fmla="*/ 337303 w 508069"/>
              <a:gd name="connsiteY22" fmla="*/ 412604 h 508129"/>
              <a:gd name="connsiteX23" fmla="*/ 254035 w 508069"/>
              <a:gd name="connsiteY23" fmla="*/ 328918 h 508129"/>
              <a:gd name="connsiteX24" fmla="*/ 254035 w 508069"/>
              <a:gd name="connsiteY24" fmla="*/ 316263 h 508129"/>
              <a:gd name="connsiteX25" fmla="*/ 349957 w 508069"/>
              <a:gd name="connsiteY25" fmla="*/ 412604 h 508129"/>
              <a:gd name="connsiteX26" fmla="*/ 254035 w 508069"/>
              <a:gd name="connsiteY26" fmla="*/ 508129 h 508129"/>
              <a:gd name="connsiteX27" fmla="*/ 158114 w 508069"/>
              <a:gd name="connsiteY27" fmla="*/ 412604 h 508129"/>
              <a:gd name="connsiteX28" fmla="*/ 254035 w 508069"/>
              <a:gd name="connsiteY28" fmla="*/ 316263 h 508129"/>
              <a:gd name="connsiteX29" fmla="*/ 413045 w 508069"/>
              <a:gd name="connsiteY29" fmla="*/ 226585 h 508129"/>
              <a:gd name="connsiteX30" fmla="*/ 384672 w 508069"/>
              <a:gd name="connsiteY30" fmla="*/ 254961 h 508129"/>
              <a:gd name="connsiteX31" fmla="*/ 413045 w 508069"/>
              <a:gd name="connsiteY31" fmla="*/ 283336 h 508129"/>
              <a:gd name="connsiteX32" fmla="*/ 441417 w 508069"/>
              <a:gd name="connsiteY32" fmla="*/ 254961 h 508129"/>
              <a:gd name="connsiteX33" fmla="*/ 413045 w 508069"/>
              <a:gd name="connsiteY33" fmla="*/ 226585 h 508129"/>
              <a:gd name="connsiteX34" fmla="*/ 68447 w 508069"/>
              <a:gd name="connsiteY34" fmla="*/ 226585 h 508129"/>
              <a:gd name="connsiteX35" fmla="*/ 68447 w 508069"/>
              <a:gd name="connsiteY35" fmla="*/ 283336 h 508129"/>
              <a:gd name="connsiteX36" fmla="*/ 124781 w 508069"/>
              <a:gd name="connsiteY36" fmla="*/ 283336 h 508129"/>
              <a:gd name="connsiteX37" fmla="*/ 124781 w 508069"/>
              <a:gd name="connsiteY37" fmla="*/ 226585 h 508129"/>
              <a:gd name="connsiteX38" fmla="*/ 413045 w 508069"/>
              <a:gd name="connsiteY38" fmla="*/ 213837 h 508129"/>
              <a:gd name="connsiteX39" fmla="*/ 454164 w 508069"/>
              <a:gd name="connsiteY39" fmla="*/ 254961 h 508129"/>
              <a:gd name="connsiteX40" fmla="*/ 413045 w 508069"/>
              <a:gd name="connsiteY40" fmla="*/ 296085 h 508129"/>
              <a:gd name="connsiteX41" fmla="*/ 371925 w 508069"/>
              <a:gd name="connsiteY41" fmla="*/ 254961 h 508129"/>
              <a:gd name="connsiteX42" fmla="*/ 413045 w 508069"/>
              <a:gd name="connsiteY42" fmla="*/ 213837 h 508129"/>
              <a:gd name="connsiteX43" fmla="*/ 61868 w 508069"/>
              <a:gd name="connsiteY43" fmla="*/ 213837 h 508129"/>
              <a:gd name="connsiteX44" fmla="*/ 131360 w 508069"/>
              <a:gd name="connsiteY44" fmla="*/ 213837 h 508129"/>
              <a:gd name="connsiteX45" fmla="*/ 137939 w 508069"/>
              <a:gd name="connsiteY45" fmla="*/ 220006 h 508129"/>
              <a:gd name="connsiteX46" fmla="*/ 137939 w 508069"/>
              <a:gd name="connsiteY46" fmla="*/ 289916 h 508129"/>
              <a:gd name="connsiteX47" fmla="*/ 131360 w 508069"/>
              <a:gd name="connsiteY47" fmla="*/ 296085 h 508129"/>
              <a:gd name="connsiteX48" fmla="*/ 61868 w 508069"/>
              <a:gd name="connsiteY48" fmla="*/ 296085 h 508129"/>
              <a:gd name="connsiteX49" fmla="*/ 55700 w 508069"/>
              <a:gd name="connsiteY49" fmla="*/ 289916 h 508129"/>
              <a:gd name="connsiteX50" fmla="*/ 55700 w 508069"/>
              <a:gd name="connsiteY50" fmla="*/ 220006 h 508129"/>
              <a:gd name="connsiteX51" fmla="*/ 61868 w 508069"/>
              <a:gd name="connsiteY51" fmla="*/ 213837 h 508129"/>
              <a:gd name="connsiteX52" fmla="*/ 412148 w 508069"/>
              <a:gd name="connsiteY52" fmla="*/ 170787 h 508129"/>
              <a:gd name="connsiteX53" fmla="*/ 328880 w 508069"/>
              <a:gd name="connsiteY53" fmla="*/ 254065 h 508129"/>
              <a:gd name="connsiteX54" fmla="*/ 412148 w 508069"/>
              <a:gd name="connsiteY54" fmla="*/ 337343 h 508129"/>
              <a:gd name="connsiteX55" fmla="*/ 495415 w 508069"/>
              <a:gd name="connsiteY55" fmla="*/ 254065 h 508129"/>
              <a:gd name="connsiteX56" fmla="*/ 412148 w 508069"/>
              <a:gd name="connsiteY56" fmla="*/ 170787 h 508129"/>
              <a:gd name="connsiteX57" fmla="*/ 95513 w 508069"/>
              <a:gd name="connsiteY57" fmla="*/ 170787 h 508129"/>
              <a:gd name="connsiteX58" fmla="*/ 12653 w 508069"/>
              <a:gd name="connsiteY58" fmla="*/ 254065 h 508129"/>
              <a:gd name="connsiteX59" fmla="*/ 95513 w 508069"/>
              <a:gd name="connsiteY59" fmla="*/ 337343 h 508129"/>
              <a:gd name="connsiteX60" fmla="*/ 179189 w 508069"/>
              <a:gd name="connsiteY60" fmla="*/ 254065 h 508129"/>
              <a:gd name="connsiteX61" fmla="*/ 95513 w 508069"/>
              <a:gd name="connsiteY61" fmla="*/ 170787 h 508129"/>
              <a:gd name="connsiteX62" fmla="*/ 412148 w 508069"/>
              <a:gd name="connsiteY62" fmla="*/ 158132 h 508129"/>
              <a:gd name="connsiteX63" fmla="*/ 508069 w 508069"/>
              <a:gd name="connsiteY63" fmla="*/ 254065 h 508129"/>
              <a:gd name="connsiteX64" fmla="*/ 412148 w 508069"/>
              <a:gd name="connsiteY64" fmla="*/ 349998 h 508129"/>
              <a:gd name="connsiteX65" fmla="*/ 316226 w 508069"/>
              <a:gd name="connsiteY65" fmla="*/ 254065 h 508129"/>
              <a:gd name="connsiteX66" fmla="*/ 412148 w 508069"/>
              <a:gd name="connsiteY66" fmla="*/ 158132 h 508129"/>
              <a:gd name="connsiteX67" fmla="*/ 95513 w 508069"/>
              <a:gd name="connsiteY67" fmla="*/ 158132 h 508129"/>
              <a:gd name="connsiteX68" fmla="*/ 191843 w 508069"/>
              <a:gd name="connsiteY68" fmla="*/ 254065 h 508129"/>
              <a:gd name="connsiteX69" fmla="*/ 95513 w 508069"/>
              <a:gd name="connsiteY69" fmla="*/ 349998 h 508129"/>
              <a:gd name="connsiteX70" fmla="*/ 0 w 508069"/>
              <a:gd name="connsiteY70" fmla="*/ 254065 h 508129"/>
              <a:gd name="connsiteX71" fmla="*/ 95513 w 508069"/>
              <a:gd name="connsiteY71" fmla="*/ 158132 h 508129"/>
              <a:gd name="connsiteX72" fmla="*/ 254933 w 508069"/>
              <a:gd name="connsiteY72" fmla="*/ 73694 h 508129"/>
              <a:gd name="connsiteX73" fmla="*/ 230912 w 508069"/>
              <a:gd name="connsiteY73" fmla="*/ 121742 h 508129"/>
              <a:gd name="connsiteX74" fmla="*/ 278955 w 508069"/>
              <a:gd name="connsiteY74" fmla="*/ 121742 h 508129"/>
              <a:gd name="connsiteX75" fmla="*/ 248826 w 508069"/>
              <a:gd name="connsiteY75" fmla="*/ 56592 h 508129"/>
              <a:gd name="connsiteX76" fmla="*/ 260633 w 508069"/>
              <a:gd name="connsiteY76" fmla="*/ 56592 h 508129"/>
              <a:gd name="connsiteX77" fmla="*/ 295241 w 508069"/>
              <a:gd name="connsiteY77" fmla="*/ 124999 h 508129"/>
              <a:gd name="connsiteX78" fmla="*/ 294426 w 508069"/>
              <a:gd name="connsiteY78" fmla="*/ 131514 h 508129"/>
              <a:gd name="connsiteX79" fmla="*/ 289133 w 508069"/>
              <a:gd name="connsiteY79" fmla="*/ 134365 h 508129"/>
              <a:gd name="connsiteX80" fmla="*/ 220326 w 508069"/>
              <a:gd name="connsiteY80" fmla="*/ 134365 h 508129"/>
              <a:gd name="connsiteX81" fmla="*/ 215033 w 508069"/>
              <a:gd name="connsiteY81" fmla="*/ 131514 h 508129"/>
              <a:gd name="connsiteX82" fmla="*/ 215033 w 508069"/>
              <a:gd name="connsiteY82" fmla="*/ 124999 h 508129"/>
              <a:gd name="connsiteX83" fmla="*/ 254035 w 508069"/>
              <a:gd name="connsiteY83" fmla="*/ 12655 h 508129"/>
              <a:gd name="connsiteX84" fmla="*/ 170767 w 508069"/>
              <a:gd name="connsiteY84" fmla="*/ 95933 h 508129"/>
              <a:gd name="connsiteX85" fmla="*/ 254035 w 508069"/>
              <a:gd name="connsiteY85" fmla="*/ 179211 h 508129"/>
              <a:gd name="connsiteX86" fmla="*/ 337303 w 508069"/>
              <a:gd name="connsiteY86" fmla="*/ 95933 h 508129"/>
              <a:gd name="connsiteX87" fmla="*/ 254035 w 508069"/>
              <a:gd name="connsiteY87" fmla="*/ 12655 h 508129"/>
              <a:gd name="connsiteX88" fmla="*/ 254035 w 508069"/>
              <a:gd name="connsiteY88" fmla="*/ 0 h 508129"/>
              <a:gd name="connsiteX89" fmla="*/ 349957 w 508069"/>
              <a:gd name="connsiteY89" fmla="*/ 95933 h 508129"/>
              <a:gd name="connsiteX90" fmla="*/ 254035 w 508069"/>
              <a:gd name="connsiteY90" fmla="*/ 191866 h 508129"/>
              <a:gd name="connsiteX91" fmla="*/ 158114 w 508069"/>
              <a:gd name="connsiteY91" fmla="*/ 95933 h 508129"/>
              <a:gd name="connsiteX92" fmla="*/ 254035 w 508069"/>
              <a:gd name="connsiteY92" fmla="*/ 0 h 508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08069" h="508129">
                <a:moveTo>
                  <a:pt x="216662" y="374833"/>
                </a:moveTo>
                <a:cubicBezTo>
                  <a:pt x="219105" y="371969"/>
                  <a:pt x="222769" y="371969"/>
                  <a:pt x="225212" y="374833"/>
                </a:cubicBezTo>
                <a:lnTo>
                  <a:pt x="254933" y="404296"/>
                </a:lnTo>
                <a:lnTo>
                  <a:pt x="284655" y="374833"/>
                </a:lnTo>
                <a:cubicBezTo>
                  <a:pt x="287098" y="371969"/>
                  <a:pt x="290762" y="372378"/>
                  <a:pt x="293205" y="374833"/>
                </a:cubicBezTo>
                <a:cubicBezTo>
                  <a:pt x="296055" y="377289"/>
                  <a:pt x="296055" y="381381"/>
                  <a:pt x="293205" y="383836"/>
                </a:cubicBezTo>
                <a:lnTo>
                  <a:pt x="263891" y="413708"/>
                </a:lnTo>
                <a:lnTo>
                  <a:pt x="293205" y="443170"/>
                </a:lnTo>
                <a:cubicBezTo>
                  <a:pt x="296055" y="445626"/>
                  <a:pt x="296055" y="449308"/>
                  <a:pt x="293205" y="451764"/>
                </a:cubicBezTo>
                <a:cubicBezTo>
                  <a:pt x="291983" y="452991"/>
                  <a:pt x="290355" y="454219"/>
                  <a:pt x="289133" y="454219"/>
                </a:cubicBezTo>
                <a:cubicBezTo>
                  <a:pt x="287098" y="454219"/>
                  <a:pt x="285876" y="452991"/>
                  <a:pt x="284655" y="451764"/>
                </a:cubicBezTo>
                <a:lnTo>
                  <a:pt x="254933" y="422301"/>
                </a:lnTo>
                <a:lnTo>
                  <a:pt x="225212" y="451764"/>
                </a:lnTo>
                <a:cubicBezTo>
                  <a:pt x="223991" y="452991"/>
                  <a:pt x="222769" y="454219"/>
                  <a:pt x="220733" y="454219"/>
                </a:cubicBezTo>
                <a:cubicBezTo>
                  <a:pt x="219105" y="454219"/>
                  <a:pt x="217883" y="452991"/>
                  <a:pt x="216662" y="451764"/>
                </a:cubicBezTo>
                <a:cubicBezTo>
                  <a:pt x="213812" y="449308"/>
                  <a:pt x="213812" y="445626"/>
                  <a:pt x="216662" y="443170"/>
                </a:cubicBezTo>
                <a:lnTo>
                  <a:pt x="245976" y="413708"/>
                </a:lnTo>
                <a:lnTo>
                  <a:pt x="216662" y="383836"/>
                </a:lnTo>
                <a:cubicBezTo>
                  <a:pt x="213812" y="381381"/>
                  <a:pt x="213812" y="377289"/>
                  <a:pt x="216662" y="374833"/>
                </a:cubicBezTo>
                <a:close/>
                <a:moveTo>
                  <a:pt x="254035" y="328918"/>
                </a:moveTo>
                <a:cubicBezTo>
                  <a:pt x="208320" y="328918"/>
                  <a:pt x="170767" y="366475"/>
                  <a:pt x="170767" y="412604"/>
                </a:cubicBezTo>
                <a:cubicBezTo>
                  <a:pt x="170767" y="457917"/>
                  <a:pt x="208320" y="495474"/>
                  <a:pt x="254035" y="495474"/>
                </a:cubicBezTo>
                <a:cubicBezTo>
                  <a:pt x="299751" y="495474"/>
                  <a:pt x="337303" y="457917"/>
                  <a:pt x="337303" y="412604"/>
                </a:cubicBezTo>
                <a:cubicBezTo>
                  <a:pt x="337303" y="366475"/>
                  <a:pt x="299751" y="328918"/>
                  <a:pt x="254035" y="328918"/>
                </a:cubicBezTo>
                <a:close/>
                <a:moveTo>
                  <a:pt x="254035" y="316263"/>
                </a:moveTo>
                <a:cubicBezTo>
                  <a:pt x="306690" y="316263"/>
                  <a:pt x="349957" y="359535"/>
                  <a:pt x="349957" y="412604"/>
                </a:cubicBezTo>
                <a:cubicBezTo>
                  <a:pt x="349957" y="464857"/>
                  <a:pt x="306690" y="508129"/>
                  <a:pt x="254035" y="508129"/>
                </a:cubicBezTo>
                <a:cubicBezTo>
                  <a:pt x="200972" y="508129"/>
                  <a:pt x="158114" y="464857"/>
                  <a:pt x="158114" y="412604"/>
                </a:cubicBezTo>
                <a:cubicBezTo>
                  <a:pt x="158114" y="359535"/>
                  <a:pt x="200972" y="316263"/>
                  <a:pt x="254035" y="316263"/>
                </a:cubicBezTo>
                <a:close/>
                <a:moveTo>
                  <a:pt x="413045" y="226585"/>
                </a:moveTo>
                <a:cubicBezTo>
                  <a:pt x="397419" y="226585"/>
                  <a:pt x="384672" y="239334"/>
                  <a:pt x="384672" y="254961"/>
                </a:cubicBezTo>
                <a:cubicBezTo>
                  <a:pt x="384672" y="270588"/>
                  <a:pt x="397419" y="283336"/>
                  <a:pt x="413045" y="283336"/>
                </a:cubicBezTo>
                <a:cubicBezTo>
                  <a:pt x="428670" y="283336"/>
                  <a:pt x="441417" y="270588"/>
                  <a:pt x="441417" y="254961"/>
                </a:cubicBezTo>
                <a:cubicBezTo>
                  <a:pt x="441417" y="239334"/>
                  <a:pt x="428670" y="226585"/>
                  <a:pt x="413045" y="226585"/>
                </a:cubicBezTo>
                <a:close/>
                <a:moveTo>
                  <a:pt x="68447" y="226585"/>
                </a:moveTo>
                <a:lnTo>
                  <a:pt x="68447" y="283336"/>
                </a:lnTo>
                <a:lnTo>
                  <a:pt x="124781" y="283336"/>
                </a:lnTo>
                <a:lnTo>
                  <a:pt x="124781" y="226585"/>
                </a:lnTo>
                <a:close/>
                <a:moveTo>
                  <a:pt x="413045" y="213837"/>
                </a:moveTo>
                <a:cubicBezTo>
                  <a:pt x="435660" y="213837"/>
                  <a:pt x="454164" y="232343"/>
                  <a:pt x="454164" y="254961"/>
                </a:cubicBezTo>
                <a:cubicBezTo>
                  <a:pt x="454164" y="277990"/>
                  <a:pt x="435660" y="296085"/>
                  <a:pt x="413045" y="296085"/>
                </a:cubicBezTo>
                <a:cubicBezTo>
                  <a:pt x="390429" y="296085"/>
                  <a:pt x="371925" y="277990"/>
                  <a:pt x="371925" y="254961"/>
                </a:cubicBezTo>
                <a:cubicBezTo>
                  <a:pt x="371925" y="232343"/>
                  <a:pt x="390429" y="213837"/>
                  <a:pt x="413045" y="213837"/>
                </a:cubicBezTo>
                <a:close/>
                <a:moveTo>
                  <a:pt x="61868" y="213837"/>
                </a:moveTo>
                <a:lnTo>
                  <a:pt x="131360" y="213837"/>
                </a:lnTo>
                <a:cubicBezTo>
                  <a:pt x="135060" y="213837"/>
                  <a:pt x="137939" y="216716"/>
                  <a:pt x="137939" y="220006"/>
                </a:cubicBezTo>
                <a:lnTo>
                  <a:pt x="137939" y="289916"/>
                </a:lnTo>
                <a:cubicBezTo>
                  <a:pt x="137939" y="293206"/>
                  <a:pt x="135060" y="296085"/>
                  <a:pt x="131360" y="296085"/>
                </a:cubicBezTo>
                <a:lnTo>
                  <a:pt x="61868" y="296085"/>
                </a:lnTo>
                <a:cubicBezTo>
                  <a:pt x="58578" y="296085"/>
                  <a:pt x="55700" y="293206"/>
                  <a:pt x="55700" y="289916"/>
                </a:cubicBezTo>
                <a:lnTo>
                  <a:pt x="55700" y="220006"/>
                </a:lnTo>
                <a:cubicBezTo>
                  <a:pt x="55700" y="216716"/>
                  <a:pt x="58578" y="213837"/>
                  <a:pt x="61868" y="213837"/>
                </a:cubicBezTo>
                <a:close/>
                <a:moveTo>
                  <a:pt x="412148" y="170787"/>
                </a:moveTo>
                <a:cubicBezTo>
                  <a:pt x="366024" y="170787"/>
                  <a:pt x="328880" y="208344"/>
                  <a:pt x="328880" y="254065"/>
                </a:cubicBezTo>
                <a:cubicBezTo>
                  <a:pt x="328880" y="299786"/>
                  <a:pt x="366024" y="337343"/>
                  <a:pt x="412148" y="337343"/>
                </a:cubicBezTo>
                <a:cubicBezTo>
                  <a:pt x="457863" y="337343"/>
                  <a:pt x="495415" y="299786"/>
                  <a:pt x="495415" y="254065"/>
                </a:cubicBezTo>
                <a:cubicBezTo>
                  <a:pt x="495415" y="208344"/>
                  <a:pt x="457863" y="170787"/>
                  <a:pt x="412148" y="170787"/>
                </a:cubicBezTo>
                <a:close/>
                <a:moveTo>
                  <a:pt x="95513" y="170787"/>
                </a:moveTo>
                <a:cubicBezTo>
                  <a:pt x="50206" y="170787"/>
                  <a:pt x="12653" y="208344"/>
                  <a:pt x="12653" y="254065"/>
                </a:cubicBezTo>
                <a:cubicBezTo>
                  <a:pt x="12653" y="299786"/>
                  <a:pt x="50206" y="337343"/>
                  <a:pt x="95513" y="337343"/>
                </a:cubicBezTo>
                <a:cubicBezTo>
                  <a:pt x="141637" y="337343"/>
                  <a:pt x="179189" y="299786"/>
                  <a:pt x="179189" y="254065"/>
                </a:cubicBezTo>
                <a:cubicBezTo>
                  <a:pt x="179189" y="208344"/>
                  <a:pt x="141637" y="170787"/>
                  <a:pt x="95513" y="170787"/>
                </a:cubicBezTo>
                <a:close/>
                <a:moveTo>
                  <a:pt x="412148" y="158132"/>
                </a:moveTo>
                <a:cubicBezTo>
                  <a:pt x="464802" y="158132"/>
                  <a:pt x="508069" y="201404"/>
                  <a:pt x="508069" y="254065"/>
                </a:cubicBezTo>
                <a:cubicBezTo>
                  <a:pt x="508069" y="306726"/>
                  <a:pt x="464802" y="349998"/>
                  <a:pt x="412148" y="349998"/>
                </a:cubicBezTo>
                <a:cubicBezTo>
                  <a:pt x="359085" y="349998"/>
                  <a:pt x="316226" y="306726"/>
                  <a:pt x="316226" y="254065"/>
                </a:cubicBezTo>
                <a:cubicBezTo>
                  <a:pt x="316226" y="201404"/>
                  <a:pt x="359085" y="158132"/>
                  <a:pt x="412148" y="158132"/>
                </a:cubicBezTo>
                <a:close/>
                <a:moveTo>
                  <a:pt x="95513" y="158132"/>
                </a:moveTo>
                <a:cubicBezTo>
                  <a:pt x="148576" y="158132"/>
                  <a:pt x="191843" y="201404"/>
                  <a:pt x="191843" y="254065"/>
                </a:cubicBezTo>
                <a:cubicBezTo>
                  <a:pt x="191843" y="306726"/>
                  <a:pt x="148576" y="349998"/>
                  <a:pt x="95513" y="349998"/>
                </a:cubicBezTo>
                <a:cubicBezTo>
                  <a:pt x="42858" y="349998"/>
                  <a:pt x="0" y="306726"/>
                  <a:pt x="0" y="254065"/>
                </a:cubicBezTo>
                <a:cubicBezTo>
                  <a:pt x="0" y="201404"/>
                  <a:pt x="42858" y="158132"/>
                  <a:pt x="95513" y="158132"/>
                </a:cubicBezTo>
                <a:close/>
                <a:moveTo>
                  <a:pt x="254933" y="73694"/>
                </a:moveTo>
                <a:lnTo>
                  <a:pt x="230912" y="121742"/>
                </a:lnTo>
                <a:lnTo>
                  <a:pt x="278955" y="121742"/>
                </a:lnTo>
                <a:close/>
                <a:moveTo>
                  <a:pt x="248826" y="56592"/>
                </a:moveTo>
                <a:cubicBezTo>
                  <a:pt x="251269" y="52113"/>
                  <a:pt x="258191" y="52113"/>
                  <a:pt x="260633" y="56592"/>
                </a:cubicBezTo>
                <a:lnTo>
                  <a:pt x="295241" y="124999"/>
                </a:lnTo>
                <a:cubicBezTo>
                  <a:pt x="296055" y="127035"/>
                  <a:pt x="295648" y="129479"/>
                  <a:pt x="294426" y="131514"/>
                </a:cubicBezTo>
                <a:cubicBezTo>
                  <a:pt x="293205" y="133143"/>
                  <a:pt x="291576" y="134365"/>
                  <a:pt x="289133" y="134365"/>
                </a:cubicBezTo>
                <a:lnTo>
                  <a:pt x="220326" y="134365"/>
                </a:lnTo>
                <a:cubicBezTo>
                  <a:pt x="218291" y="134365"/>
                  <a:pt x="216255" y="133143"/>
                  <a:pt x="215033" y="131514"/>
                </a:cubicBezTo>
                <a:cubicBezTo>
                  <a:pt x="214219" y="129479"/>
                  <a:pt x="213812" y="127035"/>
                  <a:pt x="215033" y="124999"/>
                </a:cubicBezTo>
                <a:close/>
                <a:moveTo>
                  <a:pt x="254035" y="12655"/>
                </a:moveTo>
                <a:cubicBezTo>
                  <a:pt x="208320" y="12655"/>
                  <a:pt x="170767" y="49803"/>
                  <a:pt x="170767" y="95933"/>
                </a:cubicBezTo>
                <a:cubicBezTo>
                  <a:pt x="170767" y="141654"/>
                  <a:pt x="208320" y="179211"/>
                  <a:pt x="254035" y="179211"/>
                </a:cubicBezTo>
                <a:cubicBezTo>
                  <a:pt x="299751" y="179211"/>
                  <a:pt x="337303" y="141654"/>
                  <a:pt x="337303" y="95933"/>
                </a:cubicBezTo>
                <a:cubicBezTo>
                  <a:pt x="337303" y="49803"/>
                  <a:pt x="299751" y="12655"/>
                  <a:pt x="254035" y="12655"/>
                </a:cubicBezTo>
                <a:close/>
                <a:moveTo>
                  <a:pt x="254035" y="0"/>
                </a:moveTo>
                <a:cubicBezTo>
                  <a:pt x="306690" y="0"/>
                  <a:pt x="349957" y="43272"/>
                  <a:pt x="349957" y="95933"/>
                </a:cubicBezTo>
                <a:cubicBezTo>
                  <a:pt x="349957" y="149002"/>
                  <a:pt x="306690" y="191866"/>
                  <a:pt x="254035" y="191866"/>
                </a:cubicBezTo>
                <a:cubicBezTo>
                  <a:pt x="200972" y="191866"/>
                  <a:pt x="158114" y="149002"/>
                  <a:pt x="158114" y="95933"/>
                </a:cubicBezTo>
                <a:cubicBezTo>
                  <a:pt x="158114" y="43272"/>
                  <a:pt x="200972" y="0"/>
                  <a:pt x="254035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2" name="Graphic 20">
            <a:extLst>
              <a:ext uri="{FF2B5EF4-FFF2-40B4-BE49-F238E27FC236}">
                <a16:creationId xmlns:a16="http://schemas.microsoft.com/office/drawing/2014/main" id="{AB479BA3-C5E1-47A4-8350-13280BFE7B79}"/>
              </a:ext>
            </a:extLst>
          </p:cNvPr>
          <p:cNvGrpSpPr/>
          <p:nvPr/>
        </p:nvGrpSpPr>
        <p:grpSpPr>
          <a:xfrm>
            <a:off x="2188581" y="8211967"/>
            <a:ext cx="3026163" cy="5504033"/>
            <a:chOff x="18592196" y="4408564"/>
            <a:chExt cx="2744149" cy="4991100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63B6BB3-B8B9-FBCF-65A5-59F83FE28C55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0BC39123-718D-C478-AF12-2795A9B9ADBD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D01B1EC-3C2F-B9FE-14B7-C4D820FD0CA0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09BD9CB-2987-7A90-3C2A-252033F28208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6" name="Graphic 20">
              <a:extLst>
                <a:ext uri="{FF2B5EF4-FFF2-40B4-BE49-F238E27FC236}">
                  <a16:creationId xmlns:a16="http://schemas.microsoft.com/office/drawing/2014/main" id="{F4D361AB-231A-16B3-B990-E26098552E0A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4CE23AF-3BCC-E603-78D0-EF653125E598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E2F28A89-7D4A-5CEA-A2D3-0E9C71DCB469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42FE2274-2C1F-054E-9717-8E980A4EDDBA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2DD06306-57DD-4DD3-2257-1D056B68540A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D458938D-B786-55BA-9C29-29E7CC37F329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B8113DB3-8581-E85D-6F67-FCAA1B022217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3403F590-E502-6A16-C9EA-CB7D4DAB813B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96C85A6-F809-7E48-6275-AE0235D90275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F038FBF-30AD-C425-3143-A96C0A82167A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9" name="Graphic 20">
              <a:extLst>
                <a:ext uri="{FF2B5EF4-FFF2-40B4-BE49-F238E27FC236}">
                  <a16:creationId xmlns:a16="http://schemas.microsoft.com/office/drawing/2014/main" id="{6DBFFC8D-A3D3-6964-40A7-58D3B68C0B4C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54F57592-721A-4D6E-E830-A5BFA44D3C52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7DF2B2F9-E00A-BB24-A8D2-BC6F2B7554F1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690F3FB4-2595-EBE4-AB71-363DFCD0F1BF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0C82FA4C-CAB6-86FD-3B6E-8099C1073F69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761A9988-78F1-955C-2EED-7DD36E2F5C5B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B314FDC1-8B49-793C-AEEC-9687D9A89DBD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A2A6F67F-27CE-83A7-F380-069374989028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3CCAD914-76E4-313E-A110-FEA8AA1F8EC7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5EE73932-EE52-E1ED-C578-8C717251A601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AE1A6D36-CF97-CCB4-2AC0-5BEA60271950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88F9E011-88DE-C4E1-FA22-A4100CE93CE0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751311EB-9441-690F-BDCF-0C54962D5CDA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E9613B08-2EA2-5B98-CEB2-D24E69FC6426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85FEF6DE-EA3B-9142-4F0B-989A83BD98B4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0978C63-194E-6F07-3725-9D2F486C3A29}"/>
              </a:ext>
            </a:extLst>
          </p:cNvPr>
          <p:cNvSpPr txBox="1"/>
          <p:nvPr/>
        </p:nvSpPr>
        <p:spPr>
          <a:xfrm>
            <a:off x="2277365" y="4760749"/>
            <a:ext cx="4500073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227141-0084-F607-4B4F-4E0E5683EDFD}"/>
              </a:ext>
            </a:extLst>
          </p:cNvPr>
          <p:cNvSpPr txBox="1"/>
          <p:nvPr/>
        </p:nvSpPr>
        <p:spPr>
          <a:xfrm>
            <a:off x="2277365" y="3932741"/>
            <a:ext cx="4500073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dirty="0">
                <a:latin typeface="Press Start 2P" pitchFamily="2" charset="0"/>
                <a:cs typeface="Space Grotesk" pitchFamily="2" charset="77"/>
              </a:rPr>
              <a:t>Tokyo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EA17AC-C12B-DD98-31BB-D57E28F5653F}"/>
              </a:ext>
            </a:extLst>
          </p:cNvPr>
          <p:cNvSpPr txBox="1"/>
          <p:nvPr/>
        </p:nvSpPr>
        <p:spPr>
          <a:xfrm>
            <a:off x="17600214" y="4760749"/>
            <a:ext cx="4500073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0524709-EC9B-AEB5-FAEF-42831F7D4C65}"/>
              </a:ext>
            </a:extLst>
          </p:cNvPr>
          <p:cNvSpPr txBox="1"/>
          <p:nvPr/>
        </p:nvSpPr>
        <p:spPr>
          <a:xfrm>
            <a:off x="17600214" y="3932741"/>
            <a:ext cx="4500073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r"/>
            <a:r>
              <a:rPr lang="en-US" sz="4400" dirty="0">
                <a:latin typeface="Press Start 2P" pitchFamily="2" charset="0"/>
                <a:cs typeface="Space Grotesk" pitchFamily="2" charset="77"/>
              </a:rPr>
              <a:t>Paris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2ABF7C-6165-0E0F-F2C1-B7A478601799}"/>
              </a:ext>
            </a:extLst>
          </p:cNvPr>
          <p:cNvSpPr txBox="1"/>
          <p:nvPr/>
        </p:nvSpPr>
        <p:spPr>
          <a:xfrm>
            <a:off x="15771414" y="10396005"/>
            <a:ext cx="4500073" cy="1925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5014AD-62FE-1FCA-1B39-D23002F6630A}"/>
              </a:ext>
            </a:extLst>
          </p:cNvPr>
          <p:cNvSpPr txBox="1"/>
          <p:nvPr/>
        </p:nvSpPr>
        <p:spPr>
          <a:xfrm>
            <a:off x="15771414" y="9567997"/>
            <a:ext cx="4500073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r"/>
            <a:r>
              <a:rPr lang="en-US" sz="4400" dirty="0">
                <a:latin typeface="Press Start 2P" pitchFamily="2" charset="0"/>
                <a:cs typeface="Space Grotesk" pitchFamily="2" charset="77"/>
              </a:rPr>
              <a:t>Miami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E32EDA-D7E4-9845-9092-C03DCB0F242A}"/>
              </a:ext>
            </a:extLst>
          </p:cNvPr>
          <p:cNvSpPr txBox="1"/>
          <p:nvPr/>
        </p:nvSpPr>
        <p:spPr>
          <a:xfrm>
            <a:off x="12188824" y="1277612"/>
            <a:ext cx="10668001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Venn Diagram</a:t>
            </a:r>
          </a:p>
        </p:txBody>
      </p:sp>
    </p:spTree>
    <p:extLst>
      <p:ext uri="{BB962C8B-B14F-4D97-AF65-F5344CB8AC3E}">
        <p14:creationId xmlns:p14="http://schemas.microsoft.com/office/powerpoint/2010/main" val="2704596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aphic 1">
            <a:extLst>
              <a:ext uri="{FF2B5EF4-FFF2-40B4-BE49-F238E27FC236}">
                <a16:creationId xmlns:a16="http://schemas.microsoft.com/office/drawing/2014/main" id="{5F0C4C9D-7D32-2CC6-448A-E44E6F0B70E9}"/>
              </a:ext>
            </a:extLst>
          </p:cNvPr>
          <p:cNvGrpSpPr/>
          <p:nvPr/>
        </p:nvGrpSpPr>
        <p:grpSpPr>
          <a:xfrm>
            <a:off x="1532800" y="1180324"/>
            <a:ext cx="4493319" cy="1182684"/>
            <a:chOff x="1532800" y="1180324"/>
            <a:chExt cx="4493319" cy="1182684"/>
          </a:xfrm>
        </p:grpSpPr>
        <p:grpSp>
          <p:nvGrpSpPr>
            <p:cNvPr id="36" name="Graphic 1">
              <a:extLst>
                <a:ext uri="{FF2B5EF4-FFF2-40B4-BE49-F238E27FC236}">
                  <a16:creationId xmlns:a16="http://schemas.microsoft.com/office/drawing/2014/main" id="{981C455F-51E2-5A08-BA71-58B5B9B79D8C}"/>
                </a:ext>
              </a:extLst>
            </p:cNvPr>
            <p:cNvGrpSpPr/>
            <p:nvPr/>
          </p:nvGrpSpPr>
          <p:grpSpPr>
            <a:xfrm>
              <a:off x="3227940" y="1391701"/>
              <a:ext cx="2798178" cy="759929"/>
              <a:chOff x="3227940" y="1391701"/>
              <a:chExt cx="2798178" cy="759929"/>
            </a:xfrm>
          </p:grpSpPr>
          <p:grpSp>
            <p:nvGrpSpPr>
              <p:cNvPr id="37" name="Graphic 1">
                <a:extLst>
                  <a:ext uri="{FF2B5EF4-FFF2-40B4-BE49-F238E27FC236}">
                    <a16:creationId xmlns:a16="http://schemas.microsoft.com/office/drawing/2014/main" id="{20873DEA-2066-75CF-4B91-6C1D440A5E9E}"/>
                  </a:ext>
                </a:extLst>
              </p:cNvPr>
              <p:cNvGrpSpPr/>
              <p:nvPr/>
            </p:nvGrpSpPr>
            <p:grpSpPr>
              <a:xfrm>
                <a:off x="3567156" y="1645167"/>
                <a:ext cx="2119747" cy="168821"/>
                <a:chOff x="3567156" y="1645167"/>
                <a:chExt cx="2119747" cy="168821"/>
              </a:xfrm>
              <a:solidFill>
                <a:srgbClr val="EDEDED"/>
              </a:solidFill>
            </p:grpSpPr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C7AA8EC0-AB23-4DA6-98F8-203CF92643C8}"/>
                    </a:ext>
                  </a:extLst>
                </p:cNvPr>
                <p:cNvSpPr/>
                <p:nvPr/>
              </p:nvSpPr>
              <p:spPr>
                <a:xfrm>
                  <a:off x="3652077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0B284D16-4682-2F2D-08B6-36714807C1C5}"/>
                    </a:ext>
                  </a:extLst>
                </p:cNvPr>
                <p:cNvSpPr/>
                <p:nvPr/>
              </p:nvSpPr>
              <p:spPr>
                <a:xfrm>
                  <a:off x="3567156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877BBB95-46B4-BD8E-D8CD-7A92DAAE894C}"/>
                    </a:ext>
                  </a:extLst>
                </p:cNvPr>
                <p:cNvSpPr/>
                <p:nvPr/>
              </p:nvSpPr>
              <p:spPr>
                <a:xfrm>
                  <a:off x="5601982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328EDA1C-E5B4-3926-B211-6F85BC13BD69}"/>
                    </a:ext>
                  </a:extLst>
                </p:cNvPr>
                <p:cNvSpPr/>
                <p:nvPr/>
              </p:nvSpPr>
              <p:spPr>
                <a:xfrm>
                  <a:off x="4924019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2" name="Graphic 1">
                <a:extLst>
                  <a:ext uri="{FF2B5EF4-FFF2-40B4-BE49-F238E27FC236}">
                    <a16:creationId xmlns:a16="http://schemas.microsoft.com/office/drawing/2014/main" id="{1F8BA371-25D9-2D6E-A2A0-2B41D4BF5312}"/>
                  </a:ext>
                </a:extLst>
              </p:cNvPr>
              <p:cNvGrpSpPr/>
              <p:nvPr/>
            </p:nvGrpSpPr>
            <p:grpSpPr>
              <a:xfrm>
                <a:off x="3312862" y="1560522"/>
                <a:ext cx="2628336" cy="338110"/>
                <a:chOff x="3312862" y="1560522"/>
                <a:chExt cx="2628336" cy="338110"/>
              </a:xfrm>
              <a:solidFill>
                <a:srgbClr val="DE2E2A"/>
              </a:solidFill>
            </p:grpSpPr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2D193FA8-E1B6-45C3-A1A0-4AB37247CC25}"/>
                    </a:ext>
                  </a:extLst>
                </p:cNvPr>
                <p:cNvSpPr/>
                <p:nvPr/>
              </p:nvSpPr>
              <p:spPr>
                <a:xfrm>
                  <a:off x="3312862" y="1560522"/>
                  <a:ext cx="593510" cy="338110"/>
                </a:xfrm>
                <a:custGeom>
                  <a:avLst/>
                  <a:gdLst>
                    <a:gd name="connsiteX0" fmla="*/ 84921 w 593510"/>
                    <a:gd name="connsiteY0" fmla="*/ 0 h 338110"/>
                    <a:gd name="connsiteX1" fmla="*/ 84921 w 593510"/>
                    <a:gd name="connsiteY1" fmla="*/ 84644 h 338110"/>
                    <a:gd name="connsiteX2" fmla="*/ 0 w 593510"/>
                    <a:gd name="connsiteY2" fmla="*/ 84644 h 338110"/>
                    <a:gd name="connsiteX3" fmla="*/ 0 w 593510"/>
                    <a:gd name="connsiteY3" fmla="*/ 338110 h 338110"/>
                    <a:gd name="connsiteX4" fmla="*/ 84921 w 593510"/>
                    <a:gd name="connsiteY4" fmla="*/ 338110 h 338110"/>
                    <a:gd name="connsiteX5" fmla="*/ 84921 w 593510"/>
                    <a:gd name="connsiteY5" fmla="*/ 338110 h 338110"/>
                    <a:gd name="connsiteX6" fmla="*/ 593510 w 593510"/>
                    <a:gd name="connsiteY6" fmla="*/ 338110 h 338110"/>
                    <a:gd name="connsiteX7" fmla="*/ 593510 w 593510"/>
                    <a:gd name="connsiteY7" fmla="*/ 253466 h 338110"/>
                    <a:gd name="connsiteX8" fmla="*/ 593510 w 593510"/>
                    <a:gd name="connsiteY8" fmla="*/ 168821 h 338110"/>
                    <a:gd name="connsiteX9" fmla="*/ 593510 w 593510"/>
                    <a:gd name="connsiteY9" fmla="*/ 0 h 338110"/>
                    <a:gd name="connsiteX10" fmla="*/ 424137 w 593510"/>
                    <a:gd name="connsiteY10" fmla="*/ 0 h 338110"/>
                    <a:gd name="connsiteX11" fmla="*/ 84921 w 593510"/>
                    <a:gd name="connsiteY11" fmla="*/ 0 h 338110"/>
                    <a:gd name="connsiteX12" fmla="*/ 424137 w 593510"/>
                    <a:gd name="connsiteY12" fmla="*/ 168821 h 338110"/>
                    <a:gd name="connsiteX13" fmla="*/ 339216 w 593510"/>
                    <a:gd name="connsiteY13" fmla="*/ 168821 h 338110"/>
                    <a:gd name="connsiteX14" fmla="*/ 339216 w 593510"/>
                    <a:gd name="connsiteY14" fmla="*/ 253466 h 338110"/>
                    <a:gd name="connsiteX15" fmla="*/ 254295 w 593510"/>
                    <a:gd name="connsiteY15" fmla="*/ 253466 h 338110"/>
                    <a:gd name="connsiteX16" fmla="*/ 254295 w 593510"/>
                    <a:gd name="connsiteY16" fmla="*/ 168821 h 338110"/>
                    <a:gd name="connsiteX17" fmla="*/ 339216 w 593510"/>
                    <a:gd name="connsiteY17" fmla="*/ 168821 h 338110"/>
                    <a:gd name="connsiteX18" fmla="*/ 339216 w 593510"/>
                    <a:gd name="connsiteY18" fmla="*/ 84644 h 338110"/>
                    <a:gd name="connsiteX19" fmla="*/ 424137 w 593510"/>
                    <a:gd name="connsiteY19" fmla="*/ 84644 h 338110"/>
                    <a:gd name="connsiteX20" fmla="*/ 424137 w 593510"/>
                    <a:gd name="connsiteY20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93510" h="338110">
                      <a:moveTo>
                        <a:pt x="84921" y="0"/>
                      </a:moveTo>
                      <a:cubicBezTo>
                        <a:pt x="84921" y="0"/>
                        <a:pt x="84921" y="84644"/>
                        <a:pt x="84921" y="84644"/>
                      </a:cubicBezTo>
                      <a:lnTo>
                        <a:pt x="0" y="84644"/>
                      </a:lnTo>
                      <a:cubicBezTo>
                        <a:pt x="0" y="159936"/>
                        <a:pt x="0" y="262819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  <a:moveTo>
                        <a:pt x="424137" y="168821"/>
                      </a:moveTo>
                      <a:lnTo>
                        <a:pt x="339216" y="168821"/>
                      </a:lnTo>
                      <a:lnTo>
                        <a:pt x="339216" y="253466"/>
                      </a:ln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84644"/>
                      </a:lnTo>
                      <a:lnTo>
                        <a:pt x="424137" y="84644"/>
                      </a:lnTo>
                      <a:lnTo>
                        <a:pt x="424137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167037CE-1DD6-D297-D371-3325B6E739B0}"/>
                    </a:ext>
                  </a:extLst>
                </p:cNvPr>
                <p:cNvSpPr/>
                <p:nvPr/>
              </p:nvSpPr>
              <p:spPr>
                <a:xfrm>
                  <a:off x="3991293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27C16383-CEE0-A330-CC4A-4648709A95CF}"/>
                    </a:ext>
                  </a:extLst>
                </p:cNvPr>
                <p:cNvSpPr/>
                <p:nvPr/>
              </p:nvSpPr>
              <p:spPr>
                <a:xfrm>
                  <a:off x="5347687" y="1560522"/>
                  <a:ext cx="593510" cy="338110"/>
                </a:xfrm>
                <a:custGeom>
                  <a:avLst/>
                  <a:gdLst>
                    <a:gd name="connsiteX0" fmla="*/ 508589 w 593510"/>
                    <a:gd name="connsiteY0" fmla="*/ 84644 h 338110"/>
                    <a:gd name="connsiteX1" fmla="*/ 508589 w 593510"/>
                    <a:gd name="connsiteY1" fmla="*/ 0 h 338110"/>
                    <a:gd name="connsiteX2" fmla="*/ 0 w 593510"/>
                    <a:gd name="connsiteY2" fmla="*/ 0 h 338110"/>
                    <a:gd name="connsiteX3" fmla="*/ 0 w 593510"/>
                    <a:gd name="connsiteY3" fmla="*/ 168821 h 338110"/>
                    <a:gd name="connsiteX4" fmla="*/ 0 w 593510"/>
                    <a:gd name="connsiteY4" fmla="*/ 253466 h 338110"/>
                    <a:gd name="connsiteX5" fmla="*/ 0 w 593510"/>
                    <a:gd name="connsiteY5" fmla="*/ 338110 h 338110"/>
                    <a:gd name="connsiteX6" fmla="*/ 508589 w 593510"/>
                    <a:gd name="connsiteY6" fmla="*/ 338110 h 338110"/>
                    <a:gd name="connsiteX7" fmla="*/ 508589 w 593510"/>
                    <a:gd name="connsiteY7" fmla="*/ 338110 h 338110"/>
                    <a:gd name="connsiteX8" fmla="*/ 593510 w 593510"/>
                    <a:gd name="connsiteY8" fmla="*/ 338110 h 338110"/>
                    <a:gd name="connsiteX9" fmla="*/ 593510 w 593510"/>
                    <a:gd name="connsiteY9" fmla="*/ 84644 h 338110"/>
                    <a:gd name="connsiteX10" fmla="*/ 508589 w 593510"/>
                    <a:gd name="connsiteY10" fmla="*/ 84644 h 338110"/>
                    <a:gd name="connsiteX11" fmla="*/ 339216 w 593510"/>
                    <a:gd name="connsiteY11" fmla="*/ 253466 h 338110"/>
                    <a:gd name="connsiteX12" fmla="*/ 254295 w 593510"/>
                    <a:gd name="connsiteY12" fmla="*/ 253466 h 338110"/>
                    <a:gd name="connsiteX13" fmla="*/ 254295 w 593510"/>
                    <a:gd name="connsiteY13" fmla="*/ 168821 h 338110"/>
                    <a:gd name="connsiteX14" fmla="*/ 339216 w 593510"/>
                    <a:gd name="connsiteY14" fmla="*/ 168821 h 338110"/>
                    <a:gd name="connsiteX15" fmla="*/ 339216 w 593510"/>
                    <a:gd name="connsiteY15" fmla="*/ 253466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93510" h="338110">
                      <a:moveTo>
                        <a:pt x="508589" y="84644"/>
                      </a:moveTo>
                      <a:lnTo>
                        <a:pt x="508589" y="0"/>
                      </a:lnTo>
                      <a:cubicBezTo>
                        <a:pt x="343439" y="0"/>
                        <a:pt x="165151" y="0"/>
                        <a:pt x="0" y="0"/>
                      </a:cubicBezTo>
                      <a:cubicBezTo>
                        <a:pt x="0" y="42088"/>
                        <a:pt x="0" y="126733"/>
                        <a:pt x="0" y="168821"/>
                      </a:cubicBezTo>
                      <a:lnTo>
                        <a:pt x="0" y="253466"/>
                      </a:lnTo>
                      <a:lnTo>
                        <a:pt x="0" y="338110"/>
                      </a:lnTo>
                      <a:cubicBezTo>
                        <a:pt x="165151" y="338110"/>
                        <a:pt x="343439" y="338110"/>
                        <a:pt x="508589" y="338110"/>
                      </a:cubicBezTo>
                      <a:lnTo>
                        <a:pt x="508589" y="338110"/>
                      </a:lnTo>
                      <a:lnTo>
                        <a:pt x="593510" y="338110"/>
                      </a:lnTo>
                      <a:cubicBezTo>
                        <a:pt x="593510" y="262819"/>
                        <a:pt x="593510" y="159936"/>
                        <a:pt x="593510" y="84644"/>
                      </a:cubicBezTo>
                      <a:lnTo>
                        <a:pt x="508589" y="84644"/>
                      </a:lnTo>
                      <a:close/>
                      <a:moveTo>
                        <a:pt x="339216" y="253466"/>
                      </a:move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253466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9C5BBA6D-8F17-C4E6-308E-12A21730339D}"/>
                    </a:ext>
                  </a:extLst>
                </p:cNvPr>
                <p:cNvSpPr/>
                <p:nvPr/>
              </p:nvSpPr>
              <p:spPr>
                <a:xfrm>
                  <a:off x="4669256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  <a:gd name="connsiteX10" fmla="*/ 339216 w 593510"/>
                    <a:gd name="connsiteY10" fmla="*/ 168821 h 338110"/>
                    <a:gd name="connsiteX11" fmla="*/ 254295 w 593510"/>
                    <a:gd name="connsiteY11" fmla="*/ 168821 h 338110"/>
                    <a:gd name="connsiteX12" fmla="*/ 254295 w 593510"/>
                    <a:gd name="connsiteY12" fmla="*/ 84644 h 338110"/>
                    <a:gd name="connsiteX13" fmla="*/ 339216 w 593510"/>
                    <a:gd name="connsiteY13" fmla="*/ 84644 h 338110"/>
                    <a:gd name="connsiteX14" fmla="*/ 339216 w 593510"/>
                    <a:gd name="connsiteY14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  <a:moveTo>
                        <a:pt x="339216" y="168821"/>
                      </a:moveTo>
                      <a:lnTo>
                        <a:pt x="254295" y="168821"/>
                      </a:lnTo>
                      <a:lnTo>
                        <a:pt x="254295" y="84644"/>
                      </a:lnTo>
                      <a:lnTo>
                        <a:pt x="339216" y="84644"/>
                      </a:lnTo>
                      <a:lnTo>
                        <a:pt x="339216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7" name="Graphic 1">
                <a:extLst>
                  <a:ext uri="{FF2B5EF4-FFF2-40B4-BE49-F238E27FC236}">
                    <a16:creationId xmlns:a16="http://schemas.microsoft.com/office/drawing/2014/main" id="{85EFA057-46FD-E4E6-AA38-50CAEC64345E}"/>
                  </a:ext>
                </a:extLst>
              </p:cNvPr>
              <p:cNvGrpSpPr/>
              <p:nvPr/>
            </p:nvGrpSpPr>
            <p:grpSpPr>
              <a:xfrm>
                <a:off x="3312862" y="1475878"/>
                <a:ext cx="2628336" cy="592043"/>
                <a:chOff x="3312862" y="1475878"/>
                <a:chExt cx="2628336" cy="592043"/>
              </a:xfrm>
              <a:solidFill>
                <a:srgbClr val="AF1C15"/>
              </a:solidFill>
            </p:grpSpPr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14F5F4E7-AEE8-88A4-2007-64E16D1B99B8}"/>
                    </a:ext>
                  </a:extLst>
                </p:cNvPr>
                <p:cNvSpPr/>
                <p:nvPr/>
              </p:nvSpPr>
              <p:spPr>
                <a:xfrm>
                  <a:off x="3312862" y="1898632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0 h 169288"/>
                    <a:gd name="connsiteX1" fmla="*/ 0 w 593510"/>
                    <a:gd name="connsiteY1" fmla="*/ 84644 h 169288"/>
                    <a:gd name="connsiteX2" fmla="*/ 84921 w 593510"/>
                    <a:gd name="connsiteY2" fmla="*/ 84644 h 169288"/>
                    <a:gd name="connsiteX3" fmla="*/ 84921 w 593510"/>
                    <a:gd name="connsiteY3" fmla="*/ 169289 h 169288"/>
                    <a:gd name="connsiteX4" fmla="*/ 593510 w 593510"/>
                    <a:gd name="connsiteY4" fmla="*/ 169289 h 169288"/>
                    <a:gd name="connsiteX5" fmla="*/ 593510 w 593510"/>
                    <a:gd name="connsiteY5" fmla="*/ 468 h 169288"/>
                    <a:gd name="connsiteX6" fmla="*/ 424137 w 593510"/>
                    <a:gd name="connsiteY6" fmla="*/ 468 h 169288"/>
                    <a:gd name="connsiteX7" fmla="*/ 0 w 593510"/>
                    <a:gd name="connsiteY7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0"/>
                      </a:moveTo>
                      <a:lnTo>
                        <a:pt x="0" y="84644"/>
                      </a:lnTo>
                      <a:lnTo>
                        <a:pt x="84921" y="84644"/>
                      </a:lnTo>
                      <a:cubicBezTo>
                        <a:pt x="84921" y="84644"/>
                        <a:pt x="84921" y="169289"/>
                        <a:pt x="84921" y="169289"/>
                      </a:cubicBezTo>
                      <a:cubicBezTo>
                        <a:pt x="250072" y="169289"/>
                        <a:pt x="428360" y="169289"/>
                        <a:pt x="593510" y="169289"/>
                      </a:cubicBezTo>
                      <a:cubicBezTo>
                        <a:pt x="593510" y="127201"/>
                        <a:pt x="593510" y="42556"/>
                        <a:pt x="593510" y="468"/>
                      </a:cubicBezTo>
                      <a:cubicBezTo>
                        <a:pt x="551284" y="468"/>
                        <a:pt x="466363" y="468"/>
                        <a:pt x="424137" y="468"/>
                      </a:cubicBezTo>
                      <a:cubicBezTo>
                        <a:pt x="288075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A791E54A-B94A-C85F-3C15-9516D1F792A1}"/>
                    </a:ext>
                  </a:extLst>
                </p:cNvPr>
                <p:cNvSpPr/>
                <p:nvPr/>
              </p:nvSpPr>
              <p:spPr>
                <a:xfrm>
                  <a:off x="3991293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436BB059-4B15-22CF-6E07-2C557F3A9116}"/>
                    </a:ext>
                  </a:extLst>
                </p:cNvPr>
                <p:cNvSpPr/>
                <p:nvPr/>
              </p:nvSpPr>
              <p:spPr>
                <a:xfrm>
                  <a:off x="3312862" y="1475878"/>
                  <a:ext cx="593510" cy="169288"/>
                </a:xfrm>
                <a:custGeom>
                  <a:avLst/>
                  <a:gdLst>
                    <a:gd name="connsiteX0" fmla="*/ 84921 w 593510"/>
                    <a:gd name="connsiteY0" fmla="*/ 0 h 169288"/>
                    <a:gd name="connsiteX1" fmla="*/ 84921 w 593510"/>
                    <a:gd name="connsiteY1" fmla="*/ 84644 h 169288"/>
                    <a:gd name="connsiteX2" fmla="*/ 0 w 593510"/>
                    <a:gd name="connsiteY2" fmla="*/ 84644 h 169288"/>
                    <a:gd name="connsiteX3" fmla="*/ 0 w 593510"/>
                    <a:gd name="connsiteY3" fmla="*/ 169289 h 169288"/>
                    <a:gd name="connsiteX4" fmla="*/ 84921 w 593510"/>
                    <a:gd name="connsiteY4" fmla="*/ 169289 h 169288"/>
                    <a:gd name="connsiteX5" fmla="*/ 84921 w 593510"/>
                    <a:gd name="connsiteY5" fmla="*/ 84644 h 169288"/>
                    <a:gd name="connsiteX6" fmla="*/ 593510 w 593510"/>
                    <a:gd name="connsiteY6" fmla="*/ 84644 h 169288"/>
                    <a:gd name="connsiteX7" fmla="*/ 593510 w 593510"/>
                    <a:gd name="connsiteY7" fmla="*/ 0 h 169288"/>
                    <a:gd name="connsiteX8" fmla="*/ 424137 w 593510"/>
                    <a:gd name="connsiteY8" fmla="*/ 0 h 169288"/>
                    <a:gd name="connsiteX9" fmla="*/ 84921 w 593510"/>
                    <a:gd name="connsiteY9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169288">
                      <a:moveTo>
                        <a:pt x="84921" y="0"/>
                      </a:moveTo>
                      <a:lnTo>
                        <a:pt x="84921" y="84644"/>
                      </a:lnTo>
                      <a:lnTo>
                        <a:pt x="0" y="84644"/>
                      </a:lnTo>
                      <a:lnTo>
                        <a:pt x="0" y="169289"/>
                      </a:lnTo>
                      <a:lnTo>
                        <a:pt x="84921" y="169289"/>
                      </a:lnTo>
                      <a:lnTo>
                        <a:pt x="84921" y="84644"/>
                      </a:lnTo>
                      <a:cubicBezTo>
                        <a:pt x="250072" y="84644"/>
                        <a:pt x="428360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8D39EC6B-2E82-1EAF-5B9D-B1FBED05C24C}"/>
                    </a:ext>
                  </a:extLst>
                </p:cNvPr>
                <p:cNvSpPr/>
                <p:nvPr/>
              </p:nvSpPr>
              <p:spPr>
                <a:xfrm>
                  <a:off x="3991293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0908D37B-5987-A087-103E-7F928C9075EA}"/>
                    </a:ext>
                  </a:extLst>
                </p:cNvPr>
                <p:cNvSpPr/>
                <p:nvPr/>
              </p:nvSpPr>
              <p:spPr>
                <a:xfrm>
                  <a:off x="5347687" y="1898165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468 h 169288"/>
                    <a:gd name="connsiteX1" fmla="*/ 0 w 593510"/>
                    <a:gd name="connsiteY1" fmla="*/ 169289 h 169288"/>
                    <a:gd name="connsiteX2" fmla="*/ 508589 w 593510"/>
                    <a:gd name="connsiteY2" fmla="*/ 169289 h 169288"/>
                    <a:gd name="connsiteX3" fmla="*/ 508589 w 593510"/>
                    <a:gd name="connsiteY3" fmla="*/ 84645 h 169288"/>
                    <a:gd name="connsiteX4" fmla="*/ 593510 w 593510"/>
                    <a:gd name="connsiteY4" fmla="*/ 84645 h 169288"/>
                    <a:gd name="connsiteX5" fmla="*/ 593510 w 593510"/>
                    <a:gd name="connsiteY5" fmla="*/ 0 h 169288"/>
                    <a:gd name="connsiteX6" fmla="*/ 424137 w 593510"/>
                    <a:gd name="connsiteY6" fmla="*/ 0 h 169288"/>
                    <a:gd name="connsiteX7" fmla="*/ 0 w 593510"/>
                    <a:gd name="connsiteY7" fmla="*/ 468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468"/>
                      </a:moveTo>
                      <a:cubicBezTo>
                        <a:pt x="0" y="42556"/>
                        <a:pt x="0" y="127201"/>
                        <a:pt x="0" y="169289"/>
                      </a:cubicBezTo>
                      <a:cubicBezTo>
                        <a:pt x="165151" y="169289"/>
                        <a:pt x="343439" y="169289"/>
                        <a:pt x="508589" y="169289"/>
                      </a:cubicBezTo>
                      <a:lnTo>
                        <a:pt x="508589" y="84645"/>
                      </a:lnTo>
                      <a:lnTo>
                        <a:pt x="593510" y="84645"/>
                      </a:ln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468"/>
                        <a:pt x="136062" y="468"/>
                        <a:pt x="0" y="468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3" name="Freeform 52">
                  <a:extLst>
                    <a:ext uri="{FF2B5EF4-FFF2-40B4-BE49-F238E27FC236}">
                      <a16:creationId xmlns:a16="http://schemas.microsoft.com/office/drawing/2014/main" id="{4BD916E6-A29A-1BED-9AE5-BEF69B31EBEC}"/>
                    </a:ext>
                  </a:extLst>
                </p:cNvPr>
                <p:cNvSpPr/>
                <p:nvPr/>
              </p:nvSpPr>
              <p:spPr>
                <a:xfrm>
                  <a:off x="5856276" y="1560522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4" name="Freeform 53">
                  <a:extLst>
                    <a:ext uri="{FF2B5EF4-FFF2-40B4-BE49-F238E27FC236}">
                      <a16:creationId xmlns:a16="http://schemas.microsoft.com/office/drawing/2014/main" id="{2BEB5142-BEE5-E943-C5BD-ED94CBFD7398}"/>
                    </a:ext>
                  </a:extLst>
                </p:cNvPr>
                <p:cNvSpPr/>
                <p:nvPr/>
              </p:nvSpPr>
              <p:spPr>
                <a:xfrm>
                  <a:off x="5347687" y="1475878"/>
                  <a:ext cx="508589" cy="84644"/>
                </a:xfrm>
                <a:custGeom>
                  <a:avLst/>
                  <a:gdLst>
                    <a:gd name="connsiteX0" fmla="*/ 424137 w 508589"/>
                    <a:gd name="connsiteY0" fmla="*/ 0 h 84644"/>
                    <a:gd name="connsiteX1" fmla="*/ 0 w 508589"/>
                    <a:gd name="connsiteY1" fmla="*/ 0 h 84644"/>
                    <a:gd name="connsiteX2" fmla="*/ 0 w 508589"/>
                    <a:gd name="connsiteY2" fmla="*/ 84644 h 84644"/>
                    <a:gd name="connsiteX3" fmla="*/ 508589 w 508589"/>
                    <a:gd name="connsiteY3" fmla="*/ 84644 h 84644"/>
                    <a:gd name="connsiteX4" fmla="*/ 508589 w 508589"/>
                    <a:gd name="connsiteY4" fmla="*/ 0 h 84644"/>
                    <a:gd name="connsiteX5" fmla="*/ 424137 w 508589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8589" h="84644">
                      <a:moveTo>
                        <a:pt x="424137" y="0"/>
                      </a:moveTo>
                      <a:cubicBezTo>
                        <a:pt x="288076" y="0"/>
                        <a:pt x="136062" y="0"/>
                        <a:pt x="0" y="0"/>
                      </a:cubicBezTo>
                      <a:lnTo>
                        <a:pt x="0" y="84644"/>
                      </a:lnTo>
                      <a:cubicBezTo>
                        <a:pt x="165151" y="84644"/>
                        <a:pt x="343439" y="84644"/>
                        <a:pt x="508589" y="84644"/>
                      </a:cubicBezTo>
                      <a:lnTo>
                        <a:pt x="508589" y="0"/>
                      </a:lnTo>
                      <a:lnTo>
                        <a:pt x="424137" y="0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5" name="Freeform 54">
                  <a:extLst>
                    <a:ext uri="{FF2B5EF4-FFF2-40B4-BE49-F238E27FC236}">
                      <a16:creationId xmlns:a16="http://schemas.microsoft.com/office/drawing/2014/main" id="{4985600A-2A13-481A-C556-C6267FD1E7F0}"/>
                    </a:ext>
                  </a:extLst>
                </p:cNvPr>
                <p:cNvSpPr/>
                <p:nvPr/>
              </p:nvSpPr>
              <p:spPr>
                <a:xfrm>
                  <a:off x="4669256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6" name="Freeform 55">
                  <a:extLst>
                    <a:ext uri="{FF2B5EF4-FFF2-40B4-BE49-F238E27FC236}">
                      <a16:creationId xmlns:a16="http://schemas.microsoft.com/office/drawing/2014/main" id="{B3E930BA-EDA4-B704-500B-099994200BF7}"/>
                    </a:ext>
                  </a:extLst>
                </p:cNvPr>
                <p:cNvSpPr/>
                <p:nvPr/>
              </p:nvSpPr>
              <p:spPr>
                <a:xfrm>
                  <a:off x="4669256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0102AC1B-6D22-5B3A-4B13-C316D2064268}"/>
                  </a:ext>
                </a:extLst>
              </p:cNvPr>
              <p:cNvSpPr/>
              <p:nvPr/>
            </p:nvSpPr>
            <p:spPr>
              <a:xfrm>
                <a:off x="3227940" y="1391701"/>
                <a:ext cx="2798178" cy="759929"/>
              </a:xfrm>
              <a:custGeom>
                <a:avLst/>
                <a:gdLst>
                  <a:gd name="connsiteX0" fmla="*/ 2713258 w 2798178"/>
                  <a:gd name="connsiteY0" fmla="*/ 168821 h 759929"/>
                  <a:gd name="connsiteX1" fmla="*/ 2713258 w 2798178"/>
                  <a:gd name="connsiteY1" fmla="*/ 591108 h 759929"/>
                  <a:gd name="connsiteX2" fmla="*/ 2628336 w 2798178"/>
                  <a:gd name="connsiteY2" fmla="*/ 591108 h 759929"/>
                  <a:gd name="connsiteX3" fmla="*/ 2628336 w 2798178"/>
                  <a:gd name="connsiteY3" fmla="*/ 675753 h 759929"/>
                  <a:gd name="connsiteX4" fmla="*/ 2119747 w 2798178"/>
                  <a:gd name="connsiteY4" fmla="*/ 675753 h 759929"/>
                  <a:gd name="connsiteX5" fmla="*/ 2119747 w 2798178"/>
                  <a:gd name="connsiteY5" fmla="*/ 84177 h 759929"/>
                  <a:gd name="connsiteX6" fmla="*/ 2628336 w 2798178"/>
                  <a:gd name="connsiteY6" fmla="*/ 84177 h 759929"/>
                  <a:gd name="connsiteX7" fmla="*/ 2628336 w 2798178"/>
                  <a:gd name="connsiteY7" fmla="*/ 168821 h 759929"/>
                  <a:gd name="connsiteX8" fmla="*/ 2713258 w 2798178"/>
                  <a:gd name="connsiteY8" fmla="*/ 168821 h 759929"/>
                  <a:gd name="connsiteX9" fmla="*/ 2713258 w 2798178"/>
                  <a:gd name="connsiteY9" fmla="*/ 0 h 759929"/>
                  <a:gd name="connsiteX10" fmla="*/ 84921 w 2798178"/>
                  <a:gd name="connsiteY10" fmla="*/ 0 h 759929"/>
                  <a:gd name="connsiteX11" fmla="*/ 84921 w 2798178"/>
                  <a:gd name="connsiteY11" fmla="*/ 168821 h 759929"/>
                  <a:gd name="connsiteX12" fmla="*/ 0 w 2798178"/>
                  <a:gd name="connsiteY12" fmla="*/ 168821 h 759929"/>
                  <a:gd name="connsiteX13" fmla="*/ 0 w 2798178"/>
                  <a:gd name="connsiteY13" fmla="*/ 591108 h 759929"/>
                  <a:gd name="connsiteX14" fmla="*/ 84921 w 2798178"/>
                  <a:gd name="connsiteY14" fmla="*/ 591108 h 759929"/>
                  <a:gd name="connsiteX15" fmla="*/ 84921 w 2798178"/>
                  <a:gd name="connsiteY15" fmla="*/ 168821 h 759929"/>
                  <a:gd name="connsiteX16" fmla="*/ 169843 w 2798178"/>
                  <a:gd name="connsiteY16" fmla="*/ 168821 h 759929"/>
                  <a:gd name="connsiteX17" fmla="*/ 169843 w 2798178"/>
                  <a:gd name="connsiteY17" fmla="*/ 84177 h 759929"/>
                  <a:gd name="connsiteX18" fmla="*/ 678432 w 2798178"/>
                  <a:gd name="connsiteY18" fmla="*/ 84177 h 759929"/>
                  <a:gd name="connsiteX19" fmla="*/ 678432 w 2798178"/>
                  <a:gd name="connsiteY19" fmla="*/ 675753 h 759929"/>
                  <a:gd name="connsiteX20" fmla="*/ 169843 w 2798178"/>
                  <a:gd name="connsiteY20" fmla="*/ 675753 h 759929"/>
                  <a:gd name="connsiteX21" fmla="*/ 169843 w 2798178"/>
                  <a:gd name="connsiteY21" fmla="*/ 591108 h 759929"/>
                  <a:gd name="connsiteX22" fmla="*/ 84921 w 2798178"/>
                  <a:gd name="connsiteY22" fmla="*/ 591108 h 759929"/>
                  <a:gd name="connsiteX23" fmla="*/ 84921 w 2798178"/>
                  <a:gd name="connsiteY23" fmla="*/ 759930 h 759929"/>
                  <a:gd name="connsiteX24" fmla="*/ 2713258 w 2798178"/>
                  <a:gd name="connsiteY24" fmla="*/ 759930 h 759929"/>
                  <a:gd name="connsiteX25" fmla="*/ 2713258 w 2798178"/>
                  <a:gd name="connsiteY25" fmla="*/ 591108 h 759929"/>
                  <a:gd name="connsiteX26" fmla="*/ 2798179 w 2798178"/>
                  <a:gd name="connsiteY26" fmla="*/ 591108 h 759929"/>
                  <a:gd name="connsiteX27" fmla="*/ 2798179 w 2798178"/>
                  <a:gd name="connsiteY27" fmla="*/ 168821 h 759929"/>
                  <a:gd name="connsiteX28" fmla="*/ 2713258 w 2798178"/>
                  <a:gd name="connsiteY28" fmla="*/ 168821 h 759929"/>
                  <a:gd name="connsiteX29" fmla="*/ 1356863 w 2798178"/>
                  <a:gd name="connsiteY29" fmla="*/ 675753 h 759929"/>
                  <a:gd name="connsiteX30" fmla="*/ 1271942 w 2798178"/>
                  <a:gd name="connsiteY30" fmla="*/ 675753 h 759929"/>
                  <a:gd name="connsiteX31" fmla="*/ 763353 w 2798178"/>
                  <a:gd name="connsiteY31" fmla="*/ 675753 h 759929"/>
                  <a:gd name="connsiteX32" fmla="*/ 763353 w 2798178"/>
                  <a:gd name="connsiteY32" fmla="*/ 84177 h 759929"/>
                  <a:gd name="connsiteX33" fmla="*/ 1356863 w 2798178"/>
                  <a:gd name="connsiteY33" fmla="*/ 84177 h 759929"/>
                  <a:gd name="connsiteX34" fmla="*/ 1356863 w 2798178"/>
                  <a:gd name="connsiteY34" fmla="*/ 675753 h 759929"/>
                  <a:gd name="connsiteX35" fmla="*/ 2034826 w 2798178"/>
                  <a:gd name="connsiteY35" fmla="*/ 675753 h 759929"/>
                  <a:gd name="connsiteX36" fmla="*/ 1950374 w 2798178"/>
                  <a:gd name="connsiteY36" fmla="*/ 675753 h 759929"/>
                  <a:gd name="connsiteX37" fmla="*/ 1441785 w 2798178"/>
                  <a:gd name="connsiteY37" fmla="*/ 675753 h 759929"/>
                  <a:gd name="connsiteX38" fmla="*/ 1441785 w 2798178"/>
                  <a:gd name="connsiteY38" fmla="*/ 84177 h 759929"/>
                  <a:gd name="connsiteX39" fmla="*/ 2035295 w 2798178"/>
                  <a:gd name="connsiteY39" fmla="*/ 84177 h 759929"/>
                  <a:gd name="connsiteX40" fmla="*/ 2034826 w 2798178"/>
                  <a:gd name="connsiteY40" fmla="*/ 675753 h 759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98178" h="759929">
                    <a:moveTo>
                      <a:pt x="2713258" y="168821"/>
                    </a:moveTo>
                    <a:cubicBezTo>
                      <a:pt x="2713258" y="304440"/>
                      <a:pt x="2713258" y="455958"/>
                      <a:pt x="2713258" y="591108"/>
                    </a:cubicBezTo>
                    <a:lnTo>
                      <a:pt x="2628336" y="591108"/>
                    </a:lnTo>
                    <a:lnTo>
                      <a:pt x="2628336" y="675753"/>
                    </a:lnTo>
                    <a:cubicBezTo>
                      <a:pt x="2463186" y="675753"/>
                      <a:pt x="2284898" y="675753"/>
                      <a:pt x="2119747" y="675753"/>
                    </a:cubicBezTo>
                    <a:cubicBezTo>
                      <a:pt x="2119747" y="482146"/>
                      <a:pt x="2119747" y="277784"/>
                      <a:pt x="2119747" y="84177"/>
                    </a:cubicBezTo>
                    <a:cubicBezTo>
                      <a:pt x="2284898" y="84177"/>
                      <a:pt x="2463186" y="84177"/>
                      <a:pt x="2628336" y="84177"/>
                    </a:cubicBezTo>
                    <a:lnTo>
                      <a:pt x="2628336" y="168821"/>
                    </a:lnTo>
                    <a:lnTo>
                      <a:pt x="2713258" y="168821"/>
                    </a:lnTo>
                    <a:cubicBezTo>
                      <a:pt x="2713258" y="126733"/>
                      <a:pt x="2713258" y="42088"/>
                      <a:pt x="2713258" y="0"/>
                    </a:cubicBezTo>
                    <a:cubicBezTo>
                      <a:pt x="1838240" y="0"/>
                      <a:pt x="960408" y="0"/>
                      <a:pt x="84921" y="0"/>
                    </a:cubicBezTo>
                    <a:cubicBezTo>
                      <a:pt x="84921" y="42088"/>
                      <a:pt x="84921" y="126733"/>
                      <a:pt x="84921" y="168821"/>
                    </a:cubicBezTo>
                    <a:lnTo>
                      <a:pt x="0" y="168821"/>
                    </a:lnTo>
                    <a:cubicBezTo>
                      <a:pt x="0" y="304440"/>
                      <a:pt x="0" y="455958"/>
                      <a:pt x="0" y="591108"/>
                    </a:cubicBezTo>
                    <a:lnTo>
                      <a:pt x="84921" y="591108"/>
                    </a:lnTo>
                    <a:cubicBezTo>
                      <a:pt x="84921" y="455490"/>
                      <a:pt x="84921" y="303972"/>
                      <a:pt x="84921" y="168821"/>
                    </a:cubicBezTo>
                    <a:lnTo>
                      <a:pt x="169843" y="168821"/>
                    </a:lnTo>
                    <a:lnTo>
                      <a:pt x="169843" y="84177"/>
                    </a:lnTo>
                    <a:cubicBezTo>
                      <a:pt x="334993" y="84177"/>
                      <a:pt x="513281" y="84177"/>
                      <a:pt x="678432" y="84177"/>
                    </a:cubicBezTo>
                    <a:cubicBezTo>
                      <a:pt x="678432" y="277784"/>
                      <a:pt x="678432" y="482146"/>
                      <a:pt x="678432" y="675753"/>
                    </a:cubicBezTo>
                    <a:cubicBezTo>
                      <a:pt x="513281" y="675753"/>
                      <a:pt x="334993" y="675753"/>
                      <a:pt x="169843" y="675753"/>
                    </a:cubicBezTo>
                    <a:lnTo>
                      <a:pt x="169843" y="591108"/>
                    </a:lnTo>
                    <a:lnTo>
                      <a:pt x="84921" y="591108"/>
                    </a:lnTo>
                    <a:cubicBezTo>
                      <a:pt x="84921" y="633197"/>
                      <a:pt x="84921" y="717841"/>
                      <a:pt x="84921" y="759930"/>
                    </a:cubicBezTo>
                    <a:cubicBezTo>
                      <a:pt x="959939" y="759930"/>
                      <a:pt x="1837771" y="759930"/>
                      <a:pt x="2713258" y="759930"/>
                    </a:cubicBezTo>
                    <a:cubicBezTo>
                      <a:pt x="2713258" y="717841"/>
                      <a:pt x="2713258" y="633197"/>
                      <a:pt x="2713258" y="591108"/>
                    </a:cubicBezTo>
                    <a:lnTo>
                      <a:pt x="2798179" y="591108"/>
                    </a:lnTo>
                    <a:cubicBezTo>
                      <a:pt x="2798179" y="455490"/>
                      <a:pt x="2798179" y="303972"/>
                      <a:pt x="2798179" y="168821"/>
                    </a:cubicBezTo>
                    <a:lnTo>
                      <a:pt x="2713258" y="168821"/>
                    </a:lnTo>
                    <a:close/>
                    <a:moveTo>
                      <a:pt x="1356863" y="675753"/>
                    </a:moveTo>
                    <a:lnTo>
                      <a:pt x="1271942" y="675753"/>
                    </a:lnTo>
                    <a:cubicBezTo>
                      <a:pt x="1106792" y="675753"/>
                      <a:pt x="928504" y="675753"/>
                      <a:pt x="763353" y="675753"/>
                    </a:cubicBezTo>
                    <a:cubicBezTo>
                      <a:pt x="763353" y="482146"/>
                      <a:pt x="763353" y="277784"/>
                      <a:pt x="763353" y="84177"/>
                    </a:cubicBezTo>
                    <a:cubicBezTo>
                      <a:pt x="957593" y="84177"/>
                      <a:pt x="1162624" y="84177"/>
                      <a:pt x="1356863" y="84177"/>
                    </a:cubicBezTo>
                    <a:cubicBezTo>
                      <a:pt x="1356863" y="277784"/>
                      <a:pt x="1356863" y="482614"/>
                      <a:pt x="1356863" y="675753"/>
                    </a:cubicBezTo>
                    <a:close/>
                    <a:moveTo>
                      <a:pt x="2034826" y="675753"/>
                    </a:moveTo>
                    <a:lnTo>
                      <a:pt x="1950374" y="675753"/>
                    </a:lnTo>
                    <a:cubicBezTo>
                      <a:pt x="1785223" y="675753"/>
                      <a:pt x="1606935" y="675753"/>
                      <a:pt x="1441785" y="675753"/>
                    </a:cubicBezTo>
                    <a:cubicBezTo>
                      <a:pt x="1441785" y="482146"/>
                      <a:pt x="1441785" y="277784"/>
                      <a:pt x="1441785" y="84177"/>
                    </a:cubicBezTo>
                    <a:cubicBezTo>
                      <a:pt x="1636024" y="84177"/>
                      <a:pt x="1841055" y="84177"/>
                      <a:pt x="2035295" y="84177"/>
                    </a:cubicBezTo>
                    <a:cubicBezTo>
                      <a:pt x="2034826" y="277784"/>
                      <a:pt x="2034826" y="482614"/>
                      <a:pt x="2034826" y="675753"/>
                    </a:cubicBezTo>
                    <a:close/>
                  </a:path>
                </a:pathLst>
              </a:custGeom>
              <a:solidFill>
                <a:srgbClr val="242428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58" name="Graphic 1">
              <a:extLst>
                <a:ext uri="{FF2B5EF4-FFF2-40B4-BE49-F238E27FC236}">
                  <a16:creationId xmlns:a16="http://schemas.microsoft.com/office/drawing/2014/main" id="{B4E83A06-7950-3ACF-E370-2BC5479C5B26}"/>
                </a:ext>
              </a:extLst>
            </p:cNvPr>
            <p:cNvGrpSpPr/>
            <p:nvPr/>
          </p:nvGrpSpPr>
          <p:grpSpPr>
            <a:xfrm>
              <a:off x="1532800" y="1180324"/>
              <a:ext cx="1440846" cy="1182684"/>
              <a:chOff x="1532800" y="1180324"/>
              <a:chExt cx="1440846" cy="1182684"/>
            </a:xfrm>
          </p:grpSpPr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51113A96-A5EB-8137-54C7-6AC91BE08EBA}"/>
                  </a:ext>
                </a:extLst>
              </p:cNvPr>
              <p:cNvSpPr/>
              <p:nvPr/>
            </p:nvSpPr>
            <p:spPr>
              <a:xfrm>
                <a:off x="1617721" y="1264968"/>
                <a:ext cx="1271472" cy="1015733"/>
              </a:xfrm>
              <a:custGeom>
                <a:avLst/>
                <a:gdLst>
                  <a:gd name="connsiteX0" fmla="*/ 1186552 w 1271472"/>
                  <a:gd name="connsiteY0" fmla="*/ 253466 h 1015733"/>
                  <a:gd name="connsiteX1" fmla="*/ 1186552 w 1271472"/>
                  <a:gd name="connsiteY1" fmla="*/ 168821 h 1015733"/>
                  <a:gd name="connsiteX2" fmla="*/ 1101630 w 1271472"/>
                  <a:gd name="connsiteY2" fmla="*/ 168821 h 1015733"/>
                  <a:gd name="connsiteX3" fmla="*/ 1101630 w 1271472"/>
                  <a:gd name="connsiteY3" fmla="*/ 84177 h 1015733"/>
                  <a:gd name="connsiteX4" fmla="*/ 1016709 w 1271472"/>
                  <a:gd name="connsiteY4" fmla="*/ 84177 h 1015733"/>
                  <a:gd name="connsiteX5" fmla="*/ 1016709 w 1271472"/>
                  <a:gd name="connsiteY5" fmla="*/ 0 h 1015733"/>
                  <a:gd name="connsiteX6" fmla="*/ 931788 w 1271472"/>
                  <a:gd name="connsiteY6" fmla="*/ 0 h 1015733"/>
                  <a:gd name="connsiteX7" fmla="*/ 846867 w 1271472"/>
                  <a:gd name="connsiteY7" fmla="*/ 0 h 1015733"/>
                  <a:gd name="connsiteX8" fmla="*/ 761945 w 1271472"/>
                  <a:gd name="connsiteY8" fmla="*/ 0 h 1015733"/>
                  <a:gd name="connsiteX9" fmla="*/ 761945 w 1271472"/>
                  <a:gd name="connsiteY9" fmla="*/ 84644 h 1015733"/>
                  <a:gd name="connsiteX10" fmla="*/ 761945 w 1271472"/>
                  <a:gd name="connsiteY10" fmla="*/ 84644 h 1015733"/>
                  <a:gd name="connsiteX11" fmla="*/ 677024 w 1271472"/>
                  <a:gd name="connsiteY11" fmla="*/ 84644 h 1015733"/>
                  <a:gd name="connsiteX12" fmla="*/ 677024 w 1271472"/>
                  <a:gd name="connsiteY12" fmla="*/ 169289 h 1015733"/>
                  <a:gd name="connsiteX13" fmla="*/ 677024 w 1271472"/>
                  <a:gd name="connsiteY13" fmla="*/ 169289 h 1015733"/>
                  <a:gd name="connsiteX14" fmla="*/ 592103 w 1271472"/>
                  <a:gd name="connsiteY14" fmla="*/ 169289 h 1015733"/>
                  <a:gd name="connsiteX15" fmla="*/ 592103 w 1271472"/>
                  <a:gd name="connsiteY15" fmla="*/ 169289 h 1015733"/>
                  <a:gd name="connsiteX16" fmla="*/ 592103 w 1271472"/>
                  <a:gd name="connsiteY16" fmla="*/ 84177 h 1015733"/>
                  <a:gd name="connsiteX17" fmla="*/ 507182 w 1271472"/>
                  <a:gd name="connsiteY17" fmla="*/ 84177 h 1015733"/>
                  <a:gd name="connsiteX18" fmla="*/ 507182 w 1271472"/>
                  <a:gd name="connsiteY18" fmla="*/ 84177 h 1015733"/>
                  <a:gd name="connsiteX19" fmla="*/ 507182 w 1271472"/>
                  <a:gd name="connsiteY19" fmla="*/ 0 h 1015733"/>
                  <a:gd name="connsiteX20" fmla="*/ 422260 w 1271472"/>
                  <a:gd name="connsiteY20" fmla="*/ 0 h 1015733"/>
                  <a:gd name="connsiteX21" fmla="*/ 338747 w 1271472"/>
                  <a:gd name="connsiteY21" fmla="*/ 0 h 1015733"/>
                  <a:gd name="connsiteX22" fmla="*/ 254295 w 1271472"/>
                  <a:gd name="connsiteY22" fmla="*/ 0 h 1015733"/>
                  <a:gd name="connsiteX23" fmla="*/ 254295 w 1271472"/>
                  <a:gd name="connsiteY23" fmla="*/ 84644 h 1015733"/>
                  <a:gd name="connsiteX24" fmla="*/ 169373 w 1271472"/>
                  <a:gd name="connsiteY24" fmla="*/ 84644 h 1015733"/>
                  <a:gd name="connsiteX25" fmla="*/ 169373 w 1271472"/>
                  <a:gd name="connsiteY25" fmla="*/ 169289 h 1015733"/>
                  <a:gd name="connsiteX26" fmla="*/ 169373 w 1271472"/>
                  <a:gd name="connsiteY26" fmla="*/ 169289 h 1015733"/>
                  <a:gd name="connsiteX27" fmla="*/ 169373 w 1271472"/>
                  <a:gd name="connsiteY27" fmla="*/ 169289 h 1015733"/>
                  <a:gd name="connsiteX28" fmla="*/ 169373 w 1271472"/>
                  <a:gd name="connsiteY28" fmla="*/ 169289 h 1015733"/>
                  <a:gd name="connsiteX29" fmla="*/ 84452 w 1271472"/>
                  <a:gd name="connsiteY29" fmla="*/ 169289 h 1015733"/>
                  <a:gd name="connsiteX30" fmla="*/ 84452 w 1271472"/>
                  <a:gd name="connsiteY30" fmla="*/ 253933 h 1015733"/>
                  <a:gd name="connsiteX31" fmla="*/ 84452 w 1271472"/>
                  <a:gd name="connsiteY31" fmla="*/ 253933 h 1015733"/>
                  <a:gd name="connsiteX32" fmla="*/ 0 w 1271472"/>
                  <a:gd name="connsiteY32" fmla="*/ 253933 h 1015733"/>
                  <a:gd name="connsiteX33" fmla="*/ 0 w 1271472"/>
                  <a:gd name="connsiteY33" fmla="*/ 338578 h 1015733"/>
                  <a:gd name="connsiteX34" fmla="*/ 0 w 1271472"/>
                  <a:gd name="connsiteY34" fmla="*/ 423222 h 1015733"/>
                  <a:gd name="connsiteX35" fmla="*/ 84921 w 1271472"/>
                  <a:gd name="connsiteY35" fmla="*/ 423222 h 1015733"/>
                  <a:gd name="connsiteX36" fmla="*/ 84921 w 1271472"/>
                  <a:gd name="connsiteY36" fmla="*/ 507867 h 1015733"/>
                  <a:gd name="connsiteX37" fmla="*/ 115887 w 1271472"/>
                  <a:gd name="connsiteY37" fmla="*/ 507867 h 1015733"/>
                  <a:gd name="connsiteX38" fmla="*/ 169843 w 1271472"/>
                  <a:gd name="connsiteY38" fmla="*/ 507867 h 1015733"/>
                  <a:gd name="connsiteX39" fmla="*/ 169843 w 1271472"/>
                  <a:gd name="connsiteY39" fmla="*/ 592511 h 1015733"/>
                  <a:gd name="connsiteX40" fmla="*/ 254764 w 1271472"/>
                  <a:gd name="connsiteY40" fmla="*/ 592511 h 1015733"/>
                  <a:gd name="connsiteX41" fmla="*/ 254764 w 1271472"/>
                  <a:gd name="connsiteY41" fmla="*/ 677156 h 1015733"/>
                  <a:gd name="connsiteX42" fmla="*/ 339685 w 1271472"/>
                  <a:gd name="connsiteY42" fmla="*/ 677156 h 1015733"/>
                  <a:gd name="connsiteX43" fmla="*/ 339685 w 1271472"/>
                  <a:gd name="connsiteY43" fmla="*/ 761800 h 1015733"/>
                  <a:gd name="connsiteX44" fmla="*/ 376281 w 1271472"/>
                  <a:gd name="connsiteY44" fmla="*/ 761800 h 1015733"/>
                  <a:gd name="connsiteX45" fmla="*/ 424137 w 1271472"/>
                  <a:gd name="connsiteY45" fmla="*/ 761800 h 1015733"/>
                  <a:gd name="connsiteX46" fmla="*/ 424137 w 1271472"/>
                  <a:gd name="connsiteY46" fmla="*/ 846445 h 1015733"/>
                  <a:gd name="connsiteX47" fmla="*/ 509058 w 1271472"/>
                  <a:gd name="connsiteY47" fmla="*/ 846445 h 1015733"/>
                  <a:gd name="connsiteX48" fmla="*/ 509058 w 1271472"/>
                  <a:gd name="connsiteY48" fmla="*/ 931089 h 1015733"/>
                  <a:gd name="connsiteX49" fmla="*/ 593980 w 1271472"/>
                  <a:gd name="connsiteY49" fmla="*/ 931089 h 1015733"/>
                  <a:gd name="connsiteX50" fmla="*/ 593980 w 1271472"/>
                  <a:gd name="connsiteY50" fmla="*/ 1015734 h 1015733"/>
                  <a:gd name="connsiteX51" fmla="*/ 678901 w 1271472"/>
                  <a:gd name="connsiteY51" fmla="*/ 1015734 h 1015733"/>
                  <a:gd name="connsiteX52" fmla="*/ 678901 w 1271472"/>
                  <a:gd name="connsiteY52" fmla="*/ 931089 h 1015733"/>
                  <a:gd name="connsiteX53" fmla="*/ 763822 w 1271472"/>
                  <a:gd name="connsiteY53" fmla="*/ 931089 h 1015733"/>
                  <a:gd name="connsiteX54" fmla="*/ 763822 w 1271472"/>
                  <a:gd name="connsiteY54" fmla="*/ 846445 h 1015733"/>
                  <a:gd name="connsiteX55" fmla="*/ 806048 w 1271472"/>
                  <a:gd name="connsiteY55" fmla="*/ 846445 h 1015733"/>
                  <a:gd name="connsiteX56" fmla="*/ 848274 w 1271472"/>
                  <a:gd name="connsiteY56" fmla="*/ 846445 h 1015733"/>
                  <a:gd name="connsiteX57" fmla="*/ 848274 w 1271472"/>
                  <a:gd name="connsiteY57" fmla="*/ 761800 h 1015733"/>
                  <a:gd name="connsiteX58" fmla="*/ 848274 w 1271472"/>
                  <a:gd name="connsiteY58" fmla="*/ 761800 h 1015733"/>
                  <a:gd name="connsiteX59" fmla="*/ 933195 w 1271472"/>
                  <a:gd name="connsiteY59" fmla="*/ 761800 h 1015733"/>
                  <a:gd name="connsiteX60" fmla="*/ 933195 w 1271472"/>
                  <a:gd name="connsiteY60" fmla="*/ 677156 h 1015733"/>
                  <a:gd name="connsiteX61" fmla="*/ 933195 w 1271472"/>
                  <a:gd name="connsiteY61" fmla="*/ 677156 h 1015733"/>
                  <a:gd name="connsiteX62" fmla="*/ 1018117 w 1271472"/>
                  <a:gd name="connsiteY62" fmla="*/ 677156 h 1015733"/>
                  <a:gd name="connsiteX63" fmla="*/ 1018117 w 1271472"/>
                  <a:gd name="connsiteY63" fmla="*/ 592511 h 1015733"/>
                  <a:gd name="connsiteX64" fmla="*/ 1018117 w 1271472"/>
                  <a:gd name="connsiteY64" fmla="*/ 592511 h 1015733"/>
                  <a:gd name="connsiteX65" fmla="*/ 1103038 w 1271472"/>
                  <a:gd name="connsiteY65" fmla="*/ 592511 h 1015733"/>
                  <a:gd name="connsiteX66" fmla="*/ 1103038 w 1271472"/>
                  <a:gd name="connsiteY66" fmla="*/ 507867 h 1015733"/>
                  <a:gd name="connsiteX67" fmla="*/ 1186552 w 1271472"/>
                  <a:gd name="connsiteY67" fmla="*/ 507867 h 1015733"/>
                  <a:gd name="connsiteX68" fmla="*/ 1186552 w 1271472"/>
                  <a:gd name="connsiteY68" fmla="*/ 423222 h 1015733"/>
                  <a:gd name="connsiteX69" fmla="*/ 1186552 w 1271472"/>
                  <a:gd name="connsiteY69" fmla="*/ 423222 h 1015733"/>
                  <a:gd name="connsiteX70" fmla="*/ 1186552 w 1271472"/>
                  <a:gd name="connsiteY70" fmla="*/ 423222 h 1015733"/>
                  <a:gd name="connsiteX71" fmla="*/ 1271473 w 1271472"/>
                  <a:gd name="connsiteY71" fmla="*/ 423222 h 1015733"/>
                  <a:gd name="connsiteX72" fmla="*/ 1271473 w 1271472"/>
                  <a:gd name="connsiteY72" fmla="*/ 337643 h 1015733"/>
                  <a:gd name="connsiteX73" fmla="*/ 1271473 w 1271472"/>
                  <a:gd name="connsiteY73" fmla="*/ 253466 h 1015733"/>
                  <a:gd name="connsiteX74" fmla="*/ 1186552 w 1271472"/>
                  <a:gd name="connsiteY74" fmla="*/ 253466 h 101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71472" h="1015733">
                    <a:moveTo>
                      <a:pt x="1186552" y="253466"/>
                    </a:moveTo>
                    <a:lnTo>
                      <a:pt x="1186552" y="168821"/>
                    </a:lnTo>
                    <a:lnTo>
                      <a:pt x="1101630" y="168821"/>
                    </a:lnTo>
                    <a:lnTo>
                      <a:pt x="1101630" y="84177"/>
                    </a:lnTo>
                    <a:lnTo>
                      <a:pt x="1016709" y="84177"/>
                    </a:lnTo>
                    <a:lnTo>
                      <a:pt x="1016709" y="0"/>
                    </a:lnTo>
                    <a:lnTo>
                      <a:pt x="931788" y="0"/>
                    </a:lnTo>
                    <a:lnTo>
                      <a:pt x="846867" y="0"/>
                    </a:lnTo>
                    <a:lnTo>
                      <a:pt x="761945" y="0"/>
                    </a:lnTo>
                    <a:lnTo>
                      <a:pt x="761945" y="84644"/>
                    </a:lnTo>
                    <a:lnTo>
                      <a:pt x="761945" y="84644"/>
                    </a:lnTo>
                    <a:lnTo>
                      <a:pt x="677024" y="84644"/>
                    </a:lnTo>
                    <a:lnTo>
                      <a:pt x="677024" y="169289"/>
                    </a:lnTo>
                    <a:lnTo>
                      <a:pt x="677024" y="169289"/>
                    </a:lnTo>
                    <a:lnTo>
                      <a:pt x="592103" y="169289"/>
                    </a:lnTo>
                    <a:lnTo>
                      <a:pt x="592103" y="169289"/>
                    </a:lnTo>
                    <a:lnTo>
                      <a:pt x="592103" y="84177"/>
                    </a:lnTo>
                    <a:lnTo>
                      <a:pt x="507182" y="84177"/>
                    </a:lnTo>
                    <a:lnTo>
                      <a:pt x="507182" y="84177"/>
                    </a:lnTo>
                    <a:lnTo>
                      <a:pt x="507182" y="0"/>
                    </a:lnTo>
                    <a:lnTo>
                      <a:pt x="422260" y="0"/>
                    </a:lnTo>
                    <a:lnTo>
                      <a:pt x="338747" y="0"/>
                    </a:lnTo>
                    <a:lnTo>
                      <a:pt x="254295" y="0"/>
                    </a:lnTo>
                    <a:lnTo>
                      <a:pt x="254295" y="84644"/>
                    </a:lnTo>
                    <a:lnTo>
                      <a:pt x="169373" y="84644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84452" y="169289"/>
                    </a:lnTo>
                    <a:lnTo>
                      <a:pt x="84452" y="253933"/>
                    </a:lnTo>
                    <a:lnTo>
                      <a:pt x="84452" y="253933"/>
                    </a:lnTo>
                    <a:lnTo>
                      <a:pt x="0" y="253933"/>
                    </a:lnTo>
                    <a:lnTo>
                      <a:pt x="0" y="338578"/>
                    </a:lnTo>
                    <a:lnTo>
                      <a:pt x="0" y="423222"/>
                    </a:lnTo>
                    <a:lnTo>
                      <a:pt x="84921" y="423222"/>
                    </a:lnTo>
                    <a:lnTo>
                      <a:pt x="84921" y="507867"/>
                    </a:lnTo>
                    <a:lnTo>
                      <a:pt x="115887" y="507867"/>
                    </a:lnTo>
                    <a:lnTo>
                      <a:pt x="169843" y="507867"/>
                    </a:lnTo>
                    <a:lnTo>
                      <a:pt x="169843" y="592511"/>
                    </a:lnTo>
                    <a:lnTo>
                      <a:pt x="254764" y="592511"/>
                    </a:lnTo>
                    <a:lnTo>
                      <a:pt x="254764" y="677156"/>
                    </a:lnTo>
                    <a:lnTo>
                      <a:pt x="339685" y="677156"/>
                    </a:lnTo>
                    <a:lnTo>
                      <a:pt x="339685" y="761800"/>
                    </a:lnTo>
                    <a:lnTo>
                      <a:pt x="376281" y="761800"/>
                    </a:lnTo>
                    <a:lnTo>
                      <a:pt x="424137" y="761800"/>
                    </a:lnTo>
                    <a:lnTo>
                      <a:pt x="424137" y="846445"/>
                    </a:lnTo>
                    <a:lnTo>
                      <a:pt x="509058" y="846445"/>
                    </a:lnTo>
                    <a:lnTo>
                      <a:pt x="509058" y="931089"/>
                    </a:lnTo>
                    <a:lnTo>
                      <a:pt x="593980" y="931089"/>
                    </a:lnTo>
                    <a:lnTo>
                      <a:pt x="593980" y="1015734"/>
                    </a:lnTo>
                    <a:lnTo>
                      <a:pt x="678901" y="1015734"/>
                    </a:lnTo>
                    <a:lnTo>
                      <a:pt x="678901" y="931089"/>
                    </a:lnTo>
                    <a:lnTo>
                      <a:pt x="763822" y="931089"/>
                    </a:lnTo>
                    <a:lnTo>
                      <a:pt x="763822" y="846445"/>
                    </a:lnTo>
                    <a:lnTo>
                      <a:pt x="806048" y="846445"/>
                    </a:lnTo>
                    <a:lnTo>
                      <a:pt x="848274" y="846445"/>
                    </a:lnTo>
                    <a:lnTo>
                      <a:pt x="848274" y="761800"/>
                    </a:lnTo>
                    <a:lnTo>
                      <a:pt x="848274" y="761800"/>
                    </a:lnTo>
                    <a:lnTo>
                      <a:pt x="933195" y="761800"/>
                    </a:lnTo>
                    <a:lnTo>
                      <a:pt x="933195" y="677156"/>
                    </a:lnTo>
                    <a:lnTo>
                      <a:pt x="933195" y="677156"/>
                    </a:lnTo>
                    <a:lnTo>
                      <a:pt x="1018117" y="677156"/>
                    </a:lnTo>
                    <a:lnTo>
                      <a:pt x="1018117" y="592511"/>
                    </a:lnTo>
                    <a:lnTo>
                      <a:pt x="1018117" y="592511"/>
                    </a:lnTo>
                    <a:lnTo>
                      <a:pt x="1103038" y="592511"/>
                    </a:lnTo>
                    <a:lnTo>
                      <a:pt x="1103038" y="507867"/>
                    </a:lnTo>
                    <a:lnTo>
                      <a:pt x="1186552" y="507867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271473" y="423222"/>
                    </a:lnTo>
                    <a:lnTo>
                      <a:pt x="1271473" y="337643"/>
                    </a:lnTo>
                    <a:lnTo>
                      <a:pt x="1271473" y="253466"/>
                    </a:lnTo>
                    <a:lnTo>
                      <a:pt x="1186552" y="253466"/>
                    </a:lnTo>
                    <a:close/>
                  </a:path>
                </a:pathLst>
              </a:custGeom>
              <a:solidFill>
                <a:srgbClr val="DE2E2A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60" name="Graphic 1">
                <a:extLst>
                  <a:ext uri="{FF2B5EF4-FFF2-40B4-BE49-F238E27FC236}">
                    <a16:creationId xmlns:a16="http://schemas.microsoft.com/office/drawing/2014/main" id="{176E58C3-266A-7DE7-61EE-F038F0F5EDFE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40846" cy="1182684"/>
                <a:chOff x="1532800" y="1180324"/>
                <a:chExt cx="1440846" cy="1182684"/>
              </a:xfrm>
              <a:solidFill>
                <a:srgbClr val="242428"/>
              </a:solidFill>
            </p:grpSpPr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667A4346-059C-C4CA-9C89-BD56E99B32F1}"/>
                    </a:ext>
                  </a:extLst>
                </p:cNvPr>
                <p:cNvSpPr/>
                <p:nvPr/>
              </p:nvSpPr>
              <p:spPr>
                <a:xfrm>
                  <a:off x="1617721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2" name="Freeform 61">
                  <a:extLst>
                    <a:ext uri="{FF2B5EF4-FFF2-40B4-BE49-F238E27FC236}">
                      <a16:creationId xmlns:a16="http://schemas.microsoft.com/office/drawing/2014/main" id="{C2AA2DC4-457A-367B-E40D-2C3DAB286533}"/>
                    </a:ext>
                  </a:extLst>
                </p:cNvPr>
                <p:cNvSpPr/>
                <p:nvPr/>
              </p:nvSpPr>
              <p:spPr>
                <a:xfrm>
                  <a:off x="1702173" y="1264968"/>
                  <a:ext cx="169842" cy="168821"/>
                </a:xfrm>
                <a:custGeom>
                  <a:avLst/>
                  <a:gdLst>
                    <a:gd name="connsiteX0" fmla="*/ 84921 w 169842"/>
                    <a:gd name="connsiteY0" fmla="*/ 84177 h 168821"/>
                    <a:gd name="connsiteX1" fmla="*/ 169843 w 169842"/>
                    <a:gd name="connsiteY1" fmla="*/ 84177 h 168821"/>
                    <a:gd name="connsiteX2" fmla="*/ 169843 w 169842"/>
                    <a:gd name="connsiteY2" fmla="*/ 0 h 168821"/>
                    <a:gd name="connsiteX3" fmla="*/ 84921 w 169842"/>
                    <a:gd name="connsiteY3" fmla="*/ 0 h 168821"/>
                    <a:gd name="connsiteX4" fmla="*/ 84921 w 169842"/>
                    <a:gd name="connsiteY4" fmla="*/ 84177 h 168821"/>
                    <a:gd name="connsiteX5" fmla="*/ 0 w 169842"/>
                    <a:gd name="connsiteY5" fmla="*/ 84177 h 168821"/>
                    <a:gd name="connsiteX6" fmla="*/ 0 w 169842"/>
                    <a:gd name="connsiteY6" fmla="*/ 168821 h 168821"/>
                    <a:gd name="connsiteX7" fmla="*/ 84921 w 169842"/>
                    <a:gd name="connsiteY7" fmla="*/ 168821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842" h="168821">
                      <a:moveTo>
                        <a:pt x="84921" y="84177"/>
                      </a:moveTo>
                      <a:lnTo>
                        <a:pt x="169843" y="84177"/>
                      </a:lnTo>
                      <a:lnTo>
                        <a:pt x="169843" y="0"/>
                      </a:lnTo>
                      <a:lnTo>
                        <a:pt x="84921" y="0"/>
                      </a:lnTo>
                      <a:lnTo>
                        <a:pt x="84921" y="84177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3" name="Freeform 62">
                  <a:extLst>
                    <a:ext uri="{FF2B5EF4-FFF2-40B4-BE49-F238E27FC236}">
                      <a16:creationId xmlns:a16="http://schemas.microsoft.com/office/drawing/2014/main" id="{C8AA0C72-1EAC-54CD-68CD-E5D7651C2F5C}"/>
                    </a:ext>
                  </a:extLst>
                </p:cNvPr>
                <p:cNvSpPr/>
                <p:nvPr/>
              </p:nvSpPr>
              <p:spPr>
                <a:xfrm>
                  <a:off x="1872015" y="1180324"/>
                  <a:ext cx="254294" cy="84644"/>
                </a:xfrm>
                <a:custGeom>
                  <a:avLst/>
                  <a:gdLst>
                    <a:gd name="connsiteX0" fmla="*/ 169373 w 254294"/>
                    <a:gd name="connsiteY0" fmla="*/ 84644 h 84644"/>
                    <a:gd name="connsiteX1" fmla="*/ 254295 w 254294"/>
                    <a:gd name="connsiteY1" fmla="*/ 84644 h 84644"/>
                    <a:gd name="connsiteX2" fmla="*/ 254295 w 254294"/>
                    <a:gd name="connsiteY2" fmla="*/ 0 h 84644"/>
                    <a:gd name="connsiteX3" fmla="*/ 169373 w 254294"/>
                    <a:gd name="connsiteY3" fmla="*/ 0 h 84644"/>
                    <a:gd name="connsiteX4" fmla="*/ 84452 w 254294"/>
                    <a:gd name="connsiteY4" fmla="*/ 0 h 84644"/>
                    <a:gd name="connsiteX5" fmla="*/ 0 w 254294"/>
                    <a:gd name="connsiteY5" fmla="*/ 0 h 84644"/>
                    <a:gd name="connsiteX6" fmla="*/ 0 w 254294"/>
                    <a:gd name="connsiteY6" fmla="*/ 84644 h 84644"/>
                    <a:gd name="connsiteX7" fmla="*/ 84452 w 254294"/>
                    <a:gd name="connsiteY7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294" h="84644">
                      <a:moveTo>
                        <a:pt x="169373" y="84644"/>
                      </a:moveTo>
                      <a:lnTo>
                        <a:pt x="254295" y="84644"/>
                      </a:ln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4" name="Freeform 63">
                  <a:extLst>
                    <a:ext uri="{FF2B5EF4-FFF2-40B4-BE49-F238E27FC236}">
                      <a16:creationId xmlns:a16="http://schemas.microsoft.com/office/drawing/2014/main" id="{AA56BBB0-B388-9615-A1B6-CB4EF6E494EA}"/>
                    </a:ext>
                  </a:extLst>
                </p:cNvPr>
                <p:cNvSpPr/>
                <p:nvPr/>
              </p:nvSpPr>
              <p:spPr>
                <a:xfrm>
                  <a:off x="2126310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5" name="Freeform 64">
                  <a:extLst>
                    <a:ext uri="{FF2B5EF4-FFF2-40B4-BE49-F238E27FC236}">
                      <a16:creationId xmlns:a16="http://schemas.microsoft.com/office/drawing/2014/main" id="{19B506E1-7936-D945-DBC4-427A409D0296}"/>
                    </a:ext>
                  </a:extLst>
                </p:cNvPr>
                <p:cNvSpPr/>
                <p:nvPr/>
              </p:nvSpPr>
              <p:spPr>
                <a:xfrm>
                  <a:off x="2719351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D7B558B1-48B6-54FB-EBB0-141F12D00D09}"/>
                    </a:ext>
                  </a:extLst>
                </p:cNvPr>
                <p:cNvSpPr/>
                <p:nvPr/>
              </p:nvSpPr>
              <p:spPr>
                <a:xfrm>
                  <a:off x="2380604" y="1180324"/>
                  <a:ext cx="338746" cy="168821"/>
                </a:xfrm>
                <a:custGeom>
                  <a:avLst/>
                  <a:gdLst>
                    <a:gd name="connsiteX0" fmla="*/ 254295 w 338746"/>
                    <a:gd name="connsiteY0" fmla="*/ 84644 h 168821"/>
                    <a:gd name="connsiteX1" fmla="*/ 254295 w 338746"/>
                    <a:gd name="connsiteY1" fmla="*/ 0 h 168821"/>
                    <a:gd name="connsiteX2" fmla="*/ 169373 w 338746"/>
                    <a:gd name="connsiteY2" fmla="*/ 0 h 168821"/>
                    <a:gd name="connsiteX3" fmla="*/ 84452 w 338746"/>
                    <a:gd name="connsiteY3" fmla="*/ 0 h 168821"/>
                    <a:gd name="connsiteX4" fmla="*/ 0 w 338746"/>
                    <a:gd name="connsiteY4" fmla="*/ 0 h 168821"/>
                    <a:gd name="connsiteX5" fmla="*/ 0 w 338746"/>
                    <a:gd name="connsiteY5" fmla="*/ 84644 h 168821"/>
                    <a:gd name="connsiteX6" fmla="*/ 84452 w 338746"/>
                    <a:gd name="connsiteY6" fmla="*/ 84644 h 168821"/>
                    <a:gd name="connsiteX7" fmla="*/ 169373 w 338746"/>
                    <a:gd name="connsiteY7" fmla="*/ 84644 h 168821"/>
                    <a:gd name="connsiteX8" fmla="*/ 254295 w 338746"/>
                    <a:gd name="connsiteY8" fmla="*/ 84644 h 168821"/>
                    <a:gd name="connsiteX9" fmla="*/ 254295 w 338746"/>
                    <a:gd name="connsiteY9" fmla="*/ 168821 h 168821"/>
                    <a:gd name="connsiteX10" fmla="*/ 338747 w 338746"/>
                    <a:gd name="connsiteY10" fmla="*/ 168821 h 168821"/>
                    <a:gd name="connsiteX11" fmla="*/ 338747 w 338746"/>
                    <a:gd name="connsiteY11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8746" h="168821">
                      <a:moveTo>
                        <a:pt x="254295" y="84644"/>
                      </a:move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169373" y="84644"/>
                      </a:lnTo>
                      <a:lnTo>
                        <a:pt x="254295" y="84644"/>
                      </a:lnTo>
                      <a:lnTo>
                        <a:pt x="254295" y="168821"/>
                      </a:lnTo>
                      <a:lnTo>
                        <a:pt x="338747" y="168821"/>
                      </a:lnTo>
                      <a:lnTo>
                        <a:pt x="338747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B4205272-3803-7BB8-FAD7-06B45658DFA0}"/>
                    </a:ext>
                  </a:extLst>
                </p:cNvPr>
                <p:cNvSpPr/>
                <p:nvPr/>
              </p:nvSpPr>
              <p:spPr>
                <a:xfrm>
                  <a:off x="2210762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8" name="Freeform 67">
                  <a:extLst>
                    <a:ext uri="{FF2B5EF4-FFF2-40B4-BE49-F238E27FC236}">
                      <a16:creationId xmlns:a16="http://schemas.microsoft.com/office/drawing/2014/main" id="{5A6F911D-C3CB-DE0C-74B7-A2B5A5603528}"/>
                    </a:ext>
                  </a:extLst>
                </p:cNvPr>
                <p:cNvSpPr/>
                <p:nvPr/>
              </p:nvSpPr>
              <p:spPr>
                <a:xfrm>
                  <a:off x="2295683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1A73E55A-8BDE-3126-F628-662EE0D1C57D}"/>
                    </a:ext>
                  </a:extLst>
                </p:cNvPr>
                <p:cNvSpPr/>
                <p:nvPr/>
              </p:nvSpPr>
              <p:spPr>
                <a:xfrm>
                  <a:off x="2804272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740BD16F-57C1-B359-A669-6341031106DC}"/>
                    </a:ext>
                  </a:extLst>
                </p:cNvPr>
                <p:cNvSpPr/>
                <p:nvPr/>
              </p:nvSpPr>
              <p:spPr>
                <a:xfrm>
                  <a:off x="2889194" y="1518434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0 h 168821"/>
                    <a:gd name="connsiteX1" fmla="*/ 0 w 84452"/>
                    <a:gd name="connsiteY1" fmla="*/ 84177 h 168821"/>
                    <a:gd name="connsiteX2" fmla="*/ 0 w 84452"/>
                    <a:gd name="connsiteY2" fmla="*/ 168821 h 168821"/>
                    <a:gd name="connsiteX3" fmla="*/ 84452 w 84452"/>
                    <a:gd name="connsiteY3" fmla="*/ 168821 h 168821"/>
                    <a:gd name="connsiteX4" fmla="*/ 84452 w 84452"/>
                    <a:gd name="connsiteY4" fmla="*/ 84177 h 168821"/>
                    <a:gd name="connsiteX5" fmla="*/ 84452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0"/>
                      </a:move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177"/>
                      </a:lnTo>
                      <a:lnTo>
                        <a:pt x="84452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1" name="Freeform 70">
                  <a:extLst>
                    <a:ext uri="{FF2B5EF4-FFF2-40B4-BE49-F238E27FC236}">
                      <a16:creationId xmlns:a16="http://schemas.microsoft.com/office/drawing/2014/main" id="{48353E0A-8453-C5CB-9DFA-7FAC5A7C59F4}"/>
                    </a:ext>
                  </a:extLst>
                </p:cNvPr>
                <p:cNvSpPr/>
                <p:nvPr/>
              </p:nvSpPr>
              <p:spPr>
                <a:xfrm>
                  <a:off x="1532800" y="1518434"/>
                  <a:ext cx="169373" cy="253465"/>
                </a:xfrm>
                <a:custGeom>
                  <a:avLst/>
                  <a:gdLst>
                    <a:gd name="connsiteX0" fmla="*/ 84921 w 169373"/>
                    <a:gd name="connsiteY0" fmla="*/ 168821 h 253465"/>
                    <a:gd name="connsiteX1" fmla="*/ 84921 w 169373"/>
                    <a:gd name="connsiteY1" fmla="*/ 84177 h 253465"/>
                    <a:gd name="connsiteX2" fmla="*/ 84921 w 169373"/>
                    <a:gd name="connsiteY2" fmla="*/ 0 h 253465"/>
                    <a:gd name="connsiteX3" fmla="*/ 0 w 169373"/>
                    <a:gd name="connsiteY3" fmla="*/ 0 h 253465"/>
                    <a:gd name="connsiteX4" fmla="*/ 0 w 169373"/>
                    <a:gd name="connsiteY4" fmla="*/ 84177 h 253465"/>
                    <a:gd name="connsiteX5" fmla="*/ 0 w 169373"/>
                    <a:gd name="connsiteY5" fmla="*/ 168821 h 253465"/>
                    <a:gd name="connsiteX6" fmla="*/ 84921 w 169373"/>
                    <a:gd name="connsiteY6" fmla="*/ 168821 h 253465"/>
                    <a:gd name="connsiteX7" fmla="*/ 84921 w 169373"/>
                    <a:gd name="connsiteY7" fmla="*/ 253466 h 253465"/>
                    <a:gd name="connsiteX8" fmla="*/ 169373 w 169373"/>
                    <a:gd name="connsiteY8" fmla="*/ 253466 h 253465"/>
                    <a:gd name="connsiteX9" fmla="*/ 169373 w 169373"/>
                    <a:gd name="connsiteY9" fmla="*/ 168821 h 253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9373" h="253465">
                      <a:moveTo>
                        <a:pt x="84921" y="168821"/>
                      </a:moveTo>
                      <a:lnTo>
                        <a:pt x="84921" y="84177"/>
                      </a:lnTo>
                      <a:lnTo>
                        <a:pt x="84921" y="0"/>
                      </a:lnTo>
                      <a:lnTo>
                        <a:pt x="0" y="0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lnTo>
                        <a:pt x="84921" y="253466"/>
                      </a:lnTo>
                      <a:lnTo>
                        <a:pt x="169373" y="253466"/>
                      </a:lnTo>
                      <a:lnTo>
                        <a:pt x="169373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8DC95CE5-776C-61A7-6D7C-217615980CD5}"/>
                    </a:ext>
                  </a:extLst>
                </p:cNvPr>
                <p:cNvSpPr/>
                <p:nvPr/>
              </p:nvSpPr>
              <p:spPr>
                <a:xfrm>
                  <a:off x="1702173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DC39513F-ACFB-A419-BA3C-056B11B75A24}"/>
                    </a:ext>
                  </a:extLst>
                </p:cNvPr>
                <p:cNvSpPr/>
                <p:nvPr/>
              </p:nvSpPr>
              <p:spPr>
                <a:xfrm>
                  <a:off x="1787094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A97BE70F-28F0-61A2-682F-D4212192520E}"/>
                    </a:ext>
                  </a:extLst>
                </p:cNvPr>
                <p:cNvSpPr/>
                <p:nvPr/>
              </p:nvSpPr>
              <p:spPr>
                <a:xfrm>
                  <a:off x="1872015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A54522A6-4521-1AD9-01D4-CBED8C66C98C}"/>
                    </a:ext>
                  </a:extLst>
                </p:cNvPr>
                <p:cNvSpPr/>
                <p:nvPr/>
              </p:nvSpPr>
              <p:spPr>
                <a:xfrm>
                  <a:off x="1956467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B124B39B-EA45-F11D-8A5C-02B4043AC164}"/>
                    </a:ext>
                  </a:extLst>
                </p:cNvPr>
                <p:cNvSpPr/>
                <p:nvPr/>
              </p:nvSpPr>
              <p:spPr>
                <a:xfrm>
                  <a:off x="2041389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id="{14007D97-11F6-6533-EC07-EB9C60DE9CA5}"/>
                    </a:ext>
                  </a:extLst>
                </p:cNvPr>
                <p:cNvSpPr/>
                <p:nvPr/>
              </p:nvSpPr>
              <p:spPr>
                <a:xfrm>
                  <a:off x="2126310" y="2194187"/>
                  <a:ext cx="169373" cy="168821"/>
                </a:xfrm>
                <a:custGeom>
                  <a:avLst/>
                  <a:gdLst>
                    <a:gd name="connsiteX0" fmla="*/ 84452 w 169373"/>
                    <a:gd name="connsiteY0" fmla="*/ 0 h 168821"/>
                    <a:gd name="connsiteX1" fmla="*/ 0 w 169373"/>
                    <a:gd name="connsiteY1" fmla="*/ 0 h 168821"/>
                    <a:gd name="connsiteX2" fmla="*/ 0 w 169373"/>
                    <a:gd name="connsiteY2" fmla="*/ 84644 h 168821"/>
                    <a:gd name="connsiteX3" fmla="*/ 84452 w 169373"/>
                    <a:gd name="connsiteY3" fmla="*/ 84644 h 168821"/>
                    <a:gd name="connsiteX4" fmla="*/ 84452 w 169373"/>
                    <a:gd name="connsiteY4" fmla="*/ 168821 h 168821"/>
                    <a:gd name="connsiteX5" fmla="*/ 169373 w 169373"/>
                    <a:gd name="connsiteY5" fmla="*/ 168821 h 168821"/>
                    <a:gd name="connsiteX6" fmla="*/ 169373 w 169373"/>
                    <a:gd name="connsiteY6" fmla="*/ 84644 h 168821"/>
                    <a:gd name="connsiteX7" fmla="*/ 84452 w 169373"/>
                    <a:gd name="connsiteY7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373" h="168821">
                      <a:moveTo>
                        <a:pt x="84452" y="0"/>
                      </a:move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84452" y="168821"/>
                      </a:lnTo>
                      <a:lnTo>
                        <a:pt x="169373" y="168821"/>
                      </a:lnTo>
                      <a:lnTo>
                        <a:pt x="169373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id="{F1F13AF2-745B-FBC7-B619-F45835EF5105}"/>
                    </a:ext>
                  </a:extLst>
                </p:cNvPr>
                <p:cNvSpPr/>
                <p:nvPr/>
              </p:nvSpPr>
              <p:spPr>
                <a:xfrm>
                  <a:off x="2295683" y="219418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9" name="Freeform 78">
                  <a:extLst>
                    <a:ext uri="{FF2B5EF4-FFF2-40B4-BE49-F238E27FC236}">
                      <a16:creationId xmlns:a16="http://schemas.microsoft.com/office/drawing/2014/main" id="{A0D50D1B-ECFE-5EB5-8E31-584F557AB2E1}"/>
                    </a:ext>
                  </a:extLst>
                </p:cNvPr>
                <p:cNvSpPr/>
                <p:nvPr/>
              </p:nvSpPr>
              <p:spPr>
                <a:xfrm>
                  <a:off x="2380604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0" name="Freeform 79">
                  <a:extLst>
                    <a:ext uri="{FF2B5EF4-FFF2-40B4-BE49-F238E27FC236}">
                      <a16:creationId xmlns:a16="http://schemas.microsoft.com/office/drawing/2014/main" id="{D1668B8A-8370-69C6-F5E2-C8F53470BD21}"/>
                    </a:ext>
                  </a:extLst>
                </p:cNvPr>
                <p:cNvSpPr/>
                <p:nvPr/>
              </p:nvSpPr>
              <p:spPr>
                <a:xfrm>
                  <a:off x="2804272" y="168725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1" name="Freeform 80">
                  <a:extLst>
                    <a:ext uri="{FF2B5EF4-FFF2-40B4-BE49-F238E27FC236}">
                      <a16:creationId xmlns:a16="http://schemas.microsoft.com/office/drawing/2014/main" id="{7A05AC36-B071-676E-72C3-D6871BDE40AC}"/>
                    </a:ext>
                  </a:extLst>
                </p:cNvPr>
                <p:cNvSpPr/>
                <p:nvPr/>
              </p:nvSpPr>
              <p:spPr>
                <a:xfrm>
                  <a:off x="2719351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BA91CF06-2DAB-0718-5972-57179BF6764C}"/>
                    </a:ext>
                  </a:extLst>
                </p:cNvPr>
                <p:cNvSpPr/>
                <p:nvPr/>
              </p:nvSpPr>
              <p:spPr>
                <a:xfrm>
                  <a:off x="2634899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id="{33D2902D-395B-E265-3485-0CA2B2C091E9}"/>
                    </a:ext>
                  </a:extLst>
                </p:cNvPr>
                <p:cNvSpPr/>
                <p:nvPr/>
              </p:nvSpPr>
              <p:spPr>
                <a:xfrm>
                  <a:off x="2549978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id="{A59F94E9-A981-54AA-C27B-A39DDADF326D}"/>
                    </a:ext>
                  </a:extLst>
                </p:cNvPr>
                <p:cNvSpPr/>
                <p:nvPr/>
              </p:nvSpPr>
              <p:spPr>
                <a:xfrm>
                  <a:off x="2465057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85" name="Graphic 1">
                <a:extLst>
                  <a:ext uri="{FF2B5EF4-FFF2-40B4-BE49-F238E27FC236}">
                    <a16:creationId xmlns:a16="http://schemas.microsoft.com/office/drawing/2014/main" id="{C9A456CC-4423-9688-16C7-3A6B617A8193}"/>
                  </a:ext>
                </a:extLst>
              </p:cNvPr>
              <p:cNvGrpSpPr/>
              <p:nvPr/>
            </p:nvGrpSpPr>
            <p:grpSpPr>
              <a:xfrm>
                <a:off x="1872015" y="1433789"/>
                <a:ext cx="169373" cy="253465"/>
                <a:chOff x="1872015" y="1433789"/>
                <a:chExt cx="169373" cy="253465"/>
              </a:xfrm>
              <a:solidFill>
                <a:srgbClr val="EDEDED"/>
              </a:solidFill>
            </p:grpSpPr>
            <p:sp>
              <p:nvSpPr>
                <p:cNvPr id="86" name="Freeform 85">
                  <a:extLst>
                    <a:ext uri="{FF2B5EF4-FFF2-40B4-BE49-F238E27FC236}">
                      <a16:creationId xmlns:a16="http://schemas.microsoft.com/office/drawing/2014/main" id="{9D4CC8A7-8331-B33D-9C2E-6DDE66EF938D}"/>
                    </a:ext>
                  </a:extLst>
                </p:cNvPr>
                <p:cNvSpPr/>
                <p:nvPr/>
              </p:nvSpPr>
              <p:spPr>
                <a:xfrm>
                  <a:off x="1956467" y="160261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id="{E4519BBA-BF81-A072-C4BB-3CC6BD46B5ED}"/>
                    </a:ext>
                  </a:extLst>
                </p:cNvPr>
                <p:cNvSpPr/>
                <p:nvPr/>
              </p:nvSpPr>
              <p:spPr>
                <a:xfrm>
                  <a:off x="1872015" y="1433789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84644 h 168821"/>
                    <a:gd name="connsiteX1" fmla="*/ 0 w 84452"/>
                    <a:gd name="connsiteY1" fmla="*/ 168821 h 168821"/>
                    <a:gd name="connsiteX2" fmla="*/ 84452 w 84452"/>
                    <a:gd name="connsiteY2" fmla="*/ 168821 h 168821"/>
                    <a:gd name="connsiteX3" fmla="*/ 84452 w 84452"/>
                    <a:gd name="connsiteY3" fmla="*/ 84644 h 168821"/>
                    <a:gd name="connsiteX4" fmla="*/ 84452 w 84452"/>
                    <a:gd name="connsiteY4" fmla="*/ 0 h 168821"/>
                    <a:gd name="connsiteX5" fmla="*/ 0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84644"/>
                      </a:move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644"/>
                      </a:lnTo>
                      <a:lnTo>
                        <a:pt x="8445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8390B65D-2B23-C043-1D30-AC23C1C3045C}"/>
                  </a:ext>
                </a:extLst>
              </p:cNvPr>
              <p:cNvSpPr/>
              <p:nvPr/>
            </p:nvSpPr>
            <p:spPr>
              <a:xfrm>
                <a:off x="1617721" y="1518434"/>
                <a:ext cx="1271472" cy="760397"/>
              </a:xfrm>
              <a:custGeom>
                <a:avLst/>
                <a:gdLst>
                  <a:gd name="connsiteX0" fmla="*/ 1186552 w 1271472"/>
                  <a:gd name="connsiteY0" fmla="*/ 0 h 760397"/>
                  <a:gd name="connsiteX1" fmla="*/ 1186552 w 1271472"/>
                  <a:gd name="connsiteY1" fmla="*/ 84177 h 760397"/>
                  <a:gd name="connsiteX2" fmla="*/ 1101630 w 1271472"/>
                  <a:gd name="connsiteY2" fmla="*/ 84177 h 760397"/>
                  <a:gd name="connsiteX3" fmla="*/ 1101630 w 1271472"/>
                  <a:gd name="connsiteY3" fmla="*/ 168821 h 760397"/>
                  <a:gd name="connsiteX4" fmla="*/ 1017178 w 1271472"/>
                  <a:gd name="connsiteY4" fmla="*/ 168821 h 760397"/>
                  <a:gd name="connsiteX5" fmla="*/ 1017178 w 1271472"/>
                  <a:gd name="connsiteY5" fmla="*/ 253466 h 760397"/>
                  <a:gd name="connsiteX6" fmla="*/ 1017178 w 1271472"/>
                  <a:gd name="connsiteY6" fmla="*/ 253466 h 760397"/>
                  <a:gd name="connsiteX7" fmla="*/ 932257 w 1271472"/>
                  <a:gd name="connsiteY7" fmla="*/ 253466 h 760397"/>
                  <a:gd name="connsiteX8" fmla="*/ 932257 w 1271472"/>
                  <a:gd name="connsiteY8" fmla="*/ 338110 h 760397"/>
                  <a:gd name="connsiteX9" fmla="*/ 932257 w 1271472"/>
                  <a:gd name="connsiteY9" fmla="*/ 338110 h 760397"/>
                  <a:gd name="connsiteX10" fmla="*/ 847336 w 1271472"/>
                  <a:gd name="connsiteY10" fmla="*/ 338110 h 760397"/>
                  <a:gd name="connsiteX11" fmla="*/ 847336 w 1271472"/>
                  <a:gd name="connsiteY11" fmla="*/ 422287 h 760397"/>
                  <a:gd name="connsiteX12" fmla="*/ 847336 w 1271472"/>
                  <a:gd name="connsiteY12" fmla="*/ 422287 h 760397"/>
                  <a:gd name="connsiteX13" fmla="*/ 762884 w 1271472"/>
                  <a:gd name="connsiteY13" fmla="*/ 422287 h 760397"/>
                  <a:gd name="connsiteX14" fmla="*/ 762884 w 1271472"/>
                  <a:gd name="connsiteY14" fmla="*/ 506932 h 760397"/>
                  <a:gd name="connsiteX15" fmla="*/ 677963 w 1271472"/>
                  <a:gd name="connsiteY15" fmla="*/ 506932 h 760397"/>
                  <a:gd name="connsiteX16" fmla="*/ 677963 w 1271472"/>
                  <a:gd name="connsiteY16" fmla="*/ 591576 h 760397"/>
                  <a:gd name="connsiteX17" fmla="*/ 593041 w 1271472"/>
                  <a:gd name="connsiteY17" fmla="*/ 591576 h 760397"/>
                  <a:gd name="connsiteX18" fmla="*/ 593041 w 1271472"/>
                  <a:gd name="connsiteY18" fmla="*/ 591576 h 760397"/>
                  <a:gd name="connsiteX19" fmla="*/ 593041 w 1271472"/>
                  <a:gd name="connsiteY19" fmla="*/ 506932 h 760397"/>
                  <a:gd name="connsiteX20" fmla="*/ 508589 w 1271472"/>
                  <a:gd name="connsiteY20" fmla="*/ 506932 h 760397"/>
                  <a:gd name="connsiteX21" fmla="*/ 508589 w 1271472"/>
                  <a:gd name="connsiteY21" fmla="*/ 422287 h 760397"/>
                  <a:gd name="connsiteX22" fmla="*/ 423668 w 1271472"/>
                  <a:gd name="connsiteY22" fmla="*/ 422287 h 760397"/>
                  <a:gd name="connsiteX23" fmla="*/ 423668 w 1271472"/>
                  <a:gd name="connsiteY23" fmla="*/ 338110 h 760397"/>
                  <a:gd name="connsiteX24" fmla="*/ 338747 w 1271472"/>
                  <a:gd name="connsiteY24" fmla="*/ 338110 h 760397"/>
                  <a:gd name="connsiteX25" fmla="*/ 338747 w 1271472"/>
                  <a:gd name="connsiteY25" fmla="*/ 253466 h 760397"/>
                  <a:gd name="connsiteX26" fmla="*/ 254295 w 1271472"/>
                  <a:gd name="connsiteY26" fmla="*/ 253466 h 760397"/>
                  <a:gd name="connsiteX27" fmla="*/ 254295 w 1271472"/>
                  <a:gd name="connsiteY27" fmla="*/ 168821 h 760397"/>
                  <a:gd name="connsiteX28" fmla="*/ 169373 w 1271472"/>
                  <a:gd name="connsiteY28" fmla="*/ 168821 h 760397"/>
                  <a:gd name="connsiteX29" fmla="*/ 169373 w 1271472"/>
                  <a:gd name="connsiteY29" fmla="*/ 84177 h 760397"/>
                  <a:gd name="connsiteX30" fmla="*/ 84452 w 1271472"/>
                  <a:gd name="connsiteY30" fmla="*/ 84177 h 760397"/>
                  <a:gd name="connsiteX31" fmla="*/ 84452 w 1271472"/>
                  <a:gd name="connsiteY31" fmla="*/ 0 h 760397"/>
                  <a:gd name="connsiteX32" fmla="*/ 0 w 1271472"/>
                  <a:gd name="connsiteY32" fmla="*/ 0 h 760397"/>
                  <a:gd name="connsiteX33" fmla="*/ 0 w 1271472"/>
                  <a:gd name="connsiteY33" fmla="*/ 84177 h 760397"/>
                  <a:gd name="connsiteX34" fmla="*/ 0 w 1271472"/>
                  <a:gd name="connsiteY34" fmla="*/ 168821 h 760397"/>
                  <a:gd name="connsiteX35" fmla="*/ 84452 w 1271472"/>
                  <a:gd name="connsiteY35" fmla="*/ 168821 h 760397"/>
                  <a:gd name="connsiteX36" fmla="*/ 84452 w 1271472"/>
                  <a:gd name="connsiteY36" fmla="*/ 253466 h 760397"/>
                  <a:gd name="connsiteX37" fmla="*/ 169373 w 1271472"/>
                  <a:gd name="connsiteY37" fmla="*/ 253466 h 760397"/>
                  <a:gd name="connsiteX38" fmla="*/ 169373 w 1271472"/>
                  <a:gd name="connsiteY38" fmla="*/ 338110 h 760397"/>
                  <a:gd name="connsiteX39" fmla="*/ 254295 w 1271472"/>
                  <a:gd name="connsiteY39" fmla="*/ 338110 h 760397"/>
                  <a:gd name="connsiteX40" fmla="*/ 254295 w 1271472"/>
                  <a:gd name="connsiteY40" fmla="*/ 422287 h 760397"/>
                  <a:gd name="connsiteX41" fmla="*/ 338747 w 1271472"/>
                  <a:gd name="connsiteY41" fmla="*/ 422287 h 760397"/>
                  <a:gd name="connsiteX42" fmla="*/ 338747 w 1271472"/>
                  <a:gd name="connsiteY42" fmla="*/ 506932 h 760397"/>
                  <a:gd name="connsiteX43" fmla="*/ 423668 w 1271472"/>
                  <a:gd name="connsiteY43" fmla="*/ 506932 h 760397"/>
                  <a:gd name="connsiteX44" fmla="*/ 423668 w 1271472"/>
                  <a:gd name="connsiteY44" fmla="*/ 591576 h 760397"/>
                  <a:gd name="connsiteX45" fmla="*/ 508589 w 1271472"/>
                  <a:gd name="connsiteY45" fmla="*/ 591576 h 760397"/>
                  <a:gd name="connsiteX46" fmla="*/ 508589 w 1271472"/>
                  <a:gd name="connsiteY46" fmla="*/ 591576 h 760397"/>
                  <a:gd name="connsiteX47" fmla="*/ 508589 w 1271472"/>
                  <a:gd name="connsiteY47" fmla="*/ 675753 h 760397"/>
                  <a:gd name="connsiteX48" fmla="*/ 593041 w 1271472"/>
                  <a:gd name="connsiteY48" fmla="*/ 675753 h 760397"/>
                  <a:gd name="connsiteX49" fmla="*/ 593041 w 1271472"/>
                  <a:gd name="connsiteY49" fmla="*/ 760397 h 760397"/>
                  <a:gd name="connsiteX50" fmla="*/ 677963 w 1271472"/>
                  <a:gd name="connsiteY50" fmla="*/ 760397 h 760397"/>
                  <a:gd name="connsiteX51" fmla="*/ 677963 w 1271472"/>
                  <a:gd name="connsiteY51" fmla="*/ 675753 h 760397"/>
                  <a:gd name="connsiteX52" fmla="*/ 762884 w 1271472"/>
                  <a:gd name="connsiteY52" fmla="*/ 675753 h 760397"/>
                  <a:gd name="connsiteX53" fmla="*/ 762884 w 1271472"/>
                  <a:gd name="connsiteY53" fmla="*/ 591576 h 760397"/>
                  <a:gd name="connsiteX54" fmla="*/ 847336 w 1271472"/>
                  <a:gd name="connsiteY54" fmla="*/ 591576 h 760397"/>
                  <a:gd name="connsiteX55" fmla="*/ 847336 w 1271472"/>
                  <a:gd name="connsiteY55" fmla="*/ 506932 h 760397"/>
                  <a:gd name="connsiteX56" fmla="*/ 847336 w 1271472"/>
                  <a:gd name="connsiteY56" fmla="*/ 506932 h 760397"/>
                  <a:gd name="connsiteX57" fmla="*/ 932257 w 1271472"/>
                  <a:gd name="connsiteY57" fmla="*/ 506932 h 760397"/>
                  <a:gd name="connsiteX58" fmla="*/ 932257 w 1271472"/>
                  <a:gd name="connsiteY58" fmla="*/ 422287 h 760397"/>
                  <a:gd name="connsiteX59" fmla="*/ 932257 w 1271472"/>
                  <a:gd name="connsiteY59" fmla="*/ 422287 h 760397"/>
                  <a:gd name="connsiteX60" fmla="*/ 1017178 w 1271472"/>
                  <a:gd name="connsiteY60" fmla="*/ 422287 h 760397"/>
                  <a:gd name="connsiteX61" fmla="*/ 1017178 w 1271472"/>
                  <a:gd name="connsiteY61" fmla="*/ 338110 h 760397"/>
                  <a:gd name="connsiteX62" fmla="*/ 1017178 w 1271472"/>
                  <a:gd name="connsiteY62" fmla="*/ 338110 h 760397"/>
                  <a:gd name="connsiteX63" fmla="*/ 1101630 w 1271472"/>
                  <a:gd name="connsiteY63" fmla="*/ 338110 h 760397"/>
                  <a:gd name="connsiteX64" fmla="*/ 1101630 w 1271472"/>
                  <a:gd name="connsiteY64" fmla="*/ 253466 h 760397"/>
                  <a:gd name="connsiteX65" fmla="*/ 1186552 w 1271472"/>
                  <a:gd name="connsiteY65" fmla="*/ 253466 h 760397"/>
                  <a:gd name="connsiteX66" fmla="*/ 1186552 w 1271472"/>
                  <a:gd name="connsiteY66" fmla="*/ 168821 h 760397"/>
                  <a:gd name="connsiteX67" fmla="*/ 1186552 w 1271472"/>
                  <a:gd name="connsiteY67" fmla="*/ 168821 h 760397"/>
                  <a:gd name="connsiteX68" fmla="*/ 1186552 w 1271472"/>
                  <a:gd name="connsiteY68" fmla="*/ 168821 h 760397"/>
                  <a:gd name="connsiteX69" fmla="*/ 1271473 w 1271472"/>
                  <a:gd name="connsiteY69" fmla="*/ 168821 h 760397"/>
                  <a:gd name="connsiteX70" fmla="*/ 1271473 w 1271472"/>
                  <a:gd name="connsiteY70" fmla="*/ 84177 h 760397"/>
                  <a:gd name="connsiteX71" fmla="*/ 1271473 w 1271472"/>
                  <a:gd name="connsiteY71" fmla="*/ 0 h 760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71472" h="760397">
                    <a:moveTo>
                      <a:pt x="1186552" y="0"/>
                    </a:moveTo>
                    <a:lnTo>
                      <a:pt x="1186552" y="84177"/>
                    </a:lnTo>
                    <a:lnTo>
                      <a:pt x="1101630" y="84177"/>
                    </a:lnTo>
                    <a:lnTo>
                      <a:pt x="1101630" y="168821"/>
                    </a:lnTo>
                    <a:lnTo>
                      <a:pt x="1017178" y="168821"/>
                    </a:lnTo>
                    <a:lnTo>
                      <a:pt x="1017178" y="253466"/>
                    </a:lnTo>
                    <a:lnTo>
                      <a:pt x="1017178" y="253466"/>
                    </a:lnTo>
                    <a:lnTo>
                      <a:pt x="932257" y="253466"/>
                    </a:lnTo>
                    <a:lnTo>
                      <a:pt x="932257" y="338110"/>
                    </a:lnTo>
                    <a:lnTo>
                      <a:pt x="932257" y="338110"/>
                    </a:lnTo>
                    <a:lnTo>
                      <a:pt x="847336" y="338110"/>
                    </a:lnTo>
                    <a:lnTo>
                      <a:pt x="847336" y="422287"/>
                    </a:lnTo>
                    <a:lnTo>
                      <a:pt x="847336" y="422287"/>
                    </a:lnTo>
                    <a:lnTo>
                      <a:pt x="762884" y="422287"/>
                    </a:lnTo>
                    <a:lnTo>
                      <a:pt x="762884" y="506932"/>
                    </a:lnTo>
                    <a:lnTo>
                      <a:pt x="677963" y="506932"/>
                    </a:lnTo>
                    <a:lnTo>
                      <a:pt x="677963" y="591576"/>
                    </a:lnTo>
                    <a:lnTo>
                      <a:pt x="593041" y="591576"/>
                    </a:lnTo>
                    <a:lnTo>
                      <a:pt x="593041" y="591576"/>
                    </a:lnTo>
                    <a:lnTo>
                      <a:pt x="593041" y="506932"/>
                    </a:lnTo>
                    <a:lnTo>
                      <a:pt x="508589" y="506932"/>
                    </a:lnTo>
                    <a:lnTo>
                      <a:pt x="508589" y="422287"/>
                    </a:lnTo>
                    <a:lnTo>
                      <a:pt x="423668" y="422287"/>
                    </a:lnTo>
                    <a:lnTo>
                      <a:pt x="423668" y="338110"/>
                    </a:lnTo>
                    <a:lnTo>
                      <a:pt x="338747" y="338110"/>
                    </a:lnTo>
                    <a:lnTo>
                      <a:pt x="338747" y="253466"/>
                    </a:lnTo>
                    <a:lnTo>
                      <a:pt x="254295" y="253466"/>
                    </a:lnTo>
                    <a:lnTo>
                      <a:pt x="254295" y="168821"/>
                    </a:lnTo>
                    <a:lnTo>
                      <a:pt x="169373" y="168821"/>
                    </a:lnTo>
                    <a:lnTo>
                      <a:pt x="169373" y="84177"/>
                    </a:lnTo>
                    <a:lnTo>
                      <a:pt x="84452" y="84177"/>
                    </a:lnTo>
                    <a:lnTo>
                      <a:pt x="84452" y="0"/>
                    </a:lnTo>
                    <a:lnTo>
                      <a:pt x="0" y="0"/>
                    </a:lnTo>
                    <a:lnTo>
                      <a:pt x="0" y="84177"/>
                    </a:lnTo>
                    <a:lnTo>
                      <a:pt x="0" y="168821"/>
                    </a:lnTo>
                    <a:lnTo>
                      <a:pt x="84452" y="168821"/>
                    </a:lnTo>
                    <a:lnTo>
                      <a:pt x="84452" y="253466"/>
                    </a:lnTo>
                    <a:lnTo>
                      <a:pt x="169373" y="253466"/>
                    </a:lnTo>
                    <a:lnTo>
                      <a:pt x="169373" y="338110"/>
                    </a:lnTo>
                    <a:lnTo>
                      <a:pt x="254295" y="338110"/>
                    </a:lnTo>
                    <a:lnTo>
                      <a:pt x="254295" y="422287"/>
                    </a:lnTo>
                    <a:lnTo>
                      <a:pt x="338747" y="422287"/>
                    </a:lnTo>
                    <a:lnTo>
                      <a:pt x="338747" y="506932"/>
                    </a:lnTo>
                    <a:lnTo>
                      <a:pt x="423668" y="506932"/>
                    </a:lnTo>
                    <a:lnTo>
                      <a:pt x="423668" y="591576"/>
                    </a:lnTo>
                    <a:lnTo>
                      <a:pt x="508589" y="591576"/>
                    </a:lnTo>
                    <a:lnTo>
                      <a:pt x="508589" y="591576"/>
                    </a:lnTo>
                    <a:lnTo>
                      <a:pt x="508589" y="675753"/>
                    </a:lnTo>
                    <a:lnTo>
                      <a:pt x="593041" y="675753"/>
                    </a:lnTo>
                    <a:lnTo>
                      <a:pt x="593041" y="760397"/>
                    </a:lnTo>
                    <a:lnTo>
                      <a:pt x="677963" y="760397"/>
                    </a:lnTo>
                    <a:lnTo>
                      <a:pt x="677963" y="675753"/>
                    </a:lnTo>
                    <a:lnTo>
                      <a:pt x="762884" y="675753"/>
                    </a:lnTo>
                    <a:lnTo>
                      <a:pt x="762884" y="591576"/>
                    </a:lnTo>
                    <a:lnTo>
                      <a:pt x="847336" y="591576"/>
                    </a:lnTo>
                    <a:lnTo>
                      <a:pt x="847336" y="506932"/>
                    </a:lnTo>
                    <a:lnTo>
                      <a:pt x="847336" y="506932"/>
                    </a:lnTo>
                    <a:lnTo>
                      <a:pt x="932257" y="506932"/>
                    </a:lnTo>
                    <a:lnTo>
                      <a:pt x="932257" y="422287"/>
                    </a:lnTo>
                    <a:lnTo>
                      <a:pt x="932257" y="422287"/>
                    </a:lnTo>
                    <a:lnTo>
                      <a:pt x="1017178" y="422287"/>
                    </a:lnTo>
                    <a:lnTo>
                      <a:pt x="1017178" y="338110"/>
                    </a:lnTo>
                    <a:lnTo>
                      <a:pt x="1017178" y="338110"/>
                    </a:lnTo>
                    <a:lnTo>
                      <a:pt x="1101630" y="338110"/>
                    </a:lnTo>
                    <a:lnTo>
                      <a:pt x="1101630" y="253466"/>
                    </a:lnTo>
                    <a:lnTo>
                      <a:pt x="1186552" y="253466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271473" y="168821"/>
                    </a:lnTo>
                    <a:lnTo>
                      <a:pt x="1271473" y="84177"/>
                    </a:lnTo>
                    <a:lnTo>
                      <a:pt x="1271473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5" name="Freeform 2">
            <a:extLst>
              <a:ext uri="{FF2B5EF4-FFF2-40B4-BE49-F238E27FC236}">
                <a16:creationId xmlns:a16="http://schemas.microsoft.com/office/drawing/2014/main" id="{2E8711B8-A446-327E-C5B1-5E472F089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8880" y="7016772"/>
            <a:ext cx="3582196" cy="34633"/>
          </a:xfrm>
          <a:custGeom>
            <a:avLst/>
            <a:gdLst>
              <a:gd name="T0" fmla="*/ 1148990 w 3191"/>
              <a:gd name="T1" fmla="*/ 10765 h 32"/>
              <a:gd name="T2" fmla="*/ 0 w 3191"/>
              <a:gd name="T3" fmla="*/ 10765 h 32"/>
              <a:gd name="T4" fmla="*/ 0 w 3191"/>
              <a:gd name="T5" fmla="*/ 0 h 32"/>
              <a:gd name="T6" fmla="*/ 1148990 w 3191"/>
              <a:gd name="T7" fmla="*/ 0 h 32"/>
              <a:gd name="T8" fmla="*/ 1148990 w 3191"/>
              <a:gd name="T9" fmla="*/ 10765 h 3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191" h="32">
                <a:moveTo>
                  <a:pt x="3190" y="31"/>
                </a:moveTo>
                <a:lnTo>
                  <a:pt x="0" y="31"/>
                </a:lnTo>
                <a:lnTo>
                  <a:pt x="0" y="0"/>
                </a:lnTo>
                <a:lnTo>
                  <a:pt x="3190" y="0"/>
                </a:lnTo>
                <a:lnTo>
                  <a:pt x="3190" y="31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BAD97D69-83A8-5392-0670-4622C1C091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5903" y="9196271"/>
            <a:ext cx="5190228" cy="34633"/>
          </a:xfrm>
          <a:custGeom>
            <a:avLst/>
            <a:gdLst>
              <a:gd name="T0" fmla="*/ 1664928 w 4628"/>
              <a:gd name="T1" fmla="*/ 10754 h 31"/>
              <a:gd name="T2" fmla="*/ 0 w 4628"/>
              <a:gd name="T3" fmla="*/ 10754 h 31"/>
              <a:gd name="T4" fmla="*/ 0 w 4628"/>
              <a:gd name="T5" fmla="*/ 0 h 31"/>
              <a:gd name="T6" fmla="*/ 1664928 w 4628"/>
              <a:gd name="T7" fmla="*/ 0 h 31"/>
              <a:gd name="T8" fmla="*/ 1664928 w 4628"/>
              <a:gd name="T9" fmla="*/ 10754 h 3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628" h="31">
                <a:moveTo>
                  <a:pt x="4627" y="30"/>
                </a:moveTo>
                <a:lnTo>
                  <a:pt x="0" y="30"/>
                </a:lnTo>
                <a:lnTo>
                  <a:pt x="0" y="0"/>
                </a:lnTo>
                <a:lnTo>
                  <a:pt x="4627" y="0"/>
                </a:lnTo>
                <a:lnTo>
                  <a:pt x="4627" y="3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189E8F2D-9A7F-2924-BAE1-7F8DAE7AE1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4465" y="11373294"/>
            <a:ext cx="6006611" cy="34636"/>
          </a:xfrm>
          <a:custGeom>
            <a:avLst/>
            <a:gdLst>
              <a:gd name="T0" fmla="*/ 1926865 w 5352"/>
              <a:gd name="T1" fmla="*/ 10766 h 32"/>
              <a:gd name="T2" fmla="*/ 0 w 5352"/>
              <a:gd name="T3" fmla="*/ 10766 h 32"/>
              <a:gd name="T4" fmla="*/ 0 w 5352"/>
              <a:gd name="T5" fmla="*/ 0 h 32"/>
              <a:gd name="T6" fmla="*/ 1926865 w 5352"/>
              <a:gd name="T7" fmla="*/ 0 h 32"/>
              <a:gd name="T8" fmla="*/ 1926865 w 5352"/>
              <a:gd name="T9" fmla="*/ 10766 h 3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352" h="32">
                <a:moveTo>
                  <a:pt x="5351" y="31"/>
                </a:moveTo>
                <a:lnTo>
                  <a:pt x="0" y="31"/>
                </a:lnTo>
                <a:lnTo>
                  <a:pt x="0" y="0"/>
                </a:lnTo>
                <a:lnTo>
                  <a:pt x="5351" y="0"/>
                </a:lnTo>
                <a:lnTo>
                  <a:pt x="5351" y="31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8" name="Freeform 365">
            <a:extLst>
              <a:ext uri="{FF2B5EF4-FFF2-40B4-BE49-F238E27FC236}">
                <a16:creationId xmlns:a16="http://schemas.microsoft.com/office/drawing/2014/main" id="{193998A5-0B18-F4E4-2F25-5C0B8D112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3276" y="10010181"/>
            <a:ext cx="1800994" cy="1800994"/>
          </a:xfrm>
          <a:custGeom>
            <a:avLst/>
            <a:gdLst>
              <a:gd name="T0" fmla="*/ 528526 w 1605"/>
              <a:gd name="T1" fmla="*/ 325782 h 1607"/>
              <a:gd name="T2" fmla="*/ 528526 w 1605"/>
              <a:gd name="T3" fmla="*/ 325782 h 1607"/>
              <a:gd name="T4" fmla="*/ 569929 w 1605"/>
              <a:gd name="T5" fmla="*/ 226897 h 1607"/>
              <a:gd name="T6" fmla="*/ 569929 w 1605"/>
              <a:gd name="T7" fmla="*/ 226897 h 1607"/>
              <a:gd name="T8" fmla="*/ 529606 w 1605"/>
              <a:gd name="T9" fmla="*/ 198490 h 1607"/>
              <a:gd name="T10" fmla="*/ 351750 w 1605"/>
              <a:gd name="T11" fmla="*/ 336570 h 1607"/>
              <a:gd name="T12" fmla="*/ 351750 w 1605"/>
              <a:gd name="T13" fmla="*/ 336570 h 1607"/>
              <a:gd name="T14" fmla="*/ 246981 w 1605"/>
              <a:gd name="T15" fmla="*/ 330457 h 1607"/>
              <a:gd name="T16" fmla="*/ 246981 w 1605"/>
              <a:gd name="T17" fmla="*/ 330457 h 1607"/>
              <a:gd name="T18" fmla="*/ 240861 w 1605"/>
              <a:gd name="T19" fmla="*/ 225818 h 1607"/>
              <a:gd name="T20" fmla="*/ 379473 w 1605"/>
              <a:gd name="T21" fmla="*/ 47825 h 1607"/>
              <a:gd name="T22" fmla="*/ 379473 w 1605"/>
              <a:gd name="T23" fmla="*/ 47825 h 1607"/>
              <a:gd name="T24" fmla="*/ 351390 w 1605"/>
              <a:gd name="T25" fmla="*/ 7551 h 1607"/>
              <a:gd name="T26" fmla="*/ 351390 w 1605"/>
              <a:gd name="T27" fmla="*/ 7551 h 1607"/>
              <a:gd name="T28" fmla="*/ 69486 w 1605"/>
              <a:gd name="T29" fmla="*/ 231212 h 1607"/>
              <a:gd name="T30" fmla="*/ 69486 w 1605"/>
              <a:gd name="T31" fmla="*/ 231212 h 1607"/>
              <a:gd name="T32" fmla="*/ 360 w 1605"/>
              <a:gd name="T33" fmla="*/ 523913 h 1607"/>
              <a:gd name="T34" fmla="*/ 360 w 1605"/>
              <a:gd name="T35" fmla="*/ 523913 h 1607"/>
              <a:gd name="T36" fmla="*/ 53645 w 1605"/>
              <a:gd name="T37" fmla="*/ 577490 h 1607"/>
              <a:gd name="T38" fmla="*/ 53645 w 1605"/>
              <a:gd name="T39" fmla="*/ 577490 h 1607"/>
              <a:gd name="T40" fmla="*/ 528526 w 1605"/>
              <a:gd name="T41" fmla="*/ 325782 h 1607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1605" h="1607">
                <a:moveTo>
                  <a:pt x="1468" y="906"/>
                </a:moveTo>
                <a:lnTo>
                  <a:pt x="1468" y="906"/>
                </a:lnTo>
                <a:cubicBezTo>
                  <a:pt x="1514" y="821"/>
                  <a:pt x="1553" y="728"/>
                  <a:pt x="1583" y="631"/>
                </a:cubicBezTo>
                <a:cubicBezTo>
                  <a:pt x="1604" y="563"/>
                  <a:pt x="1525" y="510"/>
                  <a:pt x="1471" y="552"/>
                </a:cubicBezTo>
                <a:lnTo>
                  <a:pt x="977" y="936"/>
                </a:lnTo>
                <a:cubicBezTo>
                  <a:pt x="890" y="1005"/>
                  <a:pt x="765" y="997"/>
                  <a:pt x="686" y="919"/>
                </a:cubicBezTo>
                <a:cubicBezTo>
                  <a:pt x="608" y="840"/>
                  <a:pt x="600" y="716"/>
                  <a:pt x="669" y="628"/>
                </a:cubicBezTo>
                <a:lnTo>
                  <a:pt x="1054" y="133"/>
                </a:lnTo>
                <a:cubicBezTo>
                  <a:pt x="1097" y="78"/>
                  <a:pt x="1043" y="0"/>
                  <a:pt x="976" y="21"/>
                </a:cubicBezTo>
                <a:cubicBezTo>
                  <a:pt x="614" y="131"/>
                  <a:pt x="340" y="354"/>
                  <a:pt x="193" y="643"/>
                </a:cubicBezTo>
                <a:cubicBezTo>
                  <a:pt x="70" y="871"/>
                  <a:pt x="0" y="1149"/>
                  <a:pt x="1" y="1457"/>
                </a:cubicBezTo>
                <a:cubicBezTo>
                  <a:pt x="1" y="1539"/>
                  <a:pt x="67" y="1606"/>
                  <a:pt x="149" y="1606"/>
                </a:cubicBezTo>
                <a:cubicBezTo>
                  <a:pt x="773" y="1604"/>
                  <a:pt x="1256" y="1326"/>
                  <a:pt x="1468" y="906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9" name="Freeform 366">
            <a:extLst>
              <a:ext uri="{FF2B5EF4-FFF2-40B4-BE49-F238E27FC236}">
                <a16:creationId xmlns:a16="http://schemas.microsoft.com/office/drawing/2014/main" id="{E1201023-0B2F-6579-F860-360D76FE3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3710" y="4349915"/>
            <a:ext cx="2295772" cy="2295772"/>
          </a:xfrm>
          <a:custGeom>
            <a:avLst/>
            <a:gdLst>
              <a:gd name="T0" fmla="*/ 719687 w 2047"/>
              <a:gd name="T1" fmla="*/ 78484 h 2046"/>
              <a:gd name="T2" fmla="*/ 719687 w 2047"/>
              <a:gd name="T3" fmla="*/ 78484 h 2046"/>
              <a:gd name="T4" fmla="*/ 731202 w 2047"/>
              <a:gd name="T5" fmla="*/ 25561 h 2046"/>
              <a:gd name="T6" fmla="*/ 731202 w 2047"/>
              <a:gd name="T7" fmla="*/ 25561 h 2046"/>
              <a:gd name="T8" fmla="*/ 735520 w 2047"/>
              <a:gd name="T9" fmla="*/ 6840 h 2046"/>
              <a:gd name="T10" fmla="*/ 735520 w 2047"/>
              <a:gd name="T11" fmla="*/ 6120 h 2046"/>
              <a:gd name="T12" fmla="*/ 735520 w 2047"/>
              <a:gd name="T13" fmla="*/ 6120 h 2046"/>
              <a:gd name="T14" fmla="*/ 734441 w 2047"/>
              <a:gd name="T15" fmla="*/ 1800 h 2046"/>
              <a:gd name="T16" fmla="*/ 734441 w 2047"/>
              <a:gd name="T17" fmla="*/ 1800 h 2046"/>
              <a:gd name="T18" fmla="*/ 729763 w 2047"/>
              <a:gd name="T19" fmla="*/ 360 h 2046"/>
              <a:gd name="T20" fmla="*/ 729403 w 2047"/>
              <a:gd name="T21" fmla="*/ 360 h 2046"/>
              <a:gd name="T22" fmla="*/ 729403 w 2047"/>
              <a:gd name="T23" fmla="*/ 360 h 2046"/>
              <a:gd name="T24" fmla="*/ 710691 w 2047"/>
              <a:gd name="T25" fmla="*/ 4680 h 2046"/>
              <a:gd name="T26" fmla="*/ 710691 w 2047"/>
              <a:gd name="T27" fmla="*/ 4680 h 2046"/>
              <a:gd name="T28" fmla="*/ 657434 w 2047"/>
              <a:gd name="T29" fmla="*/ 16561 h 2046"/>
              <a:gd name="T30" fmla="*/ 657434 w 2047"/>
              <a:gd name="T31" fmla="*/ 16561 h 2046"/>
              <a:gd name="T32" fmla="*/ 148975 w 2047"/>
              <a:gd name="T33" fmla="*/ 140048 h 2046"/>
              <a:gd name="T34" fmla="*/ 148975 w 2047"/>
              <a:gd name="T35" fmla="*/ 140048 h 2046"/>
              <a:gd name="T36" fmla="*/ 0 w 2047"/>
              <a:gd name="T37" fmla="*/ 198731 h 2046"/>
              <a:gd name="T38" fmla="*/ 181721 w 2047"/>
              <a:gd name="T39" fmla="*/ 380541 h 2046"/>
              <a:gd name="T40" fmla="*/ 181721 w 2047"/>
              <a:gd name="T41" fmla="*/ 380541 h 2046"/>
              <a:gd name="T42" fmla="*/ 190717 w 2047"/>
              <a:gd name="T43" fmla="*/ 423383 h 2046"/>
              <a:gd name="T44" fmla="*/ 190717 w 2047"/>
              <a:gd name="T45" fmla="*/ 423383 h 2046"/>
              <a:gd name="T46" fmla="*/ 160850 w 2047"/>
              <a:gd name="T47" fmla="*/ 454705 h 2046"/>
              <a:gd name="T48" fmla="*/ 160850 w 2047"/>
              <a:gd name="T49" fmla="*/ 454705 h 2046"/>
              <a:gd name="T50" fmla="*/ 68010 w 2047"/>
              <a:gd name="T51" fmla="*/ 504387 h 2046"/>
              <a:gd name="T52" fmla="*/ 68010 w 2047"/>
              <a:gd name="T53" fmla="*/ 504387 h 2046"/>
              <a:gd name="T54" fmla="*/ 79166 w 2047"/>
              <a:gd name="T55" fmla="*/ 656316 h 2046"/>
              <a:gd name="T56" fmla="*/ 79166 w 2047"/>
              <a:gd name="T57" fmla="*/ 656316 h 2046"/>
              <a:gd name="T58" fmla="*/ 231020 w 2047"/>
              <a:gd name="T59" fmla="*/ 667476 h 2046"/>
              <a:gd name="T60" fmla="*/ 231020 w 2047"/>
              <a:gd name="T61" fmla="*/ 667476 h 2046"/>
              <a:gd name="T62" fmla="*/ 237857 w 2047"/>
              <a:gd name="T63" fmla="*/ 659916 h 2046"/>
              <a:gd name="T64" fmla="*/ 237857 w 2047"/>
              <a:gd name="T65" fmla="*/ 659916 h 2046"/>
              <a:gd name="T66" fmla="*/ 282117 w 2047"/>
              <a:gd name="T67" fmla="*/ 575311 h 2046"/>
              <a:gd name="T68" fmla="*/ 282117 w 2047"/>
              <a:gd name="T69" fmla="*/ 575311 h 2046"/>
              <a:gd name="T70" fmla="*/ 308386 w 2047"/>
              <a:gd name="T71" fmla="*/ 547590 h 2046"/>
              <a:gd name="T72" fmla="*/ 308386 w 2047"/>
              <a:gd name="T73" fmla="*/ 547590 h 2046"/>
              <a:gd name="T74" fmla="*/ 313784 w 2047"/>
              <a:gd name="T75" fmla="*/ 545430 h 2046"/>
              <a:gd name="T76" fmla="*/ 313784 w 2047"/>
              <a:gd name="T77" fmla="*/ 545430 h 2046"/>
              <a:gd name="T78" fmla="*/ 355526 w 2047"/>
              <a:gd name="T79" fmla="*/ 554430 h 2046"/>
              <a:gd name="T80" fmla="*/ 356245 w 2047"/>
              <a:gd name="T81" fmla="*/ 555150 h 2046"/>
              <a:gd name="T82" fmla="*/ 537247 w 2047"/>
              <a:gd name="T83" fmla="*/ 736240 h 2046"/>
              <a:gd name="T84" fmla="*/ 537247 w 2047"/>
              <a:gd name="T85" fmla="*/ 736240 h 2046"/>
              <a:gd name="T86" fmla="*/ 596261 w 2047"/>
              <a:gd name="T87" fmla="*/ 587552 h 2046"/>
              <a:gd name="T88" fmla="*/ 596261 w 2047"/>
              <a:gd name="T89" fmla="*/ 587552 h 2046"/>
              <a:gd name="T90" fmla="*/ 719687 w 2047"/>
              <a:gd name="T91" fmla="*/ 78484 h 204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2047" h="2046">
                <a:moveTo>
                  <a:pt x="2000" y="218"/>
                </a:moveTo>
                <a:lnTo>
                  <a:pt x="2000" y="218"/>
                </a:lnTo>
                <a:cubicBezTo>
                  <a:pt x="2009" y="169"/>
                  <a:pt x="2020" y="119"/>
                  <a:pt x="2032" y="71"/>
                </a:cubicBezTo>
                <a:cubicBezTo>
                  <a:pt x="2036" y="53"/>
                  <a:pt x="2040" y="36"/>
                  <a:pt x="2044" y="19"/>
                </a:cubicBezTo>
                <a:lnTo>
                  <a:pt x="2044" y="17"/>
                </a:lnTo>
                <a:cubicBezTo>
                  <a:pt x="2046" y="11"/>
                  <a:pt x="2042" y="6"/>
                  <a:pt x="2041" y="5"/>
                </a:cubicBezTo>
                <a:cubicBezTo>
                  <a:pt x="2039" y="3"/>
                  <a:pt x="2035" y="0"/>
                  <a:pt x="2028" y="1"/>
                </a:cubicBezTo>
                <a:lnTo>
                  <a:pt x="2027" y="1"/>
                </a:lnTo>
                <a:cubicBezTo>
                  <a:pt x="2009" y="5"/>
                  <a:pt x="1992" y="9"/>
                  <a:pt x="1975" y="13"/>
                </a:cubicBezTo>
                <a:cubicBezTo>
                  <a:pt x="1926" y="25"/>
                  <a:pt x="1877" y="36"/>
                  <a:pt x="1827" y="46"/>
                </a:cubicBezTo>
                <a:cubicBezTo>
                  <a:pt x="1362" y="136"/>
                  <a:pt x="882" y="229"/>
                  <a:pt x="414" y="389"/>
                </a:cubicBezTo>
                <a:cubicBezTo>
                  <a:pt x="272" y="437"/>
                  <a:pt x="133" y="491"/>
                  <a:pt x="0" y="552"/>
                </a:cubicBezTo>
                <a:lnTo>
                  <a:pt x="505" y="1057"/>
                </a:lnTo>
                <a:cubicBezTo>
                  <a:pt x="533" y="1090"/>
                  <a:pt x="542" y="1135"/>
                  <a:pt x="530" y="1176"/>
                </a:cubicBezTo>
                <a:cubicBezTo>
                  <a:pt x="518" y="1218"/>
                  <a:pt x="488" y="1249"/>
                  <a:pt x="447" y="1263"/>
                </a:cubicBezTo>
                <a:cubicBezTo>
                  <a:pt x="335" y="1299"/>
                  <a:pt x="239" y="1351"/>
                  <a:pt x="189" y="1401"/>
                </a:cubicBezTo>
                <a:cubicBezTo>
                  <a:pt x="70" y="1519"/>
                  <a:pt x="82" y="1685"/>
                  <a:pt x="220" y="1823"/>
                </a:cubicBezTo>
                <a:cubicBezTo>
                  <a:pt x="358" y="1960"/>
                  <a:pt x="523" y="1973"/>
                  <a:pt x="642" y="1854"/>
                </a:cubicBezTo>
                <a:cubicBezTo>
                  <a:pt x="648" y="1848"/>
                  <a:pt x="655" y="1840"/>
                  <a:pt x="661" y="1833"/>
                </a:cubicBezTo>
                <a:cubicBezTo>
                  <a:pt x="706" y="1779"/>
                  <a:pt x="751" y="1694"/>
                  <a:pt x="784" y="1598"/>
                </a:cubicBezTo>
                <a:cubicBezTo>
                  <a:pt x="796" y="1563"/>
                  <a:pt x="823" y="1535"/>
                  <a:pt x="857" y="1521"/>
                </a:cubicBezTo>
                <a:cubicBezTo>
                  <a:pt x="861" y="1519"/>
                  <a:pt x="866" y="1517"/>
                  <a:pt x="872" y="1515"/>
                </a:cubicBezTo>
                <a:cubicBezTo>
                  <a:pt x="912" y="1504"/>
                  <a:pt x="957" y="1513"/>
                  <a:pt x="988" y="1540"/>
                </a:cubicBezTo>
                <a:lnTo>
                  <a:pt x="990" y="1542"/>
                </a:lnTo>
                <a:lnTo>
                  <a:pt x="1493" y="2045"/>
                </a:lnTo>
                <a:cubicBezTo>
                  <a:pt x="1554" y="1913"/>
                  <a:pt x="1608" y="1773"/>
                  <a:pt x="1657" y="1632"/>
                </a:cubicBezTo>
                <a:cubicBezTo>
                  <a:pt x="1816" y="1163"/>
                  <a:pt x="1913" y="661"/>
                  <a:pt x="2000" y="21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0" name="Freeform 367">
            <a:extLst>
              <a:ext uri="{FF2B5EF4-FFF2-40B4-BE49-F238E27FC236}">
                <a16:creationId xmlns:a16="http://schemas.microsoft.com/office/drawing/2014/main" id="{1CD24A8F-B793-BCB5-AFDE-2A47FC65F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1880" y="4993127"/>
            <a:ext cx="3374389" cy="3374389"/>
          </a:xfrm>
          <a:custGeom>
            <a:avLst/>
            <a:gdLst>
              <a:gd name="T0" fmla="*/ 918186 w 3008"/>
              <a:gd name="T1" fmla="*/ 820557 h 3007"/>
              <a:gd name="T2" fmla="*/ 918186 w 3008"/>
              <a:gd name="T3" fmla="*/ 820557 h 3007"/>
              <a:gd name="T4" fmla="*/ 976495 w 3008"/>
              <a:gd name="T5" fmla="*/ 737386 h 3007"/>
              <a:gd name="T6" fmla="*/ 976495 w 3008"/>
              <a:gd name="T7" fmla="*/ 737386 h 3007"/>
              <a:gd name="T8" fmla="*/ 1082315 w 3008"/>
              <a:gd name="T9" fmla="*/ 547278 h 3007"/>
              <a:gd name="T10" fmla="*/ 896950 w 3008"/>
              <a:gd name="T11" fmla="*/ 361132 h 3007"/>
              <a:gd name="T12" fmla="*/ 896950 w 3008"/>
              <a:gd name="T13" fmla="*/ 361132 h 3007"/>
              <a:gd name="T14" fmla="*/ 871395 w 3008"/>
              <a:gd name="T15" fmla="*/ 356091 h 3007"/>
              <a:gd name="T16" fmla="*/ 871395 w 3008"/>
              <a:gd name="T17" fmla="*/ 356091 h 3007"/>
              <a:gd name="T18" fmla="*/ 851599 w 3008"/>
              <a:gd name="T19" fmla="*/ 374814 h 3007"/>
              <a:gd name="T20" fmla="*/ 851599 w 3008"/>
              <a:gd name="T21" fmla="*/ 374814 h 3007"/>
              <a:gd name="T22" fmla="*/ 796529 w 3008"/>
              <a:gd name="T23" fmla="*/ 473468 h 3007"/>
              <a:gd name="T24" fmla="*/ 796529 w 3008"/>
              <a:gd name="T25" fmla="*/ 473468 h 3007"/>
              <a:gd name="T26" fmla="*/ 619443 w 3008"/>
              <a:gd name="T27" fmla="*/ 462306 h 3007"/>
              <a:gd name="T28" fmla="*/ 619443 w 3008"/>
              <a:gd name="T29" fmla="*/ 462306 h 3007"/>
              <a:gd name="T30" fmla="*/ 607925 w 3008"/>
              <a:gd name="T31" fmla="*/ 285161 h 3007"/>
              <a:gd name="T32" fmla="*/ 607925 w 3008"/>
              <a:gd name="T33" fmla="*/ 285161 h 3007"/>
              <a:gd name="T34" fmla="*/ 700067 w 3008"/>
              <a:gd name="T35" fmla="*/ 233673 h 3007"/>
              <a:gd name="T36" fmla="*/ 700067 w 3008"/>
              <a:gd name="T37" fmla="*/ 233673 h 3007"/>
              <a:gd name="T38" fmla="*/ 708346 w 3008"/>
              <a:gd name="T39" fmla="*/ 230793 h 3007"/>
              <a:gd name="T40" fmla="*/ 708346 w 3008"/>
              <a:gd name="T41" fmla="*/ 230793 h 3007"/>
              <a:gd name="T42" fmla="*/ 726342 w 3008"/>
              <a:gd name="T43" fmla="*/ 211710 h 3007"/>
              <a:gd name="T44" fmla="*/ 726342 w 3008"/>
              <a:gd name="T45" fmla="*/ 211710 h 3007"/>
              <a:gd name="T46" fmla="*/ 721303 w 3008"/>
              <a:gd name="T47" fmla="*/ 185427 h 3007"/>
              <a:gd name="T48" fmla="*/ 535579 w 3008"/>
              <a:gd name="T49" fmla="*/ 0 h 3007"/>
              <a:gd name="T50" fmla="*/ 535579 w 3008"/>
              <a:gd name="T51" fmla="*/ 0 h 3007"/>
              <a:gd name="T52" fmla="*/ 344815 w 3008"/>
              <a:gd name="T53" fmla="*/ 105855 h 3007"/>
              <a:gd name="T54" fmla="*/ 344815 w 3008"/>
              <a:gd name="T55" fmla="*/ 105855 h 3007"/>
              <a:gd name="T56" fmla="*/ 261670 w 3008"/>
              <a:gd name="T57" fmla="*/ 164544 h 3007"/>
              <a:gd name="T58" fmla="*/ 261670 w 3008"/>
              <a:gd name="T59" fmla="*/ 164544 h 3007"/>
              <a:gd name="T60" fmla="*/ 0 w 3008"/>
              <a:gd name="T61" fmla="*/ 395697 h 3007"/>
              <a:gd name="T62" fmla="*/ 260591 w 3008"/>
              <a:gd name="T63" fmla="*/ 656014 h 3007"/>
              <a:gd name="T64" fmla="*/ 260951 w 3008"/>
              <a:gd name="T65" fmla="*/ 656734 h 3007"/>
              <a:gd name="T66" fmla="*/ 260951 w 3008"/>
              <a:gd name="T67" fmla="*/ 656734 h 3007"/>
              <a:gd name="T68" fmla="*/ 264910 w 3008"/>
              <a:gd name="T69" fmla="*/ 697780 h 3007"/>
              <a:gd name="T70" fmla="*/ 264910 w 3008"/>
              <a:gd name="T71" fmla="*/ 697780 h 3007"/>
              <a:gd name="T72" fmla="*/ 236115 w 3008"/>
              <a:gd name="T73" fmla="*/ 725504 h 3007"/>
              <a:gd name="T74" fmla="*/ 236115 w 3008"/>
              <a:gd name="T75" fmla="*/ 725504 h 3007"/>
              <a:gd name="T76" fmla="*/ 143253 w 3008"/>
              <a:gd name="T77" fmla="*/ 775191 h 3007"/>
              <a:gd name="T78" fmla="*/ 143253 w 3008"/>
              <a:gd name="T79" fmla="*/ 775191 h 3007"/>
              <a:gd name="T80" fmla="*/ 154411 w 3008"/>
              <a:gd name="T81" fmla="*/ 927133 h 3007"/>
              <a:gd name="T82" fmla="*/ 154411 w 3008"/>
              <a:gd name="T83" fmla="*/ 927133 h 3007"/>
              <a:gd name="T84" fmla="*/ 306302 w 3008"/>
              <a:gd name="T85" fmla="*/ 938294 h 3007"/>
              <a:gd name="T86" fmla="*/ 306302 w 3008"/>
              <a:gd name="T87" fmla="*/ 938294 h 3007"/>
              <a:gd name="T88" fmla="*/ 313141 w 3008"/>
              <a:gd name="T89" fmla="*/ 930733 h 3007"/>
              <a:gd name="T90" fmla="*/ 313141 w 3008"/>
              <a:gd name="T91" fmla="*/ 930733 h 3007"/>
              <a:gd name="T92" fmla="*/ 357412 w 3008"/>
              <a:gd name="T93" fmla="*/ 846121 h 3007"/>
              <a:gd name="T94" fmla="*/ 357412 w 3008"/>
              <a:gd name="T95" fmla="*/ 846121 h 3007"/>
              <a:gd name="T96" fmla="*/ 380808 w 3008"/>
              <a:gd name="T97" fmla="*/ 819477 h 3007"/>
              <a:gd name="T98" fmla="*/ 380808 w 3008"/>
              <a:gd name="T99" fmla="*/ 819477 h 3007"/>
              <a:gd name="T100" fmla="*/ 385847 w 3008"/>
              <a:gd name="T101" fmla="*/ 817317 h 3007"/>
              <a:gd name="T102" fmla="*/ 385847 w 3008"/>
              <a:gd name="T103" fmla="*/ 817317 h 3007"/>
              <a:gd name="T104" fmla="*/ 425439 w 3008"/>
              <a:gd name="T105" fmla="*/ 821278 h 3007"/>
              <a:gd name="T106" fmla="*/ 426159 w 3008"/>
              <a:gd name="T107" fmla="*/ 821638 h 3007"/>
              <a:gd name="T108" fmla="*/ 686750 w 3008"/>
              <a:gd name="T109" fmla="*/ 1082315 h 3007"/>
              <a:gd name="T110" fmla="*/ 686750 w 3008"/>
              <a:gd name="T111" fmla="*/ 1082315 h 3007"/>
              <a:gd name="T112" fmla="*/ 918186 w 3008"/>
              <a:gd name="T113" fmla="*/ 820557 h 300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3008" h="3007">
                <a:moveTo>
                  <a:pt x="2551" y="2279"/>
                </a:moveTo>
                <a:lnTo>
                  <a:pt x="2551" y="2279"/>
                </a:lnTo>
                <a:cubicBezTo>
                  <a:pt x="2606" y="2206"/>
                  <a:pt x="2661" y="2128"/>
                  <a:pt x="2713" y="2048"/>
                </a:cubicBezTo>
                <a:cubicBezTo>
                  <a:pt x="2822" y="1881"/>
                  <a:pt x="2921" y="1704"/>
                  <a:pt x="3007" y="1520"/>
                </a:cubicBezTo>
                <a:lnTo>
                  <a:pt x="2492" y="1003"/>
                </a:lnTo>
                <a:cubicBezTo>
                  <a:pt x="2472" y="988"/>
                  <a:pt x="2446" y="982"/>
                  <a:pt x="2421" y="989"/>
                </a:cubicBezTo>
                <a:cubicBezTo>
                  <a:pt x="2395" y="996"/>
                  <a:pt x="2376" y="1015"/>
                  <a:pt x="2366" y="1041"/>
                </a:cubicBezTo>
                <a:cubicBezTo>
                  <a:pt x="2326" y="1158"/>
                  <a:pt x="2270" y="1258"/>
                  <a:pt x="2213" y="1315"/>
                </a:cubicBezTo>
                <a:cubicBezTo>
                  <a:pt x="2075" y="1452"/>
                  <a:pt x="1877" y="1440"/>
                  <a:pt x="1721" y="1284"/>
                </a:cubicBezTo>
                <a:cubicBezTo>
                  <a:pt x="1565" y="1127"/>
                  <a:pt x="1552" y="929"/>
                  <a:pt x="1689" y="792"/>
                </a:cubicBezTo>
                <a:cubicBezTo>
                  <a:pt x="1742" y="739"/>
                  <a:pt x="1834" y="687"/>
                  <a:pt x="1945" y="649"/>
                </a:cubicBezTo>
                <a:cubicBezTo>
                  <a:pt x="1952" y="646"/>
                  <a:pt x="1960" y="644"/>
                  <a:pt x="1968" y="641"/>
                </a:cubicBezTo>
                <a:cubicBezTo>
                  <a:pt x="1993" y="634"/>
                  <a:pt x="2011" y="614"/>
                  <a:pt x="2018" y="588"/>
                </a:cubicBezTo>
                <a:cubicBezTo>
                  <a:pt x="2026" y="563"/>
                  <a:pt x="2020" y="536"/>
                  <a:pt x="2004" y="515"/>
                </a:cubicBezTo>
                <a:lnTo>
                  <a:pt x="1488" y="0"/>
                </a:lnTo>
                <a:cubicBezTo>
                  <a:pt x="1303" y="86"/>
                  <a:pt x="1125" y="185"/>
                  <a:pt x="958" y="294"/>
                </a:cubicBezTo>
                <a:cubicBezTo>
                  <a:pt x="879" y="347"/>
                  <a:pt x="801" y="401"/>
                  <a:pt x="727" y="457"/>
                </a:cubicBezTo>
                <a:cubicBezTo>
                  <a:pt x="471" y="651"/>
                  <a:pt x="226" y="867"/>
                  <a:pt x="0" y="1099"/>
                </a:cubicBezTo>
                <a:lnTo>
                  <a:pt x="724" y="1822"/>
                </a:lnTo>
                <a:lnTo>
                  <a:pt x="725" y="1824"/>
                </a:lnTo>
                <a:cubicBezTo>
                  <a:pt x="746" y="1859"/>
                  <a:pt x="750" y="1900"/>
                  <a:pt x="736" y="1938"/>
                </a:cubicBezTo>
                <a:cubicBezTo>
                  <a:pt x="722" y="1974"/>
                  <a:pt x="693" y="2002"/>
                  <a:pt x="656" y="2015"/>
                </a:cubicBezTo>
                <a:cubicBezTo>
                  <a:pt x="545" y="2051"/>
                  <a:pt x="448" y="2103"/>
                  <a:pt x="398" y="2153"/>
                </a:cubicBezTo>
                <a:cubicBezTo>
                  <a:pt x="279" y="2271"/>
                  <a:pt x="291" y="2437"/>
                  <a:pt x="429" y="2575"/>
                </a:cubicBezTo>
                <a:cubicBezTo>
                  <a:pt x="566" y="2712"/>
                  <a:pt x="732" y="2725"/>
                  <a:pt x="851" y="2606"/>
                </a:cubicBezTo>
                <a:cubicBezTo>
                  <a:pt x="857" y="2599"/>
                  <a:pt x="864" y="2593"/>
                  <a:pt x="870" y="2585"/>
                </a:cubicBezTo>
                <a:cubicBezTo>
                  <a:pt x="915" y="2531"/>
                  <a:pt x="960" y="2446"/>
                  <a:pt x="993" y="2350"/>
                </a:cubicBezTo>
                <a:cubicBezTo>
                  <a:pt x="1004" y="2317"/>
                  <a:pt x="1028" y="2291"/>
                  <a:pt x="1058" y="2276"/>
                </a:cubicBezTo>
                <a:cubicBezTo>
                  <a:pt x="1063" y="2274"/>
                  <a:pt x="1067" y="2272"/>
                  <a:pt x="1072" y="2270"/>
                </a:cubicBezTo>
                <a:cubicBezTo>
                  <a:pt x="1109" y="2257"/>
                  <a:pt x="1149" y="2261"/>
                  <a:pt x="1182" y="2281"/>
                </a:cubicBezTo>
                <a:lnTo>
                  <a:pt x="1184" y="2282"/>
                </a:lnTo>
                <a:lnTo>
                  <a:pt x="1908" y="3006"/>
                </a:lnTo>
                <a:cubicBezTo>
                  <a:pt x="2140" y="2780"/>
                  <a:pt x="2356" y="2535"/>
                  <a:pt x="2551" y="2279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1" name="Freeform 368">
            <a:extLst>
              <a:ext uri="{FF2B5EF4-FFF2-40B4-BE49-F238E27FC236}">
                <a16:creationId xmlns:a16="http://schemas.microsoft.com/office/drawing/2014/main" id="{565F6309-DC29-ADDB-A129-4B7670F7C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0953" y="6269656"/>
            <a:ext cx="4383737" cy="4378790"/>
          </a:xfrm>
          <a:custGeom>
            <a:avLst/>
            <a:gdLst>
              <a:gd name="T0" fmla="*/ 1243001 w 3905"/>
              <a:gd name="T1" fmla="*/ 1259910 h 3904"/>
              <a:gd name="T2" fmla="*/ 1259209 w 3905"/>
              <a:gd name="T3" fmla="*/ 1147630 h 3904"/>
              <a:gd name="T4" fmla="*/ 1237238 w 3905"/>
              <a:gd name="T5" fmla="*/ 863332 h 3904"/>
              <a:gd name="T6" fmla="*/ 1252005 w 3905"/>
              <a:gd name="T7" fmla="*/ 819787 h 3904"/>
              <a:gd name="T8" fmla="*/ 1358980 w 3905"/>
              <a:gd name="T9" fmla="*/ 730179 h 3904"/>
              <a:gd name="T10" fmla="*/ 1147552 w 3905"/>
              <a:gd name="T11" fmla="*/ 427167 h 3904"/>
              <a:gd name="T12" fmla="*/ 1123779 w 3905"/>
              <a:gd name="T13" fmla="*/ 425368 h 3904"/>
              <a:gd name="T14" fmla="*/ 1106130 w 3905"/>
              <a:gd name="T15" fmla="*/ 443362 h 3904"/>
              <a:gd name="T16" fmla="*/ 1051022 w 3905"/>
              <a:gd name="T17" fmla="*/ 541966 h 3904"/>
              <a:gd name="T18" fmla="*/ 1041297 w 3905"/>
              <a:gd name="T19" fmla="*/ 550603 h 3904"/>
              <a:gd name="T20" fmla="*/ 1036254 w 3905"/>
              <a:gd name="T21" fmla="*/ 554562 h 3904"/>
              <a:gd name="T22" fmla="*/ 1026169 w 3905"/>
              <a:gd name="T23" fmla="*/ 561399 h 3904"/>
              <a:gd name="T24" fmla="*/ 1021126 w 3905"/>
              <a:gd name="T25" fmla="*/ 564278 h 3904"/>
              <a:gd name="T26" fmla="*/ 873810 w 3905"/>
              <a:gd name="T27" fmla="*/ 530810 h 3904"/>
              <a:gd name="T28" fmla="*/ 862645 w 3905"/>
              <a:gd name="T29" fmla="*/ 353394 h 3904"/>
              <a:gd name="T30" fmla="*/ 962416 w 3905"/>
              <a:gd name="T31" fmla="*/ 299413 h 3904"/>
              <a:gd name="T32" fmla="*/ 980425 w 3905"/>
              <a:gd name="T33" fmla="*/ 282499 h 3904"/>
              <a:gd name="T34" fmla="*/ 979705 w 3905"/>
              <a:gd name="T35" fmla="*/ 261267 h 3904"/>
              <a:gd name="T36" fmla="*/ 978624 w 3905"/>
              <a:gd name="T37" fmla="*/ 258028 h 3904"/>
              <a:gd name="T38" fmla="*/ 719291 w 3905"/>
              <a:gd name="T39" fmla="*/ 0 h 3904"/>
              <a:gd name="T40" fmla="*/ 674988 w 3905"/>
              <a:gd name="T41" fmla="*/ 47143 h 3904"/>
              <a:gd name="T42" fmla="*/ 585662 w 3905"/>
              <a:gd name="T43" fmla="*/ 154385 h 3904"/>
              <a:gd name="T44" fmla="*/ 542079 w 3905"/>
              <a:gd name="T45" fmla="*/ 169140 h 3904"/>
              <a:gd name="T46" fmla="*/ 257173 w 3905"/>
              <a:gd name="T47" fmla="*/ 146828 h 3904"/>
              <a:gd name="T48" fmla="*/ 145155 w 3905"/>
              <a:gd name="T49" fmla="*/ 163022 h 3904"/>
              <a:gd name="T50" fmla="*/ 77440 w 3905"/>
              <a:gd name="T51" fmla="*/ 181015 h 3904"/>
              <a:gd name="T52" fmla="*/ 517227 w 3905"/>
              <a:gd name="T53" fmla="*/ 728740 h 3904"/>
              <a:gd name="T54" fmla="*/ 517947 w 3905"/>
              <a:gd name="T55" fmla="*/ 730179 h 3904"/>
              <a:gd name="T56" fmla="*/ 518307 w 3905"/>
              <a:gd name="T57" fmla="*/ 768685 h 3904"/>
              <a:gd name="T58" fmla="*/ 490213 w 3905"/>
              <a:gd name="T59" fmla="*/ 793516 h 3904"/>
              <a:gd name="T60" fmla="*/ 397285 w 3905"/>
              <a:gd name="T61" fmla="*/ 843539 h 3904"/>
              <a:gd name="T62" fmla="*/ 408451 w 3905"/>
              <a:gd name="T63" fmla="*/ 995404 h 3904"/>
              <a:gd name="T64" fmla="*/ 560809 w 3905"/>
              <a:gd name="T65" fmla="*/ 1006560 h 3904"/>
              <a:gd name="T66" fmla="*/ 611595 w 3905"/>
              <a:gd name="T67" fmla="*/ 914793 h 3904"/>
              <a:gd name="T68" fmla="*/ 637529 w 3905"/>
              <a:gd name="T69" fmla="*/ 886723 h 3904"/>
              <a:gd name="T70" fmla="*/ 676789 w 3905"/>
              <a:gd name="T71" fmla="*/ 888163 h 3904"/>
              <a:gd name="T72" fmla="*/ 1193655 w 3905"/>
              <a:gd name="T73" fmla="*/ 1404578 h 3904"/>
              <a:gd name="T74" fmla="*/ 1225352 w 3905"/>
              <a:gd name="T75" fmla="*/ 1327206 h 3904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3905" h="3904">
                <a:moveTo>
                  <a:pt x="3451" y="3501"/>
                </a:moveTo>
                <a:lnTo>
                  <a:pt x="3451" y="3501"/>
                </a:lnTo>
                <a:cubicBezTo>
                  <a:pt x="3473" y="3400"/>
                  <a:pt x="3488" y="3296"/>
                  <a:pt x="3496" y="3189"/>
                </a:cubicBezTo>
                <a:cubicBezTo>
                  <a:pt x="3516" y="2936"/>
                  <a:pt x="3496" y="2677"/>
                  <a:pt x="3435" y="2399"/>
                </a:cubicBezTo>
                <a:cubicBezTo>
                  <a:pt x="3426" y="2359"/>
                  <a:pt x="3425" y="2317"/>
                  <a:pt x="3476" y="2278"/>
                </a:cubicBezTo>
                <a:cubicBezTo>
                  <a:pt x="3594" y="2185"/>
                  <a:pt x="3688" y="2106"/>
                  <a:pt x="3773" y="2029"/>
                </a:cubicBezTo>
                <a:cubicBezTo>
                  <a:pt x="3816" y="1990"/>
                  <a:pt x="3860" y="1948"/>
                  <a:pt x="3904" y="1906"/>
                </a:cubicBezTo>
                <a:lnTo>
                  <a:pt x="3186" y="1187"/>
                </a:lnTo>
                <a:cubicBezTo>
                  <a:pt x="3166" y="1176"/>
                  <a:pt x="3142" y="1174"/>
                  <a:pt x="3120" y="1182"/>
                </a:cubicBezTo>
                <a:cubicBezTo>
                  <a:pt x="3097" y="1190"/>
                  <a:pt x="3080" y="1208"/>
                  <a:pt x="3071" y="1232"/>
                </a:cubicBezTo>
                <a:cubicBezTo>
                  <a:pt x="3031" y="1349"/>
                  <a:pt x="2975" y="1448"/>
                  <a:pt x="2918" y="1506"/>
                </a:cubicBezTo>
                <a:cubicBezTo>
                  <a:pt x="2909" y="1514"/>
                  <a:pt x="2901" y="1522"/>
                  <a:pt x="2891" y="1530"/>
                </a:cubicBezTo>
                <a:cubicBezTo>
                  <a:pt x="2887" y="1534"/>
                  <a:pt x="2882" y="1537"/>
                  <a:pt x="2877" y="1541"/>
                </a:cubicBezTo>
                <a:cubicBezTo>
                  <a:pt x="2868" y="1548"/>
                  <a:pt x="2859" y="1554"/>
                  <a:pt x="2849" y="1560"/>
                </a:cubicBezTo>
                <a:cubicBezTo>
                  <a:pt x="2844" y="1562"/>
                  <a:pt x="2839" y="1565"/>
                  <a:pt x="2835" y="1568"/>
                </a:cubicBezTo>
                <a:cubicBezTo>
                  <a:pt x="2707" y="1634"/>
                  <a:pt x="2553" y="1602"/>
                  <a:pt x="2426" y="1475"/>
                </a:cubicBezTo>
                <a:cubicBezTo>
                  <a:pt x="2270" y="1318"/>
                  <a:pt x="2257" y="1121"/>
                  <a:pt x="2395" y="982"/>
                </a:cubicBezTo>
                <a:cubicBezTo>
                  <a:pt x="2451" y="927"/>
                  <a:pt x="2552" y="872"/>
                  <a:pt x="2672" y="832"/>
                </a:cubicBezTo>
                <a:cubicBezTo>
                  <a:pt x="2696" y="825"/>
                  <a:pt x="2713" y="808"/>
                  <a:pt x="2722" y="785"/>
                </a:cubicBezTo>
                <a:cubicBezTo>
                  <a:pt x="2729" y="766"/>
                  <a:pt x="2728" y="744"/>
                  <a:pt x="2720" y="726"/>
                </a:cubicBezTo>
                <a:cubicBezTo>
                  <a:pt x="2719" y="723"/>
                  <a:pt x="2718" y="720"/>
                  <a:pt x="2717" y="717"/>
                </a:cubicBezTo>
                <a:lnTo>
                  <a:pt x="1997" y="0"/>
                </a:lnTo>
                <a:cubicBezTo>
                  <a:pt x="1955" y="44"/>
                  <a:pt x="1914" y="89"/>
                  <a:pt x="1874" y="131"/>
                </a:cubicBezTo>
                <a:cubicBezTo>
                  <a:pt x="1798" y="216"/>
                  <a:pt x="1719" y="310"/>
                  <a:pt x="1626" y="429"/>
                </a:cubicBezTo>
                <a:cubicBezTo>
                  <a:pt x="1586" y="480"/>
                  <a:pt x="1544" y="478"/>
                  <a:pt x="1505" y="470"/>
                </a:cubicBezTo>
                <a:cubicBezTo>
                  <a:pt x="1227" y="408"/>
                  <a:pt x="968" y="388"/>
                  <a:pt x="714" y="408"/>
                </a:cubicBezTo>
                <a:cubicBezTo>
                  <a:pt x="608" y="417"/>
                  <a:pt x="503" y="432"/>
                  <a:pt x="403" y="453"/>
                </a:cubicBezTo>
                <a:cubicBezTo>
                  <a:pt x="338" y="467"/>
                  <a:pt x="275" y="484"/>
                  <a:pt x="215" y="503"/>
                </a:cubicBezTo>
                <a:cubicBezTo>
                  <a:pt x="141" y="527"/>
                  <a:pt x="69" y="556"/>
                  <a:pt x="0" y="590"/>
                </a:cubicBezTo>
                <a:lnTo>
                  <a:pt x="1436" y="2025"/>
                </a:lnTo>
                <a:lnTo>
                  <a:pt x="1438" y="2029"/>
                </a:lnTo>
                <a:cubicBezTo>
                  <a:pt x="1453" y="2062"/>
                  <a:pt x="1454" y="2101"/>
                  <a:pt x="1439" y="2136"/>
                </a:cubicBezTo>
                <a:cubicBezTo>
                  <a:pt x="1424" y="2169"/>
                  <a:pt x="1397" y="2194"/>
                  <a:pt x="1361" y="2205"/>
                </a:cubicBezTo>
                <a:cubicBezTo>
                  <a:pt x="1250" y="2242"/>
                  <a:pt x="1153" y="2294"/>
                  <a:pt x="1103" y="2344"/>
                </a:cubicBezTo>
                <a:cubicBezTo>
                  <a:pt x="985" y="2462"/>
                  <a:pt x="997" y="2628"/>
                  <a:pt x="1134" y="2766"/>
                </a:cubicBezTo>
                <a:cubicBezTo>
                  <a:pt x="1272" y="2904"/>
                  <a:pt x="1438" y="2916"/>
                  <a:pt x="1557" y="2797"/>
                </a:cubicBezTo>
                <a:cubicBezTo>
                  <a:pt x="1608" y="2746"/>
                  <a:pt x="1661" y="2651"/>
                  <a:pt x="1698" y="2542"/>
                </a:cubicBezTo>
                <a:cubicBezTo>
                  <a:pt x="1711" y="2506"/>
                  <a:pt x="1736" y="2479"/>
                  <a:pt x="1770" y="2464"/>
                </a:cubicBezTo>
                <a:cubicBezTo>
                  <a:pt x="1804" y="2450"/>
                  <a:pt x="1842" y="2451"/>
                  <a:pt x="1874" y="2466"/>
                </a:cubicBezTo>
                <a:lnTo>
                  <a:pt x="1879" y="2468"/>
                </a:lnTo>
                <a:lnTo>
                  <a:pt x="3314" y="3903"/>
                </a:lnTo>
                <a:cubicBezTo>
                  <a:pt x="3348" y="3834"/>
                  <a:pt x="3377" y="3762"/>
                  <a:pt x="3402" y="3688"/>
                </a:cubicBezTo>
                <a:cubicBezTo>
                  <a:pt x="3420" y="3629"/>
                  <a:pt x="3437" y="3566"/>
                  <a:pt x="3451" y="3501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2" name="Freeform 369">
            <a:extLst>
              <a:ext uri="{FF2B5EF4-FFF2-40B4-BE49-F238E27FC236}">
                <a16:creationId xmlns:a16="http://schemas.microsoft.com/office/drawing/2014/main" id="{FB800001-62E2-8987-F639-D6C0642DF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8848" y="6957399"/>
            <a:ext cx="4913152" cy="4913149"/>
          </a:xfrm>
          <a:custGeom>
            <a:avLst/>
            <a:gdLst>
              <a:gd name="T0" fmla="*/ 221651 w 4381"/>
              <a:gd name="T1" fmla="*/ 114090 h 4380"/>
              <a:gd name="T2" fmla="*/ 109386 w 4381"/>
              <a:gd name="T3" fmla="*/ 274248 h 4380"/>
              <a:gd name="T4" fmla="*/ 5397 w 4381"/>
              <a:gd name="T5" fmla="*/ 531221 h 4380"/>
              <a:gd name="T6" fmla="*/ 0 w 4381"/>
              <a:gd name="T7" fmla="*/ 551016 h 4380"/>
              <a:gd name="T8" fmla="*/ 5397 w 4381"/>
              <a:gd name="T9" fmla="*/ 561093 h 4380"/>
              <a:gd name="T10" fmla="*/ 24108 w 4381"/>
              <a:gd name="T11" fmla="*/ 554255 h 4380"/>
              <a:gd name="T12" fmla="*/ 150406 w 4381"/>
              <a:gd name="T13" fmla="*/ 476875 h 4380"/>
              <a:gd name="T14" fmla="*/ 437546 w 4381"/>
              <a:gd name="T15" fmla="*/ 520424 h 4380"/>
              <a:gd name="T16" fmla="*/ 485042 w 4381"/>
              <a:gd name="T17" fmla="*/ 560013 h 4380"/>
              <a:gd name="T18" fmla="*/ 513828 w 4381"/>
              <a:gd name="T19" fmla="*/ 584847 h 4380"/>
              <a:gd name="T20" fmla="*/ 519945 w 4381"/>
              <a:gd name="T21" fmla="*/ 636313 h 4380"/>
              <a:gd name="T22" fmla="*/ 477486 w 4381"/>
              <a:gd name="T23" fmla="*/ 709374 h 4380"/>
              <a:gd name="T24" fmla="*/ 437906 w 4381"/>
              <a:gd name="T25" fmla="*/ 778116 h 4380"/>
              <a:gd name="T26" fmla="*/ 436466 w 4381"/>
              <a:gd name="T27" fmla="*/ 813387 h 4380"/>
              <a:gd name="T28" fmla="*/ 463093 w 4381"/>
              <a:gd name="T29" fmla="*/ 853696 h 4380"/>
              <a:gd name="T30" fmla="*/ 535418 w 4381"/>
              <a:gd name="T31" fmla="*/ 955190 h 4380"/>
              <a:gd name="T32" fmla="*/ 576438 w 4381"/>
              <a:gd name="T33" fmla="*/ 999818 h 4380"/>
              <a:gd name="T34" fmla="*/ 621056 w 4381"/>
              <a:gd name="T35" fmla="*/ 1040487 h 4380"/>
              <a:gd name="T36" fmla="*/ 722166 w 4381"/>
              <a:gd name="T37" fmla="*/ 1112828 h 4380"/>
              <a:gd name="T38" fmla="*/ 762467 w 4381"/>
              <a:gd name="T39" fmla="*/ 1139461 h 4380"/>
              <a:gd name="T40" fmla="*/ 798089 w 4381"/>
              <a:gd name="T41" fmla="*/ 1138022 h 4380"/>
              <a:gd name="T42" fmla="*/ 866456 w 4381"/>
              <a:gd name="T43" fmla="*/ 1098432 h 4380"/>
              <a:gd name="T44" fmla="*/ 939860 w 4381"/>
              <a:gd name="T45" fmla="*/ 1055963 h 4380"/>
              <a:gd name="T46" fmla="*/ 990955 w 4381"/>
              <a:gd name="T47" fmla="*/ 1062082 h 4380"/>
              <a:gd name="T48" fmla="*/ 1015783 w 4381"/>
              <a:gd name="T49" fmla="*/ 1090874 h 4380"/>
              <a:gd name="T50" fmla="*/ 1055363 w 4381"/>
              <a:gd name="T51" fmla="*/ 1138742 h 4380"/>
              <a:gd name="T52" fmla="*/ 1098902 w 4381"/>
              <a:gd name="T53" fmla="*/ 1425946 h 4380"/>
              <a:gd name="T54" fmla="*/ 1021540 w 4381"/>
              <a:gd name="T55" fmla="*/ 1551913 h 4380"/>
              <a:gd name="T56" fmla="*/ 1015063 w 4381"/>
              <a:gd name="T57" fmla="*/ 1560191 h 4380"/>
              <a:gd name="T58" fmla="*/ 1015063 w 4381"/>
              <a:gd name="T59" fmla="*/ 1570988 h 4380"/>
              <a:gd name="T60" fmla="*/ 1024778 w 4381"/>
              <a:gd name="T61" fmla="*/ 1576027 h 4380"/>
              <a:gd name="T62" fmla="*/ 1044928 w 4381"/>
              <a:gd name="T63" fmla="*/ 1570629 h 4380"/>
              <a:gd name="T64" fmla="*/ 1301842 w 4381"/>
              <a:gd name="T65" fmla="*/ 1466616 h 4380"/>
              <a:gd name="T66" fmla="*/ 1461964 w 4381"/>
              <a:gd name="T67" fmla="*/ 1353965 h 4380"/>
              <a:gd name="T68" fmla="*/ 1057522 w 4381"/>
              <a:gd name="T69" fmla="*/ 682381 h 4380"/>
              <a:gd name="T70" fmla="*/ 1038451 w 4381"/>
              <a:gd name="T71" fmla="*/ 681661 h 4380"/>
              <a:gd name="T72" fmla="*/ 1035573 w 4381"/>
              <a:gd name="T73" fmla="*/ 682741 h 4380"/>
              <a:gd name="T74" fmla="*/ 1020100 w 4381"/>
              <a:gd name="T75" fmla="*/ 700017 h 4380"/>
              <a:gd name="T76" fmla="*/ 964328 w 4381"/>
              <a:gd name="T77" fmla="*/ 798631 h 4380"/>
              <a:gd name="T78" fmla="*/ 787654 w 4381"/>
              <a:gd name="T79" fmla="*/ 787474 h 4380"/>
              <a:gd name="T80" fmla="*/ 776500 w 4381"/>
              <a:gd name="T81" fmla="*/ 610400 h 4380"/>
              <a:gd name="T82" fmla="*/ 876171 w 4381"/>
              <a:gd name="T83" fmla="*/ 556414 h 4380"/>
              <a:gd name="T84" fmla="*/ 893083 w 4381"/>
              <a:gd name="T85" fmla="*/ 540938 h 4380"/>
              <a:gd name="T86" fmla="*/ 893442 w 4381"/>
              <a:gd name="T87" fmla="*/ 518264 h 4380"/>
              <a:gd name="T88" fmla="*/ 375296 w 4381"/>
              <a:gd name="T89" fmla="*/ 0 h 4380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4381" h="4380">
                <a:moveTo>
                  <a:pt x="616" y="317"/>
                </a:moveTo>
                <a:lnTo>
                  <a:pt x="616" y="317"/>
                </a:lnTo>
                <a:cubicBezTo>
                  <a:pt x="457" y="500"/>
                  <a:pt x="352" y="675"/>
                  <a:pt x="304" y="762"/>
                </a:cubicBezTo>
                <a:cubicBezTo>
                  <a:pt x="177" y="995"/>
                  <a:pt x="81" y="1235"/>
                  <a:pt x="15" y="1476"/>
                </a:cubicBezTo>
                <a:cubicBezTo>
                  <a:pt x="10" y="1494"/>
                  <a:pt x="5" y="1512"/>
                  <a:pt x="0" y="1531"/>
                </a:cubicBezTo>
                <a:cubicBezTo>
                  <a:pt x="2" y="1539"/>
                  <a:pt x="6" y="1553"/>
                  <a:pt x="15" y="1559"/>
                </a:cubicBezTo>
                <a:cubicBezTo>
                  <a:pt x="22" y="1564"/>
                  <a:pt x="34" y="1561"/>
                  <a:pt x="44" y="1558"/>
                </a:cubicBezTo>
                <a:lnTo>
                  <a:pt x="67" y="1540"/>
                </a:lnTo>
                <a:cubicBezTo>
                  <a:pt x="178" y="1457"/>
                  <a:pt x="287" y="1378"/>
                  <a:pt x="418" y="1325"/>
                </a:cubicBezTo>
                <a:cubicBezTo>
                  <a:pt x="687" y="1216"/>
                  <a:pt x="948" y="1256"/>
                  <a:pt x="1216" y="1446"/>
                </a:cubicBezTo>
                <a:cubicBezTo>
                  <a:pt x="1263" y="1480"/>
                  <a:pt x="1306" y="1519"/>
                  <a:pt x="1348" y="1556"/>
                </a:cubicBezTo>
                <a:cubicBezTo>
                  <a:pt x="1374" y="1580"/>
                  <a:pt x="1401" y="1603"/>
                  <a:pt x="1428" y="1625"/>
                </a:cubicBezTo>
                <a:cubicBezTo>
                  <a:pt x="1488" y="1675"/>
                  <a:pt x="1471" y="1725"/>
                  <a:pt x="1445" y="1768"/>
                </a:cubicBezTo>
                <a:cubicBezTo>
                  <a:pt x="1405" y="1835"/>
                  <a:pt x="1365" y="1904"/>
                  <a:pt x="1327" y="1971"/>
                </a:cubicBezTo>
                <a:cubicBezTo>
                  <a:pt x="1291" y="2034"/>
                  <a:pt x="1255" y="2099"/>
                  <a:pt x="1217" y="2162"/>
                </a:cubicBezTo>
                <a:cubicBezTo>
                  <a:pt x="1194" y="2200"/>
                  <a:pt x="1192" y="2230"/>
                  <a:pt x="1213" y="2260"/>
                </a:cubicBezTo>
                <a:cubicBezTo>
                  <a:pt x="1238" y="2298"/>
                  <a:pt x="1263" y="2336"/>
                  <a:pt x="1287" y="2372"/>
                </a:cubicBezTo>
                <a:cubicBezTo>
                  <a:pt x="1350" y="2468"/>
                  <a:pt x="1415" y="2566"/>
                  <a:pt x="1488" y="2654"/>
                </a:cubicBezTo>
                <a:cubicBezTo>
                  <a:pt x="1523" y="2696"/>
                  <a:pt x="1561" y="2738"/>
                  <a:pt x="1602" y="2778"/>
                </a:cubicBezTo>
                <a:cubicBezTo>
                  <a:pt x="1642" y="2818"/>
                  <a:pt x="1683" y="2856"/>
                  <a:pt x="1726" y="2891"/>
                </a:cubicBezTo>
                <a:cubicBezTo>
                  <a:pt x="1813" y="2964"/>
                  <a:pt x="1912" y="3029"/>
                  <a:pt x="2007" y="3092"/>
                </a:cubicBezTo>
                <a:cubicBezTo>
                  <a:pt x="2044" y="3116"/>
                  <a:pt x="2082" y="3141"/>
                  <a:pt x="2119" y="3166"/>
                </a:cubicBezTo>
                <a:cubicBezTo>
                  <a:pt x="2149" y="3187"/>
                  <a:pt x="2179" y="3186"/>
                  <a:pt x="2218" y="3162"/>
                </a:cubicBezTo>
                <a:cubicBezTo>
                  <a:pt x="2281" y="3125"/>
                  <a:pt x="2345" y="3088"/>
                  <a:pt x="2408" y="3052"/>
                </a:cubicBezTo>
                <a:cubicBezTo>
                  <a:pt x="2475" y="3014"/>
                  <a:pt x="2544" y="2975"/>
                  <a:pt x="2612" y="2934"/>
                </a:cubicBezTo>
                <a:cubicBezTo>
                  <a:pt x="2652" y="2910"/>
                  <a:pt x="2704" y="2890"/>
                  <a:pt x="2754" y="2951"/>
                </a:cubicBezTo>
                <a:cubicBezTo>
                  <a:pt x="2776" y="2978"/>
                  <a:pt x="2800" y="3005"/>
                  <a:pt x="2823" y="3031"/>
                </a:cubicBezTo>
                <a:cubicBezTo>
                  <a:pt x="2860" y="3073"/>
                  <a:pt x="2899" y="3116"/>
                  <a:pt x="2933" y="3164"/>
                </a:cubicBezTo>
                <a:cubicBezTo>
                  <a:pt x="3123" y="3431"/>
                  <a:pt x="3163" y="3693"/>
                  <a:pt x="3054" y="3962"/>
                </a:cubicBezTo>
                <a:cubicBezTo>
                  <a:pt x="3002" y="4092"/>
                  <a:pt x="2922" y="4202"/>
                  <a:pt x="2839" y="4312"/>
                </a:cubicBezTo>
                <a:lnTo>
                  <a:pt x="2821" y="4335"/>
                </a:lnTo>
                <a:cubicBezTo>
                  <a:pt x="2818" y="4345"/>
                  <a:pt x="2816" y="4357"/>
                  <a:pt x="2821" y="4365"/>
                </a:cubicBezTo>
                <a:cubicBezTo>
                  <a:pt x="2826" y="4373"/>
                  <a:pt x="2841" y="4378"/>
                  <a:pt x="2848" y="4379"/>
                </a:cubicBezTo>
                <a:cubicBezTo>
                  <a:pt x="2867" y="4374"/>
                  <a:pt x="2885" y="4369"/>
                  <a:pt x="2904" y="4364"/>
                </a:cubicBezTo>
                <a:cubicBezTo>
                  <a:pt x="3144" y="4299"/>
                  <a:pt x="3384" y="4202"/>
                  <a:pt x="3618" y="4075"/>
                </a:cubicBezTo>
                <a:cubicBezTo>
                  <a:pt x="3705" y="4027"/>
                  <a:pt x="3879" y="3922"/>
                  <a:pt x="4063" y="3762"/>
                </a:cubicBezTo>
                <a:cubicBezTo>
                  <a:pt x="4148" y="3683"/>
                  <a:pt x="4272" y="3545"/>
                  <a:pt x="4380" y="3337"/>
                </a:cubicBezTo>
                <a:lnTo>
                  <a:pt x="2939" y="1896"/>
                </a:lnTo>
                <a:cubicBezTo>
                  <a:pt x="2922" y="1889"/>
                  <a:pt x="2904" y="1889"/>
                  <a:pt x="2886" y="1894"/>
                </a:cubicBezTo>
                <a:cubicBezTo>
                  <a:pt x="2883" y="1895"/>
                  <a:pt x="2881" y="1896"/>
                  <a:pt x="2878" y="1897"/>
                </a:cubicBezTo>
                <a:cubicBezTo>
                  <a:pt x="2858" y="1906"/>
                  <a:pt x="2842" y="1923"/>
                  <a:pt x="2835" y="1945"/>
                </a:cubicBezTo>
                <a:cubicBezTo>
                  <a:pt x="2794" y="2062"/>
                  <a:pt x="2738" y="2162"/>
                  <a:pt x="2680" y="2219"/>
                </a:cubicBezTo>
                <a:cubicBezTo>
                  <a:pt x="2543" y="2357"/>
                  <a:pt x="2345" y="2345"/>
                  <a:pt x="2189" y="2188"/>
                </a:cubicBezTo>
                <a:cubicBezTo>
                  <a:pt x="2032" y="2032"/>
                  <a:pt x="2019" y="1833"/>
                  <a:pt x="2158" y="1696"/>
                </a:cubicBezTo>
                <a:cubicBezTo>
                  <a:pt x="2214" y="1640"/>
                  <a:pt x="2315" y="1585"/>
                  <a:pt x="2435" y="1546"/>
                </a:cubicBezTo>
                <a:cubicBezTo>
                  <a:pt x="2457" y="1539"/>
                  <a:pt x="2474" y="1523"/>
                  <a:pt x="2482" y="1503"/>
                </a:cubicBezTo>
                <a:cubicBezTo>
                  <a:pt x="2491" y="1483"/>
                  <a:pt x="2491" y="1460"/>
                  <a:pt x="2483" y="1440"/>
                </a:cubicBezTo>
                <a:lnTo>
                  <a:pt x="1043" y="0"/>
                </a:lnTo>
                <a:cubicBezTo>
                  <a:pt x="835" y="107"/>
                  <a:pt x="696" y="231"/>
                  <a:pt x="616" y="317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3" name="Freeform 370">
            <a:extLst>
              <a:ext uri="{FF2B5EF4-FFF2-40B4-BE49-F238E27FC236}">
                <a16:creationId xmlns:a16="http://schemas.microsoft.com/office/drawing/2014/main" id="{B9536101-CEA3-E8F2-F15E-C400305060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85789" y="4837275"/>
            <a:ext cx="2810342" cy="34633"/>
          </a:xfrm>
          <a:custGeom>
            <a:avLst/>
            <a:gdLst>
              <a:gd name="T0" fmla="*/ 901340 w 2506"/>
              <a:gd name="T1" fmla="*/ 10765 h 32"/>
              <a:gd name="T2" fmla="*/ 0 w 2506"/>
              <a:gd name="T3" fmla="*/ 10765 h 32"/>
              <a:gd name="T4" fmla="*/ 0 w 2506"/>
              <a:gd name="T5" fmla="*/ 0 h 32"/>
              <a:gd name="T6" fmla="*/ 901340 w 2506"/>
              <a:gd name="T7" fmla="*/ 0 h 32"/>
              <a:gd name="T8" fmla="*/ 901340 w 2506"/>
              <a:gd name="T9" fmla="*/ 10765 h 3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506" h="32">
                <a:moveTo>
                  <a:pt x="2505" y="31"/>
                </a:moveTo>
                <a:lnTo>
                  <a:pt x="0" y="31"/>
                </a:lnTo>
                <a:lnTo>
                  <a:pt x="0" y="0"/>
                </a:lnTo>
                <a:lnTo>
                  <a:pt x="2505" y="0"/>
                </a:lnTo>
                <a:lnTo>
                  <a:pt x="2505" y="31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4" name="Freeform 371">
            <a:extLst>
              <a:ext uri="{FF2B5EF4-FFF2-40B4-BE49-F238E27FC236}">
                <a16:creationId xmlns:a16="http://schemas.microsoft.com/office/drawing/2014/main" id="{A67BCF3A-BF09-6060-90B9-4B33D4AF9B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3858" y="4117371"/>
            <a:ext cx="1474440" cy="1474440"/>
          </a:xfrm>
          <a:custGeom>
            <a:avLst/>
            <a:gdLst>
              <a:gd name="T0" fmla="*/ 472714 w 1312"/>
              <a:gd name="T1" fmla="*/ 236718 h 1313"/>
              <a:gd name="T2" fmla="*/ 472714 w 1312"/>
              <a:gd name="T3" fmla="*/ 236718 h 1313"/>
              <a:gd name="T4" fmla="*/ 236177 w 1312"/>
              <a:gd name="T5" fmla="*/ 472715 h 1313"/>
              <a:gd name="T6" fmla="*/ 236177 w 1312"/>
              <a:gd name="T7" fmla="*/ 472715 h 1313"/>
              <a:gd name="T8" fmla="*/ 0 w 1312"/>
              <a:gd name="T9" fmla="*/ 236718 h 1313"/>
              <a:gd name="T10" fmla="*/ 0 w 1312"/>
              <a:gd name="T11" fmla="*/ 236718 h 1313"/>
              <a:gd name="T12" fmla="*/ 236177 w 1312"/>
              <a:gd name="T13" fmla="*/ 0 h 1313"/>
              <a:gd name="T14" fmla="*/ 236177 w 1312"/>
              <a:gd name="T15" fmla="*/ 0 h 1313"/>
              <a:gd name="T16" fmla="*/ 472714 w 1312"/>
              <a:gd name="T17" fmla="*/ 236718 h 13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312" h="1313">
                <a:moveTo>
                  <a:pt x="1311" y="657"/>
                </a:moveTo>
                <a:lnTo>
                  <a:pt x="1311" y="657"/>
                </a:lnTo>
                <a:cubicBezTo>
                  <a:pt x="1311" y="1019"/>
                  <a:pt x="1017" y="1312"/>
                  <a:pt x="655" y="1312"/>
                </a:cubicBezTo>
                <a:cubicBezTo>
                  <a:pt x="293" y="1312"/>
                  <a:pt x="0" y="1019"/>
                  <a:pt x="0" y="657"/>
                </a:cubicBezTo>
                <a:cubicBezTo>
                  <a:pt x="0" y="294"/>
                  <a:pt x="293" y="0"/>
                  <a:pt x="655" y="0"/>
                </a:cubicBezTo>
                <a:cubicBezTo>
                  <a:pt x="1017" y="0"/>
                  <a:pt x="1311" y="294"/>
                  <a:pt x="1311" y="65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5" name="Freeform 372">
            <a:extLst>
              <a:ext uri="{FF2B5EF4-FFF2-40B4-BE49-F238E27FC236}">
                <a16:creationId xmlns:a16="http://schemas.microsoft.com/office/drawing/2014/main" id="{363D9CED-6EA2-F3B8-A00C-F9E38091E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3858" y="6299342"/>
            <a:ext cx="1474440" cy="1469493"/>
          </a:xfrm>
          <a:custGeom>
            <a:avLst/>
            <a:gdLst>
              <a:gd name="T0" fmla="*/ 472714 w 1312"/>
              <a:gd name="T1" fmla="*/ 235205 h 1311"/>
              <a:gd name="T2" fmla="*/ 472714 w 1312"/>
              <a:gd name="T3" fmla="*/ 235205 h 1311"/>
              <a:gd name="T4" fmla="*/ 236177 w 1312"/>
              <a:gd name="T5" fmla="*/ 471128 h 1311"/>
              <a:gd name="T6" fmla="*/ 236177 w 1312"/>
              <a:gd name="T7" fmla="*/ 471128 h 1311"/>
              <a:gd name="T8" fmla="*/ 0 w 1312"/>
              <a:gd name="T9" fmla="*/ 235205 h 1311"/>
              <a:gd name="T10" fmla="*/ 0 w 1312"/>
              <a:gd name="T11" fmla="*/ 235205 h 1311"/>
              <a:gd name="T12" fmla="*/ 236177 w 1312"/>
              <a:gd name="T13" fmla="*/ 0 h 1311"/>
              <a:gd name="T14" fmla="*/ 236177 w 1312"/>
              <a:gd name="T15" fmla="*/ 0 h 1311"/>
              <a:gd name="T16" fmla="*/ 472714 w 1312"/>
              <a:gd name="T17" fmla="*/ 235205 h 131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312" h="1311">
                <a:moveTo>
                  <a:pt x="1311" y="654"/>
                </a:moveTo>
                <a:lnTo>
                  <a:pt x="1311" y="654"/>
                </a:lnTo>
                <a:cubicBezTo>
                  <a:pt x="1311" y="1016"/>
                  <a:pt x="1017" y="1310"/>
                  <a:pt x="655" y="1310"/>
                </a:cubicBezTo>
                <a:cubicBezTo>
                  <a:pt x="293" y="1310"/>
                  <a:pt x="0" y="1016"/>
                  <a:pt x="0" y="654"/>
                </a:cubicBezTo>
                <a:cubicBezTo>
                  <a:pt x="0" y="293"/>
                  <a:pt x="293" y="0"/>
                  <a:pt x="655" y="0"/>
                </a:cubicBezTo>
                <a:cubicBezTo>
                  <a:pt x="1017" y="0"/>
                  <a:pt x="1311" y="293"/>
                  <a:pt x="1311" y="654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6" name="Freeform 373">
            <a:extLst>
              <a:ext uri="{FF2B5EF4-FFF2-40B4-BE49-F238E27FC236}">
                <a16:creationId xmlns:a16="http://schemas.microsoft.com/office/drawing/2014/main" id="{7DC30C73-9FB1-524F-A60C-7E8BFDF4A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3858" y="8476367"/>
            <a:ext cx="1474440" cy="1474440"/>
          </a:xfrm>
          <a:custGeom>
            <a:avLst/>
            <a:gdLst>
              <a:gd name="T0" fmla="*/ 472714 w 1312"/>
              <a:gd name="T1" fmla="*/ 236357 h 1313"/>
              <a:gd name="T2" fmla="*/ 472714 w 1312"/>
              <a:gd name="T3" fmla="*/ 236357 h 1313"/>
              <a:gd name="T4" fmla="*/ 236177 w 1312"/>
              <a:gd name="T5" fmla="*/ 472715 h 1313"/>
              <a:gd name="T6" fmla="*/ 236177 w 1312"/>
              <a:gd name="T7" fmla="*/ 472715 h 1313"/>
              <a:gd name="T8" fmla="*/ 0 w 1312"/>
              <a:gd name="T9" fmla="*/ 236357 h 1313"/>
              <a:gd name="T10" fmla="*/ 0 w 1312"/>
              <a:gd name="T11" fmla="*/ 236357 h 1313"/>
              <a:gd name="T12" fmla="*/ 236177 w 1312"/>
              <a:gd name="T13" fmla="*/ 0 h 1313"/>
              <a:gd name="T14" fmla="*/ 236177 w 1312"/>
              <a:gd name="T15" fmla="*/ 0 h 1313"/>
              <a:gd name="T16" fmla="*/ 472714 w 1312"/>
              <a:gd name="T17" fmla="*/ 236357 h 13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312" h="1313">
                <a:moveTo>
                  <a:pt x="1311" y="656"/>
                </a:moveTo>
                <a:lnTo>
                  <a:pt x="1311" y="656"/>
                </a:lnTo>
                <a:cubicBezTo>
                  <a:pt x="1311" y="1018"/>
                  <a:pt x="1017" y="1312"/>
                  <a:pt x="655" y="1312"/>
                </a:cubicBezTo>
                <a:cubicBezTo>
                  <a:pt x="293" y="1312"/>
                  <a:pt x="0" y="1018"/>
                  <a:pt x="0" y="656"/>
                </a:cubicBezTo>
                <a:cubicBezTo>
                  <a:pt x="0" y="294"/>
                  <a:pt x="293" y="0"/>
                  <a:pt x="655" y="0"/>
                </a:cubicBezTo>
                <a:cubicBezTo>
                  <a:pt x="1017" y="0"/>
                  <a:pt x="1311" y="294"/>
                  <a:pt x="1311" y="656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sp>
        <p:nvSpPr>
          <p:cNvPr id="17" name="Freeform 374">
            <a:extLst>
              <a:ext uri="{FF2B5EF4-FFF2-40B4-BE49-F238E27FC236}">
                <a16:creationId xmlns:a16="http://schemas.microsoft.com/office/drawing/2014/main" id="{6CEFCF87-33F4-953B-CD88-9E704A1FC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3858" y="10653392"/>
            <a:ext cx="1474440" cy="1474440"/>
          </a:xfrm>
          <a:custGeom>
            <a:avLst/>
            <a:gdLst>
              <a:gd name="T0" fmla="*/ 472714 w 1312"/>
              <a:gd name="T1" fmla="*/ 236357 h 1313"/>
              <a:gd name="T2" fmla="*/ 472714 w 1312"/>
              <a:gd name="T3" fmla="*/ 236357 h 1313"/>
              <a:gd name="T4" fmla="*/ 236177 w 1312"/>
              <a:gd name="T5" fmla="*/ 472715 h 1313"/>
              <a:gd name="T6" fmla="*/ 236177 w 1312"/>
              <a:gd name="T7" fmla="*/ 472715 h 1313"/>
              <a:gd name="T8" fmla="*/ 0 w 1312"/>
              <a:gd name="T9" fmla="*/ 236357 h 1313"/>
              <a:gd name="T10" fmla="*/ 0 w 1312"/>
              <a:gd name="T11" fmla="*/ 236357 h 1313"/>
              <a:gd name="T12" fmla="*/ 236177 w 1312"/>
              <a:gd name="T13" fmla="*/ 0 h 1313"/>
              <a:gd name="T14" fmla="*/ 236177 w 1312"/>
              <a:gd name="T15" fmla="*/ 0 h 1313"/>
              <a:gd name="T16" fmla="*/ 472714 w 1312"/>
              <a:gd name="T17" fmla="*/ 236357 h 13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312" h="1313">
                <a:moveTo>
                  <a:pt x="1311" y="656"/>
                </a:moveTo>
                <a:lnTo>
                  <a:pt x="1311" y="656"/>
                </a:lnTo>
                <a:cubicBezTo>
                  <a:pt x="1311" y="1018"/>
                  <a:pt x="1017" y="1312"/>
                  <a:pt x="655" y="1312"/>
                </a:cubicBezTo>
                <a:cubicBezTo>
                  <a:pt x="293" y="1312"/>
                  <a:pt x="0" y="1018"/>
                  <a:pt x="0" y="656"/>
                </a:cubicBezTo>
                <a:cubicBezTo>
                  <a:pt x="0" y="294"/>
                  <a:pt x="293" y="0"/>
                  <a:pt x="655" y="0"/>
                </a:cubicBezTo>
                <a:cubicBezTo>
                  <a:pt x="1017" y="0"/>
                  <a:pt x="1311" y="294"/>
                  <a:pt x="1311" y="656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530" dirty="0">
              <a:latin typeface="Questrial" pitchFamily="2" charset="0"/>
            </a:endParaRPr>
          </a:p>
        </p:txBody>
      </p:sp>
      <p:grpSp>
        <p:nvGrpSpPr>
          <p:cNvPr id="18" name="Graphic 18">
            <a:extLst>
              <a:ext uri="{FF2B5EF4-FFF2-40B4-BE49-F238E27FC236}">
                <a16:creationId xmlns:a16="http://schemas.microsoft.com/office/drawing/2014/main" id="{626F8200-453E-6568-E162-2842A2A0CE4F}"/>
              </a:ext>
            </a:extLst>
          </p:cNvPr>
          <p:cNvGrpSpPr/>
          <p:nvPr/>
        </p:nvGrpSpPr>
        <p:grpSpPr>
          <a:xfrm>
            <a:off x="350026" y="4108191"/>
            <a:ext cx="2789214" cy="1157476"/>
            <a:chOff x="17750046" y="5896864"/>
            <a:chExt cx="4124646" cy="1711658"/>
          </a:xfrm>
        </p:grpSpPr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CC9B340-94DF-272A-A7CC-7C94B4C1135F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57A897F-F097-A32B-7DB1-6EE972B546D6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21" name="Graphic 18">
              <a:extLst>
                <a:ext uri="{FF2B5EF4-FFF2-40B4-BE49-F238E27FC236}">
                  <a16:creationId xmlns:a16="http://schemas.microsoft.com/office/drawing/2014/main" id="{F90F73FB-EF1B-8EE6-23BF-65DA757E0E90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B03D486B-0EC0-EFA2-FF8A-C9BEBABF3389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DA719E01-B158-270B-B990-F7D13B73F53E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89" name="Graphic 18">
              <a:extLst>
                <a:ext uri="{FF2B5EF4-FFF2-40B4-BE49-F238E27FC236}">
                  <a16:creationId xmlns:a16="http://schemas.microsoft.com/office/drawing/2014/main" id="{526643DA-405F-4D7C-CEF7-0BDE23592842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876766B6-BE0A-F138-03A7-2205B60EB1B0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8FC9EA2E-E67A-830E-3A76-0CC0349B8E98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16DCDFD3-9C0B-8593-35B4-3FDAE704B54E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0FDBAF02-2BDF-FAE0-3920-AF5ACE1D4A4C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F69B8F24-2D36-5A5C-57A2-E7D4AABCB2B7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0" name="Graphic 18">
              <a:extLst>
                <a:ext uri="{FF2B5EF4-FFF2-40B4-BE49-F238E27FC236}">
                  <a16:creationId xmlns:a16="http://schemas.microsoft.com/office/drawing/2014/main" id="{AC150CAA-431B-8D52-012A-31C531A8FB8D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3E65A35C-6609-1083-34EB-67C6C6083ED1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BF02C8C5-9C9D-06E0-9ABE-D5FBA3020E1D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81925E3F-7D8C-E05D-9C5E-FB6FB7EEE4B5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78FDDC09-E6BE-B7E7-C7C1-AF4B7AB71116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26952F40-BA0E-A942-CD3F-20C03B0B4949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172A8C74-5D7C-FA45-D69D-1A89D1225DBC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2487DC6F-F9D4-B3F7-9BC2-42C13237E8C4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1C0F7F5D-0502-8B07-9F6F-ADBF504D49FB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4044A8D6-A012-D830-0A2E-0EEC0A0D3D5D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B69BECAC-DED8-FCF4-AD87-548A594BA34C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BF98A666-2415-0080-BE04-55F6E92F38BA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B65B4A94-321C-6FB6-8BFE-8ABFB714935E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CB194E-87EE-0267-48AB-CEA5A5FA7FE0}"/>
              </a:ext>
            </a:extLst>
          </p:cNvPr>
          <p:cNvSpPr txBox="1"/>
          <p:nvPr/>
        </p:nvSpPr>
        <p:spPr>
          <a:xfrm>
            <a:off x="15498700" y="4950325"/>
            <a:ext cx="5943600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FD6FA9-E613-C047-D633-179DEB0599B6}"/>
              </a:ext>
            </a:extLst>
          </p:cNvPr>
          <p:cNvSpPr txBox="1"/>
          <p:nvPr/>
        </p:nvSpPr>
        <p:spPr>
          <a:xfrm>
            <a:off x="15498700" y="4122317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60501E-1CEF-4A41-0BC2-308E8865C6B9}"/>
              </a:ext>
            </a:extLst>
          </p:cNvPr>
          <p:cNvSpPr txBox="1"/>
          <p:nvPr/>
        </p:nvSpPr>
        <p:spPr>
          <a:xfrm>
            <a:off x="15498700" y="7127350"/>
            <a:ext cx="5943600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F49897-8299-F75D-7B3C-AA9A5FC741B8}"/>
              </a:ext>
            </a:extLst>
          </p:cNvPr>
          <p:cNvSpPr txBox="1"/>
          <p:nvPr/>
        </p:nvSpPr>
        <p:spPr>
          <a:xfrm>
            <a:off x="15498700" y="6299342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Bogota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71ABD4-2E2C-BDF1-5627-BC633ABBBD02}"/>
              </a:ext>
            </a:extLst>
          </p:cNvPr>
          <p:cNvSpPr txBox="1"/>
          <p:nvPr/>
        </p:nvSpPr>
        <p:spPr>
          <a:xfrm>
            <a:off x="15498700" y="9304375"/>
            <a:ext cx="5943600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9DD6A8-94A5-A039-0103-EBC0598BF1AA}"/>
              </a:ext>
            </a:extLst>
          </p:cNvPr>
          <p:cNvSpPr txBox="1"/>
          <p:nvPr/>
        </p:nvSpPr>
        <p:spPr>
          <a:xfrm>
            <a:off x="15498700" y="8476367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Vancouver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6A23B8-C4AC-80CE-10F1-BB72C4CCCCBD}"/>
              </a:ext>
            </a:extLst>
          </p:cNvPr>
          <p:cNvSpPr txBox="1"/>
          <p:nvPr/>
        </p:nvSpPr>
        <p:spPr>
          <a:xfrm>
            <a:off x="15498700" y="11468972"/>
            <a:ext cx="5943600" cy="6699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3B72F0-EFB8-2164-5AEA-CF8534B6EEAD}"/>
              </a:ext>
            </a:extLst>
          </p:cNvPr>
          <p:cNvSpPr txBox="1"/>
          <p:nvPr/>
        </p:nvSpPr>
        <p:spPr>
          <a:xfrm>
            <a:off x="15498700" y="10640964"/>
            <a:ext cx="59436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Barcelona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8FFCFA-5AC7-0CDA-2313-04EEB02410FE}"/>
              </a:ext>
            </a:extLst>
          </p:cNvPr>
          <p:cNvSpPr txBox="1"/>
          <p:nvPr/>
        </p:nvSpPr>
        <p:spPr>
          <a:xfrm>
            <a:off x="12813661" y="4469871"/>
            <a:ext cx="117483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solidFill>
                  <a:schemeClr val="bg1"/>
                </a:solidFill>
                <a:latin typeface="Press Start 2P" pitchFamily="2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531268-A7AF-C5E8-57E6-4FBFDA77415F}"/>
              </a:ext>
            </a:extLst>
          </p:cNvPr>
          <p:cNvSpPr txBox="1"/>
          <p:nvPr/>
        </p:nvSpPr>
        <p:spPr>
          <a:xfrm>
            <a:off x="12813661" y="6649368"/>
            <a:ext cx="117483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solidFill>
                  <a:schemeClr val="bg1"/>
                </a:solidFill>
                <a:latin typeface="Press Start 2P" pitchFamily="2" charset="0"/>
              </a:rPr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D8AF47-EC77-DE75-CBBB-011AB6068699}"/>
              </a:ext>
            </a:extLst>
          </p:cNvPr>
          <p:cNvSpPr txBox="1"/>
          <p:nvPr/>
        </p:nvSpPr>
        <p:spPr>
          <a:xfrm>
            <a:off x="12813661" y="8828867"/>
            <a:ext cx="117483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solidFill>
                  <a:schemeClr val="bg1"/>
                </a:solidFill>
                <a:latin typeface="Press Start 2P" pitchFamily="2" charset="0"/>
              </a:rPr>
              <a:t>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1AAC6F-51B4-41D2-8172-9AD6893080F4}"/>
              </a:ext>
            </a:extLst>
          </p:cNvPr>
          <p:cNvSpPr txBox="1"/>
          <p:nvPr/>
        </p:nvSpPr>
        <p:spPr>
          <a:xfrm>
            <a:off x="12813661" y="11005892"/>
            <a:ext cx="117483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solidFill>
                  <a:schemeClr val="bg1"/>
                </a:solidFill>
                <a:latin typeface="Press Start 2P" pitchFamily="2" charset="0"/>
              </a:rPr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1D9868-1677-144A-BC5F-98A90D0FC8A8}"/>
              </a:ext>
            </a:extLst>
          </p:cNvPr>
          <p:cNvSpPr txBox="1"/>
          <p:nvPr/>
        </p:nvSpPr>
        <p:spPr>
          <a:xfrm>
            <a:off x="9187542" y="1277612"/>
            <a:ext cx="13669283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Infographic Slide</a:t>
            </a:r>
          </a:p>
        </p:txBody>
      </p:sp>
    </p:spTree>
    <p:extLst>
      <p:ext uri="{BB962C8B-B14F-4D97-AF65-F5344CB8AC3E}">
        <p14:creationId xmlns:p14="http://schemas.microsoft.com/office/powerpoint/2010/main" val="785605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raphic 16">
            <a:extLst>
              <a:ext uri="{FF2B5EF4-FFF2-40B4-BE49-F238E27FC236}">
                <a16:creationId xmlns:a16="http://schemas.microsoft.com/office/drawing/2014/main" id="{02D0042E-5806-7838-5276-AE874C777CC2}"/>
              </a:ext>
            </a:extLst>
          </p:cNvPr>
          <p:cNvGrpSpPr/>
          <p:nvPr/>
        </p:nvGrpSpPr>
        <p:grpSpPr>
          <a:xfrm>
            <a:off x="1520826" y="1166068"/>
            <a:ext cx="4528389" cy="1211666"/>
            <a:chOff x="15180696" y="5403964"/>
            <a:chExt cx="7773224" cy="2079890"/>
          </a:xfrm>
        </p:grpSpPr>
        <p:grpSp>
          <p:nvGrpSpPr>
            <p:cNvPr id="240" name="Graphic 16">
              <a:extLst>
                <a:ext uri="{FF2B5EF4-FFF2-40B4-BE49-F238E27FC236}">
                  <a16:creationId xmlns:a16="http://schemas.microsoft.com/office/drawing/2014/main" id="{91A07575-BD29-9ACE-AB14-56EA479FBB52}"/>
                </a:ext>
              </a:extLst>
            </p:cNvPr>
            <p:cNvGrpSpPr/>
            <p:nvPr/>
          </p:nvGrpSpPr>
          <p:grpSpPr>
            <a:xfrm>
              <a:off x="18033051" y="5775696"/>
              <a:ext cx="4920869" cy="1336426"/>
              <a:chOff x="18033051" y="5775696"/>
              <a:chExt cx="4920869" cy="1336426"/>
            </a:xfrm>
          </p:grpSpPr>
          <p:grpSp>
            <p:nvGrpSpPr>
              <p:cNvPr id="241" name="Graphic 16">
                <a:extLst>
                  <a:ext uri="{FF2B5EF4-FFF2-40B4-BE49-F238E27FC236}">
                    <a16:creationId xmlns:a16="http://schemas.microsoft.com/office/drawing/2014/main" id="{DF363A79-DFD7-5AB7-FF0A-3566273E3F7B}"/>
                  </a:ext>
                </a:extLst>
              </p:cNvPr>
              <p:cNvGrpSpPr/>
              <p:nvPr/>
            </p:nvGrpSpPr>
            <p:grpSpPr>
              <a:xfrm>
                <a:off x="18033051" y="5775696"/>
                <a:ext cx="4920869" cy="1336426"/>
                <a:chOff x="18033051" y="5775696"/>
                <a:chExt cx="4920869" cy="1336426"/>
              </a:xfrm>
              <a:solidFill>
                <a:srgbClr val="242428"/>
              </a:solidFill>
            </p:grpSpPr>
            <p:sp>
              <p:nvSpPr>
                <p:cNvPr id="242" name="Freeform 241">
                  <a:extLst>
                    <a:ext uri="{FF2B5EF4-FFF2-40B4-BE49-F238E27FC236}">
                      <a16:creationId xmlns:a16="http://schemas.microsoft.com/office/drawing/2014/main" id="{DFBAAB53-7141-2951-2D22-68BB7FA6F164}"/>
                    </a:ext>
                  </a:extLst>
                </p:cNvPr>
                <p:cNvSpPr/>
                <p:nvPr/>
              </p:nvSpPr>
              <p:spPr>
                <a:xfrm>
                  <a:off x="18182393" y="5775696"/>
                  <a:ext cx="4622185" cy="296892"/>
                </a:xfrm>
                <a:custGeom>
                  <a:avLst/>
                  <a:gdLst>
                    <a:gd name="connsiteX0" fmla="*/ 149342 w 4622185"/>
                    <a:gd name="connsiteY0" fmla="*/ 148035 h 296892"/>
                    <a:gd name="connsiteX1" fmla="*/ 4472843 w 4622185"/>
                    <a:gd name="connsiteY1" fmla="*/ 148035 h 296892"/>
                    <a:gd name="connsiteX2" fmla="*/ 4472843 w 4622185"/>
                    <a:gd name="connsiteY2" fmla="*/ 296892 h 296892"/>
                    <a:gd name="connsiteX3" fmla="*/ 4622186 w 4622185"/>
                    <a:gd name="connsiteY3" fmla="*/ 296892 h 296892"/>
                    <a:gd name="connsiteX4" fmla="*/ 4622186 w 4622185"/>
                    <a:gd name="connsiteY4" fmla="*/ 0 h 296892"/>
                    <a:gd name="connsiteX5" fmla="*/ 0 w 4622185"/>
                    <a:gd name="connsiteY5" fmla="*/ 0 h 296892"/>
                    <a:gd name="connsiteX6" fmla="*/ 0 w 4622185"/>
                    <a:gd name="connsiteY6" fmla="*/ 296892 h 296892"/>
                    <a:gd name="connsiteX7" fmla="*/ 149342 w 4622185"/>
                    <a:gd name="connsiteY7" fmla="*/ 296892 h 296892"/>
                    <a:gd name="connsiteX8" fmla="*/ 149342 w 4622185"/>
                    <a:gd name="connsiteY8" fmla="*/ 148035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2185" h="296892">
                      <a:moveTo>
                        <a:pt x="149342" y="148035"/>
                      </a:moveTo>
                      <a:cubicBezTo>
                        <a:pt x="1589134" y="148035"/>
                        <a:pt x="3033052" y="148035"/>
                        <a:pt x="4472843" y="148035"/>
                      </a:cubicBezTo>
                      <a:lnTo>
                        <a:pt x="4472843" y="296892"/>
                      </a:lnTo>
                      <a:lnTo>
                        <a:pt x="4622186" y="296892"/>
                      </a:lnTo>
                      <a:cubicBezTo>
                        <a:pt x="4622186" y="222875"/>
                        <a:pt x="4622186" y="74017"/>
                        <a:pt x="4622186" y="0"/>
                      </a:cubicBezTo>
                      <a:cubicBezTo>
                        <a:pt x="3083382" y="0"/>
                        <a:pt x="1539629" y="0"/>
                        <a:pt x="0" y="0"/>
                      </a:cubicBezTo>
                      <a:cubicBezTo>
                        <a:pt x="0" y="74017"/>
                        <a:pt x="0" y="222875"/>
                        <a:pt x="0" y="296892"/>
                      </a:cubicBezTo>
                      <a:lnTo>
                        <a:pt x="149342" y="296892"/>
                      </a:lnTo>
                      <a:lnTo>
                        <a:pt x="149342" y="14803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3" name="Freeform 242">
                  <a:extLst>
                    <a:ext uri="{FF2B5EF4-FFF2-40B4-BE49-F238E27FC236}">
                      <a16:creationId xmlns:a16="http://schemas.microsoft.com/office/drawing/2014/main" id="{9B4D6840-7321-C91C-58E7-1435762C5EB9}"/>
                    </a:ext>
                  </a:extLst>
                </p:cNvPr>
                <p:cNvSpPr/>
                <p:nvPr/>
              </p:nvSpPr>
              <p:spPr>
                <a:xfrm>
                  <a:off x="18033051" y="6072588"/>
                  <a:ext cx="149342" cy="742641"/>
                </a:xfrm>
                <a:custGeom>
                  <a:avLst/>
                  <a:gdLst>
                    <a:gd name="connsiteX0" fmla="*/ 149342 w 149342"/>
                    <a:gd name="connsiteY0" fmla="*/ 0 h 742641"/>
                    <a:gd name="connsiteX1" fmla="*/ 0 w 149342"/>
                    <a:gd name="connsiteY1" fmla="*/ 0 h 742641"/>
                    <a:gd name="connsiteX2" fmla="*/ 0 w 149342"/>
                    <a:gd name="connsiteY2" fmla="*/ 742642 h 742641"/>
                    <a:gd name="connsiteX3" fmla="*/ 149342 w 149342"/>
                    <a:gd name="connsiteY3" fmla="*/ 742642 h 742641"/>
                    <a:gd name="connsiteX4" fmla="*/ 149342 w 149342"/>
                    <a:gd name="connsiteY4" fmla="*/ 445750 h 742641"/>
                    <a:gd name="connsiteX5" fmla="*/ 149342 w 149342"/>
                    <a:gd name="connsiteY5" fmla="*/ 0 h 742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9342" h="742641">
                      <a:moveTo>
                        <a:pt x="149342" y="0"/>
                      </a:moveTo>
                      <a:lnTo>
                        <a:pt x="0" y="0"/>
                      </a:lnTo>
                      <a:cubicBezTo>
                        <a:pt x="0" y="238501"/>
                        <a:pt x="0" y="504964"/>
                        <a:pt x="0" y="742642"/>
                      </a:cubicBezTo>
                      <a:lnTo>
                        <a:pt x="149342" y="742642"/>
                      </a:lnTo>
                      <a:cubicBezTo>
                        <a:pt x="149342" y="668624"/>
                        <a:pt x="149342" y="519767"/>
                        <a:pt x="149342" y="445750"/>
                      </a:cubicBezTo>
                      <a:cubicBezTo>
                        <a:pt x="149342" y="313341"/>
                        <a:pt x="149342" y="132409"/>
                        <a:pt x="149342" y="0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4" name="Freeform 243">
                  <a:extLst>
                    <a:ext uri="{FF2B5EF4-FFF2-40B4-BE49-F238E27FC236}">
                      <a16:creationId xmlns:a16="http://schemas.microsoft.com/office/drawing/2014/main" id="{5E393767-9CE1-949F-2016-97EAA357D7F7}"/>
                    </a:ext>
                  </a:extLst>
                </p:cNvPr>
                <p:cNvSpPr/>
                <p:nvPr/>
              </p:nvSpPr>
              <p:spPr>
                <a:xfrm>
                  <a:off x="18182393" y="6071765"/>
                  <a:ext cx="4771527" cy="1040356"/>
                </a:xfrm>
                <a:custGeom>
                  <a:avLst/>
                  <a:gdLst>
                    <a:gd name="connsiteX0" fmla="*/ 4622186 w 4771527"/>
                    <a:gd name="connsiteY0" fmla="*/ 822 h 1040356"/>
                    <a:gd name="connsiteX1" fmla="*/ 4622186 w 4771527"/>
                    <a:gd name="connsiteY1" fmla="*/ 743464 h 1040356"/>
                    <a:gd name="connsiteX2" fmla="*/ 4472843 w 4771527"/>
                    <a:gd name="connsiteY2" fmla="*/ 743464 h 1040356"/>
                    <a:gd name="connsiteX3" fmla="*/ 4472843 w 4771527"/>
                    <a:gd name="connsiteY3" fmla="*/ 892322 h 1040356"/>
                    <a:gd name="connsiteX4" fmla="*/ 149342 w 4771527"/>
                    <a:gd name="connsiteY4" fmla="*/ 892322 h 1040356"/>
                    <a:gd name="connsiteX5" fmla="*/ 149342 w 4771527"/>
                    <a:gd name="connsiteY5" fmla="*/ 743464 h 1040356"/>
                    <a:gd name="connsiteX6" fmla="*/ 0 w 4771527"/>
                    <a:gd name="connsiteY6" fmla="*/ 743464 h 1040356"/>
                    <a:gd name="connsiteX7" fmla="*/ 0 w 4771527"/>
                    <a:gd name="connsiteY7" fmla="*/ 1040357 h 1040356"/>
                    <a:gd name="connsiteX8" fmla="*/ 4622186 w 4771527"/>
                    <a:gd name="connsiteY8" fmla="*/ 1040357 h 1040356"/>
                    <a:gd name="connsiteX9" fmla="*/ 4622186 w 4771527"/>
                    <a:gd name="connsiteY9" fmla="*/ 743464 h 1040356"/>
                    <a:gd name="connsiteX10" fmla="*/ 4771528 w 4771527"/>
                    <a:gd name="connsiteY10" fmla="*/ 743464 h 1040356"/>
                    <a:gd name="connsiteX11" fmla="*/ 4771528 w 4771527"/>
                    <a:gd name="connsiteY11" fmla="*/ 0 h 1040356"/>
                    <a:gd name="connsiteX12" fmla="*/ 4622186 w 4771527"/>
                    <a:gd name="connsiteY12" fmla="*/ 0 h 104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771527" h="1040356">
                      <a:moveTo>
                        <a:pt x="4622186" y="822"/>
                      </a:moveTo>
                      <a:cubicBezTo>
                        <a:pt x="4622186" y="239323"/>
                        <a:pt x="4622186" y="505786"/>
                        <a:pt x="4622186" y="743464"/>
                      </a:cubicBezTo>
                      <a:lnTo>
                        <a:pt x="4472843" y="743464"/>
                      </a:lnTo>
                      <a:lnTo>
                        <a:pt x="4472843" y="892322"/>
                      </a:lnTo>
                      <a:cubicBezTo>
                        <a:pt x="3033052" y="892322"/>
                        <a:pt x="1589134" y="892322"/>
                        <a:pt x="149342" y="892322"/>
                      </a:cubicBezTo>
                      <a:lnTo>
                        <a:pt x="149342" y="743464"/>
                      </a:lnTo>
                      <a:lnTo>
                        <a:pt x="0" y="743464"/>
                      </a:lnTo>
                      <a:cubicBezTo>
                        <a:pt x="0" y="817482"/>
                        <a:pt x="0" y="966339"/>
                        <a:pt x="0" y="1040357"/>
                      </a:cubicBezTo>
                      <a:cubicBezTo>
                        <a:pt x="1538803" y="1040357"/>
                        <a:pt x="3082557" y="1040357"/>
                        <a:pt x="4622186" y="1040357"/>
                      </a:cubicBezTo>
                      <a:cubicBezTo>
                        <a:pt x="4622186" y="966339"/>
                        <a:pt x="4622186" y="817482"/>
                        <a:pt x="4622186" y="743464"/>
                      </a:cubicBezTo>
                      <a:lnTo>
                        <a:pt x="4771528" y="743464"/>
                      </a:lnTo>
                      <a:cubicBezTo>
                        <a:pt x="4771528" y="504964"/>
                        <a:pt x="4771528" y="238501"/>
                        <a:pt x="4771528" y="0"/>
                      </a:cubicBezTo>
                      <a:lnTo>
                        <a:pt x="462218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AE581F6B-22B7-08E2-26B9-5587917347D3}"/>
                  </a:ext>
                </a:extLst>
              </p:cNvPr>
              <p:cNvSpPr/>
              <p:nvPr/>
            </p:nvSpPr>
            <p:spPr>
              <a:xfrm>
                <a:off x="18183218" y="6518337"/>
                <a:ext cx="3727781" cy="445749"/>
              </a:xfrm>
              <a:custGeom>
                <a:avLst/>
                <a:gdLst>
                  <a:gd name="connsiteX0" fmla="*/ 3577614 w 3727781"/>
                  <a:gd name="connsiteY0" fmla="*/ 148857 h 445749"/>
                  <a:gd name="connsiteX1" fmla="*/ 3428272 w 3727781"/>
                  <a:gd name="connsiteY1" fmla="*/ 148857 h 445749"/>
                  <a:gd name="connsiteX2" fmla="*/ 2533869 w 3727781"/>
                  <a:gd name="connsiteY2" fmla="*/ 148857 h 445749"/>
                  <a:gd name="connsiteX3" fmla="*/ 2236009 w 3727781"/>
                  <a:gd name="connsiteY3" fmla="*/ 148857 h 445749"/>
                  <a:gd name="connsiteX4" fmla="*/ 1341605 w 3727781"/>
                  <a:gd name="connsiteY4" fmla="*/ 148857 h 445749"/>
                  <a:gd name="connsiteX5" fmla="*/ 1043746 w 3727781"/>
                  <a:gd name="connsiteY5" fmla="*/ 148857 h 445749"/>
                  <a:gd name="connsiteX6" fmla="*/ 149342 w 3727781"/>
                  <a:gd name="connsiteY6" fmla="*/ 148857 h 445749"/>
                  <a:gd name="connsiteX7" fmla="*/ 149342 w 3727781"/>
                  <a:gd name="connsiteY7" fmla="*/ 0 h 445749"/>
                  <a:gd name="connsiteX8" fmla="*/ 0 w 3727781"/>
                  <a:gd name="connsiteY8" fmla="*/ 0 h 445749"/>
                  <a:gd name="connsiteX9" fmla="*/ 0 w 3727781"/>
                  <a:gd name="connsiteY9" fmla="*/ 296892 h 445749"/>
                  <a:gd name="connsiteX10" fmla="*/ 149342 w 3727781"/>
                  <a:gd name="connsiteY10" fmla="*/ 296892 h 445749"/>
                  <a:gd name="connsiteX11" fmla="*/ 149342 w 3727781"/>
                  <a:gd name="connsiteY11" fmla="*/ 445750 h 445749"/>
                  <a:gd name="connsiteX12" fmla="*/ 3727782 w 3727781"/>
                  <a:gd name="connsiteY12" fmla="*/ 445750 h 445749"/>
                  <a:gd name="connsiteX13" fmla="*/ 3727782 w 3727781"/>
                  <a:gd name="connsiteY13" fmla="*/ 148857 h 445749"/>
                  <a:gd name="connsiteX14" fmla="*/ 3577614 w 3727781"/>
                  <a:gd name="connsiteY14" fmla="*/ 148857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27781" h="445749">
                    <a:moveTo>
                      <a:pt x="3577614" y="148857"/>
                    </a:moveTo>
                    <a:cubicBezTo>
                      <a:pt x="3528109" y="148857"/>
                      <a:pt x="3478603" y="148857"/>
                      <a:pt x="3428272" y="148857"/>
                    </a:cubicBezTo>
                    <a:cubicBezTo>
                      <a:pt x="3130413" y="148857"/>
                      <a:pt x="2831728" y="148857"/>
                      <a:pt x="2533869" y="148857"/>
                    </a:cubicBezTo>
                    <a:cubicBezTo>
                      <a:pt x="2434857" y="148857"/>
                      <a:pt x="2335021" y="148857"/>
                      <a:pt x="2236009" y="148857"/>
                    </a:cubicBezTo>
                    <a:cubicBezTo>
                      <a:pt x="1938149" y="148857"/>
                      <a:pt x="1639465" y="148857"/>
                      <a:pt x="1341605" y="148857"/>
                    </a:cubicBezTo>
                    <a:cubicBezTo>
                      <a:pt x="1241769" y="148857"/>
                      <a:pt x="1142757" y="148857"/>
                      <a:pt x="1043746" y="148857"/>
                    </a:cubicBezTo>
                    <a:cubicBezTo>
                      <a:pt x="745061" y="148857"/>
                      <a:pt x="447202" y="148857"/>
                      <a:pt x="149342" y="148857"/>
                    </a:cubicBezTo>
                    <a:lnTo>
                      <a:pt x="149342" y="0"/>
                    </a:lnTo>
                    <a:lnTo>
                      <a:pt x="0" y="0"/>
                    </a:lnTo>
                    <a:cubicBezTo>
                      <a:pt x="0" y="74017"/>
                      <a:pt x="0" y="222875"/>
                      <a:pt x="0" y="296892"/>
                    </a:cubicBezTo>
                    <a:lnTo>
                      <a:pt x="149342" y="296892"/>
                    </a:lnTo>
                    <a:cubicBezTo>
                      <a:pt x="149342" y="296892"/>
                      <a:pt x="149342" y="445750"/>
                      <a:pt x="149342" y="445750"/>
                    </a:cubicBezTo>
                    <a:cubicBezTo>
                      <a:pt x="1340781" y="445750"/>
                      <a:pt x="2535519" y="445750"/>
                      <a:pt x="3727782" y="445750"/>
                    </a:cubicBezTo>
                    <a:lnTo>
                      <a:pt x="3727782" y="148857"/>
                    </a:lnTo>
                    <a:cubicBezTo>
                      <a:pt x="3676626" y="148857"/>
                      <a:pt x="3627120" y="148857"/>
                      <a:pt x="3577614" y="148857"/>
                    </a:cubicBezTo>
                    <a:close/>
                  </a:path>
                </a:pathLst>
              </a:custGeom>
              <a:solidFill>
                <a:srgbClr val="00874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421D3916-C394-8955-893A-F4A859E356EE}"/>
                  </a:ext>
                </a:extLst>
              </p:cNvPr>
              <p:cNvSpPr/>
              <p:nvPr/>
            </p:nvSpPr>
            <p:spPr>
              <a:xfrm>
                <a:off x="21909350" y="6518337"/>
                <a:ext cx="895228" cy="445749"/>
              </a:xfrm>
              <a:custGeom>
                <a:avLst/>
                <a:gdLst>
                  <a:gd name="connsiteX0" fmla="*/ 745887 w 895228"/>
                  <a:gd name="connsiteY0" fmla="*/ 0 h 445749"/>
                  <a:gd name="connsiteX1" fmla="*/ 745887 w 895228"/>
                  <a:gd name="connsiteY1" fmla="*/ 148857 h 445749"/>
                  <a:gd name="connsiteX2" fmla="*/ 0 w 895228"/>
                  <a:gd name="connsiteY2" fmla="*/ 148857 h 445749"/>
                  <a:gd name="connsiteX3" fmla="*/ 0 w 895228"/>
                  <a:gd name="connsiteY3" fmla="*/ 445750 h 445749"/>
                  <a:gd name="connsiteX4" fmla="*/ 745887 w 895228"/>
                  <a:gd name="connsiteY4" fmla="*/ 445750 h 445749"/>
                  <a:gd name="connsiteX5" fmla="*/ 745887 w 895228"/>
                  <a:gd name="connsiteY5" fmla="*/ 296892 h 445749"/>
                  <a:gd name="connsiteX6" fmla="*/ 895229 w 895228"/>
                  <a:gd name="connsiteY6" fmla="*/ 296892 h 445749"/>
                  <a:gd name="connsiteX7" fmla="*/ 895229 w 895228"/>
                  <a:gd name="connsiteY7" fmla="*/ 0 h 445749"/>
                  <a:gd name="connsiteX8" fmla="*/ 745887 w 895228"/>
                  <a:gd name="connsiteY8" fmla="*/ 0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445749">
                    <a:moveTo>
                      <a:pt x="745887" y="0"/>
                    </a:moveTo>
                    <a:lnTo>
                      <a:pt x="745887" y="148857"/>
                    </a:lnTo>
                    <a:cubicBezTo>
                      <a:pt x="497533" y="148857"/>
                      <a:pt x="249179" y="148857"/>
                      <a:pt x="0" y="148857"/>
                    </a:cubicBezTo>
                    <a:lnTo>
                      <a:pt x="0" y="445750"/>
                    </a:lnTo>
                    <a:cubicBezTo>
                      <a:pt x="248354" y="445750"/>
                      <a:pt x="497533" y="445750"/>
                      <a:pt x="745887" y="445750"/>
                    </a:cubicBezTo>
                    <a:lnTo>
                      <a:pt x="745887" y="296892"/>
                    </a:lnTo>
                    <a:lnTo>
                      <a:pt x="895229" y="296892"/>
                    </a:lnTo>
                    <a:cubicBezTo>
                      <a:pt x="895229" y="222875"/>
                      <a:pt x="895229" y="74017"/>
                      <a:pt x="895229" y="0"/>
                    </a:cubicBezTo>
                    <a:lnTo>
                      <a:pt x="745887" y="0"/>
                    </a:lnTo>
                    <a:close/>
                  </a:path>
                </a:pathLst>
              </a:custGeom>
              <a:solidFill>
                <a:srgbClr val="143F54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3BA38712-6C0D-ABD6-61D3-D1EB87E54A14}"/>
                  </a:ext>
                </a:extLst>
              </p:cNvPr>
              <p:cNvSpPr/>
              <p:nvPr/>
            </p:nvSpPr>
            <p:spPr>
              <a:xfrm>
                <a:off x="21909350" y="5923731"/>
                <a:ext cx="895228" cy="742641"/>
              </a:xfrm>
              <a:custGeom>
                <a:avLst/>
                <a:gdLst>
                  <a:gd name="connsiteX0" fmla="*/ 745887 w 895228"/>
                  <a:gd name="connsiteY0" fmla="*/ 148857 h 742641"/>
                  <a:gd name="connsiteX1" fmla="*/ 745887 w 895228"/>
                  <a:gd name="connsiteY1" fmla="*/ 0 h 742641"/>
                  <a:gd name="connsiteX2" fmla="*/ 0 w 895228"/>
                  <a:gd name="connsiteY2" fmla="*/ 0 h 742641"/>
                  <a:gd name="connsiteX3" fmla="*/ 0 w 895228"/>
                  <a:gd name="connsiteY3" fmla="*/ 742642 h 742641"/>
                  <a:gd name="connsiteX4" fmla="*/ 745887 w 895228"/>
                  <a:gd name="connsiteY4" fmla="*/ 742642 h 742641"/>
                  <a:gd name="connsiteX5" fmla="*/ 745887 w 895228"/>
                  <a:gd name="connsiteY5" fmla="*/ 593784 h 742641"/>
                  <a:gd name="connsiteX6" fmla="*/ 895229 w 895228"/>
                  <a:gd name="connsiteY6" fmla="*/ 593784 h 742641"/>
                  <a:gd name="connsiteX7" fmla="*/ 895229 w 895228"/>
                  <a:gd name="connsiteY7" fmla="*/ 148035 h 742641"/>
                  <a:gd name="connsiteX8" fmla="*/ 745887 w 895228"/>
                  <a:gd name="connsiteY8" fmla="*/ 148035 h 742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742641">
                    <a:moveTo>
                      <a:pt x="745887" y="148857"/>
                    </a:moveTo>
                    <a:lnTo>
                      <a:pt x="745887" y="0"/>
                    </a:lnTo>
                    <a:cubicBezTo>
                      <a:pt x="497533" y="0"/>
                      <a:pt x="249179" y="0"/>
                      <a:pt x="0" y="0"/>
                    </a:cubicBezTo>
                    <a:lnTo>
                      <a:pt x="0" y="742642"/>
                    </a:lnTo>
                    <a:cubicBezTo>
                      <a:pt x="248354" y="742642"/>
                      <a:pt x="497533" y="742642"/>
                      <a:pt x="745887" y="742642"/>
                    </a:cubicBezTo>
                    <a:lnTo>
                      <a:pt x="745887" y="593784"/>
                    </a:lnTo>
                    <a:lnTo>
                      <a:pt x="895229" y="593784"/>
                    </a:lnTo>
                    <a:cubicBezTo>
                      <a:pt x="895229" y="461376"/>
                      <a:pt x="895229" y="280444"/>
                      <a:pt x="895229" y="148035"/>
                    </a:cubicBezTo>
                    <a:lnTo>
                      <a:pt x="745887" y="148035"/>
                    </a:lnTo>
                    <a:close/>
                  </a:path>
                </a:pathLst>
              </a:custGeom>
              <a:solidFill>
                <a:srgbClr val="335A72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02AC758D-EF13-EF55-2ED0-40B06C4F91DD}"/>
                  </a:ext>
                </a:extLst>
              </p:cNvPr>
              <p:cNvSpPr/>
              <p:nvPr/>
            </p:nvSpPr>
            <p:spPr>
              <a:xfrm>
                <a:off x="18182393" y="5923731"/>
                <a:ext cx="3727781" cy="743464"/>
              </a:xfrm>
              <a:custGeom>
                <a:avLst/>
                <a:gdLst>
                  <a:gd name="connsiteX0" fmla="*/ 149342 w 3727781"/>
                  <a:gd name="connsiteY0" fmla="*/ 0 h 743464"/>
                  <a:gd name="connsiteX1" fmla="*/ 149342 w 3727781"/>
                  <a:gd name="connsiteY1" fmla="*/ 148857 h 743464"/>
                  <a:gd name="connsiteX2" fmla="*/ 0 w 3727781"/>
                  <a:gd name="connsiteY2" fmla="*/ 148857 h 743464"/>
                  <a:gd name="connsiteX3" fmla="*/ 0 w 3727781"/>
                  <a:gd name="connsiteY3" fmla="*/ 594607 h 743464"/>
                  <a:gd name="connsiteX4" fmla="*/ 149342 w 3727781"/>
                  <a:gd name="connsiteY4" fmla="*/ 594607 h 743464"/>
                  <a:gd name="connsiteX5" fmla="*/ 149342 w 3727781"/>
                  <a:gd name="connsiteY5" fmla="*/ 743464 h 743464"/>
                  <a:gd name="connsiteX6" fmla="*/ 3727782 w 3727781"/>
                  <a:gd name="connsiteY6" fmla="*/ 743464 h 743464"/>
                  <a:gd name="connsiteX7" fmla="*/ 3727782 w 3727781"/>
                  <a:gd name="connsiteY7" fmla="*/ 0 h 743464"/>
                  <a:gd name="connsiteX8" fmla="*/ 149342 w 3727781"/>
                  <a:gd name="connsiteY8" fmla="*/ 0 h 743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27781" h="743464">
                    <a:moveTo>
                      <a:pt x="149342" y="0"/>
                    </a:moveTo>
                    <a:lnTo>
                      <a:pt x="149342" y="148857"/>
                    </a:lnTo>
                    <a:lnTo>
                      <a:pt x="0" y="148857"/>
                    </a:lnTo>
                    <a:cubicBezTo>
                      <a:pt x="0" y="281266"/>
                      <a:pt x="0" y="462198"/>
                      <a:pt x="0" y="594607"/>
                    </a:cubicBezTo>
                    <a:lnTo>
                      <a:pt x="149342" y="594607"/>
                    </a:lnTo>
                    <a:lnTo>
                      <a:pt x="149342" y="743464"/>
                    </a:lnTo>
                    <a:cubicBezTo>
                      <a:pt x="447202" y="743464"/>
                      <a:pt x="3678276" y="743464"/>
                      <a:pt x="3727782" y="743464"/>
                    </a:cubicBezTo>
                    <a:lnTo>
                      <a:pt x="3727782" y="0"/>
                    </a:lnTo>
                    <a:cubicBezTo>
                      <a:pt x="2534694" y="0"/>
                      <a:pt x="1340780" y="0"/>
                      <a:pt x="149342" y="0"/>
                    </a:cubicBezTo>
                    <a:close/>
                  </a:path>
                </a:pathLst>
              </a:custGeom>
              <a:solidFill>
                <a:srgbClr val="15AD6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49" name="Graphic 16">
              <a:extLst>
                <a:ext uri="{FF2B5EF4-FFF2-40B4-BE49-F238E27FC236}">
                  <a16:creationId xmlns:a16="http://schemas.microsoft.com/office/drawing/2014/main" id="{D1DCF3AC-13F2-1599-0D6D-3AE7916F1030}"/>
                </a:ext>
              </a:extLst>
            </p:cNvPr>
            <p:cNvGrpSpPr/>
            <p:nvPr/>
          </p:nvGrpSpPr>
          <p:grpSpPr>
            <a:xfrm>
              <a:off x="15180696" y="5403964"/>
              <a:ext cx="2533868" cy="2079890"/>
              <a:chOff x="15180696" y="5403964"/>
              <a:chExt cx="2533868" cy="2079890"/>
            </a:xfrm>
          </p:grpSpPr>
          <p:sp>
            <p:nvSpPr>
              <p:cNvPr id="250" name="Freeform 249">
                <a:extLst>
                  <a:ext uri="{FF2B5EF4-FFF2-40B4-BE49-F238E27FC236}">
                    <a16:creationId xmlns:a16="http://schemas.microsoft.com/office/drawing/2014/main" id="{B564F277-9AAA-1AAE-5674-658219AED5C6}"/>
                  </a:ext>
                </a:extLst>
              </p:cNvPr>
              <p:cNvSpPr/>
              <p:nvPr/>
            </p:nvSpPr>
            <p:spPr>
              <a:xfrm>
                <a:off x="15330038" y="5552821"/>
                <a:ext cx="2236008" cy="1786288"/>
              </a:xfrm>
              <a:custGeom>
                <a:avLst/>
                <a:gdLst>
                  <a:gd name="connsiteX0" fmla="*/ 2086667 w 2236008"/>
                  <a:gd name="connsiteY0" fmla="*/ 445750 h 1786288"/>
                  <a:gd name="connsiteX1" fmla="*/ 2086667 w 2236008"/>
                  <a:gd name="connsiteY1" fmla="*/ 296892 h 1786288"/>
                  <a:gd name="connsiteX2" fmla="*/ 1937324 w 2236008"/>
                  <a:gd name="connsiteY2" fmla="*/ 296892 h 1786288"/>
                  <a:gd name="connsiteX3" fmla="*/ 1937324 w 2236008"/>
                  <a:gd name="connsiteY3" fmla="*/ 148035 h 1786288"/>
                  <a:gd name="connsiteX4" fmla="*/ 1787982 w 2236008"/>
                  <a:gd name="connsiteY4" fmla="*/ 148035 h 1786288"/>
                  <a:gd name="connsiteX5" fmla="*/ 1787982 w 2236008"/>
                  <a:gd name="connsiteY5" fmla="*/ 0 h 1786288"/>
                  <a:gd name="connsiteX6" fmla="*/ 1638640 w 2236008"/>
                  <a:gd name="connsiteY6" fmla="*/ 0 h 1786288"/>
                  <a:gd name="connsiteX7" fmla="*/ 1489298 w 2236008"/>
                  <a:gd name="connsiteY7" fmla="*/ 0 h 1786288"/>
                  <a:gd name="connsiteX8" fmla="*/ 1339955 w 2236008"/>
                  <a:gd name="connsiteY8" fmla="*/ 0 h 1786288"/>
                  <a:gd name="connsiteX9" fmla="*/ 1339955 w 2236008"/>
                  <a:gd name="connsiteY9" fmla="*/ 148857 h 1786288"/>
                  <a:gd name="connsiteX10" fmla="*/ 1339955 w 2236008"/>
                  <a:gd name="connsiteY10" fmla="*/ 148857 h 1786288"/>
                  <a:gd name="connsiteX11" fmla="*/ 1190613 w 2236008"/>
                  <a:gd name="connsiteY11" fmla="*/ 148857 h 1786288"/>
                  <a:gd name="connsiteX12" fmla="*/ 1190613 w 2236008"/>
                  <a:gd name="connsiteY12" fmla="*/ 297715 h 1786288"/>
                  <a:gd name="connsiteX13" fmla="*/ 1190613 w 2236008"/>
                  <a:gd name="connsiteY13" fmla="*/ 297715 h 1786288"/>
                  <a:gd name="connsiteX14" fmla="*/ 1041271 w 2236008"/>
                  <a:gd name="connsiteY14" fmla="*/ 297715 h 1786288"/>
                  <a:gd name="connsiteX15" fmla="*/ 1041271 w 2236008"/>
                  <a:gd name="connsiteY15" fmla="*/ 297715 h 1786288"/>
                  <a:gd name="connsiteX16" fmla="*/ 1041271 w 2236008"/>
                  <a:gd name="connsiteY16" fmla="*/ 148035 h 1786288"/>
                  <a:gd name="connsiteX17" fmla="*/ 891928 w 2236008"/>
                  <a:gd name="connsiteY17" fmla="*/ 148035 h 1786288"/>
                  <a:gd name="connsiteX18" fmla="*/ 891928 w 2236008"/>
                  <a:gd name="connsiteY18" fmla="*/ 148035 h 1786288"/>
                  <a:gd name="connsiteX19" fmla="*/ 891928 w 2236008"/>
                  <a:gd name="connsiteY19" fmla="*/ 0 h 1786288"/>
                  <a:gd name="connsiteX20" fmla="*/ 742586 w 2236008"/>
                  <a:gd name="connsiteY20" fmla="*/ 0 h 1786288"/>
                  <a:gd name="connsiteX21" fmla="*/ 595719 w 2236008"/>
                  <a:gd name="connsiteY21" fmla="*/ 0 h 1786288"/>
                  <a:gd name="connsiteX22" fmla="*/ 447202 w 2236008"/>
                  <a:gd name="connsiteY22" fmla="*/ 0 h 1786288"/>
                  <a:gd name="connsiteX23" fmla="*/ 447202 w 2236008"/>
                  <a:gd name="connsiteY23" fmla="*/ 148857 h 1786288"/>
                  <a:gd name="connsiteX24" fmla="*/ 297860 w 2236008"/>
                  <a:gd name="connsiteY24" fmla="*/ 148857 h 1786288"/>
                  <a:gd name="connsiteX25" fmla="*/ 297860 w 2236008"/>
                  <a:gd name="connsiteY25" fmla="*/ 297715 h 1786288"/>
                  <a:gd name="connsiteX26" fmla="*/ 297860 w 2236008"/>
                  <a:gd name="connsiteY26" fmla="*/ 297715 h 1786288"/>
                  <a:gd name="connsiteX27" fmla="*/ 297860 w 2236008"/>
                  <a:gd name="connsiteY27" fmla="*/ 297715 h 1786288"/>
                  <a:gd name="connsiteX28" fmla="*/ 297860 w 2236008"/>
                  <a:gd name="connsiteY28" fmla="*/ 297715 h 1786288"/>
                  <a:gd name="connsiteX29" fmla="*/ 148517 w 2236008"/>
                  <a:gd name="connsiteY29" fmla="*/ 297715 h 1786288"/>
                  <a:gd name="connsiteX30" fmla="*/ 148517 w 2236008"/>
                  <a:gd name="connsiteY30" fmla="*/ 446572 h 1786288"/>
                  <a:gd name="connsiteX31" fmla="*/ 148517 w 2236008"/>
                  <a:gd name="connsiteY31" fmla="*/ 446572 h 1786288"/>
                  <a:gd name="connsiteX32" fmla="*/ 0 w 2236008"/>
                  <a:gd name="connsiteY32" fmla="*/ 446572 h 1786288"/>
                  <a:gd name="connsiteX33" fmla="*/ 0 w 2236008"/>
                  <a:gd name="connsiteY33" fmla="*/ 595429 h 1786288"/>
                  <a:gd name="connsiteX34" fmla="*/ 0 w 2236008"/>
                  <a:gd name="connsiteY34" fmla="*/ 744287 h 1786288"/>
                  <a:gd name="connsiteX35" fmla="*/ 149342 w 2236008"/>
                  <a:gd name="connsiteY35" fmla="*/ 744287 h 1786288"/>
                  <a:gd name="connsiteX36" fmla="*/ 149342 w 2236008"/>
                  <a:gd name="connsiteY36" fmla="*/ 893144 h 1786288"/>
                  <a:gd name="connsiteX37" fmla="*/ 203799 w 2236008"/>
                  <a:gd name="connsiteY37" fmla="*/ 893144 h 1786288"/>
                  <a:gd name="connsiteX38" fmla="*/ 298685 w 2236008"/>
                  <a:gd name="connsiteY38" fmla="*/ 893144 h 1786288"/>
                  <a:gd name="connsiteX39" fmla="*/ 298685 w 2236008"/>
                  <a:gd name="connsiteY39" fmla="*/ 1042001 h 1786288"/>
                  <a:gd name="connsiteX40" fmla="*/ 448027 w 2236008"/>
                  <a:gd name="connsiteY40" fmla="*/ 1042001 h 1786288"/>
                  <a:gd name="connsiteX41" fmla="*/ 448027 w 2236008"/>
                  <a:gd name="connsiteY41" fmla="*/ 1190859 h 1786288"/>
                  <a:gd name="connsiteX42" fmla="*/ 597369 w 2236008"/>
                  <a:gd name="connsiteY42" fmla="*/ 1190859 h 1786288"/>
                  <a:gd name="connsiteX43" fmla="*/ 597369 w 2236008"/>
                  <a:gd name="connsiteY43" fmla="*/ 1339716 h 1786288"/>
                  <a:gd name="connsiteX44" fmla="*/ 661727 w 2236008"/>
                  <a:gd name="connsiteY44" fmla="*/ 1339716 h 1786288"/>
                  <a:gd name="connsiteX45" fmla="*/ 745886 w 2236008"/>
                  <a:gd name="connsiteY45" fmla="*/ 1339716 h 1786288"/>
                  <a:gd name="connsiteX46" fmla="*/ 745886 w 2236008"/>
                  <a:gd name="connsiteY46" fmla="*/ 1488573 h 1786288"/>
                  <a:gd name="connsiteX47" fmla="*/ 895229 w 2236008"/>
                  <a:gd name="connsiteY47" fmla="*/ 1488573 h 1786288"/>
                  <a:gd name="connsiteX48" fmla="*/ 895229 w 2236008"/>
                  <a:gd name="connsiteY48" fmla="*/ 1637431 h 1786288"/>
                  <a:gd name="connsiteX49" fmla="*/ 1044571 w 2236008"/>
                  <a:gd name="connsiteY49" fmla="*/ 1637431 h 1786288"/>
                  <a:gd name="connsiteX50" fmla="*/ 1044571 w 2236008"/>
                  <a:gd name="connsiteY50" fmla="*/ 1786288 h 1786288"/>
                  <a:gd name="connsiteX51" fmla="*/ 1193913 w 2236008"/>
                  <a:gd name="connsiteY51" fmla="*/ 1786288 h 1786288"/>
                  <a:gd name="connsiteX52" fmla="*/ 1193913 w 2236008"/>
                  <a:gd name="connsiteY52" fmla="*/ 1637431 h 1786288"/>
                  <a:gd name="connsiteX53" fmla="*/ 1343256 w 2236008"/>
                  <a:gd name="connsiteY53" fmla="*/ 1637431 h 1786288"/>
                  <a:gd name="connsiteX54" fmla="*/ 1343256 w 2236008"/>
                  <a:gd name="connsiteY54" fmla="*/ 1488573 h 1786288"/>
                  <a:gd name="connsiteX55" fmla="*/ 1417514 w 2236008"/>
                  <a:gd name="connsiteY55" fmla="*/ 1488573 h 1786288"/>
                  <a:gd name="connsiteX56" fmla="*/ 1491773 w 2236008"/>
                  <a:gd name="connsiteY56" fmla="*/ 1488573 h 1786288"/>
                  <a:gd name="connsiteX57" fmla="*/ 1491773 w 2236008"/>
                  <a:gd name="connsiteY57" fmla="*/ 1339716 h 1786288"/>
                  <a:gd name="connsiteX58" fmla="*/ 1491773 w 2236008"/>
                  <a:gd name="connsiteY58" fmla="*/ 1339716 h 1786288"/>
                  <a:gd name="connsiteX59" fmla="*/ 1641115 w 2236008"/>
                  <a:gd name="connsiteY59" fmla="*/ 1339716 h 1786288"/>
                  <a:gd name="connsiteX60" fmla="*/ 1641115 w 2236008"/>
                  <a:gd name="connsiteY60" fmla="*/ 1190859 h 1786288"/>
                  <a:gd name="connsiteX61" fmla="*/ 1641115 w 2236008"/>
                  <a:gd name="connsiteY61" fmla="*/ 1190859 h 1786288"/>
                  <a:gd name="connsiteX62" fmla="*/ 1790457 w 2236008"/>
                  <a:gd name="connsiteY62" fmla="*/ 1190859 h 1786288"/>
                  <a:gd name="connsiteX63" fmla="*/ 1790457 w 2236008"/>
                  <a:gd name="connsiteY63" fmla="*/ 1042001 h 1786288"/>
                  <a:gd name="connsiteX64" fmla="*/ 1790457 w 2236008"/>
                  <a:gd name="connsiteY64" fmla="*/ 1042001 h 1786288"/>
                  <a:gd name="connsiteX65" fmla="*/ 1939800 w 2236008"/>
                  <a:gd name="connsiteY65" fmla="*/ 1042001 h 1786288"/>
                  <a:gd name="connsiteX66" fmla="*/ 1939800 w 2236008"/>
                  <a:gd name="connsiteY66" fmla="*/ 893144 h 1786288"/>
                  <a:gd name="connsiteX67" fmla="*/ 2086667 w 2236008"/>
                  <a:gd name="connsiteY67" fmla="*/ 893144 h 1786288"/>
                  <a:gd name="connsiteX68" fmla="*/ 2086667 w 2236008"/>
                  <a:gd name="connsiteY68" fmla="*/ 744287 h 1786288"/>
                  <a:gd name="connsiteX69" fmla="*/ 2086667 w 2236008"/>
                  <a:gd name="connsiteY69" fmla="*/ 744287 h 1786288"/>
                  <a:gd name="connsiteX70" fmla="*/ 2086667 w 2236008"/>
                  <a:gd name="connsiteY70" fmla="*/ 744287 h 1786288"/>
                  <a:gd name="connsiteX71" fmla="*/ 2236009 w 2236008"/>
                  <a:gd name="connsiteY71" fmla="*/ 744287 h 1786288"/>
                  <a:gd name="connsiteX72" fmla="*/ 2236009 w 2236008"/>
                  <a:gd name="connsiteY72" fmla="*/ 593785 h 1786288"/>
                  <a:gd name="connsiteX73" fmla="*/ 2236009 w 2236008"/>
                  <a:gd name="connsiteY73" fmla="*/ 445750 h 1786288"/>
                  <a:gd name="connsiteX74" fmla="*/ 2086667 w 2236008"/>
                  <a:gd name="connsiteY74" fmla="*/ 445750 h 1786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236008" h="1786288">
                    <a:moveTo>
                      <a:pt x="2086667" y="445750"/>
                    </a:moveTo>
                    <a:lnTo>
                      <a:pt x="2086667" y="296892"/>
                    </a:lnTo>
                    <a:lnTo>
                      <a:pt x="1937324" y="296892"/>
                    </a:lnTo>
                    <a:lnTo>
                      <a:pt x="1937324" y="148035"/>
                    </a:lnTo>
                    <a:lnTo>
                      <a:pt x="1787982" y="148035"/>
                    </a:lnTo>
                    <a:lnTo>
                      <a:pt x="1787982" y="0"/>
                    </a:lnTo>
                    <a:lnTo>
                      <a:pt x="1638640" y="0"/>
                    </a:lnTo>
                    <a:lnTo>
                      <a:pt x="1489298" y="0"/>
                    </a:lnTo>
                    <a:lnTo>
                      <a:pt x="1339955" y="0"/>
                    </a:lnTo>
                    <a:lnTo>
                      <a:pt x="1339955" y="148857"/>
                    </a:lnTo>
                    <a:lnTo>
                      <a:pt x="1339955" y="148857"/>
                    </a:lnTo>
                    <a:lnTo>
                      <a:pt x="1190613" y="148857"/>
                    </a:lnTo>
                    <a:lnTo>
                      <a:pt x="1190613" y="297715"/>
                    </a:lnTo>
                    <a:lnTo>
                      <a:pt x="1190613" y="297715"/>
                    </a:lnTo>
                    <a:lnTo>
                      <a:pt x="1041271" y="297715"/>
                    </a:lnTo>
                    <a:lnTo>
                      <a:pt x="1041271" y="297715"/>
                    </a:lnTo>
                    <a:lnTo>
                      <a:pt x="1041271" y="148035"/>
                    </a:lnTo>
                    <a:lnTo>
                      <a:pt x="891928" y="148035"/>
                    </a:lnTo>
                    <a:lnTo>
                      <a:pt x="891928" y="148035"/>
                    </a:lnTo>
                    <a:lnTo>
                      <a:pt x="891928" y="0"/>
                    </a:lnTo>
                    <a:lnTo>
                      <a:pt x="742586" y="0"/>
                    </a:lnTo>
                    <a:lnTo>
                      <a:pt x="595719" y="0"/>
                    </a:lnTo>
                    <a:lnTo>
                      <a:pt x="447202" y="0"/>
                    </a:lnTo>
                    <a:lnTo>
                      <a:pt x="447202" y="148857"/>
                    </a:lnTo>
                    <a:lnTo>
                      <a:pt x="297860" y="148857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148517" y="297715"/>
                    </a:lnTo>
                    <a:lnTo>
                      <a:pt x="148517" y="446572"/>
                    </a:lnTo>
                    <a:lnTo>
                      <a:pt x="148517" y="446572"/>
                    </a:lnTo>
                    <a:lnTo>
                      <a:pt x="0" y="446572"/>
                    </a:lnTo>
                    <a:lnTo>
                      <a:pt x="0" y="595429"/>
                    </a:lnTo>
                    <a:lnTo>
                      <a:pt x="0" y="744287"/>
                    </a:lnTo>
                    <a:lnTo>
                      <a:pt x="149342" y="744287"/>
                    </a:lnTo>
                    <a:lnTo>
                      <a:pt x="149342" y="893144"/>
                    </a:lnTo>
                    <a:lnTo>
                      <a:pt x="203799" y="893144"/>
                    </a:lnTo>
                    <a:lnTo>
                      <a:pt x="298685" y="893144"/>
                    </a:lnTo>
                    <a:lnTo>
                      <a:pt x="298685" y="1042001"/>
                    </a:lnTo>
                    <a:lnTo>
                      <a:pt x="448027" y="1042001"/>
                    </a:lnTo>
                    <a:lnTo>
                      <a:pt x="448027" y="1190859"/>
                    </a:lnTo>
                    <a:lnTo>
                      <a:pt x="597369" y="1190859"/>
                    </a:lnTo>
                    <a:lnTo>
                      <a:pt x="597369" y="1339716"/>
                    </a:lnTo>
                    <a:lnTo>
                      <a:pt x="661727" y="1339716"/>
                    </a:lnTo>
                    <a:lnTo>
                      <a:pt x="745886" y="1339716"/>
                    </a:lnTo>
                    <a:lnTo>
                      <a:pt x="745886" y="1488573"/>
                    </a:lnTo>
                    <a:lnTo>
                      <a:pt x="895229" y="1488573"/>
                    </a:lnTo>
                    <a:lnTo>
                      <a:pt x="895229" y="1637431"/>
                    </a:lnTo>
                    <a:lnTo>
                      <a:pt x="1044571" y="1637431"/>
                    </a:lnTo>
                    <a:lnTo>
                      <a:pt x="1044571" y="1786288"/>
                    </a:lnTo>
                    <a:lnTo>
                      <a:pt x="1193913" y="1786288"/>
                    </a:lnTo>
                    <a:lnTo>
                      <a:pt x="1193913" y="1637431"/>
                    </a:lnTo>
                    <a:lnTo>
                      <a:pt x="1343256" y="1637431"/>
                    </a:lnTo>
                    <a:lnTo>
                      <a:pt x="1343256" y="1488573"/>
                    </a:lnTo>
                    <a:lnTo>
                      <a:pt x="1417514" y="1488573"/>
                    </a:lnTo>
                    <a:lnTo>
                      <a:pt x="1491773" y="1488573"/>
                    </a:lnTo>
                    <a:lnTo>
                      <a:pt x="1491773" y="1339716"/>
                    </a:lnTo>
                    <a:lnTo>
                      <a:pt x="1491773" y="1339716"/>
                    </a:lnTo>
                    <a:lnTo>
                      <a:pt x="1641115" y="1339716"/>
                    </a:lnTo>
                    <a:lnTo>
                      <a:pt x="1641115" y="1190859"/>
                    </a:lnTo>
                    <a:lnTo>
                      <a:pt x="1641115" y="1190859"/>
                    </a:lnTo>
                    <a:lnTo>
                      <a:pt x="1790457" y="1190859"/>
                    </a:lnTo>
                    <a:lnTo>
                      <a:pt x="1790457" y="1042001"/>
                    </a:lnTo>
                    <a:lnTo>
                      <a:pt x="1790457" y="1042001"/>
                    </a:lnTo>
                    <a:lnTo>
                      <a:pt x="1939800" y="1042001"/>
                    </a:lnTo>
                    <a:lnTo>
                      <a:pt x="1939800" y="893144"/>
                    </a:lnTo>
                    <a:lnTo>
                      <a:pt x="2086667" y="893144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236009" y="744287"/>
                    </a:lnTo>
                    <a:lnTo>
                      <a:pt x="2236009" y="593785"/>
                    </a:lnTo>
                    <a:lnTo>
                      <a:pt x="2236009" y="445750"/>
                    </a:lnTo>
                    <a:lnTo>
                      <a:pt x="2086667" y="445750"/>
                    </a:lnTo>
                    <a:close/>
                  </a:path>
                </a:pathLst>
              </a:custGeom>
              <a:solidFill>
                <a:srgbClr val="DE2E2A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251" name="Graphic 16">
                <a:extLst>
                  <a:ext uri="{FF2B5EF4-FFF2-40B4-BE49-F238E27FC236}">
                    <a16:creationId xmlns:a16="http://schemas.microsoft.com/office/drawing/2014/main" id="{9EFC5BC7-53C5-E734-665F-CF0D6C017D80}"/>
                  </a:ext>
                </a:extLst>
              </p:cNvPr>
              <p:cNvGrpSpPr/>
              <p:nvPr/>
            </p:nvGrpSpPr>
            <p:grpSpPr>
              <a:xfrm>
                <a:off x="15180696" y="5403964"/>
                <a:ext cx="2533868" cy="2079890"/>
                <a:chOff x="15180696" y="5403964"/>
                <a:chExt cx="2533868" cy="2079890"/>
              </a:xfrm>
              <a:solidFill>
                <a:srgbClr val="242428"/>
              </a:solidFill>
            </p:grpSpPr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id="{6C85FE75-82B2-3626-0D19-BA87DA3DE225}"/>
                    </a:ext>
                  </a:extLst>
                </p:cNvPr>
                <p:cNvSpPr/>
                <p:nvPr/>
              </p:nvSpPr>
              <p:spPr>
                <a:xfrm>
                  <a:off x="15330038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3" name="Freeform 252">
                  <a:extLst>
                    <a:ext uri="{FF2B5EF4-FFF2-40B4-BE49-F238E27FC236}">
                      <a16:creationId xmlns:a16="http://schemas.microsoft.com/office/drawing/2014/main" id="{03B135D3-72E4-7D40-5758-102B4C8DFE66}"/>
                    </a:ext>
                  </a:extLst>
                </p:cNvPr>
                <p:cNvSpPr/>
                <p:nvPr/>
              </p:nvSpPr>
              <p:spPr>
                <a:xfrm>
                  <a:off x="15478555" y="5552821"/>
                  <a:ext cx="298684" cy="296892"/>
                </a:xfrm>
                <a:custGeom>
                  <a:avLst/>
                  <a:gdLst>
                    <a:gd name="connsiteX0" fmla="*/ 149342 w 298684"/>
                    <a:gd name="connsiteY0" fmla="*/ 148035 h 296892"/>
                    <a:gd name="connsiteX1" fmla="*/ 298685 w 298684"/>
                    <a:gd name="connsiteY1" fmla="*/ 148035 h 296892"/>
                    <a:gd name="connsiteX2" fmla="*/ 298685 w 298684"/>
                    <a:gd name="connsiteY2" fmla="*/ 0 h 296892"/>
                    <a:gd name="connsiteX3" fmla="*/ 149342 w 298684"/>
                    <a:gd name="connsiteY3" fmla="*/ 0 h 296892"/>
                    <a:gd name="connsiteX4" fmla="*/ 149342 w 298684"/>
                    <a:gd name="connsiteY4" fmla="*/ 148035 h 296892"/>
                    <a:gd name="connsiteX5" fmla="*/ 0 w 298684"/>
                    <a:gd name="connsiteY5" fmla="*/ 148035 h 296892"/>
                    <a:gd name="connsiteX6" fmla="*/ 0 w 298684"/>
                    <a:gd name="connsiteY6" fmla="*/ 296892 h 296892"/>
                    <a:gd name="connsiteX7" fmla="*/ 149342 w 298684"/>
                    <a:gd name="connsiteY7" fmla="*/ 296892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8684" h="296892">
                      <a:moveTo>
                        <a:pt x="149342" y="148035"/>
                      </a:moveTo>
                      <a:lnTo>
                        <a:pt x="298685" y="148035"/>
                      </a:lnTo>
                      <a:lnTo>
                        <a:pt x="298685" y="0"/>
                      </a:lnTo>
                      <a:lnTo>
                        <a:pt x="149342" y="0"/>
                      </a:lnTo>
                      <a:lnTo>
                        <a:pt x="149342" y="148035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4" name="Freeform 253">
                  <a:extLst>
                    <a:ext uri="{FF2B5EF4-FFF2-40B4-BE49-F238E27FC236}">
                      <a16:creationId xmlns:a16="http://schemas.microsoft.com/office/drawing/2014/main" id="{FA4569B1-52A8-3040-B7F3-42A32F2357D4}"/>
                    </a:ext>
                  </a:extLst>
                </p:cNvPr>
                <p:cNvSpPr/>
                <p:nvPr/>
              </p:nvSpPr>
              <p:spPr>
                <a:xfrm>
                  <a:off x="15777240" y="5403964"/>
                  <a:ext cx="447201" cy="148857"/>
                </a:xfrm>
                <a:custGeom>
                  <a:avLst/>
                  <a:gdLst>
                    <a:gd name="connsiteX0" fmla="*/ 297859 w 447201"/>
                    <a:gd name="connsiteY0" fmla="*/ 148857 h 148857"/>
                    <a:gd name="connsiteX1" fmla="*/ 447202 w 447201"/>
                    <a:gd name="connsiteY1" fmla="*/ 148857 h 148857"/>
                    <a:gd name="connsiteX2" fmla="*/ 447202 w 447201"/>
                    <a:gd name="connsiteY2" fmla="*/ 0 h 148857"/>
                    <a:gd name="connsiteX3" fmla="*/ 297859 w 447201"/>
                    <a:gd name="connsiteY3" fmla="*/ 0 h 148857"/>
                    <a:gd name="connsiteX4" fmla="*/ 148517 w 447201"/>
                    <a:gd name="connsiteY4" fmla="*/ 0 h 148857"/>
                    <a:gd name="connsiteX5" fmla="*/ 0 w 447201"/>
                    <a:gd name="connsiteY5" fmla="*/ 0 h 148857"/>
                    <a:gd name="connsiteX6" fmla="*/ 0 w 447201"/>
                    <a:gd name="connsiteY6" fmla="*/ 148857 h 148857"/>
                    <a:gd name="connsiteX7" fmla="*/ 148517 w 447201"/>
                    <a:gd name="connsiteY7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7201" h="148857">
                      <a:moveTo>
                        <a:pt x="297859" y="148857"/>
                      </a:moveTo>
                      <a:lnTo>
                        <a:pt x="447202" y="148857"/>
                      </a:lnTo>
                      <a:lnTo>
                        <a:pt x="447202" y="0"/>
                      </a:lnTo>
                      <a:lnTo>
                        <a:pt x="297859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5" name="Freeform 254">
                  <a:extLst>
                    <a:ext uri="{FF2B5EF4-FFF2-40B4-BE49-F238E27FC236}">
                      <a16:creationId xmlns:a16="http://schemas.microsoft.com/office/drawing/2014/main" id="{A53E455B-4EC9-95E4-3177-92DF52518621}"/>
                    </a:ext>
                  </a:extLst>
                </p:cNvPr>
                <p:cNvSpPr/>
                <p:nvPr/>
              </p:nvSpPr>
              <p:spPr>
                <a:xfrm>
                  <a:off x="1622444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6" name="Freeform 255">
                  <a:extLst>
                    <a:ext uri="{FF2B5EF4-FFF2-40B4-BE49-F238E27FC236}">
                      <a16:creationId xmlns:a16="http://schemas.microsoft.com/office/drawing/2014/main" id="{B7E36193-9FC4-5CE4-1EF8-5978D8BBE57A}"/>
                    </a:ext>
                  </a:extLst>
                </p:cNvPr>
                <p:cNvSpPr/>
                <p:nvPr/>
              </p:nvSpPr>
              <p:spPr>
                <a:xfrm>
                  <a:off x="17267362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7" name="Freeform 256">
                  <a:extLst>
                    <a:ext uri="{FF2B5EF4-FFF2-40B4-BE49-F238E27FC236}">
                      <a16:creationId xmlns:a16="http://schemas.microsoft.com/office/drawing/2014/main" id="{0D4502E3-3B63-9CE2-64BC-2F8418D166F9}"/>
                    </a:ext>
                  </a:extLst>
                </p:cNvPr>
                <p:cNvSpPr/>
                <p:nvPr/>
              </p:nvSpPr>
              <p:spPr>
                <a:xfrm>
                  <a:off x="16671643" y="5403964"/>
                  <a:ext cx="595718" cy="296892"/>
                </a:xfrm>
                <a:custGeom>
                  <a:avLst/>
                  <a:gdLst>
                    <a:gd name="connsiteX0" fmla="*/ 447202 w 595718"/>
                    <a:gd name="connsiteY0" fmla="*/ 148857 h 296892"/>
                    <a:gd name="connsiteX1" fmla="*/ 447202 w 595718"/>
                    <a:gd name="connsiteY1" fmla="*/ 0 h 296892"/>
                    <a:gd name="connsiteX2" fmla="*/ 297860 w 595718"/>
                    <a:gd name="connsiteY2" fmla="*/ 0 h 296892"/>
                    <a:gd name="connsiteX3" fmla="*/ 148517 w 595718"/>
                    <a:gd name="connsiteY3" fmla="*/ 0 h 296892"/>
                    <a:gd name="connsiteX4" fmla="*/ 0 w 595718"/>
                    <a:gd name="connsiteY4" fmla="*/ 0 h 296892"/>
                    <a:gd name="connsiteX5" fmla="*/ 0 w 595718"/>
                    <a:gd name="connsiteY5" fmla="*/ 148857 h 296892"/>
                    <a:gd name="connsiteX6" fmla="*/ 148517 w 595718"/>
                    <a:gd name="connsiteY6" fmla="*/ 148857 h 296892"/>
                    <a:gd name="connsiteX7" fmla="*/ 297860 w 595718"/>
                    <a:gd name="connsiteY7" fmla="*/ 148857 h 296892"/>
                    <a:gd name="connsiteX8" fmla="*/ 447202 w 595718"/>
                    <a:gd name="connsiteY8" fmla="*/ 148857 h 296892"/>
                    <a:gd name="connsiteX9" fmla="*/ 447202 w 595718"/>
                    <a:gd name="connsiteY9" fmla="*/ 296892 h 296892"/>
                    <a:gd name="connsiteX10" fmla="*/ 595719 w 595718"/>
                    <a:gd name="connsiteY10" fmla="*/ 296892 h 296892"/>
                    <a:gd name="connsiteX11" fmla="*/ 595719 w 595718"/>
                    <a:gd name="connsiteY11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5718" h="296892">
                      <a:moveTo>
                        <a:pt x="447202" y="148857"/>
                      </a:moveTo>
                      <a:lnTo>
                        <a:pt x="447202" y="0"/>
                      </a:lnTo>
                      <a:lnTo>
                        <a:pt x="297860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297860" y="148857"/>
                      </a:lnTo>
                      <a:lnTo>
                        <a:pt x="447202" y="148857"/>
                      </a:lnTo>
                      <a:lnTo>
                        <a:pt x="447202" y="296892"/>
                      </a:lnTo>
                      <a:lnTo>
                        <a:pt x="595719" y="296892"/>
                      </a:lnTo>
                      <a:lnTo>
                        <a:pt x="595719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8" name="Freeform 257">
                  <a:extLst>
                    <a:ext uri="{FF2B5EF4-FFF2-40B4-BE49-F238E27FC236}">
                      <a16:creationId xmlns:a16="http://schemas.microsoft.com/office/drawing/2014/main" id="{6DAD9423-9459-A733-6F68-A6D1848CB129}"/>
                    </a:ext>
                  </a:extLst>
                </p:cNvPr>
                <p:cNvSpPr/>
                <p:nvPr/>
              </p:nvSpPr>
              <p:spPr>
                <a:xfrm>
                  <a:off x="16372959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9" name="Freeform 258">
                  <a:extLst>
                    <a:ext uri="{FF2B5EF4-FFF2-40B4-BE49-F238E27FC236}">
                      <a16:creationId xmlns:a16="http://schemas.microsoft.com/office/drawing/2014/main" id="{D338EE0F-9879-20FD-D89D-CEF0D84C0C99}"/>
                    </a:ext>
                  </a:extLst>
                </p:cNvPr>
                <p:cNvSpPr/>
                <p:nvPr/>
              </p:nvSpPr>
              <p:spPr>
                <a:xfrm>
                  <a:off x="1652230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0" name="Freeform 259">
                  <a:extLst>
                    <a:ext uri="{FF2B5EF4-FFF2-40B4-BE49-F238E27FC236}">
                      <a16:creationId xmlns:a16="http://schemas.microsoft.com/office/drawing/2014/main" id="{D537D54D-F8FF-FDBF-8A9D-9FD447022072}"/>
                    </a:ext>
                  </a:extLst>
                </p:cNvPr>
                <p:cNvSpPr/>
                <p:nvPr/>
              </p:nvSpPr>
              <p:spPr>
                <a:xfrm>
                  <a:off x="17416704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1" name="Freeform 260">
                  <a:extLst>
                    <a:ext uri="{FF2B5EF4-FFF2-40B4-BE49-F238E27FC236}">
                      <a16:creationId xmlns:a16="http://schemas.microsoft.com/office/drawing/2014/main" id="{44DE0AFB-ED52-4F32-AC26-C72300348D3A}"/>
                    </a:ext>
                  </a:extLst>
                </p:cNvPr>
                <p:cNvSpPr/>
                <p:nvPr/>
              </p:nvSpPr>
              <p:spPr>
                <a:xfrm>
                  <a:off x="17566047" y="5998570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0 h 296892"/>
                    <a:gd name="connsiteX1" fmla="*/ 0 w 148517"/>
                    <a:gd name="connsiteY1" fmla="*/ 148035 h 296892"/>
                    <a:gd name="connsiteX2" fmla="*/ 0 w 148517"/>
                    <a:gd name="connsiteY2" fmla="*/ 296892 h 296892"/>
                    <a:gd name="connsiteX3" fmla="*/ 148517 w 148517"/>
                    <a:gd name="connsiteY3" fmla="*/ 296892 h 296892"/>
                    <a:gd name="connsiteX4" fmla="*/ 148517 w 148517"/>
                    <a:gd name="connsiteY4" fmla="*/ 148035 h 296892"/>
                    <a:gd name="connsiteX5" fmla="*/ 148517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0"/>
                      </a:move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035"/>
                      </a:lnTo>
                      <a:lnTo>
                        <a:pt x="14851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2" name="Freeform 261">
                  <a:extLst>
                    <a:ext uri="{FF2B5EF4-FFF2-40B4-BE49-F238E27FC236}">
                      <a16:creationId xmlns:a16="http://schemas.microsoft.com/office/drawing/2014/main" id="{16D4E788-7473-58FF-EF90-3506FE561FFC}"/>
                    </a:ext>
                  </a:extLst>
                </p:cNvPr>
                <p:cNvSpPr/>
                <p:nvPr/>
              </p:nvSpPr>
              <p:spPr>
                <a:xfrm>
                  <a:off x="15180696" y="5998570"/>
                  <a:ext cx="297859" cy="445749"/>
                </a:xfrm>
                <a:custGeom>
                  <a:avLst/>
                  <a:gdLst>
                    <a:gd name="connsiteX0" fmla="*/ 149342 w 297859"/>
                    <a:gd name="connsiteY0" fmla="*/ 296892 h 445749"/>
                    <a:gd name="connsiteX1" fmla="*/ 149342 w 297859"/>
                    <a:gd name="connsiteY1" fmla="*/ 148035 h 445749"/>
                    <a:gd name="connsiteX2" fmla="*/ 149342 w 297859"/>
                    <a:gd name="connsiteY2" fmla="*/ 0 h 445749"/>
                    <a:gd name="connsiteX3" fmla="*/ 0 w 297859"/>
                    <a:gd name="connsiteY3" fmla="*/ 0 h 445749"/>
                    <a:gd name="connsiteX4" fmla="*/ 0 w 297859"/>
                    <a:gd name="connsiteY4" fmla="*/ 148035 h 445749"/>
                    <a:gd name="connsiteX5" fmla="*/ 0 w 297859"/>
                    <a:gd name="connsiteY5" fmla="*/ 296892 h 445749"/>
                    <a:gd name="connsiteX6" fmla="*/ 149342 w 297859"/>
                    <a:gd name="connsiteY6" fmla="*/ 296892 h 445749"/>
                    <a:gd name="connsiteX7" fmla="*/ 149342 w 297859"/>
                    <a:gd name="connsiteY7" fmla="*/ 445750 h 445749"/>
                    <a:gd name="connsiteX8" fmla="*/ 297859 w 297859"/>
                    <a:gd name="connsiteY8" fmla="*/ 445750 h 445749"/>
                    <a:gd name="connsiteX9" fmla="*/ 297859 w 297859"/>
                    <a:gd name="connsiteY9" fmla="*/ 296892 h 445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7859" h="445749">
                      <a:moveTo>
                        <a:pt x="149342" y="296892"/>
                      </a:moveTo>
                      <a:lnTo>
                        <a:pt x="149342" y="148035"/>
                      </a:lnTo>
                      <a:lnTo>
                        <a:pt x="149342" y="0"/>
                      </a:lnTo>
                      <a:lnTo>
                        <a:pt x="0" y="0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lnTo>
                        <a:pt x="149342" y="445750"/>
                      </a:lnTo>
                      <a:lnTo>
                        <a:pt x="297859" y="445750"/>
                      </a:lnTo>
                      <a:lnTo>
                        <a:pt x="297859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3" name="Freeform 262">
                  <a:extLst>
                    <a:ext uri="{FF2B5EF4-FFF2-40B4-BE49-F238E27FC236}">
                      <a16:creationId xmlns:a16="http://schemas.microsoft.com/office/drawing/2014/main" id="{B4FDEA0E-BFF5-04DE-2744-B9AE855F1215}"/>
                    </a:ext>
                  </a:extLst>
                </p:cNvPr>
                <p:cNvSpPr/>
                <p:nvPr/>
              </p:nvSpPr>
              <p:spPr>
                <a:xfrm>
                  <a:off x="15478555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4" name="Freeform 263">
                  <a:extLst>
                    <a:ext uri="{FF2B5EF4-FFF2-40B4-BE49-F238E27FC236}">
                      <a16:creationId xmlns:a16="http://schemas.microsoft.com/office/drawing/2014/main" id="{F29B0B4C-2CF5-E523-4D32-DDD77A49F1E6}"/>
                    </a:ext>
                  </a:extLst>
                </p:cNvPr>
                <p:cNvSpPr/>
                <p:nvPr/>
              </p:nvSpPr>
              <p:spPr>
                <a:xfrm>
                  <a:off x="15627897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5" name="Freeform 264">
                  <a:extLst>
                    <a:ext uri="{FF2B5EF4-FFF2-40B4-BE49-F238E27FC236}">
                      <a16:creationId xmlns:a16="http://schemas.microsoft.com/office/drawing/2014/main" id="{021061B4-F471-A2FC-4207-8FCCE32AEACB}"/>
                    </a:ext>
                  </a:extLst>
                </p:cNvPr>
                <p:cNvSpPr/>
                <p:nvPr/>
              </p:nvSpPr>
              <p:spPr>
                <a:xfrm>
                  <a:off x="15777240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6" name="Freeform 265">
                  <a:extLst>
                    <a:ext uri="{FF2B5EF4-FFF2-40B4-BE49-F238E27FC236}">
                      <a16:creationId xmlns:a16="http://schemas.microsoft.com/office/drawing/2014/main" id="{94ACAF0C-63BE-5621-CA6A-317C6D9C07F4}"/>
                    </a:ext>
                  </a:extLst>
                </p:cNvPr>
                <p:cNvSpPr/>
                <p:nvPr/>
              </p:nvSpPr>
              <p:spPr>
                <a:xfrm>
                  <a:off x="15925757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id="{7CF328D3-95D6-0458-1F94-669FC99AB66F}"/>
                    </a:ext>
                  </a:extLst>
                </p:cNvPr>
                <p:cNvSpPr/>
                <p:nvPr/>
              </p:nvSpPr>
              <p:spPr>
                <a:xfrm>
                  <a:off x="16075099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id="{A5D1C6AC-322D-B484-C3E5-EC4F8472D9C3}"/>
                    </a:ext>
                  </a:extLst>
                </p:cNvPr>
                <p:cNvSpPr/>
                <p:nvPr/>
              </p:nvSpPr>
              <p:spPr>
                <a:xfrm>
                  <a:off x="16224441" y="7186962"/>
                  <a:ext cx="297859" cy="296892"/>
                </a:xfrm>
                <a:custGeom>
                  <a:avLst/>
                  <a:gdLst>
                    <a:gd name="connsiteX0" fmla="*/ 148517 w 297859"/>
                    <a:gd name="connsiteY0" fmla="*/ 0 h 296892"/>
                    <a:gd name="connsiteX1" fmla="*/ 0 w 297859"/>
                    <a:gd name="connsiteY1" fmla="*/ 0 h 296892"/>
                    <a:gd name="connsiteX2" fmla="*/ 0 w 297859"/>
                    <a:gd name="connsiteY2" fmla="*/ 148857 h 296892"/>
                    <a:gd name="connsiteX3" fmla="*/ 148517 w 297859"/>
                    <a:gd name="connsiteY3" fmla="*/ 148857 h 296892"/>
                    <a:gd name="connsiteX4" fmla="*/ 148517 w 297859"/>
                    <a:gd name="connsiteY4" fmla="*/ 296892 h 296892"/>
                    <a:gd name="connsiteX5" fmla="*/ 297860 w 297859"/>
                    <a:gd name="connsiteY5" fmla="*/ 296892 h 296892"/>
                    <a:gd name="connsiteX6" fmla="*/ 297860 w 297859"/>
                    <a:gd name="connsiteY6" fmla="*/ 148857 h 296892"/>
                    <a:gd name="connsiteX7" fmla="*/ 148517 w 297859"/>
                    <a:gd name="connsiteY7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7859" h="296892">
                      <a:moveTo>
                        <a:pt x="148517" y="0"/>
                      </a:move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148517" y="296892"/>
                      </a:lnTo>
                      <a:lnTo>
                        <a:pt x="297860" y="296892"/>
                      </a:lnTo>
                      <a:lnTo>
                        <a:pt x="29786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id="{E99B3B01-BE0F-A75A-9CD3-BBEBE349E12B}"/>
                    </a:ext>
                  </a:extLst>
                </p:cNvPr>
                <p:cNvSpPr/>
                <p:nvPr/>
              </p:nvSpPr>
              <p:spPr>
                <a:xfrm>
                  <a:off x="16522301" y="718696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id="{EEBA3C41-4FD4-84D4-3A48-0EA3BAA76E56}"/>
                    </a:ext>
                  </a:extLst>
                </p:cNvPr>
                <p:cNvSpPr/>
                <p:nvPr/>
              </p:nvSpPr>
              <p:spPr>
                <a:xfrm>
                  <a:off x="16671643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id="{8FFE597E-A889-AB95-B92C-7A01D05E231D}"/>
                    </a:ext>
                  </a:extLst>
                </p:cNvPr>
                <p:cNvSpPr/>
                <p:nvPr/>
              </p:nvSpPr>
              <p:spPr>
                <a:xfrm>
                  <a:off x="17416704" y="629546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id="{46A9805D-1254-B993-CC7B-8489AE99F59B}"/>
                    </a:ext>
                  </a:extLst>
                </p:cNvPr>
                <p:cNvSpPr/>
                <p:nvPr/>
              </p:nvSpPr>
              <p:spPr>
                <a:xfrm>
                  <a:off x="17267362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id="{A8845566-7FB8-83D7-44C2-621BE22DE023}"/>
                    </a:ext>
                  </a:extLst>
                </p:cNvPr>
                <p:cNvSpPr/>
                <p:nvPr/>
              </p:nvSpPr>
              <p:spPr>
                <a:xfrm>
                  <a:off x="17118845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id="{B37A583C-06FB-693E-0849-DEE9CF233062}"/>
                    </a:ext>
                  </a:extLst>
                </p:cNvPr>
                <p:cNvSpPr/>
                <p:nvPr/>
              </p:nvSpPr>
              <p:spPr>
                <a:xfrm>
                  <a:off x="16969503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5" name="Freeform 274">
                  <a:extLst>
                    <a:ext uri="{FF2B5EF4-FFF2-40B4-BE49-F238E27FC236}">
                      <a16:creationId xmlns:a16="http://schemas.microsoft.com/office/drawing/2014/main" id="{3DADB59C-13F2-6CA6-CF47-BA58627D68BB}"/>
                    </a:ext>
                  </a:extLst>
                </p:cNvPr>
                <p:cNvSpPr/>
                <p:nvPr/>
              </p:nvSpPr>
              <p:spPr>
                <a:xfrm>
                  <a:off x="16820160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276" name="Graphic 16">
                <a:extLst>
                  <a:ext uri="{FF2B5EF4-FFF2-40B4-BE49-F238E27FC236}">
                    <a16:creationId xmlns:a16="http://schemas.microsoft.com/office/drawing/2014/main" id="{255BB68E-F8B5-19FD-2D2D-DCD1598AA2FA}"/>
                  </a:ext>
                </a:extLst>
              </p:cNvPr>
              <p:cNvGrpSpPr/>
              <p:nvPr/>
            </p:nvGrpSpPr>
            <p:grpSpPr>
              <a:xfrm>
                <a:off x="15777240" y="5849713"/>
                <a:ext cx="297859" cy="445749"/>
                <a:chOff x="15777240" y="5849713"/>
                <a:chExt cx="297859" cy="445749"/>
              </a:xfrm>
              <a:solidFill>
                <a:srgbClr val="EDEDED"/>
              </a:solidFill>
            </p:grpSpPr>
            <p:sp>
              <p:nvSpPr>
                <p:cNvPr id="277" name="Freeform 276">
                  <a:extLst>
                    <a:ext uri="{FF2B5EF4-FFF2-40B4-BE49-F238E27FC236}">
                      <a16:creationId xmlns:a16="http://schemas.microsoft.com/office/drawing/2014/main" id="{D9EA2646-F6AF-8DE2-F422-29F82C8769F7}"/>
                    </a:ext>
                  </a:extLst>
                </p:cNvPr>
                <p:cNvSpPr/>
                <p:nvPr/>
              </p:nvSpPr>
              <p:spPr>
                <a:xfrm>
                  <a:off x="15925757" y="6146605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8" name="Freeform 277">
                  <a:extLst>
                    <a:ext uri="{FF2B5EF4-FFF2-40B4-BE49-F238E27FC236}">
                      <a16:creationId xmlns:a16="http://schemas.microsoft.com/office/drawing/2014/main" id="{D58E83CE-40FE-BAAD-13E6-550EFE811D70}"/>
                    </a:ext>
                  </a:extLst>
                </p:cNvPr>
                <p:cNvSpPr/>
                <p:nvPr/>
              </p:nvSpPr>
              <p:spPr>
                <a:xfrm>
                  <a:off x="15777240" y="5849713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148857 h 296892"/>
                    <a:gd name="connsiteX1" fmla="*/ 0 w 148517"/>
                    <a:gd name="connsiteY1" fmla="*/ 296892 h 296892"/>
                    <a:gd name="connsiteX2" fmla="*/ 148517 w 148517"/>
                    <a:gd name="connsiteY2" fmla="*/ 296892 h 296892"/>
                    <a:gd name="connsiteX3" fmla="*/ 148517 w 148517"/>
                    <a:gd name="connsiteY3" fmla="*/ 148857 h 296892"/>
                    <a:gd name="connsiteX4" fmla="*/ 148517 w 148517"/>
                    <a:gd name="connsiteY4" fmla="*/ 0 h 296892"/>
                    <a:gd name="connsiteX5" fmla="*/ 0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148857"/>
                      </a:move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857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279" name="Freeform 278">
                <a:extLst>
                  <a:ext uri="{FF2B5EF4-FFF2-40B4-BE49-F238E27FC236}">
                    <a16:creationId xmlns:a16="http://schemas.microsoft.com/office/drawing/2014/main" id="{BA01C48B-E2D7-42FF-F17B-9021BF79F5B3}"/>
                  </a:ext>
                </a:extLst>
              </p:cNvPr>
              <p:cNvSpPr/>
              <p:nvPr/>
            </p:nvSpPr>
            <p:spPr>
              <a:xfrm>
                <a:off x="15330038" y="5998570"/>
                <a:ext cx="2236008" cy="1337248"/>
              </a:xfrm>
              <a:custGeom>
                <a:avLst/>
                <a:gdLst>
                  <a:gd name="connsiteX0" fmla="*/ 2086667 w 2236008"/>
                  <a:gd name="connsiteY0" fmla="*/ 0 h 1337248"/>
                  <a:gd name="connsiteX1" fmla="*/ 2086667 w 2236008"/>
                  <a:gd name="connsiteY1" fmla="*/ 148035 h 1337248"/>
                  <a:gd name="connsiteX2" fmla="*/ 1937324 w 2236008"/>
                  <a:gd name="connsiteY2" fmla="*/ 148035 h 1337248"/>
                  <a:gd name="connsiteX3" fmla="*/ 1937324 w 2236008"/>
                  <a:gd name="connsiteY3" fmla="*/ 296892 h 1337248"/>
                  <a:gd name="connsiteX4" fmla="*/ 1788807 w 2236008"/>
                  <a:gd name="connsiteY4" fmla="*/ 296892 h 1337248"/>
                  <a:gd name="connsiteX5" fmla="*/ 1788807 w 2236008"/>
                  <a:gd name="connsiteY5" fmla="*/ 445750 h 1337248"/>
                  <a:gd name="connsiteX6" fmla="*/ 1788807 w 2236008"/>
                  <a:gd name="connsiteY6" fmla="*/ 445750 h 1337248"/>
                  <a:gd name="connsiteX7" fmla="*/ 1639465 w 2236008"/>
                  <a:gd name="connsiteY7" fmla="*/ 445750 h 1337248"/>
                  <a:gd name="connsiteX8" fmla="*/ 1639465 w 2236008"/>
                  <a:gd name="connsiteY8" fmla="*/ 594607 h 1337248"/>
                  <a:gd name="connsiteX9" fmla="*/ 1639465 w 2236008"/>
                  <a:gd name="connsiteY9" fmla="*/ 594607 h 1337248"/>
                  <a:gd name="connsiteX10" fmla="*/ 1490123 w 2236008"/>
                  <a:gd name="connsiteY10" fmla="*/ 594607 h 1337248"/>
                  <a:gd name="connsiteX11" fmla="*/ 1490123 w 2236008"/>
                  <a:gd name="connsiteY11" fmla="*/ 742642 h 1337248"/>
                  <a:gd name="connsiteX12" fmla="*/ 1490123 w 2236008"/>
                  <a:gd name="connsiteY12" fmla="*/ 742642 h 1337248"/>
                  <a:gd name="connsiteX13" fmla="*/ 1341605 w 2236008"/>
                  <a:gd name="connsiteY13" fmla="*/ 742642 h 1337248"/>
                  <a:gd name="connsiteX14" fmla="*/ 1341605 w 2236008"/>
                  <a:gd name="connsiteY14" fmla="*/ 891499 h 1337248"/>
                  <a:gd name="connsiteX15" fmla="*/ 1192263 w 2236008"/>
                  <a:gd name="connsiteY15" fmla="*/ 891499 h 1337248"/>
                  <a:gd name="connsiteX16" fmla="*/ 1192263 w 2236008"/>
                  <a:gd name="connsiteY16" fmla="*/ 1040357 h 1337248"/>
                  <a:gd name="connsiteX17" fmla="*/ 1042921 w 2236008"/>
                  <a:gd name="connsiteY17" fmla="*/ 1040357 h 1337248"/>
                  <a:gd name="connsiteX18" fmla="*/ 1042921 w 2236008"/>
                  <a:gd name="connsiteY18" fmla="*/ 1040357 h 1337248"/>
                  <a:gd name="connsiteX19" fmla="*/ 1042921 w 2236008"/>
                  <a:gd name="connsiteY19" fmla="*/ 891499 h 1337248"/>
                  <a:gd name="connsiteX20" fmla="*/ 894404 w 2236008"/>
                  <a:gd name="connsiteY20" fmla="*/ 891499 h 1337248"/>
                  <a:gd name="connsiteX21" fmla="*/ 894404 w 2236008"/>
                  <a:gd name="connsiteY21" fmla="*/ 742642 h 1337248"/>
                  <a:gd name="connsiteX22" fmla="*/ 745061 w 2236008"/>
                  <a:gd name="connsiteY22" fmla="*/ 742642 h 1337248"/>
                  <a:gd name="connsiteX23" fmla="*/ 745061 w 2236008"/>
                  <a:gd name="connsiteY23" fmla="*/ 594607 h 1337248"/>
                  <a:gd name="connsiteX24" fmla="*/ 595719 w 2236008"/>
                  <a:gd name="connsiteY24" fmla="*/ 594607 h 1337248"/>
                  <a:gd name="connsiteX25" fmla="*/ 595719 w 2236008"/>
                  <a:gd name="connsiteY25" fmla="*/ 445750 h 1337248"/>
                  <a:gd name="connsiteX26" fmla="*/ 447202 w 2236008"/>
                  <a:gd name="connsiteY26" fmla="*/ 445750 h 1337248"/>
                  <a:gd name="connsiteX27" fmla="*/ 447202 w 2236008"/>
                  <a:gd name="connsiteY27" fmla="*/ 296892 h 1337248"/>
                  <a:gd name="connsiteX28" fmla="*/ 297860 w 2236008"/>
                  <a:gd name="connsiteY28" fmla="*/ 296892 h 1337248"/>
                  <a:gd name="connsiteX29" fmla="*/ 297860 w 2236008"/>
                  <a:gd name="connsiteY29" fmla="*/ 148035 h 1337248"/>
                  <a:gd name="connsiteX30" fmla="*/ 148517 w 2236008"/>
                  <a:gd name="connsiteY30" fmla="*/ 148035 h 1337248"/>
                  <a:gd name="connsiteX31" fmla="*/ 148517 w 2236008"/>
                  <a:gd name="connsiteY31" fmla="*/ 0 h 1337248"/>
                  <a:gd name="connsiteX32" fmla="*/ 0 w 2236008"/>
                  <a:gd name="connsiteY32" fmla="*/ 0 h 1337248"/>
                  <a:gd name="connsiteX33" fmla="*/ 0 w 2236008"/>
                  <a:gd name="connsiteY33" fmla="*/ 148035 h 1337248"/>
                  <a:gd name="connsiteX34" fmla="*/ 0 w 2236008"/>
                  <a:gd name="connsiteY34" fmla="*/ 296892 h 1337248"/>
                  <a:gd name="connsiteX35" fmla="*/ 148517 w 2236008"/>
                  <a:gd name="connsiteY35" fmla="*/ 296892 h 1337248"/>
                  <a:gd name="connsiteX36" fmla="*/ 148517 w 2236008"/>
                  <a:gd name="connsiteY36" fmla="*/ 445750 h 1337248"/>
                  <a:gd name="connsiteX37" fmla="*/ 297860 w 2236008"/>
                  <a:gd name="connsiteY37" fmla="*/ 445750 h 1337248"/>
                  <a:gd name="connsiteX38" fmla="*/ 297860 w 2236008"/>
                  <a:gd name="connsiteY38" fmla="*/ 594607 h 1337248"/>
                  <a:gd name="connsiteX39" fmla="*/ 447202 w 2236008"/>
                  <a:gd name="connsiteY39" fmla="*/ 594607 h 1337248"/>
                  <a:gd name="connsiteX40" fmla="*/ 447202 w 2236008"/>
                  <a:gd name="connsiteY40" fmla="*/ 742642 h 1337248"/>
                  <a:gd name="connsiteX41" fmla="*/ 595719 w 2236008"/>
                  <a:gd name="connsiteY41" fmla="*/ 742642 h 1337248"/>
                  <a:gd name="connsiteX42" fmla="*/ 595719 w 2236008"/>
                  <a:gd name="connsiteY42" fmla="*/ 891499 h 1337248"/>
                  <a:gd name="connsiteX43" fmla="*/ 745061 w 2236008"/>
                  <a:gd name="connsiteY43" fmla="*/ 891499 h 1337248"/>
                  <a:gd name="connsiteX44" fmla="*/ 745061 w 2236008"/>
                  <a:gd name="connsiteY44" fmla="*/ 1040357 h 1337248"/>
                  <a:gd name="connsiteX45" fmla="*/ 894404 w 2236008"/>
                  <a:gd name="connsiteY45" fmla="*/ 1040357 h 1337248"/>
                  <a:gd name="connsiteX46" fmla="*/ 894404 w 2236008"/>
                  <a:gd name="connsiteY46" fmla="*/ 1040357 h 1337248"/>
                  <a:gd name="connsiteX47" fmla="*/ 894404 w 2236008"/>
                  <a:gd name="connsiteY47" fmla="*/ 1188391 h 1337248"/>
                  <a:gd name="connsiteX48" fmla="*/ 1042921 w 2236008"/>
                  <a:gd name="connsiteY48" fmla="*/ 1188391 h 1337248"/>
                  <a:gd name="connsiteX49" fmla="*/ 1042921 w 2236008"/>
                  <a:gd name="connsiteY49" fmla="*/ 1337249 h 1337248"/>
                  <a:gd name="connsiteX50" fmla="*/ 1192263 w 2236008"/>
                  <a:gd name="connsiteY50" fmla="*/ 1337249 h 1337248"/>
                  <a:gd name="connsiteX51" fmla="*/ 1192263 w 2236008"/>
                  <a:gd name="connsiteY51" fmla="*/ 1188391 h 1337248"/>
                  <a:gd name="connsiteX52" fmla="*/ 1341605 w 2236008"/>
                  <a:gd name="connsiteY52" fmla="*/ 1188391 h 1337248"/>
                  <a:gd name="connsiteX53" fmla="*/ 1341605 w 2236008"/>
                  <a:gd name="connsiteY53" fmla="*/ 1040357 h 1337248"/>
                  <a:gd name="connsiteX54" fmla="*/ 1490123 w 2236008"/>
                  <a:gd name="connsiteY54" fmla="*/ 1040357 h 1337248"/>
                  <a:gd name="connsiteX55" fmla="*/ 1490123 w 2236008"/>
                  <a:gd name="connsiteY55" fmla="*/ 891499 h 1337248"/>
                  <a:gd name="connsiteX56" fmla="*/ 1490123 w 2236008"/>
                  <a:gd name="connsiteY56" fmla="*/ 891499 h 1337248"/>
                  <a:gd name="connsiteX57" fmla="*/ 1639465 w 2236008"/>
                  <a:gd name="connsiteY57" fmla="*/ 891499 h 1337248"/>
                  <a:gd name="connsiteX58" fmla="*/ 1639465 w 2236008"/>
                  <a:gd name="connsiteY58" fmla="*/ 742642 h 1337248"/>
                  <a:gd name="connsiteX59" fmla="*/ 1639465 w 2236008"/>
                  <a:gd name="connsiteY59" fmla="*/ 742642 h 1337248"/>
                  <a:gd name="connsiteX60" fmla="*/ 1788807 w 2236008"/>
                  <a:gd name="connsiteY60" fmla="*/ 742642 h 1337248"/>
                  <a:gd name="connsiteX61" fmla="*/ 1788807 w 2236008"/>
                  <a:gd name="connsiteY61" fmla="*/ 594607 h 1337248"/>
                  <a:gd name="connsiteX62" fmla="*/ 1788807 w 2236008"/>
                  <a:gd name="connsiteY62" fmla="*/ 594607 h 1337248"/>
                  <a:gd name="connsiteX63" fmla="*/ 1937324 w 2236008"/>
                  <a:gd name="connsiteY63" fmla="*/ 594607 h 1337248"/>
                  <a:gd name="connsiteX64" fmla="*/ 1937324 w 2236008"/>
                  <a:gd name="connsiteY64" fmla="*/ 445750 h 1337248"/>
                  <a:gd name="connsiteX65" fmla="*/ 2086667 w 2236008"/>
                  <a:gd name="connsiteY65" fmla="*/ 445750 h 1337248"/>
                  <a:gd name="connsiteX66" fmla="*/ 2086667 w 2236008"/>
                  <a:gd name="connsiteY66" fmla="*/ 296892 h 1337248"/>
                  <a:gd name="connsiteX67" fmla="*/ 2086667 w 2236008"/>
                  <a:gd name="connsiteY67" fmla="*/ 296892 h 1337248"/>
                  <a:gd name="connsiteX68" fmla="*/ 2086667 w 2236008"/>
                  <a:gd name="connsiteY68" fmla="*/ 296892 h 1337248"/>
                  <a:gd name="connsiteX69" fmla="*/ 2236009 w 2236008"/>
                  <a:gd name="connsiteY69" fmla="*/ 296892 h 1337248"/>
                  <a:gd name="connsiteX70" fmla="*/ 2236009 w 2236008"/>
                  <a:gd name="connsiteY70" fmla="*/ 148035 h 1337248"/>
                  <a:gd name="connsiteX71" fmla="*/ 2236009 w 2236008"/>
                  <a:gd name="connsiteY71" fmla="*/ 0 h 1337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2236008" h="1337248">
                    <a:moveTo>
                      <a:pt x="2086667" y="0"/>
                    </a:moveTo>
                    <a:lnTo>
                      <a:pt x="2086667" y="148035"/>
                    </a:lnTo>
                    <a:lnTo>
                      <a:pt x="1937324" y="148035"/>
                    </a:lnTo>
                    <a:lnTo>
                      <a:pt x="1937324" y="296892"/>
                    </a:lnTo>
                    <a:lnTo>
                      <a:pt x="1788807" y="296892"/>
                    </a:lnTo>
                    <a:lnTo>
                      <a:pt x="1788807" y="445750"/>
                    </a:lnTo>
                    <a:lnTo>
                      <a:pt x="1788807" y="445750"/>
                    </a:lnTo>
                    <a:lnTo>
                      <a:pt x="1639465" y="445750"/>
                    </a:lnTo>
                    <a:lnTo>
                      <a:pt x="1639465" y="594607"/>
                    </a:lnTo>
                    <a:lnTo>
                      <a:pt x="1639465" y="594607"/>
                    </a:lnTo>
                    <a:lnTo>
                      <a:pt x="1490123" y="594607"/>
                    </a:lnTo>
                    <a:lnTo>
                      <a:pt x="1490123" y="742642"/>
                    </a:lnTo>
                    <a:lnTo>
                      <a:pt x="1490123" y="742642"/>
                    </a:lnTo>
                    <a:lnTo>
                      <a:pt x="1341605" y="742642"/>
                    </a:lnTo>
                    <a:lnTo>
                      <a:pt x="1341605" y="891499"/>
                    </a:lnTo>
                    <a:lnTo>
                      <a:pt x="1192263" y="891499"/>
                    </a:lnTo>
                    <a:lnTo>
                      <a:pt x="1192263" y="1040357"/>
                    </a:lnTo>
                    <a:lnTo>
                      <a:pt x="1042921" y="1040357"/>
                    </a:lnTo>
                    <a:lnTo>
                      <a:pt x="1042921" y="1040357"/>
                    </a:lnTo>
                    <a:lnTo>
                      <a:pt x="1042921" y="891499"/>
                    </a:lnTo>
                    <a:lnTo>
                      <a:pt x="894404" y="891499"/>
                    </a:lnTo>
                    <a:lnTo>
                      <a:pt x="894404" y="742642"/>
                    </a:lnTo>
                    <a:lnTo>
                      <a:pt x="745061" y="742642"/>
                    </a:lnTo>
                    <a:lnTo>
                      <a:pt x="745061" y="594607"/>
                    </a:lnTo>
                    <a:lnTo>
                      <a:pt x="595719" y="594607"/>
                    </a:lnTo>
                    <a:lnTo>
                      <a:pt x="595719" y="445750"/>
                    </a:lnTo>
                    <a:lnTo>
                      <a:pt x="447202" y="445750"/>
                    </a:lnTo>
                    <a:lnTo>
                      <a:pt x="447202" y="296892"/>
                    </a:lnTo>
                    <a:lnTo>
                      <a:pt x="297860" y="296892"/>
                    </a:lnTo>
                    <a:lnTo>
                      <a:pt x="297860" y="148035"/>
                    </a:lnTo>
                    <a:lnTo>
                      <a:pt x="148517" y="148035"/>
                    </a:lnTo>
                    <a:lnTo>
                      <a:pt x="148517" y="0"/>
                    </a:lnTo>
                    <a:lnTo>
                      <a:pt x="0" y="0"/>
                    </a:lnTo>
                    <a:lnTo>
                      <a:pt x="0" y="148035"/>
                    </a:lnTo>
                    <a:lnTo>
                      <a:pt x="0" y="296892"/>
                    </a:lnTo>
                    <a:lnTo>
                      <a:pt x="148517" y="296892"/>
                    </a:lnTo>
                    <a:lnTo>
                      <a:pt x="148517" y="445750"/>
                    </a:lnTo>
                    <a:lnTo>
                      <a:pt x="297860" y="445750"/>
                    </a:lnTo>
                    <a:lnTo>
                      <a:pt x="297860" y="594607"/>
                    </a:lnTo>
                    <a:lnTo>
                      <a:pt x="447202" y="594607"/>
                    </a:lnTo>
                    <a:lnTo>
                      <a:pt x="447202" y="742642"/>
                    </a:lnTo>
                    <a:lnTo>
                      <a:pt x="595719" y="742642"/>
                    </a:lnTo>
                    <a:lnTo>
                      <a:pt x="595719" y="891499"/>
                    </a:lnTo>
                    <a:lnTo>
                      <a:pt x="745061" y="891499"/>
                    </a:lnTo>
                    <a:lnTo>
                      <a:pt x="745061" y="1040357"/>
                    </a:lnTo>
                    <a:lnTo>
                      <a:pt x="894404" y="1040357"/>
                    </a:lnTo>
                    <a:lnTo>
                      <a:pt x="894404" y="1040357"/>
                    </a:lnTo>
                    <a:lnTo>
                      <a:pt x="894404" y="1188391"/>
                    </a:lnTo>
                    <a:lnTo>
                      <a:pt x="1042921" y="1188391"/>
                    </a:lnTo>
                    <a:lnTo>
                      <a:pt x="1042921" y="1337249"/>
                    </a:lnTo>
                    <a:lnTo>
                      <a:pt x="1192263" y="1337249"/>
                    </a:lnTo>
                    <a:lnTo>
                      <a:pt x="1192263" y="1188391"/>
                    </a:lnTo>
                    <a:lnTo>
                      <a:pt x="1341605" y="1188391"/>
                    </a:lnTo>
                    <a:lnTo>
                      <a:pt x="1341605" y="1040357"/>
                    </a:lnTo>
                    <a:lnTo>
                      <a:pt x="1490123" y="1040357"/>
                    </a:lnTo>
                    <a:lnTo>
                      <a:pt x="1490123" y="891499"/>
                    </a:lnTo>
                    <a:lnTo>
                      <a:pt x="1490123" y="891499"/>
                    </a:lnTo>
                    <a:lnTo>
                      <a:pt x="1639465" y="891499"/>
                    </a:lnTo>
                    <a:lnTo>
                      <a:pt x="1639465" y="742642"/>
                    </a:lnTo>
                    <a:lnTo>
                      <a:pt x="1639465" y="742642"/>
                    </a:lnTo>
                    <a:lnTo>
                      <a:pt x="1788807" y="742642"/>
                    </a:lnTo>
                    <a:lnTo>
                      <a:pt x="1788807" y="594607"/>
                    </a:lnTo>
                    <a:lnTo>
                      <a:pt x="1788807" y="594607"/>
                    </a:lnTo>
                    <a:lnTo>
                      <a:pt x="1937324" y="594607"/>
                    </a:lnTo>
                    <a:lnTo>
                      <a:pt x="1937324" y="445750"/>
                    </a:lnTo>
                    <a:lnTo>
                      <a:pt x="2086667" y="445750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236009" y="296892"/>
                    </a:lnTo>
                    <a:lnTo>
                      <a:pt x="2236009" y="148035"/>
                    </a:lnTo>
                    <a:lnTo>
                      <a:pt x="2236009" y="0"/>
                    </a:lnTo>
                    <a:close/>
                  </a:path>
                </a:pathLst>
              </a:custGeom>
              <a:solidFill>
                <a:srgbClr val="AF1C15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680" name="Graphic 678">
            <a:extLst>
              <a:ext uri="{FF2B5EF4-FFF2-40B4-BE49-F238E27FC236}">
                <a16:creationId xmlns:a16="http://schemas.microsoft.com/office/drawing/2014/main" id="{4E85CEC3-2ED7-0A0B-0A78-064D43B922F1}"/>
              </a:ext>
            </a:extLst>
          </p:cNvPr>
          <p:cNvSpPr/>
          <p:nvPr/>
        </p:nvSpPr>
        <p:spPr>
          <a:xfrm>
            <a:off x="8008933" y="3569605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681" name="Graphic 678">
            <a:extLst>
              <a:ext uri="{FF2B5EF4-FFF2-40B4-BE49-F238E27FC236}">
                <a16:creationId xmlns:a16="http://schemas.microsoft.com/office/drawing/2014/main" id="{46DB5FF8-67FE-F786-F2E7-47EE2287678F}"/>
              </a:ext>
            </a:extLst>
          </p:cNvPr>
          <p:cNvSpPr/>
          <p:nvPr/>
        </p:nvSpPr>
        <p:spPr>
          <a:xfrm>
            <a:off x="8008933" y="5756839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683" name="Graphic 678">
            <a:extLst>
              <a:ext uri="{FF2B5EF4-FFF2-40B4-BE49-F238E27FC236}">
                <a16:creationId xmlns:a16="http://schemas.microsoft.com/office/drawing/2014/main" id="{8ED62DAE-5B62-0AF5-854E-A7F1A88E072A}"/>
              </a:ext>
            </a:extLst>
          </p:cNvPr>
          <p:cNvSpPr/>
          <p:nvPr/>
        </p:nvSpPr>
        <p:spPr>
          <a:xfrm>
            <a:off x="8008933" y="7944073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684" name="Graphic 678">
            <a:extLst>
              <a:ext uri="{FF2B5EF4-FFF2-40B4-BE49-F238E27FC236}">
                <a16:creationId xmlns:a16="http://schemas.microsoft.com/office/drawing/2014/main" id="{24334976-F3FF-AF83-7210-75DBD576BE96}"/>
              </a:ext>
            </a:extLst>
          </p:cNvPr>
          <p:cNvSpPr/>
          <p:nvPr/>
        </p:nvSpPr>
        <p:spPr>
          <a:xfrm>
            <a:off x="8008933" y="10131308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8" name="Graphic 20">
            <a:extLst>
              <a:ext uri="{FF2B5EF4-FFF2-40B4-BE49-F238E27FC236}">
                <a16:creationId xmlns:a16="http://schemas.microsoft.com/office/drawing/2014/main" id="{17B5C8A7-7AC6-2547-7822-0463C24720D4}"/>
              </a:ext>
            </a:extLst>
          </p:cNvPr>
          <p:cNvGrpSpPr/>
          <p:nvPr/>
        </p:nvGrpSpPr>
        <p:grpSpPr>
          <a:xfrm>
            <a:off x="1244080" y="6664739"/>
            <a:ext cx="3876842" cy="7051261"/>
            <a:chOff x="18592196" y="4408564"/>
            <a:chExt cx="2744149" cy="499110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C100D6E-B975-CC4A-7244-DAE457D7BD7B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7DE523E-4818-476F-773D-1980B924C1AE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EFAC28CF-FE5A-CF75-A33D-71184E0C5FB2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D89C626-62D7-A646-6C0F-C682D9EC5328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3" name="Graphic 20">
              <a:extLst>
                <a:ext uri="{FF2B5EF4-FFF2-40B4-BE49-F238E27FC236}">
                  <a16:creationId xmlns:a16="http://schemas.microsoft.com/office/drawing/2014/main" id="{DFF293A8-4AEB-BA87-1ADC-25D05EF45857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BF44AAC1-BC10-ECE3-5B12-5ECE73D25AE4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308983AE-4492-32D2-9A75-ABD3A5C55AC0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A729DA9F-EEF3-8E34-2754-4305CA5EBF10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65C33789-C138-9151-DA2C-5B9081911B75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ADC2CD5-641C-2A39-8FBA-3166CFCBE53D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B88AD59A-284B-522F-F069-E8A44A5CE4AC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6B921737-2EE7-DA39-E446-1CCD54D2BE00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5295905-BC45-88C4-3309-602FE02C7CB5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C0687DE-3BD9-7720-052F-0498A6D2F343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6" name="Graphic 20">
              <a:extLst>
                <a:ext uri="{FF2B5EF4-FFF2-40B4-BE49-F238E27FC236}">
                  <a16:creationId xmlns:a16="http://schemas.microsoft.com/office/drawing/2014/main" id="{46E5C2BA-780F-09B2-D7BA-0CF36A484597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23F7D481-4BE0-E118-BAB0-2E674BADAD47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0E0FDB53-ECEE-A15F-455A-32BCD7921BFA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B49BBA27-93FA-14AC-0D2F-B0D3FE8AEDEC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7B95B0C0-D982-0471-9459-867044C7A859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98839368-0F4E-717E-E22F-DE7676E0F0F6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8E0C4F44-DA80-B076-2BC6-DA6E11562768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5E9A7F33-FC69-2FD5-380D-D1F1EF181260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59BDB989-34C6-67EC-7CD4-7A8AA249EF48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A6409B51-FA24-846C-82F8-A41720806068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7207314E-F772-A348-1D8A-A42CFC9C2F4E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2F6063BA-A9AA-9BBC-C736-7B9760BC8737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4AD7FAF3-B85E-391F-1F6D-EB23A04E6647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9A279BCC-180A-67C8-75BB-FBF153E25059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613475EB-2E74-297D-5D75-41A9AC97E4EE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694" name="TextBox 693">
            <a:extLst>
              <a:ext uri="{FF2B5EF4-FFF2-40B4-BE49-F238E27FC236}">
                <a16:creationId xmlns:a16="http://schemas.microsoft.com/office/drawing/2014/main" id="{61DD54FF-C365-1D3E-3470-52EC0A20C098}"/>
              </a:ext>
            </a:extLst>
          </p:cNvPr>
          <p:cNvSpPr txBox="1"/>
          <p:nvPr/>
        </p:nvSpPr>
        <p:spPr>
          <a:xfrm>
            <a:off x="9067715" y="3682713"/>
            <a:ext cx="885877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accent1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Vancouver</a:t>
            </a:r>
          </a:p>
        </p:txBody>
      </p:sp>
      <p:sp>
        <p:nvSpPr>
          <p:cNvPr id="695" name="TextBox 694">
            <a:extLst>
              <a:ext uri="{FF2B5EF4-FFF2-40B4-BE49-F238E27FC236}">
                <a16:creationId xmlns:a16="http://schemas.microsoft.com/office/drawing/2014/main" id="{6429BFCD-9346-96C9-6E6E-A2AE96568D2A}"/>
              </a:ext>
            </a:extLst>
          </p:cNvPr>
          <p:cNvSpPr txBox="1"/>
          <p:nvPr/>
        </p:nvSpPr>
        <p:spPr>
          <a:xfrm>
            <a:off x="9067715" y="5869947"/>
            <a:ext cx="885877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accent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Barcelona</a:t>
            </a:r>
          </a:p>
        </p:txBody>
      </p:sp>
      <p:sp>
        <p:nvSpPr>
          <p:cNvPr id="697" name="TextBox 696">
            <a:extLst>
              <a:ext uri="{FF2B5EF4-FFF2-40B4-BE49-F238E27FC236}">
                <a16:creationId xmlns:a16="http://schemas.microsoft.com/office/drawing/2014/main" id="{E7967965-85E0-83EE-3286-5E7CF36E378F}"/>
              </a:ext>
            </a:extLst>
          </p:cNvPr>
          <p:cNvSpPr txBox="1"/>
          <p:nvPr/>
        </p:nvSpPr>
        <p:spPr>
          <a:xfrm>
            <a:off x="9067715" y="8057181"/>
            <a:ext cx="885877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accent3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Los Angeles</a:t>
            </a:r>
          </a:p>
        </p:txBody>
      </p:sp>
      <p:sp>
        <p:nvSpPr>
          <p:cNvPr id="698" name="TextBox 697">
            <a:extLst>
              <a:ext uri="{FF2B5EF4-FFF2-40B4-BE49-F238E27FC236}">
                <a16:creationId xmlns:a16="http://schemas.microsoft.com/office/drawing/2014/main" id="{5F0DD772-65F4-B2B0-3F0E-CCD98B658808}"/>
              </a:ext>
            </a:extLst>
          </p:cNvPr>
          <p:cNvSpPr txBox="1"/>
          <p:nvPr/>
        </p:nvSpPr>
        <p:spPr>
          <a:xfrm>
            <a:off x="9067715" y="10244416"/>
            <a:ext cx="8858778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accent5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Hong Kong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088049-29A7-8055-2A95-244CF2E05A16}"/>
              </a:ext>
            </a:extLst>
          </p:cNvPr>
          <p:cNvSpPr txBox="1"/>
          <p:nvPr/>
        </p:nvSpPr>
        <p:spPr>
          <a:xfrm>
            <a:off x="18755832" y="3682713"/>
            <a:ext cx="410416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0003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36240B-2BE1-09C2-9A7E-04FC2075A611}"/>
              </a:ext>
            </a:extLst>
          </p:cNvPr>
          <p:cNvSpPr txBox="1"/>
          <p:nvPr/>
        </p:nvSpPr>
        <p:spPr>
          <a:xfrm>
            <a:off x="18755832" y="5869947"/>
            <a:ext cx="410416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0005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D7B858-1769-D3FF-E66D-AA2860BF6EE1}"/>
              </a:ext>
            </a:extLst>
          </p:cNvPr>
          <p:cNvSpPr txBox="1"/>
          <p:nvPr/>
        </p:nvSpPr>
        <p:spPr>
          <a:xfrm>
            <a:off x="18755832" y="8057181"/>
            <a:ext cx="410416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0007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285C9A-1C64-4373-C9A5-E112A3BC916B}"/>
              </a:ext>
            </a:extLst>
          </p:cNvPr>
          <p:cNvSpPr txBox="1"/>
          <p:nvPr/>
        </p:nvSpPr>
        <p:spPr>
          <a:xfrm>
            <a:off x="18755832" y="10244416"/>
            <a:ext cx="410416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0012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DF1296-DF64-2AFB-4984-2114F6B131AC}"/>
              </a:ext>
            </a:extLst>
          </p:cNvPr>
          <p:cNvSpPr txBox="1"/>
          <p:nvPr/>
        </p:nvSpPr>
        <p:spPr>
          <a:xfrm>
            <a:off x="9067715" y="1277612"/>
            <a:ext cx="13789110" cy="101566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1650588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6">
            <a:extLst>
              <a:ext uri="{FF2B5EF4-FFF2-40B4-BE49-F238E27FC236}">
                <a16:creationId xmlns:a16="http://schemas.microsoft.com/office/drawing/2014/main" id="{02818B4C-9D89-6ABB-68B0-ED4059557C50}"/>
              </a:ext>
            </a:extLst>
          </p:cNvPr>
          <p:cNvGrpSpPr/>
          <p:nvPr/>
        </p:nvGrpSpPr>
        <p:grpSpPr>
          <a:xfrm>
            <a:off x="1520826" y="1166068"/>
            <a:ext cx="4528389" cy="1211666"/>
            <a:chOff x="15180696" y="5403964"/>
            <a:chExt cx="7773224" cy="2079890"/>
          </a:xfrm>
        </p:grpSpPr>
        <p:grpSp>
          <p:nvGrpSpPr>
            <p:cNvPr id="3" name="Graphic 16">
              <a:extLst>
                <a:ext uri="{FF2B5EF4-FFF2-40B4-BE49-F238E27FC236}">
                  <a16:creationId xmlns:a16="http://schemas.microsoft.com/office/drawing/2014/main" id="{26C8B659-C4EC-DE24-7147-4BFFF1D227C5}"/>
                </a:ext>
              </a:extLst>
            </p:cNvPr>
            <p:cNvGrpSpPr/>
            <p:nvPr/>
          </p:nvGrpSpPr>
          <p:grpSpPr>
            <a:xfrm>
              <a:off x="18033051" y="5775696"/>
              <a:ext cx="4920869" cy="1336426"/>
              <a:chOff x="18033051" y="5775696"/>
              <a:chExt cx="4920869" cy="1336426"/>
            </a:xfrm>
          </p:grpSpPr>
          <p:grpSp>
            <p:nvGrpSpPr>
              <p:cNvPr id="36" name="Graphic 16">
                <a:extLst>
                  <a:ext uri="{FF2B5EF4-FFF2-40B4-BE49-F238E27FC236}">
                    <a16:creationId xmlns:a16="http://schemas.microsoft.com/office/drawing/2014/main" id="{CCA74403-AF5C-F5EE-9115-E12BF4B917DC}"/>
                  </a:ext>
                </a:extLst>
              </p:cNvPr>
              <p:cNvGrpSpPr/>
              <p:nvPr/>
            </p:nvGrpSpPr>
            <p:grpSpPr>
              <a:xfrm>
                <a:off x="18033051" y="5775696"/>
                <a:ext cx="4920869" cy="1336426"/>
                <a:chOff x="18033051" y="5775696"/>
                <a:chExt cx="4920869" cy="1336426"/>
              </a:xfrm>
              <a:solidFill>
                <a:srgbClr val="242428"/>
              </a:solidFill>
            </p:grpSpPr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E6573CD0-2EB5-FDAD-2DF2-7A439E14CD61}"/>
                    </a:ext>
                  </a:extLst>
                </p:cNvPr>
                <p:cNvSpPr/>
                <p:nvPr/>
              </p:nvSpPr>
              <p:spPr>
                <a:xfrm>
                  <a:off x="18182393" y="5775696"/>
                  <a:ext cx="4622185" cy="296892"/>
                </a:xfrm>
                <a:custGeom>
                  <a:avLst/>
                  <a:gdLst>
                    <a:gd name="connsiteX0" fmla="*/ 149342 w 4622185"/>
                    <a:gd name="connsiteY0" fmla="*/ 148035 h 296892"/>
                    <a:gd name="connsiteX1" fmla="*/ 4472843 w 4622185"/>
                    <a:gd name="connsiteY1" fmla="*/ 148035 h 296892"/>
                    <a:gd name="connsiteX2" fmla="*/ 4472843 w 4622185"/>
                    <a:gd name="connsiteY2" fmla="*/ 296892 h 296892"/>
                    <a:gd name="connsiteX3" fmla="*/ 4622186 w 4622185"/>
                    <a:gd name="connsiteY3" fmla="*/ 296892 h 296892"/>
                    <a:gd name="connsiteX4" fmla="*/ 4622186 w 4622185"/>
                    <a:gd name="connsiteY4" fmla="*/ 0 h 296892"/>
                    <a:gd name="connsiteX5" fmla="*/ 0 w 4622185"/>
                    <a:gd name="connsiteY5" fmla="*/ 0 h 296892"/>
                    <a:gd name="connsiteX6" fmla="*/ 0 w 4622185"/>
                    <a:gd name="connsiteY6" fmla="*/ 296892 h 296892"/>
                    <a:gd name="connsiteX7" fmla="*/ 149342 w 4622185"/>
                    <a:gd name="connsiteY7" fmla="*/ 296892 h 296892"/>
                    <a:gd name="connsiteX8" fmla="*/ 149342 w 4622185"/>
                    <a:gd name="connsiteY8" fmla="*/ 148035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2185" h="296892">
                      <a:moveTo>
                        <a:pt x="149342" y="148035"/>
                      </a:moveTo>
                      <a:cubicBezTo>
                        <a:pt x="1589134" y="148035"/>
                        <a:pt x="3033052" y="148035"/>
                        <a:pt x="4472843" y="148035"/>
                      </a:cubicBezTo>
                      <a:lnTo>
                        <a:pt x="4472843" y="296892"/>
                      </a:lnTo>
                      <a:lnTo>
                        <a:pt x="4622186" y="296892"/>
                      </a:lnTo>
                      <a:cubicBezTo>
                        <a:pt x="4622186" y="222875"/>
                        <a:pt x="4622186" y="74017"/>
                        <a:pt x="4622186" y="0"/>
                      </a:cubicBezTo>
                      <a:cubicBezTo>
                        <a:pt x="3083382" y="0"/>
                        <a:pt x="1539629" y="0"/>
                        <a:pt x="0" y="0"/>
                      </a:cubicBezTo>
                      <a:cubicBezTo>
                        <a:pt x="0" y="74017"/>
                        <a:pt x="0" y="222875"/>
                        <a:pt x="0" y="296892"/>
                      </a:cubicBezTo>
                      <a:lnTo>
                        <a:pt x="149342" y="296892"/>
                      </a:lnTo>
                      <a:lnTo>
                        <a:pt x="149342" y="14803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162FA9B8-CE29-98B1-6C02-43C7A719E996}"/>
                    </a:ext>
                  </a:extLst>
                </p:cNvPr>
                <p:cNvSpPr/>
                <p:nvPr/>
              </p:nvSpPr>
              <p:spPr>
                <a:xfrm>
                  <a:off x="18033051" y="6072588"/>
                  <a:ext cx="149342" cy="742641"/>
                </a:xfrm>
                <a:custGeom>
                  <a:avLst/>
                  <a:gdLst>
                    <a:gd name="connsiteX0" fmla="*/ 149342 w 149342"/>
                    <a:gd name="connsiteY0" fmla="*/ 0 h 742641"/>
                    <a:gd name="connsiteX1" fmla="*/ 0 w 149342"/>
                    <a:gd name="connsiteY1" fmla="*/ 0 h 742641"/>
                    <a:gd name="connsiteX2" fmla="*/ 0 w 149342"/>
                    <a:gd name="connsiteY2" fmla="*/ 742642 h 742641"/>
                    <a:gd name="connsiteX3" fmla="*/ 149342 w 149342"/>
                    <a:gd name="connsiteY3" fmla="*/ 742642 h 742641"/>
                    <a:gd name="connsiteX4" fmla="*/ 149342 w 149342"/>
                    <a:gd name="connsiteY4" fmla="*/ 445750 h 742641"/>
                    <a:gd name="connsiteX5" fmla="*/ 149342 w 149342"/>
                    <a:gd name="connsiteY5" fmla="*/ 0 h 742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9342" h="742641">
                      <a:moveTo>
                        <a:pt x="149342" y="0"/>
                      </a:moveTo>
                      <a:lnTo>
                        <a:pt x="0" y="0"/>
                      </a:lnTo>
                      <a:cubicBezTo>
                        <a:pt x="0" y="238501"/>
                        <a:pt x="0" y="504964"/>
                        <a:pt x="0" y="742642"/>
                      </a:cubicBezTo>
                      <a:lnTo>
                        <a:pt x="149342" y="742642"/>
                      </a:lnTo>
                      <a:cubicBezTo>
                        <a:pt x="149342" y="668624"/>
                        <a:pt x="149342" y="519767"/>
                        <a:pt x="149342" y="445750"/>
                      </a:cubicBezTo>
                      <a:cubicBezTo>
                        <a:pt x="149342" y="313341"/>
                        <a:pt x="149342" y="132409"/>
                        <a:pt x="149342" y="0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43" name="Freeform 42">
                  <a:extLst>
                    <a:ext uri="{FF2B5EF4-FFF2-40B4-BE49-F238E27FC236}">
                      <a16:creationId xmlns:a16="http://schemas.microsoft.com/office/drawing/2014/main" id="{7DAD66B0-23E2-C424-C852-B17B797918F4}"/>
                    </a:ext>
                  </a:extLst>
                </p:cNvPr>
                <p:cNvSpPr/>
                <p:nvPr/>
              </p:nvSpPr>
              <p:spPr>
                <a:xfrm>
                  <a:off x="18182393" y="6071765"/>
                  <a:ext cx="4771527" cy="1040356"/>
                </a:xfrm>
                <a:custGeom>
                  <a:avLst/>
                  <a:gdLst>
                    <a:gd name="connsiteX0" fmla="*/ 4622186 w 4771527"/>
                    <a:gd name="connsiteY0" fmla="*/ 822 h 1040356"/>
                    <a:gd name="connsiteX1" fmla="*/ 4622186 w 4771527"/>
                    <a:gd name="connsiteY1" fmla="*/ 743464 h 1040356"/>
                    <a:gd name="connsiteX2" fmla="*/ 4472843 w 4771527"/>
                    <a:gd name="connsiteY2" fmla="*/ 743464 h 1040356"/>
                    <a:gd name="connsiteX3" fmla="*/ 4472843 w 4771527"/>
                    <a:gd name="connsiteY3" fmla="*/ 892322 h 1040356"/>
                    <a:gd name="connsiteX4" fmla="*/ 149342 w 4771527"/>
                    <a:gd name="connsiteY4" fmla="*/ 892322 h 1040356"/>
                    <a:gd name="connsiteX5" fmla="*/ 149342 w 4771527"/>
                    <a:gd name="connsiteY5" fmla="*/ 743464 h 1040356"/>
                    <a:gd name="connsiteX6" fmla="*/ 0 w 4771527"/>
                    <a:gd name="connsiteY6" fmla="*/ 743464 h 1040356"/>
                    <a:gd name="connsiteX7" fmla="*/ 0 w 4771527"/>
                    <a:gd name="connsiteY7" fmla="*/ 1040357 h 1040356"/>
                    <a:gd name="connsiteX8" fmla="*/ 4622186 w 4771527"/>
                    <a:gd name="connsiteY8" fmla="*/ 1040357 h 1040356"/>
                    <a:gd name="connsiteX9" fmla="*/ 4622186 w 4771527"/>
                    <a:gd name="connsiteY9" fmla="*/ 743464 h 1040356"/>
                    <a:gd name="connsiteX10" fmla="*/ 4771528 w 4771527"/>
                    <a:gd name="connsiteY10" fmla="*/ 743464 h 1040356"/>
                    <a:gd name="connsiteX11" fmla="*/ 4771528 w 4771527"/>
                    <a:gd name="connsiteY11" fmla="*/ 0 h 1040356"/>
                    <a:gd name="connsiteX12" fmla="*/ 4622186 w 4771527"/>
                    <a:gd name="connsiteY12" fmla="*/ 0 h 104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771527" h="1040356">
                      <a:moveTo>
                        <a:pt x="4622186" y="822"/>
                      </a:moveTo>
                      <a:cubicBezTo>
                        <a:pt x="4622186" y="239323"/>
                        <a:pt x="4622186" y="505786"/>
                        <a:pt x="4622186" y="743464"/>
                      </a:cubicBezTo>
                      <a:lnTo>
                        <a:pt x="4472843" y="743464"/>
                      </a:lnTo>
                      <a:lnTo>
                        <a:pt x="4472843" y="892322"/>
                      </a:lnTo>
                      <a:cubicBezTo>
                        <a:pt x="3033052" y="892322"/>
                        <a:pt x="1589134" y="892322"/>
                        <a:pt x="149342" y="892322"/>
                      </a:cubicBezTo>
                      <a:lnTo>
                        <a:pt x="149342" y="743464"/>
                      </a:lnTo>
                      <a:lnTo>
                        <a:pt x="0" y="743464"/>
                      </a:lnTo>
                      <a:cubicBezTo>
                        <a:pt x="0" y="817482"/>
                        <a:pt x="0" y="966339"/>
                        <a:pt x="0" y="1040357"/>
                      </a:cubicBezTo>
                      <a:cubicBezTo>
                        <a:pt x="1538803" y="1040357"/>
                        <a:pt x="3082557" y="1040357"/>
                        <a:pt x="4622186" y="1040357"/>
                      </a:cubicBezTo>
                      <a:cubicBezTo>
                        <a:pt x="4622186" y="966339"/>
                        <a:pt x="4622186" y="817482"/>
                        <a:pt x="4622186" y="743464"/>
                      </a:cubicBezTo>
                      <a:lnTo>
                        <a:pt x="4771528" y="743464"/>
                      </a:lnTo>
                      <a:cubicBezTo>
                        <a:pt x="4771528" y="504964"/>
                        <a:pt x="4771528" y="238501"/>
                        <a:pt x="4771528" y="0"/>
                      </a:cubicBezTo>
                      <a:lnTo>
                        <a:pt x="462218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6C33134B-1A14-879A-2817-6B3E6B687F57}"/>
                  </a:ext>
                </a:extLst>
              </p:cNvPr>
              <p:cNvSpPr/>
              <p:nvPr/>
            </p:nvSpPr>
            <p:spPr>
              <a:xfrm>
                <a:off x="18183218" y="6518337"/>
                <a:ext cx="3727781" cy="445749"/>
              </a:xfrm>
              <a:custGeom>
                <a:avLst/>
                <a:gdLst>
                  <a:gd name="connsiteX0" fmla="*/ 3577614 w 3727781"/>
                  <a:gd name="connsiteY0" fmla="*/ 148857 h 445749"/>
                  <a:gd name="connsiteX1" fmla="*/ 3428272 w 3727781"/>
                  <a:gd name="connsiteY1" fmla="*/ 148857 h 445749"/>
                  <a:gd name="connsiteX2" fmla="*/ 2533869 w 3727781"/>
                  <a:gd name="connsiteY2" fmla="*/ 148857 h 445749"/>
                  <a:gd name="connsiteX3" fmla="*/ 2236009 w 3727781"/>
                  <a:gd name="connsiteY3" fmla="*/ 148857 h 445749"/>
                  <a:gd name="connsiteX4" fmla="*/ 1341605 w 3727781"/>
                  <a:gd name="connsiteY4" fmla="*/ 148857 h 445749"/>
                  <a:gd name="connsiteX5" fmla="*/ 1043746 w 3727781"/>
                  <a:gd name="connsiteY5" fmla="*/ 148857 h 445749"/>
                  <a:gd name="connsiteX6" fmla="*/ 149342 w 3727781"/>
                  <a:gd name="connsiteY6" fmla="*/ 148857 h 445749"/>
                  <a:gd name="connsiteX7" fmla="*/ 149342 w 3727781"/>
                  <a:gd name="connsiteY7" fmla="*/ 0 h 445749"/>
                  <a:gd name="connsiteX8" fmla="*/ 0 w 3727781"/>
                  <a:gd name="connsiteY8" fmla="*/ 0 h 445749"/>
                  <a:gd name="connsiteX9" fmla="*/ 0 w 3727781"/>
                  <a:gd name="connsiteY9" fmla="*/ 296892 h 445749"/>
                  <a:gd name="connsiteX10" fmla="*/ 149342 w 3727781"/>
                  <a:gd name="connsiteY10" fmla="*/ 296892 h 445749"/>
                  <a:gd name="connsiteX11" fmla="*/ 149342 w 3727781"/>
                  <a:gd name="connsiteY11" fmla="*/ 445750 h 445749"/>
                  <a:gd name="connsiteX12" fmla="*/ 3727782 w 3727781"/>
                  <a:gd name="connsiteY12" fmla="*/ 445750 h 445749"/>
                  <a:gd name="connsiteX13" fmla="*/ 3727782 w 3727781"/>
                  <a:gd name="connsiteY13" fmla="*/ 148857 h 445749"/>
                  <a:gd name="connsiteX14" fmla="*/ 3577614 w 3727781"/>
                  <a:gd name="connsiteY14" fmla="*/ 148857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727781" h="445749">
                    <a:moveTo>
                      <a:pt x="3577614" y="148857"/>
                    </a:moveTo>
                    <a:cubicBezTo>
                      <a:pt x="3528109" y="148857"/>
                      <a:pt x="3478603" y="148857"/>
                      <a:pt x="3428272" y="148857"/>
                    </a:cubicBezTo>
                    <a:cubicBezTo>
                      <a:pt x="3130413" y="148857"/>
                      <a:pt x="2831728" y="148857"/>
                      <a:pt x="2533869" y="148857"/>
                    </a:cubicBezTo>
                    <a:cubicBezTo>
                      <a:pt x="2434857" y="148857"/>
                      <a:pt x="2335021" y="148857"/>
                      <a:pt x="2236009" y="148857"/>
                    </a:cubicBezTo>
                    <a:cubicBezTo>
                      <a:pt x="1938149" y="148857"/>
                      <a:pt x="1639465" y="148857"/>
                      <a:pt x="1341605" y="148857"/>
                    </a:cubicBezTo>
                    <a:cubicBezTo>
                      <a:pt x="1241769" y="148857"/>
                      <a:pt x="1142757" y="148857"/>
                      <a:pt x="1043746" y="148857"/>
                    </a:cubicBezTo>
                    <a:cubicBezTo>
                      <a:pt x="745061" y="148857"/>
                      <a:pt x="447202" y="148857"/>
                      <a:pt x="149342" y="148857"/>
                    </a:cubicBezTo>
                    <a:lnTo>
                      <a:pt x="149342" y="0"/>
                    </a:lnTo>
                    <a:lnTo>
                      <a:pt x="0" y="0"/>
                    </a:lnTo>
                    <a:cubicBezTo>
                      <a:pt x="0" y="74017"/>
                      <a:pt x="0" y="222875"/>
                      <a:pt x="0" y="296892"/>
                    </a:cubicBezTo>
                    <a:lnTo>
                      <a:pt x="149342" y="296892"/>
                    </a:lnTo>
                    <a:cubicBezTo>
                      <a:pt x="149342" y="296892"/>
                      <a:pt x="149342" y="445750"/>
                      <a:pt x="149342" y="445750"/>
                    </a:cubicBezTo>
                    <a:cubicBezTo>
                      <a:pt x="1340781" y="445750"/>
                      <a:pt x="2535519" y="445750"/>
                      <a:pt x="3727782" y="445750"/>
                    </a:cubicBezTo>
                    <a:lnTo>
                      <a:pt x="3727782" y="148857"/>
                    </a:lnTo>
                    <a:cubicBezTo>
                      <a:pt x="3676626" y="148857"/>
                      <a:pt x="3627120" y="148857"/>
                      <a:pt x="3577614" y="148857"/>
                    </a:cubicBezTo>
                    <a:close/>
                  </a:path>
                </a:pathLst>
              </a:custGeom>
              <a:solidFill>
                <a:srgbClr val="00874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7ED2233B-DFB0-3EF2-2739-14F497D80ACA}"/>
                  </a:ext>
                </a:extLst>
              </p:cNvPr>
              <p:cNvSpPr/>
              <p:nvPr/>
            </p:nvSpPr>
            <p:spPr>
              <a:xfrm>
                <a:off x="21909350" y="6518337"/>
                <a:ext cx="895228" cy="445749"/>
              </a:xfrm>
              <a:custGeom>
                <a:avLst/>
                <a:gdLst>
                  <a:gd name="connsiteX0" fmla="*/ 745887 w 895228"/>
                  <a:gd name="connsiteY0" fmla="*/ 0 h 445749"/>
                  <a:gd name="connsiteX1" fmla="*/ 745887 w 895228"/>
                  <a:gd name="connsiteY1" fmla="*/ 148857 h 445749"/>
                  <a:gd name="connsiteX2" fmla="*/ 0 w 895228"/>
                  <a:gd name="connsiteY2" fmla="*/ 148857 h 445749"/>
                  <a:gd name="connsiteX3" fmla="*/ 0 w 895228"/>
                  <a:gd name="connsiteY3" fmla="*/ 445750 h 445749"/>
                  <a:gd name="connsiteX4" fmla="*/ 745887 w 895228"/>
                  <a:gd name="connsiteY4" fmla="*/ 445750 h 445749"/>
                  <a:gd name="connsiteX5" fmla="*/ 745887 w 895228"/>
                  <a:gd name="connsiteY5" fmla="*/ 296892 h 445749"/>
                  <a:gd name="connsiteX6" fmla="*/ 895229 w 895228"/>
                  <a:gd name="connsiteY6" fmla="*/ 296892 h 445749"/>
                  <a:gd name="connsiteX7" fmla="*/ 895229 w 895228"/>
                  <a:gd name="connsiteY7" fmla="*/ 0 h 445749"/>
                  <a:gd name="connsiteX8" fmla="*/ 745887 w 895228"/>
                  <a:gd name="connsiteY8" fmla="*/ 0 h 445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445749">
                    <a:moveTo>
                      <a:pt x="745887" y="0"/>
                    </a:moveTo>
                    <a:lnTo>
                      <a:pt x="745887" y="148857"/>
                    </a:lnTo>
                    <a:cubicBezTo>
                      <a:pt x="497533" y="148857"/>
                      <a:pt x="249179" y="148857"/>
                      <a:pt x="0" y="148857"/>
                    </a:cubicBezTo>
                    <a:lnTo>
                      <a:pt x="0" y="445750"/>
                    </a:lnTo>
                    <a:cubicBezTo>
                      <a:pt x="248354" y="445750"/>
                      <a:pt x="497533" y="445750"/>
                      <a:pt x="745887" y="445750"/>
                    </a:cubicBezTo>
                    <a:lnTo>
                      <a:pt x="745887" y="296892"/>
                    </a:lnTo>
                    <a:lnTo>
                      <a:pt x="895229" y="296892"/>
                    </a:lnTo>
                    <a:cubicBezTo>
                      <a:pt x="895229" y="222875"/>
                      <a:pt x="895229" y="74017"/>
                      <a:pt x="895229" y="0"/>
                    </a:cubicBezTo>
                    <a:lnTo>
                      <a:pt x="745887" y="0"/>
                    </a:lnTo>
                    <a:close/>
                  </a:path>
                </a:pathLst>
              </a:custGeom>
              <a:solidFill>
                <a:srgbClr val="143F54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76FF7735-3B1C-5B5C-987B-9D581B2649CF}"/>
                  </a:ext>
                </a:extLst>
              </p:cNvPr>
              <p:cNvSpPr/>
              <p:nvPr/>
            </p:nvSpPr>
            <p:spPr>
              <a:xfrm>
                <a:off x="21909350" y="5923731"/>
                <a:ext cx="895228" cy="742641"/>
              </a:xfrm>
              <a:custGeom>
                <a:avLst/>
                <a:gdLst>
                  <a:gd name="connsiteX0" fmla="*/ 745887 w 895228"/>
                  <a:gd name="connsiteY0" fmla="*/ 148857 h 742641"/>
                  <a:gd name="connsiteX1" fmla="*/ 745887 w 895228"/>
                  <a:gd name="connsiteY1" fmla="*/ 0 h 742641"/>
                  <a:gd name="connsiteX2" fmla="*/ 0 w 895228"/>
                  <a:gd name="connsiteY2" fmla="*/ 0 h 742641"/>
                  <a:gd name="connsiteX3" fmla="*/ 0 w 895228"/>
                  <a:gd name="connsiteY3" fmla="*/ 742642 h 742641"/>
                  <a:gd name="connsiteX4" fmla="*/ 745887 w 895228"/>
                  <a:gd name="connsiteY4" fmla="*/ 742642 h 742641"/>
                  <a:gd name="connsiteX5" fmla="*/ 745887 w 895228"/>
                  <a:gd name="connsiteY5" fmla="*/ 593784 h 742641"/>
                  <a:gd name="connsiteX6" fmla="*/ 895229 w 895228"/>
                  <a:gd name="connsiteY6" fmla="*/ 593784 h 742641"/>
                  <a:gd name="connsiteX7" fmla="*/ 895229 w 895228"/>
                  <a:gd name="connsiteY7" fmla="*/ 148035 h 742641"/>
                  <a:gd name="connsiteX8" fmla="*/ 745887 w 895228"/>
                  <a:gd name="connsiteY8" fmla="*/ 148035 h 742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5228" h="742641">
                    <a:moveTo>
                      <a:pt x="745887" y="148857"/>
                    </a:moveTo>
                    <a:lnTo>
                      <a:pt x="745887" y="0"/>
                    </a:lnTo>
                    <a:cubicBezTo>
                      <a:pt x="497533" y="0"/>
                      <a:pt x="249179" y="0"/>
                      <a:pt x="0" y="0"/>
                    </a:cubicBezTo>
                    <a:lnTo>
                      <a:pt x="0" y="742642"/>
                    </a:lnTo>
                    <a:cubicBezTo>
                      <a:pt x="248354" y="742642"/>
                      <a:pt x="497533" y="742642"/>
                      <a:pt x="745887" y="742642"/>
                    </a:cubicBezTo>
                    <a:lnTo>
                      <a:pt x="745887" y="593784"/>
                    </a:lnTo>
                    <a:lnTo>
                      <a:pt x="895229" y="593784"/>
                    </a:lnTo>
                    <a:cubicBezTo>
                      <a:pt x="895229" y="461376"/>
                      <a:pt x="895229" y="280444"/>
                      <a:pt x="895229" y="148035"/>
                    </a:cubicBezTo>
                    <a:lnTo>
                      <a:pt x="745887" y="148035"/>
                    </a:lnTo>
                    <a:close/>
                  </a:path>
                </a:pathLst>
              </a:custGeom>
              <a:solidFill>
                <a:srgbClr val="335A72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9408C163-7349-2481-9F79-9470C2F215CF}"/>
                  </a:ext>
                </a:extLst>
              </p:cNvPr>
              <p:cNvSpPr/>
              <p:nvPr/>
            </p:nvSpPr>
            <p:spPr>
              <a:xfrm>
                <a:off x="18182393" y="5923731"/>
                <a:ext cx="3727781" cy="743464"/>
              </a:xfrm>
              <a:custGeom>
                <a:avLst/>
                <a:gdLst>
                  <a:gd name="connsiteX0" fmla="*/ 149342 w 3727781"/>
                  <a:gd name="connsiteY0" fmla="*/ 0 h 743464"/>
                  <a:gd name="connsiteX1" fmla="*/ 149342 w 3727781"/>
                  <a:gd name="connsiteY1" fmla="*/ 148857 h 743464"/>
                  <a:gd name="connsiteX2" fmla="*/ 0 w 3727781"/>
                  <a:gd name="connsiteY2" fmla="*/ 148857 h 743464"/>
                  <a:gd name="connsiteX3" fmla="*/ 0 w 3727781"/>
                  <a:gd name="connsiteY3" fmla="*/ 594607 h 743464"/>
                  <a:gd name="connsiteX4" fmla="*/ 149342 w 3727781"/>
                  <a:gd name="connsiteY4" fmla="*/ 594607 h 743464"/>
                  <a:gd name="connsiteX5" fmla="*/ 149342 w 3727781"/>
                  <a:gd name="connsiteY5" fmla="*/ 743464 h 743464"/>
                  <a:gd name="connsiteX6" fmla="*/ 3727782 w 3727781"/>
                  <a:gd name="connsiteY6" fmla="*/ 743464 h 743464"/>
                  <a:gd name="connsiteX7" fmla="*/ 3727782 w 3727781"/>
                  <a:gd name="connsiteY7" fmla="*/ 0 h 743464"/>
                  <a:gd name="connsiteX8" fmla="*/ 149342 w 3727781"/>
                  <a:gd name="connsiteY8" fmla="*/ 0 h 743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27781" h="743464">
                    <a:moveTo>
                      <a:pt x="149342" y="0"/>
                    </a:moveTo>
                    <a:lnTo>
                      <a:pt x="149342" y="148857"/>
                    </a:lnTo>
                    <a:lnTo>
                      <a:pt x="0" y="148857"/>
                    </a:lnTo>
                    <a:cubicBezTo>
                      <a:pt x="0" y="281266"/>
                      <a:pt x="0" y="462198"/>
                      <a:pt x="0" y="594607"/>
                    </a:cubicBezTo>
                    <a:lnTo>
                      <a:pt x="149342" y="594607"/>
                    </a:lnTo>
                    <a:lnTo>
                      <a:pt x="149342" y="743464"/>
                    </a:lnTo>
                    <a:cubicBezTo>
                      <a:pt x="447202" y="743464"/>
                      <a:pt x="3678276" y="743464"/>
                      <a:pt x="3727782" y="743464"/>
                    </a:cubicBezTo>
                    <a:lnTo>
                      <a:pt x="3727782" y="0"/>
                    </a:lnTo>
                    <a:cubicBezTo>
                      <a:pt x="2534694" y="0"/>
                      <a:pt x="1340780" y="0"/>
                      <a:pt x="149342" y="0"/>
                    </a:cubicBezTo>
                    <a:close/>
                  </a:path>
                </a:pathLst>
              </a:custGeom>
              <a:solidFill>
                <a:srgbClr val="15AD69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4" name="Graphic 16">
              <a:extLst>
                <a:ext uri="{FF2B5EF4-FFF2-40B4-BE49-F238E27FC236}">
                  <a16:creationId xmlns:a16="http://schemas.microsoft.com/office/drawing/2014/main" id="{B222718F-1F2F-6DF1-A7B4-0DF1D6016BC3}"/>
                </a:ext>
              </a:extLst>
            </p:cNvPr>
            <p:cNvGrpSpPr/>
            <p:nvPr/>
          </p:nvGrpSpPr>
          <p:grpSpPr>
            <a:xfrm>
              <a:off x="15180696" y="5403964"/>
              <a:ext cx="2533868" cy="2079890"/>
              <a:chOff x="15180696" y="5403964"/>
              <a:chExt cx="2533868" cy="2079890"/>
            </a:xfrm>
          </p:grpSpPr>
          <p:sp>
            <p:nvSpPr>
              <p:cNvPr id="5" name="Freeform 4">
                <a:extLst>
                  <a:ext uri="{FF2B5EF4-FFF2-40B4-BE49-F238E27FC236}">
                    <a16:creationId xmlns:a16="http://schemas.microsoft.com/office/drawing/2014/main" id="{10AE40BA-9960-C18F-4BB2-B8AAF1F36013}"/>
                  </a:ext>
                </a:extLst>
              </p:cNvPr>
              <p:cNvSpPr/>
              <p:nvPr/>
            </p:nvSpPr>
            <p:spPr>
              <a:xfrm>
                <a:off x="15330038" y="5552821"/>
                <a:ext cx="2236008" cy="1786288"/>
              </a:xfrm>
              <a:custGeom>
                <a:avLst/>
                <a:gdLst>
                  <a:gd name="connsiteX0" fmla="*/ 2086667 w 2236008"/>
                  <a:gd name="connsiteY0" fmla="*/ 445750 h 1786288"/>
                  <a:gd name="connsiteX1" fmla="*/ 2086667 w 2236008"/>
                  <a:gd name="connsiteY1" fmla="*/ 296892 h 1786288"/>
                  <a:gd name="connsiteX2" fmla="*/ 1937324 w 2236008"/>
                  <a:gd name="connsiteY2" fmla="*/ 296892 h 1786288"/>
                  <a:gd name="connsiteX3" fmla="*/ 1937324 w 2236008"/>
                  <a:gd name="connsiteY3" fmla="*/ 148035 h 1786288"/>
                  <a:gd name="connsiteX4" fmla="*/ 1787982 w 2236008"/>
                  <a:gd name="connsiteY4" fmla="*/ 148035 h 1786288"/>
                  <a:gd name="connsiteX5" fmla="*/ 1787982 w 2236008"/>
                  <a:gd name="connsiteY5" fmla="*/ 0 h 1786288"/>
                  <a:gd name="connsiteX6" fmla="*/ 1638640 w 2236008"/>
                  <a:gd name="connsiteY6" fmla="*/ 0 h 1786288"/>
                  <a:gd name="connsiteX7" fmla="*/ 1489298 w 2236008"/>
                  <a:gd name="connsiteY7" fmla="*/ 0 h 1786288"/>
                  <a:gd name="connsiteX8" fmla="*/ 1339955 w 2236008"/>
                  <a:gd name="connsiteY8" fmla="*/ 0 h 1786288"/>
                  <a:gd name="connsiteX9" fmla="*/ 1339955 w 2236008"/>
                  <a:gd name="connsiteY9" fmla="*/ 148857 h 1786288"/>
                  <a:gd name="connsiteX10" fmla="*/ 1339955 w 2236008"/>
                  <a:gd name="connsiteY10" fmla="*/ 148857 h 1786288"/>
                  <a:gd name="connsiteX11" fmla="*/ 1190613 w 2236008"/>
                  <a:gd name="connsiteY11" fmla="*/ 148857 h 1786288"/>
                  <a:gd name="connsiteX12" fmla="*/ 1190613 w 2236008"/>
                  <a:gd name="connsiteY12" fmla="*/ 297715 h 1786288"/>
                  <a:gd name="connsiteX13" fmla="*/ 1190613 w 2236008"/>
                  <a:gd name="connsiteY13" fmla="*/ 297715 h 1786288"/>
                  <a:gd name="connsiteX14" fmla="*/ 1041271 w 2236008"/>
                  <a:gd name="connsiteY14" fmla="*/ 297715 h 1786288"/>
                  <a:gd name="connsiteX15" fmla="*/ 1041271 w 2236008"/>
                  <a:gd name="connsiteY15" fmla="*/ 297715 h 1786288"/>
                  <a:gd name="connsiteX16" fmla="*/ 1041271 w 2236008"/>
                  <a:gd name="connsiteY16" fmla="*/ 148035 h 1786288"/>
                  <a:gd name="connsiteX17" fmla="*/ 891928 w 2236008"/>
                  <a:gd name="connsiteY17" fmla="*/ 148035 h 1786288"/>
                  <a:gd name="connsiteX18" fmla="*/ 891928 w 2236008"/>
                  <a:gd name="connsiteY18" fmla="*/ 148035 h 1786288"/>
                  <a:gd name="connsiteX19" fmla="*/ 891928 w 2236008"/>
                  <a:gd name="connsiteY19" fmla="*/ 0 h 1786288"/>
                  <a:gd name="connsiteX20" fmla="*/ 742586 w 2236008"/>
                  <a:gd name="connsiteY20" fmla="*/ 0 h 1786288"/>
                  <a:gd name="connsiteX21" fmla="*/ 595719 w 2236008"/>
                  <a:gd name="connsiteY21" fmla="*/ 0 h 1786288"/>
                  <a:gd name="connsiteX22" fmla="*/ 447202 w 2236008"/>
                  <a:gd name="connsiteY22" fmla="*/ 0 h 1786288"/>
                  <a:gd name="connsiteX23" fmla="*/ 447202 w 2236008"/>
                  <a:gd name="connsiteY23" fmla="*/ 148857 h 1786288"/>
                  <a:gd name="connsiteX24" fmla="*/ 297860 w 2236008"/>
                  <a:gd name="connsiteY24" fmla="*/ 148857 h 1786288"/>
                  <a:gd name="connsiteX25" fmla="*/ 297860 w 2236008"/>
                  <a:gd name="connsiteY25" fmla="*/ 297715 h 1786288"/>
                  <a:gd name="connsiteX26" fmla="*/ 297860 w 2236008"/>
                  <a:gd name="connsiteY26" fmla="*/ 297715 h 1786288"/>
                  <a:gd name="connsiteX27" fmla="*/ 297860 w 2236008"/>
                  <a:gd name="connsiteY27" fmla="*/ 297715 h 1786288"/>
                  <a:gd name="connsiteX28" fmla="*/ 297860 w 2236008"/>
                  <a:gd name="connsiteY28" fmla="*/ 297715 h 1786288"/>
                  <a:gd name="connsiteX29" fmla="*/ 148517 w 2236008"/>
                  <a:gd name="connsiteY29" fmla="*/ 297715 h 1786288"/>
                  <a:gd name="connsiteX30" fmla="*/ 148517 w 2236008"/>
                  <a:gd name="connsiteY30" fmla="*/ 446572 h 1786288"/>
                  <a:gd name="connsiteX31" fmla="*/ 148517 w 2236008"/>
                  <a:gd name="connsiteY31" fmla="*/ 446572 h 1786288"/>
                  <a:gd name="connsiteX32" fmla="*/ 0 w 2236008"/>
                  <a:gd name="connsiteY32" fmla="*/ 446572 h 1786288"/>
                  <a:gd name="connsiteX33" fmla="*/ 0 w 2236008"/>
                  <a:gd name="connsiteY33" fmla="*/ 595429 h 1786288"/>
                  <a:gd name="connsiteX34" fmla="*/ 0 w 2236008"/>
                  <a:gd name="connsiteY34" fmla="*/ 744287 h 1786288"/>
                  <a:gd name="connsiteX35" fmla="*/ 149342 w 2236008"/>
                  <a:gd name="connsiteY35" fmla="*/ 744287 h 1786288"/>
                  <a:gd name="connsiteX36" fmla="*/ 149342 w 2236008"/>
                  <a:gd name="connsiteY36" fmla="*/ 893144 h 1786288"/>
                  <a:gd name="connsiteX37" fmla="*/ 203799 w 2236008"/>
                  <a:gd name="connsiteY37" fmla="*/ 893144 h 1786288"/>
                  <a:gd name="connsiteX38" fmla="*/ 298685 w 2236008"/>
                  <a:gd name="connsiteY38" fmla="*/ 893144 h 1786288"/>
                  <a:gd name="connsiteX39" fmla="*/ 298685 w 2236008"/>
                  <a:gd name="connsiteY39" fmla="*/ 1042001 h 1786288"/>
                  <a:gd name="connsiteX40" fmla="*/ 448027 w 2236008"/>
                  <a:gd name="connsiteY40" fmla="*/ 1042001 h 1786288"/>
                  <a:gd name="connsiteX41" fmla="*/ 448027 w 2236008"/>
                  <a:gd name="connsiteY41" fmla="*/ 1190859 h 1786288"/>
                  <a:gd name="connsiteX42" fmla="*/ 597369 w 2236008"/>
                  <a:gd name="connsiteY42" fmla="*/ 1190859 h 1786288"/>
                  <a:gd name="connsiteX43" fmla="*/ 597369 w 2236008"/>
                  <a:gd name="connsiteY43" fmla="*/ 1339716 h 1786288"/>
                  <a:gd name="connsiteX44" fmla="*/ 661727 w 2236008"/>
                  <a:gd name="connsiteY44" fmla="*/ 1339716 h 1786288"/>
                  <a:gd name="connsiteX45" fmla="*/ 745886 w 2236008"/>
                  <a:gd name="connsiteY45" fmla="*/ 1339716 h 1786288"/>
                  <a:gd name="connsiteX46" fmla="*/ 745886 w 2236008"/>
                  <a:gd name="connsiteY46" fmla="*/ 1488573 h 1786288"/>
                  <a:gd name="connsiteX47" fmla="*/ 895229 w 2236008"/>
                  <a:gd name="connsiteY47" fmla="*/ 1488573 h 1786288"/>
                  <a:gd name="connsiteX48" fmla="*/ 895229 w 2236008"/>
                  <a:gd name="connsiteY48" fmla="*/ 1637431 h 1786288"/>
                  <a:gd name="connsiteX49" fmla="*/ 1044571 w 2236008"/>
                  <a:gd name="connsiteY49" fmla="*/ 1637431 h 1786288"/>
                  <a:gd name="connsiteX50" fmla="*/ 1044571 w 2236008"/>
                  <a:gd name="connsiteY50" fmla="*/ 1786288 h 1786288"/>
                  <a:gd name="connsiteX51" fmla="*/ 1193913 w 2236008"/>
                  <a:gd name="connsiteY51" fmla="*/ 1786288 h 1786288"/>
                  <a:gd name="connsiteX52" fmla="*/ 1193913 w 2236008"/>
                  <a:gd name="connsiteY52" fmla="*/ 1637431 h 1786288"/>
                  <a:gd name="connsiteX53" fmla="*/ 1343256 w 2236008"/>
                  <a:gd name="connsiteY53" fmla="*/ 1637431 h 1786288"/>
                  <a:gd name="connsiteX54" fmla="*/ 1343256 w 2236008"/>
                  <a:gd name="connsiteY54" fmla="*/ 1488573 h 1786288"/>
                  <a:gd name="connsiteX55" fmla="*/ 1417514 w 2236008"/>
                  <a:gd name="connsiteY55" fmla="*/ 1488573 h 1786288"/>
                  <a:gd name="connsiteX56" fmla="*/ 1491773 w 2236008"/>
                  <a:gd name="connsiteY56" fmla="*/ 1488573 h 1786288"/>
                  <a:gd name="connsiteX57" fmla="*/ 1491773 w 2236008"/>
                  <a:gd name="connsiteY57" fmla="*/ 1339716 h 1786288"/>
                  <a:gd name="connsiteX58" fmla="*/ 1491773 w 2236008"/>
                  <a:gd name="connsiteY58" fmla="*/ 1339716 h 1786288"/>
                  <a:gd name="connsiteX59" fmla="*/ 1641115 w 2236008"/>
                  <a:gd name="connsiteY59" fmla="*/ 1339716 h 1786288"/>
                  <a:gd name="connsiteX60" fmla="*/ 1641115 w 2236008"/>
                  <a:gd name="connsiteY60" fmla="*/ 1190859 h 1786288"/>
                  <a:gd name="connsiteX61" fmla="*/ 1641115 w 2236008"/>
                  <a:gd name="connsiteY61" fmla="*/ 1190859 h 1786288"/>
                  <a:gd name="connsiteX62" fmla="*/ 1790457 w 2236008"/>
                  <a:gd name="connsiteY62" fmla="*/ 1190859 h 1786288"/>
                  <a:gd name="connsiteX63" fmla="*/ 1790457 w 2236008"/>
                  <a:gd name="connsiteY63" fmla="*/ 1042001 h 1786288"/>
                  <a:gd name="connsiteX64" fmla="*/ 1790457 w 2236008"/>
                  <a:gd name="connsiteY64" fmla="*/ 1042001 h 1786288"/>
                  <a:gd name="connsiteX65" fmla="*/ 1939800 w 2236008"/>
                  <a:gd name="connsiteY65" fmla="*/ 1042001 h 1786288"/>
                  <a:gd name="connsiteX66" fmla="*/ 1939800 w 2236008"/>
                  <a:gd name="connsiteY66" fmla="*/ 893144 h 1786288"/>
                  <a:gd name="connsiteX67" fmla="*/ 2086667 w 2236008"/>
                  <a:gd name="connsiteY67" fmla="*/ 893144 h 1786288"/>
                  <a:gd name="connsiteX68" fmla="*/ 2086667 w 2236008"/>
                  <a:gd name="connsiteY68" fmla="*/ 744287 h 1786288"/>
                  <a:gd name="connsiteX69" fmla="*/ 2086667 w 2236008"/>
                  <a:gd name="connsiteY69" fmla="*/ 744287 h 1786288"/>
                  <a:gd name="connsiteX70" fmla="*/ 2086667 w 2236008"/>
                  <a:gd name="connsiteY70" fmla="*/ 744287 h 1786288"/>
                  <a:gd name="connsiteX71" fmla="*/ 2236009 w 2236008"/>
                  <a:gd name="connsiteY71" fmla="*/ 744287 h 1786288"/>
                  <a:gd name="connsiteX72" fmla="*/ 2236009 w 2236008"/>
                  <a:gd name="connsiteY72" fmla="*/ 593785 h 1786288"/>
                  <a:gd name="connsiteX73" fmla="*/ 2236009 w 2236008"/>
                  <a:gd name="connsiteY73" fmla="*/ 445750 h 1786288"/>
                  <a:gd name="connsiteX74" fmla="*/ 2086667 w 2236008"/>
                  <a:gd name="connsiteY74" fmla="*/ 445750 h 1786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236008" h="1786288">
                    <a:moveTo>
                      <a:pt x="2086667" y="445750"/>
                    </a:moveTo>
                    <a:lnTo>
                      <a:pt x="2086667" y="296892"/>
                    </a:lnTo>
                    <a:lnTo>
                      <a:pt x="1937324" y="296892"/>
                    </a:lnTo>
                    <a:lnTo>
                      <a:pt x="1937324" y="148035"/>
                    </a:lnTo>
                    <a:lnTo>
                      <a:pt x="1787982" y="148035"/>
                    </a:lnTo>
                    <a:lnTo>
                      <a:pt x="1787982" y="0"/>
                    </a:lnTo>
                    <a:lnTo>
                      <a:pt x="1638640" y="0"/>
                    </a:lnTo>
                    <a:lnTo>
                      <a:pt x="1489298" y="0"/>
                    </a:lnTo>
                    <a:lnTo>
                      <a:pt x="1339955" y="0"/>
                    </a:lnTo>
                    <a:lnTo>
                      <a:pt x="1339955" y="148857"/>
                    </a:lnTo>
                    <a:lnTo>
                      <a:pt x="1339955" y="148857"/>
                    </a:lnTo>
                    <a:lnTo>
                      <a:pt x="1190613" y="148857"/>
                    </a:lnTo>
                    <a:lnTo>
                      <a:pt x="1190613" y="297715"/>
                    </a:lnTo>
                    <a:lnTo>
                      <a:pt x="1190613" y="297715"/>
                    </a:lnTo>
                    <a:lnTo>
                      <a:pt x="1041271" y="297715"/>
                    </a:lnTo>
                    <a:lnTo>
                      <a:pt x="1041271" y="297715"/>
                    </a:lnTo>
                    <a:lnTo>
                      <a:pt x="1041271" y="148035"/>
                    </a:lnTo>
                    <a:lnTo>
                      <a:pt x="891928" y="148035"/>
                    </a:lnTo>
                    <a:lnTo>
                      <a:pt x="891928" y="148035"/>
                    </a:lnTo>
                    <a:lnTo>
                      <a:pt x="891928" y="0"/>
                    </a:lnTo>
                    <a:lnTo>
                      <a:pt x="742586" y="0"/>
                    </a:lnTo>
                    <a:lnTo>
                      <a:pt x="595719" y="0"/>
                    </a:lnTo>
                    <a:lnTo>
                      <a:pt x="447202" y="0"/>
                    </a:lnTo>
                    <a:lnTo>
                      <a:pt x="447202" y="148857"/>
                    </a:lnTo>
                    <a:lnTo>
                      <a:pt x="297860" y="148857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297860" y="297715"/>
                    </a:lnTo>
                    <a:lnTo>
                      <a:pt x="148517" y="297715"/>
                    </a:lnTo>
                    <a:lnTo>
                      <a:pt x="148517" y="446572"/>
                    </a:lnTo>
                    <a:lnTo>
                      <a:pt x="148517" y="446572"/>
                    </a:lnTo>
                    <a:lnTo>
                      <a:pt x="0" y="446572"/>
                    </a:lnTo>
                    <a:lnTo>
                      <a:pt x="0" y="595429"/>
                    </a:lnTo>
                    <a:lnTo>
                      <a:pt x="0" y="744287"/>
                    </a:lnTo>
                    <a:lnTo>
                      <a:pt x="149342" y="744287"/>
                    </a:lnTo>
                    <a:lnTo>
                      <a:pt x="149342" y="893144"/>
                    </a:lnTo>
                    <a:lnTo>
                      <a:pt x="203799" y="893144"/>
                    </a:lnTo>
                    <a:lnTo>
                      <a:pt x="298685" y="893144"/>
                    </a:lnTo>
                    <a:lnTo>
                      <a:pt x="298685" y="1042001"/>
                    </a:lnTo>
                    <a:lnTo>
                      <a:pt x="448027" y="1042001"/>
                    </a:lnTo>
                    <a:lnTo>
                      <a:pt x="448027" y="1190859"/>
                    </a:lnTo>
                    <a:lnTo>
                      <a:pt x="597369" y="1190859"/>
                    </a:lnTo>
                    <a:lnTo>
                      <a:pt x="597369" y="1339716"/>
                    </a:lnTo>
                    <a:lnTo>
                      <a:pt x="661727" y="1339716"/>
                    </a:lnTo>
                    <a:lnTo>
                      <a:pt x="745886" y="1339716"/>
                    </a:lnTo>
                    <a:lnTo>
                      <a:pt x="745886" y="1488573"/>
                    </a:lnTo>
                    <a:lnTo>
                      <a:pt x="895229" y="1488573"/>
                    </a:lnTo>
                    <a:lnTo>
                      <a:pt x="895229" y="1637431"/>
                    </a:lnTo>
                    <a:lnTo>
                      <a:pt x="1044571" y="1637431"/>
                    </a:lnTo>
                    <a:lnTo>
                      <a:pt x="1044571" y="1786288"/>
                    </a:lnTo>
                    <a:lnTo>
                      <a:pt x="1193913" y="1786288"/>
                    </a:lnTo>
                    <a:lnTo>
                      <a:pt x="1193913" y="1637431"/>
                    </a:lnTo>
                    <a:lnTo>
                      <a:pt x="1343256" y="1637431"/>
                    </a:lnTo>
                    <a:lnTo>
                      <a:pt x="1343256" y="1488573"/>
                    </a:lnTo>
                    <a:lnTo>
                      <a:pt x="1417514" y="1488573"/>
                    </a:lnTo>
                    <a:lnTo>
                      <a:pt x="1491773" y="1488573"/>
                    </a:lnTo>
                    <a:lnTo>
                      <a:pt x="1491773" y="1339716"/>
                    </a:lnTo>
                    <a:lnTo>
                      <a:pt x="1491773" y="1339716"/>
                    </a:lnTo>
                    <a:lnTo>
                      <a:pt x="1641115" y="1339716"/>
                    </a:lnTo>
                    <a:lnTo>
                      <a:pt x="1641115" y="1190859"/>
                    </a:lnTo>
                    <a:lnTo>
                      <a:pt x="1641115" y="1190859"/>
                    </a:lnTo>
                    <a:lnTo>
                      <a:pt x="1790457" y="1190859"/>
                    </a:lnTo>
                    <a:lnTo>
                      <a:pt x="1790457" y="1042001"/>
                    </a:lnTo>
                    <a:lnTo>
                      <a:pt x="1790457" y="1042001"/>
                    </a:lnTo>
                    <a:lnTo>
                      <a:pt x="1939800" y="1042001"/>
                    </a:lnTo>
                    <a:lnTo>
                      <a:pt x="1939800" y="893144"/>
                    </a:lnTo>
                    <a:lnTo>
                      <a:pt x="2086667" y="893144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086667" y="744287"/>
                    </a:lnTo>
                    <a:lnTo>
                      <a:pt x="2236009" y="744287"/>
                    </a:lnTo>
                    <a:lnTo>
                      <a:pt x="2236009" y="593785"/>
                    </a:lnTo>
                    <a:lnTo>
                      <a:pt x="2236009" y="445750"/>
                    </a:lnTo>
                    <a:lnTo>
                      <a:pt x="2086667" y="445750"/>
                    </a:lnTo>
                    <a:close/>
                  </a:path>
                </a:pathLst>
              </a:custGeom>
              <a:solidFill>
                <a:srgbClr val="DE2E2A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grpSp>
            <p:nvGrpSpPr>
              <p:cNvPr id="6" name="Graphic 16">
                <a:extLst>
                  <a:ext uri="{FF2B5EF4-FFF2-40B4-BE49-F238E27FC236}">
                    <a16:creationId xmlns:a16="http://schemas.microsoft.com/office/drawing/2014/main" id="{79F663D8-CDBA-DE67-95AB-0B65DACDA5E2}"/>
                  </a:ext>
                </a:extLst>
              </p:cNvPr>
              <p:cNvGrpSpPr/>
              <p:nvPr/>
            </p:nvGrpSpPr>
            <p:grpSpPr>
              <a:xfrm>
                <a:off x="15180696" y="5403964"/>
                <a:ext cx="2533868" cy="2079890"/>
                <a:chOff x="15180696" y="5403964"/>
                <a:chExt cx="2533868" cy="2079890"/>
              </a:xfrm>
              <a:solidFill>
                <a:srgbClr val="242428"/>
              </a:solidFill>
            </p:grpSpPr>
            <p:sp>
              <p:nvSpPr>
                <p:cNvPr id="11" name="Freeform 10">
                  <a:extLst>
                    <a:ext uri="{FF2B5EF4-FFF2-40B4-BE49-F238E27FC236}">
                      <a16:creationId xmlns:a16="http://schemas.microsoft.com/office/drawing/2014/main" id="{199ED9AF-C080-86ED-84B6-3A572DEB9F7F}"/>
                    </a:ext>
                  </a:extLst>
                </p:cNvPr>
                <p:cNvSpPr/>
                <p:nvPr/>
              </p:nvSpPr>
              <p:spPr>
                <a:xfrm>
                  <a:off x="15330038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2" name="Freeform 11">
                  <a:extLst>
                    <a:ext uri="{FF2B5EF4-FFF2-40B4-BE49-F238E27FC236}">
                      <a16:creationId xmlns:a16="http://schemas.microsoft.com/office/drawing/2014/main" id="{E5E7D226-7295-D96A-D50A-2F74E360DF2F}"/>
                    </a:ext>
                  </a:extLst>
                </p:cNvPr>
                <p:cNvSpPr/>
                <p:nvPr/>
              </p:nvSpPr>
              <p:spPr>
                <a:xfrm>
                  <a:off x="15478555" y="5552821"/>
                  <a:ext cx="298684" cy="296892"/>
                </a:xfrm>
                <a:custGeom>
                  <a:avLst/>
                  <a:gdLst>
                    <a:gd name="connsiteX0" fmla="*/ 149342 w 298684"/>
                    <a:gd name="connsiteY0" fmla="*/ 148035 h 296892"/>
                    <a:gd name="connsiteX1" fmla="*/ 298685 w 298684"/>
                    <a:gd name="connsiteY1" fmla="*/ 148035 h 296892"/>
                    <a:gd name="connsiteX2" fmla="*/ 298685 w 298684"/>
                    <a:gd name="connsiteY2" fmla="*/ 0 h 296892"/>
                    <a:gd name="connsiteX3" fmla="*/ 149342 w 298684"/>
                    <a:gd name="connsiteY3" fmla="*/ 0 h 296892"/>
                    <a:gd name="connsiteX4" fmla="*/ 149342 w 298684"/>
                    <a:gd name="connsiteY4" fmla="*/ 148035 h 296892"/>
                    <a:gd name="connsiteX5" fmla="*/ 0 w 298684"/>
                    <a:gd name="connsiteY5" fmla="*/ 148035 h 296892"/>
                    <a:gd name="connsiteX6" fmla="*/ 0 w 298684"/>
                    <a:gd name="connsiteY6" fmla="*/ 296892 h 296892"/>
                    <a:gd name="connsiteX7" fmla="*/ 149342 w 298684"/>
                    <a:gd name="connsiteY7" fmla="*/ 296892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8684" h="296892">
                      <a:moveTo>
                        <a:pt x="149342" y="148035"/>
                      </a:moveTo>
                      <a:lnTo>
                        <a:pt x="298685" y="148035"/>
                      </a:lnTo>
                      <a:lnTo>
                        <a:pt x="298685" y="0"/>
                      </a:lnTo>
                      <a:lnTo>
                        <a:pt x="149342" y="0"/>
                      </a:lnTo>
                      <a:lnTo>
                        <a:pt x="149342" y="148035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3" name="Freeform 12">
                  <a:extLst>
                    <a:ext uri="{FF2B5EF4-FFF2-40B4-BE49-F238E27FC236}">
                      <a16:creationId xmlns:a16="http://schemas.microsoft.com/office/drawing/2014/main" id="{C20BC718-47A8-D14A-D8D5-418C53A23BB2}"/>
                    </a:ext>
                  </a:extLst>
                </p:cNvPr>
                <p:cNvSpPr/>
                <p:nvPr/>
              </p:nvSpPr>
              <p:spPr>
                <a:xfrm>
                  <a:off x="15777240" y="5403964"/>
                  <a:ext cx="447201" cy="148857"/>
                </a:xfrm>
                <a:custGeom>
                  <a:avLst/>
                  <a:gdLst>
                    <a:gd name="connsiteX0" fmla="*/ 297859 w 447201"/>
                    <a:gd name="connsiteY0" fmla="*/ 148857 h 148857"/>
                    <a:gd name="connsiteX1" fmla="*/ 447202 w 447201"/>
                    <a:gd name="connsiteY1" fmla="*/ 148857 h 148857"/>
                    <a:gd name="connsiteX2" fmla="*/ 447202 w 447201"/>
                    <a:gd name="connsiteY2" fmla="*/ 0 h 148857"/>
                    <a:gd name="connsiteX3" fmla="*/ 297859 w 447201"/>
                    <a:gd name="connsiteY3" fmla="*/ 0 h 148857"/>
                    <a:gd name="connsiteX4" fmla="*/ 148517 w 447201"/>
                    <a:gd name="connsiteY4" fmla="*/ 0 h 148857"/>
                    <a:gd name="connsiteX5" fmla="*/ 0 w 447201"/>
                    <a:gd name="connsiteY5" fmla="*/ 0 h 148857"/>
                    <a:gd name="connsiteX6" fmla="*/ 0 w 447201"/>
                    <a:gd name="connsiteY6" fmla="*/ 148857 h 148857"/>
                    <a:gd name="connsiteX7" fmla="*/ 148517 w 447201"/>
                    <a:gd name="connsiteY7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7201" h="148857">
                      <a:moveTo>
                        <a:pt x="297859" y="148857"/>
                      </a:moveTo>
                      <a:lnTo>
                        <a:pt x="447202" y="148857"/>
                      </a:lnTo>
                      <a:lnTo>
                        <a:pt x="447202" y="0"/>
                      </a:lnTo>
                      <a:lnTo>
                        <a:pt x="297859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4" name="Freeform 13">
                  <a:extLst>
                    <a:ext uri="{FF2B5EF4-FFF2-40B4-BE49-F238E27FC236}">
                      <a16:creationId xmlns:a16="http://schemas.microsoft.com/office/drawing/2014/main" id="{C5EB8B2D-1D60-6826-AA1C-0FB8E8B96020}"/>
                    </a:ext>
                  </a:extLst>
                </p:cNvPr>
                <p:cNvSpPr/>
                <p:nvPr/>
              </p:nvSpPr>
              <p:spPr>
                <a:xfrm>
                  <a:off x="1622444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57CFB4E2-AE16-EE44-AEBB-9BFFE975D7D2}"/>
                    </a:ext>
                  </a:extLst>
                </p:cNvPr>
                <p:cNvSpPr/>
                <p:nvPr/>
              </p:nvSpPr>
              <p:spPr>
                <a:xfrm>
                  <a:off x="17267362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EED6FEE4-1E51-C1B3-52E3-A794A698CCC2}"/>
                    </a:ext>
                  </a:extLst>
                </p:cNvPr>
                <p:cNvSpPr/>
                <p:nvPr/>
              </p:nvSpPr>
              <p:spPr>
                <a:xfrm>
                  <a:off x="16671643" y="5403964"/>
                  <a:ext cx="595718" cy="296892"/>
                </a:xfrm>
                <a:custGeom>
                  <a:avLst/>
                  <a:gdLst>
                    <a:gd name="connsiteX0" fmla="*/ 447202 w 595718"/>
                    <a:gd name="connsiteY0" fmla="*/ 148857 h 296892"/>
                    <a:gd name="connsiteX1" fmla="*/ 447202 w 595718"/>
                    <a:gd name="connsiteY1" fmla="*/ 0 h 296892"/>
                    <a:gd name="connsiteX2" fmla="*/ 297860 w 595718"/>
                    <a:gd name="connsiteY2" fmla="*/ 0 h 296892"/>
                    <a:gd name="connsiteX3" fmla="*/ 148517 w 595718"/>
                    <a:gd name="connsiteY3" fmla="*/ 0 h 296892"/>
                    <a:gd name="connsiteX4" fmla="*/ 0 w 595718"/>
                    <a:gd name="connsiteY4" fmla="*/ 0 h 296892"/>
                    <a:gd name="connsiteX5" fmla="*/ 0 w 595718"/>
                    <a:gd name="connsiteY5" fmla="*/ 148857 h 296892"/>
                    <a:gd name="connsiteX6" fmla="*/ 148517 w 595718"/>
                    <a:gd name="connsiteY6" fmla="*/ 148857 h 296892"/>
                    <a:gd name="connsiteX7" fmla="*/ 297860 w 595718"/>
                    <a:gd name="connsiteY7" fmla="*/ 148857 h 296892"/>
                    <a:gd name="connsiteX8" fmla="*/ 447202 w 595718"/>
                    <a:gd name="connsiteY8" fmla="*/ 148857 h 296892"/>
                    <a:gd name="connsiteX9" fmla="*/ 447202 w 595718"/>
                    <a:gd name="connsiteY9" fmla="*/ 296892 h 296892"/>
                    <a:gd name="connsiteX10" fmla="*/ 595719 w 595718"/>
                    <a:gd name="connsiteY10" fmla="*/ 296892 h 296892"/>
                    <a:gd name="connsiteX11" fmla="*/ 595719 w 595718"/>
                    <a:gd name="connsiteY11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5718" h="296892">
                      <a:moveTo>
                        <a:pt x="447202" y="148857"/>
                      </a:moveTo>
                      <a:lnTo>
                        <a:pt x="447202" y="0"/>
                      </a:lnTo>
                      <a:lnTo>
                        <a:pt x="297860" y="0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297860" y="148857"/>
                      </a:lnTo>
                      <a:lnTo>
                        <a:pt x="447202" y="148857"/>
                      </a:lnTo>
                      <a:lnTo>
                        <a:pt x="447202" y="296892"/>
                      </a:lnTo>
                      <a:lnTo>
                        <a:pt x="595719" y="296892"/>
                      </a:lnTo>
                      <a:lnTo>
                        <a:pt x="595719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D0B5AAC1-3A9A-0A04-051E-83EB87966F35}"/>
                    </a:ext>
                  </a:extLst>
                </p:cNvPr>
                <p:cNvSpPr/>
                <p:nvPr/>
              </p:nvSpPr>
              <p:spPr>
                <a:xfrm>
                  <a:off x="16372959" y="5700856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FAEEB54E-B52B-3529-0D58-106D14726D48}"/>
                    </a:ext>
                  </a:extLst>
                </p:cNvPr>
                <p:cNvSpPr/>
                <p:nvPr/>
              </p:nvSpPr>
              <p:spPr>
                <a:xfrm>
                  <a:off x="16522301" y="5552821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6D8FC956-6E0F-16D7-B6E3-8C1D5482DE56}"/>
                    </a:ext>
                  </a:extLst>
                </p:cNvPr>
                <p:cNvSpPr/>
                <p:nvPr/>
              </p:nvSpPr>
              <p:spPr>
                <a:xfrm>
                  <a:off x="17416704" y="584971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646D2F9E-C9C6-95D6-7E80-279550731F1D}"/>
                    </a:ext>
                  </a:extLst>
                </p:cNvPr>
                <p:cNvSpPr/>
                <p:nvPr/>
              </p:nvSpPr>
              <p:spPr>
                <a:xfrm>
                  <a:off x="17566047" y="5998570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0 h 296892"/>
                    <a:gd name="connsiteX1" fmla="*/ 0 w 148517"/>
                    <a:gd name="connsiteY1" fmla="*/ 148035 h 296892"/>
                    <a:gd name="connsiteX2" fmla="*/ 0 w 148517"/>
                    <a:gd name="connsiteY2" fmla="*/ 296892 h 296892"/>
                    <a:gd name="connsiteX3" fmla="*/ 148517 w 148517"/>
                    <a:gd name="connsiteY3" fmla="*/ 296892 h 296892"/>
                    <a:gd name="connsiteX4" fmla="*/ 148517 w 148517"/>
                    <a:gd name="connsiteY4" fmla="*/ 148035 h 296892"/>
                    <a:gd name="connsiteX5" fmla="*/ 148517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0"/>
                      </a:move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035"/>
                      </a:lnTo>
                      <a:lnTo>
                        <a:pt x="14851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B015A2FA-FBBA-B802-2449-88F1DD53A73B}"/>
                    </a:ext>
                  </a:extLst>
                </p:cNvPr>
                <p:cNvSpPr/>
                <p:nvPr/>
              </p:nvSpPr>
              <p:spPr>
                <a:xfrm>
                  <a:off x="15180696" y="5998570"/>
                  <a:ext cx="297859" cy="445749"/>
                </a:xfrm>
                <a:custGeom>
                  <a:avLst/>
                  <a:gdLst>
                    <a:gd name="connsiteX0" fmla="*/ 149342 w 297859"/>
                    <a:gd name="connsiteY0" fmla="*/ 296892 h 445749"/>
                    <a:gd name="connsiteX1" fmla="*/ 149342 w 297859"/>
                    <a:gd name="connsiteY1" fmla="*/ 148035 h 445749"/>
                    <a:gd name="connsiteX2" fmla="*/ 149342 w 297859"/>
                    <a:gd name="connsiteY2" fmla="*/ 0 h 445749"/>
                    <a:gd name="connsiteX3" fmla="*/ 0 w 297859"/>
                    <a:gd name="connsiteY3" fmla="*/ 0 h 445749"/>
                    <a:gd name="connsiteX4" fmla="*/ 0 w 297859"/>
                    <a:gd name="connsiteY4" fmla="*/ 148035 h 445749"/>
                    <a:gd name="connsiteX5" fmla="*/ 0 w 297859"/>
                    <a:gd name="connsiteY5" fmla="*/ 296892 h 445749"/>
                    <a:gd name="connsiteX6" fmla="*/ 149342 w 297859"/>
                    <a:gd name="connsiteY6" fmla="*/ 296892 h 445749"/>
                    <a:gd name="connsiteX7" fmla="*/ 149342 w 297859"/>
                    <a:gd name="connsiteY7" fmla="*/ 445750 h 445749"/>
                    <a:gd name="connsiteX8" fmla="*/ 297859 w 297859"/>
                    <a:gd name="connsiteY8" fmla="*/ 445750 h 445749"/>
                    <a:gd name="connsiteX9" fmla="*/ 297859 w 297859"/>
                    <a:gd name="connsiteY9" fmla="*/ 296892 h 445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7859" h="445749">
                      <a:moveTo>
                        <a:pt x="149342" y="296892"/>
                      </a:moveTo>
                      <a:lnTo>
                        <a:pt x="149342" y="148035"/>
                      </a:lnTo>
                      <a:lnTo>
                        <a:pt x="149342" y="0"/>
                      </a:lnTo>
                      <a:lnTo>
                        <a:pt x="0" y="0"/>
                      </a:lnTo>
                      <a:lnTo>
                        <a:pt x="0" y="148035"/>
                      </a:lnTo>
                      <a:lnTo>
                        <a:pt x="0" y="296892"/>
                      </a:lnTo>
                      <a:lnTo>
                        <a:pt x="149342" y="296892"/>
                      </a:lnTo>
                      <a:lnTo>
                        <a:pt x="149342" y="445750"/>
                      </a:lnTo>
                      <a:lnTo>
                        <a:pt x="297859" y="445750"/>
                      </a:lnTo>
                      <a:lnTo>
                        <a:pt x="297859" y="2968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5F1AE4E3-0A85-3EF8-5D10-25C15EB5A270}"/>
                    </a:ext>
                  </a:extLst>
                </p:cNvPr>
                <p:cNvSpPr/>
                <p:nvPr/>
              </p:nvSpPr>
              <p:spPr>
                <a:xfrm>
                  <a:off x="15478555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8F9EF700-67AF-1215-38BA-81F398BD7D0A}"/>
                    </a:ext>
                  </a:extLst>
                </p:cNvPr>
                <p:cNvSpPr/>
                <p:nvPr/>
              </p:nvSpPr>
              <p:spPr>
                <a:xfrm>
                  <a:off x="15627897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9E72B05F-CF84-017E-98BA-58FA8B5E3CDD}"/>
                    </a:ext>
                  </a:extLst>
                </p:cNvPr>
                <p:cNvSpPr/>
                <p:nvPr/>
              </p:nvSpPr>
              <p:spPr>
                <a:xfrm>
                  <a:off x="15777240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D40AB321-0377-E7A3-813C-242E8C88AF50}"/>
                    </a:ext>
                  </a:extLst>
                </p:cNvPr>
                <p:cNvSpPr/>
                <p:nvPr/>
              </p:nvSpPr>
              <p:spPr>
                <a:xfrm>
                  <a:off x="15925757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19180C04-CA73-70FC-96BC-7427EF14E495}"/>
                    </a:ext>
                  </a:extLst>
                </p:cNvPr>
                <p:cNvSpPr/>
                <p:nvPr/>
              </p:nvSpPr>
              <p:spPr>
                <a:xfrm>
                  <a:off x="16075099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F27B7D4E-07DA-8D0F-EF65-C66553D7BE97}"/>
                    </a:ext>
                  </a:extLst>
                </p:cNvPr>
                <p:cNvSpPr/>
                <p:nvPr/>
              </p:nvSpPr>
              <p:spPr>
                <a:xfrm>
                  <a:off x="16224441" y="7186962"/>
                  <a:ext cx="297859" cy="296892"/>
                </a:xfrm>
                <a:custGeom>
                  <a:avLst/>
                  <a:gdLst>
                    <a:gd name="connsiteX0" fmla="*/ 148517 w 297859"/>
                    <a:gd name="connsiteY0" fmla="*/ 0 h 296892"/>
                    <a:gd name="connsiteX1" fmla="*/ 0 w 297859"/>
                    <a:gd name="connsiteY1" fmla="*/ 0 h 296892"/>
                    <a:gd name="connsiteX2" fmla="*/ 0 w 297859"/>
                    <a:gd name="connsiteY2" fmla="*/ 148857 h 296892"/>
                    <a:gd name="connsiteX3" fmla="*/ 148517 w 297859"/>
                    <a:gd name="connsiteY3" fmla="*/ 148857 h 296892"/>
                    <a:gd name="connsiteX4" fmla="*/ 148517 w 297859"/>
                    <a:gd name="connsiteY4" fmla="*/ 296892 h 296892"/>
                    <a:gd name="connsiteX5" fmla="*/ 297860 w 297859"/>
                    <a:gd name="connsiteY5" fmla="*/ 296892 h 296892"/>
                    <a:gd name="connsiteX6" fmla="*/ 297860 w 297859"/>
                    <a:gd name="connsiteY6" fmla="*/ 148857 h 296892"/>
                    <a:gd name="connsiteX7" fmla="*/ 148517 w 297859"/>
                    <a:gd name="connsiteY7" fmla="*/ 148857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7859" h="296892">
                      <a:moveTo>
                        <a:pt x="148517" y="0"/>
                      </a:moveTo>
                      <a:lnTo>
                        <a:pt x="0" y="0"/>
                      </a:lnTo>
                      <a:lnTo>
                        <a:pt x="0" y="148857"/>
                      </a:lnTo>
                      <a:lnTo>
                        <a:pt x="148517" y="148857"/>
                      </a:lnTo>
                      <a:lnTo>
                        <a:pt x="148517" y="296892"/>
                      </a:lnTo>
                      <a:lnTo>
                        <a:pt x="297860" y="296892"/>
                      </a:lnTo>
                      <a:lnTo>
                        <a:pt x="297860" y="148857"/>
                      </a:lnTo>
                      <a:lnTo>
                        <a:pt x="148517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B4D4295A-92B4-5304-A4DF-43A5094DD8BF}"/>
                    </a:ext>
                  </a:extLst>
                </p:cNvPr>
                <p:cNvSpPr/>
                <p:nvPr/>
              </p:nvSpPr>
              <p:spPr>
                <a:xfrm>
                  <a:off x="16522301" y="718696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AC6C9AFB-7758-3BD6-DB40-D7C2090A344A}"/>
                    </a:ext>
                  </a:extLst>
                </p:cNvPr>
                <p:cNvSpPr/>
                <p:nvPr/>
              </p:nvSpPr>
              <p:spPr>
                <a:xfrm>
                  <a:off x="16671643" y="703892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4855E50A-9E90-A5F4-AD8F-17A244726C22}"/>
                    </a:ext>
                  </a:extLst>
                </p:cNvPr>
                <p:cNvSpPr/>
                <p:nvPr/>
              </p:nvSpPr>
              <p:spPr>
                <a:xfrm>
                  <a:off x="17416704" y="6295463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8ED7F14C-AE78-035E-5D02-FF5843E85BA4}"/>
                    </a:ext>
                  </a:extLst>
                </p:cNvPr>
                <p:cNvSpPr/>
                <p:nvPr/>
              </p:nvSpPr>
              <p:spPr>
                <a:xfrm>
                  <a:off x="17267362" y="644432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C07F7784-FD47-71B1-C7A7-D58066B79C53}"/>
                    </a:ext>
                  </a:extLst>
                </p:cNvPr>
                <p:cNvSpPr/>
                <p:nvPr/>
              </p:nvSpPr>
              <p:spPr>
                <a:xfrm>
                  <a:off x="17118845" y="6593177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03F41B52-2159-623B-A6F9-692E18602AE0}"/>
                    </a:ext>
                  </a:extLst>
                </p:cNvPr>
                <p:cNvSpPr/>
                <p:nvPr/>
              </p:nvSpPr>
              <p:spPr>
                <a:xfrm>
                  <a:off x="16969503" y="6741212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881BDF44-507E-8FAA-624A-7234ABD8FE6A}"/>
                    </a:ext>
                  </a:extLst>
                </p:cNvPr>
                <p:cNvSpPr/>
                <p:nvPr/>
              </p:nvSpPr>
              <p:spPr>
                <a:xfrm>
                  <a:off x="16820160" y="6890070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7" name="Graphic 16">
                <a:extLst>
                  <a:ext uri="{FF2B5EF4-FFF2-40B4-BE49-F238E27FC236}">
                    <a16:creationId xmlns:a16="http://schemas.microsoft.com/office/drawing/2014/main" id="{142DECDE-F338-4CDA-F881-E8CACBEC79DC}"/>
                  </a:ext>
                </a:extLst>
              </p:cNvPr>
              <p:cNvGrpSpPr/>
              <p:nvPr/>
            </p:nvGrpSpPr>
            <p:grpSpPr>
              <a:xfrm>
                <a:off x="15777240" y="5849713"/>
                <a:ext cx="297859" cy="445749"/>
                <a:chOff x="15777240" y="5849713"/>
                <a:chExt cx="297859" cy="445749"/>
              </a:xfrm>
              <a:solidFill>
                <a:srgbClr val="EDEDED"/>
              </a:solidFill>
            </p:grpSpPr>
            <p:sp>
              <p:nvSpPr>
                <p:cNvPr id="9" name="Freeform 8">
                  <a:extLst>
                    <a:ext uri="{FF2B5EF4-FFF2-40B4-BE49-F238E27FC236}">
                      <a16:creationId xmlns:a16="http://schemas.microsoft.com/office/drawing/2014/main" id="{020E28CB-5EC7-4A1D-AAE6-7FDD7D044AB6}"/>
                    </a:ext>
                  </a:extLst>
                </p:cNvPr>
                <p:cNvSpPr/>
                <p:nvPr/>
              </p:nvSpPr>
              <p:spPr>
                <a:xfrm>
                  <a:off x="15925757" y="6146605"/>
                  <a:ext cx="149342" cy="148857"/>
                </a:xfrm>
                <a:custGeom>
                  <a:avLst/>
                  <a:gdLst>
                    <a:gd name="connsiteX0" fmla="*/ 0 w 149342"/>
                    <a:gd name="connsiteY0" fmla="*/ 0 h 148857"/>
                    <a:gd name="connsiteX1" fmla="*/ 149342 w 149342"/>
                    <a:gd name="connsiteY1" fmla="*/ 0 h 148857"/>
                    <a:gd name="connsiteX2" fmla="*/ 149342 w 149342"/>
                    <a:gd name="connsiteY2" fmla="*/ 148857 h 148857"/>
                    <a:gd name="connsiteX3" fmla="*/ 0 w 149342"/>
                    <a:gd name="connsiteY3" fmla="*/ 148857 h 148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342" h="148857">
                      <a:moveTo>
                        <a:pt x="0" y="0"/>
                      </a:moveTo>
                      <a:lnTo>
                        <a:pt x="149342" y="0"/>
                      </a:lnTo>
                      <a:lnTo>
                        <a:pt x="149342" y="148857"/>
                      </a:lnTo>
                      <a:lnTo>
                        <a:pt x="0" y="14885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" name="Freeform 9">
                  <a:extLst>
                    <a:ext uri="{FF2B5EF4-FFF2-40B4-BE49-F238E27FC236}">
                      <a16:creationId xmlns:a16="http://schemas.microsoft.com/office/drawing/2014/main" id="{7CA6CB6B-1BDA-B3AD-6E97-42AAFFEEAEA3}"/>
                    </a:ext>
                  </a:extLst>
                </p:cNvPr>
                <p:cNvSpPr/>
                <p:nvPr/>
              </p:nvSpPr>
              <p:spPr>
                <a:xfrm>
                  <a:off x="15777240" y="5849713"/>
                  <a:ext cx="148517" cy="296892"/>
                </a:xfrm>
                <a:custGeom>
                  <a:avLst/>
                  <a:gdLst>
                    <a:gd name="connsiteX0" fmla="*/ 0 w 148517"/>
                    <a:gd name="connsiteY0" fmla="*/ 148857 h 296892"/>
                    <a:gd name="connsiteX1" fmla="*/ 0 w 148517"/>
                    <a:gd name="connsiteY1" fmla="*/ 296892 h 296892"/>
                    <a:gd name="connsiteX2" fmla="*/ 148517 w 148517"/>
                    <a:gd name="connsiteY2" fmla="*/ 296892 h 296892"/>
                    <a:gd name="connsiteX3" fmla="*/ 148517 w 148517"/>
                    <a:gd name="connsiteY3" fmla="*/ 148857 h 296892"/>
                    <a:gd name="connsiteX4" fmla="*/ 148517 w 148517"/>
                    <a:gd name="connsiteY4" fmla="*/ 0 h 296892"/>
                    <a:gd name="connsiteX5" fmla="*/ 0 w 148517"/>
                    <a:gd name="connsiteY5" fmla="*/ 0 h 29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517" h="296892">
                      <a:moveTo>
                        <a:pt x="0" y="148857"/>
                      </a:moveTo>
                      <a:lnTo>
                        <a:pt x="0" y="296892"/>
                      </a:lnTo>
                      <a:lnTo>
                        <a:pt x="148517" y="296892"/>
                      </a:lnTo>
                      <a:lnTo>
                        <a:pt x="148517" y="148857"/>
                      </a:lnTo>
                      <a:lnTo>
                        <a:pt x="14851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8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6B06E7D4-EFE6-267B-95A3-385C9C2C0282}"/>
                  </a:ext>
                </a:extLst>
              </p:cNvPr>
              <p:cNvSpPr/>
              <p:nvPr/>
            </p:nvSpPr>
            <p:spPr>
              <a:xfrm>
                <a:off x="15330038" y="5998570"/>
                <a:ext cx="2236008" cy="1337248"/>
              </a:xfrm>
              <a:custGeom>
                <a:avLst/>
                <a:gdLst>
                  <a:gd name="connsiteX0" fmla="*/ 2086667 w 2236008"/>
                  <a:gd name="connsiteY0" fmla="*/ 0 h 1337248"/>
                  <a:gd name="connsiteX1" fmla="*/ 2086667 w 2236008"/>
                  <a:gd name="connsiteY1" fmla="*/ 148035 h 1337248"/>
                  <a:gd name="connsiteX2" fmla="*/ 1937324 w 2236008"/>
                  <a:gd name="connsiteY2" fmla="*/ 148035 h 1337248"/>
                  <a:gd name="connsiteX3" fmla="*/ 1937324 w 2236008"/>
                  <a:gd name="connsiteY3" fmla="*/ 296892 h 1337248"/>
                  <a:gd name="connsiteX4" fmla="*/ 1788807 w 2236008"/>
                  <a:gd name="connsiteY4" fmla="*/ 296892 h 1337248"/>
                  <a:gd name="connsiteX5" fmla="*/ 1788807 w 2236008"/>
                  <a:gd name="connsiteY5" fmla="*/ 445750 h 1337248"/>
                  <a:gd name="connsiteX6" fmla="*/ 1788807 w 2236008"/>
                  <a:gd name="connsiteY6" fmla="*/ 445750 h 1337248"/>
                  <a:gd name="connsiteX7" fmla="*/ 1639465 w 2236008"/>
                  <a:gd name="connsiteY7" fmla="*/ 445750 h 1337248"/>
                  <a:gd name="connsiteX8" fmla="*/ 1639465 w 2236008"/>
                  <a:gd name="connsiteY8" fmla="*/ 594607 h 1337248"/>
                  <a:gd name="connsiteX9" fmla="*/ 1639465 w 2236008"/>
                  <a:gd name="connsiteY9" fmla="*/ 594607 h 1337248"/>
                  <a:gd name="connsiteX10" fmla="*/ 1490123 w 2236008"/>
                  <a:gd name="connsiteY10" fmla="*/ 594607 h 1337248"/>
                  <a:gd name="connsiteX11" fmla="*/ 1490123 w 2236008"/>
                  <a:gd name="connsiteY11" fmla="*/ 742642 h 1337248"/>
                  <a:gd name="connsiteX12" fmla="*/ 1490123 w 2236008"/>
                  <a:gd name="connsiteY12" fmla="*/ 742642 h 1337248"/>
                  <a:gd name="connsiteX13" fmla="*/ 1341605 w 2236008"/>
                  <a:gd name="connsiteY13" fmla="*/ 742642 h 1337248"/>
                  <a:gd name="connsiteX14" fmla="*/ 1341605 w 2236008"/>
                  <a:gd name="connsiteY14" fmla="*/ 891499 h 1337248"/>
                  <a:gd name="connsiteX15" fmla="*/ 1192263 w 2236008"/>
                  <a:gd name="connsiteY15" fmla="*/ 891499 h 1337248"/>
                  <a:gd name="connsiteX16" fmla="*/ 1192263 w 2236008"/>
                  <a:gd name="connsiteY16" fmla="*/ 1040357 h 1337248"/>
                  <a:gd name="connsiteX17" fmla="*/ 1042921 w 2236008"/>
                  <a:gd name="connsiteY17" fmla="*/ 1040357 h 1337248"/>
                  <a:gd name="connsiteX18" fmla="*/ 1042921 w 2236008"/>
                  <a:gd name="connsiteY18" fmla="*/ 1040357 h 1337248"/>
                  <a:gd name="connsiteX19" fmla="*/ 1042921 w 2236008"/>
                  <a:gd name="connsiteY19" fmla="*/ 891499 h 1337248"/>
                  <a:gd name="connsiteX20" fmla="*/ 894404 w 2236008"/>
                  <a:gd name="connsiteY20" fmla="*/ 891499 h 1337248"/>
                  <a:gd name="connsiteX21" fmla="*/ 894404 w 2236008"/>
                  <a:gd name="connsiteY21" fmla="*/ 742642 h 1337248"/>
                  <a:gd name="connsiteX22" fmla="*/ 745061 w 2236008"/>
                  <a:gd name="connsiteY22" fmla="*/ 742642 h 1337248"/>
                  <a:gd name="connsiteX23" fmla="*/ 745061 w 2236008"/>
                  <a:gd name="connsiteY23" fmla="*/ 594607 h 1337248"/>
                  <a:gd name="connsiteX24" fmla="*/ 595719 w 2236008"/>
                  <a:gd name="connsiteY24" fmla="*/ 594607 h 1337248"/>
                  <a:gd name="connsiteX25" fmla="*/ 595719 w 2236008"/>
                  <a:gd name="connsiteY25" fmla="*/ 445750 h 1337248"/>
                  <a:gd name="connsiteX26" fmla="*/ 447202 w 2236008"/>
                  <a:gd name="connsiteY26" fmla="*/ 445750 h 1337248"/>
                  <a:gd name="connsiteX27" fmla="*/ 447202 w 2236008"/>
                  <a:gd name="connsiteY27" fmla="*/ 296892 h 1337248"/>
                  <a:gd name="connsiteX28" fmla="*/ 297860 w 2236008"/>
                  <a:gd name="connsiteY28" fmla="*/ 296892 h 1337248"/>
                  <a:gd name="connsiteX29" fmla="*/ 297860 w 2236008"/>
                  <a:gd name="connsiteY29" fmla="*/ 148035 h 1337248"/>
                  <a:gd name="connsiteX30" fmla="*/ 148517 w 2236008"/>
                  <a:gd name="connsiteY30" fmla="*/ 148035 h 1337248"/>
                  <a:gd name="connsiteX31" fmla="*/ 148517 w 2236008"/>
                  <a:gd name="connsiteY31" fmla="*/ 0 h 1337248"/>
                  <a:gd name="connsiteX32" fmla="*/ 0 w 2236008"/>
                  <a:gd name="connsiteY32" fmla="*/ 0 h 1337248"/>
                  <a:gd name="connsiteX33" fmla="*/ 0 w 2236008"/>
                  <a:gd name="connsiteY33" fmla="*/ 148035 h 1337248"/>
                  <a:gd name="connsiteX34" fmla="*/ 0 w 2236008"/>
                  <a:gd name="connsiteY34" fmla="*/ 296892 h 1337248"/>
                  <a:gd name="connsiteX35" fmla="*/ 148517 w 2236008"/>
                  <a:gd name="connsiteY35" fmla="*/ 296892 h 1337248"/>
                  <a:gd name="connsiteX36" fmla="*/ 148517 w 2236008"/>
                  <a:gd name="connsiteY36" fmla="*/ 445750 h 1337248"/>
                  <a:gd name="connsiteX37" fmla="*/ 297860 w 2236008"/>
                  <a:gd name="connsiteY37" fmla="*/ 445750 h 1337248"/>
                  <a:gd name="connsiteX38" fmla="*/ 297860 w 2236008"/>
                  <a:gd name="connsiteY38" fmla="*/ 594607 h 1337248"/>
                  <a:gd name="connsiteX39" fmla="*/ 447202 w 2236008"/>
                  <a:gd name="connsiteY39" fmla="*/ 594607 h 1337248"/>
                  <a:gd name="connsiteX40" fmla="*/ 447202 w 2236008"/>
                  <a:gd name="connsiteY40" fmla="*/ 742642 h 1337248"/>
                  <a:gd name="connsiteX41" fmla="*/ 595719 w 2236008"/>
                  <a:gd name="connsiteY41" fmla="*/ 742642 h 1337248"/>
                  <a:gd name="connsiteX42" fmla="*/ 595719 w 2236008"/>
                  <a:gd name="connsiteY42" fmla="*/ 891499 h 1337248"/>
                  <a:gd name="connsiteX43" fmla="*/ 745061 w 2236008"/>
                  <a:gd name="connsiteY43" fmla="*/ 891499 h 1337248"/>
                  <a:gd name="connsiteX44" fmla="*/ 745061 w 2236008"/>
                  <a:gd name="connsiteY44" fmla="*/ 1040357 h 1337248"/>
                  <a:gd name="connsiteX45" fmla="*/ 894404 w 2236008"/>
                  <a:gd name="connsiteY45" fmla="*/ 1040357 h 1337248"/>
                  <a:gd name="connsiteX46" fmla="*/ 894404 w 2236008"/>
                  <a:gd name="connsiteY46" fmla="*/ 1040357 h 1337248"/>
                  <a:gd name="connsiteX47" fmla="*/ 894404 w 2236008"/>
                  <a:gd name="connsiteY47" fmla="*/ 1188391 h 1337248"/>
                  <a:gd name="connsiteX48" fmla="*/ 1042921 w 2236008"/>
                  <a:gd name="connsiteY48" fmla="*/ 1188391 h 1337248"/>
                  <a:gd name="connsiteX49" fmla="*/ 1042921 w 2236008"/>
                  <a:gd name="connsiteY49" fmla="*/ 1337249 h 1337248"/>
                  <a:gd name="connsiteX50" fmla="*/ 1192263 w 2236008"/>
                  <a:gd name="connsiteY50" fmla="*/ 1337249 h 1337248"/>
                  <a:gd name="connsiteX51" fmla="*/ 1192263 w 2236008"/>
                  <a:gd name="connsiteY51" fmla="*/ 1188391 h 1337248"/>
                  <a:gd name="connsiteX52" fmla="*/ 1341605 w 2236008"/>
                  <a:gd name="connsiteY52" fmla="*/ 1188391 h 1337248"/>
                  <a:gd name="connsiteX53" fmla="*/ 1341605 w 2236008"/>
                  <a:gd name="connsiteY53" fmla="*/ 1040357 h 1337248"/>
                  <a:gd name="connsiteX54" fmla="*/ 1490123 w 2236008"/>
                  <a:gd name="connsiteY54" fmla="*/ 1040357 h 1337248"/>
                  <a:gd name="connsiteX55" fmla="*/ 1490123 w 2236008"/>
                  <a:gd name="connsiteY55" fmla="*/ 891499 h 1337248"/>
                  <a:gd name="connsiteX56" fmla="*/ 1490123 w 2236008"/>
                  <a:gd name="connsiteY56" fmla="*/ 891499 h 1337248"/>
                  <a:gd name="connsiteX57" fmla="*/ 1639465 w 2236008"/>
                  <a:gd name="connsiteY57" fmla="*/ 891499 h 1337248"/>
                  <a:gd name="connsiteX58" fmla="*/ 1639465 w 2236008"/>
                  <a:gd name="connsiteY58" fmla="*/ 742642 h 1337248"/>
                  <a:gd name="connsiteX59" fmla="*/ 1639465 w 2236008"/>
                  <a:gd name="connsiteY59" fmla="*/ 742642 h 1337248"/>
                  <a:gd name="connsiteX60" fmla="*/ 1788807 w 2236008"/>
                  <a:gd name="connsiteY60" fmla="*/ 742642 h 1337248"/>
                  <a:gd name="connsiteX61" fmla="*/ 1788807 w 2236008"/>
                  <a:gd name="connsiteY61" fmla="*/ 594607 h 1337248"/>
                  <a:gd name="connsiteX62" fmla="*/ 1788807 w 2236008"/>
                  <a:gd name="connsiteY62" fmla="*/ 594607 h 1337248"/>
                  <a:gd name="connsiteX63" fmla="*/ 1937324 w 2236008"/>
                  <a:gd name="connsiteY63" fmla="*/ 594607 h 1337248"/>
                  <a:gd name="connsiteX64" fmla="*/ 1937324 w 2236008"/>
                  <a:gd name="connsiteY64" fmla="*/ 445750 h 1337248"/>
                  <a:gd name="connsiteX65" fmla="*/ 2086667 w 2236008"/>
                  <a:gd name="connsiteY65" fmla="*/ 445750 h 1337248"/>
                  <a:gd name="connsiteX66" fmla="*/ 2086667 w 2236008"/>
                  <a:gd name="connsiteY66" fmla="*/ 296892 h 1337248"/>
                  <a:gd name="connsiteX67" fmla="*/ 2086667 w 2236008"/>
                  <a:gd name="connsiteY67" fmla="*/ 296892 h 1337248"/>
                  <a:gd name="connsiteX68" fmla="*/ 2086667 w 2236008"/>
                  <a:gd name="connsiteY68" fmla="*/ 296892 h 1337248"/>
                  <a:gd name="connsiteX69" fmla="*/ 2236009 w 2236008"/>
                  <a:gd name="connsiteY69" fmla="*/ 296892 h 1337248"/>
                  <a:gd name="connsiteX70" fmla="*/ 2236009 w 2236008"/>
                  <a:gd name="connsiteY70" fmla="*/ 148035 h 1337248"/>
                  <a:gd name="connsiteX71" fmla="*/ 2236009 w 2236008"/>
                  <a:gd name="connsiteY71" fmla="*/ 0 h 1337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2236008" h="1337248">
                    <a:moveTo>
                      <a:pt x="2086667" y="0"/>
                    </a:moveTo>
                    <a:lnTo>
                      <a:pt x="2086667" y="148035"/>
                    </a:lnTo>
                    <a:lnTo>
                      <a:pt x="1937324" y="148035"/>
                    </a:lnTo>
                    <a:lnTo>
                      <a:pt x="1937324" y="296892"/>
                    </a:lnTo>
                    <a:lnTo>
                      <a:pt x="1788807" y="296892"/>
                    </a:lnTo>
                    <a:lnTo>
                      <a:pt x="1788807" y="445750"/>
                    </a:lnTo>
                    <a:lnTo>
                      <a:pt x="1788807" y="445750"/>
                    </a:lnTo>
                    <a:lnTo>
                      <a:pt x="1639465" y="445750"/>
                    </a:lnTo>
                    <a:lnTo>
                      <a:pt x="1639465" y="594607"/>
                    </a:lnTo>
                    <a:lnTo>
                      <a:pt x="1639465" y="594607"/>
                    </a:lnTo>
                    <a:lnTo>
                      <a:pt x="1490123" y="594607"/>
                    </a:lnTo>
                    <a:lnTo>
                      <a:pt x="1490123" y="742642"/>
                    </a:lnTo>
                    <a:lnTo>
                      <a:pt x="1490123" y="742642"/>
                    </a:lnTo>
                    <a:lnTo>
                      <a:pt x="1341605" y="742642"/>
                    </a:lnTo>
                    <a:lnTo>
                      <a:pt x="1341605" y="891499"/>
                    </a:lnTo>
                    <a:lnTo>
                      <a:pt x="1192263" y="891499"/>
                    </a:lnTo>
                    <a:lnTo>
                      <a:pt x="1192263" y="1040357"/>
                    </a:lnTo>
                    <a:lnTo>
                      <a:pt x="1042921" y="1040357"/>
                    </a:lnTo>
                    <a:lnTo>
                      <a:pt x="1042921" y="1040357"/>
                    </a:lnTo>
                    <a:lnTo>
                      <a:pt x="1042921" y="891499"/>
                    </a:lnTo>
                    <a:lnTo>
                      <a:pt x="894404" y="891499"/>
                    </a:lnTo>
                    <a:lnTo>
                      <a:pt x="894404" y="742642"/>
                    </a:lnTo>
                    <a:lnTo>
                      <a:pt x="745061" y="742642"/>
                    </a:lnTo>
                    <a:lnTo>
                      <a:pt x="745061" y="594607"/>
                    </a:lnTo>
                    <a:lnTo>
                      <a:pt x="595719" y="594607"/>
                    </a:lnTo>
                    <a:lnTo>
                      <a:pt x="595719" y="445750"/>
                    </a:lnTo>
                    <a:lnTo>
                      <a:pt x="447202" y="445750"/>
                    </a:lnTo>
                    <a:lnTo>
                      <a:pt x="447202" y="296892"/>
                    </a:lnTo>
                    <a:lnTo>
                      <a:pt x="297860" y="296892"/>
                    </a:lnTo>
                    <a:lnTo>
                      <a:pt x="297860" y="148035"/>
                    </a:lnTo>
                    <a:lnTo>
                      <a:pt x="148517" y="148035"/>
                    </a:lnTo>
                    <a:lnTo>
                      <a:pt x="148517" y="0"/>
                    </a:lnTo>
                    <a:lnTo>
                      <a:pt x="0" y="0"/>
                    </a:lnTo>
                    <a:lnTo>
                      <a:pt x="0" y="148035"/>
                    </a:lnTo>
                    <a:lnTo>
                      <a:pt x="0" y="296892"/>
                    </a:lnTo>
                    <a:lnTo>
                      <a:pt x="148517" y="296892"/>
                    </a:lnTo>
                    <a:lnTo>
                      <a:pt x="148517" y="445750"/>
                    </a:lnTo>
                    <a:lnTo>
                      <a:pt x="297860" y="445750"/>
                    </a:lnTo>
                    <a:lnTo>
                      <a:pt x="297860" y="594607"/>
                    </a:lnTo>
                    <a:lnTo>
                      <a:pt x="447202" y="594607"/>
                    </a:lnTo>
                    <a:lnTo>
                      <a:pt x="447202" y="742642"/>
                    </a:lnTo>
                    <a:lnTo>
                      <a:pt x="595719" y="742642"/>
                    </a:lnTo>
                    <a:lnTo>
                      <a:pt x="595719" y="891499"/>
                    </a:lnTo>
                    <a:lnTo>
                      <a:pt x="745061" y="891499"/>
                    </a:lnTo>
                    <a:lnTo>
                      <a:pt x="745061" y="1040357"/>
                    </a:lnTo>
                    <a:lnTo>
                      <a:pt x="894404" y="1040357"/>
                    </a:lnTo>
                    <a:lnTo>
                      <a:pt x="894404" y="1040357"/>
                    </a:lnTo>
                    <a:lnTo>
                      <a:pt x="894404" y="1188391"/>
                    </a:lnTo>
                    <a:lnTo>
                      <a:pt x="1042921" y="1188391"/>
                    </a:lnTo>
                    <a:lnTo>
                      <a:pt x="1042921" y="1337249"/>
                    </a:lnTo>
                    <a:lnTo>
                      <a:pt x="1192263" y="1337249"/>
                    </a:lnTo>
                    <a:lnTo>
                      <a:pt x="1192263" y="1188391"/>
                    </a:lnTo>
                    <a:lnTo>
                      <a:pt x="1341605" y="1188391"/>
                    </a:lnTo>
                    <a:lnTo>
                      <a:pt x="1341605" y="1040357"/>
                    </a:lnTo>
                    <a:lnTo>
                      <a:pt x="1490123" y="1040357"/>
                    </a:lnTo>
                    <a:lnTo>
                      <a:pt x="1490123" y="891499"/>
                    </a:lnTo>
                    <a:lnTo>
                      <a:pt x="1490123" y="891499"/>
                    </a:lnTo>
                    <a:lnTo>
                      <a:pt x="1639465" y="891499"/>
                    </a:lnTo>
                    <a:lnTo>
                      <a:pt x="1639465" y="742642"/>
                    </a:lnTo>
                    <a:lnTo>
                      <a:pt x="1639465" y="742642"/>
                    </a:lnTo>
                    <a:lnTo>
                      <a:pt x="1788807" y="742642"/>
                    </a:lnTo>
                    <a:lnTo>
                      <a:pt x="1788807" y="594607"/>
                    </a:lnTo>
                    <a:lnTo>
                      <a:pt x="1788807" y="594607"/>
                    </a:lnTo>
                    <a:lnTo>
                      <a:pt x="1937324" y="594607"/>
                    </a:lnTo>
                    <a:lnTo>
                      <a:pt x="1937324" y="445750"/>
                    </a:lnTo>
                    <a:lnTo>
                      <a:pt x="2086667" y="445750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086667" y="296892"/>
                    </a:lnTo>
                    <a:lnTo>
                      <a:pt x="2236009" y="296892"/>
                    </a:lnTo>
                    <a:lnTo>
                      <a:pt x="2236009" y="148035"/>
                    </a:lnTo>
                    <a:lnTo>
                      <a:pt x="2236009" y="0"/>
                    </a:lnTo>
                    <a:close/>
                  </a:path>
                </a:pathLst>
              </a:custGeom>
              <a:solidFill>
                <a:srgbClr val="AF1C15"/>
              </a:solidFill>
              <a:ln w="8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grpSp>
        <p:nvGrpSpPr>
          <p:cNvPr id="47" name="Graphic 45">
            <a:extLst>
              <a:ext uri="{FF2B5EF4-FFF2-40B4-BE49-F238E27FC236}">
                <a16:creationId xmlns:a16="http://schemas.microsoft.com/office/drawing/2014/main" id="{6FA6A545-85E4-4DCF-990A-60439CBC3B24}"/>
              </a:ext>
            </a:extLst>
          </p:cNvPr>
          <p:cNvGrpSpPr/>
          <p:nvPr/>
        </p:nvGrpSpPr>
        <p:grpSpPr>
          <a:xfrm>
            <a:off x="1680881" y="5097168"/>
            <a:ext cx="1474596" cy="1474596"/>
            <a:chOff x="4240538" y="6315740"/>
            <a:chExt cx="1474596" cy="1474596"/>
          </a:xfrm>
        </p:grpSpPr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FEAE00A1-1E70-7D5A-D768-6848FF640767}"/>
                </a:ext>
              </a:extLst>
            </p:cNvPr>
            <p:cNvSpPr/>
            <p:nvPr/>
          </p:nvSpPr>
          <p:spPr>
            <a:xfrm>
              <a:off x="4346032" y="6421234"/>
              <a:ext cx="1263606" cy="1263606"/>
            </a:xfrm>
            <a:custGeom>
              <a:avLst/>
              <a:gdLst>
                <a:gd name="connsiteX0" fmla="*/ 1158112 w 1263606"/>
                <a:gd name="connsiteY0" fmla="*/ 315902 h 1263606"/>
                <a:gd name="connsiteX1" fmla="*/ 1158112 w 1263606"/>
                <a:gd name="connsiteY1" fmla="*/ 210407 h 1263606"/>
                <a:gd name="connsiteX2" fmla="*/ 1052617 w 1263606"/>
                <a:gd name="connsiteY2" fmla="*/ 210407 h 1263606"/>
                <a:gd name="connsiteX3" fmla="*/ 1052617 w 1263606"/>
                <a:gd name="connsiteY3" fmla="*/ 104912 h 1263606"/>
                <a:gd name="connsiteX4" fmla="*/ 947705 w 1263606"/>
                <a:gd name="connsiteY4" fmla="*/ 104912 h 1263606"/>
                <a:gd name="connsiteX5" fmla="*/ 947705 w 1263606"/>
                <a:gd name="connsiteY5" fmla="*/ 0 h 1263606"/>
                <a:gd name="connsiteX6" fmla="*/ 315902 w 1263606"/>
                <a:gd name="connsiteY6" fmla="*/ 0 h 1263606"/>
                <a:gd name="connsiteX7" fmla="*/ 315902 w 1263606"/>
                <a:gd name="connsiteY7" fmla="*/ 104912 h 1263606"/>
                <a:gd name="connsiteX8" fmla="*/ 210407 w 1263606"/>
                <a:gd name="connsiteY8" fmla="*/ 104912 h 1263606"/>
                <a:gd name="connsiteX9" fmla="*/ 210407 w 1263606"/>
                <a:gd name="connsiteY9" fmla="*/ 210407 h 1263606"/>
                <a:gd name="connsiteX10" fmla="*/ 104912 w 1263606"/>
                <a:gd name="connsiteY10" fmla="*/ 210407 h 1263606"/>
                <a:gd name="connsiteX11" fmla="*/ 104912 w 1263606"/>
                <a:gd name="connsiteY11" fmla="*/ 315902 h 1263606"/>
                <a:gd name="connsiteX12" fmla="*/ 104912 w 1263606"/>
                <a:gd name="connsiteY12" fmla="*/ 315902 h 1263606"/>
                <a:gd name="connsiteX13" fmla="*/ 0 w 1263606"/>
                <a:gd name="connsiteY13" fmla="*/ 315902 h 1263606"/>
                <a:gd name="connsiteX14" fmla="*/ 0 w 1263606"/>
                <a:gd name="connsiteY14" fmla="*/ 947705 h 1263606"/>
                <a:gd name="connsiteX15" fmla="*/ 104912 w 1263606"/>
                <a:gd name="connsiteY15" fmla="*/ 947705 h 1263606"/>
                <a:gd name="connsiteX16" fmla="*/ 104912 w 1263606"/>
                <a:gd name="connsiteY16" fmla="*/ 1052617 h 1263606"/>
                <a:gd name="connsiteX17" fmla="*/ 210407 w 1263606"/>
                <a:gd name="connsiteY17" fmla="*/ 1052617 h 1263606"/>
                <a:gd name="connsiteX18" fmla="*/ 210407 w 1263606"/>
                <a:gd name="connsiteY18" fmla="*/ 1052617 h 1263606"/>
                <a:gd name="connsiteX19" fmla="*/ 210407 w 1263606"/>
                <a:gd name="connsiteY19" fmla="*/ 1158112 h 1263606"/>
                <a:gd name="connsiteX20" fmla="*/ 315902 w 1263606"/>
                <a:gd name="connsiteY20" fmla="*/ 1158112 h 1263606"/>
                <a:gd name="connsiteX21" fmla="*/ 315902 w 1263606"/>
                <a:gd name="connsiteY21" fmla="*/ 1158112 h 1263606"/>
                <a:gd name="connsiteX22" fmla="*/ 315902 w 1263606"/>
                <a:gd name="connsiteY22" fmla="*/ 1158112 h 1263606"/>
                <a:gd name="connsiteX23" fmla="*/ 315902 w 1263606"/>
                <a:gd name="connsiteY23" fmla="*/ 1263606 h 1263606"/>
                <a:gd name="connsiteX24" fmla="*/ 947705 w 1263606"/>
                <a:gd name="connsiteY24" fmla="*/ 1263606 h 1263606"/>
                <a:gd name="connsiteX25" fmla="*/ 947705 w 1263606"/>
                <a:gd name="connsiteY25" fmla="*/ 1158112 h 1263606"/>
                <a:gd name="connsiteX26" fmla="*/ 947705 w 1263606"/>
                <a:gd name="connsiteY26" fmla="*/ 1158112 h 1263606"/>
                <a:gd name="connsiteX27" fmla="*/ 1052617 w 1263606"/>
                <a:gd name="connsiteY27" fmla="*/ 1158112 h 1263606"/>
                <a:gd name="connsiteX28" fmla="*/ 1052617 w 1263606"/>
                <a:gd name="connsiteY28" fmla="*/ 1052617 h 1263606"/>
                <a:gd name="connsiteX29" fmla="*/ 1052617 w 1263606"/>
                <a:gd name="connsiteY29" fmla="*/ 1052617 h 1263606"/>
                <a:gd name="connsiteX30" fmla="*/ 1158112 w 1263606"/>
                <a:gd name="connsiteY30" fmla="*/ 1052617 h 1263606"/>
                <a:gd name="connsiteX31" fmla="*/ 1158112 w 1263606"/>
                <a:gd name="connsiteY31" fmla="*/ 947705 h 1263606"/>
                <a:gd name="connsiteX32" fmla="*/ 1263606 w 1263606"/>
                <a:gd name="connsiteY32" fmla="*/ 947705 h 1263606"/>
                <a:gd name="connsiteX33" fmla="*/ 1263606 w 1263606"/>
                <a:gd name="connsiteY33" fmla="*/ 315902 h 1263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263606" h="1263606">
                  <a:moveTo>
                    <a:pt x="1158112" y="315902"/>
                  </a:moveTo>
                  <a:lnTo>
                    <a:pt x="1158112" y="210407"/>
                  </a:lnTo>
                  <a:lnTo>
                    <a:pt x="1052617" y="210407"/>
                  </a:lnTo>
                  <a:lnTo>
                    <a:pt x="1052617" y="104912"/>
                  </a:lnTo>
                  <a:lnTo>
                    <a:pt x="947705" y="104912"/>
                  </a:lnTo>
                  <a:lnTo>
                    <a:pt x="947705" y="0"/>
                  </a:lnTo>
                  <a:lnTo>
                    <a:pt x="315902" y="0"/>
                  </a:lnTo>
                  <a:lnTo>
                    <a:pt x="315902" y="104912"/>
                  </a:lnTo>
                  <a:lnTo>
                    <a:pt x="210407" y="104912"/>
                  </a:lnTo>
                  <a:lnTo>
                    <a:pt x="210407" y="210407"/>
                  </a:lnTo>
                  <a:lnTo>
                    <a:pt x="104912" y="210407"/>
                  </a:lnTo>
                  <a:lnTo>
                    <a:pt x="104912" y="315902"/>
                  </a:lnTo>
                  <a:lnTo>
                    <a:pt x="104912" y="315902"/>
                  </a:lnTo>
                  <a:lnTo>
                    <a:pt x="0" y="315902"/>
                  </a:lnTo>
                  <a:lnTo>
                    <a:pt x="0" y="947705"/>
                  </a:lnTo>
                  <a:lnTo>
                    <a:pt x="104912" y="947705"/>
                  </a:lnTo>
                  <a:lnTo>
                    <a:pt x="104912" y="1052617"/>
                  </a:lnTo>
                  <a:lnTo>
                    <a:pt x="210407" y="1052617"/>
                  </a:lnTo>
                  <a:lnTo>
                    <a:pt x="210407" y="1052617"/>
                  </a:lnTo>
                  <a:lnTo>
                    <a:pt x="210407" y="1158112"/>
                  </a:lnTo>
                  <a:lnTo>
                    <a:pt x="315902" y="1158112"/>
                  </a:lnTo>
                  <a:lnTo>
                    <a:pt x="315902" y="1158112"/>
                  </a:lnTo>
                  <a:lnTo>
                    <a:pt x="315902" y="1158112"/>
                  </a:lnTo>
                  <a:lnTo>
                    <a:pt x="315902" y="1263606"/>
                  </a:lnTo>
                  <a:lnTo>
                    <a:pt x="947705" y="1263606"/>
                  </a:lnTo>
                  <a:lnTo>
                    <a:pt x="947705" y="1158112"/>
                  </a:lnTo>
                  <a:lnTo>
                    <a:pt x="947705" y="1158112"/>
                  </a:lnTo>
                  <a:lnTo>
                    <a:pt x="1052617" y="1158112"/>
                  </a:lnTo>
                  <a:lnTo>
                    <a:pt x="1052617" y="1052617"/>
                  </a:lnTo>
                  <a:lnTo>
                    <a:pt x="1052617" y="1052617"/>
                  </a:lnTo>
                  <a:lnTo>
                    <a:pt x="1158112" y="1052617"/>
                  </a:lnTo>
                  <a:lnTo>
                    <a:pt x="1158112" y="947705"/>
                  </a:lnTo>
                  <a:lnTo>
                    <a:pt x="1263606" y="947705"/>
                  </a:lnTo>
                  <a:lnTo>
                    <a:pt x="1263606" y="315902"/>
                  </a:lnTo>
                  <a:close/>
                </a:path>
              </a:pathLst>
            </a:custGeom>
            <a:solidFill>
              <a:srgbClr val="FFBE3B"/>
            </a:solidFill>
            <a:ln w="57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78B6A1DD-ACEA-707F-1B38-50913CB51E2A}"/>
                </a:ext>
              </a:extLst>
            </p:cNvPr>
            <p:cNvSpPr/>
            <p:nvPr/>
          </p:nvSpPr>
          <p:spPr>
            <a:xfrm>
              <a:off x="4766846" y="6842048"/>
              <a:ext cx="210989" cy="315901"/>
            </a:xfrm>
            <a:custGeom>
              <a:avLst/>
              <a:gdLst>
                <a:gd name="connsiteX0" fmla="*/ 105495 w 210989"/>
                <a:gd name="connsiteY0" fmla="*/ 210990 h 315901"/>
                <a:gd name="connsiteX1" fmla="*/ 105495 w 210989"/>
                <a:gd name="connsiteY1" fmla="*/ 105495 h 315901"/>
                <a:gd name="connsiteX2" fmla="*/ 105495 w 210989"/>
                <a:gd name="connsiteY2" fmla="*/ 0 h 315901"/>
                <a:gd name="connsiteX3" fmla="*/ 0 w 210989"/>
                <a:gd name="connsiteY3" fmla="*/ 0 h 315901"/>
                <a:gd name="connsiteX4" fmla="*/ 0 w 210989"/>
                <a:gd name="connsiteY4" fmla="*/ 105495 h 315901"/>
                <a:gd name="connsiteX5" fmla="*/ 0 w 210989"/>
                <a:gd name="connsiteY5" fmla="*/ 210990 h 315901"/>
                <a:gd name="connsiteX6" fmla="*/ 105495 w 210989"/>
                <a:gd name="connsiteY6" fmla="*/ 210990 h 315901"/>
                <a:gd name="connsiteX7" fmla="*/ 105495 w 210989"/>
                <a:gd name="connsiteY7" fmla="*/ 315902 h 315901"/>
                <a:gd name="connsiteX8" fmla="*/ 210990 w 210989"/>
                <a:gd name="connsiteY8" fmla="*/ 315902 h 315901"/>
                <a:gd name="connsiteX9" fmla="*/ 210990 w 210989"/>
                <a:gd name="connsiteY9" fmla="*/ 210990 h 3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989" h="315901">
                  <a:moveTo>
                    <a:pt x="105495" y="210990"/>
                  </a:moveTo>
                  <a:lnTo>
                    <a:pt x="105495" y="105495"/>
                  </a:lnTo>
                  <a:lnTo>
                    <a:pt x="105495" y="0"/>
                  </a:lnTo>
                  <a:lnTo>
                    <a:pt x="0" y="0"/>
                  </a:lnTo>
                  <a:lnTo>
                    <a:pt x="0" y="105495"/>
                  </a:lnTo>
                  <a:lnTo>
                    <a:pt x="0" y="210990"/>
                  </a:lnTo>
                  <a:lnTo>
                    <a:pt x="105495" y="210990"/>
                  </a:lnTo>
                  <a:lnTo>
                    <a:pt x="105495" y="315902"/>
                  </a:lnTo>
                  <a:lnTo>
                    <a:pt x="210990" y="315902"/>
                  </a:lnTo>
                  <a:lnTo>
                    <a:pt x="210990" y="210990"/>
                  </a:lnTo>
                  <a:close/>
                </a:path>
              </a:pathLst>
            </a:custGeom>
            <a:solidFill>
              <a:srgbClr val="EDEDED"/>
            </a:solidFill>
            <a:ln w="57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FB23F2AE-3A83-C6E7-19DD-F2177A4FF562}"/>
                </a:ext>
              </a:extLst>
            </p:cNvPr>
            <p:cNvSpPr/>
            <p:nvPr/>
          </p:nvSpPr>
          <p:spPr>
            <a:xfrm>
              <a:off x="4556439" y="6947543"/>
              <a:ext cx="842209" cy="526308"/>
            </a:xfrm>
            <a:custGeom>
              <a:avLst/>
              <a:gdLst>
                <a:gd name="connsiteX0" fmla="*/ 737298 w 842209"/>
                <a:gd name="connsiteY0" fmla="*/ 0 h 526308"/>
                <a:gd name="connsiteX1" fmla="*/ 737298 w 842209"/>
                <a:gd name="connsiteY1" fmla="*/ 210407 h 526308"/>
                <a:gd name="connsiteX2" fmla="*/ 631803 w 842209"/>
                <a:gd name="connsiteY2" fmla="*/ 210407 h 526308"/>
                <a:gd name="connsiteX3" fmla="*/ 631803 w 842209"/>
                <a:gd name="connsiteY3" fmla="*/ 315902 h 526308"/>
                <a:gd name="connsiteX4" fmla="*/ 526308 w 842209"/>
                <a:gd name="connsiteY4" fmla="*/ 315902 h 526308"/>
                <a:gd name="connsiteX5" fmla="*/ 526308 w 842209"/>
                <a:gd name="connsiteY5" fmla="*/ 421396 h 526308"/>
                <a:gd name="connsiteX6" fmla="*/ 421396 w 842209"/>
                <a:gd name="connsiteY6" fmla="*/ 421396 h 526308"/>
                <a:gd name="connsiteX7" fmla="*/ 421396 w 842209"/>
                <a:gd name="connsiteY7" fmla="*/ 421396 h 526308"/>
                <a:gd name="connsiteX8" fmla="*/ 315902 w 842209"/>
                <a:gd name="connsiteY8" fmla="*/ 421396 h 526308"/>
                <a:gd name="connsiteX9" fmla="*/ 315902 w 842209"/>
                <a:gd name="connsiteY9" fmla="*/ 315902 h 526308"/>
                <a:gd name="connsiteX10" fmla="*/ 210407 w 842209"/>
                <a:gd name="connsiteY10" fmla="*/ 315902 h 526308"/>
                <a:gd name="connsiteX11" fmla="*/ 210407 w 842209"/>
                <a:gd name="connsiteY11" fmla="*/ 210407 h 526308"/>
                <a:gd name="connsiteX12" fmla="*/ 105495 w 842209"/>
                <a:gd name="connsiteY12" fmla="*/ 210407 h 526308"/>
                <a:gd name="connsiteX13" fmla="*/ 105495 w 842209"/>
                <a:gd name="connsiteY13" fmla="*/ 0 h 526308"/>
                <a:gd name="connsiteX14" fmla="*/ 0 w 842209"/>
                <a:gd name="connsiteY14" fmla="*/ 0 h 526308"/>
                <a:gd name="connsiteX15" fmla="*/ 0 w 842209"/>
                <a:gd name="connsiteY15" fmla="*/ 315902 h 526308"/>
                <a:gd name="connsiteX16" fmla="*/ 105495 w 842209"/>
                <a:gd name="connsiteY16" fmla="*/ 315902 h 526308"/>
                <a:gd name="connsiteX17" fmla="*/ 105495 w 842209"/>
                <a:gd name="connsiteY17" fmla="*/ 421396 h 526308"/>
                <a:gd name="connsiteX18" fmla="*/ 210407 w 842209"/>
                <a:gd name="connsiteY18" fmla="*/ 421396 h 526308"/>
                <a:gd name="connsiteX19" fmla="*/ 210407 w 842209"/>
                <a:gd name="connsiteY19" fmla="*/ 526308 h 526308"/>
                <a:gd name="connsiteX20" fmla="*/ 631803 w 842209"/>
                <a:gd name="connsiteY20" fmla="*/ 526308 h 526308"/>
                <a:gd name="connsiteX21" fmla="*/ 631803 w 842209"/>
                <a:gd name="connsiteY21" fmla="*/ 421396 h 526308"/>
                <a:gd name="connsiteX22" fmla="*/ 737298 w 842209"/>
                <a:gd name="connsiteY22" fmla="*/ 421396 h 526308"/>
                <a:gd name="connsiteX23" fmla="*/ 737298 w 842209"/>
                <a:gd name="connsiteY23" fmla="*/ 315902 h 526308"/>
                <a:gd name="connsiteX24" fmla="*/ 842210 w 842209"/>
                <a:gd name="connsiteY24" fmla="*/ 315902 h 526308"/>
                <a:gd name="connsiteX25" fmla="*/ 842210 w 842209"/>
                <a:gd name="connsiteY25" fmla="*/ 0 h 52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2209" h="526308">
                  <a:moveTo>
                    <a:pt x="737298" y="0"/>
                  </a:moveTo>
                  <a:lnTo>
                    <a:pt x="737298" y="210407"/>
                  </a:lnTo>
                  <a:lnTo>
                    <a:pt x="631803" y="210407"/>
                  </a:lnTo>
                  <a:lnTo>
                    <a:pt x="631803" y="315902"/>
                  </a:lnTo>
                  <a:lnTo>
                    <a:pt x="526308" y="315902"/>
                  </a:lnTo>
                  <a:lnTo>
                    <a:pt x="526308" y="421396"/>
                  </a:lnTo>
                  <a:lnTo>
                    <a:pt x="421396" y="421396"/>
                  </a:lnTo>
                  <a:lnTo>
                    <a:pt x="421396" y="421396"/>
                  </a:lnTo>
                  <a:lnTo>
                    <a:pt x="315902" y="421396"/>
                  </a:lnTo>
                  <a:lnTo>
                    <a:pt x="315902" y="315902"/>
                  </a:lnTo>
                  <a:lnTo>
                    <a:pt x="210407" y="315902"/>
                  </a:lnTo>
                  <a:lnTo>
                    <a:pt x="210407" y="210407"/>
                  </a:lnTo>
                  <a:lnTo>
                    <a:pt x="105495" y="210407"/>
                  </a:lnTo>
                  <a:lnTo>
                    <a:pt x="105495" y="0"/>
                  </a:lnTo>
                  <a:lnTo>
                    <a:pt x="0" y="0"/>
                  </a:lnTo>
                  <a:lnTo>
                    <a:pt x="0" y="315902"/>
                  </a:lnTo>
                  <a:lnTo>
                    <a:pt x="105495" y="315902"/>
                  </a:lnTo>
                  <a:lnTo>
                    <a:pt x="105495" y="421396"/>
                  </a:lnTo>
                  <a:lnTo>
                    <a:pt x="210407" y="421396"/>
                  </a:lnTo>
                  <a:lnTo>
                    <a:pt x="210407" y="526308"/>
                  </a:lnTo>
                  <a:lnTo>
                    <a:pt x="631803" y="526308"/>
                  </a:lnTo>
                  <a:lnTo>
                    <a:pt x="631803" y="421396"/>
                  </a:lnTo>
                  <a:lnTo>
                    <a:pt x="737298" y="421396"/>
                  </a:lnTo>
                  <a:lnTo>
                    <a:pt x="737298" y="315902"/>
                  </a:lnTo>
                  <a:lnTo>
                    <a:pt x="842210" y="315902"/>
                  </a:lnTo>
                  <a:lnTo>
                    <a:pt x="842210" y="0"/>
                  </a:lnTo>
                  <a:close/>
                </a:path>
              </a:pathLst>
            </a:custGeom>
            <a:solidFill>
              <a:srgbClr val="F5A82B"/>
            </a:solidFill>
            <a:ln w="57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51" name="Graphic 45">
              <a:extLst>
                <a:ext uri="{FF2B5EF4-FFF2-40B4-BE49-F238E27FC236}">
                  <a16:creationId xmlns:a16="http://schemas.microsoft.com/office/drawing/2014/main" id="{CE759C3A-D490-7900-FB7F-DEB67DF2DAAB}"/>
                </a:ext>
              </a:extLst>
            </p:cNvPr>
            <p:cNvGrpSpPr/>
            <p:nvPr/>
          </p:nvGrpSpPr>
          <p:grpSpPr>
            <a:xfrm>
              <a:off x="4450944" y="6526146"/>
              <a:ext cx="1053199" cy="1053199"/>
              <a:chOff x="4450944" y="6526146"/>
              <a:chExt cx="1053199" cy="1053199"/>
            </a:xfrm>
            <a:solidFill>
              <a:srgbClr val="F79B20"/>
            </a:solidFill>
          </p:grpSpPr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1247E5A2-EB0C-B4FC-C51D-B8E55BF52778}"/>
                  </a:ext>
                </a:extLst>
              </p:cNvPr>
              <p:cNvSpPr/>
              <p:nvPr/>
            </p:nvSpPr>
            <p:spPr>
              <a:xfrm>
                <a:off x="4766846" y="6526146"/>
                <a:ext cx="421396" cy="105494"/>
              </a:xfrm>
              <a:custGeom>
                <a:avLst/>
                <a:gdLst>
                  <a:gd name="connsiteX0" fmla="*/ 0 w 421396"/>
                  <a:gd name="connsiteY0" fmla="*/ 0 h 105494"/>
                  <a:gd name="connsiteX1" fmla="*/ 421396 w 421396"/>
                  <a:gd name="connsiteY1" fmla="*/ 0 h 105494"/>
                  <a:gd name="connsiteX2" fmla="*/ 421396 w 421396"/>
                  <a:gd name="connsiteY2" fmla="*/ 105495 h 105494"/>
                  <a:gd name="connsiteX3" fmla="*/ 0 w 421396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396" h="105494">
                    <a:moveTo>
                      <a:pt x="0" y="0"/>
                    </a:moveTo>
                    <a:lnTo>
                      <a:pt x="421396" y="0"/>
                    </a:lnTo>
                    <a:lnTo>
                      <a:pt x="421396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F79B20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C9E15A4B-26B7-756E-CFA0-AB051A3793C3}"/>
                  </a:ext>
                </a:extLst>
              </p:cNvPr>
              <p:cNvSpPr/>
              <p:nvPr/>
            </p:nvSpPr>
            <p:spPr>
              <a:xfrm>
                <a:off x="4766846" y="6631641"/>
                <a:ext cx="737298" cy="947704"/>
              </a:xfrm>
              <a:custGeom>
                <a:avLst/>
                <a:gdLst>
                  <a:gd name="connsiteX0" fmla="*/ 631803 w 737298"/>
                  <a:gd name="connsiteY0" fmla="*/ 210407 h 947704"/>
                  <a:gd name="connsiteX1" fmla="*/ 631803 w 737298"/>
                  <a:gd name="connsiteY1" fmla="*/ 105495 h 947704"/>
                  <a:gd name="connsiteX2" fmla="*/ 526891 w 737298"/>
                  <a:gd name="connsiteY2" fmla="*/ 105495 h 947704"/>
                  <a:gd name="connsiteX3" fmla="*/ 526891 w 737298"/>
                  <a:gd name="connsiteY3" fmla="*/ 0 h 947704"/>
                  <a:gd name="connsiteX4" fmla="*/ 421396 w 737298"/>
                  <a:gd name="connsiteY4" fmla="*/ 0 h 947704"/>
                  <a:gd name="connsiteX5" fmla="*/ 421396 w 737298"/>
                  <a:gd name="connsiteY5" fmla="*/ 105495 h 947704"/>
                  <a:gd name="connsiteX6" fmla="*/ 526891 w 737298"/>
                  <a:gd name="connsiteY6" fmla="*/ 105495 h 947704"/>
                  <a:gd name="connsiteX7" fmla="*/ 526891 w 737298"/>
                  <a:gd name="connsiteY7" fmla="*/ 210407 h 947704"/>
                  <a:gd name="connsiteX8" fmla="*/ 631803 w 737298"/>
                  <a:gd name="connsiteY8" fmla="*/ 210407 h 947704"/>
                  <a:gd name="connsiteX9" fmla="*/ 631803 w 737298"/>
                  <a:gd name="connsiteY9" fmla="*/ 315902 h 947704"/>
                  <a:gd name="connsiteX10" fmla="*/ 631803 w 737298"/>
                  <a:gd name="connsiteY10" fmla="*/ 421396 h 947704"/>
                  <a:gd name="connsiteX11" fmla="*/ 631803 w 737298"/>
                  <a:gd name="connsiteY11" fmla="*/ 526308 h 947704"/>
                  <a:gd name="connsiteX12" fmla="*/ 631803 w 737298"/>
                  <a:gd name="connsiteY12" fmla="*/ 631803 h 947704"/>
                  <a:gd name="connsiteX13" fmla="*/ 526891 w 737298"/>
                  <a:gd name="connsiteY13" fmla="*/ 631803 h 947704"/>
                  <a:gd name="connsiteX14" fmla="*/ 526891 w 737298"/>
                  <a:gd name="connsiteY14" fmla="*/ 737298 h 947704"/>
                  <a:gd name="connsiteX15" fmla="*/ 421396 w 737298"/>
                  <a:gd name="connsiteY15" fmla="*/ 737298 h 947704"/>
                  <a:gd name="connsiteX16" fmla="*/ 421396 w 737298"/>
                  <a:gd name="connsiteY16" fmla="*/ 842210 h 947704"/>
                  <a:gd name="connsiteX17" fmla="*/ 0 w 737298"/>
                  <a:gd name="connsiteY17" fmla="*/ 842210 h 947704"/>
                  <a:gd name="connsiteX18" fmla="*/ 0 w 737298"/>
                  <a:gd name="connsiteY18" fmla="*/ 947705 h 947704"/>
                  <a:gd name="connsiteX19" fmla="*/ 421396 w 737298"/>
                  <a:gd name="connsiteY19" fmla="*/ 947705 h 947704"/>
                  <a:gd name="connsiteX20" fmla="*/ 421396 w 737298"/>
                  <a:gd name="connsiteY20" fmla="*/ 842210 h 947704"/>
                  <a:gd name="connsiteX21" fmla="*/ 526891 w 737298"/>
                  <a:gd name="connsiteY21" fmla="*/ 842210 h 947704"/>
                  <a:gd name="connsiteX22" fmla="*/ 526891 w 737298"/>
                  <a:gd name="connsiteY22" fmla="*/ 737298 h 947704"/>
                  <a:gd name="connsiteX23" fmla="*/ 631803 w 737298"/>
                  <a:gd name="connsiteY23" fmla="*/ 737298 h 947704"/>
                  <a:gd name="connsiteX24" fmla="*/ 631803 w 737298"/>
                  <a:gd name="connsiteY24" fmla="*/ 631803 h 947704"/>
                  <a:gd name="connsiteX25" fmla="*/ 737298 w 737298"/>
                  <a:gd name="connsiteY25" fmla="*/ 631803 h 947704"/>
                  <a:gd name="connsiteX26" fmla="*/ 737298 w 737298"/>
                  <a:gd name="connsiteY26" fmla="*/ 526308 h 947704"/>
                  <a:gd name="connsiteX27" fmla="*/ 737298 w 737298"/>
                  <a:gd name="connsiteY27" fmla="*/ 421396 h 947704"/>
                  <a:gd name="connsiteX28" fmla="*/ 737298 w 737298"/>
                  <a:gd name="connsiteY28" fmla="*/ 315902 h 947704"/>
                  <a:gd name="connsiteX29" fmla="*/ 737298 w 737298"/>
                  <a:gd name="connsiteY29" fmla="*/ 210407 h 94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37298" h="947704">
                    <a:moveTo>
                      <a:pt x="631803" y="210407"/>
                    </a:moveTo>
                    <a:lnTo>
                      <a:pt x="631803" y="105495"/>
                    </a:lnTo>
                    <a:lnTo>
                      <a:pt x="526891" y="105495"/>
                    </a:lnTo>
                    <a:lnTo>
                      <a:pt x="526891" y="0"/>
                    </a:lnTo>
                    <a:lnTo>
                      <a:pt x="421396" y="0"/>
                    </a:lnTo>
                    <a:lnTo>
                      <a:pt x="421396" y="105495"/>
                    </a:lnTo>
                    <a:lnTo>
                      <a:pt x="526891" y="105495"/>
                    </a:lnTo>
                    <a:lnTo>
                      <a:pt x="526891" y="210407"/>
                    </a:lnTo>
                    <a:lnTo>
                      <a:pt x="631803" y="210407"/>
                    </a:lnTo>
                    <a:lnTo>
                      <a:pt x="631803" y="315902"/>
                    </a:lnTo>
                    <a:lnTo>
                      <a:pt x="631803" y="421396"/>
                    </a:lnTo>
                    <a:lnTo>
                      <a:pt x="631803" y="526308"/>
                    </a:lnTo>
                    <a:lnTo>
                      <a:pt x="631803" y="631803"/>
                    </a:lnTo>
                    <a:lnTo>
                      <a:pt x="526891" y="631803"/>
                    </a:lnTo>
                    <a:lnTo>
                      <a:pt x="526891" y="737298"/>
                    </a:lnTo>
                    <a:lnTo>
                      <a:pt x="421396" y="737298"/>
                    </a:lnTo>
                    <a:lnTo>
                      <a:pt x="421396" y="842210"/>
                    </a:lnTo>
                    <a:lnTo>
                      <a:pt x="0" y="842210"/>
                    </a:lnTo>
                    <a:lnTo>
                      <a:pt x="0" y="947705"/>
                    </a:lnTo>
                    <a:lnTo>
                      <a:pt x="421396" y="947705"/>
                    </a:lnTo>
                    <a:lnTo>
                      <a:pt x="421396" y="842210"/>
                    </a:lnTo>
                    <a:lnTo>
                      <a:pt x="526891" y="842210"/>
                    </a:lnTo>
                    <a:lnTo>
                      <a:pt x="526891" y="737298"/>
                    </a:lnTo>
                    <a:lnTo>
                      <a:pt x="631803" y="737298"/>
                    </a:lnTo>
                    <a:lnTo>
                      <a:pt x="631803" y="631803"/>
                    </a:lnTo>
                    <a:lnTo>
                      <a:pt x="737298" y="631803"/>
                    </a:lnTo>
                    <a:lnTo>
                      <a:pt x="737298" y="526308"/>
                    </a:lnTo>
                    <a:lnTo>
                      <a:pt x="737298" y="421396"/>
                    </a:lnTo>
                    <a:lnTo>
                      <a:pt x="737298" y="315902"/>
                    </a:lnTo>
                    <a:lnTo>
                      <a:pt x="737298" y="210407"/>
                    </a:lnTo>
                    <a:close/>
                  </a:path>
                </a:pathLst>
              </a:custGeom>
              <a:solidFill>
                <a:srgbClr val="F79B20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C637FB59-268D-D394-BB9B-3628B6897AD0}"/>
                  </a:ext>
                </a:extLst>
              </p:cNvPr>
              <p:cNvSpPr/>
              <p:nvPr/>
            </p:nvSpPr>
            <p:spPr>
              <a:xfrm>
                <a:off x="4450944" y="6737136"/>
                <a:ext cx="315901" cy="736715"/>
              </a:xfrm>
              <a:custGeom>
                <a:avLst/>
                <a:gdLst>
                  <a:gd name="connsiteX0" fmla="*/ 210990 w 315901"/>
                  <a:gd name="connsiteY0" fmla="*/ 631803 h 736715"/>
                  <a:gd name="connsiteX1" fmla="*/ 210990 w 315901"/>
                  <a:gd name="connsiteY1" fmla="*/ 526308 h 736715"/>
                  <a:gd name="connsiteX2" fmla="*/ 105495 w 315901"/>
                  <a:gd name="connsiteY2" fmla="*/ 526308 h 736715"/>
                  <a:gd name="connsiteX3" fmla="*/ 105495 w 315901"/>
                  <a:gd name="connsiteY3" fmla="*/ 420814 h 736715"/>
                  <a:gd name="connsiteX4" fmla="*/ 105495 w 315901"/>
                  <a:gd name="connsiteY4" fmla="*/ 315902 h 736715"/>
                  <a:gd name="connsiteX5" fmla="*/ 105495 w 315901"/>
                  <a:gd name="connsiteY5" fmla="*/ 210407 h 736715"/>
                  <a:gd name="connsiteX6" fmla="*/ 105495 w 315901"/>
                  <a:gd name="connsiteY6" fmla="*/ 104912 h 736715"/>
                  <a:gd name="connsiteX7" fmla="*/ 210990 w 315901"/>
                  <a:gd name="connsiteY7" fmla="*/ 104912 h 736715"/>
                  <a:gd name="connsiteX8" fmla="*/ 210990 w 315901"/>
                  <a:gd name="connsiteY8" fmla="*/ 0 h 736715"/>
                  <a:gd name="connsiteX9" fmla="*/ 105495 w 315901"/>
                  <a:gd name="connsiteY9" fmla="*/ 0 h 736715"/>
                  <a:gd name="connsiteX10" fmla="*/ 105495 w 315901"/>
                  <a:gd name="connsiteY10" fmla="*/ 104912 h 736715"/>
                  <a:gd name="connsiteX11" fmla="*/ 0 w 315901"/>
                  <a:gd name="connsiteY11" fmla="*/ 104912 h 736715"/>
                  <a:gd name="connsiteX12" fmla="*/ 0 w 315901"/>
                  <a:gd name="connsiteY12" fmla="*/ 210407 h 736715"/>
                  <a:gd name="connsiteX13" fmla="*/ 0 w 315901"/>
                  <a:gd name="connsiteY13" fmla="*/ 315902 h 736715"/>
                  <a:gd name="connsiteX14" fmla="*/ 0 w 315901"/>
                  <a:gd name="connsiteY14" fmla="*/ 420814 h 736715"/>
                  <a:gd name="connsiteX15" fmla="*/ 0 w 315901"/>
                  <a:gd name="connsiteY15" fmla="*/ 526308 h 736715"/>
                  <a:gd name="connsiteX16" fmla="*/ 105495 w 315901"/>
                  <a:gd name="connsiteY16" fmla="*/ 526308 h 736715"/>
                  <a:gd name="connsiteX17" fmla="*/ 105495 w 315901"/>
                  <a:gd name="connsiteY17" fmla="*/ 631803 h 736715"/>
                  <a:gd name="connsiteX18" fmla="*/ 210990 w 315901"/>
                  <a:gd name="connsiteY18" fmla="*/ 631803 h 736715"/>
                  <a:gd name="connsiteX19" fmla="*/ 210990 w 315901"/>
                  <a:gd name="connsiteY19" fmla="*/ 736715 h 736715"/>
                  <a:gd name="connsiteX20" fmla="*/ 315902 w 315901"/>
                  <a:gd name="connsiteY20" fmla="*/ 736715 h 736715"/>
                  <a:gd name="connsiteX21" fmla="*/ 315902 w 315901"/>
                  <a:gd name="connsiteY21" fmla="*/ 631803 h 736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15901" h="736715">
                    <a:moveTo>
                      <a:pt x="210990" y="631803"/>
                    </a:moveTo>
                    <a:lnTo>
                      <a:pt x="210990" y="526308"/>
                    </a:lnTo>
                    <a:lnTo>
                      <a:pt x="105495" y="526308"/>
                    </a:lnTo>
                    <a:lnTo>
                      <a:pt x="105495" y="420814"/>
                    </a:lnTo>
                    <a:lnTo>
                      <a:pt x="105495" y="315902"/>
                    </a:lnTo>
                    <a:lnTo>
                      <a:pt x="105495" y="210407"/>
                    </a:lnTo>
                    <a:lnTo>
                      <a:pt x="105495" y="104912"/>
                    </a:lnTo>
                    <a:lnTo>
                      <a:pt x="210990" y="104912"/>
                    </a:lnTo>
                    <a:lnTo>
                      <a:pt x="210990" y="0"/>
                    </a:lnTo>
                    <a:lnTo>
                      <a:pt x="105495" y="0"/>
                    </a:lnTo>
                    <a:lnTo>
                      <a:pt x="105495" y="104912"/>
                    </a:lnTo>
                    <a:lnTo>
                      <a:pt x="0" y="104912"/>
                    </a:lnTo>
                    <a:lnTo>
                      <a:pt x="0" y="210407"/>
                    </a:lnTo>
                    <a:lnTo>
                      <a:pt x="0" y="315902"/>
                    </a:lnTo>
                    <a:lnTo>
                      <a:pt x="0" y="420814"/>
                    </a:lnTo>
                    <a:lnTo>
                      <a:pt x="0" y="526308"/>
                    </a:lnTo>
                    <a:lnTo>
                      <a:pt x="105495" y="526308"/>
                    </a:lnTo>
                    <a:lnTo>
                      <a:pt x="105495" y="631803"/>
                    </a:lnTo>
                    <a:lnTo>
                      <a:pt x="210990" y="631803"/>
                    </a:lnTo>
                    <a:lnTo>
                      <a:pt x="210990" y="736715"/>
                    </a:lnTo>
                    <a:lnTo>
                      <a:pt x="315902" y="736715"/>
                    </a:lnTo>
                    <a:lnTo>
                      <a:pt x="315902" y="631803"/>
                    </a:lnTo>
                    <a:close/>
                  </a:path>
                </a:pathLst>
              </a:custGeom>
              <a:solidFill>
                <a:srgbClr val="F79B20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1339CCD-4CA7-4B89-E096-76520B88E1EC}"/>
                  </a:ext>
                </a:extLst>
              </p:cNvPr>
              <p:cNvSpPr/>
              <p:nvPr/>
            </p:nvSpPr>
            <p:spPr>
              <a:xfrm>
                <a:off x="4661934" y="6631641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F79B20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56" name="Graphic 45">
              <a:extLst>
                <a:ext uri="{FF2B5EF4-FFF2-40B4-BE49-F238E27FC236}">
                  <a16:creationId xmlns:a16="http://schemas.microsoft.com/office/drawing/2014/main" id="{4858C4F3-918F-1F40-F7F0-CF37593EAA8E}"/>
                </a:ext>
              </a:extLst>
            </p:cNvPr>
            <p:cNvGrpSpPr/>
            <p:nvPr/>
          </p:nvGrpSpPr>
          <p:grpSpPr>
            <a:xfrm>
              <a:off x="4240538" y="6315740"/>
              <a:ext cx="1474596" cy="1474596"/>
              <a:chOff x="4240538" y="6315740"/>
              <a:chExt cx="1474596" cy="1474596"/>
            </a:xfrm>
            <a:solidFill>
              <a:srgbClr val="242428"/>
            </a:solidFill>
          </p:grpSpPr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A4BF155A-BA35-46A5-4D5A-23F6DC4BD71B}"/>
                  </a:ext>
                </a:extLst>
              </p:cNvPr>
              <p:cNvSpPr/>
              <p:nvPr/>
            </p:nvSpPr>
            <p:spPr>
              <a:xfrm>
                <a:off x="4346032" y="6631641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895CB2D9-A2DC-5AB2-1DB0-C9E21354EAFD}"/>
                  </a:ext>
                </a:extLst>
              </p:cNvPr>
              <p:cNvSpPr/>
              <p:nvPr/>
            </p:nvSpPr>
            <p:spPr>
              <a:xfrm>
                <a:off x="4346032" y="7368939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BB9ADAFF-821D-1ED4-FDEE-22F6B0EBB2E2}"/>
                  </a:ext>
                </a:extLst>
              </p:cNvPr>
              <p:cNvSpPr/>
              <p:nvPr/>
            </p:nvSpPr>
            <p:spPr>
              <a:xfrm>
                <a:off x="4450944" y="7473851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03F07F30-D434-19BD-F349-0C97DE6E6868}"/>
                  </a:ext>
                </a:extLst>
              </p:cNvPr>
              <p:cNvSpPr/>
              <p:nvPr/>
            </p:nvSpPr>
            <p:spPr>
              <a:xfrm>
                <a:off x="5504144" y="7368939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2E39036D-B934-ED89-8E43-5BD38CDEDBC1}"/>
                  </a:ext>
                </a:extLst>
              </p:cNvPr>
              <p:cNvSpPr/>
              <p:nvPr/>
            </p:nvSpPr>
            <p:spPr>
              <a:xfrm>
                <a:off x="5609639" y="6737136"/>
                <a:ext cx="105494" cy="631803"/>
              </a:xfrm>
              <a:custGeom>
                <a:avLst/>
                <a:gdLst>
                  <a:gd name="connsiteX0" fmla="*/ 0 w 105494"/>
                  <a:gd name="connsiteY0" fmla="*/ 0 h 631803"/>
                  <a:gd name="connsiteX1" fmla="*/ 105495 w 105494"/>
                  <a:gd name="connsiteY1" fmla="*/ 0 h 631803"/>
                  <a:gd name="connsiteX2" fmla="*/ 105495 w 105494"/>
                  <a:gd name="connsiteY2" fmla="*/ 631803 h 631803"/>
                  <a:gd name="connsiteX3" fmla="*/ 0 w 105494"/>
                  <a:gd name="connsiteY3" fmla="*/ 631803 h 631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631803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631803"/>
                    </a:lnTo>
                    <a:lnTo>
                      <a:pt x="0" y="631803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F528F6A4-6093-1778-3136-1ED0CD30F94D}"/>
                  </a:ext>
                </a:extLst>
              </p:cNvPr>
              <p:cNvSpPr/>
              <p:nvPr/>
            </p:nvSpPr>
            <p:spPr>
              <a:xfrm>
                <a:off x="4240538" y="6737136"/>
                <a:ext cx="105494" cy="631803"/>
              </a:xfrm>
              <a:custGeom>
                <a:avLst/>
                <a:gdLst>
                  <a:gd name="connsiteX0" fmla="*/ 0 w 105494"/>
                  <a:gd name="connsiteY0" fmla="*/ 0 h 631803"/>
                  <a:gd name="connsiteX1" fmla="*/ 105495 w 105494"/>
                  <a:gd name="connsiteY1" fmla="*/ 0 h 631803"/>
                  <a:gd name="connsiteX2" fmla="*/ 105495 w 105494"/>
                  <a:gd name="connsiteY2" fmla="*/ 631803 h 631803"/>
                  <a:gd name="connsiteX3" fmla="*/ 0 w 105494"/>
                  <a:gd name="connsiteY3" fmla="*/ 631803 h 631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631803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631803"/>
                    </a:lnTo>
                    <a:lnTo>
                      <a:pt x="0" y="631803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294F046E-7432-0B5C-539D-88009864B36E}"/>
                  </a:ext>
                </a:extLst>
              </p:cNvPr>
              <p:cNvSpPr/>
              <p:nvPr/>
            </p:nvSpPr>
            <p:spPr>
              <a:xfrm>
                <a:off x="5504144" y="6631641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88AB2CBA-48AB-B20F-10C4-A0CE28AA9978}"/>
                  </a:ext>
                </a:extLst>
              </p:cNvPr>
              <p:cNvSpPr/>
              <p:nvPr/>
            </p:nvSpPr>
            <p:spPr>
              <a:xfrm>
                <a:off x="4661934" y="6315740"/>
                <a:ext cx="631803" cy="105494"/>
              </a:xfrm>
              <a:custGeom>
                <a:avLst/>
                <a:gdLst>
                  <a:gd name="connsiteX0" fmla="*/ 0 w 631803"/>
                  <a:gd name="connsiteY0" fmla="*/ 0 h 105494"/>
                  <a:gd name="connsiteX1" fmla="*/ 631803 w 631803"/>
                  <a:gd name="connsiteY1" fmla="*/ 0 h 105494"/>
                  <a:gd name="connsiteX2" fmla="*/ 631803 w 631803"/>
                  <a:gd name="connsiteY2" fmla="*/ 105495 h 105494"/>
                  <a:gd name="connsiteX3" fmla="*/ 0 w 631803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803" h="105494">
                    <a:moveTo>
                      <a:pt x="0" y="0"/>
                    </a:moveTo>
                    <a:lnTo>
                      <a:pt x="631803" y="0"/>
                    </a:lnTo>
                    <a:lnTo>
                      <a:pt x="631803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2EF9E0EA-499A-3DD4-4910-2FF70B9815F0}"/>
                  </a:ext>
                </a:extLst>
              </p:cNvPr>
              <p:cNvSpPr/>
              <p:nvPr/>
            </p:nvSpPr>
            <p:spPr>
              <a:xfrm>
                <a:off x="4661934" y="7684841"/>
                <a:ext cx="631803" cy="105494"/>
              </a:xfrm>
              <a:custGeom>
                <a:avLst/>
                <a:gdLst>
                  <a:gd name="connsiteX0" fmla="*/ 0 w 631803"/>
                  <a:gd name="connsiteY0" fmla="*/ 0 h 105494"/>
                  <a:gd name="connsiteX1" fmla="*/ 631803 w 631803"/>
                  <a:gd name="connsiteY1" fmla="*/ 0 h 105494"/>
                  <a:gd name="connsiteX2" fmla="*/ 631803 w 631803"/>
                  <a:gd name="connsiteY2" fmla="*/ 105495 h 105494"/>
                  <a:gd name="connsiteX3" fmla="*/ 0 w 631803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803" h="105494">
                    <a:moveTo>
                      <a:pt x="0" y="0"/>
                    </a:moveTo>
                    <a:lnTo>
                      <a:pt x="631803" y="0"/>
                    </a:lnTo>
                    <a:lnTo>
                      <a:pt x="631803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CEE17F5E-DA47-4B82-FB8D-2BA5E80FE84C}"/>
                  </a:ext>
                </a:extLst>
              </p:cNvPr>
              <p:cNvSpPr/>
              <p:nvPr/>
            </p:nvSpPr>
            <p:spPr>
              <a:xfrm>
                <a:off x="4556439" y="6421234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0963F05A-4D67-C580-391A-313876AFA05A}"/>
                  </a:ext>
                </a:extLst>
              </p:cNvPr>
              <p:cNvSpPr/>
              <p:nvPr/>
            </p:nvSpPr>
            <p:spPr>
              <a:xfrm>
                <a:off x="5293737" y="6421234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6C345BE1-6A50-FB18-8C84-292A52223D2C}"/>
                  </a:ext>
                </a:extLst>
              </p:cNvPr>
              <p:cNvSpPr/>
              <p:nvPr/>
            </p:nvSpPr>
            <p:spPr>
              <a:xfrm>
                <a:off x="4450944" y="6526146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87356106-AA83-9520-9A4F-E85AAFEA1C7B}"/>
                  </a:ext>
                </a:extLst>
              </p:cNvPr>
              <p:cNvSpPr/>
              <p:nvPr/>
            </p:nvSpPr>
            <p:spPr>
              <a:xfrm>
                <a:off x="5398649" y="6526146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BF81A5FB-1D02-7D42-0000-46F6DB7BA24F}"/>
                  </a:ext>
                </a:extLst>
              </p:cNvPr>
              <p:cNvSpPr/>
              <p:nvPr/>
            </p:nvSpPr>
            <p:spPr>
              <a:xfrm>
                <a:off x="4556439" y="7579346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AC8C0220-8448-0F58-AA87-F3A7B5A7B9C9}"/>
                  </a:ext>
                </a:extLst>
              </p:cNvPr>
              <p:cNvSpPr/>
              <p:nvPr/>
            </p:nvSpPr>
            <p:spPr>
              <a:xfrm>
                <a:off x="5293737" y="7579346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1DD97F5A-76A2-510B-C757-F7D0509FDA2A}"/>
                  </a:ext>
                </a:extLst>
              </p:cNvPr>
              <p:cNvSpPr/>
              <p:nvPr/>
            </p:nvSpPr>
            <p:spPr>
              <a:xfrm>
                <a:off x="5398649" y="7473851"/>
                <a:ext cx="105494" cy="105494"/>
              </a:xfrm>
              <a:custGeom>
                <a:avLst/>
                <a:gdLst>
                  <a:gd name="connsiteX0" fmla="*/ 0 w 105494"/>
                  <a:gd name="connsiteY0" fmla="*/ 0 h 105494"/>
                  <a:gd name="connsiteX1" fmla="*/ 105495 w 105494"/>
                  <a:gd name="connsiteY1" fmla="*/ 0 h 105494"/>
                  <a:gd name="connsiteX2" fmla="*/ 105495 w 105494"/>
                  <a:gd name="connsiteY2" fmla="*/ 105495 h 105494"/>
                  <a:gd name="connsiteX3" fmla="*/ 0 w 105494"/>
                  <a:gd name="connsiteY3" fmla="*/ 105495 h 105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494" h="105494">
                    <a:moveTo>
                      <a:pt x="0" y="0"/>
                    </a:moveTo>
                    <a:lnTo>
                      <a:pt x="105495" y="0"/>
                    </a:lnTo>
                    <a:lnTo>
                      <a:pt x="105495" y="105495"/>
                    </a:lnTo>
                    <a:lnTo>
                      <a:pt x="0" y="105495"/>
                    </a:lnTo>
                    <a:close/>
                  </a:path>
                </a:pathLst>
              </a:custGeom>
              <a:solidFill>
                <a:srgbClr val="242428"/>
              </a:solidFill>
              <a:ln w="57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sp>
        <p:nvSpPr>
          <p:cNvPr id="73" name="Graphic 678">
            <a:extLst>
              <a:ext uri="{FF2B5EF4-FFF2-40B4-BE49-F238E27FC236}">
                <a16:creationId xmlns:a16="http://schemas.microsoft.com/office/drawing/2014/main" id="{3C5CD62A-76AD-8DB2-269F-47DB2098CB8A}"/>
              </a:ext>
            </a:extLst>
          </p:cNvPr>
          <p:cNvSpPr/>
          <p:nvPr/>
        </p:nvSpPr>
        <p:spPr>
          <a:xfrm>
            <a:off x="4398094" y="5213527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100" name="Graphic 678">
            <a:extLst>
              <a:ext uri="{FF2B5EF4-FFF2-40B4-BE49-F238E27FC236}">
                <a16:creationId xmlns:a16="http://schemas.microsoft.com/office/drawing/2014/main" id="{D3C1EA00-0DE4-1DE6-3B5A-8FDF949A7FE4}"/>
              </a:ext>
            </a:extLst>
          </p:cNvPr>
          <p:cNvSpPr/>
          <p:nvPr/>
        </p:nvSpPr>
        <p:spPr>
          <a:xfrm>
            <a:off x="8985332" y="5213527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127" name="Graphic 678">
            <a:extLst>
              <a:ext uri="{FF2B5EF4-FFF2-40B4-BE49-F238E27FC236}">
                <a16:creationId xmlns:a16="http://schemas.microsoft.com/office/drawing/2014/main" id="{1F72C809-6572-6C36-E860-009A46A3A626}"/>
              </a:ext>
            </a:extLst>
          </p:cNvPr>
          <p:cNvSpPr/>
          <p:nvPr/>
        </p:nvSpPr>
        <p:spPr>
          <a:xfrm>
            <a:off x="13755573" y="5213527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154" name="Graphic 678">
            <a:extLst>
              <a:ext uri="{FF2B5EF4-FFF2-40B4-BE49-F238E27FC236}">
                <a16:creationId xmlns:a16="http://schemas.microsoft.com/office/drawing/2014/main" id="{C2BC29C3-5740-B04E-58A3-7D80FD53873F}"/>
              </a:ext>
            </a:extLst>
          </p:cNvPr>
          <p:cNvSpPr/>
          <p:nvPr/>
        </p:nvSpPr>
        <p:spPr>
          <a:xfrm>
            <a:off x="18647481" y="5213527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tx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grpSp>
        <p:nvGrpSpPr>
          <p:cNvPr id="209" name="Graphic 8">
            <a:extLst>
              <a:ext uri="{FF2B5EF4-FFF2-40B4-BE49-F238E27FC236}">
                <a16:creationId xmlns:a16="http://schemas.microsoft.com/office/drawing/2014/main" id="{8FB9E409-52B9-57F4-937A-57CB159081F7}"/>
              </a:ext>
            </a:extLst>
          </p:cNvPr>
          <p:cNvGrpSpPr/>
          <p:nvPr/>
        </p:nvGrpSpPr>
        <p:grpSpPr>
          <a:xfrm>
            <a:off x="10957217" y="4970007"/>
            <a:ext cx="1555739" cy="1728918"/>
            <a:chOff x="17520746" y="4289614"/>
            <a:chExt cx="3088948" cy="3432799"/>
          </a:xfrm>
        </p:grpSpPr>
        <p:grpSp>
          <p:nvGrpSpPr>
            <p:cNvPr id="210" name="Graphic 8">
              <a:extLst>
                <a:ext uri="{FF2B5EF4-FFF2-40B4-BE49-F238E27FC236}">
                  <a16:creationId xmlns:a16="http://schemas.microsoft.com/office/drawing/2014/main" id="{A8D70044-FAB5-5695-CCCE-233E21014CEC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6E07E8E5-B978-CE70-2615-D080F9FC2DD6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id="{3D35743C-D990-908A-3E27-FE7D76B99A8F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1EC03E0F-E63D-DC00-B38B-7D6D697F3C00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id="{B7C9939B-07F2-97F0-4E88-9F7CE8A22548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rgbClr val="FFBE3B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12" name="Graphic 8">
              <a:extLst>
                <a:ext uri="{FF2B5EF4-FFF2-40B4-BE49-F238E27FC236}">
                  <a16:creationId xmlns:a16="http://schemas.microsoft.com/office/drawing/2014/main" id="{3FFB267C-B844-4043-C620-D0F8D8273755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id="{81E05D40-5840-B5C8-4681-D2086357411D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4" name="Freeform 233">
                <a:extLst>
                  <a:ext uri="{FF2B5EF4-FFF2-40B4-BE49-F238E27FC236}">
                    <a16:creationId xmlns:a16="http://schemas.microsoft.com/office/drawing/2014/main" id="{0536FF2E-7F7C-C5A9-B37C-0F979F07C3FF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5" name="Freeform 234">
                <a:extLst>
                  <a:ext uri="{FF2B5EF4-FFF2-40B4-BE49-F238E27FC236}">
                    <a16:creationId xmlns:a16="http://schemas.microsoft.com/office/drawing/2014/main" id="{A26A141B-EC32-8F23-7C62-06680DA39492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6" name="Freeform 235">
                <a:extLst>
                  <a:ext uri="{FF2B5EF4-FFF2-40B4-BE49-F238E27FC236}">
                    <a16:creationId xmlns:a16="http://schemas.microsoft.com/office/drawing/2014/main" id="{5268B341-FB88-2A72-451D-1FAE2FD64AC7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7" name="Freeform 236">
                <a:extLst>
                  <a:ext uri="{FF2B5EF4-FFF2-40B4-BE49-F238E27FC236}">
                    <a16:creationId xmlns:a16="http://schemas.microsoft.com/office/drawing/2014/main" id="{AC6DBE00-2885-DEC8-B92C-EFE99504914D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8" name="Freeform 237">
                <a:extLst>
                  <a:ext uri="{FF2B5EF4-FFF2-40B4-BE49-F238E27FC236}">
                    <a16:creationId xmlns:a16="http://schemas.microsoft.com/office/drawing/2014/main" id="{5AFB0ABB-B667-E468-E7F5-DFA61A2F5966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9" name="Freeform 238">
                <a:extLst>
                  <a:ext uri="{FF2B5EF4-FFF2-40B4-BE49-F238E27FC236}">
                    <a16:creationId xmlns:a16="http://schemas.microsoft.com/office/drawing/2014/main" id="{4CD547FC-DCBB-AAC2-DAB7-1C6E0C90F548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id="{C4E13852-1B88-50F4-CEBE-08C21FC1B92A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1" name="Freeform 240">
                <a:extLst>
                  <a:ext uri="{FF2B5EF4-FFF2-40B4-BE49-F238E27FC236}">
                    <a16:creationId xmlns:a16="http://schemas.microsoft.com/office/drawing/2014/main" id="{7DF76835-CB9F-0719-1B6A-0D096F8E4654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2" name="Freeform 241">
                <a:extLst>
                  <a:ext uri="{FF2B5EF4-FFF2-40B4-BE49-F238E27FC236}">
                    <a16:creationId xmlns:a16="http://schemas.microsoft.com/office/drawing/2014/main" id="{04006D10-2CB6-C276-13C0-25D79BCA38EE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3" name="Freeform 242">
                <a:extLst>
                  <a:ext uri="{FF2B5EF4-FFF2-40B4-BE49-F238E27FC236}">
                    <a16:creationId xmlns:a16="http://schemas.microsoft.com/office/drawing/2014/main" id="{C9B9AB65-A3FF-31B1-8640-523E7C45D3A7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4" name="Freeform 243">
                <a:extLst>
                  <a:ext uri="{FF2B5EF4-FFF2-40B4-BE49-F238E27FC236}">
                    <a16:creationId xmlns:a16="http://schemas.microsoft.com/office/drawing/2014/main" id="{B9C8748B-AA2B-EB08-8FF8-86A9AA1FBD80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5ADA0CB9-6E7B-5303-02D5-E13687804389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rgbClr val="F79B20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213" name="Graphic 8">
              <a:extLst>
                <a:ext uri="{FF2B5EF4-FFF2-40B4-BE49-F238E27FC236}">
                  <a16:creationId xmlns:a16="http://schemas.microsoft.com/office/drawing/2014/main" id="{51D5EDE6-D53F-F9C9-E9EC-62353AE4F29F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104DF6A8-DC28-BC69-7BB8-1B30F422C0C1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82EBA015-A116-D8EC-2D6B-7A77A5A1F2D6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id="{6F7CBFB7-F085-BBC0-EDDC-89C17ABC1F4A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BEBBCBEA-A160-AE3A-C7E1-D69B1498382A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6039516F-CB3C-2AE8-E6E1-F5E5727C90BE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D42C64FA-486B-BEF1-E0CF-218F6D493272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230B8688-DC06-18D8-FAF5-8E82EC3F6E9B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117E2AA2-7BC8-4CBF-9260-45EB8A0A915E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id="{F2365508-3859-9E2C-9014-47AD09DD2B3A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id="{B9D86B9E-CEAD-B5B0-A872-1AF532C00838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id="{B2B4189B-2E8B-D63D-494A-43A02D18A063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id="{201EC6E6-DC6F-122B-BF08-08525F15B020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6" name="Freeform 225">
                <a:extLst>
                  <a:ext uri="{FF2B5EF4-FFF2-40B4-BE49-F238E27FC236}">
                    <a16:creationId xmlns:a16="http://schemas.microsoft.com/office/drawing/2014/main" id="{D9D6B8A4-6535-E2AE-294E-C711AA546C74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7" name="Freeform 226">
                <a:extLst>
                  <a:ext uri="{FF2B5EF4-FFF2-40B4-BE49-F238E27FC236}">
                    <a16:creationId xmlns:a16="http://schemas.microsoft.com/office/drawing/2014/main" id="{81D012AB-A453-879A-0DBF-E95E424EE283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8" name="Freeform 227">
                <a:extLst>
                  <a:ext uri="{FF2B5EF4-FFF2-40B4-BE49-F238E27FC236}">
                    <a16:creationId xmlns:a16="http://schemas.microsoft.com/office/drawing/2014/main" id="{C8380E61-754B-AFA9-39B0-E39BD4D3595B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6AD6DF8B-E4F8-03F5-67A9-4536336467E1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id="{D3936471-97B2-2731-3AED-CEE3F6E0BF87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id="{4745060F-D5F2-51EB-E1D1-62344142F1B3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id="{C3413006-0E6C-2303-E6F1-A9A1FFFAC8E6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grpSp>
        <p:nvGrpSpPr>
          <p:cNvPr id="249" name="Graphic 20">
            <a:extLst>
              <a:ext uri="{FF2B5EF4-FFF2-40B4-BE49-F238E27FC236}">
                <a16:creationId xmlns:a16="http://schemas.microsoft.com/office/drawing/2014/main" id="{AA9F3085-4428-BE5A-434F-43FB7E147CB9}"/>
              </a:ext>
            </a:extLst>
          </p:cNvPr>
          <p:cNvGrpSpPr/>
          <p:nvPr/>
        </p:nvGrpSpPr>
        <p:grpSpPr>
          <a:xfrm>
            <a:off x="6369979" y="4586089"/>
            <a:ext cx="1372736" cy="2496754"/>
            <a:chOff x="18592196" y="4408564"/>
            <a:chExt cx="2744149" cy="4991100"/>
          </a:xfrm>
        </p:grpSpPr>
        <p:sp>
          <p:nvSpPr>
            <p:cNvPr id="250" name="Freeform 249">
              <a:extLst>
                <a:ext uri="{FF2B5EF4-FFF2-40B4-BE49-F238E27FC236}">
                  <a16:creationId xmlns:a16="http://schemas.microsoft.com/office/drawing/2014/main" id="{0E267B18-891C-2F18-B5B8-E847DE342E64}"/>
                </a:ext>
              </a:extLst>
            </p:cNvPr>
            <p:cNvSpPr/>
            <p:nvPr/>
          </p:nvSpPr>
          <p:spPr>
            <a:xfrm>
              <a:off x="18764001" y="4580966"/>
              <a:ext cx="2401486" cy="2753677"/>
            </a:xfrm>
            <a:custGeom>
              <a:avLst/>
              <a:gdLst>
                <a:gd name="connsiteX0" fmla="*/ 2401487 w 2401486"/>
                <a:gd name="connsiteY0" fmla="*/ 1721168 h 2753677"/>
                <a:gd name="connsiteX1" fmla="*/ 2229681 w 2401486"/>
                <a:gd name="connsiteY1" fmla="*/ 1721168 h 2753677"/>
                <a:gd name="connsiteX2" fmla="*/ 2229681 w 2401486"/>
                <a:gd name="connsiteY2" fmla="*/ 1032510 h 2753677"/>
                <a:gd name="connsiteX3" fmla="*/ 2057875 w 2401486"/>
                <a:gd name="connsiteY3" fmla="*/ 1032510 h 2753677"/>
                <a:gd name="connsiteX4" fmla="*/ 2057875 w 2401486"/>
                <a:gd name="connsiteY4" fmla="*/ 687705 h 2753677"/>
                <a:gd name="connsiteX5" fmla="*/ 1886069 w 2401486"/>
                <a:gd name="connsiteY5" fmla="*/ 687705 h 2753677"/>
                <a:gd name="connsiteX6" fmla="*/ 1886069 w 2401486"/>
                <a:gd name="connsiteY6" fmla="*/ 516255 h 2753677"/>
                <a:gd name="connsiteX7" fmla="*/ 1715212 w 2401486"/>
                <a:gd name="connsiteY7" fmla="*/ 516255 h 2753677"/>
                <a:gd name="connsiteX8" fmla="*/ 1715212 w 2401486"/>
                <a:gd name="connsiteY8" fmla="*/ 343853 h 2753677"/>
                <a:gd name="connsiteX9" fmla="*/ 1543406 w 2401486"/>
                <a:gd name="connsiteY9" fmla="*/ 343853 h 2753677"/>
                <a:gd name="connsiteX10" fmla="*/ 1543406 w 2401486"/>
                <a:gd name="connsiteY10" fmla="*/ 171450 h 2753677"/>
                <a:gd name="connsiteX11" fmla="*/ 1371600 w 2401486"/>
                <a:gd name="connsiteY11" fmla="*/ 171450 h 2753677"/>
                <a:gd name="connsiteX12" fmla="*/ 1371600 w 2401486"/>
                <a:gd name="connsiteY12" fmla="*/ 0 h 2753677"/>
                <a:gd name="connsiteX13" fmla="*/ 1028937 w 2401486"/>
                <a:gd name="connsiteY13" fmla="*/ 0 h 2753677"/>
                <a:gd name="connsiteX14" fmla="*/ 1028937 w 2401486"/>
                <a:gd name="connsiteY14" fmla="*/ 171450 h 2753677"/>
                <a:gd name="connsiteX15" fmla="*/ 857131 w 2401486"/>
                <a:gd name="connsiteY15" fmla="*/ 171450 h 2753677"/>
                <a:gd name="connsiteX16" fmla="*/ 857131 w 2401486"/>
                <a:gd name="connsiteY16" fmla="*/ 343853 h 2753677"/>
                <a:gd name="connsiteX17" fmla="*/ 686275 w 2401486"/>
                <a:gd name="connsiteY17" fmla="*/ 343853 h 2753677"/>
                <a:gd name="connsiteX18" fmla="*/ 686275 w 2401486"/>
                <a:gd name="connsiteY18" fmla="*/ 516255 h 2753677"/>
                <a:gd name="connsiteX19" fmla="*/ 514469 w 2401486"/>
                <a:gd name="connsiteY19" fmla="*/ 516255 h 2753677"/>
                <a:gd name="connsiteX20" fmla="*/ 514469 w 2401486"/>
                <a:gd name="connsiteY20" fmla="*/ 687705 h 2753677"/>
                <a:gd name="connsiteX21" fmla="*/ 342663 w 2401486"/>
                <a:gd name="connsiteY21" fmla="*/ 687705 h 2753677"/>
                <a:gd name="connsiteX22" fmla="*/ 342663 w 2401486"/>
                <a:gd name="connsiteY22" fmla="*/ 1032510 h 2753677"/>
                <a:gd name="connsiteX23" fmla="*/ 170857 w 2401486"/>
                <a:gd name="connsiteY23" fmla="*/ 1032510 h 2753677"/>
                <a:gd name="connsiteX24" fmla="*/ 170857 w 2401486"/>
                <a:gd name="connsiteY24" fmla="*/ 1721168 h 2753677"/>
                <a:gd name="connsiteX25" fmla="*/ 0 w 2401486"/>
                <a:gd name="connsiteY25" fmla="*/ 1721168 h 2753677"/>
                <a:gd name="connsiteX26" fmla="*/ 0 w 2401486"/>
                <a:gd name="connsiteY26" fmla="*/ 2753678 h 2753677"/>
                <a:gd name="connsiteX27" fmla="*/ 2401487 w 2401486"/>
                <a:gd name="connsiteY27" fmla="*/ 2753678 h 275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01486" h="2753677">
                  <a:moveTo>
                    <a:pt x="2401487" y="1721168"/>
                  </a:moveTo>
                  <a:lnTo>
                    <a:pt x="2229681" y="1721168"/>
                  </a:lnTo>
                  <a:lnTo>
                    <a:pt x="2229681" y="1032510"/>
                  </a:lnTo>
                  <a:lnTo>
                    <a:pt x="2057875" y="1032510"/>
                  </a:lnTo>
                  <a:lnTo>
                    <a:pt x="2057875" y="687705"/>
                  </a:lnTo>
                  <a:lnTo>
                    <a:pt x="1886069" y="687705"/>
                  </a:lnTo>
                  <a:lnTo>
                    <a:pt x="1886069" y="516255"/>
                  </a:lnTo>
                  <a:lnTo>
                    <a:pt x="1715212" y="516255"/>
                  </a:lnTo>
                  <a:lnTo>
                    <a:pt x="1715212" y="343853"/>
                  </a:lnTo>
                  <a:lnTo>
                    <a:pt x="1543406" y="343853"/>
                  </a:lnTo>
                  <a:lnTo>
                    <a:pt x="1543406" y="171450"/>
                  </a:lnTo>
                  <a:lnTo>
                    <a:pt x="1371600" y="171450"/>
                  </a:lnTo>
                  <a:lnTo>
                    <a:pt x="1371600" y="0"/>
                  </a:lnTo>
                  <a:lnTo>
                    <a:pt x="1028937" y="0"/>
                  </a:lnTo>
                  <a:lnTo>
                    <a:pt x="1028937" y="171450"/>
                  </a:lnTo>
                  <a:lnTo>
                    <a:pt x="857131" y="171450"/>
                  </a:lnTo>
                  <a:lnTo>
                    <a:pt x="857131" y="343853"/>
                  </a:lnTo>
                  <a:lnTo>
                    <a:pt x="686275" y="343853"/>
                  </a:lnTo>
                  <a:lnTo>
                    <a:pt x="686275" y="516255"/>
                  </a:lnTo>
                  <a:lnTo>
                    <a:pt x="514469" y="516255"/>
                  </a:lnTo>
                  <a:lnTo>
                    <a:pt x="514469" y="687705"/>
                  </a:lnTo>
                  <a:lnTo>
                    <a:pt x="342663" y="687705"/>
                  </a:lnTo>
                  <a:lnTo>
                    <a:pt x="342663" y="1032510"/>
                  </a:lnTo>
                  <a:lnTo>
                    <a:pt x="170857" y="1032510"/>
                  </a:lnTo>
                  <a:lnTo>
                    <a:pt x="170857" y="1721168"/>
                  </a:lnTo>
                  <a:lnTo>
                    <a:pt x="0" y="1721168"/>
                  </a:lnTo>
                  <a:lnTo>
                    <a:pt x="0" y="2753678"/>
                  </a:lnTo>
                  <a:lnTo>
                    <a:pt x="2401487" y="2753678"/>
                  </a:lnTo>
                  <a:close/>
                </a:path>
              </a:pathLst>
            </a:custGeom>
            <a:solidFill>
              <a:srgbClr val="15AD69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51" name="Freeform 250">
              <a:extLst>
                <a:ext uri="{FF2B5EF4-FFF2-40B4-BE49-F238E27FC236}">
                  <a16:creationId xmlns:a16="http://schemas.microsoft.com/office/drawing/2014/main" id="{1863A54C-5044-05DD-8989-A64DF865F417}"/>
                </a:ext>
              </a:extLst>
            </p:cNvPr>
            <p:cNvSpPr/>
            <p:nvPr/>
          </p:nvSpPr>
          <p:spPr>
            <a:xfrm>
              <a:off x="19450276" y="7678496"/>
              <a:ext cx="514468" cy="1549717"/>
            </a:xfrm>
            <a:custGeom>
              <a:avLst/>
              <a:gdLst>
                <a:gd name="connsiteX0" fmla="*/ 342663 w 514468"/>
                <a:gd name="connsiteY0" fmla="*/ 0 h 1549717"/>
                <a:gd name="connsiteX1" fmla="*/ 342663 w 514468"/>
                <a:gd name="connsiteY1" fmla="*/ 1377315 h 1549717"/>
                <a:gd name="connsiteX2" fmla="*/ 0 w 514468"/>
                <a:gd name="connsiteY2" fmla="*/ 1377315 h 1549717"/>
                <a:gd name="connsiteX3" fmla="*/ 0 w 514468"/>
                <a:gd name="connsiteY3" fmla="*/ 1549718 h 1549717"/>
                <a:gd name="connsiteX4" fmla="*/ 514469 w 514468"/>
                <a:gd name="connsiteY4" fmla="*/ 1549718 h 1549717"/>
                <a:gd name="connsiteX5" fmla="*/ 514469 w 514468"/>
                <a:gd name="connsiteY5" fmla="*/ 0 h 154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468" h="1549717">
                  <a:moveTo>
                    <a:pt x="342663" y="0"/>
                  </a:moveTo>
                  <a:lnTo>
                    <a:pt x="342663" y="1377315"/>
                  </a:lnTo>
                  <a:lnTo>
                    <a:pt x="0" y="1377315"/>
                  </a:lnTo>
                  <a:lnTo>
                    <a:pt x="0" y="1549718"/>
                  </a:lnTo>
                  <a:lnTo>
                    <a:pt x="514469" y="1549718"/>
                  </a:lnTo>
                  <a:lnTo>
                    <a:pt x="514469" y="0"/>
                  </a:lnTo>
                  <a:close/>
                </a:path>
              </a:pathLst>
            </a:custGeom>
            <a:solidFill>
              <a:srgbClr val="C4733B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52" name="Freeform 251">
              <a:extLst>
                <a:ext uri="{FF2B5EF4-FFF2-40B4-BE49-F238E27FC236}">
                  <a16:creationId xmlns:a16="http://schemas.microsoft.com/office/drawing/2014/main" id="{5FCD4A9C-EB33-95D2-F2DC-4F13E474A671}"/>
                </a:ext>
              </a:extLst>
            </p:cNvPr>
            <p:cNvSpPr/>
            <p:nvPr/>
          </p:nvSpPr>
          <p:spPr>
            <a:xfrm>
              <a:off x="20135601" y="6129731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53" name="Freeform 252">
              <a:extLst>
                <a:ext uri="{FF2B5EF4-FFF2-40B4-BE49-F238E27FC236}">
                  <a16:creationId xmlns:a16="http://schemas.microsoft.com/office/drawing/2014/main" id="{CDFB7B8A-2032-5B03-E219-453121778986}"/>
                </a:ext>
              </a:extLst>
            </p:cNvPr>
            <p:cNvSpPr/>
            <p:nvPr/>
          </p:nvSpPr>
          <p:spPr>
            <a:xfrm>
              <a:off x="19450276" y="5441074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54" name="Graphic 20">
              <a:extLst>
                <a:ext uri="{FF2B5EF4-FFF2-40B4-BE49-F238E27FC236}">
                  <a16:creationId xmlns:a16="http://schemas.microsoft.com/office/drawing/2014/main" id="{275A6D08-808C-DF0E-2229-A463F142AB5E}"/>
                </a:ext>
              </a:extLst>
            </p:cNvPr>
            <p:cNvGrpSpPr/>
            <p:nvPr/>
          </p:nvGrpSpPr>
          <p:grpSpPr>
            <a:xfrm>
              <a:off x="18764001" y="5097221"/>
              <a:ext cx="2401486" cy="2236470"/>
              <a:chOff x="18764001" y="5097221"/>
              <a:chExt cx="2401486" cy="2236470"/>
            </a:xfrm>
            <a:solidFill>
              <a:srgbClr val="008749"/>
            </a:solidFill>
          </p:grpSpPr>
          <p:sp>
            <p:nvSpPr>
              <p:cNvPr id="272" name="Freeform 271">
                <a:extLst>
                  <a:ext uri="{FF2B5EF4-FFF2-40B4-BE49-F238E27FC236}">
                    <a16:creationId xmlns:a16="http://schemas.microsoft.com/office/drawing/2014/main" id="{D8BC0817-1CCF-7338-47A8-9E98F8B4CAAA}"/>
                  </a:ext>
                </a:extLst>
              </p:cNvPr>
              <p:cNvSpPr/>
              <p:nvPr/>
            </p:nvSpPr>
            <p:spPr>
              <a:xfrm>
                <a:off x="19621133" y="6302134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3" name="Freeform 272">
                <a:extLst>
                  <a:ext uri="{FF2B5EF4-FFF2-40B4-BE49-F238E27FC236}">
                    <a16:creationId xmlns:a16="http://schemas.microsoft.com/office/drawing/2014/main" id="{145D9363-6308-2499-698D-69DDD4AD8A49}"/>
                  </a:ext>
                </a:extLst>
              </p:cNvPr>
              <p:cNvSpPr/>
              <p:nvPr/>
            </p:nvSpPr>
            <p:spPr>
              <a:xfrm>
                <a:off x="19450276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48F380DB-1FF0-F784-AF01-C9DDEB50C364}"/>
                  </a:ext>
                </a:extLst>
              </p:cNvPr>
              <p:cNvSpPr/>
              <p:nvPr/>
            </p:nvSpPr>
            <p:spPr>
              <a:xfrm>
                <a:off x="20307407" y="578587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5" name="Freeform 274">
                <a:extLst>
                  <a:ext uri="{FF2B5EF4-FFF2-40B4-BE49-F238E27FC236}">
                    <a16:creationId xmlns:a16="http://schemas.microsoft.com/office/drawing/2014/main" id="{FD64BBD8-35FE-035C-1BEC-BAB379329743}"/>
                  </a:ext>
                </a:extLst>
              </p:cNvPr>
              <p:cNvSpPr/>
              <p:nvPr/>
            </p:nvSpPr>
            <p:spPr>
              <a:xfrm>
                <a:off x="19278470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6" name="Freeform 275">
                <a:extLst>
                  <a:ext uri="{FF2B5EF4-FFF2-40B4-BE49-F238E27FC236}">
                    <a16:creationId xmlns:a16="http://schemas.microsoft.com/office/drawing/2014/main" id="{CC8AF971-2E60-C46A-7DC3-D39D1F0F98E7}"/>
                  </a:ext>
                </a:extLst>
              </p:cNvPr>
              <p:cNvSpPr/>
              <p:nvPr/>
            </p:nvSpPr>
            <p:spPr>
              <a:xfrm>
                <a:off x="20479213" y="561347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id="{DDCC5D9F-D36C-EA66-840D-E242FA544CEF}"/>
                  </a:ext>
                </a:extLst>
              </p:cNvPr>
              <p:cNvSpPr/>
              <p:nvPr/>
            </p:nvSpPr>
            <p:spPr>
              <a:xfrm>
                <a:off x="20135601" y="509722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CA22E27B-9A25-A49E-D238-D4DB15CA5531}"/>
                  </a:ext>
                </a:extLst>
              </p:cNvPr>
              <p:cNvSpPr/>
              <p:nvPr/>
            </p:nvSpPr>
            <p:spPr>
              <a:xfrm>
                <a:off x="18764001" y="6128779"/>
                <a:ext cx="2401486" cy="1204912"/>
              </a:xfrm>
              <a:custGeom>
                <a:avLst/>
                <a:gdLst>
                  <a:gd name="connsiteX0" fmla="*/ 2401487 w 2401486"/>
                  <a:gd name="connsiteY0" fmla="*/ 344805 h 1204912"/>
                  <a:gd name="connsiteX1" fmla="*/ 2401487 w 2401486"/>
                  <a:gd name="connsiteY1" fmla="*/ 172402 h 1204912"/>
                  <a:gd name="connsiteX2" fmla="*/ 2229681 w 2401486"/>
                  <a:gd name="connsiteY2" fmla="*/ 172402 h 1204912"/>
                  <a:gd name="connsiteX3" fmla="*/ 2229681 w 2401486"/>
                  <a:gd name="connsiteY3" fmla="*/ 0 h 1204912"/>
                  <a:gd name="connsiteX4" fmla="*/ 2057875 w 2401486"/>
                  <a:gd name="connsiteY4" fmla="*/ 0 h 1204912"/>
                  <a:gd name="connsiteX5" fmla="*/ 2057875 w 2401486"/>
                  <a:gd name="connsiteY5" fmla="*/ 172402 h 1204912"/>
                  <a:gd name="connsiteX6" fmla="*/ 1886069 w 2401486"/>
                  <a:gd name="connsiteY6" fmla="*/ 172402 h 1204912"/>
                  <a:gd name="connsiteX7" fmla="*/ 1886069 w 2401486"/>
                  <a:gd name="connsiteY7" fmla="*/ 344805 h 1204912"/>
                  <a:gd name="connsiteX8" fmla="*/ 1714263 w 2401486"/>
                  <a:gd name="connsiteY8" fmla="*/ 344805 h 1204912"/>
                  <a:gd name="connsiteX9" fmla="*/ 1714263 w 2401486"/>
                  <a:gd name="connsiteY9" fmla="*/ 517207 h 1204912"/>
                  <a:gd name="connsiteX10" fmla="*/ 1542457 w 2401486"/>
                  <a:gd name="connsiteY10" fmla="*/ 517207 h 1204912"/>
                  <a:gd name="connsiteX11" fmla="*/ 1542457 w 2401486"/>
                  <a:gd name="connsiteY11" fmla="*/ 689610 h 1204912"/>
                  <a:gd name="connsiteX12" fmla="*/ 856182 w 2401486"/>
                  <a:gd name="connsiteY12" fmla="*/ 689610 h 1204912"/>
                  <a:gd name="connsiteX13" fmla="*/ 856182 w 2401486"/>
                  <a:gd name="connsiteY13" fmla="*/ 517207 h 1204912"/>
                  <a:gd name="connsiteX14" fmla="*/ 686275 w 2401486"/>
                  <a:gd name="connsiteY14" fmla="*/ 517207 h 1204912"/>
                  <a:gd name="connsiteX15" fmla="*/ 686275 w 2401486"/>
                  <a:gd name="connsiteY15" fmla="*/ 344805 h 1204912"/>
                  <a:gd name="connsiteX16" fmla="*/ 514469 w 2401486"/>
                  <a:gd name="connsiteY16" fmla="*/ 344805 h 1204912"/>
                  <a:gd name="connsiteX17" fmla="*/ 514469 w 2401486"/>
                  <a:gd name="connsiteY17" fmla="*/ 172402 h 1204912"/>
                  <a:gd name="connsiteX18" fmla="*/ 342663 w 2401486"/>
                  <a:gd name="connsiteY18" fmla="*/ 172402 h 1204912"/>
                  <a:gd name="connsiteX19" fmla="*/ 342663 w 2401486"/>
                  <a:gd name="connsiteY19" fmla="*/ 0 h 1204912"/>
                  <a:gd name="connsiteX20" fmla="*/ 170857 w 2401486"/>
                  <a:gd name="connsiteY20" fmla="*/ 0 h 1204912"/>
                  <a:gd name="connsiteX21" fmla="*/ 170857 w 2401486"/>
                  <a:gd name="connsiteY21" fmla="*/ 172402 h 1204912"/>
                  <a:gd name="connsiteX22" fmla="*/ 170857 w 2401486"/>
                  <a:gd name="connsiteY22" fmla="*/ 172402 h 1204912"/>
                  <a:gd name="connsiteX23" fmla="*/ 0 w 2401486"/>
                  <a:gd name="connsiteY23" fmla="*/ 172402 h 1204912"/>
                  <a:gd name="connsiteX24" fmla="*/ 0 w 2401486"/>
                  <a:gd name="connsiteY24" fmla="*/ 1204913 h 1204912"/>
                  <a:gd name="connsiteX25" fmla="*/ 2401487 w 2401486"/>
                  <a:gd name="connsiteY25" fmla="*/ 1204913 h 1204912"/>
                  <a:gd name="connsiteX26" fmla="*/ 2401487 w 2401486"/>
                  <a:gd name="connsiteY26" fmla="*/ 344805 h 1204912"/>
                  <a:gd name="connsiteX27" fmla="*/ 514469 w 2401486"/>
                  <a:gd name="connsiteY27" fmla="*/ 689610 h 1204912"/>
                  <a:gd name="connsiteX28" fmla="*/ 514469 w 2401486"/>
                  <a:gd name="connsiteY28" fmla="*/ 861060 h 1204912"/>
                  <a:gd name="connsiteX29" fmla="*/ 342663 w 2401486"/>
                  <a:gd name="connsiteY29" fmla="*/ 861060 h 1204912"/>
                  <a:gd name="connsiteX30" fmla="*/ 342663 w 2401486"/>
                  <a:gd name="connsiteY30" fmla="*/ 689610 h 1204912"/>
                  <a:gd name="connsiteX31" fmla="*/ 342663 w 2401486"/>
                  <a:gd name="connsiteY31" fmla="*/ 517207 h 1204912"/>
                  <a:gd name="connsiteX32" fmla="*/ 170857 w 2401486"/>
                  <a:gd name="connsiteY32" fmla="*/ 517207 h 1204912"/>
                  <a:gd name="connsiteX33" fmla="*/ 170857 w 2401486"/>
                  <a:gd name="connsiteY33" fmla="*/ 344805 h 1204912"/>
                  <a:gd name="connsiteX34" fmla="*/ 170857 w 2401486"/>
                  <a:gd name="connsiteY34" fmla="*/ 344805 h 1204912"/>
                  <a:gd name="connsiteX35" fmla="*/ 342663 w 2401486"/>
                  <a:gd name="connsiteY35" fmla="*/ 344805 h 1204912"/>
                  <a:gd name="connsiteX36" fmla="*/ 342663 w 2401486"/>
                  <a:gd name="connsiteY36" fmla="*/ 517207 h 1204912"/>
                  <a:gd name="connsiteX37" fmla="*/ 514469 w 2401486"/>
                  <a:gd name="connsiteY37" fmla="*/ 517207 h 1204912"/>
                  <a:gd name="connsiteX38" fmla="*/ 514469 w 2401486"/>
                  <a:gd name="connsiteY38" fmla="*/ 689610 h 1204912"/>
                  <a:gd name="connsiteX39" fmla="*/ 2229681 w 2401486"/>
                  <a:gd name="connsiteY39" fmla="*/ 517207 h 1204912"/>
                  <a:gd name="connsiteX40" fmla="*/ 2229681 w 2401486"/>
                  <a:gd name="connsiteY40" fmla="*/ 517207 h 1204912"/>
                  <a:gd name="connsiteX41" fmla="*/ 2057875 w 2401486"/>
                  <a:gd name="connsiteY41" fmla="*/ 517207 h 1204912"/>
                  <a:gd name="connsiteX42" fmla="*/ 2057875 w 2401486"/>
                  <a:gd name="connsiteY42" fmla="*/ 689610 h 1204912"/>
                  <a:gd name="connsiteX43" fmla="*/ 1886069 w 2401486"/>
                  <a:gd name="connsiteY43" fmla="*/ 689610 h 1204912"/>
                  <a:gd name="connsiteX44" fmla="*/ 1886069 w 2401486"/>
                  <a:gd name="connsiteY44" fmla="*/ 517207 h 1204912"/>
                  <a:gd name="connsiteX45" fmla="*/ 2057875 w 2401486"/>
                  <a:gd name="connsiteY45" fmla="*/ 517207 h 1204912"/>
                  <a:gd name="connsiteX46" fmla="*/ 2057875 w 2401486"/>
                  <a:gd name="connsiteY46" fmla="*/ 344805 h 1204912"/>
                  <a:gd name="connsiteX47" fmla="*/ 2229681 w 2401486"/>
                  <a:gd name="connsiteY47" fmla="*/ 344805 h 1204912"/>
                  <a:gd name="connsiteX48" fmla="*/ 2229681 w 2401486"/>
                  <a:gd name="connsiteY48" fmla="*/ 344805 h 1204912"/>
                  <a:gd name="connsiteX49" fmla="*/ 2229681 w 2401486"/>
                  <a:gd name="connsiteY49" fmla="*/ 517207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2401486" h="1204912">
                    <a:moveTo>
                      <a:pt x="2401487" y="344805"/>
                    </a:moveTo>
                    <a:lnTo>
                      <a:pt x="2401487" y="172402"/>
                    </a:lnTo>
                    <a:lnTo>
                      <a:pt x="2229681" y="172402"/>
                    </a:lnTo>
                    <a:lnTo>
                      <a:pt x="2229681" y="0"/>
                    </a:lnTo>
                    <a:lnTo>
                      <a:pt x="2057875" y="0"/>
                    </a:lnTo>
                    <a:lnTo>
                      <a:pt x="2057875" y="172402"/>
                    </a:lnTo>
                    <a:lnTo>
                      <a:pt x="1886069" y="172402"/>
                    </a:lnTo>
                    <a:lnTo>
                      <a:pt x="1886069" y="344805"/>
                    </a:lnTo>
                    <a:lnTo>
                      <a:pt x="1714263" y="344805"/>
                    </a:lnTo>
                    <a:lnTo>
                      <a:pt x="1714263" y="517207"/>
                    </a:lnTo>
                    <a:lnTo>
                      <a:pt x="1542457" y="517207"/>
                    </a:lnTo>
                    <a:lnTo>
                      <a:pt x="1542457" y="689610"/>
                    </a:lnTo>
                    <a:lnTo>
                      <a:pt x="856182" y="689610"/>
                    </a:lnTo>
                    <a:lnTo>
                      <a:pt x="856182" y="517207"/>
                    </a:lnTo>
                    <a:lnTo>
                      <a:pt x="686275" y="517207"/>
                    </a:lnTo>
                    <a:lnTo>
                      <a:pt x="686275" y="344805"/>
                    </a:lnTo>
                    <a:lnTo>
                      <a:pt x="514469" y="344805"/>
                    </a:lnTo>
                    <a:lnTo>
                      <a:pt x="514469" y="172402"/>
                    </a:lnTo>
                    <a:lnTo>
                      <a:pt x="342663" y="172402"/>
                    </a:lnTo>
                    <a:lnTo>
                      <a:pt x="342663" y="0"/>
                    </a:lnTo>
                    <a:lnTo>
                      <a:pt x="170857" y="0"/>
                    </a:lnTo>
                    <a:lnTo>
                      <a:pt x="170857" y="172402"/>
                    </a:lnTo>
                    <a:lnTo>
                      <a:pt x="170857" y="172402"/>
                    </a:lnTo>
                    <a:lnTo>
                      <a:pt x="0" y="172402"/>
                    </a:lnTo>
                    <a:lnTo>
                      <a:pt x="0" y="1204913"/>
                    </a:lnTo>
                    <a:lnTo>
                      <a:pt x="2401487" y="1204913"/>
                    </a:lnTo>
                    <a:lnTo>
                      <a:pt x="2401487" y="344805"/>
                    </a:lnTo>
                    <a:close/>
                    <a:moveTo>
                      <a:pt x="514469" y="689610"/>
                    </a:moveTo>
                    <a:lnTo>
                      <a:pt x="514469" y="861060"/>
                    </a:lnTo>
                    <a:lnTo>
                      <a:pt x="342663" y="861060"/>
                    </a:lnTo>
                    <a:lnTo>
                      <a:pt x="342663" y="689610"/>
                    </a:lnTo>
                    <a:lnTo>
                      <a:pt x="342663" y="517207"/>
                    </a:lnTo>
                    <a:lnTo>
                      <a:pt x="170857" y="517207"/>
                    </a:lnTo>
                    <a:lnTo>
                      <a:pt x="170857" y="344805"/>
                    </a:lnTo>
                    <a:lnTo>
                      <a:pt x="170857" y="344805"/>
                    </a:lnTo>
                    <a:lnTo>
                      <a:pt x="342663" y="344805"/>
                    </a:lnTo>
                    <a:lnTo>
                      <a:pt x="342663" y="517207"/>
                    </a:lnTo>
                    <a:lnTo>
                      <a:pt x="514469" y="517207"/>
                    </a:lnTo>
                    <a:lnTo>
                      <a:pt x="514469" y="689610"/>
                    </a:lnTo>
                    <a:close/>
                    <a:moveTo>
                      <a:pt x="2229681" y="517207"/>
                    </a:moveTo>
                    <a:lnTo>
                      <a:pt x="2229681" y="517207"/>
                    </a:lnTo>
                    <a:lnTo>
                      <a:pt x="2057875" y="517207"/>
                    </a:lnTo>
                    <a:lnTo>
                      <a:pt x="2057875" y="689610"/>
                    </a:lnTo>
                    <a:lnTo>
                      <a:pt x="1886069" y="689610"/>
                    </a:lnTo>
                    <a:lnTo>
                      <a:pt x="1886069" y="517207"/>
                    </a:lnTo>
                    <a:lnTo>
                      <a:pt x="2057875" y="517207"/>
                    </a:lnTo>
                    <a:lnTo>
                      <a:pt x="2057875" y="344805"/>
                    </a:lnTo>
                    <a:lnTo>
                      <a:pt x="2229681" y="344805"/>
                    </a:lnTo>
                    <a:lnTo>
                      <a:pt x="2229681" y="344805"/>
                    </a:lnTo>
                    <a:lnTo>
                      <a:pt x="2229681" y="517207"/>
                    </a:lnTo>
                    <a:close/>
                  </a:path>
                </a:pathLst>
              </a:custGeom>
              <a:solidFill>
                <a:srgbClr val="008749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sp>
          <p:nvSpPr>
            <p:cNvPr id="255" name="Freeform 254">
              <a:extLst>
                <a:ext uri="{FF2B5EF4-FFF2-40B4-BE49-F238E27FC236}">
                  <a16:creationId xmlns:a16="http://schemas.microsoft.com/office/drawing/2014/main" id="{EFB5A632-41A7-63FA-75CB-A00388320C6A}"/>
                </a:ext>
              </a:extLst>
            </p:cNvPr>
            <p:cNvSpPr/>
            <p:nvPr/>
          </p:nvSpPr>
          <p:spPr>
            <a:xfrm>
              <a:off x="19964745" y="4924819"/>
              <a:ext cx="171805" cy="172402"/>
            </a:xfrm>
            <a:custGeom>
              <a:avLst/>
              <a:gdLst>
                <a:gd name="connsiteX0" fmla="*/ 0 w 171805"/>
                <a:gd name="connsiteY0" fmla="*/ 0 h 172402"/>
                <a:gd name="connsiteX1" fmla="*/ 171806 w 171805"/>
                <a:gd name="connsiteY1" fmla="*/ 0 h 172402"/>
                <a:gd name="connsiteX2" fmla="*/ 171806 w 171805"/>
                <a:gd name="connsiteY2" fmla="*/ 172403 h 172402"/>
                <a:gd name="connsiteX3" fmla="*/ 0 w 171805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05" h="172402">
                  <a:moveTo>
                    <a:pt x="0" y="0"/>
                  </a:moveTo>
                  <a:lnTo>
                    <a:pt x="171806" y="0"/>
                  </a:lnTo>
                  <a:lnTo>
                    <a:pt x="171806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56" name="Freeform 255">
              <a:extLst>
                <a:ext uri="{FF2B5EF4-FFF2-40B4-BE49-F238E27FC236}">
                  <a16:creationId xmlns:a16="http://schemas.microsoft.com/office/drawing/2014/main" id="{0AAE0BCE-A60A-0AD5-60E1-C2FF8AAF2DEC}"/>
                </a:ext>
              </a:extLst>
            </p:cNvPr>
            <p:cNvSpPr/>
            <p:nvPr/>
          </p:nvSpPr>
          <p:spPr>
            <a:xfrm>
              <a:off x="19792939" y="7506094"/>
              <a:ext cx="686274" cy="1722119"/>
            </a:xfrm>
            <a:custGeom>
              <a:avLst/>
              <a:gdLst>
                <a:gd name="connsiteX0" fmla="*/ 342663 w 686274"/>
                <a:gd name="connsiteY0" fmla="*/ 1549717 h 1722119"/>
                <a:gd name="connsiteX1" fmla="*/ 342663 w 686274"/>
                <a:gd name="connsiteY1" fmla="*/ 172402 h 1722119"/>
                <a:gd name="connsiteX2" fmla="*/ 342663 w 686274"/>
                <a:gd name="connsiteY2" fmla="*/ 172402 h 1722119"/>
                <a:gd name="connsiteX3" fmla="*/ 342663 w 686274"/>
                <a:gd name="connsiteY3" fmla="*/ 0 h 1722119"/>
                <a:gd name="connsiteX4" fmla="*/ 0 w 686274"/>
                <a:gd name="connsiteY4" fmla="*/ 0 h 1722119"/>
                <a:gd name="connsiteX5" fmla="*/ 0 w 686274"/>
                <a:gd name="connsiteY5" fmla="*/ 172402 h 1722119"/>
                <a:gd name="connsiteX6" fmla="*/ 171806 w 686274"/>
                <a:gd name="connsiteY6" fmla="*/ 172402 h 1722119"/>
                <a:gd name="connsiteX7" fmla="*/ 171806 w 686274"/>
                <a:gd name="connsiteY7" fmla="*/ 1549717 h 1722119"/>
                <a:gd name="connsiteX8" fmla="*/ 171806 w 686274"/>
                <a:gd name="connsiteY8" fmla="*/ 1549717 h 1722119"/>
                <a:gd name="connsiteX9" fmla="*/ 171806 w 686274"/>
                <a:gd name="connsiteY9" fmla="*/ 1722120 h 1722119"/>
                <a:gd name="connsiteX10" fmla="*/ 686275 w 686274"/>
                <a:gd name="connsiteY10" fmla="*/ 1722120 h 1722119"/>
                <a:gd name="connsiteX11" fmla="*/ 686275 w 686274"/>
                <a:gd name="connsiteY11" fmla="*/ 1549717 h 1722119"/>
                <a:gd name="connsiteX12" fmla="*/ 342663 w 686274"/>
                <a:gd name="connsiteY12" fmla="*/ 1549717 h 17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6274" h="1722119">
                  <a:moveTo>
                    <a:pt x="342663" y="1549717"/>
                  </a:moveTo>
                  <a:cubicBezTo>
                    <a:pt x="342663" y="1097280"/>
                    <a:pt x="342663" y="624840"/>
                    <a:pt x="342663" y="172402"/>
                  </a:cubicBezTo>
                  <a:lnTo>
                    <a:pt x="342663" y="172402"/>
                  </a:lnTo>
                  <a:lnTo>
                    <a:pt x="342663" y="0"/>
                  </a:lnTo>
                  <a:lnTo>
                    <a:pt x="0" y="0"/>
                  </a:lnTo>
                  <a:lnTo>
                    <a:pt x="0" y="172402"/>
                  </a:lnTo>
                  <a:lnTo>
                    <a:pt x="171806" y="172402"/>
                  </a:lnTo>
                  <a:cubicBezTo>
                    <a:pt x="171806" y="624840"/>
                    <a:pt x="171806" y="1097280"/>
                    <a:pt x="171806" y="1549717"/>
                  </a:cubicBezTo>
                  <a:lnTo>
                    <a:pt x="171806" y="1549717"/>
                  </a:lnTo>
                  <a:lnTo>
                    <a:pt x="171806" y="1722120"/>
                  </a:lnTo>
                  <a:lnTo>
                    <a:pt x="686275" y="1722120"/>
                  </a:lnTo>
                  <a:lnTo>
                    <a:pt x="686275" y="1549717"/>
                  </a:lnTo>
                  <a:lnTo>
                    <a:pt x="342663" y="1549717"/>
                  </a:lnTo>
                  <a:close/>
                </a:path>
              </a:pathLst>
            </a:custGeom>
            <a:solidFill>
              <a:srgbClr val="A16338"/>
            </a:solidFill>
            <a:ln w="94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57" name="Graphic 20">
              <a:extLst>
                <a:ext uri="{FF2B5EF4-FFF2-40B4-BE49-F238E27FC236}">
                  <a16:creationId xmlns:a16="http://schemas.microsoft.com/office/drawing/2014/main" id="{8FC95E1F-C466-B308-1649-65507C971AE3}"/>
                </a:ext>
              </a:extLst>
            </p:cNvPr>
            <p:cNvGrpSpPr/>
            <p:nvPr/>
          </p:nvGrpSpPr>
          <p:grpSpPr>
            <a:xfrm>
              <a:off x="18592196" y="4408564"/>
              <a:ext cx="2744149" cy="4991100"/>
              <a:chOff x="18592196" y="4408564"/>
              <a:chExt cx="2744149" cy="4991100"/>
            </a:xfrm>
            <a:solidFill>
              <a:srgbClr val="242428"/>
            </a:solidFill>
          </p:grpSpPr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48C0A12B-90EF-B4CA-3F35-5B21407D2594}"/>
                  </a:ext>
                </a:extLst>
              </p:cNvPr>
              <p:cNvSpPr/>
              <p:nvPr/>
            </p:nvSpPr>
            <p:spPr>
              <a:xfrm>
                <a:off x="19278470" y="9055811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59" name="Freeform 258">
                <a:extLst>
                  <a:ext uri="{FF2B5EF4-FFF2-40B4-BE49-F238E27FC236}">
                    <a16:creationId xmlns:a16="http://schemas.microsoft.com/office/drawing/2014/main" id="{1C284207-A87F-2F36-4A62-3B6EA790EB14}"/>
                  </a:ext>
                </a:extLst>
              </p:cNvPr>
              <p:cNvSpPr/>
              <p:nvPr/>
            </p:nvSpPr>
            <p:spPr>
              <a:xfrm>
                <a:off x="18592196" y="6302134"/>
                <a:ext cx="171805" cy="1032510"/>
              </a:xfrm>
              <a:custGeom>
                <a:avLst/>
                <a:gdLst>
                  <a:gd name="connsiteX0" fmla="*/ 0 w 171805"/>
                  <a:gd name="connsiteY0" fmla="*/ 0 h 1032510"/>
                  <a:gd name="connsiteX1" fmla="*/ 0 w 171805"/>
                  <a:gd name="connsiteY1" fmla="*/ 172402 h 1032510"/>
                  <a:gd name="connsiteX2" fmla="*/ 0 w 171805"/>
                  <a:gd name="connsiteY2" fmla="*/ 1032510 h 1032510"/>
                  <a:gd name="connsiteX3" fmla="*/ 171806 w 171805"/>
                  <a:gd name="connsiteY3" fmla="*/ 1032510 h 1032510"/>
                  <a:gd name="connsiteX4" fmla="*/ 171806 w 171805"/>
                  <a:gd name="connsiteY4" fmla="*/ 0 h 1032510"/>
                  <a:gd name="connsiteX5" fmla="*/ 0 w 171805"/>
                  <a:gd name="connsiteY5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05" h="1032510">
                    <a:moveTo>
                      <a:pt x="0" y="0"/>
                    </a:moveTo>
                    <a:lnTo>
                      <a:pt x="0" y="172402"/>
                    </a:lnTo>
                    <a:cubicBezTo>
                      <a:pt x="0" y="448627"/>
                      <a:pt x="0" y="757237"/>
                      <a:pt x="0" y="1032510"/>
                    </a:cubicBezTo>
                    <a:lnTo>
                      <a:pt x="171806" y="1032510"/>
                    </a:lnTo>
                    <a:cubicBezTo>
                      <a:pt x="171806" y="697230"/>
                      <a:pt x="171806" y="335280"/>
                      <a:pt x="17180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0" name="Freeform 259">
                <a:extLst>
                  <a:ext uri="{FF2B5EF4-FFF2-40B4-BE49-F238E27FC236}">
                    <a16:creationId xmlns:a16="http://schemas.microsoft.com/office/drawing/2014/main" id="{F4259D46-964B-70C6-7C30-45AB210F021D}"/>
                  </a:ext>
                </a:extLst>
              </p:cNvPr>
              <p:cNvSpPr/>
              <p:nvPr/>
            </p:nvSpPr>
            <p:spPr>
              <a:xfrm>
                <a:off x="18764001" y="5613476"/>
                <a:ext cx="170856" cy="688657"/>
              </a:xfrm>
              <a:custGeom>
                <a:avLst/>
                <a:gdLst>
                  <a:gd name="connsiteX0" fmla="*/ 170857 w 170856"/>
                  <a:gd name="connsiteY0" fmla="*/ 516255 h 688657"/>
                  <a:gd name="connsiteX1" fmla="*/ 170857 w 170856"/>
                  <a:gd name="connsiteY1" fmla="*/ 343853 h 688657"/>
                  <a:gd name="connsiteX2" fmla="*/ 170857 w 170856"/>
                  <a:gd name="connsiteY2" fmla="*/ 172403 h 688657"/>
                  <a:gd name="connsiteX3" fmla="*/ 170857 w 170856"/>
                  <a:gd name="connsiteY3" fmla="*/ 0 h 688657"/>
                  <a:gd name="connsiteX4" fmla="*/ 0 w 170856"/>
                  <a:gd name="connsiteY4" fmla="*/ 0 h 688657"/>
                  <a:gd name="connsiteX5" fmla="*/ 0 w 170856"/>
                  <a:gd name="connsiteY5" fmla="*/ 172403 h 688657"/>
                  <a:gd name="connsiteX6" fmla="*/ 0 w 170856"/>
                  <a:gd name="connsiteY6" fmla="*/ 343853 h 688657"/>
                  <a:gd name="connsiteX7" fmla="*/ 0 w 170856"/>
                  <a:gd name="connsiteY7" fmla="*/ 516255 h 688657"/>
                  <a:gd name="connsiteX8" fmla="*/ 0 w 170856"/>
                  <a:gd name="connsiteY8" fmla="*/ 688658 h 688657"/>
                  <a:gd name="connsiteX9" fmla="*/ 170857 w 170856"/>
                  <a:gd name="connsiteY9" fmla="*/ 688658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0856" h="688657">
                    <a:moveTo>
                      <a:pt x="170857" y="516255"/>
                    </a:moveTo>
                    <a:lnTo>
                      <a:pt x="170857" y="343853"/>
                    </a:lnTo>
                    <a:lnTo>
                      <a:pt x="170857" y="172403"/>
                    </a:lnTo>
                    <a:lnTo>
                      <a:pt x="170857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0857" y="688658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1" name="Freeform 260">
                <a:extLst>
                  <a:ext uri="{FF2B5EF4-FFF2-40B4-BE49-F238E27FC236}">
                    <a16:creationId xmlns:a16="http://schemas.microsoft.com/office/drawing/2014/main" id="{ABDED629-B033-A8F1-B910-5894B7F05E16}"/>
                  </a:ext>
                </a:extLst>
              </p:cNvPr>
              <p:cNvSpPr/>
              <p:nvPr/>
            </p:nvSpPr>
            <p:spPr>
              <a:xfrm>
                <a:off x="19450276" y="9055811"/>
                <a:ext cx="1199794" cy="343852"/>
              </a:xfrm>
              <a:custGeom>
                <a:avLst/>
                <a:gdLst>
                  <a:gd name="connsiteX0" fmla="*/ 685325 w 1199794"/>
                  <a:gd name="connsiteY0" fmla="*/ 172403 h 343852"/>
                  <a:gd name="connsiteX1" fmla="*/ 342663 w 1199794"/>
                  <a:gd name="connsiteY1" fmla="*/ 172403 h 343852"/>
                  <a:gd name="connsiteX2" fmla="*/ 0 w 1199794"/>
                  <a:gd name="connsiteY2" fmla="*/ 172403 h 343852"/>
                  <a:gd name="connsiteX3" fmla="*/ 0 w 1199794"/>
                  <a:gd name="connsiteY3" fmla="*/ 343853 h 343852"/>
                  <a:gd name="connsiteX4" fmla="*/ 342663 w 1199794"/>
                  <a:gd name="connsiteY4" fmla="*/ 343853 h 343852"/>
                  <a:gd name="connsiteX5" fmla="*/ 685325 w 1199794"/>
                  <a:gd name="connsiteY5" fmla="*/ 343853 h 343852"/>
                  <a:gd name="connsiteX6" fmla="*/ 1028937 w 1199794"/>
                  <a:gd name="connsiteY6" fmla="*/ 343853 h 343852"/>
                  <a:gd name="connsiteX7" fmla="*/ 1028937 w 1199794"/>
                  <a:gd name="connsiteY7" fmla="*/ 172403 h 343852"/>
                  <a:gd name="connsiteX8" fmla="*/ 1199794 w 1199794"/>
                  <a:gd name="connsiteY8" fmla="*/ 172403 h 343852"/>
                  <a:gd name="connsiteX9" fmla="*/ 1199794 w 1199794"/>
                  <a:gd name="connsiteY9" fmla="*/ 0 h 343852"/>
                  <a:gd name="connsiteX10" fmla="*/ 1028937 w 1199794"/>
                  <a:gd name="connsiteY10" fmla="*/ 0 h 343852"/>
                  <a:gd name="connsiteX11" fmla="*/ 1028937 w 1199794"/>
                  <a:gd name="connsiteY11" fmla="*/ 17240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99794" h="343852">
                    <a:moveTo>
                      <a:pt x="685325" y="172403"/>
                    </a:moveTo>
                    <a:lnTo>
                      <a:pt x="342663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342663" y="343853"/>
                    </a:lnTo>
                    <a:lnTo>
                      <a:pt x="685325" y="343853"/>
                    </a:lnTo>
                    <a:lnTo>
                      <a:pt x="1028937" y="343853"/>
                    </a:lnTo>
                    <a:lnTo>
                      <a:pt x="1028937" y="172403"/>
                    </a:lnTo>
                    <a:lnTo>
                      <a:pt x="1199794" y="172403"/>
                    </a:lnTo>
                    <a:lnTo>
                      <a:pt x="1199794" y="0"/>
                    </a:lnTo>
                    <a:lnTo>
                      <a:pt x="1028937" y="0"/>
                    </a:lnTo>
                    <a:lnTo>
                      <a:pt x="1028937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2" name="Freeform 261">
                <a:extLst>
                  <a:ext uri="{FF2B5EF4-FFF2-40B4-BE49-F238E27FC236}">
                    <a16:creationId xmlns:a16="http://schemas.microsoft.com/office/drawing/2014/main" id="{DF220A9C-90AE-52FF-0EA6-5A6BA225CE20}"/>
                  </a:ext>
                </a:extLst>
              </p:cNvPr>
              <p:cNvSpPr/>
              <p:nvPr/>
            </p:nvSpPr>
            <p:spPr>
              <a:xfrm>
                <a:off x="21165488" y="6302134"/>
                <a:ext cx="170856" cy="1032510"/>
              </a:xfrm>
              <a:custGeom>
                <a:avLst/>
                <a:gdLst>
                  <a:gd name="connsiteX0" fmla="*/ 0 w 170856"/>
                  <a:gd name="connsiteY0" fmla="*/ 0 h 1032510"/>
                  <a:gd name="connsiteX1" fmla="*/ 0 w 170856"/>
                  <a:gd name="connsiteY1" fmla="*/ 171450 h 1032510"/>
                  <a:gd name="connsiteX2" fmla="*/ 0 w 170856"/>
                  <a:gd name="connsiteY2" fmla="*/ 343852 h 1032510"/>
                  <a:gd name="connsiteX3" fmla="*/ 0 w 170856"/>
                  <a:gd name="connsiteY3" fmla="*/ 516255 h 1032510"/>
                  <a:gd name="connsiteX4" fmla="*/ 0 w 170856"/>
                  <a:gd name="connsiteY4" fmla="*/ 687705 h 1032510"/>
                  <a:gd name="connsiteX5" fmla="*/ 0 w 170856"/>
                  <a:gd name="connsiteY5" fmla="*/ 860108 h 1032510"/>
                  <a:gd name="connsiteX6" fmla="*/ 0 w 170856"/>
                  <a:gd name="connsiteY6" fmla="*/ 1032510 h 1032510"/>
                  <a:gd name="connsiteX7" fmla="*/ 170857 w 170856"/>
                  <a:gd name="connsiteY7" fmla="*/ 1032510 h 1032510"/>
                  <a:gd name="connsiteX8" fmla="*/ 170857 w 170856"/>
                  <a:gd name="connsiteY8" fmla="*/ 860108 h 1032510"/>
                  <a:gd name="connsiteX9" fmla="*/ 170857 w 170856"/>
                  <a:gd name="connsiteY9" fmla="*/ 687705 h 1032510"/>
                  <a:gd name="connsiteX10" fmla="*/ 170857 w 170856"/>
                  <a:gd name="connsiteY10" fmla="*/ 516255 h 1032510"/>
                  <a:gd name="connsiteX11" fmla="*/ 170857 w 170856"/>
                  <a:gd name="connsiteY11" fmla="*/ 343852 h 1032510"/>
                  <a:gd name="connsiteX12" fmla="*/ 170857 w 170856"/>
                  <a:gd name="connsiteY12" fmla="*/ 171450 h 1032510"/>
                  <a:gd name="connsiteX13" fmla="*/ 170857 w 170856"/>
                  <a:gd name="connsiteY13" fmla="*/ 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70856" h="1032510">
                    <a:moveTo>
                      <a:pt x="0" y="0"/>
                    </a:moveTo>
                    <a:lnTo>
                      <a:pt x="0" y="171450"/>
                    </a:lnTo>
                    <a:lnTo>
                      <a:pt x="0" y="343852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857" y="1032510"/>
                    </a:lnTo>
                    <a:lnTo>
                      <a:pt x="170857" y="860108"/>
                    </a:lnTo>
                    <a:lnTo>
                      <a:pt x="170857" y="687705"/>
                    </a:lnTo>
                    <a:lnTo>
                      <a:pt x="170857" y="516255"/>
                    </a:lnTo>
                    <a:lnTo>
                      <a:pt x="170857" y="343852"/>
                    </a:lnTo>
                    <a:lnTo>
                      <a:pt x="170857" y="171450"/>
                    </a:lnTo>
                    <a:lnTo>
                      <a:pt x="17085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8B01AB6E-DA29-63A0-5632-1B16C69FD8E0}"/>
                  </a:ext>
                </a:extLst>
              </p:cNvPr>
              <p:cNvSpPr/>
              <p:nvPr/>
            </p:nvSpPr>
            <p:spPr>
              <a:xfrm>
                <a:off x="20993682" y="5613476"/>
                <a:ext cx="171806" cy="688657"/>
              </a:xfrm>
              <a:custGeom>
                <a:avLst/>
                <a:gdLst>
                  <a:gd name="connsiteX0" fmla="*/ 171806 w 171806"/>
                  <a:gd name="connsiteY0" fmla="*/ 343853 h 688657"/>
                  <a:gd name="connsiteX1" fmla="*/ 171806 w 171806"/>
                  <a:gd name="connsiteY1" fmla="*/ 172403 h 688657"/>
                  <a:gd name="connsiteX2" fmla="*/ 171806 w 171806"/>
                  <a:gd name="connsiteY2" fmla="*/ 0 h 688657"/>
                  <a:gd name="connsiteX3" fmla="*/ 0 w 171806"/>
                  <a:gd name="connsiteY3" fmla="*/ 0 h 688657"/>
                  <a:gd name="connsiteX4" fmla="*/ 0 w 171806"/>
                  <a:gd name="connsiteY4" fmla="*/ 172403 h 688657"/>
                  <a:gd name="connsiteX5" fmla="*/ 0 w 171806"/>
                  <a:gd name="connsiteY5" fmla="*/ 343853 h 688657"/>
                  <a:gd name="connsiteX6" fmla="*/ 0 w 171806"/>
                  <a:gd name="connsiteY6" fmla="*/ 516255 h 688657"/>
                  <a:gd name="connsiteX7" fmla="*/ 0 w 171806"/>
                  <a:gd name="connsiteY7" fmla="*/ 688658 h 688657"/>
                  <a:gd name="connsiteX8" fmla="*/ 171806 w 171806"/>
                  <a:gd name="connsiteY8" fmla="*/ 688658 h 688657"/>
                  <a:gd name="connsiteX9" fmla="*/ 171806 w 171806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806" h="688657">
                    <a:moveTo>
                      <a:pt x="171806" y="343853"/>
                    </a:moveTo>
                    <a:lnTo>
                      <a:pt x="171806" y="172403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171806" y="688658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74F2D8BE-AB49-E82F-FF55-2BCA7817C3E9}"/>
                  </a:ext>
                </a:extLst>
              </p:cNvPr>
              <p:cNvSpPr/>
              <p:nvPr/>
            </p:nvSpPr>
            <p:spPr>
              <a:xfrm>
                <a:off x="20307407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4FBF50A2-C46E-8BE4-6F34-2521A3C14A26}"/>
                  </a:ext>
                </a:extLst>
              </p:cNvPr>
              <p:cNvSpPr/>
              <p:nvPr/>
            </p:nvSpPr>
            <p:spPr>
              <a:xfrm>
                <a:off x="20479213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id="{ABD948D9-D862-F5E0-533A-F3CE137BA961}"/>
                  </a:ext>
                </a:extLst>
              </p:cNvPr>
              <p:cNvSpPr/>
              <p:nvPr/>
            </p:nvSpPr>
            <p:spPr>
              <a:xfrm>
                <a:off x="20650070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171450 h 516254"/>
                  <a:gd name="connsiteX1" fmla="*/ 171806 w 343611"/>
                  <a:gd name="connsiteY1" fmla="*/ 343853 h 516254"/>
                  <a:gd name="connsiteX2" fmla="*/ 171806 w 343611"/>
                  <a:gd name="connsiteY2" fmla="*/ 516255 h 516254"/>
                  <a:gd name="connsiteX3" fmla="*/ 343612 w 343611"/>
                  <a:gd name="connsiteY3" fmla="*/ 516255 h 516254"/>
                  <a:gd name="connsiteX4" fmla="*/ 343612 w 343611"/>
                  <a:gd name="connsiteY4" fmla="*/ 343853 h 516254"/>
                  <a:gd name="connsiteX5" fmla="*/ 343612 w 343611"/>
                  <a:gd name="connsiteY5" fmla="*/ 171450 h 516254"/>
                  <a:gd name="connsiteX6" fmla="*/ 171806 w 343611"/>
                  <a:gd name="connsiteY6" fmla="*/ 171450 h 516254"/>
                  <a:gd name="connsiteX7" fmla="*/ 171806 w 343611"/>
                  <a:gd name="connsiteY7" fmla="*/ 0 h 516254"/>
                  <a:gd name="connsiteX8" fmla="*/ 0 w 343611"/>
                  <a:gd name="connsiteY8" fmla="*/ 0 h 516254"/>
                  <a:gd name="connsiteX9" fmla="*/ 0 w 343611"/>
                  <a:gd name="connsiteY9" fmla="*/ 171450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611" h="516254">
                    <a:moveTo>
                      <a:pt x="171806" y="171450"/>
                    </a:moveTo>
                    <a:lnTo>
                      <a:pt x="171806" y="343853"/>
                    </a:lnTo>
                    <a:lnTo>
                      <a:pt x="171806" y="516255"/>
                    </a:lnTo>
                    <a:lnTo>
                      <a:pt x="343612" y="516255"/>
                    </a:lnTo>
                    <a:lnTo>
                      <a:pt x="343612" y="343853"/>
                    </a:lnTo>
                    <a:lnTo>
                      <a:pt x="343612" y="171450"/>
                    </a:lnTo>
                    <a:lnTo>
                      <a:pt x="171806" y="171450"/>
                    </a:lnTo>
                    <a:lnTo>
                      <a:pt x="171806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7" name="Freeform 266">
                <a:extLst>
                  <a:ext uri="{FF2B5EF4-FFF2-40B4-BE49-F238E27FC236}">
                    <a16:creationId xmlns:a16="http://schemas.microsoft.com/office/drawing/2014/main" id="{06C41B13-94C9-53E1-B567-849877A4FFEB}"/>
                  </a:ext>
                </a:extLst>
              </p:cNvPr>
              <p:cNvSpPr/>
              <p:nvPr/>
            </p:nvSpPr>
            <p:spPr>
              <a:xfrm>
                <a:off x="18764001" y="7334644"/>
                <a:ext cx="2401486" cy="1722119"/>
              </a:xfrm>
              <a:custGeom>
                <a:avLst/>
                <a:gdLst>
                  <a:gd name="connsiteX0" fmla="*/ 2140456 w 2401486"/>
                  <a:gd name="connsiteY0" fmla="*/ 0 h 1722119"/>
                  <a:gd name="connsiteX1" fmla="*/ 0 w 2401486"/>
                  <a:gd name="connsiteY1" fmla="*/ 0 h 1722119"/>
                  <a:gd name="connsiteX2" fmla="*/ 0 w 2401486"/>
                  <a:gd name="connsiteY2" fmla="*/ 172402 h 1722119"/>
                  <a:gd name="connsiteX3" fmla="*/ 858081 w 2401486"/>
                  <a:gd name="connsiteY3" fmla="*/ 172402 h 1722119"/>
                  <a:gd name="connsiteX4" fmla="*/ 858081 w 2401486"/>
                  <a:gd name="connsiteY4" fmla="*/ 1549717 h 1722119"/>
                  <a:gd name="connsiteX5" fmla="*/ 686275 w 2401486"/>
                  <a:gd name="connsiteY5" fmla="*/ 1549717 h 1722119"/>
                  <a:gd name="connsiteX6" fmla="*/ 686275 w 2401486"/>
                  <a:gd name="connsiteY6" fmla="*/ 1722120 h 1722119"/>
                  <a:gd name="connsiteX7" fmla="*/ 858081 w 2401486"/>
                  <a:gd name="connsiteY7" fmla="*/ 1722120 h 1722119"/>
                  <a:gd name="connsiteX8" fmla="*/ 1029887 w 2401486"/>
                  <a:gd name="connsiteY8" fmla="*/ 1722120 h 1722119"/>
                  <a:gd name="connsiteX9" fmla="*/ 1029887 w 2401486"/>
                  <a:gd name="connsiteY9" fmla="*/ 1722120 h 1722119"/>
                  <a:gd name="connsiteX10" fmla="*/ 1029887 w 2401486"/>
                  <a:gd name="connsiteY10" fmla="*/ 173355 h 1722119"/>
                  <a:gd name="connsiteX11" fmla="*/ 1372549 w 2401486"/>
                  <a:gd name="connsiteY11" fmla="*/ 173355 h 1722119"/>
                  <a:gd name="connsiteX12" fmla="*/ 1372549 w 2401486"/>
                  <a:gd name="connsiteY12" fmla="*/ 1722120 h 1722119"/>
                  <a:gd name="connsiteX13" fmla="*/ 1715212 w 2401486"/>
                  <a:gd name="connsiteY13" fmla="*/ 1722120 h 1722119"/>
                  <a:gd name="connsiteX14" fmla="*/ 1715212 w 2401486"/>
                  <a:gd name="connsiteY14" fmla="*/ 1549717 h 1722119"/>
                  <a:gd name="connsiteX15" fmla="*/ 1543406 w 2401486"/>
                  <a:gd name="connsiteY15" fmla="*/ 1549717 h 1722119"/>
                  <a:gd name="connsiteX16" fmla="*/ 1543406 w 2401486"/>
                  <a:gd name="connsiteY16" fmla="*/ 172402 h 1722119"/>
                  <a:gd name="connsiteX17" fmla="*/ 2140456 w 2401486"/>
                  <a:gd name="connsiteY17" fmla="*/ 172402 h 1722119"/>
                  <a:gd name="connsiteX18" fmla="*/ 2229681 w 2401486"/>
                  <a:gd name="connsiteY18" fmla="*/ 172402 h 1722119"/>
                  <a:gd name="connsiteX19" fmla="*/ 2401487 w 2401486"/>
                  <a:gd name="connsiteY19" fmla="*/ 172402 h 1722119"/>
                  <a:gd name="connsiteX20" fmla="*/ 2401487 w 2401486"/>
                  <a:gd name="connsiteY20" fmla="*/ 0 h 1722119"/>
                  <a:gd name="connsiteX21" fmla="*/ 2229681 w 2401486"/>
                  <a:gd name="connsiteY21" fmla="*/ 0 h 1722119"/>
                  <a:gd name="connsiteX22" fmla="*/ 2140456 w 2401486"/>
                  <a:gd name="connsiteY22" fmla="*/ 0 h 172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401486" h="1722119">
                    <a:moveTo>
                      <a:pt x="2140456" y="0"/>
                    </a:moveTo>
                    <a:cubicBezTo>
                      <a:pt x="1801589" y="0"/>
                      <a:pt x="583761" y="0"/>
                      <a:pt x="0" y="0"/>
                    </a:cubicBezTo>
                    <a:lnTo>
                      <a:pt x="0" y="172402"/>
                    </a:lnTo>
                    <a:cubicBezTo>
                      <a:pt x="275269" y="172402"/>
                      <a:pt x="582811" y="172402"/>
                      <a:pt x="858081" y="172402"/>
                    </a:cubicBezTo>
                    <a:cubicBezTo>
                      <a:pt x="858081" y="625792"/>
                      <a:pt x="858081" y="1092517"/>
                      <a:pt x="858081" y="1549717"/>
                    </a:cubicBezTo>
                    <a:lnTo>
                      <a:pt x="686275" y="1549717"/>
                    </a:lnTo>
                    <a:lnTo>
                      <a:pt x="686275" y="1722120"/>
                    </a:lnTo>
                    <a:lnTo>
                      <a:pt x="858081" y="1722120"/>
                    </a:lnTo>
                    <a:lnTo>
                      <a:pt x="1029887" y="1722120"/>
                    </a:lnTo>
                    <a:lnTo>
                      <a:pt x="1029887" y="1722120"/>
                    </a:lnTo>
                    <a:cubicBezTo>
                      <a:pt x="1029887" y="1211580"/>
                      <a:pt x="1029887" y="683895"/>
                      <a:pt x="1029887" y="173355"/>
                    </a:cubicBezTo>
                    <a:cubicBezTo>
                      <a:pt x="1123858" y="173355"/>
                      <a:pt x="1277629" y="173355"/>
                      <a:pt x="1372549" y="173355"/>
                    </a:cubicBezTo>
                    <a:cubicBezTo>
                      <a:pt x="1372549" y="683895"/>
                      <a:pt x="1372549" y="1211580"/>
                      <a:pt x="1372549" y="1722120"/>
                    </a:cubicBezTo>
                    <a:cubicBezTo>
                      <a:pt x="1457978" y="1722120"/>
                      <a:pt x="1629784" y="1722120"/>
                      <a:pt x="1715212" y="1722120"/>
                    </a:cubicBezTo>
                    <a:lnTo>
                      <a:pt x="1715212" y="1549717"/>
                    </a:lnTo>
                    <a:lnTo>
                      <a:pt x="1543406" y="1549717"/>
                    </a:lnTo>
                    <a:cubicBezTo>
                      <a:pt x="1543406" y="1097280"/>
                      <a:pt x="1543406" y="624840"/>
                      <a:pt x="1543406" y="172402"/>
                    </a:cubicBezTo>
                    <a:cubicBezTo>
                      <a:pt x="1731348" y="172402"/>
                      <a:pt x="1944919" y="172402"/>
                      <a:pt x="2140456" y="172402"/>
                    </a:cubicBezTo>
                    <a:lnTo>
                      <a:pt x="2229681" y="172402"/>
                    </a:lnTo>
                    <a:lnTo>
                      <a:pt x="2401487" y="172402"/>
                    </a:lnTo>
                    <a:lnTo>
                      <a:pt x="2401487" y="0"/>
                    </a:lnTo>
                    <a:lnTo>
                      <a:pt x="2229681" y="0"/>
                    </a:lnTo>
                    <a:lnTo>
                      <a:pt x="2140456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937CCD0-9BFE-B7B2-A5BB-E99B6324A0F2}"/>
                  </a:ext>
                </a:extLst>
              </p:cNvPr>
              <p:cNvSpPr/>
              <p:nvPr/>
            </p:nvSpPr>
            <p:spPr>
              <a:xfrm>
                <a:off x="19450276" y="4752416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2 h 172402"/>
                  <a:gd name="connsiteX3" fmla="*/ 0 w 171805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id="{EBFE81F4-EB62-1C95-3515-9F8EDA853C0B}"/>
                  </a:ext>
                </a:extLst>
              </p:cNvPr>
              <p:cNvSpPr/>
              <p:nvPr/>
            </p:nvSpPr>
            <p:spPr>
              <a:xfrm>
                <a:off x="19278470" y="4924819"/>
                <a:ext cx="171805" cy="172402"/>
              </a:xfrm>
              <a:custGeom>
                <a:avLst/>
                <a:gdLst>
                  <a:gd name="connsiteX0" fmla="*/ 0 w 171805"/>
                  <a:gd name="connsiteY0" fmla="*/ 0 h 172402"/>
                  <a:gd name="connsiteX1" fmla="*/ 171806 w 171805"/>
                  <a:gd name="connsiteY1" fmla="*/ 0 h 172402"/>
                  <a:gd name="connsiteX2" fmla="*/ 171806 w 171805"/>
                  <a:gd name="connsiteY2" fmla="*/ 172403 h 172402"/>
                  <a:gd name="connsiteX3" fmla="*/ 0 w 17180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05" h="172402">
                    <a:moveTo>
                      <a:pt x="0" y="0"/>
                    </a:move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F34AD6D0-CC35-0E13-C5E4-381692D12300}"/>
                  </a:ext>
                </a:extLst>
              </p:cNvPr>
              <p:cNvSpPr/>
              <p:nvPr/>
            </p:nvSpPr>
            <p:spPr>
              <a:xfrm>
                <a:off x="18934858" y="5097221"/>
                <a:ext cx="343611" cy="516254"/>
              </a:xfrm>
              <a:custGeom>
                <a:avLst/>
                <a:gdLst>
                  <a:gd name="connsiteX0" fmla="*/ 171806 w 343611"/>
                  <a:gd name="connsiteY0" fmla="*/ 516255 h 516254"/>
                  <a:gd name="connsiteX1" fmla="*/ 171806 w 343611"/>
                  <a:gd name="connsiteY1" fmla="*/ 343853 h 516254"/>
                  <a:gd name="connsiteX2" fmla="*/ 171806 w 343611"/>
                  <a:gd name="connsiteY2" fmla="*/ 343853 h 516254"/>
                  <a:gd name="connsiteX3" fmla="*/ 171806 w 343611"/>
                  <a:gd name="connsiteY3" fmla="*/ 171450 h 516254"/>
                  <a:gd name="connsiteX4" fmla="*/ 343612 w 343611"/>
                  <a:gd name="connsiteY4" fmla="*/ 171450 h 516254"/>
                  <a:gd name="connsiteX5" fmla="*/ 343612 w 343611"/>
                  <a:gd name="connsiteY5" fmla="*/ 0 h 516254"/>
                  <a:gd name="connsiteX6" fmla="*/ 171806 w 343611"/>
                  <a:gd name="connsiteY6" fmla="*/ 0 h 516254"/>
                  <a:gd name="connsiteX7" fmla="*/ 171806 w 343611"/>
                  <a:gd name="connsiteY7" fmla="*/ 171450 h 516254"/>
                  <a:gd name="connsiteX8" fmla="*/ 0 w 343611"/>
                  <a:gd name="connsiteY8" fmla="*/ 171450 h 516254"/>
                  <a:gd name="connsiteX9" fmla="*/ 0 w 343611"/>
                  <a:gd name="connsiteY9" fmla="*/ 171450 h 516254"/>
                  <a:gd name="connsiteX10" fmla="*/ 0 w 343611"/>
                  <a:gd name="connsiteY10" fmla="*/ 343853 h 516254"/>
                  <a:gd name="connsiteX11" fmla="*/ 0 w 343611"/>
                  <a:gd name="connsiteY11" fmla="*/ 343853 h 516254"/>
                  <a:gd name="connsiteX12" fmla="*/ 0 w 343611"/>
                  <a:gd name="connsiteY12" fmla="*/ 516255 h 516254"/>
                  <a:gd name="connsiteX13" fmla="*/ 0 w 343611"/>
                  <a:gd name="connsiteY13" fmla="*/ 516255 h 516254"/>
                  <a:gd name="connsiteX14" fmla="*/ 171806 w 343611"/>
                  <a:gd name="connsiteY14" fmla="*/ 516255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3611" h="516254">
                    <a:moveTo>
                      <a:pt x="171806" y="516255"/>
                    </a:moveTo>
                    <a:lnTo>
                      <a:pt x="171806" y="343853"/>
                    </a:lnTo>
                    <a:lnTo>
                      <a:pt x="171806" y="343853"/>
                    </a:lnTo>
                    <a:lnTo>
                      <a:pt x="171806" y="171450"/>
                    </a:lnTo>
                    <a:lnTo>
                      <a:pt x="343612" y="17145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145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0" y="343853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171806" y="516255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1" name="Freeform 270">
                <a:extLst>
                  <a:ext uri="{FF2B5EF4-FFF2-40B4-BE49-F238E27FC236}">
                    <a16:creationId xmlns:a16="http://schemas.microsoft.com/office/drawing/2014/main" id="{184CA5A5-C556-5B1E-3169-EB70F9794A3B}"/>
                  </a:ext>
                </a:extLst>
              </p:cNvPr>
              <p:cNvSpPr/>
              <p:nvPr/>
            </p:nvSpPr>
            <p:spPr>
              <a:xfrm>
                <a:off x="19621133" y="4408564"/>
                <a:ext cx="686274" cy="343852"/>
              </a:xfrm>
              <a:custGeom>
                <a:avLst/>
                <a:gdLst>
                  <a:gd name="connsiteX0" fmla="*/ 171806 w 686274"/>
                  <a:gd name="connsiteY0" fmla="*/ 172403 h 343852"/>
                  <a:gd name="connsiteX1" fmla="*/ 343612 w 686274"/>
                  <a:gd name="connsiteY1" fmla="*/ 172403 h 343852"/>
                  <a:gd name="connsiteX2" fmla="*/ 343612 w 686274"/>
                  <a:gd name="connsiteY2" fmla="*/ 172403 h 343852"/>
                  <a:gd name="connsiteX3" fmla="*/ 343612 w 686274"/>
                  <a:gd name="connsiteY3" fmla="*/ 172403 h 343852"/>
                  <a:gd name="connsiteX4" fmla="*/ 343612 w 686274"/>
                  <a:gd name="connsiteY4" fmla="*/ 172403 h 343852"/>
                  <a:gd name="connsiteX5" fmla="*/ 514469 w 686274"/>
                  <a:gd name="connsiteY5" fmla="*/ 172403 h 343852"/>
                  <a:gd name="connsiteX6" fmla="*/ 514469 w 686274"/>
                  <a:gd name="connsiteY6" fmla="*/ 343853 h 343852"/>
                  <a:gd name="connsiteX7" fmla="*/ 686275 w 686274"/>
                  <a:gd name="connsiteY7" fmla="*/ 343853 h 343852"/>
                  <a:gd name="connsiteX8" fmla="*/ 686275 w 686274"/>
                  <a:gd name="connsiteY8" fmla="*/ 172403 h 343852"/>
                  <a:gd name="connsiteX9" fmla="*/ 514469 w 686274"/>
                  <a:gd name="connsiteY9" fmla="*/ 172403 h 343852"/>
                  <a:gd name="connsiteX10" fmla="*/ 514469 w 686274"/>
                  <a:gd name="connsiteY10" fmla="*/ 0 h 343852"/>
                  <a:gd name="connsiteX11" fmla="*/ 343612 w 686274"/>
                  <a:gd name="connsiteY11" fmla="*/ 0 h 343852"/>
                  <a:gd name="connsiteX12" fmla="*/ 343612 w 686274"/>
                  <a:gd name="connsiteY12" fmla="*/ 0 h 343852"/>
                  <a:gd name="connsiteX13" fmla="*/ 171806 w 686274"/>
                  <a:gd name="connsiteY13" fmla="*/ 0 h 343852"/>
                  <a:gd name="connsiteX14" fmla="*/ 171806 w 686274"/>
                  <a:gd name="connsiteY14" fmla="*/ 172403 h 343852"/>
                  <a:gd name="connsiteX15" fmla="*/ 0 w 686274"/>
                  <a:gd name="connsiteY15" fmla="*/ 172403 h 343852"/>
                  <a:gd name="connsiteX16" fmla="*/ 0 w 686274"/>
                  <a:gd name="connsiteY16" fmla="*/ 343853 h 343852"/>
                  <a:gd name="connsiteX17" fmla="*/ 171806 w 686274"/>
                  <a:gd name="connsiteY17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686274" h="343852">
                    <a:moveTo>
                      <a:pt x="171806" y="172403"/>
                    </a:move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343612" y="172403"/>
                    </a:lnTo>
                    <a:lnTo>
                      <a:pt x="514469" y="172403"/>
                    </a:lnTo>
                    <a:lnTo>
                      <a:pt x="514469" y="343853"/>
                    </a:lnTo>
                    <a:lnTo>
                      <a:pt x="686275" y="343853"/>
                    </a:lnTo>
                    <a:lnTo>
                      <a:pt x="686275" y="172403"/>
                    </a:lnTo>
                    <a:lnTo>
                      <a:pt x="514469" y="172403"/>
                    </a:lnTo>
                    <a:lnTo>
                      <a:pt x="514469" y="0"/>
                    </a:lnTo>
                    <a:lnTo>
                      <a:pt x="343612" y="0"/>
                    </a:lnTo>
                    <a:lnTo>
                      <a:pt x="343612" y="0"/>
                    </a:lnTo>
                    <a:lnTo>
                      <a:pt x="171806" y="0"/>
                    </a:lnTo>
                    <a:lnTo>
                      <a:pt x="171806" y="172403"/>
                    </a:lnTo>
                    <a:lnTo>
                      <a:pt x="0" y="172403"/>
                    </a:lnTo>
                    <a:lnTo>
                      <a:pt x="0" y="343853"/>
                    </a:lnTo>
                    <a:lnTo>
                      <a:pt x="171806" y="343853"/>
                    </a:lnTo>
                    <a:close/>
                  </a:path>
                </a:pathLst>
              </a:custGeom>
              <a:solidFill>
                <a:srgbClr val="242428"/>
              </a:solidFill>
              <a:ln w="949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grpSp>
        <p:nvGrpSpPr>
          <p:cNvPr id="279" name="Graphic 63">
            <a:extLst>
              <a:ext uri="{FF2B5EF4-FFF2-40B4-BE49-F238E27FC236}">
                <a16:creationId xmlns:a16="http://schemas.microsoft.com/office/drawing/2014/main" id="{009582F0-10AC-B0E5-722E-C382D7548D09}"/>
              </a:ext>
            </a:extLst>
          </p:cNvPr>
          <p:cNvGrpSpPr/>
          <p:nvPr/>
        </p:nvGrpSpPr>
        <p:grpSpPr>
          <a:xfrm>
            <a:off x="20619367" y="4915176"/>
            <a:ext cx="1838581" cy="1838581"/>
            <a:chOff x="9782175" y="4451350"/>
            <a:chExt cx="4813300" cy="4813300"/>
          </a:xfrm>
        </p:grpSpPr>
        <p:grpSp>
          <p:nvGrpSpPr>
            <p:cNvPr id="280" name="Graphic 63">
              <a:extLst>
                <a:ext uri="{FF2B5EF4-FFF2-40B4-BE49-F238E27FC236}">
                  <a16:creationId xmlns:a16="http://schemas.microsoft.com/office/drawing/2014/main" id="{21287490-F18A-8E15-3467-0D7720DAD89C}"/>
                </a:ext>
              </a:extLst>
            </p:cNvPr>
            <p:cNvGrpSpPr/>
            <p:nvPr/>
          </p:nvGrpSpPr>
          <p:grpSpPr>
            <a:xfrm>
              <a:off x="9954350" y="4623525"/>
              <a:ext cx="4472754" cy="4468949"/>
              <a:chOff x="9954350" y="4623525"/>
              <a:chExt cx="4472754" cy="4468949"/>
            </a:xfrm>
            <a:solidFill>
              <a:srgbClr val="FFBE3B"/>
            </a:solidFill>
          </p:grpSpPr>
          <p:sp>
            <p:nvSpPr>
              <p:cNvPr id="333" name="Freeform 332">
                <a:extLst>
                  <a:ext uri="{FF2B5EF4-FFF2-40B4-BE49-F238E27FC236}">
                    <a16:creationId xmlns:a16="http://schemas.microsoft.com/office/drawing/2014/main" id="{DB4D2188-4F97-0B46-7D59-A04126250A9D}"/>
                  </a:ext>
                </a:extLst>
              </p:cNvPr>
              <p:cNvSpPr/>
              <p:nvPr/>
            </p:nvSpPr>
            <p:spPr>
              <a:xfrm>
                <a:off x="1081332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4" name="Freeform 333">
                <a:extLst>
                  <a:ext uri="{FF2B5EF4-FFF2-40B4-BE49-F238E27FC236}">
                    <a16:creationId xmlns:a16="http://schemas.microsoft.com/office/drawing/2014/main" id="{5627545E-018C-1BE4-22C5-8C092B59F24E}"/>
                  </a:ext>
                </a:extLst>
              </p:cNvPr>
              <p:cNvSpPr/>
              <p:nvPr/>
            </p:nvSpPr>
            <p:spPr>
              <a:xfrm>
                <a:off x="10813324" y="6342425"/>
                <a:ext cx="344350" cy="515574"/>
              </a:xfrm>
              <a:custGeom>
                <a:avLst/>
                <a:gdLst>
                  <a:gd name="connsiteX0" fmla="*/ 172175 w 344350"/>
                  <a:gd name="connsiteY0" fmla="*/ 171224 h 515574"/>
                  <a:gd name="connsiteX1" fmla="*/ 172175 w 344350"/>
                  <a:gd name="connsiteY1" fmla="*/ 343399 h 515574"/>
                  <a:gd name="connsiteX2" fmla="*/ 172175 w 344350"/>
                  <a:gd name="connsiteY2" fmla="*/ 515575 h 515574"/>
                  <a:gd name="connsiteX3" fmla="*/ 344351 w 344350"/>
                  <a:gd name="connsiteY3" fmla="*/ 515575 h 515574"/>
                  <a:gd name="connsiteX4" fmla="*/ 344351 w 344350"/>
                  <a:gd name="connsiteY4" fmla="*/ 343399 h 515574"/>
                  <a:gd name="connsiteX5" fmla="*/ 344351 w 344350"/>
                  <a:gd name="connsiteY5" fmla="*/ 171224 h 515574"/>
                  <a:gd name="connsiteX6" fmla="*/ 344351 w 344350"/>
                  <a:gd name="connsiteY6" fmla="*/ 0 h 515574"/>
                  <a:gd name="connsiteX7" fmla="*/ 172175 w 344350"/>
                  <a:gd name="connsiteY7" fmla="*/ 0 h 515574"/>
                  <a:gd name="connsiteX8" fmla="*/ 0 w 344350"/>
                  <a:gd name="connsiteY8" fmla="*/ 0 h 515574"/>
                  <a:gd name="connsiteX9" fmla="*/ 0 w 344350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350" h="515574">
                    <a:moveTo>
                      <a:pt x="172175" y="171224"/>
                    </a:moveTo>
                    <a:lnTo>
                      <a:pt x="172175" y="343399"/>
                    </a:lnTo>
                    <a:lnTo>
                      <a:pt x="172175" y="515575"/>
                    </a:lnTo>
                    <a:lnTo>
                      <a:pt x="344351" y="515575"/>
                    </a:lnTo>
                    <a:lnTo>
                      <a:pt x="344351" y="343399"/>
                    </a:lnTo>
                    <a:lnTo>
                      <a:pt x="344351" y="171224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5" name="Freeform 334">
                <a:extLst>
                  <a:ext uri="{FF2B5EF4-FFF2-40B4-BE49-F238E27FC236}">
                    <a16:creationId xmlns:a16="http://schemas.microsoft.com/office/drawing/2014/main" id="{AC64EFFF-40A3-47B3-4ED0-B0429DFFA08D}"/>
                  </a:ext>
                </a:extLst>
              </p:cNvPr>
              <p:cNvSpPr/>
              <p:nvPr/>
            </p:nvSpPr>
            <p:spPr>
              <a:xfrm>
                <a:off x="11501074" y="7545750"/>
                <a:ext cx="859925" cy="1546724"/>
              </a:xfrm>
              <a:custGeom>
                <a:avLst/>
                <a:gdLst>
                  <a:gd name="connsiteX0" fmla="*/ 687750 w 859925"/>
                  <a:gd name="connsiteY0" fmla="*/ 686799 h 1546724"/>
                  <a:gd name="connsiteX1" fmla="*/ 687750 w 859925"/>
                  <a:gd name="connsiteY1" fmla="*/ 515575 h 1546724"/>
                  <a:gd name="connsiteX2" fmla="*/ 687750 w 859925"/>
                  <a:gd name="connsiteY2" fmla="*/ 343400 h 1546724"/>
                  <a:gd name="connsiteX3" fmla="*/ 687750 w 859925"/>
                  <a:gd name="connsiteY3" fmla="*/ 171224 h 1546724"/>
                  <a:gd name="connsiteX4" fmla="*/ 687750 w 859925"/>
                  <a:gd name="connsiteY4" fmla="*/ 0 h 1546724"/>
                  <a:gd name="connsiteX5" fmla="*/ 515575 w 859925"/>
                  <a:gd name="connsiteY5" fmla="*/ 0 h 1546724"/>
                  <a:gd name="connsiteX6" fmla="*/ 343400 w 859925"/>
                  <a:gd name="connsiteY6" fmla="*/ 0 h 1546724"/>
                  <a:gd name="connsiteX7" fmla="*/ 343400 w 859925"/>
                  <a:gd name="connsiteY7" fmla="*/ 171224 h 1546724"/>
                  <a:gd name="connsiteX8" fmla="*/ 343400 w 859925"/>
                  <a:gd name="connsiteY8" fmla="*/ 343400 h 1546724"/>
                  <a:gd name="connsiteX9" fmla="*/ 515575 w 859925"/>
                  <a:gd name="connsiteY9" fmla="*/ 343400 h 1546724"/>
                  <a:gd name="connsiteX10" fmla="*/ 515575 w 859925"/>
                  <a:gd name="connsiteY10" fmla="*/ 515575 h 1546724"/>
                  <a:gd name="connsiteX11" fmla="*/ 515575 w 859925"/>
                  <a:gd name="connsiteY11" fmla="*/ 686799 h 1546724"/>
                  <a:gd name="connsiteX12" fmla="*/ 343400 w 859925"/>
                  <a:gd name="connsiteY12" fmla="*/ 686799 h 1546724"/>
                  <a:gd name="connsiteX13" fmla="*/ 343400 w 859925"/>
                  <a:gd name="connsiteY13" fmla="*/ 858974 h 1546724"/>
                  <a:gd name="connsiteX14" fmla="*/ 343400 w 859925"/>
                  <a:gd name="connsiteY14" fmla="*/ 1031150 h 1546724"/>
                  <a:gd name="connsiteX15" fmla="*/ 343400 w 859925"/>
                  <a:gd name="connsiteY15" fmla="*/ 1203325 h 1546724"/>
                  <a:gd name="connsiteX16" fmla="*/ 172175 w 859925"/>
                  <a:gd name="connsiteY16" fmla="*/ 1203325 h 1546724"/>
                  <a:gd name="connsiteX17" fmla="*/ 172175 w 859925"/>
                  <a:gd name="connsiteY17" fmla="*/ 1203325 h 1546724"/>
                  <a:gd name="connsiteX18" fmla="*/ 172175 w 859925"/>
                  <a:gd name="connsiteY18" fmla="*/ 1374549 h 1546724"/>
                  <a:gd name="connsiteX19" fmla="*/ 0 w 859925"/>
                  <a:gd name="connsiteY19" fmla="*/ 1374549 h 1546724"/>
                  <a:gd name="connsiteX20" fmla="*/ 0 w 859925"/>
                  <a:gd name="connsiteY20" fmla="*/ 1546725 h 1546724"/>
                  <a:gd name="connsiteX21" fmla="*/ 172175 w 859925"/>
                  <a:gd name="connsiteY21" fmla="*/ 1546725 h 1546724"/>
                  <a:gd name="connsiteX22" fmla="*/ 343400 w 859925"/>
                  <a:gd name="connsiteY22" fmla="*/ 1546725 h 1546724"/>
                  <a:gd name="connsiteX23" fmla="*/ 515575 w 859925"/>
                  <a:gd name="connsiteY23" fmla="*/ 1546725 h 1546724"/>
                  <a:gd name="connsiteX24" fmla="*/ 687750 w 859925"/>
                  <a:gd name="connsiteY24" fmla="*/ 1546725 h 1546724"/>
                  <a:gd name="connsiteX25" fmla="*/ 687750 w 859925"/>
                  <a:gd name="connsiteY25" fmla="*/ 1374549 h 1546724"/>
                  <a:gd name="connsiteX26" fmla="*/ 687750 w 859925"/>
                  <a:gd name="connsiteY26" fmla="*/ 1203325 h 1546724"/>
                  <a:gd name="connsiteX27" fmla="*/ 687750 w 859925"/>
                  <a:gd name="connsiteY27" fmla="*/ 1203325 h 1546724"/>
                  <a:gd name="connsiteX28" fmla="*/ 515575 w 859925"/>
                  <a:gd name="connsiteY28" fmla="*/ 1203325 h 1546724"/>
                  <a:gd name="connsiteX29" fmla="*/ 515575 w 859925"/>
                  <a:gd name="connsiteY29" fmla="*/ 1031150 h 1546724"/>
                  <a:gd name="connsiteX30" fmla="*/ 687750 w 859925"/>
                  <a:gd name="connsiteY30" fmla="*/ 1031150 h 1546724"/>
                  <a:gd name="connsiteX31" fmla="*/ 687750 w 859925"/>
                  <a:gd name="connsiteY31" fmla="*/ 1203325 h 1546724"/>
                  <a:gd name="connsiteX32" fmla="*/ 859926 w 859925"/>
                  <a:gd name="connsiteY32" fmla="*/ 1203325 h 1546724"/>
                  <a:gd name="connsiteX33" fmla="*/ 859926 w 859925"/>
                  <a:gd name="connsiteY33" fmla="*/ 1031150 h 1546724"/>
                  <a:gd name="connsiteX34" fmla="*/ 859926 w 859925"/>
                  <a:gd name="connsiteY34" fmla="*/ 858974 h 1546724"/>
                  <a:gd name="connsiteX35" fmla="*/ 687750 w 859925"/>
                  <a:gd name="connsiteY35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859925" h="1546724">
                    <a:moveTo>
                      <a:pt x="687750" y="686799"/>
                    </a:moveTo>
                    <a:lnTo>
                      <a:pt x="687750" y="515575"/>
                    </a:lnTo>
                    <a:lnTo>
                      <a:pt x="687750" y="343400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343400" y="171224"/>
                    </a:lnTo>
                    <a:lnTo>
                      <a:pt x="343400" y="343400"/>
                    </a:lnTo>
                    <a:lnTo>
                      <a:pt x="515575" y="343400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343400" y="686799"/>
                    </a:lnTo>
                    <a:lnTo>
                      <a:pt x="343400" y="858974"/>
                    </a:lnTo>
                    <a:lnTo>
                      <a:pt x="343400" y="1031150"/>
                    </a:lnTo>
                    <a:lnTo>
                      <a:pt x="343400" y="1203325"/>
                    </a:lnTo>
                    <a:lnTo>
                      <a:pt x="172175" y="1203325"/>
                    </a:lnTo>
                    <a:lnTo>
                      <a:pt x="172175" y="1203325"/>
                    </a:lnTo>
                    <a:lnTo>
                      <a:pt x="172175" y="1374549"/>
                    </a:lnTo>
                    <a:lnTo>
                      <a:pt x="0" y="1374549"/>
                    </a:lnTo>
                    <a:lnTo>
                      <a:pt x="0" y="1546725"/>
                    </a:lnTo>
                    <a:lnTo>
                      <a:pt x="172175" y="1546725"/>
                    </a:lnTo>
                    <a:lnTo>
                      <a:pt x="343400" y="1546725"/>
                    </a:lnTo>
                    <a:lnTo>
                      <a:pt x="515575" y="1546725"/>
                    </a:lnTo>
                    <a:lnTo>
                      <a:pt x="687750" y="1546725"/>
                    </a:lnTo>
                    <a:lnTo>
                      <a:pt x="687750" y="1374549"/>
                    </a:lnTo>
                    <a:lnTo>
                      <a:pt x="687750" y="1203325"/>
                    </a:lnTo>
                    <a:lnTo>
                      <a:pt x="687750" y="1203325"/>
                    </a:lnTo>
                    <a:lnTo>
                      <a:pt x="515575" y="1203325"/>
                    </a:lnTo>
                    <a:lnTo>
                      <a:pt x="515575" y="1031150"/>
                    </a:lnTo>
                    <a:lnTo>
                      <a:pt x="687750" y="1031150"/>
                    </a:lnTo>
                    <a:lnTo>
                      <a:pt x="687750" y="1203325"/>
                    </a:lnTo>
                    <a:lnTo>
                      <a:pt x="859926" y="1203325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687750" y="85897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6" name="Freeform 335">
                <a:extLst>
                  <a:ext uri="{FF2B5EF4-FFF2-40B4-BE49-F238E27FC236}">
                    <a16:creationId xmlns:a16="http://schemas.microsoft.com/office/drawing/2014/main" id="{66944D80-D883-988E-C9CC-C120A9BFCC43}"/>
                  </a:ext>
                </a:extLst>
              </p:cNvPr>
              <p:cNvSpPr/>
              <p:nvPr/>
            </p:nvSpPr>
            <p:spPr>
              <a:xfrm>
                <a:off x="1339215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7" name="Freeform 336">
                <a:extLst>
                  <a:ext uri="{FF2B5EF4-FFF2-40B4-BE49-F238E27FC236}">
                    <a16:creationId xmlns:a16="http://schemas.microsoft.com/office/drawing/2014/main" id="{5DECEEE6-35E8-4B81-75AF-235442DCBB3B}"/>
                  </a:ext>
                </a:extLst>
              </p:cNvPr>
              <p:cNvSpPr/>
              <p:nvPr/>
            </p:nvSpPr>
            <p:spPr>
              <a:xfrm>
                <a:off x="13219974" y="6342425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1224 h 515574"/>
                  <a:gd name="connsiteX2" fmla="*/ 0 w 343399"/>
                  <a:gd name="connsiteY2" fmla="*/ 343399 h 515574"/>
                  <a:gd name="connsiteX3" fmla="*/ 0 w 343399"/>
                  <a:gd name="connsiteY3" fmla="*/ 515575 h 515574"/>
                  <a:gd name="connsiteX4" fmla="*/ 172175 w 343399"/>
                  <a:gd name="connsiteY4" fmla="*/ 515575 h 515574"/>
                  <a:gd name="connsiteX5" fmla="*/ 172175 w 343399"/>
                  <a:gd name="connsiteY5" fmla="*/ 343399 h 515574"/>
                  <a:gd name="connsiteX6" fmla="*/ 172175 w 343399"/>
                  <a:gd name="connsiteY6" fmla="*/ 171224 h 515574"/>
                  <a:gd name="connsiteX7" fmla="*/ 343400 w 343399"/>
                  <a:gd name="connsiteY7" fmla="*/ 171224 h 515574"/>
                  <a:gd name="connsiteX8" fmla="*/ 343400 w 343399"/>
                  <a:gd name="connsiteY8" fmla="*/ 0 h 515574"/>
                  <a:gd name="connsiteX9" fmla="*/ 172175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8" name="Freeform 337">
                <a:extLst>
                  <a:ext uri="{FF2B5EF4-FFF2-40B4-BE49-F238E27FC236}">
                    <a16:creationId xmlns:a16="http://schemas.microsoft.com/office/drawing/2014/main" id="{0285816E-7F87-AAF8-B9DF-F1048E651713}"/>
                  </a:ext>
                </a:extLst>
              </p:cNvPr>
              <p:cNvSpPr/>
              <p:nvPr/>
            </p:nvSpPr>
            <p:spPr>
              <a:xfrm>
                <a:off x="13563374" y="599807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9" name="Freeform 338">
                <a:extLst>
                  <a:ext uri="{FF2B5EF4-FFF2-40B4-BE49-F238E27FC236}">
                    <a16:creationId xmlns:a16="http://schemas.microsoft.com/office/drawing/2014/main" id="{24B4C7F6-91F9-D033-D6CA-E46060D8158C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4472754" cy="2577874"/>
              </a:xfrm>
              <a:custGeom>
                <a:avLst/>
                <a:gdLst>
                  <a:gd name="connsiteX0" fmla="*/ 4448022 w 4472754"/>
                  <a:gd name="connsiteY0" fmla="*/ 171224 h 2577874"/>
                  <a:gd name="connsiteX1" fmla="*/ 4296774 w 4472754"/>
                  <a:gd name="connsiteY1" fmla="*/ 171224 h 2577874"/>
                  <a:gd name="connsiteX2" fmla="*/ 4296774 w 4472754"/>
                  <a:gd name="connsiteY2" fmla="*/ 171224 h 2577874"/>
                  <a:gd name="connsiteX3" fmla="*/ 4296774 w 4472754"/>
                  <a:gd name="connsiteY3" fmla="*/ 0 h 2577874"/>
                  <a:gd name="connsiteX4" fmla="*/ 4124599 w 4472754"/>
                  <a:gd name="connsiteY4" fmla="*/ 0 h 2577874"/>
                  <a:gd name="connsiteX5" fmla="*/ 3952423 w 4472754"/>
                  <a:gd name="connsiteY5" fmla="*/ 0 h 2577874"/>
                  <a:gd name="connsiteX6" fmla="*/ 3780248 w 4472754"/>
                  <a:gd name="connsiteY6" fmla="*/ 0 h 2577874"/>
                  <a:gd name="connsiteX7" fmla="*/ 3780248 w 4472754"/>
                  <a:gd name="connsiteY7" fmla="*/ 172175 h 2577874"/>
                  <a:gd name="connsiteX8" fmla="*/ 3780248 w 4472754"/>
                  <a:gd name="connsiteY8" fmla="*/ 344351 h 2577874"/>
                  <a:gd name="connsiteX9" fmla="*/ 3952423 w 4472754"/>
                  <a:gd name="connsiteY9" fmla="*/ 344351 h 2577874"/>
                  <a:gd name="connsiteX10" fmla="*/ 3952423 w 4472754"/>
                  <a:gd name="connsiteY10" fmla="*/ 516526 h 2577874"/>
                  <a:gd name="connsiteX11" fmla="*/ 3780248 w 4472754"/>
                  <a:gd name="connsiteY11" fmla="*/ 516526 h 2577874"/>
                  <a:gd name="connsiteX12" fmla="*/ 3608073 w 4472754"/>
                  <a:gd name="connsiteY12" fmla="*/ 516526 h 2577874"/>
                  <a:gd name="connsiteX13" fmla="*/ 3608073 w 4472754"/>
                  <a:gd name="connsiteY13" fmla="*/ 516526 h 2577874"/>
                  <a:gd name="connsiteX14" fmla="*/ 3435897 w 4472754"/>
                  <a:gd name="connsiteY14" fmla="*/ 516526 h 2577874"/>
                  <a:gd name="connsiteX15" fmla="*/ 3435897 w 4472754"/>
                  <a:gd name="connsiteY15" fmla="*/ 343399 h 2577874"/>
                  <a:gd name="connsiteX16" fmla="*/ 3263722 w 4472754"/>
                  <a:gd name="connsiteY16" fmla="*/ 343399 h 2577874"/>
                  <a:gd name="connsiteX17" fmla="*/ 3091547 w 4472754"/>
                  <a:gd name="connsiteY17" fmla="*/ 343399 h 2577874"/>
                  <a:gd name="connsiteX18" fmla="*/ 2919371 w 4472754"/>
                  <a:gd name="connsiteY18" fmla="*/ 343399 h 2577874"/>
                  <a:gd name="connsiteX19" fmla="*/ 2747196 w 4472754"/>
                  <a:gd name="connsiteY19" fmla="*/ 343399 h 2577874"/>
                  <a:gd name="connsiteX20" fmla="*/ 2575020 w 4472754"/>
                  <a:gd name="connsiteY20" fmla="*/ 343399 h 2577874"/>
                  <a:gd name="connsiteX21" fmla="*/ 2402845 w 4472754"/>
                  <a:gd name="connsiteY21" fmla="*/ 343399 h 2577874"/>
                  <a:gd name="connsiteX22" fmla="*/ 2234475 w 4472754"/>
                  <a:gd name="connsiteY22" fmla="*/ 343399 h 2577874"/>
                  <a:gd name="connsiteX23" fmla="*/ 2062299 w 4472754"/>
                  <a:gd name="connsiteY23" fmla="*/ 343399 h 2577874"/>
                  <a:gd name="connsiteX24" fmla="*/ 1890124 w 4472754"/>
                  <a:gd name="connsiteY24" fmla="*/ 343399 h 2577874"/>
                  <a:gd name="connsiteX25" fmla="*/ 1717949 w 4472754"/>
                  <a:gd name="connsiteY25" fmla="*/ 343399 h 2577874"/>
                  <a:gd name="connsiteX26" fmla="*/ 1545773 w 4472754"/>
                  <a:gd name="connsiteY26" fmla="*/ 343399 h 2577874"/>
                  <a:gd name="connsiteX27" fmla="*/ 1373598 w 4472754"/>
                  <a:gd name="connsiteY27" fmla="*/ 343399 h 2577874"/>
                  <a:gd name="connsiteX28" fmla="*/ 1201423 w 4472754"/>
                  <a:gd name="connsiteY28" fmla="*/ 343399 h 2577874"/>
                  <a:gd name="connsiteX29" fmla="*/ 1029247 w 4472754"/>
                  <a:gd name="connsiteY29" fmla="*/ 343399 h 2577874"/>
                  <a:gd name="connsiteX30" fmla="*/ 1029247 w 4472754"/>
                  <a:gd name="connsiteY30" fmla="*/ 515575 h 2577874"/>
                  <a:gd name="connsiteX31" fmla="*/ 857072 w 4472754"/>
                  <a:gd name="connsiteY31" fmla="*/ 515575 h 2577874"/>
                  <a:gd name="connsiteX32" fmla="*/ 857072 w 4472754"/>
                  <a:gd name="connsiteY32" fmla="*/ 515575 h 2577874"/>
                  <a:gd name="connsiteX33" fmla="*/ 687750 w 4472754"/>
                  <a:gd name="connsiteY33" fmla="*/ 515575 h 2577874"/>
                  <a:gd name="connsiteX34" fmla="*/ 515575 w 4472754"/>
                  <a:gd name="connsiteY34" fmla="*/ 515575 h 2577874"/>
                  <a:gd name="connsiteX35" fmla="*/ 515575 w 4472754"/>
                  <a:gd name="connsiteY35" fmla="*/ 343399 h 2577874"/>
                  <a:gd name="connsiteX36" fmla="*/ 687750 w 4472754"/>
                  <a:gd name="connsiteY36" fmla="*/ 343399 h 2577874"/>
                  <a:gd name="connsiteX37" fmla="*/ 687750 w 4472754"/>
                  <a:gd name="connsiteY37" fmla="*/ 171224 h 2577874"/>
                  <a:gd name="connsiteX38" fmla="*/ 687750 w 4472754"/>
                  <a:gd name="connsiteY38" fmla="*/ 0 h 2577874"/>
                  <a:gd name="connsiteX39" fmla="*/ 515575 w 4472754"/>
                  <a:gd name="connsiteY39" fmla="*/ 0 h 2577874"/>
                  <a:gd name="connsiteX40" fmla="*/ 343399 w 4472754"/>
                  <a:gd name="connsiteY40" fmla="*/ 0 h 2577874"/>
                  <a:gd name="connsiteX41" fmla="*/ 171224 w 4472754"/>
                  <a:gd name="connsiteY41" fmla="*/ 0 h 2577874"/>
                  <a:gd name="connsiteX42" fmla="*/ 171224 w 4472754"/>
                  <a:gd name="connsiteY42" fmla="*/ 172175 h 2577874"/>
                  <a:gd name="connsiteX43" fmla="*/ 171224 w 4472754"/>
                  <a:gd name="connsiteY43" fmla="*/ 172175 h 2577874"/>
                  <a:gd name="connsiteX44" fmla="*/ 0 w 4472754"/>
                  <a:gd name="connsiteY44" fmla="*/ 172175 h 2577874"/>
                  <a:gd name="connsiteX45" fmla="*/ 0 w 4472754"/>
                  <a:gd name="connsiteY45" fmla="*/ 515575 h 2577874"/>
                  <a:gd name="connsiteX46" fmla="*/ 0 w 4472754"/>
                  <a:gd name="connsiteY46" fmla="*/ 687750 h 2577874"/>
                  <a:gd name="connsiteX47" fmla="*/ 172175 w 4472754"/>
                  <a:gd name="connsiteY47" fmla="*/ 687750 h 2577874"/>
                  <a:gd name="connsiteX48" fmla="*/ 172175 w 4472754"/>
                  <a:gd name="connsiteY48" fmla="*/ 1031150 h 2577874"/>
                  <a:gd name="connsiteX49" fmla="*/ 209274 w 4472754"/>
                  <a:gd name="connsiteY49" fmla="*/ 1031150 h 2577874"/>
                  <a:gd name="connsiteX50" fmla="*/ 344351 w 4472754"/>
                  <a:gd name="connsiteY50" fmla="*/ 1031150 h 2577874"/>
                  <a:gd name="connsiteX51" fmla="*/ 344351 w 4472754"/>
                  <a:gd name="connsiteY51" fmla="*/ 1203325 h 2577874"/>
                  <a:gd name="connsiteX52" fmla="*/ 344351 w 4472754"/>
                  <a:gd name="connsiteY52" fmla="*/ 1375500 h 2577874"/>
                  <a:gd name="connsiteX53" fmla="*/ 516526 w 4472754"/>
                  <a:gd name="connsiteY53" fmla="*/ 1375500 h 2577874"/>
                  <a:gd name="connsiteX54" fmla="*/ 516526 w 4472754"/>
                  <a:gd name="connsiteY54" fmla="*/ 1375500 h 2577874"/>
                  <a:gd name="connsiteX55" fmla="*/ 688701 w 4472754"/>
                  <a:gd name="connsiteY55" fmla="*/ 1375500 h 2577874"/>
                  <a:gd name="connsiteX56" fmla="*/ 688701 w 4472754"/>
                  <a:gd name="connsiteY56" fmla="*/ 1547676 h 2577874"/>
                  <a:gd name="connsiteX57" fmla="*/ 688701 w 4472754"/>
                  <a:gd name="connsiteY57" fmla="*/ 1719851 h 2577874"/>
                  <a:gd name="connsiteX58" fmla="*/ 860877 w 4472754"/>
                  <a:gd name="connsiteY58" fmla="*/ 1719851 h 2577874"/>
                  <a:gd name="connsiteX59" fmla="*/ 860877 w 4472754"/>
                  <a:gd name="connsiteY59" fmla="*/ 1547676 h 2577874"/>
                  <a:gd name="connsiteX60" fmla="*/ 860877 w 4472754"/>
                  <a:gd name="connsiteY60" fmla="*/ 1375500 h 2577874"/>
                  <a:gd name="connsiteX61" fmla="*/ 687750 w 4472754"/>
                  <a:gd name="connsiteY61" fmla="*/ 1375500 h 2577874"/>
                  <a:gd name="connsiteX62" fmla="*/ 687750 w 4472754"/>
                  <a:gd name="connsiteY62" fmla="*/ 1032101 h 2577874"/>
                  <a:gd name="connsiteX63" fmla="*/ 515575 w 4472754"/>
                  <a:gd name="connsiteY63" fmla="*/ 1032101 h 2577874"/>
                  <a:gd name="connsiteX64" fmla="*/ 515575 w 4472754"/>
                  <a:gd name="connsiteY64" fmla="*/ 859926 h 2577874"/>
                  <a:gd name="connsiteX65" fmla="*/ 515575 w 4472754"/>
                  <a:gd name="connsiteY65" fmla="*/ 686799 h 2577874"/>
                  <a:gd name="connsiteX66" fmla="*/ 687750 w 4472754"/>
                  <a:gd name="connsiteY66" fmla="*/ 686799 h 2577874"/>
                  <a:gd name="connsiteX67" fmla="*/ 859926 w 4472754"/>
                  <a:gd name="connsiteY67" fmla="*/ 686799 h 2577874"/>
                  <a:gd name="connsiteX68" fmla="*/ 859926 w 4472754"/>
                  <a:gd name="connsiteY68" fmla="*/ 686799 h 2577874"/>
                  <a:gd name="connsiteX69" fmla="*/ 1032101 w 4472754"/>
                  <a:gd name="connsiteY69" fmla="*/ 686799 h 2577874"/>
                  <a:gd name="connsiteX70" fmla="*/ 1204276 w 4472754"/>
                  <a:gd name="connsiteY70" fmla="*/ 686799 h 2577874"/>
                  <a:gd name="connsiteX71" fmla="*/ 1376452 w 4472754"/>
                  <a:gd name="connsiteY71" fmla="*/ 686799 h 2577874"/>
                  <a:gd name="connsiteX72" fmla="*/ 1376452 w 4472754"/>
                  <a:gd name="connsiteY72" fmla="*/ 858974 h 2577874"/>
                  <a:gd name="connsiteX73" fmla="*/ 1376452 w 4472754"/>
                  <a:gd name="connsiteY73" fmla="*/ 1031150 h 2577874"/>
                  <a:gd name="connsiteX74" fmla="*/ 1376452 w 4472754"/>
                  <a:gd name="connsiteY74" fmla="*/ 1203325 h 2577874"/>
                  <a:gd name="connsiteX75" fmla="*/ 1376452 w 4472754"/>
                  <a:gd name="connsiteY75" fmla="*/ 1375500 h 2577874"/>
                  <a:gd name="connsiteX76" fmla="*/ 1376452 w 4472754"/>
                  <a:gd name="connsiteY76" fmla="*/ 1547676 h 2577874"/>
                  <a:gd name="connsiteX77" fmla="*/ 1376452 w 4472754"/>
                  <a:gd name="connsiteY77" fmla="*/ 1719851 h 2577874"/>
                  <a:gd name="connsiteX78" fmla="*/ 1548627 w 4472754"/>
                  <a:gd name="connsiteY78" fmla="*/ 1719851 h 2577874"/>
                  <a:gd name="connsiteX79" fmla="*/ 1548627 w 4472754"/>
                  <a:gd name="connsiteY79" fmla="*/ 1892026 h 2577874"/>
                  <a:gd name="connsiteX80" fmla="*/ 1720802 w 4472754"/>
                  <a:gd name="connsiteY80" fmla="*/ 1892026 h 2577874"/>
                  <a:gd name="connsiteX81" fmla="*/ 1720802 w 4472754"/>
                  <a:gd name="connsiteY81" fmla="*/ 2064202 h 2577874"/>
                  <a:gd name="connsiteX82" fmla="*/ 1720802 w 4472754"/>
                  <a:gd name="connsiteY82" fmla="*/ 2234475 h 2577874"/>
                  <a:gd name="connsiteX83" fmla="*/ 1892978 w 4472754"/>
                  <a:gd name="connsiteY83" fmla="*/ 2234475 h 2577874"/>
                  <a:gd name="connsiteX84" fmla="*/ 1892978 w 4472754"/>
                  <a:gd name="connsiteY84" fmla="*/ 2405699 h 2577874"/>
                  <a:gd name="connsiteX85" fmla="*/ 1892978 w 4472754"/>
                  <a:gd name="connsiteY85" fmla="*/ 2405699 h 2577874"/>
                  <a:gd name="connsiteX86" fmla="*/ 1892978 w 4472754"/>
                  <a:gd name="connsiteY86" fmla="*/ 2577874 h 2577874"/>
                  <a:gd name="connsiteX87" fmla="*/ 2065153 w 4472754"/>
                  <a:gd name="connsiteY87" fmla="*/ 2577874 h 2577874"/>
                  <a:gd name="connsiteX88" fmla="*/ 2234475 w 4472754"/>
                  <a:gd name="connsiteY88" fmla="*/ 2577874 h 2577874"/>
                  <a:gd name="connsiteX89" fmla="*/ 2234475 w 4472754"/>
                  <a:gd name="connsiteY89" fmla="*/ 2405699 h 2577874"/>
                  <a:gd name="connsiteX90" fmla="*/ 2406650 w 4472754"/>
                  <a:gd name="connsiteY90" fmla="*/ 2405699 h 2577874"/>
                  <a:gd name="connsiteX91" fmla="*/ 2406650 w 4472754"/>
                  <a:gd name="connsiteY91" fmla="*/ 2234475 h 2577874"/>
                  <a:gd name="connsiteX92" fmla="*/ 2578826 w 4472754"/>
                  <a:gd name="connsiteY92" fmla="*/ 2234475 h 2577874"/>
                  <a:gd name="connsiteX93" fmla="*/ 2578826 w 4472754"/>
                  <a:gd name="connsiteY93" fmla="*/ 2062299 h 2577874"/>
                  <a:gd name="connsiteX94" fmla="*/ 2751001 w 4472754"/>
                  <a:gd name="connsiteY94" fmla="*/ 2062299 h 2577874"/>
                  <a:gd name="connsiteX95" fmla="*/ 2751001 w 4472754"/>
                  <a:gd name="connsiteY95" fmla="*/ 1890124 h 2577874"/>
                  <a:gd name="connsiteX96" fmla="*/ 2751001 w 4472754"/>
                  <a:gd name="connsiteY96" fmla="*/ 1717949 h 2577874"/>
                  <a:gd name="connsiteX97" fmla="*/ 2751001 w 4472754"/>
                  <a:gd name="connsiteY97" fmla="*/ 1545773 h 2577874"/>
                  <a:gd name="connsiteX98" fmla="*/ 2923176 w 4472754"/>
                  <a:gd name="connsiteY98" fmla="*/ 1545773 h 2577874"/>
                  <a:gd name="connsiteX99" fmla="*/ 2923176 w 4472754"/>
                  <a:gd name="connsiteY99" fmla="*/ 1373598 h 2577874"/>
                  <a:gd name="connsiteX100" fmla="*/ 2923176 w 4472754"/>
                  <a:gd name="connsiteY100" fmla="*/ 1201423 h 2577874"/>
                  <a:gd name="connsiteX101" fmla="*/ 2923176 w 4472754"/>
                  <a:gd name="connsiteY101" fmla="*/ 1029247 h 2577874"/>
                  <a:gd name="connsiteX102" fmla="*/ 2923176 w 4472754"/>
                  <a:gd name="connsiteY102" fmla="*/ 857072 h 2577874"/>
                  <a:gd name="connsiteX103" fmla="*/ 2751001 w 4472754"/>
                  <a:gd name="connsiteY103" fmla="*/ 857072 h 2577874"/>
                  <a:gd name="connsiteX104" fmla="*/ 2578826 w 4472754"/>
                  <a:gd name="connsiteY104" fmla="*/ 857072 h 2577874"/>
                  <a:gd name="connsiteX105" fmla="*/ 2406650 w 4472754"/>
                  <a:gd name="connsiteY105" fmla="*/ 857072 h 2577874"/>
                  <a:gd name="connsiteX106" fmla="*/ 2234475 w 4472754"/>
                  <a:gd name="connsiteY106" fmla="*/ 857072 h 2577874"/>
                  <a:gd name="connsiteX107" fmla="*/ 2062299 w 4472754"/>
                  <a:gd name="connsiteY107" fmla="*/ 857072 h 2577874"/>
                  <a:gd name="connsiteX108" fmla="*/ 1890124 w 4472754"/>
                  <a:gd name="connsiteY108" fmla="*/ 857072 h 2577874"/>
                  <a:gd name="connsiteX109" fmla="*/ 1717949 w 4472754"/>
                  <a:gd name="connsiteY109" fmla="*/ 857072 h 2577874"/>
                  <a:gd name="connsiteX110" fmla="*/ 1545773 w 4472754"/>
                  <a:gd name="connsiteY110" fmla="*/ 857072 h 2577874"/>
                  <a:gd name="connsiteX111" fmla="*/ 1545773 w 4472754"/>
                  <a:gd name="connsiteY111" fmla="*/ 686799 h 2577874"/>
                  <a:gd name="connsiteX112" fmla="*/ 1717949 w 4472754"/>
                  <a:gd name="connsiteY112" fmla="*/ 686799 h 2577874"/>
                  <a:gd name="connsiteX113" fmla="*/ 1890124 w 4472754"/>
                  <a:gd name="connsiteY113" fmla="*/ 686799 h 2577874"/>
                  <a:gd name="connsiteX114" fmla="*/ 2062299 w 4472754"/>
                  <a:gd name="connsiteY114" fmla="*/ 686799 h 2577874"/>
                  <a:gd name="connsiteX115" fmla="*/ 2234475 w 4472754"/>
                  <a:gd name="connsiteY115" fmla="*/ 686799 h 2577874"/>
                  <a:gd name="connsiteX116" fmla="*/ 2406650 w 4472754"/>
                  <a:gd name="connsiteY116" fmla="*/ 686799 h 2577874"/>
                  <a:gd name="connsiteX117" fmla="*/ 2578826 w 4472754"/>
                  <a:gd name="connsiteY117" fmla="*/ 686799 h 2577874"/>
                  <a:gd name="connsiteX118" fmla="*/ 2751001 w 4472754"/>
                  <a:gd name="connsiteY118" fmla="*/ 686799 h 2577874"/>
                  <a:gd name="connsiteX119" fmla="*/ 2923176 w 4472754"/>
                  <a:gd name="connsiteY119" fmla="*/ 686799 h 2577874"/>
                  <a:gd name="connsiteX120" fmla="*/ 3095352 w 4472754"/>
                  <a:gd name="connsiteY120" fmla="*/ 686799 h 2577874"/>
                  <a:gd name="connsiteX121" fmla="*/ 3267527 w 4472754"/>
                  <a:gd name="connsiteY121" fmla="*/ 686799 h 2577874"/>
                  <a:gd name="connsiteX122" fmla="*/ 3439702 w 4472754"/>
                  <a:gd name="connsiteY122" fmla="*/ 686799 h 2577874"/>
                  <a:gd name="connsiteX123" fmla="*/ 3611877 w 4472754"/>
                  <a:gd name="connsiteY123" fmla="*/ 686799 h 2577874"/>
                  <a:gd name="connsiteX124" fmla="*/ 3611877 w 4472754"/>
                  <a:gd name="connsiteY124" fmla="*/ 686799 h 2577874"/>
                  <a:gd name="connsiteX125" fmla="*/ 3784053 w 4472754"/>
                  <a:gd name="connsiteY125" fmla="*/ 686799 h 2577874"/>
                  <a:gd name="connsiteX126" fmla="*/ 3956228 w 4472754"/>
                  <a:gd name="connsiteY126" fmla="*/ 686799 h 2577874"/>
                  <a:gd name="connsiteX127" fmla="*/ 3956228 w 4472754"/>
                  <a:gd name="connsiteY127" fmla="*/ 1030198 h 2577874"/>
                  <a:gd name="connsiteX128" fmla="*/ 3784053 w 4472754"/>
                  <a:gd name="connsiteY128" fmla="*/ 1030198 h 2577874"/>
                  <a:gd name="connsiteX129" fmla="*/ 3784053 w 4472754"/>
                  <a:gd name="connsiteY129" fmla="*/ 1030198 h 2577874"/>
                  <a:gd name="connsiteX130" fmla="*/ 3784053 w 4472754"/>
                  <a:gd name="connsiteY130" fmla="*/ 1202374 h 2577874"/>
                  <a:gd name="connsiteX131" fmla="*/ 3784053 w 4472754"/>
                  <a:gd name="connsiteY131" fmla="*/ 1374549 h 2577874"/>
                  <a:gd name="connsiteX132" fmla="*/ 3784053 w 4472754"/>
                  <a:gd name="connsiteY132" fmla="*/ 1374549 h 2577874"/>
                  <a:gd name="connsiteX133" fmla="*/ 3956228 w 4472754"/>
                  <a:gd name="connsiteY133" fmla="*/ 1374549 h 2577874"/>
                  <a:gd name="connsiteX134" fmla="*/ 3956228 w 4472754"/>
                  <a:gd name="connsiteY134" fmla="*/ 1374549 h 2577874"/>
                  <a:gd name="connsiteX135" fmla="*/ 4128404 w 4472754"/>
                  <a:gd name="connsiteY135" fmla="*/ 1374549 h 2577874"/>
                  <a:gd name="connsiteX136" fmla="*/ 4128404 w 4472754"/>
                  <a:gd name="connsiteY136" fmla="*/ 1202374 h 2577874"/>
                  <a:gd name="connsiteX137" fmla="*/ 4128404 w 4472754"/>
                  <a:gd name="connsiteY137" fmla="*/ 1030198 h 2577874"/>
                  <a:gd name="connsiteX138" fmla="*/ 4300579 w 4472754"/>
                  <a:gd name="connsiteY138" fmla="*/ 1030198 h 2577874"/>
                  <a:gd name="connsiteX139" fmla="*/ 4300579 w 4472754"/>
                  <a:gd name="connsiteY139" fmla="*/ 1030198 h 2577874"/>
                  <a:gd name="connsiteX140" fmla="*/ 4300579 w 4472754"/>
                  <a:gd name="connsiteY140" fmla="*/ 686799 h 2577874"/>
                  <a:gd name="connsiteX141" fmla="*/ 4472754 w 4472754"/>
                  <a:gd name="connsiteY141" fmla="*/ 686799 h 2577874"/>
                  <a:gd name="connsiteX142" fmla="*/ 4472754 w 4472754"/>
                  <a:gd name="connsiteY142" fmla="*/ 515575 h 2577874"/>
                  <a:gd name="connsiteX143" fmla="*/ 4472754 w 4472754"/>
                  <a:gd name="connsiteY143" fmla="*/ 343399 h 2577874"/>
                  <a:gd name="connsiteX144" fmla="*/ 4472754 w 4472754"/>
                  <a:gd name="connsiteY144" fmla="*/ 171224 h 2577874"/>
                  <a:gd name="connsiteX145" fmla="*/ 4448022 w 4472754"/>
                  <a:gd name="connsiteY145" fmla="*/ 171224 h 2577874"/>
                  <a:gd name="connsiteX146" fmla="*/ 2062299 w 4472754"/>
                  <a:gd name="connsiteY146" fmla="*/ 1890124 h 2577874"/>
                  <a:gd name="connsiteX147" fmla="*/ 2062299 w 4472754"/>
                  <a:gd name="connsiteY147" fmla="*/ 2062299 h 2577874"/>
                  <a:gd name="connsiteX148" fmla="*/ 1890124 w 4472754"/>
                  <a:gd name="connsiteY148" fmla="*/ 2062299 h 2577874"/>
                  <a:gd name="connsiteX149" fmla="*/ 1890124 w 4472754"/>
                  <a:gd name="connsiteY149" fmla="*/ 1890124 h 2577874"/>
                  <a:gd name="connsiteX150" fmla="*/ 2062299 w 4472754"/>
                  <a:gd name="connsiteY150" fmla="*/ 1890124 h 2577874"/>
                  <a:gd name="connsiteX151" fmla="*/ 1718900 w 4472754"/>
                  <a:gd name="connsiteY151" fmla="*/ 1031150 h 2577874"/>
                  <a:gd name="connsiteX152" fmla="*/ 1718900 w 4472754"/>
                  <a:gd name="connsiteY152" fmla="*/ 1203325 h 2577874"/>
                  <a:gd name="connsiteX153" fmla="*/ 1718900 w 4472754"/>
                  <a:gd name="connsiteY153" fmla="*/ 1375500 h 2577874"/>
                  <a:gd name="connsiteX154" fmla="*/ 1718900 w 4472754"/>
                  <a:gd name="connsiteY154" fmla="*/ 1547676 h 2577874"/>
                  <a:gd name="connsiteX155" fmla="*/ 1891075 w 4472754"/>
                  <a:gd name="connsiteY155" fmla="*/ 1547676 h 2577874"/>
                  <a:gd name="connsiteX156" fmla="*/ 1891075 w 4472754"/>
                  <a:gd name="connsiteY156" fmla="*/ 1719851 h 2577874"/>
                  <a:gd name="connsiteX157" fmla="*/ 1718900 w 4472754"/>
                  <a:gd name="connsiteY157" fmla="*/ 1719851 h 2577874"/>
                  <a:gd name="connsiteX158" fmla="*/ 1718900 w 4472754"/>
                  <a:gd name="connsiteY158" fmla="*/ 1547676 h 2577874"/>
                  <a:gd name="connsiteX159" fmla="*/ 1546724 w 4472754"/>
                  <a:gd name="connsiteY159" fmla="*/ 1547676 h 2577874"/>
                  <a:gd name="connsiteX160" fmla="*/ 1546724 w 4472754"/>
                  <a:gd name="connsiteY160" fmla="*/ 1375500 h 2577874"/>
                  <a:gd name="connsiteX161" fmla="*/ 1546724 w 4472754"/>
                  <a:gd name="connsiteY161" fmla="*/ 1203325 h 2577874"/>
                  <a:gd name="connsiteX162" fmla="*/ 1546724 w 4472754"/>
                  <a:gd name="connsiteY162" fmla="*/ 1031150 h 2577874"/>
                  <a:gd name="connsiteX163" fmla="*/ 1718900 w 4472754"/>
                  <a:gd name="connsiteY163" fmla="*/ 1031150 h 2577874"/>
                  <a:gd name="connsiteX164" fmla="*/ 4296774 w 4472754"/>
                  <a:gd name="connsiteY164" fmla="*/ 515575 h 2577874"/>
                  <a:gd name="connsiteX165" fmla="*/ 4124599 w 4472754"/>
                  <a:gd name="connsiteY165" fmla="*/ 515575 h 2577874"/>
                  <a:gd name="connsiteX166" fmla="*/ 4124599 w 4472754"/>
                  <a:gd name="connsiteY166" fmla="*/ 343399 h 2577874"/>
                  <a:gd name="connsiteX167" fmla="*/ 4296774 w 4472754"/>
                  <a:gd name="connsiteY167" fmla="*/ 343399 h 2577874"/>
                  <a:gd name="connsiteX168" fmla="*/ 4296774 w 4472754"/>
                  <a:gd name="connsiteY168" fmla="*/ 515575 h 257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4472754" h="2577874">
                    <a:moveTo>
                      <a:pt x="4448022" y="171224"/>
                    </a:moveTo>
                    <a:lnTo>
                      <a:pt x="4296774" y="171224"/>
                    </a:lnTo>
                    <a:lnTo>
                      <a:pt x="4296774" y="171224"/>
                    </a:lnTo>
                    <a:lnTo>
                      <a:pt x="4296774" y="0"/>
                    </a:lnTo>
                    <a:lnTo>
                      <a:pt x="4124599" y="0"/>
                    </a:lnTo>
                    <a:lnTo>
                      <a:pt x="3952423" y="0"/>
                    </a:lnTo>
                    <a:lnTo>
                      <a:pt x="3780248" y="0"/>
                    </a:lnTo>
                    <a:lnTo>
                      <a:pt x="3780248" y="172175"/>
                    </a:lnTo>
                    <a:lnTo>
                      <a:pt x="3780248" y="344351"/>
                    </a:lnTo>
                    <a:lnTo>
                      <a:pt x="3952423" y="344351"/>
                    </a:lnTo>
                    <a:lnTo>
                      <a:pt x="3952423" y="516526"/>
                    </a:lnTo>
                    <a:lnTo>
                      <a:pt x="3780248" y="516526"/>
                    </a:lnTo>
                    <a:lnTo>
                      <a:pt x="3608073" y="516526"/>
                    </a:lnTo>
                    <a:lnTo>
                      <a:pt x="3608073" y="516526"/>
                    </a:lnTo>
                    <a:lnTo>
                      <a:pt x="3435897" y="516526"/>
                    </a:lnTo>
                    <a:lnTo>
                      <a:pt x="3435897" y="343399"/>
                    </a:lnTo>
                    <a:lnTo>
                      <a:pt x="3263722" y="343399"/>
                    </a:lnTo>
                    <a:lnTo>
                      <a:pt x="3091547" y="343399"/>
                    </a:lnTo>
                    <a:lnTo>
                      <a:pt x="2919371" y="343399"/>
                    </a:lnTo>
                    <a:lnTo>
                      <a:pt x="2747196" y="343399"/>
                    </a:lnTo>
                    <a:lnTo>
                      <a:pt x="2575020" y="343399"/>
                    </a:lnTo>
                    <a:lnTo>
                      <a:pt x="2402845" y="343399"/>
                    </a:lnTo>
                    <a:lnTo>
                      <a:pt x="2234475" y="343399"/>
                    </a:lnTo>
                    <a:lnTo>
                      <a:pt x="2062299" y="343399"/>
                    </a:lnTo>
                    <a:lnTo>
                      <a:pt x="1890124" y="343399"/>
                    </a:lnTo>
                    <a:lnTo>
                      <a:pt x="1717949" y="343399"/>
                    </a:lnTo>
                    <a:lnTo>
                      <a:pt x="1545773" y="343399"/>
                    </a:lnTo>
                    <a:lnTo>
                      <a:pt x="1373598" y="343399"/>
                    </a:lnTo>
                    <a:lnTo>
                      <a:pt x="1201423" y="343399"/>
                    </a:lnTo>
                    <a:lnTo>
                      <a:pt x="1029247" y="343399"/>
                    </a:lnTo>
                    <a:lnTo>
                      <a:pt x="1029247" y="515575"/>
                    </a:lnTo>
                    <a:lnTo>
                      <a:pt x="857072" y="515575"/>
                    </a:lnTo>
                    <a:lnTo>
                      <a:pt x="857072" y="515575"/>
                    </a:lnTo>
                    <a:lnTo>
                      <a:pt x="68775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687750" y="343399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515575"/>
                    </a:lnTo>
                    <a:lnTo>
                      <a:pt x="0" y="687750"/>
                    </a:lnTo>
                    <a:lnTo>
                      <a:pt x="172175" y="687750"/>
                    </a:lnTo>
                    <a:lnTo>
                      <a:pt x="172175" y="1031150"/>
                    </a:lnTo>
                    <a:lnTo>
                      <a:pt x="209274" y="1031150"/>
                    </a:lnTo>
                    <a:lnTo>
                      <a:pt x="344351" y="1031150"/>
                    </a:lnTo>
                    <a:lnTo>
                      <a:pt x="344351" y="1203325"/>
                    </a:lnTo>
                    <a:lnTo>
                      <a:pt x="344351" y="1375500"/>
                    </a:lnTo>
                    <a:lnTo>
                      <a:pt x="516526" y="1375500"/>
                    </a:lnTo>
                    <a:lnTo>
                      <a:pt x="516526" y="1375500"/>
                    </a:lnTo>
                    <a:lnTo>
                      <a:pt x="688701" y="1375500"/>
                    </a:lnTo>
                    <a:lnTo>
                      <a:pt x="688701" y="1547676"/>
                    </a:lnTo>
                    <a:lnTo>
                      <a:pt x="688701" y="1719851"/>
                    </a:lnTo>
                    <a:lnTo>
                      <a:pt x="860877" y="1719851"/>
                    </a:lnTo>
                    <a:lnTo>
                      <a:pt x="860877" y="1547676"/>
                    </a:lnTo>
                    <a:lnTo>
                      <a:pt x="860877" y="1375500"/>
                    </a:lnTo>
                    <a:lnTo>
                      <a:pt x="687750" y="1375500"/>
                    </a:lnTo>
                    <a:lnTo>
                      <a:pt x="687750" y="1032101"/>
                    </a:lnTo>
                    <a:lnTo>
                      <a:pt x="515575" y="1032101"/>
                    </a:lnTo>
                    <a:lnTo>
                      <a:pt x="515575" y="859926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1032101" y="686799"/>
                    </a:lnTo>
                    <a:lnTo>
                      <a:pt x="1204276" y="686799"/>
                    </a:lnTo>
                    <a:lnTo>
                      <a:pt x="1376452" y="686799"/>
                    </a:lnTo>
                    <a:lnTo>
                      <a:pt x="1376452" y="858974"/>
                    </a:lnTo>
                    <a:lnTo>
                      <a:pt x="1376452" y="1031150"/>
                    </a:lnTo>
                    <a:lnTo>
                      <a:pt x="1376452" y="1203325"/>
                    </a:lnTo>
                    <a:lnTo>
                      <a:pt x="1376452" y="1375500"/>
                    </a:lnTo>
                    <a:lnTo>
                      <a:pt x="1376452" y="1547676"/>
                    </a:lnTo>
                    <a:lnTo>
                      <a:pt x="1376452" y="1719851"/>
                    </a:lnTo>
                    <a:lnTo>
                      <a:pt x="1548627" y="1719851"/>
                    </a:lnTo>
                    <a:lnTo>
                      <a:pt x="1548627" y="1892026"/>
                    </a:lnTo>
                    <a:lnTo>
                      <a:pt x="1720802" y="1892026"/>
                    </a:lnTo>
                    <a:lnTo>
                      <a:pt x="1720802" y="2064202"/>
                    </a:lnTo>
                    <a:lnTo>
                      <a:pt x="1720802" y="2234475"/>
                    </a:lnTo>
                    <a:lnTo>
                      <a:pt x="1892978" y="2234475"/>
                    </a:lnTo>
                    <a:lnTo>
                      <a:pt x="1892978" y="2405699"/>
                    </a:lnTo>
                    <a:lnTo>
                      <a:pt x="1892978" y="2405699"/>
                    </a:lnTo>
                    <a:lnTo>
                      <a:pt x="1892978" y="2577874"/>
                    </a:lnTo>
                    <a:lnTo>
                      <a:pt x="2065153" y="2577874"/>
                    </a:lnTo>
                    <a:lnTo>
                      <a:pt x="2234475" y="2577874"/>
                    </a:lnTo>
                    <a:lnTo>
                      <a:pt x="2234475" y="2405699"/>
                    </a:lnTo>
                    <a:lnTo>
                      <a:pt x="2406650" y="2405699"/>
                    </a:lnTo>
                    <a:lnTo>
                      <a:pt x="2406650" y="2234475"/>
                    </a:lnTo>
                    <a:lnTo>
                      <a:pt x="2578826" y="2234475"/>
                    </a:lnTo>
                    <a:lnTo>
                      <a:pt x="2578826" y="2062299"/>
                    </a:lnTo>
                    <a:lnTo>
                      <a:pt x="2751001" y="2062299"/>
                    </a:lnTo>
                    <a:lnTo>
                      <a:pt x="2751001" y="1890124"/>
                    </a:lnTo>
                    <a:lnTo>
                      <a:pt x="2751001" y="1717949"/>
                    </a:lnTo>
                    <a:lnTo>
                      <a:pt x="2751001" y="1545773"/>
                    </a:lnTo>
                    <a:lnTo>
                      <a:pt x="2923176" y="1545773"/>
                    </a:lnTo>
                    <a:lnTo>
                      <a:pt x="2923176" y="1373598"/>
                    </a:lnTo>
                    <a:lnTo>
                      <a:pt x="2923176" y="1201423"/>
                    </a:lnTo>
                    <a:lnTo>
                      <a:pt x="2923176" y="1029247"/>
                    </a:lnTo>
                    <a:lnTo>
                      <a:pt x="2923176" y="857072"/>
                    </a:lnTo>
                    <a:lnTo>
                      <a:pt x="2751001" y="857072"/>
                    </a:lnTo>
                    <a:lnTo>
                      <a:pt x="2578826" y="857072"/>
                    </a:lnTo>
                    <a:lnTo>
                      <a:pt x="2406650" y="857072"/>
                    </a:lnTo>
                    <a:lnTo>
                      <a:pt x="2234475" y="857072"/>
                    </a:lnTo>
                    <a:lnTo>
                      <a:pt x="2062299" y="857072"/>
                    </a:lnTo>
                    <a:lnTo>
                      <a:pt x="1890124" y="857072"/>
                    </a:lnTo>
                    <a:lnTo>
                      <a:pt x="1717949" y="857072"/>
                    </a:lnTo>
                    <a:lnTo>
                      <a:pt x="1545773" y="857072"/>
                    </a:lnTo>
                    <a:lnTo>
                      <a:pt x="1545773" y="686799"/>
                    </a:lnTo>
                    <a:lnTo>
                      <a:pt x="1717949" y="686799"/>
                    </a:lnTo>
                    <a:lnTo>
                      <a:pt x="1890124" y="686799"/>
                    </a:lnTo>
                    <a:lnTo>
                      <a:pt x="2062299" y="686799"/>
                    </a:lnTo>
                    <a:lnTo>
                      <a:pt x="2234475" y="686799"/>
                    </a:lnTo>
                    <a:lnTo>
                      <a:pt x="2406650" y="686799"/>
                    </a:lnTo>
                    <a:lnTo>
                      <a:pt x="2578826" y="686799"/>
                    </a:lnTo>
                    <a:lnTo>
                      <a:pt x="2751001" y="686799"/>
                    </a:lnTo>
                    <a:lnTo>
                      <a:pt x="2923176" y="686799"/>
                    </a:lnTo>
                    <a:lnTo>
                      <a:pt x="3095352" y="686799"/>
                    </a:lnTo>
                    <a:lnTo>
                      <a:pt x="3267527" y="686799"/>
                    </a:lnTo>
                    <a:lnTo>
                      <a:pt x="3439702" y="686799"/>
                    </a:lnTo>
                    <a:lnTo>
                      <a:pt x="3611877" y="686799"/>
                    </a:lnTo>
                    <a:lnTo>
                      <a:pt x="3611877" y="686799"/>
                    </a:lnTo>
                    <a:lnTo>
                      <a:pt x="3784053" y="686799"/>
                    </a:lnTo>
                    <a:lnTo>
                      <a:pt x="3956228" y="686799"/>
                    </a:lnTo>
                    <a:lnTo>
                      <a:pt x="3956228" y="1030198"/>
                    </a:lnTo>
                    <a:lnTo>
                      <a:pt x="3784053" y="1030198"/>
                    </a:lnTo>
                    <a:lnTo>
                      <a:pt x="3784053" y="1030198"/>
                    </a:lnTo>
                    <a:lnTo>
                      <a:pt x="3784053" y="1202374"/>
                    </a:lnTo>
                    <a:lnTo>
                      <a:pt x="3784053" y="1374549"/>
                    </a:lnTo>
                    <a:lnTo>
                      <a:pt x="3784053" y="1374549"/>
                    </a:lnTo>
                    <a:lnTo>
                      <a:pt x="3956228" y="1374549"/>
                    </a:lnTo>
                    <a:lnTo>
                      <a:pt x="3956228" y="1374549"/>
                    </a:lnTo>
                    <a:lnTo>
                      <a:pt x="4128404" y="1374549"/>
                    </a:lnTo>
                    <a:lnTo>
                      <a:pt x="4128404" y="1202374"/>
                    </a:lnTo>
                    <a:lnTo>
                      <a:pt x="4128404" y="1030198"/>
                    </a:lnTo>
                    <a:lnTo>
                      <a:pt x="4300579" y="1030198"/>
                    </a:lnTo>
                    <a:lnTo>
                      <a:pt x="4300579" y="1030198"/>
                    </a:lnTo>
                    <a:lnTo>
                      <a:pt x="4300579" y="686799"/>
                    </a:lnTo>
                    <a:lnTo>
                      <a:pt x="4472754" y="686799"/>
                    </a:lnTo>
                    <a:lnTo>
                      <a:pt x="4472754" y="515575"/>
                    </a:lnTo>
                    <a:lnTo>
                      <a:pt x="4472754" y="343399"/>
                    </a:lnTo>
                    <a:lnTo>
                      <a:pt x="4472754" y="171224"/>
                    </a:lnTo>
                    <a:lnTo>
                      <a:pt x="4448022" y="171224"/>
                    </a:lnTo>
                    <a:close/>
                    <a:moveTo>
                      <a:pt x="2062299" y="1890124"/>
                    </a:moveTo>
                    <a:lnTo>
                      <a:pt x="2062299" y="2062299"/>
                    </a:lnTo>
                    <a:lnTo>
                      <a:pt x="1890124" y="2062299"/>
                    </a:lnTo>
                    <a:lnTo>
                      <a:pt x="1890124" y="1890124"/>
                    </a:lnTo>
                    <a:lnTo>
                      <a:pt x="2062299" y="1890124"/>
                    </a:lnTo>
                    <a:close/>
                    <a:moveTo>
                      <a:pt x="1718900" y="1031150"/>
                    </a:moveTo>
                    <a:lnTo>
                      <a:pt x="1718900" y="1203325"/>
                    </a:lnTo>
                    <a:lnTo>
                      <a:pt x="1718900" y="1375500"/>
                    </a:lnTo>
                    <a:lnTo>
                      <a:pt x="1718900" y="1547676"/>
                    </a:lnTo>
                    <a:lnTo>
                      <a:pt x="1891075" y="1547676"/>
                    </a:lnTo>
                    <a:lnTo>
                      <a:pt x="1891075" y="1719851"/>
                    </a:lnTo>
                    <a:lnTo>
                      <a:pt x="1718900" y="1719851"/>
                    </a:lnTo>
                    <a:lnTo>
                      <a:pt x="1718900" y="1547676"/>
                    </a:lnTo>
                    <a:lnTo>
                      <a:pt x="1546724" y="1547676"/>
                    </a:lnTo>
                    <a:lnTo>
                      <a:pt x="1546724" y="1375500"/>
                    </a:lnTo>
                    <a:lnTo>
                      <a:pt x="1546724" y="1203325"/>
                    </a:lnTo>
                    <a:lnTo>
                      <a:pt x="1546724" y="1031150"/>
                    </a:lnTo>
                    <a:lnTo>
                      <a:pt x="1718900" y="1031150"/>
                    </a:lnTo>
                    <a:close/>
                    <a:moveTo>
                      <a:pt x="4296774" y="515575"/>
                    </a:moveTo>
                    <a:lnTo>
                      <a:pt x="4124599" y="515575"/>
                    </a:lnTo>
                    <a:lnTo>
                      <a:pt x="4124599" y="343399"/>
                    </a:lnTo>
                    <a:lnTo>
                      <a:pt x="4296774" y="343399"/>
                    </a:lnTo>
                    <a:lnTo>
                      <a:pt x="4296774" y="5155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281" name="Graphic 63">
              <a:extLst>
                <a:ext uri="{FF2B5EF4-FFF2-40B4-BE49-F238E27FC236}">
                  <a16:creationId xmlns:a16="http://schemas.microsoft.com/office/drawing/2014/main" id="{A520C2D8-BD62-E587-02DD-19AC5883B9EF}"/>
                </a:ext>
              </a:extLst>
            </p:cNvPr>
            <p:cNvGrpSpPr/>
            <p:nvPr/>
          </p:nvGrpSpPr>
          <p:grpSpPr>
            <a:xfrm>
              <a:off x="10125574" y="4794749"/>
              <a:ext cx="344350" cy="344350"/>
              <a:chOff x="10125574" y="4794749"/>
              <a:chExt cx="344350" cy="344350"/>
            </a:xfrm>
            <a:solidFill>
              <a:srgbClr val="EDEDED"/>
            </a:solidFill>
          </p:grpSpPr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id="{B3F71D51-49A3-5320-21F4-38229663FF0A}"/>
                  </a:ext>
                </a:extLst>
              </p:cNvPr>
              <p:cNvSpPr/>
              <p:nvPr/>
            </p:nvSpPr>
            <p:spPr>
              <a:xfrm>
                <a:off x="10297749" y="47947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id="{7272F57A-21C1-49F1-C9CB-98686A79CFE0}"/>
                  </a:ext>
                </a:extLst>
              </p:cNvPr>
              <p:cNvSpPr/>
              <p:nvPr/>
            </p:nvSpPr>
            <p:spPr>
              <a:xfrm>
                <a:off x="10125574" y="4966924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sp>
          <p:nvSpPr>
            <p:cNvPr id="282" name="Freeform 281">
              <a:extLst>
                <a:ext uri="{FF2B5EF4-FFF2-40B4-BE49-F238E27FC236}">
                  <a16:creationId xmlns:a16="http://schemas.microsoft.com/office/drawing/2014/main" id="{01F03C4E-72DE-E02D-5A5C-3581EBD4AAE6}"/>
                </a:ext>
              </a:extLst>
            </p:cNvPr>
            <p:cNvSpPr/>
            <p:nvPr/>
          </p:nvSpPr>
          <p:spPr>
            <a:xfrm>
              <a:off x="12016649" y="8576899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6 h 172175"/>
                <a:gd name="connsiteX3" fmla="*/ 0 w 172175"/>
                <a:gd name="connsiteY3" fmla="*/ 172176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6"/>
                  </a:lnTo>
                  <a:lnTo>
                    <a:pt x="0" y="172176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83" name="Graphic 63">
              <a:extLst>
                <a:ext uri="{FF2B5EF4-FFF2-40B4-BE49-F238E27FC236}">
                  <a16:creationId xmlns:a16="http://schemas.microsoft.com/office/drawing/2014/main" id="{2873507D-D11A-4D1B-C7BC-3459F8028BC4}"/>
                </a:ext>
              </a:extLst>
            </p:cNvPr>
            <p:cNvGrpSpPr/>
            <p:nvPr/>
          </p:nvGrpSpPr>
          <p:grpSpPr>
            <a:xfrm>
              <a:off x="11501074" y="5654675"/>
              <a:ext cx="515574" cy="1031149"/>
              <a:chOff x="11501074" y="5654675"/>
              <a:chExt cx="515574" cy="1031149"/>
            </a:xfrm>
            <a:solidFill>
              <a:srgbClr val="EDEDED"/>
            </a:solidFill>
          </p:grpSpPr>
          <p:sp>
            <p:nvSpPr>
              <p:cNvPr id="328" name="Freeform 327">
                <a:extLst>
                  <a:ext uri="{FF2B5EF4-FFF2-40B4-BE49-F238E27FC236}">
                    <a16:creationId xmlns:a16="http://schemas.microsoft.com/office/drawing/2014/main" id="{17BFB3C4-BB7A-6DA2-B982-971DB5D63B94}"/>
                  </a:ext>
                </a:extLst>
              </p:cNvPr>
              <p:cNvSpPr/>
              <p:nvPr/>
            </p:nvSpPr>
            <p:spPr>
              <a:xfrm>
                <a:off x="11501074" y="5654675"/>
                <a:ext cx="172175" cy="515574"/>
              </a:xfrm>
              <a:custGeom>
                <a:avLst/>
                <a:gdLst>
                  <a:gd name="connsiteX0" fmla="*/ 172175 w 172175"/>
                  <a:gd name="connsiteY0" fmla="*/ 172175 h 515574"/>
                  <a:gd name="connsiteX1" fmla="*/ 172175 w 172175"/>
                  <a:gd name="connsiteY1" fmla="*/ 0 h 515574"/>
                  <a:gd name="connsiteX2" fmla="*/ 0 w 172175"/>
                  <a:gd name="connsiteY2" fmla="*/ 0 h 515574"/>
                  <a:gd name="connsiteX3" fmla="*/ 0 w 172175"/>
                  <a:gd name="connsiteY3" fmla="*/ 172175 h 515574"/>
                  <a:gd name="connsiteX4" fmla="*/ 0 w 172175"/>
                  <a:gd name="connsiteY4" fmla="*/ 343400 h 515574"/>
                  <a:gd name="connsiteX5" fmla="*/ 0 w 172175"/>
                  <a:gd name="connsiteY5" fmla="*/ 515575 h 515574"/>
                  <a:gd name="connsiteX6" fmla="*/ 172175 w 172175"/>
                  <a:gd name="connsiteY6" fmla="*/ 515575 h 515574"/>
                  <a:gd name="connsiteX7" fmla="*/ 172175 w 172175"/>
                  <a:gd name="connsiteY7" fmla="*/ 34340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9" name="Freeform 328">
                <a:extLst>
                  <a:ext uri="{FF2B5EF4-FFF2-40B4-BE49-F238E27FC236}">
                    <a16:creationId xmlns:a16="http://schemas.microsoft.com/office/drawing/2014/main" id="{857DB771-E133-1456-030F-EDEEABC78F5F}"/>
                  </a:ext>
                </a:extLst>
              </p:cNvPr>
              <p:cNvSpPr/>
              <p:nvPr/>
            </p:nvSpPr>
            <p:spPr>
              <a:xfrm>
                <a:off x="11673250" y="61702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0" name="Freeform 329">
                <a:extLst>
                  <a:ext uri="{FF2B5EF4-FFF2-40B4-BE49-F238E27FC236}">
                    <a16:creationId xmlns:a16="http://schemas.microsoft.com/office/drawing/2014/main" id="{56CBF0A7-E9E9-47F5-5F72-29EF2E8A6B3A}"/>
                  </a:ext>
                </a:extLst>
              </p:cNvPr>
              <p:cNvSpPr/>
              <p:nvPr/>
            </p:nvSpPr>
            <p:spPr>
              <a:xfrm>
                <a:off x="11844474" y="65136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sp>
          <p:nvSpPr>
            <p:cNvPr id="284" name="Freeform 283">
              <a:extLst>
                <a:ext uri="{FF2B5EF4-FFF2-40B4-BE49-F238E27FC236}">
                  <a16:creationId xmlns:a16="http://schemas.microsoft.com/office/drawing/2014/main" id="{483B532D-FECA-F38D-E093-7165CA41F936}"/>
                </a:ext>
              </a:extLst>
            </p:cNvPr>
            <p:cNvSpPr/>
            <p:nvPr/>
          </p:nvSpPr>
          <p:spPr>
            <a:xfrm>
              <a:off x="14079900" y="4966924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5 h 172175"/>
                <a:gd name="connsiteX3" fmla="*/ 0 w 172175"/>
                <a:gd name="connsiteY3" fmla="*/ 172175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5"/>
                  </a:lnTo>
                  <a:lnTo>
                    <a:pt x="0" y="172175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85" name="Graphic 63">
              <a:extLst>
                <a:ext uri="{FF2B5EF4-FFF2-40B4-BE49-F238E27FC236}">
                  <a16:creationId xmlns:a16="http://schemas.microsoft.com/office/drawing/2014/main" id="{0381CF7F-40FB-0610-AE6E-E929FD51171C}"/>
                </a:ext>
              </a:extLst>
            </p:cNvPr>
            <p:cNvGrpSpPr/>
            <p:nvPr/>
          </p:nvGrpSpPr>
          <p:grpSpPr>
            <a:xfrm>
              <a:off x="10642100" y="5310324"/>
              <a:ext cx="3093448" cy="3782150"/>
              <a:chOff x="10642100" y="5310324"/>
              <a:chExt cx="3093448" cy="3782150"/>
            </a:xfrm>
            <a:solidFill>
              <a:srgbClr val="F79B20"/>
            </a:solidFill>
          </p:grpSpPr>
          <p:sp>
            <p:nvSpPr>
              <p:cNvPr id="321" name="Freeform 320">
                <a:extLst>
                  <a:ext uri="{FF2B5EF4-FFF2-40B4-BE49-F238E27FC236}">
                    <a16:creationId xmlns:a16="http://schemas.microsoft.com/office/drawing/2014/main" id="{B4F47E3A-E40E-C3B1-3978-2636AD03DA04}"/>
                  </a:ext>
                </a:extLst>
              </p:cNvPr>
              <p:cNvSpPr/>
              <p:nvPr/>
            </p:nvSpPr>
            <p:spPr>
              <a:xfrm>
                <a:off x="109855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2" name="Freeform 321">
                <a:extLst>
                  <a:ext uri="{FF2B5EF4-FFF2-40B4-BE49-F238E27FC236}">
                    <a16:creationId xmlns:a16="http://schemas.microsoft.com/office/drawing/2014/main" id="{CC9CD141-7AA5-D071-E0BE-CEECE12C59D6}"/>
                  </a:ext>
                </a:extLst>
              </p:cNvPr>
              <p:cNvSpPr/>
              <p:nvPr/>
            </p:nvSpPr>
            <p:spPr>
              <a:xfrm>
                <a:off x="10642100" y="7030175"/>
                <a:ext cx="343399" cy="171224"/>
              </a:xfrm>
              <a:custGeom>
                <a:avLst/>
                <a:gdLst>
                  <a:gd name="connsiteX0" fmla="*/ 0 w 343399"/>
                  <a:gd name="connsiteY0" fmla="*/ 0 h 171224"/>
                  <a:gd name="connsiteX1" fmla="*/ 0 w 343399"/>
                  <a:gd name="connsiteY1" fmla="*/ 171224 h 171224"/>
                  <a:gd name="connsiteX2" fmla="*/ 171224 w 343399"/>
                  <a:gd name="connsiteY2" fmla="*/ 171224 h 171224"/>
                  <a:gd name="connsiteX3" fmla="*/ 343399 w 343399"/>
                  <a:gd name="connsiteY3" fmla="*/ 171224 h 171224"/>
                  <a:gd name="connsiteX4" fmla="*/ 343399 w 343399"/>
                  <a:gd name="connsiteY4" fmla="*/ 0 h 171224"/>
                  <a:gd name="connsiteX5" fmla="*/ 171224 w 343399"/>
                  <a:gd name="connsiteY5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1224">
                    <a:moveTo>
                      <a:pt x="0" y="0"/>
                    </a:move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3" name="Freeform 322">
                <a:extLst>
                  <a:ext uri="{FF2B5EF4-FFF2-40B4-BE49-F238E27FC236}">
                    <a16:creationId xmlns:a16="http://schemas.microsoft.com/office/drawing/2014/main" id="{CCDAEFF7-90AB-74C3-4242-69A9A8E22D7D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171224" cy="515574"/>
              </a:xfrm>
              <a:custGeom>
                <a:avLst/>
                <a:gdLst>
                  <a:gd name="connsiteX0" fmla="*/ 0 w 171224"/>
                  <a:gd name="connsiteY0" fmla="*/ 171224 h 515574"/>
                  <a:gd name="connsiteX1" fmla="*/ 0 w 171224"/>
                  <a:gd name="connsiteY1" fmla="*/ 343399 h 515574"/>
                  <a:gd name="connsiteX2" fmla="*/ 0 w 171224"/>
                  <a:gd name="connsiteY2" fmla="*/ 343399 h 515574"/>
                  <a:gd name="connsiteX3" fmla="*/ 0 w 171224"/>
                  <a:gd name="connsiteY3" fmla="*/ 515575 h 515574"/>
                  <a:gd name="connsiteX4" fmla="*/ 171224 w 171224"/>
                  <a:gd name="connsiteY4" fmla="*/ 515575 h 515574"/>
                  <a:gd name="connsiteX5" fmla="*/ 171224 w 171224"/>
                  <a:gd name="connsiteY5" fmla="*/ 343399 h 515574"/>
                  <a:gd name="connsiteX6" fmla="*/ 171224 w 171224"/>
                  <a:gd name="connsiteY6" fmla="*/ 343399 h 515574"/>
                  <a:gd name="connsiteX7" fmla="*/ 171224 w 171224"/>
                  <a:gd name="connsiteY7" fmla="*/ 171224 h 515574"/>
                  <a:gd name="connsiteX8" fmla="*/ 171224 w 171224"/>
                  <a:gd name="connsiteY8" fmla="*/ 0 h 515574"/>
                  <a:gd name="connsiteX9" fmla="*/ 0 w 171224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224" h="515574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4" name="Freeform 323">
                <a:extLst>
                  <a:ext uri="{FF2B5EF4-FFF2-40B4-BE49-F238E27FC236}">
                    <a16:creationId xmlns:a16="http://schemas.microsoft.com/office/drawing/2014/main" id="{3E7C67A9-99FE-C5C4-2E47-DE0E58C1F7D0}"/>
                  </a:ext>
                </a:extLst>
              </p:cNvPr>
              <p:cNvSpPr/>
              <p:nvPr/>
            </p:nvSpPr>
            <p:spPr>
              <a:xfrm>
                <a:off x="132199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5" name="Freeform 324">
                <a:extLst>
                  <a:ext uri="{FF2B5EF4-FFF2-40B4-BE49-F238E27FC236}">
                    <a16:creationId xmlns:a16="http://schemas.microsoft.com/office/drawing/2014/main" id="{EC4DCEB5-50E0-6BC8-AA8B-330D88C2D89B}"/>
                  </a:ext>
                </a:extLst>
              </p:cNvPr>
              <p:cNvSpPr/>
              <p:nvPr/>
            </p:nvSpPr>
            <p:spPr>
              <a:xfrm>
                <a:off x="13392150" y="7030175"/>
                <a:ext cx="343399" cy="171224"/>
              </a:xfrm>
              <a:custGeom>
                <a:avLst/>
                <a:gdLst>
                  <a:gd name="connsiteX0" fmla="*/ 171224 w 343399"/>
                  <a:gd name="connsiteY0" fmla="*/ 0 h 171224"/>
                  <a:gd name="connsiteX1" fmla="*/ 171224 w 343399"/>
                  <a:gd name="connsiteY1" fmla="*/ 0 h 171224"/>
                  <a:gd name="connsiteX2" fmla="*/ 0 w 343399"/>
                  <a:gd name="connsiteY2" fmla="*/ 0 h 171224"/>
                  <a:gd name="connsiteX3" fmla="*/ 0 w 343399"/>
                  <a:gd name="connsiteY3" fmla="*/ 171224 h 171224"/>
                  <a:gd name="connsiteX4" fmla="*/ 171224 w 343399"/>
                  <a:gd name="connsiteY4" fmla="*/ 171224 h 171224"/>
                  <a:gd name="connsiteX5" fmla="*/ 171224 w 343399"/>
                  <a:gd name="connsiteY5" fmla="*/ 171224 h 171224"/>
                  <a:gd name="connsiteX6" fmla="*/ 343400 w 343399"/>
                  <a:gd name="connsiteY6" fmla="*/ 171224 h 171224"/>
                  <a:gd name="connsiteX7" fmla="*/ 343400 w 343399"/>
                  <a:gd name="connsiteY7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1224">
                    <a:moveTo>
                      <a:pt x="171224" y="0"/>
                    </a:moveTo>
                    <a:lnTo>
                      <a:pt x="171224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171224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6" name="Freeform 325">
                <a:extLst>
                  <a:ext uri="{FF2B5EF4-FFF2-40B4-BE49-F238E27FC236}">
                    <a16:creationId xmlns:a16="http://schemas.microsoft.com/office/drawing/2014/main" id="{0390A839-4D5B-0D87-1A08-1060311F41F4}"/>
                  </a:ext>
                </a:extLst>
              </p:cNvPr>
              <p:cNvSpPr/>
              <p:nvPr/>
            </p:nvSpPr>
            <p:spPr>
              <a:xfrm>
                <a:off x="13047799" y="6342425"/>
                <a:ext cx="172175" cy="515574"/>
              </a:xfrm>
              <a:custGeom>
                <a:avLst/>
                <a:gdLst>
                  <a:gd name="connsiteX0" fmla="*/ 0 w 172175"/>
                  <a:gd name="connsiteY0" fmla="*/ 343399 h 515574"/>
                  <a:gd name="connsiteX1" fmla="*/ 0 w 172175"/>
                  <a:gd name="connsiteY1" fmla="*/ 343399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3399 h 515574"/>
                  <a:gd name="connsiteX5" fmla="*/ 172175 w 172175"/>
                  <a:gd name="connsiteY5" fmla="*/ 343399 h 515574"/>
                  <a:gd name="connsiteX6" fmla="*/ 172175 w 172175"/>
                  <a:gd name="connsiteY6" fmla="*/ 171224 h 515574"/>
                  <a:gd name="connsiteX7" fmla="*/ 172175 w 172175"/>
                  <a:gd name="connsiteY7" fmla="*/ 0 h 515574"/>
                  <a:gd name="connsiteX8" fmla="*/ 0 w 172175"/>
                  <a:gd name="connsiteY8" fmla="*/ 0 h 515574"/>
                  <a:gd name="connsiteX9" fmla="*/ 0 w 172175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175" h="515574">
                    <a:moveTo>
                      <a:pt x="0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7" name="Freeform 326">
                <a:extLst>
                  <a:ext uri="{FF2B5EF4-FFF2-40B4-BE49-F238E27FC236}">
                    <a16:creationId xmlns:a16="http://schemas.microsoft.com/office/drawing/2014/main" id="{6712FEEA-DB85-4E27-9E9E-477194D4359F}"/>
                  </a:ext>
                </a:extLst>
              </p:cNvPr>
              <p:cNvSpPr/>
              <p:nvPr/>
            </p:nvSpPr>
            <p:spPr>
              <a:xfrm>
                <a:off x="11501074" y="5310324"/>
                <a:ext cx="1546724" cy="3782150"/>
              </a:xfrm>
              <a:custGeom>
                <a:avLst/>
                <a:gdLst>
                  <a:gd name="connsiteX0" fmla="*/ 1546724 w 1546724"/>
                  <a:gd name="connsiteY0" fmla="*/ 687750 h 3782150"/>
                  <a:gd name="connsiteX1" fmla="*/ 1546724 w 1546724"/>
                  <a:gd name="connsiteY1" fmla="*/ 516526 h 3782150"/>
                  <a:gd name="connsiteX2" fmla="*/ 1546724 w 1546724"/>
                  <a:gd name="connsiteY2" fmla="*/ 344351 h 3782150"/>
                  <a:gd name="connsiteX3" fmla="*/ 1546724 w 1546724"/>
                  <a:gd name="connsiteY3" fmla="*/ 172175 h 3782150"/>
                  <a:gd name="connsiteX4" fmla="*/ 1546724 w 1546724"/>
                  <a:gd name="connsiteY4" fmla="*/ 0 h 3782150"/>
                  <a:gd name="connsiteX5" fmla="*/ 1375500 w 1546724"/>
                  <a:gd name="connsiteY5" fmla="*/ 0 h 3782150"/>
                  <a:gd name="connsiteX6" fmla="*/ 1203325 w 1546724"/>
                  <a:gd name="connsiteY6" fmla="*/ 0 h 3782150"/>
                  <a:gd name="connsiteX7" fmla="*/ 1031150 w 1546724"/>
                  <a:gd name="connsiteY7" fmla="*/ 0 h 3782150"/>
                  <a:gd name="connsiteX8" fmla="*/ 859926 w 1546724"/>
                  <a:gd name="connsiteY8" fmla="*/ 0 h 3782150"/>
                  <a:gd name="connsiteX9" fmla="*/ 687750 w 1546724"/>
                  <a:gd name="connsiteY9" fmla="*/ 0 h 3782150"/>
                  <a:gd name="connsiteX10" fmla="*/ 515575 w 1546724"/>
                  <a:gd name="connsiteY10" fmla="*/ 0 h 3782150"/>
                  <a:gd name="connsiteX11" fmla="*/ 343400 w 1546724"/>
                  <a:gd name="connsiteY11" fmla="*/ 0 h 3782150"/>
                  <a:gd name="connsiteX12" fmla="*/ 172175 w 1546724"/>
                  <a:gd name="connsiteY12" fmla="*/ 0 h 3782150"/>
                  <a:gd name="connsiteX13" fmla="*/ 0 w 1546724"/>
                  <a:gd name="connsiteY13" fmla="*/ 0 h 3782150"/>
                  <a:gd name="connsiteX14" fmla="*/ 0 w 1546724"/>
                  <a:gd name="connsiteY14" fmla="*/ 172175 h 3782150"/>
                  <a:gd name="connsiteX15" fmla="*/ 172175 w 1546724"/>
                  <a:gd name="connsiteY15" fmla="*/ 172175 h 3782150"/>
                  <a:gd name="connsiteX16" fmla="*/ 343400 w 1546724"/>
                  <a:gd name="connsiteY16" fmla="*/ 172175 h 3782150"/>
                  <a:gd name="connsiteX17" fmla="*/ 515575 w 1546724"/>
                  <a:gd name="connsiteY17" fmla="*/ 172175 h 3782150"/>
                  <a:gd name="connsiteX18" fmla="*/ 687750 w 1546724"/>
                  <a:gd name="connsiteY18" fmla="*/ 172175 h 3782150"/>
                  <a:gd name="connsiteX19" fmla="*/ 859926 w 1546724"/>
                  <a:gd name="connsiteY19" fmla="*/ 172175 h 3782150"/>
                  <a:gd name="connsiteX20" fmla="*/ 1031150 w 1546724"/>
                  <a:gd name="connsiteY20" fmla="*/ 172175 h 3782150"/>
                  <a:gd name="connsiteX21" fmla="*/ 1203325 w 1546724"/>
                  <a:gd name="connsiteY21" fmla="*/ 172175 h 3782150"/>
                  <a:gd name="connsiteX22" fmla="*/ 1375500 w 1546724"/>
                  <a:gd name="connsiteY22" fmla="*/ 172175 h 3782150"/>
                  <a:gd name="connsiteX23" fmla="*/ 1375500 w 1546724"/>
                  <a:gd name="connsiteY23" fmla="*/ 344351 h 3782150"/>
                  <a:gd name="connsiteX24" fmla="*/ 1375500 w 1546724"/>
                  <a:gd name="connsiteY24" fmla="*/ 516526 h 3782150"/>
                  <a:gd name="connsiteX25" fmla="*/ 1375500 w 1546724"/>
                  <a:gd name="connsiteY25" fmla="*/ 687750 h 3782150"/>
                  <a:gd name="connsiteX26" fmla="*/ 1375500 w 1546724"/>
                  <a:gd name="connsiteY26" fmla="*/ 859926 h 3782150"/>
                  <a:gd name="connsiteX27" fmla="*/ 1203325 w 1546724"/>
                  <a:gd name="connsiteY27" fmla="*/ 859926 h 3782150"/>
                  <a:gd name="connsiteX28" fmla="*/ 1203325 w 1546724"/>
                  <a:gd name="connsiteY28" fmla="*/ 1032101 h 3782150"/>
                  <a:gd name="connsiteX29" fmla="*/ 1203325 w 1546724"/>
                  <a:gd name="connsiteY29" fmla="*/ 1203325 h 3782150"/>
                  <a:gd name="connsiteX30" fmla="*/ 1203325 w 1546724"/>
                  <a:gd name="connsiteY30" fmla="*/ 1375500 h 3782150"/>
                  <a:gd name="connsiteX31" fmla="*/ 1203325 w 1546724"/>
                  <a:gd name="connsiteY31" fmla="*/ 1375500 h 3782150"/>
                  <a:gd name="connsiteX32" fmla="*/ 1031150 w 1546724"/>
                  <a:gd name="connsiteY32" fmla="*/ 1375500 h 3782150"/>
                  <a:gd name="connsiteX33" fmla="*/ 1031150 w 1546724"/>
                  <a:gd name="connsiteY33" fmla="*/ 1547676 h 3782150"/>
                  <a:gd name="connsiteX34" fmla="*/ 859926 w 1546724"/>
                  <a:gd name="connsiteY34" fmla="*/ 1547676 h 3782150"/>
                  <a:gd name="connsiteX35" fmla="*/ 859926 w 1546724"/>
                  <a:gd name="connsiteY35" fmla="*/ 1718900 h 3782150"/>
                  <a:gd name="connsiteX36" fmla="*/ 687750 w 1546724"/>
                  <a:gd name="connsiteY36" fmla="*/ 1718900 h 3782150"/>
                  <a:gd name="connsiteX37" fmla="*/ 687750 w 1546724"/>
                  <a:gd name="connsiteY37" fmla="*/ 1891075 h 3782150"/>
                  <a:gd name="connsiteX38" fmla="*/ 515575 w 1546724"/>
                  <a:gd name="connsiteY38" fmla="*/ 1891075 h 3782150"/>
                  <a:gd name="connsiteX39" fmla="*/ 343400 w 1546724"/>
                  <a:gd name="connsiteY39" fmla="*/ 1891075 h 3782150"/>
                  <a:gd name="connsiteX40" fmla="*/ 343400 w 1546724"/>
                  <a:gd name="connsiteY40" fmla="*/ 1719851 h 3782150"/>
                  <a:gd name="connsiteX41" fmla="*/ 343400 w 1546724"/>
                  <a:gd name="connsiteY41" fmla="*/ 1718900 h 3782150"/>
                  <a:gd name="connsiteX42" fmla="*/ 343400 w 1546724"/>
                  <a:gd name="connsiteY42" fmla="*/ 1547676 h 3782150"/>
                  <a:gd name="connsiteX43" fmla="*/ 172175 w 1546724"/>
                  <a:gd name="connsiteY43" fmla="*/ 1547676 h 3782150"/>
                  <a:gd name="connsiteX44" fmla="*/ 172175 w 1546724"/>
                  <a:gd name="connsiteY44" fmla="*/ 1547676 h 3782150"/>
                  <a:gd name="connsiteX45" fmla="*/ 172175 w 1546724"/>
                  <a:gd name="connsiteY45" fmla="*/ 1375500 h 3782150"/>
                  <a:gd name="connsiteX46" fmla="*/ 172175 w 1546724"/>
                  <a:gd name="connsiteY46" fmla="*/ 1203325 h 3782150"/>
                  <a:gd name="connsiteX47" fmla="*/ 0 w 1546724"/>
                  <a:gd name="connsiteY47" fmla="*/ 1203325 h 3782150"/>
                  <a:gd name="connsiteX48" fmla="*/ 0 w 1546724"/>
                  <a:gd name="connsiteY48" fmla="*/ 1375500 h 3782150"/>
                  <a:gd name="connsiteX49" fmla="*/ 0 w 1546724"/>
                  <a:gd name="connsiteY49" fmla="*/ 1547676 h 3782150"/>
                  <a:gd name="connsiteX50" fmla="*/ 0 w 1546724"/>
                  <a:gd name="connsiteY50" fmla="*/ 1718900 h 3782150"/>
                  <a:gd name="connsiteX51" fmla="*/ 172175 w 1546724"/>
                  <a:gd name="connsiteY51" fmla="*/ 1718900 h 3782150"/>
                  <a:gd name="connsiteX52" fmla="*/ 172175 w 1546724"/>
                  <a:gd name="connsiteY52" fmla="*/ 1719851 h 3782150"/>
                  <a:gd name="connsiteX53" fmla="*/ 172175 w 1546724"/>
                  <a:gd name="connsiteY53" fmla="*/ 1891075 h 3782150"/>
                  <a:gd name="connsiteX54" fmla="*/ 172175 w 1546724"/>
                  <a:gd name="connsiteY54" fmla="*/ 2063251 h 3782150"/>
                  <a:gd name="connsiteX55" fmla="*/ 343400 w 1546724"/>
                  <a:gd name="connsiteY55" fmla="*/ 2063251 h 3782150"/>
                  <a:gd name="connsiteX56" fmla="*/ 515575 w 1546724"/>
                  <a:gd name="connsiteY56" fmla="*/ 2063251 h 3782150"/>
                  <a:gd name="connsiteX57" fmla="*/ 515575 w 1546724"/>
                  <a:gd name="connsiteY57" fmla="*/ 2235426 h 3782150"/>
                  <a:gd name="connsiteX58" fmla="*/ 687750 w 1546724"/>
                  <a:gd name="connsiteY58" fmla="*/ 2235426 h 3782150"/>
                  <a:gd name="connsiteX59" fmla="*/ 687750 w 1546724"/>
                  <a:gd name="connsiteY59" fmla="*/ 2406650 h 3782150"/>
                  <a:gd name="connsiteX60" fmla="*/ 687750 w 1546724"/>
                  <a:gd name="connsiteY60" fmla="*/ 2578825 h 3782150"/>
                  <a:gd name="connsiteX61" fmla="*/ 687750 w 1546724"/>
                  <a:gd name="connsiteY61" fmla="*/ 2751001 h 3782150"/>
                  <a:gd name="connsiteX62" fmla="*/ 687750 w 1546724"/>
                  <a:gd name="connsiteY62" fmla="*/ 2922225 h 3782150"/>
                  <a:gd name="connsiteX63" fmla="*/ 687750 w 1546724"/>
                  <a:gd name="connsiteY63" fmla="*/ 3094400 h 3782150"/>
                  <a:gd name="connsiteX64" fmla="*/ 859926 w 1546724"/>
                  <a:gd name="connsiteY64" fmla="*/ 3094400 h 3782150"/>
                  <a:gd name="connsiteX65" fmla="*/ 859926 w 1546724"/>
                  <a:gd name="connsiteY65" fmla="*/ 3266576 h 3782150"/>
                  <a:gd name="connsiteX66" fmla="*/ 859926 w 1546724"/>
                  <a:gd name="connsiteY66" fmla="*/ 3438751 h 3782150"/>
                  <a:gd name="connsiteX67" fmla="*/ 859926 w 1546724"/>
                  <a:gd name="connsiteY67" fmla="*/ 3438751 h 3782150"/>
                  <a:gd name="connsiteX68" fmla="*/ 687750 w 1546724"/>
                  <a:gd name="connsiteY68" fmla="*/ 3438751 h 3782150"/>
                  <a:gd name="connsiteX69" fmla="*/ 687750 w 1546724"/>
                  <a:gd name="connsiteY69" fmla="*/ 3782150 h 3782150"/>
                  <a:gd name="connsiteX70" fmla="*/ 859926 w 1546724"/>
                  <a:gd name="connsiteY70" fmla="*/ 3782150 h 3782150"/>
                  <a:gd name="connsiteX71" fmla="*/ 1031150 w 1546724"/>
                  <a:gd name="connsiteY71" fmla="*/ 3782150 h 3782150"/>
                  <a:gd name="connsiteX72" fmla="*/ 1203325 w 1546724"/>
                  <a:gd name="connsiteY72" fmla="*/ 3782150 h 3782150"/>
                  <a:gd name="connsiteX73" fmla="*/ 1375500 w 1546724"/>
                  <a:gd name="connsiteY73" fmla="*/ 3782150 h 3782150"/>
                  <a:gd name="connsiteX74" fmla="*/ 1375500 w 1546724"/>
                  <a:gd name="connsiteY74" fmla="*/ 3609975 h 3782150"/>
                  <a:gd name="connsiteX75" fmla="*/ 1203325 w 1546724"/>
                  <a:gd name="connsiteY75" fmla="*/ 3609975 h 3782150"/>
                  <a:gd name="connsiteX76" fmla="*/ 1203325 w 1546724"/>
                  <a:gd name="connsiteY76" fmla="*/ 3438751 h 3782150"/>
                  <a:gd name="connsiteX77" fmla="*/ 1203325 w 1546724"/>
                  <a:gd name="connsiteY77" fmla="*/ 3438751 h 3782150"/>
                  <a:gd name="connsiteX78" fmla="*/ 1031150 w 1546724"/>
                  <a:gd name="connsiteY78" fmla="*/ 3438751 h 3782150"/>
                  <a:gd name="connsiteX79" fmla="*/ 1031150 w 1546724"/>
                  <a:gd name="connsiteY79" fmla="*/ 3266576 h 3782150"/>
                  <a:gd name="connsiteX80" fmla="*/ 1031150 w 1546724"/>
                  <a:gd name="connsiteY80" fmla="*/ 3094400 h 3782150"/>
                  <a:gd name="connsiteX81" fmla="*/ 1031150 w 1546724"/>
                  <a:gd name="connsiteY81" fmla="*/ 2922225 h 3782150"/>
                  <a:gd name="connsiteX82" fmla="*/ 859926 w 1546724"/>
                  <a:gd name="connsiteY82" fmla="*/ 2922225 h 3782150"/>
                  <a:gd name="connsiteX83" fmla="*/ 859926 w 1546724"/>
                  <a:gd name="connsiteY83" fmla="*/ 2751001 h 3782150"/>
                  <a:gd name="connsiteX84" fmla="*/ 859926 w 1546724"/>
                  <a:gd name="connsiteY84" fmla="*/ 2578825 h 3782150"/>
                  <a:gd name="connsiteX85" fmla="*/ 1031150 w 1546724"/>
                  <a:gd name="connsiteY85" fmla="*/ 2578825 h 3782150"/>
                  <a:gd name="connsiteX86" fmla="*/ 1031150 w 1546724"/>
                  <a:gd name="connsiteY86" fmla="*/ 2406650 h 3782150"/>
                  <a:gd name="connsiteX87" fmla="*/ 1031150 w 1546724"/>
                  <a:gd name="connsiteY87" fmla="*/ 2235426 h 3782150"/>
                  <a:gd name="connsiteX88" fmla="*/ 859926 w 1546724"/>
                  <a:gd name="connsiteY88" fmla="*/ 2235426 h 3782150"/>
                  <a:gd name="connsiteX89" fmla="*/ 859926 w 1546724"/>
                  <a:gd name="connsiteY89" fmla="*/ 2063251 h 3782150"/>
                  <a:gd name="connsiteX90" fmla="*/ 1031150 w 1546724"/>
                  <a:gd name="connsiteY90" fmla="*/ 2063251 h 3782150"/>
                  <a:gd name="connsiteX91" fmla="*/ 1203325 w 1546724"/>
                  <a:gd name="connsiteY91" fmla="*/ 2063251 h 3782150"/>
                  <a:gd name="connsiteX92" fmla="*/ 1203325 w 1546724"/>
                  <a:gd name="connsiteY92" fmla="*/ 1891075 h 3782150"/>
                  <a:gd name="connsiteX93" fmla="*/ 1203325 w 1546724"/>
                  <a:gd name="connsiteY93" fmla="*/ 1719851 h 3782150"/>
                  <a:gd name="connsiteX94" fmla="*/ 1203325 w 1546724"/>
                  <a:gd name="connsiteY94" fmla="*/ 1718900 h 3782150"/>
                  <a:gd name="connsiteX95" fmla="*/ 1375500 w 1546724"/>
                  <a:gd name="connsiteY95" fmla="*/ 1718900 h 3782150"/>
                  <a:gd name="connsiteX96" fmla="*/ 1375500 w 1546724"/>
                  <a:gd name="connsiteY96" fmla="*/ 1547676 h 3782150"/>
                  <a:gd name="connsiteX97" fmla="*/ 1375500 w 1546724"/>
                  <a:gd name="connsiteY97" fmla="*/ 1375500 h 3782150"/>
                  <a:gd name="connsiteX98" fmla="*/ 1375500 w 1546724"/>
                  <a:gd name="connsiteY98" fmla="*/ 1203325 h 3782150"/>
                  <a:gd name="connsiteX99" fmla="*/ 1375500 w 1546724"/>
                  <a:gd name="connsiteY99" fmla="*/ 1032101 h 3782150"/>
                  <a:gd name="connsiteX100" fmla="*/ 1546724 w 1546724"/>
                  <a:gd name="connsiteY100" fmla="*/ 1032101 h 3782150"/>
                  <a:gd name="connsiteX101" fmla="*/ 1546724 w 1546724"/>
                  <a:gd name="connsiteY101" fmla="*/ 859926 h 3782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1546724" h="3782150">
                    <a:moveTo>
                      <a:pt x="1546724" y="687750"/>
                    </a:moveTo>
                    <a:lnTo>
                      <a:pt x="1546724" y="516526"/>
                    </a:lnTo>
                    <a:lnTo>
                      <a:pt x="1546724" y="344351"/>
                    </a:lnTo>
                    <a:lnTo>
                      <a:pt x="1546724" y="172175"/>
                    </a:lnTo>
                    <a:lnTo>
                      <a:pt x="1546724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3400" y="172175"/>
                    </a:ln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9926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375500" y="344351"/>
                    </a:lnTo>
                    <a:lnTo>
                      <a:pt x="1375500" y="516526"/>
                    </a:lnTo>
                    <a:lnTo>
                      <a:pt x="1375500" y="687750"/>
                    </a:lnTo>
                    <a:lnTo>
                      <a:pt x="1375500" y="859926"/>
                    </a:lnTo>
                    <a:lnTo>
                      <a:pt x="1203325" y="859926"/>
                    </a:lnTo>
                    <a:lnTo>
                      <a:pt x="1203325" y="1032101"/>
                    </a:lnTo>
                    <a:lnTo>
                      <a:pt x="1203325" y="1203325"/>
                    </a:lnTo>
                    <a:lnTo>
                      <a:pt x="1203325" y="1375500"/>
                    </a:lnTo>
                    <a:lnTo>
                      <a:pt x="1203325" y="1375500"/>
                    </a:lnTo>
                    <a:lnTo>
                      <a:pt x="1031150" y="1375500"/>
                    </a:lnTo>
                    <a:lnTo>
                      <a:pt x="1031150" y="1547676"/>
                    </a:lnTo>
                    <a:lnTo>
                      <a:pt x="859926" y="1547676"/>
                    </a:lnTo>
                    <a:lnTo>
                      <a:pt x="859926" y="1718900"/>
                    </a:lnTo>
                    <a:lnTo>
                      <a:pt x="687750" y="1718900"/>
                    </a:lnTo>
                    <a:lnTo>
                      <a:pt x="687750" y="1891075"/>
                    </a:lnTo>
                    <a:lnTo>
                      <a:pt x="515575" y="1891075"/>
                    </a:lnTo>
                    <a:lnTo>
                      <a:pt x="343400" y="1891075"/>
                    </a:lnTo>
                    <a:lnTo>
                      <a:pt x="343400" y="1719851"/>
                    </a:lnTo>
                    <a:lnTo>
                      <a:pt x="343400" y="1718900"/>
                    </a:lnTo>
                    <a:lnTo>
                      <a:pt x="343400" y="1547676"/>
                    </a:lnTo>
                    <a:lnTo>
                      <a:pt x="172175" y="1547676"/>
                    </a:lnTo>
                    <a:lnTo>
                      <a:pt x="172175" y="1547676"/>
                    </a:lnTo>
                    <a:lnTo>
                      <a:pt x="172175" y="1375500"/>
                    </a:lnTo>
                    <a:lnTo>
                      <a:pt x="172175" y="1203325"/>
                    </a:lnTo>
                    <a:lnTo>
                      <a:pt x="0" y="1203325"/>
                    </a:lnTo>
                    <a:lnTo>
                      <a:pt x="0" y="1375500"/>
                    </a:lnTo>
                    <a:lnTo>
                      <a:pt x="0" y="1547676"/>
                    </a:lnTo>
                    <a:lnTo>
                      <a:pt x="0" y="1718900"/>
                    </a:lnTo>
                    <a:lnTo>
                      <a:pt x="172175" y="1718900"/>
                    </a:lnTo>
                    <a:lnTo>
                      <a:pt x="172175" y="1719851"/>
                    </a:lnTo>
                    <a:lnTo>
                      <a:pt x="172175" y="1891075"/>
                    </a:lnTo>
                    <a:lnTo>
                      <a:pt x="172175" y="2063251"/>
                    </a:lnTo>
                    <a:lnTo>
                      <a:pt x="343400" y="2063251"/>
                    </a:lnTo>
                    <a:lnTo>
                      <a:pt x="515575" y="2063251"/>
                    </a:lnTo>
                    <a:lnTo>
                      <a:pt x="515575" y="2235426"/>
                    </a:lnTo>
                    <a:lnTo>
                      <a:pt x="687750" y="2235426"/>
                    </a:lnTo>
                    <a:lnTo>
                      <a:pt x="687750" y="2406650"/>
                    </a:lnTo>
                    <a:lnTo>
                      <a:pt x="687750" y="2578825"/>
                    </a:lnTo>
                    <a:lnTo>
                      <a:pt x="687750" y="2751001"/>
                    </a:lnTo>
                    <a:lnTo>
                      <a:pt x="687750" y="2922225"/>
                    </a:lnTo>
                    <a:lnTo>
                      <a:pt x="687750" y="3094400"/>
                    </a:lnTo>
                    <a:lnTo>
                      <a:pt x="859926" y="3094400"/>
                    </a:lnTo>
                    <a:lnTo>
                      <a:pt x="859926" y="3266576"/>
                    </a:lnTo>
                    <a:lnTo>
                      <a:pt x="859926" y="3438751"/>
                    </a:lnTo>
                    <a:lnTo>
                      <a:pt x="859926" y="3438751"/>
                    </a:lnTo>
                    <a:lnTo>
                      <a:pt x="687750" y="3438751"/>
                    </a:lnTo>
                    <a:lnTo>
                      <a:pt x="687750" y="3782150"/>
                    </a:lnTo>
                    <a:lnTo>
                      <a:pt x="859926" y="3782150"/>
                    </a:lnTo>
                    <a:lnTo>
                      <a:pt x="1031150" y="3782150"/>
                    </a:lnTo>
                    <a:lnTo>
                      <a:pt x="1203325" y="3782150"/>
                    </a:lnTo>
                    <a:lnTo>
                      <a:pt x="1375500" y="3782150"/>
                    </a:lnTo>
                    <a:lnTo>
                      <a:pt x="1375500" y="3609975"/>
                    </a:lnTo>
                    <a:lnTo>
                      <a:pt x="1203325" y="3609975"/>
                    </a:lnTo>
                    <a:lnTo>
                      <a:pt x="1203325" y="3438751"/>
                    </a:lnTo>
                    <a:lnTo>
                      <a:pt x="1203325" y="3438751"/>
                    </a:lnTo>
                    <a:lnTo>
                      <a:pt x="1031150" y="3438751"/>
                    </a:lnTo>
                    <a:lnTo>
                      <a:pt x="1031150" y="3266576"/>
                    </a:lnTo>
                    <a:lnTo>
                      <a:pt x="1031150" y="3094400"/>
                    </a:lnTo>
                    <a:lnTo>
                      <a:pt x="1031150" y="2922225"/>
                    </a:lnTo>
                    <a:lnTo>
                      <a:pt x="859926" y="2922225"/>
                    </a:lnTo>
                    <a:lnTo>
                      <a:pt x="859926" y="2751001"/>
                    </a:lnTo>
                    <a:lnTo>
                      <a:pt x="859926" y="2578825"/>
                    </a:lnTo>
                    <a:lnTo>
                      <a:pt x="1031150" y="2578825"/>
                    </a:lnTo>
                    <a:lnTo>
                      <a:pt x="1031150" y="2406650"/>
                    </a:lnTo>
                    <a:lnTo>
                      <a:pt x="1031150" y="2235426"/>
                    </a:lnTo>
                    <a:lnTo>
                      <a:pt x="859926" y="2235426"/>
                    </a:lnTo>
                    <a:lnTo>
                      <a:pt x="859926" y="2063251"/>
                    </a:lnTo>
                    <a:lnTo>
                      <a:pt x="1031150" y="2063251"/>
                    </a:lnTo>
                    <a:lnTo>
                      <a:pt x="1203325" y="2063251"/>
                    </a:lnTo>
                    <a:lnTo>
                      <a:pt x="1203325" y="1891075"/>
                    </a:lnTo>
                    <a:lnTo>
                      <a:pt x="1203325" y="1719851"/>
                    </a:lnTo>
                    <a:lnTo>
                      <a:pt x="1203325" y="1718900"/>
                    </a:lnTo>
                    <a:lnTo>
                      <a:pt x="1375500" y="1718900"/>
                    </a:lnTo>
                    <a:lnTo>
                      <a:pt x="1375500" y="1547676"/>
                    </a:lnTo>
                    <a:lnTo>
                      <a:pt x="1375500" y="1375500"/>
                    </a:lnTo>
                    <a:lnTo>
                      <a:pt x="1375500" y="1203325"/>
                    </a:lnTo>
                    <a:lnTo>
                      <a:pt x="1375500" y="1032101"/>
                    </a:lnTo>
                    <a:lnTo>
                      <a:pt x="1546724" y="1032101"/>
                    </a:lnTo>
                    <a:lnTo>
                      <a:pt x="1546724" y="859926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286" name="Graphic 63">
              <a:extLst>
                <a:ext uri="{FF2B5EF4-FFF2-40B4-BE49-F238E27FC236}">
                  <a16:creationId xmlns:a16="http://schemas.microsoft.com/office/drawing/2014/main" id="{7C6EB7AA-21A5-A482-3B9D-9D70E305680A}"/>
                </a:ext>
              </a:extLst>
            </p:cNvPr>
            <p:cNvGrpSpPr/>
            <p:nvPr/>
          </p:nvGrpSpPr>
          <p:grpSpPr>
            <a:xfrm>
              <a:off x="9782175" y="4451350"/>
              <a:ext cx="4813300" cy="4813300"/>
              <a:chOff x="9782175" y="4451350"/>
              <a:chExt cx="4813300" cy="4813300"/>
            </a:xfrm>
            <a:solidFill>
              <a:srgbClr val="242428"/>
            </a:solidFill>
          </p:grpSpPr>
          <p:sp>
            <p:nvSpPr>
              <p:cNvPr id="287" name="Freeform 286">
                <a:extLst>
                  <a:ext uri="{FF2B5EF4-FFF2-40B4-BE49-F238E27FC236}">
                    <a16:creationId xmlns:a16="http://schemas.microsoft.com/office/drawing/2014/main" id="{F5911532-F283-198B-52A9-661F649DA67B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343399" cy="686798"/>
              </a:xfrm>
              <a:custGeom>
                <a:avLst/>
                <a:gdLst>
                  <a:gd name="connsiteX0" fmla="*/ 343399 w 343399"/>
                  <a:gd name="connsiteY0" fmla="*/ 343399 h 686798"/>
                  <a:gd name="connsiteX1" fmla="*/ 343399 w 343399"/>
                  <a:gd name="connsiteY1" fmla="*/ 171224 h 686798"/>
                  <a:gd name="connsiteX2" fmla="*/ 343399 w 343399"/>
                  <a:gd name="connsiteY2" fmla="*/ 0 h 686798"/>
                  <a:gd name="connsiteX3" fmla="*/ 171224 w 343399"/>
                  <a:gd name="connsiteY3" fmla="*/ 0 h 686798"/>
                  <a:gd name="connsiteX4" fmla="*/ 171224 w 343399"/>
                  <a:gd name="connsiteY4" fmla="*/ 171224 h 686798"/>
                  <a:gd name="connsiteX5" fmla="*/ 171224 w 343399"/>
                  <a:gd name="connsiteY5" fmla="*/ 343399 h 686798"/>
                  <a:gd name="connsiteX6" fmla="*/ 171224 w 343399"/>
                  <a:gd name="connsiteY6" fmla="*/ 515575 h 686798"/>
                  <a:gd name="connsiteX7" fmla="*/ 171224 w 343399"/>
                  <a:gd name="connsiteY7" fmla="*/ 515575 h 686798"/>
                  <a:gd name="connsiteX8" fmla="*/ 0 w 343399"/>
                  <a:gd name="connsiteY8" fmla="*/ 515575 h 686798"/>
                  <a:gd name="connsiteX9" fmla="*/ 0 w 343399"/>
                  <a:gd name="connsiteY9" fmla="*/ 686799 h 686798"/>
                  <a:gd name="connsiteX10" fmla="*/ 171224 w 343399"/>
                  <a:gd name="connsiteY10" fmla="*/ 686799 h 686798"/>
                  <a:gd name="connsiteX11" fmla="*/ 343399 w 343399"/>
                  <a:gd name="connsiteY11" fmla="*/ 686799 h 686798"/>
                  <a:gd name="connsiteX12" fmla="*/ 343399 w 343399"/>
                  <a:gd name="connsiteY12" fmla="*/ 515575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343399" y="343399"/>
                    </a:move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1224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399" y="686799"/>
                    </a:lnTo>
                    <a:lnTo>
                      <a:pt x="343399" y="5155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88" name="Freeform 287">
                <a:extLst>
                  <a:ext uri="{FF2B5EF4-FFF2-40B4-BE49-F238E27FC236}">
                    <a16:creationId xmlns:a16="http://schemas.microsoft.com/office/drawing/2014/main" id="{A5AE8CBA-81C9-714A-15BA-84798FA3C48D}"/>
                  </a:ext>
                </a:extLst>
              </p:cNvPr>
              <p:cNvSpPr/>
              <p:nvPr/>
            </p:nvSpPr>
            <p:spPr>
              <a:xfrm>
                <a:off x="11501074" y="7029224"/>
                <a:ext cx="172175" cy="344350"/>
              </a:xfrm>
              <a:custGeom>
                <a:avLst/>
                <a:gdLst>
                  <a:gd name="connsiteX0" fmla="*/ 172175 w 172175"/>
                  <a:gd name="connsiteY0" fmla="*/ 0 h 344350"/>
                  <a:gd name="connsiteX1" fmla="*/ 0 w 172175"/>
                  <a:gd name="connsiteY1" fmla="*/ 0 h 344350"/>
                  <a:gd name="connsiteX2" fmla="*/ 0 w 172175"/>
                  <a:gd name="connsiteY2" fmla="*/ 172175 h 344350"/>
                  <a:gd name="connsiteX3" fmla="*/ 0 w 172175"/>
                  <a:gd name="connsiteY3" fmla="*/ 344351 h 344350"/>
                  <a:gd name="connsiteX4" fmla="*/ 172175 w 172175"/>
                  <a:gd name="connsiteY4" fmla="*/ 344351 h 344350"/>
                  <a:gd name="connsiteX5" fmla="*/ 172175 w 172175"/>
                  <a:gd name="connsiteY5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3290EB0D-1139-786B-D2A6-628401F1AC02}"/>
                  </a:ext>
                </a:extLst>
              </p:cNvPr>
              <p:cNvSpPr/>
              <p:nvPr/>
            </p:nvSpPr>
            <p:spPr>
              <a:xfrm>
                <a:off x="9954350" y="5310324"/>
                <a:ext cx="171224" cy="344350"/>
              </a:xfrm>
              <a:custGeom>
                <a:avLst/>
                <a:gdLst>
                  <a:gd name="connsiteX0" fmla="*/ 0 w 171224"/>
                  <a:gd name="connsiteY0" fmla="*/ 172175 h 344350"/>
                  <a:gd name="connsiteX1" fmla="*/ 0 w 171224"/>
                  <a:gd name="connsiteY1" fmla="*/ 344351 h 344350"/>
                  <a:gd name="connsiteX2" fmla="*/ 171224 w 171224"/>
                  <a:gd name="connsiteY2" fmla="*/ 344351 h 344350"/>
                  <a:gd name="connsiteX3" fmla="*/ 171224 w 171224"/>
                  <a:gd name="connsiteY3" fmla="*/ 172175 h 344350"/>
                  <a:gd name="connsiteX4" fmla="*/ 171224 w 171224"/>
                  <a:gd name="connsiteY4" fmla="*/ 0 h 344350"/>
                  <a:gd name="connsiteX5" fmla="*/ 0 w 171224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24B049CB-D8C4-653F-6819-EAF7C2318E6E}"/>
                  </a:ext>
                </a:extLst>
              </p:cNvPr>
              <p:cNvSpPr/>
              <p:nvPr/>
            </p:nvSpPr>
            <p:spPr>
              <a:xfrm>
                <a:off x="10985500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id="{285A0B58-AF18-F451-A71F-0AD4F0D925DC}"/>
                  </a:ext>
                </a:extLst>
              </p:cNvPr>
              <p:cNvSpPr/>
              <p:nvPr/>
            </p:nvSpPr>
            <p:spPr>
              <a:xfrm>
                <a:off x="10642100" y="7201399"/>
                <a:ext cx="343399" cy="172175"/>
              </a:xfrm>
              <a:custGeom>
                <a:avLst/>
                <a:gdLst>
                  <a:gd name="connsiteX0" fmla="*/ 0 w 343399"/>
                  <a:gd name="connsiteY0" fmla="*/ 0 h 172175"/>
                  <a:gd name="connsiteX1" fmla="*/ 0 w 343399"/>
                  <a:gd name="connsiteY1" fmla="*/ 172175 h 172175"/>
                  <a:gd name="connsiteX2" fmla="*/ 171224 w 343399"/>
                  <a:gd name="connsiteY2" fmla="*/ 172175 h 172175"/>
                  <a:gd name="connsiteX3" fmla="*/ 343399 w 343399"/>
                  <a:gd name="connsiteY3" fmla="*/ 172175 h 172175"/>
                  <a:gd name="connsiteX4" fmla="*/ 343399 w 343399"/>
                  <a:gd name="connsiteY4" fmla="*/ 0 h 172175"/>
                  <a:gd name="connsiteX5" fmla="*/ 171224 w 343399"/>
                  <a:gd name="connsiteY5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2175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id="{9E42F958-9924-E932-D3D5-9DC894AC43AA}"/>
                  </a:ext>
                </a:extLst>
              </p:cNvPr>
              <p:cNvSpPr/>
              <p:nvPr/>
            </p:nvSpPr>
            <p:spPr>
              <a:xfrm>
                <a:off x="106421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DEAA79FF-ACE7-CA18-1208-0DBD651D5B82}"/>
                  </a:ext>
                </a:extLst>
              </p:cNvPr>
              <p:cNvSpPr/>
              <p:nvPr/>
            </p:nvSpPr>
            <p:spPr>
              <a:xfrm>
                <a:off x="10469925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4EAC5C81-F5FF-7B41-C58D-1C102C2607BE}"/>
                  </a:ext>
                </a:extLst>
              </p:cNvPr>
              <p:cNvSpPr/>
              <p:nvPr/>
            </p:nvSpPr>
            <p:spPr>
              <a:xfrm>
                <a:off x="10469925" y="4623525"/>
                <a:ext cx="515574" cy="515574"/>
              </a:xfrm>
              <a:custGeom>
                <a:avLst/>
                <a:gdLst>
                  <a:gd name="connsiteX0" fmla="*/ 172175 w 515574"/>
                  <a:gd name="connsiteY0" fmla="*/ 343399 h 515574"/>
                  <a:gd name="connsiteX1" fmla="*/ 0 w 515574"/>
                  <a:gd name="connsiteY1" fmla="*/ 343399 h 515574"/>
                  <a:gd name="connsiteX2" fmla="*/ 0 w 515574"/>
                  <a:gd name="connsiteY2" fmla="*/ 515575 h 515574"/>
                  <a:gd name="connsiteX3" fmla="*/ 172175 w 515574"/>
                  <a:gd name="connsiteY3" fmla="*/ 515575 h 515574"/>
                  <a:gd name="connsiteX4" fmla="*/ 343399 w 515574"/>
                  <a:gd name="connsiteY4" fmla="*/ 515575 h 515574"/>
                  <a:gd name="connsiteX5" fmla="*/ 343399 w 515574"/>
                  <a:gd name="connsiteY5" fmla="*/ 515575 h 515574"/>
                  <a:gd name="connsiteX6" fmla="*/ 515575 w 515574"/>
                  <a:gd name="connsiteY6" fmla="*/ 515575 h 515574"/>
                  <a:gd name="connsiteX7" fmla="*/ 515575 w 515574"/>
                  <a:gd name="connsiteY7" fmla="*/ 343399 h 515574"/>
                  <a:gd name="connsiteX8" fmla="*/ 343399 w 515574"/>
                  <a:gd name="connsiteY8" fmla="*/ 343399 h 515574"/>
                  <a:gd name="connsiteX9" fmla="*/ 343399 w 515574"/>
                  <a:gd name="connsiteY9" fmla="*/ 186444 h 515574"/>
                  <a:gd name="connsiteX10" fmla="*/ 343399 w 515574"/>
                  <a:gd name="connsiteY10" fmla="*/ 0 h 515574"/>
                  <a:gd name="connsiteX11" fmla="*/ 172175 w 515574"/>
                  <a:gd name="connsiteY11" fmla="*/ 0 h 515574"/>
                  <a:gd name="connsiteX12" fmla="*/ 172175 w 515574"/>
                  <a:gd name="connsiteY12" fmla="*/ 18644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2175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343399" y="515575"/>
                    </a:lnTo>
                    <a:lnTo>
                      <a:pt x="343399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399" y="343399"/>
                    </a:lnTo>
                    <a:lnTo>
                      <a:pt x="343399" y="186444"/>
                    </a:lnTo>
                    <a:lnTo>
                      <a:pt x="343399" y="0"/>
                    </a:lnTo>
                    <a:lnTo>
                      <a:pt x="172175" y="0"/>
                    </a:lnTo>
                    <a:lnTo>
                      <a:pt x="172175" y="18644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5" name="Freeform 294">
                <a:extLst>
                  <a:ext uri="{FF2B5EF4-FFF2-40B4-BE49-F238E27FC236}">
                    <a16:creationId xmlns:a16="http://schemas.microsoft.com/office/drawing/2014/main" id="{609F7F3A-E0A1-AB46-F9D3-6B68AA4DC85A}"/>
                  </a:ext>
                </a:extLst>
              </p:cNvPr>
              <p:cNvSpPr/>
              <p:nvPr/>
            </p:nvSpPr>
            <p:spPr>
              <a:xfrm>
                <a:off x="10125574" y="4451350"/>
                <a:ext cx="516526" cy="172175"/>
              </a:xfrm>
              <a:custGeom>
                <a:avLst/>
                <a:gdLst>
                  <a:gd name="connsiteX0" fmla="*/ 344351 w 516526"/>
                  <a:gd name="connsiteY0" fmla="*/ 172175 h 172175"/>
                  <a:gd name="connsiteX1" fmla="*/ 516526 w 516526"/>
                  <a:gd name="connsiteY1" fmla="*/ 172175 h 172175"/>
                  <a:gd name="connsiteX2" fmla="*/ 516526 w 516526"/>
                  <a:gd name="connsiteY2" fmla="*/ 0 h 172175"/>
                  <a:gd name="connsiteX3" fmla="*/ 344351 w 516526"/>
                  <a:gd name="connsiteY3" fmla="*/ 0 h 172175"/>
                  <a:gd name="connsiteX4" fmla="*/ 172175 w 516526"/>
                  <a:gd name="connsiteY4" fmla="*/ 0 h 172175"/>
                  <a:gd name="connsiteX5" fmla="*/ 0 w 516526"/>
                  <a:gd name="connsiteY5" fmla="*/ 0 h 172175"/>
                  <a:gd name="connsiteX6" fmla="*/ 0 w 516526"/>
                  <a:gd name="connsiteY6" fmla="*/ 172175 h 172175"/>
                  <a:gd name="connsiteX7" fmla="*/ 172175 w 516526"/>
                  <a:gd name="connsiteY7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526" h="172175">
                    <a:moveTo>
                      <a:pt x="344351" y="172175"/>
                    </a:moveTo>
                    <a:lnTo>
                      <a:pt x="516526" y="172175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327BBAFB-49D3-AA07-45BA-4526EB47B463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E362ECB0-B2BE-ACDB-B8A2-994F80FB43EC}"/>
                  </a:ext>
                </a:extLst>
              </p:cNvPr>
              <p:cNvSpPr/>
              <p:nvPr/>
            </p:nvSpPr>
            <p:spPr>
              <a:xfrm>
                <a:off x="9782175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172175 h 515574"/>
                  <a:gd name="connsiteX1" fmla="*/ 0 w 172175"/>
                  <a:gd name="connsiteY1" fmla="*/ 344351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4351 h 515574"/>
                  <a:gd name="connsiteX5" fmla="*/ 172175 w 172175"/>
                  <a:gd name="connsiteY5" fmla="*/ 172175 h 515574"/>
                  <a:gd name="connsiteX6" fmla="*/ 172175 w 172175"/>
                  <a:gd name="connsiteY6" fmla="*/ 0 h 515574"/>
                  <a:gd name="connsiteX7" fmla="*/ 0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172175"/>
                    </a:move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8C7AE279-93D3-A1B2-CD39-B8489E7A57F6}"/>
                  </a:ext>
                </a:extLst>
              </p:cNvPr>
              <p:cNvSpPr/>
              <p:nvPr/>
            </p:nvSpPr>
            <p:spPr>
              <a:xfrm>
                <a:off x="10125574" y="5311275"/>
                <a:ext cx="1203325" cy="1546724"/>
              </a:xfrm>
              <a:custGeom>
                <a:avLst/>
                <a:gdLst>
                  <a:gd name="connsiteX0" fmla="*/ 1203325 w 1203325"/>
                  <a:gd name="connsiteY0" fmla="*/ 686799 h 1546724"/>
                  <a:gd name="connsiteX1" fmla="*/ 1203325 w 1203325"/>
                  <a:gd name="connsiteY1" fmla="*/ 515575 h 1546724"/>
                  <a:gd name="connsiteX2" fmla="*/ 1203325 w 1203325"/>
                  <a:gd name="connsiteY2" fmla="*/ 343399 h 1546724"/>
                  <a:gd name="connsiteX3" fmla="*/ 1203325 w 1203325"/>
                  <a:gd name="connsiteY3" fmla="*/ 171224 h 1546724"/>
                  <a:gd name="connsiteX4" fmla="*/ 1203325 w 1203325"/>
                  <a:gd name="connsiteY4" fmla="*/ 0 h 1546724"/>
                  <a:gd name="connsiteX5" fmla="*/ 1032101 w 1203325"/>
                  <a:gd name="connsiteY5" fmla="*/ 0 h 1546724"/>
                  <a:gd name="connsiteX6" fmla="*/ 859926 w 1203325"/>
                  <a:gd name="connsiteY6" fmla="*/ 0 h 1546724"/>
                  <a:gd name="connsiteX7" fmla="*/ 687750 w 1203325"/>
                  <a:gd name="connsiteY7" fmla="*/ 0 h 1546724"/>
                  <a:gd name="connsiteX8" fmla="*/ 687750 w 1203325"/>
                  <a:gd name="connsiteY8" fmla="*/ 0 h 1546724"/>
                  <a:gd name="connsiteX9" fmla="*/ 516526 w 1203325"/>
                  <a:gd name="connsiteY9" fmla="*/ 0 h 1546724"/>
                  <a:gd name="connsiteX10" fmla="*/ 344351 w 1203325"/>
                  <a:gd name="connsiteY10" fmla="*/ 0 h 1546724"/>
                  <a:gd name="connsiteX11" fmla="*/ 344351 w 1203325"/>
                  <a:gd name="connsiteY11" fmla="*/ 171224 h 1546724"/>
                  <a:gd name="connsiteX12" fmla="*/ 344351 w 1203325"/>
                  <a:gd name="connsiteY12" fmla="*/ 171224 h 1546724"/>
                  <a:gd name="connsiteX13" fmla="*/ 344351 w 1203325"/>
                  <a:gd name="connsiteY13" fmla="*/ 343399 h 1546724"/>
                  <a:gd name="connsiteX14" fmla="*/ 516526 w 1203325"/>
                  <a:gd name="connsiteY14" fmla="*/ 343399 h 1546724"/>
                  <a:gd name="connsiteX15" fmla="*/ 516526 w 1203325"/>
                  <a:gd name="connsiteY15" fmla="*/ 515575 h 1546724"/>
                  <a:gd name="connsiteX16" fmla="*/ 516526 w 1203325"/>
                  <a:gd name="connsiteY16" fmla="*/ 686799 h 1546724"/>
                  <a:gd name="connsiteX17" fmla="*/ 344351 w 1203325"/>
                  <a:gd name="connsiteY17" fmla="*/ 686799 h 1546724"/>
                  <a:gd name="connsiteX18" fmla="*/ 344351 w 1203325"/>
                  <a:gd name="connsiteY18" fmla="*/ 686799 h 1546724"/>
                  <a:gd name="connsiteX19" fmla="*/ 344351 w 1203325"/>
                  <a:gd name="connsiteY19" fmla="*/ 686799 h 1546724"/>
                  <a:gd name="connsiteX20" fmla="*/ 172175 w 1203325"/>
                  <a:gd name="connsiteY20" fmla="*/ 686799 h 1546724"/>
                  <a:gd name="connsiteX21" fmla="*/ 172175 w 1203325"/>
                  <a:gd name="connsiteY21" fmla="*/ 515575 h 1546724"/>
                  <a:gd name="connsiteX22" fmla="*/ 172175 w 1203325"/>
                  <a:gd name="connsiteY22" fmla="*/ 343399 h 1546724"/>
                  <a:gd name="connsiteX23" fmla="*/ 0 w 1203325"/>
                  <a:gd name="connsiteY23" fmla="*/ 343399 h 1546724"/>
                  <a:gd name="connsiteX24" fmla="*/ 0 w 1203325"/>
                  <a:gd name="connsiteY24" fmla="*/ 515575 h 1546724"/>
                  <a:gd name="connsiteX25" fmla="*/ 0 w 1203325"/>
                  <a:gd name="connsiteY25" fmla="*/ 686799 h 1546724"/>
                  <a:gd name="connsiteX26" fmla="*/ 172175 w 1203325"/>
                  <a:gd name="connsiteY26" fmla="*/ 686799 h 1546724"/>
                  <a:gd name="connsiteX27" fmla="*/ 172175 w 1203325"/>
                  <a:gd name="connsiteY27" fmla="*/ 858974 h 1546724"/>
                  <a:gd name="connsiteX28" fmla="*/ 344351 w 1203325"/>
                  <a:gd name="connsiteY28" fmla="*/ 858974 h 1546724"/>
                  <a:gd name="connsiteX29" fmla="*/ 344351 w 1203325"/>
                  <a:gd name="connsiteY29" fmla="*/ 1031150 h 1546724"/>
                  <a:gd name="connsiteX30" fmla="*/ 516526 w 1203325"/>
                  <a:gd name="connsiteY30" fmla="*/ 1031150 h 1546724"/>
                  <a:gd name="connsiteX31" fmla="*/ 516526 w 1203325"/>
                  <a:gd name="connsiteY31" fmla="*/ 858974 h 1546724"/>
                  <a:gd name="connsiteX32" fmla="*/ 516526 w 1203325"/>
                  <a:gd name="connsiteY32" fmla="*/ 686799 h 1546724"/>
                  <a:gd name="connsiteX33" fmla="*/ 687750 w 1203325"/>
                  <a:gd name="connsiteY33" fmla="*/ 686799 h 1546724"/>
                  <a:gd name="connsiteX34" fmla="*/ 687750 w 1203325"/>
                  <a:gd name="connsiteY34" fmla="*/ 515575 h 1546724"/>
                  <a:gd name="connsiteX35" fmla="*/ 687750 w 1203325"/>
                  <a:gd name="connsiteY35" fmla="*/ 343399 h 1546724"/>
                  <a:gd name="connsiteX36" fmla="*/ 516526 w 1203325"/>
                  <a:gd name="connsiteY36" fmla="*/ 343399 h 1546724"/>
                  <a:gd name="connsiteX37" fmla="*/ 516526 w 1203325"/>
                  <a:gd name="connsiteY37" fmla="*/ 171224 h 1546724"/>
                  <a:gd name="connsiteX38" fmla="*/ 687750 w 1203325"/>
                  <a:gd name="connsiteY38" fmla="*/ 171224 h 1546724"/>
                  <a:gd name="connsiteX39" fmla="*/ 687750 w 1203325"/>
                  <a:gd name="connsiteY39" fmla="*/ 171224 h 1546724"/>
                  <a:gd name="connsiteX40" fmla="*/ 859926 w 1203325"/>
                  <a:gd name="connsiteY40" fmla="*/ 171224 h 1546724"/>
                  <a:gd name="connsiteX41" fmla="*/ 1032101 w 1203325"/>
                  <a:gd name="connsiteY41" fmla="*/ 171224 h 1546724"/>
                  <a:gd name="connsiteX42" fmla="*/ 1032101 w 1203325"/>
                  <a:gd name="connsiteY42" fmla="*/ 343399 h 1546724"/>
                  <a:gd name="connsiteX43" fmla="*/ 1032101 w 1203325"/>
                  <a:gd name="connsiteY43" fmla="*/ 515575 h 1546724"/>
                  <a:gd name="connsiteX44" fmla="*/ 1032101 w 1203325"/>
                  <a:gd name="connsiteY44" fmla="*/ 686799 h 1546724"/>
                  <a:gd name="connsiteX45" fmla="*/ 1032101 w 1203325"/>
                  <a:gd name="connsiteY45" fmla="*/ 858974 h 1546724"/>
                  <a:gd name="connsiteX46" fmla="*/ 859926 w 1203325"/>
                  <a:gd name="connsiteY46" fmla="*/ 858974 h 1546724"/>
                  <a:gd name="connsiteX47" fmla="*/ 859926 w 1203325"/>
                  <a:gd name="connsiteY47" fmla="*/ 858974 h 1546724"/>
                  <a:gd name="connsiteX48" fmla="*/ 859926 w 1203325"/>
                  <a:gd name="connsiteY48" fmla="*/ 858974 h 1546724"/>
                  <a:gd name="connsiteX49" fmla="*/ 859926 w 1203325"/>
                  <a:gd name="connsiteY49" fmla="*/ 686799 h 1546724"/>
                  <a:gd name="connsiteX50" fmla="*/ 687750 w 1203325"/>
                  <a:gd name="connsiteY50" fmla="*/ 686799 h 1546724"/>
                  <a:gd name="connsiteX51" fmla="*/ 687750 w 1203325"/>
                  <a:gd name="connsiteY51" fmla="*/ 858974 h 1546724"/>
                  <a:gd name="connsiteX52" fmla="*/ 687750 w 1203325"/>
                  <a:gd name="connsiteY52" fmla="*/ 1031150 h 1546724"/>
                  <a:gd name="connsiteX53" fmla="*/ 516526 w 1203325"/>
                  <a:gd name="connsiteY53" fmla="*/ 1031150 h 1546724"/>
                  <a:gd name="connsiteX54" fmla="*/ 516526 w 1203325"/>
                  <a:gd name="connsiteY54" fmla="*/ 1202374 h 1546724"/>
                  <a:gd name="connsiteX55" fmla="*/ 687750 w 1203325"/>
                  <a:gd name="connsiteY55" fmla="*/ 1202374 h 1546724"/>
                  <a:gd name="connsiteX56" fmla="*/ 687750 w 1203325"/>
                  <a:gd name="connsiteY56" fmla="*/ 1374549 h 1546724"/>
                  <a:gd name="connsiteX57" fmla="*/ 687750 w 1203325"/>
                  <a:gd name="connsiteY57" fmla="*/ 1546725 h 1546724"/>
                  <a:gd name="connsiteX58" fmla="*/ 859926 w 1203325"/>
                  <a:gd name="connsiteY58" fmla="*/ 1546725 h 1546724"/>
                  <a:gd name="connsiteX59" fmla="*/ 859926 w 1203325"/>
                  <a:gd name="connsiteY59" fmla="*/ 1374549 h 1546724"/>
                  <a:gd name="connsiteX60" fmla="*/ 859926 w 1203325"/>
                  <a:gd name="connsiteY60" fmla="*/ 1202374 h 1546724"/>
                  <a:gd name="connsiteX61" fmla="*/ 687750 w 1203325"/>
                  <a:gd name="connsiteY61" fmla="*/ 1202374 h 1546724"/>
                  <a:gd name="connsiteX62" fmla="*/ 687750 w 1203325"/>
                  <a:gd name="connsiteY62" fmla="*/ 1031150 h 1546724"/>
                  <a:gd name="connsiteX63" fmla="*/ 783826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1032101 w 1203325"/>
                  <a:gd name="connsiteY65" fmla="*/ 1031150 h 1546724"/>
                  <a:gd name="connsiteX66" fmla="*/ 1032101 w 1203325"/>
                  <a:gd name="connsiteY66" fmla="*/ 1031150 h 1546724"/>
                  <a:gd name="connsiteX67" fmla="*/ 1203325 w 1203325"/>
                  <a:gd name="connsiteY67" fmla="*/ 1031150 h 1546724"/>
                  <a:gd name="connsiteX68" fmla="*/ 1203325 w 1203325"/>
                  <a:gd name="connsiteY68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203325" h="1546724">
                    <a:moveTo>
                      <a:pt x="1203325" y="686799"/>
                    </a:move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203325" y="171224"/>
                    </a:lnTo>
                    <a:lnTo>
                      <a:pt x="1203325" y="0"/>
                    </a:lnTo>
                    <a:lnTo>
                      <a:pt x="1032101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687750" y="0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344351" y="171224"/>
                    </a:lnTo>
                    <a:lnTo>
                      <a:pt x="344351" y="171224"/>
                    </a:lnTo>
                    <a:lnTo>
                      <a:pt x="344351" y="343399"/>
                    </a:lnTo>
                    <a:lnTo>
                      <a:pt x="516526" y="343399"/>
                    </a:lnTo>
                    <a:lnTo>
                      <a:pt x="516526" y="515575"/>
                    </a:lnTo>
                    <a:lnTo>
                      <a:pt x="516526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2175" y="686799"/>
                    </a:lnTo>
                    <a:lnTo>
                      <a:pt x="172175" y="858974"/>
                    </a:lnTo>
                    <a:lnTo>
                      <a:pt x="344351" y="858974"/>
                    </a:lnTo>
                    <a:lnTo>
                      <a:pt x="344351" y="1031150"/>
                    </a:lnTo>
                    <a:lnTo>
                      <a:pt x="516526" y="1031150"/>
                    </a:lnTo>
                    <a:lnTo>
                      <a:pt x="516526" y="858974"/>
                    </a:lnTo>
                    <a:lnTo>
                      <a:pt x="516526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516526" y="343399"/>
                    </a:lnTo>
                    <a:lnTo>
                      <a:pt x="516526" y="171224"/>
                    </a:lnTo>
                    <a:lnTo>
                      <a:pt x="687750" y="171224"/>
                    </a:lnTo>
                    <a:lnTo>
                      <a:pt x="687750" y="171224"/>
                    </a:lnTo>
                    <a:lnTo>
                      <a:pt x="859926" y="171224"/>
                    </a:lnTo>
                    <a:lnTo>
                      <a:pt x="1032101" y="171224"/>
                    </a:lnTo>
                    <a:lnTo>
                      <a:pt x="1032101" y="343399"/>
                    </a:lnTo>
                    <a:lnTo>
                      <a:pt x="1032101" y="515575"/>
                    </a:lnTo>
                    <a:lnTo>
                      <a:pt x="1032101" y="686799"/>
                    </a:lnTo>
                    <a:lnTo>
                      <a:pt x="1032101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516526" y="1031150"/>
                    </a:lnTo>
                    <a:lnTo>
                      <a:pt x="516526" y="1202374"/>
                    </a:lnTo>
                    <a:lnTo>
                      <a:pt x="687750" y="1202374"/>
                    </a:lnTo>
                    <a:lnTo>
                      <a:pt x="687750" y="1374549"/>
                    </a:lnTo>
                    <a:lnTo>
                      <a:pt x="687750" y="1546725"/>
                    </a:lnTo>
                    <a:lnTo>
                      <a:pt x="859926" y="1546725"/>
                    </a:lnTo>
                    <a:lnTo>
                      <a:pt x="859926" y="1374549"/>
                    </a:lnTo>
                    <a:lnTo>
                      <a:pt x="859926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783826" y="1031150"/>
                    </a:lnTo>
                    <a:lnTo>
                      <a:pt x="859926" y="1031150"/>
                    </a:lnTo>
                    <a:lnTo>
                      <a:pt x="1032101" y="1031150"/>
                    </a:lnTo>
                    <a:lnTo>
                      <a:pt x="1032101" y="1031150"/>
                    </a:lnTo>
                    <a:lnTo>
                      <a:pt x="1203325" y="1031150"/>
                    </a:lnTo>
                    <a:lnTo>
                      <a:pt x="1203325" y="85897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id="{D645DE0D-B29D-D3E0-1862-00C92B19593E}"/>
                  </a:ext>
                </a:extLst>
              </p:cNvPr>
              <p:cNvSpPr/>
              <p:nvPr/>
            </p:nvSpPr>
            <p:spPr>
              <a:xfrm>
                <a:off x="11673250" y="8232549"/>
                <a:ext cx="171224" cy="516525"/>
              </a:xfrm>
              <a:custGeom>
                <a:avLst/>
                <a:gdLst>
                  <a:gd name="connsiteX0" fmla="*/ 171224 w 171224"/>
                  <a:gd name="connsiteY0" fmla="*/ 344351 h 516525"/>
                  <a:gd name="connsiteX1" fmla="*/ 171224 w 171224"/>
                  <a:gd name="connsiteY1" fmla="*/ 172175 h 516525"/>
                  <a:gd name="connsiteX2" fmla="*/ 171224 w 171224"/>
                  <a:gd name="connsiteY2" fmla="*/ 0 h 516525"/>
                  <a:gd name="connsiteX3" fmla="*/ 0 w 171224"/>
                  <a:gd name="connsiteY3" fmla="*/ 0 h 516525"/>
                  <a:gd name="connsiteX4" fmla="*/ 0 w 171224"/>
                  <a:gd name="connsiteY4" fmla="*/ 172175 h 516525"/>
                  <a:gd name="connsiteX5" fmla="*/ 0 w 171224"/>
                  <a:gd name="connsiteY5" fmla="*/ 344351 h 516525"/>
                  <a:gd name="connsiteX6" fmla="*/ 0 w 171224"/>
                  <a:gd name="connsiteY6" fmla="*/ 516526 h 516525"/>
                  <a:gd name="connsiteX7" fmla="*/ 171224 w 171224"/>
                  <a:gd name="connsiteY7" fmla="*/ 516526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224" h="516525">
                    <a:moveTo>
                      <a:pt x="171224" y="344351"/>
                    </a:move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6526"/>
                    </a:lnTo>
                    <a:lnTo>
                      <a:pt x="171224" y="516526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id="{0B59C171-A02E-14D3-BEE3-8E6E42B84760}"/>
                  </a:ext>
                </a:extLst>
              </p:cNvPr>
              <p:cNvSpPr/>
              <p:nvPr/>
            </p:nvSpPr>
            <p:spPr>
              <a:xfrm>
                <a:off x="11501074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id="{AD069B8B-1D46-2966-6764-7C45C01B641A}"/>
                  </a:ext>
                </a:extLst>
              </p:cNvPr>
              <p:cNvSpPr/>
              <p:nvPr/>
            </p:nvSpPr>
            <p:spPr>
              <a:xfrm>
                <a:off x="10985500" y="4794749"/>
                <a:ext cx="2406650" cy="172175"/>
              </a:xfrm>
              <a:custGeom>
                <a:avLst/>
                <a:gdLst>
                  <a:gd name="connsiteX0" fmla="*/ 343400 w 2406650"/>
                  <a:gd name="connsiteY0" fmla="*/ 172175 h 172175"/>
                  <a:gd name="connsiteX1" fmla="*/ 515575 w 2406650"/>
                  <a:gd name="connsiteY1" fmla="*/ 172175 h 172175"/>
                  <a:gd name="connsiteX2" fmla="*/ 687750 w 2406650"/>
                  <a:gd name="connsiteY2" fmla="*/ 172175 h 172175"/>
                  <a:gd name="connsiteX3" fmla="*/ 858974 w 2406650"/>
                  <a:gd name="connsiteY3" fmla="*/ 172175 h 172175"/>
                  <a:gd name="connsiteX4" fmla="*/ 1031150 w 2406650"/>
                  <a:gd name="connsiteY4" fmla="*/ 172175 h 172175"/>
                  <a:gd name="connsiteX5" fmla="*/ 1203325 w 2406650"/>
                  <a:gd name="connsiteY5" fmla="*/ 172175 h 172175"/>
                  <a:gd name="connsiteX6" fmla="*/ 1375500 w 2406650"/>
                  <a:gd name="connsiteY6" fmla="*/ 172175 h 172175"/>
                  <a:gd name="connsiteX7" fmla="*/ 1546725 w 2406650"/>
                  <a:gd name="connsiteY7" fmla="*/ 172175 h 172175"/>
                  <a:gd name="connsiteX8" fmla="*/ 1718900 w 2406650"/>
                  <a:gd name="connsiteY8" fmla="*/ 172175 h 172175"/>
                  <a:gd name="connsiteX9" fmla="*/ 1891075 w 2406650"/>
                  <a:gd name="connsiteY9" fmla="*/ 172175 h 172175"/>
                  <a:gd name="connsiteX10" fmla="*/ 2062299 w 2406650"/>
                  <a:gd name="connsiteY10" fmla="*/ 172175 h 172175"/>
                  <a:gd name="connsiteX11" fmla="*/ 2234475 w 2406650"/>
                  <a:gd name="connsiteY11" fmla="*/ 172175 h 172175"/>
                  <a:gd name="connsiteX12" fmla="*/ 2406650 w 2406650"/>
                  <a:gd name="connsiteY12" fmla="*/ 172175 h 172175"/>
                  <a:gd name="connsiteX13" fmla="*/ 2406650 w 2406650"/>
                  <a:gd name="connsiteY13" fmla="*/ 0 h 172175"/>
                  <a:gd name="connsiteX14" fmla="*/ 2234475 w 2406650"/>
                  <a:gd name="connsiteY14" fmla="*/ 0 h 172175"/>
                  <a:gd name="connsiteX15" fmla="*/ 2062299 w 2406650"/>
                  <a:gd name="connsiteY15" fmla="*/ 0 h 172175"/>
                  <a:gd name="connsiteX16" fmla="*/ 1891075 w 2406650"/>
                  <a:gd name="connsiteY16" fmla="*/ 0 h 172175"/>
                  <a:gd name="connsiteX17" fmla="*/ 1718900 w 2406650"/>
                  <a:gd name="connsiteY17" fmla="*/ 0 h 172175"/>
                  <a:gd name="connsiteX18" fmla="*/ 1546725 w 2406650"/>
                  <a:gd name="connsiteY18" fmla="*/ 0 h 172175"/>
                  <a:gd name="connsiteX19" fmla="*/ 1375500 w 2406650"/>
                  <a:gd name="connsiteY19" fmla="*/ 0 h 172175"/>
                  <a:gd name="connsiteX20" fmla="*/ 1203325 w 2406650"/>
                  <a:gd name="connsiteY20" fmla="*/ 0 h 172175"/>
                  <a:gd name="connsiteX21" fmla="*/ 1031150 w 2406650"/>
                  <a:gd name="connsiteY21" fmla="*/ 0 h 172175"/>
                  <a:gd name="connsiteX22" fmla="*/ 858974 w 2406650"/>
                  <a:gd name="connsiteY22" fmla="*/ 0 h 172175"/>
                  <a:gd name="connsiteX23" fmla="*/ 687750 w 2406650"/>
                  <a:gd name="connsiteY23" fmla="*/ 0 h 172175"/>
                  <a:gd name="connsiteX24" fmla="*/ 515575 w 2406650"/>
                  <a:gd name="connsiteY24" fmla="*/ 0 h 172175"/>
                  <a:gd name="connsiteX25" fmla="*/ 343400 w 2406650"/>
                  <a:gd name="connsiteY25" fmla="*/ 0 h 172175"/>
                  <a:gd name="connsiteX26" fmla="*/ 172175 w 2406650"/>
                  <a:gd name="connsiteY26" fmla="*/ 0 h 172175"/>
                  <a:gd name="connsiteX27" fmla="*/ 0 w 2406650"/>
                  <a:gd name="connsiteY27" fmla="*/ 0 h 172175"/>
                  <a:gd name="connsiteX28" fmla="*/ 0 w 2406650"/>
                  <a:gd name="connsiteY28" fmla="*/ 172175 h 172175"/>
                  <a:gd name="connsiteX29" fmla="*/ 172175 w 2406650"/>
                  <a:gd name="connsiteY29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06650" h="172175">
                    <a:moveTo>
                      <a:pt x="343400" y="172175"/>
                    </a:move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8974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546725" y="172175"/>
                    </a:lnTo>
                    <a:lnTo>
                      <a:pt x="1718900" y="172175"/>
                    </a:lnTo>
                    <a:lnTo>
                      <a:pt x="1891075" y="172175"/>
                    </a:lnTo>
                    <a:lnTo>
                      <a:pt x="2062299" y="172175"/>
                    </a:lnTo>
                    <a:lnTo>
                      <a:pt x="2234475" y="172175"/>
                    </a:lnTo>
                    <a:lnTo>
                      <a:pt x="2406650" y="172175"/>
                    </a:lnTo>
                    <a:lnTo>
                      <a:pt x="2406650" y="0"/>
                    </a:lnTo>
                    <a:lnTo>
                      <a:pt x="2234475" y="0"/>
                    </a:lnTo>
                    <a:lnTo>
                      <a:pt x="2062299" y="0"/>
                    </a:lnTo>
                    <a:lnTo>
                      <a:pt x="1891075" y="0"/>
                    </a:lnTo>
                    <a:lnTo>
                      <a:pt x="1718900" y="0"/>
                    </a:lnTo>
                    <a:lnTo>
                      <a:pt x="1546725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8974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2" name="Freeform 301">
                <a:extLst>
                  <a:ext uri="{FF2B5EF4-FFF2-40B4-BE49-F238E27FC236}">
                    <a16:creationId xmlns:a16="http://schemas.microsoft.com/office/drawing/2014/main" id="{1CEF23D3-ADCF-9F0E-1D69-4C3C5163033F}"/>
                  </a:ext>
                </a:extLst>
              </p:cNvPr>
              <p:cNvSpPr/>
              <p:nvPr/>
            </p:nvSpPr>
            <p:spPr>
              <a:xfrm>
                <a:off x="11844474" y="7889149"/>
                <a:ext cx="172175" cy="343399"/>
              </a:xfrm>
              <a:custGeom>
                <a:avLst/>
                <a:gdLst>
                  <a:gd name="connsiteX0" fmla="*/ 172175 w 172175"/>
                  <a:gd name="connsiteY0" fmla="*/ 172175 h 343399"/>
                  <a:gd name="connsiteX1" fmla="*/ 172175 w 172175"/>
                  <a:gd name="connsiteY1" fmla="*/ 0 h 343399"/>
                  <a:gd name="connsiteX2" fmla="*/ 0 w 172175"/>
                  <a:gd name="connsiteY2" fmla="*/ 0 h 343399"/>
                  <a:gd name="connsiteX3" fmla="*/ 0 w 172175"/>
                  <a:gd name="connsiteY3" fmla="*/ 172175 h 343399"/>
                  <a:gd name="connsiteX4" fmla="*/ 0 w 172175"/>
                  <a:gd name="connsiteY4" fmla="*/ 343400 h 343399"/>
                  <a:gd name="connsiteX5" fmla="*/ 172175 w 172175"/>
                  <a:gd name="connsiteY5" fmla="*/ 34340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3399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3" name="Freeform 302">
                <a:extLst>
                  <a:ext uri="{FF2B5EF4-FFF2-40B4-BE49-F238E27FC236}">
                    <a16:creationId xmlns:a16="http://schemas.microsoft.com/office/drawing/2014/main" id="{D7AD2B58-AA1A-FA88-531C-B0ACCF250DC3}"/>
                  </a:ext>
                </a:extLst>
              </p:cNvPr>
              <p:cNvSpPr/>
              <p:nvPr/>
            </p:nvSpPr>
            <p:spPr>
              <a:xfrm>
                <a:off x="11673250" y="7373574"/>
                <a:ext cx="343399" cy="515574"/>
              </a:xfrm>
              <a:custGeom>
                <a:avLst/>
                <a:gdLst>
                  <a:gd name="connsiteX0" fmla="*/ 171224 w 343399"/>
                  <a:gd name="connsiteY0" fmla="*/ 172175 h 515574"/>
                  <a:gd name="connsiteX1" fmla="*/ 343399 w 343399"/>
                  <a:gd name="connsiteY1" fmla="*/ 172175 h 515574"/>
                  <a:gd name="connsiteX2" fmla="*/ 343399 w 343399"/>
                  <a:gd name="connsiteY2" fmla="*/ 0 h 515574"/>
                  <a:gd name="connsiteX3" fmla="*/ 171224 w 343399"/>
                  <a:gd name="connsiteY3" fmla="*/ 0 h 515574"/>
                  <a:gd name="connsiteX4" fmla="*/ 0 w 343399"/>
                  <a:gd name="connsiteY4" fmla="*/ 0 h 515574"/>
                  <a:gd name="connsiteX5" fmla="*/ 0 w 343399"/>
                  <a:gd name="connsiteY5" fmla="*/ 172175 h 515574"/>
                  <a:gd name="connsiteX6" fmla="*/ 0 w 343399"/>
                  <a:gd name="connsiteY6" fmla="*/ 343399 h 515574"/>
                  <a:gd name="connsiteX7" fmla="*/ 0 w 343399"/>
                  <a:gd name="connsiteY7" fmla="*/ 515575 h 515574"/>
                  <a:gd name="connsiteX8" fmla="*/ 171224 w 343399"/>
                  <a:gd name="connsiteY8" fmla="*/ 515575 h 515574"/>
                  <a:gd name="connsiteX9" fmla="*/ 171224 w 343399"/>
                  <a:gd name="connsiteY9" fmla="*/ 343399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171224" y="172175"/>
                    </a:move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4" name="Freeform 303">
                <a:extLst>
                  <a:ext uri="{FF2B5EF4-FFF2-40B4-BE49-F238E27FC236}">
                    <a16:creationId xmlns:a16="http://schemas.microsoft.com/office/drawing/2014/main" id="{26CDCBB1-6452-627D-81E7-7CD72538889D}"/>
                  </a:ext>
                </a:extLst>
              </p:cNvPr>
              <p:cNvSpPr/>
              <p:nvPr/>
            </p:nvSpPr>
            <p:spPr>
              <a:xfrm>
                <a:off x="12876575" y="6342425"/>
                <a:ext cx="343399" cy="686798"/>
              </a:xfrm>
              <a:custGeom>
                <a:avLst/>
                <a:gdLst>
                  <a:gd name="connsiteX0" fmla="*/ 0 w 343399"/>
                  <a:gd name="connsiteY0" fmla="*/ 171224 h 686798"/>
                  <a:gd name="connsiteX1" fmla="*/ 0 w 343399"/>
                  <a:gd name="connsiteY1" fmla="*/ 343399 h 686798"/>
                  <a:gd name="connsiteX2" fmla="*/ 0 w 343399"/>
                  <a:gd name="connsiteY2" fmla="*/ 515575 h 686798"/>
                  <a:gd name="connsiteX3" fmla="*/ 0 w 343399"/>
                  <a:gd name="connsiteY3" fmla="*/ 686799 h 686798"/>
                  <a:gd name="connsiteX4" fmla="*/ 171224 w 343399"/>
                  <a:gd name="connsiteY4" fmla="*/ 686799 h 686798"/>
                  <a:gd name="connsiteX5" fmla="*/ 343400 w 343399"/>
                  <a:gd name="connsiteY5" fmla="*/ 686799 h 686798"/>
                  <a:gd name="connsiteX6" fmla="*/ 343400 w 343399"/>
                  <a:gd name="connsiteY6" fmla="*/ 515575 h 686798"/>
                  <a:gd name="connsiteX7" fmla="*/ 171224 w 343399"/>
                  <a:gd name="connsiteY7" fmla="*/ 515575 h 686798"/>
                  <a:gd name="connsiteX8" fmla="*/ 171224 w 343399"/>
                  <a:gd name="connsiteY8" fmla="*/ 515575 h 686798"/>
                  <a:gd name="connsiteX9" fmla="*/ 171224 w 343399"/>
                  <a:gd name="connsiteY9" fmla="*/ 343399 h 686798"/>
                  <a:gd name="connsiteX10" fmla="*/ 171224 w 343399"/>
                  <a:gd name="connsiteY10" fmla="*/ 171224 h 686798"/>
                  <a:gd name="connsiteX11" fmla="*/ 171224 w 343399"/>
                  <a:gd name="connsiteY11" fmla="*/ 0 h 686798"/>
                  <a:gd name="connsiteX12" fmla="*/ 0 w 343399"/>
                  <a:gd name="connsiteY12" fmla="*/ 0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400" y="686799"/>
                    </a:lnTo>
                    <a:lnTo>
                      <a:pt x="34340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5" name="Freeform 304">
                <a:extLst>
                  <a:ext uri="{FF2B5EF4-FFF2-40B4-BE49-F238E27FC236}">
                    <a16:creationId xmlns:a16="http://schemas.microsoft.com/office/drawing/2014/main" id="{7F6991FA-A0F5-DD1D-2EAD-A2E9814789F9}"/>
                  </a:ext>
                </a:extLst>
              </p:cNvPr>
              <p:cNvSpPr/>
              <p:nvPr/>
            </p:nvSpPr>
            <p:spPr>
              <a:xfrm>
                <a:off x="12704399" y="70292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6" name="Freeform 305">
                <a:extLst>
                  <a:ext uri="{FF2B5EF4-FFF2-40B4-BE49-F238E27FC236}">
                    <a16:creationId xmlns:a16="http://schemas.microsoft.com/office/drawing/2014/main" id="{5460551F-0DF7-8EC6-1AB5-3E887581AFCB}"/>
                  </a:ext>
                </a:extLst>
              </p:cNvPr>
              <p:cNvSpPr/>
              <p:nvPr/>
            </p:nvSpPr>
            <p:spPr>
              <a:xfrm>
                <a:off x="14251124" y="53103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A7EE6E4E-C920-69DE-43D8-B140EDD77CC1}"/>
                  </a:ext>
                </a:extLst>
              </p:cNvPr>
              <p:cNvSpPr/>
              <p:nvPr/>
            </p:nvSpPr>
            <p:spPr>
              <a:xfrm>
                <a:off x="13219974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EDF3C799-3CBE-2D62-9F7B-7284C8A4DB54}"/>
                  </a:ext>
                </a:extLst>
              </p:cNvPr>
              <p:cNvSpPr/>
              <p:nvPr/>
            </p:nvSpPr>
            <p:spPr>
              <a:xfrm>
                <a:off x="13392150" y="7201399"/>
                <a:ext cx="343399" cy="172175"/>
              </a:xfrm>
              <a:custGeom>
                <a:avLst/>
                <a:gdLst>
                  <a:gd name="connsiteX0" fmla="*/ 171224 w 343399"/>
                  <a:gd name="connsiteY0" fmla="*/ 0 h 172175"/>
                  <a:gd name="connsiteX1" fmla="*/ 0 w 343399"/>
                  <a:gd name="connsiteY1" fmla="*/ 0 h 172175"/>
                  <a:gd name="connsiteX2" fmla="*/ 0 w 343399"/>
                  <a:gd name="connsiteY2" fmla="*/ 172175 h 172175"/>
                  <a:gd name="connsiteX3" fmla="*/ 171224 w 343399"/>
                  <a:gd name="connsiteY3" fmla="*/ 172175 h 172175"/>
                  <a:gd name="connsiteX4" fmla="*/ 171224 w 343399"/>
                  <a:gd name="connsiteY4" fmla="*/ 172175 h 172175"/>
                  <a:gd name="connsiteX5" fmla="*/ 343400 w 343399"/>
                  <a:gd name="connsiteY5" fmla="*/ 172175 h 172175"/>
                  <a:gd name="connsiteX6" fmla="*/ 343400 w 343399"/>
                  <a:gd name="connsiteY6" fmla="*/ 0 h 172175"/>
                  <a:gd name="connsiteX7" fmla="*/ 171224 w 343399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2175">
                    <a:moveTo>
                      <a:pt x="171224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9" name="Freeform 308">
                <a:extLst>
                  <a:ext uri="{FF2B5EF4-FFF2-40B4-BE49-F238E27FC236}">
                    <a16:creationId xmlns:a16="http://schemas.microsoft.com/office/drawing/2014/main" id="{E48DDEFD-3013-6975-A34B-B3AC18FE485F}"/>
                  </a:ext>
                </a:extLst>
              </p:cNvPr>
              <p:cNvSpPr/>
              <p:nvPr/>
            </p:nvSpPr>
            <p:spPr>
              <a:xfrm>
                <a:off x="13047799" y="5311275"/>
                <a:ext cx="1203325" cy="1546724"/>
              </a:xfrm>
              <a:custGeom>
                <a:avLst/>
                <a:gdLst>
                  <a:gd name="connsiteX0" fmla="*/ 1032101 w 1203325"/>
                  <a:gd name="connsiteY0" fmla="*/ 515575 h 1546724"/>
                  <a:gd name="connsiteX1" fmla="*/ 1032101 w 1203325"/>
                  <a:gd name="connsiteY1" fmla="*/ 686799 h 1546724"/>
                  <a:gd name="connsiteX2" fmla="*/ 919854 w 1203325"/>
                  <a:gd name="connsiteY2" fmla="*/ 686799 h 1546724"/>
                  <a:gd name="connsiteX3" fmla="*/ 859926 w 1203325"/>
                  <a:gd name="connsiteY3" fmla="*/ 686799 h 1546724"/>
                  <a:gd name="connsiteX4" fmla="*/ 859926 w 1203325"/>
                  <a:gd name="connsiteY4" fmla="*/ 686799 h 1546724"/>
                  <a:gd name="connsiteX5" fmla="*/ 786680 w 1203325"/>
                  <a:gd name="connsiteY5" fmla="*/ 686799 h 1546724"/>
                  <a:gd name="connsiteX6" fmla="*/ 687750 w 1203325"/>
                  <a:gd name="connsiteY6" fmla="*/ 686799 h 1546724"/>
                  <a:gd name="connsiteX7" fmla="*/ 687750 w 1203325"/>
                  <a:gd name="connsiteY7" fmla="*/ 515575 h 1546724"/>
                  <a:gd name="connsiteX8" fmla="*/ 687750 w 1203325"/>
                  <a:gd name="connsiteY8" fmla="*/ 343399 h 1546724"/>
                  <a:gd name="connsiteX9" fmla="*/ 859926 w 1203325"/>
                  <a:gd name="connsiteY9" fmla="*/ 343399 h 1546724"/>
                  <a:gd name="connsiteX10" fmla="*/ 859926 w 1203325"/>
                  <a:gd name="connsiteY10" fmla="*/ 171224 h 1546724"/>
                  <a:gd name="connsiteX11" fmla="*/ 859926 w 1203325"/>
                  <a:gd name="connsiteY11" fmla="*/ 171224 h 1546724"/>
                  <a:gd name="connsiteX12" fmla="*/ 859926 w 1203325"/>
                  <a:gd name="connsiteY12" fmla="*/ 0 h 1546724"/>
                  <a:gd name="connsiteX13" fmla="*/ 687750 w 1203325"/>
                  <a:gd name="connsiteY13" fmla="*/ 0 h 1546724"/>
                  <a:gd name="connsiteX14" fmla="*/ 515575 w 1203325"/>
                  <a:gd name="connsiteY14" fmla="*/ 0 h 1546724"/>
                  <a:gd name="connsiteX15" fmla="*/ 515575 w 1203325"/>
                  <a:gd name="connsiteY15" fmla="*/ 0 h 1546724"/>
                  <a:gd name="connsiteX16" fmla="*/ 344351 w 1203325"/>
                  <a:gd name="connsiteY16" fmla="*/ 0 h 1546724"/>
                  <a:gd name="connsiteX17" fmla="*/ 172175 w 1203325"/>
                  <a:gd name="connsiteY17" fmla="*/ 0 h 1546724"/>
                  <a:gd name="connsiteX18" fmla="*/ 0 w 1203325"/>
                  <a:gd name="connsiteY18" fmla="*/ 0 h 1546724"/>
                  <a:gd name="connsiteX19" fmla="*/ 0 w 1203325"/>
                  <a:gd name="connsiteY19" fmla="*/ 171224 h 1546724"/>
                  <a:gd name="connsiteX20" fmla="*/ 0 w 1203325"/>
                  <a:gd name="connsiteY20" fmla="*/ 343399 h 1546724"/>
                  <a:gd name="connsiteX21" fmla="*/ 0 w 1203325"/>
                  <a:gd name="connsiteY21" fmla="*/ 515575 h 1546724"/>
                  <a:gd name="connsiteX22" fmla="*/ 0 w 1203325"/>
                  <a:gd name="connsiteY22" fmla="*/ 686799 h 1546724"/>
                  <a:gd name="connsiteX23" fmla="*/ 0 w 1203325"/>
                  <a:gd name="connsiteY23" fmla="*/ 858974 h 1546724"/>
                  <a:gd name="connsiteX24" fmla="*/ 0 w 1203325"/>
                  <a:gd name="connsiteY24" fmla="*/ 1031150 h 1546724"/>
                  <a:gd name="connsiteX25" fmla="*/ 172175 w 1203325"/>
                  <a:gd name="connsiteY25" fmla="*/ 1031150 h 1546724"/>
                  <a:gd name="connsiteX26" fmla="*/ 172175 w 1203325"/>
                  <a:gd name="connsiteY26" fmla="*/ 1031150 h 1546724"/>
                  <a:gd name="connsiteX27" fmla="*/ 219738 w 1203325"/>
                  <a:gd name="connsiteY27" fmla="*/ 1031150 h 1546724"/>
                  <a:gd name="connsiteX28" fmla="*/ 344351 w 1203325"/>
                  <a:gd name="connsiteY28" fmla="*/ 1031150 h 1546724"/>
                  <a:gd name="connsiteX29" fmla="*/ 344351 w 1203325"/>
                  <a:gd name="connsiteY29" fmla="*/ 1031150 h 1546724"/>
                  <a:gd name="connsiteX30" fmla="*/ 429963 w 1203325"/>
                  <a:gd name="connsiteY30" fmla="*/ 1031150 h 1546724"/>
                  <a:gd name="connsiteX31" fmla="*/ 515575 w 1203325"/>
                  <a:gd name="connsiteY31" fmla="*/ 1031150 h 1546724"/>
                  <a:gd name="connsiteX32" fmla="*/ 515575 w 1203325"/>
                  <a:gd name="connsiteY32" fmla="*/ 1202374 h 1546724"/>
                  <a:gd name="connsiteX33" fmla="*/ 344351 w 1203325"/>
                  <a:gd name="connsiteY33" fmla="*/ 1202374 h 1546724"/>
                  <a:gd name="connsiteX34" fmla="*/ 344351 w 1203325"/>
                  <a:gd name="connsiteY34" fmla="*/ 1374549 h 1546724"/>
                  <a:gd name="connsiteX35" fmla="*/ 344351 w 1203325"/>
                  <a:gd name="connsiteY35" fmla="*/ 1546725 h 1546724"/>
                  <a:gd name="connsiteX36" fmla="*/ 515575 w 1203325"/>
                  <a:gd name="connsiteY36" fmla="*/ 1546725 h 1546724"/>
                  <a:gd name="connsiteX37" fmla="*/ 515575 w 1203325"/>
                  <a:gd name="connsiteY37" fmla="*/ 1374549 h 1546724"/>
                  <a:gd name="connsiteX38" fmla="*/ 515575 w 1203325"/>
                  <a:gd name="connsiteY38" fmla="*/ 1202374 h 1546724"/>
                  <a:gd name="connsiteX39" fmla="*/ 687750 w 1203325"/>
                  <a:gd name="connsiteY39" fmla="*/ 1202374 h 1546724"/>
                  <a:gd name="connsiteX40" fmla="*/ 687750 w 1203325"/>
                  <a:gd name="connsiteY40" fmla="*/ 1031150 h 1546724"/>
                  <a:gd name="connsiteX41" fmla="*/ 515575 w 1203325"/>
                  <a:gd name="connsiteY41" fmla="*/ 1031150 h 1546724"/>
                  <a:gd name="connsiteX42" fmla="*/ 515575 w 1203325"/>
                  <a:gd name="connsiteY42" fmla="*/ 858974 h 1546724"/>
                  <a:gd name="connsiteX43" fmla="*/ 515575 w 1203325"/>
                  <a:gd name="connsiteY43" fmla="*/ 686799 h 1546724"/>
                  <a:gd name="connsiteX44" fmla="*/ 344351 w 1203325"/>
                  <a:gd name="connsiteY44" fmla="*/ 686799 h 1546724"/>
                  <a:gd name="connsiteX45" fmla="*/ 344351 w 1203325"/>
                  <a:gd name="connsiteY45" fmla="*/ 858974 h 1546724"/>
                  <a:gd name="connsiteX46" fmla="*/ 344351 w 1203325"/>
                  <a:gd name="connsiteY46" fmla="*/ 858974 h 1546724"/>
                  <a:gd name="connsiteX47" fmla="*/ 219738 w 1203325"/>
                  <a:gd name="connsiteY47" fmla="*/ 858974 h 1546724"/>
                  <a:gd name="connsiteX48" fmla="*/ 172175 w 1203325"/>
                  <a:gd name="connsiteY48" fmla="*/ 858974 h 1546724"/>
                  <a:gd name="connsiteX49" fmla="*/ 172175 w 1203325"/>
                  <a:gd name="connsiteY49" fmla="*/ 686799 h 1546724"/>
                  <a:gd name="connsiteX50" fmla="*/ 172175 w 1203325"/>
                  <a:gd name="connsiteY50" fmla="*/ 515575 h 1546724"/>
                  <a:gd name="connsiteX51" fmla="*/ 172175 w 1203325"/>
                  <a:gd name="connsiteY51" fmla="*/ 343399 h 1546724"/>
                  <a:gd name="connsiteX52" fmla="*/ 172175 w 1203325"/>
                  <a:gd name="connsiteY52" fmla="*/ 171224 h 1546724"/>
                  <a:gd name="connsiteX53" fmla="*/ 344351 w 1203325"/>
                  <a:gd name="connsiteY53" fmla="*/ 171224 h 1546724"/>
                  <a:gd name="connsiteX54" fmla="*/ 515575 w 1203325"/>
                  <a:gd name="connsiteY54" fmla="*/ 171224 h 1546724"/>
                  <a:gd name="connsiteX55" fmla="*/ 515575 w 1203325"/>
                  <a:gd name="connsiteY55" fmla="*/ 171224 h 1546724"/>
                  <a:gd name="connsiteX56" fmla="*/ 687750 w 1203325"/>
                  <a:gd name="connsiteY56" fmla="*/ 171224 h 1546724"/>
                  <a:gd name="connsiteX57" fmla="*/ 687750 w 1203325"/>
                  <a:gd name="connsiteY57" fmla="*/ 343399 h 1546724"/>
                  <a:gd name="connsiteX58" fmla="*/ 515575 w 1203325"/>
                  <a:gd name="connsiteY58" fmla="*/ 343399 h 1546724"/>
                  <a:gd name="connsiteX59" fmla="*/ 515575 w 1203325"/>
                  <a:gd name="connsiteY59" fmla="*/ 515575 h 1546724"/>
                  <a:gd name="connsiteX60" fmla="*/ 515575 w 1203325"/>
                  <a:gd name="connsiteY60" fmla="*/ 686799 h 1546724"/>
                  <a:gd name="connsiteX61" fmla="*/ 687750 w 1203325"/>
                  <a:gd name="connsiteY61" fmla="*/ 686799 h 1546724"/>
                  <a:gd name="connsiteX62" fmla="*/ 687750 w 1203325"/>
                  <a:gd name="connsiteY62" fmla="*/ 858974 h 1546724"/>
                  <a:gd name="connsiteX63" fmla="*/ 687750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859926 w 1203325"/>
                  <a:gd name="connsiteY65" fmla="*/ 858974 h 1546724"/>
                  <a:gd name="connsiteX66" fmla="*/ 859926 w 1203325"/>
                  <a:gd name="connsiteY66" fmla="*/ 858974 h 1546724"/>
                  <a:gd name="connsiteX67" fmla="*/ 919854 w 1203325"/>
                  <a:gd name="connsiteY67" fmla="*/ 858974 h 1546724"/>
                  <a:gd name="connsiteX68" fmla="*/ 1032101 w 1203325"/>
                  <a:gd name="connsiteY68" fmla="*/ 858974 h 1546724"/>
                  <a:gd name="connsiteX69" fmla="*/ 1032101 w 1203325"/>
                  <a:gd name="connsiteY69" fmla="*/ 686799 h 1546724"/>
                  <a:gd name="connsiteX70" fmla="*/ 1203325 w 1203325"/>
                  <a:gd name="connsiteY70" fmla="*/ 686799 h 1546724"/>
                  <a:gd name="connsiteX71" fmla="*/ 1203325 w 1203325"/>
                  <a:gd name="connsiteY71" fmla="*/ 515575 h 1546724"/>
                  <a:gd name="connsiteX72" fmla="*/ 1203325 w 1203325"/>
                  <a:gd name="connsiteY72" fmla="*/ 343399 h 1546724"/>
                  <a:gd name="connsiteX73" fmla="*/ 1032101 w 1203325"/>
                  <a:gd name="connsiteY73" fmla="*/ 343399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203325" h="1546724">
                    <a:moveTo>
                      <a:pt x="1032101" y="515575"/>
                    </a:moveTo>
                    <a:lnTo>
                      <a:pt x="1032101" y="686799"/>
                    </a:lnTo>
                    <a:lnTo>
                      <a:pt x="919854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786680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859926" y="343399"/>
                    </a:lnTo>
                    <a:lnTo>
                      <a:pt x="859926" y="171224"/>
                    </a:lnTo>
                    <a:lnTo>
                      <a:pt x="859926" y="171224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515575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0" y="858974"/>
                    </a:lnTo>
                    <a:lnTo>
                      <a:pt x="0" y="1031150"/>
                    </a:lnTo>
                    <a:lnTo>
                      <a:pt x="172175" y="1031150"/>
                    </a:lnTo>
                    <a:lnTo>
                      <a:pt x="172175" y="1031150"/>
                    </a:lnTo>
                    <a:lnTo>
                      <a:pt x="219738" y="1031150"/>
                    </a:lnTo>
                    <a:lnTo>
                      <a:pt x="344351" y="1031150"/>
                    </a:lnTo>
                    <a:lnTo>
                      <a:pt x="344351" y="1031150"/>
                    </a:lnTo>
                    <a:lnTo>
                      <a:pt x="429963" y="1031150"/>
                    </a:lnTo>
                    <a:lnTo>
                      <a:pt x="515575" y="1031150"/>
                    </a:lnTo>
                    <a:lnTo>
                      <a:pt x="515575" y="1202374"/>
                    </a:lnTo>
                    <a:lnTo>
                      <a:pt x="344351" y="1202374"/>
                    </a:lnTo>
                    <a:lnTo>
                      <a:pt x="344351" y="1374549"/>
                    </a:lnTo>
                    <a:lnTo>
                      <a:pt x="344351" y="1546725"/>
                    </a:lnTo>
                    <a:lnTo>
                      <a:pt x="515575" y="1546725"/>
                    </a:lnTo>
                    <a:lnTo>
                      <a:pt x="515575" y="1374549"/>
                    </a:lnTo>
                    <a:lnTo>
                      <a:pt x="515575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515575" y="1031150"/>
                    </a:lnTo>
                    <a:lnTo>
                      <a:pt x="515575" y="858974"/>
                    </a:lnTo>
                    <a:lnTo>
                      <a:pt x="515575" y="686799"/>
                    </a:lnTo>
                    <a:lnTo>
                      <a:pt x="344351" y="686799"/>
                    </a:lnTo>
                    <a:lnTo>
                      <a:pt x="344351" y="858974"/>
                    </a:lnTo>
                    <a:lnTo>
                      <a:pt x="344351" y="858974"/>
                    </a:lnTo>
                    <a:lnTo>
                      <a:pt x="219738" y="858974"/>
                    </a:lnTo>
                    <a:lnTo>
                      <a:pt x="172175" y="858974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4351" y="171224"/>
                    </a:lnTo>
                    <a:lnTo>
                      <a:pt x="515575" y="171224"/>
                    </a:lnTo>
                    <a:lnTo>
                      <a:pt x="515575" y="171224"/>
                    </a:lnTo>
                    <a:lnTo>
                      <a:pt x="687750" y="171224"/>
                    </a:lnTo>
                    <a:lnTo>
                      <a:pt x="687750" y="343399"/>
                    </a:lnTo>
                    <a:lnTo>
                      <a:pt x="515575" y="343399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919854" y="858974"/>
                    </a:lnTo>
                    <a:lnTo>
                      <a:pt x="1032101" y="858974"/>
                    </a:lnTo>
                    <a:lnTo>
                      <a:pt x="1032101" y="686799"/>
                    </a:lnTo>
                    <a:lnTo>
                      <a:pt x="1203325" y="686799"/>
                    </a:ln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032101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0" name="Freeform 309">
                <a:extLst>
                  <a:ext uri="{FF2B5EF4-FFF2-40B4-BE49-F238E27FC236}">
                    <a16:creationId xmlns:a16="http://schemas.microsoft.com/office/drawing/2014/main" id="{1AA621D5-1FA9-90AA-E3F7-E426D1EB2CB9}"/>
                  </a:ext>
                </a:extLst>
              </p:cNvPr>
              <p:cNvSpPr/>
              <p:nvPr/>
            </p:nvSpPr>
            <p:spPr>
              <a:xfrm>
                <a:off x="135633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1" name="Freeform 310">
                <a:extLst>
                  <a:ext uri="{FF2B5EF4-FFF2-40B4-BE49-F238E27FC236}">
                    <a16:creationId xmlns:a16="http://schemas.microsoft.com/office/drawing/2014/main" id="{E5168C1C-E873-71F4-A21C-024A8D55BC1F}"/>
                  </a:ext>
                </a:extLst>
              </p:cNvPr>
              <p:cNvSpPr/>
              <p:nvPr/>
            </p:nvSpPr>
            <p:spPr>
              <a:xfrm>
                <a:off x="13735549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FA1C5246-15D1-C708-3BD6-E21DC577B1A5}"/>
                  </a:ext>
                </a:extLst>
              </p:cNvPr>
              <p:cNvSpPr/>
              <p:nvPr/>
            </p:nvSpPr>
            <p:spPr>
              <a:xfrm>
                <a:off x="13392150" y="4623525"/>
                <a:ext cx="515574" cy="515574"/>
              </a:xfrm>
              <a:custGeom>
                <a:avLst/>
                <a:gdLst>
                  <a:gd name="connsiteX0" fmla="*/ 171224 w 515574"/>
                  <a:gd name="connsiteY0" fmla="*/ 196908 h 515574"/>
                  <a:gd name="connsiteX1" fmla="*/ 171224 w 515574"/>
                  <a:gd name="connsiteY1" fmla="*/ 343399 h 515574"/>
                  <a:gd name="connsiteX2" fmla="*/ 0 w 515574"/>
                  <a:gd name="connsiteY2" fmla="*/ 343399 h 515574"/>
                  <a:gd name="connsiteX3" fmla="*/ 0 w 515574"/>
                  <a:gd name="connsiteY3" fmla="*/ 515575 h 515574"/>
                  <a:gd name="connsiteX4" fmla="*/ 171224 w 515574"/>
                  <a:gd name="connsiteY4" fmla="*/ 515575 h 515574"/>
                  <a:gd name="connsiteX5" fmla="*/ 171224 w 515574"/>
                  <a:gd name="connsiteY5" fmla="*/ 515575 h 515574"/>
                  <a:gd name="connsiteX6" fmla="*/ 343400 w 515574"/>
                  <a:gd name="connsiteY6" fmla="*/ 515575 h 515574"/>
                  <a:gd name="connsiteX7" fmla="*/ 515575 w 515574"/>
                  <a:gd name="connsiteY7" fmla="*/ 515575 h 515574"/>
                  <a:gd name="connsiteX8" fmla="*/ 515575 w 515574"/>
                  <a:gd name="connsiteY8" fmla="*/ 343399 h 515574"/>
                  <a:gd name="connsiteX9" fmla="*/ 343400 w 515574"/>
                  <a:gd name="connsiteY9" fmla="*/ 343399 h 515574"/>
                  <a:gd name="connsiteX10" fmla="*/ 343400 w 515574"/>
                  <a:gd name="connsiteY10" fmla="*/ 196908 h 515574"/>
                  <a:gd name="connsiteX11" fmla="*/ 343400 w 515574"/>
                  <a:gd name="connsiteY11" fmla="*/ 0 h 515574"/>
                  <a:gd name="connsiteX12" fmla="*/ 171224 w 515574"/>
                  <a:gd name="connsiteY12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1224" y="196908"/>
                    </a:moveTo>
                    <a:lnTo>
                      <a:pt x="171224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400" y="343399"/>
                    </a:lnTo>
                    <a:lnTo>
                      <a:pt x="343400" y="196908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3" name="Freeform 312">
                <a:extLst>
                  <a:ext uri="{FF2B5EF4-FFF2-40B4-BE49-F238E27FC236}">
                    <a16:creationId xmlns:a16="http://schemas.microsoft.com/office/drawing/2014/main" id="{6C05A59D-9157-BFBB-D492-AE7A8BA7FD36}"/>
                  </a:ext>
                </a:extLst>
              </p:cNvPr>
              <p:cNvSpPr/>
              <p:nvPr/>
            </p:nvSpPr>
            <p:spPr>
              <a:xfrm>
                <a:off x="13735549" y="4451350"/>
                <a:ext cx="515574" cy="172175"/>
              </a:xfrm>
              <a:custGeom>
                <a:avLst/>
                <a:gdLst>
                  <a:gd name="connsiteX0" fmla="*/ 172175 w 515574"/>
                  <a:gd name="connsiteY0" fmla="*/ 0 h 172175"/>
                  <a:gd name="connsiteX1" fmla="*/ 0 w 515574"/>
                  <a:gd name="connsiteY1" fmla="*/ 0 h 172175"/>
                  <a:gd name="connsiteX2" fmla="*/ 0 w 515574"/>
                  <a:gd name="connsiteY2" fmla="*/ 172175 h 172175"/>
                  <a:gd name="connsiteX3" fmla="*/ 172175 w 515574"/>
                  <a:gd name="connsiteY3" fmla="*/ 172175 h 172175"/>
                  <a:gd name="connsiteX4" fmla="*/ 344351 w 515574"/>
                  <a:gd name="connsiteY4" fmla="*/ 172175 h 172175"/>
                  <a:gd name="connsiteX5" fmla="*/ 515575 w 515574"/>
                  <a:gd name="connsiteY5" fmla="*/ 172175 h 172175"/>
                  <a:gd name="connsiteX6" fmla="*/ 515575 w 515574"/>
                  <a:gd name="connsiteY6" fmla="*/ 0 h 172175"/>
                  <a:gd name="connsiteX7" fmla="*/ 344351 w 515574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574" h="172175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4351" y="172175"/>
                    </a:lnTo>
                    <a:lnTo>
                      <a:pt x="515575" y="172175"/>
                    </a:lnTo>
                    <a:lnTo>
                      <a:pt x="515575" y="0"/>
                    </a:lnTo>
                    <a:lnTo>
                      <a:pt x="34435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4" name="Freeform 313">
                <a:extLst>
                  <a:ext uri="{FF2B5EF4-FFF2-40B4-BE49-F238E27FC236}">
                    <a16:creationId xmlns:a16="http://schemas.microsoft.com/office/drawing/2014/main" id="{242B5C71-6408-5195-4379-F41B411D349D}"/>
                  </a:ext>
                </a:extLst>
              </p:cNvPr>
              <p:cNvSpPr/>
              <p:nvPr/>
            </p:nvSpPr>
            <p:spPr>
              <a:xfrm>
                <a:off x="14251124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5" name="Freeform 314">
                <a:extLst>
                  <a:ext uri="{FF2B5EF4-FFF2-40B4-BE49-F238E27FC236}">
                    <a16:creationId xmlns:a16="http://schemas.microsoft.com/office/drawing/2014/main" id="{493AA761-E779-3AC7-2D3C-D28D911D880E}"/>
                  </a:ext>
                </a:extLst>
              </p:cNvPr>
              <p:cNvSpPr/>
              <p:nvPr/>
            </p:nvSpPr>
            <p:spPr>
              <a:xfrm>
                <a:off x="14423299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0 h 515574"/>
                  <a:gd name="connsiteX1" fmla="*/ 0 w 172175"/>
                  <a:gd name="connsiteY1" fmla="*/ 172175 h 515574"/>
                  <a:gd name="connsiteX2" fmla="*/ 0 w 172175"/>
                  <a:gd name="connsiteY2" fmla="*/ 344351 h 515574"/>
                  <a:gd name="connsiteX3" fmla="*/ 0 w 172175"/>
                  <a:gd name="connsiteY3" fmla="*/ 515575 h 515574"/>
                  <a:gd name="connsiteX4" fmla="*/ 172175 w 172175"/>
                  <a:gd name="connsiteY4" fmla="*/ 515575 h 515574"/>
                  <a:gd name="connsiteX5" fmla="*/ 172175 w 172175"/>
                  <a:gd name="connsiteY5" fmla="*/ 344351 h 515574"/>
                  <a:gd name="connsiteX6" fmla="*/ 172175 w 172175"/>
                  <a:gd name="connsiteY6" fmla="*/ 172175 h 515574"/>
                  <a:gd name="connsiteX7" fmla="*/ 172175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6" name="Freeform 315">
                <a:extLst>
                  <a:ext uri="{FF2B5EF4-FFF2-40B4-BE49-F238E27FC236}">
                    <a16:creationId xmlns:a16="http://schemas.microsoft.com/office/drawing/2014/main" id="{AC6F0375-DC3C-CA34-6010-F70DB098ADCE}"/>
                  </a:ext>
                </a:extLst>
              </p:cNvPr>
              <p:cNvSpPr/>
              <p:nvPr/>
            </p:nvSpPr>
            <p:spPr>
              <a:xfrm>
                <a:off x="12532224" y="8232549"/>
                <a:ext cx="172175" cy="516525"/>
              </a:xfrm>
              <a:custGeom>
                <a:avLst/>
                <a:gdLst>
                  <a:gd name="connsiteX0" fmla="*/ 0 w 172175"/>
                  <a:gd name="connsiteY0" fmla="*/ 344351 h 516525"/>
                  <a:gd name="connsiteX1" fmla="*/ 0 w 172175"/>
                  <a:gd name="connsiteY1" fmla="*/ 516526 h 516525"/>
                  <a:gd name="connsiteX2" fmla="*/ 172175 w 172175"/>
                  <a:gd name="connsiteY2" fmla="*/ 516526 h 516525"/>
                  <a:gd name="connsiteX3" fmla="*/ 172175 w 172175"/>
                  <a:gd name="connsiteY3" fmla="*/ 344351 h 516525"/>
                  <a:gd name="connsiteX4" fmla="*/ 172175 w 172175"/>
                  <a:gd name="connsiteY4" fmla="*/ 172175 h 516525"/>
                  <a:gd name="connsiteX5" fmla="*/ 172175 w 172175"/>
                  <a:gd name="connsiteY5" fmla="*/ 0 h 516525"/>
                  <a:gd name="connsiteX6" fmla="*/ 0 w 172175"/>
                  <a:gd name="connsiteY6" fmla="*/ 0 h 516525"/>
                  <a:gd name="connsiteX7" fmla="*/ 0 w 172175"/>
                  <a:gd name="connsiteY7" fmla="*/ 172175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6525">
                    <a:moveTo>
                      <a:pt x="0" y="344351"/>
                    </a:moveTo>
                    <a:lnTo>
                      <a:pt x="0" y="516526"/>
                    </a:lnTo>
                    <a:lnTo>
                      <a:pt x="172175" y="516526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7" name="Freeform 316">
                <a:extLst>
                  <a:ext uri="{FF2B5EF4-FFF2-40B4-BE49-F238E27FC236}">
                    <a16:creationId xmlns:a16="http://schemas.microsoft.com/office/drawing/2014/main" id="{D6E5CF81-6E38-AE6E-1EB9-F762D72F4071}"/>
                  </a:ext>
                </a:extLst>
              </p:cNvPr>
              <p:cNvSpPr/>
              <p:nvPr/>
            </p:nvSpPr>
            <p:spPr>
              <a:xfrm>
                <a:off x="12704399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6 w 172175"/>
                  <a:gd name="connsiteY1" fmla="*/ 0 h 172175"/>
                  <a:gd name="connsiteX2" fmla="*/ 172176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6" y="0"/>
                    </a:lnTo>
                    <a:lnTo>
                      <a:pt x="172176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8" name="Freeform 317">
                <a:extLst>
                  <a:ext uri="{FF2B5EF4-FFF2-40B4-BE49-F238E27FC236}">
                    <a16:creationId xmlns:a16="http://schemas.microsoft.com/office/drawing/2014/main" id="{394B2159-1684-CC79-BE4F-88AC7009E000}"/>
                  </a:ext>
                </a:extLst>
              </p:cNvPr>
              <p:cNvSpPr/>
              <p:nvPr/>
            </p:nvSpPr>
            <p:spPr>
              <a:xfrm>
                <a:off x="11157675" y="8920299"/>
                <a:ext cx="2062299" cy="344350"/>
              </a:xfrm>
              <a:custGeom>
                <a:avLst/>
                <a:gdLst>
                  <a:gd name="connsiteX0" fmla="*/ 1546725 w 2062299"/>
                  <a:gd name="connsiteY0" fmla="*/ 172175 h 344350"/>
                  <a:gd name="connsiteX1" fmla="*/ 1374549 w 2062299"/>
                  <a:gd name="connsiteY1" fmla="*/ 172175 h 344350"/>
                  <a:gd name="connsiteX2" fmla="*/ 1203325 w 2062299"/>
                  <a:gd name="connsiteY2" fmla="*/ 172175 h 344350"/>
                  <a:gd name="connsiteX3" fmla="*/ 1031150 w 2062299"/>
                  <a:gd name="connsiteY3" fmla="*/ 172175 h 344350"/>
                  <a:gd name="connsiteX4" fmla="*/ 858974 w 2062299"/>
                  <a:gd name="connsiteY4" fmla="*/ 172175 h 344350"/>
                  <a:gd name="connsiteX5" fmla="*/ 686799 w 2062299"/>
                  <a:gd name="connsiteY5" fmla="*/ 172175 h 344350"/>
                  <a:gd name="connsiteX6" fmla="*/ 515575 w 2062299"/>
                  <a:gd name="connsiteY6" fmla="*/ 172175 h 344350"/>
                  <a:gd name="connsiteX7" fmla="*/ 343399 w 2062299"/>
                  <a:gd name="connsiteY7" fmla="*/ 172175 h 344350"/>
                  <a:gd name="connsiteX8" fmla="*/ 343399 w 2062299"/>
                  <a:gd name="connsiteY8" fmla="*/ 0 h 344350"/>
                  <a:gd name="connsiteX9" fmla="*/ 171224 w 2062299"/>
                  <a:gd name="connsiteY9" fmla="*/ 0 h 344350"/>
                  <a:gd name="connsiteX10" fmla="*/ 171224 w 2062299"/>
                  <a:gd name="connsiteY10" fmla="*/ 172175 h 344350"/>
                  <a:gd name="connsiteX11" fmla="*/ 0 w 2062299"/>
                  <a:gd name="connsiteY11" fmla="*/ 172175 h 344350"/>
                  <a:gd name="connsiteX12" fmla="*/ 0 w 2062299"/>
                  <a:gd name="connsiteY12" fmla="*/ 344351 h 344350"/>
                  <a:gd name="connsiteX13" fmla="*/ 171224 w 2062299"/>
                  <a:gd name="connsiteY13" fmla="*/ 344351 h 344350"/>
                  <a:gd name="connsiteX14" fmla="*/ 343399 w 2062299"/>
                  <a:gd name="connsiteY14" fmla="*/ 344351 h 344350"/>
                  <a:gd name="connsiteX15" fmla="*/ 515575 w 2062299"/>
                  <a:gd name="connsiteY15" fmla="*/ 344351 h 344350"/>
                  <a:gd name="connsiteX16" fmla="*/ 686799 w 2062299"/>
                  <a:gd name="connsiteY16" fmla="*/ 344351 h 344350"/>
                  <a:gd name="connsiteX17" fmla="*/ 858974 w 2062299"/>
                  <a:gd name="connsiteY17" fmla="*/ 344351 h 344350"/>
                  <a:gd name="connsiteX18" fmla="*/ 1031150 w 2062299"/>
                  <a:gd name="connsiteY18" fmla="*/ 344351 h 344350"/>
                  <a:gd name="connsiteX19" fmla="*/ 1203325 w 2062299"/>
                  <a:gd name="connsiteY19" fmla="*/ 344351 h 344350"/>
                  <a:gd name="connsiteX20" fmla="*/ 1374549 w 2062299"/>
                  <a:gd name="connsiteY20" fmla="*/ 344351 h 344350"/>
                  <a:gd name="connsiteX21" fmla="*/ 1546725 w 2062299"/>
                  <a:gd name="connsiteY21" fmla="*/ 344351 h 344350"/>
                  <a:gd name="connsiteX22" fmla="*/ 1718900 w 2062299"/>
                  <a:gd name="connsiteY22" fmla="*/ 344351 h 344350"/>
                  <a:gd name="connsiteX23" fmla="*/ 1890124 w 2062299"/>
                  <a:gd name="connsiteY23" fmla="*/ 344351 h 344350"/>
                  <a:gd name="connsiteX24" fmla="*/ 2062299 w 2062299"/>
                  <a:gd name="connsiteY24" fmla="*/ 344351 h 344350"/>
                  <a:gd name="connsiteX25" fmla="*/ 2062299 w 2062299"/>
                  <a:gd name="connsiteY25" fmla="*/ 172175 h 344350"/>
                  <a:gd name="connsiteX26" fmla="*/ 1890124 w 2062299"/>
                  <a:gd name="connsiteY26" fmla="*/ 172175 h 344350"/>
                  <a:gd name="connsiteX27" fmla="*/ 1890124 w 2062299"/>
                  <a:gd name="connsiteY27" fmla="*/ 0 h 344350"/>
                  <a:gd name="connsiteX28" fmla="*/ 1718900 w 2062299"/>
                  <a:gd name="connsiteY28" fmla="*/ 0 h 344350"/>
                  <a:gd name="connsiteX29" fmla="*/ 1718900 w 2062299"/>
                  <a:gd name="connsiteY29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062299" h="344350">
                    <a:moveTo>
                      <a:pt x="1546725" y="172175"/>
                    </a:moveTo>
                    <a:lnTo>
                      <a:pt x="1374549" y="172175"/>
                    </a:lnTo>
                    <a:lnTo>
                      <a:pt x="1203325" y="172175"/>
                    </a:lnTo>
                    <a:lnTo>
                      <a:pt x="1031150" y="172175"/>
                    </a:lnTo>
                    <a:lnTo>
                      <a:pt x="858974" y="172175"/>
                    </a:lnTo>
                    <a:lnTo>
                      <a:pt x="686799" y="172175"/>
                    </a:lnTo>
                    <a:lnTo>
                      <a:pt x="515575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343399" y="344351"/>
                    </a:lnTo>
                    <a:lnTo>
                      <a:pt x="515575" y="344351"/>
                    </a:lnTo>
                    <a:lnTo>
                      <a:pt x="686799" y="344351"/>
                    </a:lnTo>
                    <a:lnTo>
                      <a:pt x="858974" y="344351"/>
                    </a:lnTo>
                    <a:lnTo>
                      <a:pt x="1031150" y="344351"/>
                    </a:lnTo>
                    <a:lnTo>
                      <a:pt x="1203325" y="344351"/>
                    </a:lnTo>
                    <a:lnTo>
                      <a:pt x="1374549" y="344351"/>
                    </a:lnTo>
                    <a:lnTo>
                      <a:pt x="1546725" y="344351"/>
                    </a:lnTo>
                    <a:lnTo>
                      <a:pt x="1718900" y="344351"/>
                    </a:lnTo>
                    <a:lnTo>
                      <a:pt x="1890124" y="344351"/>
                    </a:lnTo>
                    <a:lnTo>
                      <a:pt x="2062299" y="344351"/>
                    </a:lnTo>
                    <a:lnTo>
                      <a:pt x="2062299" y="172175"/>
                    </a:lnTo>
                    <a:lnTo>
                      <a:pt x="1890124" y="172175"/>
                    </a:lnTo>
                    <a:lnTo>
                      <a:pt x="1890124" y="0"/>
                    </a:lnTo>
                    <a:lnTo>
                      <a:pt x="1718900" y="0"/>
                    </a:lnTo>
                    <a:lnTo>
                      <a:pt x="171890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9" name="Freeform 318">
                <a:extLst>
                  <a:ext uri="{FF2B5EF4-FFF2-40B4-BE49-F238E27FC236}">
                    <a16:creationId xmlns:a16="http://schemas.microsoft.com/office/drawing/2014/main" id="{42B01579-65F8-3A44-9A95-5C357C89985B}"/>
                  </a:ext>
                </a:extLst>
              </p:cNvPr>
              <p:cNvSpPr/>
              <p:nvPr/>
            </p:nvSpPr>
            <p:spPr>
              <a:xfrm>
                <a:off x="12361000" y="7889149"/>
                <a:ext cx="171224" cy="343399"/>
              </a:xfrm>
              <a:custGeom>
                <a:avLst/>
                <a:gdLst>
                  <a:gd name="connsiteX0" fmla="*/ 0 w 171224"/>
                  <a:gd name="connsiteY0" fmla="*/ 172175 h 343399"/>
                  <a:gd name="connsiteX1" fmla="*/ 0 w 171224"/>
                  <a:gd name="connsiteY1" fmla="*/ 343400 h 343399"/>
                  <a:gd name="connsiteX2" fmla="*/ 171224 w 171224"/>
                  <a:gd name="connsiteY2" fmla="*/ 343400 h 343399"/>
                  <a:gd name="connsiteX3" fmla="*/ 171224 w 171224"/>
                  <a:gd name="connsiteY3" fmla="*/ 172175 h 343399"/>
                  <a:gd name="connsiteX4" fmla="*/ 171224 w 171224"/>
                  <a:gd name="connsiteY4" fmla="*/ 0 h 343399"/>
                  <a:gd name="connsiteX5" fmla="*/ 0 w 171224"/>
                  <a:gd name="connsiteY5" fmla="*/ 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3399">
                    <a:moveTo>
                      <a:pt x="0" y="172175"/>
                    </a:moveTo>
                    <a:lnTo>
                      <a:pt x="0" y="343400"/>
                    </a:lnTo>
                    <a:lnTo>
                      <a:pt x="171224" y="343400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0" name="Freeform 319">
                <a:extLst>
                  <a:ext uri="{FF2B5EF4-FFF2-40B4-BE49-F238E27FC236}">
                    <a16:creationId xmlns:a16="http://schemas.microsoft.com/office/drawing/2014/main" id="{6DDBB4F7-0BED-4BC0-7C83-7C0ADE4DC761}"/>
                  </a:ext>
                </a:extLst>
              </p:cNvPr>
              <p:cNvSpPr/>
              <p:nvPr/>
            </p:nvSpPr>
            <p:spPr>
              <a:xfrm>
                <a:off x="12361000" y="7373574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2175 h 515574"/>
                  <a:gd name="connsiteX2" fmla="*/ 171224 w 343399"/>
                  <a:gd name="connsiteY2" fmla="*/ 172175 h 515574"/>
                  <a:gd name="connsiteX3" fmla="*/ 171224 w 343399"/>
                  <a:gd name="connsiteY3" fmla="*/ 343399 h 515574"/>
                  <a:gd name="connsiteX4" fmla="*/ 171224 w 343399"/>
                  <a:gd name="connsiteY4" fmla="*/ 515575 h 515574"/>
                  <a:gd name="connsiteX5" fmla="*/ 343400 w 343399"/>
                  <a:gd name="connsiteY5" fmla="*/ 515575 h 515574"/>
                  <a:gd name="connsiteX6" fmla="*/ 343400 w 343399"/>
                  <a:gd name="connsiteY6" fmla="*/ 343399 h 515574"/>
                  <a:gd name="connsiteX7" fmla="*/ 343400 w 343399"/>
                  <a:gd name="connsiteY7" fmla="*/ 172175 h 515574"/>
                  <a:gd name="connsiteX8" fmla="*/ 343400 w 343399"/>
                  <a:gd name="connsiteY8" fmla="*/ 0 h 515574"/>
                  <a:gd name="connsiteX9" fmla="*/ 171224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343400" y="343399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grpSp>
        <p:nvGrpSpPr>
          <p:cNvPr id="352" name="Graphic 339">
            <a:extLst>
              <a:ext uri="{FF2B5EF4-FFF2-40B4-BE49-F238E27FC236}">
                <a16:creationId xmlns:a16="http://schemas.microsoft.com/office/drawing/2014/main" id="{6801F402-9173-8541-2A97-E8CBAE1E148B}"/>
              </a:ext>
            </a:extLst>
          </p:cNvPr>
          <p:cNvGrpSpPr/>
          <p:nvPr/>
        </p:nvGrpSpPr>
        <p:grpSpPr>
          <a:xfrm>
            <a:off x="15727458" y="4835979"/>
            <a:ext cx="1677406" cy="1996975"/>
            <a:chOff x="14088602" y="4154812"/>
            <a:chExt cx="1677406" cy="1996975"/>
          </a:xfrm>
        </p:grpSpPr>
        <p:sp>
          <p:nvSpPr>
            <p:cNvPr id="353" name="Freeform 352">
              <a:extLst>
                <a:ext uri="{FF2B5EF4-FFF2-40B4-BE49-F238E27FC236}">
                  <a16:creationId xmlns:a16="http://schemas.microsoft.com/office/drawing/2014/main" id="{CD4B3B4F-0996-EBD0-77D8-17B26D258FC1}"/>
                </a:ext>
              </a:extLst>
            </p:cNvPr>
            <p:cNvSpPr/>
            <p:nvPr/>
          </p:nvSpPr>
          <p:spPr>
            <a:xfrm>
              <a:off x="15206873" y="5512649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354" name="Freeform 353">
              <a:extLst>
                <a:ext uri="{FF2B5EF4-FFF2-40B4-BE49-F238E27FC236}">
                  <a16:creationId xmlns:a16="http://schemas.microsoft.com/office/drawing/2014/main" id="{A672E900-CCCE-C3DD-2EE6-A19F0CEB15B6}"/>
                </a:ext>
              </a:extLst>
            </p:cNvPr>
            <p:cNvSpPr/>
            <p:nvPr/>
          </p:nvSpPr>
          <p:spPr>
            <a:xfrm>
              <a:off x="14727740" y="5273083"/>
              <a:ext cx="80002" cy="80002"/>
            </a:xfrm>
            <a:custGeom>
              <a:avLst/>
              <a:gdLst>
                <a:gd name="connsiteX0" fmla="*/ 0 w 80002"/>
                <a:gd name="connsiteY0" fmla="*/ 0 h 80002"/>
                <a:gd name="connsiteX1" fmla="*/ 80003 w 80002"/>
                <a:gd name="connsiteY1" fmla="*/ 0 h 80002"/>
                <a:gd name="connsiteX2" fmla="*/ 80003 w 80002"/>
                <a:gd name="connsiteY2" fmla="*/ 80003 h 80002"/>
                <a:gd name="connsiteX3" fmla="*/ 0 w 80002"/>
                <a:gd name="connsiteY3" fmla="*/ 80003 h 8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02" h="80002">
                  <a:moveTo>
                    <a:pt x="0" y="0"/>
                  </a:moveTo>
                  <a:lnTo>
                    <a:pt x="80003" y="0"/>
                  </a:lnTo>
                  <a:lnTo>
                    <a:pt x="80003" y="80003"/>
                  </a:lnTo>
                  <a:lnTo>
                    <a:pt x="0" y="80003"/>
                  </a:lnTo>
                  <a:close/>
                </a:path>
              </a:pathLst>
            </a:custGeom>
            <a:solidFill>
              <a:srgbClr val="EDEDED"/>
            </a:solidFill>
            <a:ln w="44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355" name="Graphic 339">
              <a:extLst>
                <a:ext uri="{FF2B5EF4-FFF2-40B4-BE49-F238E27FC236}">
                  <a16:creationId xmlns:a16="http://schemas.microsoft.com/office/drawing/2014/main" id="{A9EB2A60-5DAB-15F1-69C9-D9B85D21DFEB}"/>
                </a:ext>
              </a:extLst>
            </p:cNvPr>
            <p:cNvGrpSpPr/>
            <p:nvPr/>
          </p:nvGrpSpPr>
          <p:grpSpPr>
            <a:xfrm>
              <a:off x="14248165" y="4474381"/>
              <a:ext cx="1357837" cy="1677406"/>
              <a:chOff x="14248165" y="4474381"/>
              <a:chExt cx="1357837" cy="1677406"/>
            </a:xfrm>
            <a:solidFill>
              <a:srgbClr val="242428"/>
            </a:solidFill>
          </p:grpSpPr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F6F1F003-79FC-18B3-6690-9EEB6CAB87C1}"/>
                  </a:ext>
                </a:extLst>
              </p:cNvPr>
              <p:cNvSpPr/>
              <p:nvPr/>
            </p:nvSpPr>
            <p:spPr>
              <a:xfrm>
                <a:off x="14248165" y="5353086"/>
                <a:ext cx="80002" cy="399129"/>
              </a:xfrm>
              <a:custGeom>
                <a:avLst/>
                <a:gdLst>
                  <a:gd name="connsiteX0" fmla="*/ 80003 w 80002"/>
                  <a:gd name="connsiteY0" fmla="*/ 319569 h 399129"/>
                  <a:gd name="connsiteX1" fmla="*/ 80003 w 80002"/>
                  <a:gd name="connsiteY1" fmla="*/ 239566 h 399129"/>
                  <a:gd name="connsiteX2" fmla="*/ 80003 w 80002"/>
                  <a:gd name="connsiteY2" fmla="*/ 159564 h 399129"/>
                  <a:gd name="connsiteX3" fmla="*/ 80003 w 80002"/>
                  <a:gd name="connsiteY3" fmla="*/ 80003 h 399129"/>
                  <a:gd name="connsiteX4" fmla="*/ 80003 w 80002"/>
                  <a:gd name="connsiteY4" fmla="*/ 0 h 399129"/>
                  <a:gd name="connsiteX5" fmla="*/ 0 w 80002"/>
                  <a:gd name="connsiteY5" fmla="*/ 0 h 399129"/>
                  <a:gd name="connsiteX6" fmla="*/ 0 w 80002"/>
                  <a:gd name="connsiteY6" fmla="*/ 80003 h 399129"/>
                  <a:gd name="connsiteX7" fmla="*/ 0 w 80002"/>
                  <a:gd name="connsiteY7" fmla="*/ 159564 h 399129"/>
                  <a:gd name="connsiteX8" fmla="*/ 0 w 80002"/>
                  <a:gd name="connsiteY8" fmla="*/ 239566 h 399129"/>
                  <a:gd name="connsiteX9" fmla="*/ 0 w 80002"/>
                  <a:gd name="connsiteY9" fmla="*/ 319569 h 399129"/>
                  <a:gd name="connsiteX10" fmla="*/ 0 w 80002"/>
                  <a:gd name="connsiteY10" fmla="*/ 399130 h 399129"/>
                  <a:gd name="connsiteX11" fmla="*/ 80003 w 80002"/>
                  <a:gd name="connsiteY11" fmla="*/ 39913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02" h="399129">
                    <a:moveTo>
                      <a:pt x="80003" y="319569"/>
                    </a:move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0" y="399130"/>
                    </a:lnTo>
                    <a:lnTo>
                      <a:pt x="80003" y="39913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DCA9DA3D-BEB3-3993-BADA-4AAAC3605E59}"/>
                  </a:ext>
                </a:extLst>
              </p:cNvPr>
              <p:cNvSpPr/>
              <p:nvPr/>
            </p:nvSpPr>
            <p:spPr>
              <a:xfrm>
                <a:off x="14328168" y="5193080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160006 h 160005"/>
                  <a:gd name="connsiteX5" fmla="*/ 80003 w 80002"/>
                  <a:gd name="connsiteY5" fmla="*/ 160006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58" name="Freeform 357">
                <a:extLst>
                  <a:ext uri="{FF2B5EF4-FFF2-40B4-BE49-F238E27FC236}">
                    <a16:creationId xmlns:a16="http://schemas.microsoft.com/office/drawing/2014/main" id="{CD903DC7-BDD8-C602-C530-EA057B9ACB7D}"/>
                  </a:ext>
                </a:extLst>
              </p:cNvPr>
              <p:cNvSpPr/>
              <p:nvPr/>
            </p:nvSpPr>
            <p:spPr>
              <a:xfrm>
                <a:off x="14328168" y="5752215"/>
                <a:ext cx="80002" cy="160005"/>
              </a:xfrm>
              <a:custGeom>
                <a:avLst/>
                <a:gdLst>
                  <a:gd name="connsiteX0" fmla="*/ 80003 w 80002"/>
                  <a:gd name="connsiteY0" fmla="*/ 80003 h 160005"/>
                  <a:gd name="connsiteX1" fmla="*/ 80003 w 80002"/>
                  <a:gd name="connsiteY1" fmla="*/ 0 h 160005"/>
                  <a:gd name="connsiteX2" fmla="*/ 0 w 80002"/>
                  <a:gd name="connsiteY2" fmla="*/ 0 h 160005"/>
                  <a:gd name="connsiteX3" fmla="*/ 0 w 80002"/>
                  <a:gd name="connsiteY3" fmla="*/ 80003 h 160005"/>
                  <a:gd name="connsiteX4" fmla="*/ 0 w 80002"/>
                  <a:gd name="connsiteY4" fmla="*/ 80003 h 160005"/>
                  <a:gd name="connsiteX5" fmla="*/ 0 w 80002"/>
                  <a:gd name="connsiteY5" fmla="*/ 160006 h 160005"/>
                  <a:gd name="connsiteX6" fmla="*/ 80003 w 80002"/>
                  <a:gd name="connsiteY6" fmla="*/ 160006 h 160005"/>
                  <a:gd name="connsiteX7" fmla="*/ 80003 w 80002"/>
                  <a:gd name="connsiteY7" fmla="*/ 80003 h 16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160005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80003" y="160006"/>
                    </a:lnTo>
                    <a:lnTo>
                      <a:pt x="80003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7383115D-B79C-3E10-ABC0-9315F3E6D874}"/>
                  </a:ext>
                </a:extLst>
              </p:cNvPr>
              <p:cNvSpPr/>
              <p:nvPr/>
            </p:nvSpPr>
            <p:spPr>
              <a:xfrm>
                <a:off x="14408171" y="4953513"/>
                <a:ext cx="159563" cy="239566"/>
              </a:xfrm>
              <a:custGeom>
                <a:avLst/>
                <a:gdLst>
                  <a:gd name="connsiteX0" fmla="*/ 79561 w 159563"/>
                  <a:gd name="connsiteY0" fmla="*/ 160006 h 239566"/>
                  <a:gd name="connsiteX1" fmla="*/ 80003 w 159563"/>
                  <a:gd name="connsiteY1" fmla="*/ 160006 h 239566"/>
                  <a:gd name="connsiteX2" fmla="*/ 80003 w 159563"/>
                  <a:gd name="connsiteY2" fmla="*/ 80003 h 239566"/>
                  <a:gd name="connsiteX3" fmla="*/ 159564 w 159563"/>
                  <a:gd name="connsiteY3" fmla="*/ 80003 h 239566"/>
                  <a:gd name="connsiteX4" fmla="*/ 159564 w 159563"/>
                  <a:gd name="connsiteY4" fmla="*/ 0 h 239566"/>
                  <a:gd name="connsiteX5" fmla="*/ 79561 w 159563"/>
                  <a:gd name="connsiteY5" fmla="*/ 0 h 239566"/>
                  <a:gd name="connsiteX6" fmla="*/ 79561 w 159563"/>
                  <a:gd name="connsiteY6" fmla="*/ 80003 h 239566"/>
                  <a:gd name="connsiteX7" fmla="*/ 0 w 159563"/>
                  <a:gd name="connsiteY7" fmla="*/ 80003 h 239566"/>
                  <a:gd name="connsiteX8" fmla="*/ 0 w 159563"/>
                  <a:gd name="connsiteY8" fmla="*/ 160006 h 239566"/>
                  <a:gd name="connsiteX9" fmla="*/ 0 w 159563"/>
                  <a:gd name="connsiteY9" fmla="*/ 239566 h 239566"/>
                  <a:gd name="connsiteX10" fmla="*/ 79561 w 159563"/>
                  <a:gd name="connsiteY10" fmla="*/ 23956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9563" h="239566">
                    <a:moveTo>
                      <a:pt x="79561" y="160006"/>
                    </a:moveTo>
                    <a:lnTo>
                      <a:pt x="80003" y="160006"/>
                    </a:lnTo>
                    <a:lnTo>
                      <a:pt x="80003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79561" y="0"/>
                    </a:lnTo>
                    <a:lnTo>
                      <a:pt x="79561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79561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0" name="Freeform 359">
                <a:extLst>
                  <a:ext uri="{FF2B5EF4-FFF2-40B4-BE49-F238E27FC236}">
                    <a16:creationId xmlns:a16="http://schemas.microsoft.com/office/drawing/2014/main" id="{EA0CA6BE-CAB5-C6FF-10A6-89D4CE7C31ED}"/>
                  </a:ext>
                </a:extLst>
              </p:cNvPr>
              <p:cNvSpPr/>
              <p:nvPr/>
            </p:nvSpPr>
            <p:spPr>
              <a:xfrm>
                <a:off x="14567734" y="5033516"/>
                <a:ext cx="80002" cy="159563"/>
              </a:xfrm>
              <a:custGeom>
                <a:avLst/>
                <a:gdLst>
                  <a:gd name="connsiteX0" fmla="*/ 0 w 80002"/>
                  <a:gd name="connsiteY0" fmla="*/ 159564 h 159563"/>
                  <a:gd name="connsiteX1" fmla="*/ 80003 w 80002"/>
                  <a:gd name="connsiteY1" fmla="*/ 159564 h 159563"/>
                  <a:gd name="connsiteX2" fmla="*/ 80003 w 80002"/>
                  <a:gd name="connsiteY2" fmla="*/ 80003 h 159563"/>
                  <a:gd name="connsiteX3" fmla="*/ 80003 w 80002"/>
                  <a:gd name="connsiteY3" fmla="*/ 0 h 159563"/>
                  <a:gd name="connsiteX4" fmla="*/ 0 w 80002"/>
                  <a:gd name="connsiteY4" fmla="*/ 0 h 159563"/>
                  <a:gd name="connsiteX5" fmla="*/ 0 w 80002"/>
                  <a:gd name="connsiteY5" fmla="*/ 80003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0" y="159564"/>
                    </a:moveTo>
                    <a:lnTo>
                      <a:pt x="80003" y="159564"/>
                    </a:ln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00E7B25E-4C30-AB51-E4FB-8E7DCBE976FB}"/>
                  </a:ext>
                </a:extLst>
              </p:cNvPr>
              <p:cNvSpPr/>
              <p:nvPr/>
            </p:nvSpPr>
            <p:spPr>
              <a:xfrm>
                <a:off x="14647737" y="4554384"/>
                <a:ext cx="159563" cy="718699"/>
              </a:xfrm>
              <a:custGeom>
                <a:avLst/>
                <a:gdLst>
                  <a:gd name="connsiteX0" fmla="*/ 0 w 159563"/>
                  <a:gd name="connsiteY0" fmla="*/ 718699 h 718699"/>
                  <a:gd name="connsiteX1" fmla="*/ 80003 w 159563"/>
                  <a:gd name="connsiteY1" fmla="*/ 718699 h 718699"/>
                  <a:gd name="connsiteX2" fmla="*/ 80003 w 159563"/>
                  <a:gd name="connsiteY2" fmla="*/ 638696 h 718699"/>
                  <a:gd name="connsiteX3" fmla="*/ 159564 w 159563"/>
                  <a:gd name="connsiteY3" fmla="*/ 638696 h 718699"/>
                  <a:gd name="connsiteX4" fmla="*/ 159564 w 159563"/>
                  <a:gd name="connsiteY4" fmla="*/ 559136 h 718699"/>
                  <a:gd name="connsiteX5" fmla="*/ 159564 w 159563"/>
                  <a:gd name="connsiteY5" fmla="*/ 559136 h 718699"/>
                  <a:gd name="connsiteX6" fmla="*/ 159564 w 159563"/>
                  <a:gd name="connsiteY6" fmla="*/ 479133 h 718699"/>
                  <a:gd name="connsiteX7" fmla="*/ 159564 w 159563"/>
                  <a:gd name="connsiteY7" fmla="*/ 479133 h 718699"/>
                  <a:gd name="connsiteX8" fmla="*/ 159564 w 159563"/>
                  <a:gd name="connsiteY8" fmla="*/ 399130 h 718699"/>
                  <a:gd name="connsiteX9" fmla="*/ 159564 w 159563"/>
                  <a:gd name="connsiteY9" fmla="*/ 399130 h 718699"/>
                  <a:gd name="connsiteX10" fmla="*/ 159564 w 159563"/>
                  <a:gd name="connsiteY10" fmla="*/ 319569 h 718699"/>
                  <a:gd name="connsiteX11" fmla="*/ 159564 w 159563"/>
                  <a:gd name="connsiteY11" fmla="*/ 319569 h 718699"/>
                  <a:gd name="connsiteX12" fmla="*/ 159564 w 159563"/>
                  <a:gd name="connsiteY12" fmla="*/ 239566 h 718699"/>
                  <a:gd name="connsiteX13" fmla="*/ 159564 w 159563"/>
                  <a:gd name="connsiteY13" fmla="*/ 239566 h 718699"/>
                  <a:gd name="connsiteX14" fmla="*/ 159564 w 159563"/>
                  <a:gd name="connsiteY14" fmla="*/ 159564 h 718699"/>
                  <a:gd name="connsiteX15" fmla="*/ 159564 w 159563"/>
                  <a:gd name="connsiteY15" fmla="*/ 159564 h 718699"/>
                  <a:gd name="connsiteX16" fmla="*/ 159564 w 159563"/>
                  <a:gd name="connsiteY16" fmla="*/ 80003 h 718699"/>
                  <a:gd name="connsiteX17" fmla="*/ 159564 w 159563"/>
                  <a:gd name="connsiteY17" fmla="*/ 80003 h 718699"/>
                  <a:gd name="connsiteX18" fmla="*/ 159564 w 159563"/>
                  <a:gd name="connsiteY18" fmla="*/ 0 h 718699"/>
                  <a:gd name="connsiteX19" fmla="*/ 80003 w 159563"/>
                  <a:gd name="connsiteY19" fmla="*/ 0 h 718699"/>
                  <a:gd name="connsiteX20" fmla="*/ 80003 w 159563"/>
                  <a:gd name="connsiteY20" fmla="*/ 80003 h 718699"/>
                  <a:gd name="connsiteX21" fmla="*/ 80003 w 159563"/>
                  <a:gd name="connsiteY21" fmla="*/ 80003 h 718699"/>
                  <a:gd name="connsiteX22" fmla="*/ 80003 w 159563"/>
                  <a:gd name="connsiteY22" fmla="*/ 159564 h 718699"/>
                  <a:gd name="connsiteX23" fmla="*/ 80003 w 159563"/>
                  <a:gd name="connsiteY23" fmla="*/ 159564 h 718699"/>
                  <a:gd name="connsiteX24" fmla="*/ 80003 w 159563"/>
                  <a:gd name="connsiteY24" fmla="*/ 239566 h 718699"/>
                  <a:gd name="connsiteX25" fmla="*/ 80003 w 159563"/>
                  <a:gd name="connsiteY25" fmla="*/ 239566 h 718699"/>
                  <a:gd name="connsiteX26" fmla="*/ 80003 w 159563"/>
                  <a:gd name="connsiteY26" fmla="*/ 319569 h 718699"/>
                  <a:gd name="connsiteX27" fmla="*/ 80003 w 159563"/>
                  <a:gd name="connsiteY27" fmla="*/ 319569 h 718699"/>
                  <a:gd name="connsiteX28" fmla="*/ 80003 w 159563"/>
                  <a:gd name="connsiteY28" fmla="*/ 399130 h 718699"/>
                  <a:gd name="connsiteX29" fmla="*/ 80003 w 159563"/>
                  <a:gd name="connsiteY29" fmla="*/ 399130 h 718699"/>
                  <a:gd name="connsiteX30" fmla="*/ 80003 w 159563"/>
                  <a:gd name="connsiteY30" fmla="*/ 479133 h 718699"/>
                  <a:gd name="connsiteX31" fmla="*/ 80003 w 159563"/>
                  <a:gd name="connsiteY31" fmla="*/ 479133 h 718699"/>
                  <a:gd name="connsiteX32" fmla="*/ 80003 w 159563"/>
                  <a:gd name="connsiteY32" fmla="*/ 559136 h 718699"/>
                  <a:gd name="connsiteX33" fmla="*/ 80003 w 159563"/>
                  <a:gd name="connsiteY33" fmla="*/ 559136 h 718699"/>
                  <a:gd name="connsiteX34" fmla="*/ 80003 w 159563"/>
                  <a:gd name="connsiteY34" fmla="*/ 638696 h 718699"/>
                  <a:gd name="connsiteX35" fmla="*/ 0 w 159563"/>
                  <a:gd name="connsiteY35" fmla="*/ 638696 h 71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59563" h="718699">
                    <a:moveTo>
                      <a:pt x="0" y="718699"/>
                    </a:moveTo>
                    <a:lnTo>
                      <a:pt x="80003" y="718699"/>
                    </a:lnTo>
                    <a:lnTo>
                      <a:pt x="80003" y="638696"/>
                    </a:lnTo>
                    <a:lnTo>
                      <a:pt x="159564" y="638696"/>
                    </a:lnTo>
                    <a:lnTo>
                      <a:pt x="159564" y="559136"/>
                    </a:lnTo>
                    <a:lnTo>
                      <a:pt x="159564" y="559136"/>
                    </a:lnTo>
                    <a:lnTo>
                      <a:pt x="159564" y="479133"/>
                    </a:lnTo>
                    <a:lnTo>
                      <a:pt x="159564" y="479133"/>
                    </a:lnTo>
                    <a:lnTo>
                      <a:pt x="159564" y="399130"/>
                    </a:lnTo>
                    <a:lnTo>
                      <a:pt x="159564" y="399130"/>
                    </a:lnTo>
                    <a:lnTo>
                      <a:pt x="159564" y="319569"/>
                    </a:lnTo>
                    <a:lnTo>
                      <a:pt x="159564" y="319569"/>
                    </a:lnTo>
                    <a:lnTo>
                      <a:pt x="159564" y="239566"/>
                    </a:lnTo>
                    <a:lnTo>
                      <a:pt x="159564" y="239566"/>
                    </a:lnTo>
                    <a:lnTo>
                      <a:pt x="159564" y="159564"/>
                    </a:lnTo>
                    <a:lnTo>
                      <a:pt x="159564" y="159564"/>
                    </a:lnTo>
                    <a:lnTo>
                      <a:pt x="159564" y="80003"/>
                    </a:lnTo>
                    <a:lnTo>
                      <a:pt x="159564" y="80003"/>
                    </a:lnTo>
                    <a:lnTo>
                      <a:pt x="159564" y="0"/>
                    </a:lnTo>
                    <a:lnTo>
                      <a:pt x="80003" y="0"/>
                    </a:lnTo>
                    <a:lnTo>
                      <a:pt x="80003" y="80003"/>
                    </a:lnTo>
                    <a:lnTo>
                      <a:pt x="80003" y="80003"/>
                    </a:lnTo>
                    <a:lnTo>
                      <a:pt x="80003" y="159564"/>
                    </a:lnTo>
                    <a:lnTo>
                      <a:pt x="80003" y="159564"/>
                    </a:lnTo>
                    <a:lnTo>
                      <a:pt x="80003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80003" y="319569"/>
                    </a:lnTo>
                    <a:lnTo>
                      <a:pt x="80003" y="399130"/>
                    </a:lnTo>
                    <a:lnTo>
                      <a:pt x="80003" y="399130"/>
                    </a:lnTo>
                    <a:lnTo>
                      <a:pt x="80003" y="479133"/>
                    </a:lnTo>
                    <a:lnTo>
                      <a:pt x="80003" y="479133"/>
                    </a:lnTo>
                    <a:lnTo>
                      <a:pt x="80003" y="559136"/>
                    </a:lnTo>
                    <a:lnTo>
                      <a:pt x="80003" y="559136"/>
                    </a:lnTo>
                    <a:lnTo>
                      <a:pt x="80003" y="638696"/>
                    </a:lnTo>
                    <a:lnTo>
                      <a:pt x="0" y="63869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id="{AE6A092B-5AB0-CC12-78ED-56DFB71804B6}"/>
                  </a:ext>
                </a:extLst>
              </p:cNvPr>
              <p:cNvSpPr/>
              <p:nvPr/>
            </p:nvSpPr>
            <p:spPr>
              <a:xfrm>
                <a:off x="15446439" y="5832218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3" name="Freeform 362">
                <a:extLst>
                  <a:ext uri="{FF2B5EF4-FFF2-40B4-BE49-F238E27FC236}">
                    <a16:creationId xmlns:a16="http://schemas.microsoft.com/office/drawing/2014/main" id="{484825D8-8031-2179-CC09-E5B082C9FCA0}"/>
                  </a:ext>
                </a:extLst>
              </p:cNvPr>
              <p:cNvSpPr/>
              <p:nvPr/>
            </p:nvSpPr>
            <p:spPr>
              <a:xfrm>
                <a:off x="15526442" y="5433088"/>
                <a:ext cx="79560" cy="399129"/>
              </a:xfrm>
              <a:custGeom>
                <a:avLst/>
                <a:gdLst>
                  <a:gd name="connsiteX0" fmla="*/ 0 w 79560"/>
                  <a:gd name="connsiteY0" fmla="*/ 0 h 399129"/>
                  <a:gd name="connsiteX1" fmla="*/ 0 w 79560"/>
                  <a:gd name="connsiteY1" fmla="*/ 79561 h 399129"/>
                  <a:gd name="connsiteX2" fmla="*/ 0 w 79560"/>
                  <a:gd name="connsiteY2" fmla="*/ 159563 h 399129"/>
                  <a:gd name="connsiteX3" fmla="*/ 0 w 79560"/>
                  <a:gd name="connsiteY3" fmla="*/ 239566 h 399129"/>
                  <a:gd name="connsiteX4" fmla="*/ 0 w 79560"/>
                  <a:gd name="connsiteY4" fmla="*/ 319127 h 399129"/>
                  <a:gd name="connsiteX5" fmla="*/ 0 w 79560"/>
                  <a:gd name="connsiteY5" fmla="*/ 399130 h 399129"/>
                  <a:gd name="connsiteX6" fmla="*/ 79561 w 79560"/>
                  <a:gd name="connsiteY6" fmla="*/ 399130 h 399129"/>
                  <a:gd name="connsiteX7" fmla="*/ 79561 w 79560"/>
                  <a:gd name="connsiteY7" fmla="*/ 319127 h 399129"/>
                  <a:gd name="connsiteX8" fmla="*/ 79561 w 79560"/>
                  <a:gd name="connsiteY8" fmla="*/ 239566 h 399129"/>
                  <a:gd name="connsiteX9" fmla="*/ 79561 w 79560"/>
                  <a:gd name="connsiteY9" fmla="*/ 159563 h 399129"/>
                  <a:gd name="connsiteX10" fmla="*/ 79561 w 79560"/>
                  <a:gd name="connsiteY10" fmla="*/ 79561 h 399129"/>
                  <a:gd name="connsiteX11" fmla="*/ 79561 w 79560"/>
                  <a:gd name="connsiteY11" fmla="*/ 0 h 399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9560" h="399129">
                    <a:moveTo>
                      <a:pt x="0" y="0"/>
                    </a:moveTo>
                    <a:lnTo>
                      <a:pt x="0" y="79561"/>
                    </a:lnTo>
                    <a:lnTo>
                      <a:pt x="0" y="159563"/>
                    </a:lnTo>
                    <a:lnTo>
                      <a:pt x="0" y="239566"/>
                    </a:lnTo>
                    <a:lnTo>
                      <a:pt x="0" y="319127"/>
                    </a:lnTo>
                    <a:lnTo>
                      <a:pt x="0" y="399130"/>
                    </a:lnTo>
                    <a:lnTo>
                      <a:pt x="79561" y="399130"/>
                    </a:lnTo>
                    <a:lnTo>
                      <a:pt x="79561" y="319127"/>
                    </a:lnTo>
                    <a:lnTo>
                      <a:pt x="79561" y="239566"/>
                    </a:lnTo>
                    <a:lnTo>
                      <a:pt x="79561" y="159563"/>
                    </a:lnTo>
                    <a:lnTo>
                      <a:pt x="79561" y="79561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4" name="Freeform 363">
                <a:extLst>
                  <a:ext uri="{FF2B5EF4-FFF2-40B4-BE49-F238E27FC236}">
                    <a16:creationId xmlns:a16="http://schemas.microsoft.com/office/drawing/2014/main" id="{7A049314-074D-6A55-4B7F-32F52E9FC53B}"/>
                  </a:ext>
                </a:extLst>
              </p:cNvPr>
              <p:cNvSpPr/>
              <p:nvPr/>
            </p:nvSpPr>
            <p:spPr>
              <a:xfrm>
                <a:off x="15446439" y="5113519"/>
                <a:ext cx="80002" cy="319569"/>
              </a:xfrm>
              <a:custGeom>
                <a:avLst/>
                <a:gdLst>
                  <a:gd name="connsiteX0" fmla="*/ 80003 w 80002"/>
                  <a:gd name="connsiteY0" fmla="*/ 159564 h 319569"/>
                  <a:gd name="connsiteX1" fmla="*/ 80003 w 80002"/>
                  <a:gd name="connsiteY1" fmla="*/ 79561 h 319569"/>
                  <a:gd name="connsiteX2" fmla="*/ 80003 w 80002"/>
                  <a:gd name="connsiteY2" fmla="*/ 0 h 319569"/>
                  <a:gd name="connsiteX3" fmla="*/ 0 w 80002"/>
                  <a:gd name="connsiteY3" fmla="*/ 0 h 319569"/>
                  <a:gd name="connsiteX4" fmla="*/ 0 w 80002"/>
                  <a:gd name="connsiteY4" fmla="*/ 79561 h 319569"/>
                  <a:gd name="connsiteX5" fmla="*/ 0 w 80002"/>
                  <a:gd name="connsiteY5" fmla="*/ 159564 h 319569"/>
                  <a:gd name="connsiteX6" fmla="*/ 0 w 80002"/>
                  <a:gd name="connsiteY6" fmla="*/ 239566 h 319569"/>
                  <a:gd name="connsiteX7" fmla="*/ 0 w 80002"/>
                  <a:gd name="connsiteY7" fmla="*/ 319569 h 319569"/>
                  <a:gd name="connsiteX8" fmla="*/ 80003 w 80002"/>
                  <a:gd name="connsiteY8" fmla="*/ 319569 h 319569"/>
                  <a:gd name="connsiteX9" fmla="*/ 80003 w 80002"/>
                  <a:gd name="connsiteY9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002" h="319569">
                    <a:moveTo>
                      <a:pt x="80003" y="159564"/>
                    </a:moveTo>
                    <a:lnTo>
                      <a:pt x="80003" y="79561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5" name="Freeform 364">
                <a:extLst>
                  <a:ext uri="{FF2B5EF4-FFF2-40B4-BE49-F238E27FC236}">
                    <a16:creationId xmlns:a16="http://schemas.microsoft.com/office/drawing/2014/main" id="{51682797-55AA-8F92-120A-431BCF444B52}"/>
                  </a:ext>
                </a:extLst>
              </p:cNvPr>
              <p:cNvSpPr/>
              <p:nvPr/>
            </p:nvSpPr>
            <p:spPr>
              <a:xfrm>
                <a:off x="15366436" y="503351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48A877DE-0FD6-0AAF-D381-82C88815F76A}"/>
                  </a:ext>
                </a:extLst>
              </p:cNvPr>
              <p:cNvSpPr/>
              <p:nvPr/>
            </p:nvSpPr>
            <p:spPr>
              <a:xfrm>
                <a:off x="15286876" y="511351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7" name="Freeform 366">
                <a:extLst>
                  <a:ext uri="{FF2B5EF4-FFF2-40B4-BE49-F238E27FC236}">
                    <a16:creationId xmlns:a16="http://schemas.microsoft.com/office/drawing/2014/main" id="{00A32E9C-E808-24E4-BDD6-893E29C4A29D}"/>
                  </a:ext>
                </a:extLst>
              </p:cNvPr>
              <p:cNvSpPr/>
              <p:nvPr/>
            </p:nvSpPr>
            <p:spPr>
              <a:xfrm>
                <a:off x="15126870" y="4953513"/>
                <a:ext cx="160005" cy="319569"/>
              </a:xfrm>
              <a:custGeom>
                <a:avLst/>
                <a:gdLst>
                  <a:gd name="connsiteX0" fmla="*/ 80003 w 160005"/>
                  <a:gd name="connsiteY0" fmla="*/ 160006 h 319569"/>
                  <a:gd name="connsiteX1" fmla="*/ 80003 w 160005"/>
                  <a:gd name="connsiteY1" fmla="*/ 80003 h 319569"/>
                  <a:gd name="connsiteX2" fmla="*/ 80003 w 160005"/>
                  <a:gd name="connsiteY2" fmla="*/ 0 h 319569"/>
                  <a:gd name="connsiteX3" fmla="*/ 0 w 160005"/>
                  <a:gd name="connsiteY3" fmla="*/ 0 h 319569"/>
                  <a:gd name="connsiteX4" fmla="*/ 0 w 160005"/>
                  <a:gd name="connsiteY4" fmla="*/ 80003 h 319569"/>
                  <a:gd name="connsiteX5" fmla="*/ 0 w 160005"/>
                  <a:gd name="connsiteY5" fmla="*/ 160006 h 319569"/>
                  <a:gd name="connsiteX6" fmla="*/ 0 w 160005"/>
                  <a:gd name="connsiteY6" fmla="*/ 239566 h 319569"/>
                  <a:gd name="connsiteX7" fmla="*/ 0 w 160005"/>
                  <a:gd name="connsiteY7" fmla="*/ 319569 h 319569"/>
                  <a:gd name="connsiteX8" fmla="*/ 80003 w 160005"/>
                  <a:gd name="connsiteY8" fmla="*/ 319569 h 319569"/>
                  <a:gd name="connsiteX9" fmla="*/ 160006 w 160005"/>
                  <a:gd name="connsiteY9" fmla="*/ 319569 h 319569"/>
                  <a:gd name="connsiteX10" fmla="*/ 160006 w 160005"/>
                  <a:gd name="connsiteY10" fmla="*/ 239566 h 319569"/>
                  <a:gd name="connsiteX11" fmla="*/ 80003 w 160005"/>
                  <a:gd name="connsiteY11" fmla="*/ 23956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60005" h="319569">
                    <a:moveTo>
                      <a:pt x="80003" y="160006"/>
                    </a:moveTo>
                    <a:lnTo>
                      <a:pt x="80003" y="80003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0" y="319569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80003" y="23956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8" name="Freeform 367">
                <a:extLst>
                  <a:ext uri="{FF2B5EF4-FFF2-40B4-BE49-F238E27FC236}">
                    <a16:creationId xmlns:a16="http://schemas.microsoft.com/office/drawing/2014/main" id="{219C982D-C0F7-45E0-11E8-CCF2CA1A0088}"/>
                  </a:ext>
                </a:extLst>
              </p:cNvPr>
              <p:cNvSpPr/>
              <p:nvPr/>
            </p:nvSpPr>
            <p:spPr>
              <a:xfrm>
                <a:off x="14807301" y="447438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68E50FBC-0931-C026-937C-85BF1C51376E}"/>
                  </a:ext>
                </a:extLst>
              </p:cNvPr>
              <p:cNvSpPr/>
              <p:nvPr/>
            </p:nvSpPr>
            <p:spPr>
              <a:xfrm>
                <a:off x="14887304" y="4554384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0" name="Freeform 369">
                <a:extLst>
                  <a:ext uri="{FF2B5EF4-FFF2-40B4-BE49-F238E27FC236}">
                    <a16:creationId xmlns:a16="http://schemas.microsoft.com/office/drawing/2014/main" id="{2809E8EB-3EA3-DE99-0112-0C0BDE96A473}"/>
                  </a:ext>
                </a:extLst>
              </p:cNvPr>
              <p:cNvSpPr/>
              <p:nvPr/>
            </p:nvSpPr>
            <p:spPr>
              <a:xfrm>
                <a:off x="14967306" y="463438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1" name="Freeform 370">
                <a:extLst>
                  <a:ext uri="{FF2B5EF4-FFF2-40B4-BE49-F238E27FC236}">
                    <a16:creationId xmlns:a16="http://schemas.microsoft.com/office/drawing/2014/main" id="{00FC3F71-6815-AAA1-9739-39AF4153420C}"/>
                  </a:ext>
                </a:extLst>
              </p:cNvPr>
              <p:cNvSpPr/>
              <p:nvPr/>
            </p:nvSpPr>
            <p:spPr>
              <a:xfrm>
                <a:off x="15046867" y="4713947"/>
                <a:ext cx="80002" cy="239566"/>
              </a:xfrm>
              <a:custGeom>
                <a:avLst/>
                <a:gdLst>
                  <a:gd name="connsiteX0" fmla="*/ 80003 w 80002"/>
                  <a:gd name="connsiteY0" fmla="*/ 80003 h 239566"/>
                  <a:gd name="connsiteX1" fmla="*/ 80003 w 80002"/>
                  <a:gd name="connsiteY1" fmla="*/ 0 h 239566"/>
                  <a:gd name="connsiteX2" fmla="*/ 0 w 80002"/>
                  <a:gd name="connsiteY2" fmla="*/ 0 h 239566"/>
                  <a:gd name="connsiteX3" fmla="*/ 0 w 80002"/>
                  <a:gd name="connsiteY3" fmla="*/ 80003 h 239566"/>
                  <a:gd name="connsiteX4" fmla="*/ 0 w 80002"/>
                  <a:gd name="connsiteY4" fmla="*/ 160006 h 239566"/>
                  <a:gd name="connsiteX5" fmla="*/ 0 w 80002"/>
                  <a:gd name="connsiteY5" fmla="*/ 239566 h 239566"/>
                  <a:gd name="connsiteX6" fmla="*/ 80003 w 80002"/>
                  <a:gd name="connsiteY6" fmla="*/ 239566 h 239566"/>
                  <a:gd name="connsiteX7" fmla="*/ 80003 w 80002"/>
                  <a:gd name="connsiteY7" fmla="*/ 160006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002" h="239566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60006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2" name="Freeform 371">
                <a:extLst>
                  <a:ext uri="{FF2B5EF4-FFF2-40B4-BE49-F238E27FC236}">
                    <a16:creationId xmlns:a16="http://schemas.microsoft.com/office/drawing/2014/main" id="{77A9E020-6166-AB31-FDCC-FAACFB06EF6C}"/>
                  </a:ext>
                </a:extLst>
              </p:cNvPr>
              <p:cNvSpPr/>
              <p:nvPr/>
            </p:nvSpPr>
            <p:spPr>
              <a:xfrm>
                <a:off x="15286876" y="599178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811A5F2F-D33D-8A98-C882-E3376112343F}"/>
                  </a:ext>
                </a:extLst>
              </p:cNvPr>
              <p:cNvSpPr/>
              <p:nvPr/>
            </p:nvSpPr>
            <p:spPr>
              <a:xfrm>
                <a:off x="15366436" y="591222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4" name="Freeform 373">
                <a:extLst>
                  <a:ext uri="{FF2B5EF4-FFF2-40B4-BE49-F238E27FC236}">
                    <a16:creationId xmlns:a16="http://schemas.microsoft.com/office/drawing/2014/main" id="{A57F0110-4631-9F97-4FE3-97910DA3D403}"/>
                  </a:ext>
                </a:extLst>
              </p:cNvPr>
              <p:cNvSpPr/>
              <p:nvPr/>
            </p:nvSpPr>
            <p:spPr>
              <a:xfrm>
                <a:off x="14408171" y="591222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F0FA5E1E-1413-90AA-0AA8-1E27116C0723}"/>
                  </a:ext>
                </a:extLst>
              </p:cNvPr>
              <p:cNvSpPr/>
              <p:nvPr/>
            </p:nvSpPr>
            <p:spPr>
              <a:xfrm>
                <a:off x="14487732" y="599178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6" name="Freeform 375">
                <a:extLst>
                  <a:ext uri="{FF2B5EF4-FFF2-40B4-BE49-F238E27FC236}">
                    <a16:creationId xmlns:a16="http://schemas.microsoft.com/office/drawing/2014/main" id="{7FA824C0-B81A-74F9-110E-CDE5537E7E1D}"/>
                  </a:ext>
                </a:extLst>
              </p:cNvPr>
              <p:cNvSpPr/>
              <p:nvPr/>
            </p:nvSpPr>
            <p:spPr>
              <a:xfrm>
                <a:off x="14567734" y="6071785"/>
                <a:ext cx="719141" cy="80002"/>
              </a:xfrm>
              <a:custGeom>
                <a:avLst/>
                <a:gdLst>
                  <a:gd name="connsiteX0" fmla="*/ 559136 w 719141"/>
                  <a:gd name="connsiteY0" fmla="*/ 0 h 80002"/>
                  <a:gd name="connsiteX1" fmla="*/ 479133 w 719141"/>
                  <a:gd name="connsiteY1" fmla="*/ 0 h 80002"/>
                  <a:gd name="connsiteX2" fmla="*/ 399572 w 719141"/>
                  <a:gd name="connsiteY2" fmla="*/ 0 h 80002"/>
                  <a:gd name="connsiteX3" fmla="*/ 319569 w 719141"/>
                  <a:gd name="connsiteY3" fmla="*/ 0 h 80002"/>
                  <a:gd name="connsiteX4" fmla="*/ 239566 w 719141"/>
                  <a:gd name="connsiteY4" fmla="*/ 0 h 80002"/>
                  <a:gd name="connsiteX5" fmla="*/ 160006 w 719141"/>
                  <a:gd name="connsiteY5" fmla="*/ 0 h 80002"/>
                  <a:gd name="connsiteX6" fmla="*/ 80003 w 719141"/>
                  <a:gd name="connsiteY6" fmla="*/ 0 h 80002"/>
                  <a:gd name="connsiteX7" fmla="*/ 0 w 719141"/>
                  <a:gd name="connsiteY7" fmla="*/ 0 h 80002"/>
                  <a:gd name="connsiteX8" fmla="*/ 0 w 719141"/>
                  <a:gd name="connsiteY8" fmla="*/ 80003 h 80002"/>
                  <a:gd name="connsiteX9" fmla="*/ 80003 w 719141"/>
                  <a:gd name="connsiteY9" fmla="*/ 80003 h 80002"/>
                  <a:gd name="connsiteX10" fmla="*/ 160006 w 719141"/>
                  <a:gd name="connsiteY10" fmla="*/ 80003 h 80002"/>
                  <a:gd name="connsiteX11" fmla="*/ 239566 w 719141"/>
                  <a:gd name="connsiteY11" fmla="*/ 80003 h 80002"/>
                  <a:gd name="connsiteX12" fmla="*/ 319569 w 719141"/>
                  <a:gd name="connsiteY12" fmla="*/ 80003 h 80002"/>
                  <a:gd name="connsiteX13" fmla="*/ 399572 w 719141"/>
                  <a:gd name="connsiteY13" fmla="*/ 80003 h 80002"/>
                  <a:gd name="connsiteX14" fmla="*/ 479133 w 719141"/>
                  <a:gd name="connsiteY14" fmla="*/ 80003 h 80002"/>
                  <a:gd name="connsiteX15" fmla="*/ 559136 w 719141"/>
                  <a:gd name="connsiteY15" fmla="*/ 80003 h 80002"/>
                  <a:gd name="connsiteX16" fmla="*/ 639138 w 719141"/>
                  <a:gd name="connsiteY16" fmla="*/ 80003 h 80002"/>
                  <a:gd name="connsiteX17" fmla="*/ 719141 w 719141"/>
                  <a:gd name="connsiteY17" fmla="*/ 80003 h 80002"/>
                  <a:gd name="connsiteX18" fmla="*/ 719141 w 719141"/>
                  <a:gd name="connsiteY18" fmla="*/ 0 h 80002"/>
                  <a:gd name="connsiteX19" fmla="*/ 639138 w 719141"/>
                  <a:gd name="connsiteY19" fmla="*/ 0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9141" h="80002">
                    <a:moveTo>
                      <a:pt x="559136" y="0"/>
                    </a:moveTo>
                    <a:lnTo>
                      <a:pt x="479133" y="0"/>
                    </a:lnTo>
                    <a:lnTo>
                      <a:pt x="399572" y="0"/>
                    </a:lnTo>
                    <a:lnTo>
                      <a:pt x="319569" y="0"/>
                    </a:lnTo>
                    <a:lnTo>
                      <a:pt x="239566" y="0"/>
                    </a:lnTo>
                    <a:lnTo>
                      <a:pt x="160006" y="0"/>
                    </a:ln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80003" y="80003"/>
                    </a:lnTo>
                    <a:lnTo>
                      <a:pt x="160006" y="80003"/>
                    </a:lnTo>
                    <a:lnTo>
                      <a:pt x="239566" y="80003"/>
                    </a:lnTo>
                    <a:lnTo>
                      <a:pt x="319569" y="80003"/>
                    </a:lnTo>
                    <a:lnTo>
                      <a:pt x="399572" y="80003"/>
                    </a:lnTo>
                    <a:lnTo>
                      <a:pt x="479133" y="80003"/>
                    </a:lnTo>
                    <a:lnTo>
                      <a:pt x="559136" y="80003"/>
                    </a:lnTo>
                    <a:lnTo>
                      <a:pt x="639138" y="80003"/>
                    </a:lnTo>
                    <a:lnTo>
                      <a:pt x="719141" y="80003"/>
                    </a:lnTo>
                    <a:lnTo>
                      <a:pt x="719141" y="0"/>
                    </a:lnTo>
                    <a:lnTo>
                      <a:pt x="639138" y="0"/>
                    </a:lnTo>
                    <a:close/>
                  </a:path>
                </a:pathLst>
              </a:custGeom>
              <a:solidFill>
                <a:srgbClr val="242428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377" name="Graphic 339">
              <a:extLst>
                <a:ext uri="{FF2B5EF4-FFF2-40B4-BE49-F238E27FC236}">
                  <a16:creationId xmlns:a16="http://schemas.microsoft.com/office/drawing/2014/main" id="{99436332-4D36-08C1-03ED-557D8814CDE8}"/>
                </a:ext>
              </a:extLst>
            </p:cNvPr>
            <p:cNvGrpSpPr/>
            <p:nvPr/>
          </p:nvGrpSpPr>
          <p:grpSpPr>
            <a:xfrm>
              <a:off x="14567734" y="4314375"/>
              <a:ext cx="639138" cy="1517843"/>
              <a:chOff x="14567734" y="4314375"/>
              <a:chExt cx="639138" cy="1517843"/>
            </a:xfrm>
            <a:solidFill>
              <a:srgbClr val="FFBE3B"/>
            </a:solidFill>
          </p:grpSpPr>
          <p:sp>
            <p:nvSpPr>
              <p:cNvPr id="378" name="Freeform 377">
                <a:extLst>
                  <a:ext uri="{FF2B5EF4-FFF2-40B4-BE49-F238E27FC236}">
                    <a16:creationId xmlns:a16="http://schemas.microsoft.com/office/drawing/2014/main" id="{168BC231-0674-9424-A0F4-E3CAC62558F7}"/>
                  </a:ext>
                </a:extLst>
              </p:cNvPr>
              <p:cNvSpPr/>
              <p:nvPr/>
            </p:nvSpPr>
            <p:spPr>
              <a:xfrm>
                <a:off x="14807301" y="5512649"/>
                <a:ext cx="239566" cy="319569"/>
              </a:xfrm>
              <a:custGeom>
                <a:avLst/>
                <a:gdLst>
                  <a:gd name="connsiteX0" fmla="*/ 160006 w 239566"/>
                  <a:gd name="connsiteY0" fmla="*/ 0 h 319569"/>
                  <a:gd name="connsiteX1" fmla="*/ 80003 w 239566"/>
                  <a:gd name="connsiteY1" fmla="*/ 0 h 319569"/>
                  <a:gd name="connsiteX2" fmla="*/ 80003 w 239566"/>
                  <a:gd name="connsiteY2" fmla="*/ 80003 h 319569"/>
                  <a:gd name="connsiteX3" fmla="*/ 0 w 239566"/>
                  <a:gd name="connsiteY3" fmla="*/ 80003 h 319569"/>
                  <a:gd name="connsiteX4" fmla="*/ 0 w 239566"/>
                  <a:gd name="connsiteY4" fmla="*/ 160006 h 319569"/>
                  <a:gd name="connsiteX5" fmla="*/ 0 w 239566"/>
                  <a:gd name="connsiteY5" fmla="*/ 239566 h 319569"/>
                  <a:gd name="connsiteX6" fmla="*/ 80003 w 239566"/>
                  <a:gd name="connsiteY6" fmla="*/ 239566 h 319569"/>
                  <a:gd name="connsiteX7" fmla="*/ 80003 w 239566"/>
                  <a:gd name="connsiteY7" fmla="*/ 319569 h 319569"/>
                  <a:gd name="connsiteX8" fmla="*/ 160006 w 239566"/>
                  <a:gd name="connsiteY8" fmla="*/ 319569 h 319569"/>
                  <a:gd name="connsiteX9" fmla="*/ 160006 w 239566"/>
                  <a:gd name="connsiteY9" fmla="*/ 239566 h 319569"/>
                  <a:gd name="connsiteX10" fmla="*/ 239566 w 239566"/>
                  <a:gd name="connsiteY10" fmla="*/ 239566 h 319569"/>
                  <a:gd name="connsiteX11" fmla="*/ 239566 w 239566"/>
                  <a:gd name="connsiteY11" fmla="*/ 160006 h 319569"/>
                  <a:gd name="connsiteX12" fmla="*/ 239566 w 239566"/>
                  <a:gd name="connsiteY12" fmla="*/ 80003 h 319569"/>
                  <a:gd name="connsiteX13" fmla="*/ 160006 w 239566"/>
                  <a:gd name="connsiteY13" fmla="*/ 80003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9566" h="319569">
                    <a:moveTo>
                      <a:pt x="160006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319569"/>
                    </a:lnTo>
                    <a:lnTo>
                      <a:pt x="160006" y="319569"/>
                    </a:lnTo>
                    <a:lnTo>
                      <a:pt x="160006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239566" y="80003"/>
                    </a:lnTo>
                    <a:lnTo>
                      <a:pt x="160006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79" name="Freeform 378">
                <a:extLst>
                  <a:ext uri="{FF2B5EF4-FFF2-40B4-BE49-F238E27FC236}">
                    <a16:creationId xmlns:a16="http://schemas.microsoft.com/office/drawing/2014/main" id="{27E37CC9-14FF-EAE4-2DC2-439FBD77309B}"/>
                  </a:ext>
                </a:extLst>
              </p:cNvPr>
              <p:cNvSpPr/>
              <p:nvPr/>
            </p:nvSpPr>
            <p:spPr>
              <a:xfrm>
                <a:off x="15126870" y="4474381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0" name="Freeform 379">
                <a:extLst>
                  <a:ext uri="{FF2B5EF4-FFF2-40B4-BE49-F238E27FC236}">
                    <a16:creationId xmlns:a16="http://schemas.microsoft.com/office/drawing/2014/main" id="{AC5611DD-BB8A-78FA-8602-79F746D299CF}"/>
                  </a:ext>
                </a:extLst>
              </p:cNvPr>
              <p:cNvSpPr/>
              <p:nvPr/>
            </p:nvSpPr>
            <p:spPr>
              <a:xfrm>
                <a:off x="14567734" y="431437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FBE3B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381" name="Graphic 339">
              <a:extLst>
                <a:ext uri="{FF2B5EF4-FFF2-40B4-BE49-F238E27FC236}">
                  <a16:creationId xmlns:a16="http://schemas.microsoft.com/office/drawing/2014/main" id="{23467989-18C9-27A8-D0CD-5933AFA674BE}"/>
                </a:ext>
              </a:extLst>
            </p:cNvPr>
            <p:cNvGrpSpPr/>
            <p:nvPr/>
          </p:nvGrpSpPr>
          <p:grpSpPr>
            <a:xfrm>
              <a:off x="14328168" y="4314375"/>
              <a:ext cx="1198274" cy="1757409"/>
              <a:chOff x="14328168" y="4314375"/>
              <a:chExt cx="1198274" cy="1757409"/>
            </a:xfrm>
            <a:solidFill>
              <a:srgbClr val="E54323"/>
            </a:solidFill>
          </p:grpSpPr>
          <p:sp>
            <p:nvSpPr>
              <p:cNvPr id="382" name="Freeform 381">
                <a:extLst>
                  <a:ext uri="{FF2B5EF4-FFF2-40B4-BE49-F238E27FC236}">
                    <a16:creationId xmlns:a16="http://schemas.microsoft.com/office/drawing/2014/main" id="{B32A5738-F5FF-0837-93D4-FBA49EB30E80}"/>
                  </a:ext>
                </a:extLst>
              </p:cNvPr>
              <p:cNvSpPr/>
              <p:nvPr/>
            </p:nvSpPr>
            <p:spPr>
              <a:xfrm>
                <a:off x="14408171" y="4713947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3" name="Freeform 382">
                <a:extLst>
                  <a:ext uri="{FF2B5EF4-FFF2-40B4-BE49-F238E27FC236}">
                    <a16:creationId xmlns:a16="http://schemas.microsoft.com/office/drawing/2014/main" id="{9EC0AF2A-DAE3-88CD-0EB5-480FDFF6168F}"/>
                  </a:ext>
                </a:extLst>
              </p:cNvPr>
              <p:cNvSpPr/>
              <p:nvPr/>
            </p:nvSpPr>
            <p:spPr>
              <a:xfrm>
                <a:off x="15286876" y="431437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4" name="Freeform 383">
                <a:extLst>
                  <a:ext uri="{FF2B5EF4-FFF2-40B4-BE49-F238E27FC236}">
                    <a16:creationId xmlns:a16="http://schemas.microsoft.com/office/drawing/2014/main" id="{0248CB93-64AD-2D80-1786-053D278AE09F}"/>
                  </a:ext>
                </a:extLst>
              </p:cNvPr>
              <p:cNvSpPr/>
              <p:nvPr/>
            </p:nvSpPr>
            <p:spPr>
              <a:xfrm>
                <a:off x="14328168" y="5672655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991D748B-1910-2023-139E-492516DC45F6}"/>
                  </a:ext>
                </a:extLst>
              </p:cNvPr>
              <p:cNvSpPr/>
              <p:nvPr/>
            </p:nvSpPr>
            <p:spPr>
              <a:xfrm>
                <a:off x="14408171" y="5752215"/>
                <a:ext cx="958265" cy="319569"/>
              </a:xfrm>
              <a:custGeom>
                <a:avLst/>
                <a:gdLst>
                  <a:gd name="connsiteX0" fmla="*/ 798702 w 958265"/>
                  <a:gd name="connsiteY0" fmla="*/ 160006 h 319569"/>
                  <a:gd name="connsiteX1" fmla="*/ 798702 w 958265"/>
                  <a:gd name="connsiteY1" fmla="*/ 239566 h 319569"/>
                  <a:gd name="connsiteX2" fmla="*/ 718699 w 958265"/>
                  <a:gd name="connsiteY2" fmla="*/ 239566 h 319569"/>
                  <a:gd name="connsiteX3" fmla="*/ 638696 w 958265"/>
                  <a:gd name="connsiteY3" fmla="*/ 239566 h 319569"/>
                  <a:gd name="connsiteX4" fmla="*/ 559136 w 958265"/>
                  <a:gd name="connsiteY4" fmla="*/ 239566 h 319569"/>
                  <a:gd name="connsiteX5" fmla="*/ 479133 w 958265"/>
                  <a:gd name="connsiteY5" fmla="*/ 239566 h 319569"/>
                  <a:gd name="connsiteX6" fmla="*/ 399130 w 958265"/>
                  <a:gd name="connsiteY6" fmla="*/ 239566 h 319569"/>
                  <a:gd name="connsiteX7" fmla="*/ 319569 w 958265"/>
                  <a:gd name="connsiteY7" fmla="*/ 239566 h 319569"/>
                  <a:gd name="connsiteX8" fmla="*/ 239566 w 958265"/>
                  <a:gd name="connsiteY8" fmla="*/ 239566 h 319569"/>
                  <a:gd name="connsiteX9" fmla="*/ 239566 w 958265"/>
                  <a:gd name="connsiteY9" fmla="*/ 160006 h 319569"/>
                  <a:gd name="connsiteX10" fmla="*/ 159564 w 958265"/>
                  <a:gd name="connsiteY10" fmla="*/ 160006 h 319569"/>
                  <a:gd name="connsiteX11" fmla="*/ 159564 w 958265"/>
                  <a:gd name="connsiteY11" fmla="*/ 80003 h 319569"/>
                  <a:gd name="connsiteX12" fmla="*/ 79561 w 958265"/>
                  <a:gd name="connsiteY12" fmla="*/ 80003 h 319569"/>
                  <a:gd name="connsiteX13" fmla="*/ 79561 w 958265"/>
                  <a:gd name="connsiteY13" fmla="*/ 0 h 319569"/>
                  <a:gd name="connsiteX14" fmla="*/ 0 w 958265"/>
                  <a:gd name="connsiteY14" fmla="*/ 0 h 319569"/>
                  <a:gd name="connsiteX15" fmla="*/ 0 w 958265"/>
                  <a:gd name="connsiteY15" fmla="*/ 80003 h 319569"/>
                  <a:gd name="connsiteX16" fmla="*/ 0 w 958265"/>
                  <a:gd name="connsiteY16" fmla="*/ 160006 h 319569"/>
                  <a:gd name="connsiteX17" fmla="*/ 79561 w 958265"/>
                  <a:gd name="connsiteY17" fmla="*/ 160006 h 319569"/>
                  <a:gd name="connsiteX18" fmla="*/ 79561 w 958265"/>
                  <a:gd name="connsiteY18" fmla="*/ 239566 h 319569"/>
                  <a:gd name="connsiteX19" fmla="*/ 159564 w 958265"/>
                  <a:gd name="connsiteY19" fmla="*/ 239566 h 319569"/>
                  <a:gd name="connsiteX20" fmla="*/ 159564 w 958265"/>
                  <a:gd name="connsiteY20" fmla="*/ 319569 h 319569"/>
                  <a:gd name="connsiteX21" fmla="*/ 239566 w 958265"/>
                  <a:gd name="connsiteY21" fmla="*/ 319569 h 319569"/>
                  <a:gd name="connsiteX22" fmla="*/ 319569 w 958265"/>
                  <a:gd name="connsiteY22" fmla="*/ 319569 h 319569"/>
                  <a:gd name="connsiteX23" fmla="*/ 399130 w 958265"/>
                  <a:gd name="connsiteY23" fmla="*/ 319569 h 319569"/>
                  <a:gd name="connsiteX24" fmla="*/ 479133 w 958265"/>
                  <a:gd name="connsiteY24" fmla="*/ 319569 h 319569"/>
                  <a:gd name="connsiteX25" fmla="*/ 559136 w 958265"/>
                  <a:gd name="connsiteY25" fmla="*/ 319569 h 319569"/>
                  <a:gd name="connsiteX26" fmla="*/ 638696 w 958265"/>
                  <a:gd name="connsiteY26" fmla="*/ 319569 h 319569"/>
                  <a:gd name="connsiteX27" fmla="*/ 718699 w 958265"/>
                  <a:gd name="connsiteY27" fmla="*/ 319569 h 319569"/>
                  <a:gd name="connsiteX28" fmla="*/ 798702 w 958265"/>
                  <a:gd name="connsiteY28" fmla="*/ 319569 h 319569"/>
                  <a:gd name="connsiteX29" fmla="*/ 878705 w 958265"/>
                  <a:gd name="connsiteY29" fmla="*/ 319569 h 319569"/>
                  <a:gd name="connsiteX30" fmla="*/ 878705 w 958265"/>
                  <a:gd name="connsiteY30" fmla="*/ 239566 h 319569"/>
                  <a:gd name="connsiteX31" fmla="*/ 958266 w 958265"/>
                  <a:gd name="connsiteY31" fmla="*/ 239566 h 319569"/>
                  <a:gd name="connsiteX32" fmla="*/ 958266 w 958265"/>
                  <a:gd name="connsiteY32" fmla="*/ 160006 h 319569"/>
                  <a:gd name="connsiteX33" fmla="*/ 878705 w 958265"/>
                  <a:gd name="connsiteY33" fmla="*/ 160006 h 31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8265" h="319569">
                    <a:moveTo>
                      <a:pt x="798702" y="160006"/>
                    </a:moveTo>
                    <a:lnTo>
                      <a:pt x="798702" y="239566"/>
                    </a:lnTo>
                    <a:lnTo>
                      <a:pt x="718699" y="239566"/>
                    </a:lnTo>
                    <a:lnTo>
                      <a:pt x="638696" y="239566"/>
                    </a:lnTo>
                    <a:lnTo>
                      <a:pt x="559136" y="239566"/>
                    </a:lnTo>
                    <a:lnTo>
                      <a:pt x="479133" y="239566"/>
                    </a:lnTo>
                    <a:lnTo>
                      <a:pt x="399130" y="239566"/>
                    </a:lnTo>
                    <a:lnTo>
                      <a:pt x="319569" y="239566"/>
                    </a:lnTo>
                    <a:lnTo>
                      <a:pt x="239566" y="239566"/>
                    </a:lnTo>
                    <a:lnTo>
                      <a:pt x="239566" y="160006"/>
                    </a:lnTo>
                    <a:lnTo>
                      <a:pt x="159564" y="160006"/>
                    </a:lnTo>
                    <a:lnTo>
                      <a:pt x="159564" y="80003"/>
                    </a:lnTo>
                    <a:lnTo>
                      <a:pt x="79561" y="80003"/>
                    </a:lnTo>
                    <a:lnTo>
                      <a:pt x="79561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60006"/>
                    </a:lnTo>
                    <a:lnTo>
                      <a:pt x="79561" y="160006"/>
                    </a:lnTo>
                    <a:lnTo>
                      <a:pt x="79561" y="239566"/>
                    </a:lnTo>
                    <a:lnTo>
                      <a:pt x="159564" y="239566"/>
                    </a:lnTo>
                    <a:lnTo>
                      <a:pt x="159564" y="319569"/>
                    </a:lnTo>
                    <a:lnTo>
                      <a:pt x="239566" y="319569"/>
                    </a:lnTo>
                    <a:lnTo>
                      <a:pt x="319569" y="319569"/>
                    </a:lnTo>
                    <a:lnTo>
                      <a:pt x="399130" y="319569"/>
                    </a:lnTo>
                    <a:lnTo>
                      <a:pt x="479133" y="319569"/>
                    </a:lnTo>
                    <a:lnTo>
                      <a:pt x="559136" y="319569"/>
                    </a:lnTo>
                    <a:lnTo>
                      <a:pt x="638696" y="319569"/>
                    </a:lnTo>
                    <a:lnTo>
                      <a:pt x="718699" y="319569"/>
                    </a:lnTo>
                    <a:lnTo>
                      <a:pt x="798702" y="319569"/>
                    </a:lnTo>
                    <a:lnTo>
                      <a:pt x="878705" y="319569"/>
                    </a:lnTo>
                    <a:lnTo>
                      <a:pt x="878705" y="239566"/>
                    </a:lnTo>
                    <a:lnTo>
                      <a:pt x="958266" y="239566"/>
                    </a:lnTo>
                    <a:lnTo>
                      <a:pt x="958266" y="160006"/>
                    </a:lnTo>
                    <a:lnTo>
                      <a:pt x="878705" y="160006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FE3E6A79-5FEC-A912-26CE-133FF61FFCA2}"/>
                  </a:ext>
                </a:extLst>
              </p:cNvPr>
              <p:cNvSpPr/>
              <p:nvPr/>
            </p:nvSpPr>
            <p:spPr>
              <a:xfrm>
                <a:off x="15366436" y="5672655"/>
                <a:ext cx="160005" cy="239566"/>
              </a:xfrm>
              <a:custGeom>
                <a:avLst/>
                <a:gdLst>
                  <a:gd name="connsiteX0" fmla="*/ 80003 w 160005"/>
                  <a:gd name="connsiteY0" fmla="*/ 0 h 239566"/>
                  <a:gd name="connsiteX1" fmla="*/ 80003 w 160005"/>
                  <a:gd name="connsiteY1" fmla="*/ 79561 h 239566"/>
                  <a:gd name="connsiteX2" fmla="*/ 80003 w 160005"/>
                  <a:gd name="connsiteY2" fmla="*/ 79561 h 239566"/>
                  <a:gd name="connsiteX3" fmla="*/ 46410 w 160005"/>
                  <a:gd name="connsiteY3" fmla="*/ 79561 h 239566"/>
                  <a:gd name="connsiteX4" fmla="*/ 0 w 160005"/>
                  <a:gd name="connsiteY4" fmla="*/ 79561 h 239566"/>
                  <a:gd name="connsiteX5" fmla="*/ 0 w 160005"/>
                  <a:gd name="connsiteY5" fmla="*/ 159564 h 239566"/>
                  <a:gd name="connsiteX6" fmla="*/ 0 w 160005"/>
                  <a:gd name="connsiteY6" fmla="*/ 159564 h 239566"/>
                  <a:gd name="connsiteX7" fmla="*/ 0 w 160005"/>
                  <a:gd name="connsiteY7" fmla="*/ 239566 h 239566"/>
                  <a:gd name="connsiteX8" fmla="*/ 80003 w 160005"/>
                  <a:gd name="connsiteY8" fmla="*/ 239566 h 239566"/>
                  <a:gd name="connsiteX9" fmla="*/ 80003 w 160005"/>
                  <a:gd name="connsiteY9" fmla="*/ 159564 h 239566"/>
                  <a:gd name="connsiteX10" fmla="*/ 106965 w 160005"/>
                  <a:gd name="connsiteY10" fmla="*/ 159564 h 239566"/>
                  <a:gd name="connsiteX11" fmla="*/ 160006 w 160005"/>
                  <a:gd name="connsiteY11" fmla="*/ 159564 h 239566"/>
                  <a:gd name="connsiteX12" fmla="*/ 160006 w 160005"/>
                  <a:gd name="connsiteY12" fmla="*/ 79561 h 239566"/>
                  <a:gd name="connsiteX13" fmla="*/ 160006 w 160005"/>
                  <a:gd name="connsiteY13" fmla="*/ 0 h 239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005" h="239566">
                    <a:moveTo>
                      <a:pt x="80003" y="0"/>
                    </a:moveTo>
                    <a:lnTo>
                      <a:pt x="80003" y="79561"/>
                    </a:lnTo>
                    <a:lnTo>
                      <a:pt x="80003" y="79561"/>
                    </a:lnTo>
                    <a:lnTo>
                      <a:pt x="46410" y="79561"/>
                    </a:lnTo>
                    <a:lnTo>
                      <a:pt x="0" y="79561"/>
                    </a:lnTo>
                    <a:lnTo>
                      <a:pt x="0" y="159564"/>
                    </a:lnTo>
                    <a:lnTo>
                      <a:pt x="0" y="159564"/>
                    </a:lnTo>
                    <a:lnTo>
                      <a:pt x="0" y="239566"/>
                    </a:lnTo>
                    <a:lnTo>
                      <a:pt x="80003" y="239566"/>
                    </a:lnTo>
                    <a:lnTo>
                      <a:pt x="80003" y="159564"/>
                    </a:lnTo>
                    <a:lnTo>
                      <a:pt x="106965" y="159564"/>
                    </a:lnTo>
                    <a:lnTo>
                      <a:pt x="160006" y="159564"/>
                    </a:lnTo>
                    <a:lnTo>
                      <a:pt x="160006" y="79561"/>
                    </a:lnTo>
                    <a:lnTo>
                      <a:pt x="160006" y="0"/>
                    </a:lnTo>
                    <a:close/>
                  </a:path>
                </a:pathLst>
              </a:custGeom>
              <a:solidFill>
                <a:srgbClr val="E54323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387" name="Graphic 339">
              <a:extLst>
                <a:ext uri="{FF2B5EF4-FFF2-40B4-BE49-F238E27FC236}">
                  <a16:creationId xmlns:a16="http://schemas.microsoft.com/office/drawing/2014/main" id="{EA8A064E-62C9-EB5E-9B66-AC1174C37394}"/>
                </a:ext>
              </a:extLst>
            </p:cNvPr>
            <p:cNvGrpSpPr/>
            <p:nvPr/>
          </p:nvGrpSpPr>
          <p:grpSpPr>
            <a:xfrm>
              <a:off x="14487732" y="5033516"/>
              <a:ext cx="878704" cy="959591"/>
              <a:chOff x="14487732" y="5033516"/>
              <a:chExt cx="878704" cy="959591"/>
            </a:xfrm>
            <a:solidFill>
              <a:srgbClr val="F79B20"/>
            </a:solidFill>
          </p:grpSpPr>
          <p:sp>
            <p:nvSpPr>
              <p:cNvPr id="388" name="Freeform 387">
                <a:extLst>
                  <a:ext uri="{FF2B5EF4-FFF2-40B4-BE49-F238E27FC236}">
                    <a16:creationId xmlns:a16="http://schemas.microsoft.com/office/drawing/2014/main" id="{EC4971B5-F318-5827-1A56-6B31C3B62996}"/>
                  </a:ext>
                </a:extLst>
              </p:cNvPr>
              <p:cNvSpPr/>
              <p:nvPr/>
            </p:nvSpPr>
            <p:spPr>
              <a:xfrm>
                <a:off x="14566850" y="5193080"/>
                <a:ext cx="720025" cy="800028"/>
              </a:xfrm>
              <a:custGeom>
                <a:avLst/>
                <a:gdLst>
                  <a:gd name="connsiteX0" fmla="*/ 640023 w 720025"/>
                  <a:gd name="connsiteY0" fmla="*/ 399572 h 800028"/>
                  <a:gd name="connsiteX1" fmla="*/ 640023 w 720025"/>
                  <a:gd name="connsiteY1" fmla="*/ 319569 h 800028"/>
                  <a:gd name="connsiteX2" fmla="*/ 560020 w 720025"/>
                  <a:gd name="connsiteY2" fmla="*/ 319569 h 800028"/>
                  <a:gd name="connsiteX3" fmla="*/ 560020 w 720025"/>
                  <a:gd name="connsiteY3" fmla="*/ 239566 h 800028"/>
                  <a:gd name="connsiteX4" fmla="*/ 480017 w 720025"/>
                  <a:gd name="connsiteY4" fmla="*/ 239566 h 800028"/>
                  <a:gd name="connsiteX5" fmla="*/ 480017 w 720025"/>
                  <a:gd name="connsiteY5" fmla="*/ 159564 h 800028"/>
                  <a:gd name="connsiteX6" fmla="*/ 400014 w 720025"/>
                  <a:gd name="connsiteY6" fmla="*/ 159564 h 800028"/>
                  <a:gd name="connsiteX7" fmla="*/ 400014 w 720025"/>
                  <a:gd name="connsiteY7" fmla="*/ 80003 h 800028"/>
                  <a:gd name="connsiteX8" fmla="*/ 400014 w 720025"/>
                  <a:gd name="connsiteY8" fmla="*/ 80003 h 800028"/>
                  <a:gd name="connsiteX9" fmla="*/ 400014 w 720025"/>
                  <a:gd name="connsiteY9" fmla="*/ 0 h 800028"/>
                  <a:gd name="connsiteX10" fmla="*/ 320011 w 720025"/>
                  <a:gd name="connsiteY10" fmla="*/ 0 h 800028"/>
                  <a:gd name="connsiteX11" fmla="*/ 320011 w 720025"/>
                  <a:gd name="connsiteY11" fmla="*/ 80003 h 800028"/>
                  <a:gd name="connsiteX12" fmla="*/ 320011 w 720025"/>
                  <a:gd name="connsiteY12" fmla="*/ 80003 h 800028"/>
                  <a:gd name="connsiteX13" fmla="*/ 320011 w 720025"/>
                  <a:gd name="connsiteY13" fmla="*/ 160006 h 800028"/>
                  <a:gd name="connsiteX14" fmla="*/ 240008 w 720025"/>
                  <a:gd name="connsiteY14" fmla="*/ 160006 h 800028"/>
                  <a:gd name="connsiteX15" fmla="*/ 240008 w 720025"/>
                  <a:gd name="connsiteY15" fmla="*/ 240008 h 800028"/>
                  <a:gd name="connsiteX16" fmla="*/ 160006 w 720025"/>
                  <a:gd name="connsiteY16" fmla="*/ 240008 h 800028"/>
                  <a:gd name="connsiteX17" fmla="*/ 160006 w 720025"/>
                  <a:gd name="connsiteY17" fmla="*/ 320011 h 800028"/>
                  <a:gd name="connsiteX18" fmla="*/ 80003 w 720025"/>
                  <a:gd name="connsiteY18" fmla="*/ 320011 h 800028"/>
                  <a:gd name="connsiteX19" fmla="*/ 80003 w 720025"/>
                  <a:gd name="connsiteY19" fmla="*/ 400014 h 800028"/>
                  <a:gd name="connsiteX20" fmla="*/ 80003 w 720025"/>
                  <a:gd name="connsiteY20" fmla="*/ 480017 h 800028"/>
                  <a:gd name="connsiteX21" fmla="*/ 0 w 720025"/>
                  <a:gd name="connsiteY21" fmla="*/ 480017 h 800028"/>
                  <a:gd name="connsiteX22" fmla="*/ 0 w 720025"/>
                  <a:gd name="connsiteY22" fmla="*/ 560020 h 800028"/>
                  <a:gd name="connsiteX23" fmla="*/ 80003 w 720025"/>
                  <a:gd name="connsiteY23" fmla="*/ 560020 h 800028"/>
                  <a:gd name="connsiteX24" fmla="*/ 80003 w 720025"/>
                  <a:gd name="connsiteY24" fmla="*/ 640023 h 800028"/>
                  <a:gd name="connsiteX25" fmla="*/ 160006 w 720025"/>
                  <a:gd name="connsiteY25" fmla="*/ 640023 h 800028"/>
                  <a:gd name="connsiteX26" fmla="*/ 160006 w 720025"/>
                  <a:gd name="connsiteY26" fmla="*/ 720025 h 800028"/>
                  <a:gd name="connsiteX27" fmla="*/ 240008 w 720025"/>
                  <a:gd name="connsiteY27" fmla="*/ 720025 h 800028"/>
                  <a:gd name="connsiteX28" fmla="*/ 240008 w 720025"/>
                  <a:gd name="connsiteY28" fmla="*/ 800028 h 800028"/>
                  <a:gd name="connsiteX29" fmla="*/ 320011 w 720025"/>
                  <a:gd name="connsiteY29" fmla="*/ 800028 h 800028"/>
                  <a:gd name="connsiteX30" fmla="*/ 400014 w 720025"/>
                  <a:gd name="connsiteY30" fmla="*/ 800028 h 800028"/>
                  <a:gd name="connsiteX31" fmla="*/ 480017 w 720025"/>
                  <a:gd name="connsiteY31" fmla="*/ 800028 h 800028"/>
                  <a:gd name="connsiteX32" fmla="*/ 480017 w 720025"/>
                  <a:gd name="connsiteY32" fmla="*/ 720025 h 800028"/>
                  <a:gd name="connsiteX33" fmla="*/ 560020 w 720025"/>
                  <a:gd name="connsiteY33" fmla="*/ 720025 h 800028"/>
                  <a:gd name="connsiteX34" fmla="*/ 560020 w 720025"/>
                  <a:gd name="connsiteY34" fmla="*/ 640023 h 800028"/>
                  <a:gd name="connsiteX35" fmla="*/ 640023 w 720025"/>
                  <a:gd name="connsiteY35" fmla="*/ 640023 h 800028"/>
                  <a:gd name="connsiteX36" fmla="*/ 640023 w 720025"/>
                  <a:gd name="connsiteY36" fmla="*/ 560020 h 800028"/>
                  <a:gd name="connsiteX37" fmla="*/ 720025 w 720025"/>
                  <a:gd name="connsiteY37" fmla="*/ 560020 h 800028"/>
                  <a:gd name="connsiteX38" fmla="*/ 720025 w 720025"/>
                  <a:gd name="connsiteY38" fmla="*/ 480017 h 800028"/>
                  <a:gd name="connsiteX39" fmla="*/ 640023 w 720025"/>
                  <a:gd name="connsiteY39" fmla="*/ 480017 h 800028"/>
                  <a:gd name="connsiteX40" fmla="*/ 640023 w 720025"/>
                  <a:gd name="connsiteY40" fmla="*/ 399572 h 800028"/>
                  <a:gd name="connsiteX41" fmla="*/ 480017 w 720025"/>
                  <a:gd name="connsiteY41" fmla="*/ 479575 h 800028"/>
                  <a:gd name="connsiteX42" fmla="*/ 480017 w 720025"/>
                  <a:gd name="connsiteY42" fmla="*/ 559578 h 800028"/>
                  <a:gd name="connsiteX43" fmla="*/ 400014 w 720025"/>
                  <a:gd name="connsiteY43" fmla="*/ 559578 h 800028"/>
                  <a:gd name="connsiteX44" fmla="*/ 400014 w 720025"/>
                  <a:gd name="connsiteY44" fmla="*/ 639580 h 800028"/>
                  <a:gd name="connsiteX45" fmla="*/ 320011 w 720025"/>
                  <a:gd name="connsiteY45" fmla="*/ 639580 h 800028"/>
                  <a:gd name="connsiteX46" fmla="*/ 320011 w 720025"/>
                  <a:gd name="connsiteY46" fmla="*/ 559578 h 800028"/>
                  <a:gd name="connsiteX47" fmla="*/ 240008 w 720025"/>
                  <a:gd name="connsiteY47" fmla="*/ 559578 h 800028"/>
                  <a:gd name="connsiteX48" fmla="*/ 240008 w 720025"/>
                  <a:gd name="connsiteY48" fmla="*/ 479575 h 800028"/>
                  <a:gd name="connsiteX49" fmla="*/ 240008 w 720025"/>
                  <a:gd name="connsiteY49" fmla="*/ 399572 h 800028"/>
                  <a:gd name="connsiteX50" fmla="*/ 320011 w 720025"/>
                  <a:gd name="connsiteY50" fmla="*/ 399572 h 800028"/>
                  <a:gd name="connsiteX51" fmla="*/ 320011 w 720025"/>
                  <a:gd name="connsiteY51" fmla="*/ 319569 h 800028"/>
                  <a:gd name="connsiteX52" fmla="*/ 400014 w 720025"/>
                  <a:gd name="connsiteY52" fmla="*/ 319569 h 800028"/>
                  <a:gd name="connsiteX53" fmla="*/ 400014 w 720025"/>
                  <a:gd name="connsiteY53" fmla="*/ 399572 h 800028"/>
                  <a:gd name="connsiteX54" fmla="*/ 480017 w 720025"/>
                  <a:gd name="connsiteY54" fmla="*/ 399572 h 800028"/>
                  <a:gd name="connsiteX55" fmla="*/ 480017 w 720025"/>
                  <a:gd name="connsiteY55" fmla="*/ 479575 h 8000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720025" h="800028">
                    <a:moveTo>
                      <a:pt x="640023" y="399572"/>
                    </a:moveTo>
                    <a:lnTo>
                      <a:pt x="640023" y="319569"/>
                    </a:lnTo>
                    <a:lnTo>
                      <a:pt x="560020" y="319569"/>
                    </a:lnTo>
                    <a:lnTo>
                      <a:pt x="560020" y="239566"/>
                    </a:lnTo>
                    <a:lnTo>
                      <a:pt x="480017" y="239566"/>
                    </a:lnTo>
                    <a:lnTo>
                      <a:pt x="480017" y="159564"/>
                    </a:lnTo>
                    <a:lnTo>
                      <a:pt x="400014" y="159564"/>
                    </a:lnTo>
                    <a:lnTo>
                      <a:pt x="400014" y="80003"/>
                    </a:lnTo>
                    <a:lnTo>
                      <a:pt x="400014" y="80003"/>
                    </a:lnTo>
                    <a:lnTo>
                      <a:pt x="400014" y="0"/>
                    </a:lnTo>
                    <a:lnTo>
                      <a:pt x="320011" y="0"/>
                    </a:lnTo>
                    <a:lnTo>
                      <a:pt x="320011" y="80003"/>
                    </a:lnTo>
                    <a:lnTo>
                      <a:pt x="320011" y="80003"/>
                    </a:lnTo>
                    <a:lnTo>
                      <a:pt x="320011" y="160006"/>
                    </a:lnTo>
                    <a:lnTo>
                      <a:pt x="240008" y="160006"/>
                    </a:lnTo>
                    <a:lnTo>
                      <a:pt x="240008" y="240008"/>
                    </a:lnTo>
                    <a:lnTo>
                      <a:pt x="160006" y="240008"/>
                    </a:lnTo>
                    <a:lnTo>
                      <a:pt x="160006" y="320011"/>
                    </a:lnTo>
                    <a:lnTo>
                      <a:pt x="80003" y="320011"/>
                    </a:lnTo>
                    <a:lnTo>
                      <a:pt x="80003" y="400014"/>
                    </a:lnTo>
                    <a:lnTo>
                      <a:pt x="80003" y="480017"/>
                    </a:lnTo>
                    <a:lnTo>
                      <a:pt x="0" y="480017"/>
                    </a:lnTo>
                    <a:lnTo>
                      <a:pt x="0" y="560020"/>
                    </a:lnTo>
                    <a:lnTo>
                      <a:pt x="80003" y="560020"/>
                    </a:lnTo>
                    <a:lnTo>
                      <a:pt x="80003" y="640023"/>
                    </a:lnTo>
                    <a:lnTo>
                      <a:pt x="160006" y="640023"/>
                    </a:lnTo>
                    <a:lnTo>
                      <a:pt x="160006" y="720025"/>
                    </a:lnTo>
                    <a:lnTo>
                      <a:pt x="240008" y="720025"/>
                    </a:lnTo>
                    <a:lnTo>
                      <a:pt x="240008" y="800028"/>
                    </a:lnTo>
                    <a:lnTo>
                      <a:pt x="320011" y="800028"/>
                    </a:lnTo>
                    <a:lnTo>
                      <a:pt x="400014" y="800028"/>
                    </a:lnTo>
                    <a:lnTo>
                      <a:pt x="480017" y="800028"/>
                    </a:lnTo>
                    <a:lnTo>
                      <a:pt x="480017" y="720025"/>
                    </a:lnTo>
                    <a:lnTo>
                      <a:pt x="560020" y="720025"/>
                    </a:lnTo>
                    <a:lnTo>
                      <a:pt x="560020" y="640023"/>
                    </a:lnTo>
                    <a:lnTo>
                      <a:pt x="640023" y="640023"/>
                    </a:lnTo>
                    <a:lnTo>
                      <a:pt x="640023" y="560020"/>
                    </a:lnTo>
                    <a:lnTo>
                      <a:pt x="720025" y="560020"/>
                    </a:lnTo>
                    <a:lnTo>
                      <a:pt x="720025" y="480017"/>
                    </a:lnTo>
                    <a:lnTo>
                      <a:pt x="640023" y="480017"/>
                    </a:lnTo>
                    <a:lnTo>
                      <a:pt x="640023" y="399572"/>
                    </a:lnTo>
                    <a:close/>
                    <a:moveTo>
                      <a:pt x="480017" y="479575"/>
                    </a:moveTo>
                    <a:lnTo>
                      <a:pt x="480017" y="559578"/>
                    </a:lnTo>
                    <a:lnTo>
                      <a:pt x="400014" y="559578"/>
                    </a:lnTo>
                    <a:lnTo>
                      <a:pt x="400014" y="639580"/>
                    </a:lnTo>
                    <a:lnTo>
                      <a:pt x="320011" y="639580"/>
                    </a:lnTo>
                    <a:lnTo>
                      <a:pt x="320011" y="559578"/>
                    </a:lnTo>
                    <a:lnTo>
                      <a:pt x="240008" y="559578"/>
                    </a:lnTo>
                    <a:lnTo>
                      <a:pt x="240008" y="479575"/>
                    </a:lnTo>
                    <a:lnTo>
                      <a:pt x="240008" y="399572"/>
                    </a:lnTo>
                    <a:lnTo>
                      <a:pt x="320011" y="399572"/>
                    </a:lnTo>
                    <a:lnTo>
                      <a:pt x="320011" y="319569"/>
                    </a:lnTo>
                    <a:lnTo>
                      <a:pt x="400014" y="319569"/>
                    </a:lnTo>
                    <a:lnTo>
                      <a:pt x="400014" y="399572"/>
                    </a:lnTo>
                    <a:lnTo>
                      <a:pt x="480017" y="399572"/>
                    </a:lnTo>
                    <a:lnTo>
                      <a:pt x="480017" y="479575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89" name="Freeform 388">
                <a:extLst>
                  <a:ext uri="{FF2B5EF4-FFF2-40B4-BE49-F238E27FC236}">
                    <a16:creationId xmlns:a16="http://schemas.microsoft.com/office/drawing/2014/main" id="{70DD1463-DA45-9FEE-8D3B-E17DF0C3D84E}"/>
                  </a:ext>
                </a:extLst>
              </p:cNvPr>
              <p:cNvSpPr/>
              <p:nvPr/>
            </p:nvSpPr>
            <p:spPr>
              <a:xfrm>
                <a:off x="14887304" y="5033516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0" name="Freeform 389">
                <a:extLst>
                  <a:ext uri="{FF2B5EF4-FFF2-40B4-BE49-F238E27FC236}">
                    <a16:creationId xmlns:a16="http://schemas.microsoft.com/office/drawing/2014/main" id="{3CA9D80B-4ECC-607D-6C3D-745DFB4E859A}"/>
                  </a:ext>
                </a:extLst>
              </p:cNvPr>
              <p:cNvSpPr/>
              <p:nvPr/>
            </p:nvSpPr>
            <p:spPr>
              <a:xfrm>
                <a:off x="15286876" y="5353086"/>
                <a:ext cx="79560" cy="159563"/>
              </a:xfrm>
              <a:custGeom>
                <a:avLst/>
                <a:gdLst>
                  <a:gd name="connsiteX0" fmla="*/ 0 w 79560"/>
                  <a:gd name="connsiteY0" fmla="*/ 0 h 159563"/>
                  <a:gd name="connsiteX1" fmla="*/ 0 w 79560"/>
                  <a:gd name="connsiteY1" fmla="*/ 80003 h 159563"/>
                  <a:gd name="connsiteX2" fmla="*/ 0 w 79560"/>
                  <a:gd name="connsiteY2" fmla="*/ 159564 h 159563"/>
                  <a:gd name="connsiteX3" fmla="*/ 79561 w 79560"/>
                  <a:gd name="connsiteY3" fmla="*/ 159564 h 159563"/>
                  <a:gd name="connsiteX4" fmla="*/ 79561 w 79560"/>
                  <a:gd name="connsiteY4" fmla="*/ 80003 h 159563"/>
                  <a:gd name="connsiteX5" fmla="*/ 79561 w 79560"/>
                  <a:gd name="connsiteY5" fmla="*/ 0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60" h="159563">
                    <a:moveTo>
                      <a:pt x="0" y="0"/>
                    </a:moveTo>
                    <a:lnTo>
                      <a:pt x="0" y="80003"/>
                    </a:lnTo>
                    <a:lnTo>
                      <a:pt x="0" y="159564"/>
                    </a:lnTo>
                    <a:lnTo>
                      <a:pt x="79561" y="159564"/>
                    </a:lnTo>
                    <a:lnTo>
                      <a:pt x="79561" y="80003"/>
                    </a:lnTo>
                    <a:lnTo>
                      <a:pt x="79561" y="0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4112BC26-E000-E865-DD9C-8E24BA6DCBEE}"/>
                  </a:ext>
                </a:extLst>
              </p:cNvPr>
              <p:cNvSpPr/>
              <p:nvPr/>
            </p:nvSpPr>
            <p:spPr>
              <a:xfrm>
                <a:off x="14487732" y="5353086"/>
                <a:ext cx="80002" cy="159563"/>
              </a:xfrm>
              <a:custGeom>
                <a:avLst/>
                <a:gdLst>
                  <a:gd name="connsiteX0" fmla="*/ 80003 w 80002"/>
                  <a:gd name="connsiteY0" fmla="*/ 80003 h 159563"/>
                  <a:gd name="connsiteX1" fmla="*/ 80003 w 80002"/>
                  <a:gd name="connsiteY1" fmla="*/ 0 h 159563"/>
                  <a:gd name="connsiteX2" fmla="*/ 0 w 80002"/>
                  <a:gd name="connsiteY2" fmla="*/ 0 h 159563"/>
                  <a:gd name="connsiteX3" fmla="*/ 0 w 80002"/>
                  <a:gd name="connsiteY3" fmla="*/ 80003 h 159563"/>
                  <a:gd name="connsiteX4" fmla="*/ 0 w 80002"/>
                  <a:gd name="connsiteY4" fmla="*/ 159564 h 159563"/>
                  <a:gd name="connsiteX5" fmla="*/ 80003 w 80002"/>
                  <a:gd name="connsiteY5" fmla="*/ 159564 h 1595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002" h="159563">
                    <a:moveTo>
                      <a:pt x="80003" y="80003"/>
                    </a:moveTo>
                    <a:lnTo>
                      <a:pt x="80003" y="0"/>
                    </a:lnTo>
                    <a:lnTo>
                      <a:pt x="0" y="0"/>
                    </a:lnTo>
                    <a:lnTo>
                      <a:pt x="0" y="80003"/>
                    </a:lnTo>
                    <a:lnTo>
                      <a:pt x="0" y="159564"/>
                    </a:lnTo>
                    <a:lnTo>
                      <a:pt x="80003" y="159564"/>
                    </a:lnTo>
                    <a:close/>
                  </a:path>
                </a:pathLst>
              </a:custGeom>
              <a:solidFill>
                <a:srgbClr val="F79B20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  <p:grpSp>
          <p:nvGrpSpPr>
            <p:cNvPr id="392" name="Graphic 339">
              <a:extLst>
                <a:ext uri="{FF2B5EF4-FFF2-40B4-BE49-F238E27FC236}">
                  <a16:creationId xmlns:a16="http://schemas.microsoft.com/office/drawing/2014/main" id="{50AC8C04-AE2A-6FD8-C1B3-94E2F0D150CB}"/>
                </a:ext>
              </a:extLst>
            </p:cNvPr>
            <p:cNvGrpSpPr/>
            <p:nvPr/>
          </p:nvGrpSpPr>
          <p:grpSpPr>
            <a:xfrm>
              <a:off x="14088602" y="4154812"/>
              <a:ext cx="1677406" cy="1838296"/>
              <a:chOff x="14088602" y="4154812"/>
              <a:chExt cx="1677406" cy="1838296"/>
            </a:xfrm>
            <a:solidFill>
              <a:srgbClr val="F26925"/>
            </a:solidFill>
          </p:grpSpPr>
          <p:sp>
            <p:nvSpPr>
              <p:cNvPr id="393" name="Freeform 392">
                <a:extLst>
                  <a:ext uri="{FF2B5EF4-FFF2-40B4-BE49-F238E27FC236}">
                    <a16:creationId xmlns:a16="http://schemas.microsoft.com/office/drawing/2014/main" id="{43068CB8-85E9-AE89-84EA-B7184DCB8702}"/>
                  </a:ext>
                </a:extLst>
              </p:cNvPr>
              <p:cNvSpPr/>
              <p:nvPr/>
            </p:nvSpPr>
            <p:spPr>
              <a:xfrm>
                <a:off x="15446439" y="4793950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4" name="Freeform 393">
                <a:extLst>
                  <a:ext uri="{FF2B5EF4-FFF2-40B4-BE49-F238E27FC236}">
                    <a16:creationId xmlns:a16="http://schemas.microsoft.com/office/drawing/2014/main" id="{C64CA6EB-F6AF-8027-2689-ED6656163758}"/>
                  </a:ext>
                </a:extLst>
              </p:cNvPr>
              <p:cNvSpPr/>
              <p:nvPr/>
            </p:nvSpPr>
            <p:spPr>
              <a:xfrm>
                <a:off x="14088602" y="4953513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8C9FFF1B-DF28-664A-0F1A-10B9C3DEC01C}"/>
                  </a:ext>
                </a:extLst>
              </p:cNvPr>
              <p:cNvSpPr/>
              <p:nvPr/>
            </p:nvSpPr>
            <p:spPr>
              <a:xfrm>
                <a:off x="15686006" y="5113519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9E4A023E-09BB-33E3-2A5B-71BDD277405D}"/>
                  </a:ext>
                </a:extLst>
              </p:cNvPr>
              <p:cNvSpPr/>
              <p:nvPr/>
            </p:nvSpPr>
            <p:spPr>
              <a:xfrm>
                <a:off x="14807301" y="4154812"/>
                <a:ext cx="80002" cy="80002"/>
              </a:xfrm>
              <a:custGeom>
                <a:avLst/>
                <a:gdLst>
                  <a:gd name="connsiteX0" fmla="*/ 0 w 80002"/>
                  <a:gd name="connsiteY0" fmla="*/ 0 h 80002"/>
                  <a:gd name="connsiteX1" fmla="*/ 80003 w 80002"/>
                  <a:gd name="connsiteY1" fmla="*/ 0 h 80002"/>
                  <a:gd name="connsiteX2" fmla="*/ 80003 w 80002"/>
                  <a:gd name="connsiteY2" fmla="*/ 80003 h 80002"/>
                  <a:gd name="connsiteX3" fmla="*/ 0 w 80002"/>
                  <a:gd name="connsiteY3" fmla="*/ 80003 h 8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002" h="80002">
                    <a:moveTo>
                      <a:pt x="0" y="0"/>
                    </a:moveTo>
                    <a:lnTo>
                      <a:pt x="80003" y="0"/>
                    </a:lnTo>
                    <a:lnTo>
                      <a:pt x="80003" y="80003"/>
                    </a:lnTo>
                    <a:lnTo>
                      <a:pt x="0" y="80003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97" name="Freeform 396">
                <a:extLst>
                  <a:ext uri="{FF2B5EF4-FFF2-40B4-BE49-F238E27FC236}">
                    <a16:creationId xmlns:a16="http://schemas.microsoft.com/office/drawing/2014/main" id="{F7307C36-8D6A-2B67-A09D-8EDF3BE84614}"/>
                  </a:ext>
                </a:extLst>
              </p:cNvPr>
              <p:cNvSpPr/>
              <p:nvPr/>
            </p:nvSpPr>
            <p:spPr>
              <a:xfrm>
                <a:off x="14328168" y="4554384"/>
                <a:ext cx="1197832" cy="1438724"/>
              </a:xfrm>
              <a:custGeom>
                <a:avLst/>
                <a:gdLst>
                  <a:gd name="connsiteX0" fmla="*/ 1118271 w 1197832"/>
                  <a:gd name="connsiteY0" fmla="*/ 878705 h 1438724"/>
                  <a:gd name="connsiteX1" fmla="*/ 1118271 w 1197832"/>
                  <a:gd name="connsiteY1" fmla="*/ 878705 h 1438724"/>
                  <a:gd name="connsiteX2" fmla="*/ 1118271 w 1197832"/>
                  <a:gd name="connsiteY2" fmla="*/ 878705 h 1438724"/>
                  <a:gd name="connsiteX3" fmla="*/ 1118271 w 1197832"/>
                  <a:gd name="connsiteY3" fmla="*/ 878705 h 1438724"/>
                  <a:gd name="connsiteX4" fmla="*/ 1118271 w 1197832"/>
                  <a:gd name="connsiteY4" fmla="*/ 559136 h 1438724"/>
                  <a:gd name="connsiteX5" fmla="*/ 1038269 w 1197832"/>
                  <a:gd name="connsiteY5" fmla="*/ 559136 h 1438724"/>
                  <a:gd name="connsiteX6" fmla="*/ 1038269 w 1197832"/>
                  <a:gd name="connsiteY6" fmla="*/ 639138 h 1438724"/>
                  <a:gd name="connsiteX7" fmla="*/ 958266 w 1197832"/>
                  <a:gd name="connsiteY7" fmla="*/ 639138 h 1438724"/>
                  <a:gd name="connsiteX8" fmla="*/ 958266 w 1197832"/>
                  <a:gd name="connsiteY8" fmla="*/ 718699 h 1438724"/>
                  <a:gd name="connsiteX9" fmla="*/ 798702 w 1197832"/>
                  <a:gd name="connsiteY9" fmla="*/ 718699 h 1438724"/>
                  <a:gd name="connsiteX10" fmla="*/ 798702 w 1197832"/>
                  <a:gd name="connsiteY10" fmla="*/ 399130 h 1438724"/>
                  <a:gd name="connsiteX11" fmla="*/ 718699 w 1197832"/>
                  <a:gd name="connsiteY11" fmla="*/ 399130 h 1438724"/>
                  <a:gd name="connsiteX12" fmla="*/ 718699 w 1197832"/>
                  <a:gd name="connsiteY12" fmla="*/ 159564 h 1438724"/>
                  <a:gd name="connsiteX13" fmla="*/ 638696 w 1197832"/>
                  <a:gd name="connsiteY13" fmla="*/ 159564 h 1438724"/>
                  <a:gd name="connsiteX14" fmla="*/ 638696 w 1197832"/>
                  <a:gd name="connsiteY14" fmla="*/ 79561 h 1438724"/>
                  <a:gd name="connsiteX15" fmla="*/ 558694 w 1197832"/>
                  <a:gd name="connsiteY15" fmla="*/ 79561 h 1438724"/>
                  <a:gd name="connsiteX16" fmla="*/ 558694 w 1197832"/>
                  <a:gd name="connsiteY16" fmla="*/ 0 h 1438724"/>
                  <a:gd name="connsiteX17" fmla="*/ 478691 w 1197832"/>
                  <a:gd name="connsiteY17" fmla="*/ 0 h 1438724"/>
                  <a:gd name="connsiteX18" fmla="*/ 478691 w 1197832"/>
                  <a:gd name="connsiteY18" fmla="*/ 639138 h 1438724"/>
                  <a:gd name="connsiteX19" fmla="*/ 398688 w 1197832"/>
                  <a:gd name="connsiteY19" fmla="*/ 639138 h 1438724"/>
                  <a:gd name="connsiteX20" fmla="*/ 398688 w 1197832"/>
                  <a:gd name="connsiteY20" fmla="*/ 718699 h 1438724"/>
                  <a:gd name="connsiteX21" fmla="*/ 478691 w 1197832"/>
                  <a:gd name="connsiteY21" fmla="*/ 718699 h 1438724"/>
                  <a:gd name="connsiteX22" fmla="*/ 478691 w 1197832"/>
                  <a:gd name="connsiteY22" fmla="*/ 798702 h 1438724"/>
                  <a:gd name="connsiteX23" fmla="*/ 398688 w 1197832"/>
                  <a:gd name="connsiteY23" fmla="*/ 798702 h 1438724"/>
                  <a:gd name="connsiteX24" fmla="*/ 398688 w 1197832"/>
                  <a:gd name="connsiteY24" fmla="*/ 718699 h 1438724"/>
                  <a:gd name="connsiteX25" fmla="*/ 318685 w 1197832"/>
                  <a:gd name="connsiteY25" fmla="*/ 718699 h 1438724"/>
                  <a:gd name="connsiteX26" fmla="*/ 318685 w 1197832"/>
                  <a:gd name="connsiteY26" fmla="*/ 638696 h 1438724"/>
                  <a:gd name="connsiteX27" fmla="*/ 238682 w 1197832"/>
                  <a:gd name="connsiteY27" fmla="*/ 638696 h 1438724"/>
                  <a:gd name="connsiteX28" fmla="*/ 238682 w 1197832"/>
                  <a:gd name="connsiteY28" fmla="*/ 479133 h 1438724"/>
                  <a:gd name="connsiteX29" fmla="*/ 159564 w 1197832"/>
                  <a:gd name="connsiteY29" fmla="*/ 479133 h 1438724"/>
                  <a:gd name="connsiteX30" fmla="*/ 159564 w 1197832"/>
                  <a:gd name="connsiteY30" fmla="*/ 638696 h 1438724"/>
                  <a:gd name="connsiteX31" fmla="*/ 80003 w 1197832"/>
                  <a:gd name="connsiteY31" fmla="*/ 638696 h 1438724"/>
                  <a:gd name="connsiteX32" fmla="*/ 80003 w 1197832"/>
                  <a:gd name="connsiteY32" fmla="*/ 798260 h 1438724"/>
                  <a:gd name="connsiteX33" fmla="*/ 80003 w 1197832"/>
                  <a:gd name="connsiteY33" fmla="*/ 798260 h 1438724"/>
                  <a:gd name="connsiteX34" fmla="*/ 80003 w 1197832"/>
                  <a:gd name="connsiteY34" fmla="*/ 798260 h 1438724"/>
                  <a:gd name="connsiteX35" fmla="*/ 0 w 1197832"/>
                  <a:gd name="connsiteY35" fmla="*/ 798260 h 1438724"/>
                  <a:gd name="connsiteX36" fmla="*/ 0 w 1197832"/>
                  <a:gd name="connsiteY36" fmla="*/ 1117829 h 1438724"/>
                  <a:gd name="connsiteX37" fmla="*/ 80003 w 1197832"/>
                  <a:gd name="connsiteY37" fmla="*/ 1117829 h 1438724"/>
                  <a:gd name="connsiteX38" fmla="*/ 80003 w 1197832"/>
                  <a:gd name="connsiteY38" fmla="*/ 1197832 h 1438724"/>
                  <a:gd name="connsiteX39" fmla="*/ 160006 w 1197832"/>
                  <a:gd name="connsiteY39" fmla="*/ 1197832 h 1438724"/>
                  <a:gd name="connsiteX40" fmla="*/ 160006 w 1197832"/>
                  <a:gd name="connsiteY40" fmla="*/ 1277835 h 1438724"/>
                  <a:gd name="connsiteX41" fmla="*/ 240008 w 1197832"/>
                  <a:gd name="connsiteY41" fmla="*/ 1277835 h 1438724"/>
                  <a:gd name="connsiteX42" fmla="*/ 240008 w 1197832"/>
                  <a:gd name="connsiteY42" fmla="*/ 1357838 h 1438724"/>
                  <a:gd name="connsiteX43" fmla="*/ 320011 w 1197832"/>
                  <a:gd name="connsiteY43" fmla="*/ 1357838 h 1438724"/>
                  <a:gd name="connsiteX44" fmla="*/ 320011 w 1197832"/>
                  <a:gd name="connsiteY44" fmla="*/ 1437841 h 1438724"/>
                  <a:gd name="connsiteX45" fmla="*/ 479575 w 1197832"/>
                  <a:gd name="connsiteY45" fmla="*/ 1437841 h 1438724"/>
                  <a:gd name="connsiteX46" fmla="*/ 479575 w 1197832"/>
                  <a:gd name="connsiteY46" fmla="*/ 1357838 h 1438724"/>
                  <a:gd name="connsiteX47" fmla="*/ 399572 w 1197832"/>
                  <a:gd name="connsiteY47" fmla="*/ 1357838 h 1438724"/>
                  <a:gd name="connsiteX48" fmla="*/ 399572 w 1197832"/>
                  <a:gd name="connsiteY48" fmla="*/ 1277835 h 1438724"/>
                  <a:gd name="connsiteX49" fmla="*/ 319569 w 1197832"/>
                  <a:gd name="connsiteY49" fmla="*/ 1277835 h 1438724"/>
                  <a:gd name="connsiteX50" fmla="*/ 319569 w 1197832"/>
                  <a:gd name="connsiteY50" fmla="*/ 1197832 h 1438724"/>
                  <a:gd name="connsiteX51" fmla="*/ 239566 w 1197832"/>
                  <a:gd name="connsiteY51" fmla="*/ 1197832 h 1438724"/>
                  <a:gd name="connsiteX52" fmla="*/ 239566 w 1197832"/>
                  <a:gd name="connsiteY52" fmla="*/ 1117829 h 1438724"/>
                  <a:gd name="connsiteX53" fmla="*/ 319569 w 1197832"/>
                  <a:gd name="connsiteY53" fmla="*/ 1117829 h 1438724"/>
                  <a:gd name="connsiteX54" fmla="*/ 319569 w 1197832"/>
                  <a:gd name="connsiteY54" fmla="*/ 958266 h 1438724"/>
                  <a:gd name="connsiteX55" fmla="*/ 399572 w 1197832"/>
                  <a:gd name="connsiteY55" fmla="*/ 958266 h 1438724"/>
                  <a:gd name="connsiteX56" fmla="*/ 399572 w 1197832"/>
                  <a:gd name="connsiteY56" fmla="*/ 878263 h 1438724"/>
                  <a:gd name="connsiteX57" fmla="*/ 479575 w 1197832"/>
                  <a:gd name="connsiteY57" fmla="*/ 878263 h 1438724"/>
                  <a:gd name="connsiteX58" fmla="*/ 479575 w 1197832"/>
                  <a:gd name="connsiteY58" fmla="*/ 798260 h 1438724"/>
                  <a:gd name="connsiteX59" fmla="*/ 559578 w 1197832"/>
                  <a:gd name="connsiteY59" fmla="*/ 798260 h 1438724"/>
                  <a:gd name="connsiteX60" fmla="*/ 559578 w 1197832"/>
                  <a:gd name="connsiteY60" fmla="*/ 638696 h 1438724"/>
                  <a:gd name="connsiteX61" fmla="*/ 639580 w 1197832"/>
                  <a:gd name="connsiteY61" fmla="*/ 638696 h 1438724"/>
                  <a:gd name="connsiteX62" fmla="*/ 639580 w 1197832"/>
                  <a:gd name="connsiteY62" fmla="*/ 798260 h 1438724"/>
                  <a:gd name="connsiteX63" fmla="*/ 719583 w 1197832"/>
                  <a:gd name="connsiteY63" fmla="*/ 798260 h 1438724"/>
                  <a:gd name="connsiteX64" fmla="*/ 719583 w 1197832"/>
                  <a:gd name="connsiteY64" fmla="*/ 878263 h 1438724"/>
                  <a:gd name="connsiteX65" fmla="*/ 799586 w 1197832"/>
                  <a:gd name="connsiteY65" fmla="*/ 878263 h 1438724"/>
                  <a:gd name="connsiteX66" fmla="*/ 799586 w 1197832"/>
                  <a:gd name="connsiteY66" fmla="*/ 958266 h 1438724"/>
                  <a:gd name="connsiteX67" fmla="*/ 959150 w 1197832"/>
                  <a:gd name="connsiteY67" fmla="*/ 958266 h 1438724"/>
                  <a:gd name="connsiteX68" fmla="*/ 959150 w 1197832"/>
                  <a:gd name="connsiteY68" fmla="*/ 798702 h 1438724"/>
                  <a:gd name="connsiteX69" fmla="*/ 1039152 w 1197832"/>
                  <a:gd name="connsiteY69" fmla="*/ 798702 h 1438724"/>
                  <a:gd name="connsiteX70" fmla="*/ 1039152 w 1197832"/>
                  <a:gd name="connsiteY70" fmla="*/ 878705 h 1438724"/>
                  <a:gd name="connsiteX71" fmla="*/ 1039152 w 1197832"/>
                  <a:gd name="connsiteY71" fmla="*/ 878705 h 1438724"/>
                  <a:gd name="connsiteX72" fmla="*/ 1039152 w 1197832"/>
                  <a:gd name="connsiteY72" fmla="*/ 958708 h 1438724"/>
                  <a:gd name="connsiteX73" fmla="*/ 1039152 w 1197832"/>
                  <a:gd name="connsiteY73" fmla="*/ 958708 h 1438724"/>
                  <a:gd name="connsiteX74" fmla="*/ 1039152 w 1197832"/>
                  <a:gd name="connsiteY74" fmla="*/ 958708 h 1438724"/>
                  <a:gd name="connsiteX75" fmla="*/ 959150 w 1197832"/>
                  <a:gd name="connsiteY75" fmla="*/ 958708 h 1438724"/>
                  <a:gd name="connsiteX76" fmla="*/ 959150 w 1197832"/>
                  <a:gd name="connsiteY76" fmla="*/ 1038710 h 1438724"/>
                  <a:gd name="connsiteX77" fmla="*/ 878705 w 1197832"/>
                  <a:gd name="connsiteY77" fmla="*/ 1038710 h 1438724"/>
                  <a:gd name="connsiteX78" fmla="*/ 878705 w 1197832"/>
                  <a:gd name="connsiteY78" fmla="*/ 1118713 h 1438724"/>
                  <a:gd name="connsiteX79" fmla="*/ 958708 w 1197832"/>
                  <a:gd name="connsiteY79" fmla="*/ 1118713 h 1438724"/>
                  <a:gd name="connsiteX80" fmla="*/ 958708 w 1197832"/>
                  <a:gd name="connsiteY80" fmla="*/ 1198716 h 1438724"/>
                  <a:gd name="connsiteX81" fmla="*/ 878705 w 1197832"/>
                  <a:gd name="connsiteY81" fmla="*/ 1198716 h 1438724"/>
                  <a:gd name="connsiteX82" fmla="*/ 878705 w 1197832"/>
                  <a:gd name="connsiteY82" fmla="*/ 1278719 h 1438724"/>
                  <a:gd name="connsiteX83" fmla="*/ 798702 w 1197832"/>
                  <a:gd name="connsiteY83" fmla="*/ 1278719 h 1438724"/>
                  <a:gd name="connsiteX84" fmla="*/ 798702 w 1197832"/>
                  <a:gd name="connsiteY84" fmla="*/ 1358722 h 1438724"/>
                  <a:gd name="connsiteX85" fmla="*/ 718699 w 1197832"/>
                  <a:gd name="connsiteY85" fmla="*/ 1358722 h 1438724"/>
                  <a:gd name="connsiteX86" fmla="*/ 718699 w 1197832"/>
                  <a:gd name="connsiteY86" fmla="*/ 1438724 h 1438724"/>
                  <a:gd name="connsiteX87" fmla="*/ 878263 w 1197832"/>
                  <a:gd name="connsiteY87" fmla="*/ 1438724 h 1438724"/>
                  <a:gd name="connsiteX88" fmla="*/ 878263 w 1197832"/>
                  <a:gd name="connsiteY88" fmla="*/ 1358722 h 1438724"/>
                  <a:gd name="connsiteX89" fmla="*/ 1037827 w 1197832"/>
                  <a:gd name="connsiteY89" fmla="*/ 1358722 h 1438724"/>
                  <a:gd name="connsiteX90" fmla="*/ 1037827 w 1197832"/>
                  <a:gd name="connsiteY90" fmla="*/ 1199158 h 1438724"/>
                  <a:gd name="connsiteX91" fmla="*/ 1117829 w 1197832"/>
                  <a:gd name="connsiteY91" fmla="*/ 1199158 h 1438724"/>
                  <a:gd name="connsiteX92" fmla="*/ 1117829 w 1197832"/>
                  <a:gd name="connsiteY92" fmla="*/ 1119155 h 1438724"/>
                  <a:gd name="connsiteX93" fmla="*/ 1117829 w 1197832"/>
                  <a:gd name="connsiteY93" fmla="*/ 1119155 h 1438724"/>
                  <a:gd name="connsiteX94" fmla="*/ 1117829 w 1197832"/>
                  <a:gd name="connsiteY94" fmla="*/ 1119155 h 1438724"/>
                  <a:gd name="connsiteX95" fmla="*/ 1197832 w 1197832"/>
                  <a:gd name="connsiteY95" fmla="*/ 1119155 h 1438724"/>
                  <a:gd name="connsiteX96" fmla="*/ 1197832 w 1197832"/>
                  <a:gd name="connsiteY96" fmla="*/ 879589 h 1438724"/>
                  <a:gd name="connsiteX97" fmla="*/ 1118271 w 1197832"/>
                  <a:gd name="connsiteY97" fmla="*/ 878705 h 1438724"/>
                  <a:gd name="connsiteX98" fmla="*/ 1118271 w 1197832"/>
                  <a:gd name="connsiteY98" fmla="*/ 878705 h 1438724"/>
                  <a:gd name="connsiteX99" fmla="*/ 239566 w 1197832"/>
                  <a:gd name="connsiteY99" fmla="*/ 878705 h 1438724"/>
                  <a:gd name="connsiteX100" fmla="*/ 239566 w 1197832"/>
                  <a:gd name="connsiteY100" fmla="*/ 958708 h 1438724"/>
                  <a:gd name="connsiteX101" fmla="*/ 159564 w 1197832"/>
                  <a:gd name="connsiteY101" fmla="*/ 958708 h 1438724"/>
                  <a:gd name="connsiteX102" fmla="*/ 159564 w 1197832"/>
                  <a:gd name="connsiteY102" fmla="*/ 799144 h 1438724"/>
                  <a:gd name="connsiteX103" fmla="*/ 239566 w 1197832"/>
                  <a:gd name="connsiteY103" fmla="*/ 799144 h 1438724"/>
                  <a:gd name="connsiteX104" fmla="*/ 239566 w 1197832"/>
                  <a:gd name="connsiteY104" fmla="*/ 878705 h 1438724"/>
                  <a:gd name="connsiteX105" fmla="*/ 639139 w 1197832"/>
                  <a:gd name="connsiteY105" fmla="*/ 559136 h 1438724"/>
                  <a:gd name="connsiteX106" fmla="*/ 559136 w 1197832"/>
                  <a:gd name="connsiteY106" fmla="*/ 559136 h 1438724"/>
                  <a:gd name="connsiteX107" fmla="*/ 559136 w 1197832"/>
                  <a:gd name="connsiteY107" fmla="*/ 479133 h 1438724"/>
                  <a:gd name="connsiteX108" fmla="*/ 639139 w 1197832"/>
                  <a:gd name="connsiteY108" fmla="*/ 479133 h 1438724"/>
                  <a:gd name="connsiteX109" fmla="*/ 639139 w 1197832"/>
                  <a:gd name="connsiteY109" fmla="*/ 559136 h 143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197832" h="1438724">
                    <a:moveTo>
                      <a:pt x="1118271" y="878705"/>
                    </a:moveTo>
                    <a:lnTo>
                      <a:pt x="1118271" y="878705"/>
                    </a:lnTo>
                    <a:lnTo>
                      <a:pt x="1118271" y="878705"/>
                    </a:lnTo>
                    <a:lnTo>
                      <a:pt x="1118271" y="878705"/>
                    </a:lnTo>
                    <a:cubicBezTo>
                      <a:pt x="1118271" y="778370"/>
                      <a:pt x="1118271" y="659471"/>
                      <a:pt x="1118271" y="559136"/>
                    </a:cubicBezTo>
                    <a:lnTo>
                      <a:pt x="1038269" y="559136"/>
                    </a:lnTo>
                    <a:lnTo>
                      <a:pt x="1038269" y="639138"/>
                    </a:lnTo>
                    <a:lnTo>
                      <a:pt x="958266" y="639138"/>
                    </a:lnTo>
                    <a:lnTo>
                      <a:pt x="958266" y="718699"/>
                    </a:lnTo>
                    <a:cubicBezTo>
                      <a:pt x="918485" y="718699"/>
                      <a:pt x="838482" y="718699"/>
                      <a:pt x="798702" y="718699"/>
                    </a:cubicBezTo>
                    <a:cubicBezTo>
                      <a:pt x="798702" y="618806"/>
                      <a:pt x="798702" y="499465"/>
                      <a:pt x="798702" y="399130"/>
                    </a:cubicBezTo>
                    <a:lnTo>
                      <a:pt x="718699" y="399130"/>
                    </a:lnTo>
                    <a:cubicBezTo>
                      <a:pt x="718699" y="348299"/>
                      <a:pt x="718699" y="212162"/>
                      <a:pt x="718699" y="159564"/>
                    </a:cubicBezTo>
                    <a:lnTo>
                      <a:pt x="638696" y="159564"/>
                    </a:lnTo>
                    <a:lnTo>
                      <a:pt x="638696" y="79561"/>
                    </a:lnTo>
                    <a:lnTo>
                      <a:pt x="558694" y="79561"/>
                    </a:lnTo>
                    <a:lnTo>
                      <a:pt x="558694" y="0"/>
                    </a:lnTo>
                    <a:lnTo>
                      <a:pt x="478691" y="0"/>
                    </a:lnTo>
                    <a:cubicBezTo>
                      <a:pt x="478691" y="200228"/>
                      <a:pt x="478691" y="439352"/>
                      <a:pt x="478691" y="639138"/>
                    </a:cubicBezTo>
                    <a:lnTo>
                      <a:pt x="398688" y="639138"/>
                    </a:lnTo>
                    <a:lnTo>
                      <a:pt x="398688" y="718699"/>
                    </a:lnTo>
                    <a:lnTo>
                      <a:pt x="478691" y="718699"/>
                    </a:lnTo>
                    <a:cubicBezTo>
                      <a:pt x="478691" y="718699"/>
                      <a:pt x="478691" y="798702"/>
                      <a:pt x="478691" y="798702"/>
                    </a:cubicBezTo>
                    <a:lnTo>
                      <a:pt x="398688" y="798702"/>
                    </a:lnTo>
                    <a:lnTo>
                      <a:pt x="398688" y="718699"/>
                    </a:lnTo>
                    <a:lnTo>
                      <a:pt x="318685" y="718699"/>
                    </a:lnTo>
                    <a:lnTo>
                      <a:pt x="318685" y="638696"/>
                    </a:lnTo>
                    <a:lnTo>
                      <a:pt x="238682" y="638696"/>
                    </a:lnTo>
                    <a:cubicBezTo>
                      <a:pt x="238682" y="615270"/>
                      <a:pt x="238682" y="504327"/>
                      <a:pt x="238682" y="479133"/>
                    </a:cubicBezTo>
                    <a:lnTo>
                      <a:pt x="159564" y="479133"/>
                    </a:lnTo>
                    <a:cubicBezTo>
                      <a:pt x="159564" y="505211"/>
                      <a:pt x="159564" y="614828"/>
                      <a:pt x="159564" y="638696"/>
                    </a:cubicBezTo>
                    <a:lnTo>
                      <a:pt x="80003" y="638696"/>
                    </a:lnTo>
                    <a:cubicBezTo>
                      <a:pt x="80003" y="678477"/>
                      <a:pt x="80003" y="758480"/>
                      <a:pt x="80003" y="798260"/>
                    </a:cubicBezTo>
                    <a:lnTo>
                      <a:pt x="80003" y="798260"/>
                    </a:lnTo>
                    <a:lnTo>
                      <a:pt x="80003" y="798260"/>
                    </a:lnTo>
                    <a:lnTo>
                      <a:pt x="0" y="798260"/>
                    </a:lnTo>
                    <a:cubicBezTo>
                      <a:pt x="0" y="898153"/>
                      <a:pt x="0" y="1017494"/>
                      <a:pt x="0" y="1117829"/>
                    </a:cubicBezTo>
                    <a:lnTo>
                      <a:pt x="80003" y="1117829"/>
                    </a:lnTo>
                    <a:lnTo>
                      <a:pt x="80003" y="1197832"/>
                    </a:lnTo>
                    <a:lnTo>
                      <a:pt x="160006" y="1197832"/>
                    </a:lnTo>
                    <a:lnTo>
                      <a:pt x="160006" y="1277835"/>
                    </a:lnTo>
                    <a:lnTo>
                      <a:pt x="240008" y="1277835"/>
                    </a:lnTo>
                    <a:lnTo>
                      <a:pt x="240008" y="1357838"/>
                    </a:lnTo>
                    <a:lnTo>
                      <a:pt x="320011" y="1357838"/>
                    </a:lnTo>
                    <a:lnTo>
                      <a:pt x="320011" y="1437841"/>
                    </a:lnTo>
                    <a:cubicBezTo>
                      <a:pt x="359792" y="1437841"/>
                      <a:pt x="439794" y="1437841"/>
                      <a:pt x="479575" y="1437841"/>
                    </a:cubicBezTo>
                    <a:lnTo>
                      <a:pt x="479575" y="1357838"/>
                    </a:lnTo>
                    <a:lnTo>
                      <a:pt x="399572" y="1357838"/>
                    </a:lnTo>
                    <a:lnTo>
                      <a:pt x="399572" y="1277835"/>
                    </a:lnTo>
                    <a:lnTo>
                      <a:pt x="319569" y="1277835"/>
                    </a:lnTo>
                    <a:lnTo>
                      <a:pt x="319569" y="1197832"/>
                    </a:lnTo>
                    <a:lnTo>
                      <a:pt x="239566" y="1197832"/>
                    </a:lnTo>
                    <a:lnTo>
                      <a:pt x="239566" y="1117829"/>
                    </a:lnTo>
                    <a:lnTo>
                      <a:pt x="319569" y="1117829"/>
                    </a:lnTo>
                    <a:cubicBezTo>
                      <a:pt x="319569" y="1078049"/>
                      <a:pt x="319569" y="998046"/>
                      <a:pt x="319569" y="958266"/>
                    </a:cubicBezTo>
                    <a:lnTo>
                      <a:pt x="399572" y="958266"/>
                    </a:lnTo>
                    <a:lnTo>
                      <a:pt x="399572" y="878263"/>
                    </a:lnTo>
                    <a:lnTo>
                      <a:pt x="479575" y="878263"/>
                    </a:lnTo>
                    <a:lnTo>
                      <a:pt x="479575" y="798260"/>
                    </a:lnTo>
                    <a:lnTo>
                      <a:pt x="559578" y="798260"/>
                    </a:lnTo>
                    <a:cubicBezTo>
                      <a:pt x="559578" y="758480"/>
                      <a:pt x="559578" y="678477"/>
                      <a:pt x="559578" y="638696"/>
                    </a:cubicBezTo>
                    <a:lnTo>
                      <a:pt x="639580" y="638696"/>
                    </a:lnTo>
                    <a:cubicBezTo>
                      <a:pt x="639580" y="678477"/>
                      <a:pt x="639580" y="758480"/>
                      <a:pt x="639580" y="798260"/>
                    </a:cubicBezTo>
                    <a:lnTo>
                      <a:pt x="719583" y="798260"/>
                    </a:lnTo>
                    <a:lnTo>
                      <a:pt x="719583" y="878263"/>
                    </a:lnTo>
                    <a:lnTo>
                      <a:pt x="799586" y="878263"/>
                    </a:lnTo>
                    <a:lnTo>
                      <a:pt x="799586" y="958266"/>
                    </a:lnTo>
                    <a:cubicBezTo>
                      <a:pt x="839367" y="958266"/>
                      <a:pt x="919369" y="958266"/>
                      <a:pt x="959150" y="958266"/>
                    </a:cubicBezTo>
                    <a:cubicBezTo>
                      <a:pt x="959150" y="918485"/>
                      <a:pt x="959150" y="838482"/>
                      <a:pt x="959150" y="798702"/>
                    </a:cubicBezTo>
                    <a:lnTo>
                      <a:pt x="1039152" y="798702"/>
                    </a:lnTo>
                    <a:lnTo>
                      <a:pt x="1039152" y="878705"/>
                    </a:lnTo>
                    <a:lnTo>
                      <a:pt x="1039152" y="878705"/>
                    </a:lnTo>
                    <a:cubicBezTo>
                      <a:pt x="1039152" y="878705"/>
                      <a:pt x="1039152" y="958708"/>
                      <a:pt x="1039152" y="958708"/>
                    </a:cubicBezTo>
                    <a:lnTo>
                      <a:pt x="1039152" y="958708"/>
                    </a:lnTo>
                    <a:lnTo>
                      <a:pt x="1039152" y="958708"/>
                    </a:lnTo>
                    <a:lnTo>
                      <a:pt x="959150" y="958708"/>
                    </a:lnTo>
                    <a:lnTo>
                      <a:pt x="959150" y="1038710"/>
                    </a:lnTo>
                    <a:lnTo>
                      <a:pt x="878705" y="1038710"/>
                    </a:lnTo>
                    <a:lnTo>
                      <a:pt x="878705" y="1118713"/>
                    </a:lnTo>
                    <a:lnTo>
                      <a:pt x="958708" y="1118713"/>
                    </a:lnTo>
                    <a:lnTo>
                      <a:pt x="958708" y="1198716"/>
                    </a:lnTo>
                    <a:lnTo>
                      <a:pt x="878705" y="1198716"/>
                    </a:lnTo>
                    <a:lnTo>
                      <a:pt x="878705" y="1278719"/>
                    </a:lnTo>
                    <a:lnTo>
                      <a:pt x="798702" y="1278719"/>
                    </a:lnTo>
                    <a:lnTo>
                      <a:pt x="798702" y="1358722"/>
                    </a:lnTo>
                    <a:lnTo>
                      <a:pt x="718699" y="1358722"/>
                    </a:lnTo>
                    <a:lnTo>
                      <a:pt x="718699" y="1438724"/>
                    </a:lnTo>
                    <a:cubicBezTo>
                      <a:pt x="758480" y="1438724"/>
                      <a:pt x="838482" y="1438724"/>
                      <a:pt x="878263" y="1438724"/>
                    </a:cubicBezTo>
                    <a:lnTo>
                      <a:pt x="878263" y="1358722"/>
                    </a:lnTo>
                    <a:cubicBezTo>
                      <a:pt x="918043" y="1358722"/>
                      <a:pt x="998046" y="1358722"/>
                      <a:pt x="1037827" y="1358722"/>
                    </a:cubicBezTo>
                    <a:cubicBezTo>
                      <a:pt x="1037827" y="1318941"/>
                      <a:pt x="1037827" y="1238939"/>
                      <a:pt x="1037827" y="1199158"/>
                    </a:cubicBezTo>
                    <a:cubicBezTo>
                      <a:pt x="1057717" y="1199158"/>
                      <a:pt x="1097939" y="1199158"/>
                      <a:pt x="1117829" y="1199158"/>
                    </a:cubicBezTo>
                    <a:cubicBezTo>
                      <a:pt x="1117829" y="1199158"/>
                      <a:pt x="1117829" y="1119155"/>
                      <a:pt x="1117829" y="1119155"/>
                    </a:cubicBezTo>
                    <a:lnTo>
                      <a:pt x="1117829" y="1119155"/>
                    </a:lnTo>
                    <a:lnTo>
                      <a:pt x="1117829" y="1119155"/>
                    </a:lnTo>
                    <a:lnTo>
                      <a:pt x="1197832" y="1119155"/>
                    </a:lnTo>
                    <a:cubicBezTo>
                      <a:pt x="1197832" y="1047993"/>
                      <a:pt x="1197832" y="950752"/>
                      <a:pt x="1197832" y="879589"/>
                    </a:cubicBezTo>
                    <a:lnTo>
                      <a:pt x="1118271" y="878705"/>
                    </a:lnTo>
                    <a:lnTo>
                      <a:pt x="1118271" y="878705"/>
                    </a:lnTo>
                    <a:close/>
                    <a:moveTo>
                      <a:pt x="239566" y="878705"/>
                    </a:moveTo>
                    <a:lnTo>
                      <a:pt x="239566" y="958708"/>
                    </a:lnTo>
                    <a:lnTo>
                      <a:pt x="159564" y="958708"/>
                    </a:lnTo>
                    <a:cubicBezTo>
                      <a:pt x="159564" y="918927"/>
                      <a:pt x="159564" y="838924"/>
                      <a:pt x="159564" y="799144"/>
                    </a:cubicBezTo>
                    <a:lnTo>
                      <a:pt x="239566" y="799144"/>
                    </a:lnTo>
                    <a:lnTo>
                      <a:pt x="239566" y="878705"/>
                    </a:lnTo>
                    <a:close/>
                    <a:moveTo>
                      <a:pt x="639139" y="559136"/>
                    </a:moveTo>
                    <a:lnTo>
                      <a:pt x="559136" y="559136"/>
                    </a:lnTo>
                    <a:lnTo>
                      <a:pt x="559136" y="479133"/>
                    </a:lnTo>
                    <a:lnTo>
                      <a:pt x="639139" y="479133"/>
                    </a:lnTo>
                    <a:lnTo>
                      <a:pt x="639139" y="559136"/>
                    </a:lnTo>
                    <a:close/>
                  </a:path>
                </a:pathLst>
              </a:custGeom>
              <a:solidFill>
                <a:srgbClr val="F26925"/>
              </a:solidFill>
              <a:ln w="4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sp>
        <p:nvSpPr>
          <p:cNvPr id="341" name="TextBox 340">
            <a:extLst>
              <a:ext uri="{FF2B5EF4-FFF2-40B4-BE49-F238E27FC236}">
                <a16:creationId xmlns:a16="http://schemas.microsoft.com/office/drawing/2014/main" id="{D1954063-2516-990E-196A-B60A541FAA93}"/>
              </a:ext>
            </a:extLst>
          </p:cNvPr>
          <p:cNvSpPr txBox="1"/>
          <p:nvPr/>
        </p:nvSpPr>
        <p:spPr>
          <a:xfrm>
            <a:off x="1520826" y="8801800"/>
            <a:ext cx="4223224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9E1E725E-972D-4F2E-EAFE-291AC3EA4C4E}"/>
              </a:ext>
            </a:extLst>
          </p:cNvPr>
          <p:cNvSpPr txBox="1"/>
          <p:nvPr/>
        </p:nvSpPr>
        <p:spPr>
          <a:xfrm>
            <a:off x="1520826" y="7973792"/>
            <a:ext cx="422322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Berlin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04370E07-F158-71EE-475D-1063BD1DB1CE}"/>
              </a:ext>
            </a:extLst>
          </p:cNvPr>
          <p:cNvSpPr txBox="1"/>
          <p:nvPr/>
        </p:nvSpPr>
        <p:spPr>
          <a:xfrm>
            <a:off x="5799586" y="10864515"/>
            <a:ext cx="4223224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B1C4C2EB-FF9D-A4C1-850F-75194373273C}"/>
              </a:ext>
            </a:extLst>
          </p:cNvPr>
          <p:cNvSpPr txBox="1"/>
          <p:nvPr/>
        </p:nvSpPr>
        <p:spPr>
          <a:xfrm>
            <a:off x="5799586" y="10036507"/>
            <a:ext cx="422322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C311C82F-EEE9-D460-1F7E-EB56C5152373}"/>
              </a:ext>
            </a:extLst>
          </p:cNvPr>
          <p:cNvSpPr txBox="1"/>
          <p:nvPr/>
        </p:nvSpPr>
        <p:spPr>
          <a:xfrm>
            <a:off x="10078346" y="8801800"/>
            <a:ext cx="4223224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624A67FC-8628-3431-A0A8-B10DDAE4CA83}"/>
              </a:ext>
            </a:extLst>
          </p:cNvPr>
          <p:cNvSpPr txBox="1"/>
          <p:nvPr/>
        </p:nvSpPr>
        <p:spPr>
          <a:xfrm>
            <a:off x="10078346" y="7973792"/>
            <a:ext cx="422322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Oslo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EAB28722-33F1-7F32-B17A-9CD9E7AC486F}"/>
              </a:ext>
            </a:extLst>
          </p:cNvPr>
          <p:cNvSpPr txBox="1"/>
          <p:nvPr/>
        </p:nvSpPr>
        <p:spPr>
          <a:xfrm>
            <a:off x="14357107" y="10864515"/>
            <a:ext cx="4223224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EEACCF3B-31BE-69D6-B22B-268C3535108D}"/>
              </a:ext>
            </a:extLst>
          </p:cNvPr>
          <p:cNvSpPr txBox="1"/>
          <p:nvPr/>
        </p:nvSpPr>
        <p:spPr>
          <a:xfrm>
            <a:off x="14357107" y="10036507"/>
            <a:ext cx="422322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Paris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F0A0A24-C3FD-2C2C-E33F-6F56B661EF3E}"/>
              </a:ext>
            </a:extLst>
          </p:cNvPr>
          <p:cNvSpPr txBox="1"/>
          <p:nvPr/>
        </p:nvSpPr>
        <p:spPr>
          <a:xfrm>
            <a:off x="18635868" y="8801800"/>
            <a:ext cx="4223224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77"/>
              </a:rPr>
              <a:t>Describe your content here.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C85BF6C4-03E2-2EC7-903A-6B63E63A8541}"/>
              </a:ext>
            </a:extLst>
          </p:cNvPr>
          <p:cNvSpPr txBox="1"/>
          <p:nvPr/>
        </p:nvSpPr>
        <p:spPr>
          <a:xfrm>
            <a:off x="18635868" y="7973792"/>
            <a:ext cx="422322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Tokyo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68E730-9331-3347-9F0F-07860BF788ED}"/>
              </a:ext>
            </a:extLst>
          </p:cNvPr>
          <p:cNvSpPr txBox="1"/>
          <p:nvPr/>
        </p:nvSpPr>
        <p:spPr>
          <a:xfrm>
            <a:off x="12188980" y="1166068"/>
            <a:ext cx="1066784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Process Slide</a:t>
            </a:r>
          </a:p>
        </p:txBody>
      </p:sp>
    </p:spTree>
    <p:extLst>
      <p:ext uri="{BB962C8B-B14F-4D97-AF65-F5344CB8AC3E}">
        <p14:creationId xmlns:p14="http://schemas.microsoft.com/office/powerpoint/2010/main" val="3449504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43">
            <a:extLst>
              <a:ext uri="{FF2B5EF4-FFF2-40B4-BE49-F238E27FC236}">
                <a16:creationId xmlns:a16="http://schemas.microsoft.com/office/drawing/2014/main" id="{F030CC3E-FA0A-B5C6-803D-E8E30590F397}"/>
              </a:ext>
            </a:extLst>
          </p:cNvPr>
          <p:cNvGrpSpPr/>
          <p:nvPr/>
        </p:nvGrpSpPr>
        <p:grpSpPr>
          <a:xfrm>
            <a:off x="1532800" y="1180324"/>
            <a:ext cx="4496121" cy="1171265"/>
            <a:chOff x="1532800" y="1180324"/>
            <a:chExt cx="4496121" cy="1171265"/>
          </a:xfrm>
        </p:grpSpPr>
        <p:grpSp>
          <p:nvGrpSpPr>
            <p:cNvPr id="5" name="Graphic 43">
              <a:extLst>
                <a:ext uri="{FF2B5EF4-FFF2-40B4-BE49-F238E27FC236}">
                  <a16:creationId xmlns:a16="http://schemas.microsoft.com/office/drawing/2014/main" id="{488051FC-000D-3941-134C-7ACFFDB2C814}"/>
                </a:ext>
              </a:extLst>
            </p:cNvPr>
            <p:cNvGrpSpPr/>
            <p:nvPr/>
          </p:nvGrpSpPr>
          <p:grpSpPr>
            <a:xfrm>
              <a:off x="3256785" y="1389660"/>
              <a:ext cx="2772135" cy="752592"/>
              <a:chOff x="3256785" y="1389660"/>
              <a:chExt cx="2772135" cy="752592"/>
            </a:xfrm>
          </p:grpSpPr>
          <p:grpSp>
            <p:nvGrpSpPr>
              <p:cNvPr id="6" name="Graphic 43">
                <a:extLst>
                  <a:ext uri="{FF2B5EF4-FFF2-40B4-BE49-F238E27FC236}">
                    <a16:creationId xmlns:a16="http://schemas.microsoft.com/office/drawing/2014/main" id="{FB6E9E21-06CC-FB39-FFB0-546DA4A46DB6}"/>
                  </a:ext>
                </a:extLst>
              </p:cNvPr>
              <p:cNvGrpSpPr/>
              <p:nvPr/>
            </p:nvGrpSpPr>
            <p:grpSpPr>
              <a:xfrm>
                <a:off x="3256785" y="1389660"/>
                <a:ext cx="2772135" cy="752592"/>
                <a:chOff x="3256785" y="1389660"/>
                <a:chExt cx="2772135" cy="752592"/>
              </a:xfrm>
              <a:solidFill>
                <a:srgbClr val="242428"/>
              </a:solidFill>
            </p:grpSpPr>
            <p:sp>
              <p:nvSpPr>
                <p:cNvPr id="7" name="Freeform 6">
                  <a:extLst>
                    <a:ext uri="{FF2B5EF4-FFF2-40B4-BE49-F238E27FC236}">
                      <a16:creationId xmlns:a16="http://schemas.microsoft.com/office/drawing/2014/main" id="{9A32F080-5F74-3CEF-B338-5C8815F48DC6}"/>
                    </a:ext>
                  </a:extLst>
                </p:cNvPr>
                <p:cNvSpPr/>
                <p:nvPr/>
              </p:nvSpPr>
              <p:spPr>
                <a:xfrm>
                  <a:off x="3256785" y="1389660"/>
                  <a:ext cx="2688004" cy="585401"/>
                </a:xfrm>
                <a:custGeom>
                  <a:avLst/>
                  <a:gdLst>
                    <a:gd name="connsiteX0" fmla="*/ 84131 w 2688004"/>
                    <a:gd name="connsiteY0" fmla="*/ 167191 h 585401"/>
                    <a:gd name="connsiteX1" fmla="*/ 168262 w 2688004"/>
                    <a:gd name="connsiteY1" fmla="*/ 167191 h 585401"/>
                    <a:gd name="connsiteX2" fmla="*/ 168262 w 2688004"/>
                    <a:gd name="connsiteY2" fmla="*/ 83364 h 585401"/>
                    <a:gd name="connsiteX3" fmla="*/ 2603874 w 2688004"/>
                    <a:gd name="connsiteY3" fmla="*/ 83364 h 585401"/>
                    <a:gd name="connsiteX4" fmla="*/ 2603874 w 2688004"/>
                    <a:gd name="connsiteY4" fmla="*/ 167191 h 585401"/>
                    <a:gd name="connsiteX5" fmla="*/ 2688005 w 2688004"/>
                    <a:gd name="connsiteY5" fmla="*/ 167191 h 585401"/>
                    <a:gd name="connsiteX6" fmla="*/ 2688005 w 2688004"/>
                    <a:gd name="connsiteY6" fmla="*/ 0 h 585401"/>
                    <a:gd name="connsiteX7" fmla="*/ 84131 w 2688004"/>
                    <a:gd name="connsiteY7" fmla="*/ 0 h 585401"/>
                    <a:gd name="connsiteX8" fmla="*/ 84131 w 2688004"/>
                    <a:gd name="connsiteY8" fmla="*/ 167191 h 585401"/>
                    <a:gd name="connsiteX9" fmla="*/ 0 w 2688004"/>
                    <a:gd name="connsiteY9" fmla="*/ 167191 h 585401"/>
                    <a:gd name="connsiteX10" fmla="*/ 0 w 2688004"/>
                    <a:gd name="connsiteY10" fmla="*/ 585401 h 585401"/>
                    <a:gd name="connsiteX11" fmla="*/ 84131 w 2688004"/>
                    <a:gd name="connsiteY11" fmla="*/ 585401 h 585401"/>
                    <a:gd name="connsiteX12" fmla="*/ 84131 w 2688004"/>
                    <a:gd name="connsiteY12" fmla="*/ 418210 h 585401"/>
                    <a:gd name="connsiteX13" fmla="*/ 84131 w 2688004"/>
                    <a:gd name="connsiteY13" fmla="*/ 167191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8004" h="585401">
                      <a:moveTo>
                        <a:pt x="84131" y="167191"/>
                      </a:moveTo>
                      <a:lnTo>
                        <a:pt x="168262" y="167191"/>
                      </a:lnTo>
                      <a:lnTo>
                        <a:pt x="168262" y="83364"/>
                      </a:lnTo>
                      <a:cubicBezTo>
                        <a:pt x="979358" y="83364"/>
                        <a:pt x="1792778" y="83364"/>
                        <a:pt x="2603874" y="83364"/>
                      </a:cubicBezTo>
                      <a:lnTo>
                        <a:pt x="2603874" y="167191"/>
                      </a:lnTo>
                      <a:lnTo>
                        <a:pt x="2688005" y="167191"/>
                      </a:lnTo>
                      <a:cubicBezTo>
                        <a:pt x="2688005" y="125509"/>
                        <a:pt x="2688005" y="41682"/>
                        <a:pt x="2688005" y="0"/>
                      </a:cubicBezTo>
                      <a:cubicBezTo>
                        <a:pt x="1821132" y="0"/>
                        <a:pt x="951469" y="0"/>
                        <a:pt x="84131" y="0"/>
                      </a:cubicBezTo>
                      <a:cubicBezTo>
                        <a:pt x="84131" y="41682"/>
                        <a:pt x="84131" y="125509"/>
                        <a:pt x="84131" y="167191"/>
                      </a:cubicBezTo>
                      <a:lnTo>
                        <a:pt x="0" y="167191"/>
                      </a:lnTo>
                      <a:cubicBezTo>
                        <a:pt x="0" y="301500"/>
                        <a:pt x="0" y="451556"/>
                        <a:pt x="0" y="585401"/>
                      </a:cubicBezTo>
                      <a:lnTo>
                        <a:pt x="84131" y="585401"/>
                      </a:lnTo>
                      <a:cubicBezTo>
                        <a:pt x="84131" y="543719"/>
                        <a:pt x="84131" y="459892"/>
                        <a:pt x="84131" y="418210"/>
                      </a:cubicBezTo>
                      <a:cubicBezTo>
                        <a:pt x="84131" y="343645"/>
                        <a:pt x="84131" y="241756"/>
                        <a:pt x="84131" y="167191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" name="Freeform 7">
                  <a:extLst>
                    <a:ext uri="{FF2B5EF4-FFF2-40B4-BE49-F238E27FC236}">
                      <a16:creationId xmlns:a16="http://schemas.microsoft.com/office/drawing/2014/main" id="{49CB273B-85B6-1A2A-14FF-A45637FB5EE0}"/>
                    </a:ext>
                  </a:extLst>
                </p:cNvPr>
                <p:cNvSpPr/>
                <p:nvPr/>
              </p:nvSpPr>
              <p:spPr>
                <a:xfrm>
                  <a:off x="3340916" y="1556851"/>
                  <a:ext cx="2688004" cy="585401"/>
                </a:xfrm>
                <a:custGeom>
                  <a:avLst/>
                  <a:gdLst>
                    <a:gd name="connsiteX0" fmla="*/ 2603874 w 2688004"/>
                    <a:gd name="connsiteY0" fmla="*/ 0 h 585401"/>
                    <a:gd name="connsiteX1" fmla="*/ 2603874 w 2688004"/>
                    <a:gd name="connsiteY1" fmla="*/ 418210 h 585401"/>
                    <a:gd name="connsiteX2" fmla="*/ 2519743 w 2688004"/>
                    <a:gd name="connsiteY2" fmla="*/ 418210 h 585401"/>
                    <a:gd name="connsiteX3" fmla="*/ 2519743 w 2688004"/>
                    <a:gd name="connsiteY3" fmla="*/ 502037 h 585401"/>
                    <a:gd name="connsiteX4" fmla="*/ 84131 w 2688004"/>
                    <a:gd name="connsiteY4" fmla="*/ 502037 h 585401"/>
                    <a:gd name="connsiteX5" fmla="*/ 84131 w 2688004"/>
                    <a:gd name="connsiteY5" fmla="*/ 418210 h 585401"/>
                    <a:gd name="connsiteX6" fmla="*/ 0 w 2688004"/>
                    <a:gd name="connsiteY6" fmla="*/ 418210 h 585401"/>
                    <a:gd name="connsiteX7" fmla="*/ 0 w 2688004"/>
                    <a:gd name="connsiteY7" fmla="*/ 585401 h 585401"/>
                    <a:gd name="connsiteX8" fmla="*/ 2603874 w 2688004"/>
                    <a:gd name="connsiteY8" fmla="*/ 585401 h 585401"/>
                    <a:gd name="connsiteX9" fmla="*/ 2603874 w 2688004"/>
                    <a:gd name="connsiteY9" fmla="*/ 418210 h 585401"/>
                    <a:gd name="connsiteX10" fmla="*/ 2688005 w 2688004"/>
                    <a:gd name="connsiteY10" fmla="*/ 418210 h 585401"/>
                    <a:gd name="connsiteX11" fmla="*/ 2688005 w 2688004"/>
                    <a:gd name="connsiteY11" fmla="*/ 0 h 585401"/>
                    <a:gd name="connsiteX12" fmla="*/ 2603874 w 2688004"/>
                    <a:gd name="connsiteY12" fmla="*/ 0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88004" h="585401">
                      <a:moveTo>
                        <a:pt x="2603874" y="0"/>
                      </a:moveTo>
                      <a:cubicBezTo>
                        <a:pt x="2603874" y="134309"/>
                        <a:pt x="2603874" y="284364"/>
                        <a:pt x="2603874" y="418210"/>
                      </a:cubicBezTo>
                      <a:lnTo>
                        <a:pt x="2519743" y="418210"/>
                      </a:lnTo>
                      <a:lnTo>
                        <a:pt x="2519743" y="502037"/>
                      </a:lnTo>
                      <a:cubicBezTo>
                        <a:pt x="1708647" y="502037"/>
                        <a:pt x="895227" y="502037"/>
                        <a:pt x="84131" y="502037"/>
                      </a:cubicBezTo>
                      <a:lnTo>
                        <a:pt x="84131" y="418210"/>
                      </a:lnTo>
                      <a:lnTo>
                        <a:pt x="0" y="418210"/>
                      </a:lnTo>
                      <a:cubicBezTo>
                        <a:pt x="0" y="459892"/>
                        <a:pt x="0" y="543719"/>
                        <a:pt x="0" y="585401"/>
                      </a:cubicBezTo>
                      <a:cubicBezTo>
                        <a:pt x="866873" y="585401"/>
                        <a:pt x="1736536" y="585401"/>
                        <a:pt x="2603874" y="585401"/>
                      </a:cubicBezTo>
                      <a:cubicBezTo>
                        <a:pt x="2603874" y="543719"/>
                        <a:pt x="2603874" y="459892"/>
                        <a:pt x="2603874" y="418210"/>
                      </a:cubicBezTo>
                      <a:lnTo>
                        <a:pt x="2688005" y="418210"/>
                      </a:lnTo>
                      <a:cubicBezTo>
                        <a:pt x="2688005" y="283901"/>
                        <a:pt x="2688005" y="133846"/>
                        <a:pt x="2688005" y="0"/>
                      </a:cubicBezTo>
                      <a:lnTo>
                        <a:pt x="2603874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182A4C5D-8D46-3F89-7A3E-2BC813E20F4E}"/>
                  </a:ext>
                </a:extLst>
              </p:cNvPr>
              <p:cNvSpPr/>
              <p:nvPr/>
            </p:nvSpPr>
            <p:spPr>
              <a:xfrm>
                <a:off x="4600555" y="1807870"/>
                <a:ext cx="1344234" cy="251018"/>
              </a:xfrm>
              <a:custGeom>
                <a:avLst/>
                <a:gdLst>
                  <a:gd name="connsiteX0" fmla="*/ 1260104 w 1344234"/>
                  <a:gd name="connsiteY0" fmla="*/ 0 h 251018"/>
                  <a:gd name="connsiteX1" fmla="*/ 1260104 w 1344234"/>
                  <a:gd name="connsiteY1" fmla="*/ 83827 h 251018"/>
                  <a:gd name="connsiteX2" fmla="*/ 0 w 1344234"/>
                  <a:gd name="connsiteY2" fmla="*/ 83827 h 251018"/>
                  <a:gd name="connsiteX3" fmla="*/ 0 w 1344234"/>
                  <a:gd name="connsiteY3" fmla="*/ 251019 h 251018"/>
                  <a:gd name="connsiteX4" fmla="*/ 1260104 w 1344234"/>
                  <a:gd name="connsiteY4" fmla="*/ 251019 h 251018"/>
                  <a:gd name="connsiteX5" fmla="*/ 1260104 w 1344234"/>
                  <a:gd name="connsiteY5" fmla="*/ 167191 h 251018"/>
                  <a:gd name="connsiteX6" fmla="*/ 1344235 w 1344234"/>
                  <a:gd name="connsiteY6" fmla="*/ 167191 h 251018"/>
                  <a:gd name="connsiteX7" fmla="*/ 1344235 w 1344234"/>
                  <a:gd name="connsiteY7" fmla="*/ 0 h 251018"/>
                  <a:gd name="connsiteX8" fmla="*/ 1260104 w 1344234"/>
                  <a:gd name="connsiteY8" fmla="*/ 0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251018">
                    <a:moveTo>
                      <a:pt x="1260104" y="0"/>
                    </a:moveTo>
                    <a:lnTo>
                      <a:pt x="1260104" y="83827"/>
                    </a:lnTo>
                    <a:cubicBezTo>
                      <a:pt x="1120196" y="83827"/>
                      <a:pt x="140373" y="83827"/>
                      <a:pt x="0" y="83827"/>
                    </a:cubicBezTo>
                    <a:lnTo>
                      <a:pt x="0" y="251019"/>
                    </a:lnTo>
                    <a:cubicBezTo>
                      <a:pt x="139908" y="251019"/>
                      <a:pt x="1120196" y="251019"/>
                      <a:pt x="1260104" y="251019"/>
                    </a:cubicBezTo>
                    <a:lnTo>
                      <a:pt x="1260104" y="167191"/>
                    </a:lnTo>
                    <a:lnTo>
                      <a:pt x="1344235" y="167191"/>
                    </a:lnTo>
                    <a:cubicBezTo>
                      <a:pt x="1344235" y="125509"/>
                      <a:pt x="1344235" y="41682"/>
                      <a:pt x="1344235" y="0"/>
                    </a:cubicBezTo>
                    <a:lnTo>
                      <a:pt x="1260104" y="0"/>
                    </a:lnTo>
                    <a:close/>
                  </a:path>
                </a:pathLst>
              </a:custGeom>
              <a:solidFill>
                <a:srgbClr val="143F54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8725FA29-49A4-B4BF-030B-689AF5CAD058}"/>
                  </a:ext>
                </a:extLst>
              </p:cNvPr>
              <p:cNvSpPr/>
              <p:nvPr/>
            </p:nvSpPr>
            <p:spPr>
              <a:xfrm>
                <a:off x="4600555" y="1473024"/>
                <a:ext cx="1344234" cy="418209"/>
              </a:xfrm>
              <a:custGeom>
                <a:avLst/>
                <a:gdLst>
                  <a:gd name="connsiteX0" fmla="*/ 1260104 w 1344234"/>
                  <a:gd name="connsiteY0" fmla="*/ 83827 h 418209"/>
                  <a:gd name="connsiteX1" fmla="*/ 1260104 w 1344234"/>
                  <a:gd name="connsiteY1" fmla="*/ 0 h 418209"/>
                  <a:gd name="connsiteX2" fmla="*/ 0 w 1344234"/>
                  <a:gd name="connsiteY2" fmla="*/ 0 h 418209"/>
                  <a:gd name="connsiteX3" fmla="*/ 0 w 1344234"/>
                  <a:gd name="connsiteY3" fmla="*/ 418210 h 418209"/>
                  <a:gd name="connsiteX4" fmla="*/ 1260104 w 1344234"/>
                  <a:gd name="connsiteY4" fmla="*/ 418210 h 418209"/>
                  <a:gd name="connsiteX5" fmla="*/ 1260104 w 1344234"/>
                  <a:gd name="connsiteY5" fmla="*/ 334383 h 418209"/>
                  <a:gd name="connsiteX6" fmla="*/ 1344235 w 1344234"/>
                  <a:gd name="connsiteY6" fmla="*/ 334383 h 418209"/>
                  <a:gd name="connsiteX7" fmla="*/ 1344235 w 1344234"/>
                  <a:gd name="connsiteY7" fmla="*/ 83364 h 418209"/>
                  <a:gd name="connsiteX8" fmla="*/ 1260104 w 1344234"/>
                  <a:gd name="connsiteY8" fmla="*/ 83364 h 418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418209">
                    <a:moveTo>
                      <a:pt x="1260104" y="83827"/>
                    </a:moveTo>
                    <a:lnTo>
                      <a:pt x="1260104" y="0"/>
                    </a:lnTo>
                    <a:cubicBezTo>
                      <a:pt x="1120196" y="0"/>
                      <a:pt x="140373" y="0"/>
                      <a:pt x="0" y="0"/>
                    </a:cubicBezTo>
                    <a:lnTo>
                      <a:pt x="0" y="418210"/>
                    </a:lnTo>
                    <a:cubicBezTo>
                      <a:pt x="139908" y="418210"/>
                      <a:pt x="1120196" y="418210"/>
                      <a:pt x="1260104" y="418210"/>
                    </a:cubicBezTo>
                    <a:lnTo>
                      <a:pt x="1260104" y="334383"/>
                    </a:lnTo>
                    <a:lnTo>
                      <a:pt x="1344235" y="334383"/>
                    </a:lnTo>
                    <a:cubicBezTo>
                      <a:pt x="1344235" y="259818"/>
                      <a:pt x="1344235" y="157929"/>
                      <a:pt x="1344235" y="83364"/>
                    </a:cubicBezTo>
                    <a:lnTo>
                      <a:pt x="1260104" y="83364"/>
                    </a:lnTo>
                    <a:close/>
                  </a:path>
                </a:pathLst>
              </a:custGeom>
              <a:solidFill>
                <a:srgbClr val="335A72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25DA5F7D-26D4-E34C-9636-DC77810CA418}"/>
                  </a:ext>
                </a:extLst>
              </p:cNvPr>
              <p:cNvSpPr/>
              <p:nvPr/>
            </p:nvSpPr>
            <p:spPr>
              <a:xfrm>
                <a:off x="3340916" y="1807870"/>
                <a:ext cx="1260103" cy="251018"/>
              </a:xfrm>
              <a:custGeom>
                <a:avLst/>
                <a:gdLst>
                  <a:gd name="connsiteX0" fmla="*/ 84131 w 1260103"/>
                  <a:gd name="connsiteY0" fmla="*/ 83827 h 251018"/>
                  <a:gd name="connsiteX1" fmla="*/ 84131 w 1260103"/>
                  <a:gd name="connsiteY1" fmla="*/ 0 h 251018"/>
                  <a:gd name="connsiteX2" fmla="*/ 0 w 1260103"/>
                  <a:gd name="connsiteY2" fmla="*/ 0 h 251018"/>
                  <a:gd name="connsiteX3" fmla="*/ 0 w 1260103"/>
                  <a:gd name="connsiteY3" fmla="*/ 167191 h 251018"/>
                  <a:gd name="connsiteX4" fmla="*/ 84131 w 1260103"/>
                  <a:gd name="connsiteY4" fmla="*/ 167191 h 251018"/>
                  <a:gd name="connsiteX5" fmla="*/ 84131 w 1260103"/>
                  <a:gd name="connsiteY5" fmla="*/ 251019 h 251018"/>
                  <a:gd name="connsiteX6" fmla="*/ 1260104 w 1260103"/>
                  <a:gd name="connsiteY6" fmla="*/ 251019 h 251018"/>
                  <a:gd name="connsiteX7" fmla="*/ 1260104 w 1260103"/>
                  <a:gd name="connsiteY7" fmla="*/ 83827 h 251018"/>
                  <a:gd name="connsiteX8" fmla="*/ 84131 w 1260103"/>
                  <a:gd name="connsiteY8" fmla="*/ 83827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251018">
                    <a:moveTo>
                      <a:pt x="84131" y="83827"/>
                    </a:moveTo>
                    <a:lnTo>
                      <a:pt x="84131" y="0"/>
                    </a:lnTo>
                    <a:lnTo>
                      <a:pt x="0" y="0"/>
                    </a:lnTo>
                    <a:cubicBezTo>
                      <a:pt x="0" y="41682"/>
                      <a:pt x="0" y="125509"/>
                      <a:pt x="0" y="167191"/>
                    </a:cubicBezTo>
                    <a:lnTo>
                      <a:pt x="84131" y="167191"/>
                    </a:lnTo>
                    <a:lnTo>
                      <a:pt x="84131" y="251019"/>
                    </a:lnTo>
                    <a:cubicBezTo>
                      <a:pt x="755319" y="251019"/>
                      <a:pt x="588451" y="251019"/>
                      <a:pt x="1260104" y="251019"/>
                    </a:cubicBezTo>
                    <a:lnTo>
                      <a:pt x="1260104" y="83827"/>
                    </a:lnTo>
                    <a:cubicBezTo>
                      <a:pt x="1231750" y="83827"/>
                      <a:pt x="251928" y="83827"/>
                      <a:pt x="84131" y="83827"/>
                    </a:cubicBezTo>
                    <a:close/>
                  </a:path>
                </a:pathLst>
              </a:custGeom>
              <a:solidFill>
                <a:srgbClr val="F79B20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D562A847-FEF4-939A-320E-C0E5BF4BD3DD}"/>
                  </a:ext>
                </a:extLst>
              </p:cNvPr>
              <p:cNvSpPr/>
              <p:nvPr/>
            </p:nvSpPr>
            <p:spPr>
              <a:xfrm>
                <a:off x="3340916" y="1473024"/>
                <a:ext cx="1260103" cy="418673"/>
              </a:xfrm>
              <a:custGeom>
                <a:avLst/>
                <a:gdLst>
                  <a:gd name="connsiteX0" fmla="*/ 84131 w 1260103"/>
                  <a:gd name="connsiteY0" fmla="*/ 0 h 418673"/>
                  <a:gd name="connsiteX1" fmla="*/ 84131 w 1260103"/>
                  <a:gd name="connsiteY1" fmla="*/ 83827 h 418673"/>
                  <a:gd name="connsiteX2" fmla="*/ 0 w 1260103"/>
                  <a:gd name="connsiteY2" fmla="*/ 83827 h 418673"/>
                  <a:gd name="connsiteX3" fmla="*/ 0 w 1260103"/>
                  <a:gd name="connsiteY3" fmla="*/ 334846 h 418673"/>
                  <a:gd name="connsiteX4" fmla="*/ 84131 w 1260103"/>
                  <a:gd name="connsiteY4" fmla="*/ 334846 h 418673"/>
                  <a:gd name="connsiteX5" fmla="*/ 84131 w 1260103"/>
                  <a:gd name="connsiteY5" fmla="*/ 418673 h 418673"/>
                  <a:gd name="connsiteX6" fmla="*/ 1260104 w 1260103"/>
                  <a:gd name="connsiteY6" fmla="*/ 418673 h 418673"/>
                  <a:gd name="connsiteX7" fmla="*/ 1260104 w 1260103"/>
                  <a:gd name="connsiteY7" fmla="*/ 0 h 418673"/>
                  <a:gd name="connsiteX8" fmla="*/ 84131 w 1260103"/>
                  <a:gd name="connsiteY8" fmla="*/ 0 h 418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418673">
                    <a:moveTo>
                      <a:pt x="84131" y="0"/>
                    </a:moveTo>
                    <a:lnTo>
                      <a:pt x="84131" y="83827"/>
                    </a:lnTo>
                    <a:lnTo>
                      <a:pt x="0" y="83827"/>
                    </a:lnTo>
                    <a:cubicBezTo>
                      <a:pt x="0" y="158392"/>
                      <a:pt x="0" y="260281"/>
                      <a:pt x="0" y="334846"/>
                    </a:cubicBezTo>
                    <a:lnTo>
                      <a:pt x="84131" y="334846"/>
                    </a:lnTo>
                    <a:lnTo>
                      <a:pt x="84131" y="418673"/>
                    </a:lnTo>
                    <a:cubicBezTo>
                      <a:pt x="251928" y="418673"/>
                      <a:pt x="1232215" y="418673"/>
                      <a:pt x="1260104" y="418673"/>
                    </a:cubicBezTo>
                    <a:lnTo>
                      <a:pt x="1260104" y="0"/>
                    </a:lnTo>
                    <a:cubicBezTo>
                      <a:pt x="587987" y="0"/>
                      <a:pt x="755319" y="0"/>
                      <a:pt x="84131" y="0"/>
                    </a:cubicBezTo>
                    <a:close/>
                  </a:path>
                </a:pathLst>
              </a:custGeom>
              <a:solidFill>
                <a:srgbClr val="FFBE3B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3" name="Graphic 43">
              <a:extLst>
                <a:ext uri="{FF2B5EF4-FFF2-40B4-BE49-F238E27FC236}">
                  <a16:creationId xmlns:a16="http://schemas.microsoft.com/office/drawing/2014/main" id="{519E05C6-6B3B-383B-42C8-10DB88279134}"/>
                </a:ext>
              </a:extLst>
            </p:cNvPr>
            <p:cNvGrpSpPr/>
            <p:nvPr/>
          </p:nvGrpSpPr>
          <p:grpSpPr>
            <a:xfrm>
              <a:off x="1532800" y="1180324"/>
              <a:ext cx="1427436" cy="1171265"/>
              <a:chOff x="1532800" y="1180324"/>
              <a:chExt cx="1427436" cy="1171265"/>
            </a:xfrm>
          </p:grpSpPr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4069ACA2-90B1-D3DE-FB64-78300C2CED6F}"/>
                  </a:ext>
                </a:extLst>
              </p:cNvPr>
              <p:cNvSpPr/>
              <p:nvPr/>
            </p:nvSpPr>
            <p:spPr>
              <a:xfrm>
                <a:off x="1616930" y="1264151"/>
                <a:ext cx="1259639" cy="1005927"/>
              </a:xfrm>
              <a:custGeom>
                <a:avLst/>
                <a:gdLst>
                  <a:gd name="connsiteX0" fmla="*/ 1175508 w 1259639"/>
                  <a:gd name="connsiteY0" fmla="*/ 251019 h 1005927"/>
                  <a:gd name="connsiteX1" fmla="*/ 1175508 w 1259639"/>
                  <a:gd name="connsiteY1" fmla="*/ 167191 h 1005927"/>
                  <a:gd name="connsiteX2" fmla="*/ 1091377 w 1259639"/>
                  <a:gd name="connsiteY2" fmla="*/ 167191 h 1005927"/>
                  <a:gd name="connsiteX3" fmla="*/ 1091377 w 1259639"/>
                  <a:gd name="connsiteY3" fmla="*/ 83364 h 1005927"/>
                  <a:gd name="connsiteX4" fmla="*/ 1007247 w 1259639"/>
                  <a:gd name="connsiteY4" fmla="*/ 83364 h 1005927"/>
                  <a:gd name="connsiteX5" fmla="*/ 1007247 w 1259639"/>
                  <a:gd name="connsiteY5" fmla="*/ 0 h 1005927"/>
                  <a:gd name="connsiteX6" fmla="*/ 923116 w 1259639"/>
                  <a:gd name="connsiteY6" fmla="*/ 0 h 1005927"/>
                  <a:gd name="connsiteX7" fmla="*/ 838985 w 1259639"/>
                  <a:gd name="connsiteY7" fmla="*/ 0 h 1005927"/>
                  <a:gd name="connsiteX8" fmla="*/ 754854 w 1259639"/>
                  <a:gd name="connsiteY8" fmla="*/ 0 h 1005927"/>
                  <a:gd name="connsiteX9" fmla="*/ 754854 w 1259639"/>
                  <a:gd name="connsiteY9" fmla="*/ 83827 h 1005927"/>
                  <a:gd name="connsiteX10" fmla="*/ 754854 w 1259639"/>
                  <a:gd name="connsiteY10" fmla="*/ 83827 h 1005927"/>
                  <a:gd name="connsiteX11" fmla="*/ 670723 w 1259639"/>
                  <a:gd name="connsiteY11" fmla="*/ 83827 h 1005927"/>
                  <a:gd name="connsiteX12" fmla="*/ 670723 w 1259639"/>
                  <a:gd name="connsiteY12" fmla="*/ 167655 h 1005927"/>
                  <a:gd name="connsiteX13" fmla="*/ 670723 w 1259639"/>
                  <a:gd name="connsiteY13" fmla="*/ 167655 h 1005927"/>
                  <a:gd name="connsiteX14" fmla="*/ 586592 w 1259639"/>
                  <a:gd name="connsiteY14" fmla="*/ 167655 h 1005927"/>
                  <a:gd name="connsiteX15" fmla="*/ 586592 w 1259639"/>
                  <a:gd name="connsiteY15" fmla="*/ 167655 h 1005927"/>
                  <a:gd name="connsiteX16" fmla="*/ 586592 w 1259639"/>
                  <a:gd name="connsiteY16" fmla="*/ 83364 h 1005927"/>
                  <a:gd name="connsiteX17" fmla="*/ 502461 w 1259639"/>
                  <a:gd name="connsiteY17" fmla="*/ 83364 h 1005927"/>
                  <a:gd name="connsiteX18" fmla="*/ 502461 w 1259639"/>
                  <a:gd name="connsiteY18" fmla="*/ 83364 h 1005927"/>
                  <a:gd name="connsiteX19" fmla="*/ 502461 w 1259639"/>
                  <a:gd name="connsiteY19" fmla="*/ 0 h 1005927"/>
                  <a:gd name="connsiteX20" fmla="*/ 418330 w 1259639"/>
                  <a:gd name="connsiteY20" fmla="*/ 0 h 1005927"/>
                  <a:gd name="connsiteX21" fmla="*/ 335594 w 1259639"/>
                  <a:gd name="connsiteY21" fmla="*/ 0 h 1005927"/>
                  <a:gd name="connsiteX22" fmla="*/ 251928 w 1259639"/>
                  <a:gd name="connsiteY22" fmla="*/ 0 h 1005927"/>
                  <a:gd name="connsiteX23" fmla="*/ 251928 w 1259639"/>
                  <a:gd name="connsiteY23" fmla="*/ 83827 h 1005927"/>
                  <a:gd name="connsiteX24" fmla="*/ 167797 w 1259639"/>
                  <a:gd name="connsiteY24" fmla="*/ 83827 h 1005927"/>
                  <a:gd name="connsiteX25" fmla="*/ 167797 w 1259639"/>
                  <a:gd name="connsiteY25" fmla="*/ 167655 h 1005927"/>
                  <a:gd name="connsiteX26" fmla="*/ 167797 w 1259639"/>
                  <a:gd name="connsiteY26" fmla="*/ 167655 h 1005927"/>
                  <a:gd name="connsiteX27" fmla="*/ 167797 w 1259639"/>
                  <a:gd name="connsiteY27" fmla="*/ 167655 h 1005927"/>
                  <a:gd name="connsiteX28" fmla="*/ 167797 w 1259639"/>
                  <a:gd name="connsiteY28" fmla="*/ 167655 h 1005927"/>
                  <a:gd name="connsiteX29" fmla="*/ 83666 w 1259639"/>
                  <a:gd name="connsiteY29" fmla="*/ 167655 h 1005927"/>
                  <a:gd name="connsiteX30" fmla="*/ 83666 w 1259639"/>
                  <a:gd name="connsiteY30" fmla="*/ 251482 h 1005927"/>
                  <a:gd name="connsiteX31" fmla="*/ 83666 w 1259639"/>
                  <a:gd name="connsiteY31" fmla="*/ 251482 h 1005927"/>
                  <a:gd name="connsiteX32" fmla="*/ 0 w 1259639"/>
                  <a:gd name="connsiteY32" fmla="*/ 251482 h 1005927"/>
                  <a:gd name="connsiteX33" fmla="*/ 0 w 1259639"/>
                  <a:gd name="connsiteY33" fmla="*/ 335309 h 1005927"/>
                  <a:gd name="connsiteX34" fmla="*/ 0 w 1259639"/>
                  <a:gd name="connsiteY34" fmla="*/ 419136 h 1005927"/>
                  <a:gd name="connsiteX35" fmla="*/ 84131 w 1259639"/>
                  <a:gd name="connsiteY35" fmla="*/ 419136 h 1005927"/>
                  <a:gd name="connsiteX36" fmla="*/ 84131 w 1259639"/>
                  <a:gd name="connsiteY36" fmla="*/ 502964 h 1005927"/>
                  <a:gd name="connsiteX37" fmla="*/ 114808 w 1259639"/>
                  <a:gd name="connsiteY37" fmla="*/ 502964 h 1005927"/>
                  <a:gd name="connsiteX38" fmla="*/ 168262 w 1259639"/>
                  <a:gd name="connsiteY38" fmla="*/ 502964 h 1005927"/>
                  <a:gd name="connsiteX39" fmla="*/ 168262 w 1259639"/>
                  <a:gd name="connsiteY39" fmla="*/ 586791 h 1005927"/>
                  <a:gd name="connsiteX40" fmla="*/ 252393 w 1259639"/>
                  <a:gd name="connsiteY40" fmla="*/ 586791 h 1005927"/>
                  <a:gd name="connsiteX41" fmla="*/ 252393 w 1259639"/>
                  <a:gd name="connsiteY41" fmla="*/ 670618 h 1005927"/>
                  <a:gd name="connsiteX42" fmla="*/ 336524 w 1259639"/>
                  <a:gd name="connsiteY42" fmla="*/ 670618 h 1005927"/>
                  <a:gd name="connsiteX43" fmla="*/ 336524 w 1259639"/>
                  <a:gd name="connsiteY43" fmla="*/ 754445 h 1005927"/>
                  <a:gd name="connsiteX44" fmla="*/ 372779 w 1259639"/>
                  <a:gd name="connsiteY44" fmla="*/ 754445 h 1005927"/>
                  <a:gd name="connsiteX45" fmla="*/ 420190 w 1259639"/>
                  <a:gd name="connsiteY45" fmla="*/ 754445 h 1005927"/>
                  <a:gd name="connsiteX46" fmla="*/ 420190 w 1259639"/>
                  <a:gd name="connsiteY46" fmla="*/ 838273 h 1005927"/>
                  <a:gd name="connsiteX47" fmla="*/ 504320 w 1259639"/>
                  <a:gd name="connsiteY47" fmla="*/ 838273 h 1005927"/>
                  <a:gd name="connsiteX48" fmla="*/ 504320 w 1259639"/>
                  <a:gd name="connsiteY48" fmla="*/ 922100 h 1005927"/>
                  <a:gd name="connsiteX49" fmla="*/ 588451 w 1259639"/>
                  <a:gd name="connsiteY49" fmla="*/ 922100 h 1005927"/>
                  <a:gd name="connsiteX50" fmla="*/ 588451 w 1259639"/>
                  <a:gd name="connsiteY50" fmla="*/ 1005927 h 1005927"/>
                  <a:gd name="connsiteX51" fmla="*/ 672582 w 1259639"/>
                  <a:gd name="connsiteY51" fmla="*/ 1005927 h 1005927"/>
                  <a:gd name="connsiteX52" fmla="*/ 672582 w 1259639"/>
                  <a:gd name="connsiteY52" fmla="*/ 922100 h 1005927"/>
                  <a:gd name="connsiteX53" fmla="*/ 756713 w 1259639"/>
                  <a:gd name="connsiteY53" fmla="*/ 922100 h 1005927"/>
                  <a:gd name="connsiteX54" fmla="*/ 756713 w 1259639"/>
                  <a:gd name="connsiteY54" fmla="*/ 838273 h 1005927"/>
                  <a:gd name="connsiteX55" fmla="*/ 798546 w 1259639"/>
                  <a:gd name="connsiteY55" fmla="*/ 838273 h 1005927"/>
                  <a:gd name="connsiteX56" fmla="*/ 840379 w 1259639"/>
                  <a:gd name="connsiteY56" fmla="*/ 838273 h 1005927"/>
                  <a:gd name="connsiteX57" fmla="*/ 840379 w 1259639"/>
                  <a:gd name="connsiteY57" fmla="*/ 754445 h 1005927"/>
                  <a:gd name="connsiteX58" fmla="*/ 840379 w 1259639"/>
                  <a:gd name="connsiteY58" fmla="*/ 754445 h 1005927"/>
                  <a:gd name="connsiteX59" fmla="*/ 924510 w 1259639"/>
                  <a:gd name="connsiteY59" fmla="*/ 754445 h 1005927"/>
                  <a:gd name="connsiteX60" fmla="*/ 924510 w 1259639"/>
                  <a:gd name="connsiteY60" fmla="*/ 670618 h 1005927"/>
                  <a:gd name="connsiteX61" fmla="*/ 924510 w 1259639"/>
                  <a:gd name="connsiteY61" fmla="*/ 670618 h 1005927"/>
                  <a:gd name="connsiteX62" fmla="*/ 1008641 w 1259639"/>
                  <a:gd name="connsiteY62" fmla="*/ 670618 h 1005927"/>
                  <a:gd name="connsiteX63" fmla="*/ 1008641 w 1259639"/>
                  <a:gd name="connsiteY63" fmla="*/ 586791 h 1005927"/>
                  <a:gd name="connsiteX64" fmla="*/ 1008641 w 1259639"/>
                  <a:gd name="connsiteY64" fmla="*/ 586791 h 1005927"/>
                  <a:gd name="connsiteX65" fmla="*/ 1092772 w 1259639"/>
                  <a:gd name="connsiteY65" fmla="*/ 586791 h 1005927"/>
                  <a:gd name="connsiteX66" fmla="*/ 1092772 w 1259639"/>
                  <a:gd name="connsiteY66" fmla="*/ 502964 h 1005927"/>
                  <a:gd name="connsiteX67" fmla="*/ 1175508 w 1259639"/>
                  <a:gd name="connsiteY67" fmla="*/ 502964 h 1005927"/>
                  <a:gd name="connsiteX68" fmla="*/ 1175508 w 1259639"/>
                  <a:gd name="connsiteY68" fmla="*/ 419136 h 1005927"/>
                  <a:gd name="connsiteX69" fmla="*/ 1175508 w 1259639"/>
                  <a:gd name="connsiteY69" fmla="*/ 419136 h 1005927"/>
                  <a:gd name="connsiteX70" fmla="*/ 1175508 w 1259639"/>
                  <a:gd name="connsiteY70" fmla="*/ 419136 h 1005927"/>
                  <a:gd name="connsiteX71" fmla="*/ 1259639 w 1259639"/>
                  <a:gd name="connsiteY71" fmla="*/ 419136 h 1005927"/>
                  <a:gd name="connsiteX72" fmla="*/ 1259639 w 1259639"/>
                  <a:gd name="connsiteY72" fmla="*/ 334383 h 1005927"/>
                  <a:gd name="connsiteX73" fmla="*/ 1259639 w 1259639"/>
                  <a:gd name="connsiteY73" fmla="*/ 251019 h 1005927"/>
                  <a:gd name="connsiteX74" fmla="*/ 1175508 w 1259639"/>
                  <a:gd name="connsiteY74" fmla="*/ 251019 h 1005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59639" h="1005927">
                    <a:moveTo>
                      <a:pt x="1175508" y="251019"/>
                    </a:moveTo>
                    <a:lnTo>
                      <a:pt x="1175508" y="167191"/>
                    </a:lnTo>
                    <a:lnTo>
                      <a:pt x="1091377" y="167191"/>
                    </a:lnTo>
                    <a:lnTo>
                      <a:pt x="1091377" y="83364"/>
                    </a:lnTo>
                    <a:lnTo>
                      <a:pt x="1007247" y="83364"/>
                    </a:lnTo>
                    <a:lnTo>
                      <a:pt x="1007247" y="0"/>
                    </a:lnTo>
                    <a:lnTo>
                      <a:pt x="923116" y="0"/>
                    </a:lnTo>
                    <a:lnTo>
                      <a:pt x="838985" y="0"/>
                    </a:lnTo>
                    <a:lnTo>
                      <a:pt x="754854" y="0"/>
                    </a:lnTo>
                    <a:lnTo>
                      <a:pt x="754854" y="83827"/>
                    </a:lnTo>
                    <a:lnTo>
                      <a:pt x="754854" y="83827"/>
                    </a:lnTo>
                    <a:lnTo>
                      <a:pt x="670723" y="83827"/>
                    </a:lnTo>
                    <a:lnTo>
                      <a:pt x="670723" y="167655"/>
                    </a:lnTo>
                    <a:lnTo>
                      <a:pt x="670723" y="167655"/>
                    </a:lnTo>
                    <a:lnTo>
                      <a:pt x="586592" y="167655"/>
                    </a:lnTo>
                    <a:lnTo>
                      <a:pt x="586592" y="167655"/>
                    </a:lnTo>
                    <a:lnTo>
                      <a:pt x="586592" y="83364"/>
                    </a:lnTo>
                    <a:lnTo>
                      <a:pt x="502461" y="83364"/>
                    </a:lnTo>
                    <a:lnTo>
                      <a:pt x="502461" y="83364"/>
                    </a:lnTo>
                    <a:lnTo>
                      <a:pt x="502461" y="0"/>
                    </a:lnTo>
                    <a:lnTo>
                      <a:pt x="418330" y="0"/>
                    </a:lnTo>
                    <a:lnTo>
                      <a:pt x="335594" y="0"/>
                    </a:lnTo>
                    <a:lnTo>
                      <a:pt x="251928" y="0"/>
                    </a:lnTo>
                    <a:lnTo>
                      <a:pt x="251928" y="83827"/>
                    </a:lnTo>
                    <a:lnTo>
                      <a:pt x="167797" y="83827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83666" y="167655"/>
                    </a:lnTo>
                    <a:lnTo>
                      <a:pt x="83666" y="251482"/>
                    </a:lnTo>
                    <a:lnTo>
                      <a:pt x="83666" y="251482"/>
                    </a:lnTo>
                    <a:lnTo>
                      <a:pt x="0" y="251482"/>
                    </a:lnTo>
                    <a:lnTo>
                      <a:pt x="0" y="335309"/>
                    </a:lnTo>
                    <a:lnTo>
                      <a:pt x="0" y="419136"/>
                    </a:lnTo>
                    <a:lnTo>
                      <a:pt x="84131" y="419136"/>
                    </a:lnTo>
                    <a:lnTo>
                      <a:pt x="84131" y="502964"/>
                    </a:lnTo>
                    <a:lnTo>
                      <a:pt x="114808" y="502964"/>
                    </a:lnTo>
                    <a:lnTo>
                      <a:pt x="168262" y="502964"/>
                    </a:lnTo>
                    <a:lnTo>
                      <a:pt x="168262" y="586791"/>
                    </a:lnTo>
                    <a:lnTo>
                      <a:pt x="252393" y="586791"/>
                    </a:lnTo>
                    <a:lnTo>
                      <a:pt x="252393" y="670618"/>
                    </a:lnTo>
                    <a:lnTo>
                      <a:pt x="336524" y="670618"/>
                    </a:lnTo>
                    <a:lnTo>
                      <a:pt x="336524" y="754445"/>
                    </a:lnTo>
                    <a:lnTo>
                      <a:pt x="372779" y="754445"/>
                    </a:lnTo>
                    <a:lnTo>
                      <a:pt x="420190" y="754445"/>
                    </a:lnTo>
                    <a:lnTo>
                      <a:pt x="420190" y="838273"/>
                    </a:lnTo>
                    <a:lnTo>
                      <a:pt x="504320" y="838273"/>
                    </a:lnTo>
                    <a:lnTo>
                      <a:pt x="504320" y="922100"/>
                    </a:lnTo>
                    <a:lnTo>
                      <a:pt x="588451" y="922100"/>
                    </a:lnTo>
                    <a:lnTo>
                      <a:pt x="588451" y="1005927"/>
                    </a:lnTo>
                    <a:lnTo>
                      <a:pt x="672582" y="1005927"/>
                    </a:lnTo>
                    <a:lnTo>
                      <a:pt x="672582" y="922100"/>
                    </a:lnTo>
                    <a:lnTo>
                      <a:pt x="756713" y="922100"/>
                    </a:lnTo>
                    <a:lnTo>
                      <a:pt x="756713" y="838273"/>
                    </a:lnTo>
                    <a:lnTo>
                      <a:pt x="798546" y="838273"/>
                    </a:lnTo>
                    <a:lnTo>
                      <a:pt x="840379" y="838273"/>
                    </a:lnTo>
                    <a:lnTo>
                      <a:pt x="840379" y="754445"/>
                    </a:lnTo>
                    <a:lnTo>
                      <a:pt x="840379" y="754445"/>
                    </a:lnTo>
                    <a:lnTo>
                      <a:pt x="924510" y="754445"/>
                    </a:lnTo>
                    <a:lnTo>
                      <a:pt x="924510" y="670618"/>
                    </a:lnTo>
                    <a:lnTo>
                      <a:pt x="924510" y="670618"/>
                    </a:lnTo>
                    <a:lnTo>
                      <a:pt x="1008641" y="670618"/>
                    </a:lnTo>
                    <a:lnTo>
                      <a:pt x="1008641" y="586791"/>
                    </a:lnTo>
                    <a:lnTo>
                      <a:pt x="1008641" y="586791"/>
                    </a:lnTo>
                    <a:lnTo>
                      <a:pt x="1092772" y="586791"/>
                    </a:lnTo>
                    <a:lnTo>
                      <a:pt x="1092772" y="502964"/>
                    </a:lnTo>
                    <a:lnTo>
                      <a:pt x="1175508" y="502964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259639" y="419136"/>
                    </a:lnTo>
                    <a:lnTo>
                      <a:pt x="1259639" y="334383"/>
                    </a:lnTo>
                    <a:lnTo>
                      <a:pt x="1259639" y="251019"/>
                    </a:lnTo>
                    <a:lnTo>
                      <a:pt x="1175508" y="251019"/>
                    </a:lnTo>
                    <a:close/>
                  </a:path>
                </a:pathLst>
              </a:custGeom>
              <a:solidFill>
                <a:srgbClr val="DE2E2A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15" name="Graphic 43">
                <a:extLst>
                  <a:ext uri="{FF2B5EF4-FFF2-40B4-BE49-F238E27FC236}">
                    <a16:creationId xmlns:a16="http://schemas.microsoft.com/office/drawing/2014/main" id="{F146205A-815F-3BD2-3A30-F90BC4E8DDEE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27436" cy="1171265"/>
                <a:chOff x="1532800" y="1180324"/>
                <a:chExt cx="1427436" cy="1171265"/>
              </a:xfrm>
              <a:solidFill>
                <a:srgbClr val="242428"/>
              </a:solidFill>
            </p:grpSpPr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EA7B67C6-A41A-D390-A5CA-29BD56AC7D92}"/>
                    </a:ext>
                  </a:extLst>
                </p:cNvPr>
                <p:cNvSpPr/>
                <p:nvPr/>
              </p:nvSpPr>
              <p:spPr>
                <a:xfrm>
                  <a:off x="1616930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5D33BB5E-73C3-7710-ECDA-890D0FCACC37}"/>
                    </a:ext>
                  </a:extLst>
                </p:cNvPr>
                <p:cNvSpPr/>
                <p:nvPr/>
              </p:nvSpPr>
              <p:spPr>
                <a:xfrm>
                  <a:off x="1700596" y="1264151"/>
                  <a:ext cx="168261" cy="167191"/>
                </a:xfrm>
                <a:custGeom>
                  <a:avLst/>
                  <a:gdLst>
                    <a:gd name="connsiteX0" fmla="*/ 84131 w 168261"/>
                    <a:gd name="connsiteY0" fmla="*/ 83364 h 167191"/>
                    <a:gd name="connsiteX1" fmla="*/ 168262 w 168261"/>
                    <a:gd name="connsiteY1" fmla="*/ 83364 h 167191"/>
                    <a:gd name="connsiteX2" fmla="*/ 168262 w 168261"/>
                    <a:gd name="connsiteY2" fmla="*/ 0 h 167191"/>
                    <a:gd name="connsiteX3" fmla="*/ 84131 w 168261"/>
                    <a:gd name="connsiteY3" fmla="*/ 0 h 167191"/>
                    <a:gd name="connsiteX4" fmla="*/ 84131 w 168261"/>
                    <a:gd name="connsiteY4" fmla="*/ 83364 h 167191"/>
                    <a:gd name="connsiteX5" fmla="*/ 0 w 168261"/>
                    <a:gd name="connsiteY5" fmla="*/ 83364 h 167191"/>
                    <a:gd name="connsiteX6" fmla="*/ 0 w 168261"/>
                    <a:gd name="connsiteY6" fmla="*/ 167191 h 167191"/>
                    <a:gd name="connsiteX7" fmla="*/ 84131 w 168261"/>
                    <a:gd name="connsiteY7" fmla="*/ 167191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261" h="167191">
                      <a:moveTo>
                        <a:pt x="84131" y="83364"/>
                      </a:moveTo>
                      <a:lnTo>
                        <a:pt x="168262" y="83364"/>
                      </a:lnTo>
                      <a:lnTo>
                        <a:pt x="168262" y="0"/>
                      </a:lnTo>
                      <a:lnTo>
                        <a:pt x="84131" y="0"/>
                      </a:lnTo>
                      <a:lnTo>
                        <a:pt x="84131" y="83364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99E64218-0022-3DEA-B237-0EC7C723BB4C}"/>
                    </a:ext>
                  </a:extLst>
                </p:cNvPr>
                <p:cNvSpPr/>
                <p:nvPr/>
              </p:nvSpPr>
              <p:spPr>
                <a:xfrm>
                  <a:off x="1868858" y="1180324"/>
                  <a:ext cx="251927" cy="83827"/>
                </a:xfrm>
                <a:custGeom>
                  <a:avLst/>
                  <a:gdLst>
                    <a:gd name="connsiteX0" fmla="*/ 167797 w 251927"/>
                    <a:gd name="connsiteY0" fmla="*/ 83827 h 83827"/>
                    <a:gd name="connsiteX1" fmla="*/ 251928 w 251927"/>
                    <a:gd name="connsiteY1" fmla="*/ 83827 h 83827"/>
                    <a:gd name="connsiteX2" fmla="*/ 251928 w 251927"/>
                    <a:gd name="connsiteY2" fmla="*/ 0 h 83827"/>
                    <a:gd name="connsiteX3" fmla="*/ 167797 w 251927"/>
                    <a:gd name="connsiteY3" fmla="*/ 0 h 83827"/>
                    <a:gd name="connsiteX4" fmla="*/ 83666 w 251927"/>
                    <a:gd name="connsiteY4" fmla="*/ 0 h 83827"/>
                    <a:gd name="connsiteX5" fmla="*/ 0 w 251927"/>
                    <a:gd name="connsiteY5" fmla="*/ 0 h 83827"/>
                    <a:gd name="connsiteX6" fmla="*/ 0 w 251927"/>
                    <a:gd name="connsiteY6" fmla="*/ 83827 h 83827"/>
                    <a:gd name="connsiteX7" fmla="*/ 83666 w 251927"/>
                    <a:gd name="connsiteY7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1927" h="83827">
                      <a:moveTo>
                        <a:pt x="167797" y="83827"/>
                      </a:moveTo>
                      <a:lnTo>
                        <a:pt x="251928" y="83827"/>
                      </a:ln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717CB105-AFCA-E00A-7D93-7DD0B0CCD024}"/>
                    </a:ext>
                  </a:extLst>
                </p:cNvPr>
                <p:cNvSpPr/>
                <p:nvPr/>
              </p:nvSpPr>
              <p:spPr>
                <a:xfrm>
                  <a:off x="2120786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B67E5218-C9AF-ED35-4019-DD1B2DDE201D}"/>
                    </a:ext>
                  </a:extLst>
                </p:cNvPr>
                <p:cNvSpPr/>
                <p:nvPr/>
              </p:nvSpPr>
              <p:spPr>
                <a:xfrm>
                  <a:off x="2708308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AE677502-F76C-CFD5-79E6-FB5587EF56F8}"/>
                    </a:ext>
                  </a:extLst>
                </p:cNvPr>
                <p:cNvSpPr/>
                <p:nvPr/>
              </p:nvSpPr>
              <p:spPr>
                <a:xfrm>
                  <a:off x="2372714" y="1180324"/>
                  <a:ext cx="335593" cy="167191"/>
                </a:xfrm>
                <a:custGeom>
                  <a:avLst/>
                  <a:gdLst>
                    <a:gd name="connsiteX0" fmla="*/ 251928 w 335593"/>
                    <a:gd name="connsiteY0" fmla="*/ 83827 h 167191"/>
                    <a:gd name="connsiteX1" fmla="*/ 251928 w 335593"/>
                    <a:gd name="connsiteY1" fmla="*/ 0 h 167191"/>
                    <a:gd name="connsiteX2" fmla="*/ 167797 w 335593"/>
                    <a:gd name="connsiteY2" fmla="*/ 0 h 167191"/>
                    <a:gd name="connsiteX3" fmla="*/ 83666 w 335593"/>
                    <a:gd name="connsiteY3" fmla="*/ 0 h 167191"/>
                    <a:gd name="connsiteX4" fmla="*/ 0 w 335593"/>
                    <a:gd name="connsiteY4" fmla="*/ 0 h 167191"/>
                    <a:gd name="connsiteX5" fmla="*/ 0 w 335593"/>
                    <a:gd name="connsiteY5" fmla="*/ 83827 h 167191"/>
                    <a:gd name="connsiteX6" fmla="*/ 83666 w 335593"/>
                    <a:gd name="connsiteY6" fmla="*/ 83827 h 167191"/>
                    <a:gd name="connsiteX7" fmla="*/ 167797 w 335593"/>
                    <a:gd name="connsiteY7" fmla="*/ 83827 h 167191"/>
                    <a:gd name="connsiteX8" fmla="*/ 251928 w 335593"/>
                    <a:gd name="connsiteY8" fmla="*/ 83827 h 167191"/>
                    <a:gd name="connsiteX9" fmla="*/ 251928 w 335593"/>
                    <a:gd name="connsiteY9" fmla="*/ 167191 h 167191"/>
                    <a:gd name="connsiteX10" fmla="*/ 335594 w 335593"/>
                    <a:gd name="connsiteY10" fmla="*/ 167191 h 167191"/>
                    <a:gd name="connsiteX11" fmla="*/ 335594 w 335593"/>
                    <a:gd name="connsiteY11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5593" h="167191">
                      <a:moveTo>
                        <a:pt x="251928" y="83827"/>
                      </a:move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167797" y="83827"/>
                      </a:lnTo>
                      <a:lnTo>
                        <a:pt x="251928" y="83827"/>
                      </a:lnTo>
                      <a:lnTo>
                        <a:pt x="251928" y="167191"/>
                      </a:lnTo>
                      <a:lnTo>
                        <a:pt x="335594" y="167191"/>
                      </a:lnTo>
                      <a:lnTo>
                        <a:pt x="335594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9A070D63-E3E4-3F9C-F658-88D5D8176852}"/>
                    </a:ext>
                  </a:extLst>
                </p:cNvPr>
                <p:cNvSpPr/>
                <p:nvPr/>
              </p:nvSpPr>
              <p:spPr>
                <a:xfrm>
                  <a:off x="2204452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8B3D7FFC-660B-7B0B-F85C-9881064D6E95}"/>
                    </a:ext>
                  </a:extLst>
                </p:cNvPr>
                <p:cNvSpPr/>
                <p:nvPr/>
              </p:nvSpPr>
              <p:spPr>
                <a:xfrm>
                  <a:off x="2288583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3708E03E-B10F-44A3-432F-31E183B8EE7D}"/>
                    </a:ext>
                  </a:extLst>
                </p:cNvPr>
                <p:cNvSpPr/>
                <p:nvPr/>
              </p:nvSpPr>
              <p:spPr>
                <a:xfrm>
                  <a:off x="2792439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C065EB27-4A2D-F67D-7E01-4424483A3BE5}"/>
                    </a:ext>
                  </a:extLst>
                </p:cNvPr>
                <p:cNvSpPr/>
                <p:nvPr/>
              </p:nvSpPr>
              <p:spPr>
                <a:xfrm>
                  <a:off x="2876570" y="1515169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0 h 167191"/>
                    <a:gd name="connsiteX1" fmla="*/ 0 w 83666"/>
                    <a:gd name="connsiteY1" fmla="*/ 83364 h 167191"/>
                    <a:gd name="connsiteX2" fmla="*/ 0 w 83666"/>
                    <a:gd name="connsiteY2" fmla="*/ 167191 h 167191"/>
                    <a:gd name="connsiteX3" fmla="*/ 83666 w 83666"/>
                    <a:gd name="connsiteY3" fmla="*/ 167191 h 167191"/>
                    <a:gd name="connsiteX4" fmla="*/ 83666 w 83666"/>
                    <a:gd name="connsiteY4" fmla="*/ 83364 h 167191"/>
                    <a:gd name="connsiteX5" fmla="*/ 83666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0"/>
                      </a:move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364"/>
                      </a:lnTo>
                      <a:lnTo>
                        <a:pt x="8366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31E8AAD5-D0DF-25DC-4143-92A639786CEA}"/>
                    </a:ext>
                  </a:extLst>
                </p:cNvPr>
                <p:cNvSpPr/>
                <p:nvPr/>
              </p:nvSpPr>
              <p:spPr>
                <a:xfrm>
                  <a:off x="1532800" y="1515169"/>
                  <a:ext cx="167796" cy="251018"/>
                </a:xfrm>
                <a:custGeom>
                  <a:avLst/>
                  <a:gdLst>
                    <a:gd name="connsiteX0" fmla="*/ 84131 w 167796"/>
                    <a:gd name="connsiteY0" fmla="*/ 167191 h 251018"/>
                    <a:gd name="connsiteX1" fmla="*/ 84131 w 167796"/>
                    <a:gd name="connsiteY1" fmla="*/ 83364 h 251018"/>
                    <a:gd name="connsiteX2" fmla="*/ 84131 w 167796"/>
                    <a:gd name="connsiteY2" fmla="*/ 0 h 251018"/>
                    <a:gd name="connsiteX3" fmla="*/ 0 w 167796"/>
                    <a:gd name="connsiteY3" fmla="*/ 0 h 251018"/>
                    <a:gd name="connsiteX4" fmla="*/ 0 w 167796"/>
                    <a:gd name="connsiteY4" fmla="*/ 83364 h 251018"/>
                    <a:gd name="connsiteX5" fmla="*/ 0 w 167796"/>
                    <a:gd name="connsiteY5" fmla="*/ 167191 h 251018"/>
                    <a:gd name="connsiteX6" fmla="*/ 84131 w 167796"/>
                    <a:gd name="connsiteY6" fmla="*/ 167191 h 251018"/>
                    <a:gd name="connsiteX7" fmla="*/ 84131 w 167796"/>
                    <a:gd name="connsiteY7" fmla="*/ 251019 h 251018"/>
                    <a:gd name="connsiteX8" fmla="*/ 167797 w 167796"/>
                    <a:gd name="connsiteY8" fmla="*/ 251019 h 251018"/>
                    <a:gd name="connsiteX9" fmla="*/ 167797 w 167796"/>
                    <a:gd name="connsiteY9" fmla="*/ 167191 h 251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7796" h="251018">
                      <a:moveTo>
                        <a:pt x="84131" y="167191"/>
                      </a:moveTo>
                      <a:lnTo>
                        <a:pt x="84131" y="83364"/>
                      </a:lnTo>
                      <a:lnTo>
                        <a:pt x="84131" y="0"/>
                      </a:lnTo>
                      <a:lnTo>
                        <a:pt x="0" y="0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lnTo>
                        <a:pt x="84131" y="251019"/>
                      </a:lnTo>
                      <a:lnTo>
                        <a:pt x="167797" y="251019"/>
                      </a:lnTo>
                      <a:lnTo>
                        <a:pt x="167797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1FEF56A0-0FA0-122A-308C-CAA4F1C181CA}"/>
                    </a:ext>
                  </a:extLst>
                </p:cNvPr>
                <p:cNvSpPr/>
                <p:nvPr/>
              </p:nvSpPr>
              <p:spPr>
                <a:xfrm>
                  <a:off x="1700596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FCA7C3D4-5FF7-008F-A0BB-2B7C447620CC}"/>
                    </a:ext>
                  </a:extLst>
                </p:cNvPr>
                <p:cNvSpPr/>
                <p:nvPr/>
              </p:nvSpPr>
              <p:spPr>
                <a:xfrm>
                  <a:off x="1784727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966E5005-DD30-A56F-456F-CF12A0E114A5}"/>
                    </a:ext>
                  </a:extLst>
                </p:cNvPr>
                <p:cNvSpPr/>
                <p:nvPr/>
              </p:nvSpPr>
              <p:spPr>
                <a:xfrm>
                  <a:off x="1868858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8417D99A-8FC0-BB91-17BD-DAB58456ED69}"/>
                    </a:ext>
                  </a:extLst>
                </p:cNvPr>
                <p:cNvSpPr/>
                <p:nvPr/>
              </p:nvSpPr>
              <p:spPr>
                <a:xfrm>
                  <a:off x="1952524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5DD090F4-89F5-200F-25C2-774F32DC369A}"/>
                    </a:ext>
                  </a:extLst>
                </p:cNvPr>
                <p:cNvSpPr/>
                <p:nvPr/>
              </p:nvSpPr>
              <p:spPr>
                <a:xfrm>
                  <a:off x="2036655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2449DC2D-4470-BD53-B60D-8DAFFF72C2ED}"/>
                    </a:ext>
                  </a:extLst>
                </p:cNvPr>
                <p:cNvSpPr/>
                <p:nvPr/>
              </p:nvSpPr>
              <p:spPr>
                <a:xfrm>
                  <a:off x="2120786" y="2184398"/>
                  <a:ext cx="167796" cy="167191"/>
                </a:xfrm>
                <a:custGeom>
                  <a:avLst/>
                  <a:gdLst>
                    <a:gd name="connsiteX0" fmla="*/ 83666 w 167796"/>
                    <a:gd name="connsiteY0" fmla="*/ 0 h 167191"/>
                    <a:gd name="connsiteX1" fmla="*/ 0 w 167796"/>
                    <a:gd name="connsiteY1" fmla="*/ 0 h 167191"/>
                    <a:gd name="connsiteX2" fmla="*/ 0 w 167796"/>
                    <a:gd name="connsiteY2" fmla="*/ 83827 h 167191"/>
                    <a:gd name="connsiteX3" fmla="*/ 83666 w 167796"/>
                    <a:gd name="connsiteY3" fmla="*/ 83827 h 167191"/>
                    <a:gd name="connsiteX4" fmla="*/ 83666 w 167796"/>
                    <a:gd name="connsiteY4" fmla="*/ 167191 h 167191"/>
                    <a:gd name="connsiteX5" fmla="*/ 167797 w 167796"/>
                    <a:gd name="connsiteY5" fmla="*/ 167191 h 167191"/>
                    <a:gd name="connsiteX6" fmla="*/ 167797 w 167796"/>
                    <a:gd name="connsiteY6" fmla="*/ 83827 h 167191"/>
                    <a:gd name="connsiteX7" fmla="*/ 83666 w 167796"/>
                    <a:gd name="connsiteY7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796" h="167191">
                      <a:moveTo>
                        <a:pt x="83666" y="0"/>
                      </a:move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83666" y="167191"/>
                      </a:lnTo>
                      <a:lnTo>
                        <a:pt x="167797" y="167191"/>
                      </a:lnTo>
                      <a:lnTo>
                        <a:pt x="167797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77A8DAF8-56D1-B616-B24B-1A1BB8984E94}"/>
                    </a:ext>
                  </a:extLst>
                </p:cNvPr>
                <p:cNvSpPr/>
                <p:nvPr/>
              </p:nvSpPr>
              <p:spPr>
                <a:xfrm>
                  <a:off x="2288583" y="218439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5E9DEEEF-7AF9-5194-D9A6-355579AD69C8}"/>
                    </a:ext>
                  </a:extLst>
                </p:cNvPr>
                <p:cNvSpPr/>
                <p:nvPr/>
              </p:nvSpPr>
              <p:spPr>
                <a:xfrm>
                  <a:off x="2372714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11CD58F6-BA83-5DE5-F9BC-1B1046BEBBBB}"/>
                    </a:ext>
                  </a:extLst>
                </p:cNvPr>
                <p:cNvSpPr/>
                <p:nvPr/>
              </p:nvSpPr>
              <p:spPr>
                <a:xfrm>
                  <a:off x="2792439" y="168236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AD426235-88E6-0F29-B0BD-8931AECAACF6}"/>
                    </a:ext>
                  </a:extLst>
                </p:cNvPr>
                <p:cNvSpPr/>
                <p:nvPr/>
              </p:nvSpPr>
              <p:spPr>
                <a:xfrm>
                  <a:off x="2708308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F396643A-25D9-357A-C40C-82EDC640F63F}"/>
                    </a:ext>
                  </a:extLst>
                </p:cNvPr>
                <p:cNvSpPr/>
                <p:nvPr/>
              </p:nvSpPr>
              <p:spPr>
                <a:xfrm>
                  <a:off x="2624642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9A5F5242-DF74-B30B-1029-6EE6C5757A44}"/>
                    </a:ext>
                  </a:extLst>
                </p:cNvPr>
                <p:cNvSpPr/>
                <p:nvPr/>
              </p:nvSpPr>
              <p:spPr>
                <a:xfrm>
                  <a:off x="2540511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9" name="Freeform 38">
                  <a:extLst>
                    <a:ext uri="{FF2B5EF4-FFF2-40B4-BE49-F238E27FC236}">
                      <a16:creationId xmlns:a16="http://schemas.microsoft.com/office/drawing/2014/main" id="{5CE75C68-E372-EB0A-55DB-8FB3EE420CC6}"/>
                    </a:ext>
                  </a:extLst>
                </p:cNvPr>
                <p:cNvSpPr/>
                <p:nvPr/>
              </p:nvSpPr>
              <p:spPr>
                <a:xfrm>
                  <a:off x="2456380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40" name="Graphic 43">
                <a:extLst>
                  <a:ext uri="{FF2B5EF4-FFF2-40B4-BE49-F238E27FC236}">
                    <a16:creationId xmlns:a16="http://schemas.microsoft.com/office/drawing/2014/main" id="{A06A6C9E-2E29-3D1F-A395-8A7C000CBBF5}"/>
                  </a:ext>
                </a:extLst>
              </p:cNvPr>
              <p:cNvGrpSpPr/>
              <p:nvPr/>
            </p:nvGrpSpPr>
            <p:grpSpPr>
              <a:xfrm>
                <a:off x="1868858" y="1431342"/>
                <a:ext cx="167796" cy="251018"/>
                <a:chOff x="1868858" y="1431342"/>
                <a:chExt cx="167796" cy="251018"/>
              </a:xfrm>
              <a:solidFill>
                <a:srgbClr val="EDEDED"/>
              </a:solidFill>
            </p:grpSpPr>
            <p:sp>
              <p:nvSpPr>
                <p:cNvPr id="41" name="Freeform 40">
                  <a:extLst>
                    <a:ext uri="{FF2B5EF4-FFF2-40B4-BE49-F238E27FC236}">
                      <a16:creationId xmlns:a16="http://schemas.microsoft.com/office/drawing/2014/main" id="{907AD38A-9EBC-8853-9484-77CA303FA076}"/>
                    </a:ext>
                  </a:extLst>
                </p:cNvPr>
                <p:cNvSpPr/>
                <p:nvPr/>
              </p:nvSpPr>
              <p:spPr>
                <a:xfrm>
                  <a:off x="1952524" y="1598533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4C38FAE7-30BF-7BD4-806A-BDED6A623B26}"/>
                    </a:ext>
                  </a:extLst>
                </p:cNvPr>
                <p:cNvSpPr/>
                <p:nvPr/>
              </p:nvSpPr>
              <p:spPr>
                <a:xfrm>
                  <a:off x="1868858" y="1431342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83827 h 167191"/>
                    <a:gd name="connsiteX1" fmla="*/ 0 w 83666"/>
                    <a:gd name="connsiteY1" fmla="*/ 167191 h 167191"/>
                    <a:gd name="connsiteX2" fmla="*/ 83666 w 83666"/>
                    <a:gd name="connsiteY2" fmla="*/ 167191 h 167191"/>
                    <a:gd name="connsiteX3" fmla="*/ 83666 w 83666"/>
                    <a:gd name="connsiteY3" fmla="*/ 83827 h 167191"/>
                    <a:gd name="connsiteX4" fmla="*/ 83666 w 83666"/>
                    <a:gd name="connsiteY4" fmla="*/ 0 h 167191"/>
                    <a:gd name="connsiteX5" fmla="*/ 0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83827"/>
                      </a:move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827"/>
                      </a:lnTo>
                      <a:lnTo>
                        <a:pt x="836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9B1896AA-923F-9DDA-62AC-D5B856822BA8}"/>
                  </a:ext>
                </a:extLst>
              </p:cNvPr>
              <p:cNvSpPr/>
              <p:nvPr/>
            </p:nvSpPr>
            <p:spPr>
              <a:xfrm>
                <a:off x="1616930" y="1515169"/>
                <a:ext cx="1259639" cy="753055"/>
              </a:xfrm>
              <a:custGeom>
                <a:avLst/>
                <a:gdLst>
                  <a:gd name="connsiteX0" fmla="*/ 1175508 w 1259639"/>
                  <a:gd name="connsiteY0" fmla="*/ 0 h 753055"/>
                  <a:gd name="connsiteX1" fmla="*/ 1175508 w 1259639"/>
                  <a:gd name="connsiteY1" fmla="*/ 83364 h 753055"/>
                  <a:gd name="connsiteX2" fmla="*/ 1091377 w 1259639"/>
                  <a:gd name="connsiteY2" fmla="*/ 83364 h 753055"/>
                  <a:gd name="connsiteX3" fmla="*/ 1091377 w 1259639"/>
                  <a:gd name="connsiteY3" fmla="*/ 167191 h 753055"/>
                  <a:gd name="connsiteX4" fmla="*/ 1007711 w 1259639"/>
                  <a:gd name="connsiteY4" fmla="*/ 167191 h 753055"/>
                  <a:gd name="connsiteX5" fmla="*/ 1007711 w 1259639"/>
                  <a:gd name="connsiteY5" fmla="*/ 251019 h 753055"/>
                  <a:gd name="connsiteX6" fmla="*/ 1007711 w 1259639"/>
                  <a:gd name="connsiteY6" fmla="*/ 251019 h 753055"/>
                  <a:gd name="connsiteX7" fmla="*/ 923580 w 1259639"/>
                  <a:gd name="connsiteY7" fmla="*/ 251019 h 753055"/>
                  <a:gd name="connsiteX8" fmla="*/ 923580 w 1259639"/>
                  <a:gd name="connsiteY8" fmla="*/ 334846 h 753055"/>
                  <a:gd name="connsiteX9" fmla="*/ 923580 w 1259639"/>
                  <a:gd name="connsiteY9" fmla="*/ 334846 h 753055"/>
                  <a:gd name="connsiteX10" fmla="*/ 839450 w 1259639"/>
                  <a:gd name="connsiteY10" fmla="*/ 334846 h 753055"/>
                  <a:gd name="connsiteX11" fmla="*/ 839450 w 1259639"/>
                  <a:gd name="connsiteY11" fmla="*/ 418210 h 753055"/>
                  <a:gd name="connsiteX12" fmla="*/ 839450 w 1259639"/>
                  <a:gd name="connsiteY12" fmla="*/ 418210 h 753055"/>
                  <a:gd name="connsiteX13" fmla="*/ 755783 w 1259639"/>
                  <a:gd name="connsiteY13" fmla="*/ 418210 h 753055"/>
                  <a:gd name="connsiteX14" fmla="*/ 755783 w 1259639"/>
                  <a:gd name="connsiteY14" fmla="*/ 502037 h 753055"/>
                  <a:gd name="connsiteX15" fmla="*/ 671653 w 1259639"/>
                  <a:gd name="connsiteY15" fmla="*/ 502037 h 753055"/>
                  <a:gd name="connsiteX16" fmla="*/ 671653 w 1259639"/>
                  <a:gd name="connsiteY16" fmla="*/ 585865 h 753055"/>
                  <a:gd name="connsiteX17" fmla="*/ 587522 w 1259639"/>
                  <a:gd name="connsiteY17" fmla="*/ 585865 h 753055"/>
                  <a:gd name="connsiteX18" fmla="*/ 587522 w 1259639"/>
                  <a:gd name="connsiteY18" fmla="*/ 585865 h 753055"/>
                  <a:gd name="connsiteX19" fmla="*/ 587522 w 1259639"/>
                  <a:gd name="connsiteY19" fmla="*/ 502037 h 753055"/>
                  <a:gd name="connsiteX20" fmla="*/ 503856 w 1259639"/>
                  <a:gd name="connsiteY20" fmla="*/ 502037 h 753055"/>
                  <a:gd name="connsiteX21" fmla="*/ 503856 w 1259639"/>
                  <a:gd name="connsiteY21" fmla="*/ 418210 h 753055"/>
                  <a:gd name="connsiteX22" fmla="*/ 419725 w 1259639"/>
                  <a:gd name="connsiteY22" fmla="*/ 418210 h 753055"/>
                  <a:gd name="connsiteX23" fmla="*/ 419725 w 1259639"/>
                  <a:gd name="connsiteY23" fmla="*/ 334846 h 753055"/>
                  <a:gd name="connsiteX24" fmla="*/ 335594 w 1259639"/>
                  <a:gd name="connsiteY24" fmla="*/ 334846 h 753055"/>
                  <a:gd name="connsiteX25" fmla="*/ 335594 w 1259639"/>
                  <a:gd name="connsiteY25" fmla="*/ 251019 h 753055"/>
                  <a:gd name="connsiteX26" fmla="*/ 251928 w 1259639"/>
                  <a:gd name="connsiteY26" fmla="*/ 251019 h 753055"/>
                  <a:gd name="connsiteX27" fmla="*/ 251928 w 1259639"/>
                  <a:gd name="connsiteY27" fmla="*/ 167191 h 753055"/>
                  <a:gd name="connsiteX28" fmla="*/ 167797 w 1259639"/>
                  <a:gd name="connsiteY28" fmla="*/ 167191 h 753055"/>
                  <a:gd name="connsiteX29" fmla="*/ 167797 w 1259639"/>
                  <a:gd name="connsiteY29" fmla="*/ 83364 h 753055"/>
                  <a:gd name="connsiteX30" fmla="*/ 83666 w 1259639"/>
                  <a:gd name="connsiteY30" fmla="*/ 83364 h 753055"/>
                  <a:gd name="connsiteX31" fmla="*/ 83666 w 1259639"/>
                  <a:gd name="connsiteY31" fmla="*/ 0 h 753055"/>
                  <a:gd name="connsiteX32" fmla="*/ 0 w 1259639"/>
                  <a:gd name="connsiteY32" fmla="*/ 0 h 753055"/>
                  <a:gd name="connsiteX33" fmla="*/ 0 w 1259639"/>
                  <a:gd name="connsiteY33" fmla="*/ 83364 h 753055"/>
                  <a:gd name="connsiteX34" fmla="*/ 0 w 1259639"/>
                  <a:gd name="connsiteY34" fmla="*/ 167191 h 753055"/>
                  <a:gd name="connsiteX35" fmla="*/ 83666 w 1259639"/>
                  <a:gd name="connsiteY35" fmla="*/ 167191 h 753055"/>
                  <a:gd name="connsiteX36" fmla="*/ 83666 w 1259639"/>
                  <a:gd name="connsiteY36" fmla="*/ 251019 h 753055"/>
                  <a:gd name="connsiteX37" fmla="*/ 167797 w 1259639"/>
                  <a:gd name="connsiteY37" fmla="*/ 251019 h 753055"/>
                  <a:gd name="connsiteX38" fmla="*/ 167797 w 1259639"/>
                  <a:gd name="connsiteY38" fmla="*/ 334846 h 753055"/>
                  <a:gd name="connsiteX39" fmla="*/ 251928 w 1259639"/>
                  <a:gd name="connsiteY39" fmla="*/ 334846 h 753055"/>
                  <a:gd name="connsiteX40" fmla="*/ 251928 w 1259639"/>
                  <a:gd name="connsiteY40" fmla="*/ 418210 h 753055"/>
                  <a:gd name="connsiteX41" fmla="*/ 335594 w 1259639"/>
                  <a:gd name="connsiteY41" fmla="*/ 418210 h 753055"/>
                  <a:gd name="connsiteX42" fmla="*/ 335594 w 1259639"/>
                  <a:gd name="connsiteY42" fmla="*/ 502037 h 753055"/>
                  <a:gd name="connsiteX43" fmla="*/ 419725 w 1259639"/>
                  <a:gd name="connsiteY43" fmla="*/ 502037 h 753055"/>
                  <a:gd name="connsiteX44" fmla="*/ 419725 w 1259639"/>
                  <a:gd name="connsiteY44" fmla="*/ 585865 h 753055"/>
                  <a:gd name="connsiteX45" fmla="*/ 503856 w 1259639"/>
                  <a:gd name="connsiteY45" fmla="*/ 585865 h 753055"/>
                  <a:gd name="connsiteX46" fmla="*/ 503856 w 1259639"/>
                  <a:gd name="connsiteY46" fmla="*/ 585865 h 753055"/>
                  <a:gd name="connsiteX47" fmla="*/ 503856 w 1259639"/>
                  <a:gd name="connsiteY47" fmla="*/ 669229 h 753055"/>
                  <a:gd name="connsiteX48" fmla="*/ 587522 w 1259639"/>
                  <a:gd name="connsiteY48" fmla="*/ 669229 h 753055"/>
                  <a:gd name="connsiteX49" fmla="*/ 587522 w 1259639"/>
                  <a:gd name="connsiteY49" fmla="*/ 753056 h 753055"/>
                  <a:gd name="connsiteX50" fmla="*/ 671653 w 1259639"/>
                  <a:gd name="connsiteY50" fmla="*/ 753056 h 753055"/>
                  <a:gd name="connsiteX51" fmla="*/ 671653 w 1259639"/>
                  <a:gd name="connsiteY51" fmla="*/ 669229 h 753055"/>
                  <a:gd name="connsiteX52" fmla="*/ 755783 w 1259639"/>
                  <a:gd name="connsiteY52" fmla="*/ 669229 h 753055"/>
                  <a:gd name="connsiteX53" fmla="*/ 755783 w 1259639"/>
                  <a:gd name="connsiteY53" fmla="*/ 585865 h 753055"/>
                  <a:gd name="connsiteX54" fmla="*/ 839450 w 1259639"/>
                  <a:gd name="connsiteY54" fmla="*/ 585865 h 753055"/>
                  <a:gd name="connsiteX55" fmla="*/ 839450 w 1259639"/>
                  <a:gd name="connsiteY55" fmla="*/ 502037 h 753055"/>
                  <a:gd name="connsiteX56" fmla="*/ 839450 w 1259639"/>
                  <a:gd name="connsiteY56" fmla="*/ 502037 h 753055"/>
                  <a:gd name="connsiteX57" fmla="*/ 923580 w 1259639"/>
                  <a:gd name="connsiteY57" fmla="*/ 502037 h 753055"/>
                  <a:gd name="connsiteX58" fmla="*/ 923580 w 1259639"/>
                  <a:gd name="connsiteY58" fmla="*/ 418210 h 753055"/>
                  <a:gd name="connsiteX59" fmla="*/ 923580 w 1259639"/>
                  <a:gd name="connsiteY59" fmla="*/ 418210 h 753055"/>
                  <a:gd name="connsiteX60" fmla="*/ 1007711 w 1259639"/>
                  <a:gd name="connsiteY60" fmla="*/ 418210 h 753055"/>
                  <a:gd name="connsiteX61" fmla="*/ 1007711 w 1259639"/>
                  <a:gd name="connsiteY61" fmla="*/ 334846 h 753055"/>
                  <a:gd name="connsiteX62" fmla="*/ 1007711 w 1259639"/>
                  <a:gd name="connsiteY62" fmla="*/ 334846 h 753055"/>
                  <a:gd name="connsiteX63" fmla="*/ 1091377 w 1259639"/>
                  <a:gd name="connsiteY63" fmla="*/ 334846 h 753055"/>
                  <a:gd name="connsiteX64" fmla="*/ 1091377 w 1259639"/>
                  <a:gd name="connsiteY64" fmla="*/ 251019 h 753055"/>
                  <a:gd name="connsiteX65" fmla="*/ 1175508 w 1259639"/>
                  <a:gd name="connsiteY65" fmla="*/ 251019 h 753055"/>
                  <a:gd name="connsiteX66" fmla="*/ 1175508 w 1259639"/>
                  <a:gd name="connsiteY66" fmla="*/ 167191 h 753055"/>
                  <a:gd name="connsiteX67" fmla="*/ 1175508 w 1259639"/>
                  <a:gd name="connsiteY67" fmla="*/ 167191 h 753055"/>
                  <a:gd name="connsiteX68" fmla="*/ 1175508 w 1259639"/>
                  <a:gd name="connsiteY68" fmla="*/ 167191 h 753055"/>
                  <a:gd name="connsiteX69" fmla="*/ 1259639 w 1259639"/>
                  <a:gd name="connsiteY69" fmla="*/ 167191 h 753055"/>
                  <a:gd name="connsiteX70" fmla="*/ 1259639 w 1259639"/>
                  <a:gd name="connsiteY70" fmla="*/ 83364 h 753055"/>
                  <a:gd name="connsiteX71" fmla="*/ 1259639 w 1259639"/>
                  <a:gd name="connsiteY71" fmla="*/ 0 h 753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59639" h="753055">
                    <a:moveTo>
                      <a:pt x="1175508" y="0"/>
                    </a:moveTo>
                    <a:lnTo>
                      <a:pt x="1175508" y="83364"/>
                    </a:lnTo>
                    <a:lnTo>
                      <a:pt x="1091377" y="83364"/>
                    </a:lnTo>
                    <a:lnTo>
                      <a:pt x="1091377" y="167191"/>
                    </a:lnTo>
                    <a:lnTo>
                      <a:pt x="1007711" y="167191"/>
                    </a:lnTo>
                    <a:lnTo>
                      <a:pt x="1007711" y="251019"/>
                    </a:lnTo>
                    <a:lnTo>
                      <a:pt x="1007711" y="251019"/>
                    </a:lnTo>
                    <a:lnTo>
                      <a:pt x="923580" y="251019"/>
                    </a:lnTo>
                    <a:lnTo>
                      <a:pt x="923580" y="334846"/>
                    </a:lnTo>
                    <a:lnTo>
                      <a:pt x="923580" y="334846"/>
                    </a:lnTo>
                    <a:lnTo>
                      <a:pt x="839450" y="334846"/>
                    </a:lnTo>
                    <a:lnTo>
                      <a:pt x="839450" y="418210"/>
                    </a:lnTo>
                    <a:lnTo>
                      <a:pt x="839450" y="418210"/>
                    </a:lnTo>
                    <a:lnTo>
                      <a:pt x="755783" y="418210"/>
                    </a:lnTo>
                    <a:lnTo>
                      <a:pt x="755783" y="502037"/>
                    </a:lnTo>
                    <a:lnTo>
                      <a:pt x="671653" y="502037"/>
                    </a:lnTo>
                    <a:lnTo>
                      <a:pt x="671653" y="585865"/>
                    </a:lnTo>
                    <a:lnTo>
                      <a:pt x="587522" y="585865"/>
                    </a:lnTo>
                    <a:lnTo>
                      <a:pt x="587522" y="585865"/>
                    </a:lnTo>
                    <a:lnTo>
                      <a:pt x="587522" y="502037"/>
                    </a:lnTo>
                    <a:lnTo>
                      <a:pt x="503856" y="502037"/>
                    </a:lnTo>
                    <a:lnTo>
                      <a:pt x="503856" y="418210"/>
                    </a:lnTo>
                    <a:lnTo>
                      <a:pt x="419725" y="418210"/>
                    </a:lnTo>
                    <a:lnTo>
                      <a:pt x="419725" y="334846"/>
                    </a:lnTo>
                    <a:lnTo>
                      <a:pt x="335594" y="334846"/>
                    </a:lnTo>
                    <a:lnTo>
                      <a:pt x="335594" y="251019"/>
                    </a:lnTo>
                    <a:lnTo>
                      <a:pt x="251928" y="251019"/>
                    </a:lnTo>
                    <a:lnTo>
                      <a:pt x="251928" y="167191"/>
                    </a:lnTo>
                    <a:lnTo>
                      <a:pt x="167797" y="167191"/>
                    </a:lnTo>
                    <a:lnTo>
                      <a:pt x="167797" y="83364"/>
                    </a:lnTo>
                    <a:lnTo>
                      <a:pt x="83666" y="83364"/>
                    </a:lnTo>
                    <a:lnTo>
                      <a:pt x="83666" y="0"/>
                    </a:lnTo>
                    <a:lnTo>
                      <a:pt x="0" y="0"/>
                    </a:lnTo>
                    <a:lnTo>
                      <a:pt x="0" y="83364"/>
                    </a:lnTo>
                    <a:lnTo>
                      <a:pt x="0" y="167191"/>
                    </a:lnTo>
                    <a:lnTo>
                      <a:pt x="83666" y="167191"/>
                    </a:lnTo>
                    <a:lnTo>
                      <a:pt x="83666" y="251019"/>
                    </a:lnTo>
                    <a:lnTo>
                      <a:pt x="167797" y="251019"/>
                    </a:lnTo>
                    <a:lnTo>
                      <a:pt x="167797" y="334846"/>
                    </a:lnTo>
                    <a:lnTo>
                      <a:pt x="251928" y="334846"/>
                    </a:lnTo>
                    <a:lnTo>
                      <a:pt x="251928" y="418210"/>
                    </a:lnTo>
                    <a:lnTo>
                      <a:pt x="335594" y="418210"/>
                    </a:lnTo>
                    <a:lnTo>
                      <a:pt x="335594" y="502037"/>
                    </a:lnTo>
                    <a:lnTo>
                      <a:pt x="419725" y="502037"/>
                    </a:lnTo>
                    <a:lnTo>
                      <a:pt x="419725" y="585865"/>
                    </a:lnTo>
                    <a:lnTo>
                      <a:pt x="503856" y="585865"/>
                    </a:lnTo>
                    <a:lnTo>
                      <a:pt x="503856" y="585865"/>
                    </a:lnTo>
                    <a:lnTo>
                      <a:pt x="503856" y="669229"/>
                    </a:lnTo>
                    <a:lnTo>
                      <a:pt x="587522" y="669229"/>
                    </a:lnTo>
                    <a:lnTo>
                      <a:pt x="587522" y="753056"/>
                    </a:lnTo>
                    <a:lnTo>
                      <a:pt x="671653" y="753056"/>
                    </a:lnTo>
                    <a:lnTo>
                      <a:pt x="671653" y="669229"/>
                    </a:lnTo>
                    <a:lnTo>
                      <a:pt x="755783" y="669229"/>
                    </a:lnTo>
                    <a:lnTo>
                      <a:pt x="755783" y="585865"/>
                    </a:lnTo>
                    <a:lnTo>
                      <a:pt x="839450" y="585865"/>
                    </a:lnTo>
                    <a:lnTo>
                      <a:pt x="839450" y="502037"/>
                    </a:lnTo>
                    <a:lnTo>
                      <a:pt x="839450" y="502037"/>
                    </a:lnTo>
                    <a:lnTo>
                      <a:pt x="923580" y="502037"/>
                    </a:lnTo>
                    <a:lnTo>
                      <a:pt x="923580" y="418210"/>
                    </a:lnTo>
                    <a:lnTo>
                      <a:pt x="923580" y="418210"/>
                    </a:lnTo>
                    <a:lnTo>
                      <a:pt x="1007711" y="418210"/>
                    </a:lnTo>
                    <a:lnTo>
                      <a:pt x="1007711" y="334846"/>
                    </a:lnTo>
                    <a:lnTo>
                      <a:pt x="1007711" y="334846"/>
                    </a:lnTo>
                    <a:lnTo>
                      <a:pt x="1091377" y="334846"/>
                    </a:lnTo>
                    <a:lnTo>
                      <a:pt x="1091377" y="251019"/>
                    </a:lnTo>
                    <a:lnTo>
                      <a:pt x="1175508" y="251019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259639" y="167191"/>
                    </a:lnTo>
                    <a:lnTo>
                      <a:pt x="1259639" y="83364"/>
                    </a:lnTo>
                    <a:lnTo>
                      <a:pt x="1259639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744DFC69-ABAB-1D10-D3D2-819FFE62B6C2}"/>
              </a:ext>
            </a:extLst>
          </p:cNvPr>
          <p:cNvGrpSpPr/>
          <p:nvPr/>
        </p:nvGrpSpPr>
        <p:grpSpPr>
          <a:xfrm>
            <a:off x="6415034" y="4899692"/>
            <a:ext cx="15358394" cy="8816308"/>
            <a:chOff x="6415033" y="4270510"/>
            <a:chExt cx="16448871" cy="9442284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6FA4E690-46A4-ED16-15BC-31A793F07BBC}"/>
                </a:ext>
              </a:extLst>
            </p:cNvPr>
            <p:cNvGrpSpPr/>
            <p:nvPr/>
          </p:nvGrpSpPr>
          <p:grpSpPr>
            <a:xfrm>
              <a:off x="21247678" y="4524654"/>
              <a:ext cx="1236062" cy="2741321"/>
              <a:chOff x="22110299" y="5621934"/>
              <a:chExt cx="1236062" cy="2741321"/>
            </a:xfrm>
          </p:grpSpPr>
          <p:sp>
            <p:nvSpPr>
              <p:cNvPr id="45" name="Freeform 2">
                <a:extLst>
                  <a:ext uri="{FF2B5EF4-FFF2-40B4-BE49-F238E27FC236}">
                    <a16:creationId xmlns:a16="http://schemas.microsoft.com/office/drawing/2014/main" id="{C5C41061-461A-D44B-B84C-633609BA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692619" y="6237223"/>
                <a:ext cx="65923" cy="2126032"/>
              </a:xfrm>
              <a:custGeom>
                <a:avLst/>
                <a:gdLst>
                  <a:gd name="T0" fmla="*/ 51 w 52"/>
                  <a:gd name="T1" fmla="*/ 1705 h 1706"/>
                  <a:gd name="T2" fmla="*/ 0 w 52"/>
                  <a:gd name="T3" fmla="*/ 1705 h 1706"/>
                  <a:gd name="T4" fmla="*/ 0 w 52"/>
                  <a:gd name="T5" fmla="*/ 0 h 1706"/>
                  <a:gd name="T6" fmla="*/ 51 w 52"/>
                  <a:gd name="T7" fmla="*/ 0 h 1706"/>
                  <a:gd name="T8" fmla="*/ 51 w 52"/>
                  <a:gd name="T9" fmla="*/ 1705 h 1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1706">
                    <a:moveTo>
                      <a:pt x="51" y="1705"/>
                    </a:moveTo>
                    <a:lnTo>
                      <a:pt x="0" y="1705"/>
                    </a:lnTo>
                    <a:lnTo>
                      <a:pt x="0" y="0"/>
                    </a:lnTo>
                    <a:lnTo>
                      <a:pt x="51" y="0"/>
                    </a:lnTo>
                    <a:lnTo>
                      <a:pt x="51" y="170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  <p:sp>
            <p:nvSpPr>
              <p:cNvPr id="46" name="Freeform 3">
                <a:extLst>
                  <a:ext uri="{FF2B5EF4-FFF2-40B4-BE49-F238E27FC236}">
                    <a16:creationId xmlns:a16="http://schemas.microsoft.com/office/drawing/2014/main" id="{16919BA4-7952-E1BF-C648-4E790CF5F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10299" y="5621934"/>
                <a:ext cx="1236062" cy="1236066"/>
              </a:xfrm>
              <a:custGeom>
                <a:avLst/>
                <a:gdLst>
                  <a:gd name="T0" fmla="*/ 496 w 994"/>
                  <a:gd name="T1" fmla="*/ 0 h 994"/>
                  <a:gd name="T2" fmla="*/ 496 w 994"/>
                  <a:gd name="T3" fmla="*/ 0 h 994"/>
                  <a:gd name="T4" fmla="*/ 993 w 994"/>
                  <a:gd name="T5" fmla="*/ 496 h 994"/>
                  <a:gd name="T6" fmla="*/ 993 w 994"/>
                  <a:gd name="T7" fmla="*/ 496 h 994"/>
                  <a:gd name="T8" fmla="*/ 496 w 994"/>
                  <a:gd name="T9" fmla="*/ 993 h 994"/>
                  <a:gd name="T10" fmla="*/ 496 w 994"/>
                  <a:gd name="T11" fmla="*/ 993 h 994"/>
                  <a:gd name="T12" fmla="*/ 0 w 994"/>
                  <a:gd name="T13" fmla="*/ 496 h 994"/>
                  <a:gd name="T14" fmla="*/ 0 w 994"/>
                  <a:gd name="T15" fmla="*/ 496 h 994"/>
                  <a:gd name="T16" fmla="*/ 496 w 994"/>
                  <a:gd name="T17" fmla="*/ 0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4" h="994">
                    <a:moveTo>
                      <a:pt x="496" y="0"/>
                    </a:moveTo>
                    <a:lnTo>
                      <a:pt x="496" y="0"/>
                    </a:lnTo>
                    <a:cubicBezTo>
                      <a:pt x="771" y="0"/>
                      <a:pt x="993" y="222"/>
                      <a:pt x="993" y="496"/>
                    </a:cubicBezTo>
                    <a:lnTo>
                      <a:pt x="993" y="496"/>
                    </a:lnTo>
                    <a:cubicBezTo>
                      <a:pt x="993" y="771"/>
                      <a:pt x="771" y="993"/>
                      <a:pt x="496" y="993"/>
                    </a:cubicBezTo>
                    <a:lnTo>
                      <a:pt x="496" y="993"/>
                    </a:lnTo>
                    <a:cubicBezTo>
                      <a:pt x="222" y="993"/>
                      <a:pt x="0" y="771"/>
                      <a:pt x="0" y="496"/>
                    </a:cubicBezTo>
                    <a:lnTo>
                      <a:pt x="0" y="496"/>
                    </a:lnTo>
                    <a:cubicBezTo>
                      <a:pt x="0" y="222"/>
                      <a:pt x="222" y="0"/>
                      <a:pt x="496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B5BF8C1A-C547-5183-7C30-55C17CFDB0FA}"/>
                </a:ext>
              </a:extLst>
            </p:cNvPr>
            <p:cNvGrpSpPr/>
            <p:nvPr/>
          </p:nvGrpSpPr>
          <p:grpSpPr>
            <a:xfrm>
              <a:off x="12595349" y="8802740"/>
              <a:ext cx="1236066" cy="2741321"/>
              <a:chOff x="12595349" y="8802740"/>
              <a:chExt cx="1236066" cy="2741321"/>
            </a:xfrm>
          </p:grpSpPr>
          <p:sp>
            <p:nvSpPr>
              <p:cNvPr id="48" name="Freeform 5">
                <a:extLst>
                  <a:ext uri="{FF2B5EF4-FFF2-40B4-BE49-F238E27FC236}">
                    <a16:creationId xmlns:a16="http://schemas.microsoft.com/office/drawing/2014/main" id="{66021CDB-8646-E34F-A6CC-59E08AB42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3168" y="9418029"/>
                <a:ext cx="65923" cy="2126032"/>
              </a:xfrm>
              <a:custGeom>
                <a:avLst/>
                <a:gdLst>
                  <a:gd name="T0" fmla="*/ 51 w 52"/>
                  <a:gd name="T1" fmla="*/ 1704 h 1705"/>
                  <a:gd name="T2" fmla="*/ 0 w 52"/>
                  <a:gd name="T3" fmla="*/ 1704 h 1705"/>
                  <a:gd name="T4" fmla="*/ 0 w 52"/>
                  <a:gd name="T5" fmla="*/ 0 h 1705"/>
                  <a:gd name="T6" fmla="*/ 51 w 52"/>
                  <a:gd name="T7" fmla="*/ 0 h 1705"/>
                  <a:gd name="T8" fmla="*/ 51 w 52"/>
                  <a:gd name="T9" fmla="*/ 1704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1705">
                    <a:moveTo>
                      <a:pt x="51" y="1704"/>
                    </a:moveTo>
                    <a:lnTo>
                      <a:pt x="0" y="1704"/>
                    </a:lnTo>
                    <a:lnTo>
                      <a:pt x="0" y="0"/>
                    </a:lnTo>
                    <a:lnTo>
                      <a:pt x="51" y="0"/>
                    </a:lnTo>
                    <a:lnTo>
                      <a:pt x="51" y="170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  <p:sp>
            <p:nvSpPr>
              <p:cNvPr id="49" name="Freeform 6">
                <a:extLst>
                  <a:ext uri="{FF2B5EF4-FFF2-40B4-BE49-F238E27FC236}">
                    <a16:creationId xmlns:a16="http://schemas.microsoft.com/office/drawing/2014/main" id="{E53BC84B-D6B5-6CD1-A4A7-3AB60065D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5349" y="8802740"/>
                <a:ext cx="1236066" cy="1236066"/>
              </a:xfrm>
              <a:custGeom>
                <a:avLst/>
                <a:gdLst>
                  <a:gd name="T0" fmla="*/ 497 w 994"/>
                  <a:gd name="T1" fmla="*/ 0 h 994"/>
                  <a:gd name="T2" fmla="*/ 497 w 994"/>
                  <a:gd name="T3" fmla="*/ 0 h 994"/>
                  <a:gd name="T4" fmla="*/ 993 w 994"/>
                  <a:gd name="T5" fmla="*/ 496 h 994"/>
                  <a:gd name="T6" fmla="*/ 993 w 994"/>
                  <a:gd name="T7" fmla="*/ 496 h 994"/>
                  <a:gd name="T8" fmla="*/ 497 w 994"/>
                  <a:gd name="T9" fmla="*/ 993 h 994"/>
                  <a:gd name="T10" fmla="*/ 497 w 994"/>
                  <a:gd name="T11" fmla="*/ 993 h 994"/>
                  <a:gd name="T12" fmla="*/ 0 w 994"/>
                  <a:gd name="T13" fmla="*/ 496 h 994"/>
                  <a:gd name="T14" fmla="*/ 0 w 994"/>
                  <a:gd name="T15" fmla="*/ 496 h 994"/>
                  <a:gd name="T16" fmla="*/ 497 w 994"/>
                  <a:gd name="T17" fmla="*/ 0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4" h="994">
                    <a:moveTo>
                      <a:pt x="497" y="0"/>
                    </a:moveTo>
                    <a:lnTo>
                      <a:pt x="497" y="0"/>
                    </a:lnTo>
                    <a:cubicBezTo>
                      <a:pt x="771" y="0"/>
                      <a:pt x="993" y="222"/>
                      <a:pt x="993" y="496"/>
                    </a:cubicBezTo>
                    <a:lnTo>
                      <a:pt x="993" y="496"/>
                    </a:lnTo>
                    <a:cubicBezTo>
                      <a:pt x="993" y="770"/>
                      <a:pt x="771" y="993"/>
                      <a:pt x="497" y="993"/>
                    </a:cubicBezTo>
                    <a:lnTo>
                      <a:pt x="497" y="993"/>
                    </a:lnTo>
                    <a:cubicBezTo>
                      <a:pt x="222" y="993"/>
                      <a:pt x="0" y="770"/>
                      <a:pt x="0" y="496"/>
                    </a:cubicBezTo>
                    <a:lnTo>
                      <a:pt x="0" y="496"/>
                    </a:lnTo>
                    <a:cubicBezTo>
                      <a:pt x="0" y="222"/>
                      <a:pt x="222" y="0"/>
                      <a:pt x="497" y="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D8EFAA5E-50CA-90A3-1DF8-5ECBF4BB9DBE}"/>
                </a:ext>
              </a:extLst>
            </p:cNvPr>
            <p:cNvGrpSpPr/>
            <p:nvPr/>
          </p:nvGrpSpPr>
          <p:grpSpPr>
            <a:xfrm>
              <a:off x="17056170" y="7000837"/>
              <a:ext cx="1241558" cy="2746805"/>
              <a:chOff x="17056170" y="7000837"/>
              <a:chExt cx="1241558" cy="2746805"/>
            </a:xfrm>
          </p:grpSpPr>
          <p:sp>
            <p:nvSpPr>
              <p:cNvPr id="51" name="Freeform 8">
                <a:extLst>
                  <a:ext uri="{FF2B5EF4-FFF2-40B4-BE49-F238E27FC236}">
                    <a16:creationId xmlns:a16="http://schemas.microsoft.com/office/drawing/2014/main" id="{B0D4A4D2-9C7F-F9B1-141B-DF74B6BDD8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43986" y="7621614"/>
                <a:ext cx="65923" cy="2126028"/>
              </a:xfrm>
              <a:custGeom>
                <a:avLst/>
                <a:gdLst>
                  <a:gd name="T0" fmla="*/ 51 w 52"/>
                  <a:gd name="T1" fmla="*/ 1704 h 1705"/>
                  <a:gd name="T2" fmla="*/ 0 w 52"/>
                  <a:gd name="T3" fmla="*/ 1704 h 1705"/>
                  <a:gd name="T4" fmla="*/ 0 w 52"/>
                  <a:gd name="T5" fmla="*/ 0 h 1705"/>
                  <a:gd name="T6" fmla="*/ 51 w 52"/>
                  <a:gd name="T7" fmla="*/ 0 h 1705"/>
                  <a:gd name="T8" fmla="*/ 51 w 52"/>
                  <a:gd name="T9" fmla="*/ 1704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1705">
                    <a:moveTo>
                      <a:pt x="51" y="1704"/>
                    </a:moveTo>
                    <a:lnTo>
                      <a:pt x="0" y="1704"/>
                    </a:lnTo>
                    <a:lnTo>
                      <a:pt x="0" y="0"/>
                    </a:lnTo>
                    <a:lnTo>
                      <a:pt x="51" y="0"/>
                    </a:lnTo>
                    <a:lnTo>
                      <a:pt x="51" y="170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  <p:sp>
            <p:nvSpPr>
              <p:cNvPr id="52" name="Freeform 9">
                <a:extLst>
                  <a:ext uri="{FF2B5EF4-FFF2-40B4-BE49-F238E27FC236}">
                    <a16:creationId xmlns:a16="http://schemas.microsoft.com/office/drawing/2014/main" id="{1F435B69-3635-1641-1C05-646C49371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56170" y="7000837"/>
                <a:ext cx="1241558" cy="1241558"/>
              </a:xfrm>
              <a:custGeom>
                <a:avLst/>
                <a:gdLst>
                  <a:gd name="T0" fmla="*/ 498 w 995"/>
                  <a:gd name="T1" fmla="*/ 0 h 995"/>
                  <a:gd name="T2" fmla="*/ 498 w 995"/>
                  <a:gd name="T3" fmla="*/ 0 h 995"/>
                  <a:gd name="T4" fmla="*/ 994 w 995"/>
                  <a:gd name="T5" fmla="*/ 497 h 995"/>
                  <a:gd name="T6" fmla="*/ 994 w 995"/>
                  <a:gd name="T7" fmla="*/ 497 h 995"/>
                  <a:gd name="T8" fmla="*/ 498 w 995"/>
                  <a:gd name="T9" fmla="*/ 994 h 995"/>
                  <a:gd name="T10" fmla="*/ 498 w 995"/>
                  <a:gd name="T11" fmla="*/ 994 h 995"/>
                  <a:gd name="T12" fmla="*/ 0 w 995"/>
                  <a:gd name="T13" fmla="*/ 497 h 995"/>
                  <a:gd name="T14" fmla="*/ 0 w 995"/>
                  <a:gd name="T15" fmla="*/ 497 h 995"/>
                  <a:gd name="T16" fmla="*/ 498 w 995"/>
                  <a:gd name="T17" fmla="*/ 0 h 9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5" h="995">
                    <a:moveTo>
                      <a:pt x="498" y="0"/>
                    </a:moveTo>
                    <a:lnTo>
                      <a:pt x="498" y="0"/>
                    </a:lnTo>
                    <a:cubicBezTo>
                      <a:pt x="772" y="0"/>
                      <a:pt x="994" y="223"/>
                      <a:pt x="994" y="497"/>
                    </a:cubicBezTo>
                    <a:lnTo>
                      <a:pt x="994" y="497"/>
                    </a:lnTo>
                    <a:cubicBezTo>
                      <a:pt x="994" y="771"/>
                      <a:pt x="772" y="994"/>
                      <a:pt x="498" y="994"/>
                    </a:cubicBezTo>
                    <a:lnTo>
                      <a:pt x="498" y="994"/>
                    </a:lnTo>
                    <a:cubicBezTo>
                      <a:pt x="223" y="994"/>
                      <a:pt x="0" y="771"/>
                      <a:pt x="0" y="497"/>
                    </a:cubicBezTo>
                    <a:lnTo>
                      <a:pt x="0" y="497"/>
                    </a:lnTo>
                    <a:cubicBezTo>
                      <a:pt x="0" y="223"/>
                      <a:pt x="223" y="0"/>
                      <a:pt x="498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0" dirty="0">
                  <a:latin typeface="Questrial" pitchFamily="2" charset="0"/>
                </a:endParaRPr>
              </a:p>
            </p:txBody>
          </p:sp>
        </p:grp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F8B76C3F-ABE4-672A-96E5-A2A1F4EDB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5033" y="4270510"/>
              <a:ext cx="16448871" cy="9442284"/>
            </a:xfrm>
            <a:custGeom>
              <a:avLst/>
              <a:gdLst>
                <a:gd name="connsiteX0" fmla="*/ 11346695 w 16448871"/>
                <a:gd name="connsiteY0" fmla="*/ 0 h 9442284"/>
                <a:gd name="connsiteX1" fmla="*/ 12148899 w 16448871"/>
                <a:gd name="connsiteY1" fmla="*/ 0 h 9442284"/>
                <a:gd name="connsiteX2" fmla="*/ 12114019 w 16448871"/>
                <a:gd name="connsiteY2" fmla="*/ 9968 h 9442284"/>
                <a:gd name="connsiteX3" fmla="*/ 12001911 w 16448871"/>
                <a:gd name="connsiteY3" fmla="*/ 49841 h 9442284"/>
                <a:gd name="connsiteX4" fmla="*/ 11944611 w 16448871"/>
                <a:gd name="connsiteY4" fmla="*/ 79745 h 9442284"/>
                <a:gd name="connsiteX5" fmla="*/ 11925925 w 16448871"/>
                <a:gd name="connsiteY5" fmla="*/ 98435 h 9442284"/>
                <a:gd name="connsiteX6" fmla="*/ 11925925 w 16448871"/>
                <a:gd name="connsiteY6" fmla="*/ 107157 h 9442284"/>
                <a:gd name="connsiteX7" fmla="*/ 12052983 w 16448871"/>
                <a:gd name="connsiteY7" fmla="*/ 148276 h 9442284"/>
                <a:gd name="connsiteX8" fmla="*/ 12191251 w 16448871"/>
                <a:gd name="connsiteY8" fmla="*/ 198116 h 9442284"/>
                <a:gd name="connsiteX9" fmla="*/ 12328273 w 16448871"/>
                <a:gd name="connsiteY9" fmla="*/ 255433 h 9442284"/>
                <a:gd name="connsiteX10" fmla="*/ 12442873 w 16448871"/>
                <a:gd name="connsiteY10" fmla="*/ 321471 h 9442284"/>
                <a:gd name="connsiteX11" fmla="*/ 12526331 w 16448871"/>
                <a:gd name="connsiteY11" fmla="*/ 417414 h 9442284"/>
                <a:gd name="connsiteX12" fmla="*/ 12501419 w 16448871"/>
                <a:gd name="connsiteY12" fmla="*/ 512111 h 9442284"/>
                <a:gd name="connsiteX13" fmla="*/ 12353187 w 16448871"/>
                <a:gd name="connsiteY13" fmla="*/ 603070 h 9442284"/>
                <a:gd name="connsiteX14" fmla="*/ 12067931 w 16448871"/>
                <a:gd name="connsiteY14" fmla="*/ 687799 h 9442284"/>
                <a:gd name="connsiteX15" fmla="*/ 11757761 w 16448871"/>
                <a:gd name="connsiteY15" fmla="*/ 765052 h 9442284"/>
                <a:gd name="connsiteX16" fmla="*/ 11532297 w 16448871"/>
                <a:gd name="connsiteY16" fmla="*/ 842305 h 9442284"/>
                <a:gd name="connsiteX17" fmla="*/ 11395275 w 16448871"/>
                <a:gd name="connsiteY17" fmla="*/ 923295 h 9442284"/>
                <a:gd name="connsiteX18" fmla="*/ 11350431 w 16448871"/>
                <a:gd name="connsiteY18" fmla="*/ 1009270 h 9442284"/>
                <a:gd name="connsiteX19" fmla="*/ 11412715 w 16448871"/>
                <a:gd name="connsiteY19" fmla="*/ 1122657 h 9442284"/>
                <a:gd name="connsiteX20" fmla="*/ 11670565 w 16448871"/>
                <a:gd name="connsiteY20" fmla="*/ 1293361 h 9442284"/>
                <a:gd name="connsiteX21" fmla="*/ 12258515 w 16448871"/>
                <a:gd name="connsiteY21" fmla="*/ 1545056 h 9442284"/>
                <a:gd name="connsiteX22" fmla="*/ 13408259 w 16448871"/>
                <a:gd name="connsiteY22" fmla="*/ 1923843 h 9442284"/>
                <a:gd name="connsiteX23" fmla="*/ 13813095 w 16448871"/>
                <a:gd name="connsiteY23" fmla="*/ 2053429 h 9442284"/>
                <a:gd name="connsiteX24" fmla="*/ 14204233 w 16448871"/>
                <a:gd name="connsiteY24" fmla="*/ 2197966 h 9442284"/>
                <a:gd name="connsiteX25" fmla="*/ 14576683 w 16448871"/>
                <a:gd name="connsiteY25" fmla="*/ 2359948 h 9442284"/>
                <a:gd name="connsiteX26" fmla="*/ 14929207 w 16448871"/>
                <a:gd name="connsiteY26" fmla="*/ 2539373 h 9442284"/>
                <a:gd name="connsiteX27" fmla="*/ 15274253 w 16448871"/>
                <a:gd name="connsiteY27" fmla="*/ 2748703 h 9442284"/>
                <a:gd name="connsiteX28" fmla="*/ 15590651 w 16448871"/>
                <a:gd name="connsiteY28" fmla="*/ 2985446 h 9442284"/>
                <a:gd name="connsiteX29" fmla="*/ 15873415 w 16448871"/>
                <a:gd name="connsiteY29" fmla="*/ 3252092 h 9442284"/>
                <a:gd name="connsiteX30" fmla="*/ 16112579 w 16448871"/>
                <a:gd name="connsiteY30" fmla="*/ 3554874 h 9442284"/>
                <a:gd name="connsiteX31" fmla="*/ 16369187 w 16448871"/>
                <a:gd name="connsiteY31" fmla="*/ 4088167 h 9442284"/>
                <a:gd name="connsiteX32" fmla="*/ 16446415 w 16448871"/>
                <a:gd name="connsiteY32" fmla="*/ 4731109 h 9442284"/>
                <a:gd name="connsiteX33" fmla="*/ 16277007 w 16448871"/>
                <a:gd name="connsiteY33" fmla="*/ 5518589 h 9442284"/>
                <a:gd name="connsiteX34" fmla="*/ 15757567 w 16448871"/>
                <a:gd name="connsiteY34" fmla="*/ 6499200 h 9442284"/>
                <a:gd name="connsiteX35" fmla="*/ 15087403 w 16448871"/>
                <a:gd name="connsiteY35" fmla="*/ 7360196 h 9442284"/>
                <a:gd name="connsiteX36" fmla="*/ 14067211 w 16448871"/>
                <a:gd name="connsiteY36" fmla="*/ 8414322 h 9442284"/>
                <a:gd name="connsiteX37" fmla="*/ 12909995 w 16448871"/>
                <a:gd name="connsiteY37" fmla="*/ 9442282 h 9442284"/>
                <a:gd name="connsiteX38" fmla="*/ 8875767 w 16448871"/>
                <a:gd name="connsiteY38" fmla="*/ 9442282 h 9442284"/>
                <a:gd name="connsiteX39" fmla="*/ 8875767 w 16448871"/>
                <a:gd name="connsiteY39" fmla="*/ 9442284 h 9442284"/>
                <a:gd name="connsiteX40" fmla="*/ 5773792 w 16448871"/>
                <a:gd name="connsiteY40" fmla="*/ 9442284 h 9442284"/>
                <a:gd name="connsiteX41" fmla="*/ 5773792 w 16448871"/>
                <a:gd name="connsiteY41" fmla="*/ 9442282 h 9442284"/>
                <a:gd name="connsiteX42" fmla="*/ 0 w 16448871"/>
                <a:gd name="connsiteY42" fmla="*/ 9442282 h 9442284"/>
                <a:gd name="connsiteX43" fmla="*/ 790993 w 16448871"/>
                <a:gd name="connsiteY43" fmla="*/ 9206786 h 9442284"/>
                <a:gd name="connsiteX44" fmla="*/ 3355801 w 16448871"/>
                <a:gd name="connsiteY44" fmla="*/ 8401862 h 9442284"/>
                <a:gd name="connsiteX45" fmla="*/ 6427593 w 16448871"/>
                <a:gd name="connsiteY45" fmla="*/ 7350227 h 9442284"/>
                <a:gd name="connsiteX46" fmla="*/ 9277657 w 16448871"/>
                <a:gd name="connsiteY46" fmla="*/ 6256228 h 9442284"/>
                <a:gd name="connsiteX47" fmla="*/ 10586843 w 16448871"/>
                <a:gd name="connsiteY47" fmla="*/ 5686800 h 9442284"/>
                <a:gd name="connsiteX48" fmla="*/ 11604547 w 16448871"/>
                <a:gd name="connsiteY48" fmla="*/ 5193380 h 9442284"/>
                <a:gd name="connsiteX49" fmla="*/ 12385573 w 16448871"/>
                <a:gd name="connsiteY49" fmla="*/ 4761014 h 9442284"/>
                <a:gd name="connsiteX50" fmla="*/ 12967295 w 16448871"/>
                <a:gd name="connsiteY50" fmla="*/ 4380980 h 9442284"/>
                <a:gd name="connsiteX51" fmla="*/ 13314833 w 16448871"/>
                <a:gd name="connsiteY51" fmla="*/ 4104365 h 9442284"/>
                <a:gd name="connsiteX52" fmla="*/ 13600089 w 16448871"/>
                <a:gd name="connsiteY52" fmla="*/ 3812798 h 9442284"/>
                <a:gd name="connsiteX53" fmla="*/ 13771991 w 16448871"/>
                <a:gd name="connsiteY53" fmla="*/ 3527461 h 9442284"/>
                <a:gd name="connsiteX54" fmla="*/ 13796903 w 16448871"/>
                <a:gd name="connsiteY54" fmla="*/ 3262061 h 9442284"/>
                <a:gd name="connsiteX55" fmla="*/ 13607563 w 16448871"/>
                <a:gd name="connsiteY55" fmla="*/ 2991676 h 9442284"/>
                <a:gd name="connsiteX56" fmla="*/ 13279955 w 16448871"/>
                <a:gd name="connsiteY56" fmla="*/ 2774870 h 9442284"/>
                <a:gd name="connsiteX57" fmla="*/ 12942383 w 16448871"/>
                <a:gd name="connsiteY57" fmla="*/ 2615380 h 9442284"/>
                <a:gd name="connsiteX58" fmla="*/ 12694495 w 16448871"/>
                <a:gd name="connsiteY58" fmla="*/ 2519437 h 9442284"/>
                <a:gd name="connsiteX59" fmla="*/ 11334239 w 16448871"/>
                <a:gd name="connsiteY59" fmla="*/ 1958732 h 9442284"/>
                <a:gd name="connsiteX60" fmla="*/ 10601791 w 16448871"/>
                <a:gd name="connsiteY60" fmla="*/ 1550040 h 9442284"/>
                <a:gd name="connsiteX61" fmla="*/ 10282903 w 16448871"/>
                <a:gd name="connsiteY61" fmla="*/ 1238537 h 9442284"/>
                <a:gd name="connsiteX62" fmla="*/ 10257990 w 16448871"/>
                <a:gd name="connsiteY62" fmla="*/ 991826 h 9442284"/>
                <a:gd name="connsiteX63" fmla="*/ 10326501 w 16448871"/>
                <a:gd name="connsiteY63" fmla="*/ 892145 h 9442284"/>
                <a:gd name="connsiteX64" fmla="*/ 10441101 w 16448871"/>
                <a:gd name="connsiteY64" fmla="*/ 802432 h 9442284"/>
                <a:gd name="connsiteX65" fmla="*/ 10594317 w 16448871"/>
                <a:gd name="connsiteY65" fmla="*/ 721441 h 9442284"/>
                <a:gd name="connsiteX66" fmla="*/ 10783657 w 16448871"/>
                <a:gd name="connsiteY66" fmla="*/ 649173 h 9442284"/>
                <a:gd name="connsiteX67" fmla="*/ 10963031 w 16448871"/>
                <a:gd name="connsiteY67" fmla="*/ 595594 h 9442284"/>
                <a:gd name="connsiteX68" fmla="*/ 11142407 w 16448871"/>
                <a:gd name="connsiteY68" fmla="*/ 549492 h 9442284"/>
                <a:gd name="connsiteX69" fmla="*/ 11314307 w 16448871"/>
                <a:gd name="connsiteY69" fmla="*/ 513357 h 9442284"/>
                <a:gd name="connsiteX70" fmla="*/ 11468769 w 16448871"/>
                <a:gd name="connsiteY70" fmla="*/ 482207 h 9442284"/>
                <a:gd name="connsiteX71" fmla="*/ 11589599 w 16448871"/>
                <a:gd name="connsiteY71" fmla="*/ 453549 h 9442284"/>
                <a:gd name="connsiteX72" fmla="*/ 11658109 w 16448871"/>
                <a:gd name="connsiteY72" fmla="*/ 422398 h 9442284"/>
                <a:gd name="connsiteX73" fmla="*/ 11680531 w 16448871"/>
                <a:gd name="connsiteY73" fmla="*/ 390002 h 9442284"/>
                <a:gd name="connsiteX74" fmla="*/ 11660599 w 16448871"/>
                <a:gd name="connsiteY74" fmla="*/ 350130 h 9442284"/>
                <a:gd name="connsiteX75" fmla="*/ 11597071 w 16448871"/>
                <a:gd name="connsiteY75" fmla="*/ 304027 h 9442284"/>
                <a:gd name="connsiteX76" fmla="*/ 11508631 w 16448871"/>
                <a:gd name="connsiteY76" fmla="*/ 259171 h 9442284"/>
                <a:gd name="connsiteX77" fmla="*/ 11408977 w 16448871"/>
                <a:gd name="connsiteY77" fmla="*/ 218052 h 9442284"/>
                <a:gd name="connsiteX78" fmla="*/ 11311815 w 16448871"/>
                <a:gd name="connsiteY78" fmla="*/ 180672 h 9442284"/>
                <a:gd name="connsiteX79" fmla="*/ 11255761 w 16448871"/>
                <a:gd name="connsiteY79" fmla="*/ 153260 h 9442284"/>
                <a:gd name="connsiteX80" fmla="*/ 11220883 w 16448871"/>
                <a:gd name="connsiteY80" fmla="*/ 119617 h 9442284"/>
                <a:gd name="connsiteX81" fmla="*/ 11223375 w 16448871"/>
                <a:gd name="connsiteY81" fmla="*/ 79745 h 9442284"/>
                <a:gd name="connsiteX82" fmla="*/ 11273201 w 16448871"/>
                <a:gd name="connsiteY82" fmla="*/ 34889 h 9442284"/>
                <a:gd name="connsiteX83" fmla="*/ 11318043 w 16448871"/>
                <a:gd name="connsiteY83" fmla="*/ 11214 h 9442284"/>
                <a:gd name="connsiteX84" fmla="*/ 11346695 w 16448871"/>
                <a:gd name="connsiteY84" fmla="*/ 0 h 9442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16448871" h="9442284">
                  <a:moveTo>
                    <a:pt x="11346695" y="0"/>
                  </a:moveTo>
                  <a:lnTo>
                    <a:pt x="12148899" y="0"/>
                  </a:lnTo>
                  <a:cubicBezTo>
                    <a:pt x="12137687" y="3738"/>
                    <a:pt x="12126475" y="6230"/>
                    <a:pt x="12114019" y="9968"/>
                  </a:cubicBezTo>
                  <a:cubicBezTo>
                    <a:pt x="12065439" y="24920"/>
                    <a:pt x="12029315" y="38627"/>
                    <a:pt x="12001911" y="49841"/>
                  </a:cubicBezTo>
                  <a:cubicBezTo>
                    <a:pt x="11974507" y="62301"/>
                    <a:pt x="11955821" y="71023"/>
                    <a:pt x="11944611" y="79745"/>
                  </a:cubicBezTo>
                  <a:cubicBezTo>
                    <a:pt x="11932155" y="87221"/>
                    <a:pt x="11927171" y="93451"/>
                    <a:pt x="11925925" y="98435"/>
                  </a:cubicBezTo>
                  <a:cubicBezTo>
                    <a:pt x="11923435" y="103419"/>
                    <a:pt x="11924679" y="105911"/>
                    <a:pt x="11925925" y="107157"/>
                  </a:cubicBezTo>
                  <a:cubicBezTo>
                    <a:pt x="11964541" y="119617"/>
                    <a:pt x="12008139" y="133324"/>
                    <a:pt x="12052983" y="148276"/>
                  </a:cubicBezTo>
                  <a:cubicBezTo>
                    <a:pt x="12097827" y="163228"/>
                    <a:pt x="12145161" y="180672"/>
                    <a:pt x="12191251" y="198116"/>
                  </a:cubicBezTo>
                  <a:cubicBezTo>
                    <a:pt x="12238585" y="216806"/>
                    <a:pt x="12285919" y="235497"/>
                    <a:pt x="12328273" y="255433"/>
                  </a:cubicBezTo>
                  <a:cubicBezTo>
                    <a:pt x="12371871" y="276615"/>
                    <a:pt x="12410487" y="299043"/>
                    <a:pt x="12442873" y="321471"/>
                  </a:cubicBezTo>
                  <a:cubicBezTo>
                    <a:pt x="12487717" y="353868"/>
                    <a:pt x="12516367" y="385018"/>
                    <a:pt x="12526331" y="417414"/>
                  </a:cubicBezTo>
                  <a:cubicBezTo>
                    <a:pt x="12537543" y="448565"/>
                    <a:pt x="12530069" y="480961"/>
                    <a:pt x="12501419" y="512111"/>
                  </a:cubicBezTo>
                  <a:cubicBezTo>
                    <a:pt x="12474015" y="543262"/>
                    <a:pt x="12424187" y="573166"/>
                    <a:pt x="12353187" y="603070"/>
                  </a:cubicBezTo>
                  <a:cubicBezTo>
                    <a:pt x="12280939" y="632975"/>
                    <a:pt x="12186267" y="661633"/>
                    <a:pt x="12067931" y="687799"/>
                  </a:cubicBezTo>
                  <a:cubicBezTo>
                    <a:pt x="11949593" y="713965"/>
                    <a:pt x="11846203" y="740132"/>
                    <a:pt x="11757761" y="765052"/>
                  </a:cubicBezTo>
                  <a:cubicBezTo>
                    <a:pt x="11666827" y="791218"/>
                    <a:pt x="11590843" y="817384"/>
                    <a:pt x="11532297" y="842305"/>
                  </a:cubicBezTo>
                  <a:cubicBezTo>
                    <a:pt x="11471259" y="869717"/>
                    <a:pt x="11425171" y="895883"/>
                    <a:pt x="11395275" y="923295"/>
                  </a:cubicBezTo>
                  <a:cubicBezTo>
                    <a:pt x="11364135" y="950708"/>
                    <a:pt x="11350431" y="979366"/>
                    <a:pt x="11350431" y="1009270"/>
                  </a:cubicBezTo>
                  <a:cubicBezTo>
                    <a:pt x="11350431" y="1040421"/>
                    <a:pt x="11366625" y="1077801"/>
                    <a:pt x="11412715" y="1122657"/>
                  </a:cubicBezTo>
                  <a:cubicBezTo>
                    <a:pt x="11461295" y="1170006"/>
                    <a:pt x="11542263" y="1227322"/>
                    <a:pt x="11670565" y="1293361"/>
                  </a:cubicBezTo>
                  <a:cubicBezTo>
                    <a:pt x="11805095" y="1364384"/>
                    <a:pt x="11994435" y="1446621"/>
                    <a:pt x="12258515" y="1545056"/>
                  </a:cubicBezTo>
                  <a:cubicBezTo>
                    <a:pt x="12540035" y="1650967"/>
                    <a:pt x="12913731" y="1774322"/>
                    <a:pt x="13408259" y="1923843"/>
                  </a:cubicBezTo>
                  <a:cubicBezTo>
                    <a:pt x="13547771" y="1964962"/>
                    <a:pt x="13682303" y="2008572"/>
                    <a:pt x="13813095" y="2053429"/>
                  </a:cubicBezTo>
                  <a:cubicBezTo>
                    <a:pt x="13948873" y="2100777"/>
                    <a:pt x="14078421" y="2148126"/>
                    <a:pt x="14204233" y="2197966"/>
                  </a:cubicBezTo>
                  <a:cubicBezTo>
                    <a:pt x="14333781" y="2250299"/>
                    <a:pt x="14457101" y="2303877"/>
                    <a:pt x="14576683" y="2359948"/>
                  </a:cubicBezTo>
                  <a:cubicBezTo>
                    <a:pt x="14698759" y="2417264"/>
                    <a:pt x="14817095" y="2477073"/>
                    <a:pt x="14929207" y="2539373"/>
                  </a:cubicBezTo>
                  <a:cubicBezTo>
                    <a:pt x="15050035" y="2605412"/>
                    <a:pt x="15164635" y="2675189"/>
                    <a:pt x="15274253" y="2748703"/>
                  </a:cubicBezTo>
                  <a:cubicBezTo>
                    <a:pt x="15386363" y="2824710"/>
                    <a:pt x="15492243" y="2903209"/>
                    <a:pt x="15590651" y="2985446"/>
                  </a:cubicBezTo>
                  <a:cubicBezTo>
                    <a:pt x="15692795" y="3071421"/>
                    <a:pt x="15786219" y="3159888"/>
                    <a:pt x="15873415" y="3252092"/>
                  </a:cubicBezTo>
                  <a:cubicBezTo>
                    <a:pt x="15961855" y="3349281"/>
                    <a:pt x="16041579" y="3450208"/>
                    <a:pt x="16112579" y="3554874"/>
                  </a:cubicBezTo>
                  <a:cubicBezTo>
                    <a:pt x="16225935" y="3723085"/>
                    <a:pt x="16311885" y="3900019"/>
                    <a:pt x="16369187" y="4088167"/>
                  </a:cubicBezTo>
                  <a:cubicBezTo>
                    <a:pt x="16430223" y="4290020"/>
                    <a:pt x="16457627" y="4504335"/>
                    <a:pt x="16446415" y="4731109"/>
                  </a:cubicBezTo>
                  <a:cubicBezTo>
                    <a:pt x="16436451" y="4976574"/>
                    <a:pt x="16380397" y="5239482"/>
                    <a:pt x="16277007" y="5518589"/>
                  </a:cubicBezTo>
                  <a:cubicBezTo>
                    <a:pt x="16164899" y="5822616"/>
                    <a:pt x="15994243" y="6149071"/>
                    <a:pt x="15757567" y="6499200"/>
                  </a:cubicBezTo>
                  <a:cubicBezTo>
                    <a:pt x="15575703" y="6768340"/>
                    <a:pt x="15353975" y="7054922"/>
                    <a:pt x="15087403" y="7360196"/>
                  </a:cubicBezTo>
                  <a:cubicBezTo>
                    <a:pt x="14800903" y="7687896"/>
                    <a:pt x="14463331" y="8038026"/>
                    <a:pt x="14067211" y="8414322"/>
                  </a:cubicBezTo>
                  <a:cubicBezTo>
                    <a:pt x="13727147" y="8735793"/>
                    <a:pt x="13342239" y="9078446"/>
                    <a:pt x="12909995" y="9442282"/>
                  </a:cubicBezTo>
                  <a:lnTo>
                    <a:pt x="8875767" y="9442282"/>
                  </a:lnTo>
                  <a:lnTo>
                    <a:pt x="8875767" y="9442284"/>
                  </a:lnTo>
                  <a:lnTo>
                    <a:pt x="5773792" y="9442284"/>
                  </a:lnTo>
                  <a:lnTo>
                    <a:pt x="5773792" y="9442282"/>
                  </a:lnTo>
                  <a:lnTo>
                    <a:pt x="0" y="9442282"/>
                  </a:lnTo>
                  <a:cubicBezTo>
                    <a:pt x="188095" y="9387457"/>
                    <a:pt x="454666" y="9308959"/>
                    <a:pt x="790993" y="9206786"/>
                  </a:cubicBezTo>
                  <a:cubicBezTo>
                    <a:pt x="1443717" y="9009916"/>
                    <a:pt x="2333117" y="8734547"/>
                    <a:pt x="3355801" y="8401862"/>
                  </a:cubicBezTo>
                  <a:cubicBezTo>
                    <a:pt x="4314957" y="8089112"/>
                    <a:pt x="5367539" y="7732753"/>
                    <a:pt x="6427593" y="7350227"/>
                  </a:cubicBezTo>
                  <a:cubicBezTo>
                    <a:pt x="7406679" y="6998852"/>
                    <a:pt x="8375801" y="6630032"/>
                    <a:pt x="9277657" y="6256228"/>
                  </a:cubicBezTo>
                  <a:cubicBezTo>
                    <a:pt x="9757235" y="6058112"/>
                    <a:pt x="10193216" y="5868718"/>
                    <a:pt x="10586843" y="5686800"/>
                  </a:cubicBezTo>
                  <a:cubicBezTo>
                    <a:pt x="10961787" y="5514851"/>
                    <a:pt x="11301851" y="5350378"/>
                    <a:pt x="11604547" y="5193380"/>
                  </a:cubicBezTo>
                  <a:cubicBezTo>
                    <a:pt x="11896029" y="5042612"/>
                    <a:pt x="12155127" y="4898075"/>
                    <a:pt x="12385573" y="4761014"/>
                  </a:cubicBezTo>
                  <a:cubicBezTo>
                    <a:pt x="12604809" y="4628936"/>
                    <a:pt x="12799131" y="4501843"/>
                    <a:pt x="12967295" y="4380980"/>
                  </a:cubicBezTo>
                  <a:cubicBezTo>
                    <a:pt x="13084387" y="4296251"/>
                    <a:pt x="13203971" y="4201554"/>
                    <a:pt x="13314833" y="4104365"/>
                  </a:cubicBezTo>
                  <a:cubicBezTo>
                    <a:pt x="13421959" y="4009668"/>
                    <a:pt x="13520367" y="3912479"/>
                    <a:pt x="13600089" y="3812798"/>
                  </a:cubicBezTo>
                  <a:cubicBezTo>
                    <a:pt x="13677319" y="3718101"/>
                    <a:pt x="13737111" y="3622158"/>
                    <a:pt x="13771991" y="3527461"/>
                  </a:cubicBezTo>
                  <a:cubicBezTo>
                    <a:pt x="13805623" y="3436502"/>
                    <a:pt x="13815587" y="3348035"/>
                    <a:pt x="13796903" y="3262061"/>
                  </a:cubicBezTo>
                  <a:cubicBezTo>
                    <a:pt x="13774481" y="3166118"/>
                    <a:pt x="13703479" y="3075159"/>
                    <a:pt x="13607563" y="2991676"/>
                  </a:cubicBezTo>
                  <a:cubicBezTo>
                    <a:pt x="13515383" y="2911931"/>
                    <a:pt x="13399539" y="2838416"/>
                    <a:pt x="13279955" y="2774870"/>
                  </a:cubicBezTo>
                  <a:cubicBezTo>
                    <a:pt x="13165355" y="2712569"/>
                    <a:pt x="13047017" y="2658991"/>
                    <a:pt x="12942383" y="2615380"/>
                  </a:cubicBezTo>
                  <a:cubicBezTo>
                    <a:pt x="12840239" y="2574262"/>
                    <a:pt x="12753043" y="2540619"/>
                    <a:pt x="12694495" y="2519437"/>
                  </a:cubicBezTo>
                  <a:cubicBezTo>
                    <a:pt x="12131459" y="2308861"/>
                    <a:pt x="11684267" y="2123205"/>
                    <a:pt x="11334239" y="1958732"/>
                  </a:cubicBezTo>
                  <a:cubicBezTo>
                    <a:pt x="11015351" y="1807964"/>
                    <a:pt x="10774939" y="1672149"/>
                    <a:pt x="10601791" y="1550040"/>
                  </a:cubicBezTo>
                  <a:cubicBezTo>
                    <a:pt x="10439855" y="1436652"/>
                    <a:pt x="10336466" y="1333233"/>
                    <a:pt x="10282903" y="1238537"/>
                  </a:cubicBezTo>
                  <a:cubicBezTo>
                    <a:pt x="10231831" y="1150070"/>
                    <a:pt x="10224357" y="1067833"/>
                    <a:pt x="10257990" y="991826"/>
                  </a:cubicBezTo>
                  <a:cubicBezTo>
                    <a:pt x="10272938" y="958184"/>
                    <a:pt x="10295360" y="924541"/>
                    <a:pt x="10326501" y="892145"/>
                  </a:cubicBezTo>
                  <a:cubicBezTo>
                    <a:pt x="10357642" y="860995"/>
                    <a:pt x="10395011" y="831090"/>
                    <a:pt x="10441101" y="802432"/>
                  </a:cubicBezTo>
                  <a:cubicBezTo>
                    <a:pt x="10485945" y="773774"/>
                    <a:pt x="10537017" y="747608"/>
                    <a:pt x="10594317" y="721441"/>
                  </a:cubicBezTo>
                  <a:cubicBezTo>
                    <a:pt x="10650371" y="696521"/>
                    <a:pt x="10713899" y="672847"/>
                    <a:pt x="10783657" y="649173"/>
                  </a:cubicBezTo>
                  <a:cubicBezTo>
                    <a:pt x="10842203" y="630482"/>
                    <a:pt x="10901995" y="611792"/>
                    <a:pt x="10963031" y="595594"/>
                  </a:cubicBezTo>
                  <a:cubicBezTo>
                    <a:pt x="11022823" y="579396"/>
                    <a:pt x="11083861" y="564444"/>
                    <a:pt x="11142407" y="549492"/>
                  </a:cubicBezTo>
                  <a:cubicBezTo>
                    <a:pt x="11202199" y="537032"/>
                    <a:pt x="11258253" y="524571"/>
                    <a:pt x="11314307" y="513357"/>
                  </a:cubicBezTo>
                  <a:cubicBezTo>
                    <a:pt x="11367871" y="502143"/>
                    <a:pt x="11421435" y="492175"/>
                    <a:pt x="11468769" y="482207"/>
                  </a:cubicBezTo>
                  <a:cubicBezTo>
                    <a:pt x="11517351" y="473485"/>
                    <a:pt x="11558455" y="463517"/>
                    <a:pt x="11589599" y="453549"/>
                  </a:cubicBezTo>
                  <a:cubicBezTo>
                    <a:pt x="11620739" y="443581"/>
                    <a:pt x="11643161" y="433613"/>
                    <a:pt x="11658109" y="422398"/>
                  </a:cubicBezTo>
                  <a:cubicBezTo>
                    <a:pt x="11674303" y="412430"/>
                    <a:pt x="11680531" y="401216"/>
                    <a:pt x="11680531" y="390002"/>
                  </a:cubicBezTo>
                  <a:cubicBezTo>
                    <a:pt x="11681775" y="377542"/>
                    <a:pt x="11674303" y="363836"/>
                    <a:pt x="11660599" y="350130"/>
                  </a:cubicBezTo>
                  <a:cubicBezTo>
                    <a:pt x="11645651" y="335178"/>
                    <a:pt x="11623231" y="320225"/>
                    <a:pt x="11597071" y="304027"/>
                  </a:cubicBezTo>
                  <a:cubicBezTo>
                    <a:pt x="11570913" y="289075"/>
                    <a:pt x="11539771" y="274123"/>
                    <a:pt x="11508631" y="259171"/>
                  </a:cubicBezTo>
                  <a:cubicBezTo>
                    <a:pt x="11476243" y="245465"/>
                    <a:pt x="11442611" y="230513"/>
                    <a:pt x="11408977" y="218052"/>
                  </a:cubicBezTo>
                  <a:cubicBezTo>
                    <a:pt x="11375345" y="204346"/>
                    <a:pt x="11342959" y="191886"/>
                    <a:pt x="11311815" y="180672"/>
                  </a:cubicBezTo>
                  <a:cubicBezTo>
                    <a:pt x="11291887" y="171950"/>
                    <a:pt x="11271955" y="163228"/>
                    <a:pt x="11255761" y="153260"/>
                  </a:cubicBezTo>
                  <a:cubicBezTo>
                    <a:pt x="11239567" y="143292"/>
                    <a:pt x="11227111" y="132078"/>
                    <a:pt x="11220883" y="119617"/>
                  </a:cubicBezTo>
                  <a:cubicBezTo>
                    <a:pt x="11214655" y="107157"/>
                    <a:pt x="11214655" y="93451"/>
                    <a:pt x="11223375" y="79745"/>
                  </a:cubicBezTo>
                  <a:cubicBezTo>
                    <a:pt x="11230847" y="66039"/>
                    <a:pt x="11245795" y="51087"/>
                    <a:pt x="11273201" y="34889"/>
                  </a:cubicBezTo>
                  <a:cubicBezTo>
                    <a:pt x="11285657" y="27413"/>
                    <a:pt x="11301851" y="19936"/>
                    <a:pt x="11318043" y="11214"/>
                  </a:cubicBezTo>
                  <a:cubicBezTo>
                    <a:pt x="11326763" y="7476"/>
                    <a:pt x="11336729" y="3738"/>
                    <a:pt x="11346695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0" dirty="0">
                <a:latin typeface="Questrial" pitchFamily="2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A300AF33-7162-F3C4-E762-D1EAA038B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54588" y="4281489"/>
              <a:ext cx="8239183" cy="9431305"/>
            </a:xfrm>
            <a:custGeom>
              <a:avLst/>
              <a:gdLst>
                <a:gd name="connsiteX0" fmla="*/ 634944 w 4542389"/>
                <a:gd name="connsiteY0" fmla="*/ 4900464 h 5199624"/>
                <a:gd name="connsiteX1" fmla="*/ 638372 w 4542389"/>
                <a:gd name="connsiteY1" fmla="*/ 5076400 h 5199624"/>
                <a:gd name="connsiteX2" fmla="*/ 400440 w 4542389"/>
                <a:gd name="connsiteY2" fmla="*/ 5194147 h 5199624"/>
                <a:gd name="connsiteX3" fmla="*/ 388097 w 4542389"/>
                <a:gd name="connsiteY3" fmla="*/ 5199624 h 5199624"/>
                <a:gd name="connsiteX4" fmla="*/ 0 w 4542389"/>
                <a:gd name="connsiteY4" fmla="*/ 5199624 h 5199624"/>
                <a:gd name="connsiteX5" fmla="*/ 167992 w 4542389"/>
                <a:gd name="connsiteY5" fmla="*/ 5121582 h 5199624"/>
                <a:gd name="connsiteX6" fmla="*/ 404554 w 4542389"/>
                <a:gd name="connsiteY6" fmla="*/ 5010681 h 5199624"/>
                <a:gd name="connsiteX7" fmla="*/ 634944 w 4542389"/>
                <a:gd name="connsiteY7" fmla="*/ 4900464 h 5199624"/>
                <a:gd name="connsiteX8" fmla="*/ 2163147 w 4542389"/>
                <a:gd name="connsiteY8" fmla="*/ 4112998 h 5199624"/>
                <a:gd name="connsiteX9" fmla="*/ 2213305 w 4542389"/>
                <a:gd name="connsiteY9" fmla="*/ 4240630 h 5199624"/>
                <a:gd name="connsiteX10" fmla="*/ 2042218 w 4542389"/>
                <a:gd name="connsiteY10" fmla="*/ 4337384 h 5199624"/>
                <a:gd name="connsiteX11" fmla="*/ 1863573 w 4542389"/>
                <a:gd name="connsiteY11" fmla="*/ 4436196 h 5199624"/>
                <a:gd name="connsiteX12" fmla="*/ 1678745 w 4542389"/>
                <a:gd name="connsiteY12" fmla="*/ 4537066 h 5199624"/>
                <a:gd name="connsiteX13" fmla="*/ 1487732 w 4542389"/>
                <a:gd name="connsiteY13" fmla="*/ 4639309 h 5199624"/>
                <a:gd name="connsiteX14" fmla="*/ 1456813 w 4542389"/>
                <a:gd name="connsiteY14" fmla="*/ 4489719 h 5199624"/>
                <a:gd name="connsiteX15" fmla="*/ 1643016 w 4542389"/>
                <a:gd name="connsiteY15" fmla="*/ 4392965 h 5199624"/>
                <a:gd name="connsiteX16" fmla="*/ 1823035 w 4542389"/>
                <a:gd name="connsiteY16" fmla="*/ 4297584 h 5199624"/>
                <a:gd name="connsiteX17" fmla="*/ 1996183 w 4542389"/>
                <a:gd name="connsiteY17" fmla="*/ 4204262 h 5199624"/>
                <a:gd name="connsiteX18" fmla="*/ 2163147 w 4542389"/>
                <a:gd name="connsiteY18" fmla="*/ 4112998 h 5199624"/>
                <a:gd name="connsiteX19" fmla="*/ 3268994 w 4542389"/>
                <a:gd name="connsiteY19" fmla="*/ 3440623 h 5199624"/>
                <a:gd name="connsiteX20" fmla="*/ 3343019 w 4542389"/>
                <a:gd name="connsiteY20" fmla="*/ 3532056 h 5199624"/>
                <a:gd name="connsiteX21" fmla="*/ 3224443 w 4542389"/>
                <a:gd name="connsiteY21" fmla="*/ 3613866 h 5199624"/>
                <a:gd name="connsiteX22" fmla="*/ 3099013 w 4542389"/>
                <a:gd name="connsiteY22" fmla="*/ 3698425 h 5199624"/>
                <a:gd name="connsiteX23" fmla="*/ 2967414 w 4542389"/>
                <a:gd name="connsiteY23" fmla="*/ 3785046 h 5199624"/>
                <a:gd name="connsiteX24" fmla="*/ 2829647 w 4542389"/>
                <a:gd name="connsiteY24" fmla="*/ 3873042 h 5199624"/>
                <a:gd name="connsiteX25" fmla="*/ 2765218 w 4542389"/>
                <a:gd name="connsiteY25" fmla="*/ 3765109 h 5199624"/>
                <a:gd name="connsiteX26" fmla="*/ 2900929 w 4542389"/>
                <a:gd name="connsiteY26" fmla="*/ 3681238 h 5199624"/>
                <a:gd name="connsiteX27" fmla="*/ 3029101 w 4542389"/>
                <a:gd name="connsiteY27" fmla="*/ 3599429 h 5199624"/>
                <a:gd name="connsiteX28" fmla="*/ 3152475 w 4542389"/>
                <a:gd name="connsiteY28" fmla="*/ 3518994 h 5199624"/>
                <a:gd name="connsiteX29" fmla="*/ 3268994 w 4542389"/>
                <a:gd name="connsiteY29" fmla="*/ 3440623 h 5199624"/>
                <a:gd name="connsiteX30" fmla="*/ 4015835 w 4542389"/>
                <a:gd name="connsiteY30" fmla="*/ 2850023 h 5199624"/>
                <a:gd name="connsiteX31" fmla="*/ 4100194 w 4542389"/>
                <a:gd name="connsiteY31" fmla="*/ 2911740 h 5199624"/>
                <a:gd name="connsiteX32" fmla="*/ 4026123 w 4542389"/>
                <a:gd name="connsiteY32" fmla="*/ 2984429 h 5199624"/>
                <a:gd name="connsiteX33" fmla="*/ 3945879 w 4542389"/>
                <a:gd name="connsiteY33" fmla="*/ 3058490 h 5199624"/>
                <a:gd name="connsiteX34" fmla="*/ 3859463 w 4542389"/>
                <a:gd name="connsiteY34" fmla="*/ 3134608 h 5199624"/>
                <a:gd name="connsiteX35" fmla="*/ 3766189 w 4542389"/>
                <a:gd name="connsiteY35" fmla="*/ 3212783 h 5199624"/>
                <a:gd name="connsiteX36" fmla="*/ 3685945 w 4542389"/>
                <a:gd name="connsiteY36" fmla="*/ 3136665 h 5199624"/>
                <a:gd name="connsiteX37" fmla="*/ 3777848 w 4542389"/>
                <a:gd name="connsiteY37" fmla="*/ 3062604 h 5199624"/>
                <a:gd name="connsiteX38" fmla="*/ 3863578 w 4542389"/>
                <a:gd name="connsiteY38" fmla="*/ 2989915 h 5199624"/>
                <a:gd name="connsiteX39" fmla="*/ 3943136 w 4542389"/>
                <a:gd name="connsiteY39" fmla="*/ 2919283 h 5199624"/>
                <a:gd name="connsiteX40" fmla="*/ 4015835 w 4542389"/>
                <a:gd name="connsiteY40" fmla="*/ 2850023 h 5199624"/>
                <a:gd name="connsiteX41" fmla="*/ 4415170 w 4542389"/>
                <a:gd name="connsiteY41" fmla="*/ 2310911 h 5199624"/>
                <a:gd name="connsiteX42" fmla="*/ 4499982 w 4542389"/>
                <a:gd name="connsiteY42" fmla="*/ 2345801 h 5199624"/>
                <a:gd name="connsiteX43" fmla="*/ 4471711 w 4542389"/>
                <a:gd name="connsiteY43" fmla="*/ 2412160 h 5199624"/>
                <a:gd name="connsiteX44" fmla="*/ 4437235 w 4542389"/>
                <a:gd name="connsiteY44" fmla="*/ 2479887 h 5199624"/>
                <a:gd name="connsiteX45" fmla="*/ 4395863 w 4542389"/>
                <a:gd name="connsiteY45" fmla="*/ 2549667 h 5199624"/>
                <a:gd name="connsiteX46" fmla="*/ 4346905 w 4542389"/>
                <a:gd name="connsiteY46" fmla="*/ 2622184 h 5199624"/>
                <a:gd name="connsiteX47" fmla="*/ 4261403 w 4542389"/>
                <a:gd name="connsiteY47" fmla="*/ 2573611 h 5199624"/>
                <a:gd name="connsiteX48" fmla="*/ 4310360 w 4542389"/>
                <a:gd name="connsiteY48" fmla="*/ 2505200 h 5199624"/>
                <a:gd name="connsiteX49" fmla="*/ 4352422 w 4542389"/>
                <a:gd name="connsiteY49" fmla="*/ 2438156 h 5199624"/>
                <a:gd name="connsiteX50" fmla="*/ 4386899 w 4542389"/>
                <a:gd name="connsiteY50" fmla="*/ 2373165 h 5199624"/>
                <a:gd name="connsiteX51" fmla="*/ 4415170 w 4542389"/>
                <a:gd name="connsiteY51" fmla="*/ 2310911 h 5199624"/>
                <a:gd name="connsiteX52" fmla="*/ 4394665 w 4542389"/>
                <a:gd name="connsiteY52" fmla="*/ 1814202 h 5199624"/>
                <a:gd name="connsiteX53" fmla="*/ 4462372 w 4542389"/>
                <a:gd name="connsiteY53" fmla="*/ 1819720 h 5199624"/>
                <a:gd name="connsiteX54" fmla="*/ 4493832 w 4542389"/>
                <a:gd name="connsiteY54" fmla="*/ 1881111 h 5199624"/>
                <a:gd name="connsiteX55" fmla="*/ 4517768 w 4542389"/>
                <a:gd name="connsiteY55" fmla="*/ 1943881 h 5199624"/>
                <a:gd name="connsiteX56" fmla="*/ 4534182 w 4542389"/>
                <a:gd name="connsiteY56" fmla="*/ 2009410 h 5199624"/>
                <a:gd name="connsiteX57" fmla="*/ 4542389 w 4542389"/>
                <a:gd name="connsiteY57" fmla="*/ 2077009 h 5199624"/>
                <a:gd name="connsiteX58" fmla="*/ 4463740 w 4542389"/>
                <a:gd name="connsiteY58" fmla="*/ 2056315 h 5199624"/>
                <a:gd name="connsiteX59" fmla="*/ 4457585 w 4542389"/>
                <a:gd name="connsiteY59" fmla="*/ 1992166 h 5199624"/>
                <a:gd name="connsiteX60" fmla="*/ 4443906 w 4542389"/>
                <a:gd name="connsiteY60" fmla="*/ 1930775 h 5199624"/>
                <a:gd name="connsiteX61" fmla="*/ 4423389 w 4542389"/>
                <a:gd name="connsiteY61" fmla="*/ 1871454 h 5199624"/>
                <a:gd name="connsiteX62" fmla="*/ 4394665 w 4542389"/>
                <a:gd name="connsiteY62" fmla="*/ 1814202 h 5199624"/>
                <a:gd name="connsiteX63" fmla="*/ 3991362 w 4542389"/>
                <a:gd name="connsiteY63" fmla="*/ 1420471 h 5199624"/>
                <a:gd name="connsiteX64" fmla="*/ 4067215 w 4542389"/>
                <a:gd name="connsiteY64" fmla="*/ 1461833 h 5199624"/>
                <a:gd name="connsiteX65" fmla="*/ 4137551 w 4542389"/>
                <a:gd name="connsiteY65" fmla="*/ 1505953 h 5199624"/>
                <a:gd name="connsiteX66" fmla="*/ 4203061 w 4542389"/>
                <a:gd name="connsiteY66" fmla="*/ 1550072 h 5199624"/>
                <a:gd name="connsiteX67" fmla="*/ 4263743 w 4542389"/>
                <a:gd name="connsiteY67" fmla="*/ 1596949 h 5199624"/>
                <a:gd name="connsiteX68" fmla="*/ 4212715 w 4542389"/>
                <a:gd name="connsiteY68" fmla="*/ 1604532 h 5199624"/>
                <a:gd name="connsiteX69" fmla="*/ 4156170 w 4542389"/>
                <a:gd name="connsiteY69" fmla="*/ 1560413 h 5199624"/>
                <a:gd name="connsiteX70" fmla="*/ 4094798 w 4542389"/>
                <a:gd name="connsiteY70" fmla="*/ 1517672 h 5199624"/>
                <a:gd name="connsiteX71" fmla="*/ 4027909 w 4542389"/>
                <a:gd name="connsiteY71" fmla="*/ 1475620 h 5199624"/>
                <a:gd name="connsiteX72" fmla="*/ 3955504 w 4542389"/>
                <a:gd name="connsiteY72" fmla="*/ 1434948 h 5199624"/>
                <a:gd name="connsiteX73" fmla="*/ 3420217 w 4542389"/>
                <a:gd name="connsiteY73" fmla="*/ 1187259 h 5199624"/>
                <a:gd name="connsiteX74" fmla="*/ 3429154 w 4542389"/>
                <a:gd name="connsiteY74" fmla="*/ 1189974 h 5199624"/>
                <a:gd name="connsiteX75" fmla="*/ 3437403 w 4542389"/>
                <a:gd name="connsiteY75" fmla="*/ 1192690 h 5199624"/>
                <a:gd name="connsiteX76" fmla="*/ 3446339 w 4542389"/>
                <a:gd name="connsiteY76" fmla="*/ 1195405 h 5199624"/>
                <a:gd name="connsiteX77" fmla="*/ 3454588 w 4542389"/>
                <a:gd name="connsiteY77" fmla="*/ 1198799 h 5199624"/>
                <a:gd name="connsiteX78" fmla="*/ 3519205 w 4542389"/>
                <a:gd name="connsiteY78" fmla="*/ 1220523 h 5199624"/>
                <a:gd name="connsiteX79" fmla="*/ 3582447 w 4542389"/>
                <a:gd name="connsiteY79" fmla="*/ 1242246 h 5199624"/>
                <a:gd name="connsiteX80" fmla="*/ 3643627 w 4542389"/>
                <a:gd name="connsiteY80" fmla="*/ 1264648 h 5199624"/>
                <a:gd name="connsiteX81" fmla="*/ 3703432 w 4542389"/>
                <a:gd name="connsiteY81" fmla="*/ 1287730 h 5199624"/>
                <a:gd name="connsiteX82" fmla="*/ 3676622 w 4542389"/>
                <a:gd name="connsiteY82" fmla="*/ 1304701 h 5199624"/>
                <a:gd name="connsiteX83" fmla="*/ 3618880 w 4542389"/>
                <a:gd name="connsiteY83" fmla="*/ 1282299 h 5199624"/>
                <a:gd name="connsiteX84" fmla="*/ 3559075 w 4542389"/>
                <a:gd name="connsiteY84" fmla="*/ 1260575 h 5199624"/>
                <a:gd name="connsiteX85" fmla="*/ 3496520 w 4542389"/>
                <a:gd name="connsiteY85" fmla="*/ 1238173 h 5199624"/>
                <a:gd name="connsiteX86" fmla="*/ 3433278 w 4542389"/>
                <a:gd name="connsiteY86" fmla="*/ 1216450 h 5199624"/>
                <a:gd name="connsiteX87" fmla="*/ 3424342 w 4542389"/>
                <a:gd name="connsiteY87" fmla="*/ 1213734 h 5199624"/>
                <a:gd name="connsiteX88" fmla="*/ 3415405 w 4542389"/>
                <a:gd name="connsiteY88" fmla="*/ 1211019 h 5199624"/>
                <a:gd name="connsiteX89" fmla="*/ 3407156 w 4542389"/>
                <a:gd name="connsiteY89" fmla="*/ 1207625 h 5199624"/>
                <a:gd name="connsiteX90" fmla="*/ 3398220 w 4542389"/>
                <a:gd name="connsiteY90" fmla="*/ 1204909 h 5199624"/>
                <a:gd name="connsiteX91" fmla="*/ 2931924 w 4542389"/>
                <a:gd name="connsiteY91" fmla="*/ 1011593 h 5199624"/>
                <a:gd name="connsiteX92" fmla="*/ 2984645 w 4542389"/>
                <a:gd name="connsiteY92" fmla="*/ 1031771 h 5199624"/>
                <a:gd name="connsiteX93" fmla="*/ 3040790 w 4542389"/>
                <a:gd name="connsiteY93" fmla="*/ 1053340 h 5199624"/>
                <a:gd name="connsiteX94" fmla="*/ 3099673 w 4542389"/>
                <a:gd name="connsiteY94" fmla="*/ 1074909 h 5199624"/>
                <a:gd name="connsiteX95" fmla="*/ 3161294 w 4542389"/>
                <a:gd name="connsiteY95" fmla="*/ 1097174 h 5199624"/>
                <a:gd name="connsiteX96" fmla="*/ 3136646 w 4542389"/>
                <a:gd name="connsiteY96" fmla="*/ 1113873 h 5199624"/>
                <a:gd name="connsiteX97" fmla="*/ 3074339 w 4542389"/>
                <a:gd name="connsiteY97" fmla="*/ 1090912 h 5199624"/>
                <a:gd name="connsiteX98" fmla="*/ 3014771 w 4542389"/>
                <a:gd name="connsiteY98" fmla="*/ 1067951 h 5199624"/>
                <a:gd name="connsiteX99" fmla="*/ 2957943 w 4542389"/>
                <a:gd name="connsiteY99" fmla="*/ 1047078 h 5199624"/>
                <a:gd name="connsiteX100" fmla="*/ 2904537 w 4542389"/>
                <a:gd name="connsiteY100" fmla="*/ 1026204 h 5199624"/>
                <a:gd name="connsiteX101" fmla="*/ 2553709 w 4542389"/>
                <a:gd name="connsiteY101" fmla="*/ 854100 h 5199624"/>
                <a:gd name="connsiteX102" fmla="*/ 2592710 w 4542389"/>
                <a:gd name="connsiteY102" fmla="*/ 871997 h 5199624"/>
                <a:gd name="connsiteX103" fmla="*/ 2635133 w 4542389"/>
                <a:gd name="connsiteY103" fmla="*/ 891270 h 5199624"/>
                <a:gd name="connsiteX104" fmla="*/ 2679608 w 4542389"/>
                <a:gd name="connsiteY104" fmla="*/ 911921 h 5199624"/>
                <a:gd name="connsiteX105" fmla="*/ 2728188 w 4542389"/>
                <a:gd name="connsiteY105" fmla="*/ 932571 h 5199624"/>
                <a:gd name="connsiteX106" fmla="*/ 2698766 w 4542389"/>
                <a:gd name="connsiteY106" fmla="*/ 944273 h 5199624"/>
                <a:gd name="connsiteX107" fmla="*/ 2650186 w 4542389"/>
                <a:gd name="connsiteY107" fmla="*/ 922934 h 5199624"/>
                <a:gd name="connsiteX108" fmla="*/ 2605027 w 4542389"/>
                <a:gd name="connsiteY108" fmla="*/ 902284 h 5199624"/>
                <a:gd name="connsiteX109" fmla="*/ 2561920 w 4542389"/>
                <a:gd name="connsiteY109" fmla="*/ 883010 h 5199624"/>
                <a:gd name="connsiteX110" fmla="*/ 2522919 w 4542389"/>
                <a:gd name="connsiteY110" fmla="*/ 863737 h 5199624"/>
                <a:gd name="connsiteX111" fmla="*/ 2296051 w 4542389"/>
                <a:gd name="connsiteY111" fmla="*/ 702664 h 5199624"/>
                <a:gd name="connsiteX112" fmla="*/ 2319366 w 4542389"/>
                <a:gd name="connsiteY112" fmla="*/ 719701 h 5199624"/>
                <a:gd name="connsiteX113" fmla="*/ 2345424 w 4542389"/>
                <a:gd name="connsiteY113" fmla="*/ 738100 h 5199624"/>
                <a:gd name="connsiteX114" fmla="*/ 2374225 w 4542389"/>
                <a:gd name="connsiteY114" fmla="*/ 756500 h 5199624"/>
                <a:gd name="connsiteX115" fmla="*/ 2407141 w 4542389"/>
                <a:gd name="connsiteY115" fmla="*/ 776262 h 5199624"/>
                <a:gd name="connsiteX116" fmla="*/ 2374225 w 4542389"/>
                <a:gd name="connsiteY116" fmla="*/ 783758 h 5199624"/>
                <a:gd name="connsiteX117" fmla="*/ 2341995 w 4542389"/>
                <a:gd name="connsiteY117" fmla="*/ 763314 h 5199624"/>
                <a:gd name="connsiteX118" fmla="*/ 2311823 w 4542389"/>
                <a:gd name="connsiteY118" fmla="*/ 744233 h 5199624"/>
                <a:gd name="connsiteX119" fmla="*/ 2285764 w 4542389"/>
                <a:gd name="connsiteY119" fmla="*/ 725834 h 5199624"/>
                <a:gd name="connsiteX120" fmla="*/ 2262449 w 4542389"/>
                <a:gd name="connsiteY120" fmla="*/ 708116 h 5199624"/>
                <a:gd name="connsiteX121" fmla="*/ 2203777 w 4542389"/>
                <a:gd name="connsiteY121" fmla="*/ 563342 h 5199624"/>
                <a:gd name="connsiteX122" fmla="*/ 2205186 w 4542389"/>
                <a:gd name="connsiteY122" fmla="*/ 579264 h 5199624"/>
                <a:gd name="connsiteX123" fmla="*/ 2209412 w 4542389"/>
                <a:gd name="connsiteY123" fmla="*/ 596571 h 5199624"/>
                <a:gd name="connsiteX124" fmla="*/ 2217160 w 4542389"/>
                <a:gd name="connsiteY124" fmla="*/ 613878 h 5199624"/>
                <a:gd name="connsiteX125" fmla="*/ 2228430 w 4542389"/>
                <a:gd name="connsiteY125" fmla="*/ 632569 h 5199624"/>
                <a:gd name="connsiteX126" fmla="*/ 2193212 w 4542389"/>
                <a:gd name="connsiteY126" fmla="*/ 635339 h 5199624"/>
                <a:gd name="connsiteX127" fmla="*/ 2181943 w 4542389"/>
                <a:gd name="connsiteY127" fmla="*/ 616647 h 5199624"/>
                <a:gd name="connsiteX128" fmla="*/ 2174195 w 4542389"/>
                <a:gd name="connsiteY128" fmla="*/ 597956 h 5199624"/>
                <a:gd name="connsiteX129" fmla="*/ 2169969 w 4542389"/>
                <a:gd name="connsiteY129" fmla="*/ 580649 h 5199624"/>
                <a:gd name="connsiteX130" fmla="*/ 2168560 w 4542389"/>
                <a:gd name="connsiteY130" fmla="*/ 564034 h 5199624"/>
                <a:gd name="connsiteX131" fmla="*/ 2270964 w 4542389"/>
                <a:gd name="connsiteY131" fmla="*/ 442193 h 5199624"/>
                <a:gd name="connsiteX132" fmla="*/ 2298099 w 4542389"/>
                <a:gd name="connsiteY132" fmla="*/ 447123 h 5199624"/>
                <a:gd name="connsiteX133" fmla="*/ 2277226 w 4542389"/>
                <a:gd name="connsiteY133" fmla="*/ 459802 h 5199624"/>
                <a:gd name="connsiteX134" fmla="*/ 2258440 w 4542389"/>
                <a:gd name="connsiteY134" fmla="*/ 473184 h 5199624"/>
                <a:gd name="connsiteX135" fmla="*/ 2241741 w 4542389"/>
                <a:gd name="connsiteY135" fmla="*/ 486567 h 5199624"/>
                <a:gd name="connsiteX136" fmla="*/ 2227129 w 4542389"/>
                <a:gd name="connsiteY136" fmla="*/ 502063 h 5199624"/>
                <a:gd name="connsiteX137" fmla="*/ 2195819 w 4542389"/>
                <a:gd name="connsiteY137" fmla="*/ 499245 h 5199624"/>
                <a:gd name="connsiteX138" fmla="*/ 2210430 w 4542389"/>
                <a:gd name="connsiteY138" fmla="*/ 483749 h 5199624"/>
                <a:gd name="connsiteX139" fmla="*/ 2228521 w 4542389"/>
                <a:gd name="connsiteY139" fmla="*/ 468958 h 5199624"/>
                <a:gd name="connsiteX140" fmla="*/ 2248699 w 4542389"/>
                <a:gd name="connsiteY140" fmla="*/ 455576 h 5199624"/>
                <a:gd name="connsiteX141" fmla="*/ 2270964 w 4542389"/>
                <a:gd name="connsiteY141" fmla="*/ 442193 h 5199624"/>
                <a:gd name="connsiteX142" fmla="*/ 2495440 w 4542389"/>
                <a:gd name="connsiteY142" fmla="*/ 360421 h 5199624"/>
                <a:gd name="connsiteX143" fmla="*/ 2516170 w 4542389"/>
                <a:gd name="connsiteY143" fmla="*/ 366478 h 5199624"/>
                <a:gd name="connsiteX144" fmla="*/ 2485765 w 4542389"/>
                <a:gd name="connsiteY144" fmla="*/ 374555 h 5199624"/>
                <a:gd name="connsiteX145" fmla="*/ 2456052 w 4542389"/>
                <a:gd name="connsiteY145" fmla="*/ 383304 h 5199624"/>
                <a:gd name="connsiteX146" fmla="*/ 2427029 w 4542389"/>
                <a:gd name="connsiteY146" fmla="*/ 392727 h 5199624"/>
                <a:gd name="connsiteX147" fmla="*/ 2398698 w 4542389"/>
                <a:gd name="connsiteY147" fmla="*/ 402150 h 5199624"/>
                <a:gd name="connsiteX148" fmla="*/ 2374512 w 4542389"/>
                <a:gd name="connsiteY148" fmla="*/ 396765 h 5199624"/>
                <a:gd name="connsiteX149" fmla="*/ 2404226 w 4542389"/>
                <a:gd name="connsiteY149" fmla="*/ 387343 h 5199624"/>
                <a:gd name="connsiteX150" fmla="*/ 2433939 w 4542389"/>
                <a:gd name="connsiteY150" fmla="*/ 377247 h 5199624"/>
                <a:gd name="connsiteX151" fmla="*/ 2464344 w 4542389"/>
                <a:gd name="connsiteY151" fmla="*/ 369170 h 5199624"/>
                <a:gd name="connsiteX152" fmla="*/ 2495440 w 4542389"/>
                <a:gd name="connsiteY152" fmla="*/ 360421 h 5199624"/>
                <a:gd name="connsiteX153" fmla="*/ 2748358 w 4542389"/>
                <a:gd name="connsiteY153" fmla="*/ 302874 h 5199624"/>
                <a:gd name="connsiteX154" fmla="*/ 2767559 w 4542389"/>
                <a:gd name="connsiteY154" fmla="*/ 308871 h 5199624"/>
                <a:gd name="connsiteX155" fmla="*/ 2757273 w 4542389"/>
                <a:gd name="connsiteY155" fmla="*/ 311536 h 5199624"/>
                <a:gd name="connsiteX156" fmla="*/ 2746301 w 4542389"/>
                <a:gd name="connsiteY156" fmla="*/ 313535 h 5199624"/>
                <a:gd name="connsiteX157" fmla="*/ 2733958 w 4542389"/>
                <a:gd name="connsiteY157" fmla="*/ 316867 h 5199624"/>
                <a:gd name="connsiteX158" fmla="*/ 2721614 w 4542389"/>
                <a:gd name="connsiteY158" fmla="*/ 318866 h 5199624"/>
                <a:gd name="connsiteX159" fmla="*/ 2701728 w 4542389"/>
                <a:gd name="connsiteY159" fmla="*/ 322864 h 5199624"/>
                <a:gd name="connsiteX160" fmla="*/ 2682527 w 4542389"/>
                <a:gd name="connsiteY160" fmla="*/ 326862 h 5199624"/>
                <a:gd name="connsiteX161" fmla="*/ 2661954 w 4542389"/>
                <a:gd name="connsiteY161" fmla="*/ 331526 h 5199624"/>
                <a:gd name="connsiteX162" fmla="*/ 2641382 w 4542389"/>
                <a:gd name="connsiteY162" fmla="*/ 335525 h 5199624"/>
                <a:gd name="connsiteX163" fmla="*/ 2622867 w 4542389"/>
                <a:gd name="connsiteY163" fmla="*/ 329527 h 5199624"/>
                <a:gd name="connsiteX164" fmla="*/ 2643439 w 4542389"/>
                <a:gd name="connsiteY164" fmla="*/ 325529 h 5199624"/>
                <a:gd name="connsiteX165" fmla="*/ 2663326 w 4542389"/>
                <a:gd name="connsiteY165" fmla="*/ 320865 h 5199624"/>
                <a:gd name="connsiteX166" fmla="*/ 2683898 w 4542389"/>
                <a:gd name="connsiteY166" fmla="*/ 316867 h 5199624"/>
                <a:gd name="connsiteX167" fmla="*/ 2703785 w 4542389"/>
                <a:gd name="connsiteY167" fmla="*/ 312869 h 5199624"/>
                <a:gd name="connsiteX168" fmla="*/ 2715443 w 4542389"/>
                <a:gd name="connsiteY168" fmla="*/ 310870 h 5199624"/>
                <a:gd name="connsiteX169" fmla="*/ 2727100 w 4542389"/>
                <a:gd name="connsiteY169" fmla="*/ 308205 h 5199624"/>
                <a:gd name="connsiteX170" fmla="*/ 2737386 w 4542389"/>
                <a:gd name="connsiteY170" fmla="*/ 305539 h 5199624"/>
                <a:gd name="connsiteX171" fmla="*/ 2748358 w 4542389"/>
                <a:gd name="connsiteY171" fmla="*/ 302874 h 5199624"/>
                <a:gd name="connsiteX172" fmla="*/ 2887318 w 4542389"/>
                <a:gd name="connsiteY172" fmla="*/ 236240 h 5199624"/>
                <a:gd name="connsiteX173" fmla="*/ 2912932 w 4542389"/>
                <a:gd name="connsiteY173" fmla="*/ 237575 h 5199624"/>
                <a:gd name="connsiteX174" fmla="*/ 2906701 w 4542389"/>
                <a:gd name="connsiteY174" fmla="*/ 246918 h 5199624"/>
                <a:gd name="connsiteX175" fmla="*/ 2897009 w 4542389"/>
                <a:gd name="connsiteY175" fmla="*/ 256261 h 5199624"/>
                <a:gd name="connsiteX176" fmla="*/ 2883856 w 4542389"/>
                <a:gd name="connsiteY176" fmla="*/ 265604 h 5199624"/>
                <a:gd name="connsiteX177" fmla="*/ 2865165 w 4542389"/>
                <a:gd name="connsiteY177" fmla="*/ 274947 h 5199624"/>
                <a:gd name="connsiteX178" fmla="*/ 2840935 w 4542389"/>
                <a:gd name="connsiteY178" fmla="*/ 270942 h 5199624"/>
                <a:gd name="connsiteX179" fmla="*/ 2858242 w 4542389"/>
                <a:gd name="connsiteY179" fmla="*/ 262267 h 5199624"/>
                <a:gd name="connsiteX180" fmla="*/ 2871395 w 4542389"/>
                <a:gd name="connsiteY180" fmla="*/ 253591 h 5199624"/>
                <a:gd name="connsiteX181" fmla="*/ 2880395 w 4542389"/>
                <a:gd name="connsiteY181" fmla="*/ 244248 h 5199624"/>
                <a:gd name="connsiteX182" fmla="*/ 2887318 w 4542389"/>
                <a:gd name="connsiteY182" fmla="*/ 236240 h 5199624"/>
                <a:gd name="connsiteX183" fmla="*/ 2864054 w 4542389"/>
                <a:gd name="connsiteY183" fmla="*/ 160523 h 5199624"/>
                <a:gd name="connsiteX184" fmla="*/ 2876973 w 4542389"/>
                <a:gd name="connsiteY184" fmla="*/ 169114 h 5199624"/>
                <a:gd name="connsiteX185" fmla="*/ 2888531 w 4542389"/>
                <a:gd name="connsiteY185" fmla="*/ 177704 h 5199624"/>
                <a:gd name="connsiteX186" fmla="*/ 2898730 w 4542389"/>
                <a:gd name="connsiteY186" fmla="*/ 186956 h 5199624"/>
                <a:gd name="connsiteX187" fmla="*/ 2906889 w 4542389"/>
                <a:gd name="connsiteY187" fmla="*/ 195546 h 5199624"/>
                <a:gd name="connsiteX188" fmla="*/ 2881732 w 4542389"/>
                <a:gd name="connsiteY188" fmla="*/ 196207 h 5199624"/>
                <a:gd name="connsiteX189" fmla="*/ 2874253 w 4542389"/>
                <a:gd name="connsiteY189" fmla="*/ 186956 h 5199624"/>
                <a:gd name="connsiteX190" fmla="*/ 2865414 w 4542389"/>
                <a:gd name="connsiteY190" fmla="*/ 179026 h 5199624"/>
                <a:gd name="connsiteX191" fmla="*/ 2853855 w 4542389"/>
                <a:gd name="connsiteY191" fmla="*/ 170435 h 5199624"/>
                <a:gd name="connsiteX192" fmla="*/ 2840937 w 4542389"/>
                <a:gd name="connsiteY192" fmla="*/ 162505 h 5199624"/>
                <a:gd name="connsiteX193" fmla="*/ 2726659 w 4542389"/>
                <a:gd name="connsiteY193" fmla="*/ 99951 h 5199624"/>
                <a:gd name="connsiteX194" fmla="*/ 2744967 w 4542389"/>
                <a:gd name="connsiteY194" fmla="*/ 106535 h 5199624"/>
                <a:gd name="connsiteX195" fmla="*/ 2762596 w 4542389"/>
                <a:gd name="connsiteY195" fmla="*/ 113119 h 5199624"/>
                <a:gd name="connsiteX196" fmla="*/ 2780904 w 4542389"/>
                <a:gd name="connsiteY196" fmla="*/ 120362 h 5199624"/>
                <a:gd name="connsiteX197" fmla="*/ 2797856 w 4542389"/>
                <a:gd name="connsiteY197" fmla="*/ 127604 h 5199624"/>
                <a:gd name="connsiteX198" fmla="*/ 2777514 w 4542389"/>
                <a:gd name="connsiteY198" fmla="*/ 129579 h 5199624"/>
                <a:gd name="connsiteX199" fmla="*/ 2760562 w 4542389"/>
                <a:gd name="connsiteY199" fmla="*/ 122337 h 5199624"/>
                <a:gd name="connsiteX200" fmla="*/ 2742932 w 4542389"/>
                <a:gd name="connsiteY200" fmla="*/ 115753 h 5199624"/>
                <a:gd name="connsiteX201" fmla="*/ 2725303 w 4542389"/>
                <a:gd name="connsiteY201" fmla="*/ 108510 h 5199624"/>
                <a:gd name="connsiteX202" fmla="*/ 2707673 w 4542389"/>
                <a:gd name="connsiteY202" fmla="*/ 102585 h 5199624"/>
                <a:gd name="connsiteX203" fmla="*/ 2598639 w 4542389"/>
                <a:gd name="connsiteY203" fmla="*/ 48462 h 5199624"/>
                <a:gd name="connsiteX204" fmla="*/ 2620446 w 4542389"/>
                <a:gd name="connsiteY204" fmla="*/ 48462 h 5199624"/>
                <a:gd name="connsiteX205" fmla="*/ 2620446 w 4542389"/>
                <a:gd name="connsiteY205" fmla="*/ 49904 h 5199624"/>
                <a:gd name="connsiteX206" fmla="*/ 2620446 w 4542389"/>
                <a:gd name="connsiteY206" fmla="*/ 51346 h 5199624"/>
                <a:gd name="connsiteX207" fmla="*/ 2620446 w 4542389"/>
                <a:gd name="connsiteY207" fmla="*/ 52789 h 5199624"/>
                <a:gd name="connsiteX208" fmla="*/ 2620446 w 4542389"/>
                <a:gd name="connsiteY208" fmla="*/ 54952 h 5199624"/>
                <a:gd name="connsiteX209" fmla="*/ 2623853 w 4542389"/>
                <a:gd name="connsiteY209" fmla="*/ 59279 h 5199624"/>
                <a:gd name="connsiteX210" fmla="*/ 2629305 w 4542389"/>
                <a:gd name="connsiteY210" fmla="*/ 64326 h 5199624"/>
                <a:gd name="connsiteX211" fmla="*/ 2637482 w 4542389"/>
                <a:gd name="connsiteY211" fmla="*/ 69374 h 5199624"/>
                <a:gd name="connsiteX212" fmla="*/ 2648386 w 4542389"/>
                <a:gd name="connsiteY212" fmla="*/ 74422 h 5199624"/>
                <a:gd name="connsiteX213" fmla="*/ 2649749 w 4542389"/>
                <a:gd name="connsiteY213" fmla="*/ 74422 h 5199624"/>
                <a:gd name="connsiteX214" fmla="*/ 2650430 w 4542389"/>
                <a:gd name="connsiteY214" fmla="*/ 75143 h 5199624"/>
                <a:gd name="connsiteX215" fmla="*/ 2651793 w 4542389"/>
                <a:gd name="connsiteY215" fmla="*/ 75143 h 5199624"/>
                <a:gd name="connsiteX216" fmla="*/ 2652475 w 4542389"/>
                <a:gd name="connsiteY216" fmla="*/ 75143 h 5199624"/>
                <a:gd name="connsiteX217" fmla="*/ 2634075 w 4542389"/>
                <a:gd name="connsiteY217" fmla="*/ 78028 h 5199624"/>
                <a:gd name="connsiteX218" fmla="*/ 2632712 w 4542389"/>
                <a:gd name="connsiteY218" fmla="*/ 78028 h 5199624"/>
                <a:gd name="connsiteX219" fmla="*/ 2632031 w 4542389"/>
                <a:gd name="connsiteY219" fmla="*/ 77307 h 5199624"/>
                <a:gd name="connsiteX220" fmla="*/ 2630668 w 4542389"/>
                <a:gd name="connsiteY220" fmla="*/ 76586 h 5199624"/>
                <a:gd name="connsiteX221" fmla="*/ 2629986 w 4542389"/>
                <a:gd name="connsiteY221" fmla="*/ 76586 h 5199624"/>
                <a:gd name="connsiteX222" fmla="*/ 2617038 w 4542389"/>
                <a:gd name="connsiteY222" fmla="*/ 70817 h 5199624"/>
                <a:gd name="connsiteX223" fmla="*/ 2608861 w 4542389"/>
                <a:gd name="connsiteY223" fmla="*/ 65769 h 5199624"/>
                <a:gd name="connsiteX224" fmla="*/ 2602046 w 4542389"/>
                <a:gd name="connsiteY224" fmla="*/ 60000 h 5199624"/>
                <a:gd name="connsiteX225" fmla="*/ 2599320 w 4542389"/>
                <a:gd name="connsiteY225" fmla="*/ 54952 h 5199624"/>
                <a:gd name="connsiteX226" fmla="*/ 2599320 w 4542389"/>
                <a:gd name="connsiteY226" fmla="*/ 52789 h 5199624"/>
                <a:gd name="connsiteX227" fmla="*/ 2598639 w 4542389"/>
                <a:gd name="connsiteY227" fmla="*/ 51346 h 5199624"/>
                <a:gd name="connsiteX228" fmla="*/ 2598639 w 4542389"/>
                <a:gd name="connsiteY228" fmla="*/ 49904 h 5199624"/>
                <a:gd name="connsiteX229" fmla="*/ 2598639 w 4542389"/>
                <a:gd name="connsiteY229" fmla="*/ 48462 h 5199624"/>
                <a:gd name="connsiteX230" fmla="*/ 2676246 w 4542389"/>
                <a:gd name="connsiteY230" fmla="*/ 0 h 5199624"/>
                <a:gd name="connsiteX231" fmla="*/ 2694868 w 4542389"/>
                <a:gd name="connsiteY231" fmla="*/ 2019 h 5199624"/>
                <a:gd name="connsiteX232" fmla="*/ 2681074 w 4542389"/>
                <a:gd name="connsiteY232" fmla="*/ 7403 h 5199624"/>
                <a:gd name="connsiteX233" fmla="*/ 2667969 w 4542389"/>
                <a:gd name="connsiteY233" fmla="*/ 12788 h 5199624"/>
                <a:gd name="connsiteX234" fmla="*/ 2656244 w 4542389"/>
                <a:gd name="connsiteY234" fmla="*/ 18172 h 5199624"/>
                <a:gd name="connsiteX235" fmla="*/ 2645899 w 4542389"/>
                <a:gd name="connsiteY235" fmla="*/ 23557 h 5199624"/>
                <a:gd name="connsiteX236" fmla="*/ 2625897 w 4542389"/>
                <a:gd name="connsiteY236" fmla="*/ 22211 h 5199624"/>
                <a:gd name="connsiteX237" fmla="*/ 2636932 w 4542389"/>
                <a:gd name="connsiteY237" fmla="*/ 16153 h 5199624"/>
                <a:gd name="connsiteX238" fmla="*/ 2649347 w 4542389"/>
                <a:gd name="connsiteY238" fmla="*/ 10769 h 5199624"/>
                <a:gd name="connsiteX239" fmla="*/ 2662452 w 4542389"/>
                <a:gd name="connsiteY239" fmla="*/ 5384 h 5199624"/>
                <a:gd name="connsiteX240" fmla="*/ 2676246 w 4542389"/>
                <a:gd name="connsiteY240" fmla="*/ 0 h 519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4542389" h="5199624">
                  <a:moveTo>
                    <a:pt x="634944" y="4900464"/>
                  </a:moveTo>
                  <a:lnTo>
                    <a:pt x="638372" y="5076400"/>
                  </a:lnTo>
                  <a:cubicBezTo>
                    <a:pt x="559518" y="5115421"/>
                    <a:pt x="479979" y="5155126"/>
                    <a:pt x="400440" y="5194147"/>
                  </a:cubicBezTo>
                  <a:cubicBezTo>
                    <a:pt x="395640" y="5196201"/>
                    <a:pt x="392211" y="5197570"/>
                    <a:pt x="388097" y="5199624"/>
                  </a:cubicBezTo>
                  <a:lnTo>
                    <a:pt x="0" y="5199624"/>
                  </a:lnTo>
                  <a:cubicBezTo>
                    <a:pt x="56226" y="5173610"/>
                    <a:pt x="112452" y="5147596"/>
                    <a:pt x="167992" y="5121582"/>
                  </a:cubicBezTo>
                  <a:cubicBezTo>
                    <a:pt x="247532" y="5084615"/>
                    <a:pt x="325700" y="5047648"/>
                    <a:pt x="404554" y="5010681"/>
                  </a:cubicBezTo>
                  <a:cubicBezTo>
                    <a:pt x="481350" y="4973714"/>
                    <a:pt x="558147" y="4937431"/>
                    <a:pt x="634944" y="4900464"/>
                  </a:cubicBezTo>
                  <a:close/>
                  <a:moveTo>
                    <a:pt x="2163147" y="4112998"/>
                  </a:moveTo>
                  <a:lnTo>
                    <a:pt x="2213305" y="4240630"/>
                  </a:lnTo>
                  <a:cubicBezTo>
                    <a:pt x="2156963" y="4272881"/>
                    <a:pt x="2099934" y="4305133"/>
                    <a:pt x="2042218" y="4337384"/>
                  </a:cubicBezTo>
                  <a:cubicBezTo>
                    <a:pt x="1983128" y="4370321"/>
                    <a:pt x="1924038" y="4403258"/>
                    <a:pt x="1863573" y="4436196"/>
                  </a:cubicBezTo>
                  <a:cubicBezTo>
                    <a:pt x="1803109" y="4469819"/>
                    <a:pt x="1741270" y="4503443"/>
                    <a:pt x="1678745" y="4537066"/>
                  </a:cubicBezTo>
                  <a:cubicBezTo>
                    <a:pt x="1616219" y="4571376"/>
                    <a:pt x="1552319" y="4604999"/>
                    <a:pt x="1487732" y="4639309"/>
                  </a:cubicBezTo>
                  <a:lnTo>
                    <a:pt x="1456813" y="4489719"/>
                  </a:lnTo>
                  <a:cubicBezTo>
                    <a:pt x="1520026" y="4456781"/>
                    <a:pt x="1581864" y="4424530"/>
                    <a:pt x="1643016" y="4392965"/>
                  </a:cubicBezTo>
                  <a:cubicBezTo>
                    <a:pt x="1704167" y="4360714"/>
                    <a:pt x="1763945" y="4329836"/>
                    <a:pt x="1823035" y="4297584"/>
                  </a:cubicBezTo>
                  <a:cubicBezTo>
                    <a:pt x="1881438" y="4266706"/>
                    <a:pt x="1939154" y="4235827"/>
                    <a:pt x="1996183" y="4204262"/>
                  </a:cubicBezTo>
                  <a:cubicBezTo>
                    <a:pt x="2052525" y="4174070"/>
                    <a:pt x="2108179" y="4143191"/>
                    <a:pt x="2163147" y="4112998"/>
                  </a:cubicBezTo>
                  <a:close/>
                  <a:moveTo>
                    <a:pt x="3268994" y="3440623"/>
                  </a:moveTo>
                  <a:lnTo>
                    <a:pt x="3343019" y="3532056"/>
                  </a:lnTo>
                  <a:cubicBezTo>
                    <a:pt x="3304636" y="3558868"/>
                    <a:pt x="3264882" y="3587054"/>
                    <a:pt x="3224443" y="3613866"/>
                  </a:cubicBezTo>
                  <a:cubicBezTo>
                    <a:pt x="3183318" y="3642739"/>
                    <a:pt x="3141508" y="3670238"/>
                    <a:pt x="3099013" y="3698425"/>
                  </a:cubicBezTo>
                  <a:cubicBezTo>
                    <a:pt x="3056517" y="3727298"/>
                    <a:pt x="3011966" y="3756172"/>
                    <a:pt x="2967414" y="3785046"/>
                  </a:cubicBezTo>
                  <a:cubicBezTo>
                    <a:pt x="2922177" y="3813920"/>
                    <a:pt x="2876254" y="3843481"/>
                    <a:pt x="2829647" y="3873042"/>
                  </a:cubicBezTo>
                  <a:lnTo>
                    <a:pt x="2765218" y="3765109"/>
                  </a:lnTo>
                  <a:cubicBezTo>
                    <a:pt x="2811140" y="3736923"/>
                    <a:pt x="2856378" y="3708737"/>
                    <a:pt x="2900929" y="3681238"/>
                  </a:cubicBezTo>
                  <a:cubicBezTo>
                    <a:pt x="2944110" y="3653739"/>
                    <a:pt x="2987291" y="3626240"/>
                    <a:pt x="3029101" y="3599429"/>
                  </a:cubicBezTo>
                  <a:cubicBezTo>
                    <a:pt x="3071596" y="3572617"/>
                    <a:pt x="3112721" y="3545806"/>
                    <a:pt x="3152475" y="3518994"/>
                  </a:cubicBezTo>
                  <a:cubicBezTo>
                    <a:pt x="3192228" y="3492871"/>
                    <a:pt x="3231297" y="3466747"/>
                    <a:pt x="3268994" y="3440623"/>
                  </a:cubicBezTo>
                  <a:close/>
                  <a:moveTo>
                    <a:pt x="4015835" y="2850023"/>
                  </a:moveTo>
                  <a:lnTo>
                    <a:pt x="4100194" y="2911740"/>
                  </a:lnTo>
                  <a:cubicBezTo>
                    <a:pt x="4076876" y="2935741"/>
                    <a:pt x="4051499" y="2959742"/>
                    <a:pt x="4026123" y="2984429"/>
                  </a:cubicBezTo>
                  <a:cubicBezTo>
                    <a:pt x="4000061" y="3009116"/>
                    <a:pt x="3973999" y="3033803"/>
                    <a:pt x="3945879" y="3058490"/>
                  </a:cubicBezTo>
                  <a:cubicBezTo>
                    <a:pt x="3917760" y="3083177"/>
                    <a:pt x="3888955" y="3109235"/>
                    <a:pt x="3859463" y="3134608"/>
                  </a:cubicBezTo>
                  <a:cubicBezTo>
                    <a:pt x="3829286" y="3159980"/>
                    <a:pt x="3798423" y="3186039"/>
                    <a:pt x="3766189" y="3212783"/>
                  </a:cubicBezTo>
                  <a:lnTo>
                    <a:pt x="3685945" y="3136665"/>
                  </a:lnTo>
                  <a:cubicBezTo>
                    <a:pt x="3717494" y="3111978"/>
                    <a:pt x="3748357" y="3087291"/>
                    <a:pt x="3777848" y="3062604"/>
                  </a:cubicBezTo>
                  <a:cubicBezTo>
                    <a:pt x="3807339" y="3037917"/>
                    <a:pt x="3835459" y="3013916"/>
                    <a:pt x="3863578" y="2989915"/>
                  </a:cubicBezTo>
                  <a:cubicBezTo>
                    <a:pt x="3891012" y="2965914"/>
                    <a:pt x="3917074" y="2942599"/>
                    <a:pt x="3943136" y="2919283"/>
                  </a:cubicBezTo>
                  <a:cubicBezTo>
                    <a:pt x="3968512" y="2895282"/>
                    <a:pt x="3992517" y="2873338"/>
                    <a:pt x="4015835" y="2850023"/>
                  </a:cubicBezTo>
                  <a:close/>
                  <a:moveTo>
                    <a:pt x="4415170" y="2310911"/>
                  </a:moveTo>
                  <a:lnTo>
                    <a:pt x="4499982" y="2345801"/>
                  </a:lnTo>
                  <a:cubicBezTo>
                    <a:pt x="4491018" y="2367692"/>
                    <a:pt x="4482055" y="2389584"/>
                    <a:pt x="4471711" y="2412160"/>
                  </a:cubicBezTo>
                  <a:cubicBezTo>
                    <a:pt x="4461368" y="2434736"/>
                    <a:pt x="4450336" y="2457312"/>
                    <a:pt x="4437235" y="2479887"/>
                  </a:cubicBezTo>
                  <a:cubicBezTo>
                    <a:pt x="4424134" y="2503147"/>
                    <a:pt x="4411032" y="2526407"/>
                    <a:pt x="4395863" y="2549667"/>
                  </a:cubicBezTo>
                  <a:cubicBezTo>
                    <a:pt x="4380003" y="2573611"/>
                    <a:pt x="4364144" y="2598240"/>
                    <a:pt x="4346905" y="2622184"/>
                  </a:cubicBezTo>
                  <a:lnTo>
                    <a:pt x="4261403" y="2573611"/>
                  </a:lnTo>
                  <a:cubicBezTo>
                    <a:pt x="4278641" y="2550351"/>
                    <a:pt x="4295190" y="2527776"/>
                    <a:pt x="4310360" y="2505200"/>
                  </a:cubicBezTo>
                  <a:cubicBezTo>
                    <a:pt x="4324840" y="2482624"/>
                    <a:pt x="4339321" y="2460732"/>
                    <a:pt x="4352422" y="2438156"/>
                  </a:cubicBezTo>
                  <a:cubicBezTo>
                    <a:pt x="4364833" y="2416265"/>
                    <a:pt x="4376556" y="2395057"/>
                    <a:pt x="4386899" y="2373165"/>
                  </a:cubicBezTo>
                  <a:cubicBezTo>
                    <a:pt x="4397931" y="2351958"/>
                    <a:pt x="4406895" y="2331434"/>
                    <a:pt x="4415170" y="2310911"/>
                  </a:cubicBezTo>
                  <a:close/>
                  <a:moveTo>
                    <a:pt x="4394665" y="1814202"/>
                  </a:moveTo>
                  <a:lnTo>
                    <a:pt x="4462372" y="1819720"/>
                  </a:lnTo>
                  <a:cubicBezTo>
                    <a:pt x="4473998" y="1839724"/>
                    <a:pt x="4484941" y="1860417"/>
                    <a:pt x="4493832" y="1881111"/>
                  </a:cubicBezTo>
                  <a:cubicBezTo>
                    <a:pt x="4503406" y="1901804"/>
                    <a:pt x="4511613" y="1922498"/>
                    <a:pt x="4517768" y="1943881"/>
                  </a:cubicBezTo>
                  <a:cubicBezTo>
                    <a:pt x="4524607" y="1965954"/>
                    <a:pt x="4530079" y="1987337"/>
                    <a:pt x="4534182" y="2009410"/>
                  </a:cubicBezTo>
                  <a:cubicBezTo>
                    <a:pt x="4538286" y="2032173"/>
                    <a:pt x="4541021" y="2054246"/>
                    <a:pt x="4542389" y="2077009"/>
                  </a:cubicBezTo>
                  <a:lnTo>
                    <a:pt x="4463740" y="2056315"/>
                  </a:lnTo>
                  <a:cubicBezTo>
                    <a:pt x="4463056" y="2034242"/>
                    <a:pt x="4461004" y="2013549"/>
                    <a:pt x="4457585" y="1992166"/>
                  </a:cubicBezTo>
                  <a:cubicBezTo>
                    <a:pt x="4454849" y="1971472"/>
                    <a:pt x="4450062" y="1950779"/>
                    <a:pt x="4443906" y="1930775"/>
                  </a:cubicBezTo>
                  <a:cubicBezTo>
                    <a:pt x="4438435" y="1910771"/>
                    <a:pt x="4430912" y="1890768"/>
                    <a:pt x="4423389" y="1871454"/>
                  </a:cubicBezTo>
                  <a:cubicBezTo>
                    <a:pt x="4414498" y="1852140"/>
                    <a:pt x="4405608" y="1833516"/>
                    <a:pt x="4394665" y="1814202"/>
                  </a:cubicBezTo>
                  <a:close/>
                  <a:moveTo>
                    <a:pt x="3991362" y="1420471"/>
                  </a:moveTo>
                  <a:cubicBezTo>
                    <a:pt x="4017566" y="1434258"/>
                    <a:pt x="4043080" y="1448046"/>
                    <a:pt x="4067215" y="1461833"/>
                  </a:cubicBezTo>
                  <a:cubicBezTo>
                    <a:pt x="4091350" y="1476310"/>
                    <a:pt x="4114796" y="1490787"/>
                    <a:pt x="4137551" y="1505953"/>
                  </a:cubicBezTo>
                  <a:cubicBezTo>
                    <a:pt x="4160307" y="1520429"/>
                    <a:pt x="4182374" y="1534906"/>
                    <a:pt x="4203061" y="1550072"/>
                  </a:cubicBezTo>
                  <a:cubicBezTo>
                    <a:pt x="4224438" y="1565928"/>
                    <a:pt x="4245125" y="1581094"/>
                    <a:pt x="4263743" y="1596949"/>
                  </a:cubicBezTo>
                  <a:lnTo>
                    <a:pt x="4212715" y="1604532"/>
                  </a:lnTo>
                  <a:cubicBezTo>
                    <a:pt x="4194786" y="1590056"/>
                    <a:pt x="4176168" y="1574890"/>
                    <a:pt x="4156170" y="1560413"/>
                  </a:cubicBezTo>
                  <a:cubicBezTo>
                    <a:pt x="4136862" y="1545936"/>
                    <a:pt x="4116175" y="1532149"/>
                    <a:pt x="4094798" y="1517672"/>
                  </a:cubicBezTo>
                  <a:cubicBezTo>
                    <a:pt x="4073421" y="1503195"/>
                    <a:pt x="4050665" y="1489408"/>
                    <a:pt x="4027909" y="1475620"/>
                  </a:cubicBezTo>
                  <a:cubicBezTo>
                    <a:pt x="4004464" y="1462522"/>
                    <a:pt x="3980329" y="1448046"/>
                    <a:pt x="3955504" y="1434948"/>
                  </a:cubicBezTo>
                  <a:close/>
                  <a:moveTo>
                    <a:pt x="3420217" y="1187259"/>
                  </a:moveTo>
                  <a:cubicBezTo>
                    <a:pt x="3422967" y="1188617"/>
                    <a:pt x="3425717" y="1189295"/>
                    <a:pt x="3429154" y="1189974"/>
                  </a:cubicBezTo>
                  <a:cubicBezTo>
                    <a:pt x="3431903" y="1191332"/>
                    <a:pt x="3434653" y="1192011"/>
                    <a:pt x="3437403" y="1192690"/>
                  </a:cubicBezTo>
                  <a:cubicBezTo>
                    <a:pt x="3440152" y="1194047"/>
                    <a:pt x="3442902" y="1194726"/>
                    <a:pt x="3446339" y="1195405"/>
                  </a:cubicBezTo>
                  <a:cubicBezTo>
                    <a:pt x="3449089" y="1196763"/>
                    <a:pt x="3451838" y="1197442"/>
                    <a:pt x="3454588" y="1198799"/>
                  </a:cubicBezTo>
                  <a:cubicBezTo>
                    <a:pt x="3476585" y="1205588"/>
                    <a:pt x="3497895" y="1213055"/>
                    <a:pt x="3519205" y="1220523"/>
                  </a:cubicBezTo>
                  <a:cubicBezTo>
                    <a:pt x="3540515" y="1227311"/>
                    <a:pt x="3561824" y="1234779"/>
                    <a:pt x="3582447" y="1242246"/>
                  </a:cubicBezTo>
                  <a:cubicBezTo>
                    <a:pt x="3603069" y="1249714"/>
                    <a:pt x="3623692" y="1257181"/>
                    <a:pt x="3643627" y="1264648"/>
                  </a:cubicBezTo>
                  <a:cubicBezTo>
                    <a:pt x="3663562" y="1272116"/>
                    <a:pt x="3684184" y="1280262"/>
                    <a:pt x="3703432" y="1287730"/>
                  </a:cubicBezTo>
                  <a:lnTo>
                    <a:pt x="3676622" y="1304701"/>
                  </a:lnTo>
                  <a:cubicBezTo>
                    <a:pt x="3658062" y="1297234"/>
                    <a:pt x="3638815" y="1289766"/>
                    <a:pt x="3618880" y="1282299"/>
                  </a:cubicBezTo>
                  <a:cubicBezTo>
                    <a:pt x="3598945" y="1274831"/>
                    <a:pt x="3579010" y="1267364"/>
                    <a:pt x="3559075" y="1260575"/>
                  </a:cubicBezTo>
                  <a:cubicBezTo>
                    <a:pt x="3537765" y="1252429"/>
                    <a:pt x="3517143" y="1244962"/>
                    <a:pt x="3496520" y="1238173"/>
                  </a:cubicBezTo>
                  <a:cubicBezTo>
                    <a:pt x="3475898" y="1230706"/>
                    <a:pt x="3454588" y="1223917"/>
                    <a:pt x="3433278" y="1216450"/>
                  </a:cubicBezTo>
                  <a:cubicBezTo>
                    <a:pt x="3429841" y="1215092"/>
                    <a:pt x="3427091" y="1214413"/>
                    <a:pt x="3424342" y="1213734"/>
                  </a:cubicBezTo>
                  <a:cubicBezTo>
                    <a:pt x="3421592" y="1213055"/>
                    <a:pt x="3418155" y="1211698"/>
                    <a:pt x="3415405" y="1211019"/>
                  </a:cubicBezTo>
                  <a:cubicBezTo>
                    <a:pt x="3412656" y="1209661"/>
                    <a:pt x="3409906" y="1208982"/>
                    <a:pt x="3407156" y="1207625"/>
                  </a:cubicBezTo>
                  <a:cubicBezTo>
                    <a:pt x="3403719" y="1206946"/>
                    <a:pt x="3400970" y="1205588"/>
                    <a:pt x="3398220" y="1204909"/>
                  </a:cubicBezTo>
                  <a:close/>
                  <a:moveTo>
                    <a:pt x="2931924" y="1011593"/>
                  </a:moveTo>
                  <a:cubicBezTo>
                    <a:pt x="2949042" y="1018551"/>
                    <a:pt x="2966843" y="1024813"/>
                    <a:pt x="2984645" y="1031771"/>
                  </a:cubicBezTo>
                  <a:cubicBezTo>
                    <a:pt x="3003132" y="1039424"/>
                    <a:pt x="3021618" y="1045686"/>
                    <a:pt x="3040790" y="1053340"/>
                  </a:cubicBezTo>
                  <a:cubicBezTo>
                    <a:pt x="3059961" y="1060298"/>
                    <a:pt x="3079132" y="1067256"/>
                    <a:pt x="3099673" y="1074909"/>
                  </a:cubicBezTo>
                  <a:cubicBezTo>
                    <a:pt x="3119528" y="1081867"/>
                    <a:pt x="3140754" y="1089521"/>
                    <a:pt x="3161294" y="1097174"/>
                  </a:cubicBezTo>
                  <a:lnTo>
                    <a:pt x="3136646" y="1113873"/>
                  </a:lnTo>
                  <a:cubicBezTo>
                    <a:pt x="3115420" y="1105524"/>
                    <a:pt x="3094195" y="1097870"/>
                    <a:pt x="3074339" y="1090912"/>
                  </a:cubicBezTo>
                  <a:cubicBezTo>
                    <a:pt x="3053799" y="1083259"/>
                    <a:pt x="3033943" y="1074909"/>
                    <a:pt x="3014771" y="1067951"/>
                  </a:cubicBezTo>
                  <a:cubicBezTo>
                    <a:pt x="2995600" y="1060994"/>
                    <a:pt x="2976429" y="1054036"/>
                    <a:pt x="2957943" y="1047078"/>
                  </a:cubicBezTo>
                  <a:cubicBezTo>
                    <a:pt x="2940141" y="1039424"/>
                    <a:pt x="2922339" y="1032466"/>
                    <a:pt x="2904537" y="1026204"/>
                  </a:cubicBezTo>
                  <a:close/>
                  <a:moveTo>
                    <a:pt x="2553709" y="854100"/>
                  </a:moveTo>
                  <a:cubicBezTo>
                    <a:pt x="2566710" y="860295"/>
                    <a:pt x="2579026" y="866490"/>
                    <a:pt x="2592710" y="871997"/>
                  </a:cubicBezTo>
                  <a:cubicBezTo>
                    <a:pt x="2606395" y="878880"/>
                    <a:pt x="2620764" y="885075"/>
                    <a:pt x="2635133" y="891270"/>
                  </a:cubicBezTo>
                  <a:cubicBezTo>
                    <a:pt x="2649501" y="898154"/>
                    <a:pt x="2664554" y="905037"/>
                    <a:pt x="2679608" y="911921"/>
                  </a:cubicBezTo>
                  <a:cubicBezTo>
                    <a:pt x="2695345" y="918804"/>
                    <a:pt x="2711082" y="924999"/>
                    <a:pt x="2728188" y="932571"/>
                  </a:cubicBezTo>
                  <a:lnTo>
                    <a:pt x="2698766" y="944273"/>
                  </a:lnTo>
                  <a:cubicBezTo>
                    <a:pt x="2681660" y="937389"/>
                    <a:pt x="2665923" y="930506"/>
                    <a:pt x="2650186" y="922934"/>
                  </a:cubicBezTo>
                  <a:cubicBezTo>
                    <a:pt x="2634448" y="916739"/>
                    <a:pt x="2619395" y="909167"/>
                    <a:pt x="2605027" y="902284"/>
                  </a:cubicBezTo>
                  <a:cubicBezTo>
                    <a:pt x="2589973" y="896089"/>
                    <a:pt x="2576289" y="889894"/>
                    <a:pt x="2561920" y="883010"/>
                  </a:cubicBezTo>
                  <a:cubicBezTo>
                    <a:pt x="2548920" y="876127"/>
                    <a:pt x="2535235" y="869932"/>
                    <a:pt x="2522919" y="863737"/>
                  </a:cubicBezTo>
                  <a:close/>
                  <a:moveTo>
                    <a:pt x="2296051" y="702664"/>
                  </a:moveTo>
                  <a:cubicBezTo>
                    <a:pt x="2303594" y="708116"/>
                    <a:pt x="2311137" y="714249"/>
                    <a:pt x="2319366" y="719701"/>
                  </a:cubicBezTo>
                  <a:cubicBezTo>
                    <a:pt x="2327595" y="725834"/>
                    <a:pt x="2335824" y="731285"/>
                    <a:pt x="2345424" y="738100"/>
                  </a:cubicBezTo>
                  <a:cubicBezTo>
                    <a:pt x="2354339" y="744233"/>
                    <a:pt x="2363939" y="750367"/>
                    <a:pt x="2374225" y="756500"/>
                  </a:cubicBezTo>
                  <a:cubicBezTo>
                    <a:pt x="2385197" y="762633"/>
                    <a:pt x="2395484" y="769448"/>
                    <a:pt x="2407141" y="776262"/>
                  </a:cubicBezTo>
                  <a:lnTo>
                    <a:pt x="2374225" y="783758"/>
                  </a:lnTo>
                  <a:cubicBezTo>
                    <a:pt x="2363254" y="776944"/>
                    <a:pt x="2352282" y="770129"/>
                    <a:pt x="2341995" y="763314"/>
                  </a:cubicBezTo>
                  <a:cubicBezTo>
                    <a:pt x="2331024" y="757181"/>
                    <a:pt x="2320737" y="750367"/>
                    <a:pt x="2311823" y="744233"/>
                  </a:cubicBezTo>
                  <a:cubicBezTo>
                    <a:pt x="2302908" y="738100"/>
                    <a:pt x="2293993" y="731967"/>
                    <a:pt x="2285764" y="725834"/>
                  </a:cubicBezTo>
                  <a:cubicBezTo>
                    <a:pt x="2277535" y="719701"/>
                    <a:pt x="2269992" y="714249"/>
                    <a:pt x="2262449" y="708116"/>
                  </a:cubicBezTo>
                  <a:close/>
                  <a:moveTo>
                    <a:pt x="2203777" y="563342"/>
                  </a:moveTo>
                  <a:cubicBezTo>
                    <a:pt x="2203777" y="568880"/>
                    <a:pt x="2204482" y="574418"/>
                    <a:pt x="2205186" y="579264"/>
                  </a:cubicBezTo>
                  <a:cubicBezTo>
                    <a:pt x="2205890" y="584802"/>
                    <a:pt x="2208004" y="590341"/>
                    <a:pt x="2209412" y="596571"/>
                  </a:cubicBezTo>
                  <a:cubicBezTo>
                    <a:pt x="2211525" y="602109"/>
                    <a:pt x="2214343" y="607648"/>
                    <a:pt x="2217160" y="613878"/>
                  </a:cubicBezTo>
                  <a:cubicBezTo>
                    <a:pt x="2220682" y="620109"/>
                    <a:pt x="2224204" y="626339"/>
                    <a:pt x="2228430" y="632569"/>
                  </a:cubicBezTo>
                  <a:lnTo>
                    <a:pt x="2193212" y="635339"/>
                  </a:lnTo>
                  <a:cubicBezTo>
                    <a:pt x="2188986" y="629108"/>
                    <a:pt x="2185464" y="622878"/>
                    <a:pt x="2181943" y="616647"/>
                  </a:cubicBezTo>
                  <a:cubicBezTo>
                    <a:pt x="2179125" y="610417"/>
                    <a:pt x="2176308" y="604186"/>
                    <a:pt x="2174195" y="597956"/>
                  </a:cubicBezTo>
                  <a:cubicBezTo>
                    <a:pt x="2172082" y="591725"/>
                    <a:pt x="2170673" y="586187"/>
                    <a:pt x="2169969" y="580649"/>
                  </a:cubicBezTo>
                  <a:cubicBezTo>
                    <a:pt x="2168560" y="575111"/>
                    <a:pt x="2168560" y="569572"/>
                    <a:pt x="2168560" y="564034"/>
                  </a:cubicBezTo>
                  <a:close/>
                  <a:moveTo>
                    <a:pt x="2270964" y="442193"/>
                  </a:moveTo>
                  <a:lnTo>
                    <a:pt x="2298099" y="447123"/>
                  </a:lnTo>
                  <a:cubicBezTo>
                    <a:pt x="2291141" y="451349"/>
                    <a:pt x="2284184" y="455576"/>
                    <a:pt x="2277226" y="459802"/>
                  </a:cubicBezTo>
                  <a:cubicBezTo>
                    <a:pt x="2270964" y="464028"/>
                    <a:pt x="2264702" y="468254"/>
                    <a:pt x="2258440" y="473184"/>
                  </a:cubicBezTo>
                  <a:cubicBezTo>
                    <a:pt x="2252177" y="477410"/>
                    <a:pt x="2246611" y="482341"/>
                    <a:pt x="2241741" y="486567"/>
                  </a:cubicBezTo>
                  <a:cubicBezTo>
                    <a:pt x="2236174" y="492202"/>
                    <a:pt x="2231304" y="496428"/>
                    <a:pt x="2227129" y="502063"/>
                  </a:cubicBezTo>
                  <a:lnTo>
                    <a:pt x="2195819" y="499245"/>
                  </a:lnTo>
                  <a:cubicBezTo>
                    <a:pt x="2199994" y="494315"/>
                    <a:pt x="2205560" y="488680"/>
                    <a:pt x="2210430" y="483749"/>
                  </a:cubicBezTo>
                  <a:cubicBezTo>
                    <a:pt x="2215997" y="478819"/>
                    <a:pt x="2222259" y="473889"/>
                    <a:pt x="2228521" y="468958"/>
                  </a:cubicBezTo>
                  <a:cubicBezTo>
                    <a:pt x="2234783" y="464028"/>
                    <a:pt x="2241741" y="459802"/>
                    <a:pt x="2248699" y="455576"/>
                  </a:cubicBezTo>
                  <a:cubicBezTo>
                    <a:pt x="2255656" y="450645"/>
                    <a:pt x="2263310" y="446419"/>
                    <a:pt x="2270964" y="442193"/>
                  </a:cubicBezTo>
                  <a:close/>
                  <a:moveTo>
                    <a:pt x="2495440" y="360421"/>
                  </a:moveTo>
                  <a:lnTo>
                    <a:pt x="2516170" y="366478"/>
                  </a:lnTo>
                  <a:cubicBezTo>
                    <a:pt x="2506496" y="369170"/>
                    <a:pt x="2496131" y="371863"/>
                    <a:pt x="2485765" y="374555"/>
                  </a:cubicBezTo>
                  <a:cubicBezTo>
                    <a:pt x="2475400" y="377247"/>
                    <a:pt x="2466417" y="380612"/>
                    <a:pt x="2456052" y="383304"/>
                  </a:cubicBezTo>
                  <a:cubicBezTo>
                    <a:pt x="2446378" y="386670"/>
                    <a:pt x="2436703" y="389362"/>
                    <a:pt x="2427029" y="392727"/>
                  </a:cubicBezTo>
                  <a:cubicBezTo>
                    <a:pt x="2416664" y="396092"/>
                    <a:pt x="2407681" y="398785"/>
                    <a:pt x="2398698" y="402150"/>
                  </a:cubicBezTo>
                  <a:lnTo>
                    <a:pt x="2374512" y="396765"/>
                  </a:lnTo>
                  <a:cubicBezTo>
                    <a:pt x="2384186" y="393400"/>
                    <a:pt x="2393860" y="390035"/>
                    <a:pt x="2404226" y="387343"/>
                  </a:cubicBezTo>
                  <a:cubicBezTo>
                    <a:pt x="2413900" y="383978"/>
                    <a:pt x="2423574" y="380612"/>
                    <a:pt x="2433939" y="377247"/>
                  </a:cubicBezTo>
                  <a:cubicBezTo>
                    <a:pt x="2444304" y="374555"/>
                    <a:pt x="2453979" y="371863"/>
                    <a:pt x="2464344" y="369170"/>
                  </a:cubicBezTo>
                  <a:cubicBezTo>
                    <a:pt x="2474709" y="365805"/>
                    <a:pt x="2485074" y="363113"/>
                    <a:pt x="2495440" y="360421"/>
                  </a:cubicBezTo>
                  <a:close/>
                  <a:moveTo>
                    <a:pt x="2748358" y="302874"/>
                  </a:moveTo>
                  <a:lnTo>
                    <a:pt x="2767559" y="308871"/>
                  </a:lnTo>
                  <a:cubicBezTo>
                    <a:pt x="2764816" y="309537"/>
                    <a:pt x="2760702" y="310870"/>
                    <a:pt x="2757273" y="311536"/>
                  </a:cubicBezTo>
                  <a:cubicBezTo>
                    <a:pt x="2753844" y="312203"/>
                    <a:pt x="2749730" y="312869"/>
                    <a:pt x="2746301" y="313535"/>
                  </a:cubicBezTo>
                  <a:cubicBezTo>
                    <a:pt x="2742187" y="314868"/>
                    <a:pt x="2738072" y="315534"/>
                    <a:pt x="2733958" y="316867"/>
                  </a:cubicBezTo>
                  <a:cubicBezTo>
                    <a:pt x="2730529" y="317533"/>
                    <a:pt x="2725729" y="318200"/>
                    <a:pt x="2721614" y="318866"/>
                  </a:cubicBezTo>
                  <a:cubicBezTo>
                    <a:pt x="2715443" y="320199"/>
                    <a:pt x="2708585" y="321531"/>
                    <a:pt x="2701728" y="322864"/>
                  </a:cubicBezTo>
                  <a:cubicBezTo>
                    <a:pt x="2695556" y="324197"/>
                    <a:pt x="2688699" y="325529"/>
                    <a:pt x="2682527" y="326862"/>
                  </a:cubicBezTo>
                  <a:cubicBezTo>
                    <a:pt x="2675669" y="328195"/>
                    <a:pt x="2668812" y="329527"/>
                    <a:pt x="2661954" y="331526"/>
                  </a:cubicBezTo>
                  <a:cubicBezTo>
                    <a:pt x="2655783" y="332859"/>
                    <a:pt x="2648925" y="334192"/>
                    <a:pt x="2641382" y="335525"/>
                  </a:cubicBezTo>
                  <a:lnTo>
                    <a:pt x="2622867" y="329527"/>
                  </a:lnTo>
                  <a:cubicBezTo>
                    <a:pt x="2629724" y="328195"/>
                    <a:pt x="2636582" y="326862"/>
                    <a:pt x="2643439" y="325529"/>
                  </a:cubicBezTo>
                  <a:cubicBezTo>
                    <a:pt x="2650297" y="323530"/>
                    <a:pt x="2657154" y="322198"/>
                    <a:pt x="2663326" y="320865"/>
                  </a:cubicBezTo>
                  <a:cubicBezTo>
                    <a:pt x="2670183" y="319532"/>
                    <a:pt x="2677041" y="318200"/>
                    <a:pt x="2683898" y="316867"/>
                  </a:cubicBezTo>
                  <a:cubicBezTo>
                    <a:pt x="2690070" y="315534"/>
                    <a:pt x="2696927" y="314202"/>
                    <a:pt x="2703785" y="312869"/>
                  </a:cubicBezTo>
                  <a:cubicBezTo>
                    <a:pt x="2707899" y="312203"/>
                    <a:pt x="2712014" y="311536"/>
                    <a:pt x="2715443" y="310870"/>
                  </a:cubicBezTo>
                  <a:cubicBezTo>
                    <a:pt x="2719557" y="309537"/>
                    <a:pt x="2722986" y="308871"/>
                    <a:pt x="2727100" y="308205"/>
                  </a:cubicBezTo>
                  <a:cubicBezTo>
                    <a:pt x="2730529" y="307538"/>
                    <a:pt x="2733958" y="306206"/>
                    <a:pt x="2737386" y="305539"/>
                  </a:cubicBezTo>
                  <a:cubicBezTo>
                    <a:pt x="2740815" y="304873"/>
                    <a:pt x="2744930" y="304207"/>
                    <a:pt x="2748358" y="302874"/>
                  </a:cubicBezTo>
                  <a:close/>
                  <a:moveTo>
                    <a:pt x="2887318" y="236240"/>
                  </a:moveTo>
                  <a:lnTo>
                    <a:pt x="2912932" y="237575"/>
                  </a:lnTo>
                  <a:cubicBezTo>
                    <a:pt x="2911547" y="240911"/>
                    <a:pt x="2909470" y="243581"/>
                    <a:pt x="2906701" y="246918"/>
                  </a:cubicBezTo>
                  <a:cubicBezTo>
                    <a:pt x="2904624" y="249587"/>
                    <a:pt x="2901163" y="252924"/>
                    <a:pt x="2897009" y="256261"/>
                  </a:cubicBezTo>
                  <a:cubicBezTo>
                    <a:pt x="2893548" y="258930"/>
                    <a:pt x="2888702" y="262267"/>
                    <a:pt x="2883856" y="265604"/>
                  </a:cubicBezTo>
                  <a:cubicBezTo>
                    <a:pt x="2878318" y="268940"/>
                    <a:pt x="2872087" y="271610"/>
                    <a:pt x="2865165" y="274947"/>
                  </a:cubicBezTo>
                  <a:lnTo>
                    <a:pt x="2840935" y="270942"/>
                  </a:lnTo>
                  <a:cubicBezTo>
                    <a:pt x="2847858" y="268273"/>
                    <a:pt x="2852704" y="265604"/>
                    <a:pt x="2858242" y="262267"/>
                  </a:cubicBezTo>
                  <a:cubicBezTo>
                    <a:pt x="2863088" y="258930"/>
                    <a:pt x="2867241" y="256261"/>
                    <a:pt x="2871395" y="253591"/>
                  </a:cubicBezTo>
                  <a:cubicBezTo>
                    <a:pt x="2874857" y="250922"/>
                    <a:pt x="2878318" y="247585"/>
                    <a:pt x="2880395" y="244248"/>
                  </a:cubicBezTo>
                  <a:cubicBezTo>
                    <a:pt x="2883164" y="241579"/>
                    <a:pt x="2885241" y="238909"/>
                    <a:pt x="2887318" y="236240"/>
                  </a:cubicBezTo>
                  <a:close/>
                  <a:moveTo>
                    <a:pt x="2864054" y="160523"/>
                  </a:moveTo>
                  <a:cubicBezTo>
                    <a:pt x="2868134" y="163827"/>
                    <a:pt x="2872893" y="166470"/>
                    <a:pt x="2876973" y="169114"/>
                  </a:cubicBezTo>
                  <a:cubicBezTo>
                    <a:pt x="2881052" y="172418"/>
                    <a:pt x="2885132" y="175061"/>
                    <a:pt x="2888531" y="177704"/>
                  </a:cubicBezTo>
                  <a:cubicBezTo>
                    <a:pt x="2892611" y="181008"/>
                    <a:pt x="2896010" y="183652"/>
                    <a:pt x="2898730" y="186956"/>
                  </a:cubicBezTo>
                  <a:cubicBezTo>
                    <a:pt x="2901450" y="189599"/>
                    <a:pt x="2904849" y="192903"/>
                    <a:pt x="2906889" y="195546"/>
                  </a:cubicBezTo>
                  <a:lnTo>
                    <a:pt x="2881732" y="196207"/>
                  </a:lnTo>
                  <a:cubicBezTo>
                    <a:pt x="2880372" y="193564"/>
                    <a:pt x="2877653" y="190260"/>
                    <a:pt x="2874253" y="186956"/>
                  </a:cubicBezTo>
                  <a:cubicBezTo>
                    <a:pt x="2871533" y="184312"/>
                    <a:pt x="2868134" y="181669"/>
                    <a:pt x="2865414" y="179026"/>
                  </a:cubicBezTo>
                  <a:cubicBezTo>
                    <a:pt x="2862014" y="176383"/>
                    <a:pt x="2857935" y="173739"/>
                    <a:pt x="2853855" y="170435"/>
                  </a:cubicBezTo>
                  <a:cubicBezTo>
                    <a:pt x="2849776" y="167792"/>
                    <a:pt x="2845696" y="165149"/>
                    <a:pt x="2840937" y="162505"/>
                  </a:cubicBezTo>
                  <a:close/>
                  <a:moveTo>
                    <a:pt x="2726659" y="99951"/>
                  </a:moveTo>
                  <a:cubicBezTo>
                    <a:pt x="2732761" y="102585"/>
                    <a:pt x="2738864" y="104560"/>
                    <a:pt x="2744967" y="106535"/>
                  </a:cubicBezTo>
                  <a:cubicBezTo>
                    <a:pt x="2750391" y="108510"/>
                    <a:pt x="2757172" y="111144"/>
                    <a:pt x="2762596" y="113119"/>
                  </a:cubicBezTo>
                  <a:cubicBezTo>
                    <a:pt x="2768699" y="115753"/>
                    <a:pt x="2774802" y="118386"/>
                    <a:pt x="2780904" y="120362"/>
                  </a:cubicBezTo>
                  <a:cubicBezTo>
                    <a:pt x="2786329" y="122995"/>
                    <a:pt x="2792431" y="125629"/>
                    <a:pt x="2797856" y="127604"/>
                  </a:cubicBezTo>
                  <a:lnTo>
                    <a:pt x="2777514" y="129579"/>
                  </a:lnTo>
                  <a:cubicBezTo>
                    <a:pt x="2772089" y="126946"/>
                    <a:pt x="2765987" y="124971"/>
                    <a:pt x="2760562" y="122337"/>
                  </a:cubicBezTo>
                  <a:cubicBezTo>
                    <a:pt x="2754460" y="119703"/>
                    <a:pt x="2749035" y="117728"/>
                    <a:pt x="2742932" y="115753"/>
                  </a:cubicBezTo>
                  <a:cubicBezTo>
                    <a:pt x="2736830" y="113119"/>
                    <a:pt x="2731405" y="111144"/>
                    <a:pt x="2725303" y="108510"/>
                  </a:cubicBezTo>
                  <a:cubicBezTo>
                    <a:pt x="2719200" y="106535"/>
                    <a:pt x="2713776" y="104560"/>
                    <a:pt x="2707673" y="102585"/>
                  </a:cubicBezTo>
                  <a:close/>
                  <a:moveTo>
                    <a:pt x="2598639" y="48462"/>
                  </a:moveTo>
                  <a:lnTo>
                    <a:pt x="2620446" y="48462"/>
                  </a:lnTo>
                  <a:cubicBezTo>
                    <a:pt x="2620446" y="49183"/>
                    <a:pt x="2620446" y="49183"/>
                    <a:pt x="2620446" y="49904"/>
                  </a:cubicBezTo>
                  <a:cubicBezTo>
                    <a:pt x="2620446" y="50625"/>
                    <a:pt x="2620446" y="51346"/>
                    <a:pt x="2620446" y="51346"/>
                  </a:cubicBezTo>
                  <a:cubicBezTo>
                    <a:pt x="2620446" y="52067"/>
                    <a:pt x="2620446" y="52789"/>
                    <a:pt x="2620446" y="52789"/>
                  </a:cubicBezTo>
                  <a:cubicBezTo>
                    <a:pt x="2620446" y="53510"/>
                    <a:pt x="2620446" y="53510"/>
                    <a:pt x="2620446" y="54952"/>
                  </a:cubicBezTo>
                  <a:cubicBezTo>
                    <a:pt x="2621127" y="56394"/>
                    <a:pt x="2622490" y="57836"/>
                    <a:pt x="2623853" y="59279"/>
                  </a:cubicBezTo>
                  <a:cubicBezTo>
                    <a:pt x="2625216" y="61442"/>
                    <a:pt x="2627260" y="62884"/>
                    <a:pt x="2629305" y="64326"/>
                  </a:cubicBezTo>
                  <a:cubicBezTo>
                    <a:pt x="2631349" y="66490"/>
                    <a:pt x="2634757" y="67932"/>
                    <a:pt x="2637482" y="69374"/>
                  </a:cubicBezTo>
                  <a:cubicBezTo>
                    <a:pt x="2640890" y="70817"/>
                    <a:pt x="2644297" y="72259"/>
                    <a:pt x="2648386" y="74422"/>
                  </a:cubicBezTo>
                  <a:cubicBezTo>
                    <a:pt x="2648386" y="74422"/>
                    <a:pt x="2649067" y="74422"/>
                    <a:pt x="2649749" y="74422"/>
                  </a:cubicBezTo>
                  <a:cubicBezTo>
                    <a:pt x="2649749" y="74422"/>
                    <a:pt x="2649749" y="74422"/>
                    <a:pt x="2650430" y="75143"/>
                  </a:cubicBezTo>
                  <a:cubicBezTo>
                    <a:pt x="2650430" y="75143"/>
                    <a:pt x="2651112" y="75143"/>
                    <a:pt x="2651793" y="75143"/>
                  </a:cubicBezTo>
                  <a:lnTo>
                    <a:pt x="2652475" y="75143"/>
                  </a:lnTo>
                  <a:lnTo>
                    <a:pt x="2634075" y="78028"/>
                  </a:lnTo>
                  <a:lnTo>
                    <a:pt x="2632712" y="78028"/>
                  </a:lnTo>
                  <a:lnTo>
                    <a:pt x="2632031" y="77307"/>
                  </a:lnTo>
                  <a:cubicBezTo>
                    <a:pt x="2631349" y="77307"/>
                    <a:pt x="2631349" y="76586"/>
                    <a:pt x="2630668" y="76586"/>
                  </a:cubicBezTo>
                  <a:cubicBezTo>
                    <a:pt x="2629986" y="76586"/>
                    <a:pt x="2629986" y="76586"/>
                    <a:pt x="2629986" y="76586"/>
                  </a:cubicBezTo>
                  <a:cubicBezTo>
                    <a:pt x="2625216" y="74422"/>
                    <a:pt x="2621127" y="72980"/>
                    <a:pt x="2617038" y="70817"/>
                  </a:cubicBezTo>
                  <a:cubicBezTo>
                    <a:pt x="2614313" y="69374"/>
                    <a:pt x="2610905" y="67211"/>
                    <a:pt x="2608861" y="65769"/>
                  </a:cubicBezTo>
                  <a:cubicBezTo>
                    <a:pt x="2606135" y="63605"/>
                    <a:pt x="2604091" y="62163"/>
                    <a:pt x="2602046" y="60000"/>
                  </a:cubicBezTo>
                  <a:cubicBezTo>
                    <a:pt x="2601365" y="58558"/>
                    <a:pt x="2600002" y="56394"/>
                    <a:pt x="2599320" y="54952"/>
                  </a:cubicBezTo>
                  <a:cubicBezTo>
                    <a:pt x="2599320" y="53510"/>
                    <a:pt x="2599320" y="53510"/>
                    <a:pt x="2599320" y="52789"/>
                  </a:cubicBezTo>
                  <a:cubicBezTo>
                    <a:pt x="2598639" y="52789"/>
                    <a:pt x="2598639" y="52067"/>
                    <a:pt x="2598639" y="51346"/>
                  </a:cubicBezTo>
                  <a:cubicBezTo>
                    <a:pt x="2598639" y="50625"/>
                    <a:pt x="2598639" y="49904"/>
                    <a:pt x="2598639" y="49904"/>
                  </a:cubicBezTo>
                  <a:cubicBezTo>
                    <a:pt x="2598639" y="49183"/>
                    <a:pt x="2598639" y="48462"/>
                    <a:pt x="2598639" y="48462"/>
                  </a:cubicBezTo>
                  <a:close/>
                  <a:moveTo>
                    <a:pt x="2676246" y="0"/>
                  </a:moveTo>
                  <a:lnTo>
                    <a:pt x="2694868" y="2019"/>
                  </a:lnTo>
                  <a:cubicBezTo>
                    <a:pt x="2690040" y="4038"/>
                    <a:pt x="2685212" y="6057"/>
                    <a:pt x="2681074" y="7403"/>
                  </a:cubicBezTo>
                  <a:cubicBezTo>
                    <a:pt x="2676246" y="9423"/>
                    <a:pt x="2672108" y="10769"/>
                    <a:pt x="2667969" y="12788"/>
                  </a:cubicBezTo>
                  <a:cubicBezTo>
                    <a:pt x="2663831" y="14134"/>
                    <a:pt x="2660383" y="16826"/>
                    <a:pt x="2656244" y="18172"/>
                  </a:cubicBezTo>
                  <a:cubicBezTo>
                    <a:pt x="2652796" y="19518"/>
                    <a:pt x="2649347" y="22211"/>
                    <a:pt x="2645899" y="23557"/>
                  </a:cubicBezTo>
                  <a:lnTo>
                    <a:pt x="2625897" y="22211"/>
                  </a:lnTo>
                  <a:cubicBezTo>
                    <a:pt x="2629346" y="19518"/>
                    <a:pt x="2632794" y="18172"/>
                    <a:pt x="2636932" y="16153"/>
                  </a:cubicBezTo>
                  <a:cubicBezTo>
                    <a:pt x="2640381" y="14134"/>
                    <a:pt x="2644519" y="12788"/>
                    <a:pt x="2649347" y="10769"/>
                  </a:cubicBezTo>
                  <a:cubicBezTo>
                    <a:pt x="2653486" y="9423"/>
                    <a:pt x="2657624" y="6730"/>
                    <a:pt x="2662452" y="5384"/>
                  </a:cubicBezTo>
                  <a:cubicBezTo>
                    <a:pt x="2666590" y="4038"/>
                    <a:pt x="2671418" y="2019"/>
                    <a:pt x="267624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0" dirty="0">
                <a:latin typeface="Questrial" pitchFamily="2" charset="0"/>
              </a:endParaRPr>
            </a:p>
          </p:txBody>
        </p:sp>
      </p:grpSp>
      <p:grpSp>
        <p:nvGrpSpPr>
          <p:cNvPr id="65" name="Graphic 63">
            <a:extLst>
              <a:ext uri="{FF2B5EF4-FFF2-40B4-BE49-F238E27FC236}">
                <a16:creationId xmlns:a16="http://schemas.microsoft.com/office/drawing/2014/main" id="{B6D046AB-3FA8-90B4-F8B4-4E8521EF75B6}"/>
              </a:ext>
            </a:extLst>
          </p:cNvPr>
          <p:cNvGrpSpPr/>
          <p:nvPr/>
        </p:nvGrpSpPr>
        <p:grpSpPr>
          <a:xfrm>
            <a:off x="16461678" y="3068156"/>
            <a:ext cx="1838581" cy="1838581"/>
            <a:chOff x="9782175" y="4451350"/>
            <a:chExt cx="4813300" cy="4813300"/>
          </a:xfrm>
        </p:grpSpPr>
        <p:grpSp>
          <p:nvGrpSpPr>
            <p:cNvPr id="66" name="Graphic 63">
              <a:extLst>
                <a:ext uri="{FF2B5EF4-FFF2-40B4-BE49-F238E27FC236}">
                  <a16:creationId xmlns:a16="http://schemas.microsoft.com/office/drawing/2014/main" id="{E4C49973-40C9-6FB4-6DAA-CB0A7B30DB28}"/>
                </a:ext>
              </a:extLst>
            </p:cNvPr>
            <p:cNvGrpSpPr/>
            <p:nvPr/>
          </p:nvGrpSpPr>
          <p:grpSpPr>
            <a:xfrm>
              <a:off x="9954350" y="4623525"/>
              <a:ext cx="4472754" cy="4468949"/>
              <a:chOff x="9954350" y="4623525"/>
              <a:chExt cx="4472754" cy="4468949"/>
            </a:xfrm>
            <a:solidFill>
              <a:srgbClr val="FFBE3B"/>
            </a:solidFill>
          </p:grpSpPr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B87BAD65-4ACF-1F68-4F62-D1720B83DE15}"/>
                  </a:ext>
                </a:extLst>
              </p:cNvPr>
              <p:cNvSpPr/>
              <p:nvPr/>
            </p:nvSpPr>
            <p:spPr>
              <a:xfrm>
                <a:off x="1081332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8AA90DFC-42BB-DB8B-CF91-AD81F0139005}"/>
                  </a:ext>
                </a:extLst>
              </p:cNvPr>
              <p:cNvSpPr/>
              <p:nvPr/>
            </p:nvSpPr>
            <p:spPr>
              <a:xfrm>
                <a:off x="10813324" y="6342425"/>
                <a:ext cx="344350" cy="515574"/>
              </a:xfrm>
              <a:custGeom>
                <a:avLst/>
                <a:gdLst>
                  <a:gd name="connsiteX0" fmla="*/ 172175 w 344350"/>
                  <a:gd name="connsiteY0" fmla="*/ 171224 h 515574"/>
                  <a:gd name="connsiteX1" fmla="*/ 172175 w 344350"/>
                  <a:gd name="connsiteY1" fmla="*/ 343399 h 515574"/>
                  <a:gd name="connsiteX2" fmla="*/ 172175 w 344350"/>
                  <a:gd name="connsiteY2" fmla="*/ 515575 h 515574"/>
                  <a:gd name="connsiteX3" fmla="*/ 344351 w 344350"/>
                  <a:gd name="connsiteY3" fmla="*/ 515575 h 515574"/>
                  <a:gd name="connsiteX4" fmla="*/ 344351 w 344350"/>
                  <a:gd name="connsiteY4" fmla="*/ 343399 h 515574"/>
                  <a:gd name="connsiteX5" fmla="*/ 344351 w 344350"/>
                  <a:gd name="connsiteY5" fmla="*/ 171224 h 515574"/>
                  <a:gd name="connsiteX6" fmla="*/ 344351 w 344350"/>
                  <a:gd name="connsiteY6" fmla="*/ 0 h 515574"/>
                  <a:gd name="connsiteX7" fmla="*/ 172175 w 344350"/>
                  <a:gd name="connsiteY7" fmla="*/ 0 h 515574"/>
                  <a:gd name="connsiteX8" fmla="*/ 0 w 344350"/>
                  <a:gd name="connsiteY8" fmla="*/ 0 h 515574"/>
                  <a:gd name="connsiteX9" fmla="*/ 0 w 344350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4350" h="515574">
                    <a:moveTo>
                      <a:pt x="172175" y="171224"/>
                    </a:moveTo>
                    <a:lnTo>
                      <a:pt x="172175" y="343399"/>
                    </a:lnTo>
                    <a:lnTo>
                      <a:pt x="172175" y="515575"/>
                    </a:lnTo>
                    <a:lnTo>
                      <a:pt x="344351" y="515575"/>
                    </a:lnTo>
                    <a:lnTo>
                      <a:pt x="344351" y="343399"/>
                    </a:lnTo>
                    <a:lnTo>
                      <a:pt x="344351" y="171224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251E3DAC-073D-AE66-1468-1EC1984A8D37}"/>
                  </a:ext>
                </a:extLst>
              </p:cNvPr>
              <p:cNvSpPr/>
              <p:nvPr/>
            </p:nvSpPr>
            <p:spPr>
              <a:xfrm>
                <a:off x="11501074" y="7545750"/>
                <a:ext cx="859925" cy="1546724"/>
              </a:xfrm>
              <a:custGeom>
                <a:avLst/>
                <a:gdLst>
                  <a:gd name="connsiteX0" fmla="*/ 687750 w 859925"/>
                  <a:gd name="connsiteY0" fmla="*/ 686799 h 1546724"/>
                  <a:gd name="connsiteX1" fmla="*/ 687750 w 859925"/>
                  <a:gd name="connsiteY1" fmla="*/ 515575 h 1546724"/>
                  <a:gd name="connsiteX2" fmla="*/ 687750 w 859925"/>
                  <a:gd name="connsiteY2" fmla="*/ 343400 h 1546724"/>
                  <a:gd name="connsiteX3" fmla="*/ 687750 w 859925"/>
                  <a:gd name="connsiteY3" fmla="*/ 171224 h 1546724"/>
                  <a:gd name="connsiteX4" fmla="*/ 687750 w 859925"/>
                  <a:gd name="connsiteY4" fmla="*/ 0 h 1546724"/>
                  <a:gd name="connsiteX5" fmla="*/ 515575 w 859925"/>
                  <a:gd name="connsiteY5" fmla="*/ 0 h 1546724"/>
                  <a:gd name="connsiteX6" fmla="*/ 343400 w 859925"/>
                  <a:gd name="connsiteY6" fmla="*/ 0 h 1546724"/>
                  <a:gd name="connsiteX7" fmla="*/ 343400 w 859925"/>
                  <a:gd name="connsiteY7" fmla="*/ 171224 h 1546724"/>
                  <a:gd name="connsiteX8" fmla="*/ 343400 w 859925"/>
                  <a:gd name="connsiteY8" fmla="*/ 343400 h 1546724"/>
                  <a:gd name="connsiteX9" fmla="*/ 515575 w 859925"/>
                  <a:gd name="connsiteY9" fmla="*/ 343400 h 1546724"/>
                  <a:gd name="connsiteX10" fmla="*/ 515575 w 859925"/>
                  <a:gd name="connsiteY10" fmla="*/ 515575 h 1546724"/>
                  <a:gd name="connsiteX11" fmla="*/ 515575 w 859925"/>
                  <a:gd name="connsiteY11" fmla="*/ 686799 h 1546724"/>
                  <a:gd name="connsiteX12" fmla="*/ 343400 w 859925"/>
                  <a:gd name="connsiteY12" fmla="*/ 686799 h 1546724"/>
                  <a:gd name="connsiteX13" fmla="*/ 343400 w 859925"/>
                  <a:gd name="connsiteY13" fmla="*/ 858974 h 1546724"/>
                  <a:gd name="connsiteX14" fmla="*/ 343400 w 859925"/>
                  <a:gd name="connsiteY14" fmla="*/ 1031150 h 1546724"/>
                  <a:gd name="connsiteX15" fmla="*/ 343400 w 859925"/>
                  <a:gd name="connsiteY15" fmla="*/ 1203325 h 1546724"/>
                  <a:gd name="connsiteX16" fmla="*/ 172175 w 859925"/>
                  <a:gd name="connsiteY16" fmla="*/ 1203325 h 1546724"/>
                  <a:gd name="connsiteX17" fmla="*/ 172175 w 859925"/>
                  <a:gd name="connsiteY17" fmla="*/ 1203325 h 1546724"/>
                  <a:gd name="connsiteX18" fmla="*/ 172175 w 859925"/>
                  <a:gd name="connsiteY18" fmla="*/ 1374549 h 1546724"/>
                  <a:gd name="connsiteX19" fmla="*/ 0 w 859925"/>
                  <a:gd name="connsiteY19" fmla="*/ 1374549 h 1546724"/>
                  <a:gd name="connsiteX20" fmla="*/ 0 w 859925"/>
                  <a:gd name="connsiteY20" fmla="*/ 1546725 h 1546724"/>
                  <a:gd name="connsiteX21" fmla="*/ 172175 w 859925"/>
                  <a:gd name="connsiteY21" fmla="*/ 1546725 h 1546724"/>
                  <a:gd name="connsiteX22" fmla="*/ 343400 w 859925"/>
                  <a:gd name="connsiteY22" fmla="*/ 1546725 h 1546724"/>
                  <a:gd name="connsiteX23" fmla="*/ 515575 w 859925"/>
                  <a:gd name="connsiteY23" fmla="*/ 1546725 h 1546724"/>
                  <a:gd name="connsiteX24" fmla="*/ 687750 w 859925"/>
                  <a:gd name="connsiteY24" fmla="*/ 1546725 h 1546724"/>
                  <a:gd name="connsiteX25" fmla="*/ 687750 w 859925"/>
                  <a:gd name="connsiteY25" fmla="*/ 1374549 h 1546724"/>
                  <a:gd name="connsiteX26" fmla="*/ 687750 w 859925"/>
                  <a:gd name="connsiteY26" fmla="*/ 1203325 h 1546724"/>
                  <a:gd name="connsiteX27" fmla="*/ 687750 w 859925"/>
                  <a:gd name="connsiteY27" fmla="*/ 1203325 h 1546724"/>
                  <a:gd name="connsiteX28" fmla="*/ 515575 w 859925"/>
                  <a:gd name="connsiteY28" fmla="*/ 1203325 h 1546724"/>
                  <a:gd name="connsiteX29" fmla="*/ 515575 w 859925"/>
                  <a:gd name="connsiteY29" fmla="*/ 1031150 h 1546724"/>
                  <a:gd name="connsiteX30" fmla="*/ 687750 w 859925"/>
                  <a:gd name="connsiteY30" fmla="*/ 1031150 h 1546724"/>
                  <a:gd name="connsiteX31" fmla="*/ 687750 w 859925"/>
                  <a:gd name="connsiteY31" fmla="*/ 1203325 h 1546724"/>
                  <a:gd name="connsiteX32" fmla="*/ 859926 w 859925"/>
                  <a:gd name="connsiteY32" fmla="*/ 1203325 h 1546724"/>
                  <a:gd name="connsiteX33" fmla="*/ 859926 w 859925"/>
                  <a:gd name="connsiteY33" fmla="*/ 1031150 h 1546724"/>
                  <a:gd name="connsiteX34" fmla="*/ 859926 w 859925"/>
                  <a:gd name="connsiteY34" fmla="*/ 858974 h 1546724"/>
                  <a:gd name="connsiteX35" fmla="*/ 687750 w 859925"/>
                  <a:gd name="connsiteY35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859925" h="1546724">
                    <a:moveTo>
                      <a:pt x="687750" y="686799"/>
                    </a:moveTo>
                    <a:lnTo>
                      <a:pt x="687750" y="515575"/>
                    </a:lnTo>
                    <a:lnTo>
                      <a:pt x="687750" y="343400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343400" y="171224"/>
                    </a:lnTo>
                    <a:lnTo>
                      <a:pt x="343400" y="343400"/>
                    </a:lnTo>
                    <a:lnTo>
                      <a:pt x="515575" y="343400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343400" y="686799"/>
                    </a:lnTo>
                    <a:lnTo>
                      <a:pt x="343400" y="858974"/>
                    </a:lnTo>
                    <a:lnTo>
                      <a:pt x="343400" y="1031150"/>
                    </a:lnTo>
                    <a:lnTo>
                      <a:pt x="343400" y="1203325"/>
                    </a:lnTo>
                    <a:lnTo>
                      <a:pt x="172175" y="1203325"/>
                    </a:lnTo>
                    <a:lnTo>
                      <a:pt x="172175" y="1203325"/>
                    </a:lnTo>
                    <a:lnTo>
                      <a:pt x="172175" y="1374549"/>
                    </a:lnTo>
                    <a:lnTo>
                      <a:pt x="0" y="1374549"/>
                    </a:lnTo>
                    <a:lnTo>
                      <a:pt x="0" y="1546725"/>
                    </a:lnTo>
                    <a:lnTo>
                      <a:pt x="172175" y="1546725"/>
                    </a:lnTo>
                    <a:lnTo>
                      <a:pt x="343400" y="1546725"/>
                    </a:lnTo>
                    <a:lnTo>
                      <a:pt x="515575" y="1546725"/>
                    </a:lnTo>
                    <a:lnTo>
                      <a:pt x="687750" y="1546725"/>
                    </a:lnTo>
                    <a:lnTo>
                      <a:pt x="687750" y="1374549"/>
                    </a:lnTo>
                    <a:lnTo>
                      <a:pt x="687750" y="1203325"/>
                    </a:lnTo>
                    <a:lnTo>
                      <a:pt x="687750" y="1203325"/>
                    </a:lnTo>
                    <a:lnTo>
                      <a:pt x="515575" y="1203325"/>
                    </a:lnTo>
                    <a:lnTo>
                      <a:pt x="515575" y="1031150"/>
                    </a:lnTo>
                    <a:lnTo>
                      <a:pt x="687750" y="1031150"/>
                    </a:lnTo>
                    <a:lnTo>
                      <a:pt x="687750" y="1203325"/>
                    </a:lnTo>
                    <a:lnTo>
                      <a:pt x="859926" y="1203325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687750" y="858974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FA736CDA-B0DF-0A3C-FBBC-1ACA6C3C40E3}"/>
                  </a:ext>
                </a:extLst>
              </p:cNvPr>
              <p:cNvSpPr/>
              <p:nvPr/>
            </p:nvSpPr>
            <p:spPr>
              <a:xfrm>
                <a:off x="1339215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F5E3377D-2C30-82E9-9DC4-403DA11721F9}"/>
                  </a:ext>
                </a:extLst>
              </p:cNvPr>
              <p:cNvSpPr/>
              <p:nvPr/>
            </p:nvSpPr>
            <p:spPr>
              <a:xfrm>
                <a:off x="13219974" y="6342425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1224 h 515574"/>
                  <a:gd name="connsiteX2" fmla="*/ 0 w 343399"/>
                  <a:gd name="connsiteY2" fmla="*/ 343399 h 515574"/>
                  <a:gd name="connsiteX3" fmla="*/ 0 w 343399"/>
                  <a:gd name="connsiteY3" fmla="*/ 515575 h 515574"/>
                  <a:gd name="connsiteX4" fmla="*/ 172175 w 343399"/>
                  <a:gd name="connsiteY4" fmla="*/ 515575 h 515574"/>
                  <a:gd name="connsiteX5" fmla="*/ 172175 w 343399"/>
                  <a:gd name="connsiteY5" fmla="*/ 343399 h 515574"/>
                  <a:gd name="connsiteX6" fmla="*/ 172175 w 343399"/>
                  <a:gd name="connsiteY6" fmla="*/ 171224 h 515574"/>
                  <a:gd name="connsiteX7" fmla="*/ 343400 w 343399"/>
                  <a:gd name="connsiteY7" fmla="*/ 171224 h 515574"/>
                  <a:gd name="connsiteX8" fmla="*/ 343400 w 343399"/>
                  <a:gd name="connsiteY8" fmla="*/ 0 h 515574"/>
                  <a:gd name="connsiteX9" fmla="*/ 172175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FC429524-B3D6-4E93-9103-F893457B86D8}"/>
                  </a:ext>
                </a:extLst>
              </p:cNvPr>
              <p:cNvSpPr/>
              <p:nvPr/>
            </p:nvSpPr>
            <p:spPr>
              <a:xfrm>
                <a:off x="13563374" y="599807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6A066EC3-371B-FCC8-0165-B3017B3CB139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4472754" cy="2577874"/>
              </a:xfrm>
              <a:custGeom>
                <a:avLst/>
                <a:gdLst>
                  <a:gd name="connsiteX0" fmla="*/ 4448022 w 4472754"/>
                  <a:gd name="connsiteY0" fmla="*/ 171224 h 2577874"/>
                  <a:gd name="connsiteX1" fmla="*/ 4296774 w 4472754"/>
                  <a:gd name="connsiteY1" fmla="*/ 171224 h 2577874"/>
                  <a:gd name="connsiteX2" fmla="*/ 4296774 w 4472754"/>
                  <a:gd name="connsiteY2" fmla="*/ 171224 h 2577874"/>
                  <a:gd name="connsiteX3" fmla="*/ 4296774 w 4472754"/>
                  <a:gd name="connsiteY3" fmla="*/ 0 h 2577874"/>
                  <a:gd name="connsiteX4" fmla="*/ 4124599 w 4472754"/>
                  <a:gd name="connsiteY4" fmla="*/ 0 h 2577874"/>
                  <a:gd name="connsiteX5" fmla="*/ 3952423 w 4472754"/>
                  <a:gd name="connsiteY5" fmla="*/ 0 h 2577874"/>
                  <a:gd name="connsiteX6" fmla="*/ 3780248 w 4472754"/>
                  <a:gd name="connsiteY6" fmla="*/ 0 h 2577874"/>
                  <a:gd name="connsiteX7" fmla="*/ 3780248 w 4472754"/>
                  <a:gd name="connsiteY7" fmla="*/ 172175 h 2577874"/>
                  <a:gd name="connsiteX8" fmla="*/ 3780248 w 4472754"/>
                  <a:gd name="connsiteY8" fmla="*/ 344351 h 2577874"/>
                  <a:gd name="connsiteX9" fmla="*/ 3952423 w 4472754"/>
                  <a:gd name="connsiteY9" fmla="*/ 344351 h 2577874"/>
                  <a:gd name="connsiteX10" fmla="*/ 3952423 w 4472754"/>
                  <a:gd name="connsiteY10" fmla="*/ 516526 h 2577874"/>
                  <a:gd name="connsiteX11" fmla="*/ 3780248 w 4472754"/>
                  <a:gd name="connsiteY11" fmla="*/ 516526 h 2577874"/>
                  <a:gd name="connsiteX12" fmla="*/ 3608073 w 4472754"/>
                  <a:gd name="connsiteY12" fmla="*/ 516526 h 2577874"/>
                  <a:gd name="connsiteX13" fmla="*/ 3608073 w 4472754"/>
                  <a:gd name="connsiteY13" fmla="*/ 516526 h 2577874"/>
                  <a:gd name="connsiteX14" fmla="*/ 3435897 w 4472754"/>
                  <a:gd name="connsiteY14" fmla="*/ 516526 h 2577874"/>
                  <a:gd name="connsiteX15" fmla="*/ 3435897 w 4472754"/>
                  <a:gd name="connsiteY15" fmla="*/ 343399 h 2577874"/>
                  <a:gd name="connsiteX16" fmla="*/ 3263722 w 4472754"/>
                  <a:gd name="connsiteY16" fmla="*/ 343399 h 2577874"/>
                  <a:gd name="connsiteX17" fmla="*/ 3091547 w 4472754"/>
                  <a:gd name="connsiteY17" fmla="*/ 343399 h 2577874"/>
                  <a:gd name="connsiteX18" fmla="*/ 2919371 w 4472754"/>
                  <a:gd name="connsiteY18" fmla="*/ 343399 h 2577874"/>
                  <a:gd name="connsiteX19" fmla="*/ 2747196 w 4472754"/>
                  <a:gd name="connsiteY19" fmla="*/ 343399 h 2577874"/>
                  <a:gd name="connsiteX20" fmla="*/ 2575020 w 4472754"/>
                  <a:gd name="connsiteY20" fmla="*/ 343399 h 2577874"/>
                  <a:gd name="connsiteX21" fmla="*/ 2402845 w 4472754"/>
                  <a:gd name="connsiteY21" fmla="*/ 343399 h 2577874"/>
                  <a:gd name="connsiteX22" fmla="*/ 2234475 w 4472754"/>
                  <a:gd name="connsiteY22" fmla="*/ 343399 h 2577874"/>
                  <a:gd name="connsiteX23" fmla="*/ 2062299 w 4472754"/>
                  <a:gd name="connsiteY23" fmla="*/ 343399 h 2577874"/>
                  <a:gd name="connsiteX24" fmla="*/ 1890124 w 4472754"/>
                  <a:gd name="connsiteY24" fmla="*/ 343399 h 2577874"/>
                  <a:gd name="connsiteX25" fmla="*/ 1717949 w 4472754"/>
                  <a:gd name="connsiteY25" fmla="*/ 343399 h 2577874"/>
                  <a:gd name="connsiteX26" fmla="*/ 1545773 w 4472754"/>
                  <a:gd name="connsiteY26" fmla="*/ 343399 h 2577874"/>
                  <a:gd name="connsiteX27" fmla="*/ 1373598 w 4472754"/>
                  <a:gd name="connsiteY27" fmla="*/ 343399 h 2577874"/>
                  <a:gd name="connsiteX28" fmla="*/ 1201423 w 4472754"/>
                  <a:gd name="connsiteY28" fmla="*/ 343399 h 2577874"/>
                  <a:gd name="connsiteX29" fmla="*/ 1029247 w 4472754"/>
                  <a:gd name="connsiteY29" fmla="*/ 343399 h 2577874"/>
                  <a:gd name="connsiteX30" fmla="*/ 1029247 w 4472754"/>
                  <a:gd name="connsiteY30" fmla="*/ 515575 h 2577874"/>
                  <a:gd name="connsiteX31" fmla="*/ 857072 w 4472754"/>
                  <a:gd name="connsiteY31" fmla="*/ 515575 h 2577874"/>
                  <a:gd name="connsiteX32" fmla="*/ 857072 w 4472754"/>
                  <a:gd name="connsiteY32" fmla="*/ 515575 h 2577874"/>
                  <a:gd name="connsiteX33" fmla="*/ 687750 w 4472754"/>
                  <a:gd name="connsiteY33" fmla="*/ 515575 h 2577874"/>
                  <a:gd name="connsiteX34" fmla="*/ 515575 w 4472754"/>
                  <a:gd name="connsiteY34" fmla="*/ 515575 h 2577874"/>
                  <a:gd name="connsiteX35" fmla="*/ 515575 w 4472754"/>
                  <a:gd name="connsiteY35" fmla="*/ 343399 h 2577874"/>
                  <a:gd name="connsiteX36" fmla="*/ 687750 w 4472754"/>
                  <a:gd name="connsiteY36" fmla="*/ 343399 h 2577874"/>
                  <a:gd name="connsiteX37" fmla="*/ 687750 w 4472754"/>
                  <a:gd name="connsiteY37" fmla="*/ 171224 h 2577874"/>
                  <a:gd name="connsiteX38" fmla="*/ 687750 w 4472754"/>
                  <a:gd name="connsiteY38" fmla="*/ 0 h 2577874"/>
                  <a:gd name="connsiteX39" fmla="*/ 515575 w 4472754"/>
                  <a:gd name="connsiteY39" fmla="*/ 0 h 2577874"/>
                  <a:gd name="connsiteX40" fmla="*/ 343399 w 4472754"/>
                  <a:gd name="connsiteY40" fmla="*/ 0 h 2577874"/>
                  <a:gd name="connsiteX41" fmla="*/ 171224 w 4472754"/>
                  <a:gd name="connsiteY41" fmla="*/ 0 h 2577874"/>
                  <a:gd name="connsiteX42" fmla="*/ 171224 w 4472754"/>
                  <a:gd name="connsiteY42" fmla="*/ 172175 h 2577874"/>
                  <a:gd name="connsiteX43" fmla="*/ 171224 w 4472754"/>
                  <a:gd name="connsiteY43" fmla="*/ 172175 h 2577874"/>
                  <a:gd name="connsiteX44" fmla="*/ 0 w 4472754"/>
                  <a:gd name="connsiteY44" fmla="*/ 172175 h 2577874"/>
                  <a:gd name="connsiteX45" fmla="*/ 0 w 4472754"/>
                  <a:gd name="connsiteY45" fmla="*/ 515575 h 2577874"/>
                  <a:gd name="connsiteX46" fmla="*/ 0 w 4472754"/>
                  <a:gd name="connsiteY46" fmla="*/ 687750 h 2577874"/>
                  <a:gd name="connsiteX47" fmla="*/ 172175 w 4472754"/>
                  <a:gd name="connsiteY47" fmla="*/ 687750 h 2577874"/>
                  <a:gd name="connsiteX48" fmla="*/ 172175 w 4472754"/>
                  <a:gd name="connsiteY48" fmla="*/ 1031150 h 2577874"/>
                  <a:gd name="connsiteX49" fmla="*/ 209274 w 4472754"/>
                  <a:gd name="connsiteY49" fmla="*/ 1031150 h 2577874"/>
                  <a:gd name="connsiteX50" fmla="*/ 344351 w 4472754"/>
                  <a:gd name="connsiteY50" fmla="*/ 1031150 h 2577874"/>
                  <a:gd name="connsiteX51" fmla="*/ 344351 w 4472754"/>
                  <a:gd name="connsiteY51" fmla="*/ 1203325 h 2577874"/>
                  <a:gd name="connsiteX52" fmla="*/ 344351 w 4472754"/>
                  <a:gd name="connsiteY52" fmla="*/ 1375500 h 2577874"/>
                  <a:gd name="connsiteX53" fmla="*/ 516526 w 4472754"/>
                  <a:gd name="connsiteY53" fmla="*/ 1375500 h 2577874"/>
                  <a:gd name="connsiteX54" fmla="*/ 516526 w 4472754"/>
                  <a:gd name="connsiteY54" fmla="*/ 1375500 h 2577874"/>
                  <a:gd name="connsiteX55" fmla="*/ 688701 w 4472754"/>
                  <a:gd name="connsiteY55" fmla="*/ 1375500 h 2577874"/>
                  <a:gd name="connsiteX56" fmla="*/ 688701 w 4472754"/>
                  <a:gd name="connsiteY56" fmla="*/ 1547676 h 2577874"/>
                  <a:gd name="connsiteX57" fmla="*/ 688701 w 4472754"/>
                  <a:gd name="connsiteY57" fmla="*/ 1719851 h 2577874"/>
                  <a:gd name="connsiteX58" fmla="*/ 860877 w 4472754"/>
                  <a:gd name="connsiteY58" fmla="*/ 1719851 h 2577874"/>
                  <a:gd name="connsiteX59" fmla="*/ 860877 w 4472754"/>
                  <a:gd name="connsiteY59" fmla="*/ 1547676 h 2577874"/>
                  <a:gd name="connsiteX60" fmla="*/ 860877 w 4472754"/>
                  <a:gd name="connsiteY60" fmla="*/ 1375500 h 2577874"/>
                  <a:gd name="connsiteX61" fmla="*/ 687750 w 4472754"/>
                  <a:gd name="connsiteY61" fmla="*/ 1375500 h 2577874"/>
                  <a:gd name="connsiteX62" fmla="*/ 687750 w 4472754"/>
                  <a:gd name="connsiteY62" fmla="*/ 1032101 h 2577874"/>
                  <a:gd name="connsiteX63" fmla="*/ 515575 w 4472754"/>
                  <a:gd name="connsiteY63" fmla="*/ 1032101 h 2577874"/>
                  <a:gd name="connsiteX64" fmla="*/ 515575 w 4472754"/>
                  <a:gd name="connsiteY64" fmla="*/ 859926 h 2577874"/>
                  <a:gd name="connsiteX65" fmla="*/ 515575 w 4472754"/>
                  <a:gd name="connsiteY65" fmla="*/ 686799 h 2577874"/>
                  <a:gd name="connsiteX66" fmla="*/ 687750 w 4472754"/>
                  <a:gd name="connsiteY66" fmla="*/ 686799 h 2577874"/>
                  <a:gd name="connsiteX67" fmla="*/ 859926 w 4472754"/>
                  <a:gd name="connsiteY67" fmla="*/ 686799 h 2577874"/>
                  <a:gd name="connsiteX68" fmla="*/ 859926 w 4472754"/>
                  <a:gd name="connsiteY68" fmla="*/ 686799 h 2577874"/>
                  <a:gd name="connsiteX69" fmla="*/ 1032101 w 4472754"/>
                  <a:gd name="connsiteY69" fmla="*/ 686799 h 2577874"/>
                  <a:gd name="connsiteX70" fmla="*/ 1204276 w 4472754"/>
                  <a:gd name="connsiteY70" fmla="*/ 686799 h 2577874"/>
                  <a:gd name="connsiteX71" fmla="*/ 1376452 w 4472754"/>
                  <a:gd name="connsiteY71" fmla="*/ 686799 h 2577874"/>
                  <a:gd name="connsiteX72" fmla="*/ 1376452 w 4472754"/>
                  <a:gd name="connsiteY72" fmla="*/ 858974 h 2577874"/>
                  <a:gd name="connsiteX73" fmla="*/ 1376452 w 4472754"/>
                  <a:gd name="connsiteY73" fmla="*/ 1031150 h 2577874"/>
                  <a:gd name="connsiteX74" fmla="*/ 1376452 w 4472754"/>
                  <a:gd name="connsiteY74" fmla="*/ 1203325 h 2577874"/>
                  <a:gd name="connsiteX75" fmla="*/ 1376452 w 4472754"/>
                  <a:gd name="connsiteY75" fmla="*/ 1375500 h 2577874"/>
                  <a:gd name="connsiteX76" fmla="*/ 1376452 w 4472754"/>
                  <a:gd name="connsiteY76" fmla="*/ 1547676 h 2577874"/>
                  <a:gd name="connsiteX77" fmla="*/ 1376452 w 4472754"/>
                  <a:gd name="connsiteY77" fmla="*/ 1719851 h 2577874"/>
                  <a:gd name="connsiteX78" fmla="*/ 1548627 w 4472754"/>
                  <a:gd name="connsiteY78" fmla="*/ 1719851 h 2577874"/>
                  <a:gd name="connsiteX79" fmla="*/ 1548627 w 4472754"/>
                  <a:gd name="connsiteY79" fmla="*/ 1892026 h 2577874"/>
                  <a:gd name="connsiteX80" fmla="*/ 1720802 w 4472754"/>
                  <a:gd name="connsiteY80" fmla="*/ 1892026 h 2577874"/>
                  <a:gd name="connsiteX81" fmla="*/ 1720802 w 4472754"/>
                  <a:gd name="connsiteY81" fmla="*/ 2064202 h 2577874"/>
                  <a:gd name="connsiteX82" fmla="*/ 1720802 w 4472754"/>
                  <a:gd name="connsiteY82" fmla="*/ 2234475 h 2577874"/>
                  <a:gd name="connsiteX83" fmla="*/ 1892978 w 4472754"/>
                  <a:gd name="connsiteY83" fmla="*/ 2234475 h 2577874"/>
                  <a:gd name="connsiteX84" fmla="*/ 1892978 w 4472754"/>
                  <a:gd name="connsiteY84" fmla="*/ 2405699 h 2577874"/>
                  <a:gd name="connsiteX85" fmla="*/ 1892978 w 4472754"/>
                  <a:gd name="connsiteY85" fmla="*/ 2405699 h 2577874"/>
                  <a:gd name="connsiteX86" fmla="*/ 1892978 w 4472754"/>
                  <a:gd name="connsiteY86" fmla="*/ 2577874 h 2577874"/>
                  <a:gd name="connsiteX87" fmla="*/ 2065153 w 4472754"/>
                  <a:gd name="connsiteY87" fmla="*/ 2577874 h 2577874"/>
                  <a:gd name="connsiteX88" fmla="*/ 2234475 w 4472754"/>
                  <a:gd name="connsiteY88" fmla="*/ 2577874 h 2577874"/>
                  <a:gd name="connsiteX89" fmla="*/ 2234475 w 4472754"/>
                  <a:gd name="connsiteY89" fmla="*/ 2405699 h 2577874"/>
                  <a:gd name="connsiteX90" fmla="*/ 2406650 w 4472754"/>
                  <a:gd name="connsiteY90" fmla="*/ 2405699 h 2577874"/>
                  <a:gd name="connsiteX91" fmla="*/ 2406650 w 4472754"/>
                  <a:gd name="connsiteY91" fmla="*/ 2234475 h 2577874"/>
                  <a:gd name="connsiteX92" fmla="*/ 2578826 w 4472754"/>
                  <a:gd name="connsiteY92" fmla="*/ 2234475 h 2577874"/>
                  <a:gd name="connsiteX93" fmla="*/ 2578826 w 4472754"/>
                  <a:gd name="connsiteY93" fmla="*/ 2062299 h 2577874"/>
                  <a:gd name="connsiteX94" fmla="*/ 2751001 w 4472754"/>
                  <a:gd name="connsiteY94" fmla="*/ 2062299 h 2577874"/>
                  <a:gd name="connsiteX95" fmla="*/ 2751001 w 4472754"/>
                  <a:gd name="connsiteY95" fmla="*/ 1890124 h 2577874"/>
                  <a:gd name="connsiteX96" fmla="*/ 2751001 w 4472754"/>
                  <a:gd name="connsiteY96" fmla="*/ 1717949 h 2577874"/>
                  <a:gd name="connsiteX97" fmla="*/ 2751001 w 4472754"/>
                  <a:gd name="connsiteY97" fmla="*/ 1545773 h 2577874"/>
                  <a:gd name="connsiteX98" fmla="*/ 2923176 w 4472754"/>
                  <a:gd name="connsiteY98" fmla="*/ 1545773 h 2577874"/>
                  <a:gd name="connsiteX99" fmla="*/ 2923176 w 4472754"/>
                  <a:gd name="connsiteY99" fmla="*/ 1373598 h 2577874"/>
                  <a:gd name="connsiteX100" fmla="*/ 2923176 w 4472754"/>
                  <a:gd name="connsiteY100" fmla="*/ 1201423 h 2577874"/>
                  <a:gd name="connsiteX101" fmla="*/ 2923176 w 4472754"/>
                  <a:gd name="connsiteY101" fmla="*/ 1029247 h 2577874"/>
                  <a:gd name="connsiteX102" fmla="*/ 2923176 w 4472754"/>
                  <a:gd name="connsiteY102" fmla="*/ 857072 h 2577874"/>
                  <a:gd name="connsiteX103" fmla="*/ 2751001 w 4472754"/>
                  <a:gd name="connsiteY103" fmla="*/ 857072 h 2577874"/>
                  <a:gd name="connsiteX104" fmla="*/ 2578826 w 4472754"/>
                  <a:gd name="connsiteY104" fmla="*/ 857072 h 2577874"/>
                  <a:gd name="connsiteX105" fmla="*/ 2406650 w 4472754"/>
                  <a:gd name="connsiteY105" fmla="*/ 857072 h 2577874"/>
                  <a:gd name="connsiteX106" fmla="*/ 2234475 w 4472754"/>
                  <a:gd name="connsiteY106" fmla="*/ 857072 h 2577874"/>
                  <a:gd name="connsiteX107" fmla="*/ 2062299 w 4472754"/>
                  <a:gd name="connsiteY107" fmla="*/ 857072 h 2577874"/>
                  <a:gd name="connsiteX108" fmla="*/ 1890124 w 4472754"/>
                  <a:gd name="connsiteY108" fmla="*/ 857072 h 2577874"/>
                  <a:gd name="connsiteX109" fmla="*/ 1717949 w 4472754"/>
                  <a:gd name="connsiteY109" fmla="*/ 857072 h 2577874"/>
                  <a:gd name="connsiteX110" fmla="*/ 1545773 w 4472754"/>
                  <a:gd name="connsiteY110" fmla="*/ 857072 h 2577874"/>
                  <a:gd name="connsiteX111" fmla="*/ 1545773 w 4472754"/>
                  <a:gd name="connsiteY111" fmla="*/ 686799 h 2577874"/>
                  <a:gd name="connsiteX112" fmla="*/ 1717949 w 4472754"/>
                  <a:gd name="connsiteY112" fmla="*/ 686799 h 2577874"/>
                  <a:gd name="connsiteX113" fmla="*/ 1890124 w 4472754"/>
                  <a:gd name="connsiteY113" fmla="*/ 686799 h 2577874"/>
                  <a:gd name="connsiteX114" fmla="*/ 2062299 w 4472754"/>
                  <a:gd name="connsiteY114" fmla="*/ 686799 h 2577874"/>
                  <a:gd name="connsiteX115" fmla="*/ 2234475 w 4472754"/>
                  <a:gd name="connsiteY115" fmla="*/ 686799 h 2577874"/>
                  <a:gd name="connsiteX116" fmla="*/ 2406650 w 4472754"/>
                  <a:gd name="connsiteY116" fmla="*/ 686799 h 2577874"/>
                  <a:gd name="connsiteX117" fmla="*/ 2578826 w 4472754"/>
                  <a:gd name="connsiteY117" fmla="*/ 686799 h 2577874"/>
                  <a:gd name="connsiteX118" fmla="*/ 2751001 w 4472754"/>
                  <a:gd name="connsiteY118" fmla="*/ 686799 h 2577874"/>
                  <a:gd name="connsiteX119" fmla="*/ 2923176 w 4472754"/>
                  <a:gd name="connsiteY119" fmla="*/ 686799 h 2577874"/>
                  <a:gd name="connsiteX120" fmla="*/ 3095352 w 4472754"/>
                  <a:gd name="connsiteY120" fmla="*/ 686799 h 2577874"/>
                  <a:gd name="connsiteX121" fmla="*/ 3267527 w 4472754"/>
                  <a:gd name="connsiteY121" fmla="*/ 686799 h 2577874"/>
                  <a:gd name="connsiteX122" fmla="*/ 3439702 w 4472754"/>
                  <a:gd name="connsiteY122" fmla="*/ 686799 h 2577874"/>
                  <a:gd name="connsiteX123" fmla="*/ 3611877 w 4472754"/>
                  <a:gd name="connsiteY123" fmla="*/ 686799 h 2577874"/>
                  <a:gd name="connsiteX124" fmla="*/ 3611877 w 4472754"/>
                  <a:gd name="connsiteY124" fmla="*/ 686799 h 2577874"/>
                  <a:gd name="connsiteX125" fmla="*/ 3784053 w 4472754"/>
                  <a:gd name="connsiteY125" fmla="*/ 686799 h 2577874"/>
                  <a:gd name="connsiteX126" fmla="*/ 3956228 w 4472754"/>
                  <a:gd name="connsiteY126" fmla="*/ 686799 h 2577874"/>
                  <a:gd name="connsiteX127" fmla="*/ 3956228 w 4472754"/>
                  <a:gd name="connsiteY127" fmla="*/ 1030198 h 2577874"/>
                  <a:gd name="connsiteX128" fmla="*/ 3784053 w 4472754"/>
                  <a:gd name="connsiteY128" fmla="*/ 1030198 h 2577874"/>
                  <a:gd name="connsiteX129" fmla="*/ 3784053 w 4472754"/>
                  <a:gd name="connsiteY129" fmla="*/ 1030198 h 2577874"/>
                  <a:gd name="connsiteX130" fmla="*/ 3784053 w 4472754"/>
                  <a:gd name="connsiteY130" fmla="*/ 1202374 h 2577874"/>
                  <a:gd name="connsiteX131" fmla="*/ 3784053 w 4472754"/>
                  <a:gd name="connsiteY131" fmla="*/ 1374549 h 2577874"/>
                  <a:gd name="connsiteX132" fmla="*/ 3784053 w 4472754"/>
                  <a:gd name="connsiteY132" fmla="*/ 1374549 h 2577874"/>
                  <a:gd name="connsiteX133" fmla="*/ 3956228 w 4472754"/>
                  <a:gd name="connsiteY133" fmla="*/ 1374549 h 2577874"/>
                  <a:gd name="connsiteX134" fmla="*/ 3956228 w 4472754"/>
                  <a:gd name="connsiteY134" fmla="*/ 1374549 h 2577874"/>
                  <a:gd name="connsiteX135" fmla="*/ 4128404 w 4472754"/>
                  <a:gd name="connsiteY135" fmla="*/ 1374549 h 2577874"/>
                  <a:gd name="connsiteX136" fmla="*/ 4128404 w 4472754"/>
                  <a:gd name="connsiteY136" fmla="*/ 1202374 h 2577874"/>
                  <a:gd name="connsiteX137" fmla="*/ 4128404 w 4472754"/>
                  <a:gd name="connsiteY137" fmla="*/ 1030198 h 2577874"/>
                  <a:gd name="connsiteX138" fmla="*/ 4300579 w 4472754"/>
                  <a:gd name="connsiteY138" fmla="*/ 1030198 h 2577874"/>
                  <a:gd name="connsiteX139" fmla="*/ 4300579 w 4472754"/>
                  <a:gd name="connsiteY139" fmla="*/ 1030198 h 2577874"/>
                  <a:gd name="connsiteX140" fmla="*/ 4300579 w 4472754"/>
                  <a:gd name="connsiteY140" fmla="*/ 686799 h 2577874"/>
                  <a:gd name="connsiteX141" fmla="*/ 4472754 w 4472754"/>
                  <a:gd name="connsiteY141" fmla="*/ 686799 h 2577874"/>
                  <a:gd name="connsiteX142" fmla="*/ 4472754 w 4472754"/>
                  <a:gd name="connsiteY142" fmla="*/ 515575 h 2577874"/>
                  <a:gd name="connsiteX143" fmla="*/ 4472754 w 4472754"/>
                  <a:gd name="connsiteY143" fmla="*/ 343399 h 2577874"/>
                  <a:gd name="connsiteX144" fmla="*/ 4472754 w 4472754"/>
                  <a:gd name="connsiteY144" fmla="*/ 171224 h 2577874"/>
                  <a:gd name="connsiteX145" fmla="*/ 4448022 w 4472754"/>
                  <a:gd name="connsiteY145" fmla="*/ 171224 h 2577874"/>
                  <a:gd name="connsiteX146" fmla="*/ 2062299 w 4472754"/>
                  <a:gd name="connsiteY146" fmla="*/ 1890124 h 2577874"/>
                  <a:gd name="connsiteX147" fmla="*/ 2062299 w 4472754"/>
                  <a:gd name="connsiteY147" fmla="*/ 2062299 h 2577874"/>
                  <a:gd name="connsiteX148" fmla="*/ 1890124 w 4472754"/>
                  <a:gd name="connsiteY148" fmla="*/ 2062299 h 2577874"/>
                  <a:gd name="connsiteX149" fmla="*/ 1890124 w 4472754"/>
                  <a:gd name="connsiteY149" fmla="*/ 1890124 h 2577874"/>
                  <a:gd name="connsiteX150" fmla="*/ 2062299 w 4472754"/>
                  <a:gd name="connsiteY150" fmla="*/ 1890124 h 2577874"/>
                  <a:gd name="connsiteX151" fmla="*/ 1718900 w 4472754"/>
                  <a:gd name="connsiteY151" fmla="*/ 1031150 h 2577874"/>
                  <a:gd name="connsiteX152" fmla="*/ 1718900 w 4472754"/>
                  <a:gd name="connsiteY152" fmla="*/ 1203325 h 2577874"/>
                  <a:gd name="connsiteX153" fmla="*/ 1718900 w 4472754"/>
                  <a:gd name="connsiteY153" fmla="*/ 1375500 h 2577874"/>
                  <a:gd name="connsiteX154" fmla="*/ 1718900 w 4472754"/>
                  <a:gd name="connsiteY154" fmla="*/ 1547676 h 2577874"/>
                  <a:gd name="connsiteX155" fmla="*/ 1891075 w 4472754"/>
                  <a:gd name="connsiteY155" fmla="*/ 1547676 h 2577874"/>
                  <a:gd name="connsiteX156" fmla="*/ 1891075 w 4472754"/>
                  <a:gd name="connsiteY156" fmla="*/ 1719851 h 2577874"/>
                  <a:gd name="connsiteX157" fmla="*/ 1718900 w 4472754"/>
                  <a:gd name="connsiteY157" fmla="*/ 1719851 h 2577874"/>
                  <a:gd name="connsiteX158" fmla="*/ 1718900 w 4472754"/>
                  <a:gd name="connsiteY158" fmla="*/ 1547676 h 2577874"/>
                  <a:gd name="connsiteX159" fmla="*/ 1546724 w 4472754"/>
                  <a:gd name="connsiteY159" fmla="*/ 1547676 h 2577874"/>
                  <a:gd name="connsiteX160" fmla="*/ 1546724 w 4472754"/>
                  <a:gd name="connsiteY160" fmla="*/ 1375500 h 2577874"/>
                  <a:gd name="connsiteX161" fmla="*/ 1546724 w 4472754"/>
                  <a:gd name="connsiteY161" fmla="*/ 1203325 h 2577874"/>
                  <a:gd name="connsiteX162" fmla="*/ 1546724 w 4472754"/>
                  <a:gd name="connsiteY162" fmla="*/ 1031150 h 2577874"/>
                  <a:gd name="connsiteX163" fmla="*/ 1718900 w 4472754"/>
                  <a:gd name="connsiteY163" fmla="*/ 1031150 h 2577874"/>
                  <a:gd name="connsiteX164" fmla="*/ 4296774 w 4472754"/>
                  <a:gd name="connsiteY164" fmla="*/ 515575 h 2577874"/>
                  <a:gd name="connsiteX165" fmla="*/ 4124599 w 4472754"/>
                  <a:gd name="connsiteY165" fmla="*/ 515575 h 2577874"/>
                  <a:gd name="connsiteX166" fmla="*/ 4124599 w 4472754"/>
                  <a:gd name="connsiteY166" fmla="*/ 343399 h 2577874"/>
                  <a:gd name="connsiteX167" fmla="*/ 4296774 w 4472754"/>
                  <a:gd name="connsiteY167" fmla="*/ 343399 h 2577874"/>
                  <a:gd name="connsiteX168" fmla="*/ 4296774 w 4472754"/>
                  <a:gd name="connsiteY168" fmla="*/ 515575 h 257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4472754" h="2577874">
                    <a:moveTo>
                      <a:pt x="4448022" y="171224"/>
                    </a:moveTo>
                    <a:lnTo>
                      <a:pt x="4296774" y="171224"/>
                    </a:lnTo>
                    <a:lnTo>
                      <a:pt x="4296774" y="171224"/>
                    </a:lnTo>
                    <a:lnTo>
                      <a:pt x="4296774" y="0"/>
                    </a:lnTo>
                    <a:lnTo>
                      <a:pt x="4124599" y="0"/>
                    </a:lnTo>
                    <a:lnTo>
                      <a:pt x="3952423" y="0"/>
                    </a:lnTo>
                    <a:lnTo>
                      <a:pt x="3780248" y="0"/>
                    </a:lnTo>
                    <a:lnTo>
                      <a:pt x="3780248" y="172175"/>
                    </a:lnTo>
                    <a:lnTo>
                      <a:pt x="3780248" y="344351"/>
                    </a:lnTo>
                    <a:lnTo>
                      <a:pt x="3952423" y="344351"/>
                    </a:lnTo>
                    <a:lnTo>
                      <a:pt x="3952423" y="516526"/>
                    </a:lnTo>
                    <a:lnTo>
                      <a:pt x="3780248" y="516526"/>
                    </a:lnTo>
                    <a:lnTo>
                      <a:pt x="3608073" y="516526"/>
                    </a:lnTo>
                    <a:lnTo>
                      <a:pt x="3608073" y="516526"/>
                    </a:lnTo>
                    <a:lnTo>
                      <a:pt x="3435897" y="516526"/>
                    </a:lnTo>
                    <a:lnTo>
                      <a:pt x="3435897" y="343399"/>
                    </a:lnTo>
                    <a:lnTo>
                      <a:pt x="3263722" y="343399"/>
                    </a:lnTo>
                    <a:lnTo>
                      <a:pt x="3091547" y="343399"/>
                    </a:lnTo>
                    <a:lnTo>
                      <a:pt x="2919371" y="343399"/>
                    </a:lnTo>
                    <a:lnTo>
                      <a:pt x="2747196" y="343399"/>
                    </a:lnTo>
                    <a:lnTo>
                      <a:pt x="2575020" y="343399"/>
                    </a:lnTo>
                    <a:lnTo>
                      <a:pt x="2402845" y="343399"/>
                    </a:lnTo>
                    <a:lnTo>
                      <a:pt x="2234475" y="343399"/>
                    </a:lnTo>
                    <a:lnTo>
                      <a:pt x="2062299" y="343399"/>
                    </a:lnTo>
                    <a:lnTo>
                      <a:pt x="1890124" y="343399"/>
                    </a:lnTo>
                    <a:lnTo>
                      <a:pt x="1717949" y="343399"/>
                    </a:lnTo>
                    <a:lnTo>
                      <a:pt x="1545773" y="343399"/>
                    </a:lnTo>
                    <a:lnTo>
                      <a:pt x="1373598" y="343399"/>
                    </a:lnTo>
                    <a:lnTo>
                      <a:pt x="1201423" y="343399"/>
                    </a:lnTo>
                    <a:lnTo>
                      <a:pt x="1029247" y="343399"/>
                    </a:lnTo>
                    <a:lnTo>
                      <a:pt x="1029247" y="515575"/>
                    </a:lnTo>
                    <a:lnTo>
                      <a:pt x="857072" y="515575"/>
                    </a:lnTo>
                    <a:lnTo>
                      <a:pt x="857072" y="515575"/>
                    </a:lnTo>
                    <a:lnTo>
                      <a:pt x="68775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687750" y="343399"/>
                    </a:lnTo>
                    <a:lnTo>
                      <a:pt x="687750" y="171224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515575"/>
                    </a:lnTo>
                    <a:lnTo>
                      <a:pt x="0" y="687750"/>
                    </a:lnTo>
                    <a:lnTo>
                      <a:pt x="172175" y="687750"/>
                    </a:lnTo>
                    <a:lnTo>
                      <a:pt x="172175" y="1031150"/>
                    </a:lnTo>
                    <a:lnTo>
                      <a:pt x="209274" y="1031150"/>
                    </a:lnTo>
                    <a:lnTo>
                      <a:pt x="344351" y="1031150"/>
                    </a:lnTo>
                    <a:lnTo>
                      <a:pt x="344351" y="1203325"/>
                    </a:lnTo>
                    <a:lnTo>
                      <a:pt x="344351" y="1375500"/>
                    </a:lnTo>
                    <a:lnTo>
                      <a:pt x="516526" y="1375500"/>
                    </a:lnTo>
                    <a:lnTo>
                      <a:pt x="516526" y="1375500"/>
                    </a:lnTo>
                    <a:lnTo>
                      <a:pt x="688701" y="1375500"/>
                    </a:lnTo>
                    <a:lnTo>
                      <a:pt x="688701" y="1547676"/>
                    </a:lnTo>
                    <a:lnTo>
                      <a:pt x="688701" y="1719851"/>
                    </a:lnTo>
                    <a:lnTo>
                      <a:pt x="860877" y="1719851"/>
                    </a:lnTo>
                    <a:lnTo>
                      <a:pt x="860877" y="1547676"/>
                    </a:lnTo>
                    <a:lnTo>
                      <a:pt x="860877" y="1375500"/>
                    </a:lnTo>
                    <a:lnTo>
                      <a:pt x="687750" y="1375500"/>
                    </a:lnTo>
                    <a:lnTo>
                      <a:pt x="687750" y="1032101"/>
                    </a:lnTo>
                    <a:lnTo>
                      <a:pt x="515575" y="1032101"/>
                    </a:lnTo>
                    <a:lnTo>
                      <a:pt x="515575" y="859926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1032101" y="686799"/>
                    </a:lnTo>
                    <a:lnTo>
                      <a:pt x="1204276" y="686799"/>
                    </a:lnTo>
                    <a:lnTo>
                      <a:pt x="1376452" y="686799"/>
                    </a:lnTo>
                    <a:lnTo>
                      <a:pt x="1376452" y="858974"/>
                    </a:lnTo>
                    <a:lnTo>
                      <a:pt x="1376452" y="1031150"/>
                    </a:lnTo>
                    <a:lnTo>
                      <a:pt x="1376452" y="1203325"/>
                    </a:lnTo>
                    <a:lnTo>
                      <a:pt x="1376452" y="1375500"/>
                    </a:lnTo>
                    <a:lnTo>
                      <a:pt x="1376452" y="1547676"/>
                    </a:lnTo>
                    <a:lnTo>
                      <a:pt x="1376452" y="1719851"/>
                    </a:lnTo>
                    <a:lnTo>
                      <a:pt x="1548627" y="1719851"/>
                    </a:lnTo>
                    <a:lnTo>
                      <a:pt x="1548627" y="1892026"/>
                    </a:lnTo>
                    <a:lnTo>
                      <a:pt x="1720802" y="1892026"/>
                    </a:lnTo>
                    <a:lnTo>
                      <a:pt x="1720802" y="2064202"/>
                    </a:lnTo>
                    <a:lnTo>
                      <a:pt x="1720802" y="2234475"/>
                    </a:lnTo>
                    <a:lnTo>
                      <a:pt x="1892978" y="2234475"/>
                    </a:lnTo>
                    <a:lnTo>
                      <a:pt x="1892978" y="2405699"/>
                    </a:lnTo>
                    <a:lnTo>
                      <a:pt x="1892978" y="2405699"/>
                    </a:lnTo>
                    <a:lnTo>
                      <a:pt x="1892978" y="2577874"/>
                    </a:lnTo>
                    <a:lnTo>
                      <a:pt x="2065153" y="2577874"/>
                    </a:lnTo>
                    <a:lnTo>
                      <a:pt x="2234475" y="2577874"/>
                    </a:lnTo>
                    <a:lnTo>
                      <a:pt x="2234475" y="2405699"/>
                    </a:lnTo>
                    <a:lnTo>
                      <a:pt x="2406650" y="2405699"/>
                    </a:lnTo>
                    <a:lnTo>
                      <a:pt x="2406650" y="2234475"/>
                    </a:lnTo>
                    <a:lnTo>
                      <a:pt x="2578826" y="2234475"/>
                    </a:lnTo>
                    <a:lnTo>
                      <a:pt x="2578826" y="2062299"/>
                    </a:lnTo>
                    <a:lnTo>
                      <a:pt x="2751001" y="2062299"/>
                    </a:lnTo>
                    <a:lnTo>
                      <a:pt x="2751001" y="1890124"/>
                    </a:lnTo>
                    <a:lnTo>
                      <a:pt x="2751001" y="1717949"/>
                    </a:lnTo>
                    <a:lnTo>
                      <a:pt x="2751001" y="1545773"/>
                    </a:lnTo>
                    <a:lnTo>
                      <a:pt x="2923176" y="1545773"/>
                    </a:lnTo>
                    <a:lnTo>
                      <a:pt x="2923176" y="1373598"/>
                    </a:lnTo>
                    <a:lnTo>
                      <a:pt x="2923176" y="1201423"/>
                    </a:lnTo>
                    <a:lnTo>
                      <a:pt x="2923176" y="1029247"/>
                    </a:lnTo>
                    <a:lnTo>
                      <a:pt x="2923176" y="857072"/>
                    </a:lnTo>
                    <a:lnTo>
                      <a:pt x="2751001" y="857072"/>
                    </a:lnTo>
                    <a:lnTo>
                      <a:pt x="2578826" y="857072"/>
                    </a:lnTo>
                    <a:lnTo>
                      <a:pt x="2406650" y="857072"/>
                    </a:lnTo>
                    <a:lnTo>
                      <a:pt x="2234475" y="857072"/>
                    </a:lnTo>
                    <a:lnTo>
                      <a:pt x="2062299" y="857072"/>
                    </a:lnTo>
                    <a:lnTo>
                      <a:pt x="1890124" y="857072"/>
                    </a:lnTo>
                    <a:lnTo>
                      <a:pt x="1717949" y="857072"/>
                    </a:lnTo>
                    <a:lnTo>
                      <a:pt x="1545773" y="857072"/>
                    </a:lnTo>
                    <a:lnTo>
                      <a:pt x="1545773" y="686799"/>
                    </a:lnTo>
                    <a:lnTo>
                      <a:pt x="1717949" y="686799"/>
                    </a:lnTo>
                    <a:lnTo>
                      <a:pt x="1890124" y="686799"/>
                    </a:lnTo>
                    <a:lnTo>
                      <a:pt x="2062299" y="686799"/>
                    </a:lnTo>
                    <a:lnTo>
                      <a:pt x="2234475" y="686799"/>
                    </a:lnTo>
                    <a:lnTo>
                      <a:pt x="2406650" y="686799"/>
                    </a:lnTo>
                    <a:lnTo>
                      <a:pt x="2578826" y="686799"/>
                    </a:lnTo>
                    <a:lnTo>
                      <a:pt x="2751001" y="686799"/>
                    </a:lnTo>
                    <a:lnTo>
                      <a:pt x="2923176" y="686799"/>
                    </a:lnTo>
                    <a:lnTo>
                      <a:pt x="3095352" y="686799"/>
                    </a:lnTo>
                    <a:lnTo>
                      <a:pt x="3267527" y="686799"/>
                    </a:lnTo>
                    <a:lnTo>
                      <a:pt x="3439702" y="686799"/>
                    </a:lnTo>
                    <a:lnTo>
                      <a:pt x="3611877" y="686799"/>
                    </a:lnTo>
                    <a:lnTo>
                      <a:pt x="3611877" y="686799"/>
                    </a:lnTo>
                    <a:lnTo>
                      <a:pt x="3784053" y="686799"/>
                    </a:lnTo>
                    <a:lnTo>
                      <a:pt x="3956228" y="686799"/>
                    </a:lnTo>
                    <a:lnTo>
                      <a:pt x="3956228" y="1030198"/>
                    </a:lnTo>
                    <a:lnTo>
                      <a:pt x="3784053" y="1030198"/>
                    </a:lnTo>
                    <a:lnTo>
                      <a:pt x="3784053" y="1030198"/>
                    </a:lnTo>
                    <a:lnTo>
                      <a:pt x="3784053" y="1202374"/>
                    </a:lnTo>
                    <a:lnTo>
                      <a:pt x="3784053" y="1374549"/>
                    </a:lnTo>
                    <a:lnTo>
                      <a:pt x="3784053" y="1374549"/>
                    </a:lnTo>
                    <a:lnTo>
                      <a:pt x="3956228" y="1374549"/>
                    </a:lnTo>
                    <a:lnTo>
                      <a:pt x="3956228" y="1374549"/>
                    </a:lnTo>
                    <a:lnTo>
                      <a:pt x="4128404" y="1374549"/>
                    </a:lnTo>
                    <a:lnTo>
                      <a:pt x="4128404" y="1202374"/>
                    </a:lnTo>
                    <a:lnTo>
                      <a:pt x="4128404" y="1030198"/>
                    </a:lnTo>
                    <a:lnTo>
                      <a:pt x="4300579" y="1030198"/>
                    </a:lnTo>
                    <a:lnTo>
                      <a:pt x="4300579" y="1030198"/>
                    </a:lnTo>
                    <a:lnTo>
                      <a:pt x="4300579" y="686799"/>
                    </a:lnTo>
                    <a:lnTo>
                      <a:pt x="4472754" y="686799"/>
                    </a:lnTo>
                    <a:lnTo>
                      <a:pt x="4472754" y="515575"/>
                    </a:lnTo>
                    <a:lnTo>
                      <a:pt x="4472754" y="343399"/>
                    </a:lnTo>
                    <a:lnTo>
                      <a:pt x="4472754" y="171224"/>
                    </a:lnTo>
                    <a:lnTo>
                      <a:pt x="4448022" y="171224"/>
                    </a:lnTo>
                    <a:close/>
                    <a:moveTo>
                      <a:pt x="2062299" y="1890124"/>
                    </a:moveTo>
                    <a:lnTo>
                      <a:pt x="2062299" y="2062299"/>
                    </a:lnTo>
                    <a:lnTo>
                      <a:pt x="1890124" y="2062299"/>
                    </a:lnTo>
                    <a:lnTo>
                      <a:pt x="1890124" y="1890124"/>
                    </a:lnTo>
                    <a:lnTo>
                      <a:pt x="2062299" y="1890124"/>
                    </a:lnTo>
                    <a:close/>
                    <a:moveTo>
                      <a:pt x="1718900" y="1031150"/>
                    </a:moveTo>
                    <a:lnTo>
                      <a:pt x="1718900" y="1203325"/>
                    </a:lnTo>
                    <a:lnTo>
                      <a:pt x="1718900" y="1375500"/>
                    </a:lnTo>
                    <a:lnTo>
                      <a:pt x="1718900" y="1547676"/>
                    </a:lnTo>
                    <a:lnTo>
                      <a:pt x="1891075" y="1547676"/>
                    </a:lnTo>
                    <a:lnTo>
                      <a:pt x="1891075" y="1719851"/>
                    </a:lnTo>
                    <a:lnTo>
                      <a:pt x="1718900" y="1719851"/>
                    </a:lnTo>
                    <a:lnTo>
                      <a:pt x="1718900" y="1547676"/>
                    </a:lnTo>
                    <a:lnTo>
                      <a:pt x="1546724" y="1547676"/>
                    </a:lnTo>
                    <a:lnTo>
                      <a:pt x="1546724" y="1375500"/>
                    </a:lnTo>
                    <a:lnTo>
                      <a:pt x="1546724" y="1203325"/>
                    </a:lnTo>
                    <a:lnTo>
                      <a:pt x="1546724" y="1031150"/>
                    </a:lnTo>
                    <a:lnTo>
                      <a:pt x="1718900" y="1031150"/>
                    </a:lnTo>
                    <a:close/>
                    <a:moveTo>
                      <a:pt x="4296774" y="515575"/>
                    </a:moveTo>
                    <a:lnTo>
                      <a:pt x="4124599" y="515575"/>
                    </a:lnTo>
                    <a:lnTo>
                      <a:pt x="4124599" y="343399"/>
                    </a:lnTo>
                    <a:lnTo>
                      <a:pt x="4296774" y="343399"/>
                    </a:lnTo>
                    <a:lnTo>
                      <a:pt x="4296774" y="51557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4" name="Graphic 63">
              <a:extLst>
                <a:ext uri="{FF2B5EF4-FFF2-40B4-BE49-F238E27FC236}">
                  <a16:creationId xmlns:a16="http://schemas.microsoft.com/office/drawing/2014/main" id="{43611868-8303-F70A-0459-7A605DC60F3D}"/>
                </a:ext>
              </a:extLst>
            </p:cNvPr>
            <p:cNvGrpSpPr/>
            <p:nvPr/>
          </p:nvGrpSpPr>
          <p:grpSpPr>
            <a:xfrm>
              <a:off x="10125574" y="4794749"/>
              <a:ext cx="344350" cy="344350"/>
              <a:chOff x="10125574" y="4794749"/>
              <a:chExt cx="344350" cy="344350"/>
            </a:xfrm>
            <a:solidFill>
              <a:srgbClr val="EDEDED"/>
            </a:solidFill>
          </p:grpSpPr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28839102-A4B4-506E-D731-01B8A58E1271}"/>
                  </a:ext>
                </a:extLst>
              </p:cNvPr>
              <p:cNvSpPr/>
              <p:nvPr/>
            </p:nvSpPr>
            <p:spPr>
              <a:xfrm>
                <a:off x="10297749" y="47947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EFBCB137-6568-031C-D6FC-6124B754518F}"/>
                  </a:ext>
                </a:extLst>
              </p:cNvPr>
              <p:cNvSpPr/>
              <p:nvPr/>
            </p:nvSpPr>
            <p:spPr>
              <a:xfrm>
                <a:off x="10125574" y="4966924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BC0DF382-A03E-BFD7-24CC-600D609B1393}"/>
                </a:ext>
              </a:extLst>
            </p:cNvPr>
            <p:cNvSpPr/>
            <p:nvPr/>
          </p:nvSpPr>
          <p:spPr>
            <a:xfrm>
              <a:off x="12016649" y="8576899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6 h 172175"/>
                <a:gd name="connsiteX3" fmla="*/ 0 w 172175"/>
                <a:gd name="connsiteY3" fmla="*/ 172176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6"/>
                  </a:lnTo>
                  <a:lnTo>
                    <a:pt x="0" y="172176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78" name="Graphic 63">
              <a:extLst>
                <a:ext uri="{FF2B5EF4-FFF2-40B4-BE49-F238E27FC236}">
                  <a16:creationId xmlns:a16="http://schemas.microsoft.com/office/drawing/2014/main" id="{39F168A0-BD46-05F1-CB9C-4ADCB6F68379}"/>
                </a:ext>
              </a:extLst>
            </p:cNvPr>
            <p:cNvGrpSpPr/>
            <p:nvPr/>
          </p:nvGrpSpPr>
          <p:grpSpPr>
            <a:xfrm>
              <a:off x="11501074" y="5654675"/>
              <a:ext cx="515574" cy="1031149"/>
              <a:chOff x="11501074" y="5654675"/>
              <a:chExt cx="515574" cy="1031149"/>
            </a:xfrm>
            <a:solidFill>
              <a:srgbClr val="EDEDED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AC11BD8C-503A-98C3-008A-E4BE67CE6E38}"/>
                  </a:ext>
                </a:extLst>
              </p:cNvPr>
              <p:cNvSpPr/>
              <p:nvPr/>
            </p:nvSpPr>
            <p:spPr>
              <a:xfrm>
                <a:off x="11501074" y="5654675"/>
                <a:ext cx="172175" cy="515574"/>
              </a:xfrm>
              <a:custGeom>
                <a:avLst/>
                <a:gdLst>
                  <a:gd name="connsiteX0" fmla="*/ 172175 w 172175"/>
                  <a:gd name="connsiteY0" fmla="*/ 172175 h 515574"/>
                  <a:gd name="connsiteX1" fmla="*/ 172175 w 172175"/>
                  <a:gd name="connsiteY1" fmla="*/ 0 h 515574"/>
                  <a:gd name="connsiteX2" fmla="*/ 0 w 172175"/>
                  <a:gd name="connsiteY2" fmla="*/ 0 h 515574"/>
                  <a:gd name="connsiteX3" fmla="*/ 0 w 172175"/>
                  <a:gd name="connsiteY3" fmla="*/ 172175 h 515574"/>
                  <a:gd name="connsiteX4" fmla="*/ 0 w 172175"/>
                  <a:gd name="connsiteY4" fmla="*/ 343400 h 515574"/>
                  <a:gd name="connsiteX5" fmla="*/ 0 w 172175"/>
                  <a:gd name="connsiteY5" fmla="*/ 515575 h 515574"/>
                  <a:gd name="connsiteX6" fmla="*/ 172175 w 172175"/>
                  <a:gd name="connsiteY6" fmla="*/ 515575 h 515574"/>
                  <a:gd name="connsiteX7" fmla="*/ 172175 w 172175"/>
                  <a:gd name="connsiteY7" fmla="*/ 34340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4BD10F4F-D793-9EBB-EB69-301D41D65F6C}"/>
                  </a:ext>
                </a:extLst>
              </p:cNvPr>
              <p:cNvSpPr/>
              <p:nvPr/>
            </p:nvSpPr>
            <p:spPr>
              <a:xfrm>
                <a:off x="11673250" y="61702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60660E42-CB72-A481-6873-5D9A3D81BA75}"/>
                  </a:ext>
                </a:extLst>
              </p:cNvPr>
              <p:cNvSpPr/>
              <p:nvPr/>
            </p:nvSpPr>
            <p:spPr>
              <a:xfrm>
                <a:off x="11844474" y="6513649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6D9E7EC2-F1CD-24D6-B193-2EF02E530DCC}"/>
                </a:ext>
              </a:extLst>
            </p:cNvPr>
            <p:cNvSpPr/>
            <p:nvPr/>
          </p:nvSpPr>
          <p:spPr>
            <a:xfrm>
              <a:off x="14079900" y="4966924"/>
              <a:ext cx="172175" cy="172175"/>
            </a:xfrm>
            <a:custGeom>
              <a:avLst/>
              <a:gdLst>
                <a:gd name="connsiteX0" fmla="*/ 0 w 172175"/>
                <a:gd name="connsiteY0" fmla="*/ 0 h 172175"/>
                <a:gd name="connsiteX1" fmla="*/ 172175 w 172175"/>
                <a:gd name="connsiteY1" fmla="*/ 0 h 172175"/>
                <a:gd name="connsiteX2" fmla="*/ 172175 w 172175"/>
                <a:gd name="connsiteY2" fmla="*/ 172175 h 172175"/>
                <a:gd name="connsiteX3" fmla="*/ 0 w 172175"/>
                <a:gd name="connsiteY3" fmla="*/ 172175 h 17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175">
                  <a:moveTo>
                    <a:pt x="0" y="0"/>
                  </a:moveTo>
                  <a:lnTo>
                    <a:pt x="172175" y="0"/>
                  </a:lnTo>
                  <a:lnTo>
                    <a:pt x="172175" y="172175"/>
                  </a:lnTo>
                  <a:lnTo>
                    <a:pt x="0" y="172175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3" name="Graphic 63">
              <a:extLst>
                <a:ext uri="{FF2B5EF4-FFF2-40B4-BE49-F238E27FC236}">
                  <a16:creationId xmlns:a16="http://schemas.microsoft.com/office/drawing/2014/main" id="{F66C4B8C-E915-9FE0-BD41-E3349A434DBF}"/>
                </a:ext>
              </a:extLst>
            </p:cNvPr>
            <p:cNvGrpSpPr/>
            <p:nvPr/>
          </p:nvGrpSpPr>
          <p:grpSpPr>
            <a:xfrm>
              <a:off x="10642100" y="5310324"/>
              <a:ext cx="3093448" cy="3782150"/>
              <a:chOff x="10642100" y="5310324"/>
              <a:chExt cx="3093448" cy="3782150"/>
            </a:xfrm>
            <a:solidFill>
              <a:srgbClr val="F79B20"/>
            </a:solidFill>
          </p:grpSpPr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19C4D129-EB4A-E39F-C8E4-CB8E00452411}"/>
                  </a:ext>
                </a:extLst>
              </p:cNvPr>
              <p:cNvSpPr/>
              <p:nvPr/>
            </p:nvSpPr>
            <p:spPr>
              <a:xfrm>
                <a:off x="109855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A0BAFF44-3826-3EFB-4BCE-FE60877E2092}"/>
                  </a:ext>
                </a:extLst>
              </p:cNvPr>
              <p:cNvSpPr/>
              <p:nvPr/>
            </p:nvSpPr>
            <p:spPr>
              <a:xfrm>
                <a:off x="10642100" y="7030175"/>
                <a:ext cx="343399" cy="171224"/>
              </a:xfrm>
              <a:custGeom>
                <a:avLst/>
                <a:gdLst>
                  <a:gd name="connsiteX0" fmla="*/ 0 w 343399"/>
                  <a:gd name="connsiteY0" fmla="*/ 0 h 171224"/>
                  <a:gd name="connsiteX1" fmla="*/ 0 w 343399"/>
                  <a:gd name="connsiteY1" fmla="*/ 171224 h 171224"/>
                  <a:gd name="connsiteX2" fmla="*/ 171224 w 343399"/>
                  <a:gd name="connsiteY2" fmla="*/ 171224 h 171224"/>
                  <a:gd name="connsiteX3" fmla="*/ 343399 w 343399"/>
                  <a:gd name="connsiteY3" fmla="*/ 171224 h 171224"/>
                  <a:gd name="connsiteX4" fmla="*/ 343399 w 343399"/>
                  <a:gd name="connsiteY4" fmla="*/ 0 h 171224"/>
                  <a:gd name="connsiteX5" fmla="*/ 171224 w 343399"/>
                  <a:gd name="connsiteY5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1224">
                    <a:moveTo>
                      <a:pt x="0" y="0"/>
                    </a:move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BF985088-6511-D41D-A1E2-A63747C4163F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171224" cy="515574"/>
              </a:xfrm>
              <a:custGeom>
                <a:avLst/>
                <a:gdLst>
                  <a:gd name="connsiteX0" fmla="*/ 0 w 171224"/>
                  <a:gd name="connsiteY0" fmla="*/ 171224 h 515574"/>
                  <a:gd name="connsiteX1" fmla="*/ 0 w 171224"/>
                  <a:gd name="connsiteY1" fmla="*/ 343399 h 515574"/>
                  <a:gd name="connsiteX2" fmla="*/ 0 w 171224"/>
                  <a:gd name="connsiteY2" fmla="*/ 343399 h 515574"/>
                  <a:gd name="connsiteX3" fmla="*/ 0 w 171224"/>
                  <a:gd name="connsiteY3" fmla="*/ 515575 h 515574"/>
                  <a:gd name="connsiteX4" fmla="*/ 171224 w 171224"/>
                  <a:gd name="connsiteY4" fmla="*/ 515575 h 515574"/>
                  <a:gd name="connsiteX5" fmla="*/ 171224 w 171224"/>
                  <a:gd name="connsiteY5" fmla="*/ 343399 h 515574"/>
                  <a:gd name="connsiteX6" fmla="*/ 171224 w 171224"/>
                  <a:gd name="connsiteY6" fmla="*/ 343399 h 515574"/>
                  <a:gd name="connsiteX7" fmla="*/ 171224 w 171224"/>
                  <a:gd name="connsiteY7" fmla="*/ 171224 h 515574"/>
                  <a:gd name="connsiteX8" fmla="*/ 171224 w 171224"/>
                  <a:gd name="connsiteY8" fmla="*/ 0 h 515574"/>
                  <a:gd name="connsiteX9" fmla="*/ 0 w 171224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224" h="515574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7026E095-1AA4-A6CA-632C-50A710DDBC8C}"/>
                  </a:ext>
                </a:extLst>
              </p:cNvPr>
              <p:cNvSpPr/>
              <p:nvPr/>
            </p:nvSpPr>
            <p:spPr>
              <a:xfrm>
                <a:off x="132199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CC49D3A6-D9C3-CB3A-BE19-FA644DEA6EC5}"/>
                  </a:ext>
                </a:extLst>
              </p:cNvPr>
              <p:cNvSpPr/>
              <p:nvPr/>
            </p:nvSpPr>
            <p:spPr>
              <a:xfrm>
                <a:off x="13392150" y="7030175"/>
                <a:ext cx="343399" cy="171224"/>
              </a:xfrm>
              <a:custGeom>
                <a:avLst/>
                <a:gdLst>
                  <a:gd name="connsiteX0" fmla="*/ 171224 w 343399"/>
                  <a:gd name="connsiteY0" fmla="*/ 0 h 171224"/>
                  <a:gd name="connsiteX1" fmla="*/ 171224 w 343399"/>
                  <a:gd name="connsiteY1" fmla="*/ 0 h 171224"/>
                  <a:gd name="connsiteX2" fmla="*/ 0 w 343399"/>
                  <a:gd name="connsiteY2" fmla="*/ 0 h 171224"/>
                  <a:gd name="connsiteX3" fmla="*/ 0 w 343399"/>
                  <a:gd name="connsiteY3" fmla="*/ 171224 h 171224"/>
                  <a:gd name="connsiteX4" fmla="*/ 171224 w 343399"/>
                  <a:gd name="connsiteY4" fmla="*/ 171224 h 171224"/>
                  <a:gd name="connsiteX5" fmla="*/ 171224 w 343399"/>
                  <a:gd name="connsiteY5" fmla="*/ 171224 h 171224"/>
                  <a:gd name="connsiteX6" fmla="*/ 343400 w 343399"/>
                  <a:gd name="connsiteY6" fmla="*/ 171224 h 171224"/>
                  <a:gd name="connsiteX7" fmla="*/ 343400 w 343399"/>
                  <a:gd name="connsiteY7" fmla="*/ 0 h 1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1224">
                    <a:moveTo>
                      <a:pt x="171224" y="0"/>
                    </a:moveTo>
                    <a:lnTo>
                      <a:pt x="171224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171224" y="171224"/>
                    </a:lnTo>
                    <a:lnTo>
                      <a:pt x="171224" y="171224"/>
                    </a:lnTo>
                    <a:lnTo>
                      <a:pt x="343400" y="171224"/>
                    </a:lnTo>
                    <a:lnTo>
                      <a:pt x="34340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7B48A490-39CF-66F8-FB3F-B1456C5D499E}"/>
                  </a:ext>
                </a:extLst>
              </p:cNvPr>
              <p:cNvSpPr/>
              <p:nvPr/>
            </p:nvSpPr>
            <p:spPr>
              <a:xfrm>
                <a:off x="13047799" y="6342425"/>
                <a:ext cx="172175" cy="515574"/>
              </a:xfrm>
              <a:custGeom>
                <a:avLst/>
                <a:gdLst>
                  <a:gd name="connsiteX0" fmla="*/ 0 w 172175"/>
                  <a:gd name="connsiteY0" fmla="*/ 343399 h 515574"/>
                  <a:gd name="connsiteX1" fmla="*/ 0 w 172175"/>
                  <a:gd name="connsiteY1" fmla="*/ 343399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3399 h 515574"/>
                  <a:gd name="connsiteX5" fmla="*/ 172175 w 172175"/>
                  <a:gd name="connsiteY5" fmla="*/ 343399 h 515574"/>
                  <a:gd name="connsiteX6" fmla="*/ 172175 w 172175"/>
                  <a:gd name="connsiteY6" fmla="*/ 171224 h 515574"/>
                  <a:gd name="connsiteX7" fmla="*/ 172175 w 172175"/>
                  <a:gd name="connsiteY7" fmla="*/ 0 h 515574"/>
                  <a:gd name="connsiteX8" fmla="*/ 0 w 172175"/>
                  <a:gd name="connsiteY8" fmla="*/ 0 h 515574"/>
                  <a:gd name="connsiteX9" fmla="*/ 0 w 172175"/>
                  <a:gd name="connsiteY9" fmla="*/ 17122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175" h="515574">
                    <a:moveTo>
                      <a:pt x="0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EB0CBD8F-F935-4570-C5F7-0E6D5F958E4D}"/>
                  </a:ext>
                </a:extLst>
              </p:cNvPr>
              <p:cNvSpPr/>
              <p:nvPr/>
            </p:nvSpPr>
            <p:spPr>
              <a:xfrm>
                <a:off x="11501074" y="5310324"/>
                <a:ext cx="1546724" cy="3782150"/>
              </a:xfrm>
              <a:custGeom>
                <a:avLst/>
                <a:gdLst>
                  <a:gd name="connsiteX0" fmla="*/ 1546724 w 1546724"/>
                  <a:gd name="connsiteY0" fmla="*/ 687750 h 3782150"/>
                  <a:gd name="connsiteX1" fmla="*/ 1546724 w 1546724"/>
                  <a:gd name="connsiteY1" fmla="*/ 516526 h 3782150"/>
                  <a:gd name="connsiteX2" fmla="*/ 1546724 w 1546724"/>
                  <a:gd name="connsiteY2" fmla="*/ 344351 h 3782150"/>
                  <a:gd name="connsiteX3" fmla="*/ 1546724 w 1546724"/>
                  <a:gd name="connsiteY3" fmla="*/ 172175 h 3782150"/>
                  <a:gd name="connsiteX4" fmla="*/ 1546724 w 1546724"/>
                  <a:gd name="connsiteY4" fmla="*/ 0 h 3782150"/>
                  <a:gd name="connsiteX5" fmla="*/ 1375500 w 1546724"/>
                  <a:gd name="connsiteY5" fmla="*/ 0 h 3782150"/>
                  <a:gd name="connsiteX6" fmla="*/ 1203325 w 1546724"/>
                  <a:gd name="connsiteY6" fmla="*/ 0 h 3782150"/>
                  <a:gd name="connsiteX7" fmla="*/ 1031150 w 1546724"/>
                  <a:gd name="connsiteY7" fmla="*/ 0 h 3782150"/>
                  <a:gd name="connsiteX8" fmla="*/ 859926 w 1546724"/>
                  <a:gd name="connsiteY8" fmla="*/ 0 h 3782150"/>
                  <a:gd name="connsiteX9" fmla="*/ 687750 w 1546724"/>
                  <a:gd name="connsiteY9" fmla="*/ 0 h 3782150"/>
                  <a:gd name="connsiteX10" fmla="*/ 515575 w 1546724"/>
                  <a:gd name="connsiteY10" fmla="*/ 0 h 3782150"/>
                  <a:gd name="connsiteX11" fmla="*/ 343400 w 1546724"/>
                  <a:gd name="connsiteY11" fmla="*/ 0 h 3782150"/>
                  <a:gd name="connsiteX12" fmla="*/ 172175 w 1546724"/>
                  <a:gd name="connsiteY12" fmla="*/ 0 h 3782150"/>
                  <a:gd name="connsiteX13" fmla="*/ 0 w 1546724"/>
                  <a:gd name="connsiteY13" fmla="*/ 0 h 3782150"/>
                  <a:gd name="connsiteX14" fmla="*/ 0 w 1546724"/>
                  <a:gd name="connsiteY14" fmla="*/ 172175 h 3782150"/>
                  <a:gd name="connsiteX15" fmla="*/ 172175 w 1546724"/>
                  <a:gd name="connsiteY15" fmla="*/ 172175 h 3782150"/>
                  <a:gd name="connsiteX16" fmla="*/ 343400 w 1546724"/>
                  <a:gd name="connsiteY16" fmla="*/ 172175 h 3782150"/>
                  <a:gd name="connsiteX17" fmla="*/ 515575 w 1546724"/>
                  <a:gd name="connsiteY17" fmla="*/ 172175 h 3782150"/>
                  <a:gd name="connsiteX18" fmla="*/ 687750 w 1546724"/>
                  <a:gd name="connsiteY18" fmla="*/ 172175 h 3782150"/>
                  <a:gd name="connsiteX19" fmla="*/ 859926 w 1546724"/>
                  <a:gd name="connsiteY19" fmla="*/ 172175 h 3782150"/>
                  <a:gd name="connsiteX20" fmla="*/ 1031150 w 1546724"/>
                  <a:gd name="connsiteY20" fmla="*/ 172175 h 3782150"/>
                  <a:gd name="connsiteX21" fmla="*/ 1203325 w 1546724"/>
                  <a:gd name="connsiteY21" fmla="*/ 172175 h 3782150"/>
                  <a:gd name="connsiteX22" fmla="*/ 1375500 w 1546724"/>
                  <a:gd name="connsiteY22" fmla="*/ 172175 h 3782150"/>
                  <a:gd name="connsiteX23" fmla="*/ 1375500 w 1546724"/>
                  <a:gd name="connsiteY23" fmla="*/ 344351 h 3782150"/>
                  <a:gd name="connsiteX24" fmla="*/ 1375500 w 1546724"/>
                  <a:gd name="connsiteY24" fmla="*/ 516526 h 3782150"/>
                  <a:gd name="connsiteX25" fmla="*/ 1375500 w 1546724"/>
                  <a:gd name="connsiteY25" fmla="*/ 687750 h 3782150"/>
                  <a:gd name="connsiteX26" fmla="*/ 1375500 w 1546724"/>
                  <a:gd name="connsiteY26" fmla="*/ 859926 h 3782150"/>
                  <a:gd name="connsiteX27" fmla="*/ 1203325 w 1546724"/>
                  <a:gd name="connsiteY27" fmla="*/ 859926 h 3782150"/>
                  <a:gd name="connsiteX28" fmla="*/ 1203325 w 1546724"/>
                  <a:gd name="connsiteY28" fmla="*/ 1032101 h 3782150"/>
                  <a:gd name="connsiteX29" fmla="*/ 1203325 w 1546724"/>
                  <a:gd name="connsiteY29" fmla="*/ 1203325 h 3782150"/>
                  <a:gd name="connsiteX30" fmla="*/ 1203325 w 1546724"/>
                  <a:gd name="connsiteY30" fmla="*/ 1375500 h 3782150"/>
                  <a:gd name="connsiteX31" fmla="*/ 1203325 w 1546724"/>
                  <a:gd name="connsiteY31" fmla="*/ 1375500 h 3782150"/>
                  <a:gd name="connsiteX32" fmla="*/ 1031150 w 1546724"/>
                  <a:gd name="connsiteY32" fmla="*/ 1375500 h 3782150"/>
                  <a:gd name="connsiteX33" fmla="*/ 1031150 w 1546724"/>
                  <a:gd name="connsiteY33" fmla="*/ 1547676 h 3782150"/>
                  <a:gd name="connsiteX34" fmla="*/ 859926 w 1546724"/>
                  <a:gd name="connsiteY34" fmla="*/ 1547676 h 3782150"/>
                  <a:gd name="connsiteX35" fmla="*/ 859926 w 1546724"/>
                  <a:gd name="connsiteY35" fmla="*/ 1718900 h 3782150"/>
                  <a:gd name="connsiteX36" fmla="*/ 687750 w 1546724"/>
                  <a:gd name="connsiteY36" fmla="*/ 1718900 h 3782150"/>
                  <a:gd name="connsiteX37" fmla="*/ 687750 w 1546724"/>
                  <a:gd name="connsiteY37" fmla="*/ 1891075 h 3782150"/>
                  <a:gd name="connsiteX38" fmla="*/ 515575 w 1546724"/>
                  <a:gd name="connsiteY38" fmla="*/ 1891075 h 3782150"/>
                  <a:gd name="connsiteX39" fmla="*/ 343400 w 1546724"/>
                  <a:gd name="connsiteY39" fmla="*/ 1891075 h 3782150"/>
                  <a:gd name="connsiteX40" fmla="*/ 343400 w 1546724"/>
                  <a:gd name="connsiteY40" fmla="*/ 1719851 h 3782150"/>
                  <a:gd name="connsiteX41" fmla="*/ 343400 w 1546724"/>
                  <a:gd name="connsiteY41" fmla="*/ 1718900 h 3782150"/>
                  <a:gd name="connsiteX42" fmla="*/ 343400 w 1546724"/>
                  <a:gd name="connsiteY42" fmla="*/ 1547676 h 3782150"/>
                  <a:gd name="connsiteX43" fmla="*/ 172175 w 1546724"/>
                  <a:gd name="connsiteY43" fmla="*/ 1547676 h 3782150"/>
                  <a:gd name="connsiteX44" fmla="*/ 172175 w 1546724"/>
                  <a:gd name="connsiteY44" fmla="*/ 1547676 h 3782150"/>
                  <a:gd name="connsiteX45" fmla="*/ 172175 w 1546724"/>
                  <a:gd name="connsiteY45" fmla="*/ 1375500 h 3782150"/>
                  <a:gd name="connsiteX46" fmla="*/ 172175 w 1546724"/>
                  <a:gd name="connsiteY46" fmla="*/ 1203325 h 3782150"/>
                  <a:gd name="connsiteX47" fmla="*/ 0 w 1546724"/>
                  <a:gd name="connsiteY47" fmla="*/ 1203325 h 3782150"/>
                  <a:gd name="connsiteX48" fmla="*/ 0 w 1546724"/>
                  <a:gd name="connsiteY48" fmla="*/ 1375500 h 3782150"/>
                  <a:gd name="connsiteX49" fmla="*/ 0 w 1546724"/>
                  <a:gd name="connsiteY49" fmla="*/ 1547676 h 3782150"/>
                  <a:gd name="connsiteX50" fmla="*/ 0 w 1546724"/>
                  <a:gd name="connsiteY50" fmla="*/ 1718900 h 3782150"/>
                  <a:gd name="connsiteX51" fmla="*/ 172175 w 1546724"/>
                  <a:gd name="connsiteY51" fmla="*/ 1718900 h 3782150"/>
                  <a:gd name="connsiteX52" fmla="*/ 172175 w 1546724"/>
                  <a:gd name="connsiteY52" fmla="*/ 1719851 h 3782150"/>
                  <a:gd name="connsiteX53" fmla="*/ 172175 w 1546724"/>
                  <a:gd name="connsiteY53" fmla="*/ 1891075 h 3782150"/>
                  <a:gd name="connsiteX54" fmla="*/ 172175 w 1546724"/>
                  <a:gd name="connsiteY54" fmla="*/ 2063251 h 3782150"/>
                  <a:gd name="connsiteX55" fmla="*/ 343400 w 1546724"/>
                  <a:gd name="connsiteY55" fmla="*/ 2063251 h 3782150"/>
                  <a:gd name="connsiteX56" fmla="*/ 515575 w 1546724"/>
                  <a:gd name="connsiteY56" fmla="*/ 2063251 h 3782150"/>
                  <a:gd name="connsiteX57" fmla="*/ 515575 w 1546724"/>
                  <a:gd name="connsiteY57" fmla="*/ 2235426 h 3782150"/>
                  <a:gd name="connsiteX58" fmla="*/ 687750 w 1546724"/>
                  <a:gd name="connsiteY58" fmla="*/ 2235426 h 3782150"/>
                  <a:gd name="connsiteX59" fmla="*/ 687750 w 1546724"/>
                  <a:gd name="connsiteY59" fmla="*/ 2406650 h 3782150"/>
                  <a:gd name="connsiteX60" fmla="*/ 687750 w 1546724"/>
                  <a:gd name="connsiteY60" fmla="*/ 2578825 h 3782150"/>
                  <a:gd name="connsiteX61" fmla="*/ 687750 w 1546724"/>
                  <a:gd name="connsiteY61" fmla="*/ 2751001 h 3782150"/>
                  <a:gd name="connsiteX62" fmla="*/ 687750 w 1546724"/>
                  <a:gd name="connsiteY62" fmla="*/ 2922225 h 3782150"/>
                  <a:gd name="connsiteX63" fmla="*/ 687750 w 1546724"/>
                  <a:gd name="connsiteY63" fmla="*/ 3094400 h 3782150"/>
                  <a:gd name="connsiteX64" fmla="*/ 859926 w 1546724"/>
                  <a:gd name="connsiteY64" fmla="*/ 3094400 h 3782150"/>
                  <a:gd name="connsiteX65" fmla="*/ 859926 w 1546724"/>
                  <a:gd name="connsiteY65" fmla="*/ 3266576 h 3782150"/>
                  <a:gd name="connsiteX66" fmla="*/ 859926 w 1546724"/>
                  <a:gd name="connsiteY66" fmla="*/ 3438751 h 3782150"/>
                  <a:gd name="connsiteX67" fmla="*/ 859926 w 1546724"/>
                  <a:gd name="connsiteY67" fmla="*/ 3438751 h 3782150"/>
                  <a:gd name="connsiteX68" fmla="*/ 687750 w 1546724"/>
                  <a:gd name="connsiteY68" fmla="*/ 3438751 h 3782150"/>
                  <a:gd name="connsiteX69" fmla="*/ 687750 w 1546724"/>
                  <a:gd name="connsiteY69" fmla="*/ 3782150 h 3782150"/>
                  <a:gd name="connsiteX70" fmla="*/ 859926 w 1546724"/>
                  <a:gd name="connsiteY70" fmla="*/ 3782150 h 3782150"/>
                  <a:gd name="connsiteX71" fmla="*/ 1031150 w 1546724"/>
                  <a:gd name="connsiteY71" fmla="*/ 3782150 h 3782150"/>
                  <a:gd name="connsiteX72" fmla="*/ 1203325 w 1546724"/>
                  <a:gd name="connsiteY72" fmla="*/ 3782150 h 3782150"/>
                  <a:gd name="connsiteX73" fmla="*/ 1375500 w 1546724"/>
                  <a:gd name="connsiteY73" fmla="*/ 3782150 h 3782150"/>
                  <a:gd name="connsiteX74" fmla="*/ 1375500 w 1546724"/>
                  <a:gd name="connsiteY74" fmla="*/ 3609975 h 3782150"/>
                  <a:gd name="connsiteX75" fmla="*/ 1203325 w 1546724"/>
                  <a:gd name="connsiteY75" fmla="*/ 3609975 h 3782150"/>
                  <a:gd name="connsiteX76" fmla="*/ 1203325 w 1546724"/>
                  <a:gd name="connsiteY76" fmla="*/ 3438751 h 3782150"/>
                  <a:gd name="connsiteX77" fmla="*/ 1203325 w 1546724"/>
                  <a:gd name="connsiteY77" fmla="*/ 3438751 h 3782150"/>
                  <a:gd name="connsiteX78" fmla="*/ 1031150 w 1546724"/>
                  <a:gd name="connsiteY78" fmla="*/ 3438751 h 3782150"/>
                  <a:gd name="connsiteX79" fmla="*/ 1031150 w 1546724"/>
                  <a:gd name="connsiteY79" fmla="*/ 3266576 h 3782150"/>
                  <a:gd name="connsiteX80" fmla="*/ 1031150 w 1546724"/>
                  <a:gd name="connsiteY80" fmla="*/ 3094400 h 3782150"/>
                  <a:gd name="connsiteX81" fmla="*/ 1031150 w 1546724"/>
                  <a:gd name="connsiteY81" fmla="*/ 2922225 h 3782150"/>
                  <a:gd name="connsiteX82" fmla="*/ 859926 w 1546724"/>
                  <a:gd name="connsiteY82" fmla="*/ 2922225 h 3782150"/>
                  <a:gd name="connsiteX83" fmla="*/ 859926 w 1546724"/>
                  <a:gd name="connsiteY83" fmla="*/ 2751001 h 3782150"/>
                  <a:gd name="connsiteX84" fmla="*/ 859926 w 1546724"/>
                  <a:gd name="connsiteY84" fmla="*/ 2578825 h 3782150"/>
                  <a:gd name="connsiteX85" fmla="*/ 1031150 w 1546724"/>
                  <a:gd name="connsiteY85" fmla="*/ 2578825 h 3782150"/>
                  <a:gd name="connsiteX86" fmla="*/ 1031150 w 1546724"/>
                  <a:gd name="connsiteY86" fmla="*/ 2406650 h 3782150"/>
                  <a:gd name="connsiteX87" fmla="*/ 1031150 w 1546724"/>
                  <a:gd name="connsiteY87" fmla="*/ 2235426 h 3782150"/>
                  <a:gd name="connsiteX88" fmla="*/ 859926 w 1546724"/>
                  <a:gd name="connsiteY88" fmla="*/ 2235426 h 3782150"/>
                  <a:gd name="connsiteX89" fmla="*/ 859926 w 1546724"/>
                  <a:gd name="connsiteY89" fmla="*/ 2063251 h 3782150"/>
                  <a:gd name="connsiteX90" fmla="*/ 1031150 w 1546724"/>
                  <a:gd name="connsiteY90" fmla="*/ 2063251 h 3782150"/>
                  <a:gd name="connsiteX91" fmla="*/ 1203325 w 1546724"/>
                  <a:gd name="connsiteY91" fmla="*/ 2063251 h 3782150"/>
                  <a:gd name="connsiteX92" fmla="*/ 1203325 w 1546724"/>
                  <a:gd name="connsiteY92" fmla="*/ 1891075 h 3782150"/>
                  <a:gd name="connsiteX93" fmla="*/ 1203325 w 1546724"/>
                  <a:gd name="connsiteY93" fmla="*/ 1719851 h 3782150"/>
                  <a:gd name="connsiteX94" fmla="*/ 1203325 w 1546724"/>
                  <a:gd name="connsiteY94" fmla="*/ 1718900 h 3782150"/>
                  <a:gd name="connsiteX95" fmla="*/ 1375500 w 1546724"/>
                  <a:gd name="connsiteY95" fmla="*/ 1718900 h 3782150"/>
                  <a:gd name="connsiteX96" fmla="*/ 1375500 w 1546724"/>
                  <a:gd name="connsiteY96" fmla="*/ 1547676 h 3782150"/>
                  <a:gd name="connsiteX97" fmla="*/ 1375500 w 1546724"/>
                  <a:gd name="connsiteY97" fmla="*/ 1375500 h 3782150"/>
                  <a:gd name="connsiteX98" fmla="*/ 1375500 w 1546724"/>
                  <a:gd name="connsiteY98" fmla="*/ 1203325 h 3782150"/>
                  <a:gd name="connsiteX99" fmla="*/ 1375500 w 1546724"/>
                  <a:gd name="connsiteY99" fmla="*/ 1032101 h 3782150"/>
                  <a:gd name="connsiteX100" fmla="*/ 1546724 w 1546724"/>
                  <a:gd name="connsiteY100" fmla="*/ 1032101 h 3782150"/>
                  <a:gd name="connsiteX101" fmla="*/ 1546724 w 1546724"/>
                  <a:gd name="connsiteY101" fmla="*/ 859926 h 3782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1546724" h="3782150">
                    <a:moveTo>
                      <a:pt x="1546724" y="687750"/>
                    </a:moveTo>
                    <a:lnTo>
                      <a:pt x="1546724" y="516526"/>
                    </a:lnTo>
                    <a:lnTo>
                      <a:pt x="1546724" y="344351"/>
                    </a:lnTo>
                    <a:lnTo>
                      <a:pt x="1546724" y="172175"/>
                    </a:lnTo>
                    <a:lnTo>
                      <a:pt x="1546724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3400" y="172175"/>
                    </a:ln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9926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375500" y="344351"/>
                    </a:lnTo>
                    <a:lnTo>
                      <a:pt x="1375500" y="516526"/>
                    </a:lnTo>
                    <a:lnTo>
                      <a:pt x="1375500" y="687750"/>
                    </a:lnTo>
                    <a:lnTo>
                      <a:pt x="1375500" y="859926"/>
                    </a:lnTo>
                    <a:lnTo>
                      <a:pt x="1203325" y="859926"/>
                    </a:lnTo>
                    <a:lnTo>
                      <a:pt x="1203325" y="1032101"/>
                    </a:lnTo>
                    <a:lnTo>
                      <a:pt x="1203325" y="1203325"/>
                    </a:lnTo>
                    <a:lnTo>
                      <a:pt x="1203325" y="1375500"/>
                    </a:lnTo>
                    <a:lnTo>
                      <a:pt x="1203325" y="1375500"/>
                    </a:lnTo>
                    <a:lnTo>
                      <a:pt x="1031150" y="1375500"/>
                    </a:lnTo>
                    <a:lnTo>
                      <a:pt x="1031150" y="1547676"/>
                    </a:lnTo>
                    <a:lnTo>
                      <a:pt x="859926" y="1547676"/>
                    </a:lnTo>
                    <a:lnTo>
                      <a:pt x="859926" y="1718900"/>
                    </a:lnTo>
                    <a:lnTo>
                      <a:pt x="687750" y="1718900"/>
                    </a:lnTo>
                    <a:lnTo>
                      <a:pt x="687750" y="1891075"/>
                    </a:lnTo>
                    <a:lnTo>
                      <a:pt x="515575" y="1891075"/>
                    </a:lnTo>
                    <a:lnTo>
                      <a:pt x="343400" y="1891075"/>
                    </a:lnTo>
                    <a:lnTo>
                      <a:pt x="343400" y="1719851"/>
                    </a:lnTo>
                    <a:lnTo>
                      <a:pt x="343400" y="1718900"/>
                    </a:lnTo>
                    <a:lnTo>
                      <a:pt x="343400" y="1547676"/>
                    </a:lnTo>
                    <a:lnTo>
                      <a:pt x="172175" y="1547676"/>
                    </a:lnTo>
                    <a:lnTo>
                      <a:pt x="172175" y="1547676"/>
                    </a:lnTo>
                    <a:lnTo>
                      <a:pt x="172175" y="1375500"/>
                    </a:lnTo>
                    <a:lnTo>
                      <a:pt x="172175" y="1203325"/>
                    </a:lnTo>
                    <a:lnTo>
                      <a:pt x="0" y="1203325"/>
                    </a:lnTo>
                    <a:lnTo>
                      <a:pt x="0" y="1375500"/>
                    </a:lnTo>
                    <a:lnTo>
                      <a:pt x="0" y="1547676"/>
                    </a:lnTo>
                    <a:lnTo>
                      <a:pt x="0" y="1718900"/>
                    </a:lnTo>
                    <a:lnTo>
                      <a:pt x="172175" y="1718900"/>
                    </a:lnTo>
                    <a:lnTo>
                      <a:pt x="172175" y="1719851"/>
                    </a:lnTo>
                    <a:lnTo>
                      <a:pt x="172175" y="1891075"/>
                    </a:lnTo>
                    <a:lnTo>
                      <a:pt x="172175" y="2063251"/>
                    </a:lnTo>
                    <a:lnTo>
                      <a:pt x="343400" y="2063251"/>
                    </a:lnTo>
                    <a:lnTo>
                      <a:pt x="515575" y="2063251"/>
                    </a:lnTo>
                    <a:lnTo>
                      <a:pt x="515575" y="2235426"/>
                    </a:lnTo>
                    <a:lnTo>
                      <a:pt x="687750" y="2235426"/>
                    </a:lnTo>
                    <a:lnTo>
                      <a:pt x="687750" y="2406650"/>
                    </a:lnTo>
                    <a:lnTo>
                      <a:pt x="687750" y="2578825"/>
                    </a:lnTo>
                    <a:lnTo>
                      <a:pt x="687750" y="2751001"/>
                    </a:lnTo>
                    <a:lnTo>
                      <a:pt x="687750" y="2922225"/>
                    </a:lnTo>
                    <a:lnTo>
                      <a:pt x="687750" y="3094400"/>
                    </a:lnTo>
                    <a:lnTo>
                      <a:pt x="859926" y="3094400"/>
                    </a:lnTo>
                    <a:lnTo>
                      <a:pt x="859926" y="3266576"/>
                    </a:lnTo>
                    <a:lnTo>
                      <a:pt x="859926" y="3438751"/>
                    </a:lnTo>
                    <a:lnTo>
                      <a:pt x="859926" y="3438751"/>
                    </a:lnTo>
                    <a:lnTo>
                      <a:pt x="687750" y="3438751"/>
                    </a:lnTo>
                    <a:lnTo>
                      <a:pt x="687750" y="3782150"/>
                    </a:lnTo>
                    <a:lnTo>
                      <a:pt x="859926" y="3782150"/>
                    </a:lnTo>
                    <a:lnTo>
                      <a:pt x="1031150" y="3782150"/>
                    </a:lnTo>
                    <a:lnTo>
                      <a:pt x="1203325" y="3782150"/>
                    </a:lnTo>
                    <a:lnTo>
                      <a:pt x="1375500" y="3782150"/>
                    </a:lnTo>
                    <a:lnTo>
                      <a:pt x="1375500" y="3609975"/>
                    </a:lnTo>
                    <a:lnTo>
                      <a:pt x="1203325" y="3609975"/>
                    </a:lnTo>
                    <a:lnTo>
                      <a:pt x="1203325" y="3438751"/>
                    </a:lnTo>
                    <a:lnTo>
                      <a:pt x="1203325" y="3438751"/>
                    </a:lnTo>
                    <a:lnTo>
                      <a:pt x="1031150" y="3438751"/>
                    </a:lnTo>
                    <a:lnTo>
                      <a:pt x="1031150" y="3266576"/>
                    </a:lnTo>
                    <a:lnTo>
                      <a:pt x="1031150" y="3094400"/>
                    </a:lnTo>
                    <a:lnTo>
                      <a:pt x="1031150" y="2922225"/>
                    </a:lnTo>
                    <a:lnTo>
                      <a:pt x="859926" y="2922225"/>
                    </a:lnTo>
                    <a:lnTo>
                      <a:pt x="859926" y="2751001"/>
                    </a:lnTo>
                    <a:lnTo>
                      <a:pt x="859926" y="2578825"/>
                    </a:lnTo>
                    <a:lnTo>
                      <a:pt x="1031150" y="2578825"/>
                    </a:lnTo>
                    <a:lnTo>
                      <a:pt x="1031150" y="2406650"/>
                    </a:lnTo>
                    <a:lnTo>
                      <a:pt x="1031150" y="2235426"/>
                    </a:lnTo>
                    <a:lnTo>
                      <a:pt x="859926" y="2235426"/>
                    </a:lnTo>
                    <a:lnTo>
                      <a:pt x="859926" y="2063251"/>
                    </a:lnTo>
                    <a:lnTo>
                      <a:pt x="1031150" y="2063251"/>
                    </a:lnTo>
                    <a:lnTo>
                      <a:pt x="1203325" y="2063251"/>
                    </a:lnTo>
                    <a:lnTo>
                      <a:pt x="1203325" y="1891075"/>
                    </a:lnTo>
                    <a:lnTo>
                      <a:pt x="1203325" y="1719851"/>
                    </a:lnTo>
                    <a:lnTo>
                      <a:pt x="1203325" y="1718900"/>
                    </a:lnTo>
                    <a:lnTo>
                      <a:pt x="1375500" y="1718900"/>
                    </a:lnTo>
                    <a:lnTo>
                      <a:pt x="1375500" y="1547676"/>
                    </a:lnTo>
                    <a:lnTo>
                      <a:pt x="1375500" y="1375500"/>
                    </a:lnTo>
                    <a:lnTo>
                      <a:pt x="1375500" y="1203325"/>
                    </a:lnTo>
                    <a:lnTo>
                      <a:pt x="1375500" y="1032101"/>
                    </a:lnTo>
                    <a:lnTo>
                      <a:pt x="1546724" y="1032101"/>
                    </a:lnTo>
                    <a:lnTo>
                      <a:pt x="1546724" y="859926"/>
                    </a:lnTo>
                    <a:close/>
                  </a:path>
                </a:pathLst>
              </a:custGeom>
              <a:solidFill>
                <a:srgbClr val="F79B20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1" name="Graphic 63">
              <a:extLst>
                <a:ext uri="{FF2B5EF4-FFF2-40B4-BE49-F238E27FC236}">
                  <a16:creationId xmlns:a16="http://schemas.microsoft.com/office/drawing/2014/main" id="{7678B044-DD62-89E2-1D03-F466D41BC07B}"/>
                </a:ext>
              </a:extLst>
            </p:cNvPr>
            <p:cNvGrpSpPr/>
            <p:nvPr/>
          </p:nvGrpSpPr>
          <p:grpSpPr>
            <a:xfrm>
              <a:off x="9782175" y="4451350"/>
              <a:ext cx="4813300" cy="4813300"/>
              <a:chOff x="9782175" y="4451350"/>
              <a:chExt cx="4813300" cy="4813300"/>
            </a:xfrm>
            <a:solidFill>
              <a:srgbClr val="242428"/>
            </a:solidFill>
          </p:grpSpPr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D675898E-F36F-F1B0-DB86-D04A480F5514}"/>
                  </a:ext>
                </a:extLst>
              </p:cNvPr>
              <p:cNvSpPr/>
              <p:nvPr/>
            </p:nvSpPr>
            <p:spPr>
              <a:xfrm>
                <a:off x="11157675" y="6342425"/>
                <a:ext cx="343399" cy="686798"/>
              </a:xfrm>
              <a:custGeom>
                <a:avLst/>
                <a:gdLst>
                  <a:gd name="connsiteX0" fmla="*/ 343399 w 343399"/>
                  <a:gd name="connsiteY0" fmla="*/ 343399 h 686798"/>
                  <a:gd name="connsiteX1" fmla="*/ 343399 w 343399"/>
                  <a:gd name="connsiteY1" fmla="*/ 171224 h 686798"/>
                  <a:gd name="connsiteX2" fmla="*/ 343399 w 343399"/>
                  <a:gd name="connsiteY2" fmla="*/ 0 h 686798"/>
                  <a:gd name="connsiteX3" fmla="*/ 171224 w 343399"/>
                  <a:gd name="connsiteY3" fmla="*/ 0 h 686798"/>
                  <a:gd name="connsiteX4" fmla="*/ 171224 w 343399"/>
                  <a:gd name="connsiteY4" fmla="*/ 171224 h 686798"/>
                  <a:gd name="connsiteX5" fmla="*/ 171224 w 343399"/>
                  <a:gd name="connsiteY5" fmla="*/ 343399 h 686798"/>
                  <a:gd name="connsiteX6" fmla="*/ 171224 w 343399"/>
                  <a:gd name="connsiteY6" fmla="*/ 515575 h 686798"/>
                  <a:gd name="connsiteX7" fmla="*/ 171224 w 343399"/>
                  <a:gd name="connsiteY7" fmla="*/ 515575 h 686798"/>
                  <a:gd name="connsiteX8" fmla="*/ 0 w 343399"/>
                  <a:gd name="connsiteY8" fmla="*/ 515575 h 686798"/>
                  <a:gd name="connsiteX9" fmla="*/ 0 w 343399"/>
                  <a:gd name="connsiteY9" fmla="*/ 686799 h 686798"/>
                  <a:gd name="connsiteX10" fmla="*/ 171224 w 343399"/>
                  <a:gd name="connsiteY10" fmla="*/ 686799 h 686798"/>
                  <a:gd name="connsiteX11" fmla="*/ 343399 w 343399"/>
                  <a:gd name="connsiteY11" fmla="*/ 686799 h 686798"/>
                  <a:gd name="connsiteX12" fmla="*/ 343399 w 343399"/>
                  <a:gd name="connsiteY12" fmla="*/ 515575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343399" y="343399"/>
                    </a:moveTo>
                    <a:lnTo>
                      <a:pt x="343399" y="171224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1224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399" y="686799"/>
                    </a:lnTo>
                    <a:lnTo>
                      <a:pt x="343399" y="5155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F7ED5BCE-5B62-DF21-62E7-9A1A253182FD}"/>
                  </a:ext>
                </a:extLst>
              </p:cNvPr>
              <p:cNvSpPr/>
              <p:nvPr/>
            </p:nvSpPr>
            <p:spPr>
              <a:xfrm>
                <a:off x="11501074" y="7029224"/>
                <a:ext cx="172175" cy="344350"/>
              </a:xfrm>
              <a:custGeom>
                <a:avLst/>
                <a:gdLst>
                  <a:gd name="connsiteX0" fmla="*/ 172175 w 172175"/>
                  <a:gd name="connsiteY0" fmla="*/ 0 h 344350"/>
                  <a:gd name="connsiteX1" fmla="*/ 0 w 172175"/>
                  <a:gd name="connsiteY1" fmla="*/ 0 h 344350"/>
                  <a:gd name="connsiteX2" fmla="*/ 0 w 172175"/>
                  <a:gd name="connsiteY2" fmla="*/ 172175 h 344350"/>
                  <a:gd name="connsiteX3" fmla="*/ 0 w 172175"/>
                  <a:gd name="connsiteY3" fmla="*/ 344351 h 344350"/>
                  <a:gd name="connsiteX4" fmla="*/ 172175 w 172175"/>
                  <a:gd name="connsiteY4" fmla="*/ 344351 h 344350"/>
                  <a:gd name="connsiteX5" fmla="*/ 172175 w 172175"/>
                  <a:gd name="connsiteY5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A1077C50-ACA0-05BB-39A1-A22882CDBD23}"/>
                  </a:ext>
                </a:extLst>
              </p:cNvPr>
              <p:cNvSpPr/>
              <p:nvPr/>
            </p:nvSpPr>
            <p:spPr>
              <a:xfrm>
                <a:off x="9954350" y="5310324"/>
                <a:ext cx="171224" cy="344350"/>
              </a:xfrm>
              <a:custGeom>
                <a:avLst/>
                <a:gdLst>
                  <a:gd name="connsiteX0" fmla="*/ 0 w 171224"/>
                  <a:gd name="connsiteY0" fmla="*/ 172175 h 344350"/>
                  <a:gd name="connsiteX1" fmla="*/ 0 w 171224"/>
                  <a:gd name="connsiteY1" fmla="*/ 344351 h 344350"/>
                  <a:gd name="connsiteX2" fmla="*/ 171224 w 171224"/>
                  <a:gd name="connsiteY2" fmla="*/ 344351 h 344350"/>
                  <a:gd name="connsiteX3" fmla="*/ 171224 w 171224"/>
                  <a:gd name="connsiteY3" fmla="*/ 172175 h 344350"/>
                  <a:gd name="connsiteX4" fmla="*/ 171224 w 171224"/>
                  <a:gd name="connsiteY4" fmla="*/ 0 h 344350"/>
                  <a:gd name="connsiteX5" fmla="*/ 0 w 171224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D7962BEF-03AB-F6C6-B510-FCEC10715445}"/>
                  </a:ext>
                </a:extLst>
              </p:cNvPr>
              <p:cNvSpPr/>
              <p:nvPr/>
            </p:nvSpPr>
            <p:spPr>
              <a:xfrm>
                <a:off x="10985500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259C0143-9C62-2DFE-0529-69C2A80429FA}"/>
                  </a:ext>
                </a:extLst>
              </p:cNvPr>
              <p:cNvSpPr/>
              <p:nvPr/>
            </p:nvSpPr>
            <p:spPr>
              <a:xfrm>
                <a:off x="10642100" y="7201399"/>
                <a:ext cx="343399" cy="172175"/>
              </a:xfrm>
              <a:custGeom>
                <a:avLst/>
                <a:gdLst>
                  <a:gd name="connsiteX0" fmla="*/ 0 w 343399"/>
                  <a:gd name="connsiteY0" fmla="*/ 0 h 172175"/>
                  <a:gd name="connsiteX1" fmla="*/ 0 w 343399"/>
                  <a:gd name="connsiteY1" fmla="*/ 172175 h 172175"/>
                  <a:gd name="connsiteX2" fmla="*/ 171224 w 343399"/>
                  <a:gd name="connsiteY2" fmla="*/ 172175 h 172175"/>
                  <a:gd name="connsiteX3" fmla="*/ 343399 w 343399"/>
                  <a:gd name="connsiteY3" fmla="*/ 172175 h 172175"/>
                  <a:gd name="connsiteX4" fmla="*/ 343399 w 343399"/>
                  <a:gd name="connsiteY4" fmla="*/ 0 h 172175"/>
                  <a:gd name="connsiteX5" fmla="*/ 171224 w 343399"/>
                  <a:gd name="connsiteY5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399" h="172175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ABEDCB3A-429F-6B7D-2223-554A8BFED0A4}"/>
                  </a:ext>
                </a:extLst>
              </p:cNvPr>
              <p:cNvSpPr/>
              <p:nvPr/>
            </p:nvSpPr>
            <p:spPr>
              <a:xfrm>
                <a:off x="10642100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5A137E9C-E6F5-43D0-3C54-D2310AFA5B4C}"/>
                  </a:ext>
                </a:extLst>
              </p:cNvPr>
              <p:cNvSpPr/>
              <p:nvPr/>
            </p:nvSpPr>
            <p:spPr>
              <a:xfrm>
                <a:off x="10469925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F4A90EDB-39C8-6EEB-1D91-971287149562}"/>
                  </a:ext>
                </a:extLst>
              </p:cNvPr>
              <p:cNvSpPr/>
              <p:nvPr/>
            </p:nvSpPr>
            <p:spPr>
              <a:xfrm>
                <a:off x="10469925" y="4623525"/>
                <a:ext cx="515574" cy="515574"/>
              </a:xfrm>
              <a:custGeom>
                <a:avLst/>
                <a:gdLst>
                  <a:gd name="connsiteX0" fmla="*/ 172175 w 515574"/>
                  <a:gd name="connsiteY0" fmla="*/ 343399 h 515574"/>
                  <a:gd name="connsiteX1" fmla="*/ 0 w 515574"/>
                  <a:gd name="connsiteY1" fmla="*/ 343399 h 515574"/>
                  <a:gd name="connsiteX2" fmla="*/ 0 w 515574"/>
                  <a:gd name="connsiteY2" fmla="*/ 515575 h 515574"/>
                  <a:gd name="connsiteX3" fmla="*/ 172175 w 515574"/>
                  <a:gd name="connsiteY3" fmla="*/ 515575 h 515574"/>
                  <a:gd name="connsiteX4" fmla="*/ 343399 w 515574"/>
                  <a:gd name="connsiteY4" fmla="*/ 515575 h 515574"/>
                  <a:gd name="connsiteX5" fmla="*/ 343399 w 515574"/>
                  <a:gd name="connsiteY5" fmla="*/ 515575 h 515574"/>
                  <a:gd name="connsiteX6" fmla="*/ 515575 w 515574"/>
                  <a:gd name="connsiteY6" fmla="*/ 515575 h 515574"/>
                  <a:gd name="connsiteX7" fmla="*/ 515575 w 515574"/>
                  <a:gd name="connsiteY7" fmla="*/ 343399 h 515574"/>
                  <a:gd name="connsiteX8" fmla="*/ 343399 w 515574"/>
                  <a:gd name="connsiteY8" fmla="*/ 343399 h 515574"/>
                  <a:gd name="connsiteX9" fmla="*/ 343399 w 515574"/>
                  <a:gd name="connsiteY9" fmla="*/ 186444 h 515574"/>
                  <a:gd name="connsiteX10" fmla="*/ 343399 w 515574"/>
                  <a:gd name="connsiteY10" fmla="*/ 0 h 515574"/>
                  <a:gd name="connsiteX11" fmla="*/ 172175 w 515574"/>
                  <a:gd name="connsiteY11" fmla="*/ 0 h 515574"/>
                  <a:gd name="connsiteX12" fmla="*/ 172175 w 515574"/>
                  <a:gd name="connsiteY12" fmla="*/ 186444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2175" y="343399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343399" y="515575"/>
                    </a:lnTo>
                    <a:lnTo>
                      <a:pt x="343399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399" y="343399"/>
                    </a:lnTo>
                    <a:lnTo>
                      <a:pt x="343399" y="186444"/>
                    </a:lnTo>
                    <a:lnTo>
                      <a:pt x="343399" y="0"/>
                    </a:lnTo>
                    <a:lnTo>
                      <a:pt x="172175" y="0"/>
                    </a:lnTo>
                    <a:lnTo>
                      <a:pt x="172175" y="18644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D68B3BFA-6C66-DDAA-AFD3-7436805CDA02}"/>
                  </a:ext>
                </a:extLst>
              </p:cNvPr>
              <p:cNvSpPr/>
              <p:nvPr/>
            </p:nvSpPr>
            <p:spPr>
              <a:xfrm>
                <a:off x="10125574" y="4451350"/>
                <a:ext cx="516526" cy="172175"/>
              </a:xfrm>
              <a:custGeom>
                <a:avLst/>
                <a:gdLst>
                  <a:gd name="connsiteX0" fmla="*/ 344351 w 516526"/>
                  <a:gd name="connsiteY0" fmla="*/ 172175 h 172175"/>
                  <a:gd name="connsiteX1" fmla="*/ 516526 w 516526"/>
                  <a:gd name="connsiteY1" fmla="*/ 172175 h 172175"/>
                  <a:gd name="connsiteX2" fmla="*/ 516526 w 516526"/>
                  <a:gd name="connsiteY2" fmla="*/ 0 h 172175"/>
                  <a:gd name="connsiteX3" fmla="*/ 344351 w 516526"/>
                  <a:gd name="connsiteY3" fmla="*/ 0 h 172175"/>
                  <a:gd name="connsiteX4" fmla="*/ 172175 w 516526"/>
                  <a:gd name="connsiteY4" fmla="*/ 0 h 172175"/>
                  <a:gd name="connsiteX5" fmla="*/ 0 w 516526"/>
                  <a:gd name="connsiteY5" fmla="*/ 0 h 172175"/>
                  <a:gd name="connsiteX6" fmla="*/ 0 w 516526"/>
                  <a:gd name="connsiteY6" fmla="*/ 172175 h 172175"/>
                  <a:gd name="connsiteX7" fmla="*/ 172175 w 516526"/>
                  <a:gd name="connsiteY7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526" h="172175">
                    <a:moveTo>
                      <a:pt x="344351" y="172175"/>
                    </a:moveTo>
                    <a:lnTo>
                      <a:pt x="516526" y="172175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461CAB7F-0497-DDE0-282C-FF345A1032F3}"/>
                  </a:ext>
                </a:extLst>
              </p:cNvPr>
              <p:cNvSpPr/>
              <p:nvPr/>
            </p:nvSpPr>
            <p:spPr>
              <a:xfrm>
                <a:off x="9954350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249C0D5C-8A9B-98C8-9E0D-37B979AA77FE}"/>
                  </a:ext>
                </a:extLst>
              </p:cNvPr>
              <p:cNvSpPr/>
              <p:nvPr/>
            </p:nvSpPr>
            <p:spPr>
              <a:xfrm>
                <a:off x="9782175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172175 h 515574"/>
                  <a:gd name="connsiteX1" fmla="*/ 0 w 172175"/>
                  <a:gd name="connsiteY1" fmla="*/ 344351 h 515574"/>
                  <a:gd name="connsiteX2" fmla="*/ 0 w 172175"/>
                  <a:gd name="connsiteY2" fmla="*/ 515575 h 515574"/>
                  <a:gd name="connsiteX3" fmla="*/ 172175 w 172175"/>
                  <a:gd name="connsiteY3" fmla="*/ 515575 h 515574"/>
                  <a:gd name="connsiteX4" fmla="*/ 172175 w 172175"/>
                  <a:gd name="connsiteY4" fmla="*/ 344351 h 515574"/>
                  <a:gd name="connsiteX5" fmla="*/ 172175 w 172175"/>
                  <a:gd name="connsiteY5" fmla="*/ 172175 h 515574"/>
                  <a:gd name="connsiteX6" fmla="*/ 172175 w 172175"/>
                  <a:gd name="connsiteY6" fmla="*/ 0 h 515574"/>
                  <a:gd name="connsiteX7" fmla="*/ 0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172175"/>
                    </a:move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C1074B96-BC32-0B40-840F-5B5073D48A3C}"/>
                  </a:ext>
                </a:extLst>
              </p:cNvPr>
              <p:cNvSpPr/>
              <p:nvPr/>
            </p:nvSpPr>
            <p:spPr>
              <a:xfrm>
                <a:off x="10125574" y="5311275"/>
                <a:ext cx="1203325" cy="1546724"/>
              </a:xfrm>
              <a:custGeom>
                <a:avLst/>
                <a:gdLst>
                  <a:gd name="connsiteX0" fmla="*/ 1203325 w 1203325"/>
                  <a:gd name="connsiteY0" fmla="*/ 686799 h 1546724"/>
                  <a:gd name="connsiteX1" fmla="*/ 1203325 w 1203325"/>
                  <a:gd name="connsiteY1" fmla="*/ 515575 h 1546724"/>
                  <a:gd name="connsiteX2" fmla="*/ 1203325 w 1203325"/>
                  <a:gd name="connsiteY2" fmla="*/ 343399 h 1546724"/>
                  <a:gd name="connsiteX3" fmla="*/ 1203325 w 1203325"/>
                  <a:gd name="connsiteY3" fmla="*/ 171224 h 1546724"/>
                  <a:gd name="connsiteX4" fmla="*/ 1203325 w 1203325"/>
                  <a:gd name="connsiteY4" fmla="*/ 0 h 1546724"/>
                  <a:gd name="connsiteX5" fmla="*/ 1032101 w 1203325"/>
                  <a:gd name="connsiteY5" fmla="*/ 0 h 1546724"/>
                  <a:gd name="connsiteX6" fmla="*/ 859926 w 1203325"/>
                  <a:gd name="connsiteY6" fmla="*/ 0 h 1546724"/>
                  <a:gd name="connsiteX7" fmla="*/ 687750 w 1203325"/>
                  <a:gd name="connsiteY7" fmla="*/ 0 h 1546724"/>
                  <a:gd name="connsiteX8" fmla="*/ 687750 w 1203325"/>
                  <a:gd name="connsiteY8" fmla="*/ 0 h 1546724"/>
                  <a:gd name="connsiteX9" fmla="*/ 516526 w 1203325"/>
                  <a:gd name="connsiteY9" fmla="*/ 0 h 1546724"/>
                  <a:gd name="connsiteX10" fmla="*/ 344351 w 1203325"/>
                  <a:gd name="connsiteY10" fmla="*/ 0 h 1546724"/>
                  <a:gd name="connsiteX11" fmla="*/ 344351 w 1203325"/>
                  <a:gd name="connsiteY11" fmla="*/ 171224 h 1546724"/>
                  <a:gd name="connsiteX12" fmla="*/ 344351 w 1203325"/>
                  <a:gd name="connsiteY12" fmla="*/ 171224 h 1546724"/>
                  <a:gd name="connsiteX13" fmla="*/ 344351 w 1203325"/>
                  <a:gd name="connsiteY13" fmla="*/ 343399 h 1546724"/>
                  <a:gd name="connsiteX14" fmla="*/ 516526 w 1203325"/>
                  <a:gd name="connsiteY14" fmla="*/ 343399 h 1546724"/>
                  <a:gd name="connsiteX15" fmla="*/ 516526 w 1203325"/>
                  <a:gd name="connsiteY15" fmla="*/ 515575 h 1546724"/>
                  <a:gd name="connsiteX16" fmla="*/ 516526 w 1203325"/>
                  <a:gd name="connsiteY16" fmla="*/ 686799 h 1546724"/>
                  <a:gd name="connsiteX17" fmla="*/ 344351 w 1203325"/>
                  <a:gd name="connsiteY17" fmla="*/ 686799 h 1546724"/>
                  <a:gd name="connsiteX18" fmla="*/ 344351 w 1203325"/>
                  <a:gd name="connsiteY18" fmla="*/ 686799 h 1546724"/>
                  <a:gd name="connsiteX19" fmla="*/ 344351 w 1203325"/>
                  <a:gd name="connsiteY19" fmla="*/ 686799 h 1546724"/>
                  <a:gd name="connsiteX20" fmla="*/ 172175 w 1203325"/>
                  <a:gd name="connsiteY20" fmla="*/ 686799 h 1546724"/>
                  <a:gd name="connsiteX21" fmla="*/ 172175 w 1203325"/>
                  <a:gd name="connsiteY21" fmla="*/ 515575 h 1546724"/>
                  <a:gd name="connsiteX22" fmla="*/ 172175 w 1203325"/>
                  <a:gd name="connsiteY22" fmla="*/ 343399 h 1546724"/>
                  <a:gd name="connsiteX23" fmla="*/ 0 w 1203325"/>
                  <a:gd name="connsiteY23" fmla="*/ 343399 h 1546724"/>
                  <a:gd name="connsiteX24" fmla="*/ 0 w 1203325"/>
                  <a:gd name="connsiteY24" fmla="*/ 515575 h 1546724"/>
                  <a:gd name="connsiteX25" fmla="*/ 0 w 1203325"/>
                  <a:gd name="connsiteY25" fmla="*/ 686799 h 1546724"/>
                  <a:gd name="connsiteX26" fmla="*/ 172175 w 1203325"/>
                  <a:gd name="connsiteY26" fmla="*/ 686799 h 1546724"/>
                  <a:gd name="connsiteX27" fmla="*/ 172175 w 1203325"/>
                  <a:gd name="connsiteY27" fmla="*/ 858974 h 1546724"/>
                  <a:gd name="connsiteX28" fmla="*/ 344351 w 1203325"/>
                  <a:gd name="connsiteY28" fmla="*/ 858974 h 1546724"/>
                  <a:gd name="connsiteX29" fmla="*/ 344351 w 1203325"/>
                  <a:gd name="connsiteY29" fmla="*/ 1031150 h 1546724"/>
                  <a:gd name="connsiteX30" fmla="*/ 516526 w 1203325"/>
                  <a:gd name="connsiteY30" fmla="*/ 1031150 h 1546724"/>
                  <a:gd name="connsiteX31" fmla="*/ 516526 w 1203325"/>
                  <a:gd name="connsiteY31" fmla="*/ 858974 h 1546724"/>
                  <a:gd name="connsiteX32" fmla="*/ 516526 w 1203325"/>
                  <a:gd name="connsiteY32" fmla="*/ 686799 h 1546724"/>
                  <a:gd name="connsiteX33" fmla="*/ 687750 w 1203325"/>
                  <a:gd name="connsiteY33" fmla="*/ 686799 h 1546724"/>
                  <a:gd name="connsiteX34" fmla="*/ 687750 w 1203325"/>
                  <a:gd name="connsiteY34" fmla="*/ 515575 h 1546724"/>
                  <a:gd name="connsiteX35" fmla="*/ 687750 w 1203325"/>
                  <a:gd name="connsiteY35" fmla="*/ 343399 h 1546724"/>
                  <a:gd name="connsiteX36" fmla="*/ 516526 w 1203325"/>
                  <a:gd name="connsiteY36" fmla="*/ 343399 h 1546724"/>
                  <a:gd name="connsiteX37" fmla="*/ 516526 w 1203325"/>
                  <a:gd name="connsiteY37" fmla="*/ 171224 h 1546724"/>
                  <a:gd name="connsiteX38" fmla="*/ 687750 w 1203325"/>
                  <a:gd name="connsiteY38" fmla="*/ 171224 h 1546724"/>
                  <a:gd name="connsiteX39" fmla="*/ 687750 w 1203325"/>
                  <a:gd name="connsiteY39" fmla="*/ 171224 h 1546724"/>
                  <a:gd name="connsiteX40" fmla="*/ 859926 w 1203325"/>
                  <a:gd name="connsiteY40" fmla="*/ 171224 h 1546724"/>
                  <a:gd name="connsiteX41" fmla="*/ 1032101 w 1203325"/>
                  <a:gd name="connsiteY41" fmla="*/ 171224 h 1546724"/>
                  <a:gd name="connsiteX42" fmla="*/ 1032101 w 1203325"/>
                  <a:gd name="connsiteY42" fmla="*/ 343399 h 1546724"/>
                  <a:gd name="connsiteX43" fmla="*/ 1032101 w 1203325"/>
                  <a:gd name="connsiteY43" fmla="*/ 515575 h 1546724"/>
                  <a:gd name="connsiteX44" fmla="*/ 1032101 w 1203325"/>
                  <a:gd name="connsiteY44" fmla="*/ 686799 h 1546724"/>
                  <a:gd name="connsiteX45" fmla="*/ 1032101 w 1203325"/>
                  <a:gd name="connsiteY45" fmla="*/ 858974 h 1546724"/>
                  <a:gd name="connsiteX46" fmla="*/ 859926 w 1203325"/>
                  <a:gd name="connsiteY46" fmla="*/ 858974 h 1546724"/>
                  <a:gd name="connsiteX47" fmla="*/ 859926 w 1203325"/>
                  <a:gd name="connsiteY47" fmla="*/ 858974 h 1546724"/>
                  <a:gd name="connsiteX48" fmla="*/ 859926 w 1203325"/>
                  <a:gd name="connsiteY48" fmla="*/ 858974 h 1546724"/>
                  <a:gd name="connsiteX49" fmla="*/ 859926 w 1203325"/>
                  <a:gd name="connsiteY49" fmla="*/ 686799 h 1546724"/>
                  <a:gd name="connsiteX50" fmla="*/ 687750 w 1203325"/>
                  <a:gd name="connsiteY50" fmla="*/ 686799 h 1546724"/>
                  <a:gd name="connsiteX51" fmla="*/ 687750 w 1203325"/>
                  <a:gd name="connsiteY51" fmla="*/ 858974 h 1546724"/>
                  <a:gd name="connsiteX52" fmla="*/ 687750 w 1203325"/>
                  <a:gd name="connsiteY52" fmla="*/ 1031150 h 1546724"/>
                  <a:gd name="connsiteX53" fmla="*/ 516526 w 1203325"/>
                  <a:gd name="connsiteY53" fmla="*/ 1031150 h 1546724"/>
                  <a:gd name="connsiteX54" fmla="*/ 516526 w 1203325"/>
                  <a:gd name="connsiteY54" fmla="*/ 1202374 h 1546724"/>
                  <a:gd name="connsiteX55" fmla="*/ 687750 w 1203325"/>
                  <a:gd name="connsiteY55" fmla="*/ 1202374 h 1546724"/>
                  <a:gd name="connsiteX56" fmla="*/ 687750 w 1203325"/>
                  <a:gd name="connsiteY56" fmla="*/ 1374549 h 1546724"/>
                  <a:gd name="connsiteX57" fmla="*/ 687750 w 1203325"/>
                  <a:gd name="connsiteY57" fmla="*/ 1546725 h 1546724"/>
                  <a:gd name="connsiteX58" fmla="*/ 859926 w 1203325"/>
                  <a:gd name="connsiteY58" fmla="*/ 1546725 h 1546724"/>
                  <a:gd name="connsiteX59" fmla="*/ 859926 w 1203325"/>
                  <a:gd name="connsiteY59" fmla="*/ 1374549 h 1546724"/>
                  <a:gd name="connsiteX60" fmla="*/ 859926 w 1203325"/>
                  <a:gd name="connsiteY60" fmla="*/ 1202374 h 1546724"/>
                  <a:gd name="connsiteX61" fmla="*/ 687750 w 1203325"/>
                  <a:gd name="connsiteY61" fmla="*/ 1202374 h 1546724"/>
                  <a:gd name="connsiteX62" fmla="*/ 687750 w 1203325"/>
                  <a:gd name="connsiteY62" fmla="*/ 1031150 h 1546724"/>
                  <a:gd name="connsiteX63" fmla="*/ 783826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1032101 w 1203325"/>
                  <a:gd name="connsiteY65" fmla="*/ 1031150 h 1546724"/>
                  <a:gd name="connsiteX66" fmla="*/ 1032101 w 1203325"/>
                  <a:gd name="connsiteY66" fmla="*/ 1031150 h 1546724"/>
                  <a:gd name="connsiteX67" fmla="*/ 1203325 w 1203325"/>
                  <a:gd name="connsiteY67" fmla="*/ 1031150 h 1546724"/>
                  <a:gd name="connsiteX68" fmla="*/ 1203325 w 1203325"/>
                  <a:gd name="connsiteY68" fmla="*/ 858974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203325" h="1546724">
                    <a:moveTo>
                      <a:pt x="1203325" y="686799"/>
                    </a:move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203325" y="171224"/>
                    </a:lnTo>
                    <a:lnTo>
                      <a:pt x="1203325" y="0"/>
                    </a:lnTo>
                    <a:lnTo>
                      <a:pt x="1032101" y="0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687750" y="0"/>
                    </a:lnTo>
                    <a:lnTo>
                      <a:pt x="516526" y="0"/>
                    </a:lnTo>
                    <a:lnTo>
                      <a:pt x="344351" y="0"/>
                    </a:lnTo>
                    <a:lnTo>
                      <a:pt x="344351" y="171224"/>
                    </a:lnTo>
                    <a:lnTo>
                      <a:pt x="344351" y="171224"/>
                    </a:lnTo>
                    <a:lnTo>
                      <a:pt x="344351" y="343399"/>
                    </a:lnTo>
                    <a:lnTo>
                      <a:pt x="516526" y="343399"/>
                    </a:lnTo>
                    <a:lnTo>
                      <a:pt x="516526" y="515575"/>
                    </a:lnTo>
                    <a:lnTo>
                      <a:pt x="516526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344351" y="686799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2175" y="686799"/>
                    </a:lnTo>
                    <a:lnTo>
                      <a:pt x="172175" y="858974"/>
                    </a:lnTo>
                    <a:lnTo>
                      <a:pt x="344351" y="858974"/>
                    </a:lnTo>
                    <a:lnTo>
                      <a:pt x="344351" y="1031150"/>
                    </a:lnTo>
                    <a:lnTo>
                      <a:pt x="516526" y="1031150"/>
                    </a:lnTo>
                    <a:lnTo>
                      <a:pt x="516526" y="858974"/>
                    </a:lnTo>
                    <a:lnTo>
                      <a:pt x="516526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516526" y="343399"/>
                    </a:lnTo>
                    <a:lnTo>
                      <a:pt x="516526" y="171224"/>
                    </a:lnTo>
                    <a:lnTo>
                      <a:pt x="687750" y="171224"/>
                    </a:lnTo>
                    <a:lnTo>
                      <a:pt x="687750" y="171224"/>
                    </a:lnTo>
                    <a:lnTo>
                      <a:pt x="859926" y="171224"/>
                    </a:lnTo>
                    <a:lnTo>
                      <a:pt x="1032101" y="171224"/>
                    </a:lnTo>
                    <a:lnTo>
                      <a:pt x="1032101" y="343399"/>
                    </a:lnTo>
                    <a:lnTo>
                      <a:pt x="1032101" y="515575"/>
                    </a:lnTo>
                    <a:lnTo>
                      <a:pt x="1032101" y="686799"/>
                    </a:lnTo>
                    <a:lnTo>
                      <a:pt x="1032101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859926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516526" y="1031150"/>
                    </a:lnTo>
                    <a:lnTo>
                      <a:pt x="516526" y="1202374"/>
                    </a:lnTo>
                    <a:lnTo>
                      <a:pt x="687750" y="1202374"/>
                    </a:lnTo>
                    <a:lnTo>
                      <a:pt x="687750" y="1374549"/>
                    </a:lnTo>
                    <a:lnTo>
                      <a:pt x="687750" y="1546725"/>
                    </a:lnTo>
                    <a:lnTo>
                      <a:pt x="859926" y="1546725"/>
                    </a:lnTo>
                    <a:lnTo>
                      <a:pt x="859926" y="1374549"/>
                    </a:lnTo>
                    <a:lnTo>
                      <a:pt x="859926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783826" y="1031150"/>
                    </a:lnTo>
                    <a:lnTo>
                      <a:pt x="859926" y="1031150"/>
                    </a:lnTo>
                    <a:lnTo>
                      <a:pt x="1032101" y="1031150"/>
                    </a:lnTo>
                    <a:lnTo>
                      <a:pt x="1032101" y="1031150"/>
                    </a:lnTo>
                    <a:lnTo>
                      <a:pt x="1203325" y="1031150"/>
                    </a:lnTo>
                    <a:lnTo>
                      <a:pt x="1203325" y="858974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CAE0033E-0D57-AE39-1D74-FEEAACAA96CE}"/>
                  </a:ext>
                </a:extLst>
              </p:cNvPr>
              <p:cNvSpPr/>
              <p:nvPr/>
            </p:nvSpPr>
            <p:spPr>
              <a:xfrm>
                <a:off x="11673250" y="8232549"/>
                <a:ext cx="171224" cy="516525"/>
              </a:xfrm>
              <a:custGeom>
                <a:avLst/>
                <a:gdLst>
                  <a:gd name="connsiteX0" fmla="*/ 171224 w 171224"/>
                  <a:gd name="connsiteY0" fmla="*/ 344351 h 516525"/>
                  <a:gd name="connsiteX1" fmla="*/ 171224 w 171224"/>
                  <a:gd name="connsiteY1" fmla="*/ 172175 h 516525"/>
                  <a:gd name="connsiteX2" fmla="*/ 171224 w 171224"/>
                  <a:gd name="connsiteY2" fmla="*/ 0 h 516525"/>
                  <a:gd name="connsiteX3" fmla="*/ 0 w 171224"/>
                  <a:gd name="connsiteY3" fmla="*/ 0 h 516525"/>
                  <a:gd name="connsiteX4" fmla="*/ 0 w 171224"/>
                  <a:gd name="connsiteY4" fmla="*/ 172175 h 516525"/>
                  <a:gd name="connsiteX5" fmla="*/ 0 w 171224"/>
                  <a:gd name="connsiteY5" fmla="*/ 344351 h 516525"/>
                  <a:gd name="connsiteX6" fmla="*/ 0 w 171224"/>
                  <a:gd name="connsiteY6" fmla="*/ 516526 h 516525"/>
                  <a:gd name="connsiteX7" fmla="*/ 171224 w 171224"/>
                  <a:gd name="connsiteY7" fmla="*/ 516526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224" h="516525">
                    <a:moveTo>
                      <a:pt x="171224" y="344351"/>
                    </a:move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6526"/>
                    </a:lnTo>
                    <a:lnTo>
                      <a:pt x="171224" y="516526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4FE3D8BC-6292-EC18-2790-E0439A3ED48F}"/>
                  </a:ext>
                </a:extLst>
              </p:cNvPr>
              <p:cNvSpPr/>
              <p:nvPr/>
            </p:nvSpPr>
            <p:spPr>
              <a:xfrm>
                <a:off x="11501074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BFCF475D-EDD7-05DE-2D34-9CAEC738227F}"/>
                  </a:ext>
                </a:extLst>
              </p:cNvPr>
              <p:cNvSpPr/>
              <p:nvPr/>
            </p:nvSpPr>
            <p:spPr>
              <a:xfrm>
                <a:off x="10985500" y="4794749"/>
                <a:ext cx="2406650" cy="172175"/>
              </a:xfrm>
              <a:custGeom>
                <a:avLst/>
                <a:gdLst>
                  <a:gd name="connsiteX0" fmla="*/ 343400 w 2406650"/>
                  <a:gd name="connsiteY0" fmla="*/ 172175 h 172175"/>
                  <a:gd name="connsiteX1" fmla="*/ 515575 w 2406650"/>
                  <a:gd name="connsiteY1" fmla="*/ 172175 h 172175"/>
                  <a:gd name="connsiteX2" fmla="*/ 687750 w 2406650"/>
                  <a:gd name="connsiteY2" fmla="*/ 172175 h 172175"/>
                  <a:gd name="connsiteX3" fmla="*/ 858974 w 2406650"/>
                  <a:gd name="connsiteY3" fmla="*/ 172175 h 172175"/>
                  <a:gd name="connsiteX4" fmla="*/ 1031150 w 2406650"/>
                  <a:gd name="connsiteY4" fmla="*/ 172175 h 172175"/>
                  <a:gd name="connsiteX5" fmla="*/ 1203325 w 2406650"/>
                  <a:gd name="connsiteY5" fmla="*/ 172175 h 172175"/>
                  <a:gd name="connsiteX6" fmla="*/ 1375500 w 2406650"/>
                  <a:gd name="connsiteY6" fmla="*/ 172175 h 172175"/>
                  <a:gd name="connsiteX7" fmla="*/ 1546725 w 2406650"/>
                  <a:gd name="connsiteY7" fmla="*/ 172175 h 172175"/>
                  <a:gd name="connsiteX8" fmla="*/ 1718900 w 2406650"/>
                  <a:gd name="connsiteY8" fmla="*/ 172175 h 172175"/>
                  <a:gd name="connsiteX9" fmla="*/ 1891075 w 2406650"/>
                  <a:gd name="connsiteY9" fmla="*/ 172175 h 172175"/>
                  <a:gd name="connsiteX10" fmla="*/ 2062299 w 2406650"/>
                  <a:gd name="connsiteY10" fmla="*/ 172175 h 172175"/>
                  <a:gd name="connsiteX11" fmla="*/ 2234475 w 2406650"/>
                  <a:gd name="connsiteY11" fmla="*/ 172175 h 172175"/>
                  <a:gd name="connsiteX12" fmla="*/ 2406650 w 2406650"/>
                  <a:gd name="connsiteY12" fmla="*/ 172175 h 172175"/>
                  <a:gd name="connsiteX13" fmla="*/ 2406650 w 2406650"/>
                  <a:gd name="connsiteY13" fmla="*/ 0 h 172175"/>
                  <a:gd name="connsiteX14" fmla="*/ 2234475 w 2406650"/>
                  <a:gd name="connsiteY14" fmla="*/ 0 h 172175"/>
                  <a:gd name="connsiteX15" fmla="*/ 2062299 w 2406650"/>
                  <a:gd name="connsiteY15" fmla="*/ 0 h 172175"/>
                  <a:gd name="connsiteX16" fmla="*/ 1891075 w 2406650"/>
                  <a:gd name="connsiteY16" fmla="*/ 0 h 172175"/>
                  <a:gd name="connsiteX17" fmla="*/ 1718900 w 2406650"/>
                  <a:gd name="connsiteY17" fmla="*/ 0 h 172175"/>
                  <a:gd name="connsiteX18" fmla="*/ 1546725 w 2406650"/>
                  <a:gd name="connsiteY18" fmla="*/ 0 h 172175"/>
                  <a:gd name="connsiteX19" fmla="*/ 1375500 w 2406650"/>
                  <a:gd name="connsiteY19" fmla="*/ 0 h 172175"/>
                  <a:gd name="connsiteX20" fmla="*/ 1203325 w 2406650"/>
                  <a:gd name="connsiteY20" fmla="*/ 0 h 172175"/>
                  <a:gd name="connsiteX21" fmla="*/ 1031150 w 2406650"/>
                  <a:gd name="connsiteY21" fmla="*/ 0 h 172175"/>
                  <a:gd name="connsiteX22" fmla="*/ 858974 w 2406650"/>
                  <a:gd name="connsiteY22" fmla="*/ 0 h 172175"/>
                  <a:gd name="connsiteX23" fmla="*/ 687750 w 2406650"/>
                  <a:gd name="connsiteY23" fmla="*/ 0 h 172175"/>
                  <a:gd name="connsiteX24" fmla="*/ 515575 w 2406650"/>
                  <a:gd name="connsiteY24" fmla="*/ 0 h 172175"/>
                  <a:gd name="connsiteX25" fmla="*/ 343400 w 2406650"/>
                  <a:gd name="connsiteY25" fmla="*/ 0 h 172175"/>
                  <a:gd name="connsiteX26" fmla="*/ 172175 w 2406650"/>
                  <a:gd name="connsiteY26" fmla="*/ 0 h 172175"/>
                  <a:gd name="connsiteX27" fmla="*/ 0 w 2406650"/>
                  <a:gd name="connsiteY27" fmla="*/ 0 h 172175"/>
                  <a:gd name="connsiteX28" fmla="*/ 0 w 2406650"/>
                  <a:gd name="connsiteY28" fmla="*/ 172175 h 172175"/>
                  <a:gd name="connsiteX29" fmla="*/ 172175 w 2406650"/>
                  <a:gd name="connsiteY29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406650" h="172175">
                    <a:moveTo>
                      <a:pt x="343400" y="172175"/>
                    </a:moveTo>
                    <a:lnTo>
                      <a:pt x="515575" y="172175"/>
                    </a:lnTo>
                    <a:lnTo>
                      <a:pt x="687750" y="172175"/>
                    </a:lnTo>
                    <a:lnTo>
                      <a:pt x="858974" y="172175"/>
                    </a:lnTo>
                    <a:lnTo>
                      <a:pt x="1031150" y="172175"/>
                    </a:lnTo>
                    <a:lnTo>
                      <a:pt x="1203325" y="172175"/>
                    </a:lnTo>
                    <a:lnTo>
                      <a:pt x="1375500" y="172175"/>
                    </a:lnTo>
                    <a:lnTo>
                      <a:pt x="1546725" y="172175"/>
                    </a:lnTo>
                    <a:lnTo>
                      <a:pt x="1718900" y="172175"/>
                    </a:lnTo>
                    <a:lnTo>
                      <a:pt x="1891075" y="172175"/>
                    </a:lnTo>
                    <a:lnTo>
                      <a:pt x="2062299" y="172175"/>
                    </a:lnTo>
                    <a:lnTo>
                      <a:pt x="2234475" y="172175"/>
                    </a:lnTo>
                    <a:lnTo>
                      <a:pt x="2406650" y="172175"/>
                    </a:lnTo>
                    <a:lnTo>
                      <a:pt x="2406650" y="0"/>
                    </a:lnTo>
                    <a:lnTo>
                      <a:pt x="2234475" y="0"/>
                    </a:lnTo>
                    <a:lnTo>
                      <a:pt x="2062299" y="0"/>
                    </a:lnTo>
                    <a:lnTo>
                      <a:pt x="1891075" y="0"/>
                    </a:lnTo>
                    <a:lnTo>
                      <a:pt x="1718900" y="0"/>
                    </a:lnTo>
                    <a:lnTo>
                      <a:pt x="1546725" y="0"/>
                    </a:lnTo>
                    <a:lnTo>
                      <a:pt x="1375500" y="0"/>
                    </a:lnTo>
                    <a:lnTo>
                      <a:pt x="1203325" y="0"/>
                    </a:lnTo>
                    <a:lnTo>
                      <a:pt x="1031150" y="0"/>
                    </a:lnTo>
                    <a:lnTo>
                      <a:pt x="858974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343400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B30DC0E3-6B01-9340-6A84-D3693EB4E7C8}"/>
                  </a:ext>
                </a:extLst>
              </p:cNvPr>
              <p:cNvSpPr/>
              <p:nvPr/>
            </p:nvSpPr>
            <p:spPr>
              <a:xfrm>
                <a:off x="11844474" y="7889149"/>
                <a:ext cx="172175" cy="343399"/>
              </a:xfrm>
              <a:custGeom>
                <a:avLst/>
                <a:gdLst>
                  <a:gd name="connsiteX0" fmla="*/ 172175 w 172175"/>
                  <a:gd name="connsiteY0" fmla="*/ 172175 h 343399"/>
                  <a:gd name="connsiteX1" fmla="*/ 172175 w 172175"/>
                  <a:gd name="connsiteY1" fmla="*/ 0 h 343399"/>
                  <a:gd name="connsiteX2" fmla="*/ 0 w 172175"/>
                  <a:gd name="connsiteY2" fmla="*/ 0 h 343399"/>
                  <a:gd name="connsiteX3" fmla="*/ 0 w 172175"/>
                  <a:gd name="connsiteY3" fmla="*/ 172175 h 343399"/>
                  <a:gd name="connsiteX4" fmla="*/ 0 w 172175"/>
                  <a:gd name="connsiteY4" fmla="*/ 343400 h 343399"/>
                  <a:gd name="connsiteX5" fmla="*/ 172175 w 172175"/>
                  <a:gd name="connsiteY5" fmla="*/ 34340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3399">
                    <a:moveTo>
                      <a:pt x="172175" y="17217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400"/>
                    </a:lnTo>
                    <a:lnTo>
                      <a:pt x="172175" y="34340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BC383A5A-22C1-8383-D188-1C5A76625FF7}"/>
                  </a:ext>
                </a:extLst>
              </p:cNvPr>
              <p:cNvSpPr/>
              <p:nvPr/>
            </p:nvSpPr>
            <p:spPr>
              <a:xfrm>
                <a:off x="11673250" y="7373574"/>
                <a:ext cx="343399" cy="515574"/>
              </a:xfrm>
              <a:custGeom>
                <a:avLst/>
                <a:gdLst>
                  <a:gd name="connsiteX0" fmla="*/ 171224 w 343399"/>
                  <a:gd name="connsiteY0" fmla="*/ 172175 h 515574"/>
                  <a:gd name="connsiteX1" fmla="*/ 343399 w 343399"/>
                  <a:gd name="connsiteY1" fmla="*/ 172175 h 515574"/>
                  <a:gd name="connsiteX2" fmla="*/ 343399 w 343399"/>
                  <a:gd name="connsiteY2" fmla="*/ 0 h 515574"/>
                  <a:gd name="connsiteX3" fmla="*/ 171224 w 343399"/>
                  <a:gd name="connsiteY3" fmla="*/ 0 h 515574"/>
                  <a:gd name="connsiteX4" fmla="*/ 0 w 343399"/>
                  <a:gd name="connsiteY4" fmla="*/ 0 h 515574"/>
                  <a:gd name="connsiteX5" fmla="*/ 0 w 343399"/>
                  <a:gd name="connsiteY5" fmla="*/ 172175 h 515574"/>
                  <a:gd name="connsiteX6" fmla="*/ 0 w 343399"/>
                  <a:gd name="connsiteY6" fmla="*/ 343399 h 515574"/>
                  <a:gd name="connsiteX7" fmla="*/ 0 w 343399"/>
                  <a:gd name="connsiteY7" fmla="*/ 515575 h 515574"/>
                  <a:gd name="connsiteX8" fmla="*/ 171224 w 343399"/>
                  <a:gd name="connsiteY8" fmla="*/ 515575 h 515574"/>
                  <a:gd name="connsiteX9" fmla="*/ 171224 w 343399"/>
                  <a:gd name="connsiteY9" fmla="*/ 343399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171224" y="172175"/>
                    </a:move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0" y="0"/>
                    </a:lnTo>
                    <a:lnTo>
                      <a:pt x="0" y="172175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F14F172D-E817-0A2A-ACEF-550D3BAE702C}"/>
                  </a:ext>
                </a:extLst>
              </p:cNvPr>
              <p:cNvSpPr/>
              <p:nvPr/>
            </p:nvSpPr>
            <p:spPr>
              <a:xfrm>
                <a:off x="12876575" y="6342425"/>
                <a:ext cx="343399" cy="686798"/>
              </a:xfrm>
              <a:custGeom>
                <a:avLst/>
                <a:gdLst>
                  <a:gd name="connsiteX0" fmla="*/ 0 w 343399"/>
                  <a:gd name="connsiteY0" fmla="*/ 171224 h 686798"/>
                  <a:gd name="connsiteX1" fmla="*/ 0 w 343399"/>
                  <a:gd name="connsiteY1" fmla="*/ 343399 h 686798"/>
                  <a:gd name="connsiteX2" fmla="*/ 0 w 343399"/>
                  <a:gd name="connsiteY2" fmla="*/ 515575 h 686798"/>
                  <a:gd name="connsiteX3" fmla="*/ 0 w 343399"/>
                  <a:gd name="connsiteY3" fmla="*/ 686799 h 686798"/>
                  <a:gd name="connsiteX4" fmla="*/ 171224 w 343399"/>
                  <a:gd name="connsiteY4" fmla="*/ 686799 h 686798"/>
                  <a:gd name="connsiteX5" fmla="*/ 343400 w 343399"/>
                  <a:gd name="connsiteY5" fmla="*/ 686799 h 686798"/>
                  <a:gd name="connsiteX6" fmla="*/ 343400 w 343399"/>
                  <a:gd name="connsiteY6" fmla="*/ 515575 h 686798"/>
                  <a:gd name="connsiteX7" fmla="*/ 171224 w 343399"/>
                  <a:gd name="connsiteY7" fmla="*/ 515575 h 686798"/>
                  <a:gd name="connsiteX8" fmla="*/ 171224 w 343399"/>
                  <a:gd name="connsiteY8" fmla="*/ 515575 h 686798"/>
                  <a:gd name="connsiteX9" fmla="*/ 171224 w 343399"/>
                  <a:gd name="connsiteY9" fmla="*/ 343399 h 686798"/>
                  <a:gd name="connsiteX10" fmla="*/ 171224 w 343399"/>
                  <a:gd name="connsiteY10" fmla="*/ 171224 h 686798"/>
                  <a:gd name="connsiteX11" fmla="*/ 171224 w 343399"/>
                  <a:gd name="connsiteY11" fmla="*/ 0 h 686798"/>
                  <a:gd name="connsiteX12" fmla="*/ 0 w 343399"/>
                  <a:gd name="connsiteY12" fmla="*/ 0 h 68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43399" h="686798">
                    <a:moveTo>
                      <a:pt x="0" y="171224"/>
                    </a:move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171224" y="686799"/>
                    </a:lnTo>
                    <a:lnTo>
                      <a:pt x="343400" y="686799"/>
                    </a:lnTo>
                    <a:lnTo>
                      <a:pt x="34340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171224" y="343399"/>
                    </a:lnTo>
                    <a:lnTo>
                      <a:pt x="171224" y="171224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F07E714E-42C8-3D4B-B74A-0814FC3E8D33}"/>
                  </a:ext>
                </a:extLst>
              </p:cNvPr>
              <p:cNvSpPr/>
              <p:nvPr/>
            </p:nvSpPr>
            <p:spPr>
              <a:xfrm>
                <a:off x="12704399" y="70292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DBB9A94A-EDB2-D213-25C3-4699798F81B6}"/>
                  </a:ext>
                </a:extLst>
              </p:cNvPr>
              <p:cNvSpPr/>
              <p:nvPr/>
            </p:nvSpPr>
            <p:spPr>
              <a:xfrm>
                <a:off x="14251124" y="5310324"/>
                <a:ext cx="172175" cy="344350"/>
              </a:xfrm>
              <a:custGeom>
                <a:avLst/>
                <a:gdLst>
                  <a:gd name="connsiteX0" fmla="*/ 0 w 172175"/>
                  <a:gd name="connsiteY0" fmla="*/ 172175 h 344350"/>
                  <a:gd name="connsiteX1" fmla="*/ 0 w 172175"/>
                  <a:gd name="connsiteY1" fmla="*/ 344351 h 344350"/>
                  <a:gd name="connsiteX2" fmla="*/ 172175 w 172175"/>
                  <a:gd name="connsiteY2" fmla="*/ 344351 h 344350"/>
                  <a:gd name="connsiteX3" fmla="*/ 172175 w 172175"/>
                  <a:gd name="connsiteY3" fmla="*/ 172175 h 344350"/>
                  <a:gd name="connsiteX4" fmla="*/ 172175 w 172175"/>
                  <a:gd name="connsiteY4" fmla="*/ 0 h 344350"/>
                  <a:gd name="connsiteX5" fmla="*/ 0 w 172175"/>
                  <a:gd name="connsiteY5" fmla="*/ 0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75" h="344350">
                    <a:moveTo>
                      <a:pt x="0" y="172175"/>
                    </a:moveTo>
                    <a:lnTo>
                      <a:pt x="0" y="344351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EE17C94F-4DF2-236E-F6BF-972072981818}"/>
                  </a:ext>
                </a:extLst>
              </p:cNvPr>
              <p:cNvSpPr/>
              <p:nvPr/>
            </p:nvSpPr>
            <p:spPr>
              <a:xfrm>
                <a:off x="13219974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EC5596AF-935C-9DC6-B3DC-D5C8B0E8D4DF}"/>
                  </a:ext>
                </a:extLst>
              </p:cNvPr>
              <p:cNvSpPr/>
              <p:nvPr/>
            </p:nvSpPr>
            <p:spPr>
              <a:xfrm>
                <a:off x="13392150" y="7201399"/>
                <a:ext cx="343399" cy="172175"/>
              </a:xfrm>
              <a:custGeom>
                <a:avLst/>
                <a:gdLst>
                  <a:gd name="connsiteX0" fmla="*/ 171224 w 343399"/>
                  <a:gd name="connsiteY0" fmla="*/ 0 h 172175"/>
                  <a:gd name="connsiteX1" fmla="*/ 0 w 343399"/>
                  <a:gd name="connsiteY1" fmla="*/ 0 h 172175"/>
                  <a:gd name="connsiteX2" fmla="*/ 0 w 343399"/>
                  <a:gd name="connsiteY2" fmla="*/ 172175 h 172175"/>
                  <a:gd name="connsiteX3" fmla="*/ 171224 w 343399"/>
                  <a:gd name="connsiteY3" fmla="*/ 172175 h 172175"/>
                  <a:gd name="connsiteX4" fmla="*/ 171224 w 343399"/>
                  <a:gd name="connsiteY4" fmla="*/ 172175 h 172175"/>
                  <a:gd name="connsiteX5" fmla="*/ 343400 w 343399"/>
                  <a:gd name="connsiteY5" fmla="*/ 172175 h 172175"/>
                  <a:gd name="connsiteX6" fmla="*/ 343400 w 343399"/>
                  <a:gd name="connsiteY6" fmla="*/ 0 h 172175"/>
                  <a:gd name="connsiteX7" fmla="*/ 171224 w 343399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399" h="172175">
                    <a:moveTo>
                      <a:pt x="171224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172175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07048D3C-4813-5A53-3EEC-207A4E0301F1}"/>
                  </a:ext>
                </a:extLst>
              </p:cNvPr>
              <p:cNvSpPr/>
              <p:nvPr/>
            </p:nvSpPr>
            <p:spPr>
              <a:xfrm>
                <a:off x="13047799" y="5311275"/>
                <a:ext cx="1203325" cy="1546724"/>
              </a:xfrm>
              <a:custGeom>
                <a:avLst/>
                <a:gdLst>
                  <a:gd name="connsiteX0" fmla="*/ 1032101 w 1203325"/>
                  <a:gd name="connsiteY0" fmla="*/ 515575 h 1546724"/>
                  <a:gd name="connsiteX1" fmla="*/ 1032101 w 1203325"/>
                  <a:gd name="connsiteY1" fmla="*/ 686799 h 1546724"/>
                  <a:gd name="connsiteX2" fmla="*/ 919854 w 1203325"/>
                  <a:gd name="connsiteY2" fmla="*/ 686799 h 1546724"/>
                  <a:gd name="connsiteX3" fmla="*/ 859926 w 1203325"/>
                  <a:gd name="connsiteY3" fmla="*/ 686799 h 1546724"/>
                  <a:gd name="connsiteX4" fmla="*/ 859926 w 1203325"/>
                  <a:gd name="connsiteY4" fmla="*/ 686799 h 1546724"/>
                  <a:gd name="connsiteX5" fmla="*/ 786680 w 1203325"/>
                  <a:gd name="connsiteY5" fmla="*/ 686799 h 1546724"/>
                  <a:gd name="connsiteX6" fmla="*/ 687750 w 1203325"/>
                  <a:gd name="connsiteY6" fmla="*/ 686799 h 1546724"/>
                  <a:gd name="connsiteX7" fmla="*/ 687750 w 1203325"/>
                  <a:gd name="connsiteY7" fmla="*/ 515575 h 1546724"/>
                  <a:gd name="connsiteX8" fmla="*/ 687750 w 1203325"/>
                  <a:gd name="connsiteY8" fmla="*/ 343399 h 1546724"/>
                  <a:gd name="connsiteX9" fmla="*/ 859926 w 1203325"/>
                  <a:gd name="connsiteY9" fmla="*/ 343399 h 1546724"/>
                  <a:gd name="connsiteX10" fmla="*/ 859926 w 1203325"/>
                  <a:gd name="connsiteY10" fmla="*/ 171224 h 1546724"/>
                  <a:gd name="connsiteX11" fmla="*/ 859926 w 1203325"/>
                  <a:gd name="connsiteY11" fmla="*/ 171224 h 1546724"/>
                  <a:gd name="connsiteX12" fmla="*/ 859926 w 1203325"/>
                  <a:gd name="connsiteY12" fmla="*/ 0 h 1546724"/>
                  <a:gd name="connsiteX13" fmla="*/ 687750 w 1203325"/>
                  <a:gd name="connsiteY13" fmla="*/ 0 h 1546724"/>
                  <a:gd name="connsiteX14" fmla="*/ 515575 w 1203325"/>
                  <a:gd name="connsiteY14" fmla="*/ 0 h 1546724"/>
                  <a:gd name="connsiteX15" fmla="*/ 515575 w 1203325"/>
                  <a:gd name="connsiteY15" fmla="*/ 0 h 1546724"/>
                  <a:gd name="connsiteX16" fmla="*/ 344351 w 1203325"/>
                  <a:gd name="connsiteY16" fmla="*/ 0 h 1546724"/>
                  <a:gd name="connsiteX17" fmla="*/ 172175 w 1203325"/>
                  <a:gd name="connsiteY17" fmla="*/ 0 h 1546724"/>
                  <a:gd name="connsiteX18" fmla="*/ 0 w 1203325"/>
                  <a:gd name="connsiteY18" fmla="*/ 0 h 1546724"/>
                  <a:gd name="connsiteX19" fmla="*/ 0 w 1203325"/>
                  <a:gd name="connsiteY19" fmla="*/ 171224 h 1546724"/>
                  <a:gd name="connsiteX20" fmla="*/ 0 w 1203325"/>
                  <a:gd name="connsiteY20" fmla="*/ 343399 h 1546724"/>
                  <a:gd name="connsiteX21" fmla="*/ 0 w 1203325"/>
                  <a:gd name="connsiteY21" fmla="*/ 515575 h 1546724"/>
                  <a:gd name="connsiteX22" fmla="*/ 0 w 1203325"/>
                  <a:gd name="connsiteY22" fmla="*/ 686799 h 1546724"/>
                  <a:gd name="connsiteX23" fmla="*/ 0 w 1203325"/>
                  <a:gd name="connsiteY23" fmla="*/ 858974 h 1546724"/>
                  <a:gd name="connsiteX24" fmla="*/ 0 w 1203325"/>
                  <a:gd name="connsiteY24" fmla="*/ 1031150 h 1546724"/>
                  <a:gd name="connsiteX25" fmla="*/ 172175 w 1203325"/>
                  <a:gd name="connsiteY25" fmla="*/ 1031150 h 1546724"/>
                  <a:gd name="connsiteX26" fmla="*/ 172175 w 1203325"/>
                  <a:gd name="connsiteY26" fmla="*/ 1031150 h 1546724"/>
                  <a:gd name="connsiteX27" fmla="*/ 219738 w 1203325"/>
                  <a:gd name="connsiteY27" fmla="*/ 1031150 h 1546724"/>
                  <a:gd name="connsiteX28" fmla="*/ 344351 w 1203325"/>
                  <a:gd name="connsiteY28" fmla="*/ 1031150 h 1546724"/>
                  <a:gd name="connsiteX29" fmla="*/ 344351 w 1203325"/>
                  <a:gd name="connsiteY29" fmla="*/ 1031150 h 1546724"/>
                  <a:gd name="connsiteX30" fmla="*/ 429963 w 1203325"/>
                  <a:gd name="connsiteY30" fmla="*/ 1031150 h 1546724"/>
                  <a:gd name="connsiteX31" fmla="*/ 515575 w 1203325"/>
                  <a:gd name="connsiteY31" fmla="*/ 1031150 h 1546724"/>
                  <a:gd name="connsiteX32" fmla="*/ 515575 w 1203325"/>
                  <a:gd name="connsiteY32" fmla="*/ 1202374 h 1546724"/>
                  <a:gd name="connsiteX33" fmla="*/ 344351 w 1203325"/>
                  <a:gd name="connsiteY33" fmla="*/ 1202374 h 1546724"/>
                  <a:gd name="connsiteX34" fmla="*/ 344351 w 1203325"/>
                  <a:gd name="connsiteY34" fmla="*/ 1374549 h 1546724"/>
                  <a:gd name="connsiteX35" fmla="*/ 344351 w 1203325"/>
                  <a:gd name="connsiteY35" fmla="*/ 1546725 h 1546724"/>
                  <a:gd name="connsiteX36" fmla="*/ 515575 w 1203325"/>
                  <a:gd name="connsiteY36" fmla="*/ 1546725 h 1546724"/>
                  <a:gd name="connsiteX37" fmla="*/ 515575 w 1203325"/>
                  <a:gd name="connsiteY37" fmla="*/ 1374549 h 1546724"/>
                  <a:gd name="connsiteX38" fmla="*/ 515575 w 1203325"/>
                  <a:gd name="connsiteY38" fmla="*/ 1202374 h 1546724"/>
                  <a:gd name="connsiteX39" fmla="*/ 687750 w 1203325"/>
                  <a:gd name="connsiteY39" fmla="*/ 1202374 h 1546724"/>
                  <a:gd name="connsiteX40" fmla="*/ 687750 w 1203325"/>
                  <a:gd name="connsiteY40" fmla="*/ 1031150 h 1546724"/>
                  <a:gd name="connsiteX41" fmla="*/ 515575 w 1203325"/>
                  <a:gd name="connsiteY41" fmla="*/ 1031150 h 1546724"/>
                  <a:gd name="connsiteX42" fmla="*/ 515575 w 1203325"/>
                  <a:gd name="connsiteY42" fmla="*/ 858974 h 1546724"/>
                  <a:gd name="connsiteX43" fmla="*/ 515575 w 1203325"/>
                  <a:gd name="connsiteY43" fmla="*/ 686799 h 1546724"/>
                  <a:gd name="connsiteX44" fmla="*/ 344351 w 1203325"/>
                  <a:gd name="connsiteY44" fmla="*/ 686799 h 1546724"/>
                  <a:gd name="connsiteX45" fmla="*/ 344351 w 1203325"/>
                  <a:gd name="connsiteY45" fmla="*/ 858974 h 1546724"/>
                  <a:gd name="connsiteX46" fmla="*/ 344351 w 1203325"/>
                  <a:gd name="connsiteY46" fmla="*/ 858974 h 1546724"/>
                  <a:gd name="connsiteX47" fmla="*/ 219738 w 1203325"/>
                  <a:gd name="connsiteY47" fmla="*/ 858974 h 1546724"/>
                  <a:gd name="connsiteX48" fmla="*/ 172175 w 1203325"/>
                  <a:gd name="connsiteY48" fmla="*/ 858974 h 1546724"/>
                  <a:gd name="connsiteX49" fmla="*/ 172175 w 1203325"/>
                  <a:gd name="connsiteY49" fmla="*/ 686799 h 1546724"/>
                  <a:gd name="connsiteX50" fmla="*/ 172175 w 1203325"/>
                  <a:gd name="connsiteY50" fmla="*/ 515575 h 1546724"/>
                  <a:gd name="connsiteX51" fmla="*/ 172175 w 1203325"/>
                  <a:gd name="connsiteY51" fmla="*/ 343399 h 1546724"/>
                  <a:gd name="connsiteX52" fmla="*/ 172175 w 1203325"/>
                  <a:gd name="connsiteY52" fmla="*/ 171224 h 1546724"/>
                  <a:gd name="connsiteX53" fmla="*/ 344351 w 1203325"/>
                  <a:gd name="connsiteY53" fmla="*/ 171224 h 1546724"/>
                  <a:gd name="connsiteX54" fmla="*/ 515575 w 1203325"/>
                  <a:gd name="connsiteY54" fmla="*/ 171224 h 1546724"/>
                  <a:gd name="connsiteX55" fmla="*/ 515575 w 1203325"/>
                  <a:gd name="connsiteY55" fmla="*/ 171224 h 1546724"/>
                  <a:gd name="connsiteX56" fmla="*/ 687750 w 1203325"/>
                  <a:gd name="connsiteY56" fmla="*/ 171224 h 1546724"/>
                  <a:gd name="connsiteX57" fmla="*/ 687750 w 1203325"/>
                  <a:gd name="connsiteY57" fmla="*/ 343399 h 1546724"/>
                  <a:gd name="connsiteX58" fmla="*/ 515575 w 1203325"/>
                  <a:gd name="connsiteY58" fmla="*/ 343399 h 1546724"/>
                  <a:gd name="connsiteX59" fmla="*/ 515575 w 1203325"/>
                  <a:gd name="connsiteY59" fmla="*/ 515575 h 1546724"/>
                  <a:gd name="connsiteX60" fmla="*/ 515575 w 1203325"/>
                  <a:gd name="connsiteY60" fmla="*/ 686799 h 1546724"/>
                  <a:gd name="connsiteX61" fmla="*/ 687750 w 1203325"/>
                  <a:gd name="connsiteY61" fmla="*/ 686799 h 1546724"/>
                  <a:gd name="connsiteX62" fmla="*/ 687750 w 1203325"/>
                  <a:gd name="connsiteY62" fmla="*/ 858974 h 1546724"/>
                  <a:gd name="connsiteX63" fmla="*/ 687750 w 1203325"/>
                  <a:gd name="connsiteY63" fmla="*/ 1031150 h 1546724"/>
                  <a:gd name="connsiteX64" fmla="*/ 859926 w 1203325"/>
                  <a:gd name="connsiteY64" fmla="*/ 1031150 h 1546724"/>
                  <a:gd name="connsiteX65" fmla="*/ 859926 w 1203325"/>
                  <a:gd name="connsiteY65" fmla="*/ 858974 h 1546724"/>
                  <a:gd name="connsiteX66" fmla="*/ 859926 w 1203325"/>
                  <a:gd name="connsiteY66" fmla="*/ 858974 h 1546724"/>
                  <a:gd name="connsiteX67" fmla="*/ 919854 w 1203325"/>
                  <a:gd name="connsiteY67" fmla="*/ 858974 h 1546724"/>
                  <a:gd name="connsiteX68" fmla="*/ 1032101 w 1203325"/>
                  <a:gd name="connsiteY68" fmla="*/ 858974 h 1546724"/>
                  <a:gd name="connsiteX69" fmla="*/ 1032101 w 1203325"/>
                  <a:gd name="connsiteY69" fmla="*/ 686799 h 1546724"/>
                  <a:gd name="connsiteX70" fmla="*/ 1203325 w 1203325"/>
                  <a:gd name="connsiteY70" fmla="*/ 686799 h 1546724"/>
                  <a:gd name="connsiteX71" fmla="*/ 1203325 w 1203325"/>
                  <a:gd name="connsiteY71" fmla="*/ 515575 h 1546724"/>
                  <a:gd name="connsiteX72" fmla="*/ 1203325 w 1203325"/>
                  <a:gd name="connsiteY72" fmla="*/ 343399 h 1546724"/>
                  <a:gd name="connsiteX73" fmla="*/ 1032101 w 1203325"/>
                  <a:gd name="connsiteY73" fmla="*/ 343399 h 1546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203325" h="1546724">
                    <a:moveTo>
                      <a:pt x="1032101" y="515575"/>
                    </a:moveTo>
                    <a:lnTo>
                      <a:pt x="1032101" y="686799"/>
                    </a:lnTo>
                    <a:lnTo>
                      <a:pt x="919854" y="686799"/>
                    </a:lnTo>
                    <a:lnTo>
                      <a:pt x="859926" y="686799"/>
                    </a:lnTo>
                    <a:lnTo>
                      <a:pt x="859926" y="686799"/>
                    </a:lnTo>
                    <a:lnTo>
                      <a:pt x="786680" y="686799"/>
                    </a:lnTo>
                    <a:lnTo>
                      <a:pt x="687750" y="686799"/>
                    </a:lnTo>
                    <a:lnTo>
                      <a:pt x="687750" y="515575"/>
                    </a:lnTo>
                    <a:lnTo>
                      <a:pt x="687750" y="343399"/>
                    </a:lnTo>
                    <a:lnTo>
                      <a:pt x="859926" y="343399"/>
                    </a:lnTo>
                    <a:lnTo>
                      <a:pt x="859926" y="171224"/>
                    </a:lnTo>
                    <a:lnTo>
                      <a:pt x="859926" y="171224"/>
                    </a:lnTo>
                    <a:lnTo>
                      <a:pt x="859926" y="0"/>
                    </a:lnTo>
                    <a:lnTo>
                      <a:pt x="687750" y="0"/>
                    </a:lnTo>
                    <a:lnTo>
                      <a:pt x="515575" y="0"/>
                    </a:lnTo>
                    <a:lnTo>
                      <a:pt x="515575" y="0"/>
                    </a:lnTo>
                    <a:lnTo>
                      <a:pt x="344351" y="0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1224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0" y="686799"/>
                    </a:lnTo>
                    <a:lnTo>
                      <a:pt x="0" y="858974"/>
                    </a:lnTo>
                    <a:lnTo>
                      <a:pt x="0" y="1031150"/>
                    </a:lnTo>
                    <a:lnTo>
                      <a:pt x="172175" y="1031150"/>
                    </a:lnTo>
                    <a:lnTo>
                      <a:pt x="172175" y="1031150"/>
                    </a:lnTo>
                    <a:lnTo>
                      <a:pt x="219738" y="1031150"/>
                    </a:lnTo>
                    <a:lnTo>
                      <a:pt x="344351" y="1031150"/>
                    </a:lnTo>
                    <a:lnTo>
                      <a:pt x="344351" y="1031150"/>
                    </a:lnTo>
                    <a:lnTo>
                      <a:pt x="429963" y="1031150"/>
                    </a:lnTo>
                    <a:lnTo>
                      <a:pt x="515575" y="1031150"/>
                    </a:lnTo>
                    <a:lnTo>
                      <a:pt x="515575" y="1202374"/>
                    </a:lnTo>
                    <a:lnTo>
                      <a:pt x="344351" y="1202374"/>
                    </a:lnTo>
                    <a:lnTo>
                      <a:pt x="344351" y="1374549"/>
                    </a:lnTo>
                    <a:lnTo>
                      <a:pt x="344351" y="1546725"/>
                    </a:lnTo>
                    <a:lnTo>
                      <a:pt x="515575" y="1546725"/>
                    </a:lnTo>
                    <a:lnTo>
                      <a:pt x="515575" y="1374549"/>
                    </a:lnTo>
                    <a:lnTo>
                      <a:pt x="515575" y="1202374"/>
                    </a:lnTo>
                    <a:lnTo>
                      <a:pt x="687750" y="1202374"/>
                    </a:lnTo>
                    <a:lnTo>
                      <a:pt x="687750" y="1031150"/>
                    </a:lnTo>
                    <a:lnTo>
                      <a:pt x="515575" y="1031150"/>
                    </a:lnTo>
                    <a:lnTo>
                      <a:pt x="515575" y="858974"/>
                    </a:lnTo>
                    <a:lnTo>
                      <a:pt x="515575" y="686799"/>
                    </a:lnTo>
                    <a:lnTo>
                      <a:pt x="344351" y="686799"/>
                    </a:lnTo>
                    <a:lnTo>
                      <a:pt x="344351" y="858974"/>
                    </a:lnTo>
                    <a:lnTo>
                      <a:pt x="344351" y="858974"/>
                    </a:lnTo>
                    <a:lnTo>
                      <a:pt x="219738" y="858974"/>
                    </a:lnTo>
                    <a:lnTo>
                      <a:pt x="172175" y="858974"/>
                    </a:lnTo>
                    <a:lnTo>
                      <a:pt x="172175" y="686799"/>
                    </a:lnTo>
                    <a:lnTo>
                      <a:pt x="172175" y="515575"/>
                    </a:lnTo>
                    <a:lnTo>
                      <a:pt x="172175" y="343399"/>
                    </a:lnTo>
                    <a:lnTo>
                      <a:pt x="172175" y="171224"/>
                    </a:lnTo>
                    <a:lnTo>
                      <a:pt x="344351" y="171224"/>
                    </a:lnTo>
                    <a:lnTo>
                      <a:pt x="515575" y="171224"/>
                    </a:lnTo>
                    <a:lnTo>
                      <a:pt x="515575" y="171224"/>
                    </a:lnTo>
                    <a:lnTo>
                      <a:pt x="687750" y="171224"/>
                    </a:lnTo>
                    <a:lnTo>
                      <a:pt x="687750" y="343399"/>
                    </a:lnTo>
                    <a:lnTo>
                      <a:pt x="515575" y="343399"/>
                    </a:lnTo>
                    <a:lnTo>
                      <a:pt x="515575" y="515575"/>
                    </a:lnTo>
                    <a:lnTo>
                      <a:pt x="515575" y="686799"/>
                    </a:lnTo>
                    <a:lnTo>
                      <a:pt x="687750" y="686799"/>
                    </a:lnTo>
                    <a:lnTo>
                      <a:pt x="687750" y="858974"/>
                    </a:lnTo>
                    <a:lnTo>
                      <a:pt x="687750" y="1031150"/>
                    </a:lnTo>
                    <a:lnTo>
                      <a:pt x="859926" y="1031150"/>
                    </a:lnTo>
                    <a:lnTo>
                      <a:pt x="859926" y="858974"/>
                    </a:lnTo>
                    <a:lnTo>
                      <a:pt x="859926" y="858974"/>
                    </a:lnTo>
                    <a:lnTo>
                      <a:pt x="919854" y="858974"/>
                    </a:lnTo>
                    <a:lnTo>
                      <a:pt x="1032101" y="858974"/>
                    </a:lnTo>
                    <a:lnTo>
                      <a:pt x="1032101" y="686799"/>
                    </a:lnTo>
                    <a:lnTo>
                      <a:pt x="1203325" y="686799"/>
                    </a:lnTo>
                    <a:lnTo>
                      <a:pt x="1203325" y="515575"/>
                    </a:lnTo>
                    <a:lnTo>
                      <a:pt x="1203325" y="343399"/>
                    </a:lnTo>
                    <a:lnTo>
                      <a:pt x="1032101" y="343399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A522492C-4704-931D-3F95-D7C7D58ADF3D}"/>
                  </a:ext>
                </a:extLst>
              </p:cNvPr>
              <p:cNvSpPr/>
              <p:nvPr/>
            </p:nvSpPr>
            <p:spPr>
              <a:xfrm>
                <a:off x="13563374" y="6858000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2E783C11-93E7-5538-000D-BA9050CEACE2}"/>
                  </a:ext>
                </a:extLst>
              </p:cNvPr>
              <p:cNvSpPr/>
              <p:nvPr/>
            </p:nvSpPr>
            <p:spPr>
              <a:xfrm>
                <a:off x="13735549" y="70301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6B70B5E6-A25A-7B5D-9114-01C6193D7733}"/>
                  </a:ext>
                </a:extLst>
              </p:cNvPr>
              <p:cNvSpPr/>
              <p:nvPr/>
            </p:nvSpPr>
            <p:spPr>
              <a:xfrm>
                <a:off x="13392150" y="4623525"/>
                <a:ext cx="515574" cy="515574"/>
              </a:xfrm>
              <a:custGeom>
                <a:avLst/>
                <a:gdLst>
                  <a:gd name="connsiteX0" fmla="*/ 171224 w 515574"/>
                  <a:gd name="connsiteY0" fmla="*/ 196908 h 515574"/>
                  <a:gd name="connsiteX1" fmla="*/ 171224 w 515574"/>
                  <a:gd name="connsiteY1" fmla="*/ 343399 h 515574"/>
                  <a:gd name="connsiteX2" fmla="*/ 0 w 515574"/>
                  <a:gd name="connsiteY2" fmla="*/ 343399 h 515574"/>
                  <a:gd name="connsiteX3" fmla="*/ 0 w 515574"/>
                  <a:gd name="connsiteY3" fmla="*/ 515575 h 515574"/>
                  <a:gd name="connsiteX4" fmla="*/ 171224 w 515574"/>
                  <a:gd name="connsiteY4" fmla="*/ 515575 h 515574"/>
                  <a:gd name="connsiteX5" fmla="*/ 171224 w 515574"/>
                  <a:gd name="connsiteY5" fmla="*/ 515575 h 515574"/>
                  <a:gd name="connsiteX6" fmla="*/ 343400 w 515574"/>
                  <a:gd name="connsiteY6" fmla="*/ 515575 h 515574"/>
                  <a:gd name="connsiteX7" fmla="*/ 515575 w 515574"/>
                  <a:gd name="connsiteY7" fmla="*/ 515575 h 515574"/>
                  <a:gd name="connsiteX8" fmla="*/ 515575 w 515574"/>
                  <a:gd name="connsiteY8" fmla="*/ 343399 h 515574"/>
                  <a:gd name="connsiteX9" fmla="*/ 343400 w 515574"/>
                  <a:gd name="connsiteY9" fmla="*/ 343399 h 515574"/>
                  <a:gd name="connsiteX10" fmla="*/ 343400 w 515574"/>
                  <a:gd name="connsiteY10" fmla="*/ 196908 h 515574"/>
                  <a:gd name="connsiteX11" fmla="*/ 343400 w 515574"/>
                  <a:gd name="connsiteY11" fmla="*/ 0 h 515574"/>
                  <a:gd name="connsiteX12" fmla="*/ 171224 w 515574"/>
                  <a:gd name="connsiteY12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574" h="515574">
                    <a:moveTo>
                      <a:pt x="171224" y="196908"/>
                    </a:moveTo>
                    <a:lnTo>
                      <a:pt x="171224" y="343399"/>
                    </a:lnTo>
                    <a:lnTo>
                      <a:pt x="0" y="343399"/>
                    </a:lnTo>
                    <a:lnTo>
                      <a:pt x="0" y="515575"/>
                    </a:lnTo>
                    <a:lnTo>
                      <a:pt x="171224" y="515575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515575" y="515575"/>
                    </a:lnTo>
                    <a:lnTo>
                      <a:pt x="515575" y="343399"/>
                    </a:lnTo>
                    <a:lnTo>
                      <a:pt x="343400" y="343399"/>
                    </a:lnTo>
                    <a:lnTo>
                      <a:pt x="343400" y="196908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B71735D4-41A4-C89D-3FF6-AFDC2449F91F}"/>
                  </a:ext>
                </a:extLst>
              </p:cNvPr>
              <p:cNvSpPr/>
              <p:nvPr/>
            </p:nvSpPr>
            <p:spPr>
              <a:xfrm>
                <a:off x="13735549" y="4451350"/>
                <a:ext cx="515574" cy="172175"/>
              </a:xfrm>
              <a:custGeom>
                <a:avLst/>
                <a:gdLst>
                  <a:gd name="connsiteX0" fmla="*/ 172175 w 515574"/>
                  <a:gd name="connsiteY0" fmla="*/ 0 h 172175"/>
                  <a:gd name="connsiteX1" fmla="*/ 0 w 515574"/>
                  <a:gd name="connsiteY1" fmla="*/ 0 h 172175"/>
                  <a:gd name="connsiteX2" fmla="*/ 0 w 515574"/>
                  <a:gd name="connsiteY2" fmla="*/ 172175 h 172175"/>
                  <a:gd name="connsiteX3" fmla="*/ 172175 w 515574"/>
                  <a:gd name="connsiteY3" fmla="*/ 172175 h 172175"/>
                  <a:gd name="connsiteX4" fmla="*/ 344351 w 515574"/>
                  <a:gd name="connsiteY4" fmla="*/ 172175 h 172175"/>
                  <a:gd name="connsiteX5" fmla="*/ 515575 w 515574"/>
                  <a:gd name="connsiteY5" fmla="*/ 172175 h 172175"/>
                  <a:gd name="connsiteX6" fmla="*/ 515575 w 515574"/>
                  <a:gd name="connsiteY6" fmla="*/ 0 h 172175"/>
                  <a:gd name="connsiteX7" fmla="*/ 344351 w 515574"/>
                  <a:gd name="connsiteY7" fmla="*/ 0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574" h="172175">
                    <a:moveTo>
                      <a:pt x="172175" y="0"/>
                    </a:moveTo>
                    <a:lnTo>
                      <a:pt x="0" y="0"/>
                    </a:lnTo>
                    <a:lnTo>
                      <a:pt x="0" y="172175"/>
                    </a:lnTo>
                    <a:lnTo>
                      <a:pt x="172175" y="172175"/>
                    </a:lnTo>
                    <a:lnTo>
                      <a:pt x="344351" y="172175"/>
                    </a:lnTo>
                    <a:lnTo>
                      <a:pt x="515575" y="172175"/>
                    </a:lnTo>
                    <a:lnTo>
                      <a:pt x="515575" y="0"/>
                    </a:lnTo>
                    <a:lnTo>
                      <a:pt x="34435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45F549D5-4551-CBA5-1DF3-34586EEF9E8A}"/>
                  </a:ext>
                </a:extLst>
              </p:cNvPr>
              <p:cNvSpPr/>
              <p:nvPr/>
            </p:nvSpPr>
            <p:spPr>
              <a:xfrm>
                <a:off x="14251124" y="462352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5 w 172175"/>
                  <a:gd name="connsiteY1" fmla="*/ 0 h 172175"/>
                  <a:gd name="connsiteX2" fmla="*/ 172175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A77D00D9-667C-4463-2B9F-F411F48967EA}"/>
                  </a:ext>
                </a:extLst>
              </p:cNvPr>
              <p:cNvSpPr/>
              <p:nvPr/>
            </p:nvSpPr>
            <p:spPr>
              <a:xfrm>
                <a:off x="14423299" y="4794749"/>
                <a:ext cx="172175" cy="515574"/>
              </a:xfrm>
              <a:custGeom>
                <a:avLst/>
                <a:gdLst>
                  <a:gd name="connsiteX0" fmla="*/ 0 w 172175"/>
                  <a:gd name="connsiteY0" fmla="*/ 0 h 515574"/>
                  <a:gd name="connsiteX1" fmla="*/ 0 w 172175"/>
                  <a:gd name="connsiteY1" fmla="*/ 172175 h 515574"/>
                  <a:gd name="connsiteX2" fmla="*/ 0 w 172175"/>
                  <a:gd name="connsiteY2" fmla="*/ 344351 h 515574"/>
                  <a:gd name="connsiteX3" fmla="*/ 0 w 172175"/>
                  <a:gd name="connsiteY3" fmla="*/ 515575 h 515574"/>
                  <a:gd name="connsiteX4" fmla="*/ 172175 w 172175"/>
                  <a:gd name="connsiteY4" fmla="*/ 515575 h 515574"/>
                  <a:gd name="connsiteX5" fmla="*/ 172175 w 172175"/>
                  <a:gd name="connsiteY5" fmla="*/ 344351 h 515574"/>
                  <a:gd name="connsiteX6" fmla="*/ 172175 w 172175"/>
                  <a:gd name="connsiteY6" fmla="*/ 172175 h 515574"/>
                  <a:gd name="connsiteX7" fmla="*/ 172175 w 172175"/>
                  <a:gd name="connsiteY7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0" y="344351"/>
                    </a:lnTo>
                    <a:lnTo>
                      <a:pt x="0" y="515575"/>
                    </a:lnTo>
                    <a:lnTo>
                      <a:pt x="172175" y="515575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FD12A3BA-D5EB-D73B-B9A8-1C3AE8FAC3FE}"/>
                  </a:ext>
                </a:extLst>
              </p:cNvPr>
              <p:cNvSpPr/>
              <p:nvPr/>
            </p:nvSpPr>
            <p:spPr>
              <a:xfrm>
                <a:off x="12532224" y="8232549"/>
                <a:ext cx="172175" cy="516525"/>
              </a:xfrm>
              <a:custGeom>
                <a:avLst/>
                <a:gdLst>
                  <a:gd name="connsiteX0" fmla="*/ 0 w 172175"/>
                  <a:gd name="connsiteY0" fmla="*/ 344351 h 516525"/>
                  <a:gd name="connsiteX1" fmla="*/ 0 w 172175"/>
                  <a:gd name="connsiteY1" fmla="*/ 516526 h 516525"/>
                  <a:gd name="connsiteX2" fmla="*/ 172175 w 172175"/>
                  <a:gd name="connsiteY2" fmla="*/ 516526 h 516525"/>
                  <a:gd name="connsiteX3" fmla="*/ 172175 w 172175"/>
                  <a:gd name="connsiteY3" fmla="*/ 344351 h 516525"/>
                  <a:gd name="connsiteX4" fmla="*/ 172175 w 172175"/>
                  <a:gd name="connsiteY4" fmla="*/ 172175 h 516525"/>
                  <a:gd name="connsiteX5" fmla="*/ 172175 w 172175"/>
                  <a:gd name="connsiteY5" fmla="*/ 0 h 516525"/>
                  <a:gd name="connsiteX6" fmla="*/ 0 w 172175"/>
                  <a:gd name="connsiteY6" fmla="*/ 0 h 516525"/>
                  <a:gd name="connsiteX7" fmla="*/ 0 w 172175"/>
                  <a:gd name="connsiteY7" fmla="*/ 172175 h 516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2175" h="516525">
                    <a:moveTo>
                      <a:pt x="0" y="344351"/>
                    </a:moveTo>
                    <a:lnTo>
                      <a:pt x="0" y="516526"/>
                    </a:lnTo>
                    <a:lnTo>
                      <a:pt x="172175" y="516526"/>
                    </a:lnTo>
                    <a:lnTo>
                      <a:pt x="172175" y="344351"/>
                    </a:lnTo>
                    <a:lnTo>
                      <a:pt x="172175" y="172175"/>
                    </a:ln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2AC470B6-B60D-D0E2-8657-75061E824B75}"/>
                  </a:ext>
                </a:extLst>
              </p:cNvPr>
              <p:cNvSpPr/>
              <p:nvPr/>
            </p:nvSpPr>
            <p:spPr>
              <a:xfrm>
                <a:off x="12704399" y="8749075"/>
                <a:ext cx="172175" cy="172175"/>
              </a:xfrm>
              <a:custGeom>
                <a:avLst/>
                <a:gdLst>
                  <a:gd name="connsiteX0" fmla="*/ 0 w 172175"/>
                  <a:gd name="connsiteY0" fmla="*/ 0 h 172175"/>
                  <a:gd name="connsiteX1" fmla="*/ 172176 w 172175"/>
                  <a:gd name="connsiteY1" fmla="*/ 0 h 172175"/>
                  <a:gd name="connsiteX2" fmla="*/ 172176 w 172175"/>
                  <a:gd name="connsiteY2" fmla="*/ 172175 h 172175"/>
                  <a:gd name="connsiteX3" fmla="*/ 0 w 172175"/>
                  <a:gd name="connsiteY3" fmla="*/ 172175 h 17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175">
                    <a:moveTo>
                      <a:pt x="0" y="0"/>
                    </a:moveTo>
                    <a:lnTo>
                      <a:pt x="172176" y="0"/>
                    </a:lnTo>
                    <a:lnTo>
                      <a:pt x="172176" y="172175"/>
                    </a:lnTo>
                    <a:lnTo>
                      <a:pt x="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80A263D1-6462-1F69-4844-5349B0478819}"/>
                  </a:ext>
                </a:extLst>
              </p:cNvPr>
              <p:cNvSpPr/>
              <p:nvPr/>
            </p:nvSpPr>
            <p:spPr>
              <a:xfrm>
                <a:off x="11157675" y="8920299"/>
                <a:ext cx="2062299" cy="344350"/>
              </a:xfrm>
              <a:custGeom>
                <a:avLst/>
                <a:gdLst>
                  <a:gd name="connsiteX0" fmla="*/ 1546725 w 2062299"/>
                  <a:gd name="connsiteY0" fmla="*/ 172175 h 344350"/>
                  <a:gd name="connsiteX1" fmla="*/ 1374549 w 2062299"/>
                  <a:gd name="connsiteY1" fmla="*/ 172175 h 344350"/>
                  <a:gd name="connsiteX2" fmla="*/ 1203325 w 2062299"/>
                  <a:gd name="connsiteY2" fmla="*/ 172175 h 344350"/>
                  <a:gd name="connsiteX3" fmla="*/ 1031150 w 2062299"/>
                  <a:gd name="connsiteY3" fmla="*/ 172175 h 344350"/>
                  <a:gd name="connsiteX4" fmla="*/ 858974 w 2062299"/>
                  <a:gd name="connsiteY4" fmla="*/ 172175 h 344350"/>
                  <a:gd name="connsiteX5" fmla="*/ 686799 w 2062299"/>
                  <a:gd name="connsiteY5" fmla="*/ 172175 h 344350"/>
                  <a:gd name="connsiteX6" fmla="*/ 515575 w 2062299"/>
                  <a:gd name="connsiteY6" fmla="*/ 172175 h 344350"/>
                  <a:gd name="connsiteX7" fmla="*/ 343399 w 2062299"/>
                  <a:gd name="connsiteY7" fmla="*/ 172175 h 344350"/>
                  <a:gd name="connsiteX8" fmla="*/ 343399 w 2062299"/>
                  <a:gd name="connsiteY8" fmla="*/ 0 h 344350"/>
                  <a:gd name="connsiteX9" fmla="*/ 171224 w 2062299"/>
                  <a:gd name="connsiteY9" fmla="*/ 0 h 344350"/>
                  <a:gd name="connsiteX10" fmla="*/ 171224 w 2062299"/>
                  <a:gd name="connsiteY10" fmla="*/ 172175 h 344350"/>
                  <a:gd name="connsiteX11" fmla="*/ 0 w 2062299"/>
                  <a:gd name="connsiteY11" fmla="*/ 172175 h 344350"/>
                  <a:gd name="connsiteX12" fmla="*/ 0 w 2062299"/>
                  <a:gd name="connsiteY12" fmla="*/ 344351 h 344350"/>
                  <a:gd name="connsiteX13" fmla="*/ 171224 w 2062299"/>
                  <a:gd name="connsiteY13" fmla="*/ 344351 h 344350"/>
                  <a:gd name="connsiteX14" fmla="*/ 343399 w 2062299"/>
                  <a:gd name="connsiteY14" fmla="*/ 344351 h 344350"/>
                  <a:gd name="connsiteX15" fmla="*/ 515575 w 2062299"/>
                  <a:gd name="connsiteY15" fmla="*/ 344351 h 344350"/>
                  <a:gd name="connsiteX16" fmla="*/ 686799 w 2062299"/>
                  <a:gd name="connsiteY16" fmla="*/ 344351 h 344350"/>
                  <a:gd name="connsiteX17" fmla="*/ 858974 w 2062299"/>
                  <a:gd name="connsiteY17" fmla="*/ 344351 h 344350"/>
                  <a:gd name="connsiteX18" fmla="*/ 1031150 w 2062299"/>
                  <a:gd name="connsiteY18" fmla="*/ 344351 h 344350"/>
                  <a:gd name="connsiteX19" fmla="*/ 1203325 w 2062299"/>
                  <a:gd name="connsiteY19" fmla="*/ 344351 h 344350"/>
                  <a:gd name="connsiteX20" fmla="*/ 1374549 w 2062299"/>
                  <a:gd name="connsiteY20" fmla="*/ 344351 h 344350"/>
                  <a:gd name="connsiteX21" fmla="*/ 1546725 w 2062299"/>
                  <a:gd name="connsiteY21" fmla="*/ 344351 h 344350"/>
                  <a:gd name="connsiteX22" fmla="*/ 1718900 w 2062299"/>
                  <a:gd name="connsiteY22" fmla="*/ 344351 h 344350"/>
                  <a:gd name="connsiteX23" fmla="*/ 1890124 w 2062299"/>
                  <a:gd name="connsiteY23" fmla="*/ 344351 h 344350"/>
                  <a:gd name="connsiteX24" fmla="*/ 2062299 w 2062299"/>
                  <a:gd name="connsiteY24" fmla="*/ 344351 h 344350"/>
                  <a:gd name="connsiteX25" fmla="*/ 2062299 w 2062299"/>
                  <a:gd name="connsiteY25" fmla="*/ 172175 h 344350"/>
                  <a:gd name="connsiteX26" fmla="*/ 1890124 w 2062299"/>
                  <a:gd name="connsiteY26" fmla="*/ 172175 h 344350"/>
                  <a:gd name="connsiteX27" fmla="*/ 1890124 w 2062299"/>
                  <a:gd name="connsiteY27" fmla="*/ 0 h 344350"/>
                  <a:gd name="connsiteX28" fmla="*/ 1718900 w 2062299"/>
                  <a:gd name="connsiteY28" fmla="*/ 0 h 344350"/>
                  <a:gd name="connsiteX29" fmla="*/ 1718900 w 2062299"/>
                  <a:gd name="connsiteY29" fmla="*/ 172175 h 34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062299" h="344350">
                    <a:moveTo>
                      <a:pt x="1546725" y="172175"/>
                    </a:moveTo>
                    <a:lnTo>
                      <a:pt x="1374549" y="172175"/>
                    </a:lnTo>
                    <a:lnTo>
                      <a:pt x="1203325" y="172175"/>
                    </a:lnTo>
                    <a:lnTo>
                      <a:pt x="1031150" y="172175"/>
                    </a:lnTo>
                    <a:lnTo>
                      <a:pt x="858974" y="172175"/>
                    </a:lnTo>
                    <a:lnTo>
                      <a:pt x="686799" y="172175"/>
                    </a:lnTo>
                    <a:lnTo>
                      <a:pt x="515575" y="172175"/>
                    </a:lnTo>
                    <a:lnTo>
                      <a:pt x="343399" y="17217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175"/>
                    </a:lnTo>
                    <a:lnTo>
                      <a:pt x="0" y="172175"/>
                    </a:lnTo>
                    <a:lnTo>
                      <a:pt x="0" y="344351"/>
                    </a:lnTo>
                    <a:lnTo>
                      <a:pt x="171224" y="344351"/>
                    </a:lnTo>
                    <a:lnTo>
                      <a:pt x="343399" y="344351"/>
                    </a:lnTo>
                    <a:lnTo>
                      <a:pt x="515575" y="344351"/>
                    </a:lnTo>
                    <a:lnTo>
                      <a:pt x="686799" y="344351"/>
                    </a:lnTo>
                    <a:lnTo>
                      <a:pt x="858974" y="344351"/>
                    </a:lnTo>
                    <a:lnTo>
                      <a:pt x="1031150" y="344351"/>
                    </a:lnTo>
                    <a:lnTo>
                      <a:pt x="1203325" y="344351"/>
                    </a:lnTo>
                    <a:lnTo>
                      <a:pt x="1374549" y="344351"/>
                    </a:lnTo>
                    <a:lnTo>
                      <a:pt x="1546725" y="344351"/>
                    </a:lnTo>
                    <a:lnTo>
                      <a:pt x="1718900" y="344351"/>
                    </a:lnTo>
                    <a:lnTo>
                      <a:pt x="1890124" y="344351"/>
                    </a:lnTo>
                    <a:lnTo>
                      <a:pt x="2062299" y="344351"/>
                    </a:lnTo>
                    <a:lnTo>
                      <a:pt x="2062299" y="172175"/>
                    </a:lnTo>
                    <a:lnTo>
                      <a:pt x="1890124" y="172175"/>
                    </a:lnTo>
                    <a:lnTo>
                      <a:pt x="1890124" y="0"/>
                    </a:lnTo>
                    <a:lnTo>
                      <a:pt x="1718900" y="0"/>
                    </a:lnTo>
                    <a:lnTo>
                      <a:pt x="1718900" y="17217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7C1A332A-1CCF-4AA6-8AEE-2CA4DD9095B8}"/>
                  </a:ext>
                </a:extLst>
              </p:cNvPr>
              <p:cNvSpPr/>
              <p:nvPr/>
            </p:nvSpPr>
            <p:spPr>
              <a:xfrm>
                <a:off x="12361000" y="7889149"/>
                <a:ext cx="171224" cy="343399"/>
              </a:xfrm>
              <a:custGeom>
                <a:avLst/>
                <a:gdLst>
                  <a:gd name="connsiteX0" fmla="*/ 0 w 171224"/>
                  <a:gd name="connsiteY0" fmla="*/ 172175 h 343399"/>
                  <a:gd name="connsiteX1" fmla="*/ 0 w 171224"/>
                  <a:gd name="connsiteY1" fmla="*/ 343400 h 343399"/>
                  <a:gd name="connsiteX2" fmla="*/ 171224 w 171224"/>
                  <a:gd name="connsiteY2" fmla="*/ 343400 h 343399"/>
                  <a:gd name="connsiteX3" fmla="*/ 171224 w 171224"/>
                  <a:gd name="connsiteY3" fmla="*/ 172175 h 343399"/>
                  <a:gd name="connsiteX4" fmla="*/ 171224 w 171224"/>
                  <a:gd name="connsiteY4" fmla="*/ 0 h 343399"/>
                  <a:gd name="connsiteX5" fmla="*/ 0 w 171224"/>
                  <a:gd name="connsiteY5" fmla="*/ 0 h 343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3399">
                    <a:moveTo>
                      <a:pt x="0" y="172175"/>
                    </a:moveTo>
                    <a:lnTo>
                      <a:pt x="0" y="343400"/>
                    </a:lnTo>
                    <a:lnTo>
                      <a:pt x="171224" y="343400"/>
                    </a:lnTo>
                    <a:lnTo>
                      <a:pt x="171224" y="17217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29034567-944B-BEF9-7D48-085CE4432566}"/>
                  </a:ext>
                </a:extLst>
              </p:cNvPr>
              <p:cNvSpPr/>
              <p:nvPr/>
            </p:nvSpPr>
            <p:spPr>
              <a:xfrm>
                <a:off x="12361000" y="7373574"/>
                <a:ext cx="343399" cy="515574"/>
              </a:xfrm>
              <a:custGeom>
                <a:avLst/>
                <a:gdLst>
                  <a:gd name="connsiteX0" fmla="*/ 0 w 343399"/>
                  <a:gd name="connsiteY0" fmla="*/ 0 h 515574"/>
                  <a:gd name="connsiteX1" fmla="*/ 0 w 343399"/>
                  <a:gd name="connsiteY1" fmla="*/ 172175 h 515574"/>
                  <a:gd name="connsiteX2" fmla="*/ 171224 w 343399"/>
                  <a:gd name="connsiteY2" fmla="*/ 172175 h 515574"/>
                  <a:gd name="connsiteX3" fmla="*/ 171224 w 343399"/>
                  <a:gd name="connsiteY3" fmla="*/ 343399 h 515574"/>
                  <a:gd name="connsiteX4" fmla="*/ 171224 w 343399"/>
                  <a:gd name="connsiteY4" fmla="*/ 515575 h 515574"/>
                  <a:gd name="connsiteX5" fmla="*/ 343400 w 343399"/>
                  <a:gd name="connsiteY5" fmla="*/ 515575 h 515574"/>
                  <a:gd name="connsiteX6" fmla="*/ 343400 w 343399"/>
                  <a:gd name="connsiteY6" fmla="*/ 343399 h 515574"/>
                  <a:gd name="connsiteX7" fmla="*/ 343400 w 343399"/>
                  <a:gd name="connsiteY7" fmla="*/ 172175 h 515574"/>
                  <a:gd name="connsiteX8" fmla="*/ 343400 w 343399"/>
                  <a:gd name="connsiteY8" fmla="*/ 0 h 515574"/>
                  <a:gd name="connsiteX9" fmla="*/ 171224 w 343399"/>
                  <a:gd name="connsiteY9" fmla="*/ 0 h 51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399" h="515574">
                    <a:moveTo>
                      <a:pt x="0" y="0"/>
                    </a:moveTo>
                    <a:lnTo>
                      <a:pt x="0" y="172175"/>
                    </a:lnTo>
                    <a:lnTo>
                      <a:pt x="171224" y="172175"/>
                    </a:lnTo>
                    <a:lnTo>
                      <a:pt x="171224" y="343399"/>
                    </a:lnTo>
                    <a:lnTo>
                      <a:pt x="171224" y="515575"/>
                    </a:lnTo>
                    <a:lnTo>
                      <a:pt x="343400" y="515575"/>
                    </a:lnTo>
                    <a:lnTo>
                      <a:pt x="343400" y="343399"/>
                    </a:lnTo>
                    <a:lnTo>
                      <a:pt x="343400" y="172175"/>
                    </a:lnTo>
                    <a:lnTo>
                      <a:pt x="343400" y="0"/>
                    </a:lnTo>
                    <a:lnTo>
                      <a:pt x="1712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35" name="Graphic 678">
            <a:extLst>
              <a:ext uri="{FF2B5EF4-FFF2-40B4-BE49-F238E27FC236}">
                <a16:creationId xmlns:a16="http://schemas.microsoft.com/office/drawing/2014/main" id="{EB6445A4-0380-F9E7-2812-1830AD6252A8}"/>
              </a:ext>
            </a:extLst>
          </p:cNvPr>
          <p:cNvSpPr/>
          <p:nvPr/>
        </p:nvSpPr>
        <p:spPr>
          <a:xfrm>
            <a:off x="6217992" y="3905771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36" name="Graphic 678">
            <a:extLst>
              <a:ext uri="{FF2B5EF4-FFF2-40B4-BE49-F238E27FC236}">
                <a16:creationId xmlns:a16="http://schemas.microsoft.com/office/drawing/2014/main" id="{DFE2C880-533A-B684-B165-355FB2B3B6C1}"/>
              </a:ext>
            </a:extLst>
          </p:cNvPr>
          <p:cNvSpPr/>
          <p:nvPr/>
        </p:nvSpPr>
        <p:spPr>
          <a:xfrm>
            <a:off x="3880224" y="6855543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3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37" name="Graphic 678">
            <a:extLst>
              <a:ext uri="{FF2B5EF4-FFF2-40B4-BE49-F238E27FC236}">
                <a16:creationId xmlns:a16="http://schemas.microsoft.com/office/drawing/2014/main" id="{0A457801-7E35-4010-DEB6-F940272292FF}"/>
              </a:ext>
            </a:extLst>
          </p:cNvPr>
          <p:cNvSpPr/>
          <p:nvPr/>
        </p:nvSpPr>
        <p:spPr>
          <a:xfrm>
            <a:off x="1542455" y="9776452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4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B82EC77-E191-CEBF-E12C-45A74561D81E}"/>
              </a:ext>
            </a:extLst>
          </p:cNvPr>
          <p:cNvSpPr txBox="1"/>
          <p:nvPr/>
        </p:nvSpPr>
        <p:spPr>
          <a:xfrm>
            <a:off x="7607302" y="4358216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1C8CE7D-ED8B-8360-BF2E-4E5750A9A4FD}"/>
              </a:ext>
            </a:extLst>
          </p:cNvPr>
          <p:cNvSpPr txBox="1"/>
          <p:nvPr/>
        </p:nvSpPr>
        <p:spPr>
          <a:xfrm>
            <a:off x="7607302" y="3530208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b="0" dirty="0">
                <a:latin typeface="Press Start 2P" pitchFamily="2" charset="0"/>
                <a:cs typeface="Space Grotesk" pitchFamily="2" charset="77"/>
              </a:rPr>
              <a:t>Miami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7C47ED6-08A0-1F82-8CD4-F7A10B56A200}"/>
              </a:ext>
            </a:extLst>
          </p:cNvPr>
          <p:cNvSpPr txBox="1"/>
          <p:nvPr/>
        </p:nvSpPr>
        <p:spPr>
          <a:xfrm>
            <a:off x="5266136" y="7298831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1BEE194-C828-DDC2-C31D-1EB3D6EF76DF}"/>
              </a:ext>
            </a:extLst>
          </p:cNvPr>
          <p:cNvSpPr txBox="1"/>
          <p:nvPr/>
        </p:nvSpPr>
        <p:spPr>
          <a:xfrm>
            <a:off x="5266136" y="6470823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b="0" dirty="0">
                <a:latin typeface="Press Start 2P" pitchFamily="2" charset="0"/>
                <a:cs typeface="Space Grotesk" pitchFamily="2" charset="77"/>
              </a:rPr>
              <a:t>Paris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8D262B9-E858-EF37-9085-28005001A30F}"/>
              </a:ext>
            </a:extLst>
          </p:cNvPr>
          <p:cNvSpPr txBox="1"/>
          <p:nvPr/>
        </p:nvSpPr>
        <p:spPr>
          <a:xfrm>
            <a:off x="2928367" y="10239445"/>
            <a:ext cx="6273098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our professional slides and charts.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4A9BA89-3649-D61F-B444-3606B20223E7}"/>
              </a:ext>
            </a:extLst>
          </p:cNvPr>
          <p:cNvSpPr txBox="1"/>
          <p:nvPr/>
        </p:nvSpPr>
        <p:spPr>
          <a:xfrm>
            <a:off x="2928367" y="9411437"/>
            <a:ext cx="6273098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8000" b="1">
                <a:solidFill>
                  <a:schemeClr val="tx2"/>
                </a:solidFill>
                <a:latin typeface="DM Serif Display" pitchFamily="2" charset="0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r>
              <a:rPr lang="en-US" sz="4400" b="0" dirty="0">
                <a:latin typeface="Press Start 2P" pitchFamily="2" charset="0"/>
                <a:cs typeface="Space Grotesk" pitchFamily="2" charset="77"/>
              </a:rPr>
              <a:t>Tokyo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39DF18-E7F9-594A-9A83-871DA9DDCF08}"/>
              </a:ext>
            </a:extLst>
          </p:cNvPr>
          <p:cNvSpPr txBox="1"/>
          <p:nvPr/>
        </p:nvSpPr>
        <p:spPr>
          <a:xfrm>
            <a:off x="12188825" y="1277612"/>
            <a:ext cx="10668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39259952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1">
            <a:extLst>
              <a:ext uri="{FF2B5EF4-FFF2-40B4-BE49-F238E27FC236}">
                <a16:creationId xmlns:a16="http://schemas.microsoft.com/office/drawing/2014/main" id="{AE7D18E3-4AED-B8BB-5B8C-E235267BC267}"/>
              </a:ext>
            </a:extLst>
          </p:cNvPr>
          <p:cNvGrpSpPr/>
          <p:nvPr/>
        </p:nvGrpSpPr>
        <p:grpSpPr>
          <a:xfrm>
            <a:off x="1601168" y="2477397"/>
            <a:ext cx="15634062" cy="9960991"/>
            <a:chOff x="1500676" y="3544397"/>
            <a:chExt cx="14265521" cy="9089049"/>
          </a:xfrm>
          <a:solidFill>
            <a:schemeClr val="accent4">
              <a:alpha val="74902"/>
            </a:schemeClr>
          </a:solidFill>
        </p:grpSpPr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9663777B-50CB-8080-EA57-16999078FF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0753" y="8033971"/>
              <a:ext cx="10990" cy="10990"/>
            </a:xfrm>
            <a:custGeom>
              <a:avLst/>
              <a:gdLst>
                <a:gd name="T0" fmla="*/ 9 w 11"/>
                <a:gd name="T1" fmla="*/ 6 h 10"/>
                <a:gd name="T2" fmla="*/ 8 w 11"/>
                <a:gd name="T3" fmla="*/ 7 h 10"/>
                <a:gd name="T4" fmla="*/ 5 w 11"/>
                <a:gd name="T5" fmla="*/ 8 h 10"/>
                <a:gd name="T6" fmla="*/ 4 w 11"/>
                <a:gd name="T7" fmla="*/ 8 h 10"/>
                <a:gd name="T8" fmla="*/ 2 w 11"/>
                <a:gd name="T9" fmla="*/ 9 h 10"/>
                <a:gd name="T10" fmla="*/ 1 w 11"/>
                <a:gd name="T11" fmla="*/ 9 h 10"/>
                <a:gd name="T12" fmla="*/ 0 w 11"/>
                <a:gd name="T13" fmla="*/ 8 h 10"/>
                <a:gd name="T14" fmla="*/ 0 w 11"/>
                <a:gd name="T15" fmla="*/ 6 h 10"/>
                <a:gd name="T16" fmla="*/ 0 w 11"/>
                <a:gd name="T17" fmla="*/ 5 h 10"/>
                <a:gd name="T18" fmla="*/ 0 w 11"/>
                <a:gd name="T19" fmla="*/ 4 h 10"/>
                <a:gd name="T20" fmla="*/ 0 w 11"/>
                <a:gd name="T21" fmla="*/ 2 h 10"/>
                <a:gd name="T22" fmla="*/ 1 w 11"/>
                <a:gd name="T23" fmla="*/ 1 h 10"/>
                <a:gd name="T24" fmla="*/ 3 w 11"/>
                <a:gd name="T25" fmla="*/ 0 h 10"/>
                <a:gd name="T26" fmla="*/ 5 w 11"/>
                <a:gd name="T27" fmla="*/ 1 h 10"/>
                <a:gd name="T28" fmla="*/ 9 w 11"/>
                <a:gd name="T29" fmla="*/ 2 h 10"/>
                <a:gd name="T30" fmla="*/ 10 w 11"/>
                <a:gd name="T31" fmla="*/ 3 h 10"/>
                <a:gd name="T32" fmla="*/ 10 w 11"/>
                <a:gd name="T33" fmla="*/ 4 h 10"/>
                <a:gd name="T34" fmla="*/ 9 w 11"/>
                <a:gd name="T35" fmla="*/ 5 h 10"/>
                <a:gd name="T36" fmla="*/ 9 w 11"/>
                <a:gd name="T3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0">
                  <a:moveTo>
                    <a:pt x="9" y="6"/>
                  </a:moveTo>
                  <a:lnTo>
                    <a:pt x="8" y="7"/>
                  </a:lnTo>
                  <a:lnTo>
                    <a:pt x="5" y="8"/>
                  </a:lnTo>
                  <a:lnTo>
                    <a:pt x="4" y="8"/>
                  </a:lnTo>
                  <a:lnTo>
                    <a:pt x="2" y="9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9" y="2"/>
                  </a:lnTo>
                  <a:lnTo>
                    <a:pt x="10" y="3"/>
                  </a:lnTo>
                  <a:lnTo>
                    <a:pt x="10" y="4"/>
                  </a:lnTo>
                  <a:lnTo>
                    <a:pt x="9" y="5"/>
                  </a:lnTo>
                  <a:lnTo>
                    <a:pt x="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DDA6E96D-41A4-98B5-2E43-4C5037638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0753" y="8033971"/>
              <a:ext cx="10990" cy="10990"/>
            </a:xfrm>
            <a:custGeom>
              <a:avLst/>
              <a:gdLst>
                <a:gd name="T0" fmla="*/ 9 w 11"/>
                <a:gd name="T1" fmla="*/ 6 h 10"/>
                <a:gd name="T2" fmla="*/ 8 w 11"/>
                <a:gd name="T3" fmla="*/ 7 h 10"/>
                <a:gd name="T4" fmla="*/ 5 w 11"/>
                <a:gd name="T5" fmla="*/ 8 h 10"/>
                <a:gd name="T6" fmla="*/ 4 w 11"/>
                <a:gd name="T7" fmla="*/ 8 h 10"/>
                <a:gd name="T8" fmla="*/ 2 w 11"/>
                <a:gd name="T9" fmla="*/ 9 h 10"/>
                <a:gd name="T10" fmla="*/ 1 w 11"/>
                <a:gd name="T11" fmla="*/ 9 h 10"/>
                <a:gd name="T12" fmla="*/ 0 w 11"/>
                <a:gd name="T13" fmla="*/ 8 h 10"/>
                <a:gd name="T14" fmla="*/ 0 w 11"/>
                <a:gd name="T15" fmla="*/ 6 h 10"/>
                <a:gd name="T16" fmla="*/ 0 w 11"/>
                <a:gd name="T17" fmla="*/ 5 h 10"/>
                <a:gd name="T18" fmla="*/ 0 w 11"/>
                <a:gd name="T19" fmla="*/ 4 h 10"/>
                <a:gd name="T20" fmla="*/ 0 w 11"/>
                <a:gd name="T21" fmla="*/ 2 h 10"/>
                <a:gd name="T22" fmla="*/ 1 w 11"/>
                <a:gd name="T23" fmla="*/ 1 h 10"/>
                <a:gd name="T24" fmla="*/ 3 w 11"/>
                <a:gd name="T25" fmla="*/ 0 h 10"/>
                <a:gd name="T26" fmla="*/ 5 w 11"/>
                <a:gd name="T27" fmla="*/ 1 h 10"/>
                <a:gd name="T28" fmla="*/ 9 w 11"/>
                <a:gd name="T29" fmla="*/ 2 h 10"/>
                <a:gd name="T30" fmla="*/ 10 w 11"/>
                <a:gd name="T31" fmla="*/ 3 h 10"/>
                <a:gd name="T32" fmla="*/ 10 w 11"/>
                <a:gd name="T33" fmla="*/ 4 h 10"/>
                <a:gd name="T34" fmla="*/ 9 w 11"/>
                <a:gd name="T35" fmla="*/ 5 h 10"/>
                <a:gd name="T36" fmla="*/ 9 w 11"/>
                <a:gd name="T3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10">
                  <a:moveTo>
                    <a:pt x="9" y="6"/>
                  </a:moveTo>
                  <a:lnTo>
                    <a:pt x="8" y="7"/>
                  </a:lnTo>
                  <a:lnTo>
                    <a:pt x="5" y="8"/>
                  </a:lnTo>
                  <a:lnTo>
                    <a:pt x="4" y="8"/>
                  </a:lnTo>
                  <a:lnTo>
                    <a:pt x="2" y="9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9" y="2"/>
                  </a:lnTo>
                  <a:lnTo>
                    <a:pt x="10" y="3"/>
                  </a:lnTo>
                  <a:lnTo>
                    <a:pt x="10" y="4"/>
                  </a:lnTo>
                  <a:lnTo>
                    <a:pt x="9" y="5"/>
                  </a:lnTo>
                  <a:lnTo>
                    <a:pt x="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C99A663F-E8C7-8C0E-48B0-9E2353256E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79632" y="8033971"/>
              <a:ext cx="71439" cy="159359"/>
            </a:xfrm>
            <a:custGeom>
              <a:avLst/>
              <a:gdLst>
                <a:gd name="T0" fmla="*/ 26 w 56"/>
                <a:gd name="T1" fmla="*/ 5 h 127"/>
                <a:gd name="T2" fmla="*/ 30 w 56"/>
                <a:gd name="T3" fmla="*/ 13 h 127"/>
                <a:gd name="T4" fmla="*/ 36 w 56"/>
                <a:gd name="T5" fmla="*/ 16 h 127"/>
                <a:gd name="T6" fmla="*/ 39 w 56"/>
                <a:gd name="T7" fmla="*/ 20 h 127"/>
                <a:gd name="T8" fmla="*/ 41 w 56"/>
                <a:gd name="T9" fmla="*/ 31 h 127"/>
                <a:gd name="T10" fmla="*/ 40 w 56"/>
                <a:gd name="T11" fmla="*/ 34 h 127"/>
                <a:gd name="T12" fmla="*/ 39 w 56"/>
                <a:gd name="T13" fmla="*/ 43 h 127"/>
                <a:gd name="T14" fmla="*/ 38 w 56"/>
                <a:gd name="T15" fmla="*/ 46 h 127"/>
                <a:gd name="T16" fmla="*/ 38 w 56"/>
                <a:gd name="T17" fmla="*/ 54 h 127"/>
                <a:gd name="T18" fmla="*/ 38 w 56"/>
                <a:gd name="T19" fmla="*/ 59 h 127"/>
                <a:gd name="T20" fmla="*/ 42 w 56"/>
                <a:gd name="T21" fmla="*/ 67 h 127"/>
                <a:gd name="T22" fmla="*/ 45 w 56"/>
                <a:gd name="T23" fmla="*/ 73 h 127"/>
                <a:gd name="T24" fmla="*/ 50 w 56"/>
                <a:gd name="T25" fmla="*/ 73 h 127"/>
                <a:gd name="T26" fmla="*/ 53 w 56"/>
                <a:gd name="T27" fmla="*/ 76 h 127"/>
                <a:gd name="T28" fmla="*/ 53 w 56"/>
                <a:gd name="T29" fmla="*/ 80 h 127"/>
                <a:gd name="T30" fmla="*/ 55 w 56"/>
                <a:gd name="T31" fmla="*/ 84 h 127"/>
                <a:gd name="T32" fmla="*/ 55 w 56"/>
                <a:gd name="T33" fmla="*/ 88 h 127"/>
                <a:gd name="T34" fmla="*/ 50 w 56"/>
                <a:gd name="T35" fmla="*/ 92 h 127"/>
                <a:gd name="T36" fmla="*/ 48 w 56"/>
                <a:gd name="T37" fmla="*/ 95 h 127"/>
                <a:gd name="T38" fmla="*/ 46 w 56"/>
                <a:gd name="T39" fmla="*/ 99 h 127"/>
                <a:gd name="T40" fmla="*/ 44 w 56"/>
                <a:gd name="T41" fmla="*/ 106 h 127"/>
                <a:gd name="T42" fmla="*/ 42 w 56"/>
                <a:gd name="T43" fmla="*/ 108 h 127"/>
                <a:gd name="T44" fmla="*/ 37 w 56"/>
                <a:gd name="T45" fmla="*/ 109 h 127"/>
                <a:gd name="T46" fmla="*/ 35 w 56"/>
                <a:gd name="T47" fmla="*/ 111 h 127"/>
                <a:gd name="T48" fmla="*/ 33 w 56"/>
                <a:gd name="T49" fmla="*/ 112 h 127"/>
                <a:gd name="T50" fmla="*/ 33 w 56"/>
                <a:gd name="T51" fmla="*/ 116 h 127"/>
                <a:gd name="T52" fmla="*/ 35 w 56"/>
                <a:gd name="T53" fmla="*/ 120 h 127"/>
                <a:gd name="T54" fmla="*/ 32 w 56"/>
                <a:gd name="T55" fmla="*/ 120 h 127"/>
                <a:gd name="T56" fmla="*/ 32 w 56"/>
                <a:gd name="T57" fmla="*/ 123 h 127"/>
                <a:gd name="T58" fmla="*/ 30 w 56"/>
                <a:gd name="T59" fmla="*/ 125 h 127"/>
                <a:gd name="T60" fmla="*/ 27 w 56"/>
                <a:gd name="T61" fmla="*/ 126 h 127"/>
                <a:gd name="T62" fmla="*/ 24 w 56"/>
                <a:gd name="T63" fmla="*/ 123 h 127"/>
                <a:gd name="T64" fmla="*/ 22 w 56"/>
                <a:gd name="T65" fmla="*/ 120 h 127"/>
                <a:gd name="T66" fmla="*/ 18 w 56"/>
                <a:gd name="T67" fmla="*/ 110 h 127"/>
                <a:gd name="T68" fmla="*/ 3 w 56"/>
                <a:gd name="T69" fmla="*/ 100 h 127"/>
                <a:gd name="T70" fmla="*/ 1 w 56"/>
                <a:gd name="T71" fmla="*/ 95 h 127"/>
                <a:gd name="T72" fmla="*/ 3 w 56"/>
                <a:gd name="T73" fmla="*/ 95 h 127"/>
                <a:gd name="T74" fmla="*/ 5 w 56"/>
                <a:gd name="T75" fmla="*/ 95 h 127"/>
                <a:gd name="T76" fmla="*/ 2 w 56"/>
                <a:gd name="T77" fmla="*/ 86 h 127"/>
                <a:gd name="T78" fmla="*/ 3 w 56"/>
                <a:gd name="T79" fmla="*/ 79 h 127"/>
                <a:gd name="T80" fmla="*/ 5 w 56"/>
                <a:gd name="T81" fmla="*/ 65 h 127"/>
                <a:gd name="T82" fmla="*/ 5 w 56"/>
                <a:gd name="T83" fmla="*/ 57 h 127"/>
                <a:gd name="T84" fmla="*/ 7 w 56"/>
                <a:gd name="T85" fmla="*/ 46 h 127"/>
                <a:gd name="T86" fmla="*/ 9 w 56"/>
                <a:gd name="T87" fmla="*/ 43 h 127"/>
                <a:gd name="T88" fmla="*/ 6 w 56"/>
                <a:gd name="T89" fmla="*/ 34 h 127"/>
                <a:gd name="T90" fmla="*/ 2 w 56"/>
                <a:gd name="T91" fmla="*/ 31 h 127"/>
                <a:gd name="T92" fmla="*/ 2 w 56"/>
                <a:gd name="T93" fmla="*/ 27 h 127"/>
                <a:gd name="T94" fmla="*/ 2 w 56"/>
                <a:gd name="T95" fmla="*/ 22 h 127"/>
                <a:gd name="T96" fmla="*/ 2 w 56"/>
                <a:gd name="T97" fmla="*/ 17 h 127"/>
                <a:gd name="T98" fmla="*/ 6 w 56"/>
                <a:gd name="T99" fmla="*/ 10 h 127"/>
                <a:gd name="T100" fmla="*/ 10 w 56"/>
                <a:gd name="T101" fmla="*/ 4 h 127"/>
                <a:gd name="T102" fmla="*/ 13 w 56"/>
                <a:gd name="T103" fmla="*/ 0 h 127"/>
                <a:gd name="T104" fmla="*/ 15 w 56"/>
                <a:gd name="T105" fmla="*/ 2 h 127"/>
                <a:gd name="T106" fmla="*/ 15 w 56"/>
                <a:gd name="T107" fmla="*/ 7 h 127"/>
                <a:gd name="T108" fmla="*/ 18 w 56"/>
                <a:gd name="T109" fmla="*/ 7 h 127"/>
                <a:gd name="T110" fmla="*/ 24 w 56"/>
                <a:gd name="T111" fmla="*/ 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6" h="127">
                  <a:moveTo>
                    <a:pt x="25" y="4"/>
                  </a:moveTo>
                  <a:lnTo>
                    <a:pt x="26" y="5"/>
                  </a:lnTo>
                  <a:lnTo>
                    <a:pt x="28" y="10"/>
                  </a:lnTo>
                  <a:lnTo>
                    <a:pt x="30" y="13"/>
                  </a:lnTo>
                  <a:lnTo>
                    <a:pt x="34" y="15"/>
                  </a:lnTo>
                  <a:lnTo>
                    <a:pt x="36" y="16"/>
                  </a:lnTo>
                  <a:lnTo>
                    <a:pt x="38" y="18"/>
                  </a:lnTo>
                  <a:lnTo>
                    <a:pt x="39" y="20"/>
                  </a:lnTo>
                  <a:lnTo>
                    <a:pt x="41" y="27"/>
                  </a:lnTo>
                  <a:lnTo>
                    <a:pt x="41" y="31"/>
                  </a:lnTo>
                  <a:lnTo>
                    <a:pt x="41" y="33"/>
                  </a:lnTo>
                  <a:lnTo>
                    <a:pt x="40" y="34"/>
                  </a:lnTo>
                  <a:lnTo>
                    <a:pt x="39" y="40"/>
                  </a:lnTo>
                  <a:lnTo>
                    <a:pt x="39" y="43"/>
                  </a:lnTo>
                  <a:lnTo>
                    <a:pt x="39" y="46"/>
                  </a:lnTo>
                  <a:lnTo>
                    <a:pt x="38" y="46"/>
                  </a:lnTo>
                  <a:lnTo>
                    <a:pt x="37" y="48"/>
                  </a:lnTo>
                  <a:lnTo>
                    <a:pt x="38" y="54"/>
                  </a:lnTo>
                  <a:lnTo>
                    <a:pt x="38" y="56"/>
                  </a:lnTo>
                  <a:lnTo>
                    <a:pt x="38" y="59"/>
                  </a:lnTo>
                  <a:lnTo>
                    <a:pt x="41" y="65"/>
                  </a:lnTo>
                  <a:lnTo>
                    <a:pt x="42" y="67"/>
                  </a:lnTo>
                  <a:lnTo>
                    <a:pt x="44" y="67"/>
                  </a:lnTo>
                  <a:lnTo>
                    <a:pt x="45" y="73"/>
                  </a:lnTo>
                  <a:lnTo>
                    <a:pt x="46" y="74"/>
                  </a:lnTo>
                  <a:lnTo>
                    <a:pt x="50" y="73"/>
                  </a:lnTo>
                  <a:lnTo>
                    <a:pt x="52" y="74"/>
                  </a:lnTo>
                  <a:lnTo>
                    <a:pt x="53" y="76"/>
                  </a:lnTo>
                  <a:lnTo>
                    <a:pt x="54" y="76"/>
                  </a:lnTo>
                  <a:lnTo>
                    <a:pt x="53" y="80"/>
                  </a:lnTo>
                  <a:lnTo>
                    <a:pt x="54" y="82"/>
                  </a:lnTo>
                  <a:lnTo>
                    <a:pt x="55" y="84"/>
                  </a:lnTo>
                  <a:lnTo>
                    <a:pt x="55" y="86"/>
                  </a:lnTo>
                  <a:lnTo>
                    <a:pt x="55" y="88"/>
                  </a:lnTo>
                  <a:lnTo>
                    <a:pt x="53" y="91"/>
                  </a:lnTo>
                  <a:lnTo>
                    <a:pt x="50" y="92"/>
                  </a:lnTo>
                  <a:lnTo>
                    <a:pt x="48" y="93"/>
                  </a:lnTo>
                  <a:lnTo>
                    <a:pt x="48" y="95"/>
                  </a:lnTo>
                  <a:lnTo>
                    <a:pt x="47" y="98"/>
                  </a:lnTo>
                  <a:lnTo>
                    <a:pt x="46" y="99"/>
                  </a:lnTo>
                  <a:lnTo>
                    <a:pt x="45" y="101"/>
                  </a:lnTo>
                  <a:lnTo>
                    <a:pt x="44" y="106"/>
                  </a:lnTo>
                  <a:lnTo>
                    <a:pt x="44" y="107"/>
                  </a:lnTo>
                  <a:lnTo>
                    <a:pt x="42" y="108"/>
                  </a:lnTo>
                  <a:lnTo>
                    <a:pt x="39" y="109"/>
                  </a:lnTo>
                  <a:lnTo>
                    <a:pt x="37" y="109"/>
                  </a:lnTo>
                  <a:lnTo>
                    <a:pt x="36" y="110"/>
                  </a:lnTo>
                  <a:lnTo>
                    <a:pt x="35" y="111"/>
                  </a:lnTo>
                  <a:lnTo>
                    <a:pt x="33" y="112"/>
                  </a:lnTo>
                  <a:lnTo>
                    <a:pt x="33" y="112"/>
                  </a:lnTo>
                  <a:lnTo>
                    <a:pt x="33" y="114"/>
                  </a:lnTo>
                  <a:lnTo>
                    <a:pt x="33" y="116"/>
                  </a:lnTo>
                  <a:lnTo>
                    <a:pt x="35" y="119"/>
                  </a:lnTo>
                  <a:lnTo>
                    <a:pt x="35" y="120"/>
                  </a:lnTo>
                  <a:lnTo>
                    <a:pt x="34" y="120"/>
                  </a:lnTo>
                  <a:lnTo>
                    <a:pt x="32" y="120"/>
                  </a:lnTo>
                  <a:lnTo>
                    <a:pt x="32" y="121"/>
                  </a:lnTo>
                  <a:lnTo>
                    <a:pt x="32" y="123"/>
                  </a:lnTo>
                  <a:lnTo>
                    <a:pt x="32" y="124"/>
                  </a:lnTo>
                  <a:lnTo>
                    <a:pt x="30" y="125"/>
                  </a:lnTo>
                  <a:lnTo>
                    <a:pt x="29" y="126"/>
                  </a:lnTo>
                  <a:lnTo>
                    <a:pt x="27" y="126"/>
                  </a:lnTo>
                  <a:lnTo>
                    <a:pt x="25" y="124"/>
                  </a:lnTo>
                  <a:lnTo>
                    <a:pt x="24" y="123"/>
                  </a:lnTo>
                  <a:lnTo>
                    <a:pt x="23" y="124"/>
                  </a:lnTo>
                  <a:lnTo>
                    <a:pt x="22" y="120"/>
                  </a:lnTo>
                  <a:lnTo>
                    <a:pt x="22" y="117"/>
                  </a:lnTo>
                  <a:lnTo>
                    <a:pt x="18" y="110"/>
                  </a:lnTo>
                  <a:lnTo>
                    <a:pt x="7" y="103"/>
                  </a:lnTo>
                  <a:lnTo>
                    <a:pt x="3" y="100"/>
                  </a:lnTo>
                  <a:lnTo>
                    <a:pt x="2" y="97"/>
                  </a:lnTo>
                  <a:lnTo>
                    <a:pt x="1" y="95"/>
                  </a:lnTo>
                  <a:lnTo>
                    <a:pt x="2" y="95"/>
                  </a:lnTo>
                  <a:lnTo>
                    <a:pt x="3" y="95"/>
                  </a:lnTo>
                  <a:lnTo>
                    <a:pt x="5" y="96"/>
                  </a:lnTo>
                  <a:lnTo>
                    <a:pt x="5" y="95"/>
                  </a:lnTo>
                  <a:lnTo>
                    <a:pt x="5" y="92"/>
                  </a:lnTo>
                  <a:lnTo>
                    <a:pt x="2" y="86"/>
                  </a:lnTo>
                  <a:lnTo>
                    <a:pt x="2" y="84"/>
                  </a:lnTo>
                  <a:lnTo>
                    <a:pt x="3" y="79"/>
                  </a:lnTo>
                  <a:lnTo>
                    <a:pt x="5" y="73"/>
                  </a:lnTo>
                  <a:lnTo>
                    <a:pt x="5" y="65"/>
                  </a:lnTo>
                  <a:lnTo>
                    <a:pt x="6" y="60"/>
                  </a:lnTo>
                  <a:lnTo>
                    <a:pt x="5" y="57"/>
                  </a:lnTo>
                  <a:lnTo>
                    <a:pt x="5" y="52"/>
                  </a:lnTo>
                  <a:lnTo>
                    <a:pt x="7" y="46"/>
                  </a:lnTo>
                  <a:lnTo>
                    <a:pt x="8" y="45"/>
                  </a:lnTo>
                  <a:lnTo>
                    <a:pt x="9" y="43"/>
                  </a:lnTo>
                  <a:lnTo>
                    <a:pt x="9" y="36"/>
                  </a:lnTo>
                  <a:lnTo>
                    <a:pt x="6" y="34"/>
                  </a:lnTo>
                  <a:lnTo>
                    <a:pt x="2" y="34"/>
                  </a:lnTo>
                  <a:lnTo>
                    <a:pt x="2" y="31"/>
                  </a:lnTo>
                  <a:lnTo>
                    <a:pt x="2" y="28"/>
                  </a:lnTo>
                  <a:lnTo>
                    <a:pt x="2" y="27"/>
                  </a:lnTo>
                  <a:lnTo>
                    <a:pt x="2" y="25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3" y="13"/>
                  </a:lnTo>
                  <a:lnTo>
                    <a:pt x="6" y="10"/>
                  </a:lnTo>
                  <a:lnTo>
                    <a:pt x="8" y="7"/>
                  </a:lnTo>
                  <a:lnTo>
                    <a:pt x="10" y="4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15" y="5"/>
                  </a:lnTo>
                  <a:lnTo>
                    <a:pt x="15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21" y="6"/>
                  </a:lnTo>
                  <a:lnTo>
                    <a:pt x="24" y="4"/>
                  </a:lnTo>
                  <a:lnTo>
                    <a:pt x="2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62FEDE7-0936-77F6-4461-4FBC864E0C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4968" y="7671288"/>
              <a:ext cx="302237" cy="153865"/>
            </a:xfrm>
            <a:custGeom>
              <a:avLst/>
              <a:gdLst>
                <a:gd name="T0" fmla="*/ 234 w 244"/>
                <a:gd name="T1" fmla="*/ 27 h 124"/>
                <a:gd name="T2" fmla="*/ 243 w 244"/>
                <a:gd name="T3" fmla="*/ 48 h 124"/>
                <a:gd name="T4" fmla="*/ 240 w 244"/>
                <a:gd name="T5" fmla="*/ 57 h 124"/>
                <a:gd name="T6" fmla="*/ 233 w 244"/>
                <a:gd name="T7" fmla="*/ 62 h 124"/>
                <a:gd name="T8" fmla="*/ 224 w 244"/>
                <a:gd name="T9" fmla="*/ 60 h 124"/>
                <a:gd name="T10" fmla="*/ 227 w 244"/>
                <a:gd name="T11" fmla="*/ 67 h 124"/>
                <a:gd name="T12" fmla="*/ 223 w 244"/>
                <a:gd name="T13" fmla="*/ 76 h 124"/>
                <a:gd name="T14" fmla="*/ 220 w 244"/>
                <a:gd name="T15" fmla="*/ 84 h 124"/>
                <a:gd name="T16" fmla="*/ 222 w 244"/>
                <a:gd name="T17" fmla="*/ 92 h 124"/>
                <a:gd name="T18" fmla="*/ 214 w 244"/>
                <a:gd name="T19" fmla="*/ 96 h 124"/>
                <a:gd name="T20" fmla="*/ 206 w 244"/>
                <a:gd name="T21" fmla="*/ 109 h 124"/>
                <a:gd name="T22" fmla="*/ 192 w 244"/>
                <a:gd name="T23" fmla="*/ 111 h 124"/>
                <a:gd name="T24" fmla="*/ 171 w 244"/>
                <a:gd name="T25" fmla="*/ 113 h 124"/>
                <a:gd name="T26" fmla="*/ 161 w 244"/>
                <a:gd name="T27" fmla="*/ 121 h 124"/>
                <a:gd name="T28" fmla="*/ 156 w 244"/>
                <a:gd name="T29" fmla="*/ 122 h 124"/>
                <a:gd name="T30" fmla="*/ 137 w 244"/>
                <a:gd name="T31" fmla="*/ 118 h 124"/>
                <a:gd name="T32" fmla="*/ 116 w 244"/>
                <a:gd name="T33" fmla="*/ 115 h 124"/>
                <a:gd name="T34" fmla="*/ 91 w 244"/>
                <a:gd name="T35" fmla="*/ 109 h 124"/>
                <a:gd name="T36" fmla="*/ 85 w 244"/>
                <a:gd name="T37" fmla="*/ 94 h 124"/>
                <a:gd name="T38" fmla="*/ 72 w 244"/>
                <a:gd name="T39" fmla="*/ 95 h 124"/>
                <a:gd name="T40" fmla="*/ 55 w 244"/>
                <a:gd name="T41" fmla="*/ 96 h 124"/>
                <a:gd name="T42" fmla="*/ 45 w 244"/>
                <a:gd name="T43" fmla="*/ 106 h 124"/>
                <a:gd name="T44" fmla="*/ 31 w 244"/>
                <a:gd name="T45" fmla="*/ 101 h 124"/>
                <a:gd name="T46" fmla="*/ 21 w 244"/>
                <a:gd name="T47" fmla="*/ 101 h 124"/>
                <a:gd name="T48" fmla="*/ 10 w 244"/>
                <a:gd name="T49" fmla="*/ 95 h 124"/>
                <a:gd name="T50" fmla="*/ 3 w 244"/>
                <a:gd name="T51" fmla="*/ 90 h 124"/>
                <a:gd name="T52" fmla="*/ 1 w 244"/>
                <a:gd name="T53" fmla="*/ 84 h 124"/>
                <a:gd name="T54" fmla="*/ 1 w 244"/>
                <a:gd name="T55" fmla="*/ 71 h 124"/>
                <a:gd name="T56" fmla="*/ 7 w 244"/>
                <a:gd name="T57" fmla="*/ 68 h 124"/>
                <a:gd name="T58" fmla="*/ 18 w 244"/>
                <a:gd name="T59" fmla="*/ 75 h 124"/>
                <a:gd name="T60" fmla="*/ 21 w 244"/>
                <a:gd name="T61" fmla="*/ 80 h 124"/>
                <a:gd name="T62" fmla="*/ 28 w 244"/>
                <a:gd name="T63" fmla="*/ 75 h 124"/>
                <a:gd name="T64" fmla="*/ 39 w 244"/>
                <a:gd name="T65" fmla="*/ 70 h 124"/>
                <a:gd name="T66" fmla="*/ 46 w 244"/>
                <a:gd name="T67" fmla="*/ 77 h 124"/>
                <a:gd name="T68" fmla="*/ 56 w 244"/>
                <a:gd name="T69" fmla="*/ 75 h 124"/>
                <a:gd name="T70" fmla="*/ 70 w 244"/>
                <a:gd name="T71" fmla="*/ 68 h 124"/>
                <a:gd name="T72" fmla="*/ 88 w 244"/>
                <a:gd name="T73" fmla="*/ 62 h 124"/>
                <a:gd name="T74" fmla="*/ 98 w 244"/>
                <a:gd name="T75" fmla="*/ 64 h 124"/>
                <a:gd name="T76" fmla="*/ 104 w 244"/>
                <a:gd name="T77" fmla="*/ 68 h 124"/>
                <a:gd name="T78" fmla="*/ 112 w 244"/>
                <a:gd name="T79" fmla="*/ 71 h 124"/>
                <a:gd name="T80" fmla="*/ 108 w 244"/>
                <a:gd name="T81" fmla="*/ 62 h 124"/>
                <a:gd name="T82" fmla="*/ 106 w 244"/>
                <a:gd name="T83" fmla="*/ 49 h 124"/>
                <a:gd name="T84" fmla="*/ 113 w 244"/>
                <a:gd name="T85" fmla="*/ 35 h 124"/>
                <a:gd name="T86" fmla="*/ 124 w 244"/>
                <a:gd name="T87" fmla="*/ 29 h 124"/>
                <a:gd name="T88" fmla="*/ 133 w 244"/>
                <a:gd name="T89" fmla="*/ 23 h 124"/>
                <a:gd name="T90" fmla="*/ 136 w 244"/>
                <a:gd name="T91" fmla="*/ 12 h 124"/>
                <a:gd name="T92" fmla="*/ 144 w 244"/>
                <a:gd name="T93" fmla="*/ 19 h 124"/>
                <a:gd name="T94" fmla="*/ 160 w 244"/>
                <a:gd name="T95" fmla="*/ 19 h 124"/>
                <a:gd name="T96" fmla="*/ 172 w 244"/>
                <a:gd name="T97" fmla="*/ 11 h 124"/>
                <a:gd name="T98" fmla="*/ 179 w 244"/>
                <a:gd name="T99" fmla="*/ 1 h 124"/>
                <a:gd name="T100" fmla="*/ 187 w 244"/>
                <a:gd name="T101" fmla="*/ 2 h 124"/>
                <a:gd name="T102" fmla="*/ 208 w 244"/>
                <a:gd name="T103" fmla="*/ 12 h 124"/>
                <a:gd name="T104" fmla="*/ 223 w 244"/>
                <a:gd name="T105" fmla="*/ 10 h 124"/>
                <a:gd name="T106" fmla="*/ 234 w 244"/>
                <a:gd name="T107" fmla="*/ 1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4" h="124">
                  <a:moveTo>
                    <a:pt x="237" y="20"/>
                  </a:moveTo>
                  <a:lnTo>
                    <a:pt x="237" y="20"/>
                  </a:lnTo>
                  <a:lnTo>
                    <a:pt x="236" y="21"/>
                  </a:lnTo>
                  <a:lnTo>
                    <a:pt x="235" y="24"/>
                  </a:lnTo>
                  <a:lnTo>
                    <a:pt x="234" y="27"/>
                  </a:lnTo>
                  <a:lnTo>
                    <a:pt x="234" y="29"/>
                  </a:lnTo>
                  <a:lnTo>
                    <a:pt x="237" y="38"/>
                  </a:lnTo>
                  <a:lnTo>
                    <a:pt x="240" y="44"/>
                  </a:lnTo>
                  <a:lnTo>
                    <a:pt x="241" y="46"/>
                  </a:lnTo>
                  <a:lnTo>
                    <a:pt x="243" y="48"/>
                  </a:lnTo>
                  <a:lnTo>
                    <a:pt x="241" y="50"/>
                  </a:lnTo>
                  <a:lnTo>
                    <a:pt x="240" y="53"/>
                  </a:lnTo>
                  <a:lnTo>
                    <a:pt x="239" y="54"/>
                  </a:lnTo>
                  <a:lnTo>
                    <a:pt x="239" y="56"/>
                  </a:lnTo>
                  <a:lnTo>
                    <a:pt x="240" y="57"/>
                  </a:lnTo>
                  <a:lnTo>
                    <a:pt x="240" y="59"/>
                  </a:lnTo>
                  <a:lnTo>
                    <a:pt x="240" y="62"/>
                  </a:lnTo>
                  <a:lnTo>
                    <a:pt x="237" y="62"/>
                  </a:lnTo>
                  <a:lnTo>
                    <a:pt x="234" y="62"/>
                  </a:lnTo>
                  <a:lnTo>
                    <a:pt x="233" y="62"/>
                  </a:lnTo>
                  <a:lnTo>
                    <a:pt x="231" y="63"/>
                  </a:lnTo>
                  <a:lnTo>
                    <a:pt x="230" y="63"/>
                  </a:lnTo>
                  <a:lnTo>
                    <a:pt x="227" y="61"/>
                  </a:lnTo>
                  <a:lnTo>
                    <a:pt x="225" y="60"/>
                  </a:lnTo>
                  <a:lnTo>
                    <a:pt x="224" y="60"/>
                  </a:lnTo>
                  <a:lnTo>
                    <a:pt x="223" y="61"/>
                  </a:lnTo>
                  <a:lnTo>
                    <a:pt x="222" y="62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27" y="67"/>
                  </a:lnTo>
                  <a:lnTo>
                    <a:pt x="228" y="70"/>
                  </a:lnTo>
                  <a:lnTo>
                    <a:pt x="227" y="73"/>
                  </a:lnTo>
                  <a:lnTo>
                    <a:pt x="227" y="74"/>
                  </a:lnTo>
                  <a:lnTo>
                    <a:pt x="224" y="75"/>
                  </a:lnTo>
                  <a:lnTo>
                    <a:pt x="223" y="76"/>
                  </a:lnTo>
                  <a:lnTo>
                    <a:pt x="220" y="77"/>
                  </a:lnTo>
                  <a:lnTo>
                    <a:pt x="220" y="78"/>
                  </a:lnTo>
                  <a:lnTo>
                    <a:pt x="221" y="82"/>
                  </a:lnTo>
                  <a:lnTo>
                    <a:pt x="220" y="83"/>
                  </a:lnTo>
                  <a:lnTo>
                    <a:pt x="220" y="84"/>
                  </a:lnTo>
                  <a:lnTo>
                    <a:pt x="220" y="88"/>
                  </a:lnTo>
                  <a:lnTo>
                    <a:pt x="222" y="89"/>
                  </a:lnTo>
                  <a:lnTo>
                    <a:pt x="222" y="89"/>
                  </a:lnTo>
                  <a:lnTo>
                    <a:pt x="222" y="90"/>
                  </a:lnTo>
                  <a:lnTo>
                    <a:pt x="222" y="92"/>
                  </a:lnTo>
                  <a:lnTo>
                    <a:pt x="221" y="94"/>
                  </a:lnTo>
                  <a:lnTo>
                    <a:pt x="221" y="95"/>
                  </a:lnTo>
                  <a:lnTo>
                    <a:pt x="220" y="95"/>
                  </a:lnTo>
                  <a:lnTo>
                    <a:pt x="217" y="95"/>
                  </a:lnTo>
                  <a:lnTo>
                    <a:pt x="214" y="96"/>
                  </a:lnTo>
                  <a:lnTo>
                    <a:pt x="209" y="101"/>
                  </a:lnTo>
                  <a:lnTo>
                    <a:pt x="207" y="102"/>
                  </a:lnTo>
                  <a:lnTo>
                    <a:pt x="206" y="104"/>
                  </a:lnTo>
                  <a:lnTo>
                    <a:pt x="206" y="109"/>
                  </a:lnTo>
                  <a:lnTo>
                    <a:pt x="206" y="109"/>
                  </a:lnTo>
                  <a:lnTo>
                    <a:pt x="205" y="110"/>
                  </a:lnTo>
                  <a:lnTo>
                    <a:pt x="199" y="108"/>
                  </a:lnTo>
                  <a:lnTo>
                    <a:pt x="199" y="108"/>
                  </a:lnTo>
                  <a:lnTo>
                    <a:pt x="195" y="109"/>
                  </a:lnTo>
                  <a:lnTo>
                    <a:pt x="192" y="111"/>
                  </a:lnTo>
                  <a:lnTo>
                    <a:pt x="188" y="112"/>
                  </a:lnTo>
                  <a:lnTo>
                    <a:pt x="181" y="111"/>
                  </a:lnTo>
                  <a:lnTo>
                    <a:pt x="174" y="113"/>
                  </a:lnTo>
                  <a:lnTo>
                    <a:pt x="172" y="113"/>
                  </a:lnTo>
                  <a:lnTo>
                    <a:pt x="171" y="113"/>
                  </a:lnTo>
                  <a:lnTo>
                    <a:pt x="170" y="114"/>
                  </a:lnTo>
                  <a:lnTo>
                    <a:pt x="168" y="116"/>
                  </a:lnTo>
                  <a:lnTo>
                    <a:pt x="166" y="118"/>
                  </a:lnTo>
                  <a:lnTo>
                    <a:pt x="164" y="120"/>
                  </a:lnTo>
                  <a:lnTo>
                    <a:pt x="161" y="121"/>
                  </a:lnTo>
                  <a:lnTo>
                    <a:pt x="161" y="122"/>
                  </a:lnTo>
                  <a:lnTo>
                    <a:pt x="160" y="123"/>
                  </a:lnTo>
                  <a:lnTo>
                    <a:pt x="159" y="122"/>
                  </a:lnTo>
                  <a:lnTo>
                    <a:pt x="157" y="122"/>
                  </a:lnTo>
                  <a:lnTo>
                    <a:pt x="156" y="122"/>
                  </a:lnTo>
                  <a:lnTo>
                    <a:pt x="151" y="121"/>
                  </a:lnTo>
                  <a:lnTo>
                    <a:pt x="146" y="120"/>
                  </a:lnTo>
                  <a:lnTo>
                    <a:pt x="143" y="119"/>
                  </a:lnTo>
                  <a:lnTo>
                    <a:pt x="140" y="118"/>
                  </a:lnTo>
                  <a:lnTo>
                    <a:pt x="137" y="118"/>
                  </a:lnTo>
                  <a:lnTo>
                    <a:pt x="135" y="118"/>
                  </a:lnTo>
                  <a:lnTo>
                    <a:pt x="133" y="118"/>
                  </a:lnTo>
                  <a:lnTo>
                    <a:pt x="126" y="116"/>
                  </a:lnTo>
                  <a:lnTo>
                    <a:pt x="122" y="116"/>
                  </a:lnTo>
                  <a:lnTo>
                    <a:pt x="116" y="115"/>
                  </a:lnTo>
                  <a:lnTo>
                    <a:pt x="105" y="113"/>
                  </a:lnTo>
                  <a:lnTo>
                    <a:pt x="101" y="111"/>
                  </a:lnTo>
                  <a:lnTo>
                    <a:pt x="98" y="111"/>
                  </a:lnTo>
                  <a:lnTo>
                    <a:pt x="94" y="110"/>
                  </a:lnTo>
                  <a:lnTo>
                    <a:pt x="91" y="109"/>
                  </a:lnTo>
                  <a:lnTo>
                    <a:pt x="89" y="106"/>
                  </a:lnTo>
                  <a:lnTo>
                    <a:pt x="88" y="103"/>
                  </a:lnTo>
                  <a:lnTo>
                    <a:pt x="84" y="98"/>
                  </a:lnTo>
                  <a:lnTo>
                    <a:pt x="83" y="95"/>
                  </a:lnTo>
                  <a:lnTo>
                    <a:pt x="85" y="94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5" y="91"/>
                  </a:lnTo>
                  <a:lnTo>
                    <a:pt x="78" y="93"/>
                  </a:lnTo>
                  <a:lnTo>
                    <a:pt x="72" y="95"/>
                  </a:lnTo>
                  <a:lnTo>
                    <a:pt x="69" y="95"/>
                  </a:lnTo>
                  <a:lnTo>
                    <a:pt x="67" y="95"/>
                  </a:lnTo>
                  <a:lnTo>
                    <a:pt x="64" y="95"/>
                  </a:lnTo>
                  <a:lnTo>
                    <a:pt x="61" y="96"/>
                  </a:lnTo>
                  <a:lnTo>
                    <a:pt x="55" y="96"/>
                  </a:lnTo>
                  <a:lnTo>
                    <a:pt x="51" y="98"/>
                  </a:lnTo>
                  <a:lnTo>
                    <a:pt x="49" y="101"/>
                  </a:lnTo>
                  <a:lnTo>
                    <a:pt x="48" y="105"/>
                  </a:lnTo>
                  <a:lnTo>
                    <a:pt x="46" y="105"/>
                  </a:lnTo>
                  <a:lnTo>
                    <a:pt x="45" y="106"/>
                  </a:lnTo>
                  <a:lnTo>
                    <a:pt x="42" y="105"/>
                  </a:lnTo>
                  <a:lnTo>
                    <a:pt x="39" y="105"/>
                  </a:lnTo>
                  <a:lnTo>
                    <a:pt x="38" y="102"/>
                  </a:lnTo>
                  <a:lnTo>
                    <a:pt x="34" y="101"/>
                  </a:lnTo>
                  <a:lnTo>
                    <a:pt x="31" y="101"/>
                  </a:lnTo>
                  <a:lnTo>
                    <a:pt x="29" y="101"/>
                  </a:lnTo>
                  <a:lnTo>
                    <a:pt x="29" y="100"/>
                  </a:lnTo>
                  <a:lnTo>
                    <a:pt x="28" y="97"/>
                  </a:lnTo>
                  <a:lnTo>
                    <a:pt x="26" y="95"/>
                  </a:lnTo>
                  <a:lnTo>
                    <a:pt x="21" y="101"/>
                  </a:lnTo>
                  <a:lnTo>
                    <a:pt x="20" y="102"/>
                  </a:lnTo>
                  <a:lnTo>
                    <a:pt x="15" y="100"/>
                  </a:lnTo>
                  <a:lnTo>
                    <a:pt x="11" y="98"/>
                  </a:lnTo>
                  <a:lnTo>
                    <a:pt x="11" y="96"/>
                  </a:lnTo>
                  <a:lnTo>
                    <a:pt x="10" y="95"/>
                  </a:lnTo>
                  <a:lnTo>
                    <a:pt x="7" y="93"/>
                  </a:lnTo>
                  <a:lnTo>
                    <a:pt x="3" y="92"/>
                  </a:lnTo>
                  <a:lnTo>
                    <a:pt x="2" y="92"/>
                  </a:lnTo>
                  <a:lnTo>
                    <a:pt x="3" y="92"/>
                  </a:lnTo>
                  <a:lnTo>
                    <a:pt x="3" y="90"/>
                  </a:lnTo>
                  <a:lnTo>
                    <a:pt x="3" y="89"/>
                  </a:lnTo>
                  <a:lnTo>
                    <a:pt x="1" y="88"/>
                  </a:lnTo>
                  <a:lnTo>
                    <a:pt x="1" y="86"/>
                  </a:lnTo>
                  <a:lnTo>
                    <a:pt x="1" y="85"/>
                  </a:lnTo>
                  <a:lnTo>
                    <a:pt x="1" y="84"/>
                  </a:lnTo>
                  <a:lnTo>
                    <a:pt x="1" y="83"/>
                  </a:lnTo>
                  <a:lnTo>
                    <a:pt x="0" y="83"/>
                  </a:lnTo>
                  <a:lnTo>
                    <a:pt x="3" y="77"/>
                  </a:lnTo>
                  <a:lnTo>
                    <a:pt x="3" y="73"/>
                  </a:lnTo>
                  <a:lnTo>
                    <a:pt x="1" y="71"/>
                  </a:lnTo>
                  <a:lnTo>
                    <a:pt x="0" y="70"/>
                  </a:lnTo>
                  <a:lnTo>
                    <a:pt x="1" y="70"/>
                  </a:lnTo>
                  <a:lnTo>
                    <a:pt x="4" y="70"/>
                  </a:lnTo>
                  <a:lnTo>
                    <a:pt x="6" y="69"/>
                  </a:lnTo>
                  <a:lnTo>
                    <a:pt x="7" y="68"/>
                  </a:lnTo>
                  <a:lnTo>
                    <a:pt x="10" y="69"/>
                  </a:lnTo>
                  <a:lnTo>
                    <a:pt x="14" y="72"/>
                  </a:lnTo>
                  <a:lnTo>
                    <a:pt x="17" y="73"/>
                  </a:lnTo>
                  <a:lnTo>
                    <a:pt x="17" y="74"/>
                  </a:lnTo>
                  <a:lnTo>
                    <a:pt x="18" y="75"/>
                  </a:lnTo>
                  <a:lnTo>
                    <a:pt x="17" y="77"/>
                  </a:lnTo>
                  <a:lnTo>
                    <a:pt x="18" y="77"/>
                  </a:lnTo>
                  <a:lnTo>
                    <a:pt x="20" y="78"/>
                  </a:lnTo>
                  <a:lnTo>
                    <a:pt x="22" y="78"/>
                  </a:lnTo>
                  <a:lnTo>
                    <a:pt x="21" y="80"/>
                  </a:lnTo>
                  <a:lnTo>
                    <a:pt x="21" y="82"/>
                  </a:lnTo>
                  <a:lnTo>
                    <a:pt x="23" y="82"/>
                  </a:lnTo>
                  <a:lnTo>
                    <a:pt x="25" y="80"/>
                  </a:lnTo>
                  <a:lnTo>
                    <a:pt x="27" y="78"/>
                  </a:lnTo>
                  <a:lnTo>
                    <a:pt x="28" y="75"/>
                  </a:lnTo>
                  <a:lnTo>
                    <a:pt x="29" y="70"/>
                  </a:lnTo>
                  <a:lnTo>
                    <a:pt x="29" y="69"/>
                  </a:lnTo>
                  <a:lnTo>
                    <a:pt x="31" y="70"/>
                  </a:lnTo>
                  <a:lnTo>
                    <a:pt x="36" y="69"/>
                  </a:lnTo>
                  <a:lnTo>
                    <a:pt x="39" y="70"/>
                  </a:lnTo>
                  <a:lnTo>
                    <a:pt x="43" y="70"/>
                  </a:lnTo>
                  <a:lnTo>
                    <a:pt x="43" y="72"/>
                  </a:lnTo>
                  <a:lnTo>
                    <a:pt x="44" y="73"/>
                  </a:lnTo>
                  <a:lnTo>
                    <a:pt x="45" y="75"/>
                  </a:lnTo>
                  <a:lnTo>
                    <a:pt x="46" y="77"/>
                  </a:lnTo>
                  <a:lnTo>
                    <a:pt x="49" y="77"/>
                  </a:lnTo>
                  <a:lnTo>
                    <a:pt x="51" y="76"/>
                  </a:lnTo>
                  <a:lnTo>
                    <a:pt x="53" y="75"/>
                  </a:lnTo>
                  <a:lnTo>
                    <a:pt x="54" y="76"/>
                  </a:lnTo>
                  <a:lnTo>
                    <a:pt x="56" y="75"/>
                  </a:lnTo>
                  <a:lnTo>
                    <a:pt x="59" y="73"/>
                  </a:lnTo>
                  <a:lnTo>
                    <a:pt x="59" y="72"/>
                  </a:lnTo>
                  <a:lnTo>
                    <a:pt x="62" y="72"/>
                  </a:lnTo>
                  <a:lnTo>
                    <a:pt x="66" y="69"/>
                  </a:lnTo>
                  <a:lnTo>
                    <a:pt x="70" y="68"/>
                  </a:lnTo>
                  <a:lnTo>
                    <a:pt x="85" y="66"/>
                  </a:lnTo>
                  <a:lnTo>
                    <a:pt x="85" y="65"/>
                  </a:lnTo>
                  <a:lnTo>
                    <a:pt x="85" y="62"/>
                  </a:lnTo>
                  <a:lnTo>
                    <a:pt x="86" y="61"/>
                  </a:lnTo>
                  <a:lnTo>
                    <a:pt x="88" y="62"/>
                  </a:lnTo>
                  <a:lnTo>
                    <a:pt x="91" y="63"/>
                  </a:lnTo>
                  <a:lnTo>
                    <a:pt x="93" y="64"/>
                  </a:lnTo>
                  <a:lnTo>
                    <a:pt x="94" y="65"/>
                  </a:lnTo>
                  <a:lnTo>
                    <a:pt x="96" y="66"/>
                  </a:lnTo>
                  <a:lnTo>
                    <a:pt x="98" y="64"/>
                  </a:lnTo>
                  <a:lnTo>
                    <a:pt x="101" y="64"/>
                  </a:lnTo>
                  <a:lnTo>
                    <a:pt x="103" y="65"/>
                  </a:lnTo>
                  <a:lnTo>
                    <a:pt x="104" y="67"/>
                  </a:lnTo>
                  <a:lnTo>
                    <a:pt x="104" y="67"/>
                  </a:lnTo>
                  <a:lnTo>
                    <a:pt x="104" y="68"/>
                  </a:lnTo>
                  <a:lnTo>
                    <a:pt x="105" y="70"/>
                  </a:lnTo>
                  <a:lnTo>
                    <a:pt x="107" y="72"/>
                  </a:lnTo>
                  <a:lnTo>
                    <a:pt x="109" y="73"/>
                  </a:lnTo>
                  <a:lnTo>
                    <a:pt x="112" y="73"/>
                  </a:lnTo>
                  <a:lnTo>
                    <a:pt x="112" y="71"/>
                  </a:lnTo>
                  <a:lnTo>
                    <a:pt x="112" y="68"/>
                  </a:lnTo>
                  <a:lnTo>
                    <a:pt x="113" y="64"/>
                  </a:lnTo>
                  <a:lnTo>
                    <a:pt x="112" y="62"/>
                  </a:lnTo>
                  <a:lnTo>
                    <a:pt x="110" y="62"/>
                  </a:lnTo>
                  <a:lnTo>
                    <a:pt x="108" y="62"/>
                  </a:lnTo>
                  <a:lnTo>
                    <a:pt x="108" y="61"/>
                  </a:lnTo>
                  <a:lnTo>
                    <a:pt x="108" y="60"/>
                  </a:lnTo>
                  <a:lnTo>
                    <a:pt x="109" y="57"/>
                  </a:lnTo>
                  <a:lnTo>
                    <a:pt x="109" y="53"/>
                  </a:lnTo>
                  <a:lnTo>
                    <a:pt x="106" y="49"/>
                  </a:lnTo>
                  <a:lnTo>
                    <a:pt x="103" y="45"/>
                  </a:lnTo>
                  <a:lnTo>
                    <a:pt x="103" y="43"/>
                  </a:lnTo>
                  <a:lnTo>
                    <a:pt x="105" y="40"/>
                  </a:lnTo>
                  <a:lnTo>
                    <a:pt x="108" y="38"/>
                  </a:lnTo>
                  <a:lnTo>
                    <a:pt x="113" y="35"/>
                  </a:lnTo>
                  <a:lnTo>
                    <a:pt x="115" y="34"/>
                  </a:lnTo>
                  <a:lnTo>
                    <a:pt x="118" y="34"/>
                  </a:lnTo>
                  <a:lnTo>
                    <a:pt x="121" y="32"/>
                  </a:lnTo>
                  <a:lnTo>
                    <a:pt x="122" y="31"/>
                  </a:lnTo>
                  <a:lnTo>
                    <a:pt x="124" y="29"/>
                  </a:lnTo>
                  <a:lnTo>
                    <a:pt x="125" y="21"/>
                  </a:lnTo>
                  <a:lnTo>
                    <a:pt x="126" y="21"/>
                  </a:lnTo>
                  <a:lnTo>
                    <a:pt x="126" y="20"/>
                  </a:lnTo>
                  <a:lnTo>
                    <a:pt x="132" y="23"/>
                  </a:lnTo>
                  <a:lnTo>
                    <a:pt x="133" y="23"/>
                  </a:lnTo>
                  <a:lnTo>
                    <a:pt x="134" y="22"/>
                  </a:lnTo>
                  <a:lnTo>
                    <a:pt x="136" y="20"/>
                  </a:lnTo>
                  <a:lnTo>
                    <a:pt x="136" y="18"/>
                  </a:lnTo>
                  <a:lnTo>
                    <a:pt x="136" y="15"/>
                  </a:lnTo>
                  <a:lnTo>
                    <a:pt x="136" y="12"/>
                  </a:lnTo>
                  <a:lnTo>
                    <a:pt x="136" y="11"/>
                  </a:lnTo>
                  <a:lnTo>
                    <a:pt x="138" y="12"/>
                  </a:lnTo>
                  <a:lnTo>
                    <a:pt x="140" y="14"/>
                  </a:lnTo>
                  <a:lnTo>
                    <a:pt x="142" y="15"/>
                  </a:lnTo>
                  <a:lnTo>
                    <a:pt x="144" y="19"/>
                  </a:lnTo>
                  <a:lnTo>
                    <a:pt x="149" y="20"/>
                  </a:lnTo>
                  <a:lnTo>
                    <a:pt x="154" y="20"/>
                  </a:lnTo>
                  <a:lnTo>
                    <a:pt x="156" y="18"/>
                  </a:lnTo>
                  <a:lnTo>
                    <a:pt x="158" y="18"/>
                  </a:lnTo>
                  <a:lnTo>
                    <a:pt x="160" y="19"/>
                  </a:lnTo>
                  <a:lnTo>
                    <a:pt x="165" y="20"/>
                  </a:lnTo>
                  <a:lnTo>
                    <a:pt x="165" y="16"/>
                  </a:lnTo>
                  <a:lnTo>
                    <a:pt x="168" y="12"/>
                  </a:lnTo>
                  <a:lnTo>
                    <a:pt x="169" y="11"/>
                  </a:lnTo>
                  <a:lnTo>
                    <a:pt x="172" y="11"/>
                  </a:lnTo>
                  <a:lnTo>
                    <a:pt x="172" y="9"/>
                  </a:lnTo>
                  <a:lnTo>
                    <a:pt x="174" y="1"/>
                  </a:lnTo>
                  <a:lnTo>
                    <a:pt x="174" y="0"/>
                  </a:lnTo>
                  <a:lnTo>
                    <a:pt x="177" y="0"/>
                  </a:lnTo>
                  <a:lnTo>
                    <a:pt x="179" y="1"/>
                  </a:lnTo>
                  <a:lnTo>
                    <a:pt x="180" y="3"/>
                  </a:lnTo>
                  <a:lnTo>
                    <a:pt x="181" y="3"/>
                  </a:lnTo>
                  <a:lnTo>
                    <a:pt x="182" y="2"/>
                  </a:lnTo>
                  <a:lnTo>
                    <a:pt x="184" y="1"/>
                  </a:lnTo>
                  <a:lnTo>
                    <a:pt x="187" y="2"/>
                  </a:lnTo>
                  <a:lnTo>
                    <a:pt x="193" y="5"/>
                  </a:lnTo>
                  <a:lnTo>
                    <a:pt x="197" y="7"/>
                  </a:lnTo>
                  <a:lnTo>
                    <a:pt x="199" y="7"/>
                  </a:lnTo>
                  <a:lnTo>
                    <a:pt x="201" y="7"/>
                  </a:lnTo>
                  <a:lnTo>
                    <a:pt x="208" y="12"/>
                  </a:lnTo>
                  <a:lnTo>
                    <a:pt x="213" y="13"/>
                  </a:lnTo>
                  <a:lnTo>
                    <a:pt x="218" y="13"/>
                  </a:lnTo>
                  <a:lnTo>
                    <a:pt x="220" y="11"/>
                  </a:lnTo>
                  <a:lnTo>
                    <a:pt x="222" y="10"/>
                  </a:lnTo>
                  <a:lnTo>
                    <a:pt x="223" y="10"/>
                  </a:lnTo>
                  <a:lnTo>
                    <a:pt x="225" y="10"/>
                  </a:lnTo>
                  <a:lnTo>
                    <a:pt x="229" y="13"/>
                  </a:lnTo>
                  <a:lnTo>
                    <a:pt x="231" y="14"/>
                  </a:lnTo>
                  <a:lnTo>
                    <a:pt x="233" y="14"/>
                  </a:lnTo>
                  <a:lnTo>
                    <a:pt x="234" y="14"/>
                  </a:lnTo>
                  <a:lnTo>
                    <a:pt x="236" y="18"/>
                  </a:lnTo>
                  <a:lnTo>
                    <a:pt x="237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873C56FB-48D8-F383-BDC4-1012F69586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36757" y="7891096"/>
              <a:ext cx="153865" cy="148368"/>
            </a:xfrm>
            <a:custGeom>
              <a:avLst/>
              <a:gdLst>
                <a:gd name="T0" fmla="*/ 47 w 124"/>
                <a:gd name="T1" fmla="*/ 5 h 121"/>
                <a:gd name="T2" fmla="*/ 55 w 124"/>
                <a:gd name="T3" fmla="*/ 7 h 121"/>
                <a:gd name="T4" fmla="*/ 61 w 124"/>
                <a:gd name="T5" fmla="*/ 5 h 121"/>
                <a:gd name="T6" fmla="*/ 68 w 124"/>
                <a:gd name="T7" fmla="*/ 9 h 121"/>
                <a:gd name="T8" fmla="*/ 76 w 124"/>
                <a:gd name="T9" fmla="*/ 7 h 121"/>
                <a:gd name="T10" fmla="*/ 83 w 124"/>
                <a:gd name="T11" fmla="*/ 7 h 121"/>
                <a:gd name="T12" fmla="*/ 93 w 124"/>
                <a:gd name="T13" fmla="*/ 9 h 121"/>
                <a:gd name="T14" fmla="*/ 97 w 124"/>
                <a:gd name="T15" fmla="*/ 15 h 121"/>
                <a:gd name="T16" fmla="*/ 102 w 124"/>
                <a:gd name="T17" fmla="*/ 19 h 121"/>
                <a:gd name="T18" fmla="*/ 108 w 124"/>
                <a:gd name="T19" fmla="*/ 17 h 121"/>
                <a:gd name="T20" fmla="*/ 115 w 124"/>
                <a:gd name="T21" fmla="*/ 18 h 121"/>
                <a:gd name="T22" fmla="*/ 113 w 124"/>
                <a:gd name="T23" fmla="*/ 26 h 121"/>
                <a:gd name="T24" fmla="*/ 108 w 124"/>
                <a:gd name="T25" fmla="*/ 35 h 121"/>
                <a:gd name="T26" fmla="*/ 108 w 124"/>
                <a:gd name="T27" fmla="*/ 42 h 121"/>
                <a:gd name="T28" fmla="*/ 115 w 124"/>
                <a:gd name="T29" fmla="*/ 47 h 121"/>
                <a:gd name="T30" fmla="*/ 123 w 124"/>
                <a:gd name="T31" fmla="*/ 55 h 121"/>
                <a:gd name="T32" fmla="*/ 118 w 124"/>
                <a:gd name="T33" fmla="*/ 58 h 121"/>
                <a:gd name="T34" fmla="*/ 112 w 124"/>
                <a:gd name="T35" fmla="*/ 58 h 121"/>
                <a:gd name="T36" fmla="*/ 115 w 124"/>
                <a:gd name="T37" fmla="*/ 64 h 121"/>
                <a:gd name="T38" fmla="*/ 119 w 124"/>
                <a:gd name="T39" fmla="*/ 75 h 121"/>
                <a:gd name="T40" fmla="*/ 115 w 124"/>
                <a:gd name="T41" fmla="*/ 75 h 121"/>
                <a:gd name="T42" fmla="*/ 110 w 124"/>
                <a:gd name="T43" fmla="*/ 77 h 121"/>
                <a:gd name="T44" fmla="*/ 107 w 124"/>
                <a:gd name="T45" fmla="*/ 78 h 121"/>
                <a:gd name="T46" fmla="*/ 102 w 124"/>
                <a:gd name="T47" fmla="*/ 78 h 121"/>
                <a:gd name="T48" fmla="*/ 105 w 124"/>
                <a:gd name="T49" fmla="*/ 85 h 121"/>
                <a:gd name="T50" fmla="*/ 102 w 124"/>
                <a:gd name="T51" fmla="*/ 86 h 121"/>
                <a:gd name="T52" fmla="*/ 96 w 124"/>
                <a:gd name="T53" fmla="*/ 88 h 121"/>
                <a:gd name="T54" fmla="*/ 92 w 124"/>
                <a:gd name="T55" fmla="*/ 94 h 121"/>
                <a:gd name="T56" fmla="*/ 88 w 124"/>
                <a:gd name="T57" fmla="*/ 100 h 121"/>
                <a:gd name="T58" fmla="*/ 87 w 124"/>
                <a:gd name="T59" fmla="*/ 107 h 121"/>
                <a:gd name="T60" fmla="*/ 89 w 124"/>
                <a:gd name="T61" fmla="*/ 116 h 121"/>
                <a:gd name="T62" fmla="*/ 87 w 124"/>
                <a:gd name="T63" fmla="*/ 120 h 121"/>
                <a:gd name="T64" fmla="*/ 82 w 124"/>
                <a:gd name="T65" fmla="*/ 118 h 121"/>
                <a:gd name="T66" fmla="*/ 69 w 124"/>
                <a:gd name="T67" fmla="*/ 109 h 121"/>
                <a:gd name="T68" fmla="*/ 64 w 124"/>
                <a:gd name="T69" fmla="*/ 104 h 121"/>
                <a:gd name="T70" fmla="*/ 61 w 124"/>
                <a:gd name="T71" fmla="*/ 102 h 121"/>
                <a:gd name="T72" fmla="*/ 60 w 124"/>
                <a:gd name="T73" fmla="*/ 99 h 121"/>
                <a:gd name="T74" fmla="*/ 49 w 124"/>
                <a:gd name="T75" fmla="*/ 86 h 121"/>
                <a:gd name="T76" fmla="*/ 43 w 124"/>
                <a:gd name="T77" fmla="*/ 78 h 121"/>
                <a:gd name="T78" fmla="*/ 30 w 124"/>
                <a:gd name="T79" fmla="*/ 65 h 121"/>
                <a:gd name="T80" fmla="*/ 20 w 124"/>
                <a:gd name="T81" fmla="*/ 54 h 121"/>
                <a:gd name="T82" fmla="*/ 14 w 124"/>
                <a:gd name="T83" fmla="*/ 41 h 121"/>
                <a:gd name="T84" fmla="*/ 10 w 124"/>
                <a:gd name="T85" fmla="*/ 33 h 121"/>
                <a:gd name="T86" fmla="*/ 0 w 124"/>
                <a:gd name="T87" fmla="*/ 19 h 121"/>
                <a:gd name="T88" fmla="*/ 3 w 124"/>
                <a:gd name="T89" fmla="*/ 3 h 121"/>
                <a:gd name="T90" fmla="*/ 9 w 124"/>
                <a:gd name="T91" fmla="*/ 4 h 121"/>
                <a:gd name="T92" fmla="*/ 18 w 124"/>
                <a:gd name="T93" fmla="*/ 12 h 121"/>
                <a:gd name="T94" fmla="*/ 25 w 124"/>
                <a:gd name="T95" fmla="*/ 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4" h="121">
                  <a:moveTo>
                    <a:pt x="37" y="0"/>
                  </a:moveTo>
                  <a:lnTo>
                    <a:pt x="44" y="5"/>
                  </a:lnTo>
                  <a:lnTo>
                    <a:pt x="47" y="5"/>
                  </a:lnTo>
                  <a:lnTo>
                    <a:pt x="48" y="5"/>
                  </a:lnTo>
                  <a:lnTo>
                    <a:pt x="50" y="5"/>
                  </a:lnTo>
                  <a:lnTo>
                    <a:pt x="55" y="7"/>
                  </a:lnTo>
                  <a:lnTo>
                    <a:pt x="56" y="7"/>
                  </a:lnTo>
                  <a:lnTo>
                    <a:pt x="58" y="7"/>
                  </a:lnTo>
                  <a:lnTo>
                    <a:pt x="61" y="5"/>
                  </a:lnTo>
                  <a:lnTo>
                    <a:pt x="62" y="5"/>
                  </a:lnTo>
                  <a:lnTo>
                    <a:pt x="66" y="9"/>
                  </a:lnTo>
                  <a:lnTo>
                    <a:pt x="68" y="9"/>
                  </a:lnTo>
                  <a:lnTo>
                    <a:pt x="71" y="8"/>
                  </a:lnTo>
                  <a:lnTo>
                    <a:pt x="72" y="6"/>
                  </a:lnTo>
                  <a:lnTo>
                    <a:pt x="76" y="7"/>
                  </a:lnTo>
                  <a:lnTo>
                    <a:pt x="79" y="7"/>
                  </a:lnTo>
                  <a:lnTo>
                    <a:pt x="81" y="7"/>
                  </a:lnTo>
                  <a:lnTo>
                    <a:pt x="83" y="7"/>
                  </a:lnTo>
                  <a:lnTo>
                    <a:pt x="85" y="8"/>
                  </a:lnTo>
                  <a:lnTo>
                    <a:pt x="88" y="8"/>
                  </a:lnTo>
                  <a:lnTo>
                    <a:pt x="93" y="9"/>
                  </a:lnTo>
                  <a:lnTo>
                    <a:pt x="96" y="11"/>
                  </a:lnTo>
                  <a:lnTo>
                    <a:pt x="97" y="13"/>
                  </a:lnTo>
                  <a:lnTo>
                    <a:pt x="97" y="15"/>
                  </a:lnTo>
                  <a:lnTo>
                    <a:pt x="97" y="16"/>
                  </a:lnTo>
                  <a:lnTo>
                    <a:pt x="99" y="18"/>
                  </a:lnTo>
                  <a:lnTo>
                    <a:pt x="102" y="19"/>
                  </a:lnTo>
                  <a:lnTo>
                    <a:pt x="104" y="18"/>
                  </a:lnTo>
                  <a:lnTo>
                    <a:pt x="105" y="18"/>
                  </a:lnTo>
                  <a:lnTo>
                    <a:pt x="108" y="17"/>
                  </a:lnTo>
                  <a:lnTo>
                    <a:pt x="111" y="16"/>
                  </a:lnTo>
                  <a:lnTo>
                    <a:pt x="114" y="17"/>
                  </a:lnTo>
                  <a:lnTo>
                    <a:pt x="115" y="18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3" y="26"/>
                  </a:lnTo>
                  <a:lnTo>
                    <a:pt x="111" y="30"/>
                  </a:lnTo>
                  <a:lnTo>
                    <a:pt x="109" y="33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1"/>
                  </a:lnTo>
                  <a:lnTo>
                    <a:pt x="108" y="42"/>
                  </a:lnTo>
                  <a:lnTo>
                    <a:pt x="109" y="44"/>
                  </a:lnTo>
                  <a:lnTo>
                    <a:pt x="111" y="44"/>
                  </a:lnTo>
                  <a:lnTo>
                    <a:pt x="115" y="47"/>
                  </a:lnTo>
                  <a:lnTo>
                    <a:pt x="118" y="50"/>
                  </a:lnTo>
                  <a:lnTo>
                    <a:pt x="121" y="54"/>
                  </a:lnTo>
                  <a:lnTo>
                    <a:pt x="123" y="55"/>
                  </a:lnTo>
                  <a:lnTo>
                    <a:pt x="123" y="57"/>
                  </a:lnTo>
                  <a:lnTo>
                    <a:pt x="121" y="57"/>
                  </a:lnTo>
                  <a:lnTo>
                    <a:pt x="118" y="58"/>
                  </a:lnTo>
                  <a:lnTo>
                    <a:pt x="115" y="58"/>
                  </a:lnTo>
                  <a:lnTo>
                    <a:pt x="113" y="57"/>
                  </a:lnTo>
                  <a:lnTo>
                    <a:pt x="112" y="58"/>
                  </a:lnTo>
                  <a:lnTo>
                    <a:pt x="111" y="58"/>
                  </a:lnTo>
                  <a:lnTo>
                    <a:pt x="112" y="60"/>
                  </a:lnTo>
                  <a:lnTo>
                    <a:pt x="115" y="64"/>
                  </a:lnTo>
                  <a:lnTo>
                    <a:pt x="120" y="70"/>
                  </a:lnTo>
                  <a:lnTo>
                    <a:pt x="120" y="72"/>
                  </a:lnTo>
                  <a:lnTo>
                    <a:pt x="119" y="75"/>
                  </a:lnTo>
                  <a:lnTo>
                    <a:pt x="118" y="76"/>
                  </a:lnTo>
                  <a:lnTo>
                    <a:pt x="116" y="76"/>
                  </a:lnTo>
                  <a:lnTo>
                    <a:pt x="115" y="75"/>
                  </a:lnTo>
                  <a:lnTo>
                    <a:pt x="113" y="75"/>
                  </a:lnTo>
                  <a:lnTo>
                    <a:pt x="112" y="75"/>
                  </a:lnTo>
                  <a:lnTo>
                    <a:pt x="110" y="77"/>
                  </a:lnTo>
                  <a:lnTo>
                    <a:pt x="109" y="77"/>
                  </a:lnTo>
                  <a:lnTo>
                    <a:pt x="107" y="77"/>
                  </a:lnTo>
                  <a:lnTo>
                    <a:pt x="107" y="78"/>
                  </a:lnTo>
                  <a:lnTo>
                    <a:pt x="105" y="77"/>
                  </a:lnTo>
                  <a:lnTo>
                    <a:pt x="103" y="77"/>
                  </a:lnTo>
                  <a:lnTo>
                    <a:pt x="102" y="78"/>
                  </a:lnTo>
                  <a:lnTo>
                    <a:pt x="102" y="79"/>
                  </a:lnTo>
                  <a:lnTo>
                    <a:pt x="103" y="82"/>
                  </a:lnTo>
                  <a:lnTo>
                    <a:pt x="105" y="85"/>
                  </a:lnTo>
                  <a:lnTo>
                    <a:pt x="105" y="88"/>
                  </a:lnTo>
                  <a:lnTo>
                    <a:pt x="103" y="88"/>
                  </a:lnTo>
                  <a:lnTo>
                    <a:pt x="102" y="86"/>
                  </a:lnTo>
                  <a:lnTo>
                    <a:pt x="100" y="85"/>
                  </a:lnTo>
                  <a:lnTo>
                    <a:pt x="99" y="85"/>
                  </a:lnTo>
                  <a:lnTo>
                    <a:pt x="96" y="88"/>
                  </a:lnTo>
                  <a:lnTo>
                    <a:pt x="93" y="91"/>
                  </a:lnTo>
                  <a:lnTo>
                    <a:pt x="93" y="92"/>
                  </a:lnTo>
                  <a:lnTo>
                    <a:pt x="92" y="94"/>
                  </a:lnTo>
                  <a:lnTo>
                    <a:pt x="92" y="95"/>
                  </a:lnTo>
                  <a:lnTo>
                    <a:pt x="92" y="99"/>
                  </a:lnTo>
                  <a:lnTo>
                    <a:pt x="88" y="100"/>
                  </a:lnTo>
                  <a:lnTo>
                    <a:pt x="87" y="101"/>
                  </a:lnTo>
                  <a:lnTo>
                    <a:pt x="86" y="102"/>
                  </a:lnTo>
                  <a:lnTo>
                    <a:pt x="87" y="107"/>
                  </a:lnTo>
                  <a:lnTo>
                    <a:pt x="87" y="110"/>
                  </a:lnTo>
                  <a:lnTo>
                    <a:pt x="89" y="115"/>
                  </a:lnTo>
                  <a:lnTo>
                    <a:pt x="89" y="116"/>
                  </a:lnTo>
                  <a:lnTo>
                    <a:pt x="89" y="117"/>
                  </a:lnTo>
                  <a:lnTo>
                    <a:pt x="87" y="119"/>
                  </a:lnTo>
                  <a:lnTo>
                    <a:pt x="87" y="120"/>
                  </a:lnTo>
                  <a:lnTo>
                    <a:pt x="86" y="120"/>
                  </a:lnTo>
                  <a:lnTo>
                    <a:pt x="83" y="118"/>
                  </a:lnTo>
                  <a:lnTo>
                    <a:pt x="82" y="118"/>
                  </a:lnTo>
                  <a:lnTo>
                    <a:pt x="76" y="114"/>
                  </a:lnTo>
                  <a:lnTo>
                    <a:pt x="74" y="112"/>
                  </a:lnTo>
                  <a:lnTo>
                    <a:pt x="69" y="109"/>
                  </a:lnTo>
                  <a:lnTo>
                    <a:pt x="67" y="107"/>
                  </a:lnTo>
                  <a:lnTo>
                    <a:pt x="66" y="105"/>
                  </a:lnTo>
                  <a:lnTo>
                    <a:pt x="64" y="104"/>
                  </a:lnTo>
                  <a:lnTo>
                    <a:pt x="61" y="105"/>
                  </a:lnTo>
                  <a:lnTo>
                    <a:pt x="59" y="103"/>
                  </a:lnTo>
                  <a:lnTo>
                    <a:pt x="61" y="102"/>
                  </a:lnTo>
                  <a:lnTo>
                    <a:pt x="61" y="101"/>
                  </a:lnTo>
                  <a:lnTo>
                    <a:pt x="61" y="101"/>
                  </a:lnTo>
                  <a:lnTo>
                    <a:pt x="60" y="99"/>
                  </a:lnTo>
                  <a:lnTo>
                    <a:pt x="53" y="92"/>
                  </a:lnTo>
                  <a:lnTo>
                    <a:pt x="50" y="87"/>
                  </a:lnTo>
                  <a:lnTo>
                    <a:pt x="49" y="86"/>
                  </a:lnTo>
                  <a:lnTo>
                    <a:pt x="49" y="81"/>
                  </a:lnTo>
                  <a:lnTo>
                    <a:pt x="48" y="81"/>
                  </a:lnTo>
                  <a:lnTo>
                    <a:pt x="43" y="78"/>
                  </a:lnTo>
                  <a:lnTo>
                    <a:pt x="37" y="72"/>
                  </a:lnTo>
                  <a:lnTo>
                    <a:pt x="31" y="66"/>
                  </a:lnTo>
                  <a:lnTo>
                    <a:pt x="30" y="65"/>
                  </a:lnTo>
                  <a:lnTo>
                    <a:pt x="27" y="61"/>
                  </a:lnTo>
                  <a:lnTo>
                    <a:pt x="24" y="57"/>
                  </a:lnTo>
                  <a:lnTo>
                    <a:pt x="20" y="54"/>
                  </a:lnTo>
                  <a:lnTo>
                    <a:pt x="18" y="52"/>
                  </a:lnTo>
                  <a:lnTo>
                    <a:pt x="15" y="47"/>
                  </a:lnTo>
                  <a:lnTo>
                    <a:pt x="14" y="41"/>
                  </a:lnTo>
                  <a:lnTo>
                    <a:pt x="13" y="36"/>
                  </a:lnTo>
                  <a:lnTo>
                    <a:pt x="12" y="34"/>
                  </a:lnTo>
                  <a:lnTo>
                    <a:pt x="10" y="33"/>
                  </a:lnTo>
                  <a:lnTo>
                    <a:pt x="5" y="27"/>
                  </a:lnTo>
                  <a:lnTo>
                    <a:pt x="0" y="23"/>
                  </a:lnTo>
                  <a:lnTo>
                    <a:pt x="0" y="19"/>
                  </a:lnTo>
                  <a:lnTo>
                    <a:pt x="1" y="12"/>
                  </a:lnTo>
                  <a:lnTo>
                    <a:pt x="1" y="5"/>
                  </a:lnTo>
                  <a:lnTo>
                    <a:pt x="3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9" y="4"/>
                  </a:lnTo>
                  <a:lnTo>
                    <a:pt x="13" y="9"/>
                  </a:lnTo>
                  <a:lnTo>
                    <a:pt x="15" y="11"/>
                  </a:lnTo>
                  <a:lnTo>
                    <a:pt x="18" y="12"/>
                  </a:lnTo>
                  <a:lnTo>
                    <a:pt x="20" y="9"/>
                  </a:lnTo>
                  <a:lnTo>
                    <a:pt x="23" y="5"/>
                  </a:lnTo>
                  <a:lnTo>
                    <a:pt x="25" y="3"/>
                  </a:lnTo>
                  <a:lnTo>
                    <a:pt x="33" y="3"/>
                  </a:lnTo>
                  <a:lnTo>
                    <a:pt x="3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78B4BE6-86E7-53E2-45EC-8C440C479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4715" y="7517423"/>
              <a:ext cx="153865" cy="120894"/>
            </a:xfrm>
            <a:custGeom>
              <a:avLst/>
              <a:gdLst>
                <a:gd name="T0" fmla="*/ 74 w 123"/>
                <a:gd name="T1" fmla="*/ 4 h 99"/>
                <a:gd name="T2" fmla="*/ 80 w 123"/>
                <a:gd name="T3" fmla="*/ 1 h 99"/>
                <a:gd name="T4" fmla="*/ 83 w 123"/>
                <a:gd name="T5" fmla="*/ 7 h 99"/>
                <a:gd name="T6" fmla="*/ 93 w 123"/>
                <a:gd name="T7" fmla="*/ 11 h 99"/>
                <a:gd name="T8" fmla="*/ 96 w 123"/>
                <a:gd name="T9" fmla="*/ 12 h 99"/>
                <a:gd name="T10" fmla="*/ 105 w 123"/>
                <a:gd name="T11" fmla="*/ 17 h 99"/>
                <a:gd name="T12" fmla="*/ 102 w 123"/>
                <a:gd name="T13" fmla="*/ 24 h 99"/>
                <a:gd name="T14" fmla="*/ 102 w 123"/>
                <a:gd name="T15" fmla="*/ 28 h 99"/>
                <a:gd name="T16" fmla="*/ 100 w 123"/>
                <a:gd name="T17" fmla="*/ 34 h 99"/>
                <a:gd name="T18" fmla="*/ 106 w 123"/>
                <a:gd name="T19" fmla="*/ 34 h 99"/>
                <a:gd name="T20" fmla="*/ 111 w 123"/>
                <a:gd name="T21" fmla="*/ 37 h 99"/>
                <a:gd name="T22" fmla="*/ 119 w 123"/>
                <a:gd name="T23" fmla="*/ 45 h 99"/>
                <a:gd name="T24" fmla="*/ 117 w 123"/>
                <a:gd name="T25" fmla="*/ 50 h 99"/>
                <a:gd name="T26" fmla="*/ 122 w 123"/>
                <a:gd name="T27" fmla="*/ 55 h 99"/>
                <a:gd name="T28" fmla="*/ 115 w 123"/>
                <a:gd name="T29" fmla="*/ 67 h 99"/>
                <a:gd name="T30" fmla="*/ 114 w 123"/>
                <a:gd name="T31" fmla="*/ 67 h 99"/>
                <a:gd name="T32" fmla="*/ 107 w 123"/>
                <a:gd name="T33" fmla="*/ 70 h 99"/>
                <a:gd name="T34" fmla="*/ 102 w 123"/>
                <a:gd name="T35" fmla="*/ 78 h 99"/>
                <a:gd name="T36" fmla="*/ 102 w 123"/>
                <a:gd name="T37" fmla="*/ 83 h 99"/>
                <a:gd name="T38" fmla="*/ 105 w 123"/>
                <a:gd name="T39" fmla="*/ 87 h 99"/>
                <a:gd name="T40" fmla="*/ 106 w 123"/>
                <a:gd name="T41" fmla="*/ 95 h 99"/>
                <a:gd name="T42" fmla="*/ 101 w 123"/>
                <a:gd name="T43" fmla="*/ 97 h 99"/>
                <a:gd name="T44" fmla="*/ 95 w 123"/>
                <a:gd name="T45" fmla="*/ 98 h 99"/>
                <a:gd name="T46" fmla="*/ 89 w 123"/>
                <a:gd name="T47" fmla="*/ 91 h 99"/>
                <a:gd name="T48" fmla="*/ 83 w 123"/>
                <a:gd name="T49" fmla="*/ 88 h 99"/>
                <a:gd name="T50" fmla="*/ 77 w 123"/>
                <a:gd name="T51" fmla="*/ 85 h 99"/>
                <a:gd name="T52" fmla="*/ 74 w 123"/>
                <a:gd name="T53" fmla="*/ 78 h 99"/>
                <a:gd name="T54" fmla="*/ 73 w 123"/>
                <a:gd name="T55" fmla="*/ 67 h 99"/>
                <a:gd name="T56" fmla="*/ 68 w 123"/>
                <a:gd name="T57" fmla="*/ 72 h 99"/>
                <a:gd name="T58" fmla="*/ 59 w 123"/>
                <a:gd name="T59" fmla="*/ 77 h 99"/>
                <a:gd name="T60" fmla="*/ 51 w 123"/>
                <a:gd name="T61" fmla="*/ 75 h 99"/>
                <a:gd name="T62" fmla="*/ 53 w 123"/>
                <a:gd name="T63" fmla="*/ 72 h 99"/>
                <a:gd name="T64" fmla="*/ 51 w 123"/>
                <a:gd name="T65" fmla="*/ 67 h 99"/>
                <a:gd name="T66" fmla="*/ 53 w 123"/>
                <a:gd name="T67" fmla="*/ 62 h 99"/>
                <a:gd name="T68" fmla="*/ 43 w 123"/>
                <a:gd name="T69" fmla="*/ 58 h 99"/>
                <a:gd name="T70" fmla="*/ 38 w 123"/>
                <a:gd name="T71" fmla="*/ 58 h 99"/>
                <a:gd name="T72" fmla="*/ 35 w 123"/>
                <a:gd name="T73" fmla="*/ 51 h 99"/>
                <a:gd name="T74" fmla="*/ 26 w 123"/>
                <a:gd name="T75" fmla="*/ 49 h 99"/>
                <a:gd name="T76" fmla="*/ 22 w 123"/>
                <a:gd name="T77" fmla="*/ 41 h 99"/>
                <a:gd name="T78" fmla="*/ 19 w 123"/>
                <a:gd name="T79" fmla="*/ 35 h 99"/>
                <a:gd name="T80" fmla="*/ 11 w 123"/>
                <a:gd name="T81" fmla="*/ 39 h 99"/>
                <a:gd name="T82" fmla="*/ 5 w 123"/>
                <a:gd name="T83" fmla="*/ 34 h 99"/>
                <a:gd name="T84" fmla="*/ 2 w 123"/>
                <a:gd name="T85" fmla="*/ 26 h 99"/>
                <a:gd name="T86" fmla="*/ 0 w 123"/>
                <a:gd name="T87" fmla="*/ 19 h 99"/>
                <a:gd name="T88" fmla="*/ 26 w 123"/>
                <a:gd name="T89" fmla="*/ 5 h 99"/>
                <a:gd name="T90" fmla="*/ 29 w 123"/>
                <a:gd name="T91" fmla="*/ 12 h 99"/>
                <a:gd name="T92" fmla="*/ 33 w 123"/>
                <a:gd name="T93" fmla="*/ 10 h 99"/>
                <a:gd name="T94" fmla="*/ 40 w 123"/>
                <a:gd name="T95" fmla="*/ 12 h 99"/>
                <a:gd name="T96" fmla="*/ 48 w 123"/>
                <a:gd name="T97" fmla="*/ 12 h 99"/>
                <a:gd name="T98" fmla="*/ 54 w 123"/>
                <a:gd name="T99" fmla="*/ 4 h 99"/>
                <a:gd name="T100" fmla="*/ 60 w 123"/>
                <a:gd name="T101" fmla="*/ 6 h 99"/>
                <a:gd name="T102" fmla="*/ 63 w 123"/>
                <a:gd name="T103" fmla="*/ 0 h 99"/>
                <a:gd name="T104" fmla="*/ 67 w 123"/>
                <a:gd name="T105" fmla="*/ 3 h 99"/>
                <a:gd name="T106" fmla="*/ 73 w 123"/>
                <a:gd name="T107" fmla="*/ 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3" h="99">
                  <a:moveTo>
                    <a:pt x="73" y="3"/>
                  </a:moveTo>
                  <a:lnTo>
                    <a:pt x="73" y="3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79" y="2"/>
                  </a:lnTo>
                  <a:lnTo>
                    <a:pt x="80" y="1"/>
                  </a:lnTo>
                  <a:lnTo>
                    <a:pt x="81" y="1"/>
                  </a:lnTo>
                  <a:lnTo>
                    <a:pt x="81" y="4"/>
                  </a:lnTo>
                  <a:lnTo>
                    <a:pt x="83" y="7"/>
                  </a:lnTo>
                  <a:lnTo>
                    <a:pt x="86" y="10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4" y="10"/>
                  </a:lnTo>
                  <a:lnTo>
                    <a:pt x="95" y="11"/>
                  </a:lnTo>
                  <a:lnTo>
                    <a:pt x="96" y="12"/>
                  </a:lnTo>
                  <a:lnTo>
                    <a:pt x="98" y="14"/>
                  </a:lnTo>
                  <a:lnTo>
                    <a:pt x="103" y="16"/>
                  </a:lnTo>
                  <a:lnTo>
                    <a:pt x="105" y="17"/>
                  </a:lnTo>
                  <a:lnTo>
                    <a:pt x="105" y="18"/>
                  </a:lnTo>
                  <a:lnTo>
                    <a:pt x="105" y="20"/>
                  </a:lnTo>
                  <a:lnTo>
                    <a:pt x="102" y="24"/>
                  </a:lnTo>
                  <a:lnTo>
                    <a:pt x="102" y="26"/>
                  </a:lnTo>
                  <a:lnTo>
                    <a:pt x="102" y="27"/>
                  </a:lnTo>
                  <a:lnTo>
                    <a:pt x="102" y="28"/>
                  </a:lnTo>
                  <a:lnTo>
                    <a:pt x="100" y="31"/>
                  </a:lnTo>
                  <a:lnTo>
                    <a:pt x="100" y="32"/>
                  </a:lnTo>
                  <a:lnTo>
                    <a:pt x="100" y="34"/>
                  </a:lnTo>
                  <a:lnTo>
                    <a:pt x="101" y="35"/>
                  </a:lnTo>
                  <a:lnTo>
                    <a:pt x="101" y="35"/>
                  </a:lnTo>
                  <a:lnTo>
                    <a:pt x="106" y="34"/>
                  </a:lnTo>
                  <a:lnTo>
                    <a:pt x="107" y="37"/>
                  </a:lnTo>
                  <a:lnTo>
                    <a:pt x="111" y="37"/>
                  </a:lnTo>
                  <a:lnTo>
                    <a:pt x="111" y="37"/>
                  </a:lnTo>
                  <a:lnTo>
                    <a:pt x="115" y="40"/>
                  </a:lnTo>
                  <a:lnTo>
                    <a:pt x="115" y="42"/>
                  </a:lnTo>
                  <a:lnTo>
                    <a:pt x="119" y="45"/>
                  </a:lnTo>
                  <a:lnTo>
                    <a:pt x="116" y="47"/>
                  </a:lnTo>
                  <a:lnTo>
                    <a:pt x="117" y="48"/>
                  </a:lnTo>
                  <a:lnTo>
                    <a:pt x="117" y="50"/>
                  </a:lnTo>
                  <a:lnTo>
                    <a:pt x="120" y="50"/>
                  </a:lnTo>
                  <a:lnTo>
                    <a:pt x="122" y="51"/>
                  </a:lnTo>
                  <a:lnTo>
                    <a:pt x="122" y="55"/>
                  </a:lnTo>
                  <a:lnTo>
                    <a:pt x="122" y="58"/>
                  </a:lnTo>
                  <a:lnTo>
                    <a:pt x="117" y="63"/>
                  </a:lnTo>
                  <a:lnTo>
                    <a:pt x="115" y="67"/>
                  </a:lnTo>
                  <a:lnTo>
                    <a:pt x="115" y="68"/>
                  </a:lnTo>
                  <a:lnTo>
                    <a:pt x="114" y="68"/>
                  </a:lnTo>
                  <a:lnTo>
                    <a:pt x="114" y="67"/>
                  </a:lnTo>
                  <a:lnTo>
                    <a:pt x="112" y="67"/>
                  </a:lnTo>
                  <a:lnTo>
                    <a:pt x="110" y="66"/>
                  </a:lnTo>
                  <a:lnTo>
                    <a:pt x="107" y="70"/>
                  </a:lnTo>
                  <a:lnTo>
                    <a:pt x="105" y="74"/>
                  </a:lnTo>
                  <a:lnTo>
                    <a:pt x="104" y="76"/>
                  </a:lnTo>
                  <a:lnTo>
                    <a:pt x="102" y="78"/>
                  </a:lnTo>
                  <a:lnTo>
                    <a:pt x="102" y="80"/>
                  </a:lnTo>
                  <a:lnTo>
                    <a:pt x="102" y="81"/>
                  </a:lnTo>
                  <a:lnTo>
                    <a:pt x="102" y="83"/>
                  </a:lnTo>
                  <a:lnTo>
                    <a:pt x="102" y="84"/>
                  </a:lnTo>
                  <a:lnTo>
                    <a:pt x="104" y="86"/>
                  </a:lnTo>
                  <a:lnTo>
                    <a:pt x="105" y="87"/>
                  </a:lnTo>
                  <a:lnTo>
                    <a:pt x="107" y="92"/>
                  </a:lnTo>
                  <a:lnTo>
                    <a:pt x="106" y="93"/>
                  </a:lnTo>
                  <a:lnTo>
                    <a:pt x="106" y="95"/>
                  </a:lnTo>
                  <a:lnTo>
                    <a:pt x="105" y="96"/>
                  </a:lnTo>
                  <a:lnTo>
                    <a:pt x="104" y="97"/>
                  </a:lnTo>
                  <a:lnTo>
                    <a:pt x="101" y="97"/>
                  </a:lnTo>
                  <a:lnTo>
                    <a:pt x="98" y="97"/>
                  </a:lnTo>
                  <a:lnTo>
                    <a:pt x="96" y="98"/>
                  </a:lnTo>
                  <a:lnTo>
                    <a:pt x="95" y="98"/>
                  </a:lnTo>
                  <a:lnTo>
                    <a:pt x="93" y="96"/>
                  </a:lnTo>
                  <a:lnTo>
                    <a:pt x="90" y="93"/>
                  </a:lnTo>
                  <a:lnTo>
                    <a:pt x="89" y="91"/>
                  </a:lnTo>
                  <a:lnTo>
                    <a:pt x="88" y="90"/>
                  </a:lnTo>
                  <a:lnTo>
                    <a:pt x="86" y="89"/>
                  </a:lnTo>
                  <a:lnTo>
                    <a:pt x="83" y="88"/>
                  </a:lnTo>
                  <a:lnTo>
                    <a:pt x="81" y="86"/>
                  </a:lnTo>
                  <a:lnTo>
                    <a:pt x="79" y="85"/>
                  </a:lnTo>
                  <a:lnTo>
                    <a:pt x="77" y="85"/>
                  </a:lnTo>
                  <a:lnTo>
                    <a:pt x="74" y="85"/>
                  </a:lnTo>
                  <a:lnTo>
                    <a:pt x="74" y="81"/>
                  </a:lnTo>
                  <a:lnTo>
                    <a:pt x="74" y="78"/>
                  </a:lnTo>
                  <a:lnTo>
                    <a:pt x="72" y="76"/>
                  </a:lnTo>
                  <a:lnTo>
                    <a:pt x="74" y="67"/>
                  </a:lnTo>
                  <a:lnTo>
                    <a:pt x="73" y="67"/>
                  </a:lnTo>
                  <a:lnTo>
                    <a:pt x="72" y="67"/>
                  </a:lnTo>
                  <a:lnTo>
                    <a:pt x="70" y="69"/>
                  </a:lnTo>
                  <a:lnTo>
                    <a:pt x="68" y="72"/>
                  </a:lnTo>
                  <a:lnTo>
                    <a:pt x="68" y="74"/>
                  </a:lnTo>
                  <a:lnTo>
                    <a:pt x="65" y="76"/>
                  </a:lnTo>
                  <a:lnTo>
                    <a:pt x="59" y="77"/>
                  </a:lnTo>
                  <a:lnTo>
                    <a:pt x="53" y="76"/>
                  </a:lnTo>
                  <a:lnTo>
                    <a:pt x="52" y="75"/>
                  </a:lnTo>
                  <a:lnTo>
                    <a:pt x="51" y="75"/>
                  </a:lnTo>
                  <a:lnTo>
                    <a:pt x="51" y="74"/>
                  </a:lnTo>
                  <a:lnTo>
                    <a:pt x="52" y="73"/>
                  </a:lnTo>
                  <a:lnTo>
                    <a:pt x="53" y="72"/>
                  </a:lnTo>
                  <a:lnTo>
                    <a:pt x="53" y="70"/>
                  </a:lnTo>
                  <a:lnTo>
                    <a:pt x="53" y="68"/>
                  </a:lnTo>
                  <a:lnTo>
                    <a:pt x="51" y="67"/>
                  </a:lnTo>
                  <a:lnTo>
                    <a:pt x="52" y="65"/>
                  </a:lnTo>
                  <a:lnTo>
                    <a:pt x="53" y="63"/>
                  </a:lnTo>
                  <a:lnTo>
                    <a:pt x="53" y="62"/>
                  </a:lnTo>
                  <a:lnTo>
                    <a:pt x="49" y="58"/>
                  </a:lnTo>
                  <a:lnTo>
                    <a:pt x="46" y="58"/>
                  </a:lnTo>
                  <a:lnTo>
                    <a:pt x="43" y="58"/>
                  </a:lnTo>
                  <a:lnTo>
                    <a:pt x="40" y="57"/>
                  </a:lnTo>
                  <a:lnTo>
                    <a:pt x="39" y="57"/>
                  </a:lnTo>
                  <a:lnTo>
                    <a:pt x="38" y="58"/>
                  </a:lnTo>
                  <a:lnTo>
                    <a:pt x="37" y="59"/>
                  </a:lnTo>
                  <a:lnTo>
                    <a:pt x="37" y="58"/>
                  </a:lnTo>
                  <a:lnTo>
                    <a:pt x="35" y="51"/>
                  </a:lnTo>
                  <a:lnTo>
                    <a:pt x="34" y="50"/>
                  </a:lnTo>
                  <a:lnTo>
                    <a:pt x="31" y="50"/>
                  </a:lnTo>
                  <a:lnTo>
                    <a:pt x="26" y="49"/>
                  </a:lnTo>
                  <a:lnTo>
                    <a:pt x="24" y="48"/>
                  </a:lnTo>
                  <a:lnTo>
                    <a:pt x="23" y="45"/>
                  </a:lnTo>
                  <a:lnTo>
                    <a:pt x="22" y="41"/>
                  </a:lnTo>
                  <a:lnTo>
                    <a:pt x="21" y="38"/>
                  </a:lnTo>
                  <a:lnTo>
                    <a:pt x="20" y="37"/>
                  </a:lnTo>
                  <a:lnTo>
                    <a:pt x="19" y="35"/>
                  </a:lnTo>
                  <a:lnTo>
                    <a:pt x="16" y="36"/>
                  </a:lnTo>
                  <a:lnTo>
                    <a:pt x="13" y="38"/>
                  </a:lnTo>
                  <a:lnTo>
                    <a:pt x="11" y="39"/>
                  </a:lnTo>
                  <a:lnTo>
                    <a:pt x="10" y="39"/>
                  </a:lnTo>
                  <a:lnTo>
                    <a:pt x="8" y="37"/>
                  </a:lnTo>
                  <a:lnTo>
                    <a:pt x="5" y="34"/>
                  </a:lnTo>
                  <a:lnTo>
                    <a:pt x="2" y="31"/>
                  </a:lnTo>
                  <a:lnTo>
                    <a:pt x="2" y="29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14" y="11"/>
                  </a:lnTo>
                  <a:lnTo>
                    <a:pt x="22" y="6"/>
                  </a:lnTo>
                  <a:lnTo>
                    <a:pt x="26" y="5"/>
                  </a:lnTo>
                  <a:lnTo>
                    <a:pt x="27" y="9"/>
                  </a:lnTo>
                  <a:lnTo>
                    <a:pt x="28" y="11"/>
                  </a:lnTo>
                  <a:lnTo>
                    <a:pt x="29" y="12"/>
                  </a:lnTo>
                  <a:lnTo>
                    <a:pt x="31" y="12"/>
                  </a:lnTo>
                  <a:lnTo>
                    <a:pt x="32" y="11"/>
                  </a:lnTo>
                  <a:lnTo>
                    <a:pt x="33" y="10"/>
                  </a:lnTo>
                  <a:lnTo>
                    <a:pt x="37" y="11"/>
                  </a:lnTo>
                  <a:lnTo>
                    <a:pt x="39" y="11"/>
                  </a:lnTo>
                  <a:lnTo>
                    <a:pt x="40" y="12"/>
                  </a:lnTo>
                  <a:lnTo>
                    <a:pt x="42" y="13"/>
                  </a:lnTo>
                  <a:lnTo>
                    <a:pt x="44" y="13"/>
                  </a:lnTo>
                  <a:lnTo>
                    <a:pt x="48" y="12"/>
                  </a:lnTo>
                  <a:lnTo>
                    <a:pt x="53" y="9"/>
                  </a:lnTo>
                  <a:lnTo>
                    <a:pt x="54" y="7"/>
                  </a:lnTo>
                  <a:lnTo>
                    <a:pt x="54" y="4"/>
                  </a:lnTo>
                  <a:lnTo>
                    <a:pt x="57" y="6"/>
                  </a:lnTo>
                  <a:lnTo>
                    <a:pt x="59" y="6"/>
                  </a:lnTo>
                  <a:lnTo>
                    <a:pt x="60" y="6"/>
                  </a:lnTo>
                  <a:lnTo>
                    <a:pt x="59" y="3"/>
                  </a:lnTo>
                  <a:lnTo>
                    <a:pt x="61" y="1"/>
                  </a:lnTo>
                  <a:lnTo>
                    <a:pt x="63" y="0"/>
                  </a:lnTo>
                  <a:lnTo>
                    <a:pt x="64" y="1"/>
                  </a:lnTo>
                  <a:lnTo>
                    <a:pt x="66" y="3"/>
                  </a:lnTo>
                  <a:lnTo>
                    <a:pt x="67" y="3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3" y="1"/>
                  </a:lnTo>
                  <a:lnTo>
                    <a:pt x="7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EDB812AA-699C-44C4-FE35-1CDE48623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00526" y="7946048"/>
              <a:ext cx="247285" cy="164856"/>
            </a:xfrm>
            <a:custGeom>
              <a:avLst/>
              <a:gdLst>
                <a:gd name="T0" fmla="*/ 194 w 199"/>
                <a:gd name="T1" fmla="*/ 37 h 131"/>
                <a:gd name="T2" fmla="*/ 181 w 199"/>
                <a:gd name="T3" fmla="*/ 43 h 131"/>
                <a:gd name="T4" fmla="*/ 176 w 199"/>
                <a:gd name="T5" fmla="*/ 54 h 131"/>
                <a:gd name="T6" fmla="*/ 171 w 199"/>
                <a:gd name="T7" fmla="*/ 67 h 131"/>
                <a:gd name="T8" fmla="*/ 170 w 199"/>
                <a:gd name="T9" fmla="*/ 83 h 131"/>
                <a:gd name="T10" fmla="*/ 180 w 199"/>
                <a:gd name="T11" fmla="*/ 99 h 131"/>
                <a:gd name="T12" fmla="*/ 173 w 199"/>
                <a:gd name="T13" fmla="*/ 99 h 131"/>
                <a:gd name="T14" fmla="*/ 166 w 199"/>
                <a:gd name="T15" fmla="*/ 100 h 131"/>
                <a:gd name="T16" fmla="*/ 159 w 199"/>
                <a:gd name="T17" fmla="*/ 97 h 131"/>
                <a:gd name="T18" fmla="*/ 154 w 199"/>
                <a:gd name="T19" fmla="*/ 94 h 131"/>
                <a:gd name="T20" fmla="*/ 144 w 199"/>
                <a:gd name="T21" fmla="*/ 98 h 131"/>
                <a:gd name="T22" fmla="*/ 135 w 199"/>
                <a:gd name="T23" fmla="*/ 99 h 131"/>
                <a:gd name="T24" fmla="*/ 132 w 199"/>
                <a:gd name="T25" fmla="*/ 104 h 131"/>
                <a:gd name="T26" fmla="*/ 126 w 199"/>
                <a:gd name="T27" fmla="*/ 107 h 131"/>
                <a:gd name="T28" fmla="*/ 122 w 199"/>
                <a:gd name="T29" fmla="*/ 108 h 131"/>
                <a:gd name="T30" fmla="*/ 118 w 199"/>
                <a:gd name="T31" fmla="*/ 111 h 131"/>
                <a:gd name="T32" fmla="*/ 120 w 199"/>
                <a:gd name="T33" fmla="*/ 118 h 131"/>
                <a:gd name="T34" fmla="*/ 118 w 199"/>
                <a:gd name="T35" fmla="*/ 126 h 131"/>
                <a:gd name="T36" fmla="*/ 107 w 199"/>
                <a:gd name="T37" fmla="*/ 127 h 131"/>
                <a:gd name="T38" fmla="*/ 96 w 199"/>
                <a:gd name="T39" fmla="*/ 129 h 131"/>
                <a:gd name="T40" fmla="*/ 84 w 199"/>
                <a:gd name="T41" fmla="*/ 125 h 131"/>
                <a:gd name="T42" fmla="*/ 77 w 199"/>
                <a:gd name="T43" fmla="*/ 125 h 131"/>
                <a:gd name="T44" fmla="*/ 70 w 199"/>
                <a:gd name="T45" fmla="*/ 120 h 131"/>
                <a:gd name="T46" fmla="*/ 65 w 199"/>
                <a:gd name="T47" fmla="*/ 118 h 131"/>
                <a:gd name="T48" fmla="*/ 54 w 199"/>
                <a:gd name="T49" fmla="*/ 118 h 131"/>
                <a:gd name="T50" fmla="*/ 51 w 199"/>
                <a:gd name="T51" fmla="*/ 121 h 131"/>
                <a:gd name="T52" fmla="*/ 41 w 199"/>
                <a:gd name="T53" fmla="*/ 124 h 131"/>
                <a:gd name="T54" fmla="*/ 32 w 199"/>
                <a:gd name="T55" fmla="*/ 124 h 131"/>
                <a:gd name="T56" fmla="*/ 21 w 199"/>
                <a:gd name="T57" fmla="*/ 126 h 131"/>
                <a:gd name="T58" fmla="*/ 19 w 199"/>
                <a:gd name="T59" fmla="*/ 115 h 131"/>
                <a:gd name="T60" fmla="*/ 20 w 199"/>
                <a:gd name="T61" fmla="*/ 108 h 131"/>
                <a:gd name="T62" fmla="*/ 15 w 199"/>
                <a:gd name="T63" fmla="*/ 98 h 131"/>
                <a:gd name="T64" fmla="*/ 7 w 199"/>
                <a:gd name="T65" fmla="*/ 93 h 131"/>
                <a:gd name="T66" fmla="*/ 2 w 199"/>
                <a:gd name="T67" fmla="*/ 83 h 131"/>
                <a:gd name="T68" fmla="*/ 5 w 199"/>
                <a:gd name="T69" fmla="*/ 77 h 131"/>
                <a:gd name="T70" fmla="*/ 2 w 199"/>
                <a:gd name="T71" fmla="*/ 71 h 131"/>
                <a:gd name="T72" fmla="*/ 2 w 199"/>
                <a:gd name="T73" fmla="*/ 64 h 131"/>
                <a:gd name="T74" fmla="*/ 6 w 199"/>
                <a:gd name="T75" fmla="*/ 60 h 131"/>
                <a:gd name="T76" fmla="*/ 15 w 199"/>
                <a:gd name="T77" fmla="*/ 54 h 131"/>
                <a:gd name="T78" fmla="*/ 19 w 199"/>
                <a:gd name="T79" fmla="*/ 48 h 131"/>
                <a:gd name="T80" fmla="*/ 14 w 199"/>
                <a:gd name="T81" fmla="*/ 42 h 131"/>
                <a:gd name="T82" fmla="*/ 6 w 199"/>
                <a:gd name="T83" fmla="*/ 35 h 131"/>
                <a:gd name="T84" fmla="*/ 2 w 199"/>
                <a:gd name="T85" fmla="*/ 26 h 131"/>
                <a:gd name="T86" fmla="*/ 0 w 199"/>
                <a:gd name="T87" fmla="*/ 20 h 131"/>
                <a:gd name="T88" fmla="*/ 2 w 199"/>
                <a:gd name="T89" fmla="*/ 11 h 131"/>
                <a:gd name="T90" fmla="*/ 8 w 199"/>
                <a:gd name="T91" fmla="*/ 4 h 131"/>
                <a:gd name="T92" fmla="*/ 11 w 199"/>
                <a:gd name="T93" fmla="*/ 0 h 131"/>
                <a:gd name="T94" fmla="*/ 21 w 199"/>
                <a:gd name="T95" fmla="*/ 8 h 131"/>
                <a:gd name="T96" fmla="*/ 17 w 199"/>
                <a:gd name="T97" fmla="*/ 11 h 131"/>
                <a:gd name="T98" fmla="*/ 16 w 199"/>
                <a:gd name="T99" fmla="*/ 17 h 131"/>
                <a:gd name="T100" fmla="*/ 38 w 199"/>
                <a:gd name="T101" fmla="*/ 17 h 131"/>
                <a:gd name="T102" fmla="*/ 66 w 199"/>
                <a:gd name="T103" fmla="*/ 20 h 131"/>
                <a:gd name="T104" fmla="*/ 100 w 199"/>
                <a:gd name="T105" fmla="*/ 25 h 131"/>
                <a:gd name="T106" fmla="*/ 113 w 199"/>
                <a:gd name="T107" fmla="*/ 17 h 131"/>
                <a:gd name="T108" fmla="*/ 143 w 199"/>
                <a:gd name="T109" fmla="*/ 4 h 131"/>
                <a:gd name="T110" fmla="*/ 161 w 199"/>
                <a:gd name="T111" fmla="*/ 10 h 131"/>
                <a:gd name="T112" fmla="*/ 170 w 199"/>
                <a:gd name="T113" fmla="*/ 12 h 131"/>
                <a:gd name="T114" fmla="*/ 178 w 199"/>
                <a:gd name="T115" fmla="*/ 14 h 131"/>
                <a:gd name="T116" fmla="*/ 192 w 199"/>
                <a:gd name="T117" fmla="*/ 2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99" h="131">
                  <a:moveTo>
                    <a:pt x="198" y="22"/>
                  </a:moveTo>
                  <a:lnTo>
                    <a:pt x="197" y="33"/>
                  </a:lnTo>
                  <a:lnTo>
                    <a:pt x="194" y="37"/>
                  </a:lnTo>
                  <a:lnTo>
                    <a:pt x="190" y="36"/>
                  </a:lnTo>
                  <a:lnTo>
                    <a:pt x="184" y="37"/>
                  </a:lnTo>
                  <a:lnTo>
                    <a:pt x="181" y="43"/>
                  </a:lnTo>
                  <a:lnTo>
                    <a:pt x="179" y="45"/>
                  </a:lnTo>
                  <a:lnTo>
                    <a:pt x="177" y="47"/>
                  </a:lnTo>
                  <a:lnTo>
                    <a:pt x="176" y="54"/>
                  </a:lnTo>
                  <a:lnTo>
                    <a:pt x="176" y="66"/>
                  </a:lnTo>
                  <a:lnTo>
                    <a:pt x="174" y="67"/>
                  </a:lnTo>
                  <a:lnTo>
                    <a:pt x="171" y="67"/>
                  </a:lnTo>
                  <a:lnTo>
                    <a:pt x="163" y="78"/>
                  </a:lnTo>
                  <a:lnTo>
                    <a:pt x="168" y="80"/>
                  </a:lnTo>
                  <a:lnTo>
                    <a:pt x="170" y="83"/>
                  </a:lnTo>
                  <a:lnTo>
                    <a:pt x="174" y="89"/>
                  </a:lnTo>
                  <a:lnTo>
                    <a:pt x="179" y="95"/>
                  </a:lnTo>
                  <a:lnTo>
                    <a:pt x="180" y="99"/>
                  </a:lnTo>
                  <a:lnTo>
                    <a:pt x="176" y="98"/>
                  </a:lnTo>
                  <a:lnTo>
                    <a:pt x="174" y="99"/>
                  </a:lnTo>
                  <a:lnTo>
                    <a:pt x="173" y="99"/>
                  </a:lnTo>
                  <a:lnTo>
                    <a:pt x="171" y="99"/>
                  </a:lnTo>
                  <a:lnTo>
                    <a:pt x="169" y="99"/>
                  </a:lnTo>
                  <a:lnTo>
                    <a:pt x="166" y="100"/>
                  </a:lnTo>
                  <a:lnTo>
                    <a:pt x="165" y="101"/>
                  </a:lnTo>
                  <a:lnTo>
                    <a:pt x="163" y="100"/>
                  </a:lnTo>
                  <a:lnTo>
                    <a:pt x="159" y="97"/>
                  </a:lnTo>
                  <a:lnTo>
                    <a:pt x="157" y="94"/>
                  </a:lnTo>
                  <a:lnTo>
                    <a:pt x="156" y="94"/>
                  </a:lnTo>
                  <a:lnTo>
                    <a:pt x="154" y="94"/>
                  </a:lnTo>
                  <a:lnTo>
                    <a:pt x="148" y="95"/>
                  </a:lnTo>
                  <a:lnTo>
                    <a:pt x="146" y="97"/>
                  </a:lnTo>
                  <a:lnTo>
                    <a:pt x="144" y="98"/>
                  </a:lnTo>
                  <a:lnTo>
                    <a:pt x="141" y="99"/>
                  </a:lnTo>
                  <a:lnTo>
                    <a:pt x="137" y="99"/>
                  </a:lnTo>
                  <a:lnTo>
                    <a:pt x="135" y="99"/>
                  </a:lnTo>
                  <a:lnTo>
                    <a:pt x="134" y="100"/>
                  </a:lnTo>
                  <a:lnTo>
                    <a:pt x="134" y="102"/>
                  </a:lnTo>
                  <a:lnTo>
                    <a:pt x="132" y="104"/>
                  </a:lnTo>
                  <a:lnTo>
                    <a:pt x="132" y="105"/>
                  </a:lnTo>
                  <a:lnTo>
                    <a:pt x="128" y="106"/>
                  </a:lnTo>
                  <a:lnTo>
                    <a:pt x="126" y="107"/>
                  </a:lnTo>
                  <a:lnTo>
                    <a:pt x="126" y="108"/>
                  </a:lnTo>
                  <a:lnTo>
                    <a:pt x="126" y="110"/>
                  </a:lnTo>
                  <a:lnTo>
                    <a:pt x="122" y="108"/>
                  </a:lnTo>
                  <a:lnTo>
                    <a:pt x="119" y="110"/>
                  </a:lnTo>
                  <a:lnTo>
                    <a:pt x="118" y="110"/>
                  </a:lnTo>
                  <a:lnTo>
                    <a:pt x="118" y="111"/>
                  </a:lnTo>
                  <a:lnTo>
                    <a:pt x="118" y="113"/>
                  </a:lnTo>
                  <a:lnTo>
                    <a:pt x="119" y="115"/>
                  </a:lnTo>
                  <a:lnTo>
                    <a:pt x="120" y="118"/>
                  </a:lnTo>
                  <a:lnTo>
                    <a:pt x="121" y="122"/>
                  </a:lnTo>
                  <a:lnTo>
                    <a:pt x="120" y="124"/>
                  </a:lnTo>
                  <a:lnTo>
                    <a:pt x="118" y="126"/>
                  </a:lnTo>
                  <a:lnTo>
                    <a:pt x="113" y="127"/>
                  </a:lnTo>
                  <a:lnTo>
                    <a:pt x="109" y="126"/>
                  </a:lnTo>
                  <a:lnTo>
                    <a:pt x="107" y="127"/>
                  </a:lnTo>
                  <a:lnTo>
                    <a:pt x="104" y="127"/>
                  </a:lnTo>
                  <a:lnTo>
                    <a:pt x="101" y="127"/>
                  </a:lnTo>
                  <a:lnTo>
                    <a:pt x="96" y="129"/>
                  </a:lnTo>
                  <a:lnTo>
                    <a:pt x="92" y="130"/>
                  </a:lnTo>
                  <a:lnTo>
                    <a:pt x="88" y="127"/>
                  </a:lnTo>
                  <a:lnTo>
                    <a:pt x="84" y="125"/>
                  </a:lnTo>
                  <a:lnTo>
                    <a:pt x="79" y="124"/>
                  </a:lnTo>
                  <a:lnTo>
                    <a:pt x="77" y="124"/>
                  </a:lnTo>
                  <a:lnTo>
                    <a:pt x="77" y="125"/>
                  </a:lnTo>
                  <a:lnTo>
                    <a:pt x="73" y="122"/>
                  </a:lnTo>
                  <a:lnTo>
                    <a:pt x="71" y="121"/>
                  </a:lnTo>
                  <a:lnTo>
                    <a:pt x="70" y="120"/>
                  </a:lnTo>
                  <a:lnTo>
                    <a:pt x="69" y="117"/>
                  </a:lnTo>
                  <a:lnTo>
                    <a:pt x="67" y="116"/>
                  </a:lnTo>
                  <a:lnTo>
                    <a:pt x="65" y="118"/>
                  </a:lnTo>
                  <a:lnTo>
                    <a:pt x="61" y="118"/>
                  </a:lnTo>
                  <a:lnTo>
                    <a:pt x="60" y="118"/>
                  </a:lnTo>
                  <a:lnTo>
                    <a:pt x="54" y="118"/>
                  </a:lnTo>
                  <a:lnTo>
                    <a:pt x="53" y="120"/>
                  </a:lnTo>
                  <a:lnTo>
                    <a:pt x="52" y="121"/>
                  </a:lnTo>
                  <a:lnTo>
                    <a:pt x="51" y="121"/>
                  </a:lnTo>
                  <a:lnTo>
                    <a:pt x="49" y="121"/>
                  </a:lnTo>
                  <a:lnTo>
                    <a:pt x="44" y="122"/>
                  </a:lnTo>
                  <a:lnTo>
                    <a:pt x="41" y="124"/>
                  </a:lnTo>
                  <a:lnTo>
                    <a:pt x="38" y="124"/>
                  </a:lnTo>
                  <a:lnTo>
                    <a:pt x="34" y="123"/>
                  </a:lnTo>
                  <a:lnTo>
                    <a:pt x="32" y="124"/>
                  </a:lnTo>
                  <a:lnTo>
                    <a:pt x="28" y="124"/>
                  </a:lnTo>
                  <a:lnTo>
                    <a:pt x="25" y="126"/>
                  </a:lnTo>
                  <a:lnTo>
                    <a:pt x="21" y="126"/>
                  </a:lnTo>
                  <a:lnTo>
                    <a:pt x="17" y="126"/>
                  </a:lnTo>
                  <a:lnTo>
                    <a:pt x="18" y="125"/>
                  </a:lnTo>
                  <a:lnTo>
                    <a:pt x="19" y="115"/>
                  </a:lnTo>
                  <a:lnTo>
                    <a:pt x="20" y="110"/>
                  </a:lnTo>
                  <a:lnTo>
                    <a:pt x="20" y="109"/>
                  </a:lnTo>
                  <a:lnTo>
                    <a:pt x="20" y="108"/>
                  </a:lnTo>
                  <a:lnTo>
                    <a:pt x="19" y="107"/>
                  </a:lnTo>
                  <a:lnTo>
                    <a:pt x="17" y="105"/>
                  </a:lnTo>
                  <a:lnTo>
                    <a:pt x="15" y="98"/>
                  </a:lnTo>
                  <a:lnTo>
                    <a:pt x="14" y="97"/>
                  </a:lnTo>
                  <a:lnTo>
                    <a:pt x="10" y="95"/>
                  </a:lnTo>
                  <a:lnTo>
                    <a:pt x="7" y="93"/>
                  </a:lnTo>
                  <a:lnTo>
                    <a:pt x="4" y="91"/>
                  </a:lnTo>
                  <a:lnTo>
                    <a:pt x="0" y="84"/>
                  </a:lnTo>
                  <a:lnTo>
                    <a:pt x="2" y="83"/>
                  </a:lnTo>
                  <a:lnTo>
                    <a:pt x="3" y="82"/>
                  </a:lnTo>
                  <a:lnTo>
                    <a:pt x="5" y="79"/>
                  </a:lnTo>
                  <a:lnTo>
                    <a:pt x="5" y="77"/>
                  </a:lnTo>
                  <a:lnTo>
                    <a:pt x="5" y="76"/>
                  </a:lnTo>
                  <a:lnTo>
                    <a:pt x="3" y="74"/>
                  </a:lnTo>
                  <a:lnTo>
                    <a:pt x="2" y="71"/>
                  </a:lnTo>
                  <a:lnTo>
                    <a:pt x="3" y="67"/>
                  </a:lnTo>
                  <a:lnTo>
                    <a:pt x="3" y="66"/>
                  </a:lnTo>
                  <a:lnTo>
                    <a:pt x="2" y="64"/>
                  </a:lnTo>
                  <a:lnTo>
                    <a:pt x="3" y="61"/>
                  </a:lnTo>
                  <a:lnTo>
                    <a:pt x="5" y="60"/>
                  </a:lnTo>
                  <a:lnTo>
                    <a:pt x="6" y="60"/>
                  </a:lnTo>
                  <a:lnTo>
                    <a:pt x="11" y="59"/>
                  </a:lnTo>
                  <a:lnTo>
                    <a:pt x="14" y="55"/>
                  </a:lnTo>
                  <a:lnTo>
                    <a:pt x="15" y="54"/>
                  </a:lnTo>
                  <a:lnTo>
                    <a:pt x="17" y="52"/>
                  </a:lnTo>
                  <a:lnTo>
                    <a:pt x="19" y="50"/>
                  </a:lnTo>
                  <a:lnTo>
                    <a:pt x="19" y="48"/>
                  </a:lnTo>
                  <a:lnTo>
                    <a:pt x="20" y="47"/>
                  </a:lnTo>
                  <a:lnTo>
                    <a:pt x="15" y="43"/>
                  </a:lnTo>
                  <a:lnTo>
                    <a:pt x="14" y="42"/>
                  </a:lnTo>
                  <a:lnTo>
                    <a:pt x="13" y="39"/>
                  </a:lnTo>
                  <a:lnTo>
                    <a:pt x="11" y="37"/>
                  </a:lnTo>
                  <a:lnTo>
                    <a:pt x="6" y="35"/>
                  </a:lnTo>
                  <a:lnTo>
                    <a:pt x="4" y="32"/>
                  </a:lnTo>
                  <a:lnTo>
                    <a:pt x="3" y="28"/>
                  </a:lnTo>
                  <a:lnTo>
                    <a:pt x="2" y="26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1" y="12"/>
                  </a:lnTo>
                  <a:lnTo>
                    <a:pt x="2" y="11"/>
                  </a:lnTo>
                  <a:lnTo>
                    <a:pt x="3" y="10"/>
                  </a:lnTo>
                  <a:lnTo>
                    <a:pt x="8" y="8"/>
                  </a:lnTo>
                  <a:lnTo>
                    <a:pt x="8" y="4"/>
                  </a:lnTo>
                  <a:lnTo>
                    <a:pt x="8" y="2"/>
                  </a:lnTo>
                  <a:lnTo>
                    <a:pt x="9" y="1"/>
                  </a:lnTo>
                  <a:lnTo>
                    <a:pt x="11" y="0"/>
                  </a:lnTo>
                  <a:lnTo>
                    <a:pt x="13" y="2"/>
                  </a:lnTo>
                  <a:lnTo>
                    <a:pt x="19" y="5"/>
                  </a:lnTo>
                  <a:lnTo>
                    <a:pt x="21" y="8"/>
                  </a:lnTo>
                  <a:lnTo>
                    <a:pt x="21" y="9"/>
                  </a:lnTo>
                  <a:lnTo>
                    <a:pt x="20" y="10"/>
                  </a:lnTo>
                  <a:lnTo>
                    <a:pt x="17" y="11"/>
                  </a:lnTo>
                  <a:lnTo>
                    <a:pt x="16" y="13"/>
                  </a:lnTo>
                  <a:lnTo>
                    <a:pt x="15" y="15"/>
                  </a:lnTo>
                  <a:lnTo>
                    <a:pt x="16" y="17"/>
                  </a:lnTo>
                  <a:lnTo>
                    <a:pt x="17" y="18"/>
                  </a:lnTo>
                  <a:lnTo>
                    <a:pt x="27" y="17"/>
                  </a:lnTo>
                  <a:lnTo>
                    <a:pt x="38" y="17"/>
                  </a:lnTo>
                  <a:lnTo>
                    <a:pt x="50" y="20"/>
                  </a:lnTo>
                  <a:lnTo>
                    <a:pt x="60" y="22"/>
                  </a:lnTo>
                  <a:lnTo>
                    <a:pt x="66" y="20"/>
                  </a:lnTo>
                  <a:lnTo>
                    <a:pt x="78" y="22"/>
                  </a:lnTo>
                  <a:lnTo>
                    <a:pt x="89" y="25"/>
                  </a:lnTo>
                  <a:lnTo>
                    <a:pt x="100" y="25"/>
                  </a:lnTo>
                  <a:lnTo>
                    <a:pt x="106" y="24"/>
                  </a:lnTo>
                  <a:lnTo>
                    <a:pt x="110" y="21"/>
                  </a:lnTo>
                  <a:lnTo>
                    <a:pt x="113" y="17"/>
                  </a:lnTo>
                  <a:lnTo>
                    <a:pt x="123" y="11"/>
                  </a:lnTo>
                  <a:lnTo>
                    <a:pt x="131" y="7"/>
                  </a:lnTo>
                  <a:lnTo>
                    <a:pt x="143" y="4"/>
                  </a:lnTo>
                  <a:lnTo>
                    <a:pt x="151" y="3"/>
                  </a:lnTo>
                  <a:lnTo>
                    <a:pt x="151" y="4"/>
                  </a:lnTo>
                  <a:lnTo>
                    <a:pt x="161" y="10"/>
                  </a:lnTo>
                  <a:lnTo>
                    <a:pt x="165" y="10"/>
                  </a:lnTo>
                  <a:lnTo>
                    <a:pt x="169" y="11"/>
                  </a:lnTo>
                  <a:lnTo>
                    <a:pt x="170" y="12"/>
                  </a:lnTo>
                  <a:lnTo>
                    <a:pt x="171" y="13"/>
                  </a:lnTo>
                  <a:lnTo>
                    <a:pt x="176" y="11"/>
                  </a:lnTo>
                  <a:lnTo>
                    <a:pt x="178" y="14"/>
                  </a:lnTo>
                  <a:lnTo>
                    <a:pt x="181" y="19"/>
                  </a:lnTo>
                  <a:lnTo>
                    <a:pt x="187" y="21"/>
                  </a:lnTo>
                  <a:lnTo>
                    <a:pt x="192" y="22"/>
                  </a:lnTo>
                  <a:lnTo>
                    <a:pt x="193" y="22"/>
                  </a:lnTo>
                  <a:lnTo>
                    <a:pt x="198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720310A7-A75E-D895-39D0-1771D136D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3497" y="7209692"/>
              <a:ext cx="379170" cy="329712"/>
            </a:xfrm>
            <a:custGeom>
              <a:avLst/>
              <a:gdLst>
                <a:gd name="T0" fmla="*/ 171 w 304"/>
                <a:gd name="T1" fmla="*/ 3 h 263"/>
                <a:gd name="T2" fmla="*/ 186 w 304"/>
                <a:gd name="T3" fmla="*/ 6 h 263"/>
                <a:gd name="T4" fmla="*/ 197 w 304"/>
                <a:gd name="T5" fmla="*/ 17 h 263"/>
                <a:gd name="T6" fmla="*/ 209 w 304"/>
                <a:gd name="T7" fmla="*/ 21 h 263"/>
                <a:gd name="T8" fmla="*/ 232 w 304"/>
                <a:gd name="T9" fmla="*/ 20 h 263"/>
                <a:gd name="T10" fmla="*/ 243 w 304"/>
                <a:gd name="T11" fmla="*/ 30 h 263"/>
                <a:gd name="T12" fmla="*/ 245 w 304"/>
                <a:gd name="T13" fmla="*/ 44 h 263"/>
                <a:gd name="T14" fmla="*/ 248 w 304"/>
                <a:gd name="T15" fmla="*/ 59 h 263"/>
                <a:gd name="T16" fmla="*/ 243 w 304"/>
                <a:gd name="T17" fmla="*/ 76 h 263"/>
                <a:gd name="T18" fmla="*/ 251 w 304"/>
                <a:gd name="T19" fmla="*/ 92 h 263"/>
                <a:gd name="T20" fmla="*/ 275 w 304"/>
                <a:gd name="T21" fmla="*/ 115 h 263"/>
                <a:gd name="T22" fmla="*/ 275 w 304"/>
                <a:gd name="T23" fmla="*/ 130 h 263"/>
                <a:gd name="T24" fmla="*/ 295 w 304"/>
                <a:gd name="T25" fmla="*/ 141 h 263"/>
                <a:gd name="T26" fmla="*/ 301 w 304"/>
                <a:gd name="T27" fmla="*/ 154 h 263"/>
                <a:gd name="T28" fmla="*/ 282 w 304"/>
                <a:gd name="T29" fmla="*/ 167 h 263"/>
                <a:gd name="T30" fmla="*/ 262 w 304"/>
                <a:gd name="T31" fmla="*/ 162 h 263"/>
                <a:gd name="T32" fmla="*/ 260 w 304"/>
                <a:gd name="T33" fmla="*/ 175 h 263"/>
                <a:gd name="T34" fmla="*/ 266 w 304"/>
                <a:gd name="T35" fmla="*/ 191 h 263"/>
                <a:gd name="T36" fmla="*/ 270 w 304"/>
                <a:gd name="T37" fmla="*/ 211 h 263"/>
                <a:gd name="T38" fmla="*/ 256 w 304"/>
                <a:gd name="T39" fmla="*/ 222 h 263"/>
                <a:gd name="T40" fmla="*/ 238 w 304"/>
                <a:gd name="T41" fmla="*/ 234 h 263"/>
                <a:gd name="T42" fmla="*/ 237 w 304"/>
                <a:gd name="T43" fmla="*/ 255 h 263"/>
                <a:gd name="T44" fmla="*/ 227 w 304"/>
                <a:gd name="T45" fmla="*/ 255 h 263"/>
                <a:gd name="T46" fmla="*/ 203 w 304"/>
                <a:gd name="T47" fmla="*/ 253 h 263"/>
                <a:gd name="T48" fmla="*/ 190 w 304"/>
                <a:gd name="T49" fmla="*/ 244 h 263"/>
                <a:gd name="T50" fmla="*/ 180 w 304"/>
                <a:gd name="T51" fmla="*/ 248 h 263"/>
                <a:gd name="T52" fmla="*/ 171 w 304"/>
                <a:gd name="T53" fmla="*/ 247 h 263"/>
                <a:gd name="T54" fmla="*/ 154 w 304"/>
                <a:gd name="T55" fmla="*/ 247 h 263"/>
                <a:gd name="T56" fmla="*/ 143 w 304"/>
                <a:gd name="T57" fmla="*/ 251 h 263"/>
                <a:gd name="T58" fmla="*/ 130 w 304"/>
                <a:gd name="T59" fmla="*/ 244 h 263"/>
                <a:gd name="T60" fmla="*/ 104 w 304"/>
                <a:gd name="T61" fmla="*/ 234 h 263"/>
                <a:gd name="T62" fmla="*/ 67 w 304"/>
                <a:gd name="T63" fmla="*/ 227 h 263"/>
                <a:gd name="T64" fmla="*/ 42 w 304"/>
                <a:gd name="T65" fmla="*/ 230 h 263"/>
                <a:gd name="T66" fmla="*/ 24 w 304"/>
                <a:gd name="T67" fmla="*/ 246 h 263"/>
                <a:gd name="T68" fmla="*/ 14 w 304"/>
                <a:gd name="T69" fmla="*/ 249 h 263"/>
                <a:gd name="T70" fmla="*/ 13 w 304"/>
                <a:gd name="T71" fmla="*/ 230 h 263"/>
                <a:gd name="T72" fmla="*/ 9 w 304"/>
                <a:gd name="T73" fmla="*/ 216 h 263"/>
                <a:gd name="T74" fmla="*/ 4 w 304"/>
                <a:gd name="T75" fmla="*/ 202 h 263"/>
                <a:gd name="T76" fmla="*/ 23 w 304"/>
                <a:gd name="T77" fmla="*/ 181 h 263"/>
                <a:gd name="T78" fmla="*/ 10 w 304"/>
                <a:gd name="T79" fmla="*/ 122 h 263"/>
                <a:gd name="T80" fmla="*/ 29 w 304"/>
                <a:gd name="T81" fmla="*/ 121 h 263"/>
                <a:gd name="T82" fmla="*/ 51 w 304"/>
                <a:gd name="T83" fmla="*/ 120 h 263"/>
                <a:gd name="T84" fmla="*/ 64 w 304"/>
                <a:gd name="T85" fmla="*/ 107 h 263"/>
                <a:gd name="T86" fmla="*/ 74 w 304"/>
                <a:gd name="T87" fmla="*/ 109 h 263"/>
                <a:gd name="T88" fmla="*/ 82 w 304"/>
                <a:gd name="T89" fmla="*/ 107 h 263"/>
                <a:gd name="T90" fmla="*/ 76 w 304"/>
                <a:gd name="T91" fmla="*/ 98 h 263"/>
                <a:gd name="T92" fmla="*/ 81 w 304"/>
                <a:gd name="T93" fmla="*/ 79 h 263"/>
                <a:gd name="T94" fmla="*/ 97 w 304"/>
                <a:gd name="T95" fmla="*/ 61 h 263"/>
                <a:gd name="T96" fmla="*/ 111 w 304"/>
                <a:gd name="T97" fmla="*/ 51 h 263"/>
                <a:gd name="T98" fmla="*/ 104 w 304"/>
                <a:gd name="T99" fmla="*/ 45 h 263"/>
                <a:gd name="T100" fmla="*/ 109 w 304"/>
                <a:gd name="T101" fmla="*/ 26 h 263"/>
                <a:gd name="T102" fmla="*/ 135 w 304"/>
                <a:gd name="T103" fmla="*/ 19 h 263"/>
                <a:gd name="T104" fmla="*/ 150 w 304"/>
                <a:gd name="T105" fmla="*/ 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4" h="263">
                  <a:moveTo>
                    <a:pt x="158" y="0"/>
                  </a:moveTo>
                  <a:lnTo>
                    <a:pt x="162" y="5"/>
                  </a:lnTo>
                  <a:lnTo>
                    <a:pt x="164" y="5"/>
                  </a:lnTo>
                  <a:lnTo>
                    <a:pt x="166" y="3"/>
                  </a:lnTo>
                  <a:lnTo>
                    <a:pt x="166" y="3"/>
                  </a:lnTo>
                  <a:lnTo>
                    <a:pt x="171" y="3"/>
                  </a:lnTo>
                  <a:lnTo>
                    <a:pt x="173" y="4"/>
                  </a:lnTo>
                  <a:lnTo>
                    <a:pt x="176" y="8"/>
                  </a:lnTo>
                  <a:lnTo>
                    <a:pt x="177" y="10"/>
                  </a:lnTo>
                  <a:lnTo>
                    <a:pt x="178" y="11"/>
                  </a:lnTo>
                  <a:lnTo>
                    <a:pt x="183" y="8"/>
                  </a:lnTo>
                  <a:lnTo>
                    <a:pt x="186" y="6"/>
                  </a:lnTo>
                  <a:lnTo>
                    <a:pt x="188" y="6"/>
                  </a:lnTo>
                  <a:lnTo>
                    <a:pt x="194" y="10"/>
                  </a:lnTo>
                  <a:lnTo>
                    <a:pt x="197" y="11"/>
                  </a:lnTo>
                  <a:lnTo>
                    <a:pt x="198" y="13"/>
                  </a:lnTo>
                  <a:lnTo>
                    <a:pt x="198" y="15"/>
                  </a:lnTo>
                  <a:lnTo>
                    <a:pt x="197" y="17"/>
                  </a:lnTo>
                  <a:lnTo>
                    <a:pt x="197" y="20"/>
                  </a:lnTo>
                  <a:lnTo>
                    <a:pt x="199" y="24"/>
                  </a:lnTo>
                  <a:lnTo>
                    <a:pt x="201" y="26"/>
                  </a:lnTo>
                  <a:lnTo>
                    <a:pt x="206" y="22"/>
                  </a:lnTo>
                  <a:lnTo>
                    <a:pt x="207" y="21"/>
                  </a:lnTo>
                  <a:lnTo>
                    <a:pt x="209" y="21"/>
                  </a:lnTo>
                  <a:lnTo>
                    <a:pt x="212" y="19"/>
                  </a:lnTo>
                  <a:lnTo>
                    <a:pt x="213" y="17"/>
                  </a:lnTo>
                  <a:lnTo>
                    <a:pt x="215" y="16"/>
                  </a:lnTo>
                  <a:lnTo>
                    <a:pt x="218" y="17"/>
                  </a:lnTo>
                  <a:lnTo>
                    <a:pt x="224" y="16"/>
                  </a:lnTo>
                  <a:lnTo>
                    <a:pt x="232" y="20"/>
                  </a:lnTo>
                  <a:lnTo>
                    <a:pt x="232" y="21"/>
                  </a:lnTo>
                  <a:lnTo>
                    <a:pt x="236" y="25"/>
                  </a:lnTo>
                  <a:lnTo>
                    <a:pt x="237" y="27"/>
                  </a:lnTo>
                  <a:lnTo>
                    <a:pt x="238" y="27"/>
                  </a:lnTo>
                  <a:lnTo>
                    <a:pt x="240" y="29"/>
                  </a:lnTo>
                  <a:lnTo>
                    <a:pt x="243" y="30"/>
                  </a:lnTo>
                  <a:lnTo>
                    <a:pt x="245" y="30"/>
                  </a:lnTo>
                  <a:lnTo>
                    <a:pt x="245" y="30"/>
                  </a:lnTo>
                  <a:lnTo>
                    <a:pt x="246" y="32"/>
                  </a:lnTo>
                  <a:lnTo>
                    <a:pt x="246" y="35"/>
                  </a:lnTo>
                  <a:lnTo>
                    <a:pt x="246" y="42"/>
                  </a:lnTo>
                  <a:lnTo>
                    <a:pt x="245" y="44"/>
                  </a:lnTo>
                  <a:lnTo>
                    <a:pt x="243" y="45"/>
                  </a:lnTo>
                  <a:lnTo>
                    <a:pt x="243" y="47"/>
                  </a:lnTo>
                  <a:lnTo>
                    <a:pt x="243" y="49"/>
                  </a:lnTo>
                  <a:lnTo>
                    <a:pt x="245" y="52"/>
                  </a:lnTo>
                  <a:lnTo>
                    <a:pt x="248" y="56"/>
                  </a:lnTo>
                  <a:lnTo>
                    <a:pt x="248" y="59"/>
                  </a:lnTo>
                  <a:lnTo>
                    <a:pt x="248" y="61"/>
                  </a:lnTo>
                  <a:lnTo>
                    <a:pt x="245" y="67"/>
                  </a:lnTo>
                  <a:lnTo>
                    <a:pt x="243" y="69"/>
                  </a:lnTo>
                  <a:lnTo>
                    <a:pt x="243" y="71"/>
                  </a:lnTo>
                  <a:lnTo>
                    <a:pt x="242" y="74"/>
                  </a:lnTo>
                  <a:lnTo>
                    <a:pt x="243" y="76"/>
                  </a:lnTo>
                  <a:lnTo>
                    <a:pt x="248" y="80"/>
                  </a:lnTo>
                  <a:lnTo>
                    <a:pt x="253" y="84"/>
                  </a:lnTo>
                  <a:lnTo>
                    <a:pt x="254" y="85"/>
                  </a:lnTo>
                  <a:lnTo>
                    <a:pt x="254" y="85"/>
                  </a:lnTo>
                  <a:lnTo>
                    <a:pt x="252" y="90"/>
                  </a:lnTo>
                  <a:lnTo>
                    <a:pt x="251" y="92"/>
                  </a:lnTo>
                  <a:lnTo>
                    <a:pt x="255" y="94"/>
                  </a:lnTo>
                  <a:lnTo>
                    <a:pt x="257" y="97"/>
                  </a:lnTo>
                  <a:lnTo>
                    <a:pt x="259" y="102"/>
                  </a:lnTo>
                  <a:lnTo>
                    <a:pt x="262" y="108"/>
                  </a:lnTo>
                  <a:lnTo>
                    <a:pt x="269" y="113"/>
                  </a:lnTo>
                  <a:lnTo>
                    <a:pt x="275" y="115"/>
                  </a:lnTo>
                  <a:lnTo>
                    <a:pt x="275" y="117"/>
                  </a:lnTo>
                  <a:lnTo>
                    <a:pt x="276" y="118"/>
                  </a:lnTo>
                  <a:lnTo>
                    <a:pt x="275" y="122"/>
                  </a:lnTo>
                  <a:lnTo>
                    <a:pt x="274" y="126"/>
                  </a:lnTo>
                  <a:lnTo>
                    <a:pt x="273" y="129"/>
                  </a:lnTo>
                  <a:lnTo>
                    <a:pt x="275" y="130"/>
                  </a:lnTo>
                  <a:lnTo>
                    <a:pt x="281" y="129"/>
                  </a:lnTo>
                  <a:lnTo>
                    <a:pt x="287" y="131"/>
                  </a:lnTo>
                  <a:lnTo>
                    <a:pt x="295" y="135"/>
                  </a:lnTo>
                  <a:lnTo>
                    <a:pt x="295" y="137"/>
                  </a:lnTo>
                  <a:lnTo>
                    <a:pt x="295" y="139"/>
                  </a:lnTo>
                  <a:lnTo>
                    <a:pt x="295" y="141"/>
                  </a:lnTo>
                  <a:lnTo>
                    <a:pt x="296" y="143"/>
                  </a:lnTo>
                  <a:lnTo>
                    <a:pt x="303" y="148"/>
                  </a:lnTo>
                  <a:lnTo>
                    <a:pt x="303" y="149"/>
                  </a:lnTo>
                  <a:lnTo>
                    <a:pt x="303" y="152"/>
                  </a:lnTo>
                  <a:lnTo>
                    <a:pt x="303" y="154"/>
                  </a:lnTo>
                  <a:lnTo>
                    <a:pt x="301" y="154"/>
                  </a:lnTo>
                  <a:lnTo>
                    <a:pt x="299" y="156"/>
                  </a:lnTo>
                  <a:lnTo>
                    <a:pt x="296" y="158"/>
                  </a:lnTo>
                  <a:lnTo>
                    <a:pt x="295" y="160"/>
                  </a:lnTo>
                  <a:lnTo>
                    <a:pt x="288" y="165"/>
                  </a:lnTo>
                  <a:lnTo>
                    <a:pt x="286" y="167"/>
                  </a:lnTo>
                  <a:lnTo>
                    <a:pt x="282" y="167"/>
                  </a:lnTo>
                  <a:lnTo>
                    <a:pt x="276" y="167"/>
                  </a:lnTo>
                  <a:lnTo>
                    <a:pt x="274" y="164"/>
                  </a:lnTo>
                  <a:lnTo>
                    <a:pt x="273" y="162"/>
                  </a:lnTo>
                  <a:lnTo>
                    <a:pt x="270" y="161"/>
                  </a:lnTo>
                  <a:lnTo>
                    <a:pt x="267" y="161"/>
                  </a:lnTo>
                  <a:lnTo>
                    <a:pt x="262" y="162"/>
                  </a:lnTo>
                  <a:lnTo>
                    <a:pt x="262" y="162"/>
                  </a:lnTo>
                  <a:lnTo>
                    <a:pt x="260" y="165"/>
                  </a:lnTo>
                  <a:lnTo>
                    <a:pt x="259" y="169"/>
                  </a:lnTo>
                  <a:lnTo>
                    <a:pt x="257" y="171"/>
                  </a:lnTo>
                  <a:lnTo>
                    <a:pt x="259" y="173"/>
                  </a:lnTo>
                  <a:lnTo>
                    <a:pt x="260" y="175"/>
                  </a:lnTo>
                  <a:lnTo>
                    <a:pt x="263" y="180"/>
                  </a:lnTo>
                  <a:lnTo>
                    <a:pt x="266" y="183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5" y="188"/>
                  </a:lnTo>
                  <a:lnTo>
                    <a:pt x="266" y="191"/>
                  </a:lnTo>
                  <a:lnTo>
                    <a:pt x="269" y="196"/>
                  </a:lnTo>
                  <a:lnTo>
                    <a:pt x="268" y="197"/>
                  </a:lnTo>
                  <a:lnTo>
                    <a:pt x="267" y="202"/>
                  </a:lnTo>
                  <a:lnTo>
                    <a:pt x="267" y="208"/>
                  </a:lnTo>
                  <a:lnTo>
                    <a:pt x="269" y="210"/>
                  </a:lnTo>
                  <a:lnTo>
                    <a:pt x="270" y="211"/>
                  </a:lnTo>
                  <a:lnTo>
                    <a:pt x="271" y="212"/>
                  </a:lnTo>
                  <a:lnTo>
                    <a:pt x="273" y="217"/>
                  </a:lnTo>
                  <a:lnTo>
                    <a:pt x="273" y="219"/>
                  </a:lnTo>
                  <a:lnTo>
                    <a:pt x="267" y="219"/>
                  </a:lnTo>
                  <a:lnTo>
                    <a:pt x="260" y="219"/>
                  </a:lnTo>
                  <a:lnTo>
                    <a:pt x="256" y="222"/>
                  </a:lnTo>
                  <a:lnTo>
                    <a:pt x="254" y="221"/>
                  </a:lnTo>
                  <a:lnTo>
                    <a:pt x="251" y="221"/>
                  </a:lnTo>
                  <a:lnTo>
                    <a:pt x="248" y="222"/>
                  </a:lnTo>
                  <a:lnTo>
                    <a:pt x="244" y="227"/>
                  </a:lnTo>
                  <a:lnTo>
                    <a:pt x="241" y="230"/>
                  </a:lnTo>
                  <a:lnTo>
                    <a:pt x="238" y="234"/>
                  </a:lnTo>
                  <a:lnTo>
                    <a:pt x="238" y="236"/>
                  </a:lnTo>
                  <a:lnTo>
                    <a:pt x="236" y="240"/>
                  </a:lnTo>
                  <a:lnTo>
                    <a:pt x="234" y="245"/>
                  </a:lnTo>
                  <a:lnTo>
                    <a:pt x="235" y="248"/>
                  </a:lnTo>
                  <a:lnTo>
                    <a:pt x="237" y="251"/>
                  </a:lnTo>
                  <a:lnTo>
                    <a:pt x="237" y="255"/>
                  </a:lnTo>
                  <a:lnTo>
                    <a:pt x="237" y="257"/>
                  </a:lnTo>
                  <a:lnTo>
                    <a:pt x="235" y="259"/>
                  </a:lnTo>
                  <a:lnTo>
                    <a:pt x="235" y="262"/>
                  </a:lnTo>
                  <a:lnTo>
                    <a:pt x="232" y="262"/>
                  </a:lnTo>
                  <a:lnTo>
                    <a:pt x="228" y="259"/>
                  </a:lnTo>
                  <a:lnTo>
                    <a:pt x="227" y="255"/>
                  </a:lnTo>
                  <a:lnTo>
                    <a:pt x="224" y="252"/>
                  </a:lnTo>
                  <a:lnTo>
                    <a:pt x="223" y="251"/>
                  </a:lnTo>
                  <a:lnTo>
                    <a:pt x="219" y="251"/>
                  </a:lnTo>
                  <a:lnTo>
                    <a:pt x="214" y="252"/>
                  </a:lnTo>
                  <a:lnTo>
                    <a:pt x="208" y="253"/>
                  </a:lnTo>
                  <a:lnTo>
                    <a:pt x="203" y="253"/>
                  </a:lnTo>
                  <a:lnTo>
                    <a:pt x="201" y="255"/>
                  </a:lnTo>
                  <a:lnTo>
                    <a:pt x="196" y="256"/>
                  </a:lnTo>
                  <a:lnTo>
                    <a:pt x="195" y="254"/>
                  </a:lnTo>
                  <a:lnTo>
                    <a:pt x="193" y="250"/>
                  </a:lnTo>
                  <a:lnTo>
                    <a:pt x="191" y="246"/>
                  </a:lnTo>
                  <a:lnTo>
                    <a:pt x="190" y="244"/>
                  </a:lnTo>
                  <a:lnTo>
                    <a:pt x="188" y="243"/>
                  </a:lnTo>
                  <a:lnTo>
                    <a:pt x="187" y="243"/>
                  </a:lnTo>
                  <a:lnTo>
                    <a:pt x="186" y="245"/>
                  </a:lnTo>
                  <a:lnTo>
                    <a:pt x="185" y="246"/>
                  </a:lnTo>
                  <a:lnTo>
                    <a:pt x="183" y="247"/>
                  </a:lnTo>
                  <a:lnTo>
                    <a:pt x="180" y="248"/>
                  </a:lnTo>
                  <a:lnTo>
                    <a:pt x="178" y="249"/>
                  </a:lnTo>
                  <a:lnTo>
                    <a:pt x="177" y="254"/>
                  </a:lnTo>
                  <a:lnTo>
                    <a:pt x="176" y="253"/>
                  </a:lnTo>
                  <a:lnTo>
                    <a:pt x="174" y="252"/>
                  </a:lnTo>
                  <a:lnTo>
                    <a:pt x="172" y="247"/>
                  </a:lnTo>
                  <a:lnTo>
                    <a:pt x="171" y="247"/>
                  </a:lnTo>
                  <a:lnTo>
                    <a:pt x="167" y="247"/>
                  </a:lnTo>
                  <a:lnTo>
                    <a:pt x="162" y="246"/>
                  </a:lnTo>
                  <a:lnTo>
                    <a:pt x="160" y="244"/>
                  </a:lnTo>
                  <a:lnTo>
                    <a:pt x="158" y="244"/>
                  </a:lnTo>
                  <a:lnTo>
                    <a:pt x="156" y="247"/>
                  </a:lnTo>
                  <a:lnTo>
                    <a:pt x="154" y="247"/>
                  </a:lnTo>
                  <a:lnTo>
                    <a:pt x="149" y="245"/>
                  </a:lnTo>
                  <a:lnTo>
                    <a:pt x="148" y="246"/>
                  </a:lnTo>
                  <a:lnTo>
                    <a:pt x="147" y="249"/>
                  </a:lnTo>
                  <a:lnTo>
                    <a:pt x="145" y="251"/>
                  </a:lnTo>
                  <a:lnTo>
                    <a:pt x="144" y="251"/>
                  </a:lnTo>
                  <a:lnTo>
                    <a:pt x="143" y="251"/>
                  </a:lnTo>
                  <a:lnTo>
                    <a:pt x="144" y="246"/>
                  </a:lnTo>
                  <a:lnTo>
                    <a:pt x="141" y="244"/>
                  </a:lnTo>
                  <a:lnTo>
                    <a:pt x="136" y="244"/>
                  </a:lnTo>
                  <a:lnTo>
                    <a:pt x="133" y="245"/>
                  </a:lnTo>
                  <a:lnTo>
                    <a:pt x="131" y="245"/>
                  </a:lnTo>
                  <a:lnTo>
                    <a:pt x="130" y="244"/>
                  </a:lnTo>
                  <a:lnTo>
                    <a:pt x="126" y="237"/>
                  </a:lnTo>
                  <a:lnTo>
                    <a:pt x="124" y="236"/>
                  </a:lnTo>
                  <a:lnTo>
                    <a:pt x="120" y="237"/>
                  </a:lnTo>
                  <a:lnTo>
                    <a:pt x="114" y="236"/>
                  </a:lnTo>
                  <a:lnTo>
                    <a:pt x="108" y="235"/>
                  </a:lnTo>
                  <a:lnTo>
                    <a:pt x="104" y="234"/>
                  </a:lnTo>
                  <a:lnTo>
                    <a:pt x="102" y="232"/>
                  </a:lnTo>
                  <a:lnTo>
                    <a:pt x="98" y="232"/>
                  </a:lnTo>
                  <a:lnTo>
                    <a:pt x="87" y="228"/>
                  </a:lnTo>
                  <a:lnTo>
                    <a:pt x="83" y="228"/>
                  </a:lnTo>
                  <a:lnTo>
                    <a:pt x="76" y="228"/>
                  </a:lnTo>
                  <a:lnTo>
                    <a:pt x="67" y="227"/>
                  </a:lnTo>
                  <a:lnTo>
                    <a:pt x="60" y="228"/>
                  </a:lnTo>
                  <a:lnTo>
                    <a:pt x="57" y="229"/>
                  </a:lnTo>
                  <a:lnTo>
                    <a:pt x="54" y="230"/>
                  </a:lnTo>
                  <a:lnTo>
                    <a:pt x="48" y="230"/>
                  </a:lnTo>
                  <a:lnTo>
                    <a:pt x="46" y="230"/>
                  </a:lnTo>
                  <a:lnTo>
                    <a:pt x="42" y="230"/>
                  </a:lnTo>
                  <a:lnTo>
                    <a:pt x="38" y="231"/>
                  </a:lnTo>
                  <a:lnTo>
                    <a:pt x="37" y="233"/>
                  </a:lnTo>
                  <a:lnTo>
                    <a:pt x="35" y="236"/>
                  </a:lnTo>
                  <a:lnTo>
                    <a:pt x="30" y="241"/>
                  </a:lnTo>
                  <a:lnTo>
                    <a:pt x="26" y="245"/>
                  </a:lnTo>
                  <a:lnTo>
                    <a:pt x="24" y="246"/>
                  </a:lnTo>
                  <a:lnTo>
                    <a:pt x="22" y="244"/>
                  </a:lnTo>
                  <a:lnTo>
                    <a:pt x="19" y="243"/>
                  </a:lnTo>
                  <a:lnTo>
                    <a:pt x="17" y="243"/>
                  </a:lnTo>
                  <a:lnTo>
                    <a:pt x="15" y="243"/>
                  </a:lnTo>
                  <a:lnTo>
                    <a:pt x="13" y="244"/>
                  </a:lnTo>
                  <a:lnTo>
                    <a:pt x="14" y="249"/>
                  </a:lnTo>
                  <a:lnTo>
                    <a:pt x="13" y="249"/>
                  </a:lnTo>
                  <a:lnTo>
                    <a:pt x="12" y="244"/>
                  </a:lnTo>
                  <a:lnTo>
                    <a:pt x="12" y="239"/>
                  </a:lnTo>
                  <a:lnTo>
                    <a:pt x="13" y="236"/>
                  </a:lnTo>
                  <a:lnTo>
                    <a:pt x="14" y="234"/>
                  </a:lnTo>
                  <a:lnTo>
                    <a:pt x="13" y="230"/>
                  </a:lnTo>
                  <a:lnTo>
                    <a:pt x="15" y="225"/>
                  </a:lnTo>
                  <a:lnTo>
                    <a:pt x="15" y="222"/>
                  </a:lnTo>
                  <a:lnTo>
                    <a:pt x="15" y="221"/>
                  </a:lnTo>
                  <a:lnTo>
                    <a:pt x="13" y="219"/>
                  </a:lnTo>
                  <a:lnTo>
                    <a:pt x="10" y="217"/>
                  </a:lnTo>
                  <a:lnTo>
                    <a:pt x="9" y="216"/>
                  </a:lnTo>
                  <a:lnTo>
                    <a:pt x="5" y="213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0" y="208"/>
                  </a:lnTo>
                  <a:lnTo>
                    <a:pt x="0" y="206"/>
                  </a:lnTo>
                  <a:lnTo>
                    <a:pt x="4" y="202"/>
                  </a:lnTo>
                  <a:lnTo>
                    <a:pt x="7" y="197"/>
                  </a:lnTo>
                  <a:lnTo>
                    <a:pt x="10" y="195"/>
                  </a:lnTo>
                  <a:lnTo>
                    <a:pt x="21" y="190"/>
                  </a:lnTo>
                  <a:lnTo>
                    <a:pt x="23" y="188"/>
                  </a:lnTo>
                  <a:lnTo>
                    <a:pt x="23" y="184"/>
                  </a:lnTo>
                  <a:lnTo>
                    <a:pt x="23" y="181"/>
                  </a:lnTo>
                  <a:lnTo>
                    <a:pt x="23" y="177"/>
                  </a:lnTo>
                  <a:lnTo>
                    <a:pt x="23" y="170"/>
                  </a:lnTo>
                  <a:lnTo>
                    <a:pt x="21" y="166"/>
                  </a:lnTo>
                  <a:lnTo>
                    <a:pt x="19" y="158"/>
                  </a:lnTo>
                  <a:lnTo>
                    <a:pt x="13" y="141"/>
                  </a:lnTo>
                  <a:lnTo>
                    <a:pt x="10" y="122"/>
                  </a:lnTo>
                  <a:lnTo>
                    <a:pt x="12" y="123"/>
                  </a:lnTo>
                  <a:lnTo>
                    <a:pt x="18" y="123"/>
                  </a:lnTo>
                  <a:lnTo>
                    <a:pt x="22" y="122"/>
                  </a:lnTo>
                  <a:lnTo>
                    <a:pt x="24" y="122"/>
                  </a:lnTo>
                  <a:lnTo>
                    <a:pt x="26" y="122"/>
                  </a:lnTo>
                  <a:lnTo>
                    <a:pt x="29" y="121"/>
                  </a:lnTo>
                  <a:lnTo>
                    <a:pt x="32" y="121"/>
                  </a:lnTo>
                  <a:lnTo>
                    <a:pt x="34" y="123"/>
                  </a:lnTo>
                  <a:lnTo>
                    <a:pt x="36" y="125"/>
                  </a:lnTo>
                  <a:lnTo>
                    <a:pt x="41" y="122"/>
                  </a:lnTo>
                  <a:lnTo>
                    <a:pt x="46" y="120"/>
                  </a:lnTo>
                  <a:lnTo>
                    <a:pt x="51" y="120"/>
                  </a:lnTo>
                  <a:lnTo>
                    <a:pt x="51" y="119"/>
                  </a:lnTo>
                  <a:lnTo>
                    <a:pt x="52" y="112"/>
                  </a:lnTo>
                  <a:lnTo>
                    <a:pt x="54" y="111"/>
                  </a:lnTo>
                  <a:lnTo>
                    <a:pt x="59" y="112"/>
                  </a:lnTo>
                  <a:lnTo>
                    <a:pt x="62" y="110"/>
                  </a:lnTo>
                  <a:lnTo>
                    <a:pt x="64" y="107"/>
                  </a:lnTo>
                  <a:lnTo>
                    <a:pt x="67" y="105"/>
                  </a:lnTo>
                  <a:lnTo>
                    <a:pt x="70" y="105"/>
                  </a:lnTo>
                  <a:lnTo>
                    <a:pt x="73" y="102"/>
                  </a:lnTo>
                  <a:lnTo>
                    <a:pt x="74" y="104"/>
                  </a:lnTo>
                  <a:lnTo>
                    <a:pt x="75" y="107"/>
                  </a:lnTo>
                  <a:lnTo>
                    <a:pt x="74" y="109"/>
                  </a:lnTo>
                  <a:lnTo>
                    <a:pt x="74" y="110"/>
                  </a:lnTo>
                  <a:lnTo>
                    <a:pt x="76" y="111"/>
                  </a:lnTo>
                  <a:lnTo>
                    <a:pt x="80" y="111"/>
                  </a:lnTo>
                  <a:lnTo>
                    <a:pt x="82" y="110"/>
                  </a:lnTo>
                  <a:lnTo>
                    <a:pt x="82" y="108"/>
                  </a:lnTo>
                  <a:lnTo>
                    <a:pt x="82" y="107"/>
                  </a:lnTo>
                  <a:lnTo>
                    <a:pt x="82" y="104"/>
                  </a:lnTo>
                  <a:lnTo>
                    <a:pt x="80" y="102"/>
                  </a:lnTo>
                  <a:lnTo>
                    <a:pt x="78" y="102"/>
                  </a:lnTo>
                  <a:lnTo>
                    <a:pt x="76" y="102"/>
                  </a:lnTo>
                  <a:lnTo>
                    <a:pt x="75" y="101"/>
                  </a:lnTo>
                  <a:lnTo>
                    <a:pt x="76" y="98"/>
                  </a:lnTo>
                  <a:lnTo>
                    <a:pt x="78" y="93"/>
                  </a:lnTo>
                  <a:lnTo>
                    <a:pt x="80" y="90"/>
                  </a:lnTo>
                  <a:lnTo>
                    <a:pt x="81" y="88"/>
                  </a:lnTo>
                  <a:lnTo>
                    <a:pt x="81" y="87"/>
                  </a:lnTo>
                  <a:lnTo>
                    <a:pt x="81" y="84"/>
                  </a:lnTo>
                  <a:lnTo>
                    <a:pt x="81" y="79"/>
                  </a:lnTo>
                  <a:lnTo>
                    <a:pt x="82" y="73"/>
                  </a:lnTo>
                  <a:lnTo>
                    <a:pt x="86" y="68"/>
                  </a:lnTo>
                  <a:lnTo>
                    <a:pt x="89" y="67"/>
                  </a:lnTo>
                  <a:lnTo>
                    <a:pt x="93" y="66"/>
                  </a:lnTo>
                  <a:lnTo>
                    <a:pt x="95" y="64"/>
                  </a:lnTo>
                  <a:lnTo>
                    <a:pt x="97" y="61"/>
                  </a:lnTo>
                  <a:lnTo>
                    <a:pt x="97" y="59"/>
                  </a:lnTo>
                  <a:lnTo>
                    <a:pt x="98" y="57"/>
                  </a:lnTo>
                  <a:lnTo>
                    <a:pt x="99" y="56"/>
                  </a:lnTo>
                  <a:lnTo>
                    <a:pt x="109" y="57"/>
                  </a:lnTo>
                  <a:lnTo>
                    <a:pt x="110" y="52"/>
                  </a:lnTo>
                  <a:lnTo>
                    <a:pt x="111" y="51"/>
                  </a:lnTo>
                  <a:lnTo>
                    <a:pt x="113" y="50"/>
                  </a:lnTo>
                  <a:lnTo>
                    <a:pt x="114" y="49"/>
                  </a:lnTo>
                  <a:lnTo>
                    <a:pt x="114" y="48"/>
                  </a:lnTo>
                  <a:lnTo>
                    <a:pt x="111" y="47"/>
                  </a:lnTo>
                  <a:lnTo>
                    <a:pt x="106" y="46"/>
                  </a:lnTo>
                  <a:lnTo>
                    <a:pt x="104" y="45"/>
                  </a:lnTo>
                  <a:lnTo>
                    <a:pt x="104" y="43"/>
                  </a:lnTo>
                  <a:lnTo>
                    <a:pt x="106" y="39"/>
                  </a:lnTo>
                  <a:lnTo>
                    <a:pt x="108" y="33"/>
                  </a:lnTo>
                  <a:lnTo>
                    <a:pt x="109" y="29"/>
                  </a:lnTo>
                  <a:lnTo>
                    <a:pt x="109" y="27"/>
                  </a:lnTo>
                  <a:lnTo>
                    <a:pt x="109" y="26"/>
                  </a:lnTo>
                  <a:lnTo>
                    <a:pt x="114" y="25"/>
                  </a:lnTo>
                  <a:lnTo>
                    <a:pt x="116" y="24"/>
                  </a:lnTo>
                  <a:lnTo>
                    <a:pt x="120" y="18"/>
                  </a:lnTo>
                  <a:lnTo>
                    <a:pt x="123" y="17"/>
                  </a:lnTo>
                  <a:lnTo>
                    <a:pt x="131" y="19"/>
                  </a:lnTo>
                  <a:lnTo>
                    <a:pt x="135" y="19"/>
                  </a:lnTo>
                  <a:lnTo>
                    <a:pt x="136" y="19"/>
                  </a:lnTo>
                  <a:lnTo>
                    <a:pt x="140" y="19"/>
                  </a:lnTo>
                  <a:lnTo>
                    <a:pt x="141" y="19"/>
                  </a:lnTo>
                  <a:lnTo>
                    <a:pt x="142" y="13"/>
                  </a:lnTo>
                  <a:lnTo>
                    <a:pt x="144" y="11"/>
                  </a:lnTo>
                  <a:lnTo>
                    <a:pt x="150" y="3"/>
                  </a:lnTo>
                  <a:lnTo>
                    <a:pt x="155" y="0"/>
                  </a:lnTo>
                  <a:lnTo>
                    <a:pt x="157" y="0"/>
                  </a:lnTo>
                  <a:lnTo>
                    <a:pt x="15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5D143883-026A-E7CB-D3D8-1FA6D576B9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2093" y="7748221"/>
              <a:ext cx="175846" cy="109904"/>
            </a:xfrm>
            <a:custGeom>
              <a:avLst/>
              <a:gdLst>
                <a:gd name="T0" fmla="*/ 116 w 143"/>
                <a:gd name="T1" fmla="*/ 14 h 90"/>
                <a:gd name="T2" fmla="*/ 112 w 143"/>
                <a:gd name="T3" fmla="*/ 28 h 90"/>
                <a:gd name="T4" fmla="*/ 112 w 143"/>
                <a:gd name="T5" fmla="*/ 33 h 90"/>
                <a:gd name="T6" fmla="*/ 120 w 143"/>
                <a:gd name="T7" fmla="*/ 34 h 90"/>
                <a:gd name="T8" fmla="*/ 124 w 143"/>
                <a:gd name="T9" fmla="*/ 39 h 90"/>
                <a:gd name="T10" fmla="*/ 134 w 143"/>
                <a:gd name="T11" fmla="*/ 42 h 90"/>
                <a:gd name="T12" fmla="*/ 142 w 143"/>
                <a:gd name="T13" fmla="*/ 41 h 90"/>
                <a:gd name="T14" fmla="*/ 141 w 143"/>
                <a:gd name="T15" fmla="*/ 52 h 90"/>
                <a:gd name="T16" fmla="*/ 142 w 143"/>
                <a:gd name="T17" fmla="*/ 57 h 90"/>
                <a:gd name="T18" fmla="*/ 135 w 143"/>
                <a:gd name="T19" fmla="*/ 54 h 90"/>
                <a:gd name="T20" fmla="*/ 130 w 143"/>
                <a:gd name="T21" fmla="*/ 57 h 90"/>
                <a:gd name="T22" fmla="*/ 131 w 143"/>
                <a:gd name="T23" fmla="*/ 63 h 90"/>
                <a:gd name="T24" fmla="*/ 133 w 143"/>
                <a:gd name="T25" fmla="*/ 71 h 90"/>
                <a:gd name="T26" fmla="*/ 130 w 143"/>
                <a:gd name="T27" fmla="*/ 71 h 90"/>
                <a:gd name="T28" fmla="*/ 125 w 143"/>
                <a:gd name="T29" fmla="*/ 65 h 90"/>
                <a:gd name="T30" fmla="*/ 115 w 143"/>
                <a:gd name="T31" fmla="*/ 69 h 90"/>
                <a:gd name="T32" fmla="*/ 111 w 143"/>
                <a:gd name="T33" fmla="*/ 62 h 90"/>
                <a:gd name="T34" fmla="*/ 106 w 143"/>
                <a:gd name="T35" fmla="*/ 59 h 90"/>
                <a:gd name="T36" fmla="*/ 105 w 143"/>
                <a:gd name="T37" fmla="*/ 69 h 90"/>
                <a:gd name="T38" fmla="*/ 97 w 143"/>
                <a:gd name="T39" fmla="*/ 80 h 90"/>
                <a:gd name="T40" fmla="*/ 97 w 143"/>
                <a:gd name="T41" fmla="*/ 85 h 90"/>
                <a:gd name="T42" fmla="*/ 95 w 143"/>
                <a:gd name="T43" fmla="*/ 89 h 90"/>
                <a:gd name="T44" fmla="*/ 89 w 143"/>
                <a:gd name="T45" fmla="*/ 82 h 90"/>
                <a:gd name="T46" fmla="*/ 85 w 143"/>
                <a:gd name="T47" fmla="*/ 77 h 90"/>
                <a:gd name="T48" fmla="*/ 78 w 143"/>
                <a:gd name="T49" fmla="*/ 69 h 90"/>
                <a:gd name="T50" fmla="*/ 78 w 143"/>
                <a:gd name="T51" fmla="*/ 61 h 90"/>
                <a:gd name="T52" fmla="*/ 72 w 143"/>
                <a:gd name="T53" fmla="*/ 66 h 90"/>
                <a:gd name="T54" fmla="*/ 68 w 143"/>
                <a:gd name="T55" fmla="*/ 74 h 90"/>
                <a:gd name="T56" fmla="*/ 64 w 143"/>
                <a:gd name="T57" fmla="*/ 81 h 90"/>
                <a:gd name="T58" fmla="*/ 51 w 143"/>
                <a:gd name="T59" fmla="*/ 83 h 90"/>
                <a:gd name="T60" fmla="*/ 43 w 143"/>
                <a:gd name="T61" fmla="*/ 86 h 90"/>
                <a:gd name="T62" fmla="*/ 34 w 143"/>
                <a:gd name="T63" fmla="*/ 85 h 90"/>
                <a:gd name="T64" fmla="*/ 29 w 143"/>
                <a:gd name="T65" fmla="*/ 80 h 90"/>
                <a:gd name="T66" fmla="*/ 26 w 143"/>
                <a:gd name="T67" fmla="*/ 74 h 90"/>
                <a:gd name="T68" fmla="*/ 25 w 143"/>
                <a:gd name="T69" fmla="*/ 65 h 90"/>
                <a:gd name="T70" fmla="*/ 20 w 143"/>
                <a:gd name="T71" fmla="*/ 62 h 90"/>
                <a:gd name="T72" fmla="*/ 9 w 143"/>
                <a:gd name="T73" fmla="*/ 67 h 90"/>
                <a:gd name="T74" fmla="*/ 10 w 143"/>
                <a:gd name="T75" fmla="*/ 71 h 90"/>
                <a:gd name="T76" fmla="*/ 1 w 143"/>
                <a:gd name="T77" fmla="*/ 76 h 90"/>
                <a:gd name="T78" fmla="*/ 2 w 143"/>
                <a:gd name="T79" fmla="*/ 71 h 90"/>
                <a:gd name="T80" fmla="*/ 5 w 143"/>
                <a:gd name="T81" fmla="*/ 65 h 90"/>
                <a:gd name="T82" fmla="*/ 4 w 143"/>
                <a:gd name="T83" fmla="*/ 59 h 90"/>
                <a:gd name="T84" fmla="*/ 10 w 143"/>
                <a:gd name="T85" fmla="*/ 50 h 90"/>
                <a:gd name="T86" fmla="*/ 15 w 143"/>
                <a:gd name="T87" fmla="*/ 40 h 90"/>
                <a:gd name="T88" fmla="*/ 22 w 143"/>
                <a:gd name="T89" fmla="*/ 35 h 90"/>
                <a:gd name="T90" fmla="*/ 31 w 143"/>
                <a:gd name="T91" fmla="*/ 24 h 90"/>
                <a:gd name="T92" fmla="*/ 33 w 143"/>
                <a:gd name="T93" fmla="*/ 20 h 90"/>
                <a:gd name="T94" fmla="*/ 29 w 143"/>
                <a:gd name="T95" fmla="*/ 18 h 90"/>
                <a:gd name="T96" fmla="*/ 37 w 143"/>
                <a:gd name="T97" fmla="*/ 13 h 90"/>
                <a:gd name="T98" fmla="*/ 39 w 143"/>
                <a:gd name="T99" fmla="*/ 16 h 90"/>
                <a:gd name="T100" fmla="*/ 46 w 143"/>
                <a:gd name="T101" fmla="*/ 14 h 90"/>
                <a:gd name="T102" fmla="*/ 53 w 143"/>
                <a:gd name="T103" fmla="*/ 8 h 90"/>
                <a:gd name="T104" fmla="*/ 67 w 143"/>
                <a:gd name="T105" fmla="*/ 9 h 90"/>
                <a:gd name="T106" fmla="*/ 78 w 143"/>
                <a:gd name="T107" fmla="*/ 8 h 90"/>
                <a:gd name="T108" fmla="*/ 79 w 143"/>
                <a:gd name="T109" fmla="*/ 7 h 90"/>
                <a:gd name="T110" fmla="*/ 83 w 143"/>
                <a:gd name="T111" fmla="*/ 5 h 90"/>
                <a:gd name="T112" fmla="*/ 78 w 143"/>
                <a:gd name="T113" fmla="*/ 5 h 90"/>
                <a:gd name="T114" fmla="*/ 81 w 143"/>
                <a:gd name="T115" fmla="*/ 0 h 90"/>
                <a:gd name="T116" fmla="*/ 88 w 143"/>
                <a:gd name="T117" fmla="*/ 3 h 90"/>
                <a:gd name="T118" fmla="*/ 90 w 143"/>
                <a:gd name="T119" fmla="*/ 2 h 90"/>
                <a:gd name="T120" fmla="*/ 92 w 143"/>
                <a:gd name="T121" fmla="*/ 5 h 90"/>
                <a:gd name="T122" fmla="*/ 107 w 143"/>
                <a:gd name="T123" fmla="*/ 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" h="90">
                  <a:moveTo>
                    <a:pt x="113" y="11"/>
                  </a:moveTo>
                  <a:lnTo>
                    <a:pt x="114" y="12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3" y="24"/>
                  </a:lnTo>
                  <a:lnTo>
                    <a:pt x="112" y="28"/>
                  </a:lnTo>
                  <a:lnTo>
                    <a:pt x="112" y="31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5" y="33"/>
                  </a:lnTo>
                  <a:lnTo>
                    <a:pt x="116" y="33"/>
                  </a:lnTo>
                  <a:lnTo>
                    <a:pt x="120" y="34"/>
                  </a:lnTo>
                  <a:lnTo>
                    <a:pt x="123" y="36"/>
                  </a:lnTo>
                  <a:lnTo>
                    <a:pt x="124" y="37"/>
                  </a:lnTo>
                  <a:lnTo>
                    <a:pt x="124" y="39"/>
                  </a:lnTo>
                  <a:lnTo>
                    <a:pt x="128" y="41"/>
                  </a:lnTo>
                  <a:lnTo>
                    <a:pt x="133" y="43"/>
                  </a:lnTo>
                  <a:lnTo>
                    <a:pt x="134" y="42"/>
                  </a:lnTo>
                  <a:lnTo>
                    <a:pt x="139" y="36"/>
                  </a:lnTo>
                  <a:lnTo>
                    <a:pt x="141" y="38"/>
                  </a:lnTo>
                  <a:lnTo>
                    <a:pt x="142" y="41"/>
                  </a:lnTo>
                  <a:lnTo>
                    <a:pt x="142" y="42"/>
                  </a:lnTo>
                  <a:lnTo>
                    <a:pt x="141" y="48"/>
                  </a:lnTo>
                  <a:lnTo>
                    <a:pt x="141" y="52"/>
                  </a:lnTo>
                  <a:lnTo>
                    <a:pt x="142" y="54"/>
                  </a:lnTo>
                  <a:lnTo>
                    <a:pt x="142" y="55"/>
                  </a:lnTo>
                  <a:lnTo>
                    <a:pt x="142" y="57"/>
                  </a:lnTo>
                  <a:lnTo>
                    <a:pt x="140" y="57"/>
                  </a:lnTo>
                  <a:lnTo>
                    <a:pt x="137" y="56"/>
                  </a:lnTo>
                  <a:lnTo>
                    <a:pt x="135" y="54"/>
                  </a:lnTo>
                  <a:lnTo>
                    <a:pt x="133" y="54"/>
                  </a:lnTo>
                  <a:lnTo>
                    <a:pt x="131" y="55"/>
                  </a:lnTo>
                  <a:lnTo>
                    <a:pt x="130" y="57"/>
                  </a:lnTo>
                  <a:lnTo>
                    <a:pt x="130" y="60"/>
                  </a:lnTo>
                  <a:lnTo>
                    <a:pt x="130" y="61"/>
                  </a:lnTo>
                  <a:lnTo>
                    <a:pt x="131" y="63"/>
                  </a:lnTo>
                  <a:lnTo>
                    <a:pt x="131" y="65"/>
                  </a:lnTo>
                  <a:lnTo>
                    <a:pt x="133" y="69"/>
                  </a:lnTo>
                  <a:lnTo>
                    <a:pt x="133" y="71"/>
                  </a:lnTo>
                  <a:lnTo>
                    <a:pt x="132" y="71"/>
                  </a:lnTo>
                  <a:lnTo>
                    <a:pt x="131" y="72"/>
                  </a:lnTo>
                  <a:lnTo>
                    <a:pt x="130" y="71"/>
                  </a:lnTo>
                  <a:lnTo>
                    <a:pt x="127" y="67"/>
                  </a:lnTo>
                  <a:lnTo>
                    <a:pt x="127" y="66"/>
                  </a:lnTo>
                  <a:lnTo>
                    <a:pt x="125" y="65"/>
                  </a:lnTo>
                  <a:lnTo>
                    <a:pt x="122" y="66"/>
                  </a:lnTo>
                  <a:lnTo>
                    <a:pt x="117" y="69"/>
                  </a:lnTo>
                  <a:lnTo>
                    <a:pt x="115" y="69"/>
                  </a:lnTo>
                  <a:lnTo>
                    <a:pt x="113" y="68"/>
                  </a:lnTo>
                  <a:lnTo>
                    <a:pt x="112" y="66"/>
                  </a:lnTo>
                  <a:lnTo>
                    <a:pt x="111" y="62"/>
                  </a:lnTo>
                  <a:lnTo>
                    <a:pt x="110" y="60"/>
                  </a:lnTo>
                  <a:lnTo>
                    <a:pt x="109" y="60"/>
                  </a:lnTo>
                  <a:lnTo>
                    <a:pt x="106" y="59"/>
                  </a:lnTo>
                  <a:lnTo>
                    <a:pt x="105" y="60"/>
                  </a:lnTo>
                  <a:lnTo>
                    <a:pt x="105" y="64"/>
                  </a:lnTo>
                  <a:lnTo>
                    <a:pt x="105" y="69"/>
                  </a:lnTo>
                  <a:lnTo>
                    <a:pt x="103" y="72"/>
                  </a:lnTo>
                  <a:lnTo>
                    <a:pt x="99" y="77"/>
                  </a:lnTo>
                  <a:lnTo>
                    <a:pt x="97" y="80"/>
                  </a:lnTo>
                  <a:lnTo>
                    <a:pt x="97" y="82"/>
                  </a:lnTo>
                  <a:lnTo>
                    <a:pt x="97" y="83"/>
                  </a:lnTo>
                  <a:lnTo>
                    <a:pt x="97" y="85"/>
                  </a:lnTo>
                  <a:lnTo>
                    <a:pt x="98" y="88"/>
                  </a:lnTo>
                  <a:lnTo>
                    <a:pt x="97" y="89"/>
                  </a:lnTo>
                  <a:lnTo>
                    <a:pt x="95" y="89"/>
                  </a:lnTo>
                  <a:lnTo>
                    <a:pt x="94" y="88"/>
                  </a:lnTo>
                  <a:lnTo>
                    <a:pt x="93" y="86"/>
                  </a:lnTo>
                  <a:lnTo>
                    <a:pt x="89" y="82"/>
                  </a:lnTo>
                  <a:lnTo>
                    <a:pt x="91" y="79"/>
                  </a:lnTo>
                  <a:lnTo>
                    <a:pt x="90" y="79"/>
                  </a:lnTo>
                  <a:lnTo>
                    <a:pt x="85" y="77"/>
                  </a:lnTo>
                  <a:lnTo>
                    <a:pt x="83" y="75"/>
                  </a:lnTo>
                  <a:lnTo>
                    <a:pt x="79" y="71"/>
                  </a:lnTo>
                  <a:lnTo>
                    <a:pt x="78" y="69"/>
                  </a:lnTo>
                  <a:lnTo>
                    <a:pt x="79" y="63"/>
                  </a:lnTo>
                  <a:lnTo>
                    <a:pt x="78" y="62"/>
                  </a:lnTo>
                  <a:lnTo>
                    <a:pt x="78" y="61"/>
                  </a:lnTo>
                  <a:lnTo>
                    <a:pt x="76" y="61"/>
                  </a:lnTo>
                  <a:lnTo>
                    <a:pt x="74" y="63"/>
                  </a:lnTo>
                  <a:lnTo>
                    <a:pt x="72" y="66"/>
                  </a:lnTo>
                  <a:lnTo>
                    <a:pt x="68" y="70"/>
                  </a:lnTo>
                  <a:lnTo>
                    <a:pt x="67" y="71"/>
                  </a:lnTo>
                  <a:lnTo>
                    <a:pt x="68" y="74"/>
                  </a:lnTo>
                  <a:lnTo>
                    <a:pt x="68" y="75"/>
                  </a:lnTo>
                  <a:lnTo>
                    <a:pt x="65" y="80"/>
                  </a:lnTo>
                  <a:lnTo>
                    <a:pt x="64" y="81"/>
                  </a:lnTo>
                  <a:lnTo>
                    <a:pt x="60" y="85"/>
                  </a:lnTo>
                  <a:lnTo>
                    <a:pt x="58" y="86"/>
                  </a:lnTo>
                  <a:lnTo>
                    <a:pt x="51" y="83"/>
                  </a:lnTo>
                  <a:lnTo>
                    <a:pt x="50" y="83"/>
                  </a:lnTo>
                  <a:lnTo>
                    <a:pt x="47" y="85"/>
                  </a:lnTo>
                  <a:lnTo>
                    <a:pt x="43" y="86"/>
                  </a:lnTo>
                  <a:lnTo>
                    <a:pt x="37" y="88"/>
                  </a:lnTo>
                  <a:lnTo>
                    <a:pt x="34" y="87"/>
                  </a:lnTo>
                  <a:lnTo>
                    <a:pt x="34" y="85"/>
                  </a:lnTo>
                  <a:lnTo>
                    <a:pt x="33" y="84"/>
                  </a:lnTo>
                  <a:lnTo>
                    <a:pt x="31" y="81"/>
                  </a:lnTo>
                  <a:lnTo>
                    <a:pt x="29" y="80"/>
                  </a:lnTo>
                  <a:lnTo>
                    <a:pt x="28" y="78"/>
                  </a:lnTo>
                  <a:lnTo>
                    <a:pt x="26" y="76"/>
                  </a:lnTo>
                  <a:lnTo>
                    <a:pt x="26" y="74"/>
                  </a:lnTo>
                  <a:lnTo>
                    <a:pt x="27" y="70"/>
                  </a:lnTo>
                  <a:lnTo>
                    <a:pt x="26" y="68"/>
                  </a:lnTo>
                  <a:lnTo>
                    <a:pt x="25" y="65"/>
                  </a:lnTo>
                  <a:lnTo>
                    <a:pt x="26" y="63"/>
                  </a:lnTo>
                  <a:lnTo>
                    <a:pt x="25" y="63"/>
                  </a:lnTo>
                  <a:lnTo>
                    <a:pt x="20" y="62"/>
                  </a:lnTo>
                  <a:lnTo>
                    <a:pt x="15" y="62"/>
                  </a:lnTo>
                  <a:lnTo>
                    <a:pt x="11" y="64"/>
                  </a:lnTo>
                  <a:lnTo>
                    <a:pt x="9" y="67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10" y="71"/>
                  </a:lnTo>
                  <a:lnTo>
                    <a:pt x="7" y="73"/>
                  </a:lnTo>
                  <a:lnTo>
                    <a:pt x="4" y="76"/>
                  </a:lnTo>
                  <a:lnTo>
                    <a:pt x="1" y="76"/>
                  </a:lnTo>
                  <a:lnTo>
                    <a:pt x="0" y="75"/>
                  </a:lnTo>
                  <a:lnTo>
                    <a:pt x="0" y="72"/>
                  </a:lnTo>
                  <a:lnTo>
                    <a:pt x="2" y="71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5" y="65"/>
                  </a:lnTo>
                  <a:lnTo>
                    <a:pt x="3" y="63"/>
                  </a:lnTo>
                  <a:lnTo>
                    <a:pt x="3" y="61"/>
                  </a:lnTo>
                  <a:lnTo>
                    <a:pt x="4" y="59"/>
                  </a:lnTo>
                  <a:lnTo>
                    <a:pt x="5" y="56"/>
                  </a:lnTo>
                  <a:lnTo>
                    <a:pt x="6" y="54"/>
                  </a:lnTo>
                  <a:lnTo>
                    <a:pt x="10" y="50"/>
                  </a:lnTo>
                  <a:lnTo>
                    <a:pt x="14" y="47"/>
                  </a:lnTo>
                  <a:lnTo>
                    <a:pt x="15" y="44"/>
                  </a:lnTo>
                  <a:lnTo>
                    <a:pt x="15" y="40"/>
                  </a:lnTo>
                  <a:lnTo>
                    <a:pt x="15" y="38"/>
                  </a:lnTo>
                  <a:lnTo>
                    <a:pt x="21" y="36"/>
                  </a:lnTo>
                  <a:lnTo>
                    <a:pt x="22" y="35"/>
                  </a:lnTo>
                  <a:lnTo>
                    <a:pt x="23" y="33"/>
                  </a:lnTo>
                  <a:lnTo>
                    <a:pt x="27" y="29"/>
                  </a:lnTo>
                  <a:lnTo>
                    <a:pt x="31" y="24"/>
                  </a:lnTo>
                  <a:lnTo>
                    <a:pt x="32" y="22"/>
                  </a:lnTo>
                  <a:lnTo>
                    <a:pt x="33" y="21"/>
                  </a:lnTo>
                  <a:lnTo>
                    <a:pt x="33" y="20"/>
                  </a:lnTo>
                  <a:lnTo>
                    <a:pt x="32" y="19"/>
                  </a:lnTo>
                  <a:lnTo>
                    <a:pt x="30" y="19"/>
                  </a:lnTo>
                  <a:lnTo>
                    <a:pt x="29" y="18"/>
                  </a:lnTo>
                  <a:lnTo>
                    <a:pt x="32" y="15"/>
                  </a:lnTo>
                  <a:lnTo>
                    <a:pt x="34" y="13"/>
                  </a:lnTo>
                  <a:lnTo>
                    <a:pt x="37" y="13"/>
                  </a:lnTo>
                  <a:lnTo>
                    <a:pt x="38" y="14"/>
                  </a:lnTo>
                  <a:lnTo>
                    <a:pt x="38" y="15"/>
                  </a:lnTo>
                  <a:lnTo>
                    <a:pt x="39" y="16"/>
                  </a:lnTo>
                  <a:lnTo>
                    <a:pt x="41" y="16"/>
                  </a:lnTo>
                  <a:lnTo>
                    <a:pt x="43" y="16"/>
                  </a:lnTo>
                  <a:lnTo>
                    <a:pt x="46" y="14"/>
                  </a:lnTo>
                  <a:lnTo>
                    <a:pt x="48" y="12"/>
                  </a:lnTo>
                  <a:lnTo>
                    <a:pt x="48" y="10"/>
                  </a:lnTo>
                  <a:lnTo>
                    <a:pt x="53" y="8"/>
                  </a:lnTo>
                  <a:lnTo>
                    <a:pt x="55" y="9"/>
                  </a:lnTo>
                  <a:lnTo>
                    <a:pt x="62" y="9"/>
                  </a:lnTo>
                  <a:lnTo>
                    <a:pt x="67" y="9"/>
                  </a:lnTo>
                  <a:lnTo>
                    <a:pt x="71" y="8"/>
                  </a:lnTo>
                  <a:lnTo>
                    <a:pt x="75" y="8"/>
                  </a:lnTo>
                  <a:lnTo>
                    <a:pt x="78" y="8"/>
                  </a:lnTo>
                  <a:lnTo>
                    <a:pt x="78" y="8"/>
                  </a:lnTo>
                  <a:lnTo>
                    <a:pt x="79" y="8"/>
                  </a:lnTo>
                  <a:lnTo>
                    <a:pt x="79" y="7"/>
                  </a:lnTo>
                  <a:lnTo>
                    <a:pt x="83" y="7"/>
                  </a:lnTo>
                  <a:lnTo>
                    <a:pt x="83" y="6"/>
                  </a:lnTo>
                  <a:lnTo>
                    <a:pt x="83" y="5"/>
                  </a:lnTo>
                  <a:lnTo>
                    <a:pt x="82" y="5"/>
                  </a:lnTo>
                  <a:lnTo>
                    <a:pt x="79" y="5"/>
                  </a:lnTo>
                  <a:lnTo>
                    <a:pt x="78" y="5"/>
                  </a:lnTo>
                  <a:lnTo>
                    <a:pt x="78" y="4"/>
                  </a:lnTo>
                  <a:lnTo>
                    <a:pt x="78" y="2"/>
                  </a:lnTo>
                  <a:lnTo>
                    <a:pt x="81" y="0"/>
                  </a:lnTo>
                  <a:lnTo>
                    <a:pt x="83" y="0"/>
                  </a:lnTo>
                  <a:lnTo>
                    <a:pt x="84" y="0"/>
                  </a:lnTo>
                  <a:lnTo>
                    <a:pt x="88" y="3"/>
                  </a:lnTo>
                  <a:lnTo>
                    <a:pt x="89" y="3"/>
                  </a:lnTo>
                  <a:lnTo>
                    <a:pt x="89" y="3"/>
                  </a:lnTo>
                  <a:lnTo>
                    <a:pt x="90" y="2"/>
                  </a:lnTo>
                  <a:lnTo>
                    <a:pt x="91" y="3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100" y="5"/>
                  </a:lnTo>
                  <a:lnTo>
                    <a:pt x="102" y="5"/>
                  </a:lnTo>
                  <a:lnTo>
                    <a:pt x="107" y="8"/>
                  </a:lnTo>
                  <a:lnTo>
                    <a:pt x="11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750CDD5-12DC-FCC8-E50E-3262EC326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3882" y="7544897"/>
              <a:ext cx="269266" cy="153865"/>
            </a:xfrm>
            <a:custGeom>
              <a:avLst/>
              <a:gdLst>
                <a:gd name="T0" fmla="*/ 92 w 216"/>
                <a:gd name="T1" fmla="*/ 6 h 122"/>
                <a:gd name="T2" fmla="*/ 101 w 216"/>
                <a:gd name="T3" fmla="*/ 4 h 122"/>
                <a:gd name="T4" fmla="*/ 105 w 216"/>
                <a:gd name="T5" fmla="*/ 12 h 122"/>
                <a:gd name="T6" fmla="*/ 119 w 216"/>
                <a:gd name="T7" fmla="*/ 17 h 122"/>
                <a:gd name="T8" fmla="*/ 125 w 216"/>
                <a:gd name="T9" fmla="*/ 22 h 122"/>
                <a:gd name="T10" fmla="*/ 138 w 216"/>
                <a:gd name="T11" fmla="*/ 23 h 122"/>
                <a:gd name="T12" fmla="*/ 136 w 216"/>
                <a:gd name="T13" fmla="*/ 27 h 122"/>
                <a:gd name="T14" fmla="*/ 131 w 216"/>
                <a:gd name="T15" fmla="*/ 33 h 122"/>
                <a:gd name="T16" fmla="*/ 140 w 216"/>
                <a:gd name="T17" fmla="*/ 40 h 122"/>
                <a:gd name="T18" fmla="*/ 147 w 216"/>
                <a:gd name="T19" fmla="*/ 47 h 122"/>
                <a:gd name="T20" fmla="*/ 156 w 216"/>
                <a:gd name="T21" fmla="*/ 41 h 122"/>
                <a:gd name="T22" fmla="*/ 152 w 216"/>
                <a:gd name="T23" fmla="*/ 31 h 122"/>
                <a:gd name="T24" fmla="*/ 171 w 216"/>
                <a:gd name="T25" fmla="*/ 39 h 122"/>
                <a:gd name="T26" fmla="*/ 179 w 216"/>
                <a:gd name="T27" fmla="*/ 37 h 122"/>
                <a:gd name="T28" fmla="*/ 175 w 216"/>
                <a:gd name="T29" fmla="*/ 45 h 122"/>
                <a:gd name="T30" fmla="*/ 181 w 216"/>
                <a:gd name="T31" fmla="*/ 52 h 122"/>
                <a:gd name="T32" fmla="*/ 188 w 216"/>
                <a:gd name="T33" fmla="*/ 51 h 122"/>
                <a:gd name="T34" fmla="*/ 192 w 216"/>
                <a:gd name="T35" fmla="*/ 53 h 122"/>
                <a:gd name="T36" fmla="*/ 199 w 216"/>
                <a:gd name="T37" fmla="*/ 56 h 122"/>
                <a:gd name="T38" fmla="*/ 206 w 216"/>
                <a:gd name="T39" fmla="*/ 61 h 122"/>
                <a:gd name="T40" fmla="*/ 215 w 216"/>
                <a:gd name="T41" fmla="*/ 76 h 122"/>
                <a:gd name="T42" fmla="*/ 207 w 216"/>
                <a:gd name="T43" fmla="*/ 77 h 122"/>
                <a:gd name="T44" fmla="*/ 200 w 216"/>
                <a:gd name="T45" fmla="*/ 83 h 122"/>
                <a:gd name="T46" fmla="*/ 192 w 216"/>
                <a:gd name="T47" fmla="*/ 92 h 122"/>
                <a:gd name="T48" fmla="*/ 186 w 216"/>
                <a:gd name="T49" fmla="*/ 100 h 122"/>
                <a:gd name="T50" fmla="*/ 180 w 216"/>
                <a:gd name="T51" fmla="*/ 106 h 122"/>
                <a:gd name="T52" fmla="*/ 162 w 216"/>
                <a:gd name="T53" fmla="*/ 108 h 122"/>
                <a:gd name="T54" fmla="*/ 155 w 216"/>
                <a:gd name="T55" fmla="*/ 121 h 122"/>
                <a:gd name="T56" fmla="*/ 149 w 216"/>
                <a:gd name="T57" fmla="*/ 115 h 122"/>
                <a:gd name="T58" fmla="*/ 140 w 216"/>
                <a:gd name="T59" fmla="*/ 111 h 122"/>
                <a:gd name="T60" fmla="*/ 126 w 216"/>
                <a:gd name="T61" fmla="*/ 113 h 122"/>
                <a:gd name="T62" fmla="*/ 111 w 216"/>
                <a:gd name="T63" fmla="*/ 106 h 122"/>
                <a:gd name="T64" fmla="*/ 99 w 216"/>
                <a:gd name="T65" fmla="*/ 104 h 122"/>
                <a:gd name="T66" fmla="*/ 92 w 216"/>
                <a:gd name="T67" fmla="*/ 101 h 122"/>
                <a:gd name="T68" fmla="*/ 87 w 216"/>
                <a:gd name="T69" fmla="*/ 112 h 122"/>
                <a:gd name="T70" fmla="*/ 78 w 216"/>
                <a:gd name="T71" fmla="*/ 120 h 122"/>
                <a:gd name="T72" fmla="*/ 67 w 216"/>
                <a:gd name="T73" fmla="*/ 121 h 122"/>
                <a:gd name="T74" fmla="*/ 56 w 216"/>
                <a:gd name="T75" fmla="*/ 113 h 122"/>
                <a:gd name="T76" fmla="*/ 46 w 216"/>
                <a:gd name="T77" fmla="*/ 103 h 122"/>
                <a:gd name="T78" fmla="*/ 40 w 216"/>
                <a:gd name="T79" fmla="*/ 98 h 122"/>
                <a:gd name="T80" fmla="*/ 30 w 216"/>
                <a:gd name="T81" fmla="*/ 88 h 122"/>
                <a:gd name="T82" fmla="*/ 19 w 216"/>
                <a:gd name="T83" fmla="*/ 81 h 122"/>
                <a:gd name="T84" fmla="*/ 12 w 216"/>
                <a:gd name="T85" fmla="*/ 68 h 122"/>
                <a:gd name="T86" fmla="*/ 12 w 216"/>
                <a:gd name="T87" fmla="*/ 61 h 122"/>
                <a:gd name="T88" fmla="*/ 12 w 216"/>
                <a:gd name="T89" fmla="*/ 54 h 122"/>
                <a:gd name="T90" fmla="*/ 3 w 216"/>
                <a:gd name="T91" fmla="*/ 45 h 122"/>
                <a:gd name="T92" fmla="*/ 0 w 216"/>
                <a:gd name="T93" fmla="*/ 37 h 122"/>
                <a:gd name="T94" fmla="*/ 4 w 216"/>
                <a:gd name="T95" fmla="*/ 40 h 122"/>
                <a:gd name="T96" fmla="*/ 11 w 216"/>
                <a:gd name="T97" fmla="*/ 35 h 122"/>
                <a:gd name="T98" fmla="*/ 21 w 216"/>
                <a:gd name="T99" fmla="*/ 31 h 122"/>
                <a:gd name="T100" fmla="*/ 29 w 216"/>
                <a:gd name="T101" fmla="*/ 29 h 122"/>
                <a:gd name="T102" fmla="*/ 37 w 216"/>
                <a:gd name="T103" fmla="*/ 23 h 122"/>
                <a:gd name="T104" fmla="*/ 42 w 216"/>
                <a:gd name="T105" fmla="*/ 22 h 122"/>
                <a:gd name="T106" fmla="*/ 47 w 216"/>
                <a:gd name="T107" fmla="*/ 17 h 122"/>
                <a:gd name="T108" fmla="*/ 64 w 216"/>
                <a:gd name="T109" fmla="*/ 11 h 122"/>
                <a:gd name="T110" fmla="*/ 71 w 216"/>
                <a:gd name="T111" fmla="*/ 4 h 122"/>
                <a:gd name="T112" fmla="*/ 71 w 216"/>
                <a:gd name="T113" fmla="*/ 0 h 122"/>
                <a:gd name="T114" fmla="*/ 78 w 216"/>
                <a:gd name="T115" fmla="*/ 4 h 122"/>
                <a:gd name="T116" fmla="*/ 82 w 216"/>
                <a:gd name="T117" fmla="*/ 11 h 122"/>
                <a:gd name="T118" fmla="*/ 86 w 216"/>
                <a:gd name="T119" fmla="*/ 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6" h="122">
                  <a:moveTo>
                    <a:pt x="86" y="9"/>
                  </a:moveTo>
                  <a:lnTo>
                    <a:pt x="89" y="9"/>
                  </a:lnTo>
                  <a:lnTo>
                    <a:pt x="92" y="8"/>
                  </a:lnTo>
                  <a:lnTo>
                    <a:pt x="92" y="6"/>
                  </a:lnTo>
                  <a:lnTo>
                    <a:pt x="92" y="2"/>
                  </a:lnTo>
                  <a:lnTo>
                    <a:pt x="92" y="1"/>
                  </a:lnTo>
                  <a:lnTo>
                    <a:pt x="97" y="2"/>
                  </a:lnTo>
                  <a:lnTo>
                    <a:pt x="101" y="4"/>
                  </a:lnTo>
                  <a:lnTo>
                    <a:pt x="101" y="8"/>
                  </a:lnTo>
                  <a:lnTo>
                    <a:pt x="102" y="10"/>
                  </a:lnTo>
                  <a:lnTo>
                    <a:pt x="104" y="12"/>
                  </a:lnTo>
                  <a:lnTo>
                    <a:pt x="105" y="12"/>
                  </a:lnTo>
                  <a:lnTo>
                    <a:pt x="107" y="12"/>
                  </a:lnTo>
                  <a:lnTo>
                    <a:pt x="113" y="15"/>
                  </a:lnTo>
                  <a:lnTo>
                    <a:pt x="116" y="15"/>
                  </a:lnTo>
                  <a:lnTo>
                    <a:pt x="119" y="17"/>
                  </a:lnTo>
                  <a:lnTo>
                    <a:pt x="121" y="18"/>
                  </a:lnTo>
                  <a:lnTo>
                    <a:pt x="123" y="19"/>
                  </a:lnTo>
                  <a:lnTo>
                    <a:pt x="124" y="20"/>
                  </a:lnTo>
                  <a:lnTo>
                    <a:pt x="125" y="22"/>
                  </a:lnTo>
                  <a:lnTo>
                    <a:pt x="127" y="21"/>
                  </a:lnTo>
                  <a:lnTo>
                    <a:pt x="134" y="20"/>
                  </a:lnTo>
                  <a:lnTo>
                    <a:pt x="136" y="22"/>
                  </a:lnTo>
                  <a:lnTo>
                    <a:pt x="138" y="23"/>
                  </a:lnTo>
                  <a:lnTo>
                    <a:pt x="138" y="23"/>
                  </a:lnTo>
                  <a:lnTo>
                    <a:pt x="137" y="25"/>
                  </a:lnTo>
                  <a:lnTo>
                    <a:pt x="136" y="26"/>
                  </a:lnTo>
                  <a:lnTo>
                    <a:pt x="136" y="27"/>
                  </a:lnTo>
                  <a:lnTo>
                    <a:pt x="134" y="28"/>
                  </a:lnTo>
                  <a:lnTo>
                    <a:pt x="132" y="29"/>
                  </a:lnTo>
                  <a:lnTo>
                    <a:pt x="131" y="31"/>
                  </a:lnTo>
                  <a:lnTo>
                    <a:pt x="131" y="33"/>
                  </a:lnTo>
                  <a:lnTo>
                    <a:pt x="134" y="34"/>
                  </a:lnTo>
                  <a:lnTo>
                    <a:pt x="135" y="34"/>
                  </a:lnTo>
                  <a:lnTo>
                    <a:pt x="135" y="35"/>
                  </a:lnTo>
                  <a:lnTo>
                    <a:pt x="140" y="40"/>
                  </a:lnTo>
                  <a:lnTo>
                    <a:pt x="143" y="46"/>
                  </a:lnTo>
                  <a:lnTo>
                    <a:pt x="145" y="47"/>
                  </a:lnTo>
                  <a:lnTo>
                    <a:pt x="146" y="47"/>
                  </a:lnTo>
                  <a:lnTo>
                    <a:pt x="147" y="47"/>
                  </a:lnTo>
                  <a:lnTo>
                    <a:pt x="149" y="44"/>
                  </a:lnTo>
                  <a:lnTo>
                    <a:pt x="151" y="43"/>
                  </a:lnTo>
                  <a:lnTo>
                    <a:pt x="153" y="42"/>
                  </a:lnTo>
                  <a:lnTo>
                    <a:pt x="156" y="41"/>
                  </a:lnTo>
                  <a:lnTo>
                    <a:pt x="156" y="39"/>
                  </a:lnTo>
                  <a:lnTo>
                    <a:pt x="153" y="35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5" y="31"/>
                  </a:lnTo>
                  <a:lnTo>
                    <a:pt x="161" y="33"/>
                  </a:lnTo>
                  <a:lnTo>
                    <a:pt x="169" y="39"/>
                  </a:lnTo>
                  <a:lnTo>
                    <a:pt x="171" y="39"/>
                  </a:lnTo>
                  <a:lnTo>
                    <a:pt x="174" y="39"/>
                  </a:lnTo>
                  <a:lnTo>
                    <a:pt x="177" y="38"/>
                  </a:lnTo>
                  <a:lnTo>
                    <a:pt x="179" y="37"/>
                  </a:lnTo>
                  <a:lnTo>
                    <a:pt x="179" y="37"/>
                  </a:lnTo>
                  <a:lnTo>
                    <a:pt x="180" y="41"/>
                  </a:lnTo>
                  <a:lnTo>
                    <a:pt x="179" y="42"/>
                  </a:lnTo>
                  <a:lnTo>
                    <a:pt x="175" y="44"/>
                  </a:lnTo>
                  <a:lnTo>
                    <a:pt x="175" y="45"/>
                  </a:lnTo>
                  <a:lnTo>
                    <a:pt x="176" y="47"/>
                  </a:lnTo>
                  <a:lnTo>
                    <a:pt x="178" y="47"/>
                  </a:lnTo>
                  <a:lnTo>
                    <a:pt x="180" y="50"/>
                  </a:lnTo>
                  <a:lnTo>
                    <a:pt x="181" y="52"/>
                  </a:lnTo>
                  <a:lnTo>
                    <a:pt x="183" y="53"/>
                  </a:lnTo>
                  <a:lnTo>
                    <a:pt x="184" y="53"/>
                  </a:lnTo>
                  <a:lnTo>
                    <a:pt x="187" y="52"/>
                  </a:lnTo>
                  <a:lnTo>
                    <a:pt x="188" y="51"/>
                  </a:lnTo>
                  <a:lnTo>
                    <a:pt x="189" y="50"/>
                  </a:lnTo>
                  <a:lnTo>
                    <a:pt x="190" y="51"/>
                  </a:lnTo>
                  <a:lnTo>
                    <a:pt x="191" y="52"/>
                  </a:lnTo>
                  <a:lnTo>
                    <a:pt x="192" y="53"/>
                  </a:lnTo>
                  <a:lnTo>
                    <a:pt x="194" y="54"/>
                  </a:lnTo>
                  <a:lnTo>
                    <a:pt x="197" y="56"/>
                  </a:lnTo>
                  <a:lnTo>
                    <a:pt x="198" y="56"/>
                  </a:lnTo>
                  <a:lnTo>
                    <a:pt x="199" y="56"/>
                  </a:lnTo>
                  <a:lnTo>
                    <a:pt x="204" y="57"/>
                  </a:lnTo>
                  <a:lnTo>
                    <a:pt x="206" y="58"/>
                  </a:lnTo>
                  <a:lnTo>
                    <a:pt x="206" y="60"/>
                  </a:lnTo>
                  <a:lnTo>
                    <a:pt x="206" y="61"/>
                  </a:lnTo>
                  <a:lnTo>
                    <a:pt x="207" y="64"/>
                  </a:lnTo>
                  <a:lnTo>
                    <a:pt x="214" y="71"/>
                  </a:lnTo>
                  <a:lnTo>
                    <a:pt x="215" y="75"/>
                  </a:lnTo>
                  <a:lnTo>
                    <a:pt x="215" y="76"/>
                  </a:lnTo>
                  <a:lnTo>
                    <a:pt x="214" y="76"/>
                  </a:lnTo>
                  <a:lnTo>
                    <a:pt x="212" y="77"/>
                  </a:lnTo>
                  <a:lnTo>
                    <a:pt x="210" y="77"/>
                  </a:lnTo>
                  <a:lnTo>
                    <a:pt x="207" y="77"/>
                  </a:lnTo>
                  <a:lnTo>
                    <a:pt x="205" y="78"/>
                  </a:lnTo>
                  <a:lnTo>
                    <a:pt x="203" y="81"/>
                  </a:lnTo>
                  <a:lnTo>
                    <a:pt x="201" y="82"/>
                  </a:lnTo>
                  <a:lnTo>
                    <a:pt x="200" y="83"/>
                  </a:lnTo>
                  <a:lnTo>
                    <a:pt x="199" y="85"/>
                  </a:lnTo>
                  <a:lnTo>
                    <a:pt x="193" y="89"/>
                  </a:lnTo>
                  <a:lnTo>
                    <a:pt x="192" y="90"/>
                  </a:lnTo>
                  <a:lnTo>
                    <a:pt x="192" y="92"/>
                  </a:lnTo>
                  <a:lnTo>
                    <a:pt x="192" y="96"/>
                  </a:lnTo>
                  <a:lnTo>
                    <a:pt x="191" y="98"/>
                  </a:lnTo>
                  <a:lnTo>
                    <a:pt x="190" y="99"/>
                  </a:lnTo>
                  <a:lnTo>
                    <a:pt x="186" y="100"/>
                  </a:lnTo>
                  <a:lnTo>
                    <a:pt x="185" y="101"/>
                  </a:lnTo>
                  <a:lnTo>
                    <a:pt x="185" y="102"/>
                  </a:lnTo>
                  <a:lnTo>
                    <a:pt x="183" y="105"/>
                  </a:lnTo>
                  <a:lnTo>
                    <a:pt x="180" y="106"/>
                  </a:lnTo>
                  <a:lnTo>
                    <a:pt x="176" y="109"/>
                  </a:lnTo>
                  <a:lnTo>
                    <a:pt x="171" y="110"/>
                  </a:lnTo>
                  <a:lnTo>
                    <a:pt x="166" y="109"/>
                  </a:lnTo>
                  <a:lnTo>
                    <a:pt x="162" y="108"/>
                  </a:lnTo>
                  <a:lnTo>
                    <a:pt x="160" y="109"/>
                  </a:lnTo>
                  <a:lnTo>
                    <a:pt x="158" y="111"/>
                  </a:lnTo>
                  <a:lnTo>
                    <a:pt x="156" y="117"/>
                  </a:lnTo>
                  <a:lnTo>
                    <a:pt x="155" y="121"/>
                  </a:lnTo>
                  <a:lnTo>
                    <a:pt x="154" y="119"/>
                  </a:lnTo>
                  <a:lnTo>
                    <a:pt x="152" y="115"/>
                  </a:lnTo>
                  <a:lnTo>
                    <a:pt x="151" y="115"/>
                  </a:lnTo>
                  <a:lnTo>
                    <a:pt x="149" y="115"/>
                  </a:lnTo>
                  <a:lnTo>
                    <a:pt x="147" y="114"/>
                  </a:lnTo>
                  <a:lnTo>
                    <a:pt x="143" y="111"/>
                  </a:lnTo>
                  <a:lnTo>
                    <a:pt x="141" y="111"/>
                  </a:lnTo>
                  <a:lnTo>
                    <a:pt x="140" y="111"/>
                  </a:lnTo>
                  <a:lnTo>
                    <a:pt x="138" y="112"/>
                  </a:lnTo>
                  <a:lnTo>
                    <a:pt x="136" y="114"/>
                  </a:lnTo>
                  <a:lnTo>
                    <a:pt x="131" y="114"/>
                  </a:lnTo>
                  <a:lnTo>
                    <a:pt x="126" y="113"/>
                  </a:lnTo>
                  <a:lnTo>
                    <a:pt x="119" y="108"/>
                  </a:lnTo>
                  <a:lnTo>
                    <a:pt x="117" y="108"/>
                  </a:lnTo>
                  <a:lnTo>
                    <a:pt x="115" y="108"/>
                  </a:lnTo>
                  <a:lnTo>
                    <a:pt x="111" y="106"/>
                  </a:lnTo>
                  <a:lnTo>
                    <a:pt x="105" y="103"/>
                  </a:lnTo>
                  <a:lnTo>
                    <a:pt x="102" y="102"/>
                  </a:lnTo>
                  <a:lnTo>
                    <a:pt x="100" y="103"/>
                  </a:lnTo>
                  <a:lnTo>
                    <a:pt x="99" y="104"/>
                  </a:lnTo>
                  <a:lnTo>
                    <a:pt x="98" y="104"/>
                  </a:lnTo>
                  <a:lnTo>
                    <a:pt x="97" y="102"/>
                  </a:lnTo>
                  <a:lnTo>
                    <a:pt x="95" y="101"/>
                  </a:lnTo>
                  <a:lnTo>
                    <a:pt x="92" y="101"/>
                  </a:lnTo>
                  <a:lnTo>
                    <a:pt x="92" y="102"/>
                  </a:lnTo>
                  <a:lnTo>
                    <a:pt x="90" y="110"/>
                  </a:lnTo>
                  <a:lnTo>
                    <a:pt x="90" y="112"/>
                  </a:lnTo>
                  <a:lnTo>
                    <a:pt x="87" y="112"/>
                  </a:lnTo>
                  <a:lnTo>
                    <a:pt x="86" y="113"/>
                  </a:lnTo>
                  <a:lnTo>
                    <a:pt x="83" y="117"/>
                  </a:lnTo>
                  <a:lnTo>
                    <a:pt x="83" y="121"/>
                  </a:lnTo>
                  <a:lnTo>
                    <a:pt x="78" y="120"/>
                  </a:lnTo>
                  <a:lnTo>
                    <a:pt x="76" y="119"/>
                  </a:lnTo>
                  <a:lnTo>
                    <a:pt x="74" y="119"/>
                  </a:lnTo>
                  <a:lnTo>
                    <a:pt x="72" y="121"/>
                  </a:lnTo>
                  <a:lnTo>
                    <a:pt x="67" y="121"/>
                  </a:lnTo>
                  <a:lnTo>
                    <a:pt x="62" y="120"/>
                  </a:lnTo>
                  <a:lnTo>
                    <a:pt x="60" y="116"/>
                  </a:lnTo>
                  <a:lnTo>
                    <a:pt x="58" y="115"/>
                  </a:lnTo>
                  <a:lnTo>
                    <a:pt x="56" y="113"/>
                  </a:lnTo>
                  <a:lnTo>
                    <a:pt x="54" y="112"/>
                  </a:lnTo>
                  <a:lnTo>
                    <a:pt x="53" y="110"/>
                  </a:lnTo>
                  <a:lnTo>
                    <a:pt x="51" y="107"/>
                  </a:lnTo>
                  <a:lnTo>
                    <a:pt x="46" y="103"/>
                  </a:lnTo>
                  <a:lnTo>
                    <a:pt x="43" y="104"/>
                  </a:lnTo>
                  <a:lnTo>
                    <a:pt x="42" y="102"/>
                  </a:lnTo>
                  <a:lnTo>
                    <a:pt x="41" y="100"/>
                  </a:lnTo>
                  <a:lnTo>
                    <a:pt x="40" y="98"/>
                  </a:lnTo>
                  <a:lnTo>
                    <a:pt x="38" y="96"/>
                  </a:lnTo>
                  <a:lnTo>
                    <a:pt x="36" y="96"/>
                  </a:lnTo>
                  <a:lnTo>
                    <a:pt x="33" y="94"/>
                  </a:lnTo>
                  <a:lnTo>
                    <a:pt x="30" y="88"/>
                  </a:lnTo>
                  <a:lnTo>
                    <a:pt x="26" y="85"/>
                  </a:lnTo>
                  <a:lnTo>
                    <a:pt x="23" y="85"/>
                  </a:lnTo>
                  <a:lnTo>
                    <a:pt x="21" y="83"/>
                  </a:lnTo>
                  <a:lnTo>
                    <a:pt x="19" y="81"/>
                  </a:lnTo>
                  <a:lnTo>
                    <a:pt x="17" y="78"/>
                  </a:lnTo>
                  <a:lnTo>
                    <a:pt x="15" y="73"/>
                  </a:lnTo>
                  <a:lnTo>
                    <a:pt x="13" y="70"/>
                  </a:lnTo>
                  <a:lnTo>
                    <a:pt x="12" y="68"/>
                  </a:lnTo>
                  <a:lnTo>
                    <a:pt x="10" y="66"/>
                  </a:lnTo>
                  <a:lnTo>
                    <a:pt x="9" y="65"/>
                  </a:lnTo>
                  <a:lnTo>
                    <a:pt x="11" y="62"/>
                  </a:lnTo>
                  <a:lnTo>
                    <a:pt x="12" y="61"/>
                  </a:lnTo>
                  <a:lnTo>
                    <a:pt x="13" y="59"/>
                  </a:lnTo>
                  <a:lnTo>
                    <a:pt x="14" y="58"/>
                  </a:lnTo>
                  <a:lnTo>
                    <a:pt x="14" y="58"/>
                  </a:lnTo>
                  <a:lnTo>
                    <a:pt x="12" y="54"/>
                  </a:lnTo>
                  <a:lnTo>
                    <a:pt x="9" y="52"/>
                  </a:lnTo>
                  <a:lnTo>
                    <a:pt x="6" y="50"/>
                  </a:lnTo>
                  <a:lnTo>
                    <a:pt x="4" y="47"/>
                  </a:lnTo>
                  <a:lnTo>
                    <a:pt x="3" y="45"/>
                  </a:lnTo>
                  <a:lnTo>
                    <a:pt x="3" y="43"/>
                  </a:lnTo>
                  <a:lnTo>
                    <a:pt x="1" y="42"/>
                  </a:lnTo>
                  <a:lnTo>
                    <a:pt x="0" y="39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1" y="37"/>
                  </a:lnTo>
                  <a:lnTo>
                    <a:pt x="3" y="38"/>
                  </a:lnTo>
                  <a:lnTo>
                    <a:pt x="4" y="40"/>
                  </a:lnTo>
                  <a:lnTo>
                    <a:pt x="6" y="43"/>
                  </a:lnTo>
                  <a:lnTo>
                    <a:pt x="7" y="42"/>
                  </a:lnTo>
                  <a:lnTo>
                    <a:pt x="9" y="39"/>
                  </a:lnTo>
                  <a:lnTo>
                    <a:pt x="11" y="35"/>
                  </a:lnTo>
                  <a:lnTo>
                    <a:pt x="14" y="33"/>
                  </a:lnTo>
                  <a:lnTo>
                    <a:pt x="17" y="33"/>
                  </a:lnTo>
                  <a:lnTo>
                    <a:pt x="20" y="32"/>
                  </a:lnTo>
                  <a:lnTo>
                    <a:pt x="21" y="31"/>
                  </a:lnTo>
                  <a:lnTo>
                    <a:pt x="25" y="31"/>
                  </a:lnTo>
                  <a:lnTo>
                    <a:pt x="27" y="32"/>
                  </a:lnTo>
                  <a:lnTo>
                    <a:pt x="27" y="31"/>
                  </a:lnTo>
                  <a:lnTo>
                    <a:pt x="29" y="29"/>
                  </a:lnTo>
                  <a:lnTo>
                    <a:pt x="30" y="28"/>
                  </a:lnTo>
                  <a:lnTo>
                    <a:pt x="34" y="27"/>
                  </a:lnTo>
                  <a:lnTo>
                    <a:pt x="36" y="23"/>
                  </a:lnTo>
                  <a:lnTo>
                    <a:pt x="37" y="23"/>
                  </a:lnTo>
                  <a:lnTo>
                    <a:pt x="38" y="23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2" y="22"/>
                  </a:lnTo>
                  <a:lnTo>
                    <a:pt x="43" y="22"/>
                  </a:lnTo>
                  <a:lnTo>
                    <a:pt x="44" y="22"/>
                  </a:lnTo>
                  <a:lnTo>
                    <a:pt x="45" y="18"/>
                  </a:lnTo>
                  <a:lnTo>
                    <a:pt x="47" y="17"/>
                  </a:lnTo>
                  <a:lnTo>
                    <a:pt x="51" y="17"/>
                  </a:lnTo>
                  <a:lnTo>
                    <a:pt x="58" y="14"/>
                  </a:lnTo>
                  <a:lnTo>
                    <a:pt x="61" y="12"/>
                  </a:lnTo>
                  <a:lnTo>
                    <a:pt x="64" y="11"/>
                  </a:lnTo>
                  <a:lnTo>
                    <a:pt x="67" y="9"/>
                  </a:lnTo>
                  <a:lnTo>
                    <a:pt x="72" y="7"/>
                  </a:lnTo>
                  <a:lnTo>
                    <a:pt x="73" y="7"/>
                  </a:lnTo>
                  <a:lnTo>
                    <a:pt x="71" y="4"/>
                  </a:lnTo>
                  <a:lnTo>
                    <a:pt x="69" y="3"/>
                  </a:lnTo>
                  <a:lnTo>
                    <a:pt x="69" y="2"/>
                  </a:lnTo>
                  <a:lnTo>
                    <a:pt x="70" y="1"/>
                  </a:lnTo>
                  <a:lnTo>
                    <a:pt x="71" y="0"/>
                  </a:lnTo>
                  <a:lnTo>
                    <a:pt x="72" y="1"/>
                  </a:lnTo>
                  <a:lnTo>
                    <a:pt x="77" y="2"/>
                  </a:lnTo>
                  <a:lnTo>
                    <a:pt x="78" y="2"/>
                  </a:lnTo>
                  <a:lnTo>
                    <a:pt x="78" y="4"/>
                  </a:lnTo>
                  <a:lnTo>
                    <a:pt x="79" y="6"/>
                  </a:lnTo>
                  <a:lnTo>
                    <a:pt x="81" y="7"/>
                  </a:lnTo>
                  <a:lnTo>
                    <a:pt x="80" y="9"/>
                  </a:lnTo>
                  <a:lnTo>
                    <a:pt x="82" y="11"/>
                  </a:lnTo>
                  <a:lnTo>
                    <a:pt x="84" y="12"/>
                  </a:lnTo>
                  <a:lnTo>
                    <a:pt x="85" y="11"/>
                  </a:lnTo>
                  <a:lnTo>
                    <a:pt x="86" y="10"/>
                  </a:lnTo>
                  <a:lnTo>
                    <a:pt x="8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EDDDB7-DFB4-DBBE-5C7E-97A736BBE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6600" y="7281128"/>
              <a:ext cx="362683" cy="494567"/>
            </a:xfrm>
            <a:custGeom>
              <a:avLst/>
              <a:gdLst>
                <a:gd name="T0" fmla="*/ 255 w 293"/>
                <a:gd name="T1" fmla="*/ 56 h 396"/>
                <a:gd name="T2" fmla="*/ 164 w 293"/>
                <a:gd name="T3" fmla="*/ 32 h 396"/>
                <a:gd name="T4" fmla="*/ 247 w 293"/>
                <a:gd name="T5" fmla="*/ 39 h 396"/>
                <a:gd name="T6" fmla="*/ 235 w 293"/>
                <a:gd name="T7" fmla="*/ 26 h 396"/>
                <a:gd name="T8" fmla="*/ 247 w 293"/>
                <a:gd name="T9" fmla="*/ 31 h 396"/>
                <a:gd name="T10" fmla="*/ 83 w 293"/>
                <a:gd name="T11" fmla="*/ 17 h 396"/>
                <a:gd name="T12" fmla="*/ 133 w 293"/>
                <a:gd name="T13" fmla="*/ 26 h 396"/>
                <a:gd name="T14" fmla="*/ 165 w 293"/>
                <a:gd name="T15" fmla="*/ 37 h 396"/>
                <a:gd name="T16" fmla="*/ 186 w 293"/>
                <a:gd name="T17" fmla="*/ 51 h 396"/>
                <a:gd name="T18" fmla="*/ 229 w 293"/>
                <a:gd name="T19" fmla="*/ 35 h 396"/>
                <a:gd name="T20" fmla="*/ 268 w 293"/>
                <a:gd name="T21" fmla="*/ 72 h 396"/>
                <a:gd name="T22" fmla="*/ 266 w 293"/>
                <a:gd name="T23" fmla="*/ 112 h 396"/>
                <a:gd name="T24" fmla="*/ 279 w 293"/>
                <a:gd name="T25" fmla="*/ 149 h 396"/>
                <a:gd name="T26" fmla="*/ 281 w 293"/>
                <a:gd name="T27" fmla="*/ 168 h 396"/>
                <a:gd name="T28" fmla="*/ 289 w 293"/>
                <a:gd name="T29" fmla="*/ 192 h 396"/>
                <a:gd name="T30" fmla="*/ 283 w 293"/>
                <a:gd name="T31" fmla="*/ 224 h 396"/>
                <a:gd name="T32" fmla="*/ 270 w 293"/>
                <a:gd name="T33" fmla="*/ 212 h 396"/>
                <a:gd name="T34" fmla="*/ 260 w 293"/>
                <a:gd name="T35" fmla="*/ 224 h 396"/>
                <a:gd name="T36" fmla="*/ 239 w 293"/>
                <a:gd name="T37" fmla="*/ 234 h 396"/>
                <a:gd name="T38" fmla="*/ 224 w 293"/>
                <a:gd name="T39" fmla="*/ 243 h 396"/>
                <a:gd name="T40" fmla="*/ 203 w 293"/>
                <a:gd name="T41" fmla="*/ 252 h 396"/>
                <a:gd name="T42" fmla="*/ 203 w 293"/>
                <a:gd name="T43" fmla="*/ 259 h 396"/>
                <a:gd name="T44" fmla="*/ 208 w 293"/>
                <a:gd name="T45" fmla="*/ 277 h 396"/>
                <a:gd name="T46" fmla="*/ 225 w 293"/>
                <a:gd name="T47" fmla="*/ 297 h 396"/>
                <a:gd name="T48" fmla="*/ 246 w 293"/>
                <a:gd name="T49" fmla="*/ 315 h 396"/>
                <a:gd name="T50" fmla="*/ 250 w 293"/>
                <a:gd name="T51" fmla="*/ 336 h 396"/>
                <a:gd name="T52" fmla="*/ 232 w 293"/>
                <a:gd name="T53" fmla="*/ 347 h 396"/>
                <a:gd name="T54" fmla="*/ 225 w 293"/>
                <a:gd name="T55" fmla="*/ 373 h 396"/>
                <a:gd name="T56" fmla="*/ 226 w 293"/>
                <a:gd name="T57" fmla="*/ 386 h 396"/>
                <a:gd name="T58" fmla="*/ 213 w 293"/>
                <a:gd name="T59" fmla="*/ 379 h 396"/>
                <a:gd name="T60" fmla="*/ 187 w 293"/>
                <a:gd name="T61" fmla="*/ 381 h 396"/>
                <a:gd name="T62" fmla="*/ 166 w 293"/>
                <a:gd name="T63" fmla="*/ 390 h 396"/>
                <a:gd name="T64" fmla="*/ 146 w 293"/>
                <a:gd name="T65" fmla="*/ 382 h 396"/>
                <a:gd name="T66" fmla="*/ 137 w 293"/>
                <a:gd name="T67" fmla="*/ 391 h 396"/>
                <a:gd name="T68" fmla="*/ 123 w 293"/>
                <a:gd name="T69" fmla="*/ 382 h 396"/>
                <a:gd name="T70" fmla="*/ 95 w 293"/>
                <a:gd name="T71" fmla="*/ 375 h 396"/>
                <a:gd name="T72" fmla="*/ 82 w 293"/>
                <a:gd name="T73" fmla="*/ 376 h 396"/>
                <a:gd name="T74" fmla="*/ 82 w 293"/>
                <a:gd name="T75" fmla="*/ 380 h 396"/>
                <a:gd name="T76" fmla="*/ 53 w 293"/>
                <a:gd name="T77" fmla="*/ 377 h 396"/>
                <a:gd name="T78" fmla="*/ 63 w 293"/>
                <a:gd name="T79" fmla="*/ 331 h 396"/>
                <a:gd name="T80" fmla="*/ 53 w 293"/>
                <a:gd name="T81" fmla="*/ 309 h 396"/>
                <a:gd name="T82" fmla="*/ 37 w 293"/>
                <a:gd name="T83" fmla="*/ 304 h 396"/>
                <a:gd name="T84" fmla="*/ 23 w 293"/>
                <a:gd name="T85" fmla="*/ 297 h 396"/>
                <a:gd name="T86" fmla="*/ 20 w 293"/>
                <a:gd name="T87" fmla="*/ 279 h 396"/>
                <a:gd name="T88" fmla="*/ 8 w 293"/>
                <a:gd name="T89" fmla="*/ 259 h 396"/>
                <a:gd name="T90" fmla="*/ 11 w 293"/>
                <a:gd name="T91" fmla="*/ 238 h 396"/>
                <a:gd name="T92" fmla="*/ 3 w 293"/>
                <a:gd name="T93" fmla="*/ 216 h 396"/>
                <a:gd name="T94" fmla="*/ 8 w 293"/>
                <a:gd name="T95" fmla="*/ 206 h 396"/>
                <a:gd name="T96" fmla="*/ 8 w 293"/>
                <a:gd name="T97" fmla="*/ 184 h 396"/>
                <a:gd name="T98" fmla="*/ 14 w 293"/>
                <a:gd name="T99" fmla="*/ 171 h 396"/>
                <a:gd name="T100" fmla="*/ 28 w 293"/>
                <a:gd name="T101" fmla="*/ 161 h 396"/>
                <a:gd name="T102" fmla="*/ 38 w 293"/>
                <a:gd name="T103" fmla="*/ 144 h 396"/>
                <a:gd name="T104" fmla="*/ 28 w 293"/>
                <a:gd name="T105" fmla="*/ 133 h 396"/>
                <a:gd name="T106" fmla="*/ 42 w 293"/>
                <a:gd name="T107" fmla="*/ 111 h 396"/>
                <a:gd name="T108" fmla="*/ 57 w 293"/>
                <a:gd name="T109" fmla="*/ 74 h 396"/>
                <a:gd name="T110" fmla="*/ 83 w 293"/>
                <a:gd name="T111" fmla="*/ 82 h 396"/>
                <a:gd name="T112" fmla="*/ 107 w 293"/>
                <a:gd name="T113" fmla="*/ 65 h 396"/>
                <a:gd name="T114" fmla="*/ 100 w 293"/>
                <a:gd name="T115" fmla="*/ 62 h 396"/>
                <a:gd name="T116" fmla="*/ 89 w 293"/>
                <a:gd name="T117" fmla="*/ 36 h 396"/>
                <a:gd name="T118" fmla="*/ 96 w 293"/>
                <a:gd name="T119" fmla="*/ 8 h 396"/>
                <a:gd name="T120" fmla="*/ 124 w 293"/>
                <a:gd name="T121" fmla="*/ 13 h 396"/>
                <a:gd name="T122" fmla="*/ 80 w 293"/>
                <a:gd name="T123" fmla="*/ 8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3" h="396">
                  <a:moveTo>
                    <a:pt x="266" y="60"/>
                  </a:moveTo>
                  <a:lnTo>
                    <a:pt x="266" y="62"/>
                  </a:lnTo>
                  <a:lnTo>
                    <a:pt x="266" y="65"/>
                  </a:lnTo>
                  <a:lnTo>
                    <a:pt x="265" y="64"/>
                  </a:lnTo>
                  <a:lnTo>
                    <a:pt x="261" y="65"/>
                  </a:lnTo>
                  <a:lnTo>
                    <a:pt x="257" y="64"/>
                  </a:lnTo>
                  <a:lnTo>
                    <a:pt x="257" y="61"/>
                  </a:lnTo>
                  <a:lnTo>
                    <a:pt x="257" y="58"/>
                  </a:lnTo>
                  <a:lnTo>
                    <a:pt x="255" y="56"/>
                  </a:lnTo>
                  <a:lnTo>
                    <a:pt x="254" y="54"/>
                  </a:lnTo>
                  <a:lnTo>
                    <a:pt x="254" y="52"/>
                  </a:lnTo>
                  <a:lnTo>
                    <a:pt x="254" y="51"/>
                  </a:lnTo>
                  <a:lnTo>
                    <a:pt x="261" y="56"/>
                  </a:lnTo>
                  <a:lnTo>
                    <a:pt x="266" y="60"/>
                  </a:lnTo>
                  <a:close/>
                  <a:moveTo>
                    <a:pt x="173" y="35"/>
                  </a:moveTo>
                  <a:lnTo>
                    <a:pt x="168" y="35"/>
                  </a:lnTo>
                  <a:lnTo>
                    <a:pt x="167" y="33"/>
                  </a:lnTo>
                  <a:lnTo>
                    <a:pt x="164" y="32"/>
                  </a:lnTo>
                  <a:lnTo>
                    <a:pt x="166" y="30"/>
                  </a:lnTo>
                  <a:lnTo>
                    <a:pt x="167" y="29"/>
                  </a:lnTo>
                  <a:lnTo>
                    <a:pt x="172" y="30"/>
                  </a:lnTo>
                  <a:lnTo>
                    <a:pt x="173" y="34"/>
                  </a:lnTo>
                  <a:lnTo>
                    <a:pt x="173" y="35"/>
                  </a:lnTo>
                  <a:close/>
                  <a:moveTo>
                    <a:pt x="250" y="36"/>
                  </a:moveTo>
                  <a:lnTo>
                    <a:pt x="251" y="40"/>
                  </a:lnTo>
                  <a:lnTo>
                    <a:pt x="250" y="42"/>
                  </a:lnTo>
                  <a:lnTo>
                    <a:pt x="247" y="39"/>
                  </a:lnTo>
                  <a:lnTo>
                    <a:pt x="243" y="39"/>
                  </a:lnTo>
                  <a:lnTo>
                    <a:pt x="241" y="44"/>
                  </a:lnTo>
                  <a:lnTo>
                    <a:pt x="239" y="45"/>
                  </a:lnTo>
                  <a:lnTo>
                    <a:pt x="234" y="40"/>
                  </a:lnTo>
                  <a:lnTo>
                    <a:pt x="233" y="38"/>
                  </a:lnTo>
                  <a:lnTo>
                    <a:pt x="233" y="36"/>
                  </a:lnTo>
                  <a:lnTo>
                    <a:pt x="233" y="30"/>
                  </a:lnTo>
                  <a:lnTo>
                    <a:pt x="233" y="28"/>
                  </a:lnTo>
                  <a:lnTo>
                    <a:pt x="235" y="26"/>
                  </a:lnTo>
                  <a:lnTo>
                    <a:pt x="235" y="23"/>
                  </a:lnTo>
                  <a:lnTo>
                    <a:pt x="238" y="19"/>
                  </a:lnTo>
                  <a:lnTo>
                    <a:pt x="241" y="19"/>
                  </a:lnTo>
                  <a:lnTo>
                    <a:pt x="242" y="22"/>
                  </a:lnTo>
                  <a:lnTo>
                    <a:pt x="244" y="24"/>
                  </a:lnTo>
                  <a:lnTo>
                    <a:pt x="248" y="26"/>
                  </a:lnTo>
                  <a:lnTo>
                    <a:pt x="249" y="28"/>
                  </a:lnTo>
                  <a:lnTo>
                    <a:pt x="249" y="29"/>
                  </a:lnTo>
                  <a:lnTo>
                    <a:pt x="247" y="31"/>
                  </a:lnTo>
                  <a:lnTo>
                    <a:pt x="246" y="32"/>
                  </a:lnTo>
                  <a:lnTo>
                    <a:pt x="247" y="35"/>
                  </a:lnTo>
                  <a:lnTo>
                    <a:pt x="250" y="36"/>
                  </a:lnTo>
                  <a:close/>
                  <a:moveTo>
                    <a:pt x="87" y="19"/>
                  </a:moveTo>
                  <a:lnTo>
                    <a:pt x="86" y="20"/>
                  </a:lnTo>
                  <a:lnTo>
                    <a:pt x="83" y="20"/>
                  </a:lnTo>
                  <a:lnTo>
                    <a:pt x="81" y="19"/>
                  </a:lnTo>
                  <a:lnTo>
                    <a:pt x="82" y="18"/>
                  </a:lnTo>
                  <a:lnTo>
                    <a:pt x="83" y="17"/>
                  </a:lnTo>
                  <a:lnTo>
                    <a:pt x="85" y="17"/>
                  </a:lnTo>
                  <a:lnTo>
                    <a:pt x="87" y="17"/>
                  </a:lnTo>
                  <a:lnTo>
                    <a:pt x="87" y="19"/>
                  </a:lnTo>
                  <a:close/>
                  <a:moveTo>
                    <a:pt x="124" y="13"/>
                  </a:moveTo>
                  <a:lnTo>
                    <a:pt x="124" y="13"/>
                  </a:lnTo>
                  <a:lnTo>
                    <a:pt x="129" y="15"/>
                  </a:lnTo>
                  <a:lnTo>
                    <a:pt x="131" y="18"/>
                  </a:lnTo>
                  <a:lnTo>
                    <a:pt x="133" y="21"/>
                  </a:lnTo>
                  <a:lnTo>
                    <a:pt x="133" y="26"/>
                  </a:lnTo>
                  <a:lnTo>
                    <a:pt x="131" y="30"/>
                  </a:lnTo>
                  <a:lnTo>
                    <a:pt x="128" y="32"/>
                  </a:lnTo>
                  <a:lnTo>
                    <a:pt x="137" y="31"/>
                  </a:lnTo>
                  <a:lnTo>
                    <a:pt x="138" y="33"/>
                  </a:lnTo>
                  <a:lnTo>
                    <a:pt x="139" y="35"/>
                  </a:lnTo>
                  <a:lnTo>
                    <a:pt x="144" y="34"/>
                  </a:lnTo>
                  <a:lnTo>
                    <a:pt x="156" y="40"/>
                  </a:lnTo>
                  <a:lnTo>
                    <a:pt x="163" y="37"/>
                  </a:lnTo>
                  <a:lnTo>
                    <a:pt x="165" y="37"/>
                  </a:lnTo>
                  <a:lnTo>
                    <a:pt x="166" y="42"/>
                  </a:lnTo>
                  <a:lnTo>
                    <a:pt x="164" y="47"/>
                  </a:lnTo>
                  <a:lnTo>
                    <a:pt x="158" y="54"/>
                  </a:lnTo>
                  <a:lnTo>
                    <a:pt x="159" y="57"/>
                  </a:lnTo>
                  <a:lnTo>
                    <a:pt x="162" y="58"/>
                  </a:lnTo>
                  <a:lnTo>
                    <a:pt x="167" y="57"/>
                  </a:lnTo>
                  <a:lnTo>
                    <a:pt x="177" y="60"/>
                  </a:lnTo>
                  <a:lnTo>
                    <a:pt x="179" y="59"/>
                  </a:lnTo>
                  <a:lnTo>
                    <a:pt x="186" y="51"/>
                  </a:lnTo>
                  <a:lnTo>
                    <a:pt x="189" y="49"/>
                  </a:lnTo>
                  <a:lnTo>
                    <a:pt x="200" y="48"/>
                  </a:lnTo>
                  <a:lnTo>
                    <a:pt x="202" y="45"/>
                  </a:lnTo>
                  <a:lnTo>
                    <a:pt x="205" y="42"/>
                  </a:lnTo>
                  <a:lnTo>
                    <a:pt x="208" y="39"/>
                  </a:lnTo>
                  <a:lnTo>
                    <a:pt x="214" y="32"/>
                  </a:lnTo>
                  <a:lnTo>
                    <a:pt x="220" y="34"/>
                  </a:lnTo>
                  <a:lnTo>
                    <a:pt x="225" y="35"/>
                  </a:lnTo>
                  <a:lnTo>
                    <a:pt x="229" y="35"/>
                  </a:lnTo>
                  <a:lnTo>
                    <a:pt x="233" y="42"/>
                  </a:lnTo>
                  <a:lnTo>
                    <a:pt x="242" y="50"/>
                  </a:lnTo>
                  <a:lnTo>
                    <a:pt x="251" y="49"/>
                  </a:lnTo>
                  <a:lnTo>
                    <a:pt x="254" y="57"/>
                  </a:lnTo>
                  <a:lnTo>
                    <a:pt x="255" y="65"/>
                  </a:lnTo>
                  <a:lnTo>
                    <a:pt x="258" y="68"/>
                  </a:lnTo>
                  <a:lnTo>
                    <a:pt x="260" y="70"/>
                  </a:lnTo>
                  <a:lnTo>
                    <a:pt x="268" y="72"/>
                  </a:lnTo>
                  <a:lnTo>
                    <a:pt x="268" y="72"/>
                  </a:lnTo>
                  <a:lnTo>
                    <a:pt x="268" y="73"/>
                  </a:lnTo>
                  <a:lnTo>
                    <a:pt x="269" y="78"/>
                  </a:lnTo>
                  <a:lnTo>
                    <a:pt x="270" y="81"/>
                  </a:lnTo>
                  <a:lnTo>
                    <a:pt x="273" y="96"/>
                  </a:lnTo>
                  <a:lnTo>
                    <a:pt x="273" y="99"/>
                  </a:lnTo>
                  <a:lnTo>
                    <a:pt x="272" y="101"/>
                  </a:lnTo>
                  <a:lnTo>
                    <a:pt x="271" y="106"/>
                  </a:lnTo>
                  <a:lnTo>
                    <a:pt x="269" y="109"/>
                  </a:lnTo>
                  <a:lnTo>
                    <a:pt x="266" y="112"/>
                  </a:lnTo>
                  <a:lnTo>
                    <a:pt x="264" y="115"/>
                  </a:lnTo>
                  <a:lnTo>
                    <a:pt x="264" y="117"/>
                  </a:lnTo>
                  <a:lnTo>
                    <a:pt x="268" y="122"/>
                  </a:lnTo>
                  <a:lnTo>
                    <a:pt x="276" y="130"/>
                  </a:lnTo>
                  <a:lnTo>
                    <a:pt x="279" y="136"/>
                  </a:lnTo>
                  <a:lnTo>
                    <a:pt x="278" y="141"/>
                  </a:lnTo>
                  <a:lnTo>
                    <a:pt x="277" y="145"/>
                  </a:lnTo>
                  <a:lnTo>
                    <a:pt x="278" y="147"/>
                  </a:lnTo>
                  <a:lnTo>
                    <a:pt x="279" y="149"/>
                  </a:lnTo>
                  <a:lnTo>
                    <a:pt x="281" y="150"/>
                  </a:lnTo>
                  <a:lnTo>
                    <a:pt x="282" y="153"/>
                  </a:lnTo>
                  <a:lnTo>
                    <a:pt x="282" y="155"/>
                  </a:lnTo>
                  <a:lnTo>
                    <a:pt x="282" y="158"/>
                  </a:lnTo>
                  <a:lnTo>
                    <a:pt x="283" y="159"/>
                  </a:lnTo>
                  <a:lnTo>
                    <a:pt x="283" y="160"/>
                  </a:lnTo>
                  <a:lnTo>
                    <a:pt x="283" y="161"/>
                  </a:lnTo>
                  <a:lnTo>
                    <a:pt x="282" y="166"/>
                  </a:lnTo>
                  <a:lnTo>
                    <a:pt x="281" y="168"/>
                  </a:lnTo>
                  <a:lnTo>
                    <a:pt x="278" y="172"/>
                  </a:lnTo>
                  <a:lnTo>
                    <a:pt x="280" y="175"/>
                  </a:lnTo>
                  <a:lnTo>
                    <a:pt x="282" y="178"/>
                  </a:lnTo>
                  <a:lnTo>
                    <a:pt x="283" y="180"/>
                  </a:lnTo>
                  <a:lnTo>
                    <a:pt x="283" y="182"/>
                  </a:lnTo>
                  <a:lnTo>
                    <a:pt x="282" y="186"/>
                  </a:lnTo>
                  <a:lnTo>
                    <a:pt x="283" y="188"/>
                  </a:lnTo>
                  <a:lnTo>
                    <a:pt x="288" y="191"/>
                  </a:lnTo>
                  <a:lnTo>
                    <a:pt x="289" y="192"/>
                  </a:lnTo>
                  <a:lnTo>
                    <a:pt x="290" y="195"/>
                  </a:lnTo>
                  <a:lnTo>
                    <a:pt x="292" y="202"/>
                  </a:lnTo>
                  <a:lnTo>
                    <a:pt x="290" y="210"/>
                  </a:lnTo>
                  <a:lnTo>
                    <a:pt x="289" y="214"/>
                  </a:lnTo>
                  <a:lnTo>
                    <a:pt x="286" y="221"/>
                  </a:lnTo>
                  <a:lnTo>
                    <a:pt x="285" y="221"/>
                  </a:lnTo>
                  <a:lnTo>
                    <a:pt x="285" y="222"/>
                  </a:lnTo>
                  <a:lnTo>
                    <a:pt x="284" y="223"/>
                  </a:lnTo>
                  <a:lnTo>
                    <a:pt x="283" y="224"/>
                  </a:lnTo>
                  <a:lnTo>
                    <a:pt x="281" y="223"/>
                  </a:lnTo>
                  <a:lnTo>
                    <a:pt x="279" y="221"/>
                  </a:lnTo>
                  <a:lnTo>
                    <a:pt x="280" y="219"/>
                  </a:lnTo>
                  <a:lnTo>
                    <a:pt x="278" y="218"/>
                  </a:lnTo>
                  <a:lnTo>
                    <a:pt x="277" y="216"/>
                  </a:lnTo>
                  <a:lnTo>
                    <a:pt x="277" y="214"/>
                  </a:lnTo>
                  <a:lnTo>
                    <a:pt x="276" y="214"/>
                  </a:lnTo>
                  <a:lnTo>
                    <a:pt x="271" y="213"/>
                  </a:lnTo>
                  <a:lnTo>
                    <a:pt x="270" y="212"/>
                  </a:lnTo>
                  <a:lnTo>
                    <a:pt x="269" y="213"/>
                  </a:lnTo>
                  <a:lnTo>
                    <a:pt x="268" y="214"/>
                  </a:lnTo>
                  <a:lnTo>
                    <a:pt x="268" y="215"/>
                  </a:lnTo>
                  <a:lnTo>
                    <a:pt x="270" y="216"/>
                  </a:lnTo>
                  <a:lnTo>
                    <a:pt x="272" y="219"/>
                  </a:lnTo>
                  <a:lnTo>
                    <a:pt x="271" y="219"/>
                  </a:lnTo>
                  <a:lnTo>
                    <a:pt x="266" y="221"/>
                  </a:lnTo>
                  <a:lnTo>
                    <a:pt x="263" y="223"/>
                  </a:lnTo>
                  <a:lnTo>
                    <a:pt x="260" y="224"/>
                  </a:lnTo>
                  <a:lnTo>
                    <a:pt x="257" y="226"/>
                  </a:lnTo>
                  <a:lnTo>
                    <a:pt x="250" y="229"/>
                  </a:lnTo>
                  <a:lnTo>
                    <a:pt x="246" y="229"/>
                  </a:lnTo>
                  <a:lnTo>
                    <a:pt x="244" y="230"/>
                  </a:lnTo>
                  <a:lnTo>
                    <a:pt x="243" y="234"/>
                  </a:lnTo>
                  <a:lnTo>
                    <a:pt x="242" y="234"/>
                  </a:lnTo>
                  <a:lnTo>
                    <a:pt x="241" y="234"/>
                  </a:lnTo>
                  <a:lnTo>
                    <a:pt x="240" y="234"/>
                  </a:lnTo>
                  <a:lnTo>
                    <a:pt x="239" y="234"/>
                  </a:lnTo>
                  <a:lnTo>
                    <a:pt x="237" y="235"/>
                  </a:lnTo>
                  <a:lnTo>
                    <a:pt x="236" y="235"/>
                  </a:lnTo>
                  <a:lnTo>
                    <a:pt x="235" y="235"/>
                  </a:lnTo>
                  <a:lnTo>
                    <a:pt x="233" y="239"/>
                  </a:lnTo>
                  <a:lnTo>
                    <a:pt x="229" y="240"/>
                  </a:lnTo>
                  <a:lnTo>
                    <a:pt x="228" y="241"/>
                  </a:lnTo>
                  <a:lnTo>
                    <a:pt x="226" y="243"/>
                  </a:lnTo>
                  <a:lnTo>
                    <a:pt x="226" y="244"/>
                  </a:lnTo>
                  <a:lnTo>
                    <a:pt x="224" y="243"/>
                  </a:lnTo>
                  <a:lnTo>
                    <a:pt x="220" y="243"/>
                  </a:lnTo>
                  <a:lnTo>
                    <a:pt x="219" y="244"/>
                  </a:lnTo>
                  <a:lnTo>
                    <a:pt x="216" y="245"/>
                  </a:lnTo>
                  <a:lnTo>
                    <a:pt x="214" y="245"/>
                  </a:lnTo>
                  <a:lnTo>
                    <a:pt x="211" y="247"/>
                  </a:lnTo>
                  <a:lnTo>
                    <a:pt x="208" y="251"/>
                  </a:lnTo>
                  <a:lnTo>
                    <a:pt x="206" y="254"/>
                  </a:lnTo>
                  <a:lnTo>
                    <a:pt x="205" y="255"/>
                  </a:lnTo>
                  <a:lnTo>
                    <a:pt x="203" y="252"/>
                  </a:lnTo>
                  <a:lnTo>
                    <a:pt x="202" y="250"/>
                  </a:lnTo>
                  <a:lnTo>
                    <a:pt x="200" y="249"/>
                  </a:lnTo>
                  <a:lnTo>
                    <a:pt x="199" y="249"/>
                  </a:lnTo>
                  <a:lnTo>
                    <a:pt x="199" y="249"/>
                  </a:lnTo>
                  <a:lnTo>
                    <a:pt x="199" y="251"/>
                  </a:lnTo>
                  <a:lnTo>
                    <a:pt x="200" y="254"/>
                  </a:lnTo>
                  <a:lnTo>
                    <a:pt x="202" y="255"/>
                  </a:lnTo>
                  <a:lnTo>
                    <a:pt x="202" y="257"/>
                  </a:lnTo>
                  <a:lnTo>
                    <a:pt x="203" y="259"/>
                  </a:lnTo>
                  <a:lnTo>
                    <a:pt x="205" y="262"/>
                  </a:lnTo>
                  <a:lnTo>
                    <a:pt x="208" y="264"/>
                  </a:lnTo>
                  <a:lnTo>
                    <a:pt x="211" y="266"/>
                  </a:lnTo>
                  <a:lnTo>
                    <a:pt x="213" y="270"/>
                  </a:lnTo>
                  <a:lnTo>
                    <a:pt x="213" y="270"/>
                  </a:lnTo>
                  <a:lnTo>
                    <a:pt x="212" y="271"/>
                  </a:lnTo>
                  <a:lnTo>
                    <a:pt x="211" y="273"/>
                  </a:lnTo>
                  <a:lnTo>
                    <a:pt x="210" y="274"/>
                  </a:lnTo>
                  <a:lnTo>
                    <a:pt x="208" y="277"/>
                  </a:lnTo>
                  <a:lnTo>
                    <a:pt x="209" y="278"/>
                  </a:lnTo>
                  <a:lnTo>
                    <a:pt x="211" y="280"/>
                  </a:lnTo>
                  <a:lnTo>
                    <a:pt x="212" y="282"/>
                  </a:lnTo>
                  <a:lnTo>
                    <a:pt x="214" y="285"/>
                  </a:lnTo>
                  <a:lnTo>
                    <a:pt x="216" y="290"/>
                  </a:lnTo>
                  <a:lnTo>
                    <a:pt x="218" y="293"/>
                  </a:lnTo>
                  <a:lnTo>
                    <a:pt x="220" y="295"/>
                  </a:lnTo>
                  <a:lnTo>
                    <a:pt x="222" y="297"/>
                  </a:lnTo>
                  <a:lnTo>
                    <a:pt x="225" y="297"/>
                  </a:lnTo>
                  <a:lnTo>
                    <a:pt x="229" y="300"/>
                  </a:lnTo>
                  <a:lnTo>
                    <a:pt x="232" y="306"/>
                  </a:lnTo>
                  <a:lnTo>
                    <a:pt x="235" y="308"/>
                  </a:lnTo>
                  <a:lnTo>
                    <a:pt x="237" y="308"/>
                  </a:lnTo>
                  <a:lnTo>
                    <a:pt x="239" y="310"/>
                  </a:lnTo>
                  <a:lnTo>
                    <a:pt x="240" y="312"/>
                  </a:lnTo>
                  <a:lnTo>
                    <a:pt x="241" y="314"/>
                  </a:lnTo>
                  <a:lnTo>
                    <a:pt x="242" y="316"/>
                  </a:lnTo>
                  <a:lnTo>
                    <a:pt x="246" y="315"/>
                  </a:lnTo>
                  <a:lnTo>
                    <a:pt x="250" y="319"/>
                  </a:lnTo>
                  <a:lnTo>
                    <a:pt x="252" y="322"/>
                  </a:lnTo>
                  <a:lnTo>
                    <a:pt x="254" y="324"/>
                  </a:lnTo>
                  <a:lnTo>
                    <a:pt x="253" y="325"/>
                  </a:lnTo>
                  <a:lnTo>
                    <a:pt x="253" y="328"/>
                  </a:lnTo>
                  <a:lnTo>
                    <a:pt x="253" y="331"/>
                  </a:lnTo>
                  <a:lnTo>
                    <a:pt x="253" y="333"/>
                  </a:lnTo>
                  <a:lnTo>
                    <a:pt x="251" y="335"/>
                  </a:lnTo>
                  <a:lnTo>
                    <a:pt x="250" y="336"/>
                  </a:lnTo>
                  <a:lnTo>
                    <a:pt x="249" y="336"/>
                  </a:lnTo>
                  <a:lnTo>
                    <a:pt x="243" y="333"/>
                  </a:lnTo>
                  <a:lnTo>
                    <a:pt x="243" y="334"/>
                  </a:lnTo>
                  <a:lnTo>
                    <a:pt x="242" y="334"/>
                  </a:lnTo>
                  <a:lnTo>
                    <a:pt x="241" y="342"/>
                  </a:lnTo>
                  <a:lnTo>
                    <a:pt x="240" y="344"/>
                  </a:lnTo>
                  <a:lnTo>
                    <a:pt x="238" y="345"/>
                  </a:lnTo>
                  <a:lnTo>
                    <a:pt x="235" y="347"/>
                  </a:lnTo>
                  <a:lnTo>
                    <a:pt x="232" y="347"/>
                  </a:lnTo>
                  <a:lnTo>
                    <a:pt x="230" y="348"/>
                  </a:lnTo>
                  <a:lnTo>
                    <a:pt x="225" y="351"/>
                  </a:lnTo>
                  <a:lnTo>
                    <a:pt x="222" y="353"/>
                  </a:lnTo>
                  <a:lnTo>
                    <a:pt x="220" y="356"/>
                  </a:lnTo>
                  <a:lnTo>
                    <a:pt x="220" y="358"/>
                  </a:lnTo>
                  <a:lnTo>
                    <a:pt x="223" y="362"/>
                  </a:lnTo>
                  <a:lnTo>
                    <a:pt x="226" y="366"/>
                  </a:lnTo>
                  <a:lnTo>
                    <a:pt x="226" y="370"/>
                  </a:lnTo>
                  <a:lnTo>
                    <a:pt x="225" y="373"/>
                  </a:lnTo>
                  <a:lnTo>
                    <a:pt x="225" y="374"/>
                  </a:lnTo>
                  <a:lnTo>
                    <a:pt x="225" y="375"/>
                  </a:lnTo>
                  <a:lnTo>
                    <a:pt x="227" y="375"/>
                  </a:lnTo>
                  <a:lnTo>
                    <a:pt x="229" y="375"/>
                  </a:lnTo>
                  <a:lnTo>
                    <a:pt x="230" y="377"/>
                  </a:lnTo>
                  <a:lnTo>
                    <a:pt x="230" y="381"/>
                  </a:lnTo>
                  <a:lnTo>
                    <a:pt x="229" y="384"/>
                  </a:lnTo>
                  <a:lnTo>
                    <a:pt x="229" y="386"/>
                  </a:lnTo>
                  <a:lnTo>
                    <a:pt x="226" y="386"/>
                  </a:lnTo>
                  <a:lnTo>
                    <a:pt x="224" y="385"/>
                  </a:lnTo>
                  <a:lnTo>
                    <a:pt x="222" y="383"/>
                  </a:lnTo>
                  <a:lnTo>
                    <a:pt x="221" y="381"/>
                  </a:lnTo>
                  <a:lnTo>
                    <a:pt x="221" y="380"/>
                  </a:lnTo>
                  <a:lnTo>
                    <a:pt x="221" y="380"/>
                  </a:lnTo>
                  <a:lnTo>
                    <a:pt x="220" y="378"/>
                  </a:lnTo>
                  <a:lnTo>
                    <a:pt x="218" y="377"/>
                  </a:lnTo>
                  <a:lnTo>
                    <a:pt x="215" y="377"/>
                  </a:lnTo>
                  <a:lnTo>
                    <a:pt x="213" y="379"/>
                  </a:lnTo>
                  <a:lnTo>
                    <a:pt x="211" y="378"/>
                  </a:lnTo>
                  <a:lnTo>
                    <a:pt x="210" y="377"/>
                  </a:lnTo>
                  <a:lnTo>
                    <a:pt x="208" y="376"/>
                  </a:lnTo>
                  <a:lnTo>
                    <a:pt x="205" y="375"/>
                  </a:lnTo>
                  <a:lnTo>
                    <a:pt x="203" y="374"/>
                  </a:lnTo>
                  <a:lnTo>
                    <a:pt x="202" y="375"/>
                  </a:lnTo>
                  <a:lnTo>
                    <a:pt x="203" y="378"/>
                  </a:lnTo>
                  <a:lnTo>
                    <a:pt x="202" y="379"/>
                  </a:lnTo>
                  <a:lnTo>
                    <a:pt x="187" y="381"/>
                  </a:lnTo>
                  <a:lnTo>
                    <a:pt x="183" y="382"/>
                  </a:lnTo>
                  <a:lnTo>
                    <a:pt x="179" y="385"/>
                  </a:lnTo>
                  <a:lnTo>
                    <a:pt x="176" y="385"/>
                  </a:lnTo>
                  <a:lnTo>
                    <a:pt x="176" y="386"/>
                  </a:lnTo>
                  <a:lnTo>
                    <a:pt x="173" y="388"/>
                  </a:lnTo>
                  <a:lnTo>
                    <a:pt x="171" y="389"/>
                  </a:lnTo>
                  <a:lnTo>
                    <a:pt x="170" y="388"/>
                  </a:lnTo>
                  <a:lnTo>
                    <a:pt x="168" y="389"/>
                  </a:lnTo>
                  <a:lnTo>
                    <a:pt x="166" y="390"/>
                  </a:lnTo>
                  <a:lnTo>
                    <a:pt x="163" y="390"/>
                  </a:lnTo>
                  <a:lnTo>
                    <a:pt x="162" y="388"/>
                  </a:lnTo>
                  <a:lnTo>
                    <a:pt x="161" y="386"/>
                  </a:lnTo>
                  <a:lnTo>
                    <a:pt x="160" y="385"/>
                  </a:lnTo>
                  <a:lnTo>
                    <a:pt x="160" y="383"/>
                  </a:lnTo>
                  <a:lnTo>
                    <a:pt x="156" y="383"/>
                  </a:lnTo>
                  <a:lnTo>
                    <a:pt x="153" y="382"/>
                  </a:lnTo>
                  <a:lnTo>
                    <a:pt x="148" y="383"/>
                  </a:lnTo>
                  <a:lnTo>
                    <a:pt x="146" y="382"/>
                  </a:lnTo>
                  <a:lnTo>
                    <a:pt x="146" y="383"/>
                  </a:lnTo>
                  <a:lnTo>
                    <a:pt x="145" y="388"/>
                  </a:lnTo>
                  <a:lnTo>
                    <a:pt x="144" y="391"/>
                  </a:lnTo>
                  <a:lnTo>
                    <a:pt x="142" y="393"/>
                  </a:lnTo>
                  <a:lnTo>
                    <a:pt x="140" y="395"/>
                  </a:lnTo>
                  <a:lnTo>
                    <a:pt x="138" y="395"/>
                  </a:lnTo>
                  <a:lnTo>
                    <a:pt x="139" y="393"/>
                  </a:lnTo>
                  <a:lnTo>
                    <a:pt x="139" y="391"/>
                  </a:lnTo>
                  <a:lnTo>
                    <a:pt x="137" y="391"/>
                  </a:lnTo>
                  <a:lnTo>
                    <a:pt x="135" y="390"/>
                  </a:lnTo>
                  <a:lnTo>
                    <a:pt x="134" y="390"/>
                  </a:lnTo>
                  <a:lnTo>
                    <a:pt x="135" y="388"/>
                  </a:lnTo>
                  <a:lnTo>
                    <a:pt x="134" y="387"/>
                  </a:lnTo>
                  <a:lnTo>
                    <a:pt x="134" y="386"/>
                  </a:lnTo>
                  <a:lnTo>
                    <a:pt x="131" y="385"/>
                  </a:lnTo>
                  <a:lnTo>
                    <a:pt x="127" y="382"/>
                  </a:lnTo>
                  <a:lnTo>
                    <a:pt x="124" y="381"/>
                  </a:lnTo>
                  <a:lnTo>
                    <a:pt x="123" y="382"/>
                  </a:lnTo>
                  <a:lnTo>
                    <a:pt x="121" y="383"/>
                  </a:lnTo>
                  <a:lnTo>
                    <a:pt x="118" y="383"/>
                  </a:lnTo>
                  <a:lnTo>
                    <a:pt x="117" y="383"/>
                  </a:lnTo>
                  <a:lnTo>
                    <a:pt x="111" y="380"/>
                  </a:lnTo>
                  <a:lnTo>
                    <a:pt x="106" y="377"/>
                  </a:lnTo>
                  <a:lnTo>
                    <a:pt x="104" y="377"/>
                  </a:lnTo>
                  <a:lnTo>
                    <a:pt x="97" y="377"/>
                  </a:lnTo>
                  <a:lnTo>
                    <a:pt x="96" y="377"/>
                  </a:lnTo>
                  <a:lnTo>
                    <a:pt x="95" y="375"/>
                  </a:lnTo>
                  <a:lnTo>
                    <a:pt x="94" y="374"/>
                  </a:lnTo>
                  <a:lnTo>
                    <a:pt x="93" y="375"/>
                  </a:lnTo>
                  <a:lnTo>
                    <a:pt x="93" y="375"/>
                  </a:lnTo>
                  <a:lnTo>
                    <a:pt x="92" y="375"/>
                  </a:lnTo>
                  <a:lnTo>
                    <a:pt x="88" y="372"/>
                  </a:lnTo>
                  <a:lnTo>
                    <a:pt x="87" y="372"/>
                  </a:lnTo>
                  <a:lnTo>
                    <a:pt x="85" y="372"/>
                  </a:lnTo>
                  <a:lnTo>
                    <a:pt x="82" y="374"/>
                  </a:lnTo>
                  <a:lnTo>
                    <a:pt x="82" y="376"/>
                  </a:lnTo>
                  <a:lnTo>
                    <a:pt x="82" y="377"/>
                  </a:lnTo>
                  <a:lnTo>
                    <a:pt x="83" y="377"/>
                  </a:lnTo>
                  <a:lnTo>
                    <a:pt x="86" y="377"/>
                  </a:lnTo>
                  <a:lnTo>
                    <a:pt x="87" y="377"/>
                  </a:lnTo>
                  <a:lnTo>
                    <a:pt x="87" y="378"/>
                  </a:lnTo>
                  <a:lnTo>
                    <a:pt x="87" y="379"/>
                  </a:lnTo>
                  <a:lnTo>
                    <a:pt x="84" y="379"/>
                  </a:lnTo>
                  <a:lnTo>
                    <a:pt x="83" y="380"/>
                  </a:lnTo>
                  <a:lnTo>
                    <a:pt x="82" y="380"/>
                  </a:lnTo>
                  <a:lnTo>
                    <a:pt x="82" y="380"/>
                  </a:lnTo>
                  <a:lnTo>
                    <a:pt x="79" y="380"/>
                  </a:lnTo>
                  <a:lnTo>
                    <a:pt x="75" y="380"/>
                  </a:lnTo>
                  <a:lnTo>
                    <a:pt x="72" y="381"/>
                  </a:lnTo>
                  <a:lnTo>
                    <a:pt x="66" y="381"/>
                  </a:lnTo>
                  <a:lnTo>
                    <a:pt x="59" y="381"/>
                  </a:lnTo>
                  <a:lnTo>
                    <a:pt x="57" y="380"/>
                  </a:lnTo>
                  <a:lnTo>
                    <a:pt x="55" y="380"/>
                  </a:lnTo>
                  <a:lnTo>
                    <a:pt x="53" y="377"/>
                  </a:lnTo>
                  <a:lnTo>
                    <a:pt x="54" y="372"/>
                  </a:lnTo>
                  <a:lnTo>
                    <a:pt x="56" y="366"/>
                  </a:lnTo>
                  <a:lnTo>
                    <a:pt x="56" y="361"/>
                  </a:lnTo>
                  <a:lnTo>
                    <a:pt x="55" y="358"/>
                  </a:lnTo>
                  <a:lnTo>
                    <a:pt x="57" y="353"/>
                  </a:lnTo>
                  <a:lnTo>
                    <a:pt x="59" y="348"/>
                  </a:lnTo>
                  <a:lnTo>
                    <a:pt x="61" y="341"/>
                  </a:lnTo>
                  <a:lnTo>
                    <a:pt x="62" y="335"/>
                  </a:lnTo>
                  <a:lnTo>
                    <a:pt x="63" y="331"/>
                  </a:lnTo>
                  <a:lnTo>
                    <a:pt x="66" y="328"/>
                  </a:lnTo>
                  <a:lnTo>
                    <a:pt x="72" y="319"/>
                  </a:lnTo>
                  <a:lnTo>
                    <a:pt x="73" y="318"/>
                  </a:lnTo>
                  <a:lnTo>
                    <a:pt x="73" y="314"/>
                  </a:lnTo>
                  <a:lnTo>
                    <a:pt x="71" y="314"/>
                  </a:lnTo>
                  <a:lnTo>
                    <a:pt x="69" y="312"/>
                  </a:lnTo>
                  <a:lnTo>
                    <a:pt x="62" y="311"/>
                  </a:lnTo>
                  <a:lnTo>
                    <a:pt x="56" y="310"/>
                  </a:lnTo>
                  <a:lnTo>
                    <a:pt x="53" y="309"/>
                  </a:lnTo>
                  <a:lnTo>
                    <a:pt x="51" y="306"/>
                  </a:lnTo>
                  <a:lnTo>
                    <a:pt x="50" y="306"/>
                  </a:lnTo>
                  <a:lnTo>
                    <a:pt x="47" y="307"/>
                  </a:lnTo>
                  <a:lnTo>
                    <a:pt x="43" y="308"/>
                  </a:lnTo>
                  <a:lnTo>
                    <a:pt x="41" y="307"/>
                  </a:lnTo>
                  <a:lnTo>
                    <a:pt x="39" y="307"/>
                  </a:lnTo>
                  <a:lnTo>
                    <a:pt x="38" y="308"/>
                  </a:lnTo>
                  <a:lnTo>
                    <a:pt x="38" y="307"/>
                  </a:lnTo>
                  <a:lnTo>
                    <a:pt x="37" y="304"/>
                  </a:lnTo>
                  <a:lnTo>
                    <a:pt x="35" y="304"/>
                  </a:lnTo>
                  <a:lnTo>
                    <a:pt x="33" y="303"/>
                  </a:lnTo>
                  <a:lnTo>
                    <a:pt x="32" y="303"/>
                  </a:lnTo>
                  <a:lnTo>
                    <a:pt x="31" y="304"/>
                  </a:lnTo>
                  <a:lnTo>
                    <a:pt x="30" y="306"/>
                  </a:lnTo>
                  <a:lnTo>
                    <a:pt x="29" y="305"/>
                  </a:lnTo>
                  <a:lnTo>
                    <a:pt x="24" y="299"/>
                  </a:lnTo>
                  <a:lnTo>
                    <a:pt x="24" y="298"/>
                  </a:lnTo>
                  <a:lnTo>
                    <a:pt x="23" y="297"/>
                  </a:lnTo>
                  <a:lnTo>
                    <a:pt x="22" y="294"/>
                  </a:lnTo>
                  <a:lnTo>
                    <a:pt x="19" y="292"/>
                  </a:lnTo>
                  <a:lnTo>
                    <a:pt x="17" y="291"/>
                  </a:lnTo>
                  <a:lnTo>
                    <a:pt x="16" y="291"/>
                  </a:lnTo>
                  <a:lnTo>
                    <a:pt x="16" y="288"/>
                  </a:lnTo>
                  <a:lnTo>
                    <a:pt x="17" y="284"/>
                  </a:lnTo>
                  <a:lnTo>
                    <a:pt x="18" y="282"/>
                  </a:lnTo>
                  <a:lnTo>
                    <a:pt x="19" y="280"/>
                  </a:lnTo>
                  <a:lnTo>
                    <a:pt x="20" y="279"/>
                  </a:lnTo>
                  <a:lnTo>
                    <a:pt x="20" y="276"/>
                  </a:lnTo>
                  <a:lnTo>
                    <a:pt x="20" y="274"/>
                  </a:lnTo>
                  <a:lnTo>
                    <a:pt x="19" y="274"/>
                  </a:lnTo>
                  <a:lnTo>
                    <a:pt x="16" y="272"/>
                  </a:lnTo>
                  <a:lnTo>
                    <a:pt x="13" y="270"/>
                  </a:lnTo>
                  <a:lnTo>
                    <a:pt x="11" y="268"/>
                  </a:lnTo>
                  <a:lnTo>
                    <a:pt x="9" y="265"/>
                  </a:lnTo>
                  <a:lnTo>
                    <a:pt x="8" y="262"/>
                  </a:lnTo>
                  <a:lnTo>
                    <a:pt x="8" y="259"/>
                  </a:lnTo>
                  <a:lnTo>
                    <a:pt x="9" y="258"/>
                  </a:lnTo>
                  <a:lnTo>
                    <a:pt x="9" y="257"/>
                  </a:lnTo>
                  <a:lnTo>
                    <a:pt x="11" y="253"/>
                  </a:lnTo>
                  <a:lnTo>
                    <a:pt x="17" y="248"/>
                  </a:lnTo>
                  <a:lnTo>
                    <a:pt x="16" y="245"/>
                  </a:lnTo>
                  <a:lnTo>
                    <a:pt x="16" y="241"/>
                  </a:lnTo>
                  <a:lnTo>
                    <a:pt x="14" y="240"/>
                  </a:lnTo>
                  <a:lnTo>
                    <a:pt x="11" y="239"/>
                  </a:lnTo>
                  <a:lnTo>
                    <a:pt x="11" y="238"/>
                  </a:lnTo>
                  <a:lnTo>
                    <a:pt x="10" y="237"/>
                  </a:lnTo>
                  <a:lnTo>
                    <a:pt x="13" y="234"/>
                  </a:lnTo>
                  <a:lnTo>
                    <a:pt x="10" y="232"/>
                  </a:lnTo>
                  <a:lnTo>
                    <a:pt x="9" y="230"/>
                  </a:lnTo>
                  <a:lnTo>
                    <a:pt x="5" y="228"/>
                  </a:lnTo>
                  <a:lnTo>
                    <a:pt x="5" y="227"/>
                  </a:lnTo>
                  <a:lnTo>
                    <a:pt x="6" y="219"/>
                  </a:lnTo>
                  <a:lnTo>
                    <a:pt x="5" y="217"/>
                  </a:lnTo>
                  <a:lnTo>
                    <a:pt x="3" y="216"/>
                  </a:lnTo>
                  <a:lnTo>
                    <a:pt x="1" y="215"/>
                  </a:lnTo>
                  <a:lnTo>
                    <a:pt x="1" y="214"/>
                  </a:lnTo>
                  <a:lnTo>
                    <a:pt x="0" y="213"/>
                  </a:lnTo>
                  <a:lnTo>
                    <a:pt x="1" y="212"/>
                  </a:lnTo>
                  <a:lnTo>
                    <a:pt x="3" y="212"/>
                  </a:lnTo>
                  <a:lnTo>
                    <a:pt x="3" y="212"/>
                  </a:lnTo>
                  <a:lnTo>
                    <a:pt x="9" y="207"/>
                  </a:lnTo>
                  <a:lnTo>
                    <a:pt x="9" y="206"/>
                  </a:lnTo>
                  <a:lnTo>
                    <a:pt x="8" y="206"/>
                  </a:lnTo>
                  <a:lnTo>
                    <a:pt x="8" y="206"/>
                  </a:lnTo>
                  <a:lnTo>
                    <a:pt x="7" y="204"/>
                  </a:lnTo>
                  <a:lnTo>
                    <a:pt x="7" y="203"/>
                  </a:lnTo>
                  <a:lnTo>
                    <a:pt x="10" y="196"/>
                  </a:lnTo>
                  <a:lnTo>
                    <a:pt x="11" y="193"/>
                  </a:lnTo>
                  <a:lnTo>
                    <a:pt x="11" y="191"/>
                  </a:lnTo>
                  <a:lnTo>
                    <a:pt x="11" y="190"/>
                  </a:lnTo>
                  <a:lnTo>
                    <a:pt x="9" y="186"/>
                  </a:lnTo>
                  <a:lnTo>
                    <a:pt x="8" y="184"/>
                  </a:lnTo>
                  <a:lnTo>
                    <a:pt x="8" y="182"/>
                  </a:lnTo>
                  <a:lnTo>
                    <a:pt x="6" y="181"/>
                  </a:lnTo>
                  <a:lnTo>
                    <a:pt x="3" y="175"/>
                  </a:lnTo>
                  <a:lnTo>
                    <a:pt x="3" y="174"/>
                  </a:lnTo>
                  <a:lnTo>
                    <a:pt x="5" y="172"/>
                  </a:lnTo>
                  <a:lnTo>
                    <a:pt x="8" y="171"/>
                  </a:lnTo>
                  <a:lnTo>
                    <a:pt x="9" y="170"/>
                  </a:lnTo>
                  <a:lnTo>
                    <a:pt x="10" y="169"/>
                  </a:lnTo>
                  <a:lnTo>
                    <a:pt x="14" y="171"/>
                  </a:lnTo>
                  <a:lnTo>
                    <a:pt x="16" y="172"/>
                  </a:lnTo>
                  <a:lnTo>
                    <a:pt x="17" y="172"/>
                  </a:lnTo>
                  <a:lnTo>
                    <a:pt x="19" y="171"/>
                  </a:lnTo>
                  <a:lnTo>
                    <a:pt x="21" y="171"/>
                  </a:lnTo>
                  <a:lnTo>
                    <a:pt x="29" y="168"/>
                  </a:lnTo>
                  <a:lnTo>
                    <a:pt x="30" y="166"/>
                  </a:lnTo>
                  <a:lnTo>
                    <a:pt x="30" y="165"/>
                  </a:lnTo>
                  <a:lnTo>
                    <a:pt x="30" y="164"/>
                  </a:lnTo>
                  <a:lnTo>
                    <a:pt x="28" y="161"/>
                  </a:lnTo>
                  <a:lnTo>
                    <a:pt x="28" y="160"/>
                  </a:lnTo>
                  <a:lnTo>
                    <a:pt x="28" y="159"/>
                  </a:lnTo>
                  <a:lnTo>
                    <a:pt x="29" y="158"/>
                  </a:lnTo>
                  <a:lnTo>
                    <a:pt x="30" y="158"/>
                  </a:lnTo>
                  <a:lnTo>
                    <a:pt x="32" y="156"/>
                  </a:lnTo>
                  <a:lnTo>
                    <a:pt x="36" y="153"/>
                  </a:lnTo>
                  <a:lnTo>
                    <a:pt x="38" y="150"/>
                  </a:lnTo>
                  <a:lnTo>
                    <a:pt x="38" y="146"/>
                  </a:lnTo>
                  <a:lnTo>
                    <a:pt x="38" y="144"/>
                  </a:lnTo>
                  <a:lnTo>
                    <a:pt x="37" y="142"/>
                  </a:lnTo>
                  <a:lnTo>
                    <a:pt x="36" y="140"/>
                  </a:lnTo>
                  <a:lnTo>
                    <a:pt x="34" y="141"/>
                  </a:lnTo>
                  <a:lnTo>
                    <a:pt x="31" y="141"/>
                  </a:lnTo>
                  <a:lnTo>
                    <a:pt x="29" y="139"/>
                  </a:lnTo>
                  <a:lnTo>
                    <a:pt x="27" y="138"/>
                  </a:lnTo>
                  <a:lnTo>
                    <a:pt x="27" y="136"/>
                  </a:lnTo>
                  <a:lnTo>
                    <a:pt x="28" y="134"/>
                  </a:lnTo>
                  <a:lnTo>
                    <a:pt x="28" y="133"/>
                  </a:lnTo>
                  <a:lnTo>
                    <a:pt x="27" y="132"/>
                  </a:lnTo>
                  <a:lnTo>
                    <a:pt x="27" y="131"/>
                  </a:lnTo>
                  <a:lnTo>
                    <a:pt x="29" y="130"/>
                  </a:lnTo>
                  <a:lnTo>
                    <a:pt x="37" y="130"/>
                  </a:lnTo>
                  <a:lnTo>
                    <a:pt x="38" y="130"/>
                  </a:lnTo>
                  <a:lnTo>
                    <a:pt x="38" y="125"/>
                  </a:lnTo>
                  <a:lnTo>
                    <a:pt x="41" y="117"/>
                  </a:lnTo>
                  <a:lnTo>
                    <a:pt x="42" y="113"/>
                  </a:lnTo>
                  <a:lnTo>
                    <a:pt x="42" y="111"/>
                  </a:lnTo>
                  <a:lnTo>
                    <a:pt x="42" y="101"/>
                  </a:lnTo>
                  <a:lnTo>
                    <a:pt x="43" y="96"/>
                  </a:lnTo>
                  <a:lnTo>
                    <a:pt x="41" y="93"/>
                  </a:lnTo>
                  <a:lnTo>
                    <a:pt x="38" y="91"/>
                  </a:lnTo>
                  <a:lnTo>
                    <a:pt x="39" y="86"/>
                  </a:lnTo>
                  <a:lnTo>
                    <a:pt x="40" y="81"/>
                  </a:lnTo>
                  <a:lnTo>
                    <a:pt x="43" y="76"/>
                  </a:lnTo>
                  <a:lnTo>
                    <a:pt x="46" y="75"/>
                  </a:lnTo>
                  <a:lnTo>
                    <a:pt x="57" y="74"/>
                  </a:lnTo>
                  <a:lnTo>
                    <a:pt x="69" y="75"/>
                  </a:lnTo>
                  <a:lnTo>
                    <a:pt x="74" y="82"/>
                  </a:lnTo>
                  <a:lnTo>
                    <a:pt x="72" y="86"/>
                  </a:lnTo>
                  <a:lnTo>
                    <a:pt x="75" y="88"/>
                  </a:lnTo>
                  <a:lnTo>
                    <a:pt x="76" y="87"/>
                  </a:lnTo>
                  <a:lnTo>
                    <a:pt x="77" y="84"/>
                  </a:lnTo>
                  <a:lnTo>
                    <a:pt x="78" y="80"/>
                  </a:lnTo>
                  <a:lnTo>
                    <a:pt x="79" y="79"/>
                  </a:lnTo>
                  <a:lnTo>
                    <a:pt x="83" y="82"/>
                  </a:lnTo>
                  <a:lnTo>
                    <a:pt x="84" y="84"/>
                  </a:lnTo>
                  <a:lnTo>
                    <a:pt x="84" y="91"/>
                  </a:lnTo>
                  <a:lnTo>
                    <a:pt x="86" y="81"/>
                  </a:lnTo>
                  <a:lnTo>
                    <a:pt x="85" y="75"/>
                  </a:lnTo>
                  <a:lnTo>
                    <a:pt x="85" y="70"/>
                  </a:lnTo>
                  <a:lnTo>
                    <a:pt x="87" y="67"/>
                  </a:lnTo>
                  <a:lnTo>
                    <a:pt x="88" y="64"/>
                  </a:lnTo>
                  <a:lnTo>
                    <a:pt x="97" y="67"/>
                  </a:lnTo>
                  <a:lnTo>
                    <a:pt x="107" y="65"/>
                  </a:lnTo>
                  <a:lnTo>
                    <a:pt x="110" y="68"/>
                  </a:lnTo>
                  <a:lnTo>
                    <a:pt x="119" y="80"/>
                  </a:lnTo>
                  <a:lnTo>
                    <a:pt x="122" y="81"/>
                  </a:lnTo>
                  <a:lnTo>
                    <a:pt x="126" y="82"/>
                  </a:lnTo>
                  <a:lnTo>
                    <a:pt x="121" y="80"/>
                  </a:lnTo>
                  <a:lnTo>
                    <a:pt x="110" y="65"/>
                  </a:lnTo>
                  <a:lnTo>
                    <a:pt x="107" y="64"/>
                  </a:lnTo>
                  <a:lnTo>
                    <a:pt x="103" y="63"/>
                  </a:lnTo>
                  <a:lnTo>
                    <a:pt x="100" y="62"/>
                  </a:lnTo>
                  <a:lnTo>
                    <a:pt x="98" y="60"/>
                  </a:lnTo>
                  <a:lnTo>
                    <a:pt x="98" y="57"/>
                  </a:lnTo>
                  <a:lnTo>
                    <a:pt x="98" y="43"/>
                  </a:lnTo>
                  <a:lnTo>
                    <a:pt x="96" y="41"/>
                  </a:lnTo>
                  <a:lnTo>
                    <a:pt x="93" y="41"/>
                  </a:lnTo>
                  <a:lnTo>
                    <a:pt x="92" y="41"/>
                  </a:lnTo>
                  <a:lnTo>
                    <a:pt x="89" y="41"/>
                  </a:lnTo>
                  <a:lnTo>
                    <a:pt x="88" y="39"/>
                  </a:lnTo>
                  <a:lnTo>
                    <a:pt x="89" y="36"/>
                  </a:lnTo>
                  <a:lnTo>
                    <a:pt x="95" y="34"/>
                  </a:lnTo>
                  <a:lnTo>
                    <a:pt x="99" y="32"/>
                  </a:lnTo>
                  <a:lnTo>
                    <a:pt x="99" y="29"/>
                  </a:lnTo>
                  <a:lnTo>
                    <a:pt x="96" y="26"/>
                  </a:lnTo>
                  <a:lnTo>
                    <a:pt x="94" y="19"/>
                  </a:lnTo>
                  <a:lnTo>
                    <a:pt x="90" y="15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6" y="8"/>
                  </a:lnTo>
                  <a:lnTo>
                    <a:pt x="98" y="8"/>
                  </a:lnTo>
                  <a:lnTo>
                    <a:pt x="106" y="12"/>
                  </a:lnTo>
                  <a:lnTo>
                    <a:pt x="109" y="13"/>
                  </a:lnTo>
                  <a:lnTo>
                    <a:pt x="111" y="13"/>
                  </a:lnTo>
                  <a:lnTo>
                    <a:pt x="116" y="12"/>
                  </a:lnTo>
                  <a:lnTo>
                    <a:pt x="120" y="11"/>
                  </a:lnTo>
                  <a:lnTo>
                    <a:pt x="121" y="12"/>
                  </a:lnTo>
                  <a:lnTo>
                    <a:pt x="123" y="13"/>
                  </a:lnTo>
                  <a:lnTo>
                    <a:pt x="124" y="13"/>
                  </a:lnTo>
                  <a:close/>
                  <a:moveTo>
                    <a:pt x="79" y="15"/>
                  </a:moveTo>
                  <a:lnTo>
                    <a:pt x="77" y="16"/>
                  </a:lnTo>
                  <a:lnTo>
                    <a:pt x="78" y="8"/>
                  </a:lnTo>
                  <a:lnTo>
                    <a:pt x="82" y="0"/>
                  </a:lnTo>
                  <a:lnTo>
                    <a:pt x="83" y="0"/>
                  </a:lnTo>
                  <a:lnTo>
                    <a:pt x="82" y="2"/>
                  </a:lnTo>
                  <a:lnTo>
                    <a:pt x="81" y="4"/>
                  </a:lnTo>
                  <a:lnTo>
                    <a:pt x="80" y="7"/>
                  </a:lnTo>
                  <a:lnTo>
                    <a:pt x="80" y="8"/>
                  </a:lnTo>
                  <a:lnTo>
                    <a:pt x="88" y="9"/>
                  </a:lnTo>
                  <a:lnTo>
                    <a:pt x="88" y="10"/>
                  </a:lnTo>
                  <a:lnTo>
                    <a:pt x="80" y="12"/>
                  </a:lnTo>
                  <a:lnTo>
                    <a:pt x="79" y="1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8F2A51C-9439-D565-570E-2A3EDB94B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5321" y="7347070"/>
              <a:ext cx="16484" cy="16487"/>
            </a:xfrm>
            <a:custGeom>
              <a:avLst/>
              <a:gdLst>
                <a:gd name="T0" fmla="*/ 12 w 13"/>
                <a:gd name="T1" fmla="*/ 9 h 15"/>
                <a:gd name="T2" fmla="*/ 12 w 13"/>
                <a:gd name="T3" fmla="*/ 11 h 15"/>
                <a:gd name="T4" fmla="*/ 12 w 13"/>
                <a:gd name="T5" fmla="*/ 14 h 15"/>
                <a:gd name="T6" fmla="*/ 11 w 13"/>
                <a:gd name="T7" fmla="*/ 13 h 15"/>
                <a:gd name="T8" fmla="*/ 7 w 13"/>
                <a:gd name="T9" fmla="*/ 14 h 15"/>
                <a:gd name="T10" fmla="*/ 3 w 13"/>
                <a:gd name="T11" fmla="*/ 13 h 15"/>
                <a:gd name="T12" fmla="*/ 3 w 13"/>
                <a:gd name="T13" fmla="*/ 10 h 15"/>
                <a:gd name="T14" fmla="*/ 3 w 13"/>
                <a:gd name="T15" fmla="*/ 7 h 15"/>
                <a:gd name="T16" fmla="*/ 1 w 13"/>
                <a:gd name="T17" fmla="*/ 5 h 15"/>
                <a:gd name="T18" fmla="*/ 0 w 13"/>
                <a:gd name="T19" fmla="*/ 3 h 15"/>
                <a:gd name="T20" fmla="*/ 0 w 13"/>
                <a:gd name="T21" fmla="*/ 1 h 15"/>
                <a:gd name="T22" fmla="*/ 0 w 13"/>
                <a:gd name="T23" fmla="*/ 0 h 15"/>
                <a:gd name="T24" fmla="*/ 7 w 13"/>
                <a:gd name="T25" fmla="*/ 5 h 15"/>
                <a:gd name="T26" fmla="*/ 12 w 13"/>
                <a:gd name="T2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5">
                  <a:moveTo>
                    <a:pt x="12" y="9"/>
                  </a:moveTo>
                  <a:lnTo>
                    <a:pt x="12" y="11"/>
                  </a:lnTo>
                  <a:lnTo>
                    <a:pt x="12" y="14"/>
                  </a:lnTo>
                  <a:lnTo>
                    <a:pt x="11" y="13"/>
                  </a:lnTo>
                  <a:lnTo>
                    <a:pt x="7" y="14"/>
                  </a:lnTo>
                  <a:lnTo>
                    <a:pt x="3" y="13"/>
                  </a:lnTo>
                  <a:lnTo>
                    <a:pt x="3" y="10"/>
                  </a:lnTo>
                  <a:lnTo>
                    <a:pt x="3" y="7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7" y="5"/>
                  </a:lnTo>
                  <a:lnTo>
                    <a:pt x="1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93B9811E-B825-2044-8655-85809F1E2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9920" y="7319596"/>
              <a:ext cx="10990" cy="10990"/>
            </a:xfrm>
            <a:custGeom>
              <a:avLst/>
              <a:gdLst>
                <a:gd name="T0" fmla="*/ 9 w 10"/>
                <a:gd name="T1" fmla="*/ 6 h 7"/>
                <a:gd name="T2" fmla="*/ 4 w 10"/>
                <a:gd name="T3" fmla="*/ 6 h 7"/>
                <a:gd name="T4" fmla="*/ 3 w 10"/>
                <a:gd name="T5" fmla="*/ 4 h 7"/>
                <a:gd name="T6" fmla="*/ 0 w 10"/>
                <a:gd name="T7" fmla="*/ 3 h 7"/>
                <a:gd name="T8" fmla="*/ 2 w 10"/>
                <a:gd name="T9" fmla="*/ 1 h 7"/>
                <a:gd name="T10" fmla="*/ 3 w 10"/>
                <a:gd name="T11" fmla="*/ 0 h 7"/>
                <a:gd name="T12" fmla="*/ 8 w 10"/>
                <a:gd name="T13" fmla="*/ 1 h 7"/>
                <a:gd name="T14" fmla="*/ 9 w 10"/>
                <a:gd name="T15" fmla="*/ 5 h 7"/>
                <a:gd name="T16" fmla="*/ 9 w 10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7">
                  <a:moveTo>
                    <a:pt x="9" y="6"/>
                  </a:moveTo>
                  <a:lnTo>
                    <a:pt x="4" y="6"/>
                  </a:lnTo>
                  <a:lnTo>
                    <a:pt x="3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9" y="5"/>
                  </a:lnTo>
                  <a:lnTo>
                    <a:pt x="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99EBA6DD-B0DC-5D1F-B64C-2A21F20AD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7843" y="7308606"/>
              <a:ext cx="21981" cy="32971"/>
            </a:xfrm>
            <a:custGeom>
              <a:avLst/>
              <a:gdLst>
                <a:gd name="T0" fmla="*/ 17 w 19"/>
                <a:gd name="T1" fmla="*/ 17 h 27"/>
                <a:gd name="T2" fmla="*/ 18 w 19"/>
                <a:gd name="T3" fmla="*/ 21 h 27"/>
                <a:gd name="T4" fmla="*/ 17 w 19"/>
                <a:gd name="T5" fmla="*/ 23 h 27"/>
                <a:gd name="T6" fmla="*/ 14 w 19"/>
                <a:gd name="T7" fmla="*/ 20 h 27"/>
                <a:gd name="T8" fmla="*/ 10 w 19"/>
                <a:gd name="T9" fmla="*/ 20 h 27"/>
                <a:gd name="T10" fmla="*/ 8 w 19"/>
                <a:gd name="T11" fmla="*/ 25 h 27"/>
                <a:gd name="T12" fmla="*/ 6 w 19"/>
                <a:gd name="T13" fmla="*/ 26 h 27"/>
                <a:gd name="T14" fmla="*/ 1 w 19"/>
                <a:gd name="T15" fmla="*/ 21 h 27"/>
                <a:gd name="T16" fmla="*/ 0 w 19"/>
                <a:gd name="T17" fmla="*/ 19 h 27"/>
                <a:gd name="T18" fmla="*/ 0 w 19"/>
                <a:gd name="T19" fmla="*/ 17 h 27"/>
                <a:gd name="T20" fmla="*/ 0 w 19"/>
                <a:gd name="T21" fmla="*/ 11 h 27"/>
                <a:gd name="T22" fmla="*/ 0 w 19"/>
                <a:gd name="T23" fmla="*/ 9 h 27"/>
                <a:gd name="T24" fmla="*/ 2 w 19"/>
                <a:gd name="T25" fmla="*/ 7 h 27"/>
                <a:gd name="T26" fmla="*/ 2 w 19"/>
                <a:gd name="T27" fmla="*/ 4 h 27"/>
                <a:gd name="T28" fmla="*/ 5 w 19"/>
                <a:gd name="T29" fmla="*/ 0 h 27"/>
                <a:gd name="T30" fmla="*/ 8 w 19"/>
                <a:gd name="T31" fmla="*/ 0 h 27"/>
                <a:gd name="T32" fmla="*/ 9 w 19"/>
                <a:gd name="T33" fmla="*/ 3 h 27"/>
                <a:gd name="T34" fmla="*/ 11 w 19"/>
                <a:gd name="T35" fmla="*/ 5 h 27"/>
                <a:gd name="T36" fmla="*/ 15 w 19"/>
                <a:gd name="T37" fmla="*/ 7 h 27"/>
                <a:gd name="T38" fmla="*/ 16 w 19"/>
                <a:gd name="T39" fmla="*/ 9 h 27"/>
                <a:gd name="T40" fmla="*/ 16 w 19"/>
                <a:gd name="T41" fmla="*/ 10 h 27"/>
                <a:gd name="T42" fmla="*/ 14 w 19"/>
                <a:gd name="T43" fmla="*/ 12 h 27"/>
                <a:gd name="T44" fmla="*/ 13 w 19"/>
                <a:gd name="T45" fmla="*/ 13 h 27"/>
                <a:gd name="T46" fmla="*/ 14 w 19"/>
                <a:gd name="T47" fmla="*/ 16 h 27"/>
                <a:gd name="T48" fmla="*/ 17 w 19"/>
                <a:gd name="T4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7">
                  <a:moveTo>
                    <a:pt x="17" y="17"/>
                  </a:moveTo>
                  <a:lnTo>
                    <a:pt x="18" y="21"/>
                  </a:lnTo>
                  <a:lnTo>
                    <a:pt x="17" y="23"/>
                  </a:lnTo>
                  <a:lnTo>
                    <a:pt x="14" y="20"/>
                  </a:lnTo>
                  <a:lnTo>
                    <a:pt x="10" y="20"/>
                  </a:lnTo>
                  <a:lnTo>
                    <a:pt x="8" y="25"/>
                  </a:lnTo>
                  <a:lnTo>
                    <a:pt x="6" y="26"/>
                  </a:lnTo>
                  <a:lnTo>
                    <a:pt x="1" y="21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4"/>
                  </a:lnTo>
                  <a:lnTo>
                    <a:pt x="5" y="0"/>
                  </a:lnTo>
                  <a:lnTo>
                    <a:pt x="8" y="0"/>
                  </a:lnTo>
                  <a:lnTo>
                    <a:pt x="9" y="3"/>
                  </a:lnTo>
                  <a:lnTo>
                    <a:pt x="11" y="5"/>
                  </a:lnTo>
                  <a:lnTo>
                    <a:pt x="15" y="7"/>
                  </a:lnTo>
                  <a:lnTo>
                    <a:pt x="16" y="9"/>
                  </a:lnTo>
                  <a:lnTo>
                    <a:pt x="16" y="10"/>
                  </a:lnTo>
                  <a:lnTo>
                    <a:pt x="14" y="12"/>
                  </a:lnTo>
                  <a:lnTo>
                    <a:pt x="13" y="13"/>
                  </a:lnTo>
                  <a:lnTo>
                    <a:pt x="14" y="16"/>
                  </a:lnTo>
                  <a:lnTo>
                    <a:pt x="17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C3A59B19-0FFC-D729-6AB5-4C6516E58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7303109"/>
              <a:ext cx="10990" cy="5497"/>
            </a:xfrm>
            <a:custGeom>
              <a:avLst/>
              <a:gdLst>
                <a:gd name="T0" fmla="*/ 6 w 7"/>
                <a:gd name="T1" fmla="*/ 2 h 4"/>
                <a:gd name="T2" fmla="*/ 5 w 7"/>
                <a:gd name="T3" fmla="*/ 3 h 4"/>
                <a:gd name="T4" fmla="*/ 2 w 7"/>
                <a:gd name="T5" fmla="*/ 3 h 4"/>
                <a:gd name="T6" fmla="*/ 0 w 7"/>
                <a:gd name="T7" fmla="*/ 2 h 4"/>
                <a:gd name="T8" fmla="*/ 1 w 7"/>
                <a:gd name="T9" fmla="*/ 1 h 4"/>
                <a:gd name="T10" fmla="*/ 2 w 7"/>
                <a:gd name="T11" fmla="*/ 0 h 4"/>
                <a:gd name="T12" fmla="*/ 4 w 7"/>
                <a:gd name="T13" fmla="*/ 0 h 4"/>
                <a:gd name="T14" fmla="*/ 6 w 7"/>
                <a:gd name="T15" fmla="*/ 0 h 4"/>
                <a:gd name="T16" fmla="*/ 6 w 7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6" y="2"/>
                  </a:moveTo>
                  <a:lnTo>
                    <a:pt x="5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2696F7FC-9FA6-968D-87B7-AC551ADF9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7281128"/>
              <a:ext cx="16484" cy="21981"/>
            </a:xfrm>
            <a:custGeom>
              <a:avLst/>
              <a:gdLst>
                <a:gd name="T0" fmla="*/ 2 w 12"/>
                <a:gd name="T1" fmla="*/ 15 h 17"/>
                <a:gd name="T2" fmla="*/ 0 w 12"/>
                <a:gd name="T3" fmla="*/ 16 h 17"/>
                <a:gd name="T4" fmla="*/ 1 w 12"/>
                <a:gd name="T5" fmla="*/ 8 h 17"/>
                <a:gd name="T6" fmla="*/ 5 w 12"/>
                <a:gd name="T7" fmla="*/ 0 h 17"/>
                <a:gd name="T8" fmla="*/ 6 w 12"/>
                <a:gd name="T9" fmla="*/ 0 h 17"/>
                <a:gd name="T10" fmla="*/ 5 w 12"/>
                <a:gd name="T11" fmla="*/ 2 h 17"/>
                <a:gd name="T12" fmla="*/ 4 w 12"/>
                <a:gd name="T13" fmla="*/ 4 h 17"/>
                <a:gd name="T14" fmla="*/ 3 w 12"/>
                <a:gd name="T15" fmla="*/ 7 h 17"/>
                <a:gd name="T16" fmla="*/ 3 w 12"/>
                <a:gd name="T17" fmla="*/ 8 h 17"/>
                <a:gd name="T18" fmla="*/ 11 w 12"/>
                <a:gd name="T19" fmla="*/ 9 h 17"/>
                <a:gd name="T20" fmla="*/ 11 w 12"/>
                <a:gd name="T21" fmla="*/ 10 h 17"/>
                <a:gd name="T22" fmla="*/ 3 w 12"/>
                <a:gd name="T23" fmla="*/ 12 h 17"/>
                <a:gd name="T24" fmla="*/ 2 w 12"/>
                <a:gd name="T25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7">
                  <a:moveTo>
                    <a:pt x="2" y="15"/>
                  </a:moveTo>
                  <a:lnTo>
                    <a:pt x="0" y="16"/>
                  </a:lnTo>
                  <a:lnTo>
                    <a:pt x="1" y="8"/>
                  </a:lnTo>
                  <a:lnTo>
                    <a:pt x="5" y="0"/>
                  </a:lnTo>
                  <a:lnTo>
                    <a:pt x="6" y="0"/>
                  </a:lnTo>
                  <a:lnTo>
                    <a:pt x="5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3" y="8"/>
                  </a:lnTo>
                  <a:lnTo>
                    <a:pt x="11" y="9"/>
                  </a:lnTo>
                  <a:lnTo>
                    <a:pt x="11" y="10"/>
                  </a:lnTo>
                  <a:lnTo>
                    <a:pt x="3" y="12"/>
                  </a:lnTo>
                  <a:lnTo>
                    <a:pt x="2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572D3848-9B90-B947-69B6-079DC0CDF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4523" y="7088798"/>
              <a:ext cx="280253" cy="219808"/>
            </a:xfrm>
            <a:custGeom>
              <a:avLst/>
              <a:gdLst>
                <a:gd name="T0" fmla="*/ 116 w 225"/>
                <a:gd name="T1" fmla="*/ 170 h 178"/>
                <a:gd name="T2" fmla="*/ 94 w 225"/>
                <a:gd name="T3" fmla="*/ 169 h 178"/>
                <a:gd name="T4" fmla="*/ 76 w 225"/>
                <a:gd name="T5" fmla="*/ 166 h 178"/>
                <a:gd name="T6" fmla="*/ 69 w 225"/>
                <a:gd name="T7" fmla="*/ 160 h 178"/>
                <a:gd name="T8" fmla="*/ 141 w 225"/>
                <a:gd name="T9" fmla="*/ 159 h 178"/>
                <a:gd name="T10" fmla="*/ 128 w 225"/>
                <a:gd name="T11" fmla="*/ 159 h 178"/>
                <a:gd name="T12" fmla="*/ 134 w 225"/>
                <a:gd name="T13" fmla="*/ 154 h 178"/>
                <a:gd name="T14" fmla="*/ 62 w 225"/>
                <a:gd name="T15" fmla="*/ 163 h 178"/>
                <a:gd name="T16" fmla="*/ 53 w 225"/>
                <a:gd name="T17" fmla="*/ 153 h 178"/>
                <a:gd name="T18" fmla="*/ 84 w 225"/>
                <a:gd name="T19" fmla="*/ 171 h 178"/>
                <a:gd name="T20" fmla="*/ 84 w 225"/>
                <a:gd name="T21" fmla="*/ 159 h 178"/>
                <a:gd name="T22" fmla="*/ 85 w 225"/>
                <a:gd name="T23" fmla="*/ 168 h 178"/>
                <a:gd name="T24" fmla="*/ 210 w 225"/>
                <a:gd name="T25" fmla="*/ 151 h 178"/>
                <a:gd name="T26" fmla="*/ 222 w 225"/>
                <a:gd name="T27" fmla="*/ 156 h 178"/>
                <a:gd name="T28" fmla="*/ 85 w 225"/>
                <a:gd name="T29" fmla="*/ 142 h 178"/>
                <a:gd name="T30" fmla="*/ 68 w 225"/>
                <a:gd name="T31" fmla="*/ 152 h 178"/>
                <a:gd name="T32" fmla="*/ 56 w 225"/>
                <a:gd name="T33" fmla="*/ 128 h 178"/>
                <a:gd name="T34" fmla="*/ 76 w 225"/>
                <a:gd name="T35" fmla="*/ 126 h 178"/>
                <a:gd name="T36" fmla="*/ 142 w 225"/>
                <a:gd name="T37" fmla="*/ 126 h 178"/>
                <a:gd name="T38" fmla="*/ 145 w 225"/>
                <a:gd name="T39" fmla="*/ 121 h 178"/>
                <a:gd name="T40" fmla="*/ 77 w 225"/>
                <a:gd name="T41" fmla="*/ 109 h 178"/>
                <a:gd name="T42" fmla="*/ 81 w 225"/>
                <a:gd name="T43" fmla="*/ 108 h 178"/>
                <a:gd name="T44" fmla="*/ 141 w 225"/>
                <a:gd name="T45" fmla="*/ 120 h 178"/>
                <a:gd name="T46" fmla="*/ 131 w 225"/>
                <a:gd name="T47" fmla="*/ 131 h 178"/>
                <a:gd name="T48" fmla="*/ 127 w 225"/>
                <a:gd name="T49" fmla="*/ 147 h 178"/>
                <a:gd name="T50" fmla="*/ 120 w 225"/>
                <a:gd name="T51" fmla="*/ 169 h 178"/>
                <a:gd name="T52" fmla="*/ 113 w 225"/>
                <a:gd name="T53" fmla="*/ 147 h 178"/>
                <a:gd name="T54" fmla="*/ 98 w 225"/>
                <a:gd name="T55" fmla="*/ 138 h 178"/>
                <a:gd name="T56" fmla="*/ 95 w 225"/>
                <a:gd name="T57" fmla="*/ 121 h 178"/>
                <a:gd name="T58" fmla="*/ 101 w 225"/>
                <a:gd name="T59" fmla="*/ 116 h 178"/>
                <a:gd name="T60" fmla="*/ 112 w 225"/>
                <a:gd name="T61" fmla="*/ 103 h 178"/>
                <a:gd name="T62" fmla="*/ 118 w 225"/>
                <a:gd name="T63" fmla="*/ 118 h 178"/>
                <a:gd name="T64" fmla="*/ 121 w 225"/>
                <a:gd name="T65" fmla="*/ 104 h 178"/>
                <a:gd name="T66" fmla="*/ 137 w 225"/>
                <a:gd name="T67" fmla="*/ 95 h 178"/>
                <a:gd name="T68" fmla="*/ 141 w 225"/>
                <a:gd name="T69" fmla="*/ 106 h 178"/>
                <a:gd name="T70" fmla="*/ 90 w 225"/>
                <a:gd name="T71" fmla="*/ 25 h 178"/>
                <a:gd name="T72" fmla="*/ 52 w 225"/>
                <a:gd name="T73" fmla="*/ 167 h 178"/>
                <a:gd name="T74" fmla="*/ 39 w 225"/>
                <a:gd name="T75" fmla="*/ 167 h 178"/>
                <a:gd name="T76" fmla="*/ 18 w 225"/>
                <a:gd name="T77" fmla="*/ 162 h 178"/>
                <a:gd name="T78" fmla="*/ 18 w 225"/>
                <a:gd name="T79" fmla="*/ 148 h 178"/>
                <a:gd name="T80" fmla="*/ 2 w 225"/>
                <a:gd name="T81" fmla="*/ 106 h 178"/>
                <a:gd name="T82" fmla="*/ 4 w 225"/>
                <a:gd name="T83" fmla="*/ 65 h 178"/>
                <a:gd name="T84" fmla="*/ 18 w 225"/>
                <a:gd name="T85" fmla="*/ 73 h 178"/>
                <a:gd name="T86" fmla="*/ 31 w 225"/>
                <a:gd name="T87" fmla="*/ 56 h 178"/>
                <a:gd name="T88" fmla="*/ 32 w 225"/>
                <a:gd name="T89" fmla="*/ 41 h 178"/>
                <a:gd name="T90" fmla="*/ 11 w 225"/>
                <a:gd name="T91" fmla="*/ 63 h 178"/>
                <a:gd name="T92" fmla="*/ 10 w 225"/>
                <a:gd name="T93" fmla="*/ 44 h 178"/>
                <a:gd name="T94" fmla="*/ 38 w 225"/>
                <a:gd name="T95" fmla="*/ 35 h 178"/>
                <a:gd name="T96" fmla="*/ 68 w 225"/>
                <a:gd name="T97" fmla="*/ 7 h 178"/>
                <a:gd name="T98" fmla="*/ 74 w 225"/>
                <a:gd name="T99" fmla="*/ 10 h 178"/>
                <a:gd name="T100" fmla="*/ 71 w 225"/>
                <a:gd name="T101" fmla="*/ 42 h 178"/>
                <a:gd name="T102" fmla="*/ 73 w 225"/>
                <a:gd name="T103" fmla="*/ 69 h 178"/>
                <a:gd name="T104" fmla="*/ 89 w 225"/>
                <a:gd name="T105" fmla="*/ 80 h 178"/>
                <a:gd name="T106" fmla="*/ 74 w 225"/>
                <a:gd name="T107" fmla="*/ 85 h 178"/>
                <a:gd name="T108" fmla="*/ 65 w 225"/>
                <a:gd name="T109" fmla="*/ 109 h 178"/>
                <a:gd name="T110" fmla="*/ 61 w 225"/>
                <a:gd name="T111" fmla="*/ 114 h 178"/>
                <a:gd name="T112" fmla="*/ 49 w 225"/>
                <a:gd name="T113" fmla="*/ 126 h 178"/>
                <a:gd name="T114" fmla="*/ 49 w 225"/>
                <a:gd name="T115" fmla="*/ 145 h 178"/>
                <a:gd name="T116" fmla="*/ 51 w 225"/>
                <a:gd name="T117" fmla="*/ 15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5" h="178">
                  <a:moveTo>
                    <a:pt x="104" y="163"/>
                  </a:moveTo>
                  <a:lnTo>
                    <a:pt x="109" y="166"/>
                  </a:lnTo>
                  <a:lnTo>
                    <a:pt x="113" y="166"/>
                  </a:lnTo>
                  <a:lnTo>
                    <a:pt x="115" y="167"/>
                  </a:lnTo>
                  <a:lnTo>
                    <a:pt x="116" y="170"/>
                  </a:lnTo>
                  <a:lnTo>
                    <a:pt x="117" y="175"/>
                  </a:lnTo>
                  <a:lnTo>
                    <a:pt x="114" y="176"/>
                  </a:lnTo>
                  <a:lnTo>
                    <a:pt x="111" y="175"/>
                  </a:lnTo>
                  <a:lnTo>
                    <a:pt x="107" y="177"/>
                  </a:lnTo>
                  <a:lnTo>
                    <a:pt x="94" y="169"/>
                  </a:lnTo>
                  <a:lnTo>
                    <a:pt x="94" y="163"/>
                  </a:lnTo>
                  <a:lnTo>
                    <a:pt x="94" y="160"/>
                  </a:lnTo>
                  <a:lnTo>
                    <a:pt x="100" y="159"/>
                  </a:lnTo>
                  <a:lnTo>
                    <a:pt x="104" y="163"/>
                  </a:lnTo>
                  <a:close/>
                  <a:moveTo>
                    <a:pt x="76" y="166"/>
                  </a:moveTo>
                  <a:lnTo>
                    <a:pt x="73" y="166"/>
                  </a:lnTo>
                  <a:lnTo>
                    <a:pt x="71" y="165"/>
                  </a:lnTo>
                  <a:lnTo>
                    <a:pt x="67" y="160"/>
                  </a:lnTo>
                  <a:lnTo>
                    <a:pt x="67" y="159"/>
                  </a:lnTo>
                  <a:lnTo>
                    <a:pt x="69" y="160"/>
                  </a:lnTo>
                  <a:lnTo>
                    <a:pt x="71" y="162"/>
                  </a:lnTo>
                  <a:lnTo>
                    <a:pt x="73" y="162"/>
                  </a:lnTo>
                  <a:lnTo>
                    <a:pt x="76" y="164"/>
                  </a:lnTo>
                  <a:lnTo>
                    <a:pt x="76" y="166"/>
                  </a:lnTo>
                  <a:close/>
                  <a:moveTo>
                    <a:pt x="141" y="159"/>
                  </a:moveTo>
                  <a:lnTo>
                    <a:pt x="141" y="159"/>
                  </a:lnTo>
                  <a:lnTo>
                    <a:pt x="136" y="159"/>
                  </a:lnTo>
                  <a:lnTo>
                    <a:pt x="130" y="163"/>
                  </a:lnTo>
                  <a:lnTo>
                    <a:pt x="128" y="162"/>
                  </a:lnTo>
                  <a:lnTo>
                    <a:pt x="128" y="159"/>
                  </a:lnTo>
                  <a:lnTo>
                    <a:pt x="129" y="158"/>
                  </a:lnTo>
                  <a:lnTo>
                    <a:pt x="131" y="157"/>
                  </a:lnTo>
                  <a:lnTo>
                    <a:pt x="132" y="156"/>
                  </a:lnTo>
                  <a:lnTo>
                    <a:pt x="133" y="153"/>
                  </a:lnTo>
                  <a:lnTo>
                    <a:pt x="134" y="154"/>
                  </a:lnTo>
                  <a:lnTo>
                    <a:pt x="137" y="155"/>
                  </a:lnTo>
                  <a:lnTo>
                    <a:pt x="139" y="156"/>
                  </a:lnTo>
                  <a:lnTo>
                    <a:pt x="141" y="157"/>
                  </a:lnTo>
                  <a:lnTo>
                    <a:pt x="141" y="159"/>
                  </a:lnTo>
                  <a:close/>
                  <a:moveTo>
                    <a:pt x="62" y="163"/>
                  </a:moveTo>
                  <a:lnTo>
                    <a:pt x="59" y="164"/>
                  </a:lnTo>
                  <a:lnTo>
                    <a:pt x="57" y="162"/>
                  </a:lnTo>
                  <a:lnTo>
                    <a:pt x="54" y="162"/>
                  </a:lnTo>
                  <a:lnTo>
                    <a:pt x="53" y="153"/>
                  </a:lnTo>
                  <a:lnTo>
                    <a:pt x="53" y="153"/>
                  </a:lnTo>
                  <a:lnTo>
                    <a:pt x="55" y="154"/>
                  </a:lnTo>
                  <a:lnTo>
                    <a:pt x="60" y="158"/>
                  </a:lnTo>
                  <a:lnTo>
                    <a:pt x="62" y="162"/>
                  </a:lnTo>
                  <a:lnTo>
                    <a:pt x="62" y="163"/>
                  </a:lnTo>
                  <a:close/>
                  <a:moveTo>
                    <a:pt x="84" y="171"/>
                  </a:moveTo>
                  <a:lnTo>
                    <a:pt x="83" y="171"/>
                  </a:lnTo>
                  <a:lnTo>
                    <a:pt x="81" y="167"/>
                  </a:lnTo>
                  <a:lnTo>
                    <a:pt x="80" y="165"/>
                  </a:lnTo>
                  <a:lnTo>
                    <a:pt x="83" y="162"/>
                  </a:lnTo>
                  <a:lnTo>
                    <a:pt x="84" y="159"/>
                  </a:lnTo>
                  <a:lnTo>
                    <a:pt x="87" y="154"/>
                  </a:lnTo>
                  <a:lnTo>
                    <a:pt x="90" y="148"/>
                  </a:lnTo>
                  <a:lnTo>
                    <a:pt x="90" y="148"/>
                  </a:lnTo>
                  <a:lnTo>
                    <a:pt x="90" y="153"/>
                  </a:lnTo>
                  <a:lnTo>
                    <a:pt x="85" y="168"/>
                  </a:lnTo>
                  <a:lnTo>
                    <a:pt x="84" y="171"/>
                  </a:lnTo>
                  <a:close/>
                  <a:moveTo>
                    <a:pt x="222" y="156"/>
                  </a:moveTo>
                  <a:lnTo>
                    <a:pt x="221" y="156"/>
                  </a:lnTo>
                  <a:lnTo>
                    <a:pt x="216" y="155"/>
                  </a:lnTo>
                  <a:lnTo>
                    <a:pt x="210" y="151"/>
                  </a:lnTo>
                  <a:lnTo>
                    <a:pt x="210" y="143"/>
                  </a:lnTo>
                  <a:lnTo>
                    <a:pt x="212" y="141"/>
                  </a:lnTo>
                  <a:lnTo>
                    <a:pt x="224" y="149"/>
                  </a:lnTo>
                  <a:lnTo>
                    <a:pt x="224" y="152"/>
                  </a:lnTo>
                  <a:lnTo>
                    <a:pt x="222" y="156"/>
                  </a:lnTo>
                  <a:close/>
                  <a:moveTo>
                    <a:pt x="81" y="123"/>
                  </a:moveTo>
                  <a:lnTo>
                    <a:pt x="83" y="126"/>
                  </a:lnTo>
                  <a:lnTo>
                    <a:pt x="84" y="132"/>
                  </a:lnTo>
                  <a:lnTo>
                    <a:pt x="86" y="139"/>
                  </a:lnTo>
                  <a:lnTo>
                    <a:pt x="85" y="142"/>
                  </a:lnTo>
                  <a:lnTo>
                    <a:pt x="86" y="145"/>
                  </a:lnTo>
                  <a:lnTo>
                    <a:pt x="85" y="150"/>
                  </a:lnTo>
                  <a:lnTo>
                    <a:pt x="80" y="154"/>
                  </a:lnTo>
                  <a:lnTo>
                    <a:pt x="74" y="154"/>
                  </a:lnTo>
                  <a:lnTo>
                    <a:pt x="68" y="152"/>
                  </a:lnTo>
                  <a:lnTo>
                    <a:pt x="60" y="148"/>
                  </a:lnTo>
                  <a:lnTo>
                    <a:pt x="59" y="145"/>
                  </a:lnTo>
                  <a:lnTo>
                    <a:pt x="58" y="144"/>
                  </a:lnTo>
                  <a:lnTo>
                    <a:pt x="55" y="137"/>
                  </a:lnTo>
                  <a:lnTo>
                    <a:pt x="56" y="128"/>
                  </a:lnTo>
                  <a:lnTo>
                    <a:pt x="60" y="127"/>
                  </a:lnTo>
                  <a:lnTo>
                    <a:pt x="70" y="123"/>
                  </a:lnTo>
                  <a:lnTo>
                    <a:pt x="71" y="123"/>
                  </a:lnTo>
                  <a:lnTo>
                    <a:pt x="74" y="126"/>
                  </a:lnTo>
                  <a:lnTo>
                    <a:pt x="76" y="126"/>
                  </a:lnTo>
                  <a:lnTo>
                    <a:pt x="80" y="123"/>
                  </a:lnTo>
                  <a:lnTo>
                    <a:pt x="81" y="123"/>
                  </a:lnTo>
                  <a:close/>
                  <a:moveTo>
                    <a:pt x="146" y="123"/>
                  </a:moveTo>
                  <a:lnTo>
                    <a:pt x="142" y="126"/>
                  </a:lnTo>
                  <a:lnTo>
                    <a:pt x="142" y="126"/>
                  </a:lnTo>
                  <a:lnTo>
                    <a:pt x="141" y="123"/>
                  </a:lnTo>
                  <a:lnTo>
                    <a:pt x="142" y="121"/>
                  </a:lnTo>
                  <a:lnTo>
                    <a:pt x="143" y="119"/>
                  </a:lnTo>
                  <a:lnTo>
                    <a:pt x="144" y="119"/>
                  </a:lnTo>
                  <a:lnTo>
                    <a:pt x="145" y="121"/>
                  </a:lnTo>
                  <a:lnTo>
                    <a:pt x="146" y="123"/>
                  </a:lnTo>
                  <a:close/>
                  <a:moveTo>
                    <a:pt x="79" y="113"/>
                  </a:moveTo>
                  <a:lnTo>
                    <a:pt x="79" y="114"/>
                  </a:lnTo>
                  <a:lnTo>
                    <a:pt x="77" y="113"/>
                  </a:lnTo>
                  <a:lnTo>
                    <a:pt x="77" y="109"/>
                  </a:lnTo>
                  <a:lnTo>
                    <a:pt x="78" y="106"/>
                  </a:lnTo>
                  <a:lnTo>
                    <a:pt x="77" y="103"/>
                  </a:lnTo>
                  <a:lnTo>
                    <a:pt x="78" y="101"/>
                  </a:lnTo>
                  <a:lnTo>
                    <a:pt x="81" y="106"/>
                  </a:lnTo>
                  <a:lnTo>
                    <a:pt x="81" y="108"/>
                  </a:lnTo>
                  <a:lnTo>
                    <a:pt x="80" y="110"/>
                  </a:lnTo>
                  <a:lnTo>
                    <a:pt x="79" y="113"/>
                  </a:lnTo>
                  <a:close/>
                  <a:moveTo>
                    <a:pt x="142" y="113"/>
                  </a:moveTo>
                  <a:lnTo>
                    <a:pt x="142" y="119"/>
                  </a:lnTo>
                  <a:lnTo>
                    <a:pt x="141" y="120"/>
                  </a:lnTo>
                  <a:lnTo>
                    <a:pt x="140" y="121"/>
                  </a:lnTo>
                  <a:lnTo>
                    <a:pt x="137" y="123"/>
                  </a:lnTo>
                  <a:lnTo>
                    <a:pt x="134" y="124"/>
                  </a:lnTo>
                  <a:lnTo>
                    <a:pt x="132" y="127"/>
                  </a:lnTo>
                  <a:lnTo>
                    <a:pt x="131" y="131"/>
                  </a:lnTo>
                  <a:lnTo>
                    <a:pt x="133" y="134"/>
                  </a:lnTo>
                  <a:lnTo>
                    <a:pt x="136" y="136"/>
                  </a:lnTo>
                  <a:lnTo>
                    <a:pt x="137" y="141"/>
                  </a:lnTo>
                  <a:lnTo>
                    <a:pt x="134" y="143"/>
                  </a:lnTo>
                  <a:lnTo>
                    <a:pt x="127" y="147"/>
                  </a:lnTo>
                  <a:lnTo>
                    <a:pt x="126" y="153"/>
                  </a:lnTo>
                  <a:lnTo>
                    <a:pt x="126" y="158"/>
                  </a:lnTo>
                  <a:lnTo>
                    <a:pt x="126" y="162"/>
                  </a:lnTo>
                  <a:lnTo>
                    <a:pt x="126" y="167"/>
                  </a:lnTo>
                  <a:lnTo>
                    <a:pt x="120" y="169"/>
                  </a:lnTo>
                  <a:lnTo>
                    <a:pt x="115" y="162"/>
                  </a:lnTo>
                  <a:lnTo>
                    <a:pt x="115" y="158"/>
                  </a:lnTo>
                  <a:lnTo>
                    <a:pt x="114" y="154"/>
                  </a:lnTo>
                  <a:lnTo>
                    <a:pt x="114" y="151"/>
                  </a:lnTo>
                  <a:lnTo>
                    <a:pt x="113" y="147"/>
                  </a:lnTo>
                  <a:lnTo>
                    <a:pt x="107" y="145"/>
                  </a:lnTo>
                  <a:lnTo>
                    <a:pt x="105" y="145"/>
                  </a:lnTo>
                  <a:lnTo>
                    <a:pt x="102" y="146"/>
                  </a:lnTo>
                  <a:lnTo>
                    <a:pt x="101" y="145"/>
                  </a:lnTo>
                  <a:lnTo>
                    <a:pt x="98" y="138"/>
                  </a:lnTo>
                  <a:lnTo>
                    <a:pt x="98" y="131"/>
                  </a:lnTo>
                  <a:lnTo>
                    <a:pt x="96" y="127"/>
                  </a:lnTo>
                  <a:lnTo>
                    <a:pt x="96" y="125"/>
                  </a:lnTo>
                  <a:lnTo>
                    <a:pt x="96" y="123"/>
                  </a:lnTo>
                  <a:lnTo>
                    <a:pt x="95" y="121"/>
                  </a:lnTo>
                  <a:lnTo>
                    <a:pt x="92" y="121"/>
                  </a:lnTo>
                  <a:lnTo>
                    <a:pt x="91" y="117"/>
                  </a:lnTo>
                  <a:lnTo>
                    <a:pt x="94" y="115"/>
                  </a:lnTo>
                  <a:lnTo>
                    <a:pt x="100" y="116"/>
                  </a:lnTo>
                  <a:lnTo>
                    <a:pt x="101" y="116"/>
                  </a:lnTo>
                  <a:lnTo>
                    <a:pt x="102" y="115"/>
                  </a:lnTo>
                  <a:lnTo>
                    <a:pt x="107" y="108"/>
                  </a:lnTo>
                  <a:lnTo>
                    <a:pt x="107" y="106"/>
                  </a:lnTo>
                  <a:lnTo>
                    <a:pt x="107" y="104"/>
                  </a:lnTo>
                  <a:lnTo>
                    <a:pt x="112" y="103"/>
                  </a:lnTo>
                  <a:lnTo>
                    <a:pt x="114" y="106"/>
                  </a:lnTo>
                  <a:lnTo>
                    <a:pt x="114" y="110"/>
                  </a:lnTo>
                  <a:lnTo>
                    <a:pt x="114" y="116"/>
                  </a:lnTo>
                  <a:lnTo>
                    <a:pt x="117" y="118"/>
                  </a:lnTo>
                  <a:lnTo>
                    <a:pt x="118" y="118"/>
                  </a:lnTo>
                  <a:lnTo>
                    <a:pt x="120" y="114"/>
                  </a:lnTo>
                  <a:lnTo>
                    <a:pt x="120" y="112"/>
                  </a:lnTo>
                  <a:lnTo>
                    <a:pt x="122" y="110"/>
                  </a:lnTo>
                  <a:lnTo>
                    <a:pt x="122" y="107"/>
                  </a:lnTo>
                  <a:lnTo>
                    <a:pt x="121" y="104"/>
                  </a:lnTo>
                  <a:lnTo>
                    <a:pt x="120" y="103"/>
                  </a:lnTo>
                  <a:lnTo>
                    <a:pt x="125" y="98"/>
                  </a:lnTo>
                  <a:lnTo>
                    <a:pt x="131" y="94"/>
                  </a:lnTo>
                  <a:lnTo>
                    <a:pt x="134" y="94"/>
                  </a:lnTo>
                  <a:lnTo>
                    <a:pt x="137" y="95"/>
                  </a:lnTo>
                  <a:lnTo>
                    <a:pt x="141" y="96"/>
                  </a:lnTo>
                  <a:lnTo>
                    <a:pt x="142" y="97"/>
                  </a:lnTo>
                  <a:lnTo>
                    <a:pt x="144" y="99"/>
                  </a:lnTo>
                  <a:lnTo>
                    <a:pt x="141" y="103"/>
                  </a:lnTo>
                  <a:lnTo>
                    <a:pt x="141" y="106"/>
                  </a:lnTo>
                  <a:lnTo>
                    <a:pt x="142" y="113"/>
                  </a:lnTo>
                  <a:close/>
                  <a:moveTo>
                    <a:pt x="94" y="28"/>
                  </a:moveTo>
                  <a:lnTo>
                    <a:pt x="92" y="30"/>
                  </a:lnTo>
                  <a:lnTo>
                    <a:pt x="88" y="28"/>
                  </a:lnTo>
                  <a:lnTo>
                    <a:pt x="90" y="25"/>
                  </a:lnTo>
                  <a:lnTo>
                    <a:pt x="95" y="24"/>
                  </a:lnTo>
                  <a:lnTo>
                    <a:pt x="98" y="24"/>
                  </a:lnTo>
                  <a:lnTo>
                    <a:pt x="95" y="27"/>
                  </a:lnTo>
                  <a:lnTo>
                    <a:pt x="94" y="28"/>
                  </a:lnTo>
                  <a:close/>
                  <a:moveTo>
                    <a:pt x="52" y="167"/>
                  </a:moveTo>
                  <a:lnTo>
                    <a:pt x="51" y="167"/>
                  </a:lnTo>
                  <a:lnTo>
                    <a:pt x="49" y="166"/>
                  </a:lnTo>
                  <a:lnTo>
                    <a:pt x="48" y="165"/>
                  </a:lnTo>
                  <a:lnTo>
                    <a:pt x="44" y="166"/>
                  </a:lnTo>
                  <a:lnTo>
                    <a:pt x="39" y="167"/>
                  </a:lnTo>
                  <a:lnTo>
                    <a:pt x="37" y="167"/>
                  </a:lnTo>
                  <a:lnTo>
                    <a:pt x="34" y="166"/>
                  </a:lnTo>
                  <a:lnTo>
                    <a:pt x="26" y="162"/>
                  </a:lnTo>
                  <a:lnTo>
                    <a:pt x="24" y="162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158"/>
                  </a:lnTo>
                  <a:lnTo>
                    <a:pt x="17" y="154"/>
                  </a:lnTo>
                  <a:lnTo>
                    <a:pt x="15" y="150"/>
                  </a:lnTo>
                  <a:lnTo>
                    <a:pt x="18" y="148"/>
                  </a:lnTo>
                  <a:lnTo>
                    <a:pt x="17" y="138"/>
                  </a:lnTo>
                  <a:lnTo>
                    <a:pt x="16" y="134"/>
                  </a:lnTo>
                  <a:lnTo>
                    <a:pt x="8" y="128"/>
                  </a:lnTo>
                  <a:lnTo>
                    <a:pt x="0" y="123"/>
                  </a:lnTo>
                  <a:lnTo>
                    <a:pt x="2" y="106"/>
                  </a:lnTo>
                  <a:lnTo>
                    <a:pt x="3" y="102"/>
                  </a:lnTo>
                  <a:lnTo>
                    <a:pt x="0" y="93"/>
                  </a:lnTo>
                  <a:lnTo>
                    <a:pt x="0" y="82"/>
                  </a:lnTo>
                  <a:lnTo>
                    <a:pt x="2" y="66"/>
                  </a:lnTo>
                  <a:lnTo>
                    <a:pt x="4" y="65"/>
                  </a:lnTo>
                  <a:lnTo>
                    <a:pt x="5" y="65"/>
                  </a:lnTo>
                  <a:lnTo>
                    <a:pt x="11" y="68"/>
                  </a:lnTo>
                  <a:lnTo>
                    <a:pt x="14" y="69"/>
                  </a:lnTo>
                  <a:lnTo>
                    <a:pt x="16" y="71"/>
                  </a:lnTo>
                  <a:lnTo>
                    <a:pt x="18" y="73"/>
                  </a:lnTo>
                  <a:lnTo>
                    <a:pt x="20" y="69"/>
                  </a:lnTo>
                  <a:lnTo>
                    <a:pt x="20" y="65"/>
                  </a:lnTo>
                  <a:lnTo>
                    <a:pt x="25" y="58"/>
                  </a:lnTo>
                  <a:lnTo>
                    <a:pt x="28" y="56"/>
                  </a:lnTo>
                  <a:lnTo>
                    <a:pt x="31" y="56"/>
                  </a:lnTo>
                  <a:lnTo>
                    <a:pt x="33" y="58"/>
                  </a:lnTo>
                  <a:lnTo>
                    <a:pt x="35" y="60"/>
                  </a:lnTo>
                  <a:lnTo>
                    <a:pt x="35" y="54"/>
                  </a:lnTo>
                  <a:lnTo>
                    <a:pt x="37" y="43"/>
                  </a:lnTo>
                  <a:lnTo>
                    <a:pt x="32" y="41"/>
                  </a:lnTo>
                  <a:lnTo>
                    <a:pt x="28" y="43"/>
                  </a:lnTo>
                  <a:lnTo>
                    <a:pt x="24" y="50"/>
                  </a:lnTo>
                  <a:lnTo>
                    <a:pt x="21" y="59"/>
                  </a:lnTo>
                  <a:lnTo>
                    <a:pt x="16" y="60"/>
                  </a:lnTo>
                  <a:lnTo>
                    <a:pt x="11" y="63"/>
                  </a:lnTo>
                  <a:lnTo>
                    <a:pt x="8" y="60"/>
                  </a:lnTo>
                  <a:lnTo>
                    <a:pt x="5" y="57"/>
                  </a:lnTo>
                  <a:lnTo>
                    <a:pt x="5" y="54"/>
                  </a:lnTo>
                  <a:lnTo>
                    <a:pt x="5" y="52"/>
                  </a:lnTo>
                  <a:lnTo>
                    <a:pt x="10" y="44"/>
                  </a:lnTo>
                  <a:lnTo>
                    <a:pt x="16" y="36"/>
                  </a:lnTo>
                  <a:lnTo>
                    <a:pt x="22" y="37"/>
                  </a:lnTo>
                  <a:lnTo>
                    <a:pt x="27" y="35"/>
                  </a:lnTo>
                  <a:lnTo>
                    <a:pt x="30" y="34"/>
                  </a:lnTo>
                  <a:lnTo>
                    <a:pt x="38" y="35"/>
                  </a:lnTo>
                  <a:lnTo>
                    <a:pt x="42" y="33"/>
                  </a:lnTo>
                  <a:lnTo>
                    <a:pt x="46" y="30"/>
                  </a:lnTo>
                  <a:lnTo>
                    <a:pt x="54" y="15"/>
                  </a:lnTo>
                  <a:lnTo>
                    <a:pt x="59" y="9"/>
                  </a:lnTo>
                  <a:lnTo>
                    <a:pt x="68" y="7"/>
                  </a:lnTo>
                  <a:lnTo>
                    <a:pt x="78" y="0"/>
                  </a:lnTo>
                  <a:lnTo>
                    <a:pt x="80" y="0"/>
                  </a:lnTo>
                  <a:lnTo>
                    <a:pt x="76" y="5"/>
                  </a:lnTo>
                  <a:lnTo>
                    <a:pt x="75" y="7"/>
                  </a:lnTo>
                  <a:lnTo>
                    <a:pt x="74" y="10"/>
                  </a:lnTo>
                  <a:lnTo>
                    <a:pt x="78" y="17"/>
                  </a:lnTo>
                  <a:lnTo>
                    <a:pt x="77" y="21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71" y="42"/>
                  </a:lnTo>
                  <a:lnTo>
                    <a:pt x="70" y="43"/>
                  </a:lnTo>
                  <a:lnTo>
                    <a:pt x="70" y="54"/>
                  </a:lnTo>
                  <a:lnTo>
                    <a:pt x="70" y="56"/>
                  </a:lnTo>
                  <a:lnTo>
                    <a:pt x="70" y="65"/>
                  </a:lnTo>
                  <a:lnTo>
                    <a:pt x="73" y="69"/>
                  </a:lnTo>
                  <a:lnTo>
                    <a:pt x="76" y="71"/>
                  </a:lnTo>
                  <a:lnTo>
                    <a:pt x="87" y="71"/>
                  </a:lnTo>
                  <a:lnTo>
                    <a:pt x="89" y="73"/>
                  </a:lnTo>
                  <a:lnTo>
                    <a:pt x="90" y="75"/>
                  </a:lnTo>
                  <a:lnTo>
                    <a:pt x="89" y="80"/>
                  </a:lnTo>
                  <a:lnTo>
                    <a:pt x="87" y="84"/>
                  </a:lnTo>
                  <a:lnTo>
                    <a:pt x="84" y="87"/>
                  </a:lnTo>
                  <a:lnTo>
                    <a:pt x="80" y="89"/>
                  </a:lnTo>
                  <a:lnTo>
                    <a:pt x="78" y="90"/>
                  </a:lnTo>
                  <a:lnTo>
                    <a:pt x="74" y="85"/>
                  </a:lnTo>
                  <a:lnTo>
                    <a:pt x="72" y="87"/>
                  </a:lnTo>
                  <a:lnTo>
                    <a:pt x="70" y="89"/>
                  </a:lnTo>
                  <a:lnTo>
                    <a:pt x="68" y="101"/>
                  </a:lnTo>
                  <a:lnTo>
                    <a:pt x="66" y="109"/>
                  </a:lnTo>
                  <a:lnTo>
                    <a:pt x="65" y="109"/>
                  </a:lnTo>
                  <a:lnTo>
                    <a:pt x="63" y="108"/>
                  </a:lnTo>
                  <a:lnTo>
                    <a:pt x="61" y="108"/>
                  </a:lnTo>
                  <a:lnTo>
                    <a:pt x="57" y="110"/>
                  </a:lnTo>
                  <a:lnTo>
                    <a:pt x="59" y="111"/>
                  </a:lnTo>
                  <a:lnTo>
                    <a:pt x="61" y="114"/>
                  </a:lnTo>
                  <a:lnTo>
                    <a:pt x="60" y="116"/>
                  </a:lnTo>
                  <a:lnTo>
                    <a:pt x="57" y="117"/>
                  </a:lnTo>
                  <a:lnTo>
                    <a:pt x="54" y="120"/>
                  </a:lnTo>
                  <a:lnTo>
                    <a:pt x="53" y="123"/>
                  </a:lnTo>
                  <a:lnTo>
                    <a:pt x="49" y="126"/>
                  </a:lnTo>
                  <a:lnTo>
                    <a:pt x="48" y="130"/>
                  </a:lnTo>
                  <a:lnTo>
                    <a:pt x="48" y="134"/>
                  </a:lnTo>
                  <a:lnTo>
                    <a:pt x="49" y="138"/>
                  </a:lnTo>
                  <a:lnTo>
                    <a:pt x="50" y="142"/>
                  </a:lnTo>
                  <a:lnTo>
                    <a:pt x="49" y="145"/>
                  </a:lnTo>
                  <a:lnTo>
                    <a:pt x="44" y="150"/>
                  </a:lnTo>
                  <a:lnTo>
                    <a:pt x="43" y="154"/>
                  </a:lnTo>
                  <a:lnTo>
                    <a:pt x="47" y="154"/>
                  </a:lnTo>
                  <a:lnTo>
                    <a:pt x="49" y="156"/>
                  </a:lnTo>
                  <a:lnTo>
                    <a:pt x="51" y="157"/>
                  </a:lnTo>
                  <a:lnTo>
                    <a:pt x="52" y="159"/>
                  </a:lnTo>
                  <a:lnTo>
                    <a:pt x="51" y="161"/>
                  </a:lnTo>
                  <a:lnTo>
                    <a:pt x="52" y="16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FC36C712-DCC5-5877-49AC-3974C93B7D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5417" y="7292118"/>
              <a:ext cx="27474" cy="21981"/>
            </a:xfrm>
            <a:custGeom>
              <a:avLst/>
              <a:gdLst>
                <a:gd name="T0" fmla="*/ 10 w 24"/>
                <a:gd name="T1" fmla="*/ 4 h 19"/>
                <a:gd name="T2" fmla="*/ 15 w 24"/>
                <a:gd name="T3" fmla="*/ 7 h 19"/>
                <a:gd name="T4" fmla="*/ 19 w 24"/>
                <a:gd name="T5" fmla="*/ 7 h 19"/>
                <a:gd name="T6" fmla="*/ 21 w 24"/>
                <a:gd name="T7" fmla="*/ 8 h 19"/>
                <a:gd name="T8" fmla="*/ 22 w 24"/>
                <a:gd name="T9" fmla="*/ 11 h 19"/>
                <a:gd name="T10" fmla="*/ 23 w 24"/>
                <a:gd name="T11" fmla="*/ 16 h 19"/>
                <a:gd name="T12" fmla="*/ 20 w 24"/>
                <a:gd name="T13" fmla="*/ 17 h 19"/>
                <a:gd name="T14" fmla="*/ 17 w 24"/>
                <a:gd name="T15" fmla="*/ 16 h 19"/>
                <a:gd name="T16" fmla="*/ 13 w 24"/>
                <a:gd name="T17" fmla="*/ 18 h 19"/>
                <a:gd name="T18" fmla="*/ 0 w 24"/>
                <a:gd name="T19" fmla="*/ 10 h 19"/>
                <a:gd name="T20" fmla="*/ 0 w 24"/>
                <a:gd name="T21" fmla="*/ 4 h 19"/>
                <a:gd name="T22" fmla="*/ 0 w 24"/>
                <a:gd name="T23" fmla="*/ 1 h 19"/>
                <a:gd name="T24" fmla="*/ 6 w 24"/>
                <a:gd name="T25" fmla="*/ 0 h 19"/>
                <a:gd name="T26" fmla="*/ 10 w 24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19">
                  <a:moveTo>
                    <a:pt x="10" y="4"/>
                  </a:moveTo>
                  <a:lnTo>
                    <a:pt x="15" y="7"/>
                  </a:lnTo>
                  <a:lnTo>
                    <a:pt x="19" y="7"/>
                  </a:lnTo>
                  <a:lnTo>
                    <a:pt x="21" y="8"/>
                  </a:lnTo>
                  <a:lnTo>
                    <a:pt x="22" y="11"/>
                  </a:lnTo>
                  <a:lnTo>
                    <a:pt x="23" y="16"/>
                  </a:lnTo>
                  <a:lnTo>
                    <a:pt x="20" y="17"/>
                  </a:lnTo>
                  <a:lnTo>
                    <a:pt x="17" y="16"/>
                  </a:lnTo>
                  <a:lnTo>
                    <a:pt x="13" y="18"/>
                  </a:lnTo>
                  <a:lnTo>
                    <a:pt x="0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6" y="0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A832DBD9-2EE5-32F0-9C41-69A40FF8C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2446" y="7292118"/>
              <a:ext cx="10990" cy="10990"/>
            </a:xfrm>
            <a:custGeom>
              <a:avLst/>
              <a:gdLst>
                <a:gd name="T0" fmla="*/ 9 w 10"/>
                <a:gd name="T1" fmla="*/ 7 h 8"/>
                <a:gd name="T2" fmla="*/ 6 w 10"/>
                <a:gd name="T3" fmla="*/ 7 h 8"/>
                <a:gd name="T4" fmla="*/ 4 w 10"/>
                <a:gd name="T5" fmla="*/ 6 h 8"/>
                <a:gd name="T6" fmla="*/ 0 w 10"/>
                <a:gd name="T7" fmla="*/ 1 h 8"/>
                <a:gd name="T8" fmla="*/ 0 w 10"/>
                <a:gd name="T9" fmla="*/ 0 h 8"/>
                <a:gd name="T10" fmla="*/ 2 w 10"/>
                <a:gd name="T11" fmla="*/ 1 h 8"/>
                <a:gd name="T12" fmla="*/ 4 w 10"/>
                <a:gd name="T13" fmla="*/ 3 h 8"/>
                <a:gd name="T14" fmla="*/ 6 w 10"/>
                <a:gd name="T15" fmla="*/ 3 h 8"/>
                <a:gd name="T16" fmla="*/ 9 w 10"/>
                <a:gd name="T17" fmla="*/ 5 h 8"/>
                <a:gd name="T18" fmla="*/ 9 w 10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8">
                  <a:moveTo>
                    <a:pt x="9" y="7"/>
                  </a:moveTo>
                  <a:lnTo>
                    <a:pt x="6" y="7"/>
                  </a:lnTo>
                  <a:lnTo>
                    <a:pt x="4" y="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4" y="3"/>
                  </a:lnTo>
                  <a:lnTo>
                    <a:pt x="6" y="3"/>
                  </a:lnTo>
                  <a:lnTo>
                    <a:pt x="9" y="5"/>
                  </a:lnTo>
                  <a:lnTo>
                    <a:pt x="9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1543BF0-CCDC-2DCD-B032-B26966917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3882" y="7281128"/>
              <a:ext cx="16487" cy="10990"/>
            </a:xfrm>
            <a:custGeom>
              <a:avLst/>
              <a:gdLst>
                <a:gd name="T0" fmla="*/ 13 w 14"/>
                <a:gd name="T1" fmla="*/ 6 h 11"/>
                <a:gd name="T2" fmla="*/ 13 w 14"/>
                <a:gd name="T3" fmla="*/ 6 h 11"/>
                <a:gd name="T4" fmla="*/ 8 w 14"/>
                <a:gd name="T5" fmla="*/ 6 h 11"/>
                <a:gd name="T6" fmla="*/ 2 w 14"/>
                <a:gd name="T7" fmla="*/ 10 h 11"/>
                <a:gd name="T8" fmla="*/ 0 w 14"/>
                <a:gd name="T9" fmla="*/ 9 h 11"/>
                <a:gd name="T10" fmla="*/ 0 w 14"/>
                <a:gd name="T11" fmla="*/ 6 h 11"/>
                <a:gd name="T12" fmla="*/ 1 w 14"/>
                <a:gd name="T13" fmla="*/ 5 h 11"/>
                <a:gd name="T14" fmla="*/ 3 w 14"/>
                <a:gd name="T15" fmla="*/ 4 h 11"/>
                <a:gd name="T16" fmla="*/ 4 w 14"/>
                <a:gd name="T17" fmla="*/ 3 h 11"/>
                <a:gd name="T18" fmla="*/ 5 w 14"/>
                <a:gd name="T19" fmla="*/ 0 h 11"/>
                <a:gd name="T20" fmla="*/ 6 w 14"/>
                <a:gd name="T21" fmla="*/ 1 h 11"/>
                <a:gd name="T22" fmla="*/ 9 w 14"/>
                <a:gd name="T23" fmla="*/ 2 h 11"/>
                <a:gd name="T24" fmla="*/ 11 w 14"/>
                <a:gd name="T25" fmla="*/ 3 h 11"/>
                <a:gd name="T26" fmla="*/ 13 w 14"/>
                <a:gd name="T27" fmla="*/ 4 h 11"/>
                <a:gd name="T28" fmla="*/ 13 w 14"/>
                <a:gd name="T2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11">
                  <a:moveTo>
                    <a:pt x="13" y="6"/>
                  </a:moveTo>
                  <a:lnTo>
                    <a:pt x="13" y="6"/>
                  </a:lnTo>
                  <a:lnTo>
                    <a:pt x="8" y="6"/>
                  </a:lnTo>
                  <a:lnTo>
                    <a:pt x="2" y="10"/>
                  </a:lnTo>
                  <a:lnTo>
                    <a:pt x="0" y="9"/>
                  </a:lnTo>
                  <a:lnTo>
                    <a:pt x="0" y="6"/>
                  </a:lnTo>
                  <a:lnTo>
                    <a:pt x="1" y="5"/>
                  </a:lnTo>
                  <a:lnTo>
                    <a:pt x="3" y="4"/>
                  </a:lnTo>
                  <a:lnTo>
                    <a:pt x="4" y="3"/>
                  </a:lnTo>
                  <a:lnTo>
                    <a:pt x="5" y="0"/>
                  </a:lnTo>
                  <a:lnTo>
                    <a:pt x="6" y="1"/>
                  </a:lnTo>
                  <a:lnTo>
                    <a:pt x="9" y="2"/>
                  </a:lnTo>
                  <a:lnTo>
                    <a:pt x="11" y="3"/>
                  </a:lnTo>
                  <a:lnTo>
                    <a:pt x="13" y="4"/>
                  </a:lnTo>
                  <a:lnTo>
                    <a:pt x="1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D0450B50-0223-D5C1-E01E-28BF2B9A1B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00465" y="7281128"/>
              <a:ext cx="10990" cy="16487"/>
            </a:xfrm>
            <a:custGeom>
              <a:avLst/>
              <a:gdLst>
                <a:gd name="T0" fmla="*/ 9 w 10"/>
                <a:gd name="T1" fmla="*/ 10 h 12"/>
                <a:gd name="T2" fmla="*/ 6 w 10"/>
                <a:gd name="T3" fmla="*/ 11 h 12"/>
                <a:gd name="T4" fmla="*/ 4 w 10"/>
                <a:gd name="T5" fmla="*/ 9 h 12"/>
                <a:gd name="T6" fmla="*/ 1 w 10"/>
                <a:gd name="T7" fmla="*/ 9 h 12"/>
                <a:gd name="T8" fmla="*/ 0 w 10"/>
                <a:gd name="T9" fmla="*/ 0 h 12"/>
                <a:gd name="T10" fmla="*/ 0 w 10"/>
                <a:gd name="T11" fmla="*/ 0 h 12"/>
                <a:gd name="T12" fmla="*/ 2 w 10"/>
                <a:gd name="T13" fmla="*/ 1 h 12"/>
                <a:gd name="T14" fmla="*/ 7 w 10"/>
                <a:gd name="T15" fmla="*/ 5 h 12"/>
                <a:gd name="T16" fmla="*/ 9 w 10"/>
                <a:gd name="T17" fmla="*/ 9 h 12"/>
                <a:gd name="T18" fmla="*/ 9 w 10"/>
                <a:gd name="T1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2">
                  <a:moveTo>
                    <a:pt x="9" y="10"/>
                  </a:moveTo>
                  <a:lnTo>
                    <a:pt x="6" y="11"/>
                  </a:lnTo>
                  <a:lnTo>
                    <a:pt x="4" y="9"/>
                  </a:lnTo>
                  <a:lnTo>
                    <a:pt x="1" y="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  <a:lnTo>
                    <a:pt x="7" y="5"/>
                  </a:lnTo>
                  <a:lnTo>
                    <a:pt x="9" y="9"/>
                  </a:lnTo>
                  <a:lnTo>
                    <a:pt x="9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F0DBD341-CD59-DC41-4F46-1C5A3AD3A9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8930" y="7275635"/>
              <a:ext cx="10990" cy="27474"/>
            </a:xfrm>
            <a:custGeom>
              <a:avLst/>
              <a:gdLst>
                <a:gd name="T0" fmla="*/ 4 w 11"/>
                <a:gd name="T1" fmla="*/ 23 h 24"/>
                <a:gd name="T2" fmla="*/ 3 w 11"/>
                <a:gd name="T3" fmla="*/ 23 h 24"/>
                <a:gd name="T4" fmla="*/ 1 w 11"/>
                <a:gd name="T5" fmla="*/ 19 h 24"/>
                <a:gd name="T6" fmla="*/ 0 w 11"/>
                <a:gd name="T7" fmla="*/ 17 h 24"/>
                <a:gd name="T8" fmla="*/ 3 w 11"/>
                <a:gd name="T9" fmla="*/ 14 h 24"/>
                <a:gd name="T10" fmla="*/ 4 w 11"/>
                <a:gd name="T11" fmla="*/ 11 h 24"/>
                <a:gd name="T12" fmla="*/ 7 w 11"/>
                <a:gd name="T13" fmla="*/ 6 h 24"/>
                <a:gd name="T14" fmla="*/ 10 w 11"/>
                <a:gd name="T15" fmla="*/ 0 h 24"/>
                <a:gd name="T16" fmla="*/ 10 w 11"/>
                <a:gd name="T17" fmla="*/ 0 h 24"/>
                <a:gd name="T18" fmla="*/ 10 w 11"/>
                <a:gd name="T19" fmla="*/ 5 h 24"/>
                <a:gd name="T20" fmla="*/ 5 w 11"/>
                <a:gd name="T21" fmla="*/ 20 h 24"/>
                <a:gd name="T22" fmla="*/ 4 w 11"/>
                <a:gd name="T2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4">
                  <a:moveTo>
                    <a:pt x="4" y="23"/>
                  </a:moveTo>
                  <a:lnTo>
                    <a:pt x="3" y="23"/>
                  </a:lnTo>
                  <a:lnTo>
                    <a:pt x="1" y="19"/>
                  </a:lnTo>
                  <a:lnTo>
                    <a:pt x="0" y="17"/>
                  </a:lnTo>
                  <a:lnTo>
                    <a:pt x="3" y="14"/>
                  </a:lnTo>
                  <a:lnTo>
                    <a:pt x="4" y="11"/>
                  </a:lnTo>
                  <a:lnTo>
                    <a:pt x="7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5"/>
                  </a:lnTo>
                  <a:lnTo>
                    <a:pt x="5" y="20"/>
                  </a:lnTo>
                  <a:lnTo>
                    <a:pt x="4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B5EC0EFE-E7D6-AB41-40FD-59BD2210B0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8292" y="7264644"/>
              <a:ext cx="16484" cy="21981"/>
            </a:xfrm>
            <a:custGeom>
              <a:avLst/>
              <a:gdLst>
                <a:gd name="T0" fmla="*/ 12 w 15"/>
                <a:gd name="T1" fmla="*/ 15 h 16"/>
                <a:gd name="T2" fmla="*/ 11 w 15"/>
                <a:gd name="T3" fmla="*/ 15 h 16"/>
                <a:gd name="T4" fmla="*/ 6 w 15"/>
                <a:gd name="T5" fmla="*/ 14 h 16"/>
                <a:gd name="T6" fmla="*/ 0 w 15"/>
                <a:gd name="T7" fmla="*/ 10 h 16"/>
                <a:gd name="T8" fmla="*/ 0 w 15"/>
                <a:gd name="T9" fmla="*/ 2 h 16"/>
                <a:gd name="T10" fmla="*/ 2 w 15"/>
                <a:gd name="T11" fmla="*/ 0 h 16"/>
                <a:gd name="T12" fmla="*/ 14 w 15"/>
                <a:gd name="T13" fmla="*/ 8 h 16"/>
                <a:gd name="T14" fmla="*/ 14 w 15"/>
                <a:gd name="T15" fmla="*/ 11 h 16"/>
                <a:gd name="T16" fmla="*/ 12 w 15"/>
                <a:gd name="T1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6">
                  <a:moveTo>
                    <a:pt x="12" y="15"/>
                  </a:moveTo>
                  <a:lnTo>
                    <a:pt x="11" y="15"/>
                  </a:lnTo>
                  <a:lnTo>
                    <a:pt x="6" y="14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  <a:lnTo>
                    <a:pt x="14" y="8"/>
                  </a:lnTo>
                  <a:lnTo>
                    <a:pt x="14" y="11"/>
                  </a:lnTo>
                  <a:lnTo>
                    <a:pt x="12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3D6BE54D-A46A-F3E3-6527-2C51A1330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10369" y="7237167"/>
              <a:ext cx="5493" cy="10990"/>
            </a:xfrm>
            <a:custGeom>
              <a:avLst/>
              <a:gdLst>
                <a:gd name="T0" fmla="*/ 5 w 6"/>
                <a:gd name="T1" fmla="*/ 4 h 8"/>
                <a:gd name="T2" fmla="*/ 1 w 6"/>
                <a:gd name="T3" fmla="*/ 7 h 8"/>
                <a:gd name="T4" fmla="*/ 1 w 6"/>
                <a:gd name="T5" fmla="*/ 7 h 8"/>
                <a:gd name="T6" fmla="*/ 0 w 6"/>
                <a:gd name="T7" fmla="*/ 4 h 8"/>
                <a:gd name="T8" fmla="*/ 1 w 6"/>
                <a:gd name="T9" fmla="*/ 2 h 8"/>
                <a:gd name="T10" fmla="*/ 2 w 6"/>
                <a:gd name="T11" fmla="*/ 0 h 8"/>
                <a:gd name="T12" fmla="*/ 3 w 6"/>
                <a:gd name="T13" fmla="*/ 0 h 8"/>
                <a:gd name="T14" fmla="*/ 4 w 6"/>
                <a:gd name="T15" fmla="*/ 2 h 8"/>
                <a:gd name="T16" fmla="*/ 5 w 6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5" y="4"/>
                  </a:moveTo>
                  <a:lnTo>
                    <a:pt x="1" y="7"/>
                  </a:lnTo>
                  <a:lnTo>
                    <a:pt x="1" y="7"/>
                  </a:lnTo>
                  <a:lnTo>
                    <a:pt x="0" y="4"/>
                  </a:lnTo>
                  <a:lnTo>
                    <a:pt x="1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E55AD96D-5CA6-2BEC-3E4D-22534226B7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3436" y="7215186"/>
              <a:ext cx="5493" cy="16487"/>
            </a:xfrm>
            <a:custGeom>
              <a:avLst/>
              <a:gdLst>
                <a:gd name="T0" fmla="*/ 2 w 5"/>
                <a:gd name="T1" fmla="*/ 12 h 14"/>
                <a:gd name="T2" fmla="*/ 2 w 5"/>
                <a:gd name="T3" fmla="*/ 13 h 14"/>
                <a:gd name="T4" fmla="*/ 0 w 5"/>
                <a:gd name="T5" fmla="*/ 12 h 14"/>
                <a:gd name="T6" fmla="*/ 0 w 5"/>
                <a:gd name="T7" fmla="*/ 8 h 14"/>
                <a:gd name="T8" fmla="*/ 1 w 5"/>
                <a:gd name="T9" fmla="*/ 5 h 14"/>
                <a:gd name="T10" fmla="*/ 0 w 5"/>
                <a:gd name="T11" fmla="*/ 2 h 14"/>
                <a:gd name="T12" fmla="*/ 1 w 5"/>
                <a:gd name="T13" fmla="*/ 0 h 14"/>
                <a:gd name="T14" fmla="*/ 4 w 5"/>
                <a:gd name="T15" fmla="*/ 5 h 14"/>
                <a:gd name="T16" fmla="*/ 4 w 5"/>
                <a:gd name="T17" fmla="*/ 7 h 14"/>
                <a:gd name="T18" fmla="*/ 3 w 5"/>
                <a:gd name="T19" fmla="*/ 9 h 14"/>
                <a:gd name="T20" fmla="*/ 2 w 5"/>
                <a:gd name="T2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4">
                  <a:moveTo>
                    <a:pt x="2" y="12"/>
                  </a:moveTo>
                  <a:lnTo>
                    <a:pt x="2" y="13"/>
                  </a:lnTo>
                  <a:lnTo>
                    <a:pt x="0" y="12"/>
                  </a:lnTo>
                  <a:lnTo>
                    <a:pt x="0" y="8"/>
                  </a:lnTo>
                  <a:lnTo>
                    <a:pt x="1" y="5"/>
                  </a:lnTo>
                  <a:lnTo>
                    <a:pt x="0" y="2"/>
                  </a:lnTo>
                  <a:lnTo>
                    <a:pt x="1" y="0"/>
                  </a:lnTo>
                  <a:lnTo>
                    <a:pt x="4" y="5"/>
                  </a:lnTo>
                  <a:lnTo>
                    <a:pt x="4" y="7"/>
                  </a:lnTo>
                  <a:lnTo>
                    <a:pt x="3" y="9"/>
                  </a:lnTo>
                  <a:lnTo>
                    <a:pt x="2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92DBCCB0-1DAF-3A1A-D443-B43E71B41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4427" y="7121769"/>
              <a:ext cx="10990" cy="10990"/>
            </a:xfrm>
            <a:custGeom>
              <a:avLst/>
              <a:gdLst>
                <a:gd name="T0" fmla="*/ 6 w 11"/>
                <a:gd name="T1" fmla="*/ 4 h 7"/>
                <a:gd name="T2" fmla="*/ 4 w 11"/>
                <a:gd name="T3" fmla="*/ 6 h 7"/>
                <a:gd name="T4" fmla="*/ 0 w 11"/>
                <a:gd name="T5" fmla="*/ 4 h 7"/>
                <a:gd name="T6" fmla="*/ 2 w 11"/>
                <a:gd name="T7" fmla="*/ 1 h 7"/>
                <a:gd name="T8" fmla="*/ 7 w 11"/>
                <a:gd name="T9" fmla="*/ 0 h 7"/>
                <a:gd name="T10" fmla="*/ 10 w 11"/>
                <a:gd name="T11" fmla="*/ 0 h 7"/>
                <a:gd name="T12" fmla="*/ 7 w 11"/>
                <a:gd name="T13" fmla="*/ 3 h 7"/>
                <a:gd name="T14" fmla="*/ 6 w 1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6" y="4"/>
                  </a:moveTo>
                  <a:lnTo>
                    <a:pt x="4" y="6"/>
                  </a:lnTo>
                  <a:lnTo>
                    <a:pt x="0" y="4"/>
                  </a:lnTo>
                  <a:lnTo>
                    <a:pt x="2" y="1"/>
                  </a:lnTo>
                  <a:lnTo>
                    <a:pt x="7" y="0"/>
                  </a:lnTo>
                  <a:lnTo>
                    <a:pt x="10" y="0"/>
                  </a:lnTo>
                  <a:lnTo>
                    <a:pt x="7" y="3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6A05E0F6-3AB6-4EDF-C52A-12C22DA381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4042" y="6945923"/>
              <a:ext cx="252779" cy="159359"/>
            </a:xfrm>
            <a:custGeom>
              <a:avLst/>
              <a:gdLst>
                <a:gd name="T0" fmla="*/ 30 w 201"/>
                <a:gd name="T1" fmla="*/ 63 h 129"/>
                <a:gd name="T2" fmla="*/ 40 w 201"/>
                <a:gd name="T3" fmla="*/ 74 h 129"/>
                <a:gd name="T4" fmla="*/ 33 w 201"/>
                <a:gd name="T5" fmla="*/ 81 h 129"/>
                <a:gd name="T6" fmla="*/ 16 w 201"/>
                <a:gd name="T7" fmla="*/ 87 h 129"/>
                <a:gd name="T8" fmla="*/ 7 w 201"/>
                <a:gd name="T9" fmla="*/ 104 h 129"/>
                <a:gd name="T10" fmla="*/ 9 w 201"/>
                <a:gd name="T11" fmla="*/ 93 h 129"/>
                <a:gd name="T12" fmla="*/ 0 w 201"/>
                <a:gd name="T13" fmla="*/ 84 h 129"/>
                <a:gd name="T14" fmla="*/ 3 w 201"/>
                <a:gd name="T15" fmla="*/ 79 h 129"/>
                <a:gd name="T16" fmla="*/ 5 w 201"/>
                <a:gd name="T17" fmla="*/ 69 h 129"/>
                <a:gd name="T18" fmla="*/ 13 w 201"/>
                <a:gd name="T19" fmla="*/ 69 h 129"/>
                <a:gd name="T20" fmla="*/ 24 w 201"/>
                <a:gd name="T21" fmla="*/ 63 h 129"/>
                <a:gd name="T22" fmla="*/ 40 w 201"/>
                <a:gd name="T23" fmla="*/ 60 h 129"/>
                <a:gd name="T24" fmla="*/ 47 w 201"/>
                <a:gd name="T25" fmla="*/ 67 h 129"/>
                <a:gd name="T26" fmla="*/ 29 w 201"/>
                <a:gd name="T27" fmla="*/ 50 h 129"/>
                <a:gd name="T28" fmla="*/ 20 w 201"/>
                <a:gd name="T29" fmla="*/ 55 h 129"/>
                <a:gd name="T30" fmla="*/ 7 w 201"/>
                <a:gd name="T31" fmla="*/ 42 h 129"/>
                <a:gd name="T32" fmla="*/ 25 w 201"/>
                <a:gd name="T33" fmla="*/ 34 h 129"/>
                <a:gd name="T34" fmla="*/ 33 w 201"/>
                <a:gd name="T35" fmla="*/ 40 h 129"/>
                <a:gd name="T36" fmla="*/ 196 w 201"/>
                <a:gd name="T37" fmla="*/ 9 h 129"/>
                <a:gd name="T38" fmla="*/ 200 w 201"/>
                <a:gd name="T39" fmla="*/ 17 h 129"/>
                <a:gd name="T40" fmla="*/ 194 w 201"/>
                <a:gd name="T41" fmla="*/ 21 h 129"/>
                <a:gd name="T42" fmla="*/ 183 w 201"/>
                <a:gd name="T43" fmla="*/ 42 h 129"/>
                <a:gd name="T44" fmla="*/ 177 w 201"/>
                <a:gd name="T45" fmla="*/ 56 h 129"/>
                <a:gd name="T46" fmla="*/ 179 w 201"/>
                <a:gd name="T47" fmla="*/ 84 h 129"/>
                <a:gd name="T48" fmla="*/ 185 w 201"/>
                <a:gd name="T49" fmla="*/ 104 h 129"/>
                <a:gd name="T50" fmla="*/ 188 w 201"/>
                <a:gd name="T51" fmla="*/ 109 h 129"/>
                <a:gd name="T52" fmla="*/ 180 w 201"/>
                <a:gd name="T53" fmla="*/ 116 h 129"/>
                <a:gd name="T54" fmla="*/ 175 w 201"/>
                <a:gd name="T55" fmla="*/ 128 h 129"/>
                <a:gd name="T56" fmla="*/ 162 w 201"/>
                <a:gd name="T57" fmla="*/ 123 h 129"/>
                <a:gd name="T58" fmla="*/ 146 w 201"/>
                <a:gd name="T59" fmla="*/ 127 h 129"/>
                <a:gd name="T60" fmla="*/ 133 w 201"/>
                <a:gd name="T61" fmla="*/ 111 h 129"/>
                <a:gd name="T62" fmla="*/ 121 w 201"/>
                <a:gd name="T63" fmla="*/ 105 h 129"/>
                <a:gd name="T64" fmla="*/ 109 w 201"/>
                <a:gd name="T65" fmla="*/ 98 h 129"/>
                <a:gd name="T66" fmla="*/ 106 w 201"/>
                <a:gd name="T67" fmla="*/ 98 h 129"/>
                <a:gd name="T68" fmla="*/ 93 w 201"/>
                <a:gd name="T69" fmla="*/ 101 h 129"/>
                <a:gd name="T70" fmla="*/ 79 w 201"/>
                <a:gd name="T71" fmla="*/ 105 h 129"/>
                <a:gd name="T72" fmla="*/ 85 w 201"/>
                <a:gd name="T73" fmla="*/ 81 h 129"/>
                <a:gd name="T74" fmla="*/ 77 w 201"/>
                <a:gd name="T75" fmla="*/ 80 h 129"/>
                <a:gd name="T76" fmla="*/ 61 w 201"/>
                <a:gd name="T77" fmla="*/ 79 h 129"/>
                <a:gd name="T78" fmla="*/ 52 w 201"/>
                <a:gd name="T79" fmla="*/ 60 h 129"/>
                <a:gd name="T80" fmla="*/ 53 w 201"/>
                <a:gd name="T81" fmla="*/ 53 h 129"/>
                <a:gd name="T82" fmla="*/ 52 w 201"/>
                <a:gd name="T83" fmla="*/ 42 h 129"/>
                <a:gd name="T84" fmla="*/ 53 w 201"/>
                <a:gd name="T85" fmla="*/ 33 h 129"/>
                <a:gd name="T86" fmla="*/ 71 w 201"/>
                <a:gd name="T87" fmla="*/ 21 h 129"/>
                <a:gd name="T88" fmla="*/ 87 w 201"/>
                <a:gd name="T89" fmla="*/ 11 h 129"/>
                <a:gd name="T90" fmla="*/ 116 w 201"/>
                <a:gd name="T91" fmla="*/ 2 h 129"/>
                <a:gd name="T92" fmla="*/ 146 w 201"/>
                <a:gd name="T93" fmla="*/ 5 h 129"/>
                <a:gd name="T94" fmla="*/ 174 w 201"/>
                <a:gd name="T95" fmla="*/ 1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1" h="129">
                  <a:moveTo>
                    <a:pt x="24" y="63"/>
                  </a:moveTo>
                  <a:lnTo>
                    <a:pt x="26" y="64"/>
                  </a:lnTo>
                  <a:lnTo>
                    <a:pt x="29" y="63"/>
                  </a:lnTo>
                  <a:lnTo>
                    <a:pt x="30" y="63"/>
                  </a:lnTo>
                  <a:lnTo>
                    <a:pt x="35" y="63"/>
                  </a:lnTo>
                  <a:lnTo>
                    <a:pt x="46" y="70"/>
                  </a:lnTo>
                  <a:lnTo>
                    <a:pt x="47" y="73"/>
                  </a:lnTo>
                  <a:lnTo>
                    <a:pt x="40" y="74"/>
                  </a:lnTo>
                  <a:lnTo>
                    <a:pt x="39" y="76"/>
                  </a:lnTo>
                  <a:lnTo>
                    <a:pt x="38" y="78"/>
                  </a:lnTo>
                  <a:lnTo>
                    <a:pt x="36" y="78"/>
                  </a:lnTo>
                  <a:lnTo>
                    <a:pt x="33" y="81"/>
                  </a:lnTo>
                  <a:lnTo>
                    <a:pt x="29" y="85"/>
                  </a:lnTo>
                  <a:lnTo>
                    <a:pt x="28" y="86"/>
                  </a:lnTo>
                  <a:lnTo>
                    <a:pt x="20" y="86"/>
                  </a:lnTo>
                  <a:lnTo>
                    <a:pt x="16" y="87"/>
                  </a:lnTo>
                  <a:lnTo>
                    <a:pt x="13" y="90"/>
                  </a:lnTo>
                  <a:lnTo>
                    <a:pt x="11" y="97"/>
                  </a:lnTo>
                  <a:lnTo>
                    <a:pt x="9" y="102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3" y="102"/>
                  </a:lnTo>
                  <a:lnTo>
                    <a:pt x="4" y="100"/>
                  </a:lnTo>
                  <a:lnTo>
                    <a:pt x="9" y="93"/>
                  </a:lnTo>
                  <a:lnTo>
                    <a:pt x="10" y="91"/>
                  </a:lnTo>
                  <a:lnTo>
                    <a:pt x="8" y="90"/>
                  </a:lnTo>
                  <a:lnTo>
                    <a:pt x="5" y="87"/>
                  </a:lnTo>
                  <a:lnTo>
                    <a:pt x="0" y="84"/>
                  </a:lnTo>
                  <a:lnTo>
                    <a:pt x="0" y="82"/>
                  </a:lnTo>
                  <a:lnTo>
                    <a:pt x="1" y="81"/>
                  </a:lnTo>
                  <a:lnTo>
                    <a:pt x="2" y="81"/>
                  </a:lnTo>
                  <a:lnTo>
                    <a:pt x="3" y="79"/>
                  </a:lnTo>
                  <a:lnTo>
                    <a:pt x="4" y="77"/>
                  </a:lnTo>
                  <a:lnTo>
                    <a:pt x="0" y="70"/>
                  </a:lnTo>
                  <a:lnTo>
                    <a:pt x="2" y="69"/>
                  </a:lnTo>
                  <a:lnTo>
                    <a:pt x="5" y="69"/>
                  </a:lnTo>
                  <a:lnTo>
                    <a:pt x="7" y="71"/>
                  </a:lnTo>
                  <a:lnTo>
                    <a:pt x="9" y="69"/>
                  </a:lnTo>
                  <a:lnTo>
                    <a:pt x="11" y="69"/>
                  </a:lnTo>
                  <a:lnTo>
                    <a:pt x="13" y="69"/>
                  </a:lnTo>
                  <a:lnTo>
                    <a:pt x="15" y="65"/>
                  </a:lnTo>
                  <a:lnTo>
                    <a:pt x="19" y="63"/>
                  </a:lnTo>
                  <a:lnTo>
                    <a:pt x="22" y="62"/>
                  </a:lnTo>
                  <a:lnTo>
                    <a:pt x="24" y="63"/>
                  </a:lnTo>
                  <a:close/>
                  <a:moveTo>
                    <a:pt x="47" y="67"/>
                  </a:moveTo>
                  <a:lnTo>
                    <a:pt x="44" y="68"/>
                  </a:lnTo>
                  <a:lnTo>
                    <a:pt x="38" y="63"/>
                  </a:lnTo>
                  <a:lnTo>
                    <a:pt x="40" y="60"/>
                  </a:lnTo>
                  <a:lnTo>
                    <a:pt x="41" y="59"/>
                  </a:lnTo>
                  <a:lnTo>
                    <a:pt x="47" y="61"/>
                  </a:lnTo>
                  <a:lnTo>
                    <a:pt x="47" y="65"/>
                  </a:lnTo>
                  <a:lnTo>
                    <a:pt x="47" y="67"/>
                  </a:lnTo>
                  <a:close/>
                  <a:moveTo>
                    <a:pt x="34" y="50"/>
                  </a:moveTo>
                  <a:lnTo>
                    <a:pt x="31" y="53"/>
                  </a:lnTo>
                  <a:lnTo>
                    <a:pt x="30" y="52"/>
                  </a:lnTo>
                  <a:lnTo>
                    <a:pt x="29" y="50"/>
                  </a:lnTo>
                  <a:lnTo>
                    <a:pt x="25" y="57"/>
                  </a:lnTo>
                  <a:lnTo>
                    <a:pt x="22" y="58"/>
                  </a:lnTo>
                  <a:lnTo>
                    <a:pt x="19" y="57"/>
                  </a:lnTo>
                  <a:lnTo>
                    <a:pt x="20" y="55"/>
                  </a:lnTo>
                  <a:lnTo>
                    <a:pt x="18" y="48"/>
                  </a:lnTo>
                  <a:lnTo>
                    <a:pt x="14" y="46"/>
                  </a:lnTo>
                  <a:lnTo>
                    <a:pt x="9" y="46"/>
                  </a:lnTo>
                  <a:lnTo>
                    <a:pt x="7" y="42"/>
                  </a:lnTo>
                  <a:lnTo>
                    <a:pt x="19" y="41"/>
                  </a:lnTo>
                  <a:lnTo>
                    <a:pt x="20" y="38"/>
                  </a:lnTo>
                  <a:lnTo>
                    <a:pt x="23" y="34"/>
                  </a:lnTo>
                  <a:lnTo>
                    <a:pt x="25" y="34"/>
                  </a:lnTo>
                  <a:lnTo>
                    <a:pt x="27" y="34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33" y="40"/>
                  </a:lnTo>
                  <a:lnTo>
                    <a:pt x="36" y="44"/>
                  </a:lnTo>
                  <a:lnTo>
                    <a:pt x="36" y="49"/>
                  </a:lnTo>
                  <a:lnTo>
                    <a:pt x="34" y="50"/>
                  </a:lnTo>
                  <a:close/>
                  <a:moveTo>
                    <a:pt x="196" y="9"/>
                  </a:moveTo>
                  <a:lnTo>
                    <a:pt x="197" y="11"/>
                  </a:lnTo>
                  <a:lnTo>
                    <a:pt x="200" y="14"/>
                  </a:lnTo>
                  <a:lnTo>
                    <a:pt x="200" y="16"/>
                  </a:lnTo>
                  <a:lnTo>
                    <a:pt x="200" y="17"/>
                  </a:lnTo>
                  <a:lnTo>
                    <a:pt x="197" y="18"/>
                  </a:lnTo>
                  <a:lnTo>
                    <a:pt x="197" y="19"/>
                  </a:lnTo>
                  <a:lnTo>
                    <a:pt x="196" y="20"/>
                  </a:lnTo>
                  <a:lnTo>
                    <a:pt x="194" y="21"/>
                  </a:lnTo>
                  <a:lnTo>
                    <a:pt x="192" y="22"/>
                  </a:lnTo>
                  <a:lnTo>
                    <a:pt x="191" y="27"/>
                  </a:lnTo>
                  <a:lnTo>
                    <a:pt x="187" y="36"/>
                  </a:lnTo>
                  <a:lnTo>
                    <a:pt x="183" y="42"/>
                  </a:lnTo>
                  <a:lnTo>
                    <a:pt x="180" y="46"/>
                  </a:lnTo>
                  <a:lnTo>
                    <a:pt x="178" y="49"/>
                  </a:lnTo>
                  <a:lnTo>
                    <a:pt x="178" y="52"/>
                  </a:lnTo>
                  <a:lnTo>
                    <a:pt x="177" y="56"/>
                  </a:lnTo>
                  <a:lnTo>
                    <a:pt x="181" y="74"/>
                  </a:lnTo>
                  <a:lnTo>
                    <a:pt x="181" y="77"/>
                  </a:lnTo>
                  <a:lnTo>
                    <a:pt x="180" y="80"/>
                  </a:lnTo>
                  <a:lnTo>
                    <a:pt x="179" y="84"/>
                  </a:lnTo>
                  <a:lnTo>
                    <a:pt x="180" y="86"/>
                  </a:lnTo>
                  <a:lnTo>
                    <a:pt x="182" y="92"/>
                  </a:lnTo>
                  <a:lnTo>
                    <a:pt x="185" y="99"/>
                  </a:lnTo>
                  <a:lnTo>
                    <a:pt x="185" y="104"/>
                  </a:lnTo>
                  <a:lnTo>
                    <a:pt x="187" y="105"/>
                  </a:lnTo>
                  <a:lnTo>
                    <a:pt x="188" y="107"/>
                  </a:lnTo>
                  <a:lnTo>
                    <a:pt x="189" y="108"/>
                  </a:lnTo>
                  <a:lnTo>
                    <a:pt x="188" y="109"/>
                  </a:lnTo>
                  <a:lnTo>
                    <a:pt x="187" y="110"/>
                  </a:lnTo>
                  <a:lnTo>
                    <a:pt x="181" y="112"/>
                  </a:lnTo>
                  <a:lnTo>
                    <a:pt x="180" y="114"/>
                  </a:lnTo>
                  <a:lnTo>
                    <a:pt x="180" y="116"/>
                  </a:lnTo>
                  <a:lnTo>
                    <a:pt x="176" y="120"/>
                  </a:lnTo>
                  <a:lnTo>
                    <a:pt x="175" y="123"/>
                  </a:lnTo>
                  <a:lnTo>
                    <a:pt x="175" y="127"/>
                  </a:lnTo>
                  <a:lnTo>
                    <a:pt x="175" y="128"/>
                  </a:lnTo>
                  <a:lnTo>
                    <a:pt x="174" y="128"/>
                  </a:lnTo>
                  <a:lnTo>
                    <a:pt x="170" y="127"/>
                  </a:lnTo>
                  <a:lnTo>
                    <a:pt x="165" y="125"/>
                  </a:lnTo>
                  <a:lnTo>
                    <a:pt x="162" y="123"/>
                  </a:lnTo>
                  <a:lnTo>
                    <a:pt x="161" y="123"/>
                  </a:lnTo>
                  <a:lnTo>
                    <a:pt x="158" y="124"/>
                  </a:lnTo>
                  <a:lnTo>
                    <a:pt x="149" y="128"/>
                  </a:lnTo>
                  <a:lnTo>
                    <a:pt x="146" y="127"/>
                  </a:lnTo>
                  <a:lnTo>
                    <a:pt x="141" y="124"/>
                  </a:lnTo>
                  <a:lnTo>
                    <a:pt x="139" y="120"/>
                  </a:lnTo>
                  <a:lnTo>
                    <a:pt x="133" y="113"/>
                  </a:lnTo>
                  <a:lnTo>
                    <a:pt x="133" y="111"/>
                  </a:lnTo>
                  <a:lnTo>
                    <a:pt x="131" y="110"/>
                  </a:lnTo>
                  <a:lnTo>
                    <a:pt x="125" y="108"/>
                  </a:lnTo>
                  <a:lnTo>
                    <a:pt x="123" y="105"/>
                  </a:lnTo>
                  <a:lnTo>
                    <a:pt x="121" y="105"/>
                  </a:lnTo>
                  <a:lnTo>
                    <a:pt x="118" y="104"/>
                  </a:lnTo>
                  <a:lnTo>
                    <a:pt x="111" y="97"/>
                  </a:lnTo>
                  <a:lnTo>
                    <a:pt x="109" y="97"/>
                  </a:lnTo>
                  <a:lnTo>
                    <a:pt x="109" y="98"/>
                  </a:lnTo>
                  <a:lnTo>
                    <a:pt x="109" y="99"/>
                  </a:lnTo>
                  <a:lnTo>
                    <a:pt x="108" y="100"/>
                  </a:lnTo>
                  <a:lnTo>
                    <a:pt x="107" y="100"/>
                  </a:lnTo>
                  <a:lnTo>
                    <a:pt x="106" y="98"/>
                  </a:lnTo>
                  <a:lnTo>
                    <a:pt x="104" y="96"/>
                  </a:lnTo>
                  <a:lnTo>
                    <a:pt x="97" y="100"/>
                  </a:lnTo>
                  <a:lnTo>
                    <a:pt x="94" y="100"/>
                  </a:lnTo>
                  <a:lnTo>
                    <a:pt x="93" y="101"/>
                  </a:lnTo>
                  <a:lnTo>
                    <a:pt x="83" y="105"/>
                  </a:lnTo>
                  <a:lnTo>
                    <a:pt x="80" y="108"/>
                  </a:lnTo>
                  <a:lnTo>
                    <a:pt x="79" y="108"/>
                  </a:lnTo>
                  <a:lnTo>
                    <a:pt x="79" y="105"/>
                  </a:lnTo>
                  <a:lnTo>
                    <a:pt x="83" y="94"/>
                  </a:lnTo>
                  <a:lnTo>
                    <a:pt x="83" y="84"/>
                  </a:lnTo>
                  <a:lnTo>
                    <a:pt x="85" y="83"/>
                  </a:lnTo>
                  <a:lnTo>
                    <a:pt x="85" y="81"/>
                  </a:lnTo>
                  <a:lnTo>
                    <a:pt x="85" y="79"/>
                  </a:lnTo>
                  <a:lnTo>
                    <a:pt x="81" y="77"/>
                  </a:lnTo>
                  <a:lnTo>
                    <a:pt x="79" y="77"/>
                  </a:lnTo>
                  <a:lnTo>
                    <a:pt x="77" y="80"/>
                  </a:lnTo>
                  <a:lnTo>
                    <a:pt x="76" y="83"/>
                  </a:lnTo>
                  <a:lnTo>
                    <a:pt x="72" y="84"/>
                  </a:lnTo>
                  <a:lnTo>
                    <a:pt x="68" y="81"/>
                  </a:lnTo>
                  <a:lnTo>
                    <a:pt x="61" y="79"/>
                  </a:lnTo>
                  <a:lnTo>
                    <a:pt x="59" y="74"/>
                  </a:lnTo>
                  <a:lnTo>
                    <a:pt x="59" y="69"/>
                  </a:lnTo>
                  <a:lnTo>
                    <a:pt x="54" y="65"/>
                  </a:lnTo>
                  <a:lnTo>
                    <a:pt x="52" y="60"/>
                  </a:lnTo>
                  <a:lnTo>
                    <a:pt x="53" y="57"/>
                  </a:lnTo>
                  <a:lnTo>
                    <a:pt x="57" y="54"/>
                  </a:lnTo>
                  <a:lnTo>
                    <a:pt x="58" y="52"/>
                  </a:lnTo>
                  <a:lnTo>
                    <a:pt x="53" y="53"/>
                  </a:lnTo>
                  <a:lnTo>
                    <a:pt x="52" y="52"/>
                  </a:lnTo>
                  <a:lnTo>
                    <a:pt x="52" y="50"/>
                  </a:lnTo>
                  <a:lnTo>
                    <a:pt x="50" y="44"/>
                  </a:lnTo>
                  <a:lnTo>
                    <a:pt x="52" y="42"/>
                  </a:lnTo>
                  <a:lnTo>
                    <a:pt x="52" y="39"/>
                  </a:lnTo>
                  <a:lnTo>
                    <a:pt x="51" y="38"/>
                  </a:lnTo>
                  <a:lnTo>
                    <a:pt x="52" y="35"/>
                  </a:lnTo>
                  <a:lnTo>
                    <a:pt x="53" y="33"/>
                  </a:lnTo>
                  <a:lnTo>
                    <a:pt x="52" y="27"/>
                  </a:lnTo>
                  <a:lnTo>
                    <a:pt x="57" y="24"/>
                  </a:lnTo>
                  <a:lnTo>
                    <a:pt x="61" y="22"/>
                  </a:lnTo>
                  <a:lnTo>
                    <a:pt x="71" y="21"/>
                  </a:lnTo>
                  <a:lnTo>
                    <a:pt x="70" y="16"/>
                  </a:lnTo>
                  <a:lnTo>
                    <a:pt x="74" y="16"/>
                  </a:lnTo>
                  <a:lnTo>
                    <a:pt x="81" y="10"/>
                  </a:lnTo>
                  <a:lnTo>
                    <a:pt x="87" y="11"/>
                  </a:lnTo>
                  <a:lnTo>
                    <a:pt x="96" y="7"/>
                  </a:lnTo>
                  <a:lnTo>
                    <a:pt x="114" y="7"/>
                  </a:lnTo>
                  <a:lnTo>
                    <a:pt x="117" y="5"/>
                  </a:lnTo>
                  <a:lnTo>
                    <a:pt x="116" y="2"/>
                  </a:lnTo>
                  <a:lnTo>
                    <a:pt x="116" y="0"/>
                  </a:lnTo>
                  <a:lnTo>
                    <a:pt x="120" y="0"/>
                  </a:lnTo>
                  <a:lnTo>
                    <a:pt x="125" y="0"/>
                  </a:lnTo>
                  <a:lnTo>
                    <a:pt x="146" y="5"/>
                  </a:lnTo>
                  <a:lnTo>
                    <a:pt x="151" y="5"/>
                  </a:lnTo>
                  <a:lnTo>
                    <a:pt x="159" y="10"/>
                  </a:lnTo>
                  <a:lnTo>
                    <a:pt x="163" y="11"/>
                  </a:lnTo>
                  <a:lnTo>
                    <a:pt x="174" y="11"/>
                  </a:lnTo>
                  <a:lnTo>
                    <a:pt x="192" y="14"/>
                  </a:lnTo>
                  <a:lnTo>
                    <a:pt x="196" y="10"/>
                  </a:lnTo>
                  <a:lnTo>
                    <a:pt x="196" y="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" name="Freeform 42">
              <a:extLst>
                <a:ext uri="{FF2B5EF4-FFF2-40B4-BE49-F238E27FC236}">
                  <a16:creationId xmlns:a16="http://schemas.microsoft.com/office/drawing/2014/main" id="{B6547E8B-2097-2FBE-9A02-42A9E5703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8004" y="7022856"/>
              <a:ext cx="10990" cy="10990"/>
            </a:xfrm>
            <a:custGeom>
              <a:avLst/>
              <a:gdLst>
                <a:gd name="T0" fmla="*/ 9 w 10"/>
                <a:gd name="T1" fmla="*/ 8 h 10"/>
                <a:gd name="T2" fmla="*/ 6 w 10"/>
                <a:gd name="T3" fmla="*/ 9 h 10"/>
                <a:gd name="T4" fmla="*/ 0 w 10"/>
                <a:gd name="T5" fmla="*/ 4 h 10"/>
                <a:gd name="T6" fmla="*/ 2 w 10"/>
                <a:gd name="T7" fmla="*/ 1 h 10"/>
                <a:gd name="T8" fmla="*/ 3 w 10"/>
                <a:gd name="T9" fmla="*/ 0 h 10"/>
                <a:gd name="T10" fmla="*/ 9 w 10"/>
                <a:gd name="T11" fmla="*/ 2 h 10"/>
                <a:gd name="T12" fmla="*/ 9 w 10"/>
                <a:gd name="T13" fmla="*/ 6 h 10"/>
                <a:gd name="T14" fmla="*/ 9 w 10"/>
                <a:gd name="T1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9" y="8"/>
                  </a:moveTo>
                  <a:lnTo>
                    <a:pt x="6" y="9"/>
                  </a:lnTo>
                  <a:lnTo>
                    <a:pt x="0" y="4"/>
                  </a:lnTo>
                  <a:lnTo>
                    <a:pt x="2" y="1"/>
                  </a:lnTo>
                  <a:lnTo>
                    <a:pt x="3" y="0"/>
                  </a:lnTo>
                  <a:lnTo>
                    <a:pt x="9" y="2"/>
                  </a:lnTo>
                  <a:lnTo>
                    <a:pt x="9" y="6"/>
                  </a:lnTo>
                  <a:lnTo>
                    <a:pt x="9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" name="Freeform 43">
              <a:extLst>
                <a:ext uri="{FF2B5EF4-FFF2-40B4-BE49-F238E27FC236}">
                  <a16:creationId xmlns:a16="http://schemas.microsoft.com/office/drawing/2014/main" id="{DC7E15B4-1E59-AC47-0530-6008D4C845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9535" y="6989885"/>
              <a:ext cx="38468" cy="32971"/>
            </a:xfrm>
            <a:custGeom>
              <a:avLst/>
              <a:gdLst>
                <a:gd name="T0" fmla="*/ 27 w 30"/>
                <a:gd name="T1" fmla="*/ 16 h 25"/>
                <a:gd name="T2" fmla="*/ 24 w 30"/>
                <a:gd name="T3" fmla="*/ 19 h 25"/>
                <a:gd name="T4" fmla="*/ 23 w 30"/>
                <a:gd name="T5" fmla="*/ 18 h 25"/>
                <a:gd name="T6" fmla="*/ 22 w 30"/>
                <a:gd name="T7" fmla="*/ 16 h 25"/>
                <a:gd name="T8" fmla="*/ 18 w 30"/>
                <a:gd name="T9" fmla="*/ 23 h 25"/>
                <a:gd name="T10" fmla="*/ 15 w 30"/>
                <a:gd name="T11" fmla="*/ 24 h 25"/>
                <a:gd name="T12" fmla="*/ 12 w 30"/>
                <a:gd name="T13" fmla="*/ 23 h 25"/>
                <a:gd name="T14" fmla="*/ 13 w 30"/>
                <a:gd name="T15" fmla="*/ 21 h 25"/>
                <a:gd name="T16" fmla="*/ 11 w 30"/>
                <a:gd name="T17" fmla="*/ 14 h 25"/>
                <a:gd name="T18" fmla="*/ 7 w 30"/>
                <a:gd name="T19" fmla="*/ 12 h 25"/>
                <a:gd name="T20" fmla="*/ 2 w 30"/>
                <a:gd name="T21" fmla="*/ 12 h 25"/>
                <a:gd name="T22" fmla="*/ 0 w 30"/>
                <a:gd name="T23" fmla="*/ 8 h 25"/>
                <a:gd name="T24" fmla="*/ 12 w 30"/>
                <a:gd name="T25" fmla="*/ 7 h 25"/>
                <a:gd name="T26" fmla="*/ 13 w 30"/>
                <a:gd name="T27" fmla="*/ 4 h 25"/>
                <a:gd name="T28" fmla="*/ 16 w 30"/>
                <a:gd name="T29" fmla="*/ 0 h 25"/>
                <a:gd name="T30" fmla="*/ 18 w 30"/>
                <a:gd name="T31" fmla="*/ 0 h 25"/>
                <a:gd name="T32" fmla="*/ 20 w 30"/>
                <a:gd name="T33" fmla="*/ 0 h 25"/>
                <a:gd name="T34" fmla="*/ 20 w 30"/>
                <a:gd name="T35" fmla="*/ 4 h 25"/>
                <a:gd name="T36" fmla="*/ 20 w 30"/>
                <a:gd name="T37" fmla="*/ 4 h 25"/>
                <a:gd name="T38" fmla="*/ 26 w 30"/>
                <a:gd name="T39" fmla="*/ 6 h 25"/>
                <a:gd name="T40" fmla="*/ 29 w 30"/>
                <a:gd name="T41" fmla="*/ 10 h 25"/>
                <a:gd name="T42" fmla="*/ 29 w 30"/>
                <a:gd name="T43" fmla="*/ 15 h 25"/>
                <a:gd name="T44" fmla="*/ 27 w 30"/>
                <a:gd name="T45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" h="25">
                  <a:moveTo>
                    <a:pt x="27" y="16"/>
                  </a:moveTo>
                  <a:lnTo>
                    <a:pt x="24" y="19"/>
                  </a:lnTo>
                  <a:lnTo>
                    <a:pt x="23" y="18"/>
                  </a:lnTo>
                  <a:lnTo>
                    <a:pt x="22" y="16"/>
                  </a:lnTo>
                  <a:lnTo>
                    <a:pt x="18" y="23"/>
                  </a:lnTo>
                  <a:lnTo>
                    <a:pt x="15" y="24"/>
                  </a:lnTo>
                  <a:lnTo>
                    <a:pt x="12" y="23"/>
                  </a:lnTo>
                  <a:lnTo>
                    <a:pt x="13" y="21"/>
                  </a:lnTo>
                  <a:lnTo>
                    <a:pt x="11" y="14"/>
                  </a:lnTo>
                  <a:lnTo>
                    <a:pt x="7" y="12"/>
                  </a:lnTo>
                  <a:lnTo>
                    <a:pt x="2" y="12"/>
                  </a:lnTo>
                  <a:lnTo>
                    <a:pt x="0" y="8"/>
                  </a:lnTo>
                  <a:lnTo>
                    <a:pt x="12" y="7"/>
                  </a:lnTo>
                  <a:lnTo>
                    <a:pt x="13" y="4"/>
                  </a:lnTo>
                  <a:lnTo>
                    <a:pt x="16" y="0"/>
                  </a:lnTo>
                  <a:lnTo>
                    <a:pt x="18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29" y="10"/>
                  </a:lnTo>
                  <a:lnTo>
                    <a:pt x="29" y="15"/>
                  </a:lnTo>
                  <a:lnTo>
                    <a:pt x="27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" name="Freeform 45">
              <a:extLst>
                <a:ext uri="{FF2B5EF4-FFF2-40B4-BE49-F238E27FC236}">
                  <a16:creationId xmlns:a16="http://schemas.microsoft.com/office/drawing/2014/main" id="{1E3CF5EB-6F1D-2C38-B2E2-8D63373B5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7622" y="7973522"/>
              <a:ext cx="538529" cy="401151"/>
            </a:xfrm>
            <a:custGeom>
              <a:avLst/>
              <a:gdLst>
                <a:gd name="T0" fmla="*/ 340 w 432"/>
                <a:gd name="T1" fmla="*/ 210 h 321"/>
                <a:gd name="T2" fmla="*/ 333 w 432"/>
                <a:gd name="T3" fmla="*/ 205 h 321"/>
                <a:gd name="T4" fmla="*/ 346 w 432"/>
                <a:gd name="T5" fmla="*/ 199 h 321"/>
                <a:gd name="T6" fmla="*/ 404 w 432"/>
                <a:gd name="T7" fmla="*/ 170 h 321"/>
                <a:gd name="T8" fmla="*/ 392 w 432"/>
                <a:gd name="T9" fmla="*/ 188 h 321"/>
                <a:gd name="T10" fmla="*/ 376 w 432"/>
                <a:gd name="T11" fmla="*/ 180 h 321"/>
                <a:gd name="T12" fmla="*/ 386 w 432"/>
                <a:gd name="T13" fmla="*/ 163 h 321"/>
                <a:gd name="T14" fmla="*/ 395 w 432"/>
                <a:gd name="T15" fmla="*/ 167 h 321"/>
                <a:gd name="T16" fmla="*/ 416 w 432"/>
                <a:gd name="T17" fmla="*/ 158 h 321"/>
                <a:gd name="T18" fmla="*/ 237 w 432"/>
                <a:gd name="T19" fmla="*/ 15 h 321"/>
                <a:gd name="T20" fmla="*/ 249 w 432"/>
                <a:gd name="T21" fmla="*/ 22 h 321"/>
                <a:gd name="T22" fmla="*/ 249 w 432"/>
                <a:gd name="T23" fmla="*/ 31 h 321"/>
                <a:gd name="T24" fmla="*/ 257 w 432"/>
                <a:gd name="T25" fmla="*/ 32 h 321"/>
                <a:gd name="T26" fmla="*/ 279 w 432"/>
                <a:gd name="T27" fmla="*/ 41 h 321"/>
                <a:gd name="T28" fmla="*/ 291 w 432"/>
                <a:gd name="T29" fmla="*/ 45 h 321"/>
                <a:gd name="T30" fmla="*/ 314 w 432"/>
                <a:gd name="T31" fmla="*/ 46 h 321"/>
                <a:gd name="T32" fmla="*/ 329 w 432"/>
                <a:gd name="T33" fmla="*/ 44 h 321"/>
                <a:gd name="T34" fmla="*/ 340 w 432"/>
                <a:gd name="T35" fmla="*/ 55 h 321"/>
                <a:gd name="T36" fmla="*/ 348 w 432"/>
                <a:gd name="T37" fmla="*/ 54 h 321"/>
                <a:gd name="T38" fmla="*/ 364 w 432"/>
                <a:gd name="T39" fmla="*/ 58 h 321"/>
                <a:gd name="T40" fmla="*/ 381 w 432"/>
                <a:gd name="T41" fmla="*/ 58 h 321"/>
                <a:gd name="T42" fmla="*/ 397 w 432"/>
                <a:gd name="T43" fmla="*/ 60 h 321"/>
                <a:gd name="T44" fmla="*/ 396 w 432"/>
                <a:gd name="T45" fmla="*/ 71 h 321"/>
                <a:gd name="T46" fmla="*/ 360 w 432"/>
                <a:gd name="T47" fmla="*/ 106 h 321"/>
                <a:gd name="T48" fmla="*/ 322 w 432"/>
                <a:gd name="T49" fmla="*/ 130 h 321"/>
                <a:gd name="T50" fmla="*/ 299 w 432"/>
                <a:gd name="T51" fmla="*/ 156 h 321"/>
                <a:gd name="T52" fmla="*/ 292 w 432"/>
                <a:gd name="T53" fmla="*/ 205 h 321"/>
                <a:gd name="T54" fmla="*/ 276 w 432"/>
                <a:gd name="T55" fmla="*/ 233 h 321"/>
                <a:gd name="T56" fmla="*/ 271 w 432"/>
                <a:gd name="T57" fmla="*/ 256 h 321"/>
                <a:gd name="T58" fmla="*/ 232 w 432"/>
                <a:gd name="T59" fmla="*/ 283 h 321"/>
                <a:gd name="T60" fmla="*/ 205 w 432"/>
                <a:gd name="T61" fmla="*/ 292 h 321"/>
                <a:gd name="T62" fmla="*/ 155 w 432"/>
                <a:gd name="T63" fmla="*/ 292 h 321"/>
                <a:gd name="T64" fmla="*/ 124 w 432"/>
                <a:gd name="T65" fmla="*/ 312 h 321"/>
                <a:gd name="T66" fmla="*/ 114 w 432"/>
                <a:gd name="T67" fmla="*/ 320 h 321"/>
                <a:gd name="T68" fmla="*/ 95 w 432"/>
                <a:gd name="T69" fmla="*/ 299 h 321"/>
                <a:gd name="T70" fmla="*/ 92 w 432"/>
                <a:gd name="T71" fmla="*/ 285 h 321"/>
                <a:gd name="T72" fmla="*/ 72 w 432"/>
                <a:gd name="T73" fmla="*/ 273 h 321"/>
                <a:gd name="T74" fmla="*/ 59 w 432"/>
                <a:gd name="T75" fmla="*/ 250 h 321"/>
                <a:gd name="T76" fmla="*/ 72 w 432"/>
                <a:gd name="T77" fmla="*/ 234 h 321"/>
                <a:gd name="T78" fmla="*/ 64 w 432"/>
                <a:gd name="T79" fmla="*/ 210 h 321"/>
                <a:gd name="T80" fmla="*/ 61 w 432"/>
                <a:gd name="T81" fmla="*/ 187 h 321"/>
                <a:gd name="T82" fmla="*/ 67 w 432"/>
                <a:gd name="T83" fmla="*/ 173 h 321"/>
                <a:gd name="T84" fmla="*/ 70 w 432"/>
                <a:gd name="T85" fmla="*/ 154 h 321"/>
                <a:gd name="T86" fmla="*/ 76 w 432"/>
                <a:gd name="T87" fmla="*/ 143 h 321"/>
                <a:gd name="T88" fmla="*/ 73 w 432"/>
                <a:gd name="T89" fmla="*/ 118 h 321"/>
                <a:gd name="T90" fmla="*/ 94 w 432"/>
                <a:gd name="T91" fmla="*/ 99 h 321"/>
                <a:gd name="T92" fmla="*/ 87 w 432"/>
                <a:gd name="T93" fmla="*/ 90 h 321"/>
                <a:gd name="T94" fmla="*/ 80 w 432"/>
                <a:gd name="T95" fmla="*/ 78 h 321"/>
                <a:gd name="T96" fmla="*/ 65 w 432"/>
                <a:gd name="T97" fmla="*/ 77 h 321"/>
                <a:gd name="T98" fmla="*/ 51 w 432"/>
                <a:gd name="T99" fmla="*/ 82 h 321"/>
                <a:gd name="T100" fmla="*/ 34 w 432"/>
                <a:gd name="T101" fmla="*/ 84 h 321"/>
                <a:gd name="T102" fmla="*/ 34 w 432"/>
                <a:gd name="T103" fmla="*/ 73 h 321"/>
                <a:gd name="T104" fmla="*/ 17 w 432"/>
                <a:gd name="T105" fmla="*/ 76 h 321"/>
                <a:gd name="T106" fmla="*/ 16 w 432"/>
                <a:gd name="T107" fmla="*/ 64 h 321"/>
                <a:gd name="T108" fmla="*/ 13 w 432"/>
                <a:gd name="T109" fmla="*/ 52 h 321"/>
                <a:gd name="T110" fmla="*/ 9 w 432"/>
                <a:gd name="T111" fmla="*/ 42 h 321"/>
                <a:gd name="T112" fmla="*/ 4 w 432"/>
                <a:gd name="T113" fmla="*/ 24 h 321"/>
                <a:gd name="T114" fmla="*/ 32 w 432"/>
                <a:gd name="T115" fmla="*/ 14 h 321"/>
                <a:gd name="T116" fmla="*/ 49 w 432"/>
                <a:gd name="T117" fmla="*/ 0 h 321"/>
                <a:gd name="T118" fmla="*/ 84 w 432"/>
                <a:gd name="T119" fmla="*/ 7 h 321"/>
                <a:gd name="T120" fmla="*/ 131 w 432"/>
                <a:gd name="T121" fmla="*/ 11 h 321"/>
                <a:gd name="T122" fmla="*/ 182 w 432"/>
                <a:gd name="T123" fmla="*/ 11 h 321"/>
                <a:gd name="T124" fmla="*/ 224 w 432"/>
                <a:gd name="T125" fmla="*/ 1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2" h="321">
                  <a:moveTo>
                    <a:pt x="344" y="214"/>
                  </a:moveTo>
                  <a:lnTo>
                    <a:pt x="344" y="215"/>
                  </a:lnTo>
                  <a:lnTo>
                    <a:pt x="342" y="214"/>
                  </a:lnTo>
                  <a:lnTo>
                    <a:pt x="338" y="214"/>
                  </a:lnTo>
                  <a:lnTo>
                    <a:pt x="338" y="212"/>
                  </a:lnTo>
                  <a:lnTo>
                    <a:pt x="339" y="211"/>
                  </a:lnTo>
                  <a:lnTo>
                    <a:pt x="340" y="210"/>
                  </a:lnTo>
                  <a:lnTo>
                    <a:pt x="342" y="212"/>
                  </a:lnTo>
                  <a:lnTo>
                    <a:pt x="344" y="213"/>
                  </a:lnTo>
                  <a:lnTo>
                    <a:pt x="344" y="214"/>
                  </a:lnTo>
                  <a:close/>
                  <a:moveTo>
                    <a:pt x="340" y="204"/>
                  </a:moveTo>
                  <a:lnTo>
                    <a:pt x="338" y="207"/>
                  </a:lnTo>
                  <a:lnTo>
                    <a:pt x="333" y="206"/>
                  </a:lnTo>
                  <a:lnTo>
                    <a:pt x="333" y="205"/>
                  </a:lnTo>
                  <a:lnTo>
                    <a:pt x="333" y="202"/>
                  </a:lnTo>
                  <a:lnTo>
                    <a:pt x="335" y="201"/>
                  </a:lnTo>
                  <a:lnTo>
                    <a:pt x="335" y="199"/>
                  </a:lnTo>
                  <a:lnTo>
                    <a:pt x="337" y="198"/>
                  </a:lnTo>
                  <a:lnTo>
                    <a:pt x="343" y="196"/>
                  </a:lnTo>
                  <a:lnTo>
                    <a:pt x="345" y="197"/>
                  </a:lnTo>
                  <a:lnTo>
                    <a:pt x="346" y="199"/>
                  </a:lnTo>
                  <a:lnTo>
                    <a:pt x="342" y="204"/>
                  </a:lnTo>
                  <a:lnTo>
                    <a:pt x="340" y="204"/>
                  </a:lnTo>
                  <a:close/>
                  <a:moveTo>
                    <a:pt x="394" y="168"/>
                  </a:moveTo>
                  <a:lnTo>
                    <a:pt x="397" y="170"/>
                  </a:lnTo>
                  <a:lnTo>
                    <a:pt x="400" y="168"/>
                  </a:lnTo>
                  <a:lnTo>
                    <a:pt x="402" y="169"/>
                  </a:lnTo>
                  <a:lnTo>
                    <a:pt x="404" y="170"/>
                  </a:lnTo>
                  <a:lnTo>
                    <a:pt x="404" y="172"/>
                  </a:lnTo>
                  <a:lnTo>
                    <a:pt x="403" y="175"/>
                  </a:lnTo>
                  <a:lnTo>
                    <a:pt x="400" y="178"/>
                  </a:lnTo>
                  <a:lnTo>
                    <a:pt x="399" y="181"/>
                  </a:lnTo>
                  <a:lnTo>
                    <a:pt x="397" y="185"/>
                  </a:lnTo>
                  <a:lnTo>
                    <a:pt x="394" y="187"/>
                  </a:lnTo>
                  <a:lnTo>
                    <a:pt x="392" y="188"/>
                  </a:lnTo>
                  <a:lnTo>
                    <a:pt x="386" y="186"/>
                  </a:lnTo>
                  <a:lnTo>
                    <a:pt x="383" y="185"/>
                  </a:lnTo>
                  <a:lnTo>
                    <a:pt x="382" y="184"/>
                  </a:lnTo>
                  <a:lnTo>
                    <a:pt x="381" y="180"/>
                  </a:lnTo>
                  <a:lnTo>
                    <a:pt x="380" y="179"/>
                  </a:lnTo>
                  <a:lnTo>
                    <a:pt x="378" y="178"/>
                  </a:lnTo>
                  <a:lnTo>
                    <a:pt x="376" y="180"/>
                  </a:lnTo>
                  <a:lnTo>
                    <a:pt x="373" y="181"/>
                  </a:lnTo>
                  <a:lnTo>
                    <a:pt x="372" y="180"/>
                  </a:lnTo>
                  <a:lnTo>
                    <a:pt x="370" y="179"/>
                  </a:lnTo>
                  <a:lnTo>
                    <a:pt x="369" y="178"/>
                  </a:lnTo>
                  <a:lnTo>
                    <a:pt x="370" y="176"/>
                  </a:lnTo>
                  <a:lnTo>
                    <a:pt x="383" y="166"/>
                  </a:lnTo>
                  <a:lnTo>
                    <a:pt x="386" y="163"/>
                  </a:lnTo>
                  <a:lnTo>
                    <a:pt x="395" y="161"/>
                  </a:lnTo>
                  <a:lnTo>
                    <a:pt x="396" y="162"/>
                  </a:lnTo>
                  <a:lnTo>
                    <a:pt x="395" y="163"/>
                  </a:lnTo>
                  <a:lnTo>
                    <a:pt x="395" y="163"/>
                  </a:lnTo>
                  <a:lnTo>
                    <a:pt x="396" y="164"/>
                  </a:lnTo>
                  <a:lnTo>
                    <a:pt x="395" y="165"/>
                  </a:lnTo>
                  <a:lnTo>
                    <a:pt x="395" y="167"/>
                  </a:lnTo>
                  <a:lnTo>
                    <a:pt x="394" y="168"/>
                  </a:lnTo>
                  <a:close/>
                  <a:moveTo>
                    <a:pt x="431" y="167"/>
                  </a:moveTo>
                  <a:lnTo>
                    <a:pt x="430" y="167"/>
                  </a:lnTo>
                  <a:lnTo>
                    <a:pt x="420" y="162"/>
                  </a:lnTo>
                  <a:lnTo>
                    <a:pt x="417" y="162"/>
                  </a:lnTo>
                  <a:lnTo>
                    <a:pt x="416" y="161"/>
                  </a:lnTo>
                  <a:lnTo>
                    <a:pt x="416" y="158"/>
                  </a:lnTo>
                  <a:lnTo>
                    <a:pt x="417" y="157"/>
                  </a:lnTo>
                  <a:lnTo>
                    <a:pt x="423" y="157"/>
                  </a:lnTo>
                  <a:lnTo>
                    <a:pt x="428" y="159"/>
                  </a:lnTo>
                  <a:lnTo>
                    <a:pt x="431" y="163"/>
                  </a:lnTo>
                  <a:lnTo>
                    <a:pt x="431" y="164"/>
                  </a:lnTo>
                  <a:lnTo>
                    <a:pt x="431" y="167"/>
                  </a:lnTo>
                  <a:close/>
                  <a:moveTo>
                    <a:pt x="237" y="15"/>
                  </a:moveTo>
                  <a:lnTo>
                    <a:pt x="237" y="17"/>
                  </a:lnTo>
                  <a:lnTo>
                    <a:pt x="238" y="19"/>
                  </a:lnTo>
                  <a:lnTo>
                    <a:pt x="239" y="19"/>
                  </a:lnTo>
                  <a:lnTo>
                    <a:pt x="242" y="20"/>
                  </a:lnTo>
                  <a:lnTo>
                    <a:pt x="244" y="20"/>
                  </a:lnTo>
                  <a:lnTo>
                    <a:pt x="247" y="21"/>
                  </a:lnTo>
                  <a:lnTo>
                    <a:pt x="249" y="22"/>
                  </a:lnTo>
                  <a:lnTo>
                    <a:pt x="249" y="24"/>
                  </a:lnTo>
                  <a:lnTo>
                    <a:pt x="249" y="26"/>
                  </a:lnTo>
                  <a:lnTo>
                    <a:pt x="247" y="28"/>
                  </a:lnTo>
                  <a:lnTo>
                    <a:pt x="247" y="30"/>
                  </a:lnTo>
                  <a:lnTo>
                    <a:pt x="247" y="30"/>
                  </a:lnTo>
                  <a:lnTo>
                    <a:pt x="249" y="31"/>
                  </a:lnTo>
                  <a:lnTo>
                    <a:pt x="249" y="31"/>
                  </a:lnTo>
                  <a:lnTo>
                    <a:pt x="250" y="31"/>
                  </a:lnTo>
                  <a:lnTo>
                    <a:pt x="251" y="30"/>
                  </a:lnTo>
                  <a:lnTo>
                    <a:pt x="252" y="28"/>
                  </a:lnTo>
                  <a:lnTo>
                    <a:pt x="252" y="28"/>
                  </a:lnTo>
                  <a:lnTo>
                    <a:pt x="252" y="29"/>
                  </a:lnTo>
                  <a:lnTo>
                    <a:pt x="253" y="30"/>
                  </a:lnTo>
                  <a:lnTo>
                    <a:pt x="257" y="32"/>
                  </a:lnTo>
                  <a:lnTo>
                    <a:pt x="264" y="35"/>
                  </a:lnTo>
                  <a:lnTo>
                    <a:pt x="267" y="35"/>
                  </a:lnTo>
                  <a:lnTo>
                    <a:pt x="269" y="35"/>
                  </a:lnTo>
                  <a:lnTo>
                    <a:pt x="270" y="36"/>
                  </a:lnTo>
                  <a:lnTo>
                    <a:pt x="275" y="41"/>
                  </a:lnTo>
                  <a:lnTo>
                    <a:pt x="276" y="41"/>
                  </a:lnTo>
                  <a:lnTo>
                    <a:pt x="279" y="41"/>
                  </a:lnTo>
                  <a:lnTo>
                    <a:pt x="281" y="41"/>
                  </a:lnTo>
                  <a:lnTo>
                    <a:pt x="283" y="40"/>
                  </a:lnTo>
                  <a:lnTo>
                    <a:pt x="284" y="40"/>
                  </a:lnTo>
                  <a:lnTo>
                    <a:pt x="286" y="41"/>
                  </a:lnTo>
                  <a:lnTo>
                    <a:pt x="287" y="42"/>
                  </a:lnTo>
                  <a:lnTo>
                    <a:pt x="290" y="44"/>
                  </a:lnTo>
                  <a:lnTo>
                    <a:pt x="291" y="45"/>
                  </a:lnTo>
                  <a:lnTo>
                    <a:pt x="292" y="46"/>
                  </a:lnTo>
                  <a:lnTo>
                    <a:pt x="301" y="45"/>
                  </a:lnTo>
                  <a:lnTo>
                    <a:pt x="302" y="46"/>
                  </a:lnTo>
                  <a:lnTo>
                    <a:pt x="303" y="46"/>
                  </a:lnTo>
                  <a:lnTo>
                    <a:pt x="306" y="45"/>
                  </a:lnTo>
                  <a:lnTo>
                    <a:pt x="310" y="46"/>
                  </a:lnTo>
                  <a:lnTo>
                    <a:pt x="314" y="46"/>
                  </a:lnTo>
                  <a:lnTo>
                    <a:pt x="314" y="45"/>
                  </a:lnTo>
                  <a:lnTo>
                    <a:pt x="315" y="41"/>
                  </a:lnTo>
                  <a:lnTo>
                    <a:pt x="315" y="40"/>
                  </a:lnTo>
                  <a:lnTo>
                    <a:pt x="316" y="39"/>
                  </a:lnTo>
                  <a:lnTo>
                    <a:pt x="318" y="40"/>
                  </a:lnTo>
                  <a:lnTo>
                    <a:pt x="326" y="42"/>
                  </a:lnTo>
                  <a:lnTo>
                    <a:pt x="329" y="44"/>
                  </a:lnTo>
                  <a:lnTo>
                    <a:pt x="332" y="45"/>
                  </a:lnTo>
                  <a:lnTo>
                    <a:pt x="335" y="45"/>
                  </a:lnTo>
                  <a:lnTo>
                    <a:pt x="337" y="46"/>
                  </a:lnTo>
                  <a:lnTo>
                    <a:pt x="339" y="50"/>
                  </a:lnTo>
                  <a:lnTo>
                    <a:pt x="339" y="52"/>
                  </a:lnTo>
                  <a:lnTo>
                    <a:pt x="339" y="53"/>
                  </a:lnTo>
                  <a:lnTo>
                    <a:pt x="340" y="55"/>
                  </a:lnTo>
                  <a:lnTo>
                    <a:pt x="339" y="56"/>
                  </a:lnTo>
                  <a:lnTo>
                    <a:pt x="340" y="57"/>
                  </a:lnTo>
                  <a:lnTo>
                    <a:pt x="341" y="57"/>
                  </a:lnTo>
                  <a:lnTo>
                    <a:pt x="343" y="57"/>
                  </a:lnTo>
                  <a:lnTo>
                    <a:pt x="344" y="56"/>
                  </a:lnTo>
                  <a:lnTo>
                    <a:pt x="347" y="55"/>
                  </a:lnTo>
                  <a:lnTo>
                    <a:pt x="348" y="54"/>
                  </a:lnTo>
                  <a:lnTo>
                    <a:pt x="353" y="56"/>
                  </a:lnTo>
                  <a:lnTo>
                    <a:pt x="355" y="58"/>
                  </a:lnTo>
                  <a:lnTo>
                    <a:pt x="356" y="59"/>
                  </a:lnTo>
                  <a:lnTo>
                    <a:pt x="357" y="60"/>
                  </a:lnTo>
                  <a:lnTo>
                    <a:pt x="359" y="61"/>
                  </a:lnTo>
                  <a:lnTo>
                    <a:pt x="360" y="59"/>
                  </a:lnTo>
                  <a:lnTo>
                    <a:pt x="364" y="58"/>
                  </a:lnTo>
                  <a:lnTo>
                    <a:pt x="370" y="59"/>
                  </a:lnTo>
                  <a:lnTo>
                    <a:pt x="376" y="61"/>
                  </a:lnTo>
                  <a:lnTo>
                    <a:pt x="378" y="61"/>
                  </a:lnTo>
                  <a:lnTo>
                    <a:pt x="378" y="60"/>
                  </a:lnTo>
                  <a:lnTo>
                    <a:pt x="379" y="59"/>
                  </a:lnTo>
                  <a:lnTo>
                    <a:pt x="380" y="58"/>
                  </a:lnTo>
                  <a:lnTo>
                    <a:pt x="381" y="58"/>
                  </a:lnTo>
                  <a:lnTo>
                    <a:pt x="384" y="57"/>
                  </a:lnTo>
                  <a:lnTo>
                    <a:pt x="386" y="56"/>
                  </a:lnTo>
                  <a:lnTo>
                    <a:pt x="389" y="56"/>
                  </a:lnTo>
                  <a:lnTo>
                    <a:pt x="391" y="56"/>
                  </a:lnTo>
                  <a:lnTo>
                    <a:pt x="394" y="57"/>
                  </a:lnTo>
                  <a:lnTo>
                    <a:pt x="396" y="57"/>
                  </a:lnTo>
                  <a:lnTo>
                    <a:pt x="397" y="60"/>
                  </a:lnTo>
                  <a:lnTo>
                    <a:pt x="398" y="61"/>
                  </a:lnTo>
                  <a:lnTo>
                    <a:pt x="399" y="63"/>
                  </a:lnTo>
                  <a:lnTo>
                    <a:pt x="396" y="65"/>
                  </a:lnTo>
                  <a:lnTo>
                    <a:pt x="395" y="65"/>
                  </a:lnTo>
                  <a:lnTo>
                    <a:pt x="394" y="69"/>
                  </a:lnTo>
                  <a:lnTo>
                    <a:pt x="395" y="70"/>
                  </a:lnTo>
                  <a:lnTo>
                    <a:pt x="396" y="71"/>
                  </a:lnTo>
                  <a:lnTo>
                    <a:pt x="397" y="72"/>
                  </a:lnTo>
                  <a:lnTo>
                    <a:pt x="397" y="78"/>
                  </a:lnTo>
                  <a:lnTo>
                    <a:pt x="394" y="82"/>
                  </a:lnTo>
                  <a:lnTo>
                    <a:pt x="389" y="86"/>
                  </a:lnTo>
                  <a:lnTo>
                    <a:pt x="367" y="99"/>
                  </a:lnTo>
                  <a:lnTo>
                    <a:pt x="362" y="105"/>
                  </a:lnTo>
                  <a:lnTo>
                    <a:pt x="360" y="106"/>
                  </a:lnTo>
                  <a:lnTo>
                    <a:pt x="344" y="110"/>
                  </a:lnTo>
                  <a:lnTo>
                    <a:pt x="332" y="114"/>
                  </a:lnTo>
                  <a:lnTo>
                    <a:pt x="327" y="116"/>
                  </a:lnTo>
                  <a:lnTo>
                    <a:pt x="320" y="123"/>
                  </a:lnTo>
                  <a:lnTo>
                    <a:pt x="316" y="126"/>
                  </a:lnTo>
                  <a:lnTo>
                    <a:pt x="320" y="126"/>
                  </a:lnTo>
                  <a:lnTo>
                    <a:pt x="322" y="130"/>
                  </a:lnTo>
                  <a:lnTo>
                    <a:pt x="321" y="131"/>
                  </a:lnTo>
                  <a:lnTo>
                    <a:pt x="317" y="134"/>
                  </a:lnTo>
                  <a:lnTo>
                    <a:pt x="315" y="134"/>
                  </a:lnTo>
                  <a:lnTo>
                    <a:pt x="314" y="134"/>
                  </a:lnTo>
                  <a:lnTo>
                    <a:pt x="313" y="134"/>
                  </a:lnTo>
                  <a:lnTo>
                    <a:pt x="305" y="146"/>
                  </a:lnTo>
                  <a:lnTo>
                    <a:pt x="299" y="156"/>
                  </a:lnTo>
                  <a:lnTo>
                    <a:pt x="295" y="159"/>
                  </a:lnTo>
                  <a:lnTo>
                    <a:pt x="291" y="165"/>
                  </a:lnTo>
                  <a:lnTo>
                    <a:pt x="283" y="180"/>
                  </a:lnTo>
                  <a:lnTo>
                    <a:pt x="283" y="184"/>
                  </a:lnTo>
                  <a:lnTo>
                    <a:pt x="287" y="198"/>
                  </a:lnTo>
                  <a:lnTo>
                    <a:pt x="290" y="202"/>
                  </a:lnTo>
                  <a:lnTo>
                    <a:pt x="292" y="205"/>
                  </a:lnTo>
                  <a:lnTo>
                    <a:pt x="299" y="208"/>
                  </a:lnTo>
                  <a:lnTo>
                    <a:pt x="301" y="210"/>
                  </a:lnTo>
                  <a:lnTo>
                    <a:pt x="298" y="213"/>
                  </a:lnTo>
                  <a:lnTo>
                    <a:pt x="292" y="218"/>
                  </a:lnTo>
                  <a:lnTo>
                    <a:pt x="281" y="224"/>
                  </a:lnTo>
                  <a:lnTo>
                    <a:pt x="277" y="229"/>
                  </a:lnTo>
                  <a:lnTo>
                    <a:pt x="276" y="233"/>
                  </a:lnTo>
                  <a:lnTo>
                    <a:pt x="273" y="235"/>
                  </a:lnTo>
                  <a:lnTo>
                    <a:pt x="272" y="242"/>
                  </a:lnTo>
                  <a:lnTo>
                    <a:pt x="270" y="246"/>
                  </a:lnTo>
                  <a:lnTo>
                    <a:pt x="270" y="247"/>
                  </a:lnTo>
                  <a:lnTo>
                    <a:pt x="268" y="251"/>
                  </a:lnTo>
                  <a:lnTo>
                    <a:pt x="268" y="253"/>
                  </a:lnTo>
                  <a:lnTo>
                    <a:pt x="271" y="256"/>
                  </a:lnTo>
                  <a:lnTo>
                    <a:pt x="269" y="258"/>
                  </a:lnTo>
                  <a:lnTo>
                    <a:pt x="268" y="258"/>
                  </a:lnTo>
                  <a:lnTo>
                    <a:pt x="264" y="259"/>
                  </a:lnTo>
                  <a:lnTo>
                    <a:pt x="252" y="259"/>
                  </a:lnTo>
                  <a:lnTo>
                    <a:pt x="242" y="266"/>
                  </a:lnTo>
                  <a:lnTo>
                    <a:pt x="237" y="272"/>
                  </a:lnTo>
                  <a:lnTo>
                    <a:pt x="232" y="283"/>
                  </a:lnTo>
                  <a:lnTo>
                    <a:pt x="227" y="290"/>
                  </a:lnTo>
                  <a:lnTo>
                    <a:pt x="224" y="291"/>
                  </a:lnTo>
                  <a:lnTo>
                    <a:pt x="220" y="288"/>
                  </a:lnTo>
                  <a:lnTo>
                    <a:pt x="216" y="288"/>
                  </a:lnTo>
                  <a:lnTo>
                    <a:pt x="211" y="289"/>
                  </a:lnTo>
                  <a:lnTo>
                    <a:pt x="209" y="291"/>
                  </a:lnTo>
                  <a:lnTo>
                    <a:pt x="205" y="292"/>
                  </a:lnTo>
                  <a:lnTo>
                    <a:pt x="201" y="291"/>
                  </a:lnTo>
                  <a:lnTo>
                    <a:pt x="194" y="291"/>
                  </a:lnTo>
                  <a:lnTo>
                    <a:pt x="190" y="291"/>
                  </a:lnTo>
                  <a:lnTo>
                    <a:pt x="184" y="293"/>
                  </a:lnTo>
                  <a:lnTo>
                    <a:pt x="180" y="292"/>
                  </a:lnTo>
                  <a:lnTo>
                    <a:pt x="172" y="291"/>
                  </a:lnTo>
                  <a:lnTo>
                    <a:pt x="155" y="292"/>
                  </a:lnTo>
                  <a:lnTo>
                    <a:pt x="153" y="293"/>
                  </a:lnTo>
                  <a:lnTo>
                    <a:pt x="151" y="296"/>
                  </a:lnTo>
                  <a:lnTo>
                    <a:pt x="145" y="301"/>
                  </a:lnTo>
                  <a:lnTo>
                    <a:pt x="137" y="301"/>
                  </a:lnTo>
                  <a:lnTo>
                    <a:pt x="129" y="304"/>
                  </a:lnTo>
                  <a:lnTo>
                    <a:pt x="127" y="306"/>
                  </a:lnTo>
                  <a:lnTo>
                    <a:pt x="124" y="312"/>
                  </a:lnTo>
                  <a:lnTo>
                    <a:pt x="123" y="316"/>
                  </a:lnTo>
                  <a:lnTo>
                    <a:pt x="123" y="316"/>
                  </a:lnTo>
                  <a:lnTo>
                    <a:pt x="122" y="314"/>
                  </a:lnTo>
                  <a:lnTo>
                    <a:pt x="121" y="315"/>
                  </a:lnTo>
                  <a:lnTo>
                    <a:pt x="120" y="318"/>
                  </a:lnTo>
                  <a:lnTo>
                    <a:pt x="117" y="319"/>
                  </a:lnTo>
                  <a:lnTo>
                    <a:pt x="114" y="320"/>
                  </a:lnTo>
                  <a:lnTo>
                    <a:pt x="109" y="318"/>
                  </a:lnTo>
                  <a:lnTo>
                    <a:pt x="104" y="314"/>
                  </a:lnTo>
                  <a:lnTo>
                    <a:pt x="102" y="313"/>
                  </a:lnTo>
                  <a:lnTo>
                    <a:pt x="97" y="308"/>
                  </a:lnTo>
                  <a:lnTo>
                    <a:pt x="96" y="304"/>
                  </a:lnTo>
                  <a:lnTo>
                    <a:pt x="95" y="300"/>
                  </a:lnTo>
                  <a:lnTo>
                    <a:pt x="95" y="299"/>
                  </a:lnTo>
                  <a:lnTo>
                    <a:pt x="95" y="297"/>
                  </a:lnTo>
                  <a:lnTo>
                    <a:pt x="91" y="296"/>
                  </a:lnTo>
                  <a:lnTo>
                    <a:pt x="90" y="292"/>
                  </a:lnTo>
                  <a:lnTo>
                    <a:pt x="92" y="288"/>
                  </a:lnTo>
                  <a:lnTo>
                    <a:pt x="95" y="285"/>
                  </a:lnTo>
                  <a:lnTo>
                    <a:pt x="96" y="285"/>
                  </a:lnTo>
                  <a:lnTo>
                    <a:pt x="92" y="285"/>
                  </a:lnTo>
                  <a:lnTo>
                    <a:pt x="90" y="288"/>
                  </a:lnTo>
                  <a:lnTo>
                    <a:pt x="87" y="283"/>
                  </a:lnTo>
                  <a:lnTo>
                    <a:pt x="75" y="273"/>
                  </a:lnTo>
                  <a:lnTo>
                    <a:pt x="75" y="272"/>
                  </a:lnTo>
                  <a:lnTo>
                    <a:pt x="75" y="271"/>
                  </a:lnTo>
                  <a:lnTo>
                    <a:pt x="73" y="273"/>
                  </a:lnTo>
                  <a:lnTo>
                    <a:pt x="72" y="273"/>
                  </a:lnTo>
                  <a:lnTo>
                    <a:pt x="66" y="273"/>
                  </a:lnTo>
                  <a:lnTo>
                    <a:pt x="58" y="274"/>
                  </a:lnTo>
                  <a:lnTo>
                    <a:pt x="56" y="264"/>
                  </a:lnTo>
                  <a:lnTo>
                    <a:pt x="55" y="261"/>
                  </a:lnTo>
                  <a:lnTo>
                    <a:pt x="55" y="258"/>
                  </a:lnTo>
                  <a:lnTo>
                    <a:pt x="57" y="252"/>
                  </a:lnTo>
                  <a:lnTo>
                    <a:pt x="59" y="250"/>
                  </a:lnTo>
                  <a:lnTo>
                    <a:pt x="61" y="245"/>
                  </a:lnTo>
                  <a:lnTo>
                    <a:pt x="65" y="241"/>
                  </a:lnTo>
                  <a:lnTo>
                    <a:pt x="69" y="240"/>
                  </a:lnTo>
                  <a:lnTo>
                    <a:pt x="71" y="240"/>
                  </a:lnTo>
                  <a:lnTo>
                    <a:pt x="72" y="236"/>
                  </a:lnTo>
                  <a:lnTo>
                    <a:pt x="72" y="234"/>
                  </a:lnTo>
                  <a:lnTo>
                    <a:pt x="72" y="234"/>
                  </a:lnTo>
                  <a:lnTo>
                    <a:pt x="67" y="234"/>
                  </a:lnTo>
                  <a:lnTo>
                    <a:pt x="60" y="223"/>
                  </a:lnTo>
                  <a:lnTo>
                    <a:pt x="60" y="221"/>
                  </a:lnTo>
                  <a:lnTo>
                    <a:pt x="61" y="219"/>
                  </a:lnTo>
                  <a:lnTo>
                    <a:pt x="62" y="215"/>
                  </a:lnTo>
                  <a:lnTo>
                    <a:pt x="62" y="212"/>
                  </a:lnTo>
                  <a:lnTo>
                    <a:pt x="64" y="210"/>
                  </a:lnTo>
                  <a:lnTo>
                    <a:pt x="67" y="208"/>
                  </a:lnTo>
                  <a:lnTo>
                    <a:pt x="69" y="204"/>
                  </a:lnTo>
                  <a:lnTo>
                    <a:pt x="71" y="201"/>
                  </a:lnTo>
                  <a:lnTo>
                    <a:pt x="71" y="198"/>
                  </a:lnTo>
                  <a:lnTo>
                    <a:pt x="69" y="197"/>
                  </a:lnTo>
                  <a:lnTo>
                    <a:pt x="66" y="195"/>
                  </a:lnTo>
                  <a:lnTo>
                    <a:pt x="61" y="187"/>
                  </a:lnTo>
                  <a:lnTo>
                    <a:pt x="60" y="182"/>
                  </a:lnTo>
                  <a:lnTo>
                    <a:pt x="60" y="181"/>
                  </a:lnTo>
                  <a:lnTo>
                    <a:pt x="57" y="179"/>
                  </a:lnTo>
                  <a:lnTo>
                    <a:pt x="54" y="175"/>
                  </a:lnTo>
                  <a:lnTo>
                    <a:pt x="54" y="174"/>
                  </a:lnTo>
                  <a:lnTo>
                    <a:pt x="56" y="173"/>
                  </a:lnTo>
                  <a:lnTo>
                    <a:pt x="67" y="173"/>
                  </a:lnTo>
                  <a:lnTo>
                    <a:pt x="69" y="172"/>
                  </a:lnTo>
                  <a:lnTo>
                    <a:pt x="70" y="171"/>
                  </a:lnTo>
                  <a:lnTo>
                    <a:pt x="72" y="168"/>
                  </a:lnTo>
                  <a:lnTo>
                    <a:pt x="74" y="162"/>
                  </a:lnTo>
                  <a:lnTo>
                    <a:pt x="74" y="159"/>
                  </a:lnTo>
                  <a:lnTo>
                    <a:pt x="74" y="157"/>
                  </a:lnTo>
                  <a:lnTo>
                    <a:pt x="70" y="154"/>
                  </a:lnTo>
                  <a:lnTo>
                    <a:pt x="70" y="153"/>
                  </a:lnTo>
                  <a:lnTo>
                    <a:pt x="71" y="151"/>
                  </a:lnTo>
                  <a:lnTo>
                    <a:pt x="72" y="149"/>
                  </a:lnTo>
                  <a:lnTo>
                    <a:pt x="75" y="147"/>
                  </a:lnTo>
                  <a:lnTo>
                    <a:pt x="77" y="146"/>
                  </a:lnTo>
                  <a:lnTo>
                    <a:pt x="77" y="145"/>
                  </a:lnTo>
                  <a:lnTo>
                    <a:pt x="76" y="143"/>
                  </a:lnTo>
                  <a:lnTo>
                    <a:pt x="75" y="141"/>
                  </a:lnTo>
                  <a:lnTo>
                    <a:pt x="76" y="140"/>
                  </a:lnTo>
                  <a:lnTo>
                    <a:pt x="77" y="134"/>
                  </a:lnTo>
                  <a:lnTo>
                    <a:pt x="77" y="133"/>
                  </a:lnTo>
                  <a:lnTo>
                    <a:pt x="76" y="128"/>
                  </a:lnTo>
                  <a:lnTo>
                    <a:pt x="75" y="123"/>
                  </a:lnTo>
                  <a:lnTo>
                    <a:pt x="73" y="118"/>
                  </a:lnTo>
                  <a:lnTo>
                    <a:pt x="74" y="116"/>
                  </a:lnTo>
                  <a:lnTo>
                    <a:pt x="75" y="116"/>
                  </a:lnTo>
                  <a:lnTo>
                    <a:pt x="78" y="113"/>
                  </a:lnTo>
                  <a:lnTo>
                    <a:pt x="81" y="109"/>
                  </a:lnTo>
                  <a:lnTo>
                    <a:pt x="85" y="105"/>
                  </a:lnTo>
                  <a:lnTo>
                    <a:pt x="90" y="102"/>
                  </a:lnTo>
                  <a:lnTo>
                    <a:pt x="94" y="99"/>
                  </a:lnTo>
                  <a:lnTo>
                    <a:pt x="95" y="96"/>
                  </a:lnTo>
                  <a:lnTo>
                    <a:pt x="96" y="96"/>
                  </a:lnTo>
                  <a:lnTo>
                    <a:pt x="96" y="94"/>
                  </a:lnTo>
                  <a:lnTo>
                    <a:pt x="95" y="93"/>
                  </a:lnTo>
                  <a:lnTo>
                    <a:pt x="93" y="91"/>
                  </a:lnTo>
                  <a:lnTo>
                    <a:pt x="90" y="90"/>
                  </a:lnTo>
                  <a:lnTo>
                    <a:pt x="87" y="90"/>
                  </a:lnTo>
                  <a:lnTo>
                    <a:pt x="85" y="89"/>
                  </a:lnTo>
                  <a:lnTo>
                    <a:pt x="85" y="88"/>
                  </a:lnTo>
                  <a:lnTo>
                    <a:pt x="85" y="84"/>
                  </a:lnTo>
                  <a:lnTo>
                    <a:pt x="85" y="81"/>
                  </a:lnTo>
                  <a:lnTo>
                    <a:pt x="85" y="80"/>
                  </a:lnTo>
                  <a:lnTo>
                    <a:pt x="84" y="78"/>
                  </a:lnTo>
                  <a:lnTo>
                    <a:pt x="80" y="78"/>
                  </a:lnTo>
                  <a:lnTo>
                    <a:pt x="78" y="78"/>
                  </a:lnTo>
                  <a:lnTo>
                    <a:pt x="76" y="77"/>
                  </a:lnTo>
                  <a:lnTo>
                    <a:pt x="75" y="78"/>
                  </a:lnTo>
                  <a:lnTo>
                    <a:pt x="70" y="78"/>
                  </a:lnTo>
                  <a:lnTo>
                    <a:pt x="67" y="77"/>
                  </a:lnTo>
                  <a:lnTo>
                    <a:pt x="66" y="77"/>
                  </a:lnTo>
                  <a:lnTo>
                    <a:pt x="65" y="77"/>
                  </a:lnTo>
                  <a:lnTo>
                    <a:pt x="64" y="78"/>
                  </a:lnTo>
                  <a:lnTo>
                    <a:pt x="64" y="79"/>
                  </a:lnTo>
                  <a:lnTo>
                    <a:pt x="64" y="80"/>
                  </a:lnTo>
                  <a:lnTo>
                    <a:pt x="63" y="82"/>
                  </a:lnTo>
                  <a:lnTo>
                    <a:pt x="58" y="83"/>
                  </a:lnTo>
                  <a:lnTo>
                    <a:pt x="55" y="83"/>
                  </a:lnTo>
                  <a:lnTo>
                    <a:pt x="51" y="82"/>
                  </a:lnTo>
                  <a:lnTo>
                    <a:pt x="50" y="81"/>
                  </a:lnTo>
                  <a:lnTo>
                    <a:pt x="49" y="80"/>
                  </a:lnTo>
                  <a:lnTo>
                    <a:pt x="43" y="82"/>
                  </a:lnTo>
                  <a:lnTo>
                    <a:pt x="42" y="81"/>
                  </a:lnTo>
                  <a:lnTo>
                    <a:pt x="39" y="82"/>
                  </a:lnTo>
                  <a:lnTo>
                    <a:pt x="36" y="84"/>
                  </a:lnTo>
                  <a:lnTo>
                    <a:pt x="34" y="84"/>
                  </a:lnTo>
                  <a:lnTo>
                    <a:pt x="34" y="83"/>
                  </a:lnTo>
                  <a:lnTo>
                    <a:pt x="33" y="83"/>
                  </a:lnTo>
                  <a:lnTo>
                    <a:pt x="32" y="80"/>
                  </a:lnTo>
                  <a:lnTo>
                    <a:pt x="32" y="79"/>
                  </a:lnTo>
                  <a:lnTo>
                    <a:pt x="35" y="75"/>
                  </a:lnTo>
                  <a:lnTo>
                    <a:pt x="34" y="74"/>
                  </a:lnTo>
                  <a:lnTo>
                    <a:pt x="34" y="73"/>
                  </a:lnTo>
                  <a:lnTo>
                    <a:pt x="33" y="71"/>
                  </a:lnTo>
                  <a:lnTo>
                    <a:pt x="32" y="70"/>
                  </a:lnTo>
                  <a:lnTo>
                    <a:pt x="31" y="70"/>
                  </a:lnTo>
                  <a:lnTo>
                    <a:pt x="29" y="71"/>
                  </a:lnTo>
                  <a:lnTo>
                    <a:pt x="22" y="73"/>
                  </a:lnTo>
                  <a:lnTo>
                    <a:pt x="21" y="73"/>
                  </a:lnTo>
                  <a:lnTo>
                    <a:pt x="17" y="76"/>
                  </a:lnTo>
                  <a:lnTo>
                    <a:pt x="14" y="78"/>
                  </a:lnTo>
                  <a:lnTo>
                    <a:pt x="12" y="79"/>
                  </a:lnTo>
                  <a:lnTo>
                    <a:pt x="11" y="78"/>
                  </a:lnTo>
                  <a:lnTo>
                    <a:pt x="11" y="71"/>
                  </a:lnTo>
                  <a:lnTo>
                    <a:pt x="14" y="67"/>
                  </a:lnTo>
                  <a:lnTo>
                    <a:pt x="17" y="64"/>
                  </a:lnTo>
                  <a:lnTo>
                    <a:pt x="16" y="64"/>
                  </a:lnTo>
                  <a:lnTo>
                    <a:pt x="13" y="64"/>
                  </a:lnTo>
                  <a:lnTo>
                    <a:pt x="13" y="61"/>
                  </a:lnTo>
                  <a:lnTo>
                    <a:pt x="14" y="61"/>
                  </a:lnTo>
                  <a:lnTo>
                    <a:pt x="16" y="58"/>
                  </a:lnTo>
                  <a:lnTo>
                    <a:pt x="14" y="57"/>
                  </a:lnTo>
                  <a:lnTo>
                    <a:pt x="13" y="56"/>
                  </a:lnTo>
                  <a:lnTo>
                    <a:pt x="13" y="52"/>
                  </a:lnTo>
                  <a:lnTo>
                    <a:pt x="14" y="50"/>
                  </a:lnTo>
                  <a:lnTo>
                    <a:pt x="13" y="49"/>
                  </a:lnTo>
                  <a:lnTo>
                    <a:pt x="8" y="51"/>
                  </a:lnTo>
                  <a:lnTo>
                    <a:pt x="6" y="50"/>
                  </a:lnTo>
                  <a:lnTo>
                    <a:pt x="6" y="47"/>
                  </a:lnTo>
                  <a:lnTo>
                    <a:pt x="9" y="43"/>
                  </a:lnTo>
                  <a:lnTo>
                    <a:pt x="9" y="42"/>
                  </a:lnTo>
                  <a:lnTo>
                    <a:pt x="6" y="41"/>
                  </a:lnTo>
                  <a:lnTo>
                    <a:pt x="3" y="39"/>
                  </a:lnTo>
                  <a:lnTo>
                    <a:pt x="1" y="37"/>
                  </a:lnTo>
                  <a:lnTo>
                    <a:pt x="0" y="34"/>
                  </a:lnTo>
                  <a:lnTo>
                    <a:pt x="0" y="31"/>
                  </a:lnTo>
                  <a:lnTo>
                    <a:pt x="1" y="25"/>
                  </a:lnTo>
                  <a:lnTo>
                    <a:pt x="4" y="24"/>
                  </a:lnTo>
                  <a:lnTo>
                    <a:pt x="6" y="22"/>
                  </a:lnTo>
                  <a:lnTo>
                    <a:pt x="11" y="18"/>
                  </a:lnTo>
                  <a:lnTo>
                    <a:pt x="18" y="19"/>
                  </a:lnTo>
                  <a:lnTo>
                    <a:pt x="22" y="18"/>
                  </a:lnTo>
                  <a:lnTo>
                    <a:pt x="26" y="16"/>
                  </a:lnTo>
                  <a:lnTo>
                    <a:pt x="28" y="15"/>
                  </a:lnTo>
                  <a:lnTo>
                    <a:pt x="32" y="14"/>
                  </a:lnTo>
                  <a:lnTo>
                    <a:pt x="31" y="11"/>
                  </a:lnTo>
                  <a:lnTo>
                    <a:pt x="30" y="9"/>
                  </a:lnTo>
                  <a:lnTo>
                    <a:pt x="31" y="8"/>
                  </a:lnTo>
                  <a:lnTo>
                    <a:pt x="34" y="5"/>
                  </a:lnTo>
                  <a:lnTo>
                    <a:pt x="39" y="3"/>
                  </a:lnTo>
                  <a:lnTo>
                    <a:pt x="44" y="2"/>
                  </a:lnTo>
                  <a:lnTo>
                    <a:pt x="49" y="0"/>
                  </a:lnTo>
                  <a:lnTo>
                    <a:pt x="52" y="1"/>
                  </a:lnTo>
                  <a:lnTo>
                    <a:pt x="55" y="0"/>
                  </a:lnTo>
                  <a:lnTo>
                    <a:pt x="58" y="3"/>
                  </a:lnTo>
                  <a:lnTo>
                    <a:pt x="63" y="7"/>
                  </a:lnTo>
                  <a:lnTo>
                    <a:pt x="69" y="9"/>
                  </a:lnTo>
                  <a:lnTo>
                    <a:pt x="74" y="7"/>
                  </a:lnTo>
                  <a:lnTo>
                    <a:pt x="84" y="7"/>
                  </a:lnTo>
                  <a:lnTo>
                    <a:pt x="88" y="8"/>
                  </a:lnTo>
                  <a:lnTo>
                    <a:pt x="96" y="6"/>
                  </a:lnTo>
                  <a:lnTo>
                    <a:pt x="101" y="7"/>
                  </a:lnTo>
                  <a:lnTo>
                    <a:pt x="108" y="4"/>
                  </a:lnTo>
                  <a:lnTo>
                    <a:pt x="113" y="8"/>
                  </a:lnTo>
                  <a:lnTo>
                    <a:pt x="124" y="9"/>
                  </a:lnTo>
                  <a:lnTo>
                    <a:pt x="131" y="11"/>
                  </a:lnTo>
                  <a:lnTo>
                    <a:pt x="150" y="15"/>
                  </a:lnTo>
                  <a:lnTo>
                    <a:pt x="157" y="15"/>
                  </a:lnTo>
                  <a:lnTo>
                    <a:pt x="166" y="13"/>
                  </a:lnTo>
                  <a:lnTo>
                    <a:pt x="170" y="11"/>
                  </a:lnTo>
                  <a:lnTo>
                    <a:pt x="174" y="12"/>
                  </a:lnTo>
                  <a:lnTo>
                    <a:pt x="179" y="10"/>
                  </a:lnTo>
                  <a:lnTo>
                    <a:pt x="182" y="11"/>
                  </a:lnTo>
                  <a:lnTo>
                    <a:pt x="185" y="13"/>
                  </a:lnTo>
                  <a:lnTo>
                    <a:pt x="197" y="17"/>
                  </a:lnTo>
                  <a:lnTo>
                    <a:pt x="200" y="14"/>
                  </a:lnTo>
                  <a:lnTo>
                    <a:pt x="202" y="13"/>
                  </a:lnTo>
                  <a:lnTo>
                    <a:pt x="211" y="15"/>
                  </a:lnTo>
                  <a:lnTo>
                    <a:pt x="219" y="19"/>
                  </a:lnTo>
                  <a:lnTo>
                    <a:pt x="224" y="19"/>
                  </a:lnTo>
                  <a:lnTo>
                    <a:pt x="230" y="18"/>
                  </a:lnTo>
                  <a:lnTo>
                    <a:pt x="236" y="15"/>
                  </a:lnTo>
                  <a:lnTo>
                    <a:pt x="237" y="1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" name="Freeform 46">
              <a:extLst>
                <a:ext uri="{FF2B5EF4-FFF2-40B4-BE49-F238E27FC236}">
                  <a16:creationId xmlns:a16="http://schemas.microsoft.com/office/drawing/2014/main" id="{C4871A16-AB52-6C2C-EAB6-C0D7EEDA2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0753" y="8237292"/>
              <a:ext cx="10990" cy="5497"/>
            </a:xfrm>
            <a:custGeom>
              <a:avLst/>
              <a:gdLst>
                <a:gd name="T0" fmla="*/ 6 w 7"/>
                <a:gd name="T1" fmla="*/ 4 h 6"/>
                <a:gd name="T2" fmla="*/ 6 w 7"/>
                <a:gd name="T3" fmla="*/ 5 h 6"/>
                <a:gd name="T4" fmla="*/ 4 w 7"/>
                <a:gd name="T5" fmla="*/ 4 h 6"/>
                <a:gd name="T6" fmla="*/ 0 w 7"/>
                <a:gd name="T7" fmla="*/ 4 h 6"/>
                <a:gd name="T8" fmla="*/ 0 w 7"/>
                <a:gd name="T9" fmla="*/ 2 h 6"/>
                <a:gd name="T10" fmla="*/ 1 w 7"/>
                <a:gd name="T11" fmla="*/ 1 h 6"/>
                <a:gd name="T12" fmla="*/ 2 w 7"/>
                <a:gd name="T13" fmla="*/ 0 h 6"/>
                <a:gd name="T14" fmla="*/ 4 w 7"/>
                <a:gd name="T15" fmla="*/ 2 h 6"/>
                <a:gd name="T16" fmla="*/ 6 w 7"/>
                <a:gd name="T17" fmla="*/ 3 h 6"/>
                <a:gd name="T18" fmla="*/ 6 w 7"/>
                <a:gd name="T1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6">
                  <a:moveTo>
                    <a:pt x="6" y="4"/>
                  </a:moveTo>
                  <a:lnTo>
                    <a:pt x="6" y="5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2"/>
                  </a:lnTo>
                  <a:lnTo>
                    <a:pt x="6" y="3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" name="Freeform 47">
              <a:extLst>
                <a:ext uri="{FF2B5EF4-FFF2-40B4-BE49-F238E27FC236}">
                  <a16:creationId xmlns:a16="http://schemas.microsoft.com/office/drawing/2014/main" id="{743F1D91-E6AC-AC5A-6180-ED7F44FA2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65257" y="8220808"/>
              <a:ext cx="16487" cy="16484"/>
            </a:xfrm>
            <a:custGeom>
              <a:avLst/>
              <a:gdLst>
                <a:gd name="T0" fmla="*/ 7 w 14"/>
                <a:gd name="T1" fmla="*/ 8 h 12"/>
                <a:gd name="T2" fmla="*/ 5 w 14"/>
                <a:gd name="T3" fmla="*/ 11 h 12"/>
                <a:gd name="T4" fmla="*/ 0 w 14"/>
                <a:gd name="T5" fmla="*/ 10 h 12"/>
                <a:gd name="T6" fmla="*/ 0 w 14"/>
                <a:gd name="T7" fmla="*/ 9 h 12"/>
                <a:gd name="T8" fmla="*/ 0 w 14"/>
                <a:gd name="T9" fmla="*/ 6 h 12"/>
                <a:gd name="T10" fmla="*/ 2 w 14"/>
                <a:gd name="T11" fmla="*/ 5 h 12"/>
                <a:gd name="T12" fmla="*/ 2 w 14"/>
                <a:gd name="T13" fmla="*/ 3 h 12"/>
                <a:gd name="T14" fmla="*/ 4 w 14"/>
                <a:gd name="T15" fmla="*/ 2 h 12"/>
                <a:gd name="T16" fmla="*/ 10 w 14"/>
                <a:gd name="T17" fmla="*/ 0 h 12"/>
                <a:gd name="T18" fmla="*/ 12 w 14"/>
                <a:gd name="T19" fmla="*/ 1 h 12"/>
                <a:gd name="T20" fmla="*/ 13 w 14"/>
                <a:gd name="T21" fmla="*/ 3 h 12"/>
                <a:gd name="T22" fmla="*/ 9 w 14"/>
                <a:gd name="T23" fmla="*/ 8 h 12"/>
                <a:gd name="T24" fmla="*/ 7 w 14"/>
                <a:gd name="T2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2">
                  <a:moveTo>
                    <a:pt x="7" y="8"/>
                  </a:moveTo>
                  <a:lnTo>
                    <a:pt x="5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6"/>
                  </a:lnTo>
                  <a:lnTo>
                    <a:pt x="2" y="5"/>
                  </a:lnTo>
                  <a:lnTo>
                    <a:pt x="2" y="3"/>
                  </a:lnTo>
                  <a:lnTo>
                    <a:pt x="4" y="2"/>
                  </a:lnTo>
                  <a:lnTo>
                    <a:pt x="10" y="0"/>
                  </a:lnTo>
                  <a:lnTo>
                    <a:pt x="12" y="1"/>
                  </a:lnTo>
                  <a:lnTo>
                    <a:pt x="13" y="3"/>
                  </a:lnTo>
                  <a:lnTo>
                    <a:pt x="9" y="8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" name="Freeform 49">
              <a:extLst>
                <a:ext uri="{FF2B5EF4-FFF2-40B4-BE49-F238E27FC236}">
                  <a16:creationId xmlns:a16="http://schemas.microsoft.com/office/drawing/2014/main" id="{078EB2D2-0089-1B4C-8391-1FAEF61609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9667" y="8171349"/>
              <a:ext cx="21981" cy="10990"/>
            </a:xfrm>
            <a:custGeom>
              <a:avLst/>
              <a:gdLst>
                <a:gd name="T0" fmla="*/ 15 w 16"/>
                <a:gd name="T1" fmla="*/ 10 h 11"/>
                <a:gd name="T2" fmla="*/ 14 w 16"/>
                <a:gd name="T3" fmla="*/ 10 h 11"/>
                <a:gd name="T4" fmla="*/ 4 w 16"/>
                <a:gd name="T5" fmla="*/ 5 h 11"/>
                <a:gd name="T6" fmla="*/ 1 w 16"/>
                <a:gd name="T7" fmla="*/ 5 h 11"/>
                <a:gd name="T8" fmla="*/ 0 w 16"/>
                <a:gd name="T9" fmla="*/ 4 h 11"/>
                <a:gd name="T10" fmla="*/ 0 w 16"/>
                <a:gd name="T11" fmla="*/ 1 h 11"/>
                <a:gd name="T12" fmla="*/ 1 w 16"/>
                <a:gd name="T13" fmla="*/ 0 h 11"/>
                <a:gd name="T14" fmla="*/ 7 w 16"/>
                <a:gd name="T15" fmla="*/ 0 h 11"/>
                <a:gd name="T16" fmla="*/ 12 w 16"/>
                <a:gd name="T17" fmla="*/ 2 h 11"/>
                <a:gd name="T18" fmla="*/ 15 w 16"/>
                <a:gd name="T19" fmla="*/ 6 h 11"/>
                <a:gd name="T20" fmla="*/ 15 w 16"/>
                <a:gd name="T21" fmla="*/ 7 h 11"/>
                <a:gd name="T22" fmla="*/ 15 w 16"/>
                <a:gd name="T2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1">
                  <a:moveTo>
                    <a:pt x="15" y="10"/>
                  </a:moveTo>
                  <a:lnTo>
                    <a:pt x="14" y="10"/>
                  </a:lnTo>
                  <a:lnTo>
                    <a:pt x="4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7" y="0"/>
                  </a:lnTo>
                  <a:lnTo>
                    <a:pt x="12" y="2"/>
                  </a:lnTo>
                  <a:lnTo>
                    <a:pt x="15" y="6"/>
                  </a:lnTo>
                  <a:lnTo>
                    <a:pt x="15" y="7"/>
                  </a:lnTo>
                  <a:lnTo>
                    <a:pt x="1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" name="Freeform 51">
              <a:extLst>
                <a:ext uri="{FF2B5EF4-FFF2-40B4-BE49-F238E27FC236}">
                  <a16:creationId xmlns:a16="http://schemas.microsoft.com/office/drawing/2014/main" id="{E8CE4255-6023-F668-C024-9FD156AC7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4584" y="5962282"/>
              <a:ext cx="434122" cy="972651"/>
            </a:xfrm>
            <a:custGeom>
              <a:avLst/>
              <a:gdLst>
                <a:gd name="T0" fmla="*/ 38 w 348"/>
                <a:gd name="T1" fmla="*/ 759 h 781"/>
                <a:gd name="T2" fmla="*/ 55 w 348"/>
                <a:gd name="T3" fmla="*/ 745 h 781"/>
                <a:gd name="T4" fmla="*/ 48 w 348"/>
                <a:gd name="T5" fmla="*/ 751 h 781"/>
                <a:gd name="T6" fmla="*/ 39 w 348"/>
                <a:gd name="T7" fmla="*/ 741 h 781"/>
                <a:gd name="T8" fmla="*/ 25 w 348"/>
                <a:gd name="T9" fmla="*/ 737 h 781"/>
                <a:gd name="T10" fmla="*/ 18 w 348"/>
                <a:gd name="T11" fmla="*/ 551 h 781"/>
                <a:gd name="T12" fmla="*/ 22 w 348"/>
                <a:gd name="T13" fmla="*/ 557 h 781"/>
                <a:gd name="T14" fmla="*/ 126 w 348"/>
                <a:gd name="T15" fmla="*/ 425 h 781"/>
                <a:gd name="T16" fmla="*/ 263 w 348"/>
                <a:gd name="T17" fmla="*/ 96 h 781"/>
                <a:gd name="T18" fmla="*/ 258 w 348"/>
                <a:gd name="T19" fmla="*/ 117 h 781"/>
                <a:gd name="T20" fmla="*/ 298 w 348"/>
                <a:gd name="T21" fmla="*/ 210 h 781"/>
                <a:gd name="T22" fmla="*/ 269 w 348"/>
                <a:gd name="T23" fmla="*/ 275 h 781"/>
                <a:gd name="T24" fmla="*/ 292 w 348"/>
                <a:gd name="T25" fmla="*/ 333 h 781"/>
                <a:gd name="T26" fmla="*/ 289 w 348"/>
                <a:gd name="T27" fmla="*/ 376 h 781"/>
                <a:gd name="T28" fmla="*/ 293 w 348"/>
                <a:gd name="T29" fmla="*/ 409 h 781"/>
                <a:gd name="T30" fmla="*/ 291 w 348"/>
                <a:gd name="T31" fmla="*/ 438 h 781"/>
                <a:gd name="T32" fmla="*/ 311 w 348"/>
                <a:gd name="T33" fmla="*/ 477 h 781"/>
                <a:gd name="T34" fmla="*/ 298 w 348"/>
                <a:gd name="T35" fmla="*/ 516 h 781"/>
                <a:gd name="T36" fmla="*/ 346 w 348"/>
                <a:gd name="T37" fmla="*/ 571 h 781"/>
                <a:gd name="T38" fmla="*/ 313 w 348"/>
                <a:gd name="T39" fmla="*/ 632 h 781"/>
                <a:gd name="T40" fmla="*/ 258 w 348"/>
                <a:gd name="T41" fmla="*/ 700 h 781"/>
                <a:gd name="T42" fmla="*/ 219 w 348"/>
                <a:gd name="T43" fmla="*/ 736 h 781"/>
                <a:gd name="T44" fmla="*/ 187 w 348"/>
                <a:gd name="T45" fmla="*/ 737 h 781"/>
                <a:gd name="T46" fmla="*/ 172 w 348"/>
                <a:gd name="T47" fmla="*/ 737 h 781"/>
                <a:gd name="T48" fmla="*/ 160 w 348"/>
                <a:gd name="T49" fmla="*/ 746 h 781"/>
                <a:gd name="T50" fmla="*/ 121 w 348"/>
                <a:gd name="T51" fmla="*/ 766 h 781"/>
                <a:gd name="T52" fmla="*/ 74 w 348"/>
                <a:gd name="T53" fmla="*/ 778 h 781"/>
                <a:gd name="T54" fmla="*/ 71 w 348"/>
                <a:gd name="T55" fmla="*/ 754 h 781"/>
                <a:gd name="T56" fmla="*/ 57 w 348"/>
                <a:gd name="T57" fmla="*/ 762 h 781"/>
                <a:gd name="T58" fmla="*/ 59 w 348"/>
                <a:gd name="T59" fmla="*/ 750 h 781"/>
                <a:gd name="T60" fmla="*/ 35 w 348"/>
                <a:gd name="T61" fmla="*/ 730 h 781"/>
                <a:gd name="T62" fmla="*/ 23 w 348"/>
                <a:gd name="T63" fmla="*/ 700 h 781"/>
                <a:gd name="T64" fmla="*/ 28 w 348"/>
                <a:gd name="T65" fmla="*/ 669 h 781"/>
                <a:gd name="T66" fmla="*/ 24 w 348"/>
                <a:gd name="T67" fmla="*/ 643 h 781"/>
                <a:gd name="T68" fmla="*/ 16 w 348"/>
                <a:gd name="T69" fmla="*/ 590 h 781"/>
                <a:gd name="T70" fmla="*/ 37 w 348"/>
                <a:gd name="T71" fmla="*/ 552 h 781"/>
                <a:gd name="T72" fmla="*/ 53 w 348"/>
                <a:gd name="T73" fmla="*/ 535 h 781"/>
                <a:gd name="T74" fmla="*/ 91 w 348"/>
                <a:gd name="T75" fmla="*/ 495 h 781"/>
                <a:gd name="T76" fmla="*/ 125 w 348"/>
                <a:gd name="T77" fmla="*/ 438 h 781"/>
                <a:gd name="T78" fmla="*/ 148 w 348"/>
                <a:gd name="T79" fmla="*/ 425 h 781"/>
                <a:gd name="T80" fmla="*/ 133 w 348"/>
                <a:gd name="T81" fmla="*/ 373 h 781"/>
                <a:gd name="T82" fmla="*/ 115 w 348"/>
                <a:gd name="T83" fmla="*/ 361 h 781"/>
                <a:gd name="T84" fmla="*/ 97 w 348"/>
                <a:gd name="T85" fmla="*/ 316 h 781"/>
                <a:gd name="T86" fmla="*/ 106 w 348"/>
                <a:gd name="T87" fmla="*/ 280 h 781"/>
                <a:gd name="T88" fmla="*/ 99 w 348"/>
                <a:gd name="T89" fmla="*/ 241 h 781"/>
                <a:gd name="T90" fmla="*/ 91 w 348"/>
                <a:gd name="T91" fmla="*/ 220 h 781"/>
                <a:gd name="T92" fmla="*/ 86 w 348"/>
                <a:gd name="T93" fmla="*/ 176 h 781"/>
                <a:gd name="T94" fmla="*/ 43 w 348"/>
                <a:gd name="T95" fmla="*/ 139 h 781"/>
                <a:gd name="T96" fmla="*/ 9 w 348"/>
                <a:gd name="T97" fmla="*/ 102 h 781"/>
                <a:gd name="T98" fmla="*/ 13 w 348"/>
                <a:gd name="T99" fmla="*/ 80 h 781"/>
                <a:gd name="T100" fmla="*/ 46 w 348"/>
                <a:gd name="T101" fmla="*/ 97 h 781"/>
                <a:gd name="T102" fmla="*/ 90 w 348"/>
                <a:gd name="T103" fmla="*/ 126 h 781"/>
                <a:gd name="T104" fmla="*/ 132 w 348"/>
                <a:gd name="T105" fmla="*/ 132 h 781"/>
                <a:gd name="T106" fmla="*/ 163 w 348"/>
                <a:gd name="T107" fmla="*/ 98 h 781"/>
                <a:gd name="T108" fmla="*/ 181 w 348"/>
                <a:gd name="T109" fmla="*/ 26 h 781"/>
                <a:gd name="T110" fmla="*/ 222 w 348"/>
                <a:gd name="T111" fmla="*/ 2 h 781"/>
                <a:gd name="T112" fmla="*/ 274 w 348"/>
                <a:gd name="T113" fmla="*/ 61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" h="781">
                  <a:moveTo>
                    <a:pt x="31" y="761"/>
                  </a:moveTo>
                  <a:lnTo>
                    <a:pt x="29" y="761"/>
                  </a:lnTo>
                  <a:lnTo>
                    <a:pt x="27" y="759"/>
                  </a:lnTo>
                  <a:lnTo>
                    <a:pt x="28" y="758"/>
                  </a:lnTo>
                  <a:lnTo>
                    <a:pt x="30" y="756"/>
                  </a:lnTo>
                  <a:lnTo>
                    <a:pt x="32" y="757"/>
                  </a:lnTo>
                  <a:lnTo>
                    <a:pt x="32" y="759"/>
                  </a:lnTo>
                  <a:lnTo>
                    <a:pt x="31" y="761"/>
                  </a:lnTo>
                  <a:close/>
                  <a:moveTo>
                    <a:pt x="38" y="759"/>
                  </a:moveTo>
                  <a:lnTo>
                    <a:pt x="35" y="761"/>
                  </a:lnTo>
                  <a:lnTo>
                    <a:pt x="34" y="760"/>
                  </a:lnTo>
                  <a:lnTo>
                    <a:pt x="34" y="756"/>
                  </a:lnTo>
                  <a:lnTo>
                    <a:pt x="36" y="755"/>
                  </a:lnTo>
                  <a:lnTo>
                    <a:pt x="39" y="755"/>
                  </a:lnTo>
                  <a:lnTo>
                    <a:pt x="38" y="759"/>
                  </a:lnTo>
                  <a:close/>
                  <a:moveTo>
                    <a:pt x="49" y="744"/>
                  </a:moveTo>
                  <a:lnTo>
                    <a:pt x="53" y="745"/>
                  </a:lnTo>
                  <a:lnTo>
                    <a:pt x="55" y="745"/>
                  </a:lnTo>
                  <a:lnTo>
                    <a:pt x="57" y="748"/>
                  </a:lnTo>
                  <a:lnTo>
                    <a:pt x="53" y="750"/>
                  </a:lnTo>
                  <a:lnTo>
                    <a:pt x="53" y="753"/>
                  </a:lnTo>
                  <a:lnTo>
                    <a:pt x="55" y="755"/>
                  </a:lnTo>
                  <a:lnTo>
                    <a:pt x="55" y="757"/>
                  </a:lnTo>
                  <a:lnTo>
                    <a:pt x="52" y="757"/>
                  </a:lnTo>
                  <a:lnTo>
                    <a:pt x="50" y="755"/>
                  </a:lnTo>
                  <a:lnTo>
                    <a:pt x="49" y="753"/>
                  </a:lnTo>
                  <a:lnTo>
                    <a:pt x="48" y="751"/>
                  </a:lnTo>
                  <a:lnTo>
                    <a:pt x="46" y="749"/>
                  </a:lnTo>
                  <a:lnTo>
                    <a:pt x="47" y="747"/>
                  </a:lnTo>
                  <a:lnTo>
                    <a:pt x="47" y="745"/>
                  </a:lnTo>
                  <a:lnTo>
                    <a:pt x="49" y="744"/>
                  </a:lnTo>
                  <a:close/>
                  <a:moveTo>
                    <a:pt x="43" y="746"/>
                  </a:moveTo>
                  <a:lnTo>
                    <a:pt x="41" y="746"/>
                  </a:lnTo>
                  <a:lnTo>
                    <a:pt x="37" y="743"/>
                  </a:lnTo>
                  <a:lnTo>
                    <a:pt x="37" y="742"/>
                  </a:lnTo>
                  <a:lnTo>
                    <a:pt x="39" y="741"/>
                  </a:lnTo>
                  <a:lnTo>
                    <a:pt x="37" y="739"/>
                  </a:lnTo>
                  <a:lnTo>
                    <a:pt x="38" y="737"/>
                  </a:lnTo>
                  <a:lnTo>
                    <a:pt x="41" y="739"/>
                  </a:lnTo>
                  <a:lnTo>
                    <a:pt x="42" y="742"/>
                  </a:lnTo>
                  <a:lnTo>
                    <a:pt x="41" y="742"/>
                  </a:lnTo>
                  <a:lnTo>
                    <a:pt x="43" y="745"/>
                  </a:lnTo>
                  <a:lnTo>
                    <a:pt x="43" y="746"/>
                  </a:lnTo>
                  <a:close/>
                  <a:moveTo>
                    <a:pt x="26" y="734"/>
                  </a:moveTo>
                  <a:lnTo>
                    <a:pt x="25" y="737"/>
                  </a:lnTo>
                  <a:lnTo>
                    <a:pt x="23" y="736"/>
                  </a:lnTo>
                  <a:lnTo>
                    <a:pt x="21" y="737"/>
                  </a:lnTo>
                  <a:lnTo>
                    <a:pt x="19" y="734"/>
                  </a:lnTo>
                  <a:lnTo>
                    <a:pt x="18" y="729"/>
                  </a:lnTo>
                  <a:lnTo>
                    <a:pt x="18" y="728"/>
                  </a:lnTo>
                  <a:lnTo>
                    <a:pt x="20" y="727"/>
                  </a:lnTo>
                  <a:lnTo>
                    <a:pt x="21" y="729"/>
                  </a:lnTo>
                  <a:lnTo>
                    <a:pt x="26" y="734"/>
                  </a:lnTo>
                  <a:close/>
                  <a:moveTo>
                    <a:pt x="18" y="551"/>
                  </a:moveTo>
                  <a:lnTo>
                    <a:pt x="18" y="553"/>
                  </a:lnTo>
                  <a:lnTo>
                    <a:pt x="20" y="552"/>
                  </a:lnTo>
                  <a:lnTo>
                    <a:pt x="23" y="550"/>
                  </a:lnTo>
                  <a:lnTo>
                    <a:pt x="25" y="551"/>
                  </a:lnTo>
                  <a:lnTo>
                    <a:pt x="25" y="554"/>
                  </a:lnTo>
                  <a:lnTo>
                    <a:pt x="23" y="554"/>
                  </a:lnTo>
                  <a:lnTo>
                    <a:pt x="23" y="554"/>
                  </a:lnTo>
                  <a:lnTo>
                    <a:pt x="22" y="556"/>
                  </a:lnTo>
                  <a:lnTo>
                    <a:pt x="22" y="557"/>
                  </a:lnTo>
                  <a:lnTo>
                    <a:pt x="20" y="558"/>
                  </a:lnTo>
                  <a:lnTo>
                    <a:pt x="16" y="554"/>
                  </a:lnTo>
                  <a:lnTo>
                    <a:pt x="14" y="549"/>
                  </a:lnTo>
                  <a:lnTo>
                    <a:pt x="19" y="549"/>
                  </a:lnTo>
                  <a:lnTo>
                    <a:pt x="18" y="550"/>
                  </a:lnTo>
                  <a:lnTo>
                    <a:pt x="18" y="551"/>
                  </a:lnTo>
                  <a:close/>
                  <a:moveTo>
                    <a:pt x="134" y="424"/>
                  </a:moveTo>
                  <a:lnTo>
                    <a:pt x="129" y="426"/>
                  </a:lnTo>
                  <a:lnTo>
                    <a:pt x="126" y="425"/>
                  </a:lnTo>
                  <a:lnTo>
                    <a:pt x="126" y="420"/>
                  </a:lnTo>
                  <a:lnTo>
                    <a:pt x="128" y="418"/>
                  </a:lnTo>
                  <a:lnTo>
                    <a:pt x="132" y="417"/>
                  </a:lnTo>
                  <a:lnTo>
                    <a:pt x="138" y="419"/>
                  </a:lnTo>
                  <a:lnTo>
                    <a:pt x="139" y="420"/>
                  </a:lnTo>
                  <a:lnTo>
                    <a:pt x="135" y="422"/>
                  </a:lnTo>
                  <a:lnTo>
                    <a:pt x="134" y="424"/>
                  </a:lnTo>
                  <a:close/>
                  <a:moveTo>
                    <a:pt x="265" y="95"/>
                  </a:moveTo>
                  <a:lnTo>
                    <a:pt x="263" y="96"/>
                  </a:lnTo>
                  <a:lnTo>
                    <a:pt x="257" y="101"/>
                  </a:lnTo>
                  <a:lnTo>
                    <a:pt x="253" y="103"/>
                  </a:lnTo>
                  <a:lnTo>
                    <a:pt x="248" y="105"/>
                  </a:lnTo>
                  <a:lnTo>
                    <a:pt x="249" y="108"/>
                  </a:lnTo>
                  <a:lnTo>
                    <a:pt x="257" y="108"/>
                  </a:lnTo>
                  <a:lnTo>
                    <a:pt x="258" y="110"/>
                  </a:lnTo>
                  <a:lnTo>
                    <a:pt x="259" y="111"/>
                  </a:lnTo>
                  <a:lnTo>
                    <a:pt x="259" y="113"/>
                  </a:lnTo>
                  <a:lnTo>
                    <a:pt x="258" y="117"/>
                  </a:lnTo>
                  <a:lnTo>
                    <a:pt x="250" y="137"/>
                  </a:lnTo>
                  <a:lnTo>
                    <a:pt x="250" y="142"/>
                  </a:lnTo>
                  <a:lnTo>
                    <a:pt x="252" y="154"/>
                  </a:lnTo>
                  <a:lnTo>
                    <a:pt x="257" y="167"/>
                  </a:lnTo>
                  <a:lnTo>
                    <a:pt x="268" y="173"/>
                  </a:lnTo>
                  <a:lnTo>
                    <a:pt x="277" y="178"/>
                  </a:lnTo>
                  <a:lnTo>
                    <a:pt x="283" y="190"/>
                  </a:lnTo>
                  <a:lnTo>
                    <a:pt x="293" y="205"/>
                  </a:lnTo>
                  <a:lnTo>
                    <a:pt x="298" y="210"/>
                  </a:lnTo>
                  <a:lnTo>
                    <a:pt x="298" y="212"/>
                  </a:lnTo>
                  <a:lnTo>
                    <a:pt x="296" y="222"/>
                  </a:lnTo>
                  <a:lnTo>
                    <a:pt x="290" y="232"/>
                  </a:lnTo>
                  <a:lnTo>
                    <a:pt x="285" y="240"/>
                  </a:lnTo>
                  <a:lnTo>
                    <a:pt x="278" y="250"/>
                  </a:lnTo>
                  <a:lnTo>
                    <a:pt x="274" y="259"/>
                  </a:lnTo>
                  <a:lnTo>
                    <a:pt x="269" y="269"/>
                  </a:lnTo>
                  <a:lnTo>
                    <a:pt x="269" y="272"/>
                  </a:lnTo>
                  <a:lnTo>
                    <a:pt x="269" y="275"/>
                  </a:lnTo>
                  <a:lnTo>
                    <a:pt x="269" y="279"/>
                  </a:lnTo>
                  <a:lnTo>
                    <a:pt x="275" y="291"/>
                  </a:lnTo>
                  <a:lnTo>
                    <a:pt x="278" y="298"/>
                  </a:lnTo>
                  <a:lnTo>
                    <a:pt x="281" y="305"/>
                  </a:lnTo>
                  <a:lnTo>
                    <a:pt x="284" y="312"/>
                  </a:lnTo>
                  <a:lnTo>
                    <a:pt x="285" y="318"/>
                  </a:lnTo>
                  <a:lnTo>
                    <a:pt x="288" y="325"/>
                  </a:lnTo>
                  <a:lnTo>
                    <a:pt x="289" y="328"/>
                  </a:lnTo>
                  <a:lnTo>
                    <a:pt x="292" y="333"/>
                  </a:lnTo>
                  <a:lnTo>
                    <a:pt x="295" y="340"/>
                  </a:lnTo>
                  <a:lnTo>
                    <a:pt x="296" y="345"/>
                  </a:lnTo>
                  <a:lnTo>
                    <a:pt x="301" y="363"/>
                  </a:lnTo>
                  <a:lnTo>
                    <a:pt x="302" y="368"/>
                  </a:lnTo>
                  <a:lnTo>
                    <a:pt x="301" y="372"/>
                  </a:lnTo>
                  <a:lnTo>
                    <a:pt x="299" y="372"/>
                  </a:lnTo>
                  <a:lnTo>
                    <a:pt x="294" y="373"/>
                  </a:lnTo>
                  <a:lnTo>
                    <a:pt x="289" y="375"/>
                  </a:lnTo>
                  <a:lnTo>
                    <a:pt x="289" y="376"/>
                  </a:lnTo>
                  <a:lnTo>
                    <a:pt x="293" y="380"/>
                  </a:lnTo>
                  <a:lnTo>
                    <a:pt x="289" y="387"/>
                  </a:lnTo>
                  <a:lnTo>
                    <a:pt x="289" y="398"/>
                  </a:lnTo>
                  <a:lnTo>
                    <a:pt x="286" y="403"/>
                  </a:lnTo>
                  <a:lnTo>
                    <a:pt x="286" y="404"/>
                  </a:lnTo>
                  <a:lnTo>
                    <a:pt x="286" y="406"/>
                  </a:lnTo>
                  <a:lnTo>
                    <a:pt x="287" y="406"/>
                  </a:lnTo>
                  <a:lnTo>
                    <a:pt x="292" y="408"/>
                  </a:lnTo>
                  <a:lnTo>
                    <a:pt x="293" y="409"/>
                  </a:lnTo>
                  <a:lnTo>
                    <a:pt x="293" y="412"/>
                  </a:lnTo>
                  <a:lnTo>
                    <a:pt x="292" y="415"/>
                  </a:lnTo>
                  <a:lnTo>
                    <a:pt x="289" y="417"/>
                  </a:lnTo>
                  <a:lnTo>
                    <a:pt x="287" y="420"/>
                  </a:lnTo>
                  <a:lnTo>
                    <a:pt x="285" y="424"/>
                  </a:lnTo>
                  <a:lnTo>
                    <a:pt x="286" y="426"/>
                  </a:lnTo>
                  <a:lnTo>
                    <a:pt x="287" y="430"/>
                  </a:lnTo>
                  <a:lnTo>
                    <a:pt x="289" y="435"/>
                  </a:lnTo>
                  <a:lnTo>
                    <a:pt x="291" y="438"/>
                  </a:lnTo>
                  <a:lnTo>
                    <a:pt x="300" y="441"/>
                  </a:lnTo>
                  <a:lnTo>
                    <a:pt x="302" y="443"/>
                  </a:lnTo>
                  <a:lnTo>
                    <a:pt x="302" y="447"/>
                  </a:lnTo>
                  <a:lnTo>
                    <a:pt x="302" y="450"/>
                  </a:lnTo>
                  <a:lnTo>
                    <a:pt x="298" y="457"/>
                  </a:lnTo>
                  <a:lnTo>
                    <a:pt x="298" y="459"/>
                  </a:lnTo>
                  <a:lnTo>
                    <a:pt x="299" y="465"/>
                  </a:lnTo>
                  <a:lnTo>
                    <a:pt x="302" y="471"/>
                  </a:lnTo>
                  <a:lnTo>
                    <a:pt x="311" y="477"/>
                  </a:lnTo>
                  <a:lnTo>
                    <a:pt x="314" y="480"/>
                  </a:lnTo>
                  <a:lnTo>
                    <a:pt x="315" y="483"/>
                  </a:lnTo>
                  <a:lnTo>
                    <a:pt x="315" y="487"/>
                  </a:lnTo>
                  <a:lnTo>
                    <a:pt x="315" y="491"/>
                  </a:lnTo>
                  <a:lnTo>
                    <a:pt x="314" y="496"/>
                  </a:lnTo>
                  <a:lnTo>
                    <a:pt x="311" y="501"/>
                  </a:lnTo>
                  <a:lnTo>
                    <a:pt x="305" y="511"/>
                  </a:lnTo>
                  <a:lnTo>
                    <a:pt x="298" y="515"/>
                  </a:lnTo>
                  <a:lnTo>
                    <a:pt x="298" y="516"/>
                  </a:lnTo>
                  <a:lnTo>
                    <a:pt x="300" y="519"/>
                  </a:lnTo>
                  <a:lnTo>
                    <a:pt x="311" y="533"/>
                  </a:lnTo>
                  <a:lnTo>
                    <a:pt x="319" y="539"/>
                  </a:lnTo>
                  <a:lnTo>
                    <a:pt x="329" y="548"/>
                  </a:lnTo>
                  <a:lnTo>
                    <a:pt x="336" y="554"/>
                  </a:lnTo>
                  <a:lnTo>
                    <a:pt x="338" y="558"/>
                  </a:lnTo>
                  <a:lnTo>
                    <a:pt x="341" y="563"/>
                  </a:lnTo>
                  <a:lnTo>
                    <a:pt x="344" y="568"/>
                  </a:lnTo>
                  <a:lnTo>
                    <a:pt x="346" y="571"/>
                  </a:lnTo>
                  <a:lnTo>
                    <a:pt x="347" y="574"/>
                  </a:lnTo>
                  <a:lnTo>
                    <a:pt x="347" y="576"/>
                  </a:lnTo>
                  <a:lnTo>
                    <a:pt x="344" y="584"/>
                  </a:lnTo>
                  <a:lnTo>
                    <a:pt x="342" y="590"/>
                  </a:lnTo>
                  <a:lnTo>
                    <a:pt x="339" y="598"/>
                  </a:lnTo>
                  <a:lnTo>
                    <a:pt x="336" y="604"/>
                  </a:lnTo>
                  <a:lnTo>
                    <a:pt x="328" y="615"/>
                  </a:lnTo>
                  <a:lnTo>
                    <a:pt x="316" y="629"/>
                  </a:lnTo>
                  <a:lnTo>
                    <a:pt x="313" y="632"/>
                  </a:lnTo>
                  <a:lnTo>
                    <a:pt x="308" y="640"/>
                  </a:lnTo>
                  <a:lnTo>
                    <a:pt x="299" y="654"/>
                  </a:lnTo>
                  <a:lnTo>
                    <a:pt x="296" y="657"/>
                  </a:lnTo>
                  <a:lnTo>
                    <a:pt x="288" y="668"/>
                  </a:lnTo>
                  <a:lnTo>
                    <a:pt x="285" y="671"/>
                  </a:lnTo>
                  <a:lnTo>
                    <a:pt x="282" y="675"/>
                  </a:lnTo>
                  <a:lnTo>
                    <a:pt x="274" y="685"/>
                  </a:lnTo>
                  <a:lnTo>
                    <a:pt x="266" y="693"/>
                  </a:lnTo>
                  <a:lnTo>
                    <a:pt x="258" y="700"/>
                  </a:lnTo>
                  <a:lnTo>
                    <a:pt x="256" y="704"/>
                  </a:lnTo>
                  <a:lnTo>
                    <a:pt x="253" y="707"/>
                  </a:lnTo>
                  <a:lnTo>
                    <a:pt x="249" y="709"/>
                  </a:lnTo>
                  <a:lnTo>
                    <a:pt x="247" y="711"/>
                  </a:lnTo>
                  <a:lnTo>
                    <a:pt x="239" y="720"/>
                  </a:lnTo>
                  <a:lnTo>
                    <a:pt x="228" y="733"/>
                  </a:lnTo>
                  <a:lnTo>
                    <a:pt x="227" y="734"/>
                  </a:lnTo>
                  <a:lnTo>
                    <a:pt x="224" y="735"/>
                  </a:lnTo>
                  <a:lnTo>
                    <a:pt x="219" y="736"/>
                  </a:lnTo>
                  <a:lnTo>
                    <a:pt x="217" y="738"/>
                  </a:lnTo>
                  <a:lnTo>
                    <a:pt x="211" y="733"/>
                  </a:lnTo>
                  <a:lnTo>
                    <a:pt x="209" y="733"/>
                  </a:lnTo>
                  <a:lnTo>
                    <a:pt x="205" y="734"/>
                  </a:lnTo>
                  <a:lnTo>
                    <a:pt x="201" y="737"/>
                  </a:lnTo>
                  <a:lnTo>
                    <a:pt x="194" y="739"/>
                  </a:lnTo>
                  <a:lnTo>
                    <a:pt x="190" y="740"/>
                  </a:lnTo>
                  <a:lnTo>
                    <a:pt x="188" y="741"/>
                  </a:lnTo>
                  <a:lnTo>
                    <a:pt x="187" y="737"/>
                  </a:lnTo>
                  <a:lnTo>
                    <a:pt x="189" y="733"/>
                  </a:lnTo>
                  <a:lnTo>
                    <a:pt x="190" y="729"/>
                  </a:lnTo>
                  <a:lnTo>
                    <a:pt x="190" y="728"/>
                  </a:lnTo>
                  <a:lnTo>
                    <a:pt x="189" y="728"/>
                  </a:lnTo>
                  <a:lnTo>
                    <a:pt x="187" y="733"/>
                  </a:lnTo>
                  <a:lnTo>
                    <a:pt x="185" y="738"/>
                  </a:lnTo>
                  <a:lnTo>
                    <a:pt x="183" y="740"/>
                  </a:lnTo>
                  <a:lnTo>
                    <a:pt x="178" y="742"/>
                  </a:lnTo>
                  <a:lnTo>
                    <a:pt x="172" y="737"/>
                  </a:lnTo>
                  <a:lnTo>
                    <a:pt x="170" y="737"/>
                  </a:lnTo>
                  <a:lnTo>
                    <a:pt x="171" y="740"/>
                  </a:lnTo>
                  <a:lnTo>
                    <a:pt x="172" y="744"/>
                  </a:lnTo>
                  <a:lnTo>
                    <a:pt x="172" y="746"/>
                  </a:lnTo>
                  <a:lnTo>
                    <a:pt x="169" y="745"/>
                  </a:lnTo>
                  <a:lnTo>
                    <a:pt x="166" y="748"/>
                  </a:lnTo>
                  <a:lnTo>
                    <a:pt x="163" y="750"/>
                  </a:lnTo>
                  <a:lnTo>
                    <a:pt x="162" y="750"/>
                  </a:lnTo>
                  <a:lnTo>
                    <a:pt x="160" y="746"/>
                  </a:lnTo>
                  <a:lnTo>
                    <a:pt x="156" y="748"/>
                  </a:lnTo>
                  <a:lnTo>
                    <a:pt x="154" y="751"/>
                  </a:lnTo>
                  <a:lnTo>
                    <a:pt x="148" y="751"/>
                  </a:lnTo>
                  <a:lnTo>
                    <a:pt x="144" y="755"/>
                  </a:lnTo>
                  <a:lnTo>
                    <a:pt x="138" y="757"/>
                  </a:lnTo>
                  <a:lnTo>
                    <a:pt x="134" y="757"/>
                  </a:lnTo>
                  <a:lnTo>
                    <a:pt x="126" y="761"/>
                  </a:lnTo>
                  <a:lnTo>
                    <a:pt x="124" y="765"/>
                  </a:lnTo>
                  <a:lnTo>
                    <a:pt x="121" y="766"/>
                  </a:lnTo>
                  <a:lnTo>
                    <a:pt x="118" y="765"/>
                  </a:lnTo>
                  <a:lnTo>
                    <a:pt x="108" y="767"/>
                  </a:lnTo>
                  <a:lnTo>
                    <a:pt x="98" y="770"/>
                  </a:lnTo>
                  <a:lnTo>
                    <a:pt x="94" y="770"/>
                  </a:lnTo>
                  <a:lnTo>
                    <a:pt x="90" y="769"/>
                  </a:lnTo>
                  <a:lnTo>
                    <a:pt x="86" y="772"/>
                  </a:lnTo>
                  <a:lnTo>
                    <a:pt x="81" y="777"/>
                  </a:lnTo>
                  <a:lnTo>
                    <a:pt x="76" y="780"/>
                  </a:lnTo>
                  <a:lnTo>
                    <a:pt x="74" y="778"/>
                  </a:lnTo>
                  <a:lnTo>
                    <a:pt x="75" y="776"/>
                  </a:lnTo>
                  <a:lnTo>
                    <a:pt x="79" y="773"/>
                  </a:lnTo>
                  <a:lnTo>
                    <a:pt x="81" y="769"/>
                  </a:lnTo>
                  <a:lnTo>
                    <a:pt x="81" y="766"/>
                  </a:lnTo>
                  <a:lnTo>
                    <a:pt x="80" y="765"/>
                  </a:lnTo>
                  <a:lnTo>
                    <a:pt x="78" y="764"/>
                  </a:lnTo>
                  <a:lnTo>
                    <a:pt x="75" y="761"/>
                  </a:lnTo>
                  <a:lnTo>
                    <a:pt x="72" y="755"/>
                  </a:lnTo>
                  <a:lnTo>
                    <a:pt x="71" y="754"/>
                  </a:lnTo>
                  <a:lnTo>
                    <a:pt x="70" y="756"/>
                  </a:lnTo>
                  <a:lnTo>
                    <a:pt x="69" y="761"/>
                  </a:lnTo>
                  <a:lnTo>
                    <a:pt x="69" y="762"/>
                  </a:lnTo>
                  <a:lnTo>
                    <a:pt x="68" y="764"/>
                  </a:lnTo>
                  <a:lnTo>
                    <a:pt x="66" y="765"/>
                  </a:lnTo>
                  <a:lnTo>
                    <a:pt x="64" y="766"/>
                  </a:lnTo>
                  <a:lnTo>
                    <a:pt x="58" y="766"/>
                  </a:lnTo>
                  <a:lnTo>
                    <a:pt x="57" y="763"/>
                  </a:lnTo>
                  <a:lnTo>
                    <a:pt x="57" y="762"/>
                  </a:lnTo>
                  <a:lnTo>
                    <a:pt x="58" y="758"/>
                  </a:lnTo>
                  <a:lnTo>
                    <a:pt x="58" y="757"/>
                  </a:lnTo>
                  <a:lnTo>
                    <a:pt x="58" y="755"/>
                  </a:lnTo>
                  <a:lnTo>
                    <a:pt x="59" y="755"/>
                  </a:lnTo>
                  <a:lnTo>
                    <a:pt x="61" y="755"/>
                  </a:lnTo>
                  <a:lnTo>
                    <a:pt x="62" y="753"/>
                  </a:lnTo>
                  <a:lnTo>
                    <a:pt x="62" y="751"/>
                  </a:lnTo>
                  <a:lnTo>
                    <a:pt x="60" y="751"/>
                  </a:lnTo>
                  <a:lnTo>
                    <a:pt x="59" y="750"/>
                  </a:lnTo>
                  <a:lnTo>
                    <a:pt x="62" y="745"/>
                  </a:lnTo>
                  <a:lnTo>
                    <a:pt x="62" y="744"/>
                  </a:lnTo>
                  <a:lnTo>
                    <a:pt x="61" y="743"/>
                  </a:lnTo>
                  <a:lnTo>
                    <a:pt x="60" y="744"/>
                  </a:lnTo>
                  <a:lnTo>
                    <a:pt x="52" y="742"/>
                  </a:lnTo>
                  <a:lnTo>
                    <a:pt x="41" y="735"/>
                  </a:lnTo>
                  <a:lnTo>
                    <a:pt x="39" y="735"/>
                  </a:lnTo>
                  <a:lnTo>
                    <a:pt x="37" y="729"/>
                  </a:lnTo>
                  <a:lnTo>
                    <a:pt x="35" y="730"/>
                  </a:lnTo>
                  <a:lnTo>
                    <a:pt x="31" y="734"/>
                  </a:lnTo>
                  <a:lnTo>
                    <a:pt x="28" y="731"/>
                  </a:lnTo>
                  <a:lnTo>
                    <a:pt x="25" y="729"/>
                  </a:lnTo>
                  <a:lnTo>
                    <a:pt x="25" y="727"/>
                  </a:lnTo>
                  <a:lnTo>
                    <a:pt x="25" y="723"/>
                  </a:lnTo>
                  <a:lnTo>
                    <a:pt x="25" y="719"/>
                  </a:lnTo>
                  <a:lnTo>
                    <a:pt x="23" y="714"/>
                  </a:lnTo>
                  <a:lnTo>
                    <a:pt x="23" y="706"/>
                  </a:lnTo>
                  <a:lnTo>
                    <a:pt x="23" y="700"/>
                  </a:lnTo>
                  <a:lnTo>
                    <a:pt x="26" y="695"/>
                  </a:lnTo>
                  <a:lnTo>
                    <a:pt x="27" y="693"/>
                  </a:lnTo>
                  <a:lnTo>
                    <a:pt x="28" y="686"/>
                  </a:lnTo>
                  <a:lnTo>
                    <a:pt x="28" y="677"/>
                  </a:lnTo>
                  <a:lnTo>
                    <a:pt x="28" y="674"/>
                  </a:lnTo>
                  <a:lnTo>
                    <a:pt x="28" y="672"/>
                  </a:lnTo>
                  <a:lnTo>
                    <a:pt x="30" y="672"/>
                  </a:lnTo>
                  <a:lnTo>
                    <a:pt x="29" y="671"/>
                  </a:lnTo>
                  <a:lnTo>
                    <a:pt x="28" y="669"/>
                  </a:lnTo>
                  <a:lnTo>
                    <a:pt x="28" y="667"/>
                  </a:lnTo>
                  <a:lnTo>
                    <a:pt x="28" y="666"/>
                  </a:lnTo>
                  <a:lnTo>
                    <a:pt x="30" y="666"/>
                  </a:lnTo>
                  <a:lnTo>
                    <a:pt x="31" y="666"/>
                  </a:lnTo>
                  <a:lnTo>
                    <a:pt x="31" y="665"/>
                  </a:lnTo>
                  <a:lnTo>
                    <a:pt x="29" y="660"/>
                  </a:lnTo>
                  <a:lnTo>
                    <a:pt x="29" y="658"/>
                  </a:lnTo>
                  <a:lnTo>
                    <a:pt x="27" y="650"/>
                  </a:lnTo>
                  <a:lnTo>
                    <a:pt x="24" y="643"/>
                  </a:lnTo>
                  <a:lnTo>
                    <a:pt x="20" y="638"/>
                  </a:lnTo>
                  <a:lnTo>
                    <a:pt x="21" y="630"/>
                  </a:lnTo>
                  <a:lnTo>
                    <a:pt x="23" y="622"/>
                  </a:lnTo>
                  <a:lnTo>
                    <a:pt x="22" y="619"/>
                  </a:lnTo>
                  <a:lnTo>
                    <a:pt x="22" y="614"/>
                  </a:lnTo>
                  <a:lnTo>
                    <a:pt x="17" y="609"/>
                  </a:lnTo>
                  <a:lnTo>
                    <a:pt x="16" y="602"/>
                  </a:lnTo>
                  <a:lnTo>
                    <a:pt x="15" y="595"/>
                  </a:lnTo>
                  <a:lnTo>
                    <a:pt x="16" y="590"/>
                  </a:lnTo>
                  <a:lnTo>
                    <a:pt x="16" y="587"/>
                  </a:lnTo>
                  <a:lnTo>
                    <a:pt x="18" y="583"/>
                  </a:lnTo>
                  <a:lnTo>
                    <a:pt x="26" y="572"/>
                  </a:lnTo>
                  <a:lnTo>
                    <a:pt x="27" y="566"/>
                  </a:lnTo>
                  <a:lnTo>
                    <a:pt x="32" y="566"/>
                  </a:lnTo>
                  <a:lnTo>
                    <a:pt x="30" y="561"/>
                  </a:lnTo>
                  <a:lnTo>
                    <a:pt x="29" y="557"/>
                  </a:lnTo>
                  <a:lnTo>
                    <a:pt x="29" y="554"/>
                  </a:lnTo>
                  <a:lnTo>
                    <a:pt x="37" y="552"/>
                  </a:lnTo>
                  <a:lnTo>
                    <a:pt x="40" y="554"/>
                  </a:lnTo>
                  <a:lnTo>
                    <a:pt x="47" y="551"/>
                  </a:lnTo>
                  <a:lnTo>
                    <a:pt x="53" y="547"/>
                  </a:lnTo>
                  <a:lnTo>
                    <a:pt x="53" y="544"/>
                  </a:lnTo>
                  <a:lnTo>
                    <a:pt x="53" y="542"/>
                  </a:lnTo>
                  <a:lnTo>
                    <a:pt x="51" y="538"/>
                  </a:lnTo>
                  <a:lnTo>
                    <a:pt x="52" y="537"/>
                  </a:lnTo>
                  <a:lnTo>
                    <a:pt x="55" y="537"/>
                  </a:lnTo>
                  <a:lnTo>
                    <a:pt x="53" y="535"/>
                  </a:lnTo>
                  <a:lnTo>
                    <a:pt x="53" y="533"/>
                  </a:lnTo>
                  <a:lnTo>
                    <a:pt x="56" y="534"/>
                  </a:lnTo>
                  <a:lnTo>
                    <a:pt x="60" y="527"/>
                  </a:lnTo>
                  <a:lnTo>
                    <a:pt x="60" y="522"/>
                  </a:lnTo>
                  <a:lnTo>
                    <a:pt x="68" y="520"/>
                  </a:lnTo>
                  <a:lnTo>
                    <a:pt x="75" y="510"/>
                  </a:lnTo>
                  <a:lnTo>
                    <a:pt x="80" y="507"/>
                  </a:lnTo>
                  <a:lnTo>
                    <a:pt x="83" y="505"/>
                  </a:lnTo>
                  <a:lnTo>
                    <a:pt x="91" y="495"/>
                  </a:lnTo>
                  <a:lnTo>
                    <a:pt x="94" y="494"/>
                  </a:lnTo>
                  <a:lnTo>
                    <a:pt x="96" y="488"/>
                  </a:lnTo>
                  <a:lnTo>
                    <a:pt x="103" y="478"/>
                  </a:lnTo>
                  <a:lnTo>
                    <a:pt x="105" y="477"/>
                  </a:lnTo>
                  <a:lnTo>
                    <a:pt x="108" y="469"/>
                  </a:lnTo>
                  <a:lnTo>
                    <a:pt x="116" y="459"/>
                  </a:lnTo>
                  <a:lnTo>
                    <a:pt x="121" y="447"/>
                  </a:lnTo>
                  <a:lnTo>
                    <a:pt x="124" y="443"/>
                  </a:lnTo>
                  <a:lnTo>
                    <a:pt x="125" y="438"/>
                  </a:lnTo>
                  <a:lnTo>
                    <a:pt x="128" y="438"/>
                  </a:lnTo>
                  <a:lnTo>
                    <a:pt x="131" y="435"/>
                  </a:lnTo>
                  <a:lnTo>
                    <a:pt x="137" y="432"/>
                  </a:lnTo>
                  <a:lnTo>
                    <a:pt x="143" y="433"/>
                  </a:lnTo>
                  <a:lnTo>
                    <a:pt x="146" y="435"/>
                  </a:lnTo>
                  <a:lnTo>
                    <a:pt x="148" y="434"/>
                  </a:lnTo>
                  <a:lnTo>
                    <a:pt x="148" y="430"/>
                  </a:lnTo>
                  <a:lnTo>
                    <a:pt x="146" y="427"/>
                  </a:lnTo>
                  <a:lnTo>
                    <a:pt x="148" y="425"/>
                  </a:lnTo>
                  <a:lnTo>
                    <a:pt x="151" y="423"/>
                  </a:lnTo>
                  <a:lnTo>
                    <a:pt x="151" y="419"/>
                  </a:lnTo>
                  <a:lnTo>
                    <a:pt x="150" y="416"/>
                  </a:lnTo>
                  <a:lnTo>
                    <a:pt x="147" y="412"/>
                  </a:lnTo>
                  <a:lnTo>
                    <a:pt x="148" y="405"/>
                  </a:lnTo>
                  <a:lnTo>
                    <a:pt x="149" y="396"/>
                  </a:lnTo>
                  <a:lnTo>
                    <a:pt x="150" y="387"/>
                  </a:lnTo>
                  <a:lnTo>
                    <a:pt x="146" y="382"/>
                  </a:lnTo>
                  <a:lnTo>
                    <a:pt x="133" y="373"/>
                  </a:lnTo>
                  <a:lnTo>
                    <a:pt x="132" y="373"/>
                  </a:lnTo>
                  <a:lnTo>
                    <a:pt x="129" y="372"/>
                  </a:lnTo>
                  <a:lnTo>
                    <a:pt x="126" y="365"/>
                  </a:lnTo>
                  <a:lnTo>
                    <a:pt x="127" y="360"/>
                  </a:lnTo>
                  <a:lnTo>
                    <a:pt x="127" y="357"/>
                  </a:lnTo>
                  <a:lnTo>
                    <a:pt x="126" y="358"/>
                  </a:lnTo>
                  <a:lnTo>
                    <a:pt x="124" y="361"/>
                  </a:lnTo>
                  <a:lnTo>
                    <a:pt x="120" y="363"/>
                  </a:lnTo>
                  <a:lnTo>
                    <a:pt x="115" y="361"/>
                  </a:lnTo>
                  <a:lnTo>
                    <a:pt x="112" y="362"/>
                  </a:lnTo>
                  <a:lnTo>
                    <a:pt x="109" y="348"/>
                  </a:lnTo>
                  <a:lnTo>
                    <a:pt x="107" y="342"/>
                  </a:lnTo>
                  <a:lnTo>
                    <a:pt x="104" y="335"/>
                  </a:lnTo>
                  <a:lnTo>
                    <a:pt x="99" y="332"/>
                  </a:lnTo>
                  <a:lnTo>
                    <a:pt x="98" y="330"/>
                  </a:lnTo>
                  <a:lnTo>
                    <a:pt x="98" y="327"/>
                  </a:lnTo>
                  <a:lnTo>
                    <a:pt x="98" y="322"/>
                  </a:lnTo>
                  <a:lnTo>
                    <a:pt x="97" y="316"/>
                  </a:lnTo>
                  <a:lnTo>
                    <a:pt x="97" y="311"/>
                  </a:lnTo>
                  <a:lnTo>
                    <a:pt x="98" y="309"/>
                  </a:lnTo>
                  <a:lnTo>
                    <a:pt x="100" y="307"/>
                  </a:lnTo>
                  <a:lnTo>
                    <a:pt x="103" y="301"/>
                  </a:lnTo>
                  <a:lnTo>
                    <a:pt x="104" y="297"/>
                  </a:lnTo>
                  <a:lnTo>
                    <a:pt x="104" y="291"/>
                  </a:lnTo>
                  <a:lnTo>
                    <a:pt x="105" y="285"/>
                  </a:lnTo>
                  <a:lnTo>
                    <a:pt x="107" y="282"/>
                  </a:lnTo>
                  <a:lnTo>
                    <a:pt x="106" y="280"/>
                  </a:lnTo>
                  <a:lnTo>
                    <a:pt x="105" y="277"/>
                  </a:lnTo>
                  <a:lnTo>
                    <a:pt x="103" y="272"/>
                  </a:lnTo>
                  <a:lnTo>
                    <a:pt x="99" y="267"/>
                  </a:lnTo>
                  <a:lnTo>
                    <a:pt x="97" y="261"/>
                  </a:lnTo>
                  <a:lnTo>
                    <a:pt x="96" y="257"/>
                  </a:lnTo>
                  <a:lnTo>
                    <a:pt x="95" y="252"/>
                  </a:lnTo>
                  <a:lnTo>
                    <a:pt x="95" y="248"/>
                  </a:lnTo>
                  <a:lnTo>
                    <a:pt x="96" y="245"/>
                  </a:lnTo>
                  <a:lnTo>
                    <a:pt x="99" y="241"/>
                  </a:lnTo>
                  <a:lnTo>
                    <a:pt x="100" y="240"/>
                  </a:lnTo>
                  <a:lnTo>
                    <a:pt x="99" y="232"/>
                  </a:lnTo>
                  <a:lnTo>
                    <a:pt x="96" y="231"/>
                  </a:lnTo>
                  <a:lnTo>
                    <a:pt x="93" y="230"/>
                  </a:lnTo>
                  <a:lnTo>
                    <a:pt x="90" y="230"/>
                  </a:lnTo>
                  <a:lnTo>
                    <a:pt x="89" y="229"/>
                  </a:lnTo>
                  <a:lnTo>
                    <a:pt x="89" y="228"/>
                  </a:lnTo>
                  <a:lnTo>
                    <a:pt x="90" y="224"/>
                  </a:lnTo>
                  <a:lnTo>
                    <a:pt x="91" y="220"/>
                  </a:lnTo>
                  <a:lnTo>
                    <a:pt x="93" y="218"/>
                  </a:lnTo>
                  <a:lnTo>
                    <a:pt x="93" y="216"/>
                  </a:lnTo>
                  <a:lnTo>
                    <a:pt x="91" y="209"/>
                  </a:lnTo>
                  <a:lnTo>
                    <a:pt x="91" y="201"/>
                  </a:lnTo>
                  <a:lnTo>
                    <a:pt x="91" y="194"/>
                  </a:lnTo>
                  <a:lnTo>
                    <a:pt x="96" y="189"/>
                  </a:lnTo>
                  <a:lnTo>
                    <a:pt x="96" y="188"/>
                  </a:lnTo>
                  <a:lnTo>
                    <a:pt x="90" y="183"/>
                  </a:lnTo>
                  <a:lnTo>
                    <a:pt x="86" y="176"/>
                  </a:lnTo>
                  <a:lnTo>
                    <a:pt x="85" y="173"/>
                  </a:lnTo>
                  <a:lnTo>
                    <a:pt x="81" y="172"/>
                  </a:lnTo>
                  <a:lnTo>
                    <a:pt x="79" y="162"/>
                  </a:lnTo>
                  <a:lnTo>
                    <a:pt x="74" y="157"/>
                  </a:lnTo>
                  <a:lnTo>
                    <a:pt x="70" y="153"/>
                  </a:lnTo>
                  <a:lnTo>
                    <a:pt x="68" y="150"/>
                  </a:lnTo>
                  <a:lnTo>
                    <a:pt x="55" y="144"/>
                  </a:lnTo>
                  <a:lnTo>
                    <a:pt x="50" y="143"/>
                  </a:lnTo>
                  <a:lnTo>
                    <a:pt x="43" y="139"/>
                  </a:lnTo>
                  <a:lnTo>
                    <a:pt x="39" y="134"/>
                  </a:lnTo>
                  <a:lnTo>
                    <a:pt x="35" y="131"/>
                  </a:lnTo>
                  <a:lnTo>
                    <a:pt x="31" y="127"/>
                  </a:lnTo>
                  <a:lnTo>
                    <a:pt x="27" y="124"/>
                  </a:lnTo>
                  <a:lnTo>
                    <a:pt x="25" y="121"/>
                  </a:lnTo>
                  <a:lnTo>
                    <a:pt x="20" y="116"/>
                  </a:lnTo>
                  <a:lnTo>
                    <a:pt x="17" y="112"/>
                  </a:lnTo>
                  <a:lnTo>
                    <a:pt x="9" y="105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8" y="99"/>
                  </a:lnTo>
                  <a:lnTo>
                    <a:pt x="0" y="94"/>
                  </a:lnTo>
                  <a:lnTo>
                    <a:pt x="1" y="91"/>
                  </a:lnTo>
                  <a:lnTo>
                    <a:pt x="8" y="91"/>
                  </a:lnTo>
                  <a:lnTo>
                    <a:pt x="14" y="93"/>
                  </a:lnTo>
                  <a:lnTo>
                    <a:pt x="15" y="92"/>
                  </a:lnTo>
                  <a:lnTo>
                    <a:pt x="16" y="90"/>
                  </a:lnTo>
                  <a:lnTo>
                    <a:pt x="13" y="80"/>
                  </a:lnTo>
                  <a:lnTo>
                    <a:pt x="14" y="78"/>
                  </a:lnTo>
                  <a:lnTo>
                    <a:pt x="16" y="75"/>
                  </a:lnTo>
                  <a:lnTo>
                    <a:pt x="20" y="73"/>
                  </a:lnTo>
                  <a:lnTo>
                    <a:pt x="26" y="73"/>
                  </a:lnTo>
                  <a:lnTo>
                    <a:pt x="30" y="73"/>
                  </a:lnTo>
                  <a:lnTo>
                    <a:pt x="31" y="73"/>
                  </a:lnTo>
                  <a:lnTo>
                    <a:pt x="37" y="84"/>
                  </a:lnTo>
                  <a:lnTo>
                    <a:pt x="43" y="93"/>
                  </a:lnTo>
                  <a:lnTo>
                    <a:pt x="46" y="97"/>
                  </a:lnTo>
                  <a:lnTo>
                    <a:pt x="53" y="110"/>
                  </a:lnTo>
                  <a:lnTo>
                    <a:pt x="55" y="116"/>
                  </a:lnTo>
                  <a:lnTo>
                    <a:pt x="57" y="121"/>
                  </a:lnTo>
                  <a:lnTo>
                    <a:pt x="59" y="121"/>
                  </a:lnTo>
                  <a:lnTo>
                    <a:pt x="69" y="124"/>
                  </a:lnTo>
                  <a:lnTo>
                    <a:pt x="77" y="126"/>
                  </a:lnTo>
                  <a:lnTo>
                    <a:pt x="80" y="129"/>
                  </a:lnTo>
                  <a:lnTo>
                    <a:pt x="86" y="128"/>
                  </a:lnTo>
                  <a:lnTo>
                    <a:pt x="90" y="126"/>
                  </a:lnTo>
                  <a:lnTo>
                    <a:pt x="98" y="122"/>
                  </a:lnTo>
                  <a:lnTo>
                    <a:pt x="100" y="118"/>
                  </a:lnTo>
                  <a:lnTo>
                    <a:pt x="102" y="114"/>
                  </a:lnTo>
                  <a:lnTo>
                    <a:pt x="107" y="115"/>
                  </a:lnTo>
                  <a:lnTo>
                    <a:pt x="112" y="118"/>
                  </a:lnTo>
                  <a:lnTo>
                    <a:pt x="118" y="123"/>
                  </a:lnTo>
                  <a:lnTo>
                    <a:pt x="122" y="124"/>
                  </a:lnTo>
                  <a:lnTo>
                    <a:pt x="129" y="127"/>
                  </a:lnTo>
                  <a:lnTo>
                    <a:pt x="132" y="132"/>
                  </a:lnTo>
                  <a:lnTo>
                    <a:pt x="137" y="133"/>
                  </a:lnTo>
                  <a:lnTo>
                    <a:pt x="142" y="129"/>
                  </a:lnTo>
                  <a:lnTo>
                    <a:pt x="145" y="118"/>
                  </a:lnTo>
                  <a:lnTo>
                    <a:pt x="147" y="113"/>
                  </a:lnTo>
                  <a:lnTo>
                    <a:pt x="150" y="109"/>
                  </a:lnTo>
                  <a:lnTo>
                    <a:pt x="154" y="107"/>
                  </a:lnTo>
                  <a:lnTo>
                    <a:pt x="157" y="107"/>
                  </a:lnTo>
                  <a:lnTo>
                    <a:pt x="159" y="104"/>
                  </a:lnTo>
                  <a:lnTo>
                    <a:pt x="163" y="98"/>
                  </a:lnTo>
                  <a:lnTo>
                    <a:pt x="163" y="90"/>
                  </a:lnTo>
                  <a:lnTo>
                    <a:pt x="163" y="76"/>
                  </a:lnTo>
                  <a:lnTo>
                    <a:pt x="163" y="72"/>
                  </a:lnTo>
                  <a:lnTo>
                    <a:pt x="166" y="64"/>
                  </a:lnTo>
                  <a:lnTo>
                    <a:pt x="170" y="44"/>
                  </a:lnTo>
                  <a:lnTo>
                    <a:pt x="171" y="38"/>
                  </a:lnTo>
                  <a:lnTo>
                    <a:pt x="173" y="34"/>
                  </a:lnTo>
                  <a:lnTo>
                    <a:pt x="176" y="33"/>
                  </a:lnTo>
                  <a:lnTo>
                    <a:pt x="181" y="26"/>
                  </a:lnTo>
                  <a:lnTo>
                    <a:pt x="187" y="14"/>
                  </a:lnTo>
                  <a:lnTo>
                    <a:pt x="189" y="13"/>
                  </a:lnTo>
                  <a:lnTo>
                    <a:pt x="194" y="12"/>
                  </a:lnTo>
                  <a:lnTo>
                    <a:pt x="201" y="12"/>
                  </a:lnTo>
                  <a:lnTo>
                    <a:pt x="206" y="15"/>
                  </a:lnTo>
                  <a:lnTo>
                    <a:pt x="207" y="15"/>
                  </a:lnTo>
                  <a:lnTo>
                    <a:pt x="209" y="14"/>
                  </a:lnTo>
                  <a:lnTo>
                    <a:pt x="214" y="10"/>
                  </a:lnTo>
                  <a:lnTo>
                    <a:pt x="222" y="2"/>
                  </a:lnTo>
                  <a:lnTo>
                    <a:pt x="226" y="0"/>
                  </a:lnTo>
                  <a:lnTo>
                    <a:pt x="231" y="0"/>
                  </a:lnTo>
                  <a:lnTo>
                    <a:pt x="236" y="9"/>
                  </a:lnTo>
                  <a:lnTo>
                    <a:pt x="243" y="18"/>
                  </a:lnTo>
                  <a:lnTo>
                    <a:pt x="247" y="22"/>
                  </a:lnTo>
                  <a:lnTo>
                    <a:pt x="260" y="31"/>
                  </a:lnTo>
                  <a:lnTo>
                    <a:pt x="271" y="36"/>
                  </a:lnTo>
                  <a:lnTo>
                    <a:pt x="277" y="55"/>
                  </a:lnTo>
                  <a:lnTo>
                    <a:pt x="274" y="61"/>
                  </a:lnTo>
                  <a:lnTo>
                    <a:pt x="272" y="64"/>
                  </a:lnTo>
                  <a:lnTo>
                    <a:pt x="267" y="71"/>
                  </a:lnTo>
                  <a:lnTo>
                    <a:pt x="261" y="81"/>
                  </a:lnTo>
                  <a:lnTo>
                    <a:pt x="261" y="86"/>
                  </a:lnTo>
                  <a:lnTo>
                    <a:pt x="263" y="91"/>
                  </a:lnTo>
                  <a:lnTo>
                    <a:pt x="265" y="9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" name="Freeform 52">
              <a:extLst>
                <a:ext uri="{FF2B5EF4-FFF2-40B4-BE49-F238E27FC236}">
                  <a16:creationId xmlns:a16="http://schemas.microsoft.com/office/drawing/2014/main" id="{BDB0CF43-E153-6085-B80A-E00245B31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7555" y="6901962"/>
              <a:ext cx="5497" cy="5493"/>
            </a:xfrm>
            <a:custGeom>
              <a:avLst/>
              <a:gdLst>
                <a:gd name="T0" fmla="*/ 4 w 6"/>
                <a:gd name="T1" fmla="*/ 5 h 6"/>
                <a:gd name="T2" fmla="*/ 2 w 6"/>
                <a:gd name="T3" fmla="*/ 5 h 6"/>
                <a:gd name="T4" fmla="*/ 0 w 6"/>
                <a:gd name="T5" fmla="*/ 3 h 6"/>
                <a:gd name="T6" fmla="*/ 1 w 6"/>
                <a:gd name="T7" fmla="*/ 2 h 6"/>
                <a:gd name="T8" fmla="*/ 3 w 6"/>
                <a:gd name="T9" fmla="*/ 0 h 6"/>
                <a:gd name="T10" fmla="*/ 5 w 6"/>
                <a:gd name="T11" fmla="*/ 1 h 6"/>
                <a:gd name="T12" fmla="*/ 5 w 6"/>
                <a:gd name="T13" fmla="*/ 3 h 6"/>
                <a:gd name="T14" fmla="*/ 4 w 6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4" y="5"/>
                  </a:moveTo>
                  <a:lnTo>
                    <a:pt x="2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" name="Freeform 53">
              <a:extLst>
                <a:ext uri="{FF2B5EF4-FFF2-40B4-BE49-F238E27FC236}">
                  <a16:creationId xmlns:a16="http://schemas.microsoft.com/office/drawing/2014/main" id="{FB811EC9-3BE5-A383-6AAD-B63655CE0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78545" y="6901962"/>
              <a:ext cx="5497" cy="10990"/>
            </a:xfrm>
            <a:custGeom>
              <a:avLst/>
              <a:gdLst>
                <a:gd name="T0" fmla="*/ 4 w 6"/>
                <a:gd name="T1" fmla="*/ 4 h 7"/>
                <a:gd name="T2" fmla="*/ 1 w 6"/>
                <a:gd name="T3" fmla="*/ 6 h 7"/>
                <a:gd name="T4" fmla="*/ 0 w 6"/>
                <a:gd name="T5" fmla="*/ 5 h 7"/>
                <a:gd name="T6" fmla="*/ 0 w 6"/>
                <a:gd name="T7" fmla="*/ 1 h 7"/>
                <a:gd name="T8" fmla="*/ 2 w 6"/>
                <a:gd name="T9" fmla="*/ 0 h 7"/>
                <a:gd name="T10" fmla="*/ 5 w 6"/>
                <a:gd name="T11" fmla="*/ 0 h 7"/>
                <a:gd name="T12" fmla="*/ 4 w 6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4"/>
                  </a:moveTo>
                  <a:lnTo>
                    <a:pt x="1" y="6"/>
                  </a:lnTo>
                  <a:lnTo>
                    <a:pt x="0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0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" name="Freeform 54">
              <a:extLst>
                <a:ext uri="{FF2B5EF4-FFF2-40B4-BE49-F238E27FC236}">
                  <a16:creationId xmlns:a16="http://schemas.microsoft.com/office/drawing/2014/main" id="{8201E9E4-AB62-B510-17E9-53C199C4B1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9535" y="6885474"/>
              <a:ext cx="16487" cy="16487"/>
            </a:xfrm>
            <a:custGeom>
              <a:avLst/>
              <a:gdLst>
                <a:gd name="T0" fmla="*/ 3 w 12"/>
                <a:gd name="T1" fmla="*/ 0 h 14"/>
                <a:gd name="T2" fmla="*/ 7 w 12"/>
                <a:gd name="T3" fmla="*/ 1 h 14"/>
                <a:gd name="T4" fmla="*/ 9 w 12"/>
                <a:gd name="T5" fmla="*/ 1 h 14"/>
                <a:gd name="T6" fmla="*/ 11 w 12"/>
                <a:gd name="T7" fmla="*/ 4 h 14"/>
                <a:gd name="T8" fmla="*/ 7 w 12"/>
                <a:gd name="T9" fmla="*/ 6 h 14"/>
                <a:gd name="T10" fmla="*/ 7 w 12"/>
                <a:gd name="T11" fmla="*/ 9 h 14"/>
                <a:gd name="T12" fmla="*/ 9 w 12"/>
                <a:gd name="T13" fmla="*/ 11 h 14"/>
                <a:gd name="T14" fmla="*/ 9 w 12"/>
                <a:gd name="T15" fmla="*/ 13 h 14"/>
                <a:gd name="T16" fmla="*/ 6 w 12"/>
                <a:gd name="T17" fmla="*/ 13 h 14"/>
                <a:gd name="T18" fmla="*/ 4 w 12"/>
                <a:gd name="T19" fmla="*/ 11 h 14"/>
                <a:gd name="T20" fmla="*/ 3 w 12"/>
                <a:gd name="T21" fmla="*/ 9 h 14"/>
                <a:gd name="T22" fmla="*/ 2 w 12"/>
                <a:gd name="T23" fmla="*/ 7 h 14"/>
                <a:gd name="T24" fmla="*/ 0 w 12"/>
                <a:gd name="T25" fmla="*/ 5 h 14"/>
                <a:gd name="T26" fmla="*/ 1 w 12"/>
                <a:gd name="T27" fmla="*/ 3 h 14"/>
                <a:gd name="T28" fmla="*/ 1 w 12"/>
                <a:gd name="T29" fmla="*/ 1 h 14"/>
                <a:gd name="T30" fmla="*/ 3 w 12"/>
                <a:gd name="T3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4">
                  <a:moveTo>
                    <a:pt x="3" y="0"/>
                  </a:moveTo>
                  <a:lnTo>
                    <a:pt x="7" y="1"/>
                  </a:lnTo>
                  <a:lnTo>
                    <a:pt x="9" y="1"/>
                  </a:lnTo>
                  <a:lnTo>
                    <a:pt x="11" y="4"/>
                  </a:lnTo>
                  <a:lnTo>
                    <a:pt x="7" y="6"/>
                  </a:lnTo>
                  <a:lnTo>
                    <a:pt x="7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6" y="13"/>
                  </a:lnTo>
                  <a:lnTo>
                    <a:pt x="4" y="11"/>
                  </a:lnTo>
                  <a:lnTo>
                    <a:pt x="3" y="9"/>
                  </a:lnTo>
                  <a:lnTo>
                    <a:pt x="2" y="7"/>
                  </a:lnTo>
                  <a:lnTo>
                    <a:pt x="0" y="5"/>
                  </a:lnTo>
                  <a:lnTo>
                    <a:pt x="1" y="3"/>
                  </a:lnTo>
                  <a:lnTo>
                    <a:pt x="1" y="1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" name="Freeform 55">
              <a:extLst>
                <a:ext uri="{FF2B5EF4-FFF2-40B4-BE49-F238E27FC236}">
                  <a16:creationId xmlns:a16="http://schemas.microsoft.com/office/drawing/2014/main" id="{BC913064-AC08-AFA1-FC14-F5617A1B02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78545" y="6879981"/>
              <a:ext cx="10990" cy="10990"/>
            </a:xfrm>
            <a:custGeom>
              <a:avLst/>
              <a:gdLst>
                <a:gd name="T0" fmla="*/ 6 w 7"/>
                <a:gd name="T1" fmla="*/ 9 h 10"/>
                <a:gd name="T2" fmla="*/ 4 w 7"/>
                <a:gd name="T3" fmla="*/ 9 h 10"/>
                <a:gd name="T4" fmla="*/ 0 w 7"/>
                <a:gd name="T5" fmla="*/ 6 h 10"/>
                <a:gd name="T6" fmla="*/ 0 w 7"/>
                <a:gd name="T7" fmla="*/ 5 h 10"/>
                <a:gd name="T8" fmla="*/ 2 w 7"/>
                <a:gd name="T9" fmla="*/ 4 h 10"/>
                <a:gd name="T10" fmla="*/ 0 w 7"/>
                <a:gd name="T11" fmla="*/ 2 h 10"/>
                <a:gd name="T12" fmla="*/ 1 w 7"/>
                <a:gd name="T13" fmla="*/ 0 h 10"/>
                <a:gd name="T14" fmla="*/ 4 w 7"/>
                <a:gd name="T15" fmla="*/ 2 h 10"/>
                <a:gd name="T16" fmla="*/ 5 w 7"/>
                <a:gd name="T17" fmla="*/ 5 h 10"/>
                <a:gd name="T18" fmla="*/ 4 w 7"/>
                <a:gd name="T19" fmla="*/ 5 h 10"/>
                <a:gd name="T20" fmla="*/ 6 w 7"/>
                <a:gd name="T21" fmla="*/ 8 h 10"/>
                <a:gd name="T22" fmla="*/ 6 w 7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lnTo>
                    <a:pt x="4" y="9"/>
                  </a:lnTo>
                  <a:lnTo>
                    <a:pt x="0" y="6"/>
                  </a:lnTo>
                  <a:lnTo>
                    <a:pt x="0" y="5"/>
                  </a:lnTo>
                  <a:lnTo>
                    <a:pt x="2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4" y="2"/>
                  </a:lnTo>
                  <a:lnTo>
                    <a:pt x="5" y="5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" name="Freeform 56">
              <a:extLst>
                <a:ext uri="{FF2B5EF4-FFF2-40B4-BE49-F238E27FC236}">
                  <a16:creationId xmlns:a16="http://schemas.microsoft.com/office/drawing/2014/main" id="{E59D790E-CD92-CA83-DA46-7AF414C85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6564" y="6868990"/>
              <a:ext cx="10990" cy="10990"/>
            </a:xfrm>
            <a:custGeom>
              <a:avLst/>
              <a:gdLst>
                <a:gd name="T0" fmla="*/ 8 w 9"/>
                <a:gd name="T1" fmla="*/ 7 h 11"/>
                <a:gd name="T2" fmla="*/ 7 w 9"/>
                <a:gd name="T3" fmla="*/ 10 h 11"/>
                <a:gd name="T4" fmla="*/ 5 w 9"/>
                <a:gd name="T5" fmla="*/ 9 h 11"/>
                <a:gd name="T6" fmla="*/ 3 w 9"/>
                <a:gd name="T7" fmla="*/ 10 h 11"/>
                <a:gd name="T8" fmla="*/ 1 w 9"/>
                <a:gd name="T9" fmla="*/ 7 h 11"/>
                <a:gd name="T10" fmla="*/ 0 w 9"/>
                <a:gd name="T11" fmla="*/ 2 h 11"/>
                <a:gd name="T12" fmla="*/ 0 w 9"/>
                <a:gd name="T13" fmla="*/ 1 h 11"/>
                <a:gd name="T14" fmla="*/ 2 w 9"/>
                <a:gd name="T15" fmla="*/ 0 h 11"/>
                <a:gd name="T16" fmla="*/ 3 w 9"/>
                <a:gd name="T17" fmla="*/ 2 h 11"/>
                <a:gd name="T18" fmla="*/ 8 w 9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1">
                  <a:moveTo>
                    <a:pt x="8" y="7"/>
                  </a:moveTo>
                  <a:lnTo>
                    <a:pt x="7" y="10"/>
                  </a:lnTo>
                  <a:lnTo>
                    <a:pt x="5" y="9"/>
                  </a:lnTo>
                  <a:lnTo>
                    <a:pt x="3" y="10"/>
                  </a:lnTo>
                  <a:lnTo>
                    <a:pt x="1" y="7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9602ED60-D559-EAB6-6875-7272733E5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1071" y="6643686"/>
              <a:ext cx="16484" cy="10990"/>
            </a:xfrm>
            <a:custGeom>
              <a:avLst/>
              <a:gdLst>
                <a:gd name="T0" fmla="*/ 4 w 12"/>
                <a:gd name="T1" fmla="*/ 2 h 10"/>
                <a:gd name="T2" fmla="*/ 4 w 12"/>
                <a:gd name="T3" fmla="*/ 4 h 10"/>
                <a:gd name="T4" fmla="*/ 6 w 12"/>
                <a:gd name="T5" fmla="*/ 3 h 10"/>
                <a:gd name="T6" fmla="*/ 9 w 12"/>
                <a:gd name="T7" fmla="*/ 1 h 10"/>
                <a:gd name="T8" fmla="*/ 11 w 12"/>
                <a:gd name="T9" fmla="*/ 2 h 10"/>
                <a:gd name="T10" fmla="*/ 11 w 12"/>
                <a:gd name="T11" fmla="*/ 5 h 10"/>
                <a:gd name="T12" fmla="*/ 9 w 12"/>
                <a:gd name="T13" fmla="*/ 5 h 10"/>
                <a:gd name="T14" fmla="*/ 9 w 12"/>
                <a:gd name="T15" fmla="*/ 5 h 10"/>
                <a:gd name="T16" fmla="*/ 8 w 12"/>
                <a:gd name="T17" fmla="*/ 7 h 10"/>
                <a:gd name="T18" fmla="*/ 8 w 12"/>
                <a:gd name="T19" fmla="*/ 8 h 10"/>
                <a:gd name="T20" fmla="*/ 6 w 12"/>
                <a:gd name="T21" fmla="*/ 9 h 10"/>
                <a:gd name="T22" fmla="*/ 2 w 12"/>
                <a:gd name="T23" fmla="*/ 5 h 10"/>
                <a:gd name="T24" fmla="*/ 0 w 12"/>
                <a:gd name="T25" fmla="*/ 0 h 10"/>
                <a:gd name="T26" fmla="*/ 5 w 12"/>
                <a:gd name="T27" fmla="*/ 0 h 10"/>
                <a:gd name="T28" fmla="*/ 4 w 12"/>
                <a:gd name="T29" fmla="*/ 1 h 10"/>
                <a:gd name="T30" fmla="*/ 4 w 12"/>
                <a:gd name="T3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0">
                  <a:moveTo>
                    <a:pt x="4" y="2"/>
                  </a:moveTo>
                  <a:lnTo>
                    <a:pt x="4" y="4"/>
                  </a:lnTo>
                  <a:lnTo>
                    <a:pt x="6" y="3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1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7"/>
                  </a:lnTo>
                  <a:lnTo>
                    <a:pt x="8" y="8"/>
                  </a:lnTo>
                  <a:lnTo>
                    <a:pt x="6" y="9"/>
                  </a:lnTo>
                  <a:lnTo>
                    <a:pt x="2" y="5"/>
                  </a:lnTo>
                  <a:lnTo>
                    <a:pt x="0" y="0"/>
                  </a:lnTo>
                  <a:lnTo>
                    <a:pt x="5" y="0"/>
                  </a:lnTo>
                  <a:lnTo>
                    <a:pt x="4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" name="Freeform 58">
              <a:extLst>
                <a:ext uri="{FF2B5EF4-FFF2-40B4-BE49-F238E27FC236}">
                  <a16:creationId xmlns:a16="http://schemas.microsoft.com/office/drawing/2014/main" id="{99454251-8553-FFB0-A326-AEC9F54FF5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49" y="6478830"/>
              <a:ext cx="16487" cy="10990"/>
            </a:xfrm>
            <a:custGeom>
              <a:avLst/>
              <a:gdLst>
                <a:gd name="T0" fmla="*/ 8 w 14"/>
                <a:gd name="T1" fmla="*/ 7 h 10"/>
                <a:gd name="T2" fmla="*/ 3 w 14"/>
                <a:gd name="T3" fmla="*/ 9 h 10"/>
                <a:gd name="T4" fmla="*/ 0 w 14"/>
                <a:gd name="T5" fmla="*/ 8 h 10"/>
                <a:gd name="T6" fmla="*/ 0 w 14"/>
                <a:gd name="T7" fmla="*/ 3 h 10"/>
                <a:gd name="T8" fmla="*/ 2 w 14"/>
                <a:gd name="T9" fmla="*/ 1 h 10"/>
                <a:gd name="T10" fmla="*/ 6 w 14"/>
                <a:gd name="T11" fmla="*/ 0 h 10"/>
                <a:gd name="T12" fmla="*/ 12 w 14"/>
                <a:gd name="T13" fmla="*/ 2 h 10"/>
                <a:gd name="T14" fmla="*/ 13 w 14"/>
                <a:gd name="T15" fmla="*/ 3 h 10"/>
                <a:gd name="T16" fmla="*/ 9 w 14"/>
                <a:gd name="T17" fmla="*/ 5 h 10"/>
                <a:gd name="T18" fmla="*/ 8 w 14"/>
                <a:gd name="T1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0">
                  <a:moveTo>
                    <a:pt x="8" y="7"/>
                  </a:moveTo>
                  <a:lnTo>
                    <a:pt x="3" y="9"/>
                  </a:lnTo>
                  <a:lnTo>
                    <a:pt x="0" y="8"/>
                  </a:lnTo>
                  <a:lnTo>
                    <a:pt x="0" y="3"/>
                  </a:lnTo>
                  <a:lnTo>
                    <a:pt x="2" y="1"/>
                  </a:lnTo>
                  <a:lnTo>
                    <a:pt x="6" y="0"/>
                  </a:lnTo>
                  <a:lnTo>
                    <a:pt x="12" y="2"/>
                  </a:lnTo>
                  <a:lnTo>
                    <a:pt x="13" y="3"/>
                  </a:lnTo>
                  <a:lnTo>
                    <a:pt x="9" y="5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" name="Freeform 60">
              <a:extLst>
                <a:ext uri="{FF2B5EF4-FFF2-40B4-BE49-F238E27FC236}">
                  <a16:creationId xmlns:a16="http://schemas.microsoft.com/office/drawing/2014/main" id="{04DF5567-F8B9-721E-A542-D0082F0B7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9061" y="6726115"/>
              <a:ext cx="43962" cy="82426"/>
            </a:xfrm>
            <a:custGeom>
              <a:avLst/>
              <a:gdLst>
                <a:gd name="T0" fmla="*/ 23 w 34"/>
                <a:gd name="T1" fmla="*/ 62 h 65"/>
                <a:gd name="T2" fmla="*/ 24 w 34"/>
                <a:gd name="T3" fmla="*/ 64 h 65"/>
                <a:gd name="T4" fmla="*/ 23 w 34"/>
                <a:gd name="T5" fmla="*/ 64 h 65"/>
                <a:gd name="T6" fmla="*/ 21 w 34"/>
                <a:gd name="T7" fmla="*/ 61 h 65"/>
                <a:gd name="T8" fmla="*/ 17 w 34"/>
                <a:gd name="T9" fmla="*/ 56 h 65"/>
                <a:gd name="T10" fmla="*/ 16 w 34"/>
                <a:gd name="T11" fmla="*/ 51 h 65"/>
                <a:gd name="T12" fmla="*/ 16 w 34"/>
                <a:gd name="T13" fmla="*/ 49 h 65"/>
                <a:gd name="T14" fmla="*/ 17 w 34"/>
                <a:gd name="T15" fmla="*/ 49 h 65"/>
                <a:gd name="T16" fmla="*/ 18 w 34"/>
                <a:gd name="T17" fmla="*/ 51 h 65"/>
                <a:gd name="T18" fmla="*/ 21 w 34"/>
                <a:gd name="T19" fmla="*/ 52 h 65"/>
                <a:gd name="T20" fmla="*/ 22 w 34"/>
                <a:gd name="T21" fmla="*/ 53 h 65"/>
                <a:gd name="T22" fmla="*/ 22 w 34"/>
                <a:gd name="T23" fmla="*/ 56 h 65"/>
                <a:gd name="T24" fmla="*/ 23 w 34"/>
                <a:gd name="T25" fmla="*/ 58 h 65"/>
                <a:gd name="T26" fmla="*/ 23 w 34"/>
                <a:gd name="T27" fmla="*/ 62 h 65"/>
                <a:gd name="T28" fmla="*/ 26 w 34"/>
                <a:gd name="T29" fmla="*/ 37 h 65"/>
                <a:gd name="T30" fmla="*/ 25 w 34"/>
                <a:gd name="T31" fmla="*/ 40 h 65"/>
                <a:gd name="T32" fmla="*/ 25 w 34"/>
                <a:gd name="T33" fmla="*/ 40 h 65"/>
                <a:gd name="T34" fmla="*/ 22 w 34"/>
                <a:gd name="T35" fmla="*/ 37 h 65"/>
                <a:gd name="T36" fmla="*/ 19 w 34"/>
                <a:gd name="T37" fmla="*/ 35 h 65"/>
                <a:gd name="T38" fmla="*/ 18 w 34"/>
                <a:gd name="T39" fmla="*/ 34 h 65"/>
                <a:gd name="T40" fmla="*/ 17 w 34"/>
                <a:gd name="T41" fmla="*/ 31 h 65"/>
                <a:gd name="T42" fmla="*/ 19 w 34"/>
                <a:gd name="T43" fmla="*/ 31 h 65"/>
                <a:gd name="T44" fmla="*/ 20 w 34"/>
                <a:gd name="T45" fmla="*/ 31 h 65"/>
                <a:gd name="T46" fmla="*/ 25 w 34"/>
                <a:gd name="T47" fmla="*/ 34 h 65"/>
                <a:gd name="T48" fmla="*/ 26 w 34"/>
                <a:gd name="T49" fmla="*/ 36 h 65"/>
                <a:gd name="T50" fmla="*/ 26 w 34"/>
                <a:gd name="T51" fmla="*/ 37 h 65"/>
                <a:gd name="T52" fmla="*/ 8 w 34"/>
                <a:gd name="T53" fmla="*/ 15 h 65"/>
                <a:gd name="T54" fmla="*/ 10 w 34"/>
                <a:gd name="T55" fmla="*/ 18 h 65"/>
                <a:gd name="T56" fmla="*/ 12 w 34"/>
                <a:gd name="T57" fmla="*/ 19 h 65"/>
                <a:gd name="T58" fmla="*/ 10 w 34"/>
                <a:gd name="T59" fmla="*/ 21 h 65"/>
                <a:gd name="T60" fmla="*/ 8 w 34"/>
                <a:gd name="T61" fmla="*/ 21 h 65"/>
                <a:gd name="T62" fmla="*/ 6 w 34"/>
                <a:gd name="T63" fmla="*/ 21 h 65"/>
                <a:gd name="T64" fmla="*/ 2 w 34"/>
                <a:gd name="T65" fmla="*/ 19 h 65"/>
                <a:gd name="T66" fmla="*/ 0 w 34"/>
                <a:gd name="T67" fmla="*/ 15 h 65"/>
                <a:gd name="T68" fmla="*/ 3 w 34"/>
                <a:gd name="T69" fmla="*/ 15 h 65"/>
                <a:gd name="T70" fmla="*/ 6 w 34"/>
                <a:gd name="T71" fmla="*/ 14 h 65"/>
                <a:gd name="T72" fmla="*/ 8 w 34"/>
                <a:gd name="T73" fmla="*/ 15 h 65"/>
                <a:gd name="T74" fmla="*/ 26 w 34"/>
                <a:gd name="T75" fmla="*/ 8 h 65"/>
                <a:gd name="T76" fmla="*/ 25 w 34"/>
                <a:gd name="T77" fmla="*/ 18 h 65"/>
                <a:gd name="T78" fmla="*/ 23 w 34"/>
                <a:gd name="T79" fmla="*/ 18 h 65"/>
                <a:gd name="T80" fmla="*/ 22 w 34"/>
                <a:gd name="T81" fmla="*/ 15 h 65"/>
                <a:gd name="T82" fmla="*/ 20 w 34"/>
                <a:gd name="T83" fmla="*/ 15 h 65"/>
                <a:gd name="T84" fmla="*/ 19 w 34"/>
                <a:gd name="T85" fmla="*/ 17 h 65"/>
                <a:gd name="T86" fmla="*/ 19 w 34"/>
                <a:gd name="T87" fmla="*/ 18 h 65"/>
                <a:gd name="T88" fmla="*/ 20 w 34"/>
                <a:gd name="T89" fmla="*/ 19 h 65"/>
                <a:gd name="T90" fmla="*/ 23 w 34"/>
                <a:gd name="T91" fmla="*/ 25 h 65"/>
                <a:gd name="T92" fmla="*/ 23 w 34"/>
                <a:gd name="T93" fmla="*/ 27 h 65"/>
                <a:gd name="T94" fmla="*/ 23 w 34"/>
                <a:gd name="T95" fmla="*/ 28 h 65"/>
                <a:gd name="T96" fmla="*/ 20 w 34"/>
                <a:gd name="T97" fmla="*/ 26 h 65"/>
                <a:gd name="T98" fmla="*/ 14 w 34"/>
                <a:gd name="T99" fmla="*/ 18 h 65"/>
                <a:gd name="T100" fmla="*/ 9 w 34"/>
                <a:gd name="T101" fmla="*/ 5 h 65"/>
                <a:gd name="T102" fmla="*/ 15 w 34"/>
                <a:gd name="T103" fmla="*/ 3 h 65"/>
                <a:gd name="T104" fmla="*/ 20 w 34"/>
                <a:gd name="T105" fmla="*/ 6 h 65"/>
                <a:gd name="T106" fmla="*/ 26 w 34"/>
                <a:gd name="T107" fmla="*/ 8 h 65"/>
                <a:gd name="T108" fmla="*/ 33 w 34"/>
                <a:gd name="T109" fmla="*/ 7 h 65"/>
                <a:gd name="T110" fmla="*/ 31 w 34"/>
                <a:gd name="T111" fmla="*/ 12 h 65"/>
                <a:gd name="T112" fmla="*/ 29 w 34"/>
                <a:gd name="T113" fmla="*/ 11 h 65"/>
                <a:gd name="T114" fmla="*/ 28 w 34"/>
                <a:gd name="T115" fmla="*/ 10 h 65"/>
                <a:gd name="T116" fmla="*/ 28 w 34"/>
                <a:gd name="T117" fmla="*/ 9 h 65"/>
                <a:gd name="T118" fmla="*/ 28 w 34"/>
                <a:gd name="T119" fmla="*/ 6 h 65"/>
                <a:gd name="T120" fmla="*/ 28 w 34"/>
                <a:gd name="T121" fmla="*/ 0 h 65"/>
                <a:gd name="T122" fmla="*/ 31 w 34"/>
                <a:gd name="T123" fmla="*/ 4 h 65"/>
                <a:gd name="T124" fmla="*/ 33 w 34"/>
                <a:gd name="T125" fmla="*/ 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" h="65">
                  <a:moveTo>
                    <a:pt x="23" y="62"/>
                  </a:moveTo>
                  <a:lnTo>
                    <a:pt x="24" y="64"/>
                  </a:lnTo>
                  <a:lnTo>
                    <a:pt x="23" y="64"/>
                  </a:lnTo>
                  <a:lnTo>
                    <a:pt x="21" y="61"/>
                  </a:lnTo>
                  <a:lnTo>
                    <a:pt x="17" y="56"/>
                  </a:lnTo>
                  <a:lnTo>
                    <a:pt x="16" y="51"/>
                  </a:lnTo>
                  <a:lnTo>
                    <a:pt x="16" y="49"/>
                  </a:lnTo>
                  <a:lnTo>
                    <a:pt x="17" y="49"/>
                  </a:lnTo>
                  <a:lnTo>
                    <a:pt x="18" y="51"/>
                  </a:lnTo>
                  <a:lnTo>
                    <a:pt x="21" y="52"/>
                  </a:lnTo>
                  <a:lnTo>
                    <a:pt x="22" y="53"/>
                  </a:lnTo>
                  <a:lnTo>
                    <a:pt x="22" y="56"/>
                  </a:lnTo>
                  <a:lnTo>
                    <a:pt x="23" y="58"/>
                  </a:lnTo>
                  <a:lnTo>
                    <a:pt x="23" y="62"/>
                  </a:lnTo>
                  <a:close/>
                  <a:moveTo>
                    <a:pt x="26" y="37"/>
                  </a:moveTo>
                  <a:lnTo>
                    <a:pt x="25" y="40"/>
                  </a:lnTo>
                  <a:lnTo>
                    <a:pt x="25" y="40"/>
                  </a:lnTo>
                  <a:lnTo>
                    <a:pt x="22" y="37"/>
                  </a:lnTo>
                  <a:lnTo>
                    <a:pt x="19" y="35"/>
                  </a:lnTo>
                  <a:lnTo>
                    <a:pt x="18" y="34"/>
                  </a:lnTo>
                  <a:lnTo>
                    <a:pt x="17" y="31"/>
                  </a:lnTo>
                  <a:lnTo>
                    <a:pt x="19" y="31"/>
                  </a:lnTo>
                  <a:lnTo>
                    <a:pt x="20" y="31"/>
                  </a:lnTo>
                  <a:lnTo>
                    <a:pt x="25" y="34"/>
                  </a:lnTo>
                  <a:lnTo>
                    <a:pt x="26" y="36"/>
                  </a:lnTo>
                  <a:lnTo>
                    <a:pt x="26" y="37"/>
                  </a:lnTo>
                  <a:close/>
                  <a:moveTo>
                    <a:pt x="8" y="15"/>
                  </a:moveTo>
                  <a:lnTo>
                    <a:pt x="10" y="18"/>
                  </a:lnTo>
                  <a:lnTo>
                    <a:pt x="12" y="19"/>
                  </a:lnTo>
                  <a:lnTo>
                    <a:pt x="10" y="21"/>
                  </a:lnTo>
                  <a:lnTo>
                    <a:pt x="8" y="21"/>
                  </a:lnTo>
                  <a:lnTo>
                    <a:pt x="6" y="21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6" y="14"/>
                  </a:lnTo>
                  <a:lnTo>
                    <a:pt x="8" y="15"/>
                  </a:lnTo>
                  <a:close/>
                  <a:moveTo>
                    <a:pt x="26" y="8"/>
                  </a:moveTo>
                  <a:lnTo>
                    <a:pt x="25" y="18"/>
                  </a:lnTo>
                  <a:lnTo>
                    <a:pt x="23" y="18"/>
                  </a:lnTo>
                  <a:lnTo>
                    <a:pt x="22" y="15"/>
                  </a:lnTo>
                  <a:lnTo>
                    <a:pt x="20" y="15"/>
                  </a:lnTo>
                  <a:lnTo>
                    <a:pt x="19" y="17"/>
                  </a:lnTo>
                  <a:lnTo>
                    <a:pt x="19" y="18"/>
                  </a:lnTo>
                  <a:lnTo>
                    <a:pt x="20" y="19"/>
                  </a:lnTo>
                  <a:lnTo>
                    <a:pt x="23" y="25"/>
                  </a:lnTo>
                  <a:lnTo>
                    <a:pt x="23" y="27"/>
                  </a:lnTo>
                  <a:lnTo>
                    <a:pt x="23" y="28"/>
                  </a:lnTo>
                  <a:lnTo>
                    <a:pt x="20" y="26"/>
                  </a:lnTo>
                  <a:lnTo>
                    <a:pt x="14" y="18"/>
                  </a:lnTo>
                  <a:lnTo>
                    <a:pt x="9" y="5"/>
                  </a:lnTo>
                  <a:lnTo>
                    <a:pt x="15" y="3"/>
                  </a:lnTo>
                  <a:lnTo>
                    <a:pt x="20" y="6"/>
                  </a:lnTo>
                  <a:lnTo>
                    <a:pt x="26" y="8"/>
                  </a:lnTo>
                  <a:close/>
                  <a:moveTo>
                    <a:pt x="33" y="7"/>
                  </a:moveTo>
                  <a:lnTo>
                    <a:pt x="31" y="12"/>
                  </a:lnTo>
                  <a:lnTo>
                    <a:pt x="29" y="11"/>
                  </a:lnTo>
                  <a:lnTo>
                    <a:pt x="28" y="10"/>
                  </a:lnTo>
                  <a:lnTo>
                    <a:pt x="28" y="9"/>
                  </a:lnTo>
                  <a:lnTo>
                    <a:pt x="28" y="6"/>
                  </a:lnTo>
                  <a:lnTo>
                    <a:pt x="28" y="0"/>
                  </a:lnTo>
                  <a:lnTo>
                    <a:pt x="31" y="4"/>
                  </a:lnTo>
                  <a:lnTo>
                    <a:pt x="33" y="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" name="Freeform 61">
              <a:extLst>
                <a:ext uri="{FF2B5EF4-FFF2-40B4-BE49-F238E27FC236}">
                  <a16:creationId xmlns:a16="http://schemas.microsoft.com/office/drawing/2014/main" id="{A2E31C5E-3F24-3A6E-30EC-E2D25566B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1042" y="6786561"/>
              <a:ext cx="10990" cy="21981"/>
            </a:xfrm>
            <a:custGeom>
              <a:avLst/>
              <a:gdLst>
                <a:gd name="T0" fmla="*/ 7 w 9"/>
                <a:gd name="T1" fmla="*/ 13 h 16"/>
                <a:gd name="T2" fmla="*/ 8 w 9"/>
                <a:gd name="T3" fmla="*/ 15 h 16"/>
                <a:gd name="T4" fmla="*/ 7 w 9"/>
                <a:gd name="T5" fmla="*/ 15 h 16"/>
                <a:gd name="T6" fmla="*/ 5 w 9"/>
                <a:gd name="T7" fmla="*/ 12 h 16"/>
                <a:gd name="T8" fmla="*/ 1 w 9"/>
                <a:gd name="T9" fmla="*/ 7 h 16"/>
                <a:gd name="T10" fmla="*/ 0 w 9"/>
                <a:gd name="T11" fmla="*/ 2 h 16"/>
                <a:gd name="T12" fmla="*/ 0 w 9"/>
                <a:gd name="T13" fmla="*/ 0 h 16"/>
                <a:gd name="T14" fmla="*/ 1 w 9"/>
                <a:gd name="T15" fmla="*/ 0 h 16"/>
                <a:gd name="T16" fmla="*/ 2 w 9"/>
                <a:gd name="T17" fmla="*/ 2 h 16"/>
                <a:gd name="T18" fmla="*/ 5 w 9"/>
                <a:gd name="T19" fmla="*/ 3 h 16"/>
                <a:gd name="T20" fmla="*/ 6 w 9"/>
                <a:gd name="T21" fmla="*/ 4 h 16"/>
                <a:gd name="T22" fmla="*/ 6 w 9"/>
                <a:gd name="T23" fmla="*/ 7 h 16"/>
                <a:gd name="T24" fmla="*/ 7 w 9"/>
                <a:gd name="T25" fmla="*/ 9 h 16"/>
                <a:gd name="T26" fmla="*/ 7 w 9"/>
                <a:gd name="T2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6">
                  <a:moveTo>
                    <a:pt x="7" y="13"/>
                  </a:moveTo>
                  <a:lnTo>
                    <a:pt x="8" y="15"/>
                  </a:lnTo>
                  <a:lnTo>
                    <a:pt x="7" y="15"/>
                  </a:lnTo>
                  <a:lnTo>
                    <a:pt x="5" y="12"/>
                  </a:lnTo>
                  <a:lnTo>
                    <a:pt x="1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5" y="3"/>
                  </a:lnTo>
                  <a:lnTo>
                    <a:pt x="6" y="4"/>
                  </a:lnTo>
                  <a:lnTo>
                    <a:pt x="6" y="7"/>
                  </a:lnTo>
                  <a:lnTo>
                    <a:pt x="7" y="9"/>
                  </a:lnTo>
                  <a:lnTo>
                    <a:pt x="7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" name="Freeform 62">
              <a:extLst>
                <a:ext uri="{FF2B5EF4-FFF2-40B4-BE49-F238E27FC236}">
                  <a16:creationId xmlns:a16="http://schemas.microsoft.com/office/drawing/2014/main" id="{0F46F84C-B2A8-3A7D-02D8-F7C3E6EFF3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1042" y="6764580"/>
              <a:ext cx="10990" cy="10990"/>
            </a:xfrm>
            <a:custGeom>
              <a:avLst/>
              <a:gdLst>
                <a:gd name="T0" fmla="*/ 9 w 10"/>
                <a:gd name="T1" fmla="*/ 6 h 10"/>
                <a:gd name="T2" fmla="*/ 8 w 10"/>
                <a:gd name="T3" fmla="*/ 9 h 10"/>
                <a:gd name="T4" fmla="*/ 8 w 10"/>
                <a:gd name="T5" fmla="*/ 9 h 10"/>
                <a:gd name="T6" fmla="*/ 5 w 10"/>
                <a:gd name="T7" fmla="*/ 6 h 10"/>
                <a:gd name="T8" fmla="*/ 2 w 10"/>
                <a:gd name="T9" fmla="*/ 4 h 10"/>
                <a:gd name="T10" fmla="*/ 1 w 10"/>
                <a:gd name="T11" fmla="*/ 3 h 10"/>
                <a:gd name="T12" fmla="*/ 0 w 10"/>
                <a:gd name="T13" fmla="*/ 0 h 10"/>
                <a:gd name="T14" fmla="*/ 2 w 10"/>
                <a:gd name="T15" fmla="*/ 0 h 10"/>
                <a:gd name="T16" fmla="*/ 3 w 10"/>
                <a:gd name="T17" fmla="*/ 0 h 10"/>
                <a:gd name="T18" fmla="*/ 8 w 10"/>
                <a:gd name="T19" fmla="*/ 3 h 10"/>
                <a:gd name="T20" fmla="*/ 9 w 10"/>
                <a:gd name="T21" fmla="*/ 5 h 10"/>
                <a:gd name="T22" fmla="*/ 9 w 10"/>
                <a:gd name="T2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9" y="6"/>
                  </a:moveTo>
                  <a:lnTo>
                    <a:pt x="8" y="9"/>
                  </a:lnTo>
                  <a:lnTo>
                    <a:pt x="8" y="9"/>
                  </a:lnTo>
                  <a:lnTo>
                    <a:pt x="5" y="6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8" y="3"/>
                  </a:lnTo>
                  <a:lnTo>
                    <a:pt x="9" y="5"/>
                  </a:lnTo>
                  <a:lnTo>
                    <a:pt x="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" name="Freeform 63">
              <a:extLst>
                <a:ext uri="{FF2B5EF4-FFF2-40B4-BE49-F238E27FC236}">
                  <a16:creationId xmlns:a16="http://schemas.microsoft.com/office/drawing/2014/main" id="{6EB25B0E-93F6-D786-20D9-4CB663B111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9061" y="6742599"/>
              <a:ext cx="16484" cy="10990"/>
            </a:xfrm>
            <a:custGeom>
              <a:avLst/>
              <a:gdLst>
                <a:gd name="T0" fmla="*/ 8 w 13"/>
                <a:gd name="T1" fmla="*/ 1 h 8"/>
                <a:gd name="T2" fmla="*/ 10 w 13"/>
                <a:gd name="T3" fmla="*/ 4 h 8"/>
                <a:gd name="T4" fmla="*/ 12 w 13"/>
                <a:gd name="T5" fmla="*/ 5 h 8"/>
                <a:gd name="T6" fmla="*/ 10 w 13"/>
                <a:gd name="T7" fmla="*/ 7 h 8"/>
                <a:gd name="T8" fmla="*/ 8 w 13"/>
                <a:gd name="T9" fmla="*/ 7 h 8"/>
                <a:gd name="T10" fmla="*/ 6 w 13"/>
                <a:gd name="T11" fmla="*/ 7 h 8"/>
                <a:gd name="T12" fmla="*/ 2 w 13"/>
                <a:gd name="T13" fmla="*/ 5 h 8"/>
                <a:gd name="T14" fmla="*/ 0 w 13"/>
                <a:gd name="T15" fmla="*/ 1 h 8"/>
                <a:gd name="T16" fmla="*/ 3 w 13"/>
                <a:gd name="T17" fmla="*/ 1 h 8"/>
                <a:gd name="T18" fmla="*/ 6 w 13"/>
                <a:gd name="T19" fmla="*/ 0 h 8"/>
                <a:gd name="T20" fmla="*/ 8 w 13"/>
                <a:gd name="T21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8">
                  <a:moveTo>
                    <a:pt x="8" y="1"/>
                  </a:moveTo>
                  <a:lnTo>
                    <a:pt x="10" y="4"/>
                  </a:lnTo>
                  <a:lnTo>
                    <a:pt x="12" y="5"/>
                  </a:lnTo>
                  <a:lnTo>
                    <a:pt x="10" y="7"/>
                  </a:lnTo>
                  <a:lnTo>
                    <a:pt x="8" y="7"/>
                  </a:lnTo>
                  <a:lnTo>
                    <a:pt x="6" y="7"/>
                  </a:lnTo>
                  <a:lnTo>
                    <a:pt x="2" y="5"/>
                  </a:lnTo>
                  <a:lnTo>
                    <a:pt x="0" y="1"/>
                  </a:lnTo>
                  <a:lnTo>
                    <a:pt x="3" y="1"/>
                  </a:lnTo>
                  <a:lnTo>
                    <a:pt x="6" y="0"/>
                  </a:lnTo>
                  <a:lnTo>
                    <a:pt x="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" name="Freeform 64">
              <a:extLst>
                <a:ext uri="{FF2B5EF4-FFF2-40B4-BE49-F238E27FC236}">
                  <a16:creationId xmlns:a16="http://schemas.microsoft.com/office/drawing/2014/main" id="{5C6DCB58-3E76-8BBF-84C3-C6062BADE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0052" y="6726115"/>
              <a:ext cx="21981" cy="32971"/>
            </a:xfrm>
            <a:custGeom>
              <a:avLst/>
              <a:gdLst>
                <a:gd name="T0" fmla="*/ 17 w 18"/>
                <a:gd name="T1" fmla="*/ 5 h 26"/>
                <a:gd name="T2" fmla="*/ 16 w 18"/>
                <a:gd name="T3" fmla="*/ 15 h 26"/>
                <a:gd name="T4" fmla="*/ 14 w 18"/>
                <a:gd name="T5" fmla="*/ 15 h 26"/>
                <a:gd name="T6" fmla="*/ 13 w 18"/>
                <a:gd name="T7" fmla="*/ 12 h 26"/>
                <a:gd name="T8" fmla="*/ 11 w 18"/>
                <a:gd name="T9" fmla="*/ 12 h 26"/>
                <a:gd name="T10" fmla="*/ 10 w 18"/>
                <a:gd name="T11" fmla="*/ 14 h 26"/>
                <a:gd name="T12" fmla="*/ 10 w 18"/>
                <a:gd name="T13" fmla="*/ 15 h 26"/>
                <a:gd name="T14" fmla="*/ 11 w 18"/>
                <a:gd name="T15" fmla="*/ 16 h 26"/>
                <a:gd name="T16" fmla="*/ 14 w 18"/>
                <a:gd name="T17" fmla="*/ 22 h 26"/>
                <a:gd name="T18" fmla="*/ 14 w 18"/>
                <a:gd name="T19" fmla="*/ 24 h 26"/>
                <a:gd name="T20" fmla="*/ 14 w 18"/>
                <a:gd name="T21" fmla="*/ 25 h 26"/>
                <a:gd name="T22" fmla="*/ 11 w 18"/>
                <a:gd name="T23" fmla="*/ 23 h 26"/>
                <a:gd name="T24" fmla="*/ 5 w 18"/>
                <a:gd name="T25" fmla="*/ 15 h 26"/>
                <a:gd name="T26" fmla="*/ 0 w 18"/>
                <a:gd name="T27" fmla="*/ 2 h 26"/>
                <a:gd name="T28" fmla="*/ 6 w 18"/>
                <a:gd name="T29" fmla="*/ 0 h 26"/>
                <a:gd name="T30" fmla="*/ 11 w 18"/>
                <a:gd name="T31" fmla="*/ 3 h 26"/>
                <a:gd name="T32" fmla="*/ 17 w 18"/>
                <a:gd name="T33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6">
                  <a:moveTo>
                    <a:pt x="17" y="5"/>
                  </a:moveTo>
                  <a:lnTo>
                    <a:pt x="16" y="15"/>
                  </a:lnTo>
                  <a:lnTo>
                    <a:pt x="14" y="15"/>
                  </a:lnTo>
                  <a:lnTo>
                    <a:pt x="13" y="12"/>
                  </a:lnTo>
                  <a:lnTo>
                    <a:pt x="11" y="12"/>
                  </a:lnTo>
                  <a:lnTo>
                    <a:pt x="10" y="14"/>
                  </a:lnTo>
                  <a:lnTo>
                    <a:pt x="10" y="15"/>
                  </a:lnTo>
                  <a:lnTo>
                    <a:pt x="11" y="16"/>
                  </a:lnTo>
                  <a:lnTo>
                    <a:pt x="14" y="22"/>
                  </a:lnTo>
                  <a:lnTo>
                    <a:pt x="14" y="24"/>
                  </a:lnTo>
                  <a:lnTo>
                    <a:pt x="14" y="25"/>
                  </a:lnTo>
                  <a:lnTo>
                    <a:pt x="11" y="23"/>
                  </a:lnTo>
                  <a:lnTo>
                    <a:pt x="5" y="15"/>
                  </a:lnTo>
                  <a:lnTo>
                    <a:pt x="0" y="2"/>
                  </a:lnTo>
                  <a:lnTo>
                    <a:pt x="6" y="0"/>
                  </a:lnTo>
                  <a:lnTo>
                    <a:pt x="11" y="3"/>
                  </a:lnTo>
                  <a:lnTo>
                    <a:pt x="1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" name="Freeform 65">
              <a:extLst>
                <a:ext uri="{FF2B5EF4-FFF2-40B4-BE49-F238E27FC236}">
                  <a16:creationId xmlns:a16="http://schemas.microsoft.com/office/drawing/2014/main" id="{DB22C906-0DCA-A62F-7E9F-05FA30387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52032" y="6726115"/>
              <a:ext cx="5493" cy="16484"/>
            </a:xfrm>
            <a:custGeom>
              <a:avLst/>
              <a:gdLst>
                <a:gd name="T0" fmla="*/ 5 w 6"/>
                <a:gd name="T1" fmla="*/ 7 h 13"/>
                <a:gd name="T2" fmla="*/ 3 w 6"/>
                <a:gd name="T3" fmla="*/ 12 h 13"/>
                <a:gd name="T4" fmla="*/ 1 w 6"/>
                <a:gd name="T5" fmla="*/ 11 h 13"/>
                <a:gd name="T6" fmla="*/ 0 w 6"/>
                <a:gd name="T7" fmla="*/ 10 h 13"/>
                <a:gd name="T8" fmla="*/ 0 w 6"/>
                <a:gd name="T9" fmla="*/ 9 h 13"/>
                <a:gd name="T10" fmla="*/ 0 w 6"/>
                <a:gd name="T11" fmla="*/ 6 h 13"/>
                <a:gd name="T12" fmla="*/ 0 w 6"/>
                <a:gd name="T13" fmla="*/ 0 h 13"/>
                <a:gd name="T14" fmla="*/ 3 w 6"/>
                <a:gd name="T15" fmla="*/ 4 h 13"/>
                <a:gd name="T16" fmla="*/ 5 w 6"/>
                <a:gd name="T17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3">
                  <a:moveTo>
                    <a:pt x="5" y="7"/>
                  </a:moveTo>
                  <a:lnTo>
                    <a:pt x="3" y="12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4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" name="Freeform 66">
              <a:extLst>
                <a:ext uri="{FF2B5EF4-FFF2-40B4-BE49-F238E27FC236}">
                  <a16:creationId xmlns:a16="http://schemas.microsoft.com/office/drawing/2014/main" id="{813ADCF9-6070-B732-91D8-1534F246C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23468" y="7544897"/>
              <a:ext cx="571500" cy="560510"/>
            </a:xfrm>
            <a:custGeom>
              <a:avLst/>
              <a:gdLst>
                <a:gd name="T0" fmla="*/ 451 w 457"/>
                <a:gd name="T1" fmla="*/ 432 h 448"/>
                <a:gd name="T2" fmla="*/ 434 w 457"/>
                <a:gd name="T3" fmla="*/ 434 h 448"/>
                <a:gd name="T4" fmla="*/ 428 w 457"/>
                <a:gd name="T5" fmla="*/ 421 h 448"/>
                <a:gd name="T6" fmla="*/ 425 w 457"/>
                <a:gd name="T7" fmla="*/ 405 h 448"/>
                <a:gd name="T8" fmla="*/ 447 w 457"/>
                <a:gd name="T9" fmla="*/ 390 h 448"/>
                <a:gd name="T10" fmla="*/ 454 w 457"/>
                <a:gd name="T11" fmla="*/ 384 h 448"/>
                <a:gd name="T12" fmla="*/ 243 w 457"/>
                <a:gd name="T13" fmla="*/ 19 h 448"/>
                <a:gd name="T14" fmla="*/ 263 w 457"/>
                <a:gd name="T15" fmla="*/ 30 h 448"/>
                <a:gd name="T16" fmla="*/ 281 w 457"/>
                <a:gd name="T17" fmla="*/ 38 h 448"/>
                <a:gd name="T18" fmla="*/ 283 w 457"/>
                <a:gd name="T19" fmla="*/ 55 h 448"/>
                <a:gd name="T20" fmla="*/ 306 w 457"/>
                <a:gd name="T21" fmla="*/ 47 h 448"/>
                <a:gd name="T22" fmla="*/ 320 w 457"/>
                <a:gd name="T23" fmla="*/ 70 h 448"/>
                <a:gd name="T24" fmla="*/ 339 w 457"/>
                <a:gd name="T25" fmla="*/ 79 h 448"/>
                <a:gd name="T26" fmla="*/ 355 w 457"/>
                <a:gd name="T27" fmla="*/ 81 h 448"/>
                <a:gd name="T28" fmla="*/ 371 w 457"/>
                <a:gd name="T29" fmla="*/ 93 h 448"/>
                <a:gd name="T30" fmla="*/ 389 w 457"/>
                <a:gd name="T31" fmla="*/ 96 h 448"/>
                <a:gd name="T32" fmla="*/ 401 w 457"/>
                <a:gd name="T33" fmla="*/ 121 h 448"/>
                <a:gd name="T34" fmla="*/ 393 w 457"/>
                <a:gd name="T35" fmla="*/ 170 h 448"/>
                <a:gd name="T36" fmla="*/ 379 w 457"/>
                <a:gd name="T37" fmla="*/ 175 h 448"/>
                <a:gd name="T38" fmla="*/ 369 w 457"/>
                <a:gd name="T39" fmla="*/ 191 h 448"/>
                <a:gd name="T40" fmla="*/ 347 w 457"/>
                <a:gd name="T41" fmla="*/ 218 h 448"/>
                <a:gd name="T42" fmla="*/ 343 w 457"/>
                <a:gd name="T43" fmla="*/ 238 h 448"/>
                <a:gd name="T44" fmla="*/ 367 w 457"/>
                <a:gd name="T45" fmla="*/ 225 h 448"/>
                <a:gd name="T46" fmla="*/ 375 w 457"/>
                <a:gd name="T47" fmla="*/ 246 h 448"/>
                <a:gd name="T48" fmla="*/ 379 w 457"/>
                <a:gd name="T49" fmla="*/ 270 h 448"/>
                <a:gd name="T50" fmla="*/ 363 w 457"/>
                <a:gd name="T51" fmla="*/ 284 h 448"/>
                <a:gd name="T52" fmla="*/ 376 w 457"/>
                <a:gd name="T53" fmla="*/ 302 h 448"/>
                <a:gd name="T54" fmla="*/ 374 w 457"/>
                <a:gd name="T55" fmla="*/ 321 h 448"/>
                <a:gd name="T56" fmla="*/ 391 w 457"/>
                <a:gd name="T57" fmla="*/ 338 h 448"/>
                <a:gd name="T58" fmla="*/ 383 w 457"/>
                <a:gd name="T59" fmla="*/ 347 h 448"/>
                <a:gd name="T60" fmla="*/ 344 w 457"/>
                <a:gd name="T61" fmla="*/ 373 h 448"/>
                <a:gd name="T62" fmla="*/ 310 w 457"/>
                <a:gd name="T63" fmla="*/ 359 h 448"/>
                <a:gd name="T64" fmla="*/ 291 w 457"/>
                <a:gd name="T65" fmla="*/ 358 h 448"/>
                <a:gd name="T66" fmla="*/ 253 w 457"/>
                <a:gd name="T67" fmla="*/ 374 h 448"/>
                <a:gd name="T68" fmla="*/ 242 w 457"/>
                <a:gd name="T69" fmla="*/ 402 h 448"/>
                <a:gd name="T70" fmla="*/ 217 w 457"/>
                <a:gd name="T71" fmla="*/ 406 h 448"/>
                <a:gd name="T72" fmla="*/ 202 w 457"/>
                <a:gd name="T73" fmla="*/ 394 h 448"/>
                <a:gd name="T74" fmla="*/ 174 w 457"/>
                <a:gd name="T75" fmla="*/ 384 h 448"/>
                <a:gd name="T76" fmla="*/ 150 w 457"/>
                <a:gd name="T77" fmla="*/ 391 h 448"/>
                <a:gd name="T78" fmla="*/ 133 w 457"/>
                <a:gd name="T79" fmla="*/ 386 h 448"/>
                <a:gd name="T80" fmla="*/ 109 w 457"/>
                <a:gd name="T81" fmla="*/ 375 h 448"/>
                <a:gd name="T82" fmla="*/ 105 w 457"/>
                <a:gd name="T83" fmla="*/ 366 h 448"/>
                <a:gd name="T84" fmla="*/ 112 w 457"/>
                <a:gd name="T85" fmla="*/ 309 h 448"/>
                <a:gd name="T86" fmla="*/ 122 w 457"/>
                <a:gd name="T87" fmla="*/ 269 h 448"/>
                <a:gd name="T88" fmla="*/ 124 w 457"/>
                <a:gd name="T89" fmla="*/ 265 h 448"/>
                <a:gd name="T90" fmla="*/ 116 w 457"/>
                <a:gd name="T91" fmla="*/ 233 h 448"/>
                <a:gd name="T92" fmla="*/ 87 w 457"/>
                <a:gd name="T93" fmla="*/ 197 h 448"/>
                <a:gd name="T94" fmla="*/ 89 w 457"/>
                <a:gd name="T95" fmla="*/ 184 h 448"/>
                <a:gd name="T96" fmla="*/ 64 w 457"/>
                <a:gd name="T97" fmla="*/ 174 h 448"/>
                <a:gd name="T98" fmla="*/ 46 w 457"/>
                <a:gd name="T99" fmla="*/ 165 h 448"/>
                <a:gd name="T100" fmla="*/ 2 w 457"/>
                <a:gd name="T101" fmla="*/ 149 h 448"/>
                <a:gd name="T102" fmla="*/ 9 w 457"/>
                <a:gd name="T103" fmla="*/ 137 h 448"/>
                <a:gd name="T104" fmla="*/ 0 w 457"/>
                <a:gd name="T105" fmla="*/ 129 h 448"/>
                <a:gd name="T106" fmla="*/ 63 w 457"/>
                <a:gd name="T107" fmla="*/ 123 h 448"/>
                <a:gd name="T108" fmla="*/ 108 w 457"/>
                <a:gd name="T109" fmla="*/ 120 h 448"/>
                <a:gd name="T110" fmla="*/ 101 w 457"/>
                <a:gd name="T111" fmla="*/ 71 h 448"/>
                <a:gd name="T112" fmla="*/ 146 w 457"/>
                <a:gd name="T113" fmla="*/ 89 h 448"/>
                <a:gd name="T114" fmla="*/ 171 w 457"/>
                <a:gd name="T115" fmla="*/ 61 h 448"/>
                <a:gd name="T116" fmla="*/ 205 w 457"/>
                <a:gd name="T117" fmla="*/ 10 h 448"/>
                <a:gd name="T118" fmla="*/ 237 w 457"/>
                <a:gd name="T119" fmla="*/ 14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7" h="448">
                  <a:moveTo>
                    <a:pt x="454" y="386"/>
                  </a:moveTo>
                  <a:lnTo>
                    <a:pt x="453" y="392"/>
                  </a:lnTo>
                  <a:lnTo>
                    <a:pt x="453" y="394"/>
                  </a:lnTo>
                  <a:lnTo>
                    <a:pt x="454" y="395"/>
                  </a:lnTo>
                  <a:lnTo>
                    <a:pt x="455" y="397"/>
                  </a:lnTo>
                  <a:lnTo>
                    <a:pt x="456" y="414"/>
                  </a:lnTo>
                  <a:lnTo>
                    <a:pt x="456" y="415"/>
                  </a:lnTo>
                  <a:lnTo>
                    <a:pt x="452" y="422"/>
                  </a:lnTo>
                  <a:lnTo>
                    <a:pt x="452" y="424"/>
                  </a:lnTo>
                  <a:lnTo>
                    <a:pt x="451" y="432"/>
                  </a:lnTo>
                  <a:lnTo>
                    <a:pt x="450" y="434"/>
                  </a:lnTo>
                  <a:lnTo>
                    <a:pt x="449" y="436"/>
                  </a:lnTo>
                  <a:lnTo>
                    <a:pt x="447" y="444"/>
                  </a:lnTo>
                  <a:lnTo>
                    <a:pt x="444" y="447"/>
                  </a:lnTo>
                  <a:lnTo>
                    <a:pt x="439" y="443"/>
                  </a:lnTo>
                  <a:lnTo>
                    <a:pt x="435" y="441"/>
                  </a:lnTo>
                  <a:lnTo>
                    <a:pt x="433" y="439"/>
                  </a:lnTo>
                  <a:lnTo>
                    <a:pt x="432" y="438"/>
                  </a:lnTo>
                  <a:lnTo>
                    <a:pt x="433" y="436"/>
                  </a:lnTo>
                  <a:lnTo>
                    <a:pt x="434" y="434"/>
                  </a:lnTo>
                  <a:lnTo>
                    <a:pt x="435" y="433"/>
                  </a:lnTo>
                  <a:lnTo>
                    <a:pt x="431" y="432"/>
                  </a:lnTo>
                  <a:lnTo>
                    <a:pt x="430" y="431"/>
                  </a:lnTo>
                  <a:lnTo>
                    <a:pt x="430" y="429"/>
                  </a:lnTo>
                  <a:lnTo>
                    <a:pt x="431" y="426"/>
                  </a:lnTo>
                  <a:lnTo>
                    <a:pt x="430" y="424"/>
                  </a:lnTo>
                  <a:lnTo>
                    <a:pt x="428" y="424"/>
                  </a:lnTo>
                  <a:lnTo>
                    <a:pt x="426" y="423"/>
                  </a:lnTo>
                  <a:lnTo>
                    <a:pt x="426" y="422"/>
                  </a:lnTo>
                  <a:lnTo>
                    <a:pt x="428" y="421"/>
                  </a:lnTo>
                  <a:lnTo>
                    <a:pt x="429" y="418"/>
                  </a:lnTo>
                  <a:lnTo>
                    <a:pt x="429" y="417"/>
                  </a:lnTo>
                  <a:lnTo>
                    <a:pt x="427" y="416"/>
                  </a:lnTo>
                  <a:lnTo>
                    <a:pt x="425" y="414"/>
                  </a:lnTo>
                  <a:lnTo>
                    <a:pt x="425" y="411"/>
                  </a:lnTo>
                  <a:lnTo>
                    <a:pt x="426" y="410"/>
                  </a:lnTo>
                  <a:lnTo>
                    <a:pt x="428" y="409"/>
                  </a:lnTo>
                  <a:lnTo>
                    <a:pt x="426" y="406"/>
                  </a:lnTo>
                  <a:lnTo>
                    <a:pt x="425" y="406"/>
                  </a:lnTo>
                  <a:lnTo>
                    <a:pt x="425" y="405"/>
                  </a:lnTo>
                  <a:lnTo>
                    <a:pt x="425" y="404"/>
                  </a:lnTo>
                  <a:lnTo>
                    <a:pt x="427" y="403"/>
                  </a:lnTo>
                  <a:lnTo>
                    <a:pt x="430" y="397"/>
                  </a:lnTo>
                  <a:lnTo>
                    <a:pt x="432" y="395"/>
                  </a:lnTo>
                  <a:lnTo>
                    <a:pt x="438" y="393"/>
                  </a:lnTo>
                  <a:lnTo>
                    <a:pt x="440" y="392"/>
                  </a:lnTo>
                  <a:lnTo>
                    <a:pt x="441" y="390"/>
                  </a:lnTo>
                  <a:lnTo>
                    <a:pt x="443" y="389"/>
                  </a:lnTo>
                  <a:lnTo>
                    <a:pt x="445" y="389"/>
                  </a:lnTo>
                  <a:lnTo>
                    <a:pt x="447" y="390"/>
                  </a:lnTo>
                  <a:lnTo>
                    <a:pt x="448" y="391"/>
                  </a:lnTo>
                  <a:lnTo>
                    <a:pt x="448" y="390"/>
                  </a:lnTo>
                  <a:lnTo>
                    <a:pt x="449" y="387"/>
                  </a:lnTo>
                  <a:lnTo>
                    <a:pt x="449" y="386"/>
                  </a:lnTo>
                  <a:lnTo>
                    <a:pt x="449" y="380"/>
                  </a:lnTo>
                  <a:lnTo>
                    <a:pt x="450" y="377"/>
                  </a:lnTo>
                  <a:lnTo>
                    <a:pt x="452" y="376"/>
                  </a:lnTo>
                  <a:lnTo>
                    <a:pt x="453" y="378"/>
                  </a:lnTo>
                  <a:lnTo>
                    <a:pt x="453" y="380"/>
                  </a:lnTo>
                  <a:lnTo>
                    <a:pt x="454" y="384"/>
                  </a:lnTo>
                  <a:lnTo>
                    <a:pt x="454" y="386"/>
                  </a:lnTo>
                  <a:close/>
                  <a:moveTo>
                    <a:pt x="115" y="249"/>
                  </a:moveTo>
                  <a:lnTo>
                    <a:pt x="113" y="252"/>
                  </a:lnTo>
                  <a:lnTo>
                    <a:pt x="111" y="249"/>
                  </a:lnTo>
                  <a:lnTo>
                    <a:pt x="108" y="245"/>
                  </a:lnTo>
                  <a:lnTo>
                    <a:pt x="108" y="243"/>
                  </a:lnTo>
                  <a:lnTo>
                    <a:pt x="108" y="242"/>
                  </a:lnTo>
                  <a:lnTo>
                    <a:pt x="111" y="244"/>
                  </a:lnTo>
                  <a:lnTo>
                    <a:pt x="115" y="249"/>
                  </a:lnTo>
                  <a:close/>
                  <a:moveTo>
                    <a:pt x="243" y="19"/>
                  </a:moveTo>
                  <a:lnTo>
                    <a:pt x="245" y="18"/>
                  </a:lnTo>
                  <a:lnTo>
                    <a:pt x="248" y="16"/>
                  </a:lnTo>
                  <a:lnTo>
                    <a:pt x="251" y="15"/>
                  </a:lnTo>
                  <a:lnTo>
                    <a:pt x="252" y="17"/>
                  </a:lnTo>
                  <a:lnTo>
                    <a:pt x="253" y="18"/>
                  </a:lnTo>
                  <a:lnTo>
                    <a:pt x="254" y="21"/>
                  </a:lnTo>
                  <a:lnTo>
                    <a:pt x="255" y="25"/>
                  </a:lnTo>
                  <a:lnTo>
                    <a:pt x="256" y="28"/>
                  </a:lnTo>
                  <a:lnTo>
                    <a:pt x="258" y="29"/>
                  </a:lnTo>
                  <a:lnTo>
                    <a:pt x="263" y="30"/>
                  </a:lnTo>
                  <a:lnTo>
                    <a:pt x="266" y="30"/>
                  </a:lnTo>
                  <a:lnTo>
                    <a:pt x="267" y="31"/>
                  </a:lnTo>
                  <a:lnTo>
                    <a:pt x="269" y="38"/>
                  </a:lnTo>
                  <a:lnTo>
                    <a:pt x="269" y="39"/>
                  </a:lnTo>
                  <a:lnTo>
                    <a:pt x="270" y="38"/>
                  </a:lnTo>
                  <a:lnTo>
                    <a:pt x="271" y="37"/>
                  </a:lnTo>
                  <a:lnTo>
                    <a:pt x="272" y="37"/>
                  </a:lnTo>
                  <a:lnTo>
                    <a:pt x="275" y="38"/>
                  </a:lnTo>
                  <a:lnTo>
                    <a:pt x="278" y="38"/>
                  </a:lnTo>
                  <a:lnTo>
                    <a:pt x="281" y="38"/>
                  </a:lnTo>
                  <a:lnTo>
                    <a:pt x="285" y="42"/>
                  </a:lnTo>
                  <a:lnTo>
                    <a:pt x="285" y="43"/>
                  </a:lnTo>
                  <a:lnTo>
                    <a:pt x="284" y="45"/>
                  </a:lnTo>
                  <a:lnTo>
                    <a:pt x="283" y="47"/>
                  </a:lnTo>
                  <a:lnTo>
                    <a:pt x="285" y="48"/>
                  </a:lnTo>
                  <a:lnTo>
                    <a:pt x="285" y="50"/>
                  </a:lnTo>
                  <a:lnTo>
                    <a:pt x="285" y="52"/>
                  </a:lnTo>
                  <a:lnTo>
                    <a:pt x="284" y="53"/>
                  </a:lnTo>
                  <a:lnTo>
                    <a:pt x="283" y="54"/>
                  </a:lnTo>
                  <a:lnTo>
                    <a:pt x="283" y="55"/>
                  </a:lnTo>
                  <a:lnTo>
                    <a:pt x="284" y="55"/>
                  </a:lnTo>
                  <a:lnTo>
                    <a:pt x="285" y="56"/>
                  </a:lnTo>
                  <a:lnTo>
                    <a:pt x="291" y="57"/>
                  </a:lnTo>
                  <a:lnTo>
                    <a:pt x="297" y="56"/>
                  </a:lnTo>
                  <a:lnTo>
                    <a:pt x="300" y="54"/>
                  </a:lnTo>
                  <a:lnTo>
                    <a:pt x="300" y="52"/>
                  </a:lnTo>
                  <a:lnTo>
                    <a:pt x="302" y="49"/>
                  </a:lnTo>
                  <a:lnTo>
                    <a:pt x="304" y="47"/>
                  </a:lnTo>
                  <a:lnTo>
                    <a:pt x="305" y="47"/>
                  </a:lnTo>
                  <a:lnTo>
                    <a:pt x="306" y="47"/>
                  </a:lnTo>
                  <a:lnTo>
                    <a:pt x="304" y="56"/>
                  </a:lnTo>
                  <a:lnTo>
                    <a:pt x="306" y="58"/>
                  </a:lnTo>
                  <a:lnTo>
                    <a:pt x="306" y="61"/>
                  </a:lnTo>
                  <a:lnTo>
                    <a:pt x="307" y="65"/>
                  </a:lnTo>
                  <a:lnTo>
                    <a:pt x="309" y="65"/>
                  </a:lnTo>
                  <a:lnTo>
                    <a:pt x="311" y="65"/>
                  </a:lnTo>
                  <a:lnTo>
                    <a:pt x="313" y="66"/>
                  </a:lnTo>
                  <a:lnTo>
                    <a:pt x="315" y="67"/>
                  </a:lnTo>
                  <a:lnTo>
                    <a:pt x="318" y="69"/>
                  </a:lnTo>
                  <a:lnTo>
                    <a:pt x="320" y="70"/>
                  </a:lnTo>
                  <a:lnTo>
                    <a:pt x="321" y="71"/>
                  </a:lnTo>
                  <a:lnTo>
                    <a:pt x="322" y="73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8" y="78"/>
                  </a:lnTo>
                  <a:lnTo>
                    <a:pt x="330" y="77"/>
                  </a:lnTo>
                  <a:lnTo>
                    <a:pt x="333" y="77"/>
                  </a:lnTo>
                  <a:lnTo>
                    <a:pt x="337" y="77"/>
                  </a:lnTo>
                  <a:lnTo>
                    <a:pt x="337" y="78"/>
                  </a:lnTo>
                  <a:lnTo>
                    <a:pt x="339" y="79"/>
                  </a:lnTo>
                  <a:lnTo>
                    <a:pt x="341" y="80"/>
                  </a:lnTo>
                  <a:lnTo>
                    <a:pt x="341" y="81"/>
                  </a:lnTo>
                  <a:lnTo>
                    <a:pt x="343" y="82"/>
                  </a:lnTo>
                  <a:lnTo>
                    <a:pt x="345" y="81"/>
                  </a:lnTo>
                  <a:lnTo>
                    <a:pt x="347" y="79"/>
                  </a:lnTo>
                  <a:lnTo>
                    <a:pt x="349" y="78"/>
                  </a:lnTo>
                  <a:lnTo>
                    <a:pt x="351" y="79"/>
                  </a:lnTo>
                  <a:lnTo>
                    <a:pt x="352" y="80"/>
                  </a:lnTo>
                  <a:lnTo>
                    <a:pt x="354" y="81"/>
                  </a:lnTo>
                  <a:lnTo>
                    <a:pt x="355" y="81"/>
                  </a:lnTo>
                  <a:lnTo>
                    <a:pt x="357" y="82"/>
                  </a:lnTo>
                  <a:lnTo>
                    <a:pt x="360" y="84"/>
                  </a:lnTo>
                  <a:lnTo>
                    <a:pt x="361" y="87"/>
                  </a:lnTo>
                  <a:lnTo>
                    <a:pt x="361" y="88"/>
                  </a:lnTo>
                  <a:lnTo>
                    <a:pt x="362" y="89"/>
                  </a:lnTo>
                  <a:lnTo>
                    <a:pt x="367" y="95"/>
                  </a:lnTo>
                  <a:lnTo>
                    <a:pt x="368" y="96"/>
                  </a:lnTo>
                  <a:lnTo>
                    <a:pt x="369" y="94"/>
                  </a:lnTo>
                  <a:lnTo>
                    <a:pt x="370" y="93"/>
                  </a:lnTo>
                  <a:lnTo>
                    <a:pt x="371" y="93"/>
                  </a:lnTo>
                  <a:lnTo>
                    <a:pt x="373" y="94"/>
                  </a:lnTo>
                  <a:lnTo>
                    <a:pt x="375" y="94"/>
                  </a:lnTo>
                  <a:lnTo>
                    <a:pt x="376" y="97"/>
                  </a:lnTo>
                  <a:lnTo>
                    <a:pt x="376" y="98"/>
                  </a:lnTo>
                  <a:lnTo>
                    <a:pt x="377" y="97"/>
                  </a:lnTo>
                  <a:lnTo>
                    <a:pt x="379" y="97"/>
                  </a:lnTo>
                  <a:lnTo>
                    <a:pt x="381" y="98"/>
                  </a:lnTo>
                  <a:lnTo>
                    <a:pt x="385" y="97"/>
                  </a:lnTo>
                  <a:lnTo>
                    <a:pt x="388" y="96"/>
                  </a:lnTo>
                  <a:lnTo>
                    <a:pt x="389" y="96"/>
                  </a:lnTo>
                  <a:lnTo>
                    <a:pt x="391" y="99"/>
                  </a:lnTo>
                  <a:lnTo>
                    <a:pt x="394" y="100"/>
                  </a:lnTo>
                  <a:lnTo>
                    <a:pt x="400" y="101"/>
                  </a:lnTo>
                  <a:lnTo>
                    <a:pt x="407" y="102"/>
                  </a:lnTo>
                  <a:lnTo>
                    <a:pt x="409" y="104"/>
                  </a:lnTo>
                  <a:lnTo>
                    <a:pt x="411" y="104"/>
                  </a:lnTo>
                  <a:lnTo>
                    <a:pt x="411" y="108"/>
                  </a:lnTo>
                  <a:lnTo>
                    <a:pt x="410" y="109"/>
                  </a:lnTo>
                  <a:lnTo>
                    <a:pt x="404" y="118"/>
                  </a:lnTo>
                  <a:lnTo>
                    <a:pt x="401" y="121"/>
                  </a:lnTo>
                  <a:lnTo>
                    <a:pt x="400" y="125"/>
                  </a:lnTo>
                  <a:lnTo>
                    <a:pt x="399" y="131"/>
                  </a:lnTo>
                  <a:lnTo>
                    <a:pt x="397" y="138"/>
                  </a:lnTo>
                  <a:lnTo>
                    <a:pt x="395" y="143"/>
                  </a:lnTo>
                  <a:lnTo>
                    <a:pt x="393" y="148"/>
                  </a:lnTo>
                  <a:lnTo>
                    <a:pt x="394" y="151"/>
                  </a:lnTo>
                  <a:lnTo>
                    <a:pt x="393" y="156"/>
                  </a:lnTo>
                  <a:lnTo>
                    <a:pt x="392" y="162"/>
                  </a:lnTo>
                  <a:lnTo>
                    <a:pt x="391" y="167"/>
                  </a:lnTo>
                  <a:lnTo>
                    <a:pt x="393" y="170"/>
                  </a:lnTo>
                  <a:lnTo>
                    <a:pt x="395" y="170"/>
                  </a:lnTo>
                  <a:lnTo>
                    <a:pt x="390" y="172"/>
                  </a:lnTo>
                  <a:lnTo>
                    <a:pt x="390" y="174"/>
                  </a:lnTo>
                  <a:lnTo>
                    <a:pt x="388" y="176"/>
                  </a:lnTo>
                  <a:lnTo>
                    <a:pt x="385" y="178"/>
                  </a:lnTo>
                  <a:lnTo>
                    <a:pt x="383" y="178"/>
                  </a:lnTo>
                  <a:lnTo>
                    <a:pt x="381" y="178"/>
                  </a:lnTo>
                  <a:lnTo>
                    <a:pt x="380" y="177"/>
                  </a:lnTo>
                  <a:lnTo>
                    <a:pt x="380" y="176"/>
                  </a:lnTo>
                  <a:lnTo>
                    <a:pt x="379" y="175"/>
                  </a:lnTo>
                  <a:lnTo>
                    <a:pt x="376" y="175"/>
                  </a:lnTo>
                  <a:lnTo>
                    <a:pt x="374" y="177"/>
                  </a:lnTo>
                  <a:lnTo>
                    <a:pt x="371" y="180"/>
                  </a:lnTo>
                  <a:lnTo>
                    <a:pt x="372" y="181"/>
                  </a:lnTo>
                  <a:lnTo>
                    <a:pt x="374" y="181"/>
                  </a:lnTo>
                  <a:lnTo>
                    <a:pt x="375" y="182"/>
                  </a:lnTo>
                  <a:lnTo>
                    <a:pt x="375" y="183"/>
                  </a:lnTo>
                  <a:lnTo>
                    <a:pt x="374" y="184"/>
                  </a:lnTo>
                  <a:lnTo>
                    <a:pt x="373" y="186"/>
                  </a:lnTo>
                  <a:lnTo>
                    <a:pt x="369" y="191"/>
                  </a:lnTo>
                  <a:lnTo>
                    <a:pt x="365" y="195"/>
                  </a:lnTo>
                  <a:lnTo>
                    <a:pt x="364" y="197"/>
                  </a:lnTo>
                  <a:lnTo>
                    <a:pt x="363" y="198"/>
                  </a:lnTo>
                  <a:lnTo>
                    <a:pt x="357" y="200"/>
                  </a:lnTo>
                  <a:lnTo>
                    <a:pt x="357" y="202"/>
                  </a:lnTo>
                  <a:lnTo>
                    <a:pt x="357" y="206"/>
                  </a:lnTo>
                  <a:lnTo>
                    <a:pt x="356" y="209"/>
                  </a:lnTo>
                  <a:lnTo>
                    <a:pt x="352" y="212"/>
                  </a:lnTo>
                  <a:lnTo>
                    <a:pt x="348" y="216"/>
                  </a:lnTo>
                  <a:lnTo>
                    <a:pt x="347" y="218"/>
                  </a:lnTo>
                  <a:lnTo>
                    <a:pt x="346" y="221"/>
                  </a:lnTo>
                  <a:lnTo>
                    <a:pt x="345" y="223"/>
                  </a:lnTo>
                  <a:lnTo>
                    <a:pt x="345" y="225"/>
                  </a:lnTo>
                  <a:lnTo>
                    <a:pt x="347" y="227"/>
                  </a:lnTo>
                  <a:lnTo>
                    <a:pt x="347" y="228"/>
                  </a:lnTo>
                  <a:lnTo>
                    <a:pt x="346" y="232"/>
                  </a:lnTo>
                  <a:lnTo>
                    <a:pt x="344" y="233"/>
                  </a:lnTo>
                  <a:lnTo>
                    <a:pt x="342" y="234"/>
                  </a:lnTo>
                  <a:lnTo>
                    <a:pt x="342" y="237"/>
                  </a:lnTo>
                  <a:lnTo>
                    <a:pt x="343" y="238"/>
                  </a:lnTo>
                  <a:lnTo>
                    <a:pt x="346" y="238"/>
                  </a:lnTo>
                  <a:lnTo>
                    <a:pt x="349" y="235"/>
                  </a:lnTo>
                  <a:lnTo>
                    <a:pt x="352" y="233"/>
                  </a:lnTo>
                  <a:lnTo>
                    <a:pt x="350" y="230"/>
                  </a:lnTo>
                  <a:lnTo>
                    <a:pt x="350" y="230"/>
                  </a:lnTo>
                  <a:lnTo>
                    <a:pt x="351" y="229"/>
                  </a:lnTo>
                  <a:lnTo>
                    <a:pt x="353" y="226"/>
                  </a:lnTo>
                  <a:lnTo>
                    <a:pt x="357" y="224"/>
                  </a:lnTo>
                  <a:lnTo>
                    <a:pt x="362" y="224"/>
                  </a:lnTo>
                  <a:lnTo>
                    <a:pt x="367" y="225"/>
                  </a:lnTo>
                  <a:lnTo>
                    <a:pt x="368" y="225"/>
                  </a:lnTo>
                  <a:lnTo>
                    <a:pt x="367" y="227"/>
                  </a:lnTo>
                  <a:lnTo>
                    <a:pt x="368" y="230"/>
                  </a:lnTo>
                  <a:lnTo>
                    <a:pt x="369" y="232"/>
                  </a:lnTo>
                  <a:lnTo>
                    <a:pt x="368" y="236"/>
                  </a:lnTo>
                  <a:lnTo>
                    <a:pt x="369" y="238"/>
                  </a:lnTo>
                  <a:lnTo>
                    <a:pt x="370" y="240"/>
                  </a:lnTo>
                  <a:lnTo>
                    <a:pt x="371" y="242"/>
                  </a:lnTo>
                  <a:lnTo>
                    <a:pt x="373" y="243"/>
                  </a:lnTo>
                  <a:lnTo>
                    <a:pt x="375" y="246"/>
                  </a:lnTo>
                  <a:lnTo>
                    <a:pt x="376" y="247"/>
                  </a:lnTo>
                  <a:lnTo>
                    <a:pt x="373" y="250"/>
                  </a:lnTo>
                  <a:lnTo>
                    <a:pt x="368" y="252"/>
                  </a:lnTo>
                  <a:lnTo>
                    <a:pt x="368" y="254"/>
                  </a:lnTo>
                  <a:lnTo>
                    <a:pt x="368" y="256"/>
                  </a:lnTo>
                  <a:lnTo>
                    <a:pt x="369" y="257"/>
                  </a:lnTo>
                  <a:lnTo>
                    <a:pt x="371" y="259"/>
                  </a:lnTo>
                  <a:lnTo>
                    <a:pt x="374" y="263"/>
                  </a:lnTo>
                  <a:lnTo>
                    <a:pt x="375" y="267"/>
                  </a:lnTo>
                  <a:lnTo>
                    <a:pt x="379" y="270"/>
                  </a:lnTo>
                  <a:lnTo>
                    <a:pt x="380" y="271"/>
                  </a:lnTo>
                  <a:lnTo>
                    <a:pt x="379" y="272"/>
                  </a:lnTo>
                  <a:lnTo>
                    <a:pt x="379" y="274"/>
                  </a:lnTo>
                  <a:lnTo>
                    <a:pt x="378" y="279"/>
                  </a:lnTo>
                  <a:lnTo>
                    <a:pt x="376" y="279"/>
                  </a:lnTo>
                  <a:lnTo>
                    <a:pt x="374" y="280"/>
                  </a:lnTo>
                  <a:lnTo>
                    <a:pt x="369" y="284"/>
                  </a:lnTo>
                  <a:lnTo>
                    <a:pt x="368" y="283"/>
                  </a:lnTo>
                  <a:lnTo>
                    <a:pt x="365" y="283"/>
                  </a:lnTo>
                  <a:lnTo>
                    <a:pt x="363" y="284"/>
                  </a:lnTo>
                  <a:lnTo>
                    <a:pt x="363" y="286"/>
                  </a:lnTo>
                  <a:lnTo>
                    <a:pt x="365" y="288"/>
                  </a:lnTo>
                  <a:lnTo>
                    <a:pt x="366" y="291"/>
                  </a:lnTo>
                  <a:lnTo>
                    <a:pt x="367" y="293"/>
                  </a:lnTo>
                  <a:lnTo>
                    <a:pt x="368" y="295"/>
                  </a:lnTo>
                  <a:lnTo>
                    <a:pt x="371" y="296"/>
                  </a:lnTo>
                  <a:lnTo>
                    <a:pt x="373" y="296"/>
                  </a:lnTo>
                  <a:lnTo>
                    <a:pt x="374" y="296"/>
                  </a:lnTo>
                  <a:lnTo>
                    <a:pt x="374" y="297"/>
                  </a:lnTo>
                  <a:lnTo>
                    <a:pt x="376" y="302"/>
                  </a:lnTo>
                  <a:lnTo>
                    <a:pt x="375" y="303"/>
                  </a:lnTo>
                  <a:lnTo>
                    <a:pt x="374" y="304"/>
                  </a:lnTo>
                  <a:lnTo>
                    <a:pt x="373" y="306"/>
                  </a:lnTo>
                  <a:lnTo>
                    <a:pt x="371" y="308"/>
                  </a:lnTo>
                  <a:lnTo>
                    <a:pt x="369" y="311"/>
                  </a:lnTo>
                  <a:lnTo>
                    <a:pt x="371" y="313"/>
                  </a:lnTo>
                  <a:lnTo>
                    <a:pt x="371" y="314"/>
                  </a:lnTo>
                  <a:lnTo>
                    <a:pt x="371" y="317"/>
                  </a:lnTo>
                  <a:lnTo>
                    <a:pt x="371" y="319"/>
                  </a:lnTo>
                  <a:lnTo>
                    <a:pt x="374" y="321"/>
                  </a:lnTo>
                  <a:lnTo>
                    <a:pt x="379" y="325"/>
                  </a:lnTo>
                  <a:lnTo>
                    <a:pt x="385" y="327"/>
                  </a:lnTo>
                  <a:lnTo>
                    <a:pt x="386" y="328"/>
                  </a:lnTo>
                  <a:lnTo>
                    <a:pt x="394" y="326"/>
                  </a:lnTo>
                  <a:lnTo>
                    <a:pt x="395" y="327"/>
                  </a:lnTo>
                  <a:lnTo>
                    <a:pt x="396" y="329"/>
                  </a:lnTo>
                  <a:lnTo>
                    <a:pt x="396" y="330"/>
                  </a:lnTo>
                  <a:lnTo>
                    <a:pt x="396" y="332"/>
                  </a:lnTo>
                  <a:lnTo>
                    <a:pt x="393" y="335"/>
                  </a:lnTo>
                  <a:lnTo>
                    <a:pt x="391" y="338"/>
                  </a:lnTo>
                  <a:lnTo>
                    <a:pt x="390" y="340"/>
                  </a:lnTo>
                  <a:lnTo>
                    <a:pt x="390" y="342"/>
                  </a:lnTo>
                  <a:lnTo>
                    <a:pt x="390" y="344"/>
                  </a:lnTo>
                  <a:lnTo>
                    <a:pt x="389" y="345"/>
                  </a:lnTo>
                  <a:lnTo>
                    <a:pt x="389" y="345"/>
                  </a:lnTo>
                  <a:lnTo>
                    <a:pt x="388" y="344"/>
                  </a:lnTo>
                  <a:lnTo>
                    <a:pt x="387" y="344"/>
                  </a:lnTo>
                  <a:lnTo>
                    <a:pt x="386" y="345"/>
                  </a:lnTo>
                  <a:lnTo>
                    <a:pt x="386" y="346"/>
                  </a:lnTo>
                  <a:lnTo>
                    <a:pt x="383" y="347"/>
                  </a:lnTo>
                  <a:lnTo>
                    <a:pt x="380" y="349"/>
                  </a:lnTo>
                  <a:lnTo>
                    <a:pt x="370" y="359"/>
                  </a:lnTo>
                  <a:lnTo>
                    <a:pt x="366" y="361"/>
                  </a:lnTo>
                  <a:lnTo>
                    <a:pt x="365" y="363"/>
                  </a:lnTo>
                  <a:lnTo>
                    <a:pt x="364" y="366"/>
                  </a:lnTo>
                  <a:lnTo>
                    <a:pt x="361" y="369"/>
                  </a:lnTo>
                  <a:lnTo>
                    <a:pt x="358" y="370"/>
                  </a:lnTo>
                  <a:lnTo>
                    <a:pt x="352" y="371"/>
                  </a:lnTo>
                  <a:lnTo>
                    <a:pt x="346" y="375"/>
                  </a:lnTo>
                  <a:lnTo>
                    <a:pt x="344" y="373"/>
                  </a:lnTo>
                  <a:lnTo>
                    <a:pt x="337" y="373"/>
                  </a:lnTo>
                  <a:lnTo>
                    <a:pt x="332" y="370"/>
                  </a:lnTo>
                  <a:lnTo>
                    <a:pt x="324" y="368"/>
                  </a:lnTo>
                  <a:lnTo>
                    <a:pt x="321" y="362"/>
                  </a:lnTo>
                  <a:lnTo>
                    <a:pt x="317" y="362"/>
                  </a:lnTo>
                  <a:lnTo>
                    <a:pt x="315" y="362"/>
                  </a:lnTo>
                  <a:lnTo>
                    <a:pt x="313" y="362"/>
                  </a:lnTo>
                  <a:lnTo>
                    <a:pt x="313" y="360"/>
                  </a:lnTo>
                  <a:lnTo>
                    <a:pt x="313" y="358"/>
                  </a:lnTo>
                  <a:lnTo>
                    <a:pt x="310" y="359"/>
                  </a:lnTo>
                  <a:lnTo>
                    <a:pt x="308" y="359"/>
                  </a:lnTo>
                  <a:lnTo>
                    <a:pt x="307" y="360"/>
                  </a:lnTo>
                  <a:lnTo>
                    <a:pt x="306" y="360"/>
                  </a:lnTo>
                  <a:lnTo>
                    <a:pt x="305" y="360"/>
                  </a:lnTo>
                  <a:lnTo>
                    <a:pt x="304" y="360"/>
                  </a:lnTo>
                  <a:lnTo>
                    <a:pt x="304" y="361"/>
                  </a:lnTo>
                  <a:lnTo>
                    <a:pt x="302" y="361"/>
                  </a:lnTo>
                  <a:lnTo>
                    <a:pt x="299" y="360"/>
                  </a:lnTo>
                  <a:lnTo>
                    <a:pt x="292" y="358"/>
                  </a:lnTo>
                  <a:lnTo>
                    <a:pt x="291" y="358"/>
                  </a:lnTo>
                  <a:lnTo>
                    <a:pt x="286" y="357"/>
                  </a:lnTo>
                  <a:lnTo>
                    <a:pt x="285" y="356"/>
                  </a:lnTo>
                  <a:lnTo>
                    <a:pt x="283" y="353"/>
                  </a:lnTo>
                  <a:lnTo>
                    <a:pt x="281" y="353"/>
                  </a:lnTo>
                  <a:lnTo>
                    <a:pt x="281" y="352"/>
                  </a:lnTo>
                  <a:lnTo>
                    <a:pt x="276" y="353"/>
                  </a:lnTo>
                  <a:lnTo>
                    <a:pt x="275" y="355"/>
                  </a:lnTo>
                  <a:lnTo>
                    <a:pt x="272" y="358"/>
                  </a:lnTo>
                  <a:lnTo>
                    <a:pt x="256" y="369"/>
                  </a:lnTo>
                  <a:lnTo>
                    <a:pt x="253" y="374"/>
                  </a:lnTo>
                  <a:lnTo>
                    <a:pt x="249" y="381"/>
                  </a:lnTo>
                  <a:lnTo>
                    <a:pt x="248" y="385"/>
                  </a:lnTo>
                  <a:lnTo>
                    <a:pt x="250" y="395"/>
                  </a:lnTo>
                  <a:lnTo>
                    <a:pt x="254" y="401"/>
                  </a:lnTo>
                  <a:lnTo>
                    <a:pt x="254" y="402"/>
                  </a:lnTo>
                  <a:lnTo>
                    <a:pt x="252" y="402"/>
                  </a:lnTo>
                  <a:lnTo>
                    <a:pt x="249" y="401"/>
                  </a:lnTo>
                  <a:lnTo>
                    <a:pt x="247" y="401"/>
                  </a:lnTo>
                  <a:lnTo>
                    <a:pt x="244" y="401"/>
                  </a:lnTo>
                  <a:lnTo>
                    <a:pt x="242" y="402"/>
                  </a:lnTo>
                  <a:lnTo>
                    <a:pt x="239" y="403"/>
                  </a:lnTo>
                  <a:lnTo>
                    <a:pt x="238" y="403"/>
                  </a:lnTo>
                  <a:lnTo>
                    <a:pt x="237" y="404"/>
                  </a:lnTo>
                  <a:lnTo>
                    <a:pt x="236" y="405"/>
                  </a:lnTo>
                  <a:lnTo>
                    <a:pt x="236" y="406"/>
                  </a:lnTo>
                  <a:lnTo>
                    <a:pt x="234" y="406"/>
                  </a:lnTo>
                  <a:lnTo>
                    <a:pt x="228" y="404"/>
                  </a:lnTo>
                  <a:lnTo>
                    <a:pt x="222" y="403"/>
                  </a:lnTo>
                  <a:lnTo>
                    <a:pt x="218" y="404"/>
                  </a:lnTo>
                  <a:lnTo>
                    <a:pt x="217" y="406"/>
                  </a:lnTo>
                  <a:lnTo>
                    <a:pt x="215" y="405"/>
                  </a:lnTo>
                  <a:lnTo>
                    <a:pt x="214" y="404"/>
                  </a:lnTo>
                  <a:lnTo>
                    <a:pt x="213" y="403"/>
                  </a:lnTo>
                  <a:lnTo>
                    <a:pt x="211" y="401"/>
                  </a:lnTo>
                  <a:lnTo>
                    <a:pt x="206" y="399"/>
                  </a:lnTo>
                  <a:lnTo>
                    <a:pt x="206" y="398"/>
                  </a:lnTo>
                  <a:lnTo>
                    <a:pt x="207" y="397"/>
                  </a:lnTo>
                  <a:lnTo>
                    <a:pt x="207" y="396"/>
                  </a:lnTo>
                  <a:lnTo>
                    <a:pt x="206" y="395"/>
                  </a:lnTo>
                  <a:lnTo>
                    <a:pt x="202" y="394"/>
                  </a:lnTo>
                  <a:lnTo>
                    <a:pt x="200" y="393"/>
                  </a:lnTo>
                  <a:lnTo>
                    <a:pt x="198" y="394"/>
                  </a:lnTo>
                  <a:lnTo>
                    <a:pt x="197" y="395"/>
                  </a:lnTo>
                  <a:lnTo>
                    <a:pt x="195" y="391"/>
                  </a:lnTo>
                  <a:lnTo>
                    <a:pt x="193" y="390"/>
                  </a:lnTo>
                  <a:lnTo>
                    <a:pt x="190" y="390"/>
                  </a:lnTo>
                  <a:lnTo>
                    <a:pt x="187" y="389"/>
                  </a:lnTo>
                  <a:lnTo>
                    <a:pt x="184" y="387"/>
                  </a:lnTo>
                  <a:lnTo>
                    <a:pt x="176" y="385"/>
                  </a:lnTo>
                  <a:lnTo>
                    <a:pt x="174" y="384"/>
                  </a:lnTo>
                  <a:lnTo>
                    <a:pt x="173" y="385"/>
                  </a:lnTo>
                  <a:lnTo>
                    <a:pt x="173" y="386"/>
                  </a:lnTo>
                  <a:lnTo>
                    <a:pt x="172" y="390"/>
                  </a:lnTo>
                  <a:lnTo>
                    <a:pt x="172" y="391"/>
                  </a:lnTo>
                  <a:lnTo>
                    <a:pt x="168" y="391"/>
                  </a:lnTo>
                  <a:lnTo>
                    <a:pt x="164" y="390"/>
                  </a:lnTo>
                  <a:lnTo>
                    <a:pt x="161" y="391"/>
                  </a:lnTo>
                  <a:lnTo>
                    <a:pt x="160" y="391"/>
                  </a:lnTo>
                  <a:lnTo>
                    <a:pt x="159" y="390"/>
                  </a:lnTo>
                  <a:lnTo>
                    <a:pt x="150" y="391"/>
                  </a:lnTo>
                  <a:lnTo>
                    <a:pt x="149" y="390"/>
                  </a:lnTo>
                  <a:lnTo>
                    <a:pt x="148" y="389"/>
                  </a:lnTo>
                  <a:lnTo>
                    <a:pt x="145" y="387"/>
                  </a:lnTo>
                  <a:lnTo>
                    <a:pt x="144" y="386"/>
                  </a:lnTo>
                  <a:lnTo>
                    <a:pt x="142" y="385"/>
                  </a:lnTo>
                  <a:lnTo>
                    <a:pt x="141" y="385"/>
                  </a:lnTo>
                  <a:lnTo>
                    <a:pt x="139" y="386"/>
                  </a:lnTo>
                  <a:lnTo>
                    <a:pt x="137" y="386"/>
                  </a:lnTo>
                  <a:lnTo>
                    <a:pt x="134" y="386"/>
                  </a:lnTo>
                  <a:lnTo>
                    <a:pt x="133" y="386"/>
                  </a:lnTo>
                  <a:lnTo>
                    <a:pt x="128" y="381"/>
                  </a:lnTo>
                  <a:lnTo>
                    <a:pt x="127" y="380"/>
                  </a:lnTo>
                  <a:lnTo>
                    <a:pt x="125" y="380"/>
                  </a:lnTo>
                  <a:lnTo>
                    <a:pt x="122" y="380"/>
                  </a:lnTo>
                  <a:lnTo>
                    <a:pt x="115" y="377"/>
                  </a:lnTo>
                  <a:lnTo>
                    <a:pt x="111" y="375"/>
                  </a:lnTo>
                  <a:lnTo>
                    <a:pt x="110" y="374"/>
                  </a:lnTo>
                  <a:lnTo>
                    <a:pt x="110" y="373"/>
                  </a:lnTo>
                  <a:lnTo>
                    <a:pt x="110" y="373"/>
                  </a:lnTo>
                  <a:lnTo>
                    <a:pt x="109" y="375"/>
                  </a:lnTo>
                  <a:lnTo>
                    <a:pt x="108" y="376"/>
                  </a:lnTo>
                  <a:lnTo>
                    <a:pt x="107" y="376"/>
                  </a:lnTo>
                  <a:lnTo>
                    <a:pt x="107" y="376"/>
                  </a:lnTo>
                  <a:lnTo>
                    <a:pt x="105" y="375"/>
                  </a:lnTo>
                  <a:lnTo>
                    <a:pt x="105" y="375"/>
                  </a:lnTo>
                  <a:lnTo>
                    <a:pt x="105" y="373"/>
                  </a:lnTo>
                  <a:lnTo>
                    <a:pt x="107" y="371"/>
                  </a:lnTo>
                  <a:lnTo>
                    <a:pt x="107" y="369"/>
                  </a:lnTo>
                  <a:lnTo>
                    <a:pt x="107" y="367"/>
                  </a:lnTo>
                  <a:lnTo>
                    <a:pt x="105" y="366"/>
                  </a:lnTo>
                  <a:lnTo>
                    <a:pt x="102" y="365"/>
                  </a:lnTo>
                  <a:lnTo>
                    <a:pt x="100" y="365"/>
                  </a:lnTo>
                  <a:lnTo>
                    <a:pt x="97" y="364"/>
                  </a:lnTo>
                  <a:lnTo>
                    <a:pt x="96" y="364"/>
                  </a:lnTo>
                  <a:lnTo>
                    <a:pt x="95" y="362"/>
                  </a:lnTo>
                  <a:lnTo>
                    <a:pt x="95" y="360"/>
                  </a:lnTo>
                  <a:lnTo>
                    <a:pt x="100" y="359"/>
                  </a:lnTo>
                  <a:lnTo>
                    <a:pt x="105" y="353"/>
                  </a:lnTo>
                  <a:lnTo>
                    <a:pt x="109" y="333"/>
                  </a:lnTo>
                  <a:lnTo>
                    <a:pt x="112" y="309"/>
                  </a:lnTo>
                  <a:lnTo>
                    <a:pt x="115" y="305"/>
                  </a:lnTo>
                  <a:lnTo>
                    <a:pt x="117" y="303"/>
                  </a:lnTo>
                  <a:lnTo>
                    <a:pt x="115" y="300"/>
                  </a:lnTo>
                  <a:lnTo>
                    <a:pt x="114" y="302"/>
                  </a:lnTo>
                  <a:lnTo>
                    <a:pt x="113" y="304"/>
                  </a:lnTo>
                  <a:lnTo>
                    <a:pt x="112" y="304"/>
                  </a:lnTo>
                  <a:lnTo>
                    <a:pt x="114" y="282"/>
                  </a:lnTo>
                  <a:lnTo>
                    <a:pt x="115" y="274"/>
                  </a:lnTo>
                  <a:lnTo>
                    <a:pt x="117" y="266"/>
                  </a:lnTo>
                  <a:lnTo>
                    <a:pt x="122" y="269"/>
                  </a:lnTo>
                  <a:lnTo>
                    <a:pt x="126" y="272"/>
                  </a:lnTo>
                  <a:lnTo>
                    <a:pt x="127" y="275"/>
                  </a:lnTo>
                  <a:lnTo>
                    <a:pt x="130" y="285"/>
                  </a:lnTo>
                  <a:lnTo>
                    <a:pt x="132" y="287"/>
                  </a:lnTo>
                  <a:lnTo>
                    <a:pt x="134" y="290"/>
                  </a:lnTo>
                  <a:lnTo>
                    <a:pt x="133" y="287"/>
                  </a:lnTo>
                  <a:lnTo>
                    <a:pt x="132" y="285"/>
                  </a:lnTo>
                  <a:lnTo>
                    <a:pt x="128" y="272"/>
                  </a:lnTo>
                  <a:lnTo>
                    <a:pt x="127" y="268"/>
                  </a:lnTo>
                  <a:lnTo>
                    <a:pt x="124" y="265"/>
                  </a:lnTo>
                  <a:lnTo>
                    <a:pt x="115" y="258"/>
                  </a:lnTo>
                  <a:lnTo>
                    <a:pt x="114" y="257"/>
                  </a:lnTo>
                  <a:lnTo>
                    <a:pt x="113" y="255"/>
                  </a:lnTo>
                  <a:lnTo>
                    <a:pt x="116" y="255"/>
                  </a:lnTo>
                  <a:lnTo>
                    <a:pt x="119" y="256"/>
                  </a:lnTo>
                  <a:lnTo>
                    <a:pt x="119" y="255"/>
                  </a:lnTo>
                  <a:lnTo>
                    <a:pt x="118" y="253"/>
                  </a:lnTo>
                  <a:lnTo>
                    <a:pt x="117" y="247"/>
                  </a:lnTo>
                  <a:lnTo>
                    <a:pt x="116" y="234"/>
                  </a:lnTo>
                  <a:lnTo>
                    <a:pt x="116" y="233"/>
                  </a:lnTo>
                  <a:lnTo>
                    <a:pt x="115" y="230"/>
                  </a:lnTo>
                  <a:lnTo>
                    <a:pt x="112" y="229"/>
                  </a:lnTo>
                  <a:lnTo>
                    <a:pt x="110" y="229"/>
                  </a:lnTo>
                  <a:lnTo>
                    <a:pt x="107" y="228"/>
                  </a:lnTo>
                  <a:lnTo>
                    <a:pt x="95" y="221"/>
                  </a:lnTo>
                  <a:lnTo>
                    <a:pt x="91" y="212"/>
                  </a:lnTo>
                  <a:lnTo>
                    <a:pt x="86" y="207"/>
                  </a:lnTo>
                  <a:lnTo>
                    <a:pt x="85" y="204"/>
                  </a:lnTo>
                  <a:lnTo>
                    <a:pt x="85" y="202"/>
                  </a:lnTo>
                  <a:lnTo>
                    <a:pt x="87" y="197"/>
                  </a:lnTo>
                  <a:lnTo>
                    <a:pt x="86" y="193"/>
                  </a:lnTo>
                  <a:lnTo>
                    <a:pt x="83" y="192"/>
                  </a:lnTo>
                  <a:lnTo>
                    <a:pt x="82" y="191"/>
                  </a:lnTo>
                  <a:lnTo>
                    <a:pt x="83" y="187"/>
                  </a:lnTo>
                  <a:lnTo>
                    <a:pt x="85" y="186"/>
                  </a:lnTo>
                  <a:lnTo>
                    <a:pt x="87" y="186"/>
                  </a:lnTo>
                  <a:lnTo>
                    <a:pt x="91" y="186"/>
                  </a:lnTo>
                  <a:lnTo>
                    <a:pt x="94" y="187"/>
                  </a:lnTo>
                  <a:lnTo>
                    <a:pt x="96" y="188"/>
                  </a:lnTo>
                  <a:lnTo>
                    <a:pt x="89" y="184"/>
                  </a:lnTo>
                  <a:lnTo>
                    <a:pt x="76" y="185"/>
                  </a:lnTo>
                  <a:lnTo>
                    <a:pt x="74" y="184"/>
                  </a:lnTo>
                  <a:lnTo>
                    <a:pt x="72" y="184"/>
                  </a:lnTo>
                  <a:lnTo>
                    <a:pt x="71" y="180"/>
                  </a:lnTo>
                  <a:lnTo>
                    <a:pt x="73" y="179"/>
                  </a:lnTo>
                  <a:lnTo>
                    <a:pt x="75" y="176"/>
                  </a:lnTo>
                  <a:lnTo>
                    <a:pt x="73" y="174"/>
                  </a:lnTo>
                  <a:lnTo>
                    <a:pt x="70" y="173"/>
                  </a:lnTo>
                  <a:lnTo>
                    <a:pt x="67" y="173"/>
                  </a:lnTo>
                  <a:lnTo>
                    <a:pt x="64" y="174"/>
                  </a:lnTo>
                  <a:lnTo>
                    <a:pt x="63" y="173"/>
                  </a:lnTo>
                  <a:lnTo>
                    <a:pt x="65" y="170"/>
                  </a:lnTo>
                  <a:lnTo>
                    <a:pt x="63" y="169"/>
                  </a:lnTo>
                  <a:lnTo>
                    <a:pt x="61" y="169"/>
                  </a:lnTo>
                  <a:lnTo>
                    <a:pt x="58" y="170"/>
                  </a:lnTo>
                  <a:lnTo>
                    <a:pt x="54" y="169"/>
                  </a:lnTo>
                  <a:lnTo>
                    <a:pt x="52" y="165"/>
                  </a:lnTo>
                  <a:lnTo>
                    <a:pt x="49" y="165"/>
                  </a:lnTo>
                  <a:lnTo>
                    <a:pt x="48" y="166"/>
                  </a:lnTo>
                  <a:lnTo>
                    <a:pt x="46" y="165"/>
                  </a:lnTo>
                  <a:lnTo>
                    <a:pt x="44" y="164"/>
                  </a:lnTo>
                  <a:lnTo>
                    <a:pt x="42" y="165"/>
                  </a:lnTo>
                  <a:lnTo>
                    <a:pt x="40" y="163"/>
                  </a:lnTo>
                  <a:lnTo>
                    <a:pt x="28" y="159"/>
                  </a:lnTo>
                  <a:lnTo>
                    <a:pt x="22" y="158"/>
                  </a:lnTo>
                  <a:lnTo>
                    <a:pt x="17" y="160"/>
                  </a:lnTo>
                  <a:lnTo>
                    <a:pt x="14" y="159"/>
                  </a:lnTo>
                  <a:lnTo>
                    <a:pt x="12" y="157"/>
                  </a:lnTo>
                  <a:lnTo>
                    <a:pt x="11" y="153"/>
                  </a:lnTo>
                  <a:lnTo>
                    <a:pt x="2" y="149"/>
                  </a:lnTo>
                  <a:lnTo>
                    <a:pt x="5" y="147"/>
                  </a:lnTo>
                  <a:lnTo>
                    <a:pt x="8" y="146"/>
                  </a:lnTo>
                  <a:lnTo>
                    <a:pt x="12" y="145"/>
                  </a:lnTo>
                  <a:lnTo>
                    <a:pt x="14" y="143"/>
                  </a:lnTo>
                  <a:lnTo>
                    <a:pt x="11" y="141"/>
                  </a:lnTo>
                  <a:lnTo>
                    <a:pt x="8" y="140"/>
                  </a:lnTo>
                  <a:lnTo>
                    <a:pt x="7" y="139"/>
                  </a:lnTo>
                  <a:lnTo>
                    <a:pt x="6" y="137"/>
                  </a:lnTo>
                  <a:lnTo>
                    <a:pt x="7" y="136"/>
                  </a:lnTo>
                  <a:lnTo>
                    <a:pt x="9" y="137"/>
                  </a:lnTo>
                  <a:lnTo>
                    <a:pt x="12" y="137"/>
                  </a:lnTo>
                  <a:lnTo>
                    <a:pt x="17" y="137"/>
                  </a:lnTo>
                  <a:lnTo>
                    <a:pt x="15" y="134"/>
                  </a:lnTo>
                  <a:lnTo>
                    <a:pt x="13" y="134"/>
                  </a:lnTo>
                  <a:lnTo>
                    <a:pt x="12" y="134"/>
                  </a:lnTo>
                  <a:lnTo>
                    <a:pt x="7" y="134"/>
                  </a:lnTo>
                  <a:lnTo>
                    <a:pt x="6" y="134"/>
                  </a:lnTo>
                  <a:lnTo>
                    <a:pt x="1" y="134"/>
                  </a:lnTo>
                  <a:lnTo>
                    <a:pt x="1" y="132"/>
                  </a:lnTo>
                  <a:lnTo>
                    <a:pt x="0" y="129"/>
                  </a:lnTo>
                  <a:lnTo>
                    <a:pt x="1" y="125"/>
                  </a:lnTo>
                  <a:lnTo>
                    <a:pt x="7" y="121"/>
                  </a:lnTo>
                  <a:lnTo>
                    <a:pt x="23" y="117"/>
                  </a:lnTo>
                  <a:lnTo>
                    <a:pt x="29" y="118"/>
                  </a:lnTo>
                  <a:lnTo>
                    <a:pt x="34" y="117"/>
                  </a:lnTo>
                  <a:lnTo>
                    <a:pt x="39" y="115"/>
                  </a:lnTo>
                  <a:lnTo>
                    <a:pt x="41" y="112"/>
                  </a:lnTo>
                  <a:lnTo>
                    <a:pt x="49" y="111"/>
                  </a:lnTo>
                  <a:lnTo>
                    <a:pt x="56" y="113"/>
                  </a:lnTo>
                  <a:lnTo>
                    <a:pt x="63" y="123"/>
                  </a:lnTo>
                  <a:lnTo>
                    <a:pt x="66" y="126"/>
                  </a:lnTo>
                  <a:lnTo>
                    <a:pt x="74" y="120"/>
                  </a:lnTo>
                  <a:lnTo>
                    <a:pt x="86" y="120"/>
                  </a:lnTo>
                  <a:lnTo>
                    <a:pt x="88" y="123"/>
                  </a:lnTo>
                  <a:lnTo>
                    <a:pt x="89" y="121"/>
                  </a:lnTo>
                  <a:lnTo>
                    <a:pt x="91" y="118"/>
                  </a:lnTo>
                  <a:lnTo>
                    <a:pt x="93" y="119"/>
                  </a:lnTo>
                  <a:lnTo>
                    <a:pt x="94" y="121"/>
                  </a:lnTo>
                  <a:lnTo>
                    <a:pt x="106" y="120"/>
                  </a:lnTo>
                  <a:lnTo>
                    <a:pt x="108" y="120"/>
                  </a:lnTo>
                  <a:lnTo>
                    <a:pt x="105" y="118"/>
                  </a:lnTo>
                  <a:lnTo>
                    <a:pt x="102" y="113"/>
                  </a:lnTo>
                  <a:lnTo>
                    <a:pt x="102" y="93"/>
                  </a:lnTo>
                  <a:lnTo>
                    <a:pt x="98" y="88"/>
                  </a:lnTo>
                  <a:lnTo>
                    <a:pt x="94" y="79"/>
                  </a:lnTo>
                  <a:lnTo>
                    <a:pt x="92" y="74"/>
                  </a:lnTo>
                  <a:lnTo>
                    <a:pt x="92" y="72"/>
                  </a:lnTo>
                  <a:lnTo>
                    <a:pt x="92" y="70"/>
                  </a:lnTo>
                  <a:lnTo>
                    <a:pt x="97" y="70"/>
                  </a:lnTo>
                  <a:lnTo>
                    <a:pt x="101" y="71"/>
                  </a:lnTo>
                  <a:lnTo>
                    <a:pt x="108" y="69"/>
                  </a:lnTo>
                  <a:lnTo>
                    <a:pt x="111" y="70"/>
                  </a:lnTo>
                  <a:lnTo>
                    <a:pt x="111" y="74"/>
                  </a:lnTo>
                  <a:lnTo>
                    <a:pt x="113" y="79"/>
                  </a:lnTo>
                  <a:lnTo>
                    <a:pt x="114" y="82"/>
                  </a:lnTo>
                  <a:lnTo>
                    <a:pt x="116" y="84"/>
                  </a:lnTo>
                  <a:lnTo>
                    <a:pt x="121" y="84"/>
                  </a:lnTo>
                  <a:lnTo>
                    <a:pt x="127" y="86"/>
                  </a:lnTo>
                  <a:lnTo>
                    <a:pt x="135" y="86"/>
                  </a:lnTo>
                  <a:lnTo>
                    <a:pt x="146" y="89"/>
                  </a:lnTo>
                  <a:lnTo>
                    <a:pt x="151" y="87"/>
                  </a:lnTo>
                  <a:lnTo>
                    <a:pt x="156" y="83"/>
                  </a:lnTo>
                  <a:lnTo>
                    <a:pt x="165" y="82"/>
                  </a:lnTo>
                  <a:lnTo>
                    <a:pt x="166" y="80"/>
                  </a:lnTo>
                  <a:lnTo>
                    <a:pt x="160" y="80"/>
                  </a:lnTo>
                  <a:lnTo>
                    <a:pt x="156" y="78"/>
                  </a:lnTo>
                  <a:lnTo>
                    <a:pt x="155" y="76"/>
                  </a:lnTo>
                  <a:lnTo>
                    <a:pt x="156" y="74"/>
                  </a:lnTo>
                  <a:lnTo>
                    <a:pt x="158" y="69"/>
                  </a:lnTo>
                  <a:lnTo>
                    <a:pt x="171" y="61"/>
                  </a:lnTo>
                  <a:lnTo>
                    <a:pt x="181" y="58"/>
                  </a:lnTo>
                  <a:lnTo>
                    <a:pt x="191" y="54"/>
                  </a:lnTo>
                  <a:lnTo>
                    <a:pt x="196" y="50"/>
                  </a:lnTo>
                  <a:lnTo>
                    <a:pt x="200" y="44"/>
                  </a:lnTo>
                  <a:lnTo>
                    <a:pt x="201" y="43"/>
                  </a:lnTo>
                  <a:lnTo>
                    <a:pt x="202" y="42"/>
                  </a:lnTo>
                  <a:lnTo>
                    <a:pt x="201" y="39"/>
                  </a:lnTo>
                  <a:lnTo>
                    <a:pt x="202" y="17"/>
                  </a:lnTo>
                  <a:lnTo>
                    <a:pt x="203" y="13"/>
                  </a:lnTo>
                  <a:lnTo>
                    <a:pt x="205" y="10"/>
                  </a:lnTo>
                  <a:lnTo>
                    <a:pt x="208" y="8"/>
                  </a:lnTo>
                  <a:lnTo>
                    <a:pt x="213" y="4"/>
                  </a:lnTo>
                  <a:lnTo>
                    <a:pt x="229" y="1"/>
                  </a:lnTo>
                  <a:lnTo>
                    <a:pt x="232" y="0"/>
                  </a:lnTo>
                  <a:lnTo>
                    <a:pt x="232" y="2"/>
                  </a:lnTo>
                  <a:lnTo>
                    <a:pt x="234" y="5"/>
                  </a:lnTo>
                  <a:lnTo>
                    <a:pt x="234" y="6"/>
                  </a:lnTo>
                  <a:lnTo>
                    <a:pt x="234" y="9"/>
                  </a:lnTo>
                  <a:lnTo>
                    <a:pt x="234" y="11"/>
                  </a:lnTo>
                  <a:lnTo>
                    <a:pt x="237" y="14"/>
                  </a:lnTo>
                  <a:lnTo>
                    <a:pt x="240" y="17"/>
                  </a:lnTo>
                  <a:lnTo>
                    <a:pt x="242" y="19"/>
                  </a:lnTo>
                  <a:lnTo>
                    <a:pt x="243" y="1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" name="Freeform 68">
              <a:extLst>
                <a:ext uri="{FF2B5EF4-FFF2-40B4-BE49-F238E27FC236}">
                  <a16:creationId xmlns:a16="http://schemas.microsoft.com/office/drawing/2014/main" id="{22A782EB-7246-6176-AD49-F6F827CBF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0850" y="7847135"/>
              <a:ext cx="10990" cy="10990"/>
            </a:xfrm>
            <a:custGeom>
              <a:avLst/>
              <a:gdLst>
                <a:gd name="T0" fmla="*/ 7 w 8"/>
                <a:gd name="T1" fmla="*/ 7 h 11"/>
                <a:gd name="T2" fmla="*/ 5 w 8"/>
                <a:gd name="T3" fmla="*/ 10 h 11"/>
                <a:gd name="T4" fmla="*/ 3 w 8"/>
                <a:gd name="T5" fmla="*/ 7 h 11"/>
                <a:gd name="T6" fmla="*/ 0 w 8"/>
                <a:gd name="T7" fmla="*/ 3 h 11"/>
                <a:gd name="T8" fmla="*/ 0 w 8"/>
                <a:gd name="T9" fmla="*/ 1 h 11"/>
                <a:gd name="T10" fmla="*/ 0 w 8"/>
                <a:gd name="T11" fmla="*/ 0 h 11"/>
                <a:gd name="T12" fmla="*/ 3 w 8"/>
                <a:gd name="T13" fmla="*/ 2 h 11"/>
                <a:gd name="T14" fmla="*/ 7 w 8"/>
                <a:gd name="T15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1">
                  <a:moveTo>
                    <a:pt x="7" y="7"/>
                  </a:moveTo>
                  <a:lnTo>
                    <a:pt x="5" y="10"/>
                  </a:lnTo>
                  <a:lnTo>
                    <a:pt x="3" y="7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2"/>
                  </a:lnTo>
                  <a:lnTo>
                    <a:pt x="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" name="Freeform 70">
              <a:extLst>
                <a:ext uri="{FF2B5EF4-FFF2-40B4-BE49-F238E27FC236}">
                  <a16:creationId xmlns:a16="http://schemas.microsoft.com/office/drawing/2014/main" id="{C651DF14-1F58-23AC-426F-E6ECF16FA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1583" y="6852503"/>
              <a:ext cx="395654" cy="758337"/>
            </a:xfrm>
            <a:custGeom>
              <a:avLst/>
              <a:gdLst>
                <a:gd name="T0" fmla="*/ 225 w 316"/>
                <a:gd name="T1" fmla="*/ 20 h 610"/>
                <a:gd name="T2" fmla="*/ 226 w 316"/>
                <a:gd name="T3" fmla="*/ 28 h 610"/>
                <a:gd name="T4" fmla="*/ 212 w 316"/>
                <a:gd name="T5" fmla="*/ 40 h 610"/>
                <a:gd name="T6" fmla="*/ 216 w 316"/>
                <a:gd name="T7" fmla="*/ 13 h 610"/>
                <a:gd name="T8" fmla="*/ 173 w 316"/>
                <a:gd name="T9" fmla="*/ 104 h 610"/>
                <a:gd name="T10" fmla="*/ 169 w 316"/>
                <a:gd name="T11" fmla="*/ 122 h 610"/>
                <a:gd name="T12" fmla="*/ 163 w 316"/>
                <a:gd name="T13" fmla="*/ 109 h 610"/>
                <a:gd name="T14" fmla="*/ 159 w 316"/>
                <a:gd name="T15" fmla="*/ 128 h 610"/>
                <a:gd name="T16" fmla="*/ 132 w 316"/>
                <a:gd name="T17" fmla="*/ 178 h 610"/>
                <a:gd name="T18" fmla="*/ 169 w 316"/>
                <a:gd name="T19" fmla="*/ 194 h 610"/>
                <a:gd name="T20" fmla="*/ 177 w 316"/>
                <a:gd name="T21" fmla="*/ 261 h 610"/>
                <a:gd name="T22" fmla="*/ 153 w 316"/>
                <a:gd name="T23" fmla="*/ 291 h 610"/>
                <a:gd name="T24" fmla="*/ 211 w 316"/>
                <a:gd name="T25" fmla="*/ 334 h 610"/>
                <a:gd name="T26" fmla="*/ 263 w 316"/>
                <a:gd name="T27" fmla="*/ 425 h 610"/>
                <a:gd name="T28" fmla="*/ 267 w 316"/>
                <a:gd name="T29" fmla="*/ 455 h 610"/>
                <a:gd name="T30" fmla="*/ 314 w 316"/>
                <a:gd name="T31" fmla="*/ 474 h 610"/>
                <a:gd name="T32" fmla="*/ 295 w 316"/>
                <a:gd name="T33" fmla="*/ 520 h 610"/>
                <a:gd name="T34" fmla="*/ 292 w 316"/>
                <a:gd name="T35" fmla="*/ 542 h 610"/>
                <a:gd name="T36" fmla="*/ 253 w 316"/>
                <a:gd name="T37" fmla="*/ 570 h 610"/>
                <a:gd name="T38" fmla="*/ 196 w 316"/>
                <a:gd name="T39" fmla="*/ 580 h 610"/>
                <a:gd name="T40" fmla="*/ 136 w 316"/>
                <a:gd name="T41" fmla="*/ 596 h 610"/>
                <a:gd name="T42" fmla="*/ 83 w 316"/>
                <a:gd name="T43" fmla="*/ 606 h 610"/>
                <a:gd name="T44" fmla="*/ 123 w 316"/>
                <a:gd name="T45" fmla="*/ 559 h 610"/>
                <a:gd name="T46" fmla="*/ 172 w 316"/>
                <a:gd name="T47" fmla="*/ 531 h 610"/>
                <a:gd name="T48" fmla="*/ 120 w 316"/>
                <a:gd name="T49" fmla="*/ 523 h 610"/>
                <a:gd name="T50" fmla="*/ 128 w 316"/>
                <a:gd name="T51" fmla="*/ 492 h 610"/>
                <a:gd name="T52" fmla="*/ 110 w 316"/>
                <a:gd name="T53" fmla="*/ 467 h 610"/>
                <a:gd name="T54" fmla="*/ 159 w 316"/>
                <a:gd name="T55" fmla="*/ 437 h 610"/>
                <a:gd name="T56" fmla="*/ 163 w 316"/>
                <a:gd name="T57" fmla="*/ 409 h 610"/>
                <a:gd name="T58" fmla="*/ 162 w 316"/>
                <a:gd name="T59" fmla="*/ 351 h 610"/>
                <a:gd name="T60" fmla="*/ 116 w 316"/>
                <a:gd name="T61" fmla="*/ 363 h 610"/>
                <a:gd name="T62" fmla="*/ 110 w 316"/>
                <a:gd name="T63" fmla="*/ 318 h 610"/>
                <a:gd name="T64" fmla="*/ 98 w 316"/>
                <a:gd name="T65" fmla="*/ 293 h 610"/>
                <a:gd name="T66" fmla="*/ 87 w 316"/>
                <a:gd name="T67" fmla="*/ 296 h 610"/>
                <a:gd name="T68" fmla="*/ 82 w 316"/>
                <a:gd name="T69" fmla="*/ 304 h 610"/>
                <a:gd name="T70" fmla="*/ 76 w 316"/>
                <a:gd name="T71" fmla="*/ 262 h 610"/>
                <a:gd name="T72" fmla="*/ 79 w 316"/>
                <a:gd name="T73" fmla="*/ 216 h 610"/>
                <a:gd name="T74" fmla="*/ 91 w 316"/>
                <a:gd name="T75" fmla="*/ 182 h 610"/>
                <a:gd name="T76" fmla="*/ 98 w 316"/>
                <a:gd name="T77" fmla="*/ 146 h 610"/>
                <a:gd name="T78" fmla="*/ 156 w 316"/>
                <a:gd name="T79" fmla="*/ 137 h 610"/>
                <a:gd name="T80" fmla="*/ 43 w 316"/>
                <a:gd name="T81" fmla="*/ 186 h 610"/>
                <a:gd name="T82" fmla="*/ 36 w 316"/>
                <a:gd name="T83" fmla="*/ 172 h 610"/>
                <a:gd name="T84" fmla="*/ 51 w 316"/>
                <a:gd name="T85" fmla="*/ 153 h 610"/>
                <a:gd name="T86" fmla="*/ 27 w 316"/>
                <a:gd name="T87" fmla="*/ 196 h 610"/>
                <a:gd name="T88" fmla="*/ 71 w 316"/>
                <a:gd name="T89" fmla="*/ 232 h 610"/>
                <a:gd name="T90" fmla="*/ 50 w 316"/>
                <a:gd name="T91" fmla="*/ 207 h 610"/>
                <a:gd name="T92" fmla="*/ 23 w 316"/>
                <a:gd name="T93" fmla="*/ 222 h 610"/>
                <a:gd name="T94" fmla="*/ 24 w 316"/>
                <a:gd name="T95" fmla="*/ 237 h 610"/>
                <a:gd name="T96" fmla="*/ 50 w 316"/>
                <a:gd name="T97" fmla="*/ 259 h 610"/>
                <a:gd name="T98" fmla="*/ 70 w 316"/>
                <a:gd name="T99" fmla="*/ 262 h 610"/>
                <a:gd name="T100" fmla="*/ 76 w 316"/>
                <a:gd name="T101" fmla="*/ 286 h 610"/>
                <a:gd name="T102" fmla="*/ 58 w 316"/>
                <a:gd name="T103" fmla="*/ 306 h 610"/>
                <a:gd name="T104" fmla="*/ 90 w 316"/>
                <a:gd name="T105" fmla="*/ 322 h 610"/>
                <a:gd name="T106" fmla="*/ 73 w 316"/>
                <a:gd name="T107" fmla="*/ 354 h 610"/>
                <a:gd name="T108" fmla="*/ 79 w 316"/>
                <a:gd name="T109" fmla="*/ 374 h 610"/>
                <a:gd name="T110" fmla="*/ 56 w 316"/>
                <a:gd name="T111" fmla="*/ 400 h 610"/>
                <a:gd name="T112" fmla="*/ 30 w 316"/>
                <a:gd name="T113" fmla="*/ 387 h 610"/>
                <a:gd name="T114" fmla="*/ 1 w 316"/>
                <a:gd name="T115" fmla="*/ 378 h 610"/>
                <a:gd name="T116" fmla="*/ 22 w 316"/>
                <a:gd name="T117" fmla="*/ 356 h 610"/>
                <a:gd name="T118" fmla="*/ 131 w 316"/>
                <a:gd name="T119" fmla="*/ 441 h 610"/>
                <a:gd name="T120" fmla="*/ 220 w 316"/>
                <a:gd name="T121" fmla="*/ 581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6" h="610">
                  <a:moveTo>
                    <a:pt x="235" y="1"/>
                  </a:moveTo>
                  <a:lnTo>
                    <a:pt x="235" y="2"/>
                  </a:lnTo>
                  <a:lnTo>
                    <a:pt x="234" y="7"/>
                  </a:lnTo>
                  <a:lnTo>
                    <a:pt x="234" y="8"/>
                  </a:lnTo>
                  <a:lnTo>
                    <a:pt x="231" y="8"/>
                  </a:lnTo>
                  <a:lnTo>
                    <a:pt x="230" y="8"/>
                  </a:lnTo>
                  <a:lnTo>
                    <a:pt x="230" y="5"/>
                  </a:lnTo>
                  <a:lnTo>
                    <a:pt x="230" y="2"/>
                  </a:lnTo>
                  <a:lnTo>
                    <a:pt x="230" y="1"/>
                  </a:lnTo>
                  <a:lnTo>
                    <a:pt x="232" y="1"/>
                  </a:lnTo>
                  <a:lnTo>
                    <a:pt x="232" y="2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5" y="1"/>
                  </a:lnTo>
                  <a:close/>
                  <a:moveTo>
                    <a:pt x="227" y="19"/>
                  </a:moveTo>
                  <a:lnTo>
                    <a:pt x="225" y="20"/>
                  </a:lnTo>
                  <a:lnTo>
                    <a:pt x="223" y="14"/>
                  </a:lnTo>
                  <a:lnTo>
                    <a:pt x="225" y="7"/>
                  </a:lnTo>
                  <a:lnTo>
                    <a:pt x="228" y="7"/>
                  </a:lnTo>
                  <a:lnTo>
                    <a:pt x="228" y="8"/>
                  </a:lnTo>
                  <a:lnTo>
                    <a:pt x="228" y="10"/>
                  </a:lnTo>
                  <a:lnTo>
                    <a:pt x="227" y="10"/>
                  </a:lnTo>
                  <a:lnTo>
                    <a:pt x="226" y="11"/>
                  </a:lnTo>
                  <a:lnTo>
                    <a:pt x="227" y="14"/>
                  </a:lnTo>
                  <a:lnTo>
                    <a:pt x="227" y="19"/>
                  </a:lnTo>
                  <a:close/>
                  <a:moveTo>
                    <a:pt x="218" y="18"/>
                  </a:moveTo>
                  <a:lnTo>
                    <a:pt x="219" y="22"/>
                  </a:lnTo>
                  <a:lnTo>
                    <a:pt x="221" y="22"/>
                  </a:lnTo>
                  <a:lnTo>
                    <a:pt x="223" y="26"/>
                  </a:lnTo>
                  <a:lnTo>
                    <a:pt x="224" y="26"/>
                  </a:lnTo>
                  <a:lnTo>
                    <a:pt x="226" y="24"/>
                  </a:lnTo>
                  <a:lnTo>
                    <a:pt x="226" y="28"/>
                  </a:lnTo>
                  <a:lnTo>
                    <a:pt x="224" y="40"/>
                  </a:lnTo>
                  <a:lnTo>
                    <a:pt x="223" y="41"/>
                  </a:lnTo>
                  <a:lnTo>
                    <a:pt x="223" y="44"/>
                  </a:lnTo>
                  <a:lnTo>
                    <a:pt x="223" y="45"/>
                  </a:lnTo>
                  <a:lnTo>
                    <a:pt x="222" y="52"/>
                  </a:lnTo>
                  <a:lnTo>
                    <a:pt x="220" y="54"/>
                  </a:lnTo>
                  <a:lnTo>
                    <a:pt x="219" y="60"/>
                  </a:lnTo>
                  <a:lnTo>
                    <a:pt x="218" y="60"/>
                  </a:lnTo>
                  <a:lnTo>
                    <a:pt x="216" y="59"/>
                  </a:lnTo>
                  <a:lnTo>
                    <a:pt x="218" y="50"/>
                  </a:lnTo>
                  <a:lnTo>
                    <a:pt x="219" y="45"/>
                  </a:lnTo>
                  <a:lnTo>
                    <a:pt x="219" y="42"/>
                  </a:lnTo>
                  <a:lnTo>
                    <a:pt x="218" y="41"/>
                  </a:lnTo>
                  <a:lnTo>
                    <a:pt x="215" y="41"/>
                  </a:lnTo>
                  <a:lnTo>
                    <a:pt x="213" y="41"/>
                  </a:lnTo>
                  <a:lnTo>
                    <a:pt x="212" y="40"/>
                  </a:lnTo>
                  <a:lnTo>
                    <a:pt x="212" y="38"/>
                  </a:lnTo>
                  <a:lnTo>
                    <a:pt x="211" y="38"/>
                  </a:lnTo>
                  <a:lnTo>
                    <a:pt x="208" y="38"/>
                  </a:lnTo>
                  <a:lnTo>
                    <a:pt x="208" y="38"/>
                  </a:lnTo>
                  <a:lnTo>
                    <a:pt x="207" y="36"/>
                  </a:lnTo>
                  <a:lnTo>
                    <a:pt x="206" y="35"/>
                  </a:lnTo>
                  <a:lnTo>
                    <a:pt x="210" y="33"/>
                  </a:lnTo>
                  <a:lnTo>
                    <a:pt x="212" y="34"/>
                  </a:lnTo>
                  <a:lnTo>
                    <a:pt x="216" y="31"/>
                  </a:lnTo>
                  <a:lnTo>
                    <a:pt x="214" y="22"/>
                  </a:lnTo>
                  <a:lnTo>
                    <a:pt x="210" y="22"/>
                  </a:lnTo>
                  <a:lnTo>
                    <a:pt x="210" y="21"/>
                  </a:lnTo>
                  <a:lnTo>
                    <a:pt x="210" y="19"/>
                  </a:lnTo>
                  <a:lnTo>
                    <a:pt x="212" y="19"/>
                  </a:lnTo>
                  <a:lnTo>
                    <a:pt x="215" y="14"/>
                  </a:lnTo>
                  <a:lnTo>
                    <a:pt x="216" y="13"/>
                  </a:lnTo>
                  <a:lnTo>
                    <a:pt x="218" y="14"/>
                  </a:lnTo>
                  <a:lnTo>
                    <a:pt x="218" y="18"/>
                  </a:lnTo>
                  <a:close/>
                  <a:moveTo>
                    <a:pt x="173" y="104"/>
                  </a:moveTo>
                  <a:lnTo>
                    <a:pt x="170" y="105"/>
                  </a:lnTo>
                  <a:lnTo>
                    <a:pt x="169" y="104"/>
                  </a:lnTo>
                  <a:lnTo>
                    <a:pt x="169" y="100"/>
                  </a:lnTo>
                  <a:lnTo>
                    <a:pt x="166" y="98"/>
                  </a:lnTo>
                  <a:lnTo>
                    <a:pt x="164" y="97"/>
                  </a:lnTo>
                  <a:lnTo>
                    <a:pt x="163" y="95"/>
                  </a:lnTo>
                  <a:lnTo>
                    <a:pt x="163" y="94"/>
                  </a:lnTo>
                  <a:lnTo>
                    <a:pt x="165" y="94"/>
                  </a:lnTo>
                  <a:lnTo>
                    <a:pt x="169" y="98"/>
                  </a:lnTo>
                  <a:lnTo>
                    <a:pt x="170" y="100"/>
                  </a:lnTo>
                  <a:lnTo>
                    <a:pt x="173" y="101"/>
                  </a:lnTo>
                  <a:lnTo>
                    <a:pt x="173" y="102"/>
                  </a:lnTo>
                  <a:lnTo>
                    <a:pt x="173" y="104"/>
                  </a:lnTo>
                  <a:close/>
                  <a:moveTo>
                    <a:pt x="178" y="101"/>
                  </a:moveTo>
                  <a:lnTo>
                    <a:pt x="175" y="101"/>
                  </a:lnTo>
                  <a:lnTo>
                    <a:pt x="177" y="97"/>
                  </a:lnTo>
                  <a:lnTo>
                    <a:pt x="179" y="96"/>
                  </a:lnTo>
                  <a:lnTo>
                    <a:pt x="183" y="97"/>
                  </a:lnTo>
                  <a:lnTo>
                    <a:pt x="183" y="98"/>
                  </a:lnTo>
                  <a:lnTo>
                    <a:pt x="178" y="101"/>
                  </a:lnTo>
                  <a:close/>
                  <a:moveTo>
                    <a:pt x="163" y="114"/>
                  </a:moveTo>
                  <a:lnTo>
                    <a:pt x="162" y="115"/>
                  </a:lnTo>
                  <a:lnTo>
                    <a:pt x="164" y="115"/>
                  </a:lnTo>
                  <a:lnTo>
                    <a:pt x="168" y="116"/>
                  </a:lnTo>
                  <a:lnTo>
                    <a:pt x="170" y="117"/>
                  </a:lnTo>
                  <a:lnTo>
                    <a:pt x="172" y="118"/>
                  </a:lnTo>
                  <a:lnTo>
                    <a:pt x="171" y="121"/>
                  </a:lnTo>
                  <a:lnTo>
                    <a:pt x="170" y="122"/>
                  </a:lnTo>
                  <a:lnTo>
                    <a:pt x="169" y="122"/>
                  </a:lnTo>
                  <a:lnTo>
                    <a:pt x="164" y="119"/>
                  </a:lnTo>
                  <a:lnTo>
                    <a:pt x="159" y="120"/>
                  </a:lnTo>
                  <a:lnTo>
                    <a:pt x="158" y="120"/>
                  </a:lnTo>
                  <a:lnTo>
                    <a:pt x="157" y="119"/>
                  </a:lnTo>
                  <a:lnTo>
                    <a:pt x="157" y="118"/>
                  </a:lnTo>
                  <a:lnTo>
                    <a:pt x="157" y="116"/>
                  </a:lnTo>
                  <a:lnTo>
                    <a:pt x="156" y="115"/>
                  </a:lnTo>
                  <a:lnTo>
                    <a:pt x="155" y="117"/>
                  </a:lnTo>
                  <a:lnTo>
                    <a:pt x="154" y="117"/>
                  </a:lnTo>
                  <a:lnTo>
                    <a:pt x="153" y="116"/>
                  </a:lnTo>
                  <a:lnTo>
                    <a:pt x="153" y="114"/>
                  </a:lnTo>
                  <a:lnTo>
                    <a:pt x="153" y="111"/>
                  </a:lnTo>
                  <a:lnTo>
                    <a:pt x="155" y="107"/>
                  </a:lnTo>
                  <a:lnTo>
                    <a:pt x="156" y="106"/>
                  </a:lnTo>
                  <a:lnTo>
                    <a:pt x="160" y="107"/>
                  </a:lnTo>
                  <a:lnTo>
                    <a:pt x="163" y="109"/>
                  </a:lnTo>
                  <a:lnTo>
                    <a:pt x="164" y="110"/>
                  </a:lnTo>
                  <a:lnTo>
                    <a:pt x="164" y="112"/>
                  </a:lnTo>
                  <a:lnTo>
                    <a:pt x="163" y="114"/>
                  </a:lnTo>
                  <a:close/>
                  <a:moveTo>
                    <a:pt x="159" y="128"/>
                  </a:moveTo>
                  <a:lnTo>
                    <a:pt x="157" y="129"/>
                  </a:lnTo>
                  <a:lnTo>
                    <a:pt x="155" y="129"/>
                  </a:lnTo>
                  <a:lnTo>
                    <a:pt x="153" y="125"/>
                  </a:lnTo>
                  <a:lnTo>
                    <a:pt x="152" y="123"/>
                  </a:lnTo>
                  <a:lnTo>
                    <a:pt x="152" y="121"/>
                  </a:lnTo>
                  <a:lnTo>
                    <a:pt x="153" y="120"/>
                  </a:lnTo>
                  <a:lnTo>
                    <a:pt x="156" y="121"/>
                  </a:lnTo>
                  <a:lnTo>
                    <a:pt x="157" y="124"/>
                  </a:lnTo>
                  <a:lnTo>
                    <a:pt x="157" y="126"/>
                  </a:lnTo>
                  <a:lnTo>
                    <a:pt x="158" y="127"/>
                  </a:lnTo>
                  <a:lnTo>
                    <a:pt x="160" y="128"/>
                  </a:lnTo>
                  <a:lnTo>
                    <a:pt x="159" y="128"/>
                  </a:lnTo>
                  <a:close/>
                  <a:moveTo>
                    <a:pt x="166" y="131"/>
                  </a:moveTo>
                  <a:lnTo>
                    <a:pt x="166" y="131"/>
                  </a:lnTo>
                  <a:lnTo>
                    <a:pt x="165" y="130"/>
                  </a:lnTo>
                  <a:lnTo>
                    <a:pt x="163" y="126"/>
                  </a:lnTo>
                  <a:lnTo>
                    <a:pt x="166" y="125"/>
                  </a:lnTo>
                  <a:lnTo>
                    <a:pt x="167" y="126"/>
                  </a:lnTo>
                  <a:lnTo>
                    <a:pt x="167" y="128"/>
                  </a:lnTo>
                  <a:lnTo>
                    <a:pt x="166" y="131"/>
                  </a:lnTo>
                  <a:close/>
                  <a:moveTo>
                    <a:pt x="161" y="145"/>
                  </a:moveTo>
                  <a:lnTo>
                    <a:pt x="161" y="150"/>
                  </a:lnTo>
                  <a:lnTo>
                    <a:pt x="161" y="151"/>
                  </a:lnTo>
                  <a:lnTo>
                    <a:pt x="160" y="153"/>
                  </a:lnTo>
                  <a:lnTo>
                    <a:pt x="158" y="157"/>
                  </a:lnTo>
                  <a:lnTo>
                    <a:pt x="151" y="162"/>
                  </a:lnTo>
                  <a:lnTo>
                    <a:pt x="139" y="173"/>
                  </a:lnTo>
                  <a:lnTo>
                    <a:pt x="132" y="178"/>
                  </a:lnTo>
                  <a:lnTo>
                    <a:pt x="132" y="181"/>
                  </a:lnTo>
                  <a:lnTo>
                    <a:pt x="131" y="185"/>
                  </a:lnTo>
                  <a:lnTo>
                    <a:pt x="136" y="186"/>
                  </a:lnTo>
                  <a:lnTo>
                    <a:pt x="137" y="187"/>
                  </a:lnTo>
                  <a:lnTo>
                    <a:pt x="136" y="189"/>
                  </a:lnTo>
                  <a:lnTo>
                    <a:pt x="130" y="196"/>
                  </a:lnTo>
                  <a:lnTo>
                    <a:pt x="128" y="201"/>
                  </a:lnTo>
                  <a:lnTo>
                    <a:pt x="132" y="201"/>
                  </a:lnTo>
                  <a:lnTo>
                    <a:pt x="137" y="200"/>
                  </a:lnTo>
                  <a:lnTo>
                    <a:pt x="144" y="196"/>
                  </a:lnTo>
                  <a:lnTo>
                    <a:pt x="152" y="194"/>
                  </a:lnTo>
                  <a:lnTo>
                    <a:pt x="155" y="194"/>
                  </a:lnTo>
                  <a:lnTo>
                    <a:pt x="161" y="196"/>
                  </a:lnTo>
                  <a:lnTo>
                    <a:pt x="163" y="196"/>
                  </a:lnTo>
                  <a:lnTo>
                    <a:pt x="166" y="195"/>
                  </a:lnTo>
                  <a:lnTo>
                    <a:pt x="169" y="194"/>
                  </a:lnTo>
                  <a:lnTo>
                    <a:pt x="188" y="195"/>
                  </a:lnTo>
                  <a:lnTo>
                    <a:pt x="194" y="194"/>
                  </a:lnTo>
                  <a:lnTo>
                    <a:pt x="197" y="196"/>
                  </a:lnTo>
                  <a:lnTo>
                    <a:pt x="200" y="199"/>
                  </a:lnTo>
                  <a:lnTo>
                    <a:pt x="203" y="207"/>
                  </a:lnTo>
                  <a:lnTo>
                    <a:pt x="203" y="207"/>
                  </a:lnTo>
                  <a:lnTo>
                    <a:pt x="201" y="211"/>
                  </a:lnTo>
                  <a:lnTo>
                    <a:pt x="198" y="214"/>
                  </a:lnTo>
                  <a:lnTo>
                    <a:pt x="195" y="220"/>
                  </a:lnTo>
                  <a:lnTo>
                    <a:pt x="195" y="223"/>
                  </a:lnTo>
                  <a:lnTo>
                    <a:pt x="194" y="226"/>
                  </a:lnTo>
                  <a:lnTo>
                    <a:pt x="193" y="229"/>
                  </a:lnTo>
                  <a:lnTo>
                    <a:pt x="188" y="243"/>
                  </a:lnTo>
                  <a:lnTo>
                    <a:pt x="183" y="251"/>
                  </a:lnTo>
                  <a:lnTo>
                    <a:pt x="180" y="256"/>
                  </a:lnTo>
                  <a:lnTo>
                    <a:pt x="177" y="261"/>
                  </a:lnTo>
                  <a:lnTo>
                    <a:pt x="174" y="263"/>
                  </a:lnTo>
                  <a:lnTo>
                    <a:pt x="172" y="265"/>
                  </a:lnTo>
                  <a:lnTo>
                    <a:pt x="163" y="267"/>
                  </a:lnTo>
                  <a:lnTo>
                    <a:pt x="160" y="268"/>
                  </a:lnTo>
                  <a:lnTo>
                    <a:pt x="158" y="271"/>
                  </a:lnTo>
                  <a:lnTo>
                    <a:pt x="155" y="272"/>
                  </a:lnTo>
                  <a:lnTo>
                    <a:pt x="158" y="272"/>
                  </a:lnTo>
                  <a:lnTo>
                    <a:pt x="161" y="271"/>
                  </a:lnTo>
                  <a:lnTo>
                    <a:pt x="168" y="270"/>
                  </a:lnTo>
                  <a:lnTo>
                    <a:pt x="176" y="274"/>
                  </a:lnTo>
                  <a:lnTo>
                    <a:pt x="175" y="279"/>
                  </a:lnTo>
                  <a:lnTo>
                    <a:pt x="172" y="281"/>
                  </a:lnTo>
                  <a:lnTo>
                    <a:pt x="165" y="282"/>
                  </a:lnTo>
                  <a:lnTo>
                    <a:pt x="159" y="288"/>
                  </a:lnTo>
                  <a:lnTo>
                    <a:pt x="156" y="290"/>
                  </a:lnTo>
                  <a:lnTo>
                    <a:pt x="153" y="291"/>
                  </a:lnTo>
                  <a:lnTo>
                    <a:pt x="149" y="291"/>
                  </a:lnTo>
                  <a:lnTo>
                    <a:pt x="142" y="289"/>
                  </a:lnTo>
                  <a:lnTo>
                    <a:pt x="139" y="287"/>
                  </a:lnTo>
                  <a:lnTo>
                    <a:pt x="142" y="290"/>
                  </a:lnTo>
                  <a:lnTo>
                    <a:pt x="145" y="292"/>
                  </a:lnTo>
                  <a:lnTo>
                    <a:pt x="163" y="296"/>
                  </a:lnTo>
                  <a:lnTo>
                    <a:pt x="164" y="295"/>
                  </a:lnTo>
                  <a:lnTo>
                    <a:pt x="169" y="291"/>
                  </a:lnTo>
                  <a:lnTo>
                    <a:pt x="177" y="291"/>
                  </a:lnTo>
                  <a:lnTo>
                    <a:pt x="191" y="298"/>
                  </a:lnTo>
                  <a:lnTo>
                    <a:pt x="195" y="304"/>
                  </a:lnTo>
                  <a:lnTo>
                    <a:pt x="202" y="312"/>
                  </a:lnTo>
                  <a:lnTo>
                    <a:pt x="205" y="314"/>
                  </a:lnTo>
                  <a:lnTo>
                    <a:pt x="207" y="317"/>
                  </a:lnTo>
                  <a:lnTo>
                    <a:pt x="208" y="321"/>
                  </a:lnTo>
                  <a:lnTo>
                    <a:pt x="211" y="334"/>
                  </a:lnTo>
                  <a:lnTo>
                    <a:pt x="215" y="347"/>
                  </a:lnTo>
                  <a:lnTo>
                    <a:pt x="219" y="361"/>
                  </a:lnTo>
                  <a:lnTo>
                    <a:pt x="221" y="365"/>
                  </a:lnTo>
                  <a:lnTo>
                    <a:pt x="223" y="368"/>
                  </a:lnTo>
                  <a:lnTo>
                    <a:pt x="235" y="374"/>
                  </a:lnTo>
                  <a:lnTo>
                    <a:pt x="238" y="376"/>
                  </a:lnTo>
                  <a:lnTo>
                    <a:pt x="243" y="382"/>
                  </a:lnTo>
                  <a:lnTo>
                    <a:pt x="248" y="389"/>
                  </a:lnTo>
                  <a:lnTo>
                    <a:pt x="252" y="393"/>
                  </a:lnTo>
                  <a:lnTo>
                    <a:pt x="257" y="397"/>
                  </a:lnTo>
                  <a:lnTo>
                    <a:pt x="255" y="399"/>
                  </a:lnTo>
                  <a:lnTo>
                    <a:pt x="253" y="402"/>
                  </a:lnTo>
                  <a:lnTo>
                    <a:pt x="254" y="407"/>
                  </a:lnTo>
                  <a:lnTo>
                    <a:pt x="256" y="411"/>
                  </a:lnTo>
                  <a:lnTo>
                    <a:pt x="260" y="417"/>
                  </a:lnTo>
                  <a:lnTo>
                    <a:pt x="263" y="425"/>
                  </a:lnTo>
                  <a:lnTo>
                    <a:pt x="262" y="424"/>
                  </a:lnTo>
                  <a:lnTo>
                    <a:pt x="261" y="423"/>
                  </a:lnTo>
                  <a:lnTo>
                    <a:pt x="259" y="423"/>
                  </a:lnTo>
                  <a:lnTo>
                    <a:pt x="257" y="423"/>
                  </a:lnTo>
                  <a:lnTo>
                    <a:pt x="254" y="421"/>
                  </a:lnTo>
                  <a:lnTo>
                    <a:pt x="251" y="418"/>
                  </a:lnTo>
                  <a:lnTo>
                    <a:pt x="245" y="419"/>
                  </a:lnTo>
                  <a:lnTo>
                    <a:pt x="241" y="419"/>
                  </a:lnTo>
                  <a:lnTo>
                    <a:pt x="239" y="419"/>
                  </a:lnTo>
                  <a:lnTo>
                    <a:pt x="245" y="420"/>
                  </a:lnTo>
                  <a:lnTo>
                    <a:pt x="251" y="420"/>
                  </a:lnTo>
                  <a:lnTo>
                    <a:pt x="264" y="432"/>
                  </a:lnTo>
                  <a:lnTo>
                    <a:pt x="268" y="439"/>
                  </a:lnTo>
                  <a:lnTo>
                    <a:pt x="271" y="449"/>
                  </a:lnTo>
                  <a:lnTo>
                    <a:pt x="269" y="453"/>
                  </a:lnTo>
                  <a:lnTo>
                    <a:pt x="267" y="455"/>
                  </a:lnTo>
                  <a:lnTo>
                    <a:pt x="264" y="458"/>
                  </a:lnTo>
                  <a:lnTo>
                    <a:pt x="261" y="462"/>
                  </a:lnTo>
                  <a:lnTo>
                    <a:pt x="269" y="467"/>
                  </a:lnTo>
                  <a:lnTo>
                    <a:pt x="270" y="467"/>
                  </a:lnTo>
                  <a:lnTo>
                    <a:pt x="272" y="466"/>
                  </a:lnTo>
                  <a:lnTo>
                    <a:pt x="274" y="465"/>
                  </a:lnTo>
                  <a:lnTo>
                    <a:pt x="276" y="460"/>
                  </a:lnTo>
                  <a:lnTo>
                    <a:pt x="278" y="459"/>
                  </a:lnTo>
                  <a:lnTo>
                    <a:pt x="282" y="458"/>
                  </a:lnTo>
                  <a:lnTo>
                    <a:pt x="286" y="458"/>
                  </a:lnTo>
                  <a:lnTo>
                    <a:pt x="290" y="460"/>
                  </a:lnTo>
                  <a:lnTo>
                    <a:pt x="293" y="459"/>
                  </a:lnTo>
                  <a:lnTo>
                    <a:pt x="300" y="461"/>
                  </a:lnTo>
                  <a:lnTo>
                    <a:pt x="304" y="463"/>
                  </a:lnTo>
                  <a:lnTo>
                    <a:pt x="312" y="470"/>
                  </a:lnTo>
                  <a:lnTo>
                    <a:pt x="314" y="474"/>
                  </a:lnTo>
                  <a:lnTo>
                    <a:pt x="315" y="479"/>
                  </a:lnTo>
                  <a:lnTo>
                    <a:pt x="315" y="485"/>
                  </a:lnTo>
                  <a:lnTo>
                    <a:pt x="314" y="490"/>
                  </a:lnTo>
                  <a:lnTo>
                    <a:pt x="312" y="495"/>
                  </a:lnTo>
                  <a:lnTo>
                    <a:pt x="311" y="501"/>
                  </a:lnTo>
                  <a:lnTo>
                    <a:pt x="310" y="503"/>
                  </a:lnTo>
                  <a:lnTo>
                    <a:pt x="309" y="505"/>
                  </a:lnTo>
                  <a:lnTo>
                    <a:pt x="305" y="510"/>
                  </a:lnTo>
                  <a:lnTo>
                    <a:pt x="302" y="512"/>
                  </a:lnTo>
                  <a:lnTo>
                    <a:pt x="301" y="510"/>
                  </a:lnTo>
                  <a:lnTo>
                    <a:pt x="299" y="510"/>
                  </a:lnTo>
                  <a:lnTo>
                    <a:pt x="299" y="512"/>
                  </a:lnTo>
                  <a:lnTo>
                    <a:pt x="300" y="514"/>
                  </a:lnTo>
                  <a:lnTo>
                    <a:pt x="300" y="517"/>
                  </a:lnTo>
                  <a:lnTo>
                    <a:pt x="298" y="520"/>
                  </a:lnTo>
                  <a:lnTo>
                    <a:pt x="295" y="520"/>
                  </a:lnTo>
                  <a:lnTo>
                    <a:pt x="290" y="519"/>
                  </a:lnTo>
                  <a:lnTo>
                    <a:pt x="284" y="523"/>
                  </a:lnTo>
                  <a:lnTo>
                    <a:pt x="288" y="525"/>
                  </a:lnTo>
                  <a:lnTo>
                    <a:pt x="289" y="528"/>
                  </a:lnTo>
                  <a:lnTo>
                    <a:pt x="288" y="531"/>
                  </a:lnTo>
                  <a:lnTo>
                    <a:pt x="286" y="533"/>
                  </a:lnTo>
                  <a:lnTo>
                    <a:pt x="282" y="534"/>
                  </a:lnTo>
                  <a:lnTo>
                    <a:pt x="279" y="534"/>
                  </a:lnTo>
                  <a:lnTo>
                    <a:pt x="276" y="535"/>
                  </a:lnTo>
                  <a:lnTo>
                    <a:pt x="273" y="537"/>
                  </a:lnTo>
                  <a:lnTo>
                    <a:pt x="277" y="536"/>
                  </a:lnTo>
                  <a:lnTo>
                    <a:pt x="279" y="537"/>
                  </a:lnTo>
                  <a:lnTo>
                    <a:pt x="281" y="540"/>
                  </a:lnTo>
                  <a:lnTo>
                    <a:pt x="282" y="541"/>
                  </a:lnTo>
                  <a:lnTo>
                    <a:pt x="288" y="542"/>
                  </a:lnTo>
                  <a:lnTo>
                    <a:pt x="292" y="542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05" y="542"/>
                  </a:lnTo>
                  <a:lnTo>
                    <a:pt x="305" y="545"/>
                  </a:lnTo>
                  <a:lnTo>
                    <a:pt x="304" y="551"/>
                  </a:lnTo>
                  <a:lnTo>
                    <a:pt x="303" y="553"/>
                  </a:lnTo>
                  <a:lnTo>
                    <a:pt x="293" y="558"/>
                  </a:lnTo>
                  <a:lnTo>
                    <a:pt x="291" y="562"/>
                  </a:lnTo>
                  <a:lnTo>
                    <a:pt x="290" y="564"/>
                  </a:lnTo>
                  <a:lnTo>
                    <a:pt x="284" y="564"/>
                  </a:lnTo>
                  <a:lnTo>
                    <a:pt x="282" y="566"/>
                  </a:lnTo>
                  <a:lnTo>
                    <a:pt x="277" y="568"/>
                  </a:lnTo>
                  <a:lnTo>
                    <a:pt x="273" y="569"/>
                  </a:lnTo>
                  <a:lnTo>
                    <a:pt x="269" y="571"/>
                  </a:lnTo>
                  <a:lnTo>
                    <a:pt x="267" y="572"/>
                  </a:lnTo>
                  <a:lnTo>
                    <a:pt x="253" y="570"/>
                  </a:lnTo>
                  <a:lnTo>
                    <a:pt x="246" y="570"/>
                  </a:lnTo>
                  <a:lnTo>
                    <a:pt x="235" y="572"/>
                  </a:lnTo>
                  <a:lnTo>
                    <a:pt x="232" y="571"/>
                  </a:lnTo>
                  <a:lnTo>
                    <a:pt x="228" y="570"/>
                  </a:lnTo>
                  <a:lnTo>
                    <a:pt x="224" y="568"/>
                  </a:lnTo>
                  <a:lnTo>
                    <a:pt x="219" y="567"/>
                  </a:lnTo>
                  <a:lnTo>
                    <a:pt x="215" y="565"/>
                  </a:lnTo>
                  <a:lnTo>
                    <a:pt x="218" y="569"/>
                  </a:lnTo>
                  <a:lnTo>
                    <a:pt x="211" y="573"/>
                  </a:lnTo>
                  <a:lnTo>
                    <a:pt x="209" y="574"/>
                  </a:lnTo>
                  <a:lnTo>
                    <a:pt x="206" y="573"/>
                  </a:lnTo>
                  <a:lnTo>
                    <a:pt x="200" y="575"/>
                  </a:lnTo>
                  <a:lnTo>
                    <a:pt x="195" y="574"/>
                  </a:lnTo>
                  <a:lnTo>
                    <a:pt x="196" y="576"/>
                  </a:lnTo>
                  <a:lnTo>
                    <a:pt x="197" y="579"/>
                  </a:lnTo>
                  <a:lnTo>
                    <a:pt x="196" y="580"/>
                  </a:lnTo>
                  <a:lnTo>
                    <a:pt x="195" y="580"/>
                  </a:lnTo>
                  <a:lnTo>
                    <a:pt x="185" y="578"/>
                  </a:lnTo>
                  <a:lnTo>
                    <a:pt x="183" y="579"/>
                  </a:lnTo>
                  <a:lnTo>
                    <a:pt x="182" y="580"/>
                  </a:lnTo>
                  <a:lnTo>
                    <a:pt x="178" y="580"/>
                  </a:lnTo>
                  <a:lnTo>
                    <a:pt x="176" y="577"/>
                  </a:lnTo>
                  <a:lnTo>
                    <a:pt x="171" y="575"/>
                  </a:lnTo>
                  <a:lnTo>
                    <a:pt x="167" y="574"/>
                  </a:lnTo>
                  <a:lnTo>
                    <a:pt x="164" y="575"/>
                  </a:lnTo>
                  <a:lnTo>
                    <a:pt x="152" y="579"/>
                  </a:lnTo>
                  <a:lnTo>
                    <a:pt x="149" y="583"/>
                  </a:lnTo>
                  <a:lnTo>
                    <a:pt x="147" y="589"/>
                  </a:lnTo>
                  <a:lnTo>
                    <a:pt x="145" y="594"/>
                  </a:lnTo>
                  <a:lnTo>
                    <a:pt x="142" y="599"/>
                  </a:lnTo>
                  <a:lnTo>
                    <a:pt x="139" y="599"/>
                  </a:lnTo>
                  <a:lnTo>
                    <a:pt x="136" y="596"/>
                  </a:lnTo>
                  <a:lnTo>
                    <a:pt x="129" y="593"/>
                  </a:lnTo>
                  <a:lnTo>
                    <a:pt x="127" y="591"/>
                  </a:lnTo>
                  <a:lnTo>
                    <a:pt x="126" y="591"/>
                  </a:lnTo>
                  <a:lnTo>
                    <a:pt x="125" y="591"/>
                  </a:lnTo>
                  <a:lnTo>
                    <a:pt x="123" y="592"/>
                  </a:lnTo>
                  <a:lnTo>
                    <a:pt x="120" y="592"/>
                  </a:lnTo>
                  <a:lnTo>
                    <a:pt x="116" y="593"/>
                  </a:lnTo>
                  <a:lnTo>
                    <a:pt x="109" y="596"/>
                  </a:lnTo>
                  <a:lnTo>
                    <a:pt x="106" y="597"/>
                  </a:lnTo>
                  <a:lnTo>
                    <a:pt x="100" y="602"/>
                  </a:lnTo>
                  <a:lnTo>
                    <a:pt x="99" y="603"/>
                  </a:lnTo>
                  <a:lnTo>
                    <a:pt x="96" y="608"/>
                  </a:lnTo>
                  <a:lnTo>
                    <a:pt x="93" y="609"/>
                  </a:lnTo>
                  <a:lnTo>
                    <a:pt x="90" y="606"/>
                  </a:lnTo>
                  <a:lnTo>
                    <a:pt x="87" y="605"/>
                  </a:lnTo>
                  <a:lnTo>
                    <a:pt x="83" y="606"/>
                  </a:lnTo>
                  <a:lnTo>
                    <a:pt x="80" y="608"/>
                  </a:lnTo>
                  <a:lnTo>
                    <a:pt x="80" y="606"/>
                  </a:lnTo>
                  <a:lnTo>
                    <a:pt x="79" y="603"/>
                  </a:lnTo>
                  <a:lnTo>
                    <a:pt x="82" y="600"/>
                  </a:lnTo>
                  <a:lnTo>
                    <a:pt x="90" y="598"/>
                  </a:lnTo>
                  <a:lnTo>
                    <a:pt x="96" y="592"/>
                  </a:lnTo>
                  <a:lnTo>
                    <a:pt x="99" y="588"/>
                  </a:lnTo>
                  <a:lnTo>
                    <a:pt x="100" y="586"/>
                  </a:lnTo>
                  <a:lnTo>
                    <a:pt x="102" y="584"/>
                  </a:lnTo>
                  <a:lnTo>
                    <a:pt x="104" y="584"/>
                  </a:lnTo>
                  <a:lnTo>
                    <a:pt x="105" y="581"/>
                  </a:lnTo>
                  <a:lnTo>
                    <a:pt x="114" y="571"/>
                  </a:lnTo>
                  <a:lnTo>
                    <a:pt x="115" y="569"/>
                  </a:lnTo>
                  <a:lnTo>
                    <a:pt x="115" y="565"/>
                  </a:lnTo>
                  <a:lnTo>
                    <a:pt x="115" y="561"/>
                  </a:lnTo>
                  <a:lnTo>
                    <a:pt x="123" y="559"/>
                  </a:lnTo>
                  <a:lnTo>
                    <a:pt x="126" y="551"/>
                  </a:lnTo>
                  <a:lnTo>
                    <a:pt x="127" y="550"/>
                  </a:lnTo>
                  <a:lnTo>
                    <a:pt x="137" y="548"/>
                  </a:lnTo>
                  <a:lnTo>
                    <a:pt x="145" y="549"/>
                  </a:lnTo>
                  <a:lnTo>
                    <a:pt x="152" y="550"/>
                  </a:lnTo>
                  <a:lnTo>
                    <a:pt x="156" y="550"/>
                  </a:lnTo>
                  <a:lnTo>
                    <a:pt x="160" y="550"/>
                  </a:lnTo>
                  <a:lnTo>
                    <a:pt x="163" y="548"/>
                  </a:lnTo>
                  <a:lnTo>
                    <a:pt x="168" y="540"/>
                  </a:lnTo>
                  <a:lnTo>
                    <a:pt x="171" y="536"/>
                  </a:lnTo>
                  <a:lnTo>
                    <a:pt x="174" y="533"/>
                  </a:lnTo>
                  <a:lnTo>
                    <a:pt x="177" y="529"/>
                  </a:lnTo>
                  <a:lnTo>
                    <a:pt x="182" y="523"/>
                  </a:lnTo>
                  <a:lnTo>
                    <a:pt x="179" y="525"/>
                  </a:lnTo>
                  <a:lnTo>
                    <a:pt x="175" y="529"/>
                  </a:lnTo>
                  <a:lnTo>
                    <a:pt x="172" y="531"/>
                  </a:lnTo>
                  <a:lnTo>
                    <a:pt x="165" y="533"/>
                  </a:lnTo>
                  <a:lnTo>
                    <a:pt x="162" y="535"/>
                  </a:lnTo>
                  <a:lnTo>
                    <a:pt x="156" y="540"/>
                  </a:lnTo>
                  <a:lnTo>
                    <a:pt x="155" y="540"/>
                  </a:lnTo>
                  <a:lnTo>
                    <a:pt x="147" y="539"/>
                  </a:lnTo>
                  <a:lnTo>
                    <a:pt x="140" y="533"/>
                  </a:lnTo>
                  <a:lnTo>
                    <a:pt x="136" y="530"/>
                  </a:lnTo>
                  <a:lnTo>
                    <a:pt x="134" y="530"/>
                  </a:lnTo>
                  <a:lnTo>
                    <a:pt x="132" y="531"/>
                  </a:lnTo>
                  <a:lnTo>
                    <a:pt x="129" y="532"/>
                  </a:lnTo>
                  <a:lnTo>
                    <a:pt x="125" y="531"/>
                  </a:lnTo>
                  <a:lnTo>
                    <a:pt x="127" y="528"/>
                  </a:lnTo>
                  <a:lnTo>
                    <a:pt x="130" y="527"/>
                  </a:lnTo>
                  <a:lnTo>
                    <a:pt x="123" y="526"/>
                  </a:lnTo>
                  <a:lnTo>
                    <a:pt x="122" y="524"/>
                  </a:lnTo>
                  <a:lnTo>
                    <a:pt x="120" y="523"/>
                  </a:lnTo>
                  <a:lnTo>
                    <a:pt x="115" y="522"/>
                  </a:lnTo>
                  <a:lnTo>
                    <a:pt x="113" y="523"/>
                  </a:lnTo>
                  <a:lnTo>
                    <a:pt x="109" y="526"/>
                  </a:lnTo>
                  <a:lnTo>
                    <a:pt x="104" y="528"/>
                  </a:lnTo>
                  <a:lnTo>
                    <a:pt x="96" y="524"/>
                  </a:lnTo>
                  <a:lnTo>
                    <a:pt x="95" y="523"/>
                  </a:lnTo>
                  <a:lnTo>
                    <a:pt x="95" y="519"/>
                  </a:lnTo>
                  <a:lnTo>
                    <a:pt x="94" y="517"/>
                  </a:lnTo>
                  <a:lnTo>
                    <a:pt x="92" y="515"/>
                  </a:lnTo>
                  <a:lnTo>
                    <a:pt x="95" y="512"/>
                  </a:lnTo>
                  <a:lnTo>
                    <a:pt x="98" y="509"/>
                  </a:lnTo>
                  <a:lnTo>
                    <a:pt x="104" y="507"/>
                  </a:lnTo>
                  <a:lnTo>
                    <a:pt x="115" y="501"/>
                  </a:lnTo>
                  <a:lnTo>
                    <a:pt x="120" y="499"/>
                  </a:lnTo>
                  <a:lnTo>
                    <a:pt x="125" y="495"/>
                  </a:lnTo>
                  <a:lnTo>
                    <a:pt x="128" y="492"/>
                  </a:lnTo>
                  <a:lnTo>
                    <a:pt x="130" y="489"/>
                  </a:lnTo>
                  <a:lnTo>
                    <a:pt x="131" y="485"/>
                  </a:lnTo>
                  <a:lnTo>
                    <a:pt x="133" y="481"/>
                  </a:lnTo>
                  <a:lnTo>
                    <a:pt x="131" y="480"/>
                  </a:lnTo>
                  <a:lnTo>
                    <a:pt x="130" y="477"/>
                  </a:lnTo>
                  <a:lnTo>
                    <a:pt x="130" y="475"/>
                  </a:lnTo>
                  <a:lnTo>
                    <a:pt x="131" y="473"/>
                  </a:lnTo>
                  <a:lnTo>
                    <a:pt x="130" y="469"/>
                  </a:lnTo>
                  <a:lnTo>
                    <a:pt x="129" y="466"/>
                  </a:lnTo>
                  <a:lnTo>
                    <a:pt x="129" y="464"/>
                  </a:lnTo>
                  <a:lnTo>
                    <a:pt x="129" y="461"/>
                  </a:lnTo>
                  <a:lnTo>
                    <a:pt x="125" y="461"/>
                  </a:lnTo>
                  <a:lnTo>
                    <a:pt x="121" y="463"/>
                  </a:lnTo>
                  <a:lnTo>
                    <a:pt x="117" y="465"/>
                  </a:lnTo>
                  <a:lnTo>
                    <a:pt x="114" y="467"/>
                  </a:lnTo>
                  <a:lnTo>
                    <a:pt x="110" y="467"/>
                  </a:lnTo>
                  <a:lnTo>
                    <a:pt x="110" y="465"/>
                  </a:lnTo>
                  <a:lnTo>
                    <a:pt x="112" y="463"/>
                  </a:lnTo>
                  <a:lnTo>
                    <a:pt x="115" y="459"/>
                  </a:lnTo>
                  <a:lnTo>
                    <a:pt x="120" y="456"/>
                  </a:lnTo>
                  <a:lnTo>
                    <a:pt x="121" y="454"/>
                  </a:lnTo>
                  <a:lnTo>
                    <a:pt x="122" y="452"/>
                  </a:lnTo>
                  <a:lnTo>
                    <a:pt x="124" y="449"/>
                  </a:lnTo>
                  <a:lnTo>
                    <a:pt x="129" y="445"/>
                  </a:lnTo>
                  <a:lnTo>
                    <a:pt x="139" y="441"/>
                  </a:lnTo>
                  <a:lnTo>
                    <a:pt x="140" y="441"/>
                  </a:lnTo>
                  <a:lnTo>
                    <a:pt x="143" y="441"/>
                  </a:lnTo>
                  <a:lnTo>
                    <a:pt x="147" y="441"/>
                  </a:lnTo>
                  <a:lnTo>
                    <a:pt x="151" y="439"/>
                  </a:lnTo>
                  <a:lnTo>
                    <a:pt x="154" y="439"/>
                  </a:lnTo>
                  <a:lnTo>
                    <a:pt x="161" y="443"/>
                  </a:lnTo>
                  <a:lnTo>
                    <a:pt x="159" y="437"/>
                  </a:lnTo>
                  <a:lnTo>
                    <a:pt x="162" y="434"/>
                  </a:lnTo>
                  <a:lnTo>
                    <a:pt x="167" y="441"/>
                  </a:lnTo>
                  <a:lnTo>
                    <a:pt x="169" y="441"/>
                  </a:lnTo>
                  <a:lnTo>
                    <a:pt x="172" y="441"/>
                  </a:lnTo>
                  <a:lnTo>
                    <a:pt x="171" y="439"/>
                  </a:lnTo>
                  <a:lnTo>
                    <a:pt x="169" y="439"/>
                  </a:lnTo>
                  <a:lnTo>
                    <a:pt x="167" y="438"/>
                  </a:lnTo>
                  <a:lnTo>
                    <a:pt x="165" y="437"/>
                  </a:lnTo>
                  <a:lnTo>
                    <a:pt x="162" y="430"/>
                  </a:lnTo>
                  <a:lnTo>
                    <a:pt x="163" y="426"/>
                  </a:lnTo>
                  <a:lnTo>
                    <a:pt x="164" y="422"/>
                  </a:lnTo>
                  <a:lnTo>
                    <a:pt x="167" y="418"/>
                  </a:lnTo>
                  <a:lnTo>
                    <a:pt x="165" y="417"/>
                  </a:lnTo>
                  <a:lnTo>
                    <a:pt x="163" y="416"/>
                  </a:lnTo>
                  <a:lnTo>
                    <a:pt x="163" y="412"/>
                  </a:lnTo>
                  <a:lnTo>
                    <a:pt x="163" y="409"/>
                  </a:lnTo>
                  <a:lnTo>
                    <a:pt x="167" y="406"/>
                  </a:lnTo>
                  <a:lnTo>
                    <a:pt x="169" y="402"/>
                  </a:lnTo>
                  <a:lnTo>
                    <a:pt x="169" y="396"/>
                  </a:lnTo>
                  <a:lnTo>
                    <a:pt x="169" y="394"/>
                  </a:lnTo>
                  <a:lnTo>
                    <a:pt x="164" y="394"/>
                  </a:lnTo>
                  <a:lnTo>
                    <a:pt x="163" y="395"/>
                  </a:lnTo>
                  <a:lnTo>
                    <a:pt x="161" y="397"/>
                  </a:lnTo>
                  <a:lnTo>
                    <a:pt x="159" y="397"/>
                  </a:lnTo>
                  <a:lnTo>
                    <a:pt x="154" y="391"/>
                  </a:lnTo>
                  <a:lnTo>
                    <a:pt x="151" y="387"/>
                  </a:lnTo>
                  <a:lnTo>
                    <a:pt x="146" y="378"/>
                  </a:lnTo>
                  <a:lnTo>
                    <a:pt x="145" y="373"/>
                  </a:lnTo>
                  <a:lnTo>
                    <a:pt x="150" y="361"/>
                  </a:lnTo>
                  <a:lnTo>
                    <a:pt x="156" y="354"/>
                  </a:lnTo>
                  <a:lnTo>
                    <a:pt x="163" y="351"/>
                  </a:lnTo>
                  <a:lnTo>
                    <a:pt x="162" y="351"/>
                  </a:lnTo>
                  <a:lnTo>
                    <a:pt x="150" y="351"/>
                  </a:lnTo>
                  <a:lnTo>
                    <a:pt x="147" y="352"/>
                  </a:lnTo>
                  <a:lnTo>
                    <a:pt x="143" y="355"/>
                  </a:lnTo>
                  <a:lnTo>
                    <a:pt x="141" y="356"/>
                  </a:lnTo>
                  <a:lnTo>
                    <a:pt x="139" y="356"/>
                  </a:lnTo>
                  <a:lnTo>
                    <a:pt x="137" y="358"/>
                  </a:lnTo>
                  <a:lnTo>
                    <a:pt x="136" y="360"/>
                  </a:lnTo>
                  <a:lnTo>
                    <a:pt x="134" y="361"/>
                  </a:lnTo>
                  <a:lnTo>
                    <a:pt x="130" y="361"/>
                  </a:lnTo>
                  <a:lnTo>
                    <a:pt x="128" y="361"/>
                  </a:lnTo>
                  <a:lnTo>
                    <a:pt x="127" y="360"/>
                  </a:lnTo>
                  <a:lnTo>
                    <a:pt x="126" y="358"/>
                  </a:lnTo>
                  <a:lnTo>
                    <a:pt x="124" y="358"/>
                  </a:lnTo>
                  <a:lnTo>
                    <a:pt x="123" y="358"/>
                  </a:lnTo>
                  <a:lnTo>
                    <a:pt x="119" y="361"/>
                  </a:lnTo>
                  <a:lnTo>
                    <a:pt x="116" y="363"/>
                  </a:lnTo>
                  <a:lnTo>
                    <a:pt x="112" y="361"/>
                  </a:lnTo>
                  <a:lnTo>
                    <a:pt x="106" y="358"/>
                  </a:lnTo>
                  <a:lnTo>
                    <a:pt x="105" y="359"/>
                  </a:lnTo>
                  <a:lnTo>
                    <a:pt x="104" y="361"/>
                  </a:lnTo>
                  <a:lnTo>
                    <a:pt x="103" y="366"/>
                  </a:lnTo>
                  <a:lnTo>
                    <a:pt x="100" y="362"/>
                  </a:lnTo>
                  <a:lnTo>
                    <a:pt x="96" y="357"/>
                  </a:lnTo>
                  <a:lnTo>
                    <a:pt x="95" y="353"/>
                  </a:lnTo>
                  <a:lnTo>
                    <a:pt x="95" y="350"/>
                  </a:lnTo>
                  <a:lnTo>
                    <a:pt x="96" y="348"/>
                  </a:lnTo>
                  <a:lnTo>
                    <a:pt x="99" y="350"/>
                  </a:lnTo>
                  <a:lnTo>
                    <a:pt x="101" y="340"/>
                  </a:lnTo>
                  <a:lnTo>
                    <a:pt x="108" y="329"/>
                  </a:lnTo>
                  <a:lnTo>
                    <a:pt x="109" y="326"/>
                  </a:lnTo>
                  <a:lnTo>
                    <a:pt x="110" y="321"/>
                  </a:lnTo>
                  <a:lnTo>
                    <a:pt x="110" y="318"/>
                  </a:lnTo>
                  <a:lnTo>
                    <a:pt x="109" y="315"/>
                  </a:lnTo>
                  <a:lnTo>
                    <a:pt x="104" y="310"/>
                  </a:lnTo>
                  <a:lnTo>
                    <a:pt x="104" y="305"/>
                  </a:lnTo>
                  <a:lnTo>
                    <a:pt x="104" y="300"/>
                  </a:lnTo>
                  <a:lnTo>
                    <a:pt x="106" y="297"/>
                  </a:lnTo>
                  <a:lnTo>
                    <a:pt x="107" y="296"/>
                  </a:lnTo>
                  <a:lnTo>
                    <a:pt x="114" y="296"/>
                  </a:lnTo>
                  <a:lnTo>
                    <a:pt x="111" y="295"/>
                  </a:lnTo>
                  <a:lnTo>
                    <a:pt x="106" y="290"/>
                  </a:lnTo>
                  <a:lnTo>
                    <a:pt x="106" y="288"/>
                  </a:lnTo>
                  <a:lnTo>
                    <a:pt x="107" y="283"/>
                  </a:lnTo>
                  <a:lnTo>
                    <a:pt x="106" y="284"/>
                  </a:lnTo>
                  <a:lnTo>
                    <a:pt x="105" y="286"/>
                  </a:lnTo>
                  <a:lnTo>
                    <a:pt x="103" y="291"/>
                  </a:lnTo>
                  <a:lnTo>
                    <a:pt x="101" y="292"/>
                  </a:lnTo>
                  <a:lnTo>
                    <a:pt x="98" y="293"/>
                  </a:lnTo>
                  <a:lnTo>
                    <a:pt x="97" y="296"/>
                  </a:lnTo>
                  <a:lnTo>
                    <a:pt x="96" y="296"/>
                  </a:lnTo>
                  <a:lnTo>
                    <a:pt x="94" y="297"/>
                  </a:lnTo>
                  <a:lnTo>
                    <a:pt x="93" y="299"/>
                  </a:lnTo>
                  <a:lnTo>
                    <a:pt x="93" y="300"/>
                  </a:lnTo>
                  <a:lnTo>
                    <a:pt x="93" y="297"/>
                  </a:lnTo>
                  <a:lnTo>
                    <a:pt x="93" y="293"/>
                  </a:lnTo>
                  <a:lnTo>
                    <a:pt x="93" y="289"/>
                  </a:lnTo>
                  <a:lnTo>
                    <a:pt x="95" y="286"/>
                  </a:lnTo>
                  <a:lnTo>
                    <a:pt x="101" y="279"/>
                  </a:lnTo>
                  <a:lnTo>
                    <a:pt x="98" y="282"/>
                  </a:lnTo>
                  <a:lnTo>
                    <a:pt x="92" y="288"/>
                  </a:lnTo>
                  <a:lnTo>
                    <a:pt x="89" y="291"/>
                  </a:lnTo>
                  <a:lnTo>
                    <a:pt x="87" y="293"/>
                  </a:lnTo>
                  <a:lnTo>
                    <a:pt x="87" y="295"/>
                  </a:lnTo>
                  <a:lnTo>
                    <a:pt x="87" y="296"/>
                  </a:lnTo>
                  <a:lnTo>
                    <a:pt x="89" y="302"/>
                  </a:lnTo>
                  <a:lnTo>
                    <a:pt x="88" y="306"/>
                  </a:lnTo>
                  <a:lnTo>
                    <a:pt x="83" y="327"/>
                  </a:lnTo>
                  <a:lnTo>
                    <a:pt x="82" y="329"/>
                  </a:lnTo>
                  <a:lnTo>
                    <a:pt x="80" y="330"/>
                  </a:lnTo>
                  <a:lnTo>
                    <a:pt x="80" y="330"/>
                  </a:lnTo>
                  <a:lnTo>
                    <a:pt x="77" y="330"/>
                  </a:lnTo>
                  <a:lnTo>
                    <a:pt x="76" y="329"/>
                  </a:lnTo>
                  <a:lnTo>
                    <a:pt x="76" y="327"/>
                  </a:lnTo>
                  <a:lnTo>
                    <a:pt x="76" y="324"/>
                  </a:lnTo>
                  <a:lnTo>
                    <a:pt x="79" y="314"/>
                  </a:lnTo>
                  <a:lnTo>
                    <a:pt x="80" y="311"/>
                  </a:lnTo>
                  <a:lnTo>
                    <a:pt x="81" y="309"/>
                  </a:lnTo>
                  <a:lnTo>
                    <a:pt x="84" y="304"/>
                  </a:lnTo>
                  <a:lnTo>
                    <a:pt x="84" y="304"/>
                  </a:lnTo>
                  <a:lnTo>
                    <a:pt x="82" y="304"/>
                  </a:lnTo>
                  <a:lnTo>
                    <a:pt x="81" y="304"/>
                  </a:lnTo>
                  <a:lnTo>
                    <a:pt x="80" y="304"/>
                  </a:lnTo>
                  <a:lnTo>
                    <a:pt x="81" y="290"/>
                  </a:lnTo>
                  <a:lnTo>
                    <a:pt x="83" y="285"/>
                  </a:lnTo>
                  <a:lnTo>
                    <a:pt x="84" y="279"/>
                  </a:lnTo>
                  <a:lnTo>
                    <a:pt x="85" y="272"/>
                  </a:lnTo>
                  <a:lnTo>
                    <a:pt x="87" y="269"/>
                  </a:lnTo>
                  <a:lnTo>
                    <a:pt x="88" y="263"/>
                  </a:lnTo>
                  <a:lnTo>
                    <a:pt x="90" y="261"/>
                  </a:lnTo>
                  <a:lnTo>
                    <a:pt x="90" y="257"/>
                  </a:lnTo>
                  <a:lnTo>
                    <a:pt x="93" y="254"/>
                  </a:lnTo>
                  <a:lnTo>
                    <a:pt x="95" y="249"/>
                  </a:lnTo>
                  <a:lnTo>
                    <a:pt x="93" y="250"/>
                  </a:lnTo>
                  <a:lnTo>
                    <a:pt x="82" y="260"/>
                  </a:lnTo>
                  <a:lnTo>
                    <a:pt x="80" y="262"/>
                  </a:lnTo>
                  <a:lnTo>
                    <a:pt x="76" y="262"/>
                  </a:lnTo>
                  <a:lnTo>
                    <a:pt x="73" y="261"/>
                  </a:lnTo>
                  <a:lnTo>
                    <a:pt x="71" y="258"/>
                  </a:lnTo>
                  <a:lnTo>
                    <a:pt x="69" y="253"/>
                  </a:lnTo>
                  <a:lnTo>
                    <a:pt x="67" y="253"/>
                  </a:lnTo>
                  <a:lnTo>
                    <a:pt x="64" y="252"/>
                  </a:lnTo>
                  <a:lnTo>
                    <a:pt x="65" y="252"/>
                  </a:lnTo>
                  <a:lnTo>
                    <a:pt x="68" y="249"/>
                  </a:lnTo>
                  <a:lnTo>
                    <a:pt x="73" y="248"/>
                  </a:lnTo>
                  <a:lnTo>
                    <a:pt x="77" y="244"/>
                  </a:lnTo>
                  <a:lnTo>
                    <a:pt x="73" y="241"/>
                  </a:lnTo>
                  <a:lnTo>
                    <a:pt x="73" y="240"/>
                  </a:lnTo>
                  <a:lnTo>
                    <a:pt x="77" y="238"/>
                  </a:lnTo>
                  <a:lnTo>
                    <a:pt x="82" y="229"/>
                  </a:lnTo>
                  <a:lnTo>
                    <a:pt x="82" y="222"/>
                  </a:lnTo>
                  <a:lnTo>
                    <a:pt x="80" y="218"/>
                  </a:lnTo>
                  <a:lnTo>
                    <a:pt x="79" y="216"/>
                  </a:lnTo>
                  <a:lnTo>
                    <a:pt x="75" y="213"/>
                  </a:lnTo>
                  <a:lnTo>
                    <a:pt x="74" y="209"/>
                  </a:lnTo>
                  <a:lnTo>
                    <a:pt x="75" y="208"/>
                  </a:lnTo>
                  <a:lnTo>
                    <a:pt x="76" y="206"/>
                  </a:lnTo>
                  <a:lnTo>
                    <a:pt x="79" y="205"/>
                  </a:lnTo>
                  <a:lnTo>
                    <a:pt x="82" y="203"/>
                  </a:lnTo>
                  <a:lnTo>
                    <a:pt x="79" y="202"/>
                  </a:lnTo>
                  <a:lnTo>
                    <a:pt x="78" y="200"/>
                  </a:lnTo>
                  <a:lnTo>
                    <a:pt x="77" y="197"/>
                  </a:lnTo>
                  <a:lnTo>
                    <a:pt x="77" y="196"/>
                  </a:lnTo>
                  <a:lnTo>
                    <a:pt x="78" y="189"/>
                  </a:lnTo>
                  <a:lnTo>
                    <a:pt x="79" y="187"/>
                  </a:lnTo>
                  <a:lnTo>
                    <a:pt x="81" y="183"/>
                  </a:lnTo>
                  <a:lnTo>
                    <a:pt x="89" y="183"/>
                  </a:lnTo>
                  <a:lnTo>
                    <a:pt x="90" y="182"/>
                  </a:lnTo>
                  <a:lnTo>
                    <a:pt x="91" y="182"/>
                  </a:lnTo>
                  <a:lnTo>
                    <a:pt x="95" y="183"/>
                  </a:lnTo>
                  <a:lnTo>
                    <a:pt x="95" y="181"/>
                  </a:lnTo>
                  <a:lnTo>
                    <a:pt x="88" y="173"/>
                  </a:lnTo>
                  <a:lnTo>
                    <a:pt x="87" y="172"/>
                  </a:lnTo>
                  <a:lnTo>
                    <a:pt x="89" y="167"/>
                  </a:lnTo>
                  <a:lnTo>
                    <a:pt x="89" y="166"/>
                  </a:lnTo>
                  <a:lnTo>
                    <a:pt x="89" y="163"/>
                  </a:lnTo>
                  <a:lnTo>
                    <a:pt x="90" y="162"/>
                  </a:lnTo>
                  <a:lnTo>
                    <a:pt x="92" y="161"/>
                  </a:lnTo>
                  <a:lnTo>
                    <a:pt x="98" y="161"/>
                  </a:lnTo>
                  <a:lnTo>
                    <a:pt x="100" y="160"/>
                  </a:lnTo>
                  <a:lnTo>
                    <a:pt x="100" y="158"/>
                  </a:lnTo>
                  <a:lnTo>
                    <a:pt x="98" y="155"/>
                  </a:lnTo>
                  <a:lnTo>
                    <a:pt x="98" y="153"/>
                  </a:lnTo>
                  <a:lnTo>
                    <a:pt x="98" y="151"/>
                  </a:lnTo>
                  <a:lnTo>
                    <a:pt x="98" y="146"/>
                  </a:lnTo>
                  <a:lnTo>
                    <a:pt x="98" y="145"/>
                  </a:lnTo>
                  <a:lnTo>
                    <a:pt x="100" y="142"/>
                  </a:lnTo>
                  <a:lnTo>
                    <a:pt x="101" y="141"/>
                  </a:lnTo>
                  <a:lnTo>
                    <a:pt x="103" y="140"/>
                  </a:lnTo>
                  <a:lnTo>
                    <a:pt x="106" y="142"/>
                  </a:lnTo>
                  <a:lnTo>
                    <a:pt x="108" y="143"/>
                  </a:lnTo>
                  <a:lnTo>
                    <a:pt x="109" y="145"/>
                  </a:lnTo>
                  <a:lnTo>
                    <a:pt x="110" y="145"/>
                  </a:lnTo>
                  <a:lnTo>
                    <a:pt x="115" y="142"/>
                  </a:lnTo>
                  <a:lnTo>
                    <a:pt x="117" y="142"/>
                  </a:lnTo>
                  <a:lnTo>
                    <a:pt x="119" y="145"/>
                  </a:lnTo>
                  <a:lnTo>
                    <a:pt x="126" y="142"/>
                  </a:lnTo>
                  <a:lnTo>
                    <a:pt x="137" y="141"/>
                  </a:lnTo>
                  <a:lnTo>
                    <a:pt x="143" y="139"/>
                  </a:lnTo>
                  <a:lnTo>
                    <a:pt x="150" y="139"/>
                  </a:lnTo>
                  <a:lnTo>
                    <a:pt x="156" y="137"/>
                  </a:lnTo>
                  <a:lnTo>
                    <a:pt x="163" y="138"/>
                  </a:lnTo>
                  <a:lnTo>
                    <a:pt x="163" y="139"/>
                  </a:lnTo>
                  <a:lnTo>
                    <a:pt x="163" y="140"/>
                  </a:lnTo>
                  <a:lnTo>
                    <a:pt x="161" y="145"/>
                  </a:lnTo>
                  <a:close/>
                  <a:moveTo>
                    <a:pt x="62" y="154"/>
                  </a:moveTo>
                  <a:lnTo>
                    <a:pt x="58" y="165"/>
                  </a:lnTo>
                  <a:lnTo>
                    <a:pt x="57" y="165"/>
                  </a:lnTo>
                  <a:lnTo>
                    <a:pt x="56" y="167"/>
                  </a:lnTo>
                  <a:lnTo>
                    <a:pt x="51" y="170"/>
                  </a:lnTo>
                  <a:lnTo>
                    <a:pt x="55" y="170"/>
                  </a:lnTo>
                  <a:lnTo>
                    <a:pt x="56" y="172"/>
                  </a:lnTo>
                  <a:lnTo>
                    <a:pt x="56" y="173"/>
                  </a:lnTo>
                  <a:lnTo>
                    <a:pt x="55" y="175"/>
                  </a:lnTo>
                  <a:lnTo>
                    <a:pt x="50" y="180"/>
                  </a:lnTo>
                  <a:lnTo>
                    <a:pt x="47" y="181"/>
                  </a:lnTo>
                  <a:lnTo>
                    <a:pt x="43" y="186"/>
                  </a:lnTo>
                  <a:lnTo>
                    <a:pt x="41" y="186"/>
                  </a:lnTo>
                  <a:lnTo>
                    <a:pt x="40" y="189"/>
                  </a:lnTo>
                  <a:lnTo>
                    <a:pt x="38" y="191"/>
                  </a:lnTo>
                  <a:lnTo>
                    <a:pt x="37" y="191"/>
                  </a:lnTo>
                  <a:lnTo>
                    <a:pt x="37" y="191"/>
                  </a:lnTo>
                  <a:lnTo>
                    <a:pt x="34" y="187"/>
                  </a:lnTo>
                  <a:lnTo>
                    <a:pt x="38" y="184"/>
                  </a:lnTo>
                  <a:lnTo>
                    <a:pt x="38" y="183"/>
                  </a:lnTo>
                  <a:lnTo>
                    <a:pt x="41" y="181"/>
                  </a:lnTo>
                  <a:lnTo>
                    <a:pt x="41" y="180"/>
                  </a:lnTo>
                  <a:lnTo>
                    <a:pt x="37" y="178"/>
                  </a:lnTo>
                  <a:lnTo>
                    <a:pt x="35" y="176"/>
                  </a:lnTo>
                  <a:lnTo>
                    <a:pt x="35" y="175"/>
                  </a:lnTo>
                  <a:lnTo>
                    <a:pt x="37" y="173"/>
                  </a:lnTo>
                  <a:lnTo>
                    <a:pt x="37" y="173"/>
                  </a:lnTo>
                  <a:lnTo>
                    <a:pt x="36" y="172"/>
                  </a:lnTo>
                  <a:lnTo>
                    <a:pt x="34" y="172"/>
                  </a:lnTo>
                  <a:lnTo>
                    <a:pt x="34" y="170"/>
                  </a:lnTo>
                  <a:lnTo>
                    <a:pt x="34" y="168"/>
                  </a:lnTo>
                  <a:lnTo>
                    <a:pt x="34" y="165"/>
                  </a:lnTo>
                  <a:lnTo>
                    <a:pt x="35" y="164"/>
                  </a:lnTo>
                  <a:lnTo>
                    <a:pt x="36" y="162"/>
                  </a:lnTo>
                  <a:lnTo>
                    <a:pt x="37" y="162"/>
                  </a:lnTo>
                  <a:lnTo>
                    <a:pt x="38" y="163"/>
                  </a:lnTo>
                  <a:lnTo>
                    <a:pt x="40" y="165"/>
                  </a:lnTo>
                  <a:lnTo>
                    <a:pt x="43" y="164"/>
                  </a:lnTo>
                  <a:lnTo>
                    <a:pt x="46" y="165"/>
                  </a:lnTo>
                  <a:lnTo>
                    <a:pt x="46" y="164"/>
                  </a:lnTo>
                  <a:lnTo>
                    <a:pt x="44" y="159"/>
                  </a:lnTo>
                  <a:lnTo>
                    <a:pt x="44" y="158"/>
                  </a:lnTo>
                  <a:lnTo>
                    <a:pt x="45" y="157"/>
                  </a:lnTo>
                  <a:lnTo>
                    <a:pt x="51" y="153"/>
                  </a:lnTo>
                  <a:lnTo>
                    <a:pt x="59" y="146"/>
                  </a:lnTo>
                  <a:lnTo>
                    <a:pt x="61" y="146"/>
                  </a:lnTo>
                  <a:lnTo>
                    <a:pt x="62" y="146"/>
                  </a:lnTo>
                  <a:lnTo>
                    <a:pt x="62" y="150"/>
                  </a:lnTo>
                  <a:lnTo>
                    <a:pt x="62" y="154"/>
                  </a:lnTo>
                  <a:close/>
                  <a:moveTo>
                    <a:pt x="30" y="195"/>
                  </a:moveTo>
                  <a:lnTo>
                    <a:pt x="34" y="198"/>
                  </a:lnTo>
                  <a:lnTo>
                    <a:pt x="31" y="204"/>
                  </a:lnTo>
                  <a:lnTo>
                    <a:pt x="27" y="204"/>
                  </a:lnTo>
                  <a:lnTo>
                    <a:pt x="21" y="200"/>
                  </a:lnTo>
                  <a:lnTo>
                    <a:pt x="21" y="199"/>
                  </a:lnTo>
                  <a:lnTo>
                    <a:pt x="21" y="198"/>
                  </a:lnTo>
                  <a:lnTo>
                    <a:pt x="22" y="197"/>
                  </a:lnTo>
                  <a:lnTo>
                    <a:pt x="23" y="197"/>
                  </a:lnTo>
                  <a:lnTo>
                    <a:pt x="24" y="197"/>
                  </a:lnTo>
                  <a:lnTo>
                    <a:pt x="27" y="196"/>
                  </a:lnTo>
                  <a:lnTo>
                    <a:pt x="28" y="197"/>
                  </a:lnTo>
                  <a:lnTo>
                    <a:pt x="30" y="195"/>
                  </a:lnTo>
                  <a:close/>
                  <a:moveTo>
                    <a:pt x="64" y="205"/>
                  </a:moveTo>
                  <a:lnTo>
                    <a:pt x="64" y="208"/>
                  </a:lnTo>
                  <a:lnTo>
                    <a:pt x="63" y="211"/>
                  </a:lnTo>
                  <a:lnTo>
                    <a:pt x="64" y="214"/>
                  </a:lnTo>
                  <a:lnTo>
                    <a:pt x="65" y="217"/>
                  </a:lnTo>
                  <a:lnTo>
                    <a:pt x="66" y="218"/>
                  </a:lnTo>
                  <a:lnTo>
                    <a:pt x="67" y="219"/>
                  </a:lnTo>
                  <a:lnTo>
                    <a:pt x="73" y="220"/>
                  </a:lnTo>
                  <a:lnTo>
                    <a:pt x="78" y="219"/>
                  </a:lnTo>
                  <a:lnTo>
                    <a:pt x="79" y="220"/>
                  </a:lnTo>
                  <a:lnTo>
                    <a:pt x="79" y="222"/>
                  </a:lnTo>
                  <a:lnTo>
                    <a:pt x="78" y="224"/>
                  </a:lnTo>
                  <a:lnTo>
                    <a:pt x="75" y="227"/>
                  </a:lnTo>
                  <a:lnTo>
                    <a:pt x="71" y="232"/>
                  </a:lnTo>
                  <a:lnTo>
                    <a:pt x="70" y="233"/>
                  </a:lnTo>
                  <a:lnTo>
                    <a:pt x="69" y="233"/>
                  </a:lnTo>
                  <a:lnTo>
                    <a:pt x="68" y="232"/>
                  </a:lnTo>
                  <a:lnTo>
                    <a:pt x="68" y="224"/>
                  </a:lnTo>
                  <a:lnTo>
                    <a:pt x="63" y="225"/>
                  </a:lnTo>
                  <a:lnTo>
                    <a:pt x="61" y="224"/>
                  </a:lnTo>
                  <a:lnTo>
                    <a:pt x="58" y="224"/>
                  </a:lnTo>
                  <a:lnTo>
                    <a:pt x="57" y="221"/>
                  </a:lnTo>
                  <a:lnTo>
                    <a:pt x="55" y="216"/>
                  </a:lnTo>
                  <a:lnTo>
                    <a:pt x="47" y="214"/>
                  </a:lnTo>
                  <a:lnTo>
                    <a:pt x="45" y="211"/>
                  </a:lnTo>
                  <a:lnTo>
                    <a:pt x="45" y="209"/>
                  </a:lnTo>
                  <a:lnTo>
                    <a:pt x="45" y="208"/>
                  </a:lnTo>
                  <a:lnTo>
                    <a:pt x="46" y="206"/>
                  </a:lnTo>
                  <a:lnTo>
                    <a:pt x="48" y="207"/>
                  </a:lnTo>
                  <a:lnTo>
                    <a:pt x="50" y="207"/>
                  </a:lnTo>
                  <a:lnTo>
                    <a:pt x="50" y="205"/>
                  </a:lnTo>
                  <a:lnTo>
                    <a:pt x="50" y="205"/>
                  </a:lnTo>
                  <a:lnTo>
                    <a:pt x="50" y="203"/>
                  </a:lnTo>
                  <a:lnTo>
                    <a:pt x="49" y="202"/>
                  </a:lnTo>
                  <a:lnTo>
                    <a:pt x="57" y="200"/>
                  </a:lnTo>
                  <a:lnTo>
                    <a:pt x="57" y="196"/>
                  </a:lnTo>
                  <a:lnTo>
                    <a:pt x="59" y="196"/>
                  </a:lnTo>
                  <a:lnTo>
                    <a:pt x="61" y="197"/>
                  </a:lnTo>
                  <a:lnTo>
                    <a:pt x="63" y="201"/>
                  </a:lnTo>
                  <a:lnTo>
                    <a:pt x="64" y="205"/>
                  </a:lnTo>
                  <a:close/>
                  <a:moveTo>
                    <a:pt x="29" y="228"/>
                  </a:moveTo>
                  <a:lnTo>
                    <a:pt x="27" y="228"/>
                  </a:lnTo>
                  <a:lnTo>
                    <a:pt x="26" y="228"/>
                  </a:lnTo>
                  <a:lnTo>
                    <a:pt x="25" y="227"/>
                  </a:lnTo>
                  <a:lnTo>
                    <a:pt x="24" y="224"/>
                  </a:lnTo>
                  <a:lnTo>
                    <a:pt x="23" y="222"/>
                  </a:lnTo>
                  <a:lnTo>
                    <a:pt x="24" y="218"/>
                  </a:lnTo>
                  <a:lnTo>
                    <a:pt x="24" y="213"/>
                  </a:lnTo>
                  <a:lnTo>
                    <a:pt x="27" y="213"/>
                  </a:lnTo>
                  <a:lnTo>
                    <a:pt x="29" y="213"/>
                  </a:lnTo>
                  <a:lnTo>
                    <a:pt x="29" y="228"/>
                  </a:lnTo>
                  <a:close/>
                  <a:moveTo>
                    <a:pt x="60" y="237"/>
                  </a:moveTo>
                  <a:lnTo>
                    <a:pt x="59" y="238"/>
                  </a:lnTo>
                  <a:lnTo>
                    <a:pt x="58" y="238"/>
                  </a:lnTo>
                  <a:lnTo>
                    <a:pt x="57" y="237"/>
                  </a:lnTo>
                  <a:lnTo>
                    <a:pt x="55" y="234"/>
                  </a:lnTo>
                  <a:lnTo>
                    <a:pt x="58" y="232"/>
                  </a:lnTo>
                  <a:lnTo>
                    <a:pt x="60" y="233"/>
                  </a:lnTo>
                  <a:lnTo>
                    <a:pt x="61" y="235"/>
                  </a:lnTo>
                  <a:lnTo>
                    <a:pt x="61" y="236"/>
                  </a:lnTo>
                  <a:lnTo>
                    <a:pt x="60" y="237"/>
                  </a:lnTo>
                  <a:close/>
                  <a:moveTo>
                    <a:pt x="24" y="237"/>
                  </a:moveTo>
                  <a:lnTo>
                    <a:pt x="21" y="238"/>
                  </a:lnTo>
                  <a:lnTo>
                    <a:pt x="20" y="238"/>
                  </a:lnTo>
                  <a:lnTo>
                    <a:pt x="19" y="237"/>
                  </a:lnTo>
                  <a:lnTo>
                    <a:pt x="20" y="235"/>
                  </a:lnTo>
                  <a:lnTo>
                    <a:pt x="22" y="234"/>
                  </a:lnTo>
                  <a:lnTo>
                    <a:pt x="24" y="235"/>
                  </a:lnTo>
                  <a:lnTo>
                    <a:pt x="24" y="236"/>
                  </a:lnTo>
                  <a:lnTo>
                    <a:pt x="24" y="237"/>
                  </a:lnTo>
                  <a:close/>
                  <a:moveTo>
                    <a:pt x="50" y="259"/>
                  </a:moveTo>
                  <a:lnTo>
                    <a:pt x="48" y="260"/>
                  </a:lnTo>
                  <a:lnTo>
                    <a:pt x="48" y="259"/>
                  </a:lnTo>
                  <a:lnTo>
                    <a:pt x="51" y="255"/>
                  </a:lnTo>
                  <a:lnTo>
                    <a:pt x="52" y="254"/>
                  </a:lnTo>
                  <a:lnTo>
                    <a:pt x="53" y="255"/>
                  </a:lnTo>
                  <a:lnTo>
                    <a:pt x="52" y="257"/>
                  </a:lnTo>
                  <a:lnTo>
                    <a:pt x="50" y="259"/>
                  </a:lnTo>
                  <a:close/>
                  <a:moveTo>
                    <a:pt x="76" y="273"/>
                  </a:moveTo>
                  <a:lnTo>
                    <a:pt x="63" y="276"/>
                  </a:lnTo>
                  <a:lnTo>
                    <a:pt x="58" y="276"/>
                  </a:lnTo>
                  <a:lnTo>
                    <a:pt x="58" y="274"/>
                  </a:lnTo>
                  <a:lnTo>
                    <a:pt x="59" y="273"/>
                  </a:lnTo>
                  <a:lnTo>
                    <a:pt x="63" y="272"/>
                  </a:lnTo>
                  <a:lnTo>
                    <a:pt x="64" y="265"/>
                  </a:lnTo>
                  <a:lnTo>
                    <a:pt x="58" y="261"/>
                  </a:lnTo>
                  <a:lnTo>
                    <a:pt x="58" y="260"/>
                  </a:lnTo>
                  <a:lnTo>
                    <a:pt x="59" y="259"/>
                  </a:lnTo>
                  <a:lnTo>
                    <a:pt x="60" y="258"/>
                  </a:lnTo>
                  <a:lnTo>
                    <a:pt x="63" y="256"/>
                  </a:lnTo>
                  <a:lnTo>
                    <a:pt x="64" y="255"/>
                  </a:lnTo>
                  <a:lnTo>
                    <a:pt x="65" y="256"/>
                  </a:lnTo>
                  <a:lnTo>
                    <a:pt x="68" y="258"/>
                  </a:lnTo>
                  <a:lnTo>
                    <a:pt x="70" y="262"/>
                  </a:lnTo>
                  <a:lnTo>
                    <a:pt x="74" y="263"/>
                  </a:lnTo>
                  <a:lnTo>
                    <a:pt x="76" y="265"/>
                  </a:lnTo>
                  <a:lnTo>
                    <a:pt x="76" y="273"/>
                  </a:lnTo>
                  <a:close/>
                  <a:moveTo>
                    <a:pt x="69" y="303"/>
                  </a:moveTo>
                  <a:lnTo>
                    <a:pt x="69" y="304"/>
                  </a:lnTo>
                  <a:lnTo>
                    <a:pt x="67" y="304"/>
                  </a:lnTo>
                  <a:lnTo>
                    <a:pt x="67" y="303"/>
                  </a:lnTo>
                  <a:lnTo>
                    <a:pt x="67" y="301"/>
                  </a:lnTo>
                  <a:lnTo>
                    <a:pt x="67" y="299"/>
                  </a:lnTo>
                  <a:lnTo>
                    <a:pt x="67" y="297"/>
                  </a:lnTo>
                  <a:lnTo>
                    <a:pt x="71" y="294"/>
                  </a:lnTo>
                  <a:lnTo>
                    <a:pt x="69" y="293"/>
                  </a:lnTo>
                  <a:lnTo>
                    <a:pt x="69" y="293"/>
                  </a:lnTo>
                  <a:lnTo>
                    <a:pt x="71" y="290"/>
                  </a:lnTo>
                  <a:lnTo>
                    <a:pt x="75" y="287"/>
                  </a:lnTo>
                  <a:lnTo>
                    <a:pt x="76" y="286"/>
                  </a:lnTo>
                  <a:lnTo>
                    <a:pt x="78" y="286"/>
                  </a:lnTo>
                  <a:lnTo>
                    <a:pt x="75" y="293"/>
                  </a:lnTo>
                  <a:lnTo>
                    <a:pt x="69" y="303"/>
                  </a:lnTo>
                  <a:close/>
                  <a:moveTo>
                    <a:pt x="65" y="297"/>
                  </a:moveTo>
                  <a:lnTo>
                    <a:pt x="66" y="304"/>
                  </a:lnTo>
                  <a:lnTo>
                    <a:pt x="67" y="309"/>
                  </a:lnTo>
                  <a:lnTo>
                    <a:pt x="67" y="310"/>
                  </a:lnTo>
                  <a:lnTo>
                    <a:pt x="66" y="312"/>
                  </a:lnTo>
                  <a:lnTo>
                    <a:pt x="61" y="315"/>
                  </a:lnTo>
                  <a:lnTo>
                    <a:pt x="59" y="315"/>
                  </a:lnTo>
                  <a:lnTo>
                    <a:pt x="59" y="314"/>
                  </a:lnTo>
                  <a:lnTo>
                    <a:pt x="61" y="312"/>
                  </a:lnTo>
                  <a:lnTo>
                    <a:pt x="59" y="308"/>
                  </a:lnTo>
                  <a:lnTo>
                    <a:pt x="60" y="306"/>
                  </a:lnTo>
                  <a:lnTo>
                    <a:pt x="59" y="305"/>
                  </a:lnTo>
                  <a:lnTo>
                    <a:pt x="58" y="306"/>
                  </a:lnTo>
                  <a:lnTo>
                    <a:pt x="54" y="309"/>
                  </a:lnTo>
                  <a:lnTo>
                    <a:pt x="53" y="310"/>
                  </a:lnTo>
                  <a:lnTo>
                    <a:pt x="53" y="309"/>
                  </a:lnTo>
                  <a:lnTo>
                    <a:pt x="54" y="306"/>
                  </a:lnTo>
                  <a:lnTo>
                    <a:pt x="54" y="304"/>
                  </a:lnTo>
                  <a:lnTo>
                    <a:pt x="54" y="302"/>
                  </a:lnTo>
                  <a:lnTo>
                    <a:pt x="56" y="301"/>
                  </a:lnTo>
                  <a:lnTo>
                    <a:pt x="57" y="300"/>
                  </a:lnTo>
                  <a:lnTo>
                    <a:pt x="58" y="300"/>
                  </a:lnTo>
                  <a:lnTo>
                    <a:pt x="58" y="301"/>
                  </a:lnTo>
                  <a:lnTo>
                    <a:pt x="62" y="298"/>
                  </a:lnTo>
                  <a:lnTo>
                    <a:pt x="65" y="297"/>
                  </a:lnTo>
                  <a:close/>
                  <a:moveTo>
                    <a:pt x="97" y="324"/>
                  </a:moveTo>
                  <a:lnTo>
                    <a:pt x="93" y="324"/>
                  </a:lnTo>
                  <a:lnTo>
                    <a:pt x="92" y="323"/>
                  </a:lnTo>
                  <a:lnTo>
                    <a:pt x="90" y="322"/>
                  </a:lnTo>
                  <a:lnTo>
                    <a:pt x="88" y="314"/>
                  </a:lnTo>
                  <a:lnTo>
                    <a:pt x="89" y="312"/>
                  </a:lnTo>
                  <a:lnTo>
                    <a:pt x="90" y="311"/>
                  </a:lnTo>
                  <a:lnTo>
                    <a:pt x="90" y="309"/>
                  </a:lnTo>
                  <a:lnTo>
                    <a:pt x="93" y="309"/>
                  </a:lnTo>
                  <a:lnTo>
                    <a:pt x="95" y="311"/>
                  </a:lnTo>
                  <a:lnTo>
                    <a:pt x="95" y="312"/>
                  </a:lnTo>
                  <a:lnTo>
                    <a:pt x="97" y="317"/>
                  </a:lnTo>
                  <a:lnTo>
                    <a:pt x="98" y="322"/>
                  </a:lnTo>
                  <a:lnTo>
                    <a:pt x="97" y="324"/>
                  </a:lnTo>
                  <a:close/>
                  <a:moveTo>
                    <a:pt x="57" y="335"/>
                  </a:moveTo>
                  <a:lnTo>
                    <a:pt x="61" y="337"/>
                  </a:lnTo>
                  <a:lnTo>
                    <a:pt x="65" y="337"/>
                  </a:lnTo>
                  <a:lnTo>
                    <a:pt x="68" y="341"/>
                  </a:lnTo>
                  <a:lnTo>
                    <a:pt x="69" y="347"/>
                  </a:lnTo>
                  <a:lnTo>
                    <a:pt x="73" y="354"/>
                  </a:lnTo>
                  <a:lnTo>
                    <a:pt x="78" y="359"/>
                  </a:lnTo>
                  <a:lnTo>
                    <a:pt x="78" y="363"/>
                  </a:lnTo>
                  <a:lnTo>
                    <a:pt x="76" y="364"/>
                  </a:lnTo>
                  <a:lnTo>
                    <a:pt x="73" y="366"/>
                  </a:lnTo>
                  <a:lnTo>
                    <a:pt x="73" y="369"/>
                  </a:lnTo>
                  <a:lnTo>
                    <a:pt x="75" y="367"/>
                  </a:lnTo>
                  <a:lnTo>
                    <a:pt x="77" y="367"/>
                  </a:lnTo>
                  <a:lnTo>
                    <a:pt x="82" y="367"/>
                  </a:lnTo>
                  <a:lnTo>
                    <a:pt x="84" y="370"/>
                  </a:lnTo>
                  <a:lnTo>
                    <a:pt x="85" y="374"/>
                  </a:lnTo>
                  <a:lnTo>
                    <a:pt x="85" y="376"/>
                  </a:lnTo>
                  <a:lnTo>
                    <a:pt x="85" y="380"/>
                  </a:lnTo>
                  <a:lnTo>
                    <a:pt x="84" y="378"/>
                  </a:lnTo>
                  <a:lnTo>
                    <a:pt x="82" y="376"/>
                  </a:lnTo>
                  <a:lnTo>
                    <a:pt x="81" y="375"/>
                  </a:lnTo>
                  <a:lnTo>
                    <a:pt x="79" y="374"/>
                  </a:lnTo>
                  <a:lnTo>
                    <a:pt x="80" y="378"/>
                  </a:lnTo>
                  <a:lnTo>
                    <a:pt x="79" y="383"/>
                  </a:lnTo>
                  <a:lnTo>
                    <a:pt x="80" y="383"/>
                  </a:lnTo>
                  <a:lnTo>
                    <a:pt x="83" y="383"/>
                  </a:lnTo>
                  <a:lnTo>
                    <a:pt x="81" y="389"/>
                  </a:lnTo>
                  <a:lnTo>
                    <a:pt x="78" y="391"/>
                  </a:lnTo>
                  <a:lnTo>
                    <a:pt x="74" y="391"/>
                  </a:lnTo>
                  <a:lnTo>
                    <a:pt x="73" y="393"/>
                  </a:lnTo>
                  <a:lnTo>
                    <a:pt x="73" y="395"/>
                  </a:lnTo>
                  <a:lnTo>
                    <a:pt x="71" y="398"/>
                  </a:lnTo>
                  <a:lnTo>
                    <a:pt x="68" y="401"/>
                  </a:lnTo>
                  <a:lnTo>
                    <a:pt x="65" y="400"/>
                  </a:lnTo>
                  <a:lnTo>
                    <a:pt x="62" y="399"/>
                  </a:lnTo>
                  <a:lnTo>
                    <a:pt x="59" y="398"/>
                  </a:lnTo>
                  <a:lnTo>
                    <a:pt x="57" y="400"/>
                  </a:lnTo>
                  <a:lnTo>
                    <a:pt x="56" y="400"/>
                  </a:lnTo>
                  <a:lnTo>
                    <a:pt x="55" y="400"/>
                  </a:lnTo>
                  <a:lnTo>
                    <a:pt x="51" y="400"/>
                  </a:lnTo>
                  <a:lnTo>
                    <a:pt x="48" y="400"/>
                  </a:lnTo>
                  <a:lnTo>
                    <a:pt x="48" y="399"/>
                  </a:lnTo>
                  <a:lnTo>
                    <a:pt x="48" y="395"/>
                  </a:lnTo>
                  <a:lnTo>
                    <a:pt x="48" y="393"/>
                  </a:lnTo>
                  <a:lnTo>
                    <a:pt x="45" y="393"/>
                  </a:lnTo>
                  <a:lnTo>
                    <a:pt x="43" y="392"/>
                  </a:lnTo>
                  <a:lnTo>
                    <a:pt x="41" y="389"/>
                  </a:lnTo>
                  <a:lnTo>
                    <a:pt x="41" y="387"/>
                  </a:lnTo>
                  <a:lnTo>
                    <a:pt x="41" y="386"/>
                  </a:lnTo>
                  <a:lnTo>
                    <a:pt x="39" y="383"/>
                  </a:lnTo>
                  <a:lnTo>
                    <a:pt x="37" y="381"/>
                  </a:lnTo>
                  <a:lnTo>
                    <a:pt x="35" y="381"/>
                  </a:lnTo>
                  <a:lnTo>
                    <a:pt x="33" y="385"/>
                  </a:lnTo>
                  <a:lnTo>
                    <a:pt x="30" y="387"/>
                  </a:lnTo>
                  <a:lnTo>
                    <a:pt x="31" y="389"/>
                  </a:lnTo>
                  <a:lnTo>
                    <a:pt x="32" y="391"/>
                  </a:lnTo>
                  <a:lnTo>
                    <a:pt x="30" y="392"/>
                  </a:lnTo>
                  <a:lnTo>
                    <a:pt x="27" y="395"/>
                  </a:lnTo>
                  <a:lnTo>
                    <a:pt x="27" y="397"/>
                  </a:lnTo>
                  <a:lnTo>
                    <a:pt x="26" y="397"/>
                  </a:lnTo>
                  <a:lnTo>
                    <a:pt x="24" y="396"/>
                  </a:lnTo>
                  <a:lnTo>
                    <a:pt x="19" y="397"/>
                  </a:lnTo>
                  <a:lnTo>
                    <a:pt x="17" y="396"/>
                  </a:lnTo>
                  <a:lnTo>
                    <a:pt x="15" y="393"/>
                  </a:lnTo>
                  <a:lnTo>
                    <a:pt x="10" y="392"/>
                  </a:lnTo>
                  <a:lnTo>
                    <a:pt x="9" y="388"/>
                  </a:lnTo>
                  <a:lnTo>
                    <a:pt x="8" y="387"/>
                  </a:lnTo>
                  <a:lnTo>
                    <a:pt x="1" y="381"/>
                  </a:lnTo>
                  <a:lnTo>
                    <a:pt x="0" y="379"/>
                  </a:lnTo>
                  <a:lnTo>
                    <a:pt x="1" y="378"/>
                  </a:lnTo>
                  <a:lnTo>
                    <a:pt x="4" y="376"/>
                  </a:lnTo>
                  <a:lnTo>
                    <a:pt x="11" y="373"/>
                  </a:lnTo>
                  <a:lnTo>
                    <a:pt x="13" y="371"/>
                  </a:lnTo>
                  <a:lnTo>
                    <a:pt x="13" y="370"/>
                  </a:lnTo>
                  <a:lnTo>
                    <a:pt x="11" y="369"/>
                  </a:lnTo>
                  <a:lnTo>
                    <a:pt x="9" y="367"/>
                  </a:lnTo>
                  <a:lnTo>
                    <a:pt x="8" y="366"/>
                  </a:lnTo>
                  <a:lnTo>
                    <a:pt x="8" y="365"/>
                  </a:lnTo>
                  <a:lnTo>
                    <a:pt x="9" y="364"/>
                  </a:lnTo>
                  <a:lnTo>
                    <a:pt x="11" y="364"/>
                  </a:lnTo>
                  <a:lnTo>
                    <a:pt x="13" y="365"/>
                  </a:lnTo>
                  <a:lnTo>
                    <a:pt x="15" y="364"/>
                  </a:lnTo>
                  <a:lnTo>
                    <a:pt x="17" y="363"/>
                  </a:lnTo>
                  <a:lnTo>
                    <a:pt x="19" y="362"/>
                  </a:lnTo>
                  <a:lnTo>
                    <a:pt x="21" y="359"/>
                  </a:lnTo>
                  <a:lnTo>
                    <a:pt x="22" y="356"/>
                  </a:lnTo>
                  <a:lnTo>
                    <a:pt x="22" y="354"/>
                  </a:lnTo>
                  <a:lnTo>
                    <a:pt x="24" y="349"/>
                  </a:lnTo>
                  <a:lnTo>
                    <a:pt x="25" y="347"/>
                  </a:lnTo>
                  <a:lnTo>
                    <a:pt x="30" y="344"/>
                  </a:lnTo>
                  <a:lnTo>
                    <a:pt x="31" y="346"/>
                  </a:lnTo>
                  <a:lnTo>
                    <a:pt x="33" y="346"/>
                  </a:lnTo>
                  <a:lnTo>
                    <a:pt x="36" y="345"/>
                  </a:lnTo>
                  <a:lnTo>
                    <a:pt x="38" y="339"/>
                  </a:lnTo>
                  <a:lnTo>
                    <a:pt x="40" y="339"/>
                  </a:lnTo>
                  <a:lnTo>
                    <a:pt x="43" y="339"/>
                  </a:lnTo>
                  <a:lnTo>
                    <a:pt x="46" y="338"/>
                  </a:lnTo>
                  <a:lnTo>
                    <a:pt x="54" y="335"/>
                  </a:lnTo>
                  <a:lnTo>
                    <a:pt x="57" y="335"/>
                  </a:lnTo>
                  <a:close/>
                  <a:moveTo>
                    <a:pt x="126" y="440"/>
                  </a:moveTo>
                  <a:lnTo>
                    <a:pt x="128" y="441"/>
                  </a:lnTo>
                  <a:lnTo>
                    <a:pt x="131" y="441"/>
                  </a:lnTo>
                  <a:lnTo>
                    <a:pt x="130" y="443"/>
                  </a:lnTo>
                  <a:lnTo>
                    <a:pt x="126" y="445"/>
                  </a:lnTo>
                  <a:lnTo>
                    <a:pt x="123" y="448"/>
                  </a:lnTo>
                  <a:lnTo>
                    <a:pt x="120" y="450"/>
                  </a:lnTo>
                  <a:lnTo>
                    <a:pt x="119" y="447"/>
                  </a:lnTo>
                  <a:lnTo>
                    <a:pt x="117" y="447"/>
                  </a:lnTo>
                  <a:lnTo>
                    <a:pt x="115" y="443"/>
                  </a:lnTo>
                  <a:lnTo>
                    <a:pt x="114" y="437"/>
                  </a:lnTo>
                  <a:lnTo>
                    <a:pt x="118" y="434"/>
                  </a:lnTo>
                  <a:lnTo>
                    <a:pt x="122" y="434"/>
                  </a:lnTo>
                  <a:lnTo>
                    <a:pt x="126" y="440"/>
                  </a:lnTo>
                  <a:close/>
                  <a:moveTo>
                    <a:pt x="226" y="576"/>
                  </a:moveTo>
                  <a:lnTo>
                    <a:pt x="223" y="578"/>
                  </a:lnTo>
                  <a:lnTo>
                    <a:pt x="223" y="580"/>
                  </a:lnTo>
                  <a:lnTo>
                    <a:pt x="222" y="580"/>
                  </a:lnTo>
                  <a:lnTo>
                    <a:pt x="220" y="581"/>
                  </a:lnTo>
                  <a:lnTo>
                    <a:pt x="218" y="581"/>
                  </a:lnTo>
                  <a:lnTo>
                    <a:pt x="211" y="577"/>
                  </a:lnTo>
                  <a:lnTo>
                    <a:pt x="210" y="577"/>
                  </a:lnTo>
                  <a:lnTo>
                    <a:pt x="211" y="575"/>
                  </a:lnTo>
                  <a:lnTo>
                    <a:pt x="216" y="573"/>
                  </a:lnTo>
                  <a:lnTo>
                    <a:pt x="218" y="571"/>
                  </a:lnTo>
                  <a:lnTo>
                    <a:pt x="223" y="573"/>
                  </a:lnTo>
                  <a:lnTo>
                    <a:pt x="226" y="57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" name="Freeform 71">
              <a:extLst>
                <a:ext uri="{FF2B5EF4-FFF2-40B4-BE49-F238E27FC236}">
                  <a16:creationId xmlns:a16="http://schemas.microsoft.com/office/drawing/2014/main" id="{913D4D8C-CD72-7476-3CB1-7AFE547C4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7333" y="6852503"/>
              <a:ext cx="5497" cy="10990"/>
            </a:xfrm>
            <a:custGeom>
              <a:avLst/>
              <a:gdLst>
                <a:gd name="T0" fmla="*/ 5 w 6"/>
                <a:gd name="T1" fmla="*/ 1 h 9"/>
                <a:gd name="T2" fmla="*/ 5 w 6"/>
                <a:gd name="T3" fmla="*/ 2 h 9"/>
                <a:gd name="T4" fmla="*/ 4 w 6"/>
                <a:gd name="T5" fmla="*/ 7 h 9"/>
                <a:gd name="T6" fmla="*/ 4 w 6"/>
                <a:gd name="T7" fmla="*/ 8 h 9"/>
                <a:gd name="T8" fmla="*/ 1 w 6"/>
                <a:gd name="T9" fmla="*/ 8 h 9"/>
                <a:gd name="T10" fmla="*/ 0 w 6"/>
                <a:gd name="T11" fmla="*/ 8 h 9"/>
                <a:gd name="T12" fmla="*/ 0 w 6"/>
                <a:gd name="T13" fmla="*/ 5 h 9"/>
                <a:gd name="T14" fmla="*/ 0 w 6"/>
                <a:gd name="T15" fmla="*/ 2 h 9"/>
                <a:gd name="T16" fmla="*/ 0 w 6"/>
                <a:gd name="T17" fmla="*/ 1 h 9"/>
                <a:gd name="T18" fmla="*/ 2 w 6"/>
                <a:gd name="T19" fmla="*/ 1 h 9"/>
                <a:gd name="T20" fmla="*/ 2 w 6"/>
                <a:gd name="T21" fmla="*/ 2 h 9"/>
                <a:gd name="T22" fmla="*/ 4 w 6"/>
                <a:gd name="T23" fmla="*/ 0 h 9"/>
                <a:gd name="T24" fmla="*/ 4 w 6"/>
                <a:gd name="T25" fmla="*/ 0 h 9"/>
                <a:gd name="T26" fmla="*/ 5 w 6"/>
                <a:gd name="T2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9">
                  <a:moveTo>
                    <a:pt x="5" y="1"/>
                  </a:moveTo>
                  <a:lnTo>
                    <a:pt x="5" y="2"/>
                  </a:lnTo>
                  <a:lnTo>
                    <a:pt x="4" y="7"/>
                  </a:lnTo>
                  <a:lnTo>
                    <a:pt x="4" y="8"/>
                  </a:lnTo>
                  <a:lnTo>
                    <a:pt x="1" y="8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" name="Freeform 72">
              <a:extLst>
                <a:ext uri="{FF2B5EF4-FFF2-40B4-BE49-F238E27FC236}">
                  <a16:creationId xmlns:a16="http://schemas.microsoft.com/office/drawing/2014/main" id="{A0B42897-9C0B-D717-2CB7-3CF3C39F6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343" y="6863493"/>
              <a:ext cx="5497" cy="16487"/>
            </a:xfrm>
            <a:custGeom>
              <a:avLst/>
              <a:gdLst>
                <a:gd name="T0" fmla="*/ 4 w 6"/>
                <a:gd name="T1" fmla="*/ 12 h 14"/>
                <a:gd name="T2" fmla="*/ 2 w 6"/>
                <a:gd name="T3" fmla="*/ 13 h 14"/>
                <a:gd name="T4" fmla="*/ 0 w 6"/>
                <a:gd name="T5" fmla="*/ 7 h 14"/>
                <a:gd name="T6" fmla="*/ 2 w 6"/>
                <a:gd name="T7" fmla="*/ 0 h 14"/>
                <a:gd name="T8" fmla="*/ 5 w 6"/>
                <a:gd name="T9" fmla="*/ 0 h 14"/>
                <a:gd name="T10" fmla="*/ 5 w 6"/>
                <a:gd name="T11" fmla="*/ 1 h 14"/>
                <a:gd name="T12" fmla="*/ 5 w 6"/>
                <a:gd name="T13" fmla="*/ 3 h 14"/>
                <a:gd name="T14" fmla="*/ 4 w 6"/>
                <a:gd name="T15" fmla="*/ 3 h 14"/>
                <a:gd name="T16" fmla="*/ 3 w 6"/>
                <a:gd name="T17" fmla="*/ 4 h 14"/>
                <a:gd name="T18" fmla="*/ 4 w 6"/>
                <a:gd name="T19" fmla="*/ 7 h 14"/>
                <a:gd name="T20" fmla="*/ 4 w 6"/>
                <a:gd name="T2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14">
                  <a:moveTo>
                    <a:pt x="4" y="12"/>
                  </a:moveTo>
                  <a:lnTo>
                    <a:pt x="2" y="13"/>
                  </a:lnTo>
                  <a:lnTo>
                    <a:pt x="0" y="7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4"/>
                  </a:lnTo>
                  <a:lnTo>
                    <a:pt x="4" y="7"/>
                  </a:lnTo>
                  <a:lnTo>
                    <a:pt x="4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" name="Freeform 73">
              <a:extLst>
                <a:ext uri="{FF2B5EF4-FFF2-40B4-BE49-F238E27FC236}">
                  <a16:creationId xmlns:a16="http://schemas.microsoft.com/office/drawing/2014/main" id="{B8848045-A8B6-919E-0BCC-B7D2D3AB6A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49859" y="6868990"/>
              <a:ext cx="27474" cy="60445"/>
            </a:xfrm>
            <a:custGeom>
              <a:avLst/>
              <a:gdLst>
                <a:gd name="T0" fmla="*/ 12 w 21"/>
                <a:gd name="T1" fmla="*/ 5 h 48"/>
                <a:gd name="T2" fmla="*/ 13 w 21"/>
                <a:gd name="T3" fmla="*/ 9 h 48"/>
                <a:gd name="T4" fmla="*/ 15 w 21"/>
                <a:gd name="T5" fmla="*/ 9 h 48"/>
                <a:gd name="T6" fmla="*/ 17 w 21"/>
                <a:gd name="T7" fmla="*/ 13 h 48"/>
                <a:gd name="T8" fmla="*/ 18 w 21"/>
                <a:gd name="T9" fmla="*/ 13 h 48"/>
                <a:gd name="T10" fmla="*/ 20 w 21"/>
                <a:gd name="T11" fmla="*/ 11 h 48"/>
                <a:gd name="T12" fmla="*/ 20 w 21"/>
                <a:gd name="T13" fmla="*/ 15 h 48"/>
                <a:gd name="T14" fmla="*/ 18 w 21"/>
                <a:gd name="T15" fmla="*/ 27 h 48"/>
                <a:gd name="T16" fmla="*/ 17 w 21"/>
                <a:gd name="T17" fmla="*/ 28 h 48"/>
                <a:gd name="T18" fmla="*/ 17 w 21"/>
                <a:gd name="T19" fmla="*/ 31 h 48"/>
                <a:gd name="T20" fmla="*/ 17 w 21"/>
                <a:gd name="T21" fmla="*/ 32 h 48"/>
                <a:gd name="T22" fmla="*/ 16 w 21"/>
                <a:gd name="T23" fmla="*/ 39 h 48"/>
                <a:gd name="T24" fmla="*/ 14 w 21"/>
                <a:gd name="T25" fmla="*/ 41 h 48"/>
                <a:gd name="T26" fmla="*/ 13 w 21"/>
                <a:gd name="T27" fmla="*/ 47 h 48"/>
                <a:gd name="T28" fmla="*/ 12 w 21"/>
                <a:gd name="T29" fmla="*/ 47 h 48"/>
                <a:gd name="T30" fmla="*/ 10 w 21"/>
                <a:gd name="T31" fmla="*/ 46 h 48"/>
                <a:gd name="T32" fmla="*/ 12 w 21"/>
                <a:gd name="T33" fmla="*/ 37 h 48"/>
                <a:gd name="T34" fmla="*/ 13 w 21"/>
                <a:gd name="T35" fmla="*/ 32 h 48"/>
                <a:gd name="T36" fmla="*/ 13 w 21"/>
                <a:gd name="T37" fmla="*/ 29 h 48"/>
                <a:gd name="T38" fmla="*/ 12 w 21"/>
                <a:gd name="T39" fmla="*/ 28 h 48"/>
                <a:gd name="T40" fmla="*/ 9 w 21"/>
                <a:gd name="T41" fmla="*/ 28 h 48"/>
                <a:gd name="T42" fmla="*/ 7 w 21"/>
                <a:gd name="T43" fmla="*/ 28 h 48"/>
                <a:gd name="T44" fmla="*/ 6 w 21"/>
                <a:gd name="T45" fmla="*/ 27 h 48"/>
                <a:gd name="T46" fmla="*/ 6 w 21"/>
                <a:gd name="T47" fmla="*/ 25 h 48"/>
                <a:gd name="T48" fmla="*/ 5 w 21"/>
                <a:gd name="T49" fmla="*/ 25 h 48"/>
                <a:gd name="T50" fmla="*/ 2 w 21"/>
                <a:gd name="T51" fmla="*/ 25 h 48"/>
                <a:gd name="T52" fmla="*/ 2 w 21"/>
                <a:gd name="T53" fmla="*/ 25 h 48"/>
                <a:gd name="T54" fmla="*/ 1 w 21"/>
                <a:gd name="T55" fmla="*/ 23 h 48"/>
                <a:gd name="T56" fmla="*/ 0 w 21"/>
                <a:gd name="T57" fmla="*/ 22 h 48"/>
                <a:gd name="T58" fmla="*/ 4 w 21"/>
                <a:gd name="T59" fmla="*/ 20 h 48"/>
                <a:gd name="T60" fmla="*/ 6 w 21"/>
                <a:gd name="T61" fmla="*/ 21 h 48"/>
                <a:gd name="T62" fmla="*/ 10 w 21"/>
                <a:gd name="T63" fmla="*/ 18 h 48"/>
                <a:gd name="T64" fmla="*/ 8 w 21"/>
                <a:gd name="T65" fmla="*/ 9 h 48"/>
                <a:gd name="T66" fmla="*/ 4 w 21"/>
                <a:gd name="T67" fmla="*/ 9 h 48"/>
                <a:gd name="T68" fmla="*/ 4 w 21"/>
                <a:gd name="T69" fmla="*/ 8 h 48"/>
                <a:gd name="T70" fmla="*/ 4 w 21"/>
                <a:gd name="T71" fmla="*/ 6 h 48"/>
                <a:gd name="T72" fmla="*/ 6 w 21"/>
                <a:gd name="T73" fmla="*/ 6 h 48"/>
                <a:gd name="T74" fmla="*/ 9 w 21"/>
                <a:gd name="T75" fmla="*/ 1 h 48"/>
                <a:gd name="T76" fmla="*/ 10 w 21"/>
                <a:gd name="T77" fmla="*/ 0 h 48"/>
                <a:gd name="T78" fmla="*/ 12 w 21"/>
                <a:gd name="T79" fmla="*/ 1 h 48"/>
                <a:gd name="T80" fmla="*/ 12 w 21"/>
                <a:gd name="T81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48">
                  <a:moveTo>
                    <a:pt x="12" y="5"/>
                  </a:moveTo>
                  <a:lnTo>
                    <a:pt x="13" y="9"/>
                  </a:lnTo>
                  <a:lnTo>
                    <a:pt x="15" y="9"/>
                  </a:lnTo>
                  <a:lnTo>
                    <a:pt x="17" y="13"/>
                  </a:lnTo>
                  <a:lnTo>
                    <a:pt x="18" y="13"/>
                  </a:lnTo>
                  <a:lnTo>
                    <a:pt x="20" y="11"/>
                  </a:lnTo>
                  <a:lnTo>
                    <a:pt x="20" y="15"/>
                  </a:lnTo>
                  <a:lnTo>
                    <a:pt x="18" y="27"/>
                  </a:lnTo>
                  <a:lnTo>
                    <a:pt x="17" y="28"/>
                  </a:lnTo>
                  <a:lnTo>
                    <a:pt x="17" y="31"/>
                  </a:lnTo>
                  <a:lnTo>
                    <a:pt x="17" y="32"/>
                  </a:lnTo>
                  <a:lnTo>
                    <a:pt x="16" y="39"/>
                  </a:lnTo>
                  <a:lnTo>
                    <a:pt x="14" y="41"/>
                  </a:lnTo>
                  <a:lnTo>
                    <a:pt x="13" y="47"/>
                  </a:lnTo>
                  <a:lnTo>
                    <a:pt x="12" y="47"/>
                  </a:lnTo>
                  <a:lnTo>
                    <a:pt x="10" y="46"/>
                  </a:lnTo>
                  <a:lnTo>
                    <a:pt x="12" y="37"/>
                  </a:lnTo>
                  <a:lnTo>
                    <a:pt x="13" y="32"/>
                  </a:lnTo>
                  <a:lnTo>
                    <a:pt x="13" y="29"/>
                  </a:lnTo>
                  <a:lnTo>
                    <a:pt x="12" y="28"/>
                  </a:lnTo>
                  <a:lnTo>
                    <a:pt x="9" y="28"/>
                  </a:lnTo>
                  <a:lnTo>
                    <a:pt x="7" y="28"/>
                  </a:lnTo>
                  <a:lnTo>
                    <a:pt x="6" y="27"/>
                  </a:lnTo>
                  <a:lnTo>
                    <a:pt x="6" y="25"/>
                  </a:lnTo>
                  <a:lnTo>
                    <a:pt x="5" y="25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1" y="23"/>
                  </a:lnTo>
                  <a:lnTo>
                    <a:pt x="0" y="22"/>
                  </a:lnTo>
                  <a:lnTo>
                    <a:pt x="4" y="20"/>
                  </a:lnTo>
                  <a:lnTo>
                    <a:pt x="6" y="21"/>
                  </a:lnTo>
                  <a:lnTo>
                    <a:pt x="10" y="18"/>
                  </a:lnTo>
                  <a:lnTo>
                    <a:pt x="8" y="9"/>
                  </a:lnTo>
                  <a:lnTo>
                    <a:pt x="4" y="9"/>
                  </a:lnTo>
                  <a:lnTo>
                    <a:pt x="4" y="8"/>
                  </a:lnTo>
                  <a:lnTo>
                    <a:pt x="4" y="6"/>
                  </a:lnTo>
                  <a:lnTo>
                    <a:pt x="6" y="6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2" y="1"/>
                  </a:lnTo>
                  <a:lnTo>
                    <a:pt x="1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" name="Freeform 74">
              <a:extLst>
                <a:ext uri="{FF2B5EF4-FFF2-40B4-BE49-F238E27FC236}">
                  <a16:creationId xmlns:a16="http://schemas.microsoft.com/office/drawing/2014/main" id="{14133FE1-8D39-31DB-6418-E7E4C551F0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4907" y="6967904"/>
              <a:ext cx="10990" cy="16484"/>
            </a:xfrm>
            <a:custGeom>
              <a:avLst/>
              <a:gdLst>
                <a:gd name="T0" fmla="*/ 10 w 11"/>
                <a:gd name="T1" fmla="*/ 10 h 12"/>
                <a:gd name="T2" fmla="*/ 7 w 11"/>
                <a:gd name="T3" fmla="*/ 11 h 12"/>
                <a:gd name="T4" fmla="*/ 6 w 11"/>
                <a:gd name="T5" fmla="*/ 10 h 12"/>
                <a:gd name="T6" fmla="*/ 6 w 11"/>
                <a:gd name="T7" fmla="*/ 6 h 12"/>
                <a:gd name="T8" fmla="*/ 3 w 11"/>
                <a:gd name="T9" fmla="*/ 4 h 12"/>
                <a:gd name="T10" fmla="*/ 1 w 11"/>
                <a:gd name="T11" fmla="*/ 3 h 12"/>
                <a:gd name="T12" fmla="*/ 0 w 11"/>
                <a:gd name="T13" fmla="*/ 1 h 12"/>
                <a:gd name="T14" fmla="*/ 0 w 11"/>
                <a:gd name="T15" fmla="*/ 0 h 12"/>
                <a:gd name="T16" fmla="*/ 2 w 11"/>
                <a:gd name="T17" fmla="*/ 0 h 12"/>
                <a:gd name="T18" fmla="*/ 6 w 11"/>
                <a:gd name="T19" fmla="*/ 4 h 12"/>
                <a:gd name="T20" fmla="*/ 7 w 11"/>
                <a:gd name="T21" fmla="*/ 6 h 12"/>
                <a:gd name="T22" fmla="*/ 10 w 11"/>
                <a:gd name="T23" fmla="*/ 7 h 12"/>
                <a:gd name="T24" fmla="*/ 10 w 11"/>
                <a:gd name="T25" fmla="*/ 8 h 12"/>
                <a:gd name="T26" fmla="*/ 10 w 11"/>
                <a:gd name="T2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2">
                  <a:moveTo>
                    <a:pt x="10" y="10"/>
                  </a:moveTo>
                  <a:lnTo>
                    <a:pt x="7" y="11"/>
                  </a:lnTo>
                  <a:lnTo>
                    <a:pt x="6" y="10"/>
                  </a:lnTo>
                  <a:lnTo>
                    <a:pt x="6" y="6"/>
                  </a:lnTo>
                  <a:lnTo>
                    <a:pt x="3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4"/>
                  </a:lnTo>
                  <a:lnTo>
                    <a:pt x="7" y="6"/>
                  </a:lnTo>
                  <a:lnTo>
                    <a:pt x="10" y="7"/>
                  </a:lnTo>
                  <a:lnTo>
                    <a:pt x="10" y="8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F5A27113-5021-DB19-5C76-DA311F069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1391" y="6973397"/>
              <a:ext cx="10990" cy="5497"/>
            </a:xfrm>
            <a:custGeom>
              <a:avLst/>
              <a:gdLst>
                <a:gd name="T0" fmla="*/ 3 w 9"/>
                <a:gd name="T1" fmla="*/ 5 h 6"/>
                <a:gd name="T2" fmla="*/ 0 w 9"/>
                <a:gd name="T3" fmla="*/ 5 h 6"/>
                <a:gd name="T4" fmla="*/ 2 w 9"/>
                <a:gd name="T5" fmla="*/ 1 h 6"/>
                <a:gd name="T6" fmla="*/ 4 w 9"/>
                <a:gd name="T7" fmla="*/ 0 h 6"/>
                <a:gd name="T8" fmla="*/ 8 w 9"/>
                <a:gd name="T9" fmla="*/ 1 h 6"/>
                <a:gd name="T10" fmla="*/ 8 w 9"/>
                <a:gd name="T11" fmla="*/ 2 h 6"/>
                <a:gd name="T12" fmla="*/ 3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3" y="5"/>
                  </a:moveTo>
                  <a:lnTo>
                    <a:pt x="0" y="5"/>
                  </a:lnTo>
                  <a:lnTo>
                    <a:pt x="2" y="1"/>
                  </a:lnTo>
                  <a:lnTo>
                    <a:pt x="4" y="0"/>
                  </a:lnTo>
                  <a:lnTo>
                    <a:pt x="8" y="1"/>
                  </a:lnTo>
                  <a:lnTo>
                    <a:pt x="8" y="2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" name="Freeform 76">
              <a:extLst>
                <a:ext uri="{FF2B5EF4-FFF2-40B4-BE49-F238E27FC236}">
                  <a16:creationId xmlns:a16="http://schemas.microsoft.com/office/drawing/2014/main" id="{6DEC6E42-58CE-F578-0E4E-6EC489E828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3917" y="6984388"/>
              <a:ext cx="27474" cy="21981"/>
            </a:xfrm>
            <a:custGeom>
              <a:avLst/>
              <a:gdLst>
                <a:gd name="T0" fmla="*/ 10 w 20"/>
                <a:gd name="T1" fmla="*/ 8 h 17"/>
                <a:gd name="T2" fmla="*/ 9 w 20"/>
                <a:gd name="T3" fmla="*/ 9 h 17"/>
                <a:gd name="T4" fmla="*/ 11 w 20"/>
                <a:gd name="T5" fmla="*/ 9 h 17"/>
                <a:gd name="T6" fmla="*/ 15 w 20"/>
                <a:gd name="T7" fmla="*/ 10 h 17"/>
                <a:gd name="T8" fmla="*/ 17 w 20"/>
                <a:gd name="T9" fmla="*/ 11 h 17"/>
                <a:gd name="T10" fmla="*/ 19 w 20"/>
                <a:gd name="T11" fmla="*/ 12 h 17"/>
                <a:gd name="T12" fmla="*/ 18 w 20"/>
                <a:gd name="T13" fmla="*/ 15 h 17"/>
                <a:gd name="T14" fmla="*/ 17 w 20"/>
                <a:gd name="T15" fmla="*/ 16 h 17"/>
                <a:gd name="T16" fmla="*/ 16 w 20"/>
                <a:gd name="T17" fmla="*/ 16 h 17"/>
                <a:gd name="T18" fmla="*/ 11 w 20"/>
                <a:gd name="T19" fmla="*/ 13 h 17"/>
                <a:gd name="T20" fmla="*/ 6 w 20"/>
                <a:gd name="T21" fmla="*/ 14 h 17"/>
                <a:gd name="T22" fmla="*/ 5 w 20"/>
                <a:gd name="T23" fmla="*/ 14 h 17"/>
                <a:gd name="T24" fmla="*/ 4 w 20"/>
                <a:gd name="T25" fmla="*/ 13 h 17"/>
                <a:gd name="T26" fmla="*/ 4 w 20"/>
                <a:gd name="T27" fmla="*/ 12 h 17"/>
                <a:gd name="T28" fmla="*/ 4 w 20"/>
                <a:gd name="T29" fmla="*/ 10 h 17"/>
                <a:gd name="T30" fmla="*/ 3 w 20"/>
                <a:gd name="T31" fmla="*/ 9 h 17"/>
                <a:gd name="T32" fmla="*/ 2 w 20"/>
                <a:gd name="T33" fmla="*/ 11 h 17"/>
                <a:gd name="T34" fmla="*/ 1 w 20"/>
                <a:gd name="T35" fmla="*/ 11 h 17"/>
                <a:gd name="T36" fmla="*/ 0 w 20"/>
                <a:gd name="T37" fmla="*/ 10 h 17"/>
                <a:gd name="T38" fmla="*/ 0 w 20"/>
                <a:gd name="T39" fmla="*/ 8 h 17"/>
                <a:gd name="T40" fmla="*/ 0 w 20"/>
                <a:gd name="T41" fmla="*/ 5 h 17"/>
                <a:gd name="T42" fmla="*/ 2 w 20"/>
                <a:gd name="T43" fmla="*/ 1 h 17"/>
                <a:gd name="T44" fmla="*/ 3 w 20"/>
                <a:gd name="T45" fmla="*/ 0 h 17"/>
                <a:gd name="T46" fmla="*/ 7 w 20"/>
                <a:gd name="T47" fmla="*/ 1 h 17"/>
                <a:gd name="T48" fmla="*/ 10 w 20"/>
                <a:gd name="T49" fmla="*/ 3 h 17"/>
                <a:gd name="T50" fmla="*/ 11 w 20"/>
                <a:gd name="T51" fmla="*/ 4 h 17"/>
                <a:gd name="T52" fmla="*/ 11 w 20"/>
                <a:gd name="T53" fmla="*/ 6 h 17"/>
                <a:gd name="T54" fmla="*/ 10 w 20"/>
                <a:gd name="T5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" h="17">
                  <a:moveTo>
                    <a:pt x="10" y="8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15" y="10"/>
                  </a:lnTo>
                  <a:lnTo>
                    <a:pt x="17" y="11"/>
                  </a:lnTo>
                  <a:lnTo>
                    <a:pt x="19" y="12"/>
                  </a:lnTo>
                  <a:lnTo>
                    <a:pt x="18" y="15"/>
                  </a:lnTo>
                  <a:lnTo>
                    <a:pt x="17" y="16"/>
                  </a:lnTo>
                  <a:lnTo>
                    <a:pt x="16" y="16"/>
                  </a:lnTo>
                  <a:lnTo>
                    <a:pt x="11" y="13"/>
                  </a:lnTo>
                  <a:lnTo>
                    <a:pt x="6" y="14"/>
                  </a:lnTo>
                  <a:lnTo>
                    <a:pt x="5" y="14"/>
                  </a:lnTo>
                  <a:lnTo>
                    <a:pt x="4" y="13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3" y="9"/>
                  </a:lnTo>
                  <a:lnTo>
                    <a:pt x="2" y="11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5"/>
                  </a:lnTo>
                  <a:lnTo>
                    <a:pt x="2" y="1"/>
                  </a:lnTo>
                  <a:lnTo>
                    <a:pt x="3" y="0"/>
                  </a:lnTo>
                  <a:lnTo>
                    <a:pt x="7" y="1"/>
                  </a:lnTo>
                  <a:lnTo>
                    <a:pt x="10" y="3"/>
                  </a:lnTo>
                  <a:lnTo>
                    <a:pt x="11" y="4"/>
                  </a:lnTo>
                  <a:lnTo>
                    <a:pt x="11" y="6"/>
                  </a:lnTo>
                  <a:lnTo>
                    <a:pt x="10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" name="Freeform 77">
              <a:extLst>
                <a:ext uri="{FF2B5EF4-FFF2-40B4-BE49-F238E27FC236}">
                  <a16:creationId xmlns:a16="http://schemas.microsoft.com/office/drawing/2014/main" id="{1E1C3BFA-8FF4-3697-A34A-AD122E6116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8420" y="7000875"/>
              <a:ext cx="10990" cy="10990"/>
            </a:xfrm>
            <a:custGeom>
              <a:avLst/>
              <a:gdLst>
                <a:gd name="T0" fmla="*/ 7 w 9"/>
                <a:gd name="T1" fmla="*/ 8 h 10"/>
                <a:gd name="T2" fmla="*/ 5 w 9"/>
                <a:gd name="T3" fmla="*/ 9 h 10"/>
                <a:gd name="T4" fmla="*/ 3 w 9"/>
                <a:gd name="T5" fmla="*/ 9 h 10"/>
                <a:gd name="T6" fmla="*/ 1 w 9"/>
                <a:gd name="T7" fmla="*/ 5 h 10"/>
                <a:gd name="T8" fmla="*/ 0 w 9"/>
                <a:gd name="T9" fmla="*/ 3 h 10"/>
                <a:gd name="T10" fmla="*/ 0 w 9"/>
                <a:gd name="T11" fmla="*/ 1 h 10"/>
                <a:gd name="T12" fmla="*/ 1 w 9"/>
                <a:gd name="T13" fmla="*/ 0 h 10"/>
                <a:gd name="T14" fmla="*/ 4 w 9"/>
                <a:gd name="T15" fmla="*/ 1 h 10"/>
                <a:gd name="T16" fmla="*/ 5 w 9"/>
                <a:gd name="T17" fmla="*/ 4 h 10"/>
                <a:gd name="T18" fmla="*/ 5 w 9"/>
                <a:gd name="T19" fmla="*/ 6 h 10"/>
                <a:gd name="T20" fmla="*/ 6 w 9"/>
                <a:gd name="T21" fmla="*/ 7 h 10"/>
                <a:gd name="T22" fmla="*/ 8 w 9"/>
                <a:gd name="T23" fmla="*/ 8 h 10"/>
                <a:gd name="T24" fmla="*/ 7 w 9"/>
                <a:gd name="T2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0">
                  <a:moveTo>
                    <a:pt x="7" y="8"/>
                  </a:moveTo>
                  <a:lnTo>
                    <a:pt x="5" y="9"/>
                  </a:lnTo>
                  <a:lnTo>
                    <a:pt x="3" y="9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1"/>
                  </a:lnTo>
                  <a:lnTo>
                    <a:pt x="5" y="4"/>
                  </a:lnTo>
                  <a:lnTo>
                    <a:pt x="5" y="6"/>
                  </a:lnTo>
                  <a:lnTo>
                    <a:pt x="6" y="7"/>
                  </a:lnTo>
                  <a:lnTo>
                    <a:pt x="8" y="8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" name="Freeform 78">
              <a:extLst>
                <a:ext uri="{FF2B5EF4-FFF2-40B4-BE49-F238E27FC236}">
                  <a16:creationId xmlns:a16="http://schemas.microsoft.com/office/drawing/2014/main" id="{AAD9537D-0177-C6E9-3295-326234D95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4907" y="7006368"/>
              <a:ext cx="5493" cy="10990"/>
            </a:xfrm>
            <a:custGeom>
              <a:avLst/>
              <a:gdLst>
                <a:gd name="T0" fmla="*/ 3 w 5"/>
                <a:gd name="T1" fmla="*/ 6 h 7"/>
                <a:gd name="T2" fmla="*/ 3 w 5"/>
                <a:gd name="T3" fmla="*/ 6 h 7"/>
                <a:gd name="T4" fmla="*/ 2 w 5"/>
                <a:gd name="T5" fmla="*/ 5 h 7"/>
                <a:gd name="T6" fmla="*/ 0 w 5"/>
                <a:gd name="T7" fmla="*/ 1 h 7"/>
                <a:gd name="T8" fmla="*/ 3 w 5"/>
                <a:gd name="T9" fmla="*/ 0 h 7"/>
                <a:gd name="T10" fmla="*/ 4 w 5"/>
                <a:gd name="T11" fmla="*/ 1 h 7"/>
                <a:gd name="T12" fmla="*/ 4 w 5"/>
                <a:gd name="T13" fmla="*/ 3 h 7"/>
                <a:gd name="T14" fmla="*/ 3 w 5"/>
                <a:gd name="T1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3" y="6"/>
                  </a:moveTo>
                  <a:lnTo>
                    <a:pt x="3" y="6"/>
                  </a:lnTo>
                  <a:lnTo>
                    <a:pt x="2" y="5"/>
                  </a:lnTo>
                  <a:lnTo>
                    <a:pt x="0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3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" name="Freeform 80">
              <a:extLst>
                <a:ext uri="{FF2B5EF4-FFF2-40B4-BE49-F238E27FC236}">
                  <a16:creationId xmlns:a16="http://schemas.microsoft.com/office/drawing/2014/main" id="{391CFEF4-4042-B008-5CEB-DC7888A6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5545" y="7033846"/>
              <a:ext cx="38468" cy="54952"/>
            </a:xfrm>
            <a:custGeom>
              <a:avLst/>
              <a:gdLst>
                <a:gd name="T0" fmla="*/ 28 w 29"/>
                <a:gd name="T1" fmla="*/ 8 h 46"/>
                <a:gd name="T2" fmla="*/ 24 w 29"/>
                <a:gd name="T3" fmla="*/ 19 h 46"/>
                <a:gd name="T4" fmla="*/ 23 w 29"/>
                <a:gd name="T5" fmla="*/ 19 h 46"/>
                <a:gd name="T6" fmla="*/ 22 w 29"/>
                <a:gd name="T7" fmla="*/ 21 h 46"/>
                <a:gd name="T8" fmla="*/ 17 w 29"/>
                <a:gd name="T9" fmla="*/ 24 h 46"/>
                <a:gd name="T10" fmla="*/ 21 w 29"/>
                <a:gd name="T11" fmla="*/ 24 h 46"/>
                <a:gd name="T12" fmla="*/ 22 w 29"/>
                <a:gd name="T13" fmla="*/ 26 h 46"/>
                <a:gd name="T14" fmla="*/ 22 w 29"/>
                <a:gd name="T15" fmla="*/ 27 h 46"/>
                <a:gd name="T16" fmla="*/ 21 w 29"/>
                <a:gd name="T17" fmla="*/ 29 h 46"/>
                <a:gd name="T18" fmla="*/ 16 w 29"/>
                <a:gd name="T19" fmla="*/ 34 h 46"/>
                <a:gd name="T20" fmla="*/ 13 w 29"/>
                <a:gd name="T21" fmla="*/ 35 h 46"/>
                <a:gd name="T22" fmla="*/ 9 w 29"/>
                <a:gd name="T23" fmla="*/ 40 h 46"/>
                <a:gd name="T24" fmla="*/ 7 w 29"/>
                <a:gd name="T25" fmla="*/ 40 h 46"/>
                <a:gd name="T26" fmla="*/ 6 w 29"/>
                <a:gd name="T27" fmla="*/ 43 h 46"/>
                <a:gd name="T28" fmla="*/ 4 w 29"/>
                <a:gd name="T29" fmla="*/ 45 h 46"/>
                <a:gd name="T30" fmla="*/ 3 w 29"/>
                <a:gd name="T31" fmla="*/ 45 h 46"/>
                <a:gd name="T32" fmla="*/ 3 w 29"/>
                <a:gd name="T33" fmla="*/ 45 h 46"/>
                <a:gd name="T34" fmla="*/ 0 w 29"/>
                <a:gd name="T35" fmla="*/ 41 h 46"/>
                <a:gd name="T36" fmla="*/ 4 w 29"/>
                <a:gd name="T37" fmla="*/ 38 h 46"/>
                <a:gd name="T38" fmla="*/ 4 w 29"/>
                <a:gd name="T39" fmla="*/ 37 h 46"/>
                <a:gd name="T40" fmla="*/ 7 w 29"/>
                <a:gd name="T41" fmla="*/ 35 h 46"/>
                <a:gd name="T42" fmla="*/ 7 w 29"/>
                <a:gd name="T43" fmla="*/ 34 h 46"/>
                <a:gd name="T44" fmla="*/ 3 w 29"/>
                <a:gd name="T45" fmla="*/ 32 h 46"/>
                <a:gd name="T46" fmla="*/ 1 w 29"/>
                <a:gd name="T47" fmla="*/ 30 h 46"/>
                <a:gd name="T48" fmla="*/ 1 w 29"/>
                <a:gd name="T49" fmla="*/ 29 h 46"/>
                <a:gd name="T50" fmla="*/ 3 w 29"/>
                <a:gd name="T51" fmla="*/ 27 h 46"/>
                <a:gd name="T52" fmla="*/ 3 w 29"/>
                <a:gd name="T53" fmla="*/ 27 h 46"/>
                <a:gd name="T54" fmla="*/ 2 w 29"/>
                <a:gd name="T55" fmla="*/ 26 h 46"/>
                <a:gd name="T56" fmla="*/ 0 w 29"/>
                <a:gd name="T57" fmla="*/ 26 h 46"/>
                <a:gd name="T58" fmla="*/ 0 w 29"/>
                <a:gd name="T59" fmla="*/ 24 h 46"/>
                <a:gd name="T60" fmla="*/ 0 w 29"/>
                <a:gd name="T61" fmla="*/ 22 h 46"/>
                <a:gd name="T62" fmla="*/ 0 w 29"/>
                <a:gd name="T63" fmla="*/ 19 h 46"/>
                <a:gd name="T64" fmla="*/ 1 w 29"/>
                <a:gd name="T65" fmla="*/ 18 h 46"/>
                <a:gd name="T66" fmla="*/ 2 w 29"/>
                <a:gd name="T67" fmla="*/ 16 h 46"/>
                <a:gd name="T68" fmla="*/ 3 w 29"/>
                <a:gd name="T69" fmla="*/ 16 h 46"/>
                <a:gd name="T70" fmla="*/ 4 w 29"/>
                <a:gd name="T71" fmla="*/ 17 h 46"/>
                <a:gd name="T72" fmla="*/ 6 w 29"/>
                <a:gd name="T73" fmla="*/ 19 h 46"/>
                <a:gd name="T74" fmla="*/ 9 w 29"/>
                <a:gd name="T75" fmla="*/ 18 h 46"/>
                <a:gd name="T76" fmla="*/ 12 w 29"/>
                <a:gd name="T77" fmla="*/ 19 h 46"/>
                <a:gd name="T78" fmla="*/ 12 w 29"/>
                <a:gd name="T79" fmla="*/ 18 h 46"/>
                <a:gd name="T80" fmla="*/ 10 w 29"/>
                <a:gd name="T81" fmla="*/ 13 h 46"/>
                <a:gd name="T82" fmla="*/ 10 w 29"/>
                <a:gd name="T83" fmla="*/ 12 h 46"/>
                <a:gd name="T84" fmla="*/ 11 w 29"/>
                <a:gd name="T85" fmla="*/ 11 h 46"/>
                <a:gd name="T86" fmla="*/ 17 w 29"/>
                <a:gd name="T87" fmla="*/ 7 h 46"/>
                <a:gd name="T88" fmla="*/ 25 w 29"/>
                <a:gd name="T89" fmla="*/ 0 h 46"/>
                <a:gd name="T90" fmla="*/ 27 w 29"/>
                <a:gd name="T91" fmla="*/ 0 h 46"/>
                <a:gd name="T92" fmla="*/ 28 w 29"/>
                <a:gd name="T93" fmla="*/ 0 h 46"/>
                <a:gd name="T94" fmla="*/ 28 w 29"/>
                <a:gd name="T95" fmla="*/ 4 h 46"/>
                <a:gd name="T96" fmla="*/ 28 w 29"/>
                <a:gd name="T9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" h="46">
                  <a:moveTo>
                    <a:pt x="28" y="8"/>
                  </a:moveTo>
                  <a:lnTo>
                    <a:pt x="24" y="19"/>
                  </a:lnTo>
                  <a:lnTo>
                    <a:pt x="23" y="19"/>
                  </a:lnTo>
                  <a:lnTo>
                    <a:pt x="22" y="21"/>
                  </a:lnTo>
                  <a:lnTo>
                    <a:pt x="17" y="24"/>
                  </a:lnTo>
                  <a:lnTo>
                    <a:pt x="21" y="24"/>
                  </a:lnTo>
                  <a:lnTo>
                    <a:pt x="22" y="26"/>
                  </a:lnTo>
                  <a:lnTo>
                    <a:pt x="22" y="27"/>
                  </a:lnTo>
                  <a:lnTo>
                    <a:pt x="21" y="29"/>
                  </a:lnTo>
                  <a:lnTo>
                    <a:pt x="16" y="34"/>
                  </a:lnTo>
                  <a:lnTo>
                    <a:pt x="13" y="35"/>
                  </a:lnTo>
                  <a:lnTo>
                    <a:pt x="9" y="40"/>
                  </a:lnTo>
                  <a:lnTo>
                    <a:pt x="7" y="40"/>
                  </a:lnTo>
                  <a:lnTo>
                    <a:pt x="6" y="43"/>
                  </a:lnTo>
                  <a:lnTo>
                    <a:pt x="4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0" y="41"/>
                  </a:lnTo>
                  <a:lnTo>
                    <a:pt x="4" y="38"/>
                  </a:lnTo>
                  <a:lnTo>
                    <a:pt x="4" y="37"/>
                  </a:lnTo>
                  <a:lnTo>
                    <a:pt x="7" y="35"/>
                  </a:lnTo>
                  <a:lnTo>
                    <a:pt x="7" y="34"/>
                  </a:lnTo>
                  <a:lnTo>
                    <a:pt x="3" y="32"/>
                  </a:lnTo>
                  <a:lnTo>
                    <a:pt x="1" y="30"/>
                  </a:lnTo>
                  <a:lnTo>
                    <a:pt x="1" y="29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2" y="26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1" y="18"/>
                  </a:lnTo>
                  <a:lnTo>
                    <a:pt x="2" y="16"/>
                  </a:lnTo>
                  <a:lnTo>
                    <a:pt x="3" y="16"/>
                  </a:lnTo>
                  <a:lnTo>
                    <a:pt x="4" y="17"/>
                  </a:lnTo>
                  <a:lnTo>
                    <a:pt x="6" y="19"/>
                  </a:lnTo>
                  <a:lnTo>
                    <a:pt x="9" y="18"/>
                  </a:lnTo>
                  <a:lnTo>
                    <a:pt x="12" y="19"/>
                  </a:lnTo>
                  <a:lnTo>
                    <a:pt x="12" y="18"/>
                  </a:lnTo>
                  <a:lnTo>
                    <a:pt x="10" y="13"/>
                  </a:lnTo>
                  <a:lnTo>
                    <a:pt x="10" y="12"/>
                  </a:lnTo>
                  <a:lnTo>
                    <a:pt x="11" y="11"/>
                  </a:lnTo>
                  <a:lnTo>
                    <a:pt x="17" y="7"/>
                  </a:lnTo>
                  <a:lnTo>
                    <a:pt x="25" y="0"/>
                  </a:lnTo>
                  <a:lnTo>
                    <a:pt x="27" y="0"/>
                  </a:lnTo>
                  <a:lnTo>
                    <a:pt x="28" y="0"/>
                  </a:lnTo>
                  <a:lnTo>
                    <a:pt x="28" y="4"/>
                  </a:lnTo>
                  <a:lnTo>
                    <a:pt x="28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" name="Freeform 81">
              <a:extLst>
                <a:ext uri="{FF2B5EF4-FFF2-40B4-BE49-F238E27FC236}">
                  <a16:creationId xmlns:a16="http://schemas.microsoft.com/office/drawing/2014/main" id="{9052ABBC-6882-10E8-7051-CF622BDF1F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9061" y="7094292"/>
              <a:ext cx="16484" cy="10990"/>
            </a:xfrm>
            <a:custGeom>
              <a:avLst/>
              <a:gdLst>
                <a:gd name="T0" fmla="*/ 9 w 14"/>
                <a:gd name="T1" fmla="*/ 0 h 10"/>
                <a:gd name="T2" fmla="*/ 13 w 14"/>
                <a:gd name="T3" fmla="*/ 3 h 10"/>
                <a:gd name="T4" fmla="*/ 10 w 14"/>
                <a:gd name="T5" fmla="*/ 9 h 10"/>
                <a:gd name="T6" fmla="*/ 6 w 14"/>
                <a:gd name="T7" fmla="*/ 9 h 10"/>
                <a:gd name="T8" fmla="*/ 0 w 14"/>
                <a:gd name="T9" fmla="*/ 5 h 10"/>
                <a:gd name="T10" fmla="*/ 0 w 14"/>
                <a:gd name="T11" fmla="*/ 4 h 10"/>
                <a:gd name="T12" fmla="*/ 0 w 14"/>
                <a:gd name="T13" fmla="*/ 3 h 10"/>
                <a:gd name="T14" fmla="*/ 1 w 14"/>
                <a:gd name="T15" fmla="*/ 2 h 10"/>
                <a:gd name="T16" fmla="*/ 2 w 14"/>
                <a:gd name="T17" fmla="*/ 2 h 10"/>
                <a:gd name="T18" fmla="*/ 3 w 14"/>
                <a:gd name="T19" fmla="*/ 2 h 10"/>
                <a:gd name="T20" fmla="*/ 6 w 14"/>
                <a:gd name="T21" fmla="*/ 1 h 10"/>
                <a:gd name="T22" fmla="*/ 7 w 14"/>
                <a:gd name="T23" fmla="*/ 2 h 10"/>
                <a:gd name="T24" fmla="*/ 9 w 14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0">
                  <a:moveTo>
                    <a:pt x="9" y="0"/>
                  </a:moveTo>
                  <a:lnTo>
                    <a:pt x="13" y="3"/>
                  </a:lnTo>
                  <a:lnTo>
                    <a:pt x="10" y="9"/>
                  </a:lnTo>
                  <a:lnTo>
                    <a:pt x="6" y="9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6" y="1"/>
                  </a:lnTo>
                  <a:lnTo>
                    <a:pt x="7" y="2"/>
                  </a:lnTo>
                  <a:lnTo>
                    <a:pt x="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" name="Freeform 82">
              <a:extLst>
                <a:ext uri="{FF2B5EF4-FFF2-40B4-BE49-F238E27FC236}">
                  <a16:creationId xmlns:a16="http://schemas.microsoft.com/office/drawing/2014/main" id="{627651E3-B39A-561E-79FF-B5869A771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535" y="7094292"/>
              <a:ext cx="43962" cy="49458"/>
            </a:xfrm>
            <a:custGeom>
              <a:avLst/>
              <a:gdLst>
                <a:gd name="T0" fmla="*/ 19 w 35"/>
                <a:gd name="T1" fmla="*/ 9 h 38"/>
                <a:gd name="T2" fmla="*/ 19 w 35"/>
                <a:gd name="T3" fmla="*/ 12 h 38"/>
                <a:gd name="T4" fmla="*/ 18 w 35"/>
                <a:gd name="T5" fmla="*/ 15 h 38"/>
                <a:gd name="T6" fmla="*/ 19 w 35"/>
                <a:gd name="T7" fmla="*/ 18 h 38"/>
                <a:gd name="T8" fmla="*/ 20 w 35"/>
                <a:gd name="T9" fmla="*/ 21 h 38"/>
                <a:gd name="T10" fmla="*/ 21 w 35"/>
                <a:gd name="T11" fmla="*/ 22 h 38"/>
                <a:gd name="T12" fmla="*/ 22 w 35"/>
                <a:gd name="T13" fmla="*/ 23 h 38"/>
                <a:gd name="T14" fmla="*/ 28 w 35"/>
                <a:gd name="T15" fmla="*/ 24 h 38"/>
                <a:gd name="T16" fmla="*/ 33 w 35"/>
                <a:gd name="T17" fmla="*/ 23 h 38"/>
                <a:gd name="T18" fmla="*/ 34 w 35"/>
                <a:gd name="T19" fmla="*/ 24 h 38"/>
                <a:gd name="T20" fmla="*/ 34 w 35"/>
                <a:gd name="T21" fmla="*/ 26 h 38"/>
                <a:gd name="T22" fmla="*/ 33 w 35"/>
                <a:gd name="T23" fmla="*/ 28 h 38"/>
                <a:gd name="T24" fmla="*/ 30 w 35"/>
                <a:gd name="T25" fmla="*/ 31 h 38"/>
                <a:gd name="T26" fmla="*/ 26 w 35"/>
                <a:gd name="T27" fmla="*/ 36 h 38"/>
                <a:gd name="T28" fmla="*/ 25 w 35"/>
                <a:gd name="T29" fmla="*/ 37 h 38"/>
                <a:gd name="T30" fmla="*/ 24 w 35"/>
                <a:gd name="T31" fmla="*/ 37 h 38"/>
                <a:gd name="T32" fmla="*/ 23 w 35"/>
                <a:gd name="T33" fmla="*/ 36 h 38"/>
                <a:gd name="T34" fmla="*/ 23 w 35"/>
                <a:gd name="T35" fmla="*/ 28 h 38"/>
                <a:gd name="T36" fmla="*/ 18 w 35"/>
                <a:gd name="T37" fmla="*/ 29 h 38"/>
                <a:gd name="T38" fmla="*/ 16 w 35"/>
                <a:gd name="T39" fmla="*/ 28 h 38"/>
                <a:gd name="T40" fmla="*/ 13 w 35"/>
                <a:gd name="T41" fmla="*/ 28 h 38"/>
                <a:gd name="T42" fmla="*/ 12 w 35"/>
                <a:gd name="T43" fmla="*/ 25 h 38"/>
                <a:gd name="T44" fmla="*/ 10 w 35"/>
                <a:gd name="T45" fmla="*/ 20 h 38"/>
                <a:gd name="T46" fmla="*/ 2 w 35"/>
                <a:gd name="T47" fmla="*/ 18 h 38"/>
                <a:gd name="T48" fmla="*/ 0 w 35"/>
                <a:gd name="T49" fmla="*/ 15 h 38"/>
                <a:gd name="T50" fmla="*/ 0 w 35"/>
                <a:gd name="T51" fmla="*/ 13 h 38"/>
                <a:gd name="T52" fmla="*/ 0 w 35"/>
                <a:gd name="T53" fmla="*/ 12 h 38"/>
                <a:gd name="T54" fmla="*/ 1 w 35"/>
                <a:gd name="T55" fmla="*/ 10 h 38"/>
                <a:gd name="T56" fmla="*/ 3 w 35"/>
                <a:gd name="T57" fmla="*/ 11 h 38"/>
                <a:gd name="T58" fmla="*/ 5 w 35"/>
                <a:gd name="T59" fmla="*/ 11 h 38"/>
                <a:gd name="T60" fmla="*/ 5 w 35"/>
                <a:gd name="T61" fmla="*/ 9 h 38"/>
                <a:gd name="T62" fmla="*/ 5 w 35"/>
                <a:gd name="T63" fmla="*/ 9 h 38"/>
                <a:gd name="T64" fmla="*/ 5 w 35"/>
                <a:gd name="T65" fmla="*/ 7 h 38"/>
                <a:gd name="T66" fmla="*/ 4 w 35"/>
                <a:gd name="T67" fmla="*/ 6 h 38"/>
                <a:gd name="T68" fmla="*/ 12 w 35"/>
                <a:gd name="T69" fmla="*/ 4 h 38"/>
                <a:gd name="T70" fmla="*/ 12 w 35"/>
                <a:gd name="T71" fmla="*/ 0 h 38"/>
                <a:gd name="T72" fmla="*/ 14 w 35"/>
                <a:gd name="T73" fmla="*/ 0 h 38"/>
                <a:gd name="T74" fmla="*/ 16 w 35"/>
                <a:gd name="T75" fmla="*/ 1 h 38"/>
                <a:gd name="T76" fmla="*/ 18 w 35"/>
                <a:gd name="T77" fmla="*/ 5 h 38"/>
                <a:gd name="T78" fmla="*/ 19 w 35"/>
                <a:gd name="T79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" h="38">
                  <a:moveTo>
                    <a:pt x="19" y="9"/>
                  </a:moveTo>
                  <a:lnTo>
                    <a:pt x="19" y="12"/>
                  </a:lnTo>
                  <a:lnTo>
                    <a:pt x="18" y="15"/>
                  </a:lnTo>
                  <a:lnTo>
                    <a:pt x="19" y="18"/>
                  </a:lnTo>
                  <a:lnTo>
                    <a:pt x="20" y="21"/>
                  </a:lnTo>
                  <a:lnTo>
                    <a:pt x="21" y="22"/>
                  </a:lnTo>
                  <a:lnTo>
                    <a:pt x="22" y="23"/>
                  </a:lnTo>
                  <a:lnTo>
                    <a:pt x="28" y="24"/>
                  </a:lnTo>
                  <a:lnTo>
                    <a:pt x="33" y="23"/>
                  </a:lnTo>
                  <a:lnTo>
                    <a:pt x="34" y="24"/>
                  </a:lnTo>
                  <a:lnTo>
                    <a:pt x="34" y="26"/>
                  </a:lnTo>
                  <a:lnTo>
                    <a:pt x="33" y="28"/>
                  </a:lnTo>
                  <a:lnTo>
                    <a:pt x="30" y="31"/>
                  </a:lnTo>
                  <a:lnTo>
                    <a:pt x="26" y="36"/>
                  </a:lnTo>
                  <a:lnTo>
                    <a:pt x="25" y="37"/>
                  </a:lnTo>
                  <a:lnTo>
                    <a:pt x="24" y="37"/>
                  </a:lnTo>
                  <a:lnTo>
                    <a:pt x="23" y="36"/>
                  </a:lnTo>
                  <a:lnTo>
                    <a:pt x="23" y="28"/>
                  </a:lnTo>
                  <a:lnTo>
                    <a:pt x="18" y="29"/>
                  </a:lnTo>
                  <a:lnTo>
                    <a:pt x="16" y="28"/>
                  </a:lnTo>
                  <a:lnTo>
                    <a:pt x="13" y="28"/>
                  </a:lnTo>
                  <a:lnTo>
                    <a:pt x="12" y="25"/>
                  </a:lnTo>
                  <a:lnTo>
                    <a:pt x="10" y="20"/>
                  </a:lnTo>
                  <a:lnTo>
                    <a:pt x="2" y="18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6" y="1"/>
                  </a:lnTo>
                  <a:lnTo>
                    <a:pt x="18" y="5"/>
                  </a:lnTo>
                  <a:lnTo>
                    <a:pt x="19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" name="Freeform 83">
              <a:extLst>
                <a:ext uri="{FF2B5EF4-FFF2-40B4-BE49-F238E27FC236}">
                  <a16:creationId xmlns:a16="http://schemas.microsoft.com/office/drawing/2014/main" id="{E0DF9FAF-4CE4-70E6-7E50-7CDFDC93B9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9061" y="7116272"/>
              <a:ext cx="10990" cy="21981"/>
            </a:xfrm>
            <a:custGeom>
              <a:avLst/>
              <a:gdLst>
                <a:gd name="T0" fmla="*/ 6 w 7"/>
                <a:gd name="T1" fmla="*/ 15 h 16"/>
                <a:gd name="T2" fmla="*/ 4 w 7"/>
                <a:gd name="T3" fmla="*/ 15 h 16"/>
                <a:gd name="T4" fmla="*/ 3 w 7"/>
                <a:gd name="T5" fmla="*/ 15 h 16"/>
                <a:gd name="T6" fmla="*/ 2 w 7"/>
                <a:gd name="T7" fmla="*/ 14 h 16"/>
                <a:gd name="T8" fmla="*/ 1 w 7"/>
                <a:gd name="T9" fmla="*/ 11 h 16"/>
                <a:gd name="T10" fmla="*/ 0 w 7"/>
                <a:gd name="T11" fmla="*/ 9 h 16"/>
                <a:gd name="T12" fmla="*/ 1 w 7"/>
                <a:gd name="T13" fmla="*/ 5 h 16"/>
                <a:gd name="T14" fmla="*/ 1 w 7"/>
                <a:gd name="T15" fmla="*/ 0 h 16"/>
                <a:gd name="T16" fmla="*/ 4 w 7"/>
                <a:gd name="T17" fmla="*/ 0 h 16"/>
                <a:gd name="T18" fmla="*/ 6 w 7"/>
                <a:gd name="T19" fmla="*/ 0 h 16"/>
                <a:gd name="T20" fmla="*/ 6 w 7"/>
                <a:gd name="T21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16">
                  <a:moveTo>
                    <a:pt x="6" y="15"/>
                  </a:moveTo>
                  <a:lnTo>
                    <a:pt x="4" y="15"/>
                  </a:lnTo>
                  <a:lnTo>
                    <a:pt x="3" y="15"/>
                  </a:lnTo>
                  <a:lnTo>
                    <a:pt x="2" y="14"/>
                  </a:lnTo>
                  <a:lnTo>
                    <a:pt x="1" y="11"/>
                  </a:lnTo>
                  <a:lnTo>
                    <a:pt x="0" y="9"/>
                  </a:lnTo>
                  <a:lnTo>
                    <a:pt x="1" y="5"/>
                  </a:lnTo>
                  <a:lnTo>
                    <a:pt x="1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" name="Freeform 84">
              <a:extLst>
                <a:ext uri="{FF2B5EF4-FFF2-40B4-BE49-F238E27FC236}">
                  <a16:creationId xmlns:a16="http://schemas.microsoft.com/office/drawing/2014/main" id="{D8D9117E-DFB6-FC34-8E31-D77F9508A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57526" y="7143750"/>
              <a:ext cx="10990" cy="10990"/>
            </a:xfrm>
            <a:custGeom>
              <a:avLst/>
              <a:gdLst>
                <a:gd name="T0" fmla="*/ 5 w 7"/>
                <a:gd name="T1" fmla="*/ 5 h 7"/>
                <a:gd name="T2" fmla="*/ 4 w 7"/>
                <a:gd name="T3" fmla="*/ 6 h 7"/>
                <a:gd name="T4" fmla="*/ 3 w 7"/>
                <a:gd name="T5" fmla="*/ 6 h 7"/>
                <a:gd name="T6" fmla="*/ 2 w 7"/>
                <a:gd name="T7" fmla="*/ 5 h 7"/>
                <a:gd name="T8" fmla="*/ 0 w 7"/>
                <a:gd name="T9" fmla="*/ 2 h 7"/>
                <a:gd name="T10" fmla="*/ 3 w 7"/>
                <a:gd name="T11" fmla="*/ 0 h 7"/>
                <a:gd name="T12" fmla="*/ 5 w 7"/>
                <a:gd name="T13" fmla="*/ 1 h 7"/>
                <a:gd name="T14" fmla="*/ 6 w 7"/>
                <a:gd name="T15" fmla="*/ 3 h 7"/>
                <a:gd name="T16" fmla="*/ 6 w 7"/>
                <a:gd name="T17" fmla="*/ 4 h 7"/>
                <a:gd name="T18" fmla="*/ 5 w 7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5"/>
                  </a:moveTo>
                  <a:lnTo>
                    <a:pt x="4" y="6"/>
                  </a:lnTo>
                  <a:lnTo>
                    <a:pt x="3" y="6"/>
                  </a:lnTo>
                  <a:lnTo>
                    <a:pt x="2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3"/>
                  </a:lnTo>
                  <a:lnTo>
                    <a:pt x="6" y="4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" name="Freeform 85">
              <a:extLst>
                <a:ext uri="{FF2B5EF4-FFF2-40B4-BE49-F238E27FC236}">
                  <a16:creationId xmlns:a16="http://schemas.microsoft.com/office/drawing/2014/main" id="{36287EAB-F629-7644-4E28-87CD447A01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3564" y="7143750"/>
              <a:ext cx="5497" cy="5493"/>
            </a:xfrm>
            <a:custGeom>
              <a:avLst/>
              <a:gdLst>
                <a:gd name="T0" fmla="*/ 5 w 6"/>
                <a:gd name="T1" fmla="*/ 3 h 5"/>
                <a:gd name="T2" fmla="*/ 2 w 6"/>
                <a:gd name="T3" fmla="*/ 4 h 5"/>
                <a:gd name="T4" fmla="*/ 1 w 6"/>
                <a:gd name="T5" fmla="*/ 4 h 5"/>
                <a:gd name="T6" fmla="*/ 0 w 6"/>
                <a:gd name="T7" fmla="*/ 3 h 5"/>
                <a:gd name="T8" fmla="*/ 1 w 6"/>
                <a:gd name="T9" fmla="*/ 1 h 5"/>
                <a:gd name="T10" fmla="*/ 3 w 6"/>
                <a:gd name="T11" fmla="*/ 0 h 5"/>
                <a:gd name="T12" fmla="*/ 5 w 6"/>
                <a:gd name="T13" fmla="*/ 1 h 5"/>
                <a:gd name="T14" fmla="*/ 5 w 6"/>
                <a:gd name="T15" fmla="*/ 2 h 5"/>
                <a:gd name="T16" fmla="*/ 5 w 6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5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" name="Freeform 86">
              <a:extLst>
                <a:ext uri="{FF2B5EF4-FFF2-40B4-BE49-F238E27FC236}">
                  <a16:creationId xmlns:a16="http://schemas.microsoft.com/office/drawing/2014/main" id="{C1E444D9-5A82-2E5D-E7BB-02B0D8D7D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52032" y="7171224"/>
              <a:ext cx="5493" cy="10990"/>
            </a:xfrm>
            <a:custGeom>
              <a:avLst/>
              <a:gdLst>
                <a:gd name="T0" fmla="*/ 2 w 6"/>
                <a:gd name="T1" fmla="*/ 5 h 7"/>
                <a:gd name="T2" fmla="*/ 0 w 6"/>
                <a:gd name="T3" fmla="*/ 6 h 7"/>
                <a:gd name="T4" fmla="*/ 0 w 6"/>
                <a:gd name="T5" fmla="*/ 5 h 7"/>
                <a:gd name="T6" fmla="*/ 3 w 6"/>
                <a:gd name="T7" fmla="*/ 1 h 7"/>
                <a:gd name="T8" fmla="*/ 4 w 6"/>
                <a:gd name="T9" fmla="*/ 0 h 7"/>
                <a:gd name="T10" fmla="*/ 5 w 6"/>
                <a:gd name="T11" fmla="*/ 1 h 7"/>
                <a:gd name="T12" fmla="*/ 4 w 6"/>
                <a:gd name="T13" fmla="*/ 3 h 7"/>
                <a:gd name="T14" fmla="*/ 2 w 6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lnTo>
                    <a:pt x="0" y="6"/>
                  </a:lnTo>
                  <a:lnTo>
                    <a:pt x="0" y="5"/>
                  </a:lnTo>
                  <a:lnTo>
                    <a:pt x="3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4" y="3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" name="Freeform 87">
              <a:extLst>
                <a:ext uri="{FF2B5EF4-FFF2-40B4-BE49-F238E27FC236}">
                  <a16:creationId xmlns:a16="http://schemas.microsoft.com/office/drawing/2014/main" id="{EAB3300A-7F86-4243-B703-E93462F66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023" y="7171224"/>
              <a:ext cx="21981" cy="27478"/>
            </a:xfrm>
            <a:custGeom>
              <a:avLst/>
              <a:gdLst>
                <a:gd name="T0" fmla="*/ 18 w 19"/>
                <a:gd name="T1" fmla="*/ 18 h 22"/>
                <a:gd name="T2" fmla="*/ 5 w 19"/>
                <a:gd name="T3" fmla="*/ 21 h 22"/>
                <a:gd name="T4" fmla="*/ 0 w 19"/>
                <a:gd name="T5" fmla="*/ 21 h 22"/>
                <a:gd name="T6" fmla="*/ 0 w 19"/>
                <a:gd name="T7" fmla="*/ 19 h 22"/>
                <a:gd name="T8" fmla="*/ 1 w 19"/>
                <a:gd name="T9" fmla="*/ 18 h 22"/>
                <a:gd name="T10" fmla="*/ 5 w 19"/>
                <a:gd name="T11" fmla="*/ 17 h 22"/>
                <a:gd name="T12" fmla="*/ 6 w 19"/>
                <a:gd name="T13" fmla="*/ 10 h 22"/>
                <a:gd name="T14" fmla="*/ 0 w 19"/>
                <a:gd name="T15" fmla="*/ 6 h 22"/>
                <a:gd name="T16" fmla="*/ 0 w 19"/>
                <a:gd name="T17" fmla="*/ 5 h 22"/>
                <a:gd name="T18" fmla="*/ 1 w 19"/>
                <a:gd name="T19" fmla="*/ 4 h 22"/>
                <a:gd name="T20" fmla="*/ 2 w 19"/>
                <a:gd name="T21" fmla="*/ 3 h 22"/>
                <a:gd name="T22" fmla="*/ 5 w 19"/>
                <a:gd name="T23" fmla="*/ 1 h 22"/>
                <a:gd name="T24" fmla="*/ 6 w 19"/>
                <a:gd name="T25" fmla="*/ 0 h 22"/>
                <a:gd name="T26" fmla="*/ 7 w 19"/>
                <a:gd name="T27" fmla="*/ 1 h 22"/>
                <a:gd name="T28" fmla="*/ 10 w 19"/>
                <a:gd name="T29" fmla="*/ 3 h 22"/>
                <a:gd name="T30" fmla="*/ 12 w 19"/>
                <a:gd name="T31" fmla="*/ 7 h 22"/>
                <a:gd name="T32" fmla="*/ 16 w 19"/>
                <a:gd name="T33" fmla="*/ 8 h 22"/>
                <a:gd name="T34" fmla="*/ 18 w 19"/>
                <a:gd name="T35" fmla="*/ 10 h 22"/>
                <a:gd name="T36" fmla="*/ 18 w 19"/>
                <a:gd name="T3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" h="22">
                  <a:moveTo>
                    <a:pt x="18" y="18"/>
                  </a:moveTo>
                  <a:lnTo>
                    <a:pt x="5" y="21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8"/>
                  </a:lnTo>
                  <a:lnTo>
                    <a:pt x="5" y="17"/>
                  </a:lnTo>
                  <a:lnTo>
                    <a:pt x="6" y="10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4"/>
                  </a:lnTo>
                  <a:lnTo>
                    <a:pt x="2" y="3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1"/>
                  </a:lnTo>
                  <a:lnTo>
                    <a:pt x="10" y="3"/>
                  </a:lnTo>
                  <a:lnTo>
                    <a:pt x="12" y="7"/>
                  </a:lnTo>
                  <a:lnTo>
                    <a:pt x="16" y="8"/>
                  </a:lnTo>
                  <a:lnTo>
                    <a:pt x="18" y="10"/>
                  </a:lnTo>
                  <a:lnTo>
                    <a:pt x="18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" name="Freeform 88">
              <a:extLst>
                <a:ext uri="{FF2B5EF4-FFF2-40B4-BE49-F238E27FC236}">
                  <a16:creationId xmlns:a16="http://schemas.microsoft.com/office/drawing/2014/main" id="{56421F30-6874-5E44-D930-67E9C6AF47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74013" y="7209692"/>
              <a:ext cx="16484" cy="21981"/>
            </a:xfrm>
            <a:custGeom>
              <a:avLst/>
              <a:gdLst>
                <a:gd name="T0" fmla="*/ 2 w 12"/>
                <a:gd name="T1" fmla="*/ 17 h 19"/>
                <a:gd name="T2" fmla="*/ 2 w 12"/>
                <a:gd name="T3" fmla="*/ 18 h 19"/>
                <a:gd name="T4" fmla="*/ 0 w 12"/>
                <a:gd name="T5" fmla="*/ 18 h 19"/>
                <a:gd name="T6" fmla="*/ 0 w 12"/>
                <a:gd name="T7" fmla="*/ 17 h 19"/>
                <a:gd name="T8" fmla="*/ 0 w 12"/>
                <a:gd name="T9" fmla="*/ 15 h 19"/>
                <a:gd name="T10" fmla="*/ 0 w 12"/>
                <a:gd name="T11" fmla="*/ 13 h 19"/>
                <a:gd name="T12" fmla="*/ 0 w 12"/>
                <a:gd name="T13" fmla="*/ 11 h 19"/>
                <a:gd name="T14" fmla="*/ 4 w 12"/>
                <a:gd name="T15" fmla="*/ 8 h 19"/>
                <a:gd name="T16" fmla="*/ 2 w 12"/>
                <a:gd name="T17" fmla="*/ 7 h 19"/>
                <a:gd name="T18" fmla="*/ 2 w 12"/>
                <a:gd name="T19" fmla="*/ 7 h 19"/>
                <a:gd name="T20" fmla="*/ 4 w 12"/>
                <a:gd name="T21" fmla="*/ 4 h 19"/>
                <a:gd name="T22" fmla="*/ 8 w 12"/>
                <a:gd name="T23" fmla="*/ 1 h 19"/>
                <a:gd name="T24" fmla="*/ 9 w 12"/>
                <a:gd name="T25" fmla="*/ 0 h 19"/>
                <a:gd name="T26" fmla="*/ 11 w 12"/>
                <a:gd name="T27" fmla="*/ 0 h 19"/>
                <a:gd name="T28" fmla="*/ 8 w 12"/>
                <a:gd name="T29" fmla="*/ 7 h 19"/>
                <a:gd name="T30" fmla="*/ 2 w 12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9">
                  <a:moveTo>
                    <a:pt x="2" y="17"/>
                  </a:moveTo>
                  <a:lnTo>
                    <a:pt x="2" y="18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4" y="8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4"/>
                  </a:lnTo>
                  <a:lnTo>
                    <a:pt x="8" y="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8" y="7"/>
                  </a:lnTo>
                  <a:lnTo>
                    <a:pt x="2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" name="Freeform 89">
              <a:extLst>
                <a:ext uri="{FF2B5EF4-FFF2-40B4-BE49-F238E27FC236}">
                  <a16:creationId xmlns:a16="http://schemas.microsoft.com/office/drawing/2014/main" id="{B14116E6-580A-ADC4-8F10-C4771076E6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57526" y="7220683"/>
              <a:ext cx="16487" cy="21981"/>
            </a:xfrm>
            <a:custGeom>
              <a:avLst/>
              <a:gdLst>
                <a:gd name="T0" fmla="*/ 12 w 15"/>
                <a:gd name="T1" fmla="*/ 0 h 19"/>
                <a:gd name="T2" fmla="*/ 13 w 15"/>
                <a:gd name="T3" fmla="*/ 7 h 19"/>
                <a:gd name="T4" fmla="*/ 14 w 15"/>
                <a:gd name="T5" fmla="*/ 12 h 19"/>
                <a:gd name="T6" fmla="*/ 14 w 15"/>
                <a:gd name="T7" fmla="*/ 13 h 19"/>
                <a:gd name="T8" fmla="*/ 13 w 15"/>
                <a:gd name="T9" fmla="*/ 15 h 19"/>
                <a:gd name="T10" fmla="*/ 8 w 15"/>
                <a:gd name="T11" fmla="*/ 18 h 19"/>
                <a:gd name="T12" fmla="*/ 6 w 15"/>
                <a:gd name="T13" fmla="*/ 18 h 19"/>
                <a:gd name="T14" fmla="*/ 6 w 15"/>
                <a:gd name="T15" fmla="*/ 17 h 19"/>
                <a:gd name="T16" fmla="*/ 8 w 15"/>
                <a:gd name="T17" fmla="*/ 15 h 19"/>
                <a:gd name="T18" fmla="*/ 6 w 15"/>
                <a:gd name="T19" fmla="*/ 11 h 19"/>
                <a:gd name="T20" fmla="*/ 7 w 15"/>
                <a:gd name="T21" fmla="*/ 9 h 19"/>
                <a:gd name="T22" fmla="*/ 6 w 15"/>
                <a:gd name="T23" fmla="*/ 8 h 19"/>
                <a:gd name="T24" fmla="*/ 5 w 15"/>
                <a:gd name="T25" fmla="*/ 9 h 19"/>
                <a:gd name="T26" fmla="*/ 1 w 15"/>
                <a:gd name="T27" fmla="*/ 12 h 19"/>
                <a:gd name="T28" fmla="*/ 0 w 15"/>
                <a:gd name="T29" fmla="*/ 13 h 19"/>
                <a:gd name="T30" fmla="*/ 0 w 15"/>
                <a:gd name="T31" fmla="*/ 12 h 19"/>
                <a:gd name="T32" fmla="*/ 1 w 15"/>
                <a:gd name="T33" fmla="*/ 9 h 19"/>
                <a:gd name="T34" fmla="*/ 1 w 15"/>
                <a:gd name="T35" fmla="*/ 7 h 19"/>
                <a:gd name="T36" fmla="*/ 1 w 15"/>
                <a:gd name="T37" fmla="*/ 5 h 19"/>
                <a:gd name="T38" fmla="*/ 3 w 15"/>
                <a:gd name="T39" fmla="*/ 4 h 19"/>
                <a:gd name="T40" fmla="*/ 4 w 15"/>
                <a:gd name="T41" fmla="*/ 3 h 19"/>
                <a:gd name="T42" fmla="*/ 5 w 15"/>
                <a:gd name="T43" fmla="*/ 3 h 19"/>
                <a:gd name="T44" fmla="*/ 5 w 15"/>
                <a:gd name="T45" fmla="*/ 4 h 19"/>
                <a:gd name="T46" fmla="*/ 9 w 15"/>
                <a:gd name="T47" fmla="*/ 1 h 19"/>
                <a:gd name="T48" fmla="*/ 12 w 15"/>
                <a:gd name="T4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" h="19">
                  <a:moveTo>
                    <a:pt x="12" y="0"/>
                  </a:moveTo>
                  <a:lnTo>
                    <a:pt x="13" y="7"/>
                  </a:lnTo>
                  <a:lnTo>
                    <a:pt x="14" y="12"/>
                  </a:lnTo>
                  <a:lnTo>
                    <a:pt x="14" y="13"/>
                  </a:lnTo>
                  <a:lnTo>
                    <a:pt x="13" y="15"/>
                  </a:lnTo>
                  <a:lnTo>
                    <a:pt x="8" y="18"/>
                  </a:lnTo>
                  <a:lnTo>
                    <a:pt x="6" y="18"/>
                  </a:lnTo>
                  <a:lnTo>
                    <a:pt x="6" y="17"/>
                  </a:lnTo>
                  <a:lnTo>
                    <a:pt x="8" y="15"/>
                  </a:lnTo>
                  <a:lnTo>
                    <a:pt x="6" y="11"/>
                  </a:lnTo>
                  <a:lnTo>
                    <a:pt x="7" y="9"/>
                  </a:lnTo>
                  <a:lnTo>
                    <a:pt x="6" y="8"/>
                  </a:lnTo>
                  <a:lnTo>
                    <a:pt x="5" y="9"/>
                  </a:lnTo>
                  <a:lnTo>
                    <a:pt x="1" y="12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5"/>
                  </a:lnTo>
                  <a:lnTo>
                    <a:pt x="3" y="4"/>
                  </a:lnTo>
                  <a:lnTo>
                    <a:pt x="4" y="3"/>
                  </a:lnTo>
                  <a:lnTo>
                    <a:pt x="5" y="3"/>
                  </a:lnTo>
                  <a:lnTo>
                    <a:pt x="5" y="4"/>
                  </a:lnTo>
                  <a:lnTo>
                    <a:pt x="9" y="1"/>
                  </a:lnTo>
                  <a:lnTo>
                    <a:pt x="1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" name="Freeform 90">
              <a:extLst>
                <a:ext uri="{FF2B5EF4-FFF2-40B4-BE49-F238E27FC236}">
                  <a16:creationId xmlns:a16="http://schemas.microsoft.com/office/drawing/2014/main" id="{7CDBBF6A-D158-1412-CB5C-3B8424EAB2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1487" y="7237167"/>
              <a:ext cx="10990" cy="21981"/>
            </a:xfrm>
            <a:custGeom>
              <a:avLst/>
              <a:gdLst>
                <a:gd name="T0" fmla="*/ 9 w 11"/>
                <a:gd name="T1" fmla="*/ 15 h 16"/>
                <a:gd name="T2" fmla="*/ 5 w 11"/>
                <a:gd name="T3" fmla="*/ 15 h 16"/>
                <a:gd name="T4" fmla="*/ 4 w 11"/>
                <a:gd name="T5" fmla="*/ 14 h 16"/>
                <a:gd name="T6" fmla="*/ 2 w 11"/>
                <a:gd name="T7" fmla="*/ 13 h 16"/>
                <a:gd name="T8" fmla="*/ 0 w 11"/>
                <a:gd name="T9" fmla="*/ 5 h 16"/>
                <a:gd name="T10" fmla="*/ 1 w 11"/>
                <a:gd name="T11" fmla="*/ 3 h 16"/>
                <a:gd name="T12" fmla="*/ 2 w 11"/>
                <a:gd name="T13" fmla="*/ 2 h 16"/>
                <a:gd name="T14" fmla="*/ 2 w 11"/>
                <a:gd name="T15" fmla="*/ 0 h 16"/>
                <a:gd name="T16" fmla="*/ 5 w 11"/>
                <a:gd name="T17" fmla="*/ 0 h 16"/>
                <a:gd name="T18" fmla="*/ 7 w 11"/>
                <a:gd name="T19" fmla="*/ 2 h 16"/>
                <a:gd name="T20" fmla="*/ 7 w 11"/>
                <a:gd name="T21" fmla="*/ 3 h 16"/>
                <a:gd name="T22" fmla="*/ 9 w 11"/>
                <a:gd name="T23" fmla="*/ 8 h 16"/>
                <a:gd name="T24" fmla="*/ 10 w 11"/>
                <a:gd name="T25" fmla="*/ 13 h 16"/>
                <a:gd name="T26" fmla="*/ 9 w 11"/>
                <a:gd name="T2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6">
                  <a:moveTo>
                    <a:pt x="9" y="15"/>
                  </a:moveTo>
                  <a:lnTo>
                    <a:pt x="5" y="15"/>
                  </a:lnTo>
                  <a:lnTo>
                    <a:pt x="4" y="14"/>
                  </a:lnTo>
                  <a:lnTo>
                    <a:pt x="2" y="13"/>
                  </a:lnTo>
                  <a:lnTo>
                    <a:pt x="0" y="5"/>
                  </a:lnTo>
                  <a:lnTo>
                    <a:pt x="1" y="3"/>
                  </a:lnTo>
                  <a:lnTo>
                    <a:pt x="2" y="2"/>
                  </a:lnTo>
                  <a:lnTo>
                    <a:pt x="2" y="0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3"/>
                  </a:lnTo>
                  <a:lnTo>
                    <a:pt x="9" y="8"/>
                  </a:lnTo>
                  <a:lnTo>
                    <a:pt x="10" y="13"/>
                  </a:lnTo>
                  <a:lnTo>
                    <a:pt x="9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" name="Freeform 92">
              <a:extLst>
                <a:ext uri="{FF2B5EF4-FFF2-40B4-BE49-F238E27FC236}">
                  <a16:creationId xmlns:a16="http://schemas.microsoft.com/office/drawing/2014/main" id="{CEFCDF43-7ECB-6580-6116-8C1B7C02D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458" y="7391032"/>
              <a:ext cx="21981" cy="21981"/>
            </a:xfrm>
            <a:custGeom>
              <a:avLst/>
              <a:gdLst>
                <a:gd name="T0" fmla="*/ 12 w 18"/>
                <a:gd name="T1" fmla="*/ 6 h 17"/>
                <a:gd name="T2" fmla="*/ 14 w 18"/>
                <a:gd name="T3" fmla="*/ 7 h 17"/>
                <a:gd name="T4" fmla="*/ 17 w 18"/>
                <a:gd name="T5" fmla="*/ 7 h 17"/>
                <a:gd name="T6" fmla="*/ 16 w 18"/>
                <a:gd name="T7" fmla="*/ 9 h 17"/>
                <a:gd name="T8" fmla="*/ 12 w 18"/>
                <a:gd name="T9" fmla="*/ 11 h 17"/>
                <a:gd name="T10" fmla="*/ 9 w 18"/>
                <a:gd name="T11" fmla="*/ 14 h 17"/>
                <a:gd name="T12" fmla="*/ 6 w 18"/>
                <a:gd name="T13" fmla="*/ 16 h 17"/>
                <a:gd name="T14" fmla="*/ 5 w 18"/>
                <a:gd name="T15" fmla="*/ 13 h 17"/>
                <a:gd name="T16" fmla="*/ 3 w 18"/>
                <a:gd name="T17" fmla="*/ 13 h 17"/>
                <a:gd name="T18" fmla="*/ 1 w 18"/>
                <a:gd name="T19" fmla="*/ 9 h 17"/>
                <a:gd name="T20" fmla="*/ 0 w 18"/>
                <a:gd name="T21" fmla="*/ 3 h 17"/>
                <a:gd name="T22" fmla="*/ 4 w 18"/>
                <a:gd name="T23" fmla="*/ 0 h 17"/>
                <a:gd name="T24" fmla="*/ 8 w 18"/>
                <a:gd name="T25" fmla="*/ 0 h 17"/>
                <a:gd name="T26" fmla="*/ 12 w 18"/>
                <a:gd name="T27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17">
                  <a:moveTo>
                    <a:pt x="12" y="6"/>
                  </a:moveTo>
                  <a:lnTo>
                    <a:pt x="14" y="7"/>
                  </a:lnTo>
                  <a:lnTo>
                    <a:pt x="17" y="7"/>
                  </a:lnTo>
                  <a:lnTo>
                    <a:pt x="16" y="9"/>
                  </a:lnTo>
                  <a:lnTo>
                    <a:pt x="12" y="11"/>
                  </a:lnTo>
                  <a:lnTo>
                    <a:pt x="9" y="14"/>
                  </a:lnTo>
                  <a:lnTo>
                    <a:pt x="6" y="16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1" y="9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1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" name="Freeform 93">
              <a:extLst>
                <a:ext uri="{FF2B5EF4-FFF2-40B4-BE49-F238E27FC236}">
                  <a16:creationId xmlns:a16="http://schemas.microsoft.com/office/drawing/2014/main" id="{1491A1BA-873F-8DB0-D243-4C558B9EAF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5353" y="7561385"/>
              <a:ext cx="21981" cy="10990"/>
            </a:xfrm>
            <a:custGeom>
              <a:avLst/>
              <a:gdLst>
                <a:gd name="T0" fmla="*/ 16 w 17"/>
                <a:gd name="T1" fmla="*/ 5 h 11"/>
                <a:gd name="T2" fmla="*/ 13 w 17"/>
                <a:gd name="T3" fmla="*/ 7 h 11"/>
                <a:gd name="T4" fmla="*/ 13 w 17"/>
                <a:gd name="T5" fmla="*/ 9 h 11"/>
                <a:gd name="T6" fmla="*/ 12 w 17"/>
                <a:gd name="T7" fmla="*/ 9 h 11"/>
                <a:gd name="T8" fmla="*/ 10 w 17"/>
                <a:gd name="T9" fmla="*/ 10 h 11"/>
                <a:gd name="T10" fmla="*/ 8 w 17"/>
                <a:gd name="T11" fmla="*/ 10 h 11"/>
                <a:gd name="T12" fmla="*/ 1 w 17"/>
                <a:gd name="T13" fmla="*/ 6 h 11"/>
                <a:gd name="T14" fmla="*/ 0 w 17"/>
                <a:gd name="T15" fmla="*/ 6 h 11"/>
                <a:gd name="T16" fmla="*/ 1 w 17"/>
                <a:gd name="T17" fmla="*/ 4 h 11"/>
                <a:gd name="T18" fmla="*/ 6 w 17"/>
                <a:gd name="T19" fmla="*/ 2 h 11"/>
                <a:gd name="T20" fmla="*/ 8 w 17"/>
                <a:gd name="T21" fmla="*/ 0 h 11"/>
                <a:gd name="T22" fmla="*/ 13 w 17"/>
                <a:gd name="T23" fmla="*/ 2 h 11"/>
                <a:gd name="T24" fmla="*/ 16 w 17"/>
                <a:gd name="T2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1">
                  <a:moveTo>
                    <a:pt x="16" y="5"/>
                  </a:moveTo>
                  <a:lnTo>
                    <a:pt x="13" y="7"/>
                  </a:lnTo>
                  <a:lnTo>
                    <a:pt x="13" y="9"/>
                  </a:lnTo>
                  <a:lnTo>
                    <a:pt x="12" y="9"/>
                  </a:lnTo>
                  <a:lnTo>
                    <a:pt x="10" y="10"/>
                  </a:lnTo>
                  <a:lnTo>
                    <a:pt x="8" y="10"/>
                  </a:lnTo>
                  <a:lnTo>
                    <a:pt x="1" y="6"/>
                  </a:lnTo>
                  <a:lnTo>
                    <a:pt x="0" y="6"/>
                  </a:lnTo>
                  <a:lnTo>
                    <a:pt x="1" y="4"/>
                  </a:lnTo>
                  <a:lnTo>
                    <a:pt x="6" y="2"/>
                  </a:lnTo>
                  <a:lnTo>
                    <a:pt x="8" y="0"/>
                  </a:lnTo>
                  <a:lnTo>
                    <a:pt x="13" y="2"/>
                  </a:lnTo>
                  <a:lnTo>
                    <a:pt x="16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" name="Freeform 94">
              <a:extLst>
                <a:ext uri="{FF2B5EF4-FFF2-40B4-BE49-F238E27FC236}">
                  <a16:creationId xmlns:a16="http://schemas.microsoft.com/office/drawing/2014/main" id="{EA05378A-26C7-DEC7-63EB-4D705B534C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119" y="8083426"/>
              <a:ext cx="340702" cy="346199"/>
            </a:xfrm>
            <a:custGeom>
              <a:avLst/>
              <a:gdLst>
                <a:gd name="T0" fmla="*/ 149 w 275"/>
                <a:gd name="T1" fmla="*/ 260 h 277"/>
                <a:gd name="T2" fmla="*/ 196 w 275"/>
                <a:gd name="T3" fmla="*/ 269 h 277"/>
                <a:gd name="T4" fmla="*/ 178 w 275"/>
                <a:gd name="T5" fmla="*/ 276 h 277"/>
                <a:gd name="T6" fmla="*/ 125 w 275"/>
                <a:gd name="T7" fmla="*/ 253 h 277"/>
                <a:gd name="T8" fmla="*/ 240 w 275"/>
                <a:gd name="T9" fmla="*/ 246 h 277"/>
                <a:gd name="T10" fmla="*/ 107 w 275"/>
                <a:gd name="T11" fmla="*/ 222 h 277"/>
                <a:gd name="T12" fmla="*/ 274 w 275"/>
                <a:gd name="T13" fmla="*/ 220 h 277"/>
                <a:gd name="T14" fmla="*/ 186 w 275"/>
                <a:gd name="T15" fmla="*/ 220 h 277"/>
                <a:gd name="T16" fmla="*/ 262 w 275"/>
                <a:gd name="T17" fmla="*/ 210 h 277"/>
                <a:gd name="T18" fmla="*/ 183 w 275"/>
                <a:gd name="T19" fmla="*/ 208 h 277"/>
                <a:gd name="T20" fmla="*/ 240 w 275"/>
                <a:gd name="T21" fmla="*/ 204 h 277"/>
                <a:gd name="T22" fmla="*/ 161 w 275"/>
                <a:gd name="T23" fmla="*/ 199 h 277"/>
                <a:gd name="T24" fmla="*/ 235 w 275"/>
                <a:gd name="T25" fmla="*/ 197 h 277"/>
                <a:gd name="T26" fmla="*/ 189 w 275"/>
                <a:gd name="T27" fmla="*/ 189 h 277"/>
                <a:gd name="T28" fmla="*/ 152 w 275"/>
                <a:gd name="T29" fmla="*/ 177 h 277"/>
                <a:gd name="T30" fmla="*/ 182 w 275"/>
                <a:gd name="T31" fmla="*/ 175 h 277"/>
                <a:gd name="T32" fmla="*/ 178 w 275"/>
                <a:gd name="T33" fmla="*/ 174 h 277"/>
                <a:gd name="T34" fmla="*/ 150 w 275"/>
                <a:gd name="T35" fmla="*/ 172 h 277"/>
                <a:gd name="T36" fmla="*/ 40 w 275"/>
                <a:gd name="T37" fmla="*/ 163 h 277"/>
                <a:gd name="T38" fmla="*/ 164 w 275"/>
                <a:gd name="T39" fmla="*/ 161 h 277"/>
                <a:gd name="T40" fmla="*/ 121 w 275"/>
                <a:gd name="T41" fmla="*/ 158 h 277"/>
                <a:gd name="T42" fmla="*/ 27 w 275"/>
                <a:gd name="T43" fmla="*/ 149 h 277"/>
                <a:gd name="T44" fmla="*/ 36 w 275"/>
                <a:gd name="T45" fmla="*/ 142 h 277"/>
                <a:gd name="T46" fmla="*/ 201 w 275"/>
                <a:gd name="T47" fmla="*/ 143 h 277"/>
                <a:gd name="T48" fmla="*/ 32 w 275"/>
                <a:gd name="T49" fmla="*/ 131 h 277"/>
                <a:gd name="T50" fmla="*/ 157 w 275"/>
                <a:gd name="T51" fmla="*/ 122 h 277"/>
                <a:gd name="T52" fmla="*/ 144 w 275"/>
                <a:gd name="T53" fmla="*/ 132 h 277"/>
                <a:gd name="T54" fmla="*/ 152 w 275"/>
                <a:gd name="T55" fmla="*/ 154 h 277"/>
                <a:gd name="T56" fmla="*/ 125 w 275"/>
                <a:gd name="T57" fmla="*/ 132 h 277"/>
                <a:gd name="T58" fmla="*/ 132 w 275"/>
                <a:gd name="T59" fmla="*/ 110 h 277"/>
                <a:gd name="T60" fmla="*/ 222 w 275"/>
                <a:gd name="T61" fmla="*/ 113 h 277"/>
                <a:gd name="T62" fmla="*/ 198 w 275"/>
                <a:gd name="T63" fmla="*/ 107 h 277"/>
                <a:gd name="T64" fmla="*/ 0 w 275"/>
                <a:gd name="T65" fmla="*/ 84 h 277"/>
                <a:gd name="T66" fmla="*/ 184 w 275"/>
                <a:gd name="T67" fmla="*/ 76 h 277"/>
                <a:gd name="T68" fmla="*/ 178 w 275"/>
                <a:gd name="T69" fmla="*/ 73 h 277"/>
                <a:gd name="T70" fmla="*/ 156 w 275"/>
                <a:gd name="T71" fmla="*/ 47 h 277"/>
                <a:gd name="T72" fmla="*/ 222 w 275"/>
                <a:gd name="T73" fmla="*/ 10 h 277"/>
                <a:gd name="T74" fmla="*/ 204 w 275"/>
                <a:gd name="T75" fmla="*/ 43 h 277"/>
                <a:gd name="T76" fmla="*/ 137 w 275"/>
                <a:gd name="T77" fmla="*/ 43 h 277"/>
                <a:gd name="T78" fmla="*/ 136 w 275"/>
                <a:gd name="T79" fmla="*/ 59 h 277"/>
                <a:gd name="T80" fmla="*/ 122 w 275"/>
                <a:gd name="T81" fmla="*/ 71 h 277"/>
                <a:gd name="T82" fmla="*/ 95 w 275"/>
                <a:gd name="T83" fmla="*/ 56 h 277"/>
                <a:gd name="T84" fmla="*/ 113 w 275"/>
                <a:gd name="T85" fmla="*/ 106 h 277"/>
                <a:gd name="T86" fmla="*/ 98 w 275"/>
                <a:gd name="T87" fmla="*/ 121 h 277"/>
                <a:gd name="T88" fmla="*/ 141 w 275"/>
                <a:gd name="T89" fmla="*/ 167 h 277"/>
                <a:gd name="T90" fmla="*/ 112 w 275"/>
                <a:gd name="T91" fmla="*/ 167 h 277"/>
                <a:gd name="T92" fmla="*/ 106 w 275"/>
                <a:gd name="T93" fmla="*/ 175 h 277"/>
                <a:gd name="T94" fmla="*/ 102 w 275"/>
                <a:gd name="T95" fmla="*/ 208 h 277"/>
                <a:gd name="T96" fmla="*/ 74 w 275"/>
                <a:gd name="T97" fmla="*/ 196 h 277"/>
                <a:gd name="T98" fmla="*/ 48 w 275"/>
                <a:gd name="T99" fmla="*/ 159 h 277"/>
                <a:gd name="T100" fmla="*/ 105 w 275"/>
                <a:gd name="T101" fmla="*/ 157 h 277"/>
                <a:gd name="T102" fmla="*/ 94 w 275"/>
                <a:gd name="T103" fmla="*/ 142 h 277"/>
                <a:gd name="T104" fmla="*/ 53 w 275"/>
                <a:gd name="T105" fmla="*/ 140 h 277"/>
                <a:gd name="T106" fmla="*/ 46 w 275"/>
                <a:gd name="T107" fmla="*/ 113 h 277"/>
                <a:gd name="T108" fmla="*/ 18 w 275"/>
                <a:gd name="T109" fmla="*/ 88 h 277"/>
                <a:gd name="T110" fmla="*/ 26 w 275"/>
                <a:gd name="T111" fmla="*/ 71 h 277"/>
                <a:gd name="T112" fmla="*/ 43 w 275"/>
                <a:gd name="T113" fmla="*/ 44 h 277"/>
                <a:gd name="T114" fmla="*/ 83 w 275"/>
                <a:gd name="T115" fmla="*/ 26 h 277"/>
                <a:gd name="T116" fmla="*/ 128 w 275"/>
                <a:gd name="T117" fmla="*/ 16 h 277"/>
                <a:gd name="T118" fmla="*/ 164 w 275"/>
                <a:gd name="T119" fmla="*/ 17 h 277"/>
                <a:gd name="T120" fmla="*/ 208 w 275"/>
                <a:gd name="T121" fmla="*/ 1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" h="277">
                  <a:moveTo>
                    <a:pt x="134" y="253"/>
                  </a:moveTo>
                  <a:lnTo>
                    <a:pt x="137" y="253"/>
                  </a:lnTo>
                  <a:lnTo>
                    <a:pt x="139" y="253"/>
                  </a:lnTo>
                  <a:lnTo>
                    <a:pt x="141" y="253"/>
                  </a:lnTo>
                  <a:lnTo>
                    <a:pt x="142" y="250"/>
                  </a:lnTo>
                  <a:lnTo>
                    <a:pt x="144" y="250"/>
                  </a:lnTo>
                  <a:lnTo>
                    <a:pt x="145" y="253"/>
                  </a:lnTo>
                  <a:lnTo>
                    <a:pt x="143" y="254"/>
                  </a:lnTo>
                  <a:lnTo>
                    <a:pt x="142" y="254"/>
                  </a:lnTo>
                  <a:lnTo>
                    <a:pt x="143" y="255"/>
                  </a:lnTo>
                  <a:lnTo>
                    <a:pt x="145" y="256"/>
                  </a:lnTo>
                  <a:lnTo>
                    <a:pt x="147" y="255"/>
                  </a:lnTo>
                  <a:lnTo>
                    <a:pt x="147" y="257"/>
                  </a:lnTo>
                  <a:lnTo>
                    <a:pt x="148" y="259"/>
                  </a:lnTo>
                  <a:lnTo>
                    <a:pt x="149" y="260"/>
                  </a:lnTo>
                  <a:lnTo>
                    <a:pt x="150" y="260"/>
                  </a:lnTo>
                  <a:lnTo>
                    <a:pt x="153" y="260"/>
                  </a:lnTo>
                  <a:lnTo>
                    <a:pt x="156" y="259"/>
                  </a:lnTo>
                  <a:lnTo>
                    <a:pt x="159" y="258"/>
                  </a:lnTo>
                  <a:lnTo>
                    <a:pt x="162" y="257"/>
                  </a:lnTo>
                  <a:lnTo>
                    <a:pt x="171" y="258"/>
                  </a:lnTo>
                  <a:lnTo>
                    <a:pt x="174" y="260"/>
                  </a:lnTo>
                  <a:lnTo>
                    <a:pt x="180" y="260"/>
                  </a:lnTo>
                  <a:lnTo>
                    <a:pt x="186" y="262"/>
                  </a:lnTo>
                  <a:lnTo>
                    <a:pt x="189" y="261"/>
                  </a:lnTo>
                  <a:lnTo>
                    <a:pt x="194" y="260"/>
                  </a:lnTo>
                  <a:lnTo>
                    <a:pt x="195" y="261"/>
                  </a:lnTo>
                  <a:lnTo>
                    <a:pt x="194" y="267"/>
                  </a:lnTo>
                  <a:lnTo>
                    <a:pt x="195" y="268"/>
                  </a:lnTo>
                  <a:lnTo>
                    <a:pt x="196" y="269"/>
                  </a:lnTo>
                  <a:lnTo>
                    <a:pt x="197" y="269"/>
                  </a:lnTo>
                  <a:lnTo>
                    <a:pt x="199" y="267"/>
                  </a:lnTo>
                  <a:lnTo>
                    <a:pt x="204" y="265"/>
                  </a:lnTo>
                  <a:lnTo>
                    <a:pt x="208" y="265"/>
                  </a:lnTo>
                  <a:lnTo>
                    <a:pt x="212" y="262"/>
                  </a:lnTo>
                  <a:lnTo>
                    <a:pt x="213" y="262"/>
                  </a:lnTo>
                  <a:lnTo>
                    <a:pt x="212" y="263"/>
                  </a:lnTo>
                  <a:lnTo>
                    <a:pt x="212" y="268"/>
                  </a:lnTo>
                  <a:lnTo>
                    <a:pt x="211" y="270"/>
                  </a:lnTo>
                  <a:lnTo>
                    <a:pt x="211" y="272"/>
                  </a:lnTo>
                  <a:lnTo>
                    <a:pt x="208" y="273"/>
                  </a:lnTo>
                  <a:lnTo>
                    <a:pt x="204" y="273"/>
                  </a:lnTo>
                  <a:lnTo>
                    <a:pt x="197" y="273"/>
                  </a:lnTo>
                  <a:lnTo>
                    <a:pt x="191" y="273"/>
                  </a:lnTo>
                  <a:lnTo>
                    <a:pt x="178" y="276"/>
                  </a:lnTo>
                  <a:lnTo>
                    <a:pt x="164" y="276"/>
                  </a:lnTo>
                  <a:lnTo>
                    <a:pt x="163" y="276"/>
                  </a:lnTo>
                  <a:lnTo>
                    <a:pt x="163" y="273"/>
                  </a:lnTo>
                  <a:lnTo>
                    <a:pt x="163" y="271"/>
                  </a:lnTo>
                  <a:lnTo>
                    <a:pt x="162" y="270"/>
                  </a:lnTo>
                  <a:lnTo>
                    <a:pt x="158" y="269"/>
                  </a:lnTo>
                  <a:lnTo>
                    <a:pt x="154" y="268"/>
                  </a:lnTo>
                  <a:lnTo>
                    <a:pt x="139" y="265"/>
                  </a:lnTo>
                  <a:lnTo>
                    <a:pt x="136" y="264"/>
                  </a:lnTo>
                  <a:lnTo>
                    <a:pt x="130" y="265"/>
                  </a:lnTo>
                  <a:lnTo>
                    <a:pt x="128" y="265"/>
                  </a:lnTo>
                  <a:lnTo>
                    <a:pt x="126" y="264"/>
                  </a:lnTo>
                  <a:lnTo>
                    <a:pt x="125" y="262"/>
                  </a:lnTo>
                  <a:lnTo>
                    <a:pt x="125" y="258"/>
                  </a:lnTo>
                  <a:lnTo>
                    <a:pt x="125" y="253"/>
                  </a:lnTo>
                  <a:lnTo>
                    <a:pt x="126" y="252"/>
                  </a:lnTo>
                  <a:lnTo>
                    <a:pt x="127" y="253"/>
                  </a:lnTo>
                  <a:lnTo>
                    <a:pt x="129" y="254"/>
                  </a:lnTo>
                  <a:lnTo>
                    <a:pt x="130" y="252"/>
                  </a:lnTo>
                  <a:lnTo>
                    <a:pt x="130" y="250"/>
                  </a:lnTo>
                  <a:lnTo>
                    <a:pt x="131" y="248"/>
                  </a:lnTo>
                  <a:lnTo>
                    <a:pt x="132" y="249"/>
                  </a:lnTo>
                  <a:lnTo>
                    <a:pt x="132" y="252"/>
                  </a:lnTo>
                  <a:lnTo>
                    <a:pt x="134" y="253"/>
                  </a:lnTo>
                  <a:close/>
                  <a:moveTo>
                    <a:pt x="240" y="255"/>
                  </a:moveTo>
                  <a:lnTo>
                    <a:pt x="239" y="258"/>
                  </a:lnTo>
                  <a:lnTo>
                    <a:pt x="238" y="256"/>
                  </a:lnTo>
                  <a:lnTo>
                    <a:pt x="238" y="254"/>
                  </a:lnTo>
                  <a:lnTo>
                    <a:pt x="237" y="250"/>
                  </a:lnTo>
                  <a:lnTo>
                    <a:pt x="240" y="246"/>
                  </a:lnTo>
                  <a:lnTo>
                    <a:pt x="240" y="243"/>
                  </a:lnTo>
                  <a:lnTo>
                    <a:pt x="242" y="242"/>
                  </a:lnTo>
                  <a:lnTo>
                    <a:pt x="241" y="246"/>
                  </a:lnTo>
                  <a:lnTo>
                    <a:pt x="240" y="249"/>
                  </a:lnTo>
                  <a:lnTo>
                    <a:pt x="241" y="252"/>
                  </a:lnTo>
                  <a:lnTo>
                    <a:pt x="242" y="255"/>
                  </a:lnTo>
                  <a:lnTo>
                    <a:pt x="240" y="255"/>
                  </a:lnTo>
                  <a:close/>
                  <a:moveTo>
                    <a:pt x="109" y="227"/>
                  </a:moveTo>
                  <a:lnTo>
                    <a:pt x="109" y="229"/>
                  </a:lnTo>
                  <a:lnTo>
                    <a:pt x="106" y="228"/>
                  </a:lnTo>
                  <a:lnTo>
                    <a:pt x="104" y="226"/>
                  </a:lnTo>
                  <a:lnTo>
                    <a:pt x="104" y="222"/>
                  </a:lnTo>
                  <a:lnTo>
                    <a:pt x="105" y="221"/>
                  </a:lnTo>
                  <a:lnTo>
                    <a:pt x="106" y="220"/>
                  </a:lnTo>
                  <a:lnTo>
                    <a:pt x="107" y="222"/>
                  </a:lnTo>
                  <a:lnTo>
                    <a:pt x="111" y="225"/>
                  </a:lnTo>
                  <a:lnTo>
                    <a:pt x="109" y="227"/>
                  </a:lnTo>
                  <a:close/>
                  <a:moveTo>
                    <a:pt x="262" y="238"/>
                  </a:moveTo>
                  <a:lnTo>
                    <a:pt x="259" y="238"/>
                  </a:lnTo>
                  <a:lnTo>
                    <a:pt x="258" y="238"/>
                  </a:lnTo>
                  <a:lnTo>
                    <a:pt x="257" y="237"/>
                  </a:lnTo>
                  <a:lnTo>
                    <a:pt x="258" y="232"/>
                  </a:lnTo>
                  <a:lnTo>
                    <a:pt x="257" y="229"/>
                  </a:lnTo>
                  <a:lnTo>
                    <a:pt x="257" y="228"/>
                  </a:lnTo>
                  <a:lnTo>
                    <a:pt x="259" y="227"/>
                  </a:lnTo>
                  <a:lnTo>
                    <a:pt x="260" y="224"/>
                  </a:lnTo>
                  <a:lnTo>
                    <a:pt x="264" y="221"/>
                  </a:lnTo>
                  <a:lnTo>
                    <a:pt x="272" y="218"/>
                  </a:lnTo>
                  <a:lnTo>
                    <a:pt x="274" y="217"/>
                  </a:lnTo>
                  <a:lnTo>
                    <a:pt x="274" y="220"/>
                  </a:lnTo>
                  <a:lnTo>
                    <a:pt x="271" y="227"/>
                  </a:lnTo>
                  <a:lnTo>
                    <a:pt x="269" y="230"/>
                  </a:lnTo>
                  <a:lnTo>
                    <a:pt x="269" y="232"/>
                  </a:lnTo>
                  <a:lnTo>
                    <a:pt x="265" y="233"/>
                  </a:lnTo>
                  <a:lnTo>
                    <a:pt x="262" y="238"/>
                  </a:lnTo>
                  <a:close/>
                  <a:moveTo>
                    <a:pt x="186" y="220"/>
                  </a:moveTo>
                  <a:lnTo>
                    <a:pt x="185" y="221"/>
                  </a:lnTo>
                  <a:lnTo>
                    <a:pt x="183" y="221"/>
                  </a:lnTo>
                  <a:lnTo>
                    <a:pt x="184" y="220"/>
                  </a:lnTo>
                  <a:lnTo>
                    <a:pt x="184" y="219"/>
                  </a:lnTo>
                  <a:lnTo>
                    <a:pt x="184" y="217"/>
                  </a:lnTo>
                  <a:lnTo>
                    <a:pt x="184" y="216"/>
                  </a:lnTo>
                  <a:lnTo>
                    <a:pt x="184" y="216"/>
                  </a:lnTo>
                  <a:lnTo>
                    <a:pt x="186" y="217"/>
                  </a:lnTo>
                  <a:lnTo>
                    <a:pt x="186" y="220"/>
                  </a:lnTo>
                  <a:close/>
                  <a:moveTo>
                    <a:pt x="217" y="212"/>
                  </a:moveTo>
                  <a:lnTo>
                    <a:pt x="215" y="213"/>
                  </a:lnTo>
                  <a:lnTo>
                    <a:pt x="213" y="215"/>
                  </a:lnTo>
                  <a:lnTo>
                    <a:pt x="211" y="213"/>
                  </a:lnTo>
                  <a:lnTo>
                    <a:pt x="211" y="211"/>
                  </a:lnTo>
                  <a:lnTo>
                    <a:pt x="213" y="212"/>
                  </a:lnTo>
                  <a:lnTo>
                    <a:pt x="215" y="211"/>
                  </a:lnTo>
                  <a:lnTo>
                    <a:pt x="215" y="210"/>
                  </a:lnTo>
                  <a:lnTo>
                    <a:pt x="216" y="210"/>
                  </a:lnTo>
                  <a:lnTo>
                    <a:pt x="217" y="212"/>
                  </a:lnTo>
                  <a:close/>
                  <a:moveTo>
                    <a:pt x="262" y="213"/>
                  </a:moveTo>
                  <a:lnTo>
                    <a:pt x="262" y="214"/>
                  </a:lnTo>
                  <a:lnTo>
                    <a:pt x="260" y="212"/>
                  </a:lnTo>
                  <a:lnTo>
                    <a:pt x="260" y="211"/>
                  </a:lnTo>
                  <a:lnTo>
                    <a:pt x="262" y="210"/>
                  </a:lnTo>
                  <a:lnTo>
                    <a:pt x="262" y="210"/>
                  </a:lnTo>
                  <a:lnTo>
                    <a:pt x="262" y="210"/>
                  </a:lnTo>
                  <a:lnTo>
                    <a:pt x="262" y="212"/>
                  </a:lnTo>
                  <a:lnTo>
                    <a:pt x="262" y="213"/>
                  </a:lnTo>
                  <a:close/>
                  <a:moveTo>
                    <a:pt x="156" y="205"/>
                  </a:moveTo>
                  <a:lnTo>
                    <a:pt x="156" y="207"/>
                  </a:lnTo>
                  <a:lnTo>
                    <a:pt x="156" y="208"/>
                  </a:lnTo>
                  <a:lnTo>
                    <a:pt x="150" y="209"/>
                  </a:lnTo>
                  <a:lnTo>
                    <a:pt x="150" y="206"/>
                  </a:lnTo>
                  <a:lnTo>
                    <a:pt x="150" y="205"/>
                  </a:lnTo>
                  <a:lnTo>
                    <a:pt x="153" y="206"/>
                  </a:lnTo>
                  <a:lnTo>
                    <a:pt x="153" y="206"/>
                  </a:lnTo>
                  <a:lnTo>
                    <a:pt x="154" y="205"/>
                  </a:lnTo>
                  <a:lnTo>
                    <a:pt x="156" y="205"/>
                  </a:lnTo>
                  <a:close/>
                  <a:moveTo>
                    <a:pt x="183" y="208"/>
                  </a:moveTo>
                  <a:lnTo>
                    <a:pt x="183" y="209"/>
                  </a:lnTo>
                  <a:lnTo>
                    <a:pt x="180" y="206"/>
                  </a:lnTo>
                  <a:lnTo>
                    <a:pt x="179" y="205"/>
                  </a:lnTo>
                  <a:lnTo>
                    <a:pt x="180" y="204"/>
                  </a:lnTo>
                  <a:lnTo>
                    <a:pt x="184" y="206"/>
                  </a:lnTo>
                  <a:lnTo>
                    <a:pt x="183" y="208"/>
                  </a:lnTo>
                  <a:close/>
                  <a:moveTo>
                    <a:pt x="233" y="206"/>
                  </a:moveTo>
                  <a:lnTo>
                    <a:pt x="232" y="206"/>
                  </a:lnTo>
                  <a:lnTo>
                    <a:pt x="233" y="204"/>
                  </a:lnTo>
                  <a:lnTo>
                    <a:pt x="236" y="202"/>
                  </a:lnTo>
                  <a:lnTo>
                    <a:pt x="241" y="199"/>
                  </a:lnTo>
                  <a:lnTo>
                    <a:pt x="243" y="199"/>
                  </a:lnTo>
                  <a:lnTo>
                    <a:pt x="246" y="200"/>
                  </a:lnTo>
                  <a:lnTo>
                    <a:pt x="241" y="203"/>
                  </a:lnTo>
                  <a:lnTo>
                    <a:pt x="240" y="204"/>
                  </a:lnTo>
                  <a:lnTo>
                    <a:pt x="236" y="205"/>
                  </a:lnTo>
                  <a:lnTo>
                    <a:pt x="233" y="206"/>
                  </a:lnTo>
                  <a:close/>
                  <a:moveTo>
                    <a:pt x="199" y="204"/>
                  </a:moveTo>
                  <a:lnTo>
                    <a:pt x="195" y="204"/>
                  </a:lnTo>
                  <a:lnTo>
                    <a:pt x="195" y="204"/>
                  </a:lnTo>
                  <a:lnTo>
                    <a:pt x="196" y="203"/>
                  </a:lnTo>
                  <a:lnTo>
                    <a:pt x="197" y="202"/>
                  </a:lnTo>
                  <a:lnTo>
                    <a:pt x="198" y="202"/>
                  </a:lnTo>
                  <a:lnTo>
                    <a:pt x="201" y="200"/>
                  </a:lnTo>
                  <a:lnTo>
                    <a:pt x="203" y="198"/>
                  </a:lnTo>
                  <a:lnTo>
                    <a:pt x="205" y="199"/>
                  </a:lnTo>
                  <a:lnTo>
                    <a:pt x="202" y="200"/>
                  </a:lnTo>
                  <a:lnTo>
                    <a:pt x="199" y="204"/>
                  </a:lnTo>
                  <a:close/>
                  <a:moveTo>
                    <a:pt x="162" y="199"/>
                  </a:moveTo>
                  <a:lnTo>
                    <a:pt x="161" y="199"/>
                  </a:lnTo>
                  <a:lnTo>
                    <a:pt x="161" y="197"/>
                  </a:lnTo>
                  <a:lnTo>
                    <a:pt x="161" y="196"/>
                  </a:lnTo>
                  <a:lnTo>
                    <a:pt x="161" y="194"/>
                  </a:lnTo>
                  <a:lnTo>
                    <a:pt x="162" y="194"/>
                  </a:lnTo>
                  <a:lnTo>
                    <a:pt x="164" y="197"/>
                  </a:lnTo>
                  <a:lnTo>
                    <a:pt x="162" y="199"/>
                  </a:lnTo>
                  <a:close/>
                  <a:moveTo>
                    <a:pt x="235" y="197"/>
                  </a:moveTo>
                  <a:lnTo>
                    <a:pt x="232" y="197"/>
                  </a:lnTo>
                  <a:lnTo>
                    <a:pt x="233" y="194"/>
                  </a:lnTo>
                  <a:lnTo>
                    <a:pt x="231" y="192"/>
                  </a:lnTo>
                  <a:lnTo>
                    <a:pt x="233" y="193"/>
                  </a:lnTo>
                  <a:lnTo>
                    <a:pt x="235" y="195"/>
                  </a:lnTo>
                  <a:lnTo>
                    <a:pt x="236" y="196"/>
                  </a:lnTo>
                  <a:lnTo>
                    <a:pt x="236" y="196"/>
                  </a:lnTo>
                  <a:lnTo>
                    <a:pt x="235" y="197"/>
                  </a:lnTo>
                  <a:close/>
                  <a:moveTo>
                    <a:pt x="180" y="192"/>
                  </a:moveTo>
                  <a:lnTo>
                    <a:pt x="177" y="196"/>
                  </a:lnTo>
                  <a:lnTo>
                    <a:pt x="175" y="196"/>
                  </a:lnTo>
                  <a:lnTo>
                    <a:pt x="174" y="194"/>
                  </a:lnTo>
                  <a:lnTo>
                    <a:pt x="175" y="191"/>
                  </a:lnTo>
                  <a:lnTo>
                    <a:pt x="178" y="189"/>
                  </a:lnTo>
                  <a:lnTo>
                    <a:pt x="180" y="190"/>
                  </a:lnTo>
                  <a:lnTo>
                    <a:pt x="180" y="192"/>
                  </a:lnTo>
                  <a:close/>
                  <a:moveTo>
                    <a:pt x="188" y="197"/>
                  </a:moveTo>
                  <a:lnTo>
                    <a:pt x="186" y="198"/>
                  </a:lnTo>
                  <a:lnTo>
                    <a:pt x="183" y="196"/>
                  </a:lnTo>
                  <a:lnTo>
                    <a:pt x="183" y="192"/>
                  </a:lnTo>
                  <a:lnTo>
                    <a:pt x="188" y="187"/>
                  </a:lnTo>
                  <a:lnTo>
                    <a:pt x="189" y="188"/>
                  </a:lnTo>
                  <a:lnTo>
                    <a:pt x="189" y="189"/>
                  </a:lnTo>
                  <a:lnTo>
                    <a:pt x="189" y="194"/>
                  </a:lnTo>
                  <a:lnTo>
                    <a:pt x="188" y="197"/>
                  </a:lnTo>
                  <a:close/>
                  <a:moveTo>
                    <a:pt x="156" y="191"/>
                  </a:moveTo>
                  <a:lnTo>
                    <a:pt x="154" y="191"/>
                  </a:lnTo>
                  <a:lnTo>
                    <a:pt x="153" y="190"/>
                  </a:lnTo>
                  <a:lnTo>
                    <a:pt x="153" y="188"/>
                  </a:lnTo>
                  <a:lnTo>
                    <a:pt x="154" y="187"/>
                  </a:lnTo>
                  <a:lnTo>
                    <a:pt x="156" y="187"/>
                  </a:lnTo>
                  <a:lnTo>
                    <a:pt x="156" y="189"/>
                  </a:lnTo>
                  <a:lnTo>
                    <a:pt x="156" y="191"/>
                  </a:lnTo>
                  <a:close/>
                  <a:moveTo>
                    <a:pt x="153" y="181"/>
                  </a:moveTo>
                  <a:lnTo>
                    <a:pt x="151" y="183"/>
                  </a:lnTo>
                  <a:lnTo>
                    <a:pt x="152" y="180"/>
                  </a:lnTo>
                  <a:lnTo>
                    <a:pt x="151" y="178"/>
                  </a:lnTo>
                  <a:lnTo>
                    <a:pt x="152" y="177"/>
                  </a:lnTo>
                  <a:lnTo>
                    <a:pt x="153" y="176"/>
                  </a:lnTo>
                  <a:lnTo>
                    <a:pt x="153" y="177"/>
                  </a:lnTo>
                  <a:lnTo>
                    <a:pt x="154" y="179"/>
                  </a:lnTo>
                  <a:lnTo>
                    <a:pt x="153" y="181"/>
                  </a:lnTo>
                  <a:close/>
                  <a:moveTo>
                    <a:pt x="169" y="176"/>
                  </a:moveTo>
                  <a:lnTo>
                    <a:pt x="169" y="180"/>
                  </a:lnTo>
                  <a:lnTo>
                    <a:pt x="168" y="180"/>
                  </a:lnTo>
                  <a:lnTo>
                    <a:pt x="167" y="179"/>
                  </a:lnTo>
                  <a:lnTo>
                    <a:pt x="167" y="178"/>
                  </a:lnTo>
                  <a:lnTo>
                    <a:pt x="168" y="175"/>
                  </a:lnTo>
                  <a:lnTo>
                    <a:pt x="169" y="176"/>
                  </a:lnTo>
                  <a:close/>
                  <a:moveTo>
                    <a:pt x="184" y="178"/>
                  </a:moveTo>
                  <a:lnTo>
                    <a:pt x="181" y="179"/>
                  </a:lnTo>
                  <a:lnTo>
                    <a:pt x="181" y="176"/>
                  </a:lnTo>
                  <a:lnTo>
                    <a:pt x="182" y="175"/>
                  </a:lnTo>
                  <a:lnTo>
                    <a:pt x="186" y="176"/>
                  </a:lnTo>
                  <a:lnTo>
                    <a:pt x="186" y="178"/>
                  </a:lnTo>
                  <a:lnTo>
                    <a:pt x="184" y="178"/>
                  </a:lnTo>
                  <a:close/>
                  <a:moveTo>
                    <a:pt x="204" y="174"/>
                  </a:moveTo>
                  <a:lnTo>
                    <a:pt x="202" y="175"/>
                  </a:lnTo>
                  <a:lnTo>
                    <a:pt x="203" y="173"/>
                  </a:lnTo>
                  <a:lnTo>
                    <a:pt x="205" y="170"/>
                  </a:lnTo>
                  <a:lnTo>
                    <a:pt x="210" y="170"/>
                  </a:lnTo>
                  <a:lnTo>
                    <a:pt x="213" y="169"/>
                  </a:lnTo>
                  <a:lnTo>
                    <a:pt x="214" y="169"/>
                  </a:lnTo>
                  <a:lnTo>
                    <a:pt x="212" y="170"/>
                  </a:lnTo>
                  <a:lnTo>
                    <a:pt x="210" y="173"/>
                  </a:lnTo>
                  <a:lnTo>
                    <a:pt x="204" y="174"/>
                  </a:lnTo>
                  <a:close/>
                  <a:moveTo>
                    <a:pt x="179" y="172"/>
                  </a:moveTo>
                  <a:lnTo>
                    <a:pt x="178" y="174"/>
                  </a:lnTo>
                  <a:lnTo>
                    <a:pt x="176" y="174"/>
                  </a:lnTo>
                  <a:lnTo>
                    <a:pt x="173" y="171"/>
                  </a:lnTo>
                  <a:lnTo>
                    <a:pt x="172" y="170"/>
                  </a:lnTo>
                  <a:lnTo>
                    <a:pt x="171" y="169"/>
                  </a:lnTo>
                  <a:lnTo>
                    <a:pt x="172" y="168"/>
                  </a:lnTo>
                  <a:lnTo>
                    <a:pt x="174" y="170"/>
                  </a:lnTo>
                  <a:lnTo>
                    <a:pt x="178" y="170"/>
                  </a:lnTo>
                  <a:lnTo>
                    <a:pt x="179" y="172"/>
                  </a:lnTo>
                  <a:close/>
                  <a:moveTo>
                    <a:pt x="150" y="172"/>
                  </a:moveTo>
                  <a:lnTo>
                    <a:pt x="148" y="174"/>
                  </a:lnTo>
                  <a:lnTo>
                    <a:pt x="148" y="172"/>
                  </a:lnTo>
                  <a:lnTo>
                    <a:pt x="149" y="169"/>
                  </a:lnTo>
                  <a:lnTo>
                    <a:pt x="152" y="168"/>
                  </a:lnTo>
                  <a:lnTo>
                    <a:pt x="152" y="169"/>
                  </a:lnTo>
                  <a:lnTo>
                    <a:pt x="150" y="172"/>
                  </a:lnTo>
                  <a:close/>
                  <a:moveTo>
                    <a:pt x="229" y="163"/>
                  </a:moveTo>
                  <a:lnTo>
                    <a:pt x="233" y="164"/>
                  </a:lnTo>
                  <a:lnTo>
                    <a:pt x="234" y="164"/>
                  </a:lnTo>
                  <a:lnTo>
                    <a:pt x="236" y="164"/>
                  </a:lnTo>
                  <a:lnTo>
                    <a:pt x="236" y="167"/>
                  </a:lnTo>
                  <a:lnTo>
                    <a:pt x="234" y="167"/>
                  </a:lnTo>
                  <a:lnTo>
                    <a:pt x="230" y="170"/>
                  </a:lnTo>
                  <a:lnTo>
                    <a:pt x="228" y="169"/>
                  </a:lnTo>
                  <a:lnTo>
                    <a:pt x="226" y="167"/>
                  </a:lnTo>
                  <a:lnTo>
                    <a:pt x="222" y="167"/>
                  </a:lnTo>
                  <a:lnTo>
                    <a:pt x="221" y="166"/>
                  </a:lnTo>
                  <a:lnTo>
                    <a:pt x="223" y="164"/>
                  </a:lnTo>
                  <a:lnTo>
                    <a:pt x="227" y="163"/>
                  </a:lnTo>
                  <a:lnTo>
                    <a:pt x="229" y="163"/>
                  </a:lnTo>
                  <a:close/>
                  <a:moveTo>
                    <a:pt x="40" y="163"/>
                  </a:moveTo>
                  <a:lnTo>
                    <a:pt x="43" y="167"/>
                  </a:lnTo>
                  <a:lnTo>
                    <a:pt x="41" y="166"/>
                  </a:lnTo>
                  <a:lnTo>
                    <a:pt x="38" y="169"/>
                  </a:lnTo>
                  <a:lnTo>
                    <a:pt x="34" y="165"/>
                  </a:lnTo>
                  <a:lnTo>
                    <a:pt x="32" y="163"/>
                  </a:lnTo>
                  <a:lnTo>
                    <a:pt x="32" y="161"/>
                  </a:lnTo>
                  <a:lnTo>
                    <a:pt x="33" y="158"/>
                  </a:lnTo>
                  <a:lnTo>
                    <a:pt x="36" y="161"/>
                  </a:lnTo>
                  <a:lnTo>
                    <a:pt x="38" y="162"/>
                  </a:lnTo>
                  <a:lnTo>
                    <a:pt x="40" y="163"/>
                  </a:lnTo>
                  <a:close/>
                  <a:moveTo>
                    <a:pt x="170" y="165"/>
                  </a:moveTo>
                  <a:lnTo>
                    <a:pt x="170" y="168"/>
                  </a:lnTo>
                  <a:lnTo>
                    <a:pt x="167" y="164"/>
                  </a:lnTo>
                  <a:lnTo>
                    <a:pt x="164" y="163"/>
                  </a:lnTo>
                  <a:lnTo>
                    <a:pt x="164" y="161"/>
                  </a:lnTo>
                  <a:lnTo>
                    <a:pt x="162" y="159"/>
                  </a:lnTo>
                  <a:lnTo>
                    <a:pt x="161" y="157"/>
                  </a:lnTo>
                  <a:lnTo>
                    <a:pt x="164" y="156"/>
                  </a:lnTo>
                  <a:lnTo>
                    <a:pt x="164" y="156"/>
                  </a:lnTo>
                  <a:lnTo>
                    <a:pt x="166" y="159"/>
                  </a:lnTo>
                  <a:lnTo>
                    <a:pt x="170" y="159"/>
                  </a:lnTo>
                  <a:lnTo>
                    <a:pt x="169" y="161"/>
                  </a:lnTo>
                  <a:lnTo>
                    <a:pt x="170" y="164"/>
                  </a:lnTo>
                  <a:lnTo>
                    <a:pt x="170" y="165"/>
                  </a:lnTo>
                  <a:close/>
                  <a:moveTo>
                    <a:pt x="125" y="158"/>
                  </a:moveTo>
                  <a:lnTo>
                    <a:pt x="123" y="159"/>
                  </a:lnTo>
                  <a:lnTo>
                    <a:pt x="122" y="159"/>
                  </a:lnTo>
                  <a:lnTo>
                    <a:pt x="121" y="159"/>
                  </a:lnTo>
                  <a:lnTo>
                    <a:pt x="121" y="158"/>
                  </a:lnTo>
                  <a:lnTo>
                    <a:pt x="121" y="158"/>
                  </a:lnTo>
                  <a:lnTo>
                    <a:pt x="122" y="157"/>
                  </a:lnTo>
                  <a:lnTo>
                    <a:pt x="123" y="156"/>
                  </a:lnTo>
                  <a:lnTo>
                    <a:pt x="124" y="156"/>
                  </a:lnTo>
                  <a:lnTo>
                    <a:pt x="125" y="157"/>
                  </a:lnTo>
                  <a:lnTo>
                    <a:pt x="125" y="158"/>
                  </a:lnTo>
                  <a:close/>
                  <a:moveTo>
                    <a:pt x="31" y="140"/>
                  </a:moveTo>
                  <a:lnTo>
                    <a:pt x="32" y="145"/>
                  </a:lnTo>
                  <a:lnTo>
                    <a:pt x="34" y="145"/>
                  </a:lnTo>
                  <a:lnTo>
                    <a:pt x="37" y="150"/>
                  </a:lnTo>
                  <a:lnTo>
                    <a:pt x="37" y="152"/>
                  </a:lnTo>
                  <a:lnTo>
                    <a:pt x="36" y="153"/>
                  </a:lnTo>
                  <a:lnTo>
                    <a:pt x="31" y="150"/>
                  </a:lnTo>
                  <a:lnTo>
                    <a:pt x="30" y="152"/>
                  </a:lnTo>
                  <a:lnTo>
                    <a:pt x="28" y="151"/>
                  </a:lnTo>
                  <a:lnTo>
                    <a:pt x="27" y="149"/>
                  </a:lnTo>
                  <a:lnTo>
                    <a:pt x="27" y="148"/>
                  </a:lnTo>
                  <a:lnTo>
                    <a:pt x="27" y="147"/>
                  </a:lnTo>
                  <a:lnTo>
                    <a:pt x="26" y="146"/>
                  </a:lnTo>
                  <a:lnTo>
                    <a:pt x="24" y="148"/>
                  </a:lnTo>
                  <a:lnTo>
                    <a:pt x="23" y="148"/>
                  </a:lnTo>
                  <a:lnTo>
                    <a:pt x="23" y="147"/>
                  </a:lnTo>
                  <a:lnTo>
                    <a:pt x="25" y="142"/>
                  </a:lnTo>
                  <a:lnTo>
                    <a:pt x="26" y="141"/>
                  </a:lnTo>
                  <a:lnTo>
                    <a:pt x="27" y="142"/>
                  </a:lnTo>
                  <a:lnTo>
                    <a:pt x="28" y="142"/>
                  </a:lnTo>
                  <a:lnTo>
                    <a:pt x="29" y="139"/>
                  </a:lnTo>
                  <a:lnTo>
                    <a:pt x="29" y="137"/>
                  </a:lnTo>
                  <a:lnTo>
                    <a:pt x="30" y="136"/>
                  </a:lnTo>
                  <a:lnTo>
                    <a:pt x="31" y="140"/>
                  </a:lnTo>
                  <a:close/>
                  <a:moveTo>
                    <a:pt x="36" y="142"/>
                  </a:moveTo>
                  <a:lnTo>
                    <a:pt x="34" y="142"/>
                  </a:lnTo>
                  <a:lnTo>
                    <a:pt x="32" y="139"/>
                  </a:lnTo>
                  <a:lnTo>
                    <a:pt x="32" y="136"/>
                  </a:lnTo>
                  <a:lnTo>
                    <a:pt x="32" y="136"/>
                  </a:lnTo>
                  <a:lnTo>
                    <a:pt x="33" y="136"/>
                  </a:lnTo>
                  <a:lnTo>
                    <a:pt x="34" y="137"/>
                  </a:lnTo>
                  <a:lnTo>
                    <a:pt x="34" y="138"/>
                  </a:lnTo>
                  <a:lnTo>
                    <a:pt x="35" y="139"/>
                  </a:lnTo>
                  <a:lnTo>
                    <a:pt x="35" y="140"/>
                  </a:lnTo>
                  <a:lnTo>
                    <a:pt x="36" y="142"/>
                  </a:lnTo>
                  <a:close/>
                  <a:moveTo>
                    <a:pt x="206" y="147"/>
                  </a:moveTo>
                  <a:lnTo>
                    <a:pt x="203" y="149"/>
                  </a:lnTo>
                  <a:lnTo>
                    <a:pt x="199" y="145"/>
                  </a:lnTo>
                  <a:lnTo>
                    <a:pt x="199" y="145"/>
                  </a:lnTo>
                  <a:lnTo>
                    <a:pt x="201" y="143"/>
                  </a:lnTo>
                  <a:lnTo>
                    <a:pt x="202" y="141"/>
                  </a:lnTo>
                  <a:lnTo>
                    <a:pt x="202" y="139"/>
                  </a:lnTo>
                  <a:lnTo>
                    <a:pt x="198" y="135"/>
                  </a:lnTo>
                  <a:lnTo>
                    <a:pt x="198" y="132"/>
                  </a:lnTo>
                  <a:lnTo>
                    <a:pt x="204" y="131"/>
                  </a:lnTo>
                  <a:lnTo>
                    <a:pt x="206" y="133"/>
                  </a:lnTo>
                  <a:lnTo>
                    <a:pt x="208" y="134"/>
                  </a:lnTo>
                  <a:lnTo>
                    <a:pt x="207" y="136"/>
                  </a:lnTo>
                  <a:lnTo>
                    <a:pt x="208" y="136"/>
                  </a:lnTo>
                  <a:lnTo>
                    <a:pt x="208" y="143"/>
                  </a:lnTo>
                  <a:lnTo>
                    <a:pt x="206" y="144"/>
                  </a:lnTo>
                  <a:lnTo>
                    <a:pt x="206" y="146"/>
                  </a:lnTo>
                  <a:lnTo>
                    <a:pt x="206" y="147"/>
                  </a:lnTo>
                  <a:close/>
                  <a:moveTo>
                    <a:pt x="33" y="131"/>
                  </a:moveTo>
                  <a:lnTo>
                    <a:pt x="32" y="131"/>
                  </a:lnTo>
                  <a:lnTo>
                    <a:pt x="31" y="131"/>
                  </a:lnTo>
                  <a:lnTo>
                    <a:pt x="30" y="131"/>
                  </a:lnTo>
                  <a:lnTo>
                    <a:pt x="29" y="132"/>
                  </a:lnTo>
                  <a:lnTo>
                    <a:pt x="30" y="129"/>
                  </a:lnTo>
                  <a:lnTo>
                    <a:pt x="30" y="124"/>
                  </a:lnTo>
                  <a:lnTo>
                    <a:pt x="32" y="122"/>
                  </a:lnTo>
                  <a:lnTo>
                    <a:pt x="34" y="121"/>
                  </a:lnTo>
                  <a:lnTo>
                    <a:pt x="35" y="123"/>
                  </a:lnTo>
                  <a:lnTo>
                    <a:pt x="35" y="129"/>
                  </a:lnTo>
                  <a:lnTo>
                    <a:pt x="33" y="131"/>
                  </a:lnTo>
                  <a:close/>
                  <a:moveTo>
                    <a:pt x="161" y="123"/>
                  </a:moveTo>
                  <a:lnTo>
                    <a:pt x="157" y="123"/>
                  </a:lnTo>
                  <a:lnTo>
                    <a:pt x="156" y="123"/>
                  </a:lnTo>
                  <a:lnTo>
                    <a:pt x="157" y="122"/>
                  </a:lnTo>
                  <a:lnTo>
                    <a:pt x="157" y="122"/>
                  </a:lnTo>
                  <a:lnTo>
                    <a:pt x="154" y="120"/>
                  </a:lnTo>
                  <a:lnTo>
                    <a:pt x="154" y="117"/>
                  </a:lnTo>
                  <a:lnTo>
                    <a:pt x="154" y="115"/>
                  </a:lnTo>
                  <a:lnTo>
                    <a:pt x="157" y="117"/>
                  </a:lnTo>
                  <a:lnTo>
                    <a:pt x="158" y="120"/>
                  </a:lnTo>
                  <a:lnTo>
                    <a:pt x="161" y="123"/>
                  </a:lnTo>
                  <a:close/>
                  <a:moveTo>
                    <a:pt x="120" y="117"/>
                  </a:moveTo>
                  <a:lnTo>
                    <a:pt x="122" y="121"/>
                  </a:lnTo>
                  <a:lnTo>
                    <a:pt x="124" y="123"/>
                  </a:lnTo>
                  <a:lnTo>
                    <a:pt x="128" y="124"/>
                  </a:lnTo>
                  <a:lnTo>
                    <a:pt x="130" y="124"/>
                  </a:lnTo>
                  <a:lnTo>
                    <a:pt x="135" y="128"/>
                  </a:lnTo>
                  <a:lnTo>
                    <a:pt x="142" y="128"/>
                  </a:lnTo>
                  <a:lnTo>
                    <a:pt x="143" y="129"/>
                  </a:lnTo>
                  <a:lnTo>
                    <a:pt x="144" y="132"/>
                  </a:lnTo>
                  <a:lnTo>
                    <a:pt x="145" y="134"/>
                  </a:lnTo>
                  <a:lnTo>
                    <a:pt x="146" y="135"/>
                  </a:lnTo>
                  <a:lnTo>
                    <a:pt x="145" y="137"/>
                  </a:lnTo>
                  <a:lnTo>
                    <a:pt x="146" y="142"/>
                  </a:lnTo>
                  <a:lnTo>
                    <a:pt x="148" y="147"/>
                  </a:lnTo>
                  <a:lnTo>
                    <a:pt x="150" y="149"/>
                  </a:lnTo>
                  <a:lnTo>
                    <a:pt x="154" y="150"/>
                  </a:lnTo>
                  <a:lnTo>
                    <a:pt x="157" y="150"/>
                  </a:lnTo>
                  <a:lnTo>
                    <a:pt x="158" y="150"/>
                  </a:lnTo>
                  <a:lnTo>
                    <a:pt x="158" y="154"/>
                  </a:lnTo>
                  <a:lnTo>
                    <a:pt x="156" y="157"/>
                  </a:lnTo>
                  <a:lnTo>
                    <a:pt x="155" y="157"/>
                  </a:lnTo>
                  <a:lnTo>
                    <a:pt x="154" y="157"/>
                  </a:lnTo>
                  <a:lnTo>
                    <a:pt x="153" y="155"/>
                  </a:lnTo>
                  <a:lnTo>
                    <a:pt x="152" y="154"/>
                  </a:lnTo>
                  <a:lnTo>
                    <a:pt x="150" y="154"/>
                  </a:lnTo>
                  <a:lnTo>
                    <a:pt x="149" y="153"/>
                  </a:lnTo>
                  <a:lnTo>
                    <a:pt x="146" y="151"/>
                  </a:lnTo>
                  <a:lnTo>
                    <a:pt x="145" y="149"/>
                  </a:lnTo>
                  <a:lnTo>
                    <a:pt x="145" y="147"/>
                  </a:lnTo>
                  <a:lnTo>
                    <a:pt x="143" y="145"/>
                  </a:lnTo>
                  <a:lnTo>
                    <a:pt x="142" y="142"/>
                  </a:lnTo>
                  <a:lnTo>
                    <a:pt x="141" y="142"/>
                  </a:lnTo>
                  <a:lnTo>
                    <a:pt x="141" y="140"/>
                  </a:lnTo>
                  <a:lnTo>
                    <a:pt x="141" y="140"/>
                  </a:lnTo>
                  <a:lnTo>
                    <a:pt x="136" y="139"/>
                  </a:lnTo>
                  <a:lnTo>
                    <a:pt x="131" y="139"/>
                  </a:lnTo>
                  <a:lnTo>
                    <a:pt x="128" y="137"/>
                  </a:lnTo>
                  <a:lnTo>
                    <a:pt x="127" y="133"/>
                  </a:lnTo>
                  <a:lnTo>
                    <a:pt x="125" y="132"/>
                  </a:lnTo>
                  <a:lnTo>
                    <a:pt x="123" y="131"/>
                  </a:lnTo>
                  <a:lnTo>
                    <a:pt x="122" y="129"/>
                  </a:lnTo>
                  <a:lnTo>
                    <a:pt x="119" y="126"/>
                  </a:lnTo>
                  <a:lnTo>
                    <a:pt x="115" y="123"/>
                  </a:lnTo>
                  <a:lnTo>
                    <a:pt x="112" y="121"/>
                  </a:lnTo>
                  <a:lnTo>
                    <a:pt x="108" y="120"/>
                  </a:lnTo>
                  <a:lnTo>
                    <a:pt x="105" y="122"/>
                  </a:lnTo>
                  <a:lnTo>
                    <a:pt x="103" y="121"/>
                  </a:lnTo>
                  <a:lnTo>
                    <a:pt x="103" y="120"/>
                  </a:lnTo>
                  <a:lnTo>
                    <a:pt x="107" y="118"/>
                  </a:lnTo>
                  <a:lnTo>
                    <a:pt x="112" y="115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20" y="117"/>
                  </a:lnTo>
                  <a:close/>
                  <a:moveTo>
                    <a:pt x="132" y="110"/>
                  </a:moveTo>
                  <a:lnTo>
                    <a:pt x="131" y="112"/>
                  </a:lnTo>
                  <a:lnTo>
                    <a:pt x="128" y="111"/>
                  </a:lnTo>
                  <a:lnTo>
                    <a:pt x="126" y="106"/>
                  </a:lnTo>
                  <a:lnTo>
                    <a:pt x="132" y="110"/>
                  </a:lnTo>
                  <a:close/>
                  <a:moveTo>
                    <a:pt x="136" y="109"/>
                  </a:moveTo>
                  <a:lnTo>
                    <a:pt x="134" y="109"/>
                  </a:lnTo>
                  <a:lnTo>
                    <a:pt x="136" y="106"/>
                  </a:lnTo>
                  <a:lnTo>
                    <a:pt x="138" y="104"/>
                  </a:lnTo>
                  <a:lnTo>
                    <a:pt x="137" y="107"/>
                  </a:lnTo>
                  <a:lnTo>
                    <a:pt x="136" y="109"/>
                  </a:lnTo>
                  <a:close/>
                  <a:moveTo>
                    <a:pt x="216" y="101"/>
                  </a:moveTo>
                  <a:lnTo>
                    <a:pt x="215" y="104"/>
                  </a:lnTo>
                  <a:lnTo>
                    <a:pt x="220" y="108"/>
                  </a:lnTo>
                  <a:lnTo>
                    <a:pt x="221" y="111"/>
                  </a:lnTo>
                  <a:lnTo>
                    <a:pt x="222" y="113"/>
                  </a:lnTo>
                  <a:lnTo>
                    <a:pt x="221" y="113"/>
                  </a:lnTo>
                  <a:lnTo>
                    <a:pt x="220" y="112"/>
                  </a:lnTo>
                  <a:lnTo>
                    <a:pt x="218" y="112"/>
                  </a:lnTo>
                  <a:lnTo>
                    <a:pt x="219" y="113"/>
                  </a:lnTo>
                  <a:lnTo>
                    <a:pt x="220" y="115"/>
                  </a:lnTo>
                  <a:lnTo>
                    <a:pt x="217" y="116"/>
                  </a:lnTo>
                  <a:lnTo>
                    <a:pt x="215" y="116"/>
                  </a:lnTo>
                  <a:lnTo>
                    <a:pt x="208" y="113"/>
                  </a:lnTo>
                  <a:lnTo>
                    <a:pt x="206" y="112"/>
                  </a:lnTo>
                  <a:lnTo>
                    <a:pt x="211" y="108"/>
                  </a:lnTo>
                  <a:lnTo>
                    <a:pt x="211" y="107"/>
                  </a:lnTo>
                  <a:lnTo>
                    <a:pt x="208" y="107"/>
                  </a:lnTo>
                  <a:lnTo>
                    <a:pt x="205" y="111"/>
                  </a:lnTo>
                  <a:lnTo>
                    <a:pt x="200" y="109"/>
                  </a:lnTo>
                  <a:lnTo>
                    <a:pt x="198" y="107"/>
                  </a:lnTo>
                  <a:lnTo>
                    <a:pt x="198" y="107"/>
                  </a:lnTo>
                  <a:lnTo>
                    <a:pt x="200" y="103"/>
                  </a:lnTo>
                  <a:lnTo>
                    <a:pt x="204" y="103"/>
                  </a:lnTo>
                  <a:lnTo>
                    <a:pt x="205" y="102"/>
                  </a:lnTo>
                  <a:lnTo>
                    <a:pt x="208" y="101"/>
                  </a:lnTo>
                  <a:lnTo>
                    <a:pt x="208" y="100"/>
                  </a:lnTo>
                  <a:lnTo>
                    <a:pt x="214" y="99"/>
                  </a:lnTo>
                  <a:lnTo>
                    <a:pt x="216" y="101"/>
                  </a:lnTo>
                  <a:close/>
                  <a:moveTo>
                    <a:pt x="15" y="97"/>
                  </a:moveTo>
                  <a:lnTo>
                    <a:pt x="15" y="100"/>
                  </a:lnTo>
                  <a:lnTo>
                    <a:pt x="11" y="98"/>
                  </a:lnTo>
                  <a:lnTo>
                    <a:pt x="8" y="96"/>
                  </a:lnTo>
                  <a:lnTo>
                    <a:pt x="6" y="91"/>
                  </a:lnTo>
                  <a:lnTo>
                    <a:pt x="0" y="85"/>
                  </a:lnTo>
                  <a:lnTo>
                    <a:pt x="0" y="84"/>
                  </a:lnTo>
                  <a:lnTo>
                    <a:pt x="2" y="82"/>
                  </a:lnTo>
                  <a:lnTo>
                    <a:pt x="6" y="81"/>
                  </a:lnTo>
                  <a:lnTo>
                    <a:pt x="8" y="82"/>
                  </a:lnTo>
                  <a:lnTo>
                    <a:pt x="10" y="83"/>
                  </a:lnTo>
                  <a:lnTo>
                    <a:pt x="10" y="84"/>
                  </a:lnTo>
                  <a:lnTo>
                    <a:pt x="7" y="87"/>
                  </a:lnTo>
                  <a:lnTo>
                    <a:pt x="7" y="87"/>
                  </a:lnTo>
                  <a:lnTo>
                    <a:pt x="8" y="90"/>
                  </a:lnTo>
                  <a:lnTo>
                    <a:pt x="8" y="90"/>
                  </a:lnTo>
                  <a:lnTo>
                    <a:pt x="10" y="94"/>
                  </a:lnTo>
                  <a:lnTo>
                    <a:pt x="10" y="96"/>
                  </a:lnTo>
                  <a:lnTo>
                    <a:pt x="13" y="96"/>
                  </a:lnTo>
                  <a:lnTo>
                    <a:pt x="15" y="97"/>
                  </a:lnTo>
                  <a:close/>
                  <a:moveTo>
                    <a:pt x="185" y="74"/>
                  </a:moveTo>
                  <a:lnTo>
                    <a:pt x="184" y="76"/>
                  </a:lnTo>
                  <a:lnTo>
                    <a:pt x="183" y="78"/>
                  </a:lnTo>
                  <a:lnTo>
                    <a:pt x="182" y="82"/>
                  </a:lnTo>
                  <a:lnTo>
                    <a:pt x="180" y="82"/>
                  </a:lnTo>
                  <a:lnTo>
                    <a:pt x="180" y="81"/>
                  </a:lnTo>
                  <a:lnTo>
                    <a:pt x="179" y="80"/>
                  </a:lnTo>
                  <a:lnTo>
                    <a:pt x="179" y="78"/>
                  </a:lnTo>
                  <a:lnTo>
                    <a:pt x="178" y="78"/>
                  </a:lnTo>
                  <a:lnTo>
                    <a:pt x="177" y="80"/>
                  </a:lnTo>
                  <a:lnTo>
                    <a:pt x="177" y="81"/>
                  </a:lnTo>
                  <a:lnTo>
                    <a:pt x="175" y="81"/>
                  </a:lnTo>
                  <a:lnTo>
                    <a:pt x="173" y="80"/>
                  </a:lnTo>
                  <a:lnTo>
                    <a:pt x="173" y="77"/>
                  </a:lnTo>
                  <a:lnTo>
                    <a:pt x="173" y="74"/>
                  </a:lnTo>
                  <a:lnTo>
                    <a:pt x="173" y="74"/>
                  </a:lnTo>
                  <a:lnTo>
                    <a:pt x="178" y="73"/>
                  </a:lnTo>
                  <a:lnTo>
                    <a:pt x="180" y="76"/>
                  </a:lnTo>
                  <a:lnTo>
                    <a:pt x="182" y="74"/>
                  </a:lnTo>
                  <a:lnTo>
                    <a:pt x="183" y="73"/>
                  </a:lnTo>
                  <a:lnTo>
                    <a:pt x="185" y="73"/>
                  </a:lnTo>
                  <a:lnTo>
                    <a:pt x="185" y="74"/>
                  </a:lnTo>
                  <a:close/>
                  <a:moveTo>
                    <a:pt x="193" y="56"/>
                  </a:moveTo>
                  <a:lnTo>
                    <a:pt x="189" y="57"/>
                  </a:lnTo>
                  <a:lnTo>
                    <a:pt x="185" y="54"/>
                  </a:lnTo>
                  <a:lnTo>
                    <a:pt x="189" y="53"/>
                  </a:lnTo>
                  <a:lnTo>
                    <a:pt x="191" y="53"/>
                  </a:lnTo>
                  <a:lnTo>
                    <a:pt x="192" y="54"/>
                  </a:lnTo>
                  <a:lnTo>
                    <a:pt x="193" y="56"/>
                  </a:lnTo>
                  <a:close/>
                  <a:moveTo>
                    <a:pt x="164" y="48"/>
                  </a:moveTo>
                  <a:lnTo>
                    <a:pt x="159" y="49"/>
                  </a:lnTo>
                  <a:lnTo>
                    <a:pt x="156" y="47"/>
                  </a:lnTo>
                  <a:lnTo>
                    <a:pt x="156" y="45"/>
                  </a:lnTo>
                  <a:lnTo>
                    <a:pt x="158" y="42"/>
                  </a:lnTo>
                  <a:lnTo>
                    <a:pt x="159" y="41"/>
                  </a:lnTo>
                  <a:lnTo>
                    <a:pt x="162" y="41"/>
                  </a:lnTo>
                  <a:lnTo>
                    <a:pt x="164" y="43"/>
                  </a:lnTo>
                  <a:lnTo>
                    <a:pt x="164" y="44"/>
                  </a:lnTo>
                  <a:lnTo>
                    <a:pt x="164" y="46"/>
                  </a:lnTo>
                  <a:lnTo>
                    <a:pt x="164" y="48"/>
                  </a:lnTo>
                  <a:close/>
                  <a:moveTo>
                    <a:pt x="213" y="2"/>
                  </a:moveTo>
                  <a:lnTo>
                    <a:pt x="216" y="3"/>
                  </a:lnTo>
                  <a:lnTo>
                    <a:pt x="217" y="4"/>
                  </a:lnTo>
                  <a:lnTo>
                    <a:pt x="219" y="5"/>
                  </a:lnTo>
                  <a:lnTo>
                    <a:pt x="220" y="7"/>
                  </a:lnTo>
                  <a:lnTo>
                    <a:pt x="221" y="7"/>
                  </a:lnTo>
                  <a:lnTo>
                    <a:pt x="222" y="10"/>
                  </a:lnTo>
                  <a:lnTo>
                    <a:pt x="222" y="15"/>
                  </a:lnTo>
                  <a:lnTo>
                    <a:pt x="222" y="17"/>
                  </a:lnTo>
                  <a:lnTo>
                    <a:pt x="220" y="18"/>
                  </a:lnTo>
                  <a:lnTo>
                    <a:pt x="213" y="22"/>
                  </a:lnTo>
                  <a:lnTo>
                    <a:pt x="213" y="26"/>
                  </a:lnTo>
                  <a:lnTo>
                    <a:pt x="213" y="28"/>
                  </a:lnTo>
                  <a:lnTo>
                    <a:pt x="213" y="29"/>
                  </a:lnTo>
                  <a:lnTo>
                    <a:pt x="214" y="30"/>
                  </a:lnTo>
                  <a:lnTo>
                    <a:pt x="214" y="32"/>
                  </a:lnTo>
                  <a:lnTo>
                    <a:pt x="213" y="34"/>
                  </a:lnTo>
                  <a:lnTo>
                    <a:pt x="210" y="37"/>
                  </a:lnTo>
                  <a:lnTo>
                    <a:pt x="208" y="40"/>
                  </a:lnTo>
                  <a:lnTo>
                    <a:pt x="206" y="43"/>
                  </a:lnTo>
                  <a:lnTo>
                    <a:pt x="205" y="43"/>
                  </a:lnTo>
                  <a:lnTo>
                    <a:pt x="204" y="43"/>
                  </a:lnTo>
                  <a:lnTo>
                    <a:pt x="203" y="42"/>
                  </a:lnTo>
                  <a:lnTo>
                    <a:pt x="198" y="38"/>
                  </a:lnTo>
                  <a:lnTo>
                    <a:pt x="187" y="37"/>
                  </a:lnTo>
                  <a:lnTo>
                    <a:pt x="181" y="35"/>
                  </a:lnTo>
                  <a:lnTo>
                    <a:pt x="179" y="35"/>
                  </a:lnTo>
                  <a:lnTo>
                    <a:pt x="174" y="32"/>
                  </a:lnTo>
                  <a:lnTo>
                    <a:pt x="171" y="33"/>
                  </a:lnTo>
                  <a:lnTo>
                    <a:pt x="164" y="38"/>
                  </a:lnTo>
                  <a:lnTo>
                    <a:pt x="161" y="38"/>
                  </a:lnTo>
                  <a:lnTo>
                    <a:pt x="157" y="35"/>
                  </a:lnTo>
                  <a:lnTo>
                    <a:pt x="154" y="34"/>
                  </a:lnTo>
                  <a:lnTo>
                    <a:pt x="152" y="36"/>
                  </a:lnTo>
                  <a:lnTo>
                    <a:pt x="147" y="41"/>
                  </a:lnTo>
                  <a:lnTo>
                    <a:pt x="142" y="44"/>
                  </a:lnTo>
                  <a:lnTo>
                    <a:pt x="137" y="43"/>
                  </a:lnTo>
                  <a:lnTo>
                    <a:pt x="131" y="43"/>
                  </a:lnTo>
                  <a:lnTo>
                    <a:pt x="131" y="46"/>
                  </a:lnTo>
                  <a:lnTo>
                    <a:pt x="132" y="48"/>
                  </a:lnTo>
                  <a:lnTo>
                    <a:pt x="135" y="51"/>
                  </a:lnTo>
                  <a:lnTo>
                    <a:pt x="134" y="54"/>
                  </a:lnTo>
                  <a:lnTo>
                    <a:pt x="135" y="56"/>
                  </a:lnTo>
                  <a:lnTo>
                    <a:pt x="137" y="57"/>
                  </a:lnTo>
                  <a:lnTo>
                    <a:pt x="140" y="57"/>
                  </a:lnTo>
                  <a:lnTo>
                    <a:pt x="146" y="60"/>
                  </a:lnTo>
                  <a:lnTo>
                    <a:pt x="148" y="63"/>
                  </a:lnTo>
                  <a:lnTo>
                    <a:pt x="150" y="68"/>
                  </a:lnTo>
                  <a:lnTo>
                    <a:pt x="147" y="65"/>
                  </a:lnTo>
                  <a:lnTo>
                    <a:pt x="144" y="62"/>
                  </a:lnTo>
                  <a:lnTo>
                    <a:pt x="141" y="61"/>
                  </a:lnTo>
                  <a:lnTo>
                    <a:pt x="136" y="59"/>
                  </a:lnTo>
                  <a:lnTo>
                    <a:pt x="134" y="59"/>
                  </a:lnTo>
                  <a:lnTo>
                    <a:pt x="131" y="60"/>
                  </a:lnTo>
                  <a:lnTo>
                    <a:pt x="130" y="61"/>
                  </a:lnTo>
                  <a:lnTo>
                    <a:pt x="134" y="65"/>
                  </a:lnTo>
                  <a:lnTo>
                    <a:pt x="136" y="67"/>
                  </a:lnTo>
                  <a:lnTo>
                    <a:pt x="138" y="69"/>
                  </a:lnTo>
                  <a:lnTo>
                    <a:pt x="139" y="73"/>
                  </a:lnTo>
                  <a:lnTo>
                    <a:pt x="139" y="74"/>
                  </a:lnTo>
                  <a:lnTo>
                    <a:pt x="137" y="75"/>
                  </a:lnTo>
                  <a:lnTo>
                    <a:pt x="134" y="73"/>
                  </a:lnTo>
                  <a:lnTo>
                    <a:pt x="128" y="65"/>
                  </a:lnTo>
                  <a:lnTo>
                    <a:pt x="121" y="63"/>
                  </a:lnTo>
                  <a:lnTo>
                    <a:pt x="120" y="65"/>
                  </a:lnTo>
                  <a:lnTo>
                    <a:pt x="121" y="69"/>
                  </a:lnTo>
                  <a:lnTo>
                    <a:pt x="122" y="71"/>
                  </a:lnTo>
                  <a:lnTo>
                    <a:pt x="129" y="76"/>
                  </a:lnTo>
                  <a:lnTo>
                    <a:pt x="128" y="76"/>
                  </a:lnTo>
                  <a:lnTo>
                    <a:pt x="127" y="77"/>
                  </a:lnTo>
                  <a:lnTo>
                    <a:pt x="120" y="74"/>
                  </a:lnTo>
                  <a:lnTo>
                    <a:pt x="118" y="70"/>
                  </a:lnTo>
                  <a:lnTo>
                    <a:pt x="117" y="65"/>
                  </a:lnTo>
                  <a:lnTo>
                    <a:pt x="111" y="61"/>
                  </a:lnTo>
                  <a:lnTo>
                    <a:pt x="104" y="57"/>
                  </a:lnTo>
                  <a:lnTo>
                    <a:pt x="102" y="54"/>
                  </a:lnTo>
                  <a:lnTo>
                    <a:pt x="104" y="52"/>
                  </a:lnTo>
                  <a:lnTo>
                    <a:pt x="105" y="49"/>
                  </a:lnTo>
                  <a:lnTo>
                    <a:pt x="101" y="50"/>
                  </a:lnTo>
                  <a:lnTo>
                    <a:pt x="99" y="51"/>
                  </a:lnTo>
                  <a:lnTo>
                    <a:pt x="95" y="53"/>
                  </a:lnTo>
                  <a:lnTo>
                    <a:pt x="95" y="56"/>
                  </a:lnTo>
                  <a:lnTo>
                    <a:pt x="96" y="59"/>
                  </a:lnTo>
                  <a:lnTo>
                    <a:pt x="95" y="62"/>
                  </a:lnTo>
                  <a:lnTo>
                    <a:pt x="93" y="69"/>
                  </a:lnTo>
                  <a:lnTo>
                    <a:pt x="95" y="72"/>
                  </a:lnTo>
                  <a:lnTo>
                    <a:pt x="102" y="82"/>
                  </a:lnTo>
                  <a:lnTo>
                    <a:pt x="105" y="89"/>
                  </a:lnTo>
                  <a:lnTo>
                    <a:pt x="107" y="92"/>
                  </a:lnTo>
                  <a:lnTo>
                    <a:pt x="111" y="95"/>
                  </a:lnTo>
                  <a:lnTo>
                    <a:pt x="115" y="100"/>
                  </a:lnTo>
                  <a:lnTo>
                    <a:pt x="117" y="103"/>
                  </a:lnTo>
                  <a:lnTo>
                    <a:pt x="118" y="107"/>
                  </a:lnTo>
                  <a:lnTo>
                    <a:pt x="114" y="111"/>
                  </a:lnTo>
                  <a:lnTo>
                    <a:pt x="112" y="111"/>
                  </a:lnTo>
                  <a:lnTo>
                    <a:pt x="111" y="109"/>
                  </a:lnTo>
                  <a:lnTo>
                    <a:pt x="113" y="106"/>
                  </a:lnTo>
                  <a:lnTo>
                    <a:pt x="112" y="105"/>
                  </a:lnTo>
                  <a:lnTo>
                    <a:pt x="107" y="101"/>
                  </a:lnTo>
                  <a:lnTo>
                    <a:pt x="105" y="102"/>
                  </a:lnTo>
                  <a:lnTo>
                    <a:pt x="102" y="105"/>
                  </a:lnTo>
                  <a:lnTo>
                    <a:pt x="104" y="108"/>
                  </a:lnTo>
                  <a:lnTo>
                    <a:pt x="106" y="111"/>
                  </a:lnTo>
                  <a:lnTo>
                    <a:pt x="106" y="113"/>
                  </a:lnTo>
                  <a:lnTo>
                    <a:pt x="109" y="113"/>
                  </a:lnTo>
                  <a:lnTo>
                    <a:pt x="105" y="117"/>
                  </a:lnTo>
                  <a:lnTo>
                    <a:pt x="101" y="119"/>
                  </a:lnTo>
                  <a:lnTo>
                    <a:pt x="97" y="119"/>
                  </a:lnTo>
                  <a:lnTo>
                    <a:pt x="95" y="119"/>
                  </a:lnTo>
                  <a:lnTo>
                    <a:pt x="93" y="120"/>
                  </a:lnTo>
                  <a:lnTo>
                    <a:pt x="96" y="121"/>
                  </a:lnTo>
                  <a:lnTo>
                    <a:pt x="98" y="121"/>
                  </a:lnTo>
                  <a:lnTo>
                    <a:pt x="100" y="123"/>
                  </a:lnTo>
                  <a:lnTo>
                    <a:pt x="108" y="125"/>
                  </a:lnTo>
                  <a:lnTo>
                    <a:pt x="112" y="128"/>
                  </a:lnTo>
                  <a:lnTo>
                    <a:pt x="115" y="129"/>
                  </a:lnTo>
                  <a:lnTo>
                    <a:pt x="119" y="134"/>
                  </a:lnTo>
                  <a:lnTo>
                    <a:pt x="125" y="136"/>
                  </a:lnTo>
                  <a:lnTo>
                    <a:pt x="129" y="141"/>
                  </a:lnTo>
                  <a:lnTo>
                    <a:pt x="134" y="142"/>
                  </a:lnTo>
                  <a:lnTo>
                    <a:pt x="138" y="144"/>
                  </a:lnTo>
                  <a:lnTo>
                    <a:pt x="139" y="146"/>
                  </a:lnTo>
                  <a:lnTo>
                    <a:pt x="140" y="150"/>
                  </a:lnTo>
                  <a:lnTo>
                    <a:pt x="141" y="157"/>
                  </a:lnTo>
                  <a:lnTo>
                    <a:pt x="141" y="163"/>
                  </a:lnTo>
                  <a:lnTo>
                    <a:pt x="141" y="164"/>
                  </a:lnTo>
                  <a:lnTo>
                    <a:pt x="141" y="167"/>
                  </a:lnTo>
                  <a:lnTo>
                    <a:pt x="140" y="168"/>
                  </a:lnTo>
                  <a:lnTo>
                    <a:pt x="138" y="169"/>
                  </a:lnTo>
                  <a:lnTo>
                    <a:pt x="135" y="164"/>
                  </a:lnTo>
                  <a:lnTo>
                    <a:pt x="131" y="160"/>
                  </a:lnTo>
                  <a:lnTo>
                    <a:pt x="126" y="155"/>
                  </a:lnTo>
                  <a:lnTo>
                    <a:pt x="125" y="154"/>
                  </a:lnTo>
                  <a:lnTo>
                    <a:pt x="123" y="154"/>
                  </a:lnTo>
                  <a:lnTo>
                    <a:pt x="121" y="156"/>
                  </a:lnTo>
                  <a:lnTo>
                    <a:pt x="113" y="157"/>
                  </a:lnTo>
                  <a:lnTo>
                    <a:pt x="110" y="159"/>
                  </a:lnTo>
                  <a:lnTo>
                    <a:pt x="109" y="159"/>
                  </a:lnTo>
                  <a:lnTo>
                    <a:pt x="109" y="160"/>
                  </a:lnTo>
                  <a:lnTo>
                    <a:pt x="110" y="161"/>
                  </a:lnTo>
                  <a:lnTo>
                    <a:pt x="112" y="164"/>
                  </a:lnTo>
                  <a:lnTo>
                    <a:pt x="112" y="167"/>
                  </a:lnTo>
                  <a:lnTo>
                    <a:pt x="113" y="170"/>
                  </a:lnTo>
                  <a:lnTo>
                    <a:pt x="115" y="172"/>
                  </a:lnTo>
                  <a:lnTo>
                    <a:pt x="118" y="172"/>
                  </a:lnTo>
                  <a:lnTo>
                    <a:pt x="120" y="172"/>
                  </a:lnTo>
                  <a:lnTo>
                    <a:pt x="120" y="174"/>
                  </a:lnTo>
                  <a:lnTo>
                    <a:pt x="122" y="175"/>
                  </a:lnTo>
                  <a:lnTo>
                    <a:pt x="123" y="176"/>
                  </a:lnTo>
                  <a:lnTo>
                    <a:pt x="123" y="178"/>
                  </a:lnTo>
                  <a:lnTo>
                    <a:pt x="115" y="180"/>
                  </a:lnTo>
                  <a:lnTo>
                    <a:pt x="113" y="181"/>
                  </a:lnTo>
                  <a:lnTo>
                    <a:pt x="112" y="182"/>
                  </a:lnTo>
                  <a:lnTo>
                    <a:pt x="111" y="181"/>
                  </a:lnTo>
                  <a:lnTo>
                    <a:pt x="111" y="178"/>
                  </a:lnTo>
                  <a:lnTo>
                    <a:pt x="108" y="176"/>
                  </a:lnTo>
                  <a:lnTo>
                    <a:pt x="106" y="175"/>
                  </a:lnTo>
                  <a:lnTo>
                    <a:pt x="102" y="174"/>
                  </a:lnTo>
                  <a:lnTo>
                    <a:pt x="100" y="172"/>
                  </a:lnTo>
                  <a:lnTo>
                    <a:pt x="98" y="174"/>
                  </a:lnTo>
                  <a:lnTo>
                    <a:pt x="100" y="180"/>
                  </a:lnTo>
                  <a:lnTo>
                    <a:pt x="102" y="184"/>
                  </a:lnTo>
                  <a:lnTo>
                    <a:pt x="107" y="195"/>
                  </a:lnTo>
                  <a:lnTo>
                    <a:pt x="109" y="201"/>
                  </a:lnTo>
                  <a:lnTo>
                    <a:pt x="110" y="204"/>
                  </a:lnTo>
                  <a:lnTo>
                    <a:pt x="109" y="210"/>
                  </a:lnTo>
                  <a:lnTo>
                    <a:pt x="111" y="213"/>
                  </a:lnTo>
                  <a:lnTo>
                    <a:pt x="112" y="217"/>
                  </a:lnTo>
                  <a:lnTo>
                    <a:pt x="111" y="217"/>
                  </a:lnTo>
                  <a:lnTo>
                    <a:pt x="109" y="216"/>
                  </a:lnTo>
                  <a:lnTo>
                    <a:pt x="107" y="214"/>
                  </a:lnTo>
                  <a:lnTo>
                    <a:pt x="102" y="208"/>
                  </a:lnTo>
                  <a:lnTo>
                    <a:pt x="100" y="204"/>
                  </a:lnTo>
                  <a:lnTo>
                    <a:pt x="98" y="204"/>
                  </a:lnTo>
                  <a:lnTo>
                    <a:pt x="95" y="204"/>
                  </a:lnTo>
                  <a:lnTo>
                    <a:pt x="91" y="213"/>
                  </a:lnTo>
                  <a:lnTo>
                    <a:pt x="91" y="217"/>
                  </a:lnTo>
                  <a:lnTo>
                    <a:pt x="89" y="216"/>
                  </a:lnTo>
                  <a:lnTo>
                    <a:pt x="87" y="215"/>
                  </a:lnTo>
                  <a:lnTo>
                    <a:pt x="88" y="210"/>
                  </a:lnTo>
                  <a:lnTo>
                    <a:pt x="87" y="207"/>
                  </a:lnTo>
                  <a:lnTo>
                    <a:pt x="83" y="200"/>
                  </a:lnTo>
                  <a:lnTo>
                    <a:pt x="80" y="199"/>
                  </a:lnTo>
                  <a:lnTo>
                    <a:pt x="80" y="197"/>
                  </a:lnTo>
                  <a:lnTo>
                    <a:pt x="78" y="194"/>
                  </a:lnTo>
                  <a:lnTo>
                    <a:pt x="76" y="195"/>
                  </a:lnTo>
                  <a:lnTo>
                    <a:pt x="74" y="196"/>
                  </a:lnTo>
                  <a:lnTo>
                    <a:pt x="74" y="200"/>
                  </a:lnTo>
                  <a:lnTo>
                    <a:pt x="73" y="203"/>
                  </a:lnTo>
                  <a:lnTo>
                    <a:pt x="72" y="206"/>
                  </a:lnTo>
                  <a:lnTo>
                    <a:pt x="67" y="201"/>
                  </a:lnTo>
                  <a:lnTo>
                    <a:pt x="62" y="192"/>
                  </a:lnTo>
                  <a:lnTo>
                    <a:pt x="62" y="187"/>
                  </a:lnTo>
                  <a:lnTo>
                    <a:pt x="66" y="183"/>
                  </a:lnTo>
                  <a:lnTo>
                    <a:pt x="65" y="180"/>
                  </a:lnTo>
                  <a:lnTo>
                    <a:pt x="62" y="174"/>
                  </a:lnTo>
                  <a:lnTo>
                    <a:pt x="57" y="170"/>
                  </a:lnTo>
                  <a:lnTo>
                    <a:pt x="54" y="169"/>
                  </a:lnTo>
                  <a:lnTo>
                    <a:pt x="53" y="164"/>
                  </a:lnTo>
                  <a:lnTo>
                    <a:pt x="50" y="162"/>
                  </a:lnTo>
                  <a:lnTo>
                    <a:pt x="48" y="161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54" y="154"/>
                  </a:lnTo>
                  <a:lnTo>
                    <a:pt x="57" y="147"/>
                  </a:lnTo>
                  <a:lnTo>
                    <a:pt x="58" y="147"/>
                  </a:lnTo>
                  <a:lnTo>
                    <a:pt x="61" y="148"/>
                  </a:lnTo>
                  <a:lnTo>
                    <a:pt x="65" y="148"/>
                  </a:lnTo>
                  <a:lnTo>
                    <a:pt x="68" y="144"/>
                  </a:lnTo>
                  <a:lnTo>
                    <a:pt x="70" y="142"/>
                  </a:lnTo>
                  <a:lnTo>
                    <a:pt x="74" y="142"/>
                  </a:lnTo>
                  <a:lnTo>
                    <a:pt x="83" y="148"/>
                  </a:lnTo>
                  <a:lnTo>
                    <a:pt x="93" y="151"/>
                  </a:lnTo>
                  <a:lnTo>
                    <a:pt x="98" y="153"/>
                  </a:lnTo>
                  <a:lnTo>
                    <a:pt x="101" y="157"/>
                  </a:lnTo>
                  <a:lnTo>
                    <a:pt x="102" y="157"/>
                  </a:lnTo>
                  <a:lnTo>
                    <a:pt x="105" y="157"/>
                  </a:lnTo>
                  <a:lnTo>
                    <a:pt x="104" y="155"/>
                  </a:lnTo>
                  <a:lnTo>
                    <a:pt x="104" y="153"/>
                  </a:lnTo>
                  <a:lnTo>
                    <a:pt x="106" y="152"/>
                  </a:lnTo>
                  <a:lnTo>
                    <a:pt x="111" y="152"/>
                  </a:lnTo>
                  <a:lnTo>
                    <a:pt x="112" y="152"/>
                  </a:lnTo>
                  <a:lnTo>
                    <a:pt x="113" y="150"/>
                  </a:lnTo>
                  <a:lnTo>
                    <a:pt x="112" y="148"/>
                  </a:lnTo>
                  <a:lnTo>
                    <a:pt x="111" y="147"/>
                  </a:lnTo>
                  <a:lnTo>
                    <a:pt x="109" y="147"/>
                  </a:lnTo>
                  <a:lnTo>
                    <a:pt x="107" y="147"/>
                  </a:lnTo>
                  <a:lnTo>
                    <a:pt x="105" y="147"/>
                  </a:lnTo>
                  <a:lnTo>
                    <a:pt x="102" y="146"/>
                  </a:lnTo>
                  <a:lnTo>
                    <a:pt x="101" y="145"/>
                  </a:lnTo>
                  <a:lnTo>
                    <a:pt x="100" y="144"/>
                  </a:lnTo>
                  <a:lnTo>
                    <a:pt x="94" y="142"/>
                  </a:lnTo>
                  <a:lnTo>
                    <a:pt x="89" y="137"/>
                  </a:lnTo>
                  <a:lnTo>
                    <a:pt x="88" y="140"/>
                  </a:lnTo>
                  <a:lnTo>
                    <a:pt x="85" y="141"/>
                  </a:lnTo>
                  <a:lnTo>
                    <a:pt x="83" y="141"/>
                  </a:lnTo>
                  <a:lnTo>
                    <a:pt x="74" y="139"/>
                  </a:lnTo>
                  <a:lnTo>
                    <a:pt x="69" y="140"/>
                  </a:lnTo>
                  <a:lnTo>
                    <a:pt x="67" y="141"/>
                  </a:lnTo>
                  <a:lnTo>
                    <a:pt x="64" y="141"/>
                  </a:lnTo>
                  <a:lnTo>
                    <a:pt x="62" y="142"/>
                  </a:lnTo>
                  <a:lnTo>
                    <a:pt x="59" y="142"/>
                  </a:lnTo>
                  <a:lnTo>
                    <a:pt x="56" y="139"/>
                  </a:lnTo>
                  <a:lnTo>
                    <a:pt x="55" y="136"/>
                  </a:lnTo>
                  <a:lnTo>
                    <a:pt x="54" y="136"/>
                  </a:lnTo>
                  <a:lnTo>
                    <a:pt x="54" y="138"/>
                  </a:lnTo>
                  <a:lnTo>
                    <a:pt x="53" y="140"/>
                  </a:lnTo>
                  <a:lnTo>
                    <a:pt x="49" y="141"/>
                  </a:lnTo>
                  <a:lnTo>
                    <a:pt x="48" y="140"/>
                  </a:lnTo>
                  <a:lnTo>
                    <a:pt x="46" y="135"/>
                  </a:lnTo>
                  <a:lnTo>
                    <a:pt x="43" y="129"/>
                  </a:lnTo>
                  <a:lnTo>
                    <a:pt x="39" y="124"/>
                  </a:lnTo>
                  <a:lnTo>
                    <a:pt x="37" y="123"/>
                  </a:lnTo>
                  <a:lnTo>
                    <a:pt x="37" y="120"/>
                  </a:lnTo>
                  <a:lnTo>
                    <a:pt x="37" y="118"/>
                  </a:lnTo>
                  <a:lnTo>
                    <a:pt x="40" y="117"/>
                  </a:lnTo>
                  <a:lnTo>
                    <a:pt x="46" y="120"/>
                  </a:lnTo>
                  <a:lnTo>
                    <a:pt x="48" y="119"/>
                  </a:lnTo>
                  <a:lnTo>
                    <a:pt x="49" y="118"/>
                  </a:lnTo>
                  <a:lnTo>
                    <a:pt x="48" y="115"/>
                  </a:lnTo>
                  <a:lnTo>
                    <a:pt x="48" y="113"/>
                  </a:lnTo>
                  <a:lnTo>
                    <a:pt x="46" y="113"/>
                  </a:lnTo>
                  <a:lnTo>
                    <a:pt x="44" y="113"/>
                  </a:lnTo>
                  <a:lnTo>
                    <a:pt x="41" y="113"/>
                  </a:lnTo>
                  <a:lnTo>
                    <a:pt x="37" y="114"/>
                  </a:lnTo>
                  <a:lnTo>
                    <a:pt x="35" y="113"/>
                  </a:lnTo>
                  <a:lnTo>
                    <a:pt x="34" y="112"/>
                  </a:lnTo>
                  <a:lnTo>
                    <a:pt x="30" y="109"/>
                  </a:lnTo>
                  <a:lnTo>
                    <a:pt x="27" y="105"/>
                  </a:lnTo>
                  <a:lnTo>
                    <a:pt x="21" y="101"/>
                  </a:lnTo>
                  <a:lnTo>
                    <a:pt x="18" y="92"/>
                  </a:lnTo>
                  <a:lnTo>
                    <a:pt x="15" y="89"/>
                  </a:lnTo>
                  <a:lnTo>
                    <a:pt x="12" y="85"/>
                  </a:lnTo>
                  <a:lnTo>
                    <a:pt x="13" y="85"/>
                  </a:lnTo>
                  <a:lnTo>
                    <a:pt x="14" y="86"/>
                  </a:lnTo>
                  <a:lnTo>
                    <a:pt x="16" y="88"/>
                  </a:lnTo>
                  <a:lnTo>
                    <a:pt x="18" y="88"/>
                  </a:lnTo>
                  <a:lnTo>
                    <a:pt x="20" y="87"/>
                  </a:lnTo>
                  <a:lnTo>
                    <a:pt x="21" y="86"/>
                  </a:lnTo>
                  <a:lnTo>
                    <a:pt x="21" y="84"/>
                  </a:lnTo>
                  <a:lnTo>
                    <a:pt x="21" y="82"/>
                  </a:lnTo>
                  <a:lnTo>
                    <a:pt x="22" y="82"/>
                  </a:lnTo>
                  <a:lnTo>
                    <a:pt x="24" y="82"/>
                  </a:lnTo>
                  <a:lnTo>
                    <a:pt x="24" y="82"/>
                  </a:lnTo>
                  <a:lnTo>
                    <a:pt x="24" y="80"/>
                  </a:lnTo>
                  <a:lnTo>
                    <a:pt x="23" y="78"/>
                  </a:lnTo>
                  <a:lnTo>
                    <a:pt x="22" y="76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4" y="73"/>
                  </a:lnTo>
                  <a:lnTo>
                    <a:pt x="25" y="71"/>
                  </a:lnTo>
                  <a:lnTo>
                    <a:pt x="26" y="71"/>
                  </a:lnTo>
                  <a:lnTo>
                    <a:pt x="28" y="71"/>
                  </a:lnTo>
                  <a:lnTo>
                    <a:pt x="31" y="70"/>
                  </a:lnTo>
                  <a:lnTo>
                    <a:pt x="33" y="69"/>
                  </a:lnTo>
                  <a:lnTo>
                    <a:pt x="33" y="67"/>
                  </a:lnTo>
                  <a:lnTo>
                    <a:pt x="34" y="63"/>
                  </a:lnTo>
                  <a:lnTo>
                    <a:pt x="35" y="61"/>
                  </a:lnTo>
                  <a:lnTo>
                    <a:pt x="36" y="60"/>
                  </a:lnTo>
                  <a:lnTo>
                    <a:pt x="37" y="57"/>
                  </a:lnTo>
                  <a:lnTo>
                    <a:pt x="38" y="55"/>
                  </a:lnTo>
                  <a:lnTo>
                    <a:pt x="40" y="54"/>
                  </a:lnTo>
                  <a:lnTo>
                    <a:pt x="42" y="53"/>
                  </a:lnTo>
                  <a:lnTo>
                    <a:pt x="44" y="50"/>
                  </a:lnTo>
                  <a:lnTo>
                    <a:pt x="44" y="48"/>
                  </a:lnTo>
                  <a:lnTo>
                    <a:pt x="44" y="46"/>
                  </a:lnTo>
                  <a:lnTo>
                    <a:pt x="43" y="44"/>
                  </a:lnTo>
                  <a:lnTo>
                    <a:pt x="42" y="42"/>
                  </a:lnTo>
                  <a:lnTo>
                    <a:pt x="43" y="38"/>
                  </a:lnTo>
                  <a:lnTo>
                    <a:pt x="47" y="38"/>
                  </a:lnTo>
                  <a:lnTo>
                    <a:pt x="48" y="38"/>
                  </a:lnTo>
                  <a:lnTo>
                    <a:pt x="54" y="38"/>
                  </a:lnTo>
                  <a:lnTo>
                    <a:pt x="57" y="36"/>
                  </a:lnTo>
                  <a:lnTo>
                    <a:pt x="59" y="36"/>
                  </a:lnTo>
                  <a:lnTo>
                    <a:pt x="62" y="38"/>
                  </a:lnTo>
                  <a:lnTo>
                    <a:pt x="63" y="37"/>
                  </a:lnTo>
                  <a:lnTo>
                    <a:pt x="68" y="34"/>
                  </a:lnTo>
                  <a:lnTo>
                    <a:pt x="73" y="27"/>
                  </a:lnTo>
                  <a:lnTo>
                    <a:pt x="75" y="27"/>
                  </a:lnTo>
                  <a:lnTo>
                    <a:pt x="80" y="26"/>
                  </a:lnTo>
                  <a:lnTo>
                    <a:pt x="81" y="26"/>
                  </a:lnTo>
                  <a:lnTo>
                    <a:pt x="83" y="26"/>
                  </a:lnTo>
                  <a:lnTo>
                    <a:pt x="89" y="27"/>
                  </a:lnTo>
                  <a:lnTo>
                    <a:pt x="91" y="27"/>
                  </a:lnTo>
                  <a:lnTo>
                    <a:pt x="95" y="26"/>
                  </a:lnTo>
                  <a:lnTo>
                    <a:pt x="99" y="24"/>
                  </a:lnTo>
                  <a:lnTo>
                    <a:pt x="100" y="19"/>
                  </a:lnTo>
                  <a:lnTo>
                    <a:pt x="101" y="18"/>
                  </a:lnTo>
                  <a:lnTo>
                    <a:pt x="103" y="18"/>
                  </a:lnTo>
                  <a:lnTo>
                    <a:pt x="105" y="18"/>
                  </a:lnTo>
                  <a:lnTo>
                    <a:pt x="108" y="18"/>
                  </a:lnTo>
                  <a:lnTo>
                    <a:pt x="112" y="18"/>
                  </a:lnTo>
                  <a:lnTo>
                    <a:pt x="115" y="16"/>
                  </a:lnTo>
                  <a:lnTo>
                    <a:pt x="119" y="16"/>
                  </a:lnTo>
                  <a:lnTo>
                    <a:pt x="121" y="15"/>
                  </a:lnTo>
                  <a:lnTo>
                    <a:pt x="125" y="16"/>
                  </a:lnTo>
                  <a:lnTo>
                    <a:pt x="128" y="16"/>
                  </a:lnTo>
                  <a:lnTo>
                    <a:pt x="132" y="14"/>
                  </a:lnTo>
                  <a:lnTo>
                    <a:pt x="136" y="13"/>
                  </a:lnTo>
                  <a:lnTo>
                    <a:pt x="139" y="13"/>
                  </a:lnTo>
                  <a:lnTo>
                    <a:pt x="140" y="13"/>
                  </a:lnTo>
                  <a:lnTo>
                    <a:pt x="141" y="12"/>
                  </a:lnTo>
                  <a:lnTo>
                    <a:pt x="141" y="10"/>
                  </a:lnTo>
                  <a:lnTo>
                    <a:pt x="147" y="10"/>
                  </a:lnTo>
                  <a:lnTo>
                    <a:pt x="148" y="10"/>
                  </a:lnTo>
                  <a:lnTo>
                    <a:pt x="152" y="10"/>
                  </a:lnTo>
                  <a:lnTo>
                    <a:pt x="154" y="8"/>
                  </a:lnTo>
                  <a:lnTo>
                    <a:pt x="156" y="8"/>
                  </a:lnTo>
                  <a:lnTo>
                    <a:pt x="158" y="12"/>
                  </a:lnTo>
                  <a:lnTo>
                    <a:pt x="158" y="13"/>
                  </a:lnTo>
                  <a:lnTo>
                    <a:pt x="160" y="14"/>
                  </a:lnTo>
                  <a:lnTo>
                    <a:pt x="164" y="17"/>
                  </a:lnTo>
                  <a:lnTo>
                    <a:pt x="164" y="16"/>
                  </a:lnTo>
                  <a:lnTo>
                    <a:pt x="166" y="15"/>
                  </a:lnTo>
                  <a:lnTo>
                    <a:pt x="171" y="16"/>
                  </a:lnTo>
                  <a:lnTo>
                    <a:pt x="175" y="19"/>
                  </a:lnTo>
                  <a:lnTo>
                    <a:pt x="179" y="22"/>
                  </a:lnTo>
                  <a:lnTo>
                    <a:pt x="183" y="21"/>
                  </a:lnTo>
                  <a:lnTo>
                    <a:pt x="188" y="19"/>
                  </a:lnTo>
                  <a:lnTo>
                    <a:pt x="191" y="19"/>
                  </a:lnTo>
                  <a:lnTo>
                    <a:pt x="194" y="19"/>
                  </a:lnTo>
                  <a:lnTo>
                    <a:pt x="196" y="18"/>
                  </a:lnTo>
                  <a:lnTo>
                    <a:pt x="200" y="19"/>
                  </a:lnTo>
                  <a:lnTo>
                    <a:pt x="205" y="17"/>
                  </a:lnTo>
                  <a:lnTo>
                    <a:pt x="207" y="16"/>
                  </a:lnTo>
                  <a:lnTo>
                    <a:pt x="208" y="13"/>
                  </a:lnTo>
                  <a:lnTo>
                    <a:pt x="208" y="10"/>
                  </a:lnTo>
                  <a:lnTo>
                    <a:pt x="206" y="6"/>
                  </a:lnTo>
                  <a:lnTo>
                    <a:pt x="205" y="5"/>
                  </a:lnTo>
                  <a:lnTo>
                    <a:pt x="205" y="3"/>
                  </a:lnTo>
                  <a:lnTo>
                    <a:pt x="206" y="2"/>
                  </a:lnTo>
                  <a:lnTo>
                    <a:pt x="206" y="1"/>
                  </a:lnTo>
                  <a:lnTo>
                    <a:pt x="210" y="0"/>
                  </a:lnTo>
                  <a:lnTo>
                    <a:pt x="213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" name="Freeform 96">
              <a:extLst>
                <a:ext uri="{FF2B5EF4-FFF2-40B4-BE49-F238E27FC236}">
                  <a16:creationId xmlns:a16="http://schemas.microsoft.com/office/drawing/2014/main" id="{19C164E5-4A07-C1D8-BBCE-645644E88D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7362" y="8385663"/>
              <a:ext cx="5497" cy="21981"/>
            </a:xfrm>
            <a:custGeom>
              <a:avLst/>
              <a:gdLst>
                <a:gd name="T0" fmla="*/ 3 w 6"/>
                <a:gd name="T1" fmla="*/ 13 h 17"/>
                <a:gd name="T2" fmla="*/ 2 w 6"/>
                <a:gd name="T3" fmla="*/ 16 h 17"/>
                <a:gd name="T4" fmla="*/ 1 w 6"/>
                <a:gd name="T5" fmla="*/ 14 h 17"/>
                <a:gd name="T6" fmla="*/ 1 w 6"/>
                <a:gd name="T7" fmla="*/ 12 h 17"/>
                <a:gd name="T8" fmla="*/ 0 w 6"/>
                <a:gd name="T9" fmla="*/ 8 h 17"/>
                <a:gd name="T10" fmla="*/ 3 w 6"/>
                <a:gd name="T11" fmla="*/ 4 h 17"/>
                <a:gd name="T12" fmla="*/ 3 w 6"/>
                <a:gd name="T13" fmla="*/ 1 h 17"/>
                <a:gd name="T14" fmla="*/ 5 w 6"/>
                <a:gd name="T15" fmla="*/ 0 h 17"/>
                <a:gd name="T16" fmla="*/ 4 w 6"/>
                <a:gd name="T17" fmla="*/ 4 h 17"/>
                <a:gd name="T18" fmla="*/ 3 w 6"/>
                <a:gd name="T19" fmla="*/ 7 h 17"/>
                <a:gd name="T20" fmla="*/ 4 w 6"/>
                <a:gd name="T21" fmla="*/ 10 h 17"/>
                <a:gd name="T22" fmla="*/ 5 w 6"/>
                <a:gd name="T23" fmla="*/ 13 h 17"/>
                <a:gd name="T24" fmla="*/ 3 w 6"/>
                <a:gd name="T25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17">
                  <a:moveTo>
                    <a:pt x="3" y="13"/>
                  </a:moveTo>
                  <a:lnTo>
                    <a:pt x="2" y="16"/>
                  </a:lnTo>
                  <a:lnTo>
                    <a:pt x="1" y="14"/>
                  </a:lnTo>
                  <a:lnTo>
                    <a:pt x="1" y="12"/>
                  </a:lnTo>
                  <a:lnTo>
                    <a:pt x="0" y="8"/>
                  </a:lnTo>
                  <a:lnTo>
                    <a:pt x="3" y="4"/>
                  </a:lnTo>
                  <a:lnTo>
                    <a:pt x="3" y="1"/>
                  </a:lnTo>
                  <a:lnTo>
                    <a:pt x="5" y="0"/>
                  </a:lnTo>
                  <a:lnTo>
                    <a:pt x="4" y="4"/>
                  </a:lnTo>
                  <a:lnTo>
                    <a:pt x="3" y="7"/>
                  </a:lnTo>
                  <a:lnTo>
                    <a:pt x="4" y="10"/>
                  </a:lnTo>
                  <a:lnTo>
                    <a:pt x="5" y="13"/>
                  </a:lnTo>
                  <a:lnTo>
                    <a:pt x="3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" name="Freeform 97">
              <a:extLst>
                <a:ext uri="{FF2B5EF4-FFF2-40B4-BE49-F238E27FC236}">
                  <a16:creationId xmlns:a16="http://schemas.microsoft.com/office/drawing/2014/main" id="{F0A893B8-9B2C-8199-B466-1F1B3D5DF1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2507" y="8358186"/>
              <a:ext cx="10990" cy="10990"/>
            </a:xfrm>
            <a:custGeom>
              <a:avLst/>
              <a:gdLst>
                <a:gd name="T0" fmla="*/ 5 w 8"/>
                <a:gd name="T1" fmla="*/ 7 h 10"/>
                <a:gd name="T2" fmla="*/ 5 w 8"/>
                <a:gd name="T3" fmla="*/ 9 h 10"/>
                <a:gd name="T4" fmla="*/ 2 w 8"/>
                <a:gd name="T5" fmla="*/ 8 h 10"/>
                <a:gd name="T6" fmla="*/ 0 w 8"/>
                <a:gd name="T7" fmla="*/ 6 h 10"/>
                <a:gd name="T8" fmla="*/ 0 w 8"/>
                <a:gd name="T9" fmla="*/ 2 h 10"/>
                <a:gd name="T10" fmla="*/ 1 w 8"/>
                <a:gd name="T11" fmla="*/ 1 h 10"/>
                <a:gd name="T12" fmla="*/ 2 w 8"/>
                <a:gd name="T13" fmla="*/ 0 h 10"/>
                <a:gd name="T14" fmla="*/ 3 w 8"/>
                <a:gd name="T15" fmla="*/ 2 h 10"/>
                <a:gd name="T16" fmla="*/ 7 w 8"/>
                <a:gd name="T17" fmla="*/ 5 h 10"/>
                <a:gd name="T18" fmla="*/ 5 w 8"/>
                <a:gd name="T1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0">
                  <a:moveTo>
                    <a:pt x="5" y="7"/>
                  </a:moveTo>
                  <a:lnTo>
                    <a:pt x="5" y="9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7" y="5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" name="Freeform 98">
              <a:extLst>
                <a:ext uri="{FF2B5EF4-FFF2-40B4-BE49-F238E27FC236}">
                  <a16:creationId xmlns:a16="http://schemas.microsoft.com/office/drawing/2014/main" id="{C77522DB-96FA-E08A-9F24-85F9C6539C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14840" y="8352692"/>
              <a:ext cx="21981" cy="27474"/>
            </a:xfrm>
            <a:custGeom>
              <a:avLst/>
              <a:gdLst>
                <a:gd name="T0" fmla="*/ 5 w 18"/>
                <a:gd name="T1" fmla="*/ 21 h 22"/>
                <a:gd name="T2" fmla="*/ 2 w 18"/>
                <a:gd name="T3" fmla="*/ 21 h 22"/>
                <a:gd name="T4" fmla="*/ 1 w 18"/>
                <a:gd name="T5" fmla="*/ 21 h 22"/>
                <a:gd name="T6" fmla="*/ 0 w 18"/>
                <a:gd name="T7" fmla="*/ 20 h 22"/>
                <a:gd name="T8" fmla="*/ 1 w 18"/>
                <a:gd name="T9" fmla="*/ 15 h 22"/>
                <a:gd name="T10" fmla="*/ 0 w 18"/>
                <a:gd name="T11" fmla="*/ 12 h 22"/>
                <a:gd name="T12" fmla="*/ 0 w 18"/>
                <a:gd name="T13" fmla="*/ 11 h 22"/>
                <a:gd name="T14" fmla="*/ 2 w 18"/>
                <a:gd name="T15" fmla="*/ 10 h 22"/>
                <a:gd name="T16" fmla="*/ 3 w 18"/>
                <a:gd name="T17" fmla="*/ 7 h 22"/>
                <a:gd name="T18" fmla="*/ 7 w 18"/>
                <a:gd name="T19" fmla="*/ 4 h 22"/>
                <a:gd name="T20" fmla="*/ 15 w 18"/>
                <a:gd name="T21" fmla="*/ 1 h 22"/>
                <a:gd name="T22" fmla="*/ 17 w 18"/>
                <a:gd name="T23" fmla="*/ 0 h 22"/>
                <a:gd name="T24" fmla="*/ 17 w 18"/>
                <a:gd name="T25" fmla="*/ 3 h 22"/>
                <a:gd name="T26" fmla="*/ 14 w 18"/>
                <a:gd name="T27" fmla="*/ 10 h 22"/>
                <a:gd name="T28" fmla="*/ 12 w 18"/>
                <a:gd name="T29" fmla="*/ 13 h 22"/>
                <a:gd name="T30" fmla="*/ 12 w 18"/>
                <a:gd name="T31" fmla="*/ 15 h 22"/>
                <a:gd name="T32" fmla="*/ 8 w 18"/>
                <a:gd name="T33" fmla="*/ 16 h 22"/>
                <a:gd name="T34" fmla="*/ 5 w 18"/>
                <a:gd name="T3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" h="22">
                  <a:moveTo>
                    <a:pt x="5" y="21"/>
                  </a:moveTo>
                  <a:lnTo>
                    <a:pt x="2" y="21"/>
                  </a:lnTo>
                  <a:lnTo>
                    <a:pt x="1" y="21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2" y="10"/>
                  </a:lnTo>
                  <a:lnTo>
                    <a:pt x="3" y="7"/>
                  </a:lnTo>
                  <a:lnTo>
                    <a:pt x="7" y="4"/>
                  </a:lnTo>
                  <a:lnTo>
                    <a:pt x="15" y="1"/>
                  </a:lnTo>
                  <a:lnTo>
                    <a:pt x="17" y="0"/>
                  </a:lnTo>
                  <a:lnTo>
                    <a:pt x="17" y="3"/>
                  </a:lnTo>
                  <a:lnTo>
                    <a:pt x="14" y="10"/>
                  </a:lnTo>
                  <a:lnTo>
                    <a:pt x="12" y="13"/>
                  </a:lnTo>
                  <a:lnTo>
                    <a:pt x="12" y="15"/>
                  </a:lnTo>
                  <a:lnTo>
                    <a:pt x="8" y="16"/>
                  </a:lnTo>
                  <a:lnTo>
                    <a:pt x="5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" name="Freeform 99">
              <a:extLst>
                <a:ext uri="{FF2B5EF4-FFF2-40B4-BE49-F238E27FC236}">
                  <a16:creationId xmlns:a16="http://schemas.microsoft.com/office/drawing/2014/main" id="{5AB96699-28C9-E119-4C95-1544889329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1420" y="8352692"/>
              <a:ext cx="5497" cy="5493"/>
            </a:xfrm>
            <a:custGeom>
              <a:avLst/>
              <a:gdLst>
                <a:gd name="T0" fmla="*/ 3 w 4"/>
                <a:gd name="T1" fmla="*/ 4 h 6"/>
                <a:gd name="T2" fmla="*/ 2 w 4"/>
                <a:gd name="T3" fmla="*/ 5 h 6"/>
                <a:gd name="T4" fmla="*/ 0 w 4"/>
                <a:gd name="T5" fmla="*/ 5 h 6"/>
                <a:gd name="T6" fmla="*/ 1 w 4"/>
                <a:gd name="T7" fmla="*/ 4 h 6"/>
                <a:gd name="T8" fmla="*/ 1 w 4"/>
                <a:gd name="T9" fmla="*/ 3 h 6"/>
                <a:gd name="T10" fmla="*/ 1 w 4"/>
                <a:gd name="T11" fmla="*/ 1 h 6"/>
                <a:gd name="T12" fmla="*/ 1 w 4"/>
                <a:gd name="T13" fmla="*/ 0 h 6"/>
                <a:gd name="T14" fmla="*/ 1 w 4"/>
                <a:gd name="T15" fmla="*/ 0 h 6"/>
                <a:gd name="T16" fmla="*/ 3 w 4"/>
                <a:gd name="T17" fmla="*/ 1 h 6"/>
                <a:gd name="T18" fmla="*/ 3 w 4"/>
                <a:gd name="T1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" name="Freeform 100">
              <a:extLst>
                <a:ext uri="{FF2B5EF4-FFF2-40B4-BE49-F238E27FC236}">
                  <a16:creationId xmlns:a16="http://schemas.microsoft.com/office/drawing/2014/main" id="{63969A73-0919-2D41-7A32-113DD5432A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4391" y="8341702"/>
              <a:ext cx="10990" cy="5493"/>
            </a:xfrm>
            <a:custGeom>
              <a:avLst/>
              <a:gdLst>
                <a:gd name="T0" fmla="*/ 6 w 7"/>
                <a:gd name="T1" fmla="*/ 2 h 6"/>
                <a:gd name="T2" fmla="*/ 4 w 7"/>
                <a:gd name="T3" fmla="*/ 3 h 6"/>
                <a:gd name="T4" fmla="*/ 2 w 7"/>
                <a:gd name="T5" fmla="*/ 5 h 6"/>
                <a:gd name="T6" fmla="*/ 0 w 7"/>
                <a:gd name="T7" fmla="*/ 3 h 6"/>
                <a:gd name="T8" fmla="*/ 0 w 7"/>
                <a:gd name="T9" fmla="*/ 1 h 6"/>
                <a:gd name="T10" fmla="*/ 2 w 7"/>
                <a:gd name="T11" fmla="*/ 2 h 6"/>
                <a:gd name="T12" fmla="*/ 4 w 7"/>
                <a:gd name="T13" fmla="*/ 1 h 6"/>
                <a:gd name="T14" fmla="*/ 4 w 7"/>
                <a:gd name="T15" fmla="*/ 0 h 6"/>
                <a:gd name="T16" fmla="*/ 5 w 7"/>
                <a:gd name="T17" fmla="*/ 0 h 6"/>
                <a:gd name="T18" fmla="*/ 6 w 7"/>
                <a:gd name="T1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lnTo>
                    <a:pt x="4" y="3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" name="Freeform 101">
              <a:extLst>
                <a:ext uri="{FF2B5EF4-FFF2-40B4-BE49-F238E27FC236}">
                  <a16:creationId xmlns:a16="http://schemas.microsoft.com/office/drawing/2014/main" id="{D64556B0-6D44-B00A-F5A1-73783C4796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0334" y="8341702"/>
              <a:ext cx="5497" cy="5493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0 w 3"/>
                <a:gd name="T5" fmla="*/ 2 h 5"/>
                <a:gd name="T6" fmla="*/ 0 w 3"/>
                <a:gd name="T7" fmla="*/ 1 h 5"/>
                <a:gd name="T8" fmla="*/ 2 w 3"/>
                <a:gd name="T9" fmla="*/ 0 h 5"/>
                <a:gd name="T10" fmla="*/ 2 w 3"/>
                <a:gd name="T11" fmla="*/ 0 h 5"/>
                <a:gd name="T12" fmla="*/ 2 w 3"/>
                <a:gd name="T13" fmla="*/ 0 h 5"/>
                <a:gd name="T14" fmla="*/ 2 w 3"/>
                <a:gd name="T15" fmla="*/ 2 h 5"/>
                <a:gd name="T16" fmla="*/ 2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" name="Freeform 102">
              <a:extLst>
                <a:ext uri="{FF2B5EF4-FFF2-40B4-BE49-F238E27FC236}">
                  <a16:creationId xmlns:a16="http://schemas.microsoft.com/office/drawing/2014/main" id="{536A1F86-3554-D301-4EC6-5E266DD19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2955" y="8336205"/>
              <a:ext cx="10990" cy="5497"/>
            </a:xfrm>
            <a:custGeom>
              <a:avLst/>
              <a:gdLst>
                <a:gd name="T0" fmla="*/ 6 w 7"/>
                <a:gd name="T1" fmla="*/ 0 h 5"/>
                <a:gd name="T2" fmla="*/ 6 w 7"/>
                <a:gd name="T3" fmla="*/ 2 h 5"/>
                <a:gd name="T4" fmla="*/ 6 w 7"/>
                <a:gd name="T5" fmla="*/ 3 h 5"/>
                <a:gd name="T6" fmla="*/ 0 w 7"/>
                <a:gd name="T7" fmla="*/ 4 h 5"/>
                <a:gd name="T8" fmla="*/ 0 w 7"/>
                <a:gd name="T9" fmla="*/ 1 h 5"/>
                <a:gd name="T10" fmla="*/ 0 w 7"/>
                <a:gd name="T11" fmla="*/ 0 h 5"/>
                <a:gd name="T12" fmla="*/ 3 w 7"/>
                <a:gd name="T13" fmla="*/ 1 h 5"/>
                <a:gd name="T14" fmla="*/ 3 w 7"/>
                <a:gd name="T15" fmla="*/ 1 h 5"/>
                <a:gd name="T16" fmla="*/ 4 w 7"/>
                <a:gd name="T17" fmla="*/ 0 h 5"/>
                <a:gd name="T18" fmla="*/ 6 w 7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lnTo>
                    <a:pt x="6" y="2"/>
                  </a:lnTo>
                  <a:lnTo>
                    <a:pt x="6" y="3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4" y="0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" name="Freeform 103">
              <a:extLst>
                <a:ext uri="{FF2B5EF4-FFF2-40B4-BE49-F238E27FC236}">
                  <a16:creationId xmlns:a16="http://schemas.microsoft.com/office/drawing/2014/main" id="{4A267F5A-861D-F855-00EC-799C6239B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5927" y="8336205"/>
              <a:ext cx="5493" cy="5497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5 h 6"/>
                <a:gd name="T4" fmla="*/ 1 w 6"/>
                <a:gd name="T5" fmla="*/ 2 h 6"/>
                <a:gd name="T6" fmla="*/ 0 w 6"/>
                <a:gd name="T7" fmla="*/ 1 h 6"/>
                <a:gd name="T8" fmla="*/ 1 w 6"/>
                <a:gd name="T9" fmla="*/ 0 h 6"/>
                <a:gd name="T10" fmla="*/ 5 w 6"/>
                <a:gd name="T11" fmla="*/ 2 h 6"/>
                <a:gd name="T12" fmla="*/ 4 w 6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4" y="5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" name="Freeform 104">
              <a:extLst>
                <a:ext uri="{FF2B5EF4-FFF2-40B4-BE49-F238E27FC236}">
                  <a16:creationId xmlns:a16="http://schemas.microsoft.com/office/drawing/2014/main" id="{77C6876E-8657-CF83-E731-9DF1534D5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1869" y="8330712"/>
              <a:ext cx="16484" cy="10990"/>
            </a:xfrm>
            <a:custGeom>
              <a:avLst/>
              <a:gdLst>
                <a:gd name="T0" fmla="*/ 1 w 15"/>
                <a:gd name="T1" fmla="*/ 7 h 8"/>
                <a:gd name="T2" fmla="*/ 0 w 15"/>
                <a:gd name="T3" fmla="*/ 7 h 8"/>
                <a:gd name="T4" fmla="*/ 1 w 15"/>
                <a:gd name="T5" fmla="*/ 5 h 8"/>
                <a:gd name="T6" fmla="*/ 4 w 15"/>
                <a:gd name="T7" fmla="*/ 3 h 8"/>
                <a:gd name="T8" fmla="*/ 9 w 15"/>
                <a:gd name="T9" fmla="*/ 0 h 8"/>
                <a:gd name="T10" fmla="*/ 11 w 15"/>
                <a:gd name="T11" fmla="*/ 0 h 8"/>
                <a:gd name="T12" fmla="*/ 14 w 15"/>
                <a:gd name="T13" fmla="*/ 1 h 8"/>
                <a:gd name="T14" fmla="*/ 9 w 15"/>
                <a:gd name="T15" fmla="*/ 4 h 8"/>
                <a:gd name="T16" fmla="*/ 8 w 15"/>
                <a:gd name="T17" fmla="*/ 5 h 8"/>
                <a:gd name="T18" fmla="*/ 4 w 15"/>
                <a:gd name="T19" fmla="*/ 6 h 8"/>
                <a:gd name="T20" fmla="*/ 1 w 15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8">
                  <a:moveTo>
                    <a:pt x="1" y="7"/>
                  </a:moveTo>
                  <a:lnTo>
                    <a:pt x="0" y="7"/>
                  </a:lnTo>
                  <a:lnTo>
                    <a:pt x="1" y="5"/>
                  </a:lnTo>
                  <a:lnTo>
                    <a:pt x="4" y="3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4" y="1"/>
                  </a:lnTo>
                  <a:lnTo>
                    <a:pt x="9" y="4"/>
                  </a:lnTo>
                  <a:lnTo>
                    <a:pt x="8" y="5"/>
                  </a:lnTo>
                  <a:lnTo>
                    <a:pt x="4" y="6"/>
                  </a:lnTo>
                  <a:lnTo>
                    <a:pt x="1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" name="Freeform 105">
              <a:extLst>
                <a:ext uri="{FF2B5EF4-FFF2-40B4-BE49-F238E27FC236}">
                  <a16:creationId xmlns:a16="http://schemas.microsoft.com/office/drawing/2014/main" id="{0A5CF4F2-7E0F-4A75-B0C5-4C53BCB517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7907" y="8330712"/>
              <a:ext cx="10990" cy="10990"/>
            </a:xfrm>
            <a:custGeom>
              <a:avLst/>
              <a:gdLst>
                <a:gd name="T0" fmla="*/ 4 w 11"/>
                <a:gd name="T1" fmla="*/ 6 h 7"/>
                <a:gd name="T2" fmla="*/ 0 w 11"/>
                <a:gd name="T3" fmla="*/ 6 h 7"/>
                <a:gd name="T4" fmla="*/ 0 w 11"/>
                <a:gd name="T5" fmla="*/ 6 h 7"/>
                <a:gd name="T6" fmla="*/ 1 w 11"/>
                <a:gd name="T7" fmla="*/ 5 h 7"/>
                <a:gd name="T8" fmla="*/ 2 w 11"/>
                <a:gd name="T9" fmla="*/ 4 h 7"/>
                <a:gd name="T10" fmla="*/ 3 w 11"/>
                <a:gd name="T11" fmla="*/ 4 h 7"/>
                <a:gd name="T12" fmla="*/ 6 w 11"/>
                <a:gd name="T13" fmla="*/ 2 h 7"/>
                <a:gd name="T14" fmla="*/ 8 w 11"/>
                <a:gd name="T15" fmla="*/ 0 h 7"/>
                <a:gd name="T16" fmla="*/ 10 w 11"/>
                <a:gd name="T17" fmla="*/ 1 h 7"/>
                <a:gd name="T18" fmla="*/ 7 w 11"/>
                <a:gd name="T19" fmla="*/ 2 h 7"/>
                <a:gd name="T20" fmla="*/ 4 w 11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4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" y="5"/>
                  </a:lnTo>
                  <a:lnTo>
                    <a:pt x="2" y="4"/>
                  </a:lnTo>
                  <a:lnTo>
                    <a:pt x="3" y="4"/>
                  </a:lnTo>
                  <a:lnTo>
                    <a:pt x="6" y="2"/>
                  </a:lnTo>
                  <a:lnTo>
                    <a:pt x="8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" name="Freeform 106">
              <a:extLst>
                <a:ext uri="{FF2B5EF4-FFF2-40B4-BE49-F238E27FC236}">
                  <a16:creationId xmlns:a16="http://schemas.microsoft.com/office/drawing/2014/main" id="{EE37C76A-E994-F741-F75E-369E8B0B7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3946" y="8325215"/>
              <a:ext cx="5493" cy="5497"/>
            </a:xfrm>
            <a:custGeom>
              <a:avLst/>
              <a:gdLst>
                <a:gd name="T0" fmla="*/ 1 w 4"/>
                <a:gd name="T1" fmla="*/ 5 h 6"/>
                <a:gd name="T2" fmla="*/ 0 w 4"/>
                <a:gd name="T3" fmla="*/ 5 h 6"/>
                <a:gd name="T4" fmla="*/ 0 w 4"/>
                <a:gd name="T5" fmla="*/ 3 h 6"/>
                <a:gd name="T6" fmla="*/ 0 w 4"/>
                <a:gd name="T7" fmla="*/ 2 h 6"/>
                <a:gd name="T8" fmla="*/ 0 w 4"/>
                <a:gd name="T9" fmla="*/ 0 h 6"/>
                <a:gd name="T10" fmla="*/ 1 w 4"/>
                <a:gd name="T11" fmla="*/ 0 h 6"/>
                <a:gd name="T12" fmla="*/ 3 w 4"/>
                <a:gd name="T13" fmla="*/ 3 h 6"/>
                <a:gd name="T14" fmla="*/ 1 w 4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3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" name="Freeform 107">
              <a:extLst>
                <a:ext uri="{FF2B5EF4-FFF2-40B4-BE49-F238E27FC236}">
                  <a16:creationId xmlns:a16="http://schemas.microsoft.com/office/drawing/2014/main" id="{8C5D0B95-EEC5-DDB4-AD47-48910ED32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1869" y="8319721"/>
              <a:ext cx="5493" cy="5493"/>
            </a:xfrm>
            <a:custGeom>
              <a:avLst/>
              <a:gdLst>
                <a:gd name="T0" fmla="*/ 4 w 6"/>
                <a:gd name="T1" fmla="*/ 5 h 6"/>
                <a:gd name="T2" fmla="*/ 1 w 6"/>
                <a:gd name="T3" fmla="*/ 5 h 6"/>
                <a:gd name="T4" fmla="*/ 2 w 6"/>
                <a:gd name="T5" fmla="*/ 2 h 6"/>
                <a:gd name="T6" fmla="*/ 0 w 6"/>
                <a:gd name="T7" fmla="*/ 0 h 6"/>
                <a:gd name="T8" fmla="*/ 2 w 6"/>
                <a:gd name="T9" fmla="*/ 1 h 6"/>
                <a:gd name="T10" fmla="*/ 4 w 6"/>
                <a:gd name="T11" fmla="*/ 3 h 6"/>
                <a:gd name="T12" fmla="*/ 5 w 6"/>
                <a:gd name="T13" fmla="*/ 4 h 6"/>
                <a:gd name="T14" fmla="*/ 5 w 6"/>
                <a:gd name="T15" fmla="*/ 4 h 6"/>
                <a:gd name="T16" fmla="*/ 4 w 6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4" y="5"/>
                  </a:moveTo>
                  <a:lnTo>
                    <a:pt x="1" y="5"/>
                  </a:lnTo>
                  <a:lnTo>
                    <a:pt x="2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4" y="3"/>
                  </a:lnTo>
                  <a:lnTo>
                    <a:pt x="5" y="4"/>
                  </a:lnTo>
                  <a:lnTo>
                    <a:pt x="5" y="4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" name="Freeform 108">
              <a:extLst>
                <a:ext uri="{FF2B5EF4-FFF2-40B4-BE49-F238E27FC236}">
                  <a16:creationId xmlns:a16="http://schemas.microsoft.com/office/drawing/2014/main" id="{2A870803-6AA1-00C2-8796-0F3F26ABA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0430" y="8319721"/>
              <a:ext cx="10990" cy="10990"/>
            </a:xfrm>
            <a:custGeom>
              <a:avLst/>
              <a:gdLst>
                <a:gd name="T0" fmla="*/ 6 w 7"/>
                <a:gd name="T1" fmla="*/ 3 h 8"/>
                <a:gd name="T2" fmla="*/ 3 w 7"/>
                <a:gd name="T3" fmla="*/ 7 h 8"/>
                <a:gd name="T4" fmla="*/ 1 w 7"/>
                <a:gd name="T5" fmla="*/ 7 h 8"/>
                <a:gd name="T6" fmla="*/ 0 w 7"/>
                <a:gd name="T7" fmla="*/ 5 h 8"/>
                <a:gd name="T8" fmla="*/ 1 w 7"/>
                <a:gd name="T9" fmla="*/ 2 h 8"/>
                <a:gd name="T10" fmla="*/ 4 w 7"/>
                <a:gd name="T11" fmla="*/ 0 h 8"/>
                <a:gd name="T12" fmla="*/ 6 w 7"/>
                <a:gd name="T13" fmla="*/ 1 h 8"/>
                <a:gd name="T14" fmla="*/ 6 w 7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6" y="3"/>
                  </a:moveTo>
                  <a:lnTo>
                    <a:pt x="3" y="7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2"/>
                  </a:lnTo>
                  <a:lnTo>
                    <a:pt x="4" y="0"/>
                  </a:lnTo>
                  <a:lnTo>
                    <a:pt x="6" y="1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" name="Freeform 109">
              <a:extLst>
                <a:ext uri="{FF2B5EF4-FFF2-40B4-BE49-F238E27FC236}">
                  <a16:creationId xmlns:a16="http://schemas.microsoft.com/office/drawing/2014/main" id="{48B7188D-9DAC-2277-9FC7-F9B650AFE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1420" y="8314224"/>
              <a:ext cx="10990" cy="16487"/>
            </a:xfrm>
            <a:custGeom>
              <a:avLst/>
              <a:gdLst>
                <a:gd name="T0" fmla="*/ 5 w 7"/>
                <a:gd name="T1" fmla="*/ 10 h 12"/>
                <a:gd name="T2" fmla="*/ 3 w 7"/>
                <a:gd name="T3" fmla="*/ 11 h 12"/>
                <a:gd name="T4" fmla="*/ 0 w 7"/>
                <a:gd name="T5" fmla="*/ 9 h 12"/>
                <a:gd name="T6" fmla="*/ 0 w 7"/>
                <a:gd name="T7" fmla="*/ 5 h 12"/>
                <a:gd name="T8" fmla="*/ 5 w 7"/>
                <a:gd name="T9" fmla="*/ 0 h 12"/>
                <a:gd name="T10" fmla="*/ 6 w 7"/>
                <a:gd name="T11" fmla="*/ 1 h 12"/>
                <a:gd name="T12" fmla="*/ 6 w 7"/>
                <a:gd name="T13" fmla="*/ 2 h 12"/>
                <a:gd name="T14" fmla="*/ 6 w 7"/>
                <a:gd name="T15" fmla="*/ 7 h 12"/>
                <a:gd name="T16" fmla="*/ 5 w 7"/>
                <a:gd name="T1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2">
                  <a:moveTo>
                    <a:pt x="5" y="10"/>
                  </a:moveTo>
                  <a:lnTo>
                    <a:pt x="3" y="11"/>
                  </a:lnTo>
                  <a:lnTo>
                    <a:pt x="0" y="9"/>
                  </a:lnTo>
                  <a:lnTo>
                    <a:pt x="0" y="5"/>
                  </a:lnTo>
                  <a:lnTo>
                    <a:pt x="5" y="0"/>
                  </a:lnTo>
                  <a:lnTo>
                    <a:pt x="6" y="1"/>
                  </a:lnTo>
                  <a:lnTo>
                    <a:pt x="6" y="2"/>
                  </a:lnTo>
                  <a:lnTo>
                    <a:pt x="6" y="7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" name="Freeform 110">
              <a:extLst>
                <a:ext uri="{FF2B5EF4-FFF2-40B4-BE49-F238E27FC236}">
                  <a16:creationId xmlns:a16="http://schemas.microsoft.com/office/drawing/2014/main" id="{1B598BB6-6FAB-D087-E1FA-39E3357A0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2955" y="8314224"/>
              <a:ext cx="5493" cy="5497"/>
            </a:xfrm>
            <a:custGeom>
              <a:avLst/>
              <a:gdLst>
                <a:gd name="T0" fmla="*/ 3 w 4"/>
                <a:gd name="T1" fmla="*/ 4 h 5"/>
                <a:gd name="T2" fmla="*/ 1 w 4"/>
                <a:gd name="T3" fmla="*/ 4 h 5"/>
                <a:gd name="T4" fmla="*/ 0 w 4"/>
                <a:gd name="T5" fmla="*/ 3 h 5"/>
                <a:gd name="T6" fmla="*/ 0 w 4"/>
                <a:gd name="T7" fmla="*/ 1 h 5"/>
                <a:gd name="T8" fmla="*/ 1 w 4"/>
                <a:gd name="T9" fmla="*/ 0 h 5"/>
                <a:gd name="T10" fmla="*/ 3 w 4"/>
                <a:gd name="T11" fmla="*/ 0 h 5"/>
                <a:gd name="T12" fmla="*/ 3 w 4"/>
                <a:gd name="T13" fmla="*/ 2 h 5"/>
                <a:gd name="T14" fmla="*/ 3 w 4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" name="Freeform 111">
              <a:extLst>
                <a:ext uri="{FF2B5EF4-FFF2-40B4-BE49-F238E27FC236}">
                  <a16:creationId xmlns:a16="http://schemas.microsoft.com/office/drawing/2014/main" id="{E48C4EBF-051E-F819-A082-2B4874851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2955" y="8303234"/>
              <a:ext cx="5493" cy="10990"/>
            </a:xfrm>
            <a:custGeom>
              <a:avLst/>
              <a:gdLst>
                <a:gd name="T0" fmla="*/ 2 w 4"/>
                <a:gd name="T1" fmla="*/ 5 h 8"/>
                <a:gd name="T2" fmla="*/ 0 w 4"/>
                <a:gd name="T3" fmla="*/ 7 h 8"/>
                <a:gd name="T4" fmla="*/ 1 w 4"/>
                <a:gd name="T5" fmla="*/ 4 h 8"/>
                <a:gd name="T6" fmla="*/ 0 w 4"/>
                <a:gd name="T7" fmla="*/ 2 h 8"/>
                <a:gd name="T8" fmla="*/ 1 w 4"/>
                <a:gd name="T9" fmla="*/ 1 h 8"/>
                <a:gd name="T10" fmla="*/ 2 w 4"/>
                <a:gd name="T11" fmla="*/ 0 h 8"/>
                <a:gd name="T12" fmla="*/ 2 w 4"/>
                <a:gd name="T13" fmla="*/ 1 h 8"/>
                <a:gd name="T14" fmla="*/ 3 w 4"/>
                <a:gd name="T15" fmla="*/ 3 h 8"/>
                <a:gd name="T16" fmla="*/ 2 w 4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5"/>
                  </a:moveTo>
                  <a:lnTo>
                    <a:pt x="0" y="7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1"/>
                  </a:lnTo>
                  <a:lnTo>
                    <a:pt x="3" y="3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" name="Freeform 112">
              <a:extLst>
                <a:ext uri="{FF2B5EF4-FFF2-40B4-BE49-F238E27FC236}">
                  <a16:creationId xmlns:a16="http://schemas.microsoft.com/office/drawing/2014/main" id="{FBE66C67-6B39-6504-E491-D51C9727E8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9439" y="8297740"/>
              <a:ext cx="5497" cy="5493"/>
            </a:xfrm>
            <a:custGeom>
              <a:avLst/>
              <a:gdLst>
                <a:gd name="T0" fmla="*/ 2 w 3"/>
                <a:gd name="T1" fmla="*/ 1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4 h 6"/>
                <a:gd name="T8" fmla="*/ 0 w 3"/>
                <a:gd name="T9" fmla="*/ 3 h 6"/>
                <a:gd name="T10" fmla="*/ 1 w 3"/>
                <a:gd name="T11" fmla="*/ 0 h 6"/>
                <a:gd name="T12" fmla="*/ 2 w 3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6">
                  <a:moveTo>
                    <a:pt x="2" y="1"/>
                  </a:moveTo>
                  <a:lnTo>
                    <a:pt x="2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" name="Freeform 113">
              <a:extLst>
                <a:ext uri="{FF2B5EF4-FFF2-40B4-BE49-F238E27FC236}">
                  <a16:creationId xmlns:a16="http://schemas.microsoft.com/office/drawing/2014/main" id="{BD562CB4-D7AF-577D-6C83-5B38D2D3D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1420" y="8297740"/>
              <a:ext cx="5497" cy="5493"/>
            </a:xfrm>
            <a:custGeom>
              <a:avLst/>
              <a:gdLst>
                <a:gd name="T0" fmla="*/ 3 w 6"/>
                <a:gd name="T1" fmla="*/ 3 h 5"/>
                <a:gd name="T2" fmla="*/ 0 w 6"/>
                <a:gd name="T3" fmla="*/ 4 h 5"/>
                <a:gd name="T4" fmla="*/ 0 w 6"/>
                <a:gd name="T5" fmla="*/ 1 h 5"/>
                <a:gd name="T6" fmla="*/ 1 w 6"/>
                <a:gd name="T7" fmla="*/ 0 h 5"/>
                <a:gd name="T8" fmla="*/ 5 w 6"/>
                <a:gd name="T9" fmla="*/ 1 h 5"/>
                <a:gd name="T10" fmla="*/ 5 w 6"/>
                <a:gd name="T11" fmla="*/ 3 h 5"/>
                <a:gd name="T12" fmla="*/ 3 w 6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3" y="3"/>
                  </a:move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" name="Freeform 114">
              <a:extLst>
                <a:ext uri="{FF2B5EF4-FFF2-40B4-BE49-F238E27FC236}">
                  <a16:creationId xmlns:a16="http://schemas.microsoft.com/office/drawing/2014/main" id="{14052390-2B69-2B03-F428-35ED171AC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3401" y="8292243"/>
              <a:ext cx="16487" cy="10990"/>
            </a:xfrm>
            <a:custGeom>
              <a:avLst/>
              <a:gdLst>
                <a:gd name="T0" fmla="*/ 2 w 13"/>
                <a:gd name="T1" fmla="*/ 5 h 7"/>
                <a:gd name="T2" fmla="*/ 0 w 13"/>
                <a:gd name="T3" fmla="*/ 6 h 7"/>
                <a:gd name="T4" fmla="*/ 1 w 13"/>
                <a:gd name="T5" fmla="*/ 4 h 7"/>
                <a:gd name="T6" fmla="*/ 3 w 13"/>
                <a:gd name="T7" fmla="*/ 1 h 7"/>
                <a:gd name="T8" fmla="*/ 8 w 13"/>
                <a:gd name="T9" fmla="*/ 1 h 7"/>
                <a:gd name="T10" fmla="*/ 11 w 13"/>
                <a:gd name="T11" fmla="*/ 0 h 7"/>
                <a:gd name="T12" fmla="*/ 12 w 13"/>
                <a:gd name="T13" fmla="*/ 0 h 7"/>
                <a:gd name="T14" fmla="*/ 10 w 13"/>
                <a:gd name="T15" fmla="*/ 1 h 7"/>
                <a:gd name="T16" fmla="*/ 8 w 13"/>
                <a:gd name="T17" fmla="*/ 4 h 7"/>
                <a:gd name="T18" fmla="*/ 2 w 13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7">
                  <a:moveTo>
                    <a:pt x="2" y="5"/>
                  </a:moveTo>
                  <a:lnTo>
                    <a:pt x="0" y="6"/>
                  </a:lnTo>
                  <a:lnTo>
                    <a:pt x="1" y="4"/>
                  </a:lnTo>
                  <a:lnTo>
                    <a:pt x="3" y="1"/>
                  </a:lnTo>
                  <a:lnTo>
                    <a:pt x="8" y="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8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" name="Freeform 115">
              <a:extLst>
                <a:ext uri="{FF2B5EF4-FFF2-40B4-BE49-F238E27FC236}">
                  <a16:creationId xmlns:a16="http://schemas.microsoft.com/office/drawing/2014/main" id="{518244F6-E7EC-8AE7-F32B-445EF069B6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04936" y="8292243"/>
              <a:ext cx="10990" cy="10990"/>
            </a:xfrm>
            <a:custGeom>
              <a:avLst/>
              <a:gdLst>
                <a:gd name="T0" fmla="*/ 8 w 9"/>
                <a:gd name="T1" fmla="*/ 4 h 7"/>
                <a:gd name="T2" fmla="*/ 7 w 9"/>
                <a:gd name="T3" fmla="*/ 6 h 7"/>
                <a:gd name="T4" fmla="*/ 5 w 9"/>
                <a:gd name="T5" fmla="*/ 6 h 7"/>
                <a:gd name="T6" fmla="*/ 2 w 9"/>
                <a:gd name="T7" fmla="*/ 3 h 7"/>
                <a:gd name="T8" fmla="*/ 1 w 9"/>
                <a:gd name="T9" fmla="*/ 2 h 7"/>
                <a:gd name="T10" fmla="*/ 0 w 9"/>
                <a:gd name="T11" fmla="*/ 1 h 7"/>
                <a:gd name="T12" fmla="*/ 1 w 9"/>
                <a:gd name="T13" fmla="*/ 0 h 7"/>
                <a:gd name="T14" fmla="*/ 3 w 9"/>
                <a:gd name="T15" fmla="*/ 2 h 7"/>
                <a:gd name="T16" fmla="*/ 7 w 9"/>
                <a:gd name="T17" fmla="*/ 2 h 7"/>
                <a:gd name="T18" fmla="*/ 8 w 9"/>
                <a:gd name="T1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7">
                  <a:moveTo>
                    <a:pt x="8" y="4"/>
                  </a:moveTo>
                  <a:lnTo>
                    <a:pt x="7" y="6"/>
                  </a:lnTo>
                  <a:lnTo>
                    <a:pt x="5" y="6"/>
                  </a:lnTo>
                  <a:lnTo>
                    <a:pt x="2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7" y="2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" name="Freeform 116">
              <a:extLst>
                <a:ext uri="{FF2B5EF4-FFF2-40B4-BE49-F238E27FC236}">
                  <a16:creationId xmlns:a16="http://schemas.microsoft.com/office/drawing/2014/main" id="{EAD1243E-5E36-444B-A108-6C7412A59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77459" y="8292243"/>
              <a:ext cx="5497" cy="10990"/>
            </a:xfrm>
            <a:custGeom>
              <a:avLst/>
              <a:gdLst>
                <a:gd name="T0" fmla="*/ 2 w 5"/>
                <a:gd name="T1" fmla="*/ 4 h 7"/>
                <a:gd name="T2" fmla="*/ 0 w 5"/>
                <a:gd name="T3" fmla="*/ 6 h 7"/>
                <a:gd name="T4" fmla="*/ 0 w 5"/>
                <a:gd name="T5" fmla="*/ 4 h 7"/>
                <a:gd name="T6" fmla="*/ 1 w 5"/>
                <a:gd name="T7" fmla="*/ 1 h 7"/>
                <a:gd name="T8" fmla="*/ 4 w 5"/>
                <a:gd name="T9" fmla="*/ 0 h 7"/>
                <a:gd name="T10" fmla="*/ 4 w 5"/>
                <a:gd name="T11" fmla="*/ 1 h 7"/>
                <a:gd name="T12" fmla="*/ 2 w 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2" y="4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4" y="0"/>
                  </a:lnTo>
                  <a:lnTo>
                    <a:pt x="4" y="1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" name="Freeform 117">
              <a:extLst>
                <a:ext uri="{FF2B5EF4-FFF2-40B4-BE49-F238E27FC236}">
                  <a16:creationId xmlns:a16="http://schemas.microsoft.com/office/drawing/2014/main" id="{DF647CD3-8D4A-8D9C-5139-9DF7A2A7E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0879" y="8286750"/>
              <a:ext cx="21981" cy="10990"/>
            </a:xfrm>
            <a:custGeom>
              <a:avLst/>
              <a:gdLst>
                <a:gd name="T0" fmla="*/ 8 w 16"/>
                <a:gd name="T1" fmla="*/ 0 h 8"/>
                <a:gd name="T2" fmla="*/ 12 w 16"/>
                <a:gd name="T3" fmla="*/ 1 h 8"/>
                <a:gd name="T4" fmla="*/ 13 w 16"/>
                <a:gd name="T5" fmla="*/ 1 h 8"/>
                <a:gd name="T6" fmla="*/ 15 w 16"/>
                <a:gd name="T7" fmla="*/ 1 h 8"/>
                <a:gd name="T8" fmla="*/ 15 w 16"/>
                <a:gd name="T9" fmla="*/ 4 h 8"/>
                <a:gd name="T10" fmla="*/ 13 w 16"/>
                <a:gd name="T11" fmla="*/ 4 h 8"/>
                <a:gd name="T12" fmla="*/ 9 w 16"/>
                <a:gd name="T13" fmla="*/ 7 h 8"/>
                <a:gd name="T14" fmla="*/ 7 w 16"/>
                <a:gd name="T15" fmla="*/ 6 h 8"/>
                <a:gd name="T16" fmla="*/ 5 w 16"/>
                <a:gd name="T17" fmla="*/ 4 h 8"/>
                <a:gd name="T18" fmla="*/ 1 w 16"/>
                <a:gd name="T19" fmla="*/ 4 h 8"/>
                <a:gd name="T20" fmla="*/ 0 w 16"/>
                <a:gd name="T21" fmla="*/ 3 h 8"/>
                <a:gd name="T22" fmla="*/ 2 w 16"/>
                <a:gd name="T23" fmla="*/ 1 h 8"/>
                <a:gd name="T24" fmla="*/ 6 w 16"/>
                <a:gd name="T25" fmla="*/ 0 h 8"/>
                <a:gd name="T26" fmla="*/ 8 w 16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8">
                  <a:moveTo>
                    <a:pt x="8" y="0"/>
                  </a:moveTo>
                  <a:lnTo>
                    <a:pt x="12" y="1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9" y="7"/>
                  </a:lnTo>
                  <a:lnTo>
                    <a:pt x="7" y="6"/>
                  </a:lnTo>
                  <a:lnTo>
                    <a:pt x="5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6" y="0"/>
                  </a:lnTo>
                  <a:lnTo>
                    <a:pt x="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" name="Freeform 118">
              <a:extLst>
                <a:ext uri="{FF2B5EF4-FFF2-40B4-BE49-F238E27FC236}">
                  <a16:creationId xmlns:a16="http://schemas.microsoft.com/office/drawing/2014/main" id="{9C3AF413-B7A8-0573-A0E6-6CEF84A7B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4584" y="8281253"/>
              <a:ext cx="16487" cy="16487"/>
            </a:xfrm>
            <a:custGeom>
              <a:avLst/>
              <a:gdLst>
                <a:gd name="T0" fmla="*/ 8 w 12"/>
                <a:gd name="T1" fmla="*/ 5 h 12"/>
                <a:gd name="T2" fmla="*/ 11 w 12"/>
                <a:gd name="T3" fmla="*/ 9 h 12"/>
                <a:gd name="T4" fmla="*/ 9 w 12"/>
                <a:gd name="T5" fmla="*/ 8 h 12"/>
                <a:gd name="T6" fmla="*/ 6 w 12"/>
                <a:gd name="T7" fmla="*/ 11 h 12"/>
                <a:gd name="T8" fmla="*/ 2 w 12"/>
                <a:gd name="T9" fmla="*/ 7 h 12"/>
                <a:gd name="T10" fmla="*/ 0 w 12"/>
                <a:gd name="T11" fmla="*/ 5 h 12"/>
                <a:gd name="T12" fmla="*/ 0 w 12"/>
                <a:gd name="T13" fmla="*/ 3 h 12"/>
                <a:gd name="T14" fmla="*/ 1 w 12"/>
                <a:gd name="T15" fmla="*/ 0 h 12"/>
                <a:gd name="T16" fmla="*/ 4 w 12"/>
                <a:gd name="T17" fmla="*/ 3 h 12"/>
                <a:gd name="T18" fmla="*/ 6 w 12"/>
                <a:gd name="T19" fmla="*/ 4 h 12"/>
                <a:gd name="T20" fmla="*/ 8 w 12"/>
                <a:gd name="T2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2">
                  <a:moveTo>
                    <a:pt x="8" y="5"/>
                  </a:moveTo>
                  <a:lnTo>
                    <a:pt x="11" y="9"/>
                  </a:lnTo>
                  <a:lnTo>
                    <a:pt x="9" y="8"/>
                  </a:lnTo>
                  <a:lnTo>
                    <a:pt x="6" y="11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0"/>
                  </a:lnTo>
                  <a:lnTo>
                    <a:pt x="4" y="3"/>
                  </a:lnTo>
                  <a:lnTo>
                    <a:pt x="6" y="4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" name="Freeform 119">
              <a:extLst>
                <a:ext uri="{FF2B5EF4-FFF2-40B4-BE49-F238E27FC236}">
                  <a16:creationId xmlns:a16="http://schemas.microsoft.com/office/drawing/2014/main" id="{5872578A-FAFF-0D02-719F-49C9D91A3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3946" y="8275760"/>
              <a:ext cx="10990" cy="16484"/>
            </a:xfrm>
            <a:custGeom>
              <a:avLst/>
              <a:gdLst>
                <a:gd name="T0" fmla="*/ 9 w 10"/>
                <a:gd name="T1" fmla="*/ 9 h 13"/>
                <a:gd name="T2" fmla="*/ 9 w 10"/>
                <a:gd name="T3" fmla="*/ 12 h 13"/>
                <a:gd name="T4" fmla="*/ 6 w 10"/>
                <a:gd name="T5" fmla="*/ 8 h 13"/>
                <a:gd name="T6" fmla="*/ 3 w 10"/>
                <a:gd name="T7" fmla="*/ 7 h 13"/>
                <a:gd name="T8" fmla="*/ 3 w 10"/>
                <a:gd name="T9" fmla="*/ 5 h 13"/>
                <a:gd name="T10" fmla="*/ 1 w 10"/>
                <a:gd name="T11" fmla="*/ 3 h 13"/>
                <a:gd name="T12" fmla="*/ 0 w 10"/>
                <a:gd name="T13" fmla="*/ 1 h 13"/>
                <a:gd name="T14" fmla="*/ 3 w 10"/>
                <a:gd name="T15" fmla="*/ 0 h 13"/>
                <a:gd name="T16" fmla="*/ 3 w 10"/>
                <a:gd name="T17" fmla="*/ 0 h 13"/>
                <a:gd name="T18" fmla="*/ 5 w 10"/>
                <a:gd name="T19" fmla="*/ 3 h 13"/>
                <a:gd name="T20" fmla="*/ 9 w 10"/>
                <a:gd name="T21" fmla="*/ 3 h 13"/>
                <a:gd name="T22" fmla="*/ 8 w 10"/>
                <a:gd name="T23" fmla="*/ 5 h 13"/>
                <a:gd name="T24" fmla="*/ 9 w 10"/>
                <a:gd name="T25" fmla="*/ 8 h 13"/>
                <a:gd name="T26" fmla="*/ 9 w 10"/>
                <a:gd name="T2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3">
                  <a:moveTo>
                    <a:pt x="9" y="9"/>
                  </a:moveTo>
                  <a:lnTo>
                    <a:pt x="9" y="12"/>
                  </a:lnTo>
                  <a:lnTo>
                    <a:pt x="6" y="8"/>
                  </a:lnTo>
                  <a:lnTo>
                    <a:pt x="3" y="7"/>
                  </a:lnTo>
                  <a:lnTo>
                    <a:pt x="3" y="5"/>
                  </a:lnTo>
                  <a:lnTo>
                    <a:pt x="1" y="3"/>
                  </a:lnTo>
                  <a:lnTo>
                    <a:pt x="0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3"/>
                  </a:lnTo>
                  <a:lnTo>
                    <a:pt x="9" y="3"/>
                  </a:lnTo>
                  <a:lnTo>
                    <a:pt x="8" y="5"/>
                  </a:lnTo>
                  <a:lnTo>
                    <a:pt x="9" y="8"/>
                  </a:lnTo>
                  <a:lnTo>
                    <a:pt x="9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" name="Freeform 120">
              <a:extLst>
                <a:ext uri="{FF2B5EF4-FFF2-40B4-BE49-F238E27FC236}">
                  <a16:creationId xmlns:a16="http://schemas.microsoft.com/office/drawing/2014/main" id="{814240FF-B649-7D09-6AE3-4FA2C72C3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4487" y="8275760"/>
              <a:ext cx="5497" cy="5493"/>
            </a:xfrm>
            <a:custGeom>
              <a:avLst/>
              <a:gdLst>
                <a:gd name="T0" fmla="*/ 4 w 5"/>
                <a:gd name="T1" fmla="*/ 2 h 4"/>
                <a:gd name="T2" fmla="*/ 2 w 5"/>
                <a:gd name="T3" fmla="*/ 3 h 4"/>
                <a:gd name="T4" fmla="*/ 1 w 5"/>
                <a:gd name="T5" fmla="*/ 3 h 4"/>
                <a:gd name="T6" fmla="*/ 0 w 5"/>
                <a:gd name="T7" fmla="*/ 3 h 4"/>
                <a:gd name="T8" fmla="*/ 0 w 5"/>
                <a:gd name="T9" fmla="*/ 2 h 4"/>
                <a:gd name="T10" fmla="*/ 0 w 5"/>
                <a:gd name="T11" fmla="*/ 2 h 4"/>
                <a:gd name="T12" fmla="*/ 1 w 5"/>
                <a:gd name="T13" fmla="*/ 1 h 4"/>
                <a:gd name="T14" fmla="*/ 2 w 5"/>
                <a:gd name="T15" fmla="*/ 0 h 4"/>
                <a:gd name="T16" fmla="*/ 3 w 5"/>
                <a:gd name="T17" fmla="*/ 0 h 4"/>
                <a:gd name="T18" fmla="*/ 4 w 5"/>
                <a:gd name="T19" fmla="*/ 1 h 4"/>
                <a:gd name="T20" fmla="*/ 4 w 5"/>
                <a:gd name="T2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lnTo>
                    <a:pt x="2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" name="Freeform 121">
              <a:extLst>
                <a:ext uri="{FF2B5EF4-FFF2-40B4-BE49-F238E27FC236}">
                  <a16:creationId xmlns:a16="http://schemas.microsoft.com/office/drawing/2014/main" id="{AA4A910D-EF61-45DB-EC3B-413FED2BD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3593" y="8253779"/>
              <a:ext cx="16487" cy="21981"/>
            </a:xfrm>
            <a:custGeom>
              <a:avLst/>
              <a:gdLst>
                <a:gd name="T0" fmla="*/ 8 w 15"/>
                <a:gd name="T1" fmla="*/ 4 h 18"/>
                <a:gd name="T2" fmla="*/ 9 w 15"/>
                <a:gd name="T3" fmla="*/ 9 h 18"/>
                <a:gd name="T4" fmla="*/ 11 w 15"/>
                <a:gd name="T5" fmla="*/ 9 h 18"/>
                <a:gd name="T6" fmla="*/ 14 w 15"/>
                <a:gd name="T7" fmla="*/ 14 h 18"/>
                <a:gd name="T8" fmla="*/ 14 w 15"/>
                <a:gd name="T9" fmla="*/ 16 h 18"/>
                <a:gd name="T10" fmla="*/ 13 w 15"/>
                <a:gd name="T11" fmla="*/ 17 h 18"/>
                <a:gd name="T12" fmla="*/ 8 w 15"/>
                <a:gd name="T13" fmla="*/ 14 h 18"/>
                <a:gd name="T14" fmla="*/ 7 w 15"/>
                <a:gd name="T15" fmla="*/ 16 h 18"/>
                <a:gd name="T16" fmla="*/ 5 w 15"/>
                <a:gd name="T17" fmla="*/ 15 h 18"/>
                <a:gd name="T18" fmla="*/ 4 w 15"/>
                <a:gd name="T19" fmla="*/ 13 h 18"/>
                <a:gd name="T20" fmla="*/ 4 w 15"/>
                <a:gd name="T21" fmla="*/ 12 h 18"/>
                <a:gd name="T22" fmla="*/ 4 w 15"/>
                <a:gd name="T23" fmla="*/ 11 h 18"/>
                <a:gd name="T24" fmla="*/ 3 w 15"/>
                <a:gd name="T25" fmla="*/ 10 h 18"/>
                <a:gd name="T26" fmla="*/ 1 w 15"/>
                <a:gd name="T27" fmla="*/ 12 h 18"/>
                <a:gd name="T28" fmla="*/ 0 w 15"/>
                <a:gd name="T29" fmla="*/ 12 h 18"/>
                <a:gd name="T30" fmla="*/ 0 w 15"/>
                <a:gd name="T31" fmla="*/ 11 h 18"/>
                <a:gd name="T32" fmla="*/ 2 w 15"/>
                <a:gd name="T33" fmla="*/ 6 h 18"/>
                <a:gd name="T34" fmla="*/ 3 w 15"/>
                <a:gd name="T35" fmla="*/ 5 h 18"/>
                <a:gd name="T36" fmla="*/ 4 w 15"/>
                <a:gd name="T37" fmla="*/ 6 h 18"/>
                <a:gd name="T38" fmla="*/ 5 w 15"/>
                <a:gd name="T39" fmla="*/ 6 h 18"/>
                <a:gd name="T40" fmla="*/ 6 w 15"/>
                <a:gd name="T41" fmla="*/ 3 h 18"/>
                <a:gd name="T42" fmla="*/ 6 w 15"/>
                <a:gd name="T43" fmla="*/ 1 h 18"/>
                <a:gd name="T44" fmla="*/ 7 w 15"/>
                <a:gd name="T45" fmla="*/ 0 h 18"/>
                <a:gd name="T46" fmla="*/ 8 w 15"/>
                <a:gd name="T47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" h="18">
                  <a:moveTo>
                    <a:pt x="8" y="4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14" y="14"/>
                  </a:lnTo>
                  <a:lnTo>
                    <a:pt x="14" y="16"/>
                  </a:lnTo>
                  <a:lnTo>
                    <a:pt x="13" y="17"/>
                  </a:lnTo>
                  <a:lnTo>
                    <a:pt x="8" y="14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4" y="13"/>
                  </a:lnTo>
                  <a:lnTo>
                    <a:pt x="4" y="12"/>
                  </a:lnTo>
                  <a:lnTo>
                    <a:pt x="4" y="11"/>
                  </a:lnTo>
                  <a:lnTo>
                    <a:pt x="3" y="10"/>
                  </a:lnTo>
                  <a:lnTo>
                    <a:pt x="1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2" y="6"/>
                  </a:lnTo>
                  <a:lnTo>
                    <a:pt x="3" y="5"/>
                  </a:lnTo>
                  <a:lnTo>
                    <a:pt x="4" y="6"/>
                  </a:lnTo>
                  <a:lnTo>
                    <a:pt x="5" y="6"/>
                  </a:lnTo>
                  <a:lnTo>
                    <a:pt x="6" y="3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" name="Freeform 122">
              <a:extLst>
                <a:ext uri="{FF2B5EF4-FFF2-40B4-BE49-F238E27FC236}">
                  <a16:creationId xmlns:a16="http://schemas.microsoft.com/office/drawing/2014/main" id="{ACFC5C02-E8CB-A8C1-BAB7-85D6E3D62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4584" y="8253779"/>
              <a:ext cx="5497" cy="10990"/>
            </a:xfrm>
            <a:custGeom>
              <a:avLst/>
              <a:gdLst>
                <a:gd name="T0" fmla="*/ 4 w 5"/>
                <a:gd name="T1" fmla="*/ 6 h 7"/>
                <a:gd name="T2" fmla="*/ 2 w 5"/>
                <a:gd name="T3" fmla="*/ 6 h 7"/>
                <a:gd name="T4" fmla="*/ 0 w 5"/>
                <a:gd name="T5" fmla="*/ 3 h 7"/>
                <a:gd name="T6" fmla="*/ 0 w 5"/>
                <a:gd name="T7" fmla="*/ 0 h 7"/>
                <a:gd name="T8" fmla="*/ 0 w 5"/>
                <a:gd name="T9" fmla="*/ 0 h 7"/>
                <a:gd name="T10" fmla="*/ 1 w 5"/>
                <a:gd name="T11" fmla="*/ 0 h 7"/>
                <a:gd name="T12" fmla="*/ 2 w 5"/>
                <a:gd name="T13" fmla="*/ 1 h 7"/>
                <a:gd name="T14" fmla="*/ 2 w 5"/>
                <a:gd name="T15" fmla="*/ 2 h 7"/>
                <a:gd name="T16" fmla="*/ 3 w 5"/>
                <a:gd name="T17" fmla="*/ 3 h 7"/>
                <a:gd name="T18" fmla="*/ 3 w 5"/>
                <a:gd name="T19" fmla="*/ 4 h 7"/>
                <a:gd name="T20" fmla="*/ 4 w 5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7">
                  <a:moveTo>
                    <a:pt x="4" y="6"/>
                  </a:moveTo>
                  <a:lnTo>
                    <a:pt x="2" y="6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3" y="4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" name="Freeform 123">
              <a:extLst>
                <a:ext uri="{FF2B5EF4-FFF2-40B4-BE49-F238E27FC236}">
                  <a16:creationId xmlns:a16="http://schemas.microsoft.com/office/drawing/2014/main" id="{2CFECF45-6D7F-5BBD-C534-30904CA358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3401" y="8242788"/>
              <a:ext cx="10990" cy="21981"/>
            </a:xfrm>
            <a:custGeom>
              <a:avLst/>
              <a:gdLst>
                <a:gd name="T0" fmla="*/ 8 w 11"/>
                <a:gd name="T1" fmla="*/ 16 h 19"/>
                <a:gd name="T2" fmla="*/ 5 w 11"/>
                <a:gd name="T3" fmla="*/ 18 h 19"/>
                <a:gd name="T4" fmla="*/ 1 w 11"/>
                <a:gd name="T5" fmla="*/ 14 h 19"/>
                <a:gd name="T6" fmla="*/ 1 w 11"/>
                <a:gd name="T7" fmla="*/ 14 h 19"/>
                <a:gd name="T8" fmla="*/ 3 w 11"/>
                <a:gd name="T9" fmla="*/ 12 h 19"/>
                <a:gd name="T10" fmla="*/ 4 w 11"/>
                <a:gd name="T11" fmla="*/ 10 h 19"/>
                <a:gd name="T12" fmla="*/ 4 w 11"/>
                <a:gd name="T13" fmla="*/ 8 h 19"/>
                <a:gd name="T14" fmla="*/ 0 w 11"/>
                <a:gd name="T15" fmla="*/ 4 h 19"/>
                <a:gd name="T16" fmla="*/ 0 w 11"/>
                <a:gd name="T17" fmla="*/ 1 h 19"/>
                <a:gd name="T18" fmla="*/ 6 w 11"/>
                <a:gd name="T19" fmla="*/ 0 h 19"/>
                <a:gd name="T20" fmla="*/ 8 w 11"/>
                <a:gd name="T21" fmla="*/ 2 h 19"/>
                <a:gd name="T22" fmla="*/ 10 w 11"/>
                <a:gd name="T23" fmla="*/ 3 h 19"/>
                <a:gd name="T24" fmla="*/ 9 w 11"/>
                <a:gd name="T25" fmla="*/ 5 h 19"/>
                <a:gd name="T26" fmla="*/ 10 w 11"/>
                <a:gd name="T27" fmla="*/ 5 h 19"/>
                <a:gd name="T28" fmla="*/ 10 w 11"/>
                <a:gd name="T29" fmla="*/ 12 h 19"/>
                <a:gd name="T30" fmla="*/ 8 w 11"/>
                <a:gd name="T31" fmla="*/ 13 h 19"/>
                <a:gd name="T32" fmla="*/ 8 w 11"/>
                <a:gd name="T33" fmla="*/ 15 h 19"/>
                <a:gd name="T34" fmla="*/ 8 w 11"/>
                <a:gd name="T3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9">
                  <a:moveTo>
                    <a:pt x="8" y="16"/>
                  </a:moveTo>
                  <a:lnTo>
                    <a:pt x="5" y="18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3" y="12"/>
                  </a:lnTo>
                  <a:lnTo>
                    <a:pt x="4" y="10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1"/>
                  </a:lnTo>
                  <a:lnTo>
                    <a:pt x="6" y="0"/>
                  </a:lnTo>
                  <a:lnTo>
                    <a:pt x="8" y="2"/>
                  </a:lnTo>
                  <a:lnTo>
                    <a:pt x="10" y="3"/>
                  </a:lnTo>
                  <a:lnTo>
                    <a:pt x="9" y="5"/>
                  </a:lnTo>
                  <a:lnTo>
                    <a:pt x="10" y="5"/>
                  </a:lnTo>
                  <a:lnTo>
                    <a:pt x="10" y="12"/>
                  </a:lnTo>
                  <a:lnTo>
                    <a:pt x="8" y="13"/>
                  </a:lnTo>
                  <a:lnTo>
                    <a:pt x="8" y="15"/>
                  </a:lnTo>
                  <a:lnTo>
                    <a:pt x="8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" name="Freeform 124">
              <a:extLst>
                <a:ext uri="{FF2B5EF4-FFF2-40B4-BE49-F238E27FC236}">
                  <a16:creationId xmlns:a16="http://schemas.microsoft.com/office/drawing/2014/main" id="{37CC6B8E-766F-99E5-479A-E6503AA94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9090" y="8231798"/>
              <a:ext cx="10990" cy="16484"/>
            </a:xfrm>
            <a:custGeom>
              <a:avLst/>
              <a:gdLst>
                <a:gd name="T0" fmla="*/ 4 w 7"/>
                <a:gd name="T1" fmla="*/ 10 h 12"/>
                <a:gd name="T2" fmla="*/ 3 w 7"/>
                <a:gd name="T3" fmla="*/ 10 h 12"/>
                <a:gd name="T4" fmla="*/ 2 w 7"/>
                <a:gd name="T5" fmla="*/ 10 h 12"/>
                <a:gd name="T6" fmla="*/ 1 w 7"/>
                <a:gd name="T7" fmla="*/ 10 h 12"/>
                <a:gd name="T8" fmla="*/ 0 w 7"/>
                <a:gd name="T9" fmla="*/ 11 h 12"/>
                <a:gd name="T10" fmla="*/ 1 w 7"/>
                <a:gd name="T11" fmla="*/ 8 h 12"/>
                <a:gd name="T12" fmla="*/ 1 w 7"/>
                <a:gd name="T13" fmla="*/ 3 h 12"/>
                <a:gd name="T14" fmla="*/ 3 w 7"/>
                <a:gd name="T15" fmla="*/ 1 h 12"/>
                <a:gd name="T16" fmla="*/ 5 w 7"/>
                <a:gd name="T17" fmla="*/ 0 h 12"/>
                <a:gd name="T18" fmla="*/ 6 w 7"/>
                <a:gd name="T19" fmla="*/ 2 h 12"/>
                <a:gd name="T20" fmla="*/ 6 w 7"/>
                <a:gd name="T21" fmla="*/ 8 h 12"/>
                <a:gd name="T22" fmla="*/ 4 w 7"/>
                <a:gd name="T2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2">
                  <a:moveTo>
                    <a:pt x="4" y="10"/>
                  </a:moveTo>
                  <a:lnTo>
                    <a:pt x="3" y="10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1"/>
                  </a:lnTo>
                  <a:lnTo>
                    <a:pt x="1" y="8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lnTo>
                    <a:pt x="6" y="2"/>
                  </a:lnTo>
                  <a:lnTo>
                    <a:pt x="6" y="8"/>
                  </a:lnTo>
                  <a:lnTo>
                    <a:pt x="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" name="Freeform 125">
              <a:extLst>
                <a:ext uri="{FF2B5EF4-FFF2-40B4-BE49-F238E27FC236}">
                  <a16:creationId xmlns:a16="http://schemas.microsoft.com/office/drawing/2014/main" id="{5C94C2FE-0AD5-F83D-E8A8-8EE97D9FC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49" y="8226301"/>
              <a:ext cx="10990" cy="10990"/>
            </a:xfrm>
            <a:custGeom>
              <a:avLst/>
              <a:gdLst>
                <a:gd name="T0" fmla="*/ 7 w 8"/>
                <a:gd name="T1" fmla="*/ 8 h 9"/>
                <a:gd name="T2" fmla="*/ 3 w 8"/>
                <a:gd name="T3" fmla="*/ 8 h 9"/>
                <a:gd name="T4" fmla="*/ 2 w 8"/>
                <a:gd name="T5" fmla="*/ 8 h 9"/>
                <a:gd name="T6" fmla="*/ 3 w 8"/>
                <a:gd name="T7" fmla="*/ 7 h 9"/>
                <a:gd name="T8" fmla="*/ 3 w 8"/>
                <a:gd name="T9" fmla="*/ 7 h 9"/>
                <a:gd name="T10" fmla="*/ 0 w 8"/>
                <a:gd name="T11" fmla="*/ 5 h 9"/>
                <a:gd name="T12" fmla="*/ 0 w 8"/>
                <a:gd name="T13" fmla="*/ 2 h 9"/>
                <a:gd name="T14" fmla="*/ 0 w 8"/>
                <a:gd name="T15" fmla="*/ 0 h 9"/>
                <a:gd name="T16" fmla="*/ 3 w 8"/>
                <a:gd name="T17" fmla="*/ 2 h 9"/>
                <a:gd name="T18" fmla="*/ 4 w 8"/>
                <a:gd name="T19" fmla="*/ 5 h 9"/>
                <a:gd name="T20" fmla="*/ 7 w 8"/>
                <a:gd name="T2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9">
                  <a:moveTo>
                    <a:pt x="7" y="8"/>
                  </a:moveTo>
                  <a:lnTo>
                    <a:pt x="3" y="8"/>
                  </a:lnTo>
                  <a:lnTo>
                    <a:pt x="2" y="8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2"/>
                  </a:lnTo>
                  <a:lnTo>
                    <a:pt x="4" y="5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" name="Freeform 127">
              <a:extLst>
                <a:ext uri="{FF2B5EF4-FFF2-40B4-BE49-F238E27FC236}">
                  <a16:creationId xmlns:a16="http://schemas.microsoft.com/office/drawing/2014/main" id="{135FAF85-A90B-EEF3-BD8B-EB4A1F10F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9984" y="8215311"/>
              <a:ext cx="10990" cy="10990"/>
            </a:xfrm>
            <a:custGeom>
              <a:avLst/>
              <a:gdLst>
                <a:gd name="T0" fmla="*/ 6 w 7"/>
                <a:gd name="T1" fmla="*/ 4 h 7"/>
                <a:gd name="T2" fmla="*/ 5 w 7"/>
                <a:gd name="T3" fmla="*/ 6 h 7"/>
                <a:gd name="T4" fmla="*/ 2 w 7"/>
                <a:gd name="T5" fmla="*/ 5 h 7"/>
                <a:gd name="T6" fmla="*/ 0 w 7"/>
                <a:gd name="T7" fmla="*/ 0 h 7"/>
                <a:gd name="T8" fmla="*/ 6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lnTo>
                    <a:pt x="5" y="6"/>
                  </a:lnTo>
                  <a:lnTo>
                    <a:pt x="2" y="5"/>
                  </a:lnTo>
                  <a:lnTo>
                    <a:pt x="0" y="0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" name="Freeform 128">
              <a:extLst>
                <a:ext uri="{FF2B5EF4-FFF2-40B4-BE49-F238E27FC236}">
                  <a16:creationId xmlns:a16="http://schemas.microsoft.com/office/drawing/2014/main" id="{C828B108-C04B-EC43-A2EB-C73CFFC2E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0975" y="8209817"/>
              <a:ext cx="5493" cy="5493"/>
            </a:xfrm>
            <a:custGeom>
              <a:avLst/>
              <a:gdLst>
                <a:gd name="T0" fmla="*/ 2 w 5"/>
                <a:gd name="T1" fmla="*/ 5 h 6"/>
                <a:gd name="T2" fmla="*/ 0 w 5"/>
                <a:gd name="T3" fmla="*/ 5 h 6"/>
                <a:gd name="T4" fmla="*/ 2 w 5"/>
                <a:gd name="T5" fmla="*/ 2 h 6"/>
                <a:gd name="T6" fmla="*/ 4 w 5"/>
                <a:gd name="T7" fmla="*/ 0 h 6"/>
                <a:gd name="T8" fmla="*/ 3 w 5"/>
                <a:gd name="T9" fmla="*/ 3 h 6"/>
                <a:gd name="T10" fmla="*/ 2 w 5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2" y="5"/>
                  </a:moveTo>
                  <a:lnTo>
                    <a:pt x="0" y="5"/>
                  </a:lnTo>
                  <a:lnTo>
                    <a:pt x="2" y="2"/>
                  </a:lnTo>
                  <a:lnTo>
                    <a:pt x="4" y="0"/>
                  </a:lnTo>
                  <a:lnTo>
                    <a:pt x="3" y="3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" name="Freeform 129">
              <a:extLst>
                <a:ext uri="{FF2B5EF4-FFF2-40B4-BE49-F238E27FC236}">
                  <a16:creationId xmlns:a16="http://schemas.microsoft.com/office/drawing/2014/main" id="{A88AC8D1-95B5-566A-BCBC-E37396196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3401" y="8204320"/>
              <a:ext cx="32971" cy="21981"/>
            </a:xfrm>
            <a:custGeom>
              <a:avLst/>
              <a:gdLst>
                <a:gd name="T0" fmla="*/ 18 w 25"/>
                <a:gd name="T1" fmla="*/ 2 h 18"/>
                <a:gd name="T2" fmla="*/ 17 w 25"/>
                <a:gd name="T3" fmla="*/ 5 h 18"/>
                <a:gd name="T4" fmla="*/ 22 w 25"/>
                <a:gd name="T5" fmla="*/ 9 h 18"/>
                <a:gd name="T6" fmla="*/ 23 w 25"/>
                <a:gd name="T7" fmla="*/ 12 h 18"/>
                <a:gd name="T8" fmla="*/ 24 w 25"/>
                <a:gd name="T9" fmla="*/ 14 h 18"/>
                <a:gd name="T10" fmla="*/ 23 w 25"/>
                <a:gd name="T11" fmla="*/ 14 h 18"/>
                <a:gd name="T12" fmla="*/ 22 w 25"/>
                <a:gd name="T13" fmla="*/ 13 h 18"/>
                <a:gd name="T14" fmla="*/ 20 w 25"/>
                <a:gd name="T15" fmla="*/ 13 h 18"/>
                <a:gd name="T16" fmla="*/ 21 w 25"/>
                <a:gd name="T17" fmla="*/ 14 h 18"/>
                <a:gd name="T18" fmla="*/ 22 w 25"/>
                <a:gd name="T19" fmla="*/ 16 h 18"/>
                <a:gd name="T20" fmla="*/ 19 w 25"/>
                <a:gd name="T21" fmla="*/ 17 h 18"/>
                <a:gd name="T22" fmla="*/ 17 w 25"/>
                <a:gd name="T23" fmla="*/ 17 h 18"/>
                <a:gd name="T24" fmla="*/ 10 w 25"/>
                <a:gd name="T25" fmla="*/ 14 h 18"/>
                <a:gd name="T26" fmla="*/ 8 w 25"/>
                <a:gd name="T27" fmla="*/ 13 h 18"/>
                <a:gd name="T28" fmla="*/ 13 w 25"/>
                <a:gd name="T29" fmla="*/ 9 h 18"/>
                <a:gd name="T30" fmla="*/ 13 w 25"/>
                <a:gd name="T31" fmla="*/ 8 h 18"/>
                <a:gd name="T32" fmla="*/ 10 w 25"/>
                <a:gd name="T33" fmla="*/ 8 h 18"/>
                <a:gd name="T34" fmla="*/ 7 w 25"/>
                <a:gd name="T35" fmla="*/ 12 h 18"/>
                <a:gd name="T36" fmla="*/ 2 w 25"/>
                <a:gd name="T37" fmla="*/ 10 h 18"/>
                <a:gd name="T38" fmla="*/ 0 w 25"/>
                <a:gd name="T39" fmla="*/ 8 h 18"/>
                <a:gd name="T40" fmla="*/ 0 w 25"/>
                <a:gd name="T41" fmla="*/ 8 h 18"/>
                <a:gd name="T42" fmla="*/ 2 w 25"/>
                <a:gd name="T43" fmla="*/ 4 h 18"/>
                <a:gd name="T44" fmla="*/ 6 w 25"/>
                <a:gd name="T45" fmla="*/ 4 h 18"/>
                <a:gd name="T46" fmla="*/ 7 w 25"/>
                <a:gd name="T47" fmla="*/ 3 h 18"/>
                <a:gd name="T48" fmla="*/ 10 w 25"/>
                <a:gd name="T49" fmla="*/ 2 h 18"/>
                <a:gd name="T50" fmla="*/ 10 w 25"/>
                <a:gd name="T51" fmla="*/ 1 h 18"/>
                <a:gd name="T52" fmla="*/ 16 w 25"/>
                <a:gd name="T53" fmla="*/ 0 h 18"/>
                <a:gd name="T54" fmla="*/ 18 w 25"/>
                <a:gd name="T5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5" h="18">
                  <a:moveTo>
                    <a:pt x="18" y="2"/>
                  </a:moveTo>
                  <a:lnTo>
                    <a:pt x="17" y="5"/>
                  </a:lnTo>
                  <a:lnTo>
                    <a:pt x="22" y="9"/>
                  </a:lnTo>
                  <a:lnTo>
                    <a:pt x="23" y="12"/>
                  </a:lnTo>
                  <a:lnTo>
                    <a:pt x="24" y="14"/>
                  </a:lnTo>
                  <a:lnTo>
                    <a:pt x="23" y="14"/>
                  </a:lnTo>
                  <a:lnTo>
                    <a:pt x="22" y="13"/>
                  </a:lnTo>
                  <a:lnTo>
                    <a:pt x="20" y="13"/>
                  </a:lnTo>
                  <a:lnTo>
                    <a:pt x="21" y="14"/>
                  </a:lnTo>
                  <a:lnTo>
                    <a:pt x="22" y="16"/>
                  </a:lnTo>
                  <a:lnTo>
                    <a:pt x="19" y="17"/>
                  </a:lnTo>
                  <a:lnTo>
                    <a:pt x="17" y="17"/>
                  </a:lnTo>
                  <a:lnTo>
                    <a:pt x="10" y="14"/>
                  </a:lnTo>
                  <a:lnTo>
                    <a:pt x="8" y="13"/>
                  </a:lnTo>
                  <a:lnTo>
                    <a:pt x="13" y="9"/>
                  </a:lnTo>
                  <a:lnTo>
                    <a:pt x="13" y="8"/>
                  </a:lnTo>
                  <a:lnTo>
                    <a:pt x="10" y="8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4"/>
                  </a:lnTo>
                  <a:lnTo>
                    <a:pt x="7" y="3"/>
                  </a:lnTo>
                  <a:lnTo>
                    <a:pt x="10" y="2"/>
                  </a:lnTo>
                  <a:lnTo>
                    <a:pt x="10" y="1"/>
                  </a:lnTo>
                  <a:lnTo>
                    <a:pt x="16" y="0"/>
                  </a:lnTo>
                  <a:lnTo>
                    <a:pt x="1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" name="Freeform 130">
              <a:extLst>
                <a:ext uri="{FF2B5EF4-FFF2-40B4-BE49-F238E27FC236}">
                  <a16:creationId xmlns:a16="http://schemas.microsoft.com/office/drawing/2014/main" id="{40CF74C3-8A30-5476-EE74-B285E02C8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119" y="8182340"/>
              <a:ext cx="21981" cy="27478"/>
            </a:xfrm>
            <a:custGeom>
              <a:avLst/>
              <a:gdLst>
                <a:gd name="T0" fmla="*/ 15 w 16"/>
                <a:gd name="T1" fmla="*/ 16 h 20"/>
                <a:gd name="T2" fmla="*/ 15 w 16"/>
                <a:gd name="T3" fmla="*/ 19 h 20"/>
                <a:gd name="T4" fmla="*/ 11 w 16"/>
                <a:gd name="T5" fmla="*/ 17 h 20"/>
                <a:gd name="T6" fmla="*/ 8 w 16"/>
                <a:gd name="T7" fmla="*/ 15 h 20"/>
                <a:gd name="T8" fmla="*/ 6 w 16"/>
                <a:gd name="T9" fmla="*/ 10 h 20"/>
                <a:gd name="T10" fmla="*/ 0 w 16"/>
                <a:gd name="T11" fmla="*/ 4 h 20"/>
                <a:gd name="T12" fmla="*/ 0 w 16"/>
                <a:gd name="T13" fmla="*/ 3 h 20"/>
                <a:gd name="T14" fmla="*/ 2 w 16"/>
                <a:gd name="T15" fmla="*/ 1 h 20"/>
                <a:gd name="T16" fmla="*/ 6 w 16"/>
                <a:gd name="T17" fmla="*/ 0 h 20"/>
                <a:gd name="T18" fmla="*/ 8 w 16"/>
                <a:gd name="T19" fmla="*/ 1 h 20"/>
                <a:gd name="T20" fmla="*/ 10 w 16"/>
                <a:gd name="T21" fmla="*/ 2 h 20"/>
                <a:gd name="T22" fmla="*/ 10 w 16"/>
                <a:gd name="T23" fmla="*/ 3 h 20"/>
                <a:gd name="T24" fmla="*/ 7 w 16"/>
                <a:gd name="T25" fmla="*/ 6 h 20"/>
                <a:gd name="T26" fmla="*/ 7 w 16"/>
                <a:gd name="T27" fmla="*/ 6 h 20"/>
                <a:gd name="T28" fmla="*/ 8 w 16"/>
                <a:gd name="T29" fmla="*/ 9 h 20"/>
                <a:gd name="T30" fmla="*/ 8 w 16"/>
                <a:gd name="T31" fmla="*/ 9 h 20"/>
                <a:gd name="T32" fmla="*/ 10 w 16"/>
                <a:gd name="T33" fmla="*/ 13 h 20"/>
                <a:gd name="T34" fmla="*/ 10 w 16"/>
                <a:gd name="T35" fmla="*/ 15 h 20"/>
                <a:gd name="T36" fmla="*/ 13 w 16"/>
                <a:gd name="T37" fmla="*/ 15 h 20"/>
                <a:gd name="T38" fmla="*/ 15 w 16"/>
                <a:gd name="T3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0">
                  <a:moveTo>
                    <a:pt x="15" y="16"/>
                  </a:moveTo>
                  <a:lnTo>
                    <a:pt x="15" y="19"/>
                  </a:lnTo>
                  <a:lnTo>
                    <a:pt x="11" y="17"/>
                  </a:lnTo>
                  <a:lnTo>
                    <a:pt x="8" y="15"/>
                  </a:lnTo>
                  <a:lnTo>
                    <a:pt x="6" y="10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6" y="0"/>
                  </a:lnTo>
                  <a:lnTo>
                    <a:pt x="8" y="1"/>
                  </a:lnTo>
                  <a:lnTo>
                    <a:pt x="10" y="2"/>
                  </a:lnTo>
                  <a:lnTo>
                    <a:pt x="10" y="3"/>
                  </a:lnTo>
                  <a:lnTo>
                    <a:pt x="7" y="6"/>
                  </a:lnTo>
                  <a:lnTo>
                    <a:pt x="7" y="6"/>
                  </a:lnTo>
                  <a:lnTo>
                    <a:pt x="8" y="9"/>
                  </a:lnTo>
                  <a:lnTo>
                    <a:pt x="8" y="9"/>
                  </a:lnTo>
                  <a:lnTo>
                    <a:pt x="10" y="13"/>
                  </a:lnTo>
                  <a:lnTo>
                    <a:pt x="10" y="15"/>
                  </a:lnTo>
                  <a:lnTo>
                    <a:pt x="13" y="15"/>
                  </a:lnTo>
                  <a:lnTo>
                    <a:pt x="15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" name="Freeform 131">
              <a:extLst>
                <a:ext uri="{FF2B5EF4-FFF2-40B4-BE49-F238E27FC236}">
                  <a16:creationId xmlns:a16="http://schemas.microsoft.com/office/drawing/2014/main" id="{4EFE6744-2334-5AE8-7C12-163094E9C1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0430" y="8171349"/>
              <a:ext cx="16487" cy="10990"/>
            </a:xfrm>
            <a:custGeom>
              <a:avLst/>
              <a:gdLst>
                <a:gd name="T0" fmla="*/ 12 w 13"/>
                <a:gd name="T1" fmla="*/ 1 h 10"/>
                <a:gd name="T2" fmla="*/ 11 w 13"/>
                <a:gd name="T3" fmla="*/ 3 h 10"/>
                <a:gd name="T4" fmla="*/ 10 w 13"/>
                <a:gd name="T5" fmla="*/ 5 h 10"/>
                <a:gd name="T6" fmla="*/ 9 w 13"/>
                <a:gd name="T7" fmla="*/ 9 h 10"/>
                <a:gd name="T8" fmla="*/ 7 w 13"/>
                <a:gd name="T9" fmla="*/ 9 h 10"/>
                <a:gd name="T10" fmla="*/ 7 w 13"/>
                <a:gd name="T11" fmla="*/ 8 h 10"/>
                <a:gd name="T12" fmla="*/ 6 w 13"/>
                <a:gd name="T13" fmla="*/ 7 h 10"/>
                <a:gd name="T14" fmla="*/ 6 w 13"/>
                <a:gd name="T15" fmla="*/ 5 h 10"/>
                <a:gd name="T16" fmla="*/ 5 w 13"/>
                <a:gd name="T17" fmla="*/ 5 h 10"/>
                <a:gd name="T18" fmla="*/ 4 w 13"/>
                <a:gd name="T19" fmla="*/ 7 h 10"/>
                <a:gd name="T20" fmla="*/ 4 w 13"/>
                <a:gd name="T21" fmla="*/ 8 h 10"/>
                <a:gd name="T22" fmla="*/ 2 w 13"/>
                <a:gd name="T23" fmla="*/ 8 h 10"/>
                <a:gd name="T24" fmla="*/ 0 w 13"/>
                <a:gd name="T25" fmla="*/ 7 h 10"/>
                <a:gd name="T26" fmla="*/ 0 w 13"/>
                <a:gd name="T27" fmla="*/ 4 h 10"/>
                <a:gd name="T28" fmla="*/ 0 w 13"/>
                <a:gd name="T29" fmla="*/ 1 h 10"/>
                <a:gd name="T30" fmla="*/ 0 w 13"/>
                <a:gd name="T31" fmla="*/ 1 h 10"/>
                <a:gd name="T32" fmla="*/ 5 w 13"/>
                <a:gd name="T33" fmla="*/ 0 h 10"/>
                <a:gd name="T34" fmla="*/ 7 w 13"/>
                <a:gd name="T35" fmla="*/ 3 h 10"/>
                <a:gd name="T36" fmla="*/ 9 w 13"/>
                <a:gd name="T37" fmla="*/ 1 h 10"/>
                <a:gd name="T38" fmla="*/ 10 w 13"/>
                <a:gd name="T39" fmla="*/ 0 h 10"/>
                <a:gd name="T40" fmla="*/ 12 w 13"/>
                <a:gd name="T41" fmla="*/ 0 h 10"/>
                <a:gd name="T42" fmla="*/ 12 w 13"/>
                <a:gd name="T4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" h="10">
                  <a:moveTo>
                    <a:pt x="12" y="1"/>
                  </a:moveTo>
                  <a:lnTo>
                    <a:pt x="11" y="3"/>
                  </a:lnTo>
                  <a:lnTo>
                    <a:pt x="10" y="5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8"/>
                  </a:lnTo>
                  <a:lnTo>
                    <a:pt x="6" y="7"/>
                  </a:lnTo>
                  <a:lnTo>
                    <a:pt x="6" y="5"/>
                  </a:lnTo>
                  <a:lnTo>
                    <a:pt x="5" y="5"/>
                  </a:lnTo>
                  <a:lnTo>
                    <a:pt x="4" y="7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1"/>
                  </a:lnTo>
                  <a:lnTo>
                    <a:pt x="5" y="0"/>
                  </a:lnTo>
                  <a:lnTo>
                    <a:pt x="7" y="3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" name="Freeform 132">
              <a:extLst>
                <a:ext uri="{FF2B5EF4-FFF2-40B4-BE49-F238E27FC236}">
                  <a16:creationId xmlns:a16="http://schemas.microsoft.com/office/drawing/2014/main" id="{E3115DEE-646A-8D54-9DB4-2E2B10AD9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6917" y="8149368"/>
              <a:ext cx="10990" cy="5497"/>
            </a:xfrm>
            <a:custGeom>
              <a:avLst/>
              <a:gdLst>
                <a:gd name="T0" fmla="*/ 8 w 9"/>
                <a:gd name="T1" fmla="*/ 3 h 5"/>
                <a:gd name="T2" fmla="*/ 4 w 9"/>
                <a:gd name="T3" fmla="*/ 4 h 5"/>
                <a:gd name="T4" fmla="*/ 0 w 9"/>
                <a:gd name="T5" fmla="*/ 1 h 5"/>
                <a:gd name="T6" fmla="*/ 4 w 9"/>
                <a:gd name="T7" fmla="*/ 0 h 5"/>
                <a:gd name="T8" fmla="*/ 6 w 9"/>
                <a:gd name="T9" fmla="*/ 0 h 5"/>
                <a:gd name="T10" fmla="*/ 7 w 9"/>
                <a:gd name="T11" fmla="*/ 1 h 5"/>
                <a:gd name="T12" fmla="*/ 8 w 9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">
                  <a:moveTo>
                    <a:pt x="8" y="3"/>
                  </a:moveTo>
                  <a:lnTo>
                    <a:pt x="4" y="4"/>
                  </a:lnTo>
                  <a:lnTo>
                    <a:pt x="0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8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" name="Freeform 133">
              <a:extLst>
                <a:ext uri="{FF2B5EF4-FFF2-40B4-BE49-F238E27FC236}">
                  <a16:creationId xmlns:a16="http://schemas.microsoft.com/office/drawing/2014/main" id="{82AFE6E8-799E-A37D-225B-4B7EFF3520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8449" y="8132885"/>
              <a:ext cx="10990" cy="10990"/>
            </a:xfrm>
            <a:custGeom>
              <a:avLst/>
              <a:gdLst>
                <a:gd name="T0" fmla="*/ 8 w 9"/>
                <a:gd name="T1" fmla="*/ 7 h 9"/>
                <a:gd name="T2" fmla="*/ 3 w 9"/>
                <a:gd name="T3" fmla="*/ 8 h 9"/>
                <a:gd name="T4" fmla="*/ 0 w 9"/>
                <a:gd name="T5" fmla="*/ 6 h 9"/>
                <a:gd name="T6" fmla="*/ 0 w 9"/>
                <a:gd name="T7" fmla="*/ 4 h 9"/>
                <a:gd name="T8" fmla="*/ 2 w 9"/>
                <a:gd name="T9" fmla="*/ 1 h 9"/>
                <a:gd name="T10" fmla="*/ 3 w 9"/>
                <a:gd name="T11" fmla="*/ 0 h 9"/>
                <a:gd name="T12" fmla="*/ 6 w 9"/>
                <a:gd name="T13" fmla="*/ 0 h 9"/>
                <a:gd name="T14" fmla="*/ 8 w 9"/>
                <a:gd name="T15" fmla="*/ 2 h 9"/>
                <a:gd name="T16" fmla="*/ 8 w 9"/>
                <a:gd name="T17" fmla="*/ 3 h 9"/>
                <a:gd name="T18" fmla="*/ 8 w 9"/>
                <a:gd name="T19" fmla="*/ 5 h 9"/>
                <a:gd name="T20" fmla="*/ 8 w 9"/>
                <a:gd name="T2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8" y="7"/>
                  </a:move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1"/>
                  </a:lnTo>
                  <a:lnTo>
                    <a:pt x="3" y="0"/>
                  </a:lnTo>
                  <a:lnTo>
                    <a:pt x="6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" name="Freeform 135">
              <a:extLst>
                <a:ext uri="{FF2B5EF4-FFF2-40B4-BE49-F238E27FC236}">
                  <a16:creationId xmlns:a16="http://schemas.microsoft.com/office/drawing/2014/main" id="{9C2BB215-7A87-BFBE-C2BA-9A460A2C6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8834" y="7819657"/>
              <a:ext cx="236295" cy="225305"/>
            </a:xfrm>
            <a:custGeom>
              <a:avLst/>
              <a:gdLst>
                <a:gd name="T0" fmla="*/ 131 w 188"/>
                <a:gd name="T1" fmla="*/ 167 h 183"/>
                <a:gd name="T2" fmla="*/ 117 w 188"/>
                <a:gd name="T3" fmla="*/ 161 h 183"/>
                <a:gd name="T4" fmla="*/ 101 w 188"/>
                <a:gd name="T5" fmla="*/ 159 h 183"/>
                <a:gd name="T6" fmla="*/ 140 w 188"/>
                <a:gd name="T7" fmla="*/ 166 h 183"/>
                <a:gd name="T8" fmla="*/ 157 w 188"/>
                <a:gd name="T9" fmla="*/ 178 h 183"/>
                <a:gd name="T10" fmla="*/ 130 w 188"/>
                <a:gd name="T11" fmla="*/ 165 h 183"/>
                <a:gd name="T12" fmla="*/ 132 w 188"/>
                <a:gd name="T13" fmla="*/ 162 h 183"/>
                <a:gd name="T14" fmla="*/ 91 w 188"/>
                <a:gd name="T15" fmla="*/ 149 h 183"/>
                <a:gd name="T16" fmla="*/ 104 w 188"/>
                <a:gd name="T17" fmla="*/ 146 h 183"/>
                <a:gd name="T18" fmla="*/ 99 w 188"/>
                <a:gd name="T19" fmla="*/ 141 h 183"/>
                <a:gd name="T20" fmla="*/ 61 w 188"/>
                <a:gd name="T21" fmla="*/ 118 h 183"/>
                <a:gd name="T22" fmla="*/ 55 w 188"/>
                <a:gd name="T23" fmla="*/ 113 h 183"/>
                <a:gd name="T24" fmla="*/ 54 w 188"/>
                <a:gd name="T25" fmla="*/ 118 h 183"/>
                <a:gd name="T26" fmla="*/ 46 w 188"/>
                <a:gd name="T27" fmla="*/ 109 h 183"/>
                <a:gd name="T28" fmla="*/ 47 w 188"/>
                <a:gd name="T29" fmla="*/ 94 h 183"/>
                <a:gd name="T30" fmla="*/ 43 w 188"/>
                <a:gd name="T31" fmla="*/ 87 h 183"/>
                <a:gd name="T32" fmla="*/ 54 w 188"/>
                <a:gd name="T33" fmla="*/ 99 h 183"/>
                <a:gd name="T34" fmla="*/ 37 w 188"/>
                <a:gd name="T35" fmla="*/ 77 h 183"/>
                <a:gd name="T36" fmla="*/ 31 w 188"/>
                <a:gd name="T37" fmla="*/ 86 h 183"/>
                <a:gd name="T38" fmla="*/ 27 w 188"/>
                <a:gd name="T39" fmla="*/ 68 h 183"/>
                <a:gd name="T40" fmla="*/ 30 w 188"/>
                <a:gd name="T41" fmla="*/ 71 h 183"/>
                <a:gd name="T42" fmla="*/ 38 w 188"/>
                <a:gd name="T43" fmla="*/ 71 h 183"/>
                <a:gd name="T44" fmla="*/ 32 w 188"/>
                <a:gd name="T45" fmla="*/ 63 h 183"/>
                <a:gd name="T46" fmla="*/ 96 w 188"/>
                <a:gd name="T47" fmla="*/ 1 h 183"/>
                <a:gd name="T48" fmla="*/ 116 w 188"/>
                <a:gd name="T49" fmla="*/ 18 h 183"/>
                <a:gd name="T50" fmla="*/ 132 w 188"/>
                <a:gd name="T51" fmla="*/ 30 h 183"/>
                <a:gd name="T52" fmla="*/ 154 w 188"/>
                <a:gd name="T53" fmla="*/ 35 h 183"/>
                <a:gd name="T54" fmla="*/ 170 w 188"/>
                <a:gd name="T55" fmla="*/ 28 h 183"/>
                <a:gd name="T56" fmla="*/ 171 w 188"/>
                <a:gd name="T57" fmla="*/ 35 h 183"/>
                <a:gd name="T58" fmla="*/ 176 w 188"/>
                <a:gd name="T59" fmla="*/ 47 h 183"/>
                <a:gd name="T60" fmla="*/ 186 w 188"/>
                <a:gd name="T61" fmla="*/ 59 h 183"/>
                <a:gd name="T62" fmla="*/ 181 w 188"/>
                <a:gd name="T63" fmla="*/ 62 h 183"/>
                <a:gd name="T64" fmla="*/ 178 w 188"/>
                <a:gd name="T65" fmla="*/ 73 h 183"/>
                <a:gd name="T66" fmla="*/ 173 w 188"/>
                <a:gd name="T67" fmla="*/ 76 h 183"/>
                <a:gd name="T68" fmla="*/ 164 w 188"/>
                <a:gd name="T69" fmla="*/ 66 h 183"/>
                <a:gd name="T70" fmla="*/ 147 w 188"/>
                <a:gd name="T71" fmla="*/ 64 h 183"/>
                <a:gd name="T72" fmla="*/ 132 w 188"/>
                <a:gd name="T73" fmla="*/ 62 h 183"/>
                <a:gd name="T74" fmla="*/ 118 w 188"/>
                <a:gd name="T75" fmla="*/ 62 h 183"/>
                <a:gd name="T76" fmla="*/ 91 w 188"/>
                <a:gd name="T77" fmla="*/ 67 h 183"/>
                <a:gd name="T78" fmla="*/ 76 w 188"/>
                <a:gd name="T79" fmla="*/ 60 h 183"/>
                <a:gd name="T80" fmla="*/ 76 w 188"/>
                <a:gd name="T81" fmla="*/ 84 h 183"/>
                <a:gd name="T82" fmla="*/ 89 w 188"/>
                <a:gd name="T83" fmla="*/ 109 h 183"/>
                <a:gd name="T84" fmla="*/ 108 w 188"/>
                <a:gd name="T85" fmla="*/ 129 h 183"/>
                <a:gd name="T86" fmla="*/ 124 w 188"/>
                <a:gd name="T87" fmla="*/ 149 h 183"/>
                <a:gd name="T88" fmla="*/ 128 w 188"/>
                <a:gd name="T89" fmla="*/ 159 h 183"/>
                <a:gd name="T90" fmla="*/ 88 w 188"/>
                <a:gd name="T91" fmla="*/ 134 h 183"/>
                <a:gd name="T92" fmla="*/ 77 w 188"/>
                <a:gd name="T93" fmla="*/ 129 h 183"/>
                <a:gd name="T94" fmla="*/ 54 w 188"/>
                <a:gd name="T95" fmla="*/ 102 h 183"/>
                <a:gd name="T96" fmla="*/ 56 w 188"/>
                <a:gd name="T97" fmla="*/ 97 h 183"/>
                <a:gd name="T98" fmla="*/ 36 w 188"/>
                <a:gd name="T99" fmla="*/ 59 h 183"/>
                <a:gd name="T100" fmla="*/ 19 w 188"/>
                <a:gd name="T101" fmla="*/ 70 h 183"/>
                <a:gd name="T102" fmla="*/ 4 w 188"/>
                <a:gd name="T103" fmla="*/ 65 h 183"/>
                <a:gd name="T104" fmla="*/ 12 w 188"/>
                <a:gd name="T105" fmla="*/ 50 h 183"/>
                <a:gd name="T106" fmla="*/ 21 w 188"/>
                <a:gd name="T107" fmla="*/ 48 h 183"/>
                <a:gd name="T108" fmla="*/ 34 w 188"/>
                <a:gd name="T109" fmla="*/ 40 h 183"/>
                <a:gd name="T110" fmla="*/ 43 w 188"/>
                <a:gd name="T111" fmla="*/ 48 h 183"/>
                <a:gd name="T112" fmla="*/ 58 w 188"/>
                <a:gd name="T113" fmla="*/ 47 h 183"/>
                <a:gd name="T114" fmla="*/ 56 w 188"/>
                <a:gd name="T115" fmla="*/ 37 h 183"/>
                <a:gd name="T116" fmla="*/ 69 w 188"/>
                <a:gd name="T117" fmla="*/ 25 h 183"/>
                <a:gd name="T118" fmla="*/ 70 w 188"/>
                <a:gd name="T119" fmla="*/ 14 h 183"/>
                <a:gd name="T120" fmla="*/ 83 w 188"/>
                <a:gd name="T121" fmla="*/ 7 h 183"/>
                <a:gd name="T122" fmla="*/ 90 w 188"/>
                <a:gd name="T123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8" h="183">
                  <a:moveTo>
                    <a:pt x="131" y="167"/>
                  </a:moveTo>
                  <a:lnTo>
                    <a:pt x="135" y="170"/>
                  </a:lnTo>
                  <a:lnTo>
                    <a:pt x="122" y="167"/>
                  </a:lnTo>
                  <a:lnTo>
                    <a:pt x="124" y="166"/>
                  </a:lnTo>
                  <a:lnTo>
                    <a:pt x="125" y="166"/>
                  </a:lnTo>
                  <a:lnTo>
                    <a:pt x="131" y="167"/>
                  </a:lnTo>
                  <a:close/>
                  <a:moveTo>
                    <a:pt x="100" y="158"/>
                  </a:moveTo>
                  <a:lnTo>
                    <a:pt x="106" y="159"/>
                  </a:lnTo>
                  <a:lnTo>
                    <a:pt x="110" y="158"/>
                  </a:lnTo>
                  <a:lnTo>
                    <a:pt x="114" y="159"/>
                  </a:lnTo>
                  <a:lnTo>
                    <a:pt x="117" y="161"/>
                  </a:lnTo>
                  <a:lnTo>
                    <a:pt x="117" y="161"/>
                  </a:lnTo>
                  <a:lnTo>
                    <a:pt x="114" y="161"/>
                  </a:lnTo>
                  <a:lnTo>
                    <a:pt x="110" y="161"/>
                  </a:lnTo>
                  <a:lnTo>
                    <a:pt x="106" y="162"/>
                  </a:lnTo>
                  <a:lnTo>
                    <a:pt x="103" y="161"/>
                  </a:lnTo>
                  <a:lnTo>
                    <a:pt x="101" y="161"/>
                  </a:lnTo>
                  <a:lnTo>
                    <a:pt x="101" y="159"/>
                  </a:lnTo>
                  <a:lnTo>
                    <a:pt x="100" y="158"/>
                  </a:lnTo>
                  <a:close/>
                  <a:moveTo>
                    <a:pt x="132" y="162"/>
                  </a:moveTo>
                  <a:lnTo>
                    <a:pt x="135" y="161"/>
                  </a:lnTo>
                  <a:lnTo>
                    <a:pt x="137" y="162"/>
                  </a:lnTo>
                  <a:lnTo>
                    <a:pt x="138" y="164"/>
                  </a:lnTo>
                  <a:lnTo>
                    <a:pt x="140" y="166"/>
                  </a:lnTo>
                  <a:lnTo>
                    <a:pt x="145" y="169"/>
                  </a:lnTo>
                  <a:lnTo>
                    <a:pt x="147" y="171"/>
                  </a:lnTo>
                  <a:lnTo>
                    <a:pt x="153" y="175"/>
                  </a:lnTo>
                  <a:lnTo>
                    <a:pt x="154" y="175"/>
                  </a:lnTo>
                  <a:lnTo>
                    <a:pt x="157" y="177"/>
                  </a:lnTo>
                  <a:lnTo>
                    <a:pt x="157" y="178"/>
                  </a:lnTo>
                  <a:lnTo>
                    <a:pt x="158" y="180"/>
                  </a:lnTo>
                  <a:lnTo>
                    <a:pt x="159" y="182"/>
                  </a:lnTo>
                  <a:lnTo>
                    <a:pt x="154" y="178"/>
                  </a:lnTo>
                  <a:lnTo>
                    <a:pt x="148" y="174"/>
                  </a:lnTo>
                  <a:lnTo>
                    <a:pt x="137" y="166"/>
                  </a:lnTo>
                  <a:lnTo>
                    <a:pt x="130" y="165"/>
                  </a:lnTo>
                  <a:lnTo>
                    <a:pt x="119" y="159"/>
                  </a:lnTo>
                  <a:lnTo>
                    <a:pt x="113" y="157"/>
                  </a:lnTo>
                  <a:lnTo>
                    <a:pt x="115" y="156"/>
                  </a:lnTo>
                  <a:lnTo>
                    <a:pt x="118" y="156"/>
                  </a:lnTo>
                  <a:lnTo>
                    <a:pt x="134" y="164"/>
                  </a:lnTo>
                  <a:lnTo>
                    <a:pt x="132" y="162"/>
                  </a:lnTo>
                  <a:close/>
                  <a:moveTo>
                    <a:pt x="117" y="152"/>
                  </a:moveTo>
                  <a:lnTo>
                    <a:pt x="115" y="153"/>
                  </a:lnTo>
                  <a:lnTo>
                    <a:pt x="101" y="152"/>
                  </a:lnTo>
                  <a:lnTo>
                    <a:pt x="97" y="151"/>
                  </a:lnTo>
                  <a:lnTo>
                    <a:pt x="92" y="149"/>
                  </a:lnTo>
                  <a:lnTo>
                    <a:pt x="91" y="149"/>
                  </a:lnTo>
                  <a:lnTo>
                    <a:pt x="96" y="148"/>
                  </a:lnTo>
                  <a:lnTo>
                    <a:pt x="100" y="149"/>
                  </a:lnTo>
                  <a:lnTo>
                    <a:pt x="101" y="150"/>
                  </a:lnTo>
                  <a:lnTo>
                    <a:pt x="113" y="151"/>
                  </a:lnTo>
                  <a:lnTo>
                    <a:pt x="117" y="152"/>
                  </a:lnTo>
                  <a:close/>
                  <a:moveTo>
                    <a:pt x="104" y="146"/>
                  </a:moveTo>
                  <a:lnTo>
                    <a:pt x="100" y="146"/>
                  </a:lnTo>
                  <a:lnTo>
                    <a:pt x="95" y="145"/>
                  </a:lnTo>
                  <a:lnTo>
                    <a:pt x="93" y="144"/>
                  </a:lnTo>
                  <a:lnTo>
                    <a:pt x="93" y="143"/>
                  </a:lnTo>
                  <a:lnTo>
                    <a:pt x="94" y="140"/>
                  </a:lnTo>
                  <a:lnTo>
                    <a:pt x="99" y="141"/>
                  </a:lnTo>
                  <a:lnTo>
                    <a:pt x="106" y="142"/>
                  </a:lnTo>
                  <a:lnTo>
                    <a:pt x="108" y="144"/>
                  </a:lnTo>
                  <a:lnTo>
                    <a:pt x="107" y="145"/>
                  </a:lnTo>
                  <a:lnTo>
                    <a:pt x="104" y="146"/>
                  </a:lnTo>
                  <a:close/>
                  <a:moveTo>
                    <a:pt x="59" y="115"/>
                  </a:moveTo>
                  <a:lnTo>
                    <a:pt x="61" y="118"/>
                  </a:lnTo>
                  <a:lnTo>
                    <a:pt x="60" y="118"/>
                  </a:lnTo>
                  <a:lnTo>
                    <a:pt x="57" y="115"/>
                  </a:lnTo>
                  <a:lnTo>
                    <a:pt x="56" y="114"/>
                  </a:lnTo>
                  <a:lnTo>
                    <a:pt x="59" y="115"/>
                  </a:lnTo>
                  <a:close/>
                  <a:moveTo>
                    <a:pt x="55" y="111"/>
                  </a:moveTo>
                  <a:lnTo>
                    <a:pt x="55" y="113"/>
                  </a:lnTo>
                  <a:lnTo>
                    <a:pt x="51" y="110"/>
                  </a:lnTo>
                  <a:lnTo>
                    <a:pt x="50" y="108"/>
                  </a:lnTo>
                  <a:lnTo>
                    <a:pt x="50" y="107"/>
                  </a:lnTo>
                  <a:lnTo>
                    <a:pt x="55" y="111"/>
                  </a:lnTo>
                  <a:close/>
                  <a:moveTo>
                    <a:pt x="54" y="117"/>
                  </a:moveTo>
                  <a:lnTo>
                    <a:pt x="54" y="118"/>
                  </a:lnTo>
                  <a:lnTo>
                    <a:pt x="54" y="118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44" y="108"/>
                  </a:lnTo>
                  <a:lnTo>
                    <a:pt x="43" y="106"/>
                  </a:lnTo>
                  <a:lnTo>
                    <a:pt x="46" y="109"/>
                  </a:lnTo>
                  <a:lnTo>
                    <a:pt x="54" y="117"/>
                  </a:lnTo>
                  <a:close/>
                  <a:moveTo>
                    <a:pt x="54" y="99"/>
                  </a:moveTo>
                  <a:lnTo>
                    <a:pt x="53" y="100"/>
                  </a:lnTo>
                  <a:lnTo>
                    <a:pt x="50" y="98"/>
                  </a:lnTo>
                  <a:lnTo>
                    <a:pt x="49" y="97"/>
                  </a:lnTo>
                  <a:lnTo>
                    <a:pt x="47" y="94"/>
                  </a:lnTo>
                  <a:lnTo>
                    <a:pt x="45" y="92"/>
                  </a:lnTo>
                  <a:lnTo>
                    <a:pt x="44" y="90"/>
                  </a:lnTo>
                  <a:lnTo>
                    <a:pt x="40" y="84"/>
                  </a:lnTo>
                  <a:lnTo>
                    <a:pt x="39" y="83"/>
                  </a:lnTo>
                  <a:lnTo>
                    <a:pt x="41" y="85"/>
                  </a:lnTo>
                  <a:lnTo>
                    <a:pt x="43" y="87"/>
                  </a:lnTo>
                  <a:lnTo>
                    <a:pt x="44" y="87"/>
                  </a:lnTo>
                  <a:lnTo>
                    <a:pt x="47" y="90"/>
                  </a:lnTo>
                  <a:lnTo>
                    <a:pt x="51" y="94"/>
                  </a:lnTo>
                  <a:lnTo>
                    <a:pt x="55" y="98"/>
                  </a:lnTo>
                  <a:lnTo>
                    <a:pt x="54" y="98"/>
                  </a:lnTo>
                  <a:lnTo>
                    <a:pt x="54" y="99"/>
                  </a:lnTo>
                  <a:close/>
                  <a:moveTo>
                    <a:pt x="42" y="80"/>
                  </a:moveTo>
                  <a:lnTo>
                    <a:pt x="43" y="82"/>
                  </a:lnTo>
                  <a:lnTo>
                    <a:pt x="40" y="81"/>
                  </a:lnTo>
                  <a:lnTo>
                    <a:pt x="37" y="80"/>
                  </a:lnTo>
                  <a:lnTo>
                    <a:pt x="37" y="78"/>
                  </a:lnTo>
                  <a:lnTo>
                    <a:pt x="37" y="77"/>
                  </a:lnTo>
                  <a:lnTo>
                    <a:pt x="38" y="76"/>
                  </a:lnTo>
                  <a:lnTo>
                    <a:pt x="39" y="76"/>
                  </a:lnTo>
                  <a:lnTo>
                    <a:pt x="40" y="77"/>
                  </a:lnTo>
                  <a:lnTo>
                    <a:pt x="42" y="80"/>
                  </a:lnTo>
                  <a:close/>
                  <a:moveTo>
                    <a:pt x="31" y="85"/>
                  </a:moveTo>
                  <a:lnTo>
                    <a:pt x="31" y="86"/>
                  </a:lnTo>
                  <a:lnTo>
                    <a:pt x="29" y="84"/>
                  </a:lnTo>
                  <a:lnTo>
                    <a:pt x="28" y="80"/>
                  </a:lnTo>
                  <a:lnTo>
                    <a:pt x="26" y="74"/>
                  </a:lnTo>
                  <a:lnTo>
                    <a:pt x="26" y="72"/>
                  </a:lnTo>
                  <a:lnTo>
                    <a:pt x="27" y="70"/>
                  </a:lnTo>
                  <a:lnTo>
                    <a:pt x="27" y="68"/>
                  </a:lnTo>
                  <a:lnTo>
                    <a:pt x="25" y="63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6"/>
                  </a:lnTo>
                  <a:lnTo>
                    <a:pt x="28" y="68"/>
                  </a:lnTo>
                  <a:lnTo>
                    <a:pt x="30" y="71"/>
                  </a:lnTo>
                  <a:lnTo>
                    <a:pt x="30" y="75"/>
                  </a:lnTo>
                  <a:lnTo>
                    <a:pt x="30" y="82"/>
                  </a:lnTo>
                  <a:lnTo>
                    <a:pt x="31" y="83"/>
                  </a:lnTo>
                  <a:lnTo>
                    <a:pt x="31" y="85"/>
                  </a:lnTo>
                  <a:close/>
                  <a:moveTo>
                    <a:pt x="41" y="70"/>
                  </a:moveTo>
                  <a:lnTo>
                    <a:pt x="38" y="71"/>
                  </a:lnTo>
                  <a:lnTo>
                    <a:pt x="36" y="70"/>
                  </a:lnTo>
                  <a:lnTo>
                    <a:pt x="35" y="68"/>
                  </a:lnTo>
                  <a:lnTo>
                    <a:pt x="32" y="68"/>
                  </a:lnTo>
                  <a:lnTo>
                    <a:pt x="30" y="66"/>
                  </a:lnTo>
                  <a:lnTo>
                    <a:pt x="30" y="65"/>
                  </a:lnTo>
                  <a:lnTo>
                    <a:pt x="32" y="63"/>
                  </a:lnTo>
                  <a:lnTo>
                    <a:pt x="34" y="59"/>
                  </a:lnTo>
                  <a:lnTo>
                    <a:pt x="36" y="62"/>
                  </a:lnTo>
                  <a:lnTo>
                    <a:pt x="38" y="65"/>
                  </a:lnTo>
                  <a:lnTo>
                    <a:pt x="39" y="66"/>
                  </a:lnTo>
                  <a:lnTo>
                    <a:pt x="41" y="70"/>
                  </a:lnTo>
                  <a:close/>
                  <a:moveTo>
                    <a:pt x="96" y="1"/>
                  </a:moveTo>
                  <a:lnTo>
                    <a:pt x="97" y="2"/>
                  </a:lnTo>
                  <a:lnTo>
                    <a:pt x="103" y="5"/>
                  </a:lnTo>
                  <a:lnTo>
                    <a:pt x="107" y="8"/>
                  </a:lnTo>
                  <a:lnTo>
                    <a:pt x="109" y="13"/>
                  </a:lnTo>
                  <a:lnTo>
                    <a:pt x="112" y="16"/>
                  </a:lnTo>
                  <a:lnTo>
                    <a:pt x="116" y="18"/>
                  </a:lnTo>
                  <a:lnTo>
                    <a:pt x="119" y="21"/>
                  </a:lnTo>
                  <a:lnTo>
                    <a:pt x="121" y="24"/>
                  </a:lnTo>
                  <a:lnTo>
                    <a:pt x="124" y="26"/>
                  </a:lnTo>
                  <a:lnTo>
                    <a:pt x="128" y="27"/>
                  </a:lnTo>
                  <a:lnTo>
                    <a:pt x="131" y="28"/>
                  </a:lnTo>
                  <a:lnTo>
                    <a:pt x="132" y="30"/>
                  </a:lnTo>
                  <a:lnTo>
                    <a:pt x="134" y="32"/>
                  </a:lnTo>
                  <a:lnTo>
                    <a:pt x="137" y="34"/>
                  </a:lnTo>
                  <a:lnTo>
                    <a:pt x="142" y="35"/>
                  </a:lnTo>
                  <a:lnTo>
                    <a:pt x="152" y="35"/>
                  </a:lnTo>
                  <a:lnTo>
                    <a:pt x="152" y="35"/>
                  </a:lnTo>
                  <a:lnTo>
                    <a:pt x="154" y="35"/>
                  </a:lnTo>
                  <a:lnTo>
                    <a:pt x="157" y="35"/>
                  </a:lnTo>
                  <a:lnTo>
                    <a:pt x="160" y="34"/>
                  </a:lnTo>
                  <a:lnTo>
                    <a:pt x="161" y="33"/>
                  </a:lnTo>
                  <a:lnTo>
                    <a:pt x="164" y="29"/>
                  </a:lnTo>
                  <a:lnTo>
                    <a:pt x="166" y="29"/>
                  </a:lnTo>
                  <a:lnTo>
                    <a:pt x="170" y="28"/>
                  </a:lnTo>
                  <a:lnTo>
                    <a:pt x="171" y="27"/>
                  </a:lnTo>
                  <a:lnTo>
                    <a:pt x="171" y="27"/>
                  </a:lnTo>
                  <a:lnTo>
                    <a:pt x="171" y="29"/>
                  </a:lnTo>
                  <a:lnTo>
                    <a:pt x="171" y="30"/>
                  </a:lnTo>
                  <a:lnTo>
                    <a:pt x="170" y="31"/>
                  </a:lnTo>
                  <a:lnTo>
                    <a:pt x="171" y="35"/>
                  </a:lnTo>
                  <a:lnTo>
                    <a:pt x="173" y="40"/>
                  </a:lnTo>
                  <a:lnTo>
                    <a:pt x="172" y="42"/>
                  </a:lnTo>
                  <a:lnTo>
                    <a:pt x="173" y="44"/>
                  </a:lnTo>
                  <a:lnTo>
                    <a:pt x="176" y="46"/>
                  </a:lnTo>
                  <a:lnTo>
                    <a:pt x="177" y="46"/>
                  </a:lnTo>
                  <a:lnTo>
                    <a:pt x="176" y="47"/>
                  </a:lnTo>
                  <a:lnTo>
                    <a:pt x="175" y="48"/>
                  </a:lnTo>
                  <a:lnTo>
                    <a:pt x="175" y="51"/>
                  </a:lnTo>
                  <a:lnTo>
                    <a:pt x="178" y="54"/>
                  </a:lnTo>
                  <a:lnTo>
                    <a:pt x="184" y="57"/>
                  </a:lnTo>
                  <a:lnTo>
                    <a:pt x="186" y="57"/>
                  </a:lnTo>
                  <a:lnTo>
                    <a:pt x="186" y="59"/>
                  </a:lnTo>
                  <a:lnTo>
                    <a:pt x="187" y="59"/>
                  </a:lnTo>
                  <a:lnTo>
                    <a:pt x="187" y="60"/>
                  </a:lnTo>
                  <a:lnTo>
                    <a:pt x="187" y="61"/>
                  </a:lnTo>
                  <a:lnTo>
                    <a:pt x="187" y="62"/>
                  </a:lnTo>
                  <a:lnTo>
                    <a:pt x="184" y="62"/>
                  </a:lnTo>
                  <a:lnTo>
                    <a:pt x="181" y="62"/>
                  </a:lnTo>
                  <a:lnTo>
                    <a:pt x="180" y="60"/>
                  </a:lnTo>
                  <a:lnTo>
                    <a:pt x="179" y="62"/>
                  </a:lnTo>
                  <a:lnTo>
                    <a:pt x="179" y="63"/>
                  </a:lnTo>
                  <a:lnTo>
                    <a:pt x="177" y="64"/>
                  </a:lnTo>
                  <a:lnTo>
                    <a:pt x="178" y="71"/>
                  </a:lnTo>
                  <a:lnTo>
                    <a:pt x="178" y="73"/>
                  </a:lnTo>
                  <a:lnTo>
                    <a:pt x="177" y="73"/>
                  </a:lnTo>
                  <a:lnTo>
                    <a:pt x="176" y="73"/>
                  </a:lnTo>
                  <a:lnTo>
                    <a:pt x="175" y="73"/>
                  </a:lnTo>
                  <a:lnTo>
                    <a:pt x="175" y="74"/>
                  </a:lnTo>
                  <a:lnTo>
                    <a:pt x="175" y="75"/>
                  </a:lnTo>
                  <a:lnTo>
                    <a:pt x="173" y="76"/>
                  </a:lnTo>
                  <a:lnTo>
                    <a:pt x="170" y="75"/>
                  </a:lnTo>
                  <a:lnTo>
                    <a:pt x="168" y="73"/>
                  </a:lnTo>
                  <a:lnTo>
                    <a:pt x="168" y="72"/>
                  </a:lnTo>
                  <a:lnTo>
                    <a:pt x="168" y="70"/>
                  </a:lnTo>
                  <a:lnTo>
                    <a:pt x="167" y="68"/>
                  </a:lnTo>
                  <a:lnTo>
                    <a:pt x="164" y="66"/>
                  </a:lnTo>
                  <a:lnTo>
                    <a:pt x="159" y="65"/>
                  </a:lnTo>
                  <a:lnTo>
                    <a:pt x="156" y="65"/>
                  </a:lnTo>
                  <a:lnTo>
                    <a:pt x="154" y="64"/>
                  </a:lnTo>
                  <a:lnTo>
                    <a:pt x="152" y="64"/>
                  </a:lnTo>
                  <a:lnTo>
                    <a:pt x="150" y="64"/>
                  </a:lnTo>
                  <a:lnTo>
                    <a:pt x="147" y="64"/>
                  </a:lnTo>
                  <a:lnTo>
                    <a:pt x="143" y="63"/>
                  </a:lnTo>
                  <a:lnTo>
                    <a:pt x="142" y="65"/>
                  </a:lnTo>
                  <a:lnTo>
                    <a:pt x="139" y="66"/>
                  </a:lnTo>
                  <a:lnTo>
                    <a:pt x="137" y="66"/>
                  </a:lnTo>
                  <a:lnTo>
                    <a:pt x="133" y="62"/>
                  </a:lnTo>
                  <a:lnTo>
                    <a:pt x="132" y="62"/>
                  </a:lnTo>
                  <a:lnTo>
                    <a:pt x="129" y="64"/>
                  </a:lnTo>
                  <a:lnTo>
                    <a:pt x="127" y="64"/>
                  </a:lnTo>
                  <a:lnTo>
                    <a:pt x="126" y="64"/>
                  </a:lnTo>
                  <a:lnTo>
                    <a:pt x="121" y="62"/>
                  </a:lnTo>
                  <a:lnTo>
                    <a:pt x="119" y="62"/>
                  </a:lnTo>
                  <a:lnTo>
                    <a:pt x="118" y="62"/>
                  </a:lnTo>
                  <a:lnTo>
                    <a:pt x="115" y="62"/>
                  </a:lnTo>
                  <a:lnTo>
                    <a:pt x="108" y="57"/>
                  </a:lnTo>
                  <a:lnTo>
                    <a:pt x="104" y="60"/>
                  </a:lnTo>
                  <a:lnTo>
                    <a:pt x="96" y="60"/>
                  </a:lnTo>
                  <a:lnTo>
                    <a:pt x="94" y="62"/>
                  </a:lnTo>
                  <a:lnTo>
                    <a:pt x="91" y="67"/>
                  </a:lnTo>
                  <a:lnTo>
                    <a:pt x="89" y="69"/>
                  </a:lnTo>
                  <a:lnTo>
                    <a:pt x="86" y="68"/>
                  </a:lnTo>
                  <a:lnTo>
                    <a:pt x="84" y="66"/>
                  </a:lnTo>
                  <a:lnTo>
                    <a:pt x="80" y="61"/>
                  </a:lnTo>
                  <a:lnTo>
                    <a:pt x="78" y="60"/>
                  </a:lnTo>
                  <a:lnTo>
                    <a:pt x="76" y="60"/>
                  </a:lnTo>
                  <a:lnTo>
                    <a:pt x="74" y="60"/>
                  </a:lnTo>
                  <a:lnTo>
                    <a:pt x="72" y="62"/>
                  </a:lnTo>
                  <a:lnTo>
                    <a:pt x="72" y="69"/>
                  </a:lnTo>
                  <a:lnTo>
                    <a:pt x="71" y="76"/>
                  </a:lnTo>
                  <a:lnTo>
                    <a:pt x="71" y="80"/>
                  </a:lnTo>
                  <a:lnTo>
                    <a:pt x="76" y="84"/>
                  </a:lnTo>
                  <a:lnTo>
                    <a:pt x="81" y="90"/>
                  </a:lnTo>
                  <a:lnTo>
                    <a:pt x="82" y="91"/>
                  </a:lnTo>
                  <a:lnTo>
                    <a:pt x="84" y="93"/>
                  </a:lnTo>
                  <a:lnTo>
                    <a:pt x="85" y="98"/>
                  </a:lnTo>
                  <a:lnTo>
                    <a:pt x="86" y="104"/>
                  </a:lnTo>
                  <a:lnTo>
                    <a:pt x="89" y="109"/>
                  </a:lnTo>
                  <a:lnTo>
                    <a:pt x="91" y="111"/>
                  </a:lnTo>
                  <a:lnTo>
                    <a:pt x="95" y="114"/>
                  </a:lnTo>
                  <a:lnTo>
                    <a:pt x="98" y="118"/>
                  </a:lnTo>
                  <a:lnTo>
                    <a:pt x="101" y="122"/>
                  </a:lnTo>
                  <a:lnTo>
                    <a:pt x="102" y="123"/>
                  </a:lnTo>
                  <a:lnTo>
                    <a:pt x="108" y="129"/>
                  </a:lnTo>
                  <a:lnTo>
                    <a:pt x="114" y="135"/>
                  </a:lnTo>
                  <a:lnTo>
                    <a:pt x="119" y="138"/>
                  </a:lnTo>
                  <a:lnTo>
                    <a:pt x="119" y="138"/>
                  </a:lnTo>
                  <a:lnTo>
                    <a:pt x="119" y="143"/>
                  </a:lnTo>
                  <a:lnTo>
                    <a:pt x="120" y="144"/>
                  </a:lnTo>
                  <a:lnTo>
                    <a:pt x="124" y="149"/>
                  </a:lnTo>
                  <a:lnTo>
                    <a:pt x="131" y="156"/>
                  </a:lnTo>
                  <a:lnTo>
                    <a:pt x="132" y="158"/>
                  </a:lnTo>
                  <a:lnTo>
                    <a:pt x="132" y="159"/>
                  </a:lnTo>
                  <a:lnTo>
                    <a:pt x="132" y="159"/>
                  </a:lnTo>
                  <a:lnTo>
                    <a:pt x="130" y="160"/>
                  </a:lnTo>
                  <a:lnTo>
                    <a:pt x="128" y="159"/>
                  </a:lnTo>
                  <a:lnTo>
                    <a:pt x="121" y="153"/>
                  </a:lnTo>
                  <a:lnTo>
                    <a:pt x="115" y="149"/>
                  </a:lnTo>
                  <a:lnTo>
                    <a:pt x="108" y="140"/>
                  </a:lnTo>
                  <a:lnTo>
                    <a:pt x="98" y="138"/>
                  </a:lnTo>
                  <a:lnTo>
                    <a:pt x="92" y="134"/>
                  </a:lnTo>
                  <a:lnTo>
                    <a:pt x="88" y="134"/>
                  </a:lnTo>
                  <a:lnTo>
                    <a:pt x="84" y="136"/>
                  </a:lnTo>
                  <a:lnTo>
                    <a:pt x="80" y="136"/>
                  </a:lnTo>
                  <a:lnTo>
                    <a:pt x="79" y="135"/>
                  </a:lnTo>
                  <a:lnTo>
                    <a:pt x="77" y="133"/>
                  </a:lnTo>
                  <a:lnTo>
                    <a:pt x="77" y="131"/>
                  </a:lnTo>
                  <a:lnTo>
                    <a:pt x="77" y="129"/>
                  </a:lnTo>
                  <a:lnTo>
                    <a:pt x="74" y="126"/>
                  </a:lnTo>
                  <a:lnTo>
                    <a:pt x="68" y="122"/>
                  </a:lnTo>
                  <a:lnTo>
                    <a:pt x="63" y="118"/>
                  </a:lnTo>
                  <a:lnTo>
                    <a:pt x="54" y="106"/>
                  </a:lnTo>
                  <a:lnTo>
                    <a:pt x="51" y="103"/>
                  </a:lnTo>
                  <a:lnTo>
                    <a:pt x="54" y="102"/>
                  </a:lnTo>
                  <a:lnTo>
                    <a:pt x="55" y="102"/>
                  </a:lnTo>
                  <a:lnTo>
                    <a:pt x="56" y="101"/>
                  </a:lnTo>
                  <a:lnTo>
                    <a:pt x="59" y="101"/>
                  </a:lnTo>
                  <a:lnTo>
                    <a:pt x="63" y="102"/>
                  </a:lnTo>
                  <a:lnTo>
                    <a:pt x="60" y="99"/>
                  </a:lnTo>
                  <a:lnTo>
                    <a:pt x="56" y="97"/>
                  </a:lnTo>
                  <a:lnTo>
                    <a:pt x="47" y="87"/>
                  </a:lnTo>
                  <a:lnTo>
                    <a:pt x="44" y="82"/>
                  </a:lnTo>
                  <a:lnTo>
                    <a:pt x="44" y="77"/>
                  </a:lnTo>
                  <a:lnTo>
                    <a:pt x="44" y="71"/>
                  </a:lnTo>
                  <a:lnTo>
                    <a:pt x="43" y="66"/>
                  </a:lnTo>
                  <a:lnTo>
                    <a:pt x="36" y="59"/>
                  </a:lnTo>
                  <a:lnTo>
                    <a:pt x="33" y="56"/>
                  </a:lnTo>
                  <a:lnTo>
                    <a:pt x="28" y="54"/>
                  </a:lnTo>
                  <a:lnTo>
                    <a:pt x="26" y="54"/>
                  </a:lnTo>
                  <a:lnTo>
                    <a:pt x="24" y="57"/>
                  </a:lnTo>
                  <a:lnTo>
                    <a:pt x="23" y="62"/>
                  </a:lnTo>
                  <a:lnTo>
                    <a:pt x="19" y="70"/>
                  </a:lnTo>
                  <a:lnTo>
                    <a:pt x="17" y="73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7" y="70"/>
                  </a:lnTo>
                  <a:lnTo>
                    <a:pt x="4" y="65"/>
                  </a:lnTo>
                  <a:lnTo>
                    <a:pt x="3" y="62"/>
                  </a:lnTo>
                  <a:lnTo>
                    <a:pt x="3" y="59"/>
                  </a:lnTo>
                  <a:lnTo>
                    <a:pt x="0" y="48"/>
                  </a:lnTo>
                  <a:lnTo>
                    <a:pt x="2" y="46"/>
                  </a:lnTo>
                  <a:lnTo>
                    <a:pt x="3" y="48"/>
                  </a:lnTo>
                  <a:lnTo>
                    <a:pt x="12" y="50"/>
                  </a:lnTo>
                  <a:lnTo>
                    <a:pt x="14" y="49"/>
                  </a:lnTo>
                  <a:lnTo>
                    <a:pt x="14" y="48"/>
                  </a:lnTo>
                  <a:lnTo>
                    <a:pt x="14" y="47"/>
                  </a:lnTo>
                  <a:lnTo>
                    <a:pt x="16" y="46"/>
                  </a:lnTo>
                  <a:lnTo>
                    <a:pt x="18" y="48"/>
                  </a:lnTo>
                  <a:lnTo>
                    <a:pt x="21" y="48"/>
                  </a:lnTo>
                  <a:lnTo>
                    <a:pt x="25" y="48"/>
                  </a:lnTo>
                  <a:lnTo>
                    <a:pt x="27" y="48"/>
                  </a:lnTo>
                  <a:lnTo>
                    <a:pt x="29" y="47"/>
                  </a:lnTo>
                  <a:lnTo>
                    <a:pt x="32" y="43"/>
                  </a:lnTo>
                  <a:lnTo>
                    <a:pt x="33" y="40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5" y="42"/>
                  </a:lnTo>
                  <a:lnTo>
                    <a:pt x="37" y="44"/>
                  </a:lnTo>
                  <a:lnTo>
                    <a:pt x="39" y="46"/>
                  </a:lnTo>
                  <a:lnTo>
                    <a:pt x="41" y="48"/>
                  </a:lnTo>
                  <a:lnTo>
                    <a:pt x="43" y="48"/>
                  </a:lnTo>
                  <a:lnTo>
                    <a:pt x="44" y="47"/>
                  </a:lnTo>
                  <a:lnTo>
                    <a:pt x="46" y="47"/>
                  </a:lnTo>
                  <a:lnTo>
                    <a:pt x="51" y="49"/>
                  </a:lnTo>
                  <a:lnTo>
                    <a:pt x="55" y="49"/>
                  </a:lnTo>
                  <a:lnTo>
                    <a:pt x="58" y="48"/>
                  </a:lnTo>
                  <a:lnTo>
                    <a:pt x="58" y="47"/>
                  </a:lnTo>
                  <a:lnTo>
                    <a:pt x="56" y="45"/>
                  </a:lnTo>
                  <a:lnTo>
                    <a:pt x="56" y="43"/>
                  </a:lnTo>
                  <a:lnTo>
                    <a:pt x="56" y="42"/>
                  </a:lnTo>
                  <a:lnTo>
                    <a:pt x="59" y="40"/>
                  </a:lnTo>
                  <a:lnTo>
                    <a:pt x="58" y="40"/>
                  </a:lnTo>
                  <a:lnTo>
                    <a:pt x="56" y="37"/>
                  </a:lnTo>
                  <a:lnTo>
                    <a:pt x="56" y="36"/>
                  </a:lnTo>
                  <a:lnTo>
                    <a:pt x="62" y="34"/>
                  </a:lnTo>
                  <a:lnTo>
                    <a:pt x="67" y="31"/>
                  </a:lnTo>
                  <a:lnTo>
                    <a:pt x="68" y="30"/>
                  </a:lnTo>
                  <a:lnTo>
                    <a:pt x="69" y="29"/>
                  </a:lnTo>
                  <a:lnTo>
                    <a:pt x="69" y="25"/>
                  </a:lnTo>
                  <a:lnTo>
                    <a:pt x="69" y="22"/>
                  </a:lnTo>
                  <a:lnTo>
                    <a:pt x="66" y="19"/>
                  </a:lnTo>
                  <a:lnTo>
                    <a:pt x="66" y="18"/>
                  </a:lnTo>
                  <a:lnTo>
                    <a:pt x="67" y="16"/>
                  </a:lnTo>
                  <a:lnTo>
                    <a:pt x="68" y="15"/>
                  </a:lnTo>
                  <a:lnTo>
                    <a:pt x="70" y="14"/>
                  </a:lnTo>
                  <a:lnTo>
                    <a:pt x="72" y="13"/>
                  </a:lnTo>
                  <a:lnTo>
                    <a:pt x="74" y="12"/>
                  </a:lnTo>
                  <a:lnTo>
                    <a:pt x="77" y="12"/>
                  </a:lnTo>
                  <a:lnTo>
                    <a:pt x="79" y="10"/>
                  </a:lnTo>
                  <a:lnTo>
                    <a:pt x="81" y="7"/>
                  </a:lnTo>
                  <a:lnTo>
                    <a:pt x="83" y="7"/>
                  </a:lnTo>
                  <a:lnTo>
                    <a:pt x="86" y="7"/>
                  </a:lnTo>
                  <a:lnTo>
                    <a:pt x="87" y="7"/>
                  </a:lnTo>
                  <a:lnTo>
                    <a:pt x="86" y="2"/>
                  </a:lnTo>
                  <a:lnTo>
                    <a:pt x="87" y="1"/>
                  </a:lnTo>
                  <a:lnTo>
                    <a:pt x="89" y="1"/>
                  </a:lnTo>
                  <a:lnTo>
                    <a:pt x="90" y="0"/>
                  </a:lnTo>
                  <a:lnTo>
                    <a:pt x="93" y="0"/>
                  </a:lnTo>
                  <a:lnTo>
                    <a:pt x="96" y="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" name="Freeform 136">
              <a:extLst>
                <a:ext uri="{FF2B5EF4-FFF2-40B4-BE49-F238E27FC236}">
                  <a16:creationId xmlns:a16="http://schemas.microsoft.com/office/drawing/2014/main" id="{118040A3-01BC-FE52-2A6F-8C105DCEA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02699" y="8028474"/>
              <a:ext cx="16487" cy="5497"/>
            </a:xfrm>
            <a:custGeom>
              <a:avLst/>
              <a:gdLst>
                <a:gd name="T0" fmla="*/ 9 w 14"/>
                <a:gd name="T1" fmla="*/ 1 h 5"/>
                <a:gd name="T2" fmla="*/ 13 w 14"/>
                <a:gd name="T3" fmla="*/ 4 h 5"/>
                <a:gd name="T4" fmla="*/ 0 w 14"/>
                <a:gd name="T5" fmla="*/ 1 h 5"/>
                <a:gd name="T6" fmla="*/ 2 w 14"/>
                <a:gd name="T7" fmla="*/ 0 h 5"/>
                <a:gd name="T8" fmla="*/ 3 w 14"/>
                <a:gd name="T9" fmla="*/ 0 h 5"/>
                <a:gd name="T10" fmla="*/ 9 w 14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5">
                  <a:moveTo>
                    <a:pt x="9" y="1"/>
                  </a:moveTo>
                  <a:lnTo>
                    <a:pt x="13" y="4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9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" name="Freeform 137">
              <a:extLst>
                <a:ext uri="{FF2B5EF4-FFF2-40B4-BE49-F238E27FC236}">
                  <a16:creationId xmlns:a16="http://schemas.microsoft.com/office/drawing/2014/main" id="{64607D4B-79F9-5C57-BC39-97FEA166AE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75225" y="8017484"/>
              <a:ext cx="21981" cy="5497"/>
            </a:xfrm>
            <a:custGeom>
              <a:avLst/>
              <a:gdLst>
                <a:gd name="T0" fmla="*/ 0 w 18"/>
                <a:gd name="T1" fmla="*/ 0 h 5"/>
                <a:gd name="T2" fmla="*/ 6 w 18"/>
                <a:gd name="T3" fmla="*/ 1 h 5"/>
                <a:gd name="T4" fmla="*/ 10 w 18"/>
                <a:gd name="T5" fmla="*/ 0 h 5"/>
                <a:gd name="T6" fmla="*/ 14 w 18"/>
                <a:gd name="T7" fmla="*/ 1 h 5"/>
                <a:gd name="T8" fmla="*/ 17 w 18"/>
                <a:gd name="T9" fmla="*/ 3 h 5"/>
                <a:gd name="T10" fmla="*/ 17 w 18"/>
                <a:gd name="T11" fmla="*/ 3 h 5"/>
                <a:gd name="T12" fmla="*/ 14 w 18"/>
                <a:gd name="T13" fmla="*/ 3 h 5"/>
                <a:gd name="T14" fmla="*/ 10 w 18"/>
                <a:gd name="T15" fmla="*/ 3 h 5"/>
                <a:gd name="T16" fmla="*/ 6 w 18"/>
                <a:gd name="T17" fmla="*/ 4 h 5"/>
                <a:gd name="T18" fmla="*/ 3 w 18"/>
                <a:gd name="T19" fmla="*/ 3 h 5"/>
                <a:gd name="T20" fmla="*/ 1 w 18"/>
                <a:gd name="T21" fmla="*/ 3 h 5"/>
                <a:gd name="T22" fmla="*/ 1 w 18"/>
                <a:gd name="T23" fmla="*/ 1 h 5"/>
                <a:gd name="T24" fmla="*/ 0 w 18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5">
                  <a:moveTo>
                    <a:pt x="0" y="0"/>
                  </a:moveTo>
                  <a:lnTo>
                    <a:pt x="6" y="1"/>
                  </a:lnTo>
                  <a:lnTo>
                    <a:pt x="10" y="0"/>
                  </a:lnTo>
                  <a:lnTo>
                    <a:pt x="14" y="1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0" y="3"/>
                  </a:lnTo>
                  <a:lnTo>
                    <a:pt x="6" y="4"/>
                  </a:lnTo>
                  <a:lnTo>
                    <a:pt x="3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" name="Freeform 138">
              <a:extLst>
                <a:ext uri="{FF2B5EF4-FFF2-40B4-BE49-F238E27FC236}">
                  <a16:creationId xmlns:a16="http://schemas.microsoft.com/office/drawing/2014/main" id="{35525418-EF22-04A7-F552-DB8C89E9AD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1709" y="8011990"/>
              <a:ext cx="60449" cy="32971"/>
            </a:xfrm>
            <a:custGeom>
              <a:avLst/>
              <a:gdLst>
                <a:gd name="T0" fmla="*/ 19 w 47"/>
                <a:gd name="T1" fmla="*/ 6 h 27"/>
                <a:gd name="T2" fmla="*/ 22 w 47"/>
                <a:gd name="T3" fmla="*/ 5 h 27"/>
                <a:gd name="T4" fmla="*/ 24 w 47"/>
                <a:gd name="T5" fmla="*/ 6 h 27"/>
                <a:gd name="T6" fmla="*/ 25 w 47"/>
                <a:gd name="T7" fmla="*/ 8 h 27"/>
                <a:gd name="T8" fmla="*/ 27 w 47"/>
                <a:gd name="T9" fmla="*/ 10 h 27"/>
                <a:gd name="T10" fmla="*/ 32 w 47"/>
                <a:gd name="T11" fmla="*/ 13 h 27"/>
                <a:gd name="T12" fmla="*/ 34 w 47"/>
                <a:gd name="T13" fmla="*/ 15 h 27"/>
                <a:gd name="T14" fmla="*/ 40 w 47"/>
                <a:gd name="T15" fmla="*/ 19 h 27"/>
                <a:gd name="T16" fmla="*/ 41 w 47"/>
                <a:gd name="T17" fmla="*/ 19 h 27"/>
                <a:gd name="T18" fmla="*/ 44 w 47"/>
                <a:gd name="T19" fmla="*/ 21 h 27"/>
                <a:gd name="T20" fmla="*/ 44 w 47"/>
                <a:gd name="T21" fmla="*/ 22 h 27"/>
                <a:gd name="T22" fmla="*/ 45 w 47"/>
                <a:gd name="T23" fmla="*/ 24 h 27"/>
                <a:gd name="T24" fmla="*/ 46 w 47"/>
                <a:gd name="T25" fmla="*/ 26 h 27"/>
                <a:gd name="T26" fmla="*/ 41 w 47"/>
                <a:gd name="T27" fmla="*/ 22 h 27"/>
                <a:gd name="T28" fmla="*/ 35 w 47"/>
                <a:gd name="T29" fmla="*/ 18 h 27"/>
                <a:gd name="T30" fmla="*/ 24 w 47"/>
                <a:gd name="T31" fmla="*/ 10 h 27"/>
                <a:gd name="T32" fmla="*/ 17 w 47"/>
                <a:gd name="T33" fmla="*/ 9 h 27"/>
                <a:gd name="T34" fmla="*/ 6 w 47"/>
                <a:gd name="T35" fmla="*/ 3 h 27"/>
                <a:gd name="T36" fmla="*/ 0 w 47"/>
                <a:gd name="T37" fmla="*/ 1 h 27"/>
                <a:gd name="T38" fmla="*/ 2 w 47"/>
                <a:gd name="T39" fmla="*/ 0 h 27"/>
                <a:gd name="T40" fmla="*/ 5 w 47"/>
                <a:gd name="T41" fmla="*/ 0 h 27"/>
                <a:gd name="T42" fmla="*/ 21 w 47"/>
                <a:gd name="T43" fmla="*/ 8 h 27"/>
                <a:gd name="T44" fmla="*/ 19 w 47"/>
                <a:gd name="T45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7">
                  <a:moveTo>
                    <a:pt x="19" y="6"/>
                  </a:moveTo>
                  <a:lnTo>
                    <a:pt x="22" y="5"/>
                  </a:lnTo>
                  <a:lnTo>
                    <a:pt x="24" y="6"/>
                  </a:lnTo>
                  <a:lnTo>
                    <a:pt x="25" y="8"/>
                  </a:lnTo>
                  <a:lnTo>
                    <a:pt x="27" y="10"/>
                  </a:lnTo>
                  <a:lnTo>
                    <a:pt x="32" y="13"/>
                  </a:lnTo>
                  <a:lnTo>
                    <a:pt x="34" y="15"/>
                  </a:lnTo>
                  <a:lnTo>
                    <a:pt x="40" y="19"/>
                  </a:lnTo>
                  <a:lnTo>
                    <a:pt x="41" y="19"/>
                  </a:lnTo>
                  <a:lnTo>
                    <a:pt x="44" y="21"/>
                  </a:lnTo>
                  <a:lnTo>
                    <a:pt x="44" y="22"/>
                  </a:lnTo>
                  <a:lnTo>
                    <a:pt x="45" y="24"/>
                  </a:lnTo>
                  <a:lnTo>
                    <a:pt x="46" y="26"/>
                  </a:lnTo>
                  <a:lnTo>
                    <a:pt x="41" y="22"/>
                  </a:lnTo>
                  <a:lnTo>
                    <a:pt x="35" y="18"/>
                  </a:lnTo>
                  <a:lnTo>
                    <a:pt x="24" y="10"/>
                  </a:lnTo>
                  <a:lnTo>
                    <a:pt x="17" y="9"/>
                  </a:lnTo>
                  <a:lnTo>
                    <a:pt x="6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0"/>
                  </a:lnTo>
                  <a:lnTo>
                    <a:pt x="21" y="8"/>
                  </a:lnTo>
                  <a:lnTo>
                    <a:pt x="1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" name="Freeform 139">
              <a:extLst>
                <a:ext uri="{FF2B5EF4-FFF2-40B4-BE49-F238E27FC236}">
                  <a16:creationId xmlns:a16="http://schemas.microsoft.com/office/drawing/2014/main" id="{8678963F-58FF-952B-10C7-94E8B784C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64234" y="8001000"/>
              <a:ext cx="32971" cy="5493"/>
            </a:xfrm>
            <a:custGeom>
              <a:avLst/>
              <a:gdLst>
                <a:gd name="T0" fmla="*/ 26 w 27"/>
                <a:gd name="T1" fmla="*/ 4 h 6"/>
                <a:gd name="T2" fmla="*/ 24 w 27"/>
                <a:gd name="T3" fmla="*/ 5 h 6"/>
                <a:gd name="T4" fmla="*/ 10 w 27"/>
                <a:gd name="T5" fmla="*/ 4 h 6"/>
                <a:gd name="T6" fmla="*/ 6 w 27"/>
                <a:gd name="T7" fmla="*/ 3 h 6"/>
                <a:gd name="T8" fmla="*/ 1 w 27"/>
                <a:gd name="T9" fmla="*/ 1 h 6"/>
                <a:gd name="T10" fmla="*/ 0 w 27"/>
                <a:gd name="T11" fmla="*/ 1 h 6"/>
                <a:gd name="T12" fmla="*/ 5 w 27"/>
                <a:gd name="T13" fmla="*/ 0 h 6"/>
                <a:gd name="T14" fmla="*/ 9 w 27"/>
                <a:gd name="T15" fmla="*/ 1 h 6"/>
                <a:gd name="T16" fmla="*/ 10 w 27"/>
                <a:gd name="T17" fmla="*/ 2 h 6"/>
                <a:gd name="T18" fmla="*/ 22 w 27"/>
                <a:gd name="T19" fmla="*/ 3 h 6"/>
                <a:gd name="T20" fmla="*/ 26 w 27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6">
                  <a:moveTo>
                    <a:pt x="26" y="4"/>
                  </a:moveTo>
                  <a:lnTo>
                    <a:pt x="24" y="5"/>
                  </a:lnTo>
                  <a:lnTo>
                    <a:pt x="10" y="4"/>
                  </a:lnTo>
                  <a:lnTo>
                    <a:pt x="6" y="3"/>
                  </a:lnTo>
                  <a:lnTo>
                    <a:pt x="1" y="1"/>
                  </a:lnTo>
                  <a:lnTo>
                    <a:pt x="0" y="1"/>
                  </a:lnTo>
                  <a:lnTo>
                    <a:pt x="5" y="0"/>
                  </a:lnTo>
                  <a:lnTo>
                    <a:pt x="9" y="1"/>
                  </a:lnTo>
                  <a:lnTo>
                    <a:pt x="10" y="2"/>
                  </a:lnTo>
                  <a:lnTo>
                    <a:pt x="22" y="3"/>
                  </a:lnTo>
                  <a:lnTo>
                    <a:pt x="2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" name="Freeform 140">
              <a:extLst>
                <a:ext uri="{FF2B5EF4-FFF2-40B4-BE49-F238E27FC236}">
                  <a16:creationId xmlns:a16="http://schemas.microsoft.com/office/drawing/2014/main" id="{B2D0C3F0-0595-A2CA-E7F4-931EC7B91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64234" y="7995503"/>
              <a:ext cx="21981" cy="10990"/>
            </a:xfrm>
            <a:custGeom>
              <a:avLst/>
              <a:gdLst>
                <a:gd name="T0" fmla="*/ 11 w 16"/>
                <a:gd name="T1" fmla="*/ 6 h 7"/>
                <a:gd name="T2" fmla="*/ 7 w 16"/>
                <a:gd name="T3" fmla="*/ 6 h 7"/>
                <a:gd name="T4" fmla="*/ 2 w 16"/>
                <a:gd name="T5" fmla="*/ 5 h 7"/>
                <a:gd name="T6" fmla="*/ 0 w 16"/>
                <a:gd name="T7" fmla="*/ 4 h 7"/>
                <a:gd name="T8" fmla="*/ 0 w 16"/>
                <a:gd name="T9" fmla="*/ 3 h 7"/>
                <a:gd name="T10" fmla="*/ 1 w 16"/>
                <a:gd name="T11" fmla="*/ 0 h 7"/>
                <a:gd name="T12" fmla="*/ 6 w 16"/>
                <a:gd name="T13" fmla="*/ 1 h 7"/>
                <a:gd name="T14" fmla="*/ 13 w 16"/>
                <a:gd name="T15" fmla="*/ 2 h 7"/>
                <a:gd name="T16" fmla="*/ 15 w 16"/>
                <a:gd name="T17" fmla="*/ 4 h 7"/>
                <a:gd name="T18" fmla="*/ 14 w 16"/>
                <a:gd name="T19" fmla="*/ 5 h 7"/>
                <a:gd name="T20" fmla="*/ 11 w 16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7">
                  <a:moveTo>
                    <a:pt x="11" y="6"/>
                  </a:moveTo>
                  <a:lnTo>
                    <a:pt x="7" y="6"/>
                  </a:lnTo>
                  <a:lnTo>
                    <a:pt x="2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6" y="1"/>
                  </a:lnTo>
                  <a:lnTo>
                    <a:pt x="13" y="2"/>
                  </a:lnTo>
                  <a:lnTo>
                    <a:pt x="15" y="4"/>
                  </a:lnTo>
                  <a:lnTo>
                    <a:pt x="14" y="5"/>
                  </a:lnTo>
                  <a:lnTo>
                    <a:pt x="1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" name="Freeform 141">
              <a:extLst>
                <a:ext uri="{FF2B5EF4-FFF2-40B4-BE49-F238E27FC236}">
                  <a16:creationId xmlns:a16="http://schemas.microsoft.com/office/drawing/2014/main" id="{9091A772-5DED-FD7D-F494-3D6FCDC26E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20273" y="7962532"/>
              <a:ext cx="5493" cy="5497"/>
            </a:xfrm>
            <a:custGeom>
              <a:avLst/>
              <a:gdLst>
                <a:gd name="T0" fmla="*/ 3 w 6"/>
                <a:gd name="T1" fmla="*/ 1 h 5"/>
                <a:gd name="T2" fmla="*/ 5 w 6"/>
                <a:gd name="T3" fmla="*/ 4 h 5"/>
                <a:gd name="T4" fmla="*/ 4 w 6"/>
                <a:gd name="T5" fmla="*/ 4 h 5"/>
                <a:gd name="T6" fmla="*/ 1 w 6"/>
                <a:gd name="T7" fmla="*/ 1 h 5"/>
                <a:gd name="T8" fmla="*/ 0 w 6"/>
                <a:gd name="T9" fmla="*/ 0 h 5"/>
                <a:gd name="T10" fmla="*/ 3 w 6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lnTo>
                    <a:pt x="5" y="4"/>
                  </a:lnTo>
                  <a:lnTo>
                    <a:pt x="4" y="4"/>
                  </a:lnTo>
                  <a:lnTo>
                    <a:pt x="1" y="1"/>
                  </a:lnTo>
                  <a:lnTo>
                    <a:pt x="0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" name="Freeform 142">
              <a:extLst>
                <a:ext uri="{FF2B5EF4-FFF2-40B4-BE49-F238E27FC236}">
                  <a16:creationId xmlns:a16="http://schemas.microsoft.com/office/drawing/2014/main" id="{CC862B03-F93E-E7D6-E551-F8175BBC20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4776" y="7951542"/>
              <a:ext cx="5497" cy="10990"/>
            </a:xfrm>
            <a:custGeom>
              <a:avLst/>
              <a:gdLst>
                <a:gd name="T0" fmla="*/ 5 w 6"/>
                <a:gd name="T1" fmla="*/ 4 h 7"/>
                <a:gd name="T2" fmla="*/ 5 w 6"/>
                <a:gd name="T3" fmla="*/ 6 h 7"/>
                <a:gd name="T4" fmla="*/ 1 w 6"/>
                <a:gd name="T5" fmla="*/ 3 h 7"/>
                <a:gd name="T6" fmla="*/ 0 w 6"/>
                <a:gd name="T7" fmla="*/ 1 h 7"/>
                <a:gd name="T8" fmla="*/ 0 w 6"/>
                <a:gd name="T9" fmla="*/ 0 h 7"/>
                <a:gd name="T10" fmla="*/ 5 w 6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5" y="4"/>
                  </a:moveTo>
                  <a:lnTo>
                    <a:pt x="5" y="6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" name="Freeform 143">
              <a:extLst>
                <a:ext uri="{FF2B5EF4-FFF2-40B4-BE49-F238E27FC236}">
                  <a16:creationId xmlns:a16="http://schemas.microsoft.com/office/drawing/2014/main" id="{C59897EF-FA50-6B7E-F561-8F669104D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03785" y="7951542"/>
              <a:ext cx="16487" cy="16487"/>
            </a:xfrm>
            <a:custGeom>
              <a:avLst/>
              <a:gdLst>
                <a:gd name="T0" fmla="*/ 11 w 12"/>
                <a:gd name="T1" fmla="*/ 11 h 13"/>
                <a:gd name="T2" fmla="*/ 11 w 12"/>
                <a:gd name="T3" fmla="*/ 12 h 13"/>
                <a:gd name="T4" fmla="*/ 11 w 12"/>
                <a:gd name="T5" fmla="*/ 12 h 13"/>
                <a:gd name="T6" fmla="*/ 9 w 12"/>
                <a:gd name="T7" fmla="*/ 12 h 13"/>
                <a:gd name="T8" fmla="*/ 9 w 12"/>
                <a:gd name="T9" fmla="*/ 12 h 13"/>
                <a:gd name="T10" fmla="*/ 1 w 12"/>
                <a:gd name="T11" fmla="*/ 2 h 13"/>
                <a:gd name="T12" fmla="*/ 0 w 12"/>
                <a:gd name="T13" fmla="*/ 0 h 13"/>
                <a:gd name="T14" fmla="*/ 3 w 12"/>
                <a:gd name="T15" fmla="*/ 3 h 13"/>
                <a:gd name="T16" fmla="*/ 11 w 12"/>
                <a:gd name="T1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3">
                  <a:moveTo>
                    <a:pt x="11" y="11"/>
                  </a:moveTo>
                  <a:lnTo>
                    <a:pt x="11" y="12"/>
                  </a:lnTo>
                  <a:lnTo>
                    <a:pt x="11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" y="2"/>
                  </a:lnTo>
                  <a:lnTo>
                    <a:pt x="0" y="0"/>
                  </a:lnTo>
                  <a:lnTo>
                    <a:pt x="3" y="3"/>
                  </a:lnTo>
                  <a:lnTo>
                    <a:pt x="1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" name="Freeform 144">
              <a:extLst>
                <a:ext uri="{FF2B5EF4-FFF2-40B4-BE49-F238E27FC236}">
                  <a16:creationId xmlns:a16="http://schemas.microsoft.com/office/drawing/2014/main" id="{72115D2A-9C00-3978-9F49-C37BB4725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8292" y="7924067"/>
              <a:ext cx="21981" cy="21981"/>
            </a:xfrm>
            <a:custGeom>
              <a:avLst/>
              <a:gdLst>
                <a:gd name="T0" fmla="*/ 15 w 17"/>
                <a:gd name="T1" fmla="*/ 16 h 18"/>
                <a:gd name="T2" fmla="*/ 14 w 17"/>
                <a:gd name="T3" fmla="*/ 17 h 18"/>
                <a:gd name="T4" fmla="*/ 11 w 17"/>
                <a:gd name="T5" fmla="*/ 15 h 18"/>
                <a:gd name="T6" fmla="*/ 10 w 17"/>
                <a:gd name="T7" fmla="*/ 14 h 18"/>
                <a:gd name="T8" fmla="*/ 8 w 17"/>
                <a:gd name="T9" fmla="*/ 11 h 18"/>
                <a:gd name="T10" fmla="*/ 6 w 17"/>
                <a:gd name="T11" fmla="*/ 9 h 18"/>
                <a:gd name="T12" fmla="*/ 5 w 17"/>
                <a:gd name="T13" fmla="*/ 7 h 18"/>
                <a:gd name="T14" fmla="*/ 1 w 17"/>
                <a:gd name="T15" fmla="*/ 1 h 18"/>
                <a:gd name="T16" fmla="*/ 0 w 17"/>
                <a:gd name="T17" fmla="*/ 0 h 18"/>
                <a:gd name="T18" fmla="*/ 2 w 17"/>
                <a:gd name="T19" fmla="*/ 2 h 18"/>
                <a:gd name="T20" fmla="*/ 4 w 17"/>
                <a:gd name="T21" fmla="*/ 4 h 18"/>
                <a:gd name="T22" fmla="*/ 5 w 17"/>
                <a:gd name="T23" fmla="*/ 4 h 18"/>
                <a:gd name="T24" fmla="*/ 8 w 17"/>
                <a:gd name="T25" fmla="*/ 7 h 18"/>
                <a:gd name="T26" fmla="*/ 12 w 17"/>
                <a:gd name="T27" fmla="*/ 11 h 18"/>
                <a:gd name="T28" fmla="*/ 16 w 17"/>
                <a:gd name="T29" fmla="*/ 15 h 18"/>
                <a:gd name="T30" fmla="*/ 15 w 17"/>
                <a:gd name="T31" fmla="*/ 15 h 18"/>
                <a:gd name="T32" fmla="*/ 15 w 17"/>
                <a:gd name="T33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8">
                  <a:moveTo>
                    <a:pt x="15" y="16"/>
                  </a:moveTo>
                  <a:lnTo>
                    <a:pt x="14" y="17"/>
                  </a:lnTo>
                  <a:lnTo>
                    <a:pt x="11" y="15"/>
                  </a:lnTo>
                  <a:lnTo>
                    <a:pt x="10" y="14"/>
                  </a:lnTo>
                  <a:lnTo>
                    <a:pt x="8" y="11"/>
                  </a:lnTo>
                  <a:lnTo>
                    <a:pt x="6" y="9"/>
                  </a:lnTo>
                  <a:lnTo>
                    <a:pt x="5" y="7"/>
                  </a:lnTo>
                  <a:lnTo>
                    <a:pt x="1" y="1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4"/>
                  </a:lnTo>
                  <a:lnTo>
                    <a:pt x="5" y="4"/>
                  </a:lnTo>
                  <a:lnTo>
                    <a:pt x="8" y="7"/>
                  </a:lnTo>
                  <a:lnTo>
                    <a:pt x="12" y="11"/>
                  </a:lnTo>
                  <a:lnTo>
                    <a:pt x="16" y="15"/>
                  </a:lnTo>
                  <a:lnTo>
                    <a:pt x="15" y="15"/>
                  </a:lnTo>
                  <a:lnTo>
                    <a:pt x="15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" name="Freeform 145">
              <a:extLst>
                <a:ext uri="{FF2B5EF4-FFF2-40B4-BE49-F238E27FC236}">
                  <a16:creationId xmlns:a16="http://schemas.microsoft.com/office/drawing/2014/main" id="{0397A1BB-4625-4A1C-0505-EC92930141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8292" y="7913077"/>
              <a:ext cx="10990" cy="10990"/>
            </a:xfrm>
            <a:custGeom>
              <a:avLst/>
              <a:gdLst>
                <a:gd name="T0" fmla="*/ 5 w 7"/>
                <a:gd name="T1" fmla="*/ 4 h 7"/>
                <a:gd name="T2" fmla="*/ 6 w 7"/>
                <a:gd name="T3" fmla="*/ 6 h 7"/>
                <a:gd name="T4" fmla="*/ 3 w 7"/>
                <a:gd name="T5" fmla="*/ 5 h 7"/>
                <a:gd name="T6" fmla="*/ 0 w 7"/>
                <a:gd name="T7" fmla="*/ 4 h 7"/>
                <a:gd name="T8" fmla="*/ 0 w 7"/>
                <a:gd name="T9" fmla="*/ 2 h 7"/>
                <a:gd name="T10" fmla="*/ 0 w 7"/>
                <a:gd name="T11" fmla="*/ 1 h 7"/>
                <a:gd name="T12" fmla="*/ 1 w 7"/>
                <a:gd name="T13" fmla="*/ 0 h 7"/>
                <a:gd name="T14" fmla="*/ 2 w 7"/>
                <a:gd name="T15" fmla="*/ 0 h 7"/>
                <a:gd name="T16" fmla="*/ 3 w 7"/>
                <a:gd name="T17" fmla="*/ 1 h 7"/>
                <a:gd name="T18" fmla="*/ 5 w 7"/>
                <a:gd name="T1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5" y="4"/>
                  </a:moveTo>
                  <a:lnTo>
                    <a:pt x="6" y="6"/>
                  </a:lnTo>
                  <a:lnTo>
                    <a:pt x="3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" name="Freeform 146">
              <a:extLst>
                <a:ext uri="{FF2B5EF4-FFF2-40B4-BE49-F238E27FC236}">
                  <a16:creationId xmlns:a16="http://schemas.microsoft.com/office/drawing/2014/main" id="{0DE00E20-125A-4976-7959-1B0B1B817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1805" y="7896590"/>
              <a:ext cx="10990" cy="32971"/>
            </a:xfrm>
            <a:custGeom>
              <a:avLst/>
              <a:gdLst>
                <a:gd name="T0" fmla="*/ 6 w 7"/>
                <a:gd name="T1" fmla="*/ 23 h 25"/>
                <a:gd name="T2" fmla="*/ 6 w 7"/>
                <a:gd name="T3" fmla="*/ 24 h 25"/>
                <a:gd name="T4" fmla="*/ 4 w 7"/>
                <a:gd name="T5" fmla="*/ 22 h 25"/>
                <a:gd name="T6" fmla="*/ 3 w 7"/>
                <a:gd name="T7" fmla="*/ 18 h 25"/>
                <a:gd name="T8" fmla="*/ 1 w 7"/>
                <a:gd name="T9" fmla="*/ 12 h 25"/>
                <a:gd name="T10" fmla="*/ 1 w 7"/>
                <a:gd name="T11" fmla="*/ 10 h 25"/>
                <a:gd name="T12" fmla="*/ 2 w 7"/>
                <a:gd name="T13" fmla="*/ 8 h 25"/>
                <a:gd name="T14" fmla="*/ 2 w 7"/>
                <a:gd name="T15" fmla="*/ 6 h 25"/>
                <a:gd name="T16" fmla="*/ 0 w 7"/>
                <a:gd name="T17" fmla="*/ 1 h 25"/>
                <a:gd name="T18" fmla="*/ 1 w 7"/>
                <a:gd name="T19" fmla="*/ 0 h 25"/>
                <a:gd name="T20" fmla="*/ 2 w 7"/>
                <a:gd name="T21" fmla="*/ 0 h 25"/>
                <a:gd name="T22" fmla="*/ 2 w 7"/>
                <a:gd name="T23" fmla="*/ 4 h 25"/>
                <a:gd name="T24" fmla="*/ 3 w 7"/>
                <a:gd name="T25" fmla="*/ 6 h 25"/>
                <a:gd name="T26" fmla="*/ 5 w 7"/>
                <a:gd name="T27" fmla="*/ 9 h 25"/>
                <a:gd name="T28" fmla="*/ 5 w 7"/>
                <a:gd name="T29" fmla="*/ 13 h 25"/>
                <a:gd name="T30" fmla="*/ 5 w 7"/>
                <a:gd name="T31" fmla="*/ 20 h 25"/>
                <a:gd name="T32" fmla="*/ 6 w 7"/>
                <a:gd name="T33" fmla="*/ 21 h 25"/>
                <a:gd name="T34" fmla="*/ 6 w 7"/>
                <a:gd name="T3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" h="25">
                  <a:moveTo>
                    <a:pt x="6" y="23"/>
                  </a:moveTo>
                  <a:lnTo>
                    <a:pt x="6" y="24"/>
                  </a:lnTo>
                  <a:lnTo>
                    <a:pt x="4" y="22"/>
                  </a:lnTo>
                  <a:lnTo>
                    <a:pt x="3" y="18"/>
                  </a:lnTo>
                  <a:lnTo>
                    <a:pt x="1" y="12"/>
                  </a:lnTo>
                  <a:lnTo>
                    <a:pt x="1" y="10"/>
                  </a:lnTo>
                  <a:lnTo>
                    <a:pt x="2" y="8"/>
                  </a:lnTo>
                  <a:lnTo>
                    <a:pt x="2" y="6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4"/>
                  </a:lnTo>
                  <a:lnTo>
                    <a:pt x="3" y="6"/>
                  </a:lnTo>
                  <a:lnTo>
                    <a:pt x="5" y="9"/>
                  </a:lnTo>
                  <a:lnTo>
                    <a:pt x="5" y="13"/>
                  </a:lnTo>
                  <a:lnTo>
                    <a:pt x="5" y="20"/>
                  </a:lnTo>
                  <a:lnTo>
                    <a:pt x="6" y="21"/>
                  </a:lnTo>
                  <a:lnTo>
                    <a:pt x="6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" name="Freeform 147">
              <a:extLst>
                <a:ext uri="{FF2B5EF4-FFF2-40B4-BE49-F238E27FC236}">
                  <a16:creationId xmlns:a16="http://schemas.microsoft.com/office/drawing/2014/main" id="{DE69C8D5-11F1-3092-3B42-00F23AF41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7302" y="7891096"/>
              <a:ext cx="16484" cy="16484"/>
            </a:xfrm>
            <a:custGeom>
              <a:avLst/>
              <a:gdLst>
                <a:gd name="T0" fmla="*/ 11 w 12"/>
                <a:gd name="T1" fmla="*/ 11 h 13"/>
                <a:gd name="T2" fmla="*/ 8 w 12"/>
                <a:gd name="T3" fmla="*/ 12 h 13"/>
                <a:gd name="T4" fmla="*/ 6 w 12"/>
                <a:gd name="T5" fmla="*/ 11 h 13"/>
                <a:gd name="T6" fmla="*/ 5 w 12"/>
                <a:gd name="T7" fmla="*/ 9 h 13"/>
                <a:gd name="T8" fmla="*/ 2 w 12"/>
                <a:gd name="T9" fmla="*/ 9 h 13"/>
                <a:gd name="T10" fmla="*/ 0 w 12"/>
                <a:gd name="T11" fmla="*/ 7 h 13"/>
                <a:gd name="T12" fmla="*/ 0 w 12"/>
                <a:gd name="T13" fmla="*/ 6 h 13"/>
                <a:gd name="T14" fmla="*/ 2 w 12"/>
                <a:gd name="T15" fmla="*/ 4 h 13"/>
                <a:gd name="T16" fmla="*/ 4 w 12"/>
                <a:gd name="T17" fmla="*/ 0 h 13"/>
                <a:gd name="T18" fmla="*/ 6 w 12"/>
                <a:gd name="T19" fmla="*/ 3 h 13"/>
                <a:gd name="T20" fmla="*/ 8 w 12"/>
                <a:gd name="T21" fmla="*/ 6 h 13"/>
                <a:gd name="T22" fmla="*/ 9 w 12"/>
                <a:gd name="T23" fmla="*/ 7 h 13"/>
                <a:gd name="T24" fmla="*/ 11 w 12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3">
                  <a:moveTo>
                    <a:pt x="11" y="11"/>
                  </a:moveTo>
                  <a:lnTo>
                    <a:pt x="8" y="12"/>
                  </a:lnTo>
                  <a:lnTo>
                    <a:pt x="6" y="11"/>
                  </a:lnTo>
                  <a:lnTo>
                    <a:pt x="5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4" y="0"/>
                  </a:lnTo>
                  <a:lnTo>
                    <a:pt x="6" y="3"/>
                  </a:lnTo>
                  <a:lnTo>
                    <a:pt x="8" y="6"/>
                  </a:lnTo>
                  <a:lnTo>
                    <a:pt x="9" y="7"/>
                  </a:lnTo>
                  <a:lnTo>
                    <a:pt x="1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" name="Freeform 149">
              <a:extLst>
                <a:ext uri="{FF2B5EF4-FFF2-40B4-BE49-F238E27FC236}">
                  <a16:creationId xmlns:a16="http://schemas.microsoft.com/office/drawing/2014/main" id="{017BE8EF-E2EB-263B-06A5-D621718B1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3244" y="7698763"/>
              <a:ext cx="269263" cy="164856"/>
            </a:xfrm>
            <a:custGeom>
              <a:avLst/>
              <a:gdLst>
                <a:gd name="T0" fmla="*/ 197 w 217"/>
                <a:gd name="T1" fmla="*/ 8 h 132"/>
                <a:gd name="T2" fmla="*/ 198 w 217"/>
                <a:gd name="T3" fmla="*/ 13 h 132"/>
                <a:gd name="T4" fmla="*/ 207 w 217"/>
                <a:gd name="T5" fmla="*/ 21 h 132"/>
                <a:gd name="T6" fmla="*/ 213 w 217"/>
                <a:gd name="T7" fmla="*/ 22 h 132"/>
                <a:gd name="T8" fmla="*/ 215 w 217"/>
                <a:gd name="T9" fmla="*/ 27 h 132"/>
                <a:gd name="T10" fmla="*/ 210 w 217"/>
                <a:gd name="T11" fmla="*/ 36 h 132"/>
                <a:gd name="T12" fmla="*/ 202 w 217"/>
                <a:gd name="T13" fmla="*/ 38 h 132"/>
                <a:gd name="T14" fmla="*/ 194 w 217"/>
                <a:gd name="T15" fmla="*/ 45 h 132"/>
                <a:gd name="T16" fmla="*/ 188 w 217"/>
                <a:gd name="T17" fmla="*/ 56 h 132"/>
                <a:gd name="T18" fmla="*/ 181 w 217"/>
                <a:gd name="T19" fmla="*/ 68 h 132"/>
                <a:gd name="T20" fmla="*/ 178 w 217"/>
                <a:gd name="T21" fmla="*/ 76 h 132"/>
                <a:gd name="T22" fmla="*/ 172 w 217"/>
                <a:gd name="T23" fmla="*/ 88 h 132"/>
                <a:gd name="T24" fmla="*/ 166 w 217"/>
                <a:gd name="T25" fmla="*/ 94 h 132"/>
                <a:gd name="T26" fmla="*/ 163 w 217"/>
                <a:gd name="T27" fmla="*/ 102 h 132"/>
                <a:gd name="T28" fmla="*/ 158 w 217"/>
                <a:gd name="T29" fmla="*/ 109 h 132"/>
                <a:gd name="T30" fmla="*/ 148 w 217"/>
                <a:gd name="T31" fmla="*/ 111 h 132"/>
                <a:gd name="T32" fmla="*/ 141 w 217"/>
                <a:gd name="T33" fmla="*/ 112 h 132"/>
                <a:gd name="T34" fmla="*/ 130 w 217"/>
                <a:gd name="T35" fmla="*/ 114 h 132"/>
                <a:gd name="T36" fmla="*/ 112 w 217"/>
                <a:gd name="T37" fmla="*/ 112 h 132"/>
                <a:gd name="T38" fmla="*/ 105 w 217"/>
                <a:gd name="T39" fmla="*/ 118 h 132"/>
                <a:gd name="T40" fmla="*/ 98 w 217"/>
                <a:gd name="T41" fmla="*/ 121 h 132"/>
                <a:gd name="T42" fmla="*/ 93 w 217"/>
                <a:gd name="T43" fmla="*/ 122 h 132"/>
                <a:gd name="T44" fmla="*/ 88 w 217"/>
                <a:gd name="T45" fmla="*/ 124 h 132"/>
                <a:gd name="T46" fmla="*/ 78 w 217"/>
                <a:gd name="T47" fmla="*/ 130 h 132"/>
                <a:gd name="T48" fmla="*/ 70 w 217"/>
                <a:gd name="T49" fmla="*/ 131 h 132"/>
                <a:gd name="T50" fmla="*/ 50 w 217"/>
                <a:gd name="T51" fmla="*/ 126 h 132"/>
                <a:gd name="T52" fmla="*/ 39 w 217"/>
                <a:gd name="T53" fmla="*/ 120 h 132"/>
                <a:gd name="T54" fmla="*/ 27 w 217"/>
                <a:gd name="T55" fmla="*/ 109 h 132"/>
                <a:gd name="T56" fmla="*/ 14 w 217"/>
                <a:gd name="T57" fmla="*/ 97 h 132"/>
                <a:gd name="T58" fmla="*/ 9 w 217"/>
                <a:gd name="T59" fmla="*/ 89 h 132"/>
                <a:gd name="T60" fmla="*/ 7 w 217"/>
                <a:gd name="T61" fmla="*/ 82 h 132"/>
                <a:gd name="T62" fmla="*/ 8 w 217"/>
                <a:gd name="T63" fmla="*/ 74 h 132"/>
                <a:gd name="T64" fmla="*/ 13 w 217"/>
                <a:gd name="T65" fmla="*/ 71 h 132"/>
                <a:gd name="T66" fmla="*/ 11 w 217"/>
                <a:gd name="T67" fmla="*/ 67 h 132"/>
                <a:gd name="T68" fmla="*/ 11 w 217"/>
                <a:gd name="T69" fmla="*/ 57 h 132"/>
                <a:gd name="T70" fmla="*/ 18 w 217"/>
                <a:gd name="T71" fmla="*/ 53 h 132"/>
                <a:gd name="T72" fmla="*/ 11 w 217"/>
                <a:gd name="T73" fmla="*/ 43 h 132"/>
                <a:gd name="T74" fmla="*/ 15 w 217"/>
                <a:gd name="T75" fmla="*/ 39 h 132"/>
                <a:gd name="T76" fmla="*/ 22 w 217"/>
                <a:gd name="T77" fmla="*/ 42 h 132"/>
                <a:gd name="T78" fmla="*/ 31 w 217"/>
                <a:gd name="T79" fmla="*/ 41 h 132"/>
                <a:gd name="T80" fmla="*/ 30 w 217"/>
                <a:gd name="T81" fmla="*/ 33 h 132"/>
                <a:gd name="T82" fmla="*/ 35 w 217"/>
                <a:gd name="T83" fmla="*/ 26 h 132"/>
                <a:gd name="T84" fmla="*/ 44 w 217"/>
                <a:gd name="T85" fmla="*/ 32 h 132"/>
                <a:gd name="T86" fmla="*/ 66 w 217"/>
                <a:gd name="T87" fmla="*/ 38 h 132"/>
                <a:gd name="T88" fmla="*/ 86 w 217"/>
                <a:gd name="T89" fmla="*/ 34 h 132"/>
                <a:gd name="T90" fmla="*/ 90 w 217"/>
                <a:gd name="T91" fmla="*/ 24 h 132"/>
                <a:gd name="T92" fmla="*/ 111 w 217"/>
                <a:gd name="T93" fmla="*/ 17 h 132"/>
                <a:gd name="T94" fmla="*/ 121 w 217"/>
                <a:gd name="T95" fmla="*/ 21 h 132"/>
                <a:gd name="T96" fmla="*/ 140 w 217"/>
                <a:gd name="T97" fmla="*/ 4 h 132"/>
                <a:gd name="T98" fmla="*/ 156 w 217"/>
                <a:gd name="T99" fmla="*/ 2 h 132"/>
                <a:gd name="T100" fmla="*/ 171 w 217"/>
                <a:gd name="T101" fmla="*/ 0 h 132"/>
                <a:gd name="T102" fmla="*/ 176 w 217"/>
                <a:gd name="T103" fmla="*/ 7 h 132"/>
                <a:gd name="T104" fmla="*/ 181 w 217"/>
                <a:gd name="T105" fmla="*/ 11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7" h="132">
                  <a:moveTo>
                    <a:pt x="192" y="8"/>
                  </a:moveTo>
                  <a:lnTo>
                    <a:pt x="195" y="7"/>
                  </a:lnTo>
                  <a:lnTo>
                    <a:pt x="196" y="7"/>
                  </a:lnTo>
                  <a:lnTo>
                    <a:pt x="197" y="8"/>
                  </a:lnTo>
                  <a:lnTo>
                    <a:pt x="197" y="10"/>
                  </a:lnTo>
                  <a:lnTo>
                    <a:pt x="197" y="10"/>
                  </a:lnTo>
                  <a:lnTo>
                    <a:pt x="198" y="11"/>
                  </a:lnTo>
                  <a:lnTo>
                    <a:pt x="198" y="13"/>
                  </a:lnTo>
                  <a:lnTo>
                    <a:pt x="200" y="15"/>
                  </a:lnTo>
                  <a:lnTo>
                    <a:pt x="202" y="16"/>
                  </a:lnTo>
                  <a:lnTo>
                    <a:pt x="205" y="17"/>
                  </a:lnTo>
                  <a:lnTo>
                    <a:pt x="207" y="21"/>
                  </a:lnTo>
                  <a:lnTo>
                    <a:pt x="210" y="22"/>
                  </a:lnTo>
                  <a:lnTo>
                    <a:pt x="210" y="22"/>
                  </a:lnTo>
                  <a:lnTo>
                    <a:pt x="211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5" y="24"/>
                  </a:lnTo>
                  <a:lnTo>
                    <a:pt x="215" y="26"/>
                  </a:lnTo>
                  <a:lnTo>
                    <a:pt x="215" y="27"/>
                  </a:lnTo>
                  <a:lnTo>
                    <a:pt x="215" y="29"/>
                  </a:lnTo>
                  <a:lnTo>
                    <a:pt x="216" y="30"/>
                  </a:lnTo>
                  <a:lnTo>
                    <a:pt x="215" y="30"/>
                  </a:lnTo>
                  <a:lnTo>
                    <a:pt x="210" y="36"/>
                  </a:lnTo>
                  <a:lnTo>
                    <a:pt x="208" y="38"/>
                  </a:lnTo>
                  <a:lnTo>
                    <a:pt x="206" y="38"/>
                  </a:lnTo>
                  <a:lnTo>
                    <a:pt x="204" y="38"/>
                  </a:lnTo>
                  <a:lnTo>
                    <a:pt x="202" y="38"/>
                  </a:lnTo>
                  <a:lnTo>
                    <a:pt x="200" y="40"/>
                  </a:lnTo>
                  <a:lnTo>
                    <a:pt x="198" y="40"/>
                  </a:lnTo>
                  <a:lnTo>
                    <a:pt x="196" y="41"/>
                  </a:lnTo>
                  <a:lnTo>
                    <a:pt x="194" y="45"/>
                  </a:lnTo>
                  <a:lnTo>
                    <a:pt x="192" y="47"/>
                  </a:lnTo>
                  <a:lnTo>
                    <a:pt x="190" y="49"/>
                  </a:lnTo>
                  <a:lnTo>
                    <a:pt x="189" y="51"/>
                  </a:lnTo>
                  <a:lnTo>
                    <a:pt x="188" y="56"/>
                  </a:lnTo>
                  <a:lnTo>
                    <a:pt x="187" y="57"/>
                  </a:lnTo>
                  <a:lnTo>
                    <a:pt x="185" y="58"/>
                  </a:lnTo>
                  <a:lnTo>
                    <a:pt x="184" y="60"/>
                  </a:lnTo>
                  <a:lnTo>
                    <a:pt x="181" y="68"/>
                  </a:lnTo>
                  <a:lnTo>
                    <a:pt x="180" y="70"/>
                  </a:lnTo>
                  <a:lnTo>
                    <a:pt x="178" y="72"/>
                  </a:lnTo>
                  <a:lnTo>
                    <a:pt x="177" y="74"/>
                  </a:lnTo>
                  <a:lnTo>
                    <a:pt x="178" y="76"/>
                  </a:lnTo>
                  <a:lnTo>
                    <a:pt x="175" y="80"/>
                  </a:lnTo>
                  <a:lnTo>
                    <a:pt x="172" y="84"/>
                  </a:lnTo>
                  <a:lnTo>
                    <a:pt x="172" y="85"/>
                  </a:lnTo>
                  <a:lnTo>
                    <a:pt x="172" y="88"/>
                  </a:lnTo>
                  <a:lnTo>
                    <a:pt x="170" y="90"/>
                  </a:lnTo>
                  <a:lnTo>
                    <a:pt x="168" y="92"/>
                  </a:lnTo>
                  <a:lnTo>
                    <a:pt x="167" y="92"/>
                  </a:lnTo>
                  <a:lnTo>
                    <a:pt x="166" y="94"/>
                  </a:lnTo>
                  <a:lnTo>
                    <a:pt x="165" y="98"/>
                  </a:lnTo>
                  <a:lnTo>
                    <a:pt x="165" y="99"/>
                  </a:lnTo>
                  <a:lnTo>
                    <a:pt x="165" y="101"/>
                  </a:lnTo>
                  <a:lnTo>
                    <a:pt x="163" y="102"/>
                  </a:lnTo>
                  <a:lnTo>
                    <a:pt x="162" y="104"/>
                  </a:lnTo>
                  <a:lnTo>
                    <a:pt x="161" y="106"/>
                  </a:lnTo>
                  <a:lnTo>
                    <a:pt x="161" y="108"/>
                  </a:lnTo>
                  <a:lnTo>
                    <a:pt x="158" y="109"/>
                  </a:lnTo>
                  <a:lnTo>
                    <a:pt x="151" y="108"/>
                  </a:lnTo>
                  <a:lnTo>
                    <a:pt x="149" y="109"/>
                  </a:lnTo>
                  <a:lnTo>
                    <a:pt x="148" y="110"/>
                  </a:lnTo>
                  <a:lnTo>
                    <a:pt x="148" y="111"/>
                  </a:lnTo>
                  <a:lnTo>
                    <a:pt x="147" y="112"/>
                  </a:lnTo>
                  <a:lnTo>
                    <a:pt x="146" y="114"/>
                  </a:lnTo>
                  <a:lnTo>
                    <a:pt x="144" y="114"/>
                  </a:lnTo>
                  <a:lnTo>
                    <a:pt x="141" y="112"/>
                  </a:lnTo>
                  <a:lnTo>
                    <a:pt x="134" y="114"/>
                  </a:lnTo>
                  <a:lnTo>
                    <a:pt x="132" y="115"/>
                  </a:lnTo>
                  <a:lnTo>
                    <a:pt x="131" y="114"/>
                  </a:lnTo>
                  <a:lnTo>
                    <a:pt x="130" y="114"/>
                  </a:lnTo>
                  <a:lnTo>
                    <a:pt x="123" y="113"/>
                  </a:lnTo>
                  <a:lnTo>
                    <a:pt x="119" y="114"/>
                  </a:lnTo>
                  <a:lnTo>
                    <a:pt x="116" y="113"/>
                  </a:lnTo>
                  <a:lnTo>
                    <a:pt x="112" y="112"/>
                  </a:lnTo>
                  <a:lnTo>
                    <a:pt x="110" y="113"/>
                  </a:lnTo>
                  <a:lnTo>
                    <a:pt x="107" y="116"/>
                  </a:lnTo>
                  <a:lnTo>
                    <a:pt x="106" y="117"/>
                  </a:lnTo>
                  <a:lnTo>
                    <a:pt x="105" y="118"/>
                  </a:lnTo>
                  <a:lnTo>
                    <a:pt x="104" y="119"/>
                  </a:lnTo>
                  <a:lnTo>
                    <a:pt x="102" y="120"/>
                  </a:lnTo>
                  <a:lnTo>
                    <a:pt x="99" y="121"/>
                  </a:lnTo>
                  <a:lnTo>
                    <a:pt x="98" y="121"/>
                  </a:lnTo>
                  <a:lnTo>
                    <a:pt x="96" y="119"/>
                  </a:lnTo>
                  <a:lnTo>
                    <a:pt x="95" y="120"/>
                  </a:lnTo>
                  <a:lnTo>
                    <a:pt x="94" y="121"/>
                  </a:lnTo>
                  <a:lnTo>
                    <a:pt x="93" y="122"/>
                  </a:lnTo>
                  <a:lnTo>
                    <a:pt x="91" y="123"/>
                  </a:lnTo>
                  <a:lnTo>
                    <a:pt x="89" y="123"/>
                  </a:lnTo>
                  <a:lnTo>
                    <a:pt x="89" y="123"/>
                  </a:lnTo>
                  <a:lnTo>
                    <a:pt x="88" y="124"/>
                  </a:lnTo>
                  <a:lnTo>
                    <a:pt x="84" y="125"/>
                  </a:lnTo>
                  <a:lnTo>
                    <a:pt x="82" y="125"/>
                  </a:lnTo>
                  <a:lnTo>
                    <a:pt x="79" y="129"/>
                  </a:lnTo>
                  <a:lnTo>
                    <a:pt x="78" y="130"/>
                  </a:lnTo>
                  <a:lnTo>
                    <a:pt x="75" y="131"/>
                  </a:lnTo>
                  <a:lnTo>
                    <a:pt x="72" y="131"/>
                  </a:lnTo>
                  <a:lnTo>
                    <a:pt x="70" y="131"/>
                  </a:lnTo>
                  <a:lnTo>
                    <a:pt x="70" y="131"/>
                  </a:lnTo>
                  <a:lnTo>
                    <a:pt x="60" y="131"/>
                  </a:lnTo>
                  <a:lnTo>
                    <a:pt x="55" y="130"/>
                  </a:lnTo>
                  <a:lnTo>
                    <a:pt x="52" y="128"/>
                  </a:lnTo>
                  <a:lnTo>
                    <a:pt x="50" y="126"/>
                  </a:lnTo>
                  <a:lnTo>
                    <a:pt x="49" y="124"/>
                  </a:lnTo>
                  <a:lnTo>
                    <a:pt x="46" y="123"/>
                  </a:lnTo>
                  <a:lnTo>
                    <a:pt x="42" y="122"/>
                  </a:lnTo>
                  <a:lnTo>
                    <a:pt x="39" y="120"/>
                  </a:lnTo>
                  <a:lnTo>
                    <a:pt x="37" y="117"/>
                  </a:lnTo>
                  <a:lnTo>
                    <a:pt x="34" y="114"/>
                  </a:lnTo>
                  <a:lnTo>
                    <a:pt x="30" y="112"/>
                  </a:lnTo>
                  <a:lnTo>
                    <a:pt x="27" y="109"/>
                  </a:lnTo>
                  <a:lnTo>
                    <a:pt x="25" y="104"/>
                  </a:lnTo>
                  <a:lnTo>
                    <a:pt x="21" y="101"/>
                  </a:lnTo>
                  <a:lnTo>
                    <a:pt x="15" y="98"/>
                  </a:lnTo>
                  <a:lnTo>
                    <a:pt x="14" y="97"/>
                  </a:lnTo>
                  <a:lnTo>
                    <a:pt x="13" y="96"/>
                  </a:lnTo>
                  <a:lnTo>
                    <a:pt x="11" y="92"/>
                  </a:lnTo>
                  <a:lnTo>
                    <a:pt x="9" y="91"/>
                  </a:lnTo>
                  <a:lnTo>
                    <a:pt x="9" y="89"/>
                  </a:lnTo>
                  <a:lnTo>
                    <a:pt x="9" y="88"/>
                  </a:lnTo>
                  <a:lnTo>
                    <a:pt x="8" y="87"/>
                  </a:lnTo>
                  <a:lnTo>
                    <a:pt x="8" y="84"/>
                  </a:lnTo>
                  <a:lnTo>
                    <a:pt x="7" y="82"/>
                  </a:lnTo>
                  <a:lnTo>
                    <a:pt x="7" y="80"/>
                  </a:lnTo>
                  <a:lnTo>
                    <a:pt x="0" y="80"/>
                  </a:lnTo>
                  <a:lnTo>
                    <a:pt x="5" y="75"/>
                  </a:lnTo>
                  <a:lnTo>
                    <a:pt x="8" y="74"/>
                  </a:lnTo>
                  <a:lnTo>
                    <a:pt x="11" y="74"/>
                  </a:lnTo>
                  <a:lnTo>
                    <a:pt x="12" y="74"/>
                  </a:lnTo>
                  <a:lnTo>
                    <a:pt x="12" y="73"/>
                  </a:lnTo>
                  <a:lnTo>
                    <a:pt x="13" y="71"/>
                  </a:lnTo>
                  <a:lnTo>
                    <a:pt x="13" y="69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1" y="62"/>
                  </a:lnTo>
                  <a:lnTo>
                    <a:pt x="12" y="61"/>
                  </a:lnTo>
                  <a:lnTo>
                    <a:pt x="11" y="57"/>
                  </a:lnTo>
                  <a:lnTo>
                    <a:pt x="11" y="56"/>
                  </a:lnTo>
                  <a:lnTo>
                    <a:pt x="14" y="55"/>
                  </a:lnTo>
                  <a:lnTo>
                    <a:pt x="15" y="54"/>
                  </a:lnTo>
                  <a:lnTo>
                    <a:pt x="18" y="53"/>
                  </a:lnTo>
                  <a:lnTo>
                    <a:pt x="18" y="52"/>
                  </a:lnTo>
                  <a:lnTo>
                    <a:pt x="19" y="49"/>
                  </a:lnTo>
                  <a:lnTo>
                    <a:pt x="18" y="46"/>
                  </a:lnTo>
                  <a:lnTo>
                    <a:pt x="11" y="43"/>
                  </a:lnTo>
                  <a:lnTo>
                    <a:pt x="11" y="43"/>
                  </a:lnTo>
                  <a:lnTo>
                    <a:pt x="13" y="41"/>
                  </a:lnTo>
                  <a:lnTo>
                    <a:pt x="14" y="40"/>
                  </a:lnTo>
                  <a:lnTo>
                    <a:pt x="15" y="39"/>
                  </a:lnTo>
                  <a:lnTo>
                    <a:pt x="16" y="39"/>
                  </a:lnTo>
                  <a:lnTo>
                    <a:pt x="18" y="40"/>
                  </a:lnTo>
                  <a:lnTo>
                    <a:pt x="21" y="42"/>
                  </a:lnTo>
                  <a:lnTo>
                    <a:pt x="22" y="42"/>
                  </a:lnTo>
                  <a:lnTo>
                    <a:pt x="24" y="41"/>
                  </a:lnTo>
                  <a:lnTo>
                    <a:pt x="25" y="41"/>
                  </a:lnTo>
                  <a:lnTo>
                    <a:pt x="28" y="41"/>
                  </a:lnTo>
                  <a:lnTo>
                    <a:pt x="31" y="41"/>
                  </a:lnTo>
                  <a:lnTo>
                    <a:pt x="31" y="38"/>
                  </a:lnTo>
                  <a:lnTo>
                    <a:pt x="31" y="36"/>
                  </a:lnTo>
                  <a:lnTo>
                    <a:pt x="30" y="35"/>
                  </a:lnTo>
                  <a:lnTo>
                    <a:pt x="30" y="33"/>
                  </a:lnTo>
                  <a:lnTo>
                    <a:pt x="31" y="32"/>
                  </a:lnTo>
                  <a:lnTo>
                    <a:pt x="32" y="29"/>
                  </a:lnTo>
                  <a:lnTo>
                    <a:pt x="34" y="27"/>
                  </a:lnTo>
                  <a:lnTo>
                    <a:pt x="35" y="26"/>
                  </a:lnTo>
                  <a:lnTo>
                    <a:pt x="38" y="27"/>
                  </a:lnTo>
                  <a:lnTo>
                    <a:pt x="39" y="27"/>
                  </a:lnTo>
                  <a:lnTo>
                    <a:pt x="39" y="27"/>
                  </a:lnTo>
                  <a:lnTo>
                    <a:pt x="44" y="32"/>
                  </a:lnTo>
                  <a:lnTo>
                    <a:pt x="49" y="36"/>
                  </a:lnTo>
                  <a:lnTo>
                    <a:pt x="53" y="38"/>
                  </a:lnTo>
                  <a:lnTo>
                    <a:pt x="60" y="38"/>
                  </a:lnTo>
                  <a:lnTo>
                    <a:pt x="66" y="38"/>
                  </a:lnTo>
                  <a:lnTo>
                    <a:pt x="76" y="38"/>
                  </a:lnTo>
                  <a:lnTo>
                    <a:pt x="84" y="37"/>
                  </a:lnTo>
                  <a:lnTo>
                    <a:pt x="85" y="36"/>
                  </a:lnTo>
                  <a:lnTo>
                    <a:pt x="86" y="34"/>
                  </a:lnTo>
                  <a:lnTo>
                    <a:pt x="85" y="32"/>
                  </a:lnTo>
                  <a:lnTo>
                    <a:pt x="85" y="30"/>
                  </a:lnTo>
                  <a:lnTo>
                    <a:pt x="87" y="27"/>
                  </a:lnTo>
                  <a:lnTo>
                    <a:pt x="90" y="24"/>
                  </a:lnTo>
                  <a:lnTo>
                    <a:pt x="101" y="24"/>
                  </a:lnTo>
                  <a:lnTo>
                    <a:pt x="108" y="22"/>
                  </a:lnTo>
                  <a:lnTo>
                    <a:pt x="109" y="19"/>
                  </a:lnTo>
                  <a:lnTo>
                    <a:pt x="111" y="17"/>
                  </a:lnTo>
                  <a:lnTo>
                    <a:pt x="113" y="16"/>
                  </a:lnTo>
                  <a:lnTo>
                    <a:pt x="115" y="17"/>
                  </a:lnTo>
                  <a:lnTo>
                    <a:pt x="119" y="19"/>
                  </a:lnTo>
                  <a:lnTo>
                    <a:pt x="121" y="21"/>
                  </a:lnTo>
                  <a:lnTo>
                    <a:pt x="123" y="20"/>
                  </a:lnTo>
                  <a:lnTo>
                    <a:pt x="129" y="16"/>
                  </a:lnTo>
                  <a:lnTo>
                    <a:pt x="135" y="13"/>
                  </a:lnTo>
                  <a:lnTo>
                    <a:pt x="140" y="4"/>
                  </a:lnTo>
                  <a:lnTo>
                    <a:pt x="140" y="2"/>
                  </a:lnTo>
                  <a:lnTo>
                    <a:pt x="145" y="1"/>
                  </a:lnTo>
                  <a:lnTo>
                    <a:pt x="152" y="1"/>
                  </a:lnTo>
                  <a:lnTo>
                    <a:pt x="156" y="2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8" y="0"/>
                  </a:lnTo>
                  <a:lnTo>
                    <a:pt x="171" y="0"/>
                  </a:lnTo>
                  <a:lnTo>
                    <a:pt x="173" y="2"/>
                  </a:lnTo>
                  <a:lnTo>
                    <a:pt x="175" y="4"/>
                  </a:lnTo>
                  <a:lnTo>
                    <a:pt x="176" y="5"/>
                  </a:lnTo>
                  <a:lnTo>
                    <a:pt x="176" y="7"/>
                  </a:lnTo>
                  <a:lnTo>
                    <a:pt x="177" y="8"/>
                  </a:lnTo>
                  <a:lnTo>
                    <a:pt x="178" y="9"/>
                  </a:lnTo>
                  <a:lnTo>
                    <a:pt x="180" y="10"/>
                  </a:lnTo>
                  <a:lnTo>
                    <a:pt x="181" y="11"/>
                  </a:lnTo>
                  <a:lnTo>
                    <a:pt x="19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" name="Freeform 151">
              <a:extLst>
                <a:ext uri="{FF2B5EF4-FFF2-40B4-BE49-F238E27FC236}">
                  <a16:creationId xmlns:a16="http://schemas.microsoft.com/office/drawing/2014/main" id="{33FF3C3B-CE12-3551-378F-5BCB5728E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3660" y="7264644"/>
              <a:ext cx="175846" cy="258272"/>
            </a:xfrm>
            <a:custGeom>
              <a:avLst/>
              <a:gdLst>
                <a:gd name="T0" fmla="*/ 4 w 140"/>
                <a:gd name="T1" fmla="*/ 76 h 208"/>
                <a:gd name="T2" fmla="*/ 14 w 140"/>
                <a:gd name="T3" fmla="*/ 79 h 208"/>
                <a:gd name="T4" fmla="*/ 93 w 140"/>
                <a:gd name="T5" fmla="*/ 27 h 208"/>
                <a:gd name="T6" fmla="*/ 84 w 140"/>
                <a:gd name="T7" fmla="*/ 36 h 208"/>
                <a:gd name="T8" fmla="*/ 80 w 140"/>
                <a:gd name="T9" fmla="*/ 38 h 208"/>
                <a:gd name="T10" fmla="*/ 75 w 140"/>
                <a:gd name="T11" fmla="*/ 47 h 208"/>
                <a:gd name="T12" fmla="*/ 80 w 140"/>
                <a:gd name="T13" fmla="*/ 59 h 208"/>
                <a:gd name="T14" fmla="*/ 95 w 140"/>
                <a:gd name="T15" fmla="*/ 67 h 208"/>
                <a:gd name="T16" fmla="*/ 103 w 140"/>
                <a:gd name="T17" fmla="*/ 62 h 208"/>
                <a:gd name="T18" fmla="*/ 108 w 140"/>
                <a:gd name="T19" fmla="*/ 52 h 208"/>
                <a:gd name="T20" fmla="*/ 114 w 140"/>
                <a:gd name="T21" fmla="*/ 63 h 208"/>
                <a:gd name="T22" fmla="*/ 119 w 140"/>
                <a:gd name="T23" fmla="*/ 71 h 208"/>
                <a:gd name="T24" fmla="*/ 130 w 140"/>
                <a:gd name="T25" fmla="*/ 69 h 208"/>
                <a:gd name="T26" fmla="*/ 130 w 140"/>
                <a:gd name="T27" fmla="*/ 74 h 208"/>
                <a:gd name="T28" fmla="*/ 133 w 140"/>
                <a:gd name="T29" fmla="*/ 88 h 208"/>
                <a:gd name="T30" fmla="*/ 136 w 140"/>
                <a:gd name="T31" fmla="*/ 108 h 208"/>
                <a:gd name="T32" fmla="*/ 139 w 140"/>
                <a:gd name="T33" fmla="*/ 132 h 208"/>
                <a:gd name="T34" fmla="*/ 133 w 140"/>
                <a:gd name="T35" fmla="*/ 152 h 208"/>
                <a:gd name="T36" fmla="*/ 126 w 140"/>
                <a:gd name="T37" fmla="*/ 170 h 208"/>
                <a:gd name="T38" fmla="*/ 111 w 140"/>
                <a:gd name="T39" fmla="*/ 172 h 208"/>
                <a:gd name="T40" fmla="*/ 101 w 140"/>
                <a:gd name="T41" fmla="*/ 173 h 208"/>
                <a:gd name="T42" fmla="*/ 88 w 140"/>
                <a:gd name="T43" fmla="*/ 181 h 208"/>
                <a:gd name="T44" fmla="*/ 74 w 140"/>
                <a:gd name="T45" fmla="*/ 189 h 208"/>
                <a:gd name="T46" fmla="*/ 63 w 140"/>
                <a:gd name="T47" fmla="*/ 186 h 208"/>
                <a:gd name="T48" fmla="*/ 63 w 140"/>
                <a:gd name="T49" fmla="*/ 195 h 208"/>
                <a:gd name="T50" fmla="*/ 35 w 140"/>
                <a:gd name="T51" fmla="*/ 206 h 208"/>
                <a:gd name="T52" fmla="*/ 21 w 140"/>
                <a:gd name="T53" fmla="*/ 207 h 208"/>
                <a:gd name="T54" fmla="*/ 25 w 140"/>
                <a:gd name="T55" fmla="*/ 196 h 208"/>
                <a:gd name="T56" fmla="*/ 14 w 140"/>
                <a:gd name="T57" fmla="*/ 194 h 208"/>
                <a:gd name="T58" fmla="*/ 10 w 140"/>
                <a:gd name="T59" fmla="*/ 192 h 208"/>
                <a:gd name="T60" fmla="*/ 5 w 140"/>
                <a:gd name="T61" fmla="*/ 181 h 208"/>
                <a:gd name="T62" fmla="*/ 14 w 140"/>
                <a:gd name="T63" fmla="*/ 173 h 208"/>
                <a:gd name="T64" fmla="*/ 6 w 140"/>
                <a:gd name="T65" fmla="*/ 166 h 208"/>
                <a:gd name="T66" fmla="*/ 19 w 140"/>
                <a:gd name="T67" fmla="*/ 167 h 208"/>
                <a:gd name="T68" fmla="*/ 20 w 140"/>
                <a:gd name="T69" fmla="*/ 156 h 208"/>
                <a:gd name="T70" fmla="*/ 51 w 140"/>
                <a:gd name="T71" fmla="*/ 145 h 208"/>
                <a:gd name="T72" fmla="*/ 32 w 140"/>
                <a:gd name="T73" fmla="*/ 148 h 208"/>
                <a:gd name="T74" fmla="*/ 20 w 140"/>
                <a:gd name="T75" fmla="*/ 150 h 208"/>
                <a:gd name="T76" fmla="*/ 32 w 140"/>
                <a:gd name="T77" fmla="*/ 134 h 208"/>
                <a:gd name="T78" fmla="*/ 40 w 140"/>
                <a:gd name="T79" fmla="*/ 121 h 208"/>
                <a:gd name="T80" fmla="*/ 43 w 140"/>
                <a:gd name="T81" fmla="*/ 115 h 208"/>
                <a:gd name="T82" fmla="*/ 25 w 140"/>
                <a:gd name="T83" fmla="*/ 114 h 208"/>
                <a:gd name="T84" fmla="*/ 18 w 140"/>
                <a:gd name="T85" fmla="*/ 111 h 208"/>
                <a:gd name="T86" fmla="*/ 10 w 140"/>
                <a:gd name="T87" fmla="*/ 106 h 208"/>
                <a:gd name="T88" fmla="*/ 10 w 140"/>
                <a:gd name="T89" fmla="*/ 98 h 208"/>
                <a:gd name="T90" fmla="*/ 15 w 140"/>
                <a:gd name="T91" fmla="*/ 93 h 208"/>
                <a:gd name="T92" fmla="*/ 25 w 140"/>
                <a:gd name="T93" fmla="*/ 83 h 208"/>
                <a:gd name="T94" fmla="*/ 17 w 140"/>
                <a:gd name="T95" fmla="*/ 74 h 208"/>
                <a:gd name="T96" fmla="*/ 13 w 140"/>
                <a:gd name="T97" fmla="*/ 64 h 208"/>
                <a:gd name="T98" fmla="*/ 14 w 140"/>
                <a:gd name="T99" fmla="*/ 60 h 208"/>
                <a:gd name="T100" fmla="*/ 40 w 140"/>
                <a:gd name="T101" fmla="*/ 63 h 208"/>
                <a:gd name="T102" fmla="*/ 58 w 140"/>
                <a:gd name="T103" fmla="*/ 62 h 208"/>
                <a:gd name="T104" fmla="*/ 61 w 140"/>
                <a:gd name="T105" fmla="*/ 51 h 208"/>
                <a:gd name="T106" fmla="*/ 72 w 140"/>
                <a:gd name="T107" fmla="*/ 40 h 208"/>
                <a:gd name="T108" fmla="*/ 59 w 140"/>
                <a:gd name="T109" fmla="*/ 32 h 208"/>
                <a:gd name="T110" fmla="*/ 64 w 140"/>
                <a:gd name="T111" fmla="*/ 19 h 208"/>
                <a:gd name="T112" fmla="*/ 76 w 140"/>
                <a:gd name="T113" fmla="*/ 9 h 208"/>
                <a:gd name="T114" fmla="*/ 87 w 140"/>
                <a:gd name="T115" fmla="*/ 6 h 208"/>
                <a:gd name="T116" fmla="*/ 89 w 140"/>
                <a:gd name="T117" fmla="*/ 15 h 208"/>
                <a:gd name="T118" fmla="*/ 93 w 140"/>
                <a:gd name="T119" fmla="*/ 17 h 208"/>
                <a:gd name="T120" fmla="*/ 93 w 140"/>
                <a:gd name="T121" fmla="*/ 4 h 208"/>
                <a:gd name="T122" fmla="*/ 103 w 140"/>
                <a:gd name="T123" fmla="*/ 3 h 208"/>
                <a:gd name="T124" fmla="*/ 101 w 140"/>
                <a:gd name="T125" fmla="*/ 1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0" h="208">
                  <a:moveTo>
                    <a:pt x="14" y="79"/>
                  </a:moveTo>
                  <a:lnTo>
                    <a:pt x="14" y="81"/>
                  </a:lnTo>
                  <a:lnTo>
                    <a:pt x="12" y="79"/>
                  </a:lnTo>
                  <a:lnTo>
                    <a:pt x="10" y="77"/>
                  </a:lnTo>
                  <a:lnTo>
                    <a:pt x="4" y="76"/>
                  </a:lnTo>
                  <a:lnTo>
                    <a:pt x="7" y="74"/>
                  </a:lnTo>
                  <a:lnTo>
                    <a:pt x="8" y="74"/>
                  </a:lnTo>
                  <a:lnTo>
                    <a:pt x="12" y="74"/>
                  </a:lnTo>
                  <a:lnTo>
                    <a:pt x="14" y="75"/>
                  </a:lnTo>
                  <a:lnTo>
                    <a:pt x="14" y="79"/>
                  </a:lnTo>
                  <a:close/>
                  <a:moveTo>
                    <a:pt x="101" y="15"/>
                  </a:moveTo>
                  <a:lnTo>
                    <a:pt x="96" y="18"/>
                  </a:lnTo>
                  <a:lnTo>
                    <a:pt x="95" y="20"/>
                  </a:lnTo>
                  <a:lnTo>
                    <a:pt x="93" y="25"/>
                  </a:lnTo>
                  <a:lnTo>
                    <a:pt x="93" y="27"/>
                  </a:lnTo>
                  <a:lnTo>
                    <a:pt x="92" y="30"/>
                  </a:lnTo>
                  <a:lnTo>
                    <a:pt x="90" y="33"/>
                  </a:lnTo>
                  <a:lnTo>
                    <a:pt x="88" y="34"/>
                  </a:lnTo>
                  <a:lnTo>
                    <a:pt x="86" y="35"/>
                  </a:lnTo>
                  <a:lnTo>
                    <a:pt x="84" y="36"/>
                  </a:lnTo>
                  <a:lnTo>
                    <a:pt x="82" y="35"/>
                  </a:lnTo>
                  <a:lnTo>
                    <a:pt x="80" y="35"/>
                  </a:lnTo>
                  <a:lnTo>
                    <a:pt x="79" y="36"/>
                  </a:lnTo>
                  <a:lnTo>
                    <a:pt x="79" y="37"/>
                  </a:lnTo>
                  <a:lnTo>
                    <a:pt x="80" y="38"/>
                  </a:lnTo>
                  <a:lnTo>
                    <a:pt x="82" y="40"/>
                  </a:lnTo>
                  <a:lnTo>
                    <a:pt x="84" y="41"/>
                  </a:lnTo>
                  <a:lnTo>
                    <a:pt x="84" y="42"/>
                  </a:lnTo>
                  <a:lnTo>
                    <a:pt x="82" y="43"/>
                  </a:lnTo>
                  <a:lnTo>
                    <a:pt x="75" y="47"/>
                  </a:lnTo>
                  <a:lnTo>
                    <a:pt x="72" y="49"/>
                  </a:lnTo>
                  <a:lnTo>
                    <a:pt x="71" y="50"/>
                  </a:lnTo>
                  <a:lnTo>
                    <a:pt x="72" y="52"/>
                  </a:lnTo>
                  <a:lnTo>
                    <a:pt x="79" y="58"/>
                  </a:lnTo>
                  <a:lnTo>
                    <a:pt x="80" y="59"/>
                  </a:lnTo>
                  <a:lnTo>
                    <a:pt x="81" y="63"/>
                  </a:lnTo>
                  <a:lnTo>
                    <a:pt x="86" y="64"/>
                  </a:lnTo>
                  <a:lnTo>
                    <a:pt x="88" y="67"/>
                  </a:lnTo>
                  <a:lnTo>
                    <a:pt x="90" y="68"/>
                  </a:lnTo>
                  <a:lnTo>
                    <a:pt x="95" y="67"/>
                  </a:lnTo>
                  <a:lnTo>
                    <a:pt x="97" y="68"/>
                  </a:lnTo>
                  <a:lnTo>
                    <a:pt x="98" y="68"/>
                  </a:lnTo>
                  <a:lnTo>
                    <a:pt x="98" y="66"/>
                  </a:lnTo>
                  <a:lnTo>
                    <a:pt x="101" y="63"/>
                  </a:lnTo>
                  <a:lnTo>
                    <a:pt x="103" y="62"/>
                  </a:lnTo>
                  <a:lnTo>
                    <a:pt x="102" y="60"/>
                  </a:lnTo>
                  <a:lnTo>
                    <a:pt x="101" y="58"/>
                  </a:lnTo>
                  <a:lnTo>
                    <a:pt x="104" y="56"/>
                  </a:lnTo>
                  <a:lnTo>
                    <a:pt x="106" y="52"/>
                  </a:lnTo>
                  <a:lnTo>
                    <a:pt x="108" y="52"/>
                  </a:lnTo>
                  <a:lnTo>
                    <a:pt x="110" y="54"/>
                  </a:lnTo>
                  <a:lnTo>
                    <a:pt x="112" y="57"/>
                  </a:lnTo>
                  <a:lnTo>
                    <a:pt x="112" y="58"/>
                  </a:lnTo>
                  <a:lnTo>
                    <a:pt x="112" y="60"/>
                  </a:lnTo>
                  <a:lnTo>
                    <a:pt x="114" y="63"/>
                  </a:lnTo>
                  <a:lnTo>
                    <a:pt x="116" y="64"/>
                  </a:lnTo>
                  <a:lnTo>
                    <a:pt x="119" y="64"/>
                  </a:lnTo>
                  <a:lnTo>
                    <a:pt x="119" y="66"/>
                  </a:lnTo>
                  <a:lnTo>
                    <a:pt x="119" y="70"/>
                  </a:lnTo>
                  <a:lnTo>
                    <a:pt x="119" y="71"/>
                  </a:lnTo>
                  <a:lnTo>
                    <a:pt x="122" y="71"/>
                  </a:lnTo>
                  <a:lnTo>
                    <a:pt x="126" y="71"/>
                  </a:lnTo>
                  <a:lnTo>
                    <a:pt x="127" y="71"/>
                  </a:lnTo>
                  <a:lnTo>
                    <a:pt x="128" y="71"/>
                  </a:lnTo>
                  <a:lnTo>
                    <a:pt x="130" y="69"/>
                  </a:lnTo>
                  <a:lnTo>
                    <a:pt x="133" y="69"/>
                  </a:lnTo>
                  <a:lnTo>
                    <a:pt x="134" y="72"/>
                  </a:lnTo>
                  <a:lnTo>
                    <a:pt x="134" y="74"/>
                  </a:lnTo>
                  <a:lnTo>
                    <a:pt x="133" y="74"/>
                  </a:lnTo>
                  <a:lnTo>
                    <a:pt x="130" y="74"/>
                  </a:lnTo>
                  <a:lnTo>
                    <a:pt x="129" y="75"/>
                  </a:lnTo>
                  <a:lnTo>
                    <a:pt x="129" y="78"/>
                  </a:lnTo>
                  <a:lnTo>
                    <a:pt x="129" y="81"/>
                  </a:lnTo>
                  <a:lnTo>
                    <a:pt x="132" y="83"/>
                  </a:lnTo>
                  <a:lnTo>
                    <a:pt x="133" y="88"/>
                  </a:lnTo>
                  <a:lnTo>
                    <a:pt x="133" y="94"/>
                  </a:lnTo>
                  <a:lnTo>
                    <a:pt x="135" y="97"/>
                  </a:lnTo>
                  <a:lnTo>
                    <a:pt x="136" y="101"/>
                  </a:lnTo>
                  <a:lnTo>
                    <a:pt x="135" y="104"/>
                  </a:lnTo>
                  <a:lnTo>
                    <a:pt x="136" y="108"/>
                  </a:lnTo>
                  <a:lnTo>
                    <a:pt x="135" y="109"/>
                  </a:lnTo>
                  <a:lnTo>
                    <a:pt x="136" y="112"/>
                  </a:lnTo>
                  <a:lnTo>
                    <a:pt x="138" y="119"/>
                  </a:lnTo>
                  <a:lnTo>
                    <a:pt x="138" y="123"/>
                  </a:lnTo>
                  <a:lnTo>
                    <a:pt x="139" y="132"/>
                  </a:lnTo>
                  <a:lnTo>
                    <a:pt x="138" y="135"/>
                  </a:lnTo>
                  <a:lnTo>
                    <a:pt x="136" y="138"/>
                  </a:lnTo>
                  <a:lnTo>
                    <a:pt x="134" y="142"/>
                  </a:lnTo>
                  <a:lnTo>
                    <a:pt x="133" y="146"/>
                  </a:lnTo>
                  <a:lnTo>
                    <a:pt x="133" y="152"/>
                  </a:lnTo>
                  <a:lnTo>
                    <a:pt x="129" y="160"/>
                  </a:lnTo>
                  <a:lnTo>
                    <a:pt x="127" y="161"/>
                  </a:lnTo>
                  <a:lnTo>
                    <a:pt x="125" y="162"/>
                  </a:lnTo>
                  <a:lnTo>
                    <a:pt x="129" y="167"/>
                  </a:lnTo>
                  <a:lnTo>
                    <a:pt x="126" y="170"/>
                  </a:lnTo>
                  <a:lnTo>
                    <a:pt x="122" y="171"/>
                  </a:lnTo>
                  <a:lnTo>
                    <a:pt x="117" y="169"/>
                  </a:lnTo>
                  <a:lnTo>
                    <a:pt x="115" y="169"/>
                  </a:lnTo>
                  <a:lnTo>
                    <a:pt x="112" y="171"/>
                  </a:lnTo>
                  <a:lnTo>
                    <a:pt x="111" y="172"/>
                  </a:lnTo>
                  <a:lnTo>
                    <a:pt x="111" y="172"/>
                  </a:lnTo>
                  <a:lnTo>
                    <a:pt x="109" y="167"/>
                  </a:lnTo>
                  <a:lnTo>
                    <a:pt x="108" y="172"/>
                  </a:lnTo>
                  <a:lnTo>
                    <a:pt x="105" y="173"/>
                  </a:lnTo>
                  <a:lnTo>
                    <a:pt x="101" y="173"/>
                  </a:lnTo>
                  <a:lnTo>
                    <a:pt x="94" y="174"/>
                  </a:lnTo>
                  <a:lnTo>
                    <a:pt x="91" y="175"/>
                  </a:lnTo>
                  <a:lnTo>
                    <a:pt x="90" y="177"/>
                  </a:lnTo>
                  <a:lnTo>
                    <a:pt x="89" y="179"/>
                  </a:lnTo>
                  <a:lnTo>
                    <a:pt x="88" y="181"/>
                  </a:lnTo>
                  <a:lnTo>
                    <a:pt x="87" y="181"/>
                  </a:lnTo>
                  <a:lnTo>
                    <a:pt x="81" y="183"/>
                  </a:lnTo>
                  <a:lnTo>
                    <a:pt x="80" y="184"/>
                  </a:lnTo>
                  <a:lnTo>
                    <a:pt x="77" y="187"/>
                  </a:lnTo>
                  <a:lnTo>
                    <a:pt x="74" y="189"/>
                  </a:lnTo>
                  <a:lnTo>
                    <a:pt x="71" y="190"/>
                  </a:lnTo>
                  <a:lnTo>
                    <a:pt x="69" y="188"/>
                  </a:lnTo>
                  <a:lnTo>
                    <a:pt x="68" y="186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4" y="187"/>
                  </a:lnTo>
                  <a:lnTo>
                    <a:pt x="65" y="188"/>
                  </a:lnTo>
                  <a:lnTo>
                    <a:pt x="65" y="191"/>
                  </a:lnTo>
                  <a:lnTo>
                    <a:pt x="65" y="194"/>
                  </a:lnTo>
                  <a:lnTo>
                    <a:pt x="63" y="195"/>
                  </a:lnTo>
                  <a:lnTo>
                    <a:pt x="61" y="195"/>
                  </a:lnTo>
                  <a:lnTo>
                    <a:pt x="58" y="198"/>
                  </a:lnTo>
                  <a:lnTo>
                    <a:pt x="53" y="199"/>
                  </a:lnTo>
                  <a:lnTo>
                    <a:pt x="50" y="202"/>
                  </a:lnTo>
                  <a:lnTo>
                    <a:pt x="35" y="206"/>
                  </a:lnTo>
                  <a:lnTo>
                    <a:pt x="34" y="206"/>
                  </a:lnTo>
                  <a:lnTo>
                    <a:pt x="32" y="205"/>
                  </a:lnTo>
                  <a:lnTo>
                    <a:pt x="29" y="205"/>
                  </a:lnTo>
                  <a:lnTo>
                    <a:pt x="27" y="205"/>
                  </a:lnTo>
                  <a:lnTo>
                    <a:pt x="21" y="207"/>
                  </a:lnTo>
                  <a:lnTo>
                    <a:pt x="18" y="207"/>
                  </a:lnTo>
                  <a:lnTo>
                    <a:pt x="21" y="200"/>
                  </a:lnTo>
                  <a:lnTo>
                    <a:pt x="27" y="197"/>
                  </a:lnTo>
                  <a:lnTo>
                    <a:pt x="27" y="197"/>
                  </a:lnTo>
                  <a:lnTo>
                    <a:pt x="25" y="196"/>
                  </a:lnTo>
                  <a:lnTo>
                    <a:pt x="16" y="199"/>
                  </a:lnTo>
                  <a:lnTo>
                    <a:pt x="12" y="200"/>
                  </a:lnTo>
                  <a:lnTo>
                    <a:pt x="8" y="201"/>
                  </a:lnTo>
                  <a:lnTo>
                    <a:pt x="10" y="198"/>
                  </a:lnTo>
                  <a:lnTo>
                    <a:pt x="14" y="194"/>
                  </a:lnTo>
                  <a:lnTo>
                    <a:pt x="17" y="192"/>
                  </a:lnTo>
                  <a:lnTo>
                    <a:pt x="19" y="192"/>
                  </a:lnTo>
                  <a:lnTo>
                    <a:pt x="20" y="189"/>
                  </a:lnTo>
                  <a:lnTo>
                    <a:pt x="25" y="187"/>
                  </a:lnTo>
                  <a:lnTo>
                    <a:pt x="10" y="192"/>
                  </a:lnTo>
                  <a:lnTo>
                    <a:pt x="6" y="191"/>
                  </a:lnTo>
                  <a:lnTo>
                    <a:pt x="5" y="190"/>
                  </a:lnTo>
                  <a:lnTo>
                    <a:pt x="2" y="191"/>
                  </a:lnTo>
                  <a:lnTo>
                    <a:pt x="1" y="187"/>
                  </a:lnTo>
                  <a:lnTo>
                    <a:pt x="5" y="181"/>
                  </a:lnTo>
                  <a:lnTo>
                    <a:pt x="8" y="179"/>
                  </a:lnTo>
                  <a:lnTo>
                    <a:pt x="11" y="178"/>
                  </a:lnTo>
                  <a:lnTo>
                    <a:pt x="14" y="176"/>
                  </a:lnTo>
                  <a:lnTo>
                    <a:pt x="15" y="174"/>
                  </a:lnTo>
                  <a:lnTo>
                    <a:pt x="14" y="173"/>
                  </a:lnTo>
                  <a:lnTo>
                    <a:pt x="4" y="173"/>
                  </a:lnTo>
                  <a:lnTo>
                    <a:pt x="0" y="173"/>
                  </a:lnTo>
                  <a:lnTo>
                    <a:pt x="0" y="172"/>
                  </a:lnTo>
                  <a:lnTo>
                    <a:pt x="1" y="170"/>
                  </a:lnTo>
                  <a:lnTo>
                    <a:pt x="6" y="166"/>
                  </a:lnTo>
                  <a:lnTo>
                    <a:pt x="8" y="166"/>
                  </a:lnTo>
                  <a:lnTo>
                    <a:pt x="10" y="166"/>
                  </a:lnTo>
                  <a:lnTo>
                    <a:pt x="13" y="167"/>
                  </a:lnTo>
                  <a:lnTo>
                    <a:pt x="14" y="168"/>
                  </a:lnTo>
                  <a:lnTo>
                    <a:pt x="19" y="167"/>
                  </a:lnTo>
                  <a:lnTo>
                    <a:pt x="18" y="165"/>
                  </a:lnTo>
                  <a:lnTo>
                    <a:pt x="17" y="161"/>
                  </a:lnTo>
                  <a:lnTo>
                    <a:pt x="15" y="160"/>
                  </a:lnTo>
                  <a:lnTo>
                    <a:pt x="18" y="158"/>
                  </a:lnTo>
                  <a:lnTo>
                    <a:pt x="20" y="156"/>
                  </a:lnTo>
                  <a:lnTo>
                    <a:pt x="24" y="152"/>
                  </a:lnTo>
                  <a:lnTo>
                    <a:pt x="25" y="151"/>
                  </a:lnTo>
                  <a:lnTo>
                    <a:pt x="34" y="150"/>
                  </a:lnTo>
                  <a:lnTo>
                    <a:pt x="42" y="148"/>
                  </a:lnTo>
                  <a:lnTo>
                    <a:pt x="51" y="145"/>
                  </a:lnTo>
                  <a:lnTo>
                    <a:pt x="46" y="143"/>
                  </a:lnTo>
                  <a:lnTo>
                    <a:pt x="45" y="141"/>
                  </a:lnTo>
                  <a:lnTo>
                    <a:pt x="41" y="145"/>
                  </a:lnTo>
                  <a:lnTo>
                    <a:pt x="38" y="147"/>
                  </a:lnTo>
                  <a:lnTo>
                    <a:pt x="32" y="148"/>
                  </a:lnTo>
                  <a:lnTo>
                    <a:pt x="29" y="148"/>
                  </a:lnTo>
                  <a:lnTo>
                    <a:pt x="26" y="147"/>
                  </a:lnTo>
                  <a:lnTo>
                    <a:pt x="25" y="147"/>
                  </a:lnTo>
                  <a:lnTo>
                    <a:pt x="24" y="148"/>
                  </a:lnTo>
                  <a:lnTo>
                    <a:pt x="20" y="150"/>
                  </a:lnTo>
                  <a:lnTo>
                    <a:pt x="15" y="151"/>
                  </a:lnTo>
                  <a:lnTo>
                    <a:pt x="21" y="147"/>
                  </a:lnTo>
                  <a:lnTo>
                    <a:pt x="28" y="140"/>
                  </a:lnTo>
                  <a:lnTo>
                    <a:pt x="29" y="137"/>
                  </a:lnTo>
                  <a:lnTo>
                    <a:pt x="32" y="134"/>
                  </a:lnTo>
                  <a:lnTo>
                    <a:pt x="31" y="132"/>
                  </a:lnTo>
                  <a:lnTo>
                    <a:pt x="29" y="131"/>
                  </a:lnTo>
                  <a:lnTo>
                    <a:pt x="35" y="123"/>
                  </a:lnTo>
                  <a:lnTo>
                    <a:pt x="37" y="121"/>
                  </a:lnTo>
                  <a:lnTo>
                    <a:pt x="40" y="121"/>
                  </a:lnTo>
                  <a:lnTo>
                    <a:pt x="42" y="120"/>
                  </a:lnTo>
                  <a:lnTo>
                    <a:pt x="43" y="120"/>
                  </a:lnTo>
                  <a:lnTo>
                    <a:pt x="45" y="120"/>
                  </a:lnTo>
                  <a:lnTo>
                    <a:pt x="46" y="117"/>
                  </a:lnTo>
                  <a:lnTo>
                    <a:pt x="43" y="115"/>
                  </a:lnTo>
                  <a:lnTo>
                    <a:pt x="40" y="115"/>
                  </a:lnTo>
                  <a:lnTo>
                    <a:pt x="29" y="115"/>
                  </a:lnTo>
                  <a:lnTo>
                    <a:pt x="28" y="115"/>
                  </a:lnTo>
                  <a:lnTo>
                    <a:pt x="26" y="115"/>
                  </a:lnTo>
                  <a:lnTo>
                    <a:pt x="25" y="114"/>
                  </a:lnTo>
                  <a:lnTo>
                    <a:pt x="25" y="111"/>
                  </a:lnTo>
                  <a:lnTo>
                    <a:pt x="24" y="110"/>
                  </a:lnTo>
                  <a:lnTo>
                    <a:pt x="22" y="110"/>
                  </a:lnTo>
                  <a:lnTo>
                    <a:pt x="19" y="111"/>
                  </a:lnTo>
                  <a:lnTo>
                    <a:pt x="18" y="111"/>
                  </a:lnTo>
                  <a:lnTo>
                    <a:pt x="17" y="110"/>
                  </a:lnTo>
                  <a:lnTo>
                    <a:pt x="19" y="107"/>
                  </a:lnTo>
                  <a:lnTo>
                    <a:pt x="16" y="106"/>
                  </a:lnTo>
                  <a:lnTo>
                    <a:pt x="12" y="107"/>
                  </a:lnTo>
                  <a:lnTo>
                    <a:pt x="10" y="106"/>
                  </a:lnTo>
                  <a:lnTo>
                    <a:pt x="9" y="104"/>
                  </a:lnTo>
                  <a:lnTo>
                    <a:pt x="11" y="103"/>
                  </a:lnTo>
                  <a:lnTo>
                    <a:pt x="9" y="101"/>
                  </a:lnTo>
                  <a:lnTo>
                    <a:pt x="8" y="99"/>
                  </a:lnTo>
                  <a:lnTo>
                    <a:pt x="10" y="98"/>
                  </a:lnTo>
                  <a:lnTo>
                    <a:pt x="12" y="98"/>
                  </a:lnTo>
                  <a:lnTo>
                    <a:pt x="17" y="97"/>
                  </a:lnTo>
                  <a:lnTo>
                    <a:pt x="21" y="96"/>
                  </a:lnTo>
                  <a:lnTo>
                    <a:pt x="17" y="95"/>
                  </a:lnTo>
                  <a:lnTo>
                    <a:pt x="15" y="93"/>
                  </a:lnTo>
                  <a:lnTo>
                    <a:pt x="15" y="91"/>
                  </a:lnTo>
                  <a:lnTo>
                    <a:pt x="15" y="89"/>
                  </a:lnTo>
                  <a:lnTo>
                    <a:pt x="21" y="87"/>
                  </a:lnTo>
                  <a:lnTo>
                    <a:pt x="25" y="85"/>
                  </a:lnTo>
                  <a:lnTo>
                    <a:pt x="25" y="83"/>
                  </a:lnTo>
                  <a:lnTo>
                    <a:pt x="25" y="81"/>
                  </a:lnTo>
                  <a:lnTo>
                    <a:pt x="20" y="81"/>
                  </a:lnTo>
                  <a:lnTo>
                    <a:pt x="15" y="82"/>
                  </a:lnTo>
                  <a:lnTo>
                    <a:pt x="16" y="78"/>
                  </a:lnTo>
                  <a:lnTo>
                    <a:pt x="17" y="74"/>
                  </a:lnTo>
                  <a:lnTo>
                    <a:pt x="17" y="72"/>
                  </a:lnTo>
                  <a:lnTo>
                    <a:pt x="17" y="69"/>
                  </a:lnTo>
                  <a:lnTo>
                    <a:pt x="14" y="71"/>
                  </a:lnTo>
                  <a:lnTo>
                    <a:pt x="14" y="67"/>
                  </a:lnTo>
                  <a:lnTo>
                    <a:pt x="13" y="64"/>
                  </a:lnTo>
                  <a:lnTo>
                    <a:pt x="10" y="66"/>
                  </a:lnTo>
                  <a:lnTo>
                    <a:pt x="10" y="63"/>
                  </a:lnTo>
                  <a:lnTo>
                    <a:pt x="10" y="60"/>
                  </a:lnTo>
                  <a:lnTo>
                    <a:pt x="13" y="60"/>
                  </a:lnTo>
                  <a:lnTo>
                    <a:pt x="14" y="60"/>
                  </a:lnTo>
                  <a:lnTo>
                    <a:pt x="18" y="60"/>
                  </a:lnTo>
                  <a:lnTo>
                    <a:pt x="21" y="58"/>
                  </a:lnTo>
                  <a:lnTo>
                    <a:pt x="26" y="58"/>
                  </a:lnTo>
                  <a:lnTo>
                    <a:pt x="34" y="58"/>
                  </a:lnTo>
                  <a:lnTo>
                    <a:pt x="40" y="63"/>
                  </a:lnTo>
                  <a:lnTo>
                    <a:pt x="41" y="62"/>
                  </a:lnTo>
                  <a:lnTo>
                    <a:pt x="43" y="59"/>
                  </a:lnTo>
                  <a:lnTo>
                    <a:pt x="44" y="59"/>
                  </a:lnTo>
                  <a:lnTo>
                    <a:pt x="53" y="60"/>
                  </a:lnTo>
                  <a:lnTo>
                    <a:pt x="58" y="62"/>
                  </a:lnTo>
                  <a:lnTo>
                    <a:pt x="59" y="62"/>
                  </a:lnTo>
                  <a:lnTo>
                    <a:pt x="58" y="58"/>
                  </a:lnTo>
                  <a:lnTo>
                    <a:pt x="56" y="56"/>
                  </a:lnTo>
                  <a:lnTo>
                    <a:pt x="59" y="53"/>
                  </a:lnTo>
                  <a:lnTo>
                    <a:pt x="61" y="51"/>
                  </a:lnTo>
                  <a:lnTo>
                    <a:pt x="63" y="49"/>
                  </a:lnTo>
                  <a:lnTo>
                    <a:pt x="67" y="48"/>
                  </a:lnTo>
                  <a:lnTo>
                    <a:pt x="69" y="47"/>
                  </a:lnTo>
                  <a:lnTo>
                    <a:pt x="70" y="43"/>
                  </a:lnTo>
                  <a:lnTo>
                    <a:pt x="72" y="40"/>
                  </a:lnTo>
                  <a:lnTo>
                    <a:pt x="62" y="41"/>
                  </a:lnTo>
                  <a:lnTo>
                    <a:pt x="52" y="38"/>
                  </a:lnTo>
                  <a:lnTo>
                    <a:pt x="53" y="35"/>
                  </a:lnTo>
                  <a:lnTo>
                    <a:pt x="56" y="33"/>
                  </a:lnTo>
                  <a:lnTo>
                    <a:pt x="59" y="32"/>
                  </a:lnTo>
                  <a:lnTo>
                    <a:pt x="59" y="30"/>
                  </a:lnTo>
                  <a:lnTo>
                    <a:pt x="61" y="29"/>
                  </a:lnTo>
                  <a:lnTo>
                    <a:pt x="64" y="26"/>
                  </a:lnTo>
                  <a:lnTo>
                    <a:pt x="63" y="22"/>
                  </a:lnTo>
                  <a:lnTo>
                    <a:pt x="64" y="19"/>
                  </a:lnTo>
                  <a:lnTo>
                    <a:pt x="65" y="17"/>
                  </a:lnTo>
                  <a:lnTo>
                    <a:pt x="66" y="14"/>
                  </a:lnTo>
                  <a:lnTo>
                    <a:pt x="67" y="12"/>
                  </a:lnTo>
                  <a:lnTo>
                    <a:pt x="71" y="11"/>
                  </a:lnTo>
                  <a:lnTo>
                    <a:pt x="76" y="9"/>
                  </a:lnTo>
                  <a:lnTo>
                    <a:pt x="77" y="9"/>
                  </a:lnTo>
                  <a:lnTo>
                    <a:pt x="82" y="9"/>
                  </a:lnTo>
                  <a:lnTo>
                    <a:pt x="84" y="10"/>
                  </a:lnTo>
                  <a:lnTo>
                    <a:pt x="84" y="6"/>
                  </a:lnTo>
                  <a:lnTo>
                    <a:pt x="87" y="6"/>
                  </a:lnTo>
                  <a:lnTo>
                    <a:pt x="88" y="6"/>
                  </a:lnTo>
                  <a:lnTo>
                    <a:pt x="88" y="9"/>
                  </a:lnTo>
                  <a:lnTo>
                    <a:pt x="90" y="10"/>
                  </a:lnTo>
                  <a:lnTo>
                    <a:pt x="90" y="13"/>
                  </a:lnTo>
                  <a:lnTo>
                    <a:pt x="89" y="15"/>
                  </a:lnTo>
                  <a:lnTo>
                    <a:pt x="87" y="17"/>
                  </a:lnTo>
                  <a:lnTo>
                    <a:pt x="89" y="19"/>
                  </a:lnTo>
                  <a:lnTo>
                    <a:pt x="87" y="21"/>
                  </a:lnTo>
                  <a:lnTo>
                    <a:pt x="89" y="20"/>
                  </a:lnTo>
                  <a:lnTo>
                    <a:pt x="93" y="17"/>
                  </a:lnTo>
                  <a:lnTo>
                    <a:pt x="92" y="15"/>
                  </a:lnTo>
                  <a:lnTo>
                    <a:pt x="92" y="12"/>
                  </a:lnTo>
                  <a:lnTo>
                    <a:pt x="91" y="9"/>
                  </a:lnTo>
                  <a:lnTo>
                    <a:pt x="91" y="6"/>
                  </a:lnTo>
                  <a:lnTo>
                    <a:pt x="93" y="4"/>
                  </a:lnTo>
                  <a:lnTo>
                    <a:pt x="98" y="4"/>
                  </a:lnTo>
                  <a:lnTo>
                    <a:pt x="96" y="0"/>
                  </a:lnTo>
                  <a:lnTo>
                    <a:pt x="98" y="0"/>
                  </a:lnTo>
                  <a:lnTo>
                    <a:pt x="100" y="0"/>
                  </a:lnTo>
                  <a:lnTo>
                    <a:pt x="103" y="3"/>
                  </a:lnTo>
                  <a:lnTo>
                    <a:pt x="106" y="5"/>
                  </a:lnTo>
                  <a:lnTo>
                    <a:pt x="109" y="6"/>
                  </a:lnTo>
                  <a:lnTo>
                    <a:pt x="106" y="10"/>
                  </a:lnTo>
                  <a:lnTo>
                    <a:pt x="102" y="12"/>
                  </a:lnTo>
                  <a:lnTo>
                    <a:pt x="101" y="1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" name="Freeform 152">
              <a:extLst>
                <a:ext uri="{FF2B5EF4-FFF2-40B4-BE49-F238E27FC236}">
                  <a16:creationId xmlns:a16="http://schemas.microsoft.com/office/drawing/2014/main" id="{5F1FD6DA-CEB9-E2F2-30B8-B3173D110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9157" y="7352567"/>
              <a:ext cx="10990" cy="10990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7 h 8"/>
                <a:gd name="T4" fmla="*/ 8 w 11"/>
                <a:gd name="T5" fmla="*/ 5 h 8"/>
                <a:gd name="T6" fmla="*/ 6 w 11"/>
                <a:gd name="T7" fmla="*/ 3 h 8"/>
                <a:gd name="T8" fmla="*/ 0 w 11"/>
                <a:gd name="T9" fmla="*/ 2 h 8"/>
                <a:gd name="T10" fmla="*/ 3 w 11"/>
                <a:gd name="T11" fmla="*/ 0 h 8"/>
                <a:gd name="T12" fmla="*/ 4 w 11"/>
                <a:gd name="T13" fmla="*/ 0 h 8"/>
                <a:gd name="T14" fmla="*/ 8 w 11"/>
                <a:gd name="T15" fmla="*/ 0 h 8"/>
                <a:gd name="T16" fmla="*/ 10 w 11"/>
                <a:gd name="T17" fmla="*/ 1 h 8"/>
                <a:gd name="T18" fmla="*/ 10 w 11"/>
                <a:gd name="T1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lnTo>
                    <a:pt x="10" y="7"/>
                  </a:lnTo>
                  <a:lnTo>
                    <a:pt x="8" y="5"/>
                  </a:lnTo>
                  <a:lnTo>
                    <a:pt x="6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8" y="0"/>
                  </a:lnTo>
                  <a:lnTo>
                    <a:pt x="10" y="1"/>
                  </a:lnTo>
                  <a:lnTo>
                    <a:pt x="10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" name="Freeform 154">
              <a:extLst>
                <a:ext uri="{FF2B5EF4-FFF2-40B4-BE49-F238E27FC236}">
                  <a16:creationId xmlns:a16="http://schemas.microsoft.com/office/drawing/2014/main" id="{89967211-3868-A072-DB8E-B81C877AD3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3151" y="6341452"/>
              <a:ext cx="434122" cy="296740"/>
            </a:xfrm>
            <a:custGeom>
              <a:avLst/>
              <a:gdLst>
                <a:gd name="T0" fmla="*/ 315 w 349"/>
                <a:gd name="T1" fmla="*/ 11 h 236"/>
                <a:gd name="T2" fmla="*/ 301 w 349"/>
                <a:gd name="T3" fmla="*/ 37 h 236"/>
                <a:gd name="T4" fmla="*/ 310 w 349"/>
                <a:gd name="T5" fmla="*/ 54 h 236"/>
                <a:gd name="T6" fmla="*/ 323 w 349"/>
                <a:gd name="T7" fmla="*/ 64 h 236"/>
                <a:gd name="T8" fmla="*/ 341 w 349"/>
                <a:gd name="T9" fmla="*/ 78 h 236"/>
                <a:gd name="T10" fmla="*/ 341 w 349"/>
                <a:gd name="T11" fmla="*/ 90 h 236"/>
                <a:gd name="T12" fmla="*/ 344 w 349"/>
                <a:gd name="T13" fmla="*/ 101 h 236"/>
                <a:gd name="T14" fmla="*/ 345 w 349"/>
                <a:gd name="T15" fmla="*/ 117 h 236"/>
                <a:gd name="T16" fmla="*/ 330 w 349"/>
                <a:gd name="T17" fmla="*/ 140 h 236"/>
                <a:gd name="T18" fmla="*/ 319 w 349"/>
                <a:gd name="T19" fmla="*/ 156 h 236"/>
                <a:gd name="T20" fmla="*/ 276 w 349"/>
                <a:gd name="T21" fmla="*/ 180 h 236"/>
                <a:gd name="T22" fmla="*/ 218 w 349"/>
                <a:gd name="T23" fmla="*/ 211 h 236"/>
                <a:gd name="T24" fmla="*/ 204 w 349"/>
                <a:gd name="T25" fmla="*/ 229 h 236"/>
                <a:gd name="T26" fmla="*/ 186 w 349"/>
                <a:gd name="T27" fmla="*/ 235 h 236"/>
                <a:gd name="T28" fmla="*/ 127 w 349"/>
                <a:gd name="T29" fmla="*/ 213 h 236"/>
                <a:gd name="T30" fmla="*/ 124 w 349"/>
                <a:gd name="T31" fmla="*/ 211 h 236"/>
                <a:gd name="T32" fmla="*/ 108 w 349"/>
                <a:gd name="T33" fmla="*/ 197 h 236"/>
                <a:gd name="T34" fmla="*/ 58 w 349"/>
                <a:gd name="T35" fmla="*/ 205 h 236"/>
                <a:gd name="T36" fmla="*/ 61 w 349"/>
                <a:gd name="T37" fmla="*/ 191 h 236"/>
                <a:gd name="T38" fmla="*/ 87 w 349"/>
                <a:gd name="T39" fmla="*/ 172 h 236"/>
                <a:gd name="T40" fmla="*/ 78 w 349"/>
                <a:gd name="T41" fmla="*/ 169 h 236"/>
                <a:gd name="T42" fmla="*/ 89 w 349"/>
                <a:gd name="T43" fmla="*/ 148 h 236"/>
                <a:gd name="T44" fmla="*/ 71 w 349"/>
                <a:gd name="T45" fmla="*/ 150 h 236"/>
                <a:gd name="T46" fmla="*/ 56 w 349"/>
                <a:gd name="T47" fmla="*/ 134 h 236"/>
                <a:gd name="T48" fmla="*/ 15 w 349"/>
                <a:gd name="T49" fmla="*/ 129 h 236"/>
                <a:gd name="T50" fmla="*/ 40 w 349"/>
                <a:gd name="T51" fmla="*/ 119 h 236"/>
                <a:gd name="T52" fmla="*/ 58 w 349"/>
                <a:gd name="T53" fmla="*/ 117 h 236"/>
                <a:gd name="T54" fmla="*/ 86 w 349"/>
                <a:gd name="T55" fmla="*/ 104 h 236"/>
                <a:gd name="T56" fmla="*/ 82 w 349"/>
                <a:gd name="T57" fmla="*/ 88 h 236"/>
                <a:gd name="T58" fmla="*/ 50 w 349"/>
                <a:gd name="T59" fmla="*/ 74 h 236"/>
                <a:gd name="T60" fmla="*/ 0 w 349"/>
                <a:gd name="T61" fmla="*/ 78 h 236"/>
                <a:gd name="T62" fmla="*/ 15 w 349"/>
                <a:gd name="T63" fmla="*/ 66 h 236"/>
                <a:gd name="T64" fmla="*/ 35 w 349"/>
                <a:gd name="T65" fmla="*/ 63 h 236"/>
                <a:gd name="T66" fmla="*/ 24 w 349"/>
                <a:gd name="T67" fmla="*/ 51 h 236"/>
                <a:gd name="T68" fmla="*/ 32 w 349"/>
                <a:gd name="T69" fmla="*/ 40 h 236"/>
                <a:gd name="T70" fmla="*/ 33 w 349"/>
                <a:gd name="T71" fmla="*/ 27 h 236"/>
                <a:gd name="T72" fmla="*/ 49 w 349"/>
                <a:gd name="T73" fmla="*/ 42 h 236"/>
                <a:gd name="T74" fmla="*/ 59 w 349"/>
                <a:gd name="T75" fmla="*/ 51 h 236"/>
                <a:gd name="T76" fmla="*/ 53 w 349"/>
                <a:gd name="T77" fmla="*/ 30 h 236"/>
                <a:gd name="T78" fmla="*/ 62 w 349"/>
                <a:gd name="T79" fmla="*/ 19 h 236"/>
                <a:gd name="T80" fmla="*/ 45 w 349"/>
                <a:gd name="T81" fmla="*/ 11 h 236"/>
                <a:gd name="T82" fmla="*/ 80 w 349"/>
                <a:gd name="T83" fmla="*/ 21 h 236"/>
                <a:gd name="T84" fmla="*/ 95 w 349"/>
                <a:gd name="T85" fmla="*/ 45 h 236"/>
                <a:gd name="T86" fmla="*/ 92 w 349"/>
                <a:gd name="T87" fmla="*/ 67 h 236"/>
                <a:gd name="T88" fmla="*/ 99 w 349"/>
                <a:gd name="T89" fmla="*/ 80 h 236"/>
                <a:gd name="T90" fmla="*/ 108 w 349"/>
                <a:gd name="T91" fmla="*/ 96 h 236"/>
                <a:gd name="T92" fmla="*/ 119 w 349"/>
                <a:gd name="T93" fmla="*/ 68 h 236"/>
                <a:gd name="T94" fmla="*/ 132 w 349"/>
                <a:gd name="T95" fmla="*/ 55 h 236"/>
                <a:gd name="T96" fmla="*/ 151 w 349"/>
                <a:gd name="T97" fmla="*/ 52 h 236"/>
                <a:gd name="T98" fmla="*/ 161 w 349"/>
                <a:gd name="T99" fmla="*/ 38 h 236"/>
                <a:gd name="T100" fmla="*/ 184 w 349"/>
                <a:gd name="T101" fmla="*/ 31 h 236"/>
                <a:gd name="T102" fmla="*/ 203 w 349"/>
                <a:gd name="T103" fmla="*/ 59 h 236"/>
                <a:gd name="T104" fmla="*/ 212 w 349"/>
                <a:gd name="T105" fmla="*/ 33 h 236"/>
                <a:gd name="T106" fmla="*/ 234 w 349"/>
                <a:gd name="T107" fmla="*/ 26 h 236"/>
                <a:gd name="T108" fmla="*/ 255 w 349"/>
                <a:gd name="T109" fmla="*/ 26 h 236"/>
                <a:gd name="T110" fmla="*/ 275 w 349"/>
                <a:gd name="T111" fmla="*/ 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9" h="236">
                  <a:moveTo>
                    <a:pt x="285" y="24"/>
                  </a:moveTo>
                  <a:lnTo>
                    <a:pt x="289" y="24"/>
                  </a:lnTo>
                  <a:lnTo>
                    <a:pt x="294" y="21"/>
                  </a:lnTo>
                  <a:lnTo>
                    <a:pt x="297" y="19"/>
                  </a:lnTo>
                  <a:lnTo>
                    <a:pt x="303" y="13"/>
                  </a:lnTo>
                  <a:lnTo>
                    <a:pt x="306" y="11"/>
                  </a:lnTo>
                  <a:lnTo>
                    <a:pt x="313" y="12"/>
                  </a:lnTo>
                  <a:lnTo>
                    <a:pt x="315" y="11"/>
                  </a:lnTo>
                  <a:lnTo>
                    <a:pt x="315" y="12"/>
                  </a:lnTo>
                  <a:lnTo>
                    <a:pt x="311" y="15"/>
                  </a:lnTo>
                  <a:lnTo>
                    <a:pt x="309" y="16"/>
                  </a:lnTo>
                  <a:lnTo>
                    <a:pt x="305" y="19"/>
                  </a:lnTo>
                  <a:lnTo>
                    <a:pt x="301" y="27"/>
                  </a:lnTo>
                  <a:lnTo>
                    <a:pt x="299" y="32"/>
                  </a:lnTo>
                  <a:lnTo>
                    <a:pt x="299" y="33"/>
                  </a:lnTo>
                  <a:lnTo>
                    <a:pt x="301" y="37"/>
                  </a:lnTo>
                  <a:lnTo>
                    <a:pt x="305" y="38"/>
                  </a:lnTo>
                  <a:lnTo>
                    <a:pt x="309" y="37"/>
                  </a:lnTo>
                  <a:lnTo>
                    <a:pt x="310" y="38"/>
                  </a:lnTo>
                  <a:lnTo>
                    <a:pt x="312" y="40"/>
                  </a:lnTo>
                  <a:lnTo>
                    <a:pt x="313" y="43"/>
                  </a:lnTo>
                  <a:lnTo>
                    <a:pt x="313" y="44"/>
                  </a:lnTo>
                  <a:lnTo>
                    <a:pt x="312" y="49"/>
                  </a:lnTo>
                  <a:lnTo>
                    <a:pt x="310" y="54"/>
                  </a:lnTo>
                  <a:lnTo>
                    <a:pt x="307" y="58"/>
                  </a:lnTo>
                  <a:lnTo>
                    <a:pt x="308" y="60"/>
                  </a:lnTo>
                  <a:lnTo>
                    <a:pt x="310" y="60"/>
                  </a:lnTo>
                  <a:lnTo>
                    <a:pt x="320" y="58"/>
                  </a:lnTo>
                  <a:lnTo>
                    <a:pt x="322" y="58"/>
                  </a:lnTo>
                  <a:lnTo>
                    <a:pt x="322" y="60"/>
                  </a:lnTo>
                  <a:lnTo>
                    <a:pt x="322" y="62"/>
                  </a:lnTo>
                  <a:lnTo>
                    <a:pt x="323" y="64"/>
                  </a:lnTo>
                  <a:lnTo>
                    <a:pt x="324" y="66"/>
                  </a:lnTo>
                  <a:lnTo>
                    <a:pt x="324" y="68"/>
                  </a:lnTo>
                  <a:lnTo>
                    <a:pt x="319" y="74"/>
                  </a:lnTo>
                  <a:lnTo>
                    <a:pt x="324" y="71"/>
                  </a:lnTo>
                  <a:lnTo>
                    <a:pt x="329" y="69"/>
                  </a:lnTo>
                  <a:lnTo>
                    <a:pt x="336" y="71"/>
                  </a:lnTo>
                  <a:lnTo>
                    <a:pt x="339" y="74"/>
                  </a:lnTo>
                  <a:lnTo>
                    <a:pt x="341" y="78"/>
                  </a:lnTo>
                  <a:lnTo>
                    <a:pt x="343" y="76"/>
                  </a:lnTo>
                  <a:lnTo>
                    <a:pt x="344" y="76"/>
                  </a:lnTo>
                  <a:lnTo>
                    <a:pt x="346" y="79"/>
                  </a:lnTo>
                  <a:lnTo>
                    <a:pt x="346" y="81"/>
                  </a:lnTo>
                  <a:lnTo>
                    <a:pt x="345" y="85"/>
                  </a:lnTo>
                  <a:lnTo>
                    <a:pt x="344" y="88"/>
                  </a:lnTo>
                  <a:lnTo>
                    <a:pt x="343" y="89"/>
                  </a:lnTo>
                  <a:lnTo>
                    <a:pt x="341" y="90"/>
                  </a:lnTo>
                  <a:lnTo>
                    <a:pt x="340" y="91"/>
                  </a:lnTo>
                  <a:lnTo>
                    <a:pt x="341" y="94"/>
                  </a:lnTo>
                  <a:lnTo>
                    <a:pt x="342" y="96"/>
                  </a:lnTo>
                  <a:lnTo>
                    <a:pt x="345" y="96"/>
                  </a:lnTo>
                  <a:lnTo>
                    <a:pt x="346" y="98"/>
                  </a:lnTo>
                  <a:lnTo>
                    <a:pt x="346" y="99"/>
                  </a:lnTo>
                  <a:lnTo>
                    <a:pt x="345" y="100"/>
                  </a:lnTo>
                  <a:lnTo>
                    <a:pt x="344" y="101"/>
                  </a:lnTo>
                  <a:lnTo>
                    <a:pt x="343" y="102"/>
                  </a:lnTo>
                  <a:lnTo>
                    <a:pt x="342" y="104"/>
                  </a:lnTo>
                  <a:lnTo>
                    <a:pt x="347" y="107"/>
                  </a:lnTo>
                  <a:lnTo>
                    <a:pt x="348" y="109"/>
                  </a:lnTo>
                  <a:lnTo>
                    <a:pt x="348" y="111"/>
                  </a:lnTo>
                  <a:lnTo>
                    <a:pt x="347" y="113"/>
                  </a:lnTo>
                  <a:lnTo>
                    <a:pt x="347" y="115"/>
                  </a:lnTo>
                  <a:lnTo>
                    <a:pt x="345" y="117"/>
                  </a:lnTo>
                  <a:lnTo>
                    <a:pt x="341" y="117"/>
                  </a:lnTo>
                  <a:lnTo>
                    <a:pt x="339" y="119"/>
                  </a:lnTo>
                  <a:lnTo>
                    <a:pt x="340" y="121"/>
                  </a:lnTo>
                  <a:lnTo>
                    <a:pt x="340" y="125"/>
                  </a:lnTo>
                  <a:lnTo>
                    <a:pt x="339" y="129"/>
                  </a:lnTo>
                  <a:lnTo>
                    <a:pt x="336" y="134"/>
                  </a:lnTo>
                  <a:lnTo>
                    <a:pt x="333" y="137"/>
                  </a:lnTo>
                  <a:lnTo>
                    <a:pt x="330" y="140"/>
                  </a:lnTo>
                  <a:lnTo>
                    <a:pt x="325" y="139"/>
                  </a:lnTo>
                  <a:lnTo>
                    <a:pt x="322" y="137"/>
                  </a:lnTo>
                  <a:lnTo>
                    <a:pt x="322" y="142"/>
                  </a:lnTo>
                  <a:lnTo>
                    <a:pt x="319" y="145"/>
                  </a:lnTo>
                  <a:lnTo>
                    <a:pt x="320" y="148"/>
                  </a:lnTo>
                  <a:lnTo>
                    <a:pt x="320" y="150"/>
                  </a:lnTo>
                  <a:lnTo>
                    <a:pt x="320" y="153"/>
                  </a:lnTo>
                  <a:lnTo>
                    <a:pt x="319" y="156"/>
                  </a:lnTo>
                  <a:lnTo>
                    <a:pt x="317" y="159"/>
                  </a:lnTo>
                  <a:lnTo>
                    <a:pt x="314" y="162"/>
                  </a:lnTo>
                  <a:lnTo>
                    <a:pt x="309" y="164"/>
                  </a:lnTo>
                  <a:lnTo>
                    <a:pt x="305" y="169"/>
                  </a:lnTo>
                  <a:lnTo>
                    <a:pt x="301" y="170"/>
                  </a:lnTo>
                  <a:lnTo>
                    <a:pt x="294" y="170"/>
                  </a:lnTo>
                  <a:lnTo>
                    <a:pt x="286" y="173"/>
                  </a:lnTo>
                  <a:lnTo>
                    <a:pt x="276" y="180"/>
                  </a:lnTo>
                  <a:lnTo>
                    <a:pt x="268" y="184"/>
                  </a:lnTo>
                  <a:lnTo>
                    <a:pt x="263" y="189"/>
                  </a:lnTo>
                  <a:lnTo>
                    <a:pt x="255" y="198"/>
                  </a:lnTo>
                  <a:lnTo>
                    <a:pt x="250" y="201"/>
                  </a:lnTo>
                  <a:lnTo>
                    <a:pt x="246" y="203"/>
                  </a:lnTo>
                  <a:lnTo>
                    <a:pt x="240" y="204"/>
                  </a:lnTo>
                  <a:lnTo>
                    <a:pt x="236" y="206"/>
                  </a:lnTo>
                  <a:lnTo>
                    <a:pt x="218" y="211"/>
                  </a:lnTo>
                  <a:lnTo>
                    <a:pt x="212" y="213"/>
                  </a:lnTo>
                  <a:lnTo>
                    <a:pt x="212" y="215"/>
                  </a:lnTo>
                  <a:lnTo>
                    <a:pt x="209" y="218"/>
                  </a:lnTo>
                  <a:lnTo>
                    <a:pt x="209" y="219"/>
                  </a:lnTo>
                  <a:lnTo>
                    <a:pt x="210" y="221"/>
                  </a:lnTo>
                  <a:lnTo>
                    <a:pt x="210" y="222"/>
                  </a:lnTo>
                  <a:lnTo>
                    <a:pt x="208" y="225"/>
                  </a:lnTo>
                  <a:lnTo>
                    <a:pt x="204" y="229"/>
                  </a:lnTo>
                  <a:lnTo>
                    <a:pt x="202" y="229"/>
                  </a:lnTo>
                  <a:lnTo>
                    <a:pt x="199" y="226"/>
                  </a:lnTo>
                  <a:lnTo>
                    <a:pt x="199" y="226"/>
                  </a:lnTo>
                  <a:lnTo>
                    <a:pt x="198" y="227"/>
                  </a:lnTo>
                  <a:lnTo>
                    <a:pt x="198" y="227"/>
                  </a:lnTo>
                  <a:lnTo>
                    <a:pt x="199" y="230"/>
                  </a:lnTo>
                  <a:lnTo>
                    <a:pt x="197" y="232"/>
                  </a:lnTo>
                  <a:lnTo>
                    <a:pt x="186" y="235"/>
                  </a:lnTo>
                  <a:lnTo>
                    <a:pt x="167" y="232"/>
                  </a:lnTo>
                  <a:lnTo>
                    <a:pt x="159" y="230"/>
                  </a:lnTo>
                  <a:lnTo>
                    <a:pt x="150" y="225"/>
                  </a:lnTo>
                  <a:lnTo>
                    <a:pt x="144" y="224"/>
                  </a:lnTo>
                  <a:lnTo>
                    <a:pt x="136" y="224"/>
                  </a:lnTo>
                  <a:lnTo>
                    <a:pt x="130" y="218"/>
                  </a:lnTo>
                  <a:lnTo>
                    <a:pt x="127" y="214"/>
                  </a:lnTo>
                  <a:lnTo>
                    <a:pt x="127" y="213"/>
                  </a:lnTo>
                  <a:lnTo>
                    <a:pt x="127" y="211"/>
                  </a:lnTo>
                  <a:lnTo>
                    <a:pt x="128" y="210"/>
                  </a:lnTo>
                  <a:lnTo>
                    <a:pt x="129" y="210"/>
                  </a:lnTo>
                  <a:lnTo>
                    <a:pt x="131" y="210"/>
                  </a:lnTo>
                  <a:lnTo>
                    <a:pt x="132" y="209"/>
                  </a:lnTo>
                  <a:lnTo>
                    <a:pt x="130" y="206"/>
                  </a:lnTo>
                  <a:lnTo>
                    <a:pt x="128" y="207"/>
                  </a:lnTo>
                  <a:lnTo>
                    <a:pt x="124" y="211"/>
                  </a:lnTo>
                  <a:lnTo>
                    <a:pt x="122" y="211"/>
                  </a:lnTo>
                  <a:lnTo>
                    <a:pt x="120" y="209"/>
                  </a:lnTo>
                  <a:lnTo>
                    <a:pt x="120" y="207"/>
                  </a:lnTo>
                  <a:lnTo>
                    <a:pt x="115" y="206"/>
                  </a:lnTo>
                  <a:lnTo>
                    <a:pt x="111" y="204"/>
                  </a:lnTo>
                  <a:lnTo>
                    <a:pt x="106" y="200"/>
                  </a:lnTo>
                  <a:lnTo>
                    <a:pt x="106" y="199"/>
                  </a:lnTo>
                  <a:lnTo>
                    <a:pt x="108" y="197"/>
                  </a:lnTo>
                  <a:lnTo>
                    <a:pt x="108" y="197"/>
                  </a:lnTo>
                  <a:lnTo>
                    <a:pt x="106" y="196"/>
                  </a:lnTo>
                  <a:lnTo>
                    <a:pt x="103" y="197"/>
                  </a:lnTo>
                  <a:lnTo>
                    <a:pt x="99" y="201"/>
                  </a:lnTo>
                  <a:lnTo>
                    <a:pt x="97" y="202"/>
                  </a:lnTo>
                  <a:lnTo>
                    <a:pt x="67" y="204"/>
                  </a:lnTo>
                  <a:lnTo>
                    <a:pt x="60" y="204"/>
                  </a:lnTo>
                  <a:lnTo>
                    <a:pt x="58" y="205"/>
                  </a:lnTo>
                  <a:lnTo>
                    <a:pt x="57" y="201"/>
                  </a:lnTo>
                  <a:lnTo>
                    <a:pt x="56" y="195"/>
                  </a:lnTo>
                  <a:lnTo>
                    <a:pt x="56" y="191"/>
                  </a:lnTo>
                  <a:lnTo>
                    <a:pt x="56" y="189"/>
                  </a:lnTo>
                  <a:lnTo>
                    <a:pt x="57" y="186"/>
                  </a:lnTo>
                  <a:lnTo>
                    <a:pt x="59" y="186"/>
                  </a:lnTo>
                  <a:lnTo>
                    <a:pt x="60" y="189"/>
                  </a:lnTo>
                  <a:lnTo>
                    <a:pt x="61" y="191"/>
                  </a:lnTo>
                  <a:lnTo>
                    <a:pt x="63" y="193"/>
                  </a:lnTo>
                  <a:lnTo>
                    <a:pt x="73" y="189"/>
                  </a:lnTo>
                  <a:lnTo>
                    <a:pt x="77" y="187"/>
                  </a:lnTo>
                  <a:lnTo>
                    <a:pt x="79" y="184"/>
                  </a:lnTo>
                  <a:lnTo>
                    <a:pt x="81" y="181"/>
                  </a:lnTo>
                  <a:lnTo>
                    <a:pt x="83" y="179"/>
                  </a:lnTo>
                  <a:lnTo>
                    <a:pt x="84" y="177"/>
                  </a:lnTo>
                  <a:lnTo>
                    <a:pt x="87" y="172"/>
                  </a:lnTo>
                  <a:lnTo>
                    <a:pt x="88" y="169"/>
                  </a:lnTo>
                  <a:lnTo>
                    <a:pt x="90" y="167"/>
                  </a:lnTo>
                  <a:lnTo>
                    <a:pt x="92" y="166"/>
                  </a:lnTo>
                  <a:lnTo>
                    <a:pt x="96" y="164"/>
                  </a:lnTo>
                  <a:lnTo>
                    <a:pt x="93" y="163"/>
                  </a:lnTo>
                  <a:lnTo>
                    <a:pt x="90" y="163"/>
                  </a:lnTo>
                  <a:lnTo>
                    <a:pt x="81" y="169"/>
                  </a:lnTo>
                  <a:lnTo>
                    <a:pt x="78" y="169"/>
                  </a:lnTo>
                  <a:lnTo>
                    <a:pt x="78" y="169"/>
                  </a:lnTo>
                  <a:lnTo>
                    <a:pt x="79" y="167"/>
                  </a:lnTo>
                  <a:lnTo>
                    <a:pt x="83" y="164"/>
                  </a:lnTo>
                  <a:lnTo>
                    <a:pt x="80" y="163"/>
                  </a:lnTo>
                  <a:lnTo>
                    <a:pt x="79" y="162"/>
                  </a:lnTo>
                  <a:lnTo>
                    <a:pt x="79" y="159"/>
                  </a:lnTo>
                  <a:lnTo>
                    <a:pt x="81" y="154"/>
                  </a:lnTo>
                  <a:lnTo>
                    <a:pt x="89" y="148"/>
                  </a:lnTo>
                  <a:lnTo>
                    <a:pt x="91" y="147"/>
                  </a:lnTo>
                  <a:lnTo>
                    <a:pt x="92" y="146"/>
                  </a:lnTo>
                  <a:lnTo>
                    <a:pt x="91" y="145"/>
                  </a:lnTo>
                  <a:lnTo>
                    <a:pt x="89" y="145"/>
                  </a:lnTo>
                  <a:lnTo>
                    <a:pt x="81" y="151"/>
                  </a:lnTo>
                  <a:lnTo>
                    <a:pt x="76" y="153"/>
                  </a:lnTo>
                  <a:lnTo>
                    <a:pt x="74" y="153"/>
                  </a:lnTo>
                  <a:lnTo>
                    <a:pt x="71" y="150"/>
                  </a:lnTo>
                  <a:lnTo>
                    <a:pt x="70" y="149"/>
                  </a:lnTo>
                  <a:lnTo>
                    <a:pt x="69" y="147"/>
                  </a:lnTo>
                  <a:lnTo>
                    <a:pt x="69" y="145"/>
                  </a:lnTo>
                  <a:lnTo>
                    <a:pt x="72" y="140"/>
                  </a:lnTo>
                  <a:lnTo>
                    <a:pt x="72" y="138"/>
                  </a:lnTo>
                  <a:lnTo>
                    <a:pt x="69" y="138"/>
                  </a:lnTo>
                  <a:lnTo>
                    <a:pt x="64" y="134"/>
                  </a:lnTo>
                  <a:lnTo>
                    <a:pt x="56" y="134"/>
                  </a:lnTo>
                  <a:lnTo>
                    <a:pt x="36" y="131"/>
                  </a:lnTo>
                  <a:lnTo>
                    <a:pt x="32" y="132"/>
                  </a:lnTo>
                  <a:lnTo>
                    <a:pt x="25" y="137"/>
                  </a:lnTo>
                  <a:lnTo>
                    <a:pt x="21" y="138"/>
                  </a:lnTo>
                  <a:lnTo>
                    <a:pt x="20" y="137"/>
                  </a:lnTo>
                  <a:lnTo>
                    <a:pt x="18" y="135"/>
                  </a:lnTo>
                  <a:lnTo>
                    <a:pt x="16" y="132"/>
                  </a:lnTo>
                  <a:lnTo>
                    <a:pt x="15" y="129"/>
                  </a:lnTo>
                  <a:lnTo>
                    <a:pt x="15" y="126"/>
                  </a:lnTo>
                  <a:lnTo>
                    <a:pt x="18" y="125"/>
                  </a:lnTo>
                  <a:lnTo>
                    <a:pt x="20" y="124"/>
                  </a:lnTo>
                  <a:lnTo>
                    <a:pt x="25" y="125"/>
                  </a:lnTo>
                  <a:lnTo>
                    <a:pt x="32" y="122"/>
                  </a:lnTo>
                  <a:lnTo>
                    <a:pt x="36" y="122"/>
                  </a:lnTo>
                  <a:lnTo>
                    <a:pt x="37" y="121"/>
                  </a:lnTo>
                  <a:lnTo>
                    <a:pt x="40" y="119"/>
                  </a:lnTo>
                  <a:lnTo>
                    <a:pt x="41" y="118"/>
                  </a:lnTo>
                  <a:lnTo>
                    <a:pt x="43" y="119"/>
                  </a:lnTo>
                  <a:lnTo>
                    <a:pt x="44" y="121"/>
                  </a:lnTo>
                  <a:lnTo>
                    <a:pt x="51" y="118"/>
                  </a:lnTo>
                  <a:lnTo>
                    <a:pt x="53" y="117"/>
                  </a:lnTo>
                  <a:lnTo>
                    <a:pt x="53" y="116"/>
                  </a:lnTo>
                  <a:lnTo>
                    <a:pt x="54" y="115"/>
                  </a:lnTo>
                  <a:lnTo>
                    <a:pt x="58" y="117"/>
                  </a:lnTo>
                  <a:lnTo>
                    <a:pt x="60" y="117"/>
                  </a:lnTo>
                  <a:lnTo>
                    <a:pt x="64" y="115"/>
                  </a:lnTo>
                  <a:lnTo>
                    <a:pt x="69" y="115"/>
                  </a:lnTo>
                  <a:lnTo>
                    <a:pt x="83" y="115"/>
                  </a:lnTo>
                  <a:lnTo>
                    <a:pt x="84" y="112"/>
                  </a:lnTo>
                  <a:lnTo>
                    <a:pt x="86" y="110"/>
                  </a:lnTo>
                  <a:lnTo>
                    <a:pt x="87" y="105"/>
                  </a:lnTo>
                  <a:lnTo>
                    <a:pt x="86" y="104"/>
                  </a:lnTo>
                  <a:lnTo>
                    <a:pt x="78" y="109"/>
                  </a:lnTo>
                  <a:lnTo>
                    <a:pt x="76" y="109"/>
                  </a:lnTo>
                  <a:lnTo>
                    <a:pt x="67" y="106"/>
                  </a:lnTo>
                  <a:lnTo>
                    <a:pt x="63" y="103"/>
                  </a:lnTo>
                  <a:lnTo>
                    <a:pt x="64" y="101"/>
                  </a:lnTo>
                  <a:lnTo>
                    <a:pt x="69" y="96"/>
                  </a:lnTo>
                  <a:lnTo>
                    <a:pt x="75" y="92"/>
                  </a:lnTo>
                  <a:lnTo>
                    <a:pt x="82" y="88"/>
                  </a:lnTo>
                  <a:lnTo>
                    <a:pt x="84" y="86"/>
                  </a:lnTo>
                  <a:lnTo>
                    <a:pt x="84" y="84"/>
                  </a:lnTo>
                  <a:lnTo>
                    <a:pt x="79" y="80"/>
                  </a:lnTo>
                  <a:lnTo>
                    <a:pt x="69" y="82"/>
                  </a:lnTo>
                  <a:lnTo>
                    <a:pt x="67" y="78"/>
                  </a:lnTo>
                  <a:lnTo>
                    <a:pt x="59" y="75"/>
                  </a:lnTo>
                  <a:lnTo>
                    <a:pt x="53" y="77"/>
                  </a:lnTo>
                  <a:lnTo>
                    <a:pt x="50" y="74"/>
                  </a:lnTo>
                  <a:lnTo>
                    <a:pt x="43" y="78"/>
                  </a:lnTo>
                  <a:lnTo>
                    <a:pt x="28" y="83"/>
                  </a:lnTo>
                  <a:lnTo>
                    <a:pt x="22" y="86"/>
                  </a:lnTo>
                  <a:lnTo>
                    <a:pt x="18" y="87"/>
                  </a:lnTo>
                  <a:lnTo>
                    <a:pt x="15" y="85"/>
                  </a:lnTo>
                  <a:lnTo>
                    <a:pt x="9" y="81"/>
                  </a:lnTo>
                  <a:lnTo>
                    <a:pt x="1" y="80"/>
                  </a:lnTo>
                  <a:lnTo>
                    <a:pt x="0" y="78"/>
                  </a:lnTo>
                  <a:lnTo>
                    <a:pt x="5" y="73"/>
                  </a:lnTo>
                  <a:lnTo>
                    <a:pt x="7" y="71"/>
                  </a:lnTo>
                  <a:lnTo>
                    <a:pt x="10" y="72"/>
                  </a:lnTo>
                  <a:lnTo>
                    <a:pt x="16" y="76"/>
                  </a:lnTo>
                  <a:lnTo>
                    <a:pt x="20" y="78"/>
                  </a:lnTo>
                  <a:lnTo>
                    <a:pt x="15" y="71"/>
                  </a:lnTo>
                  <a:lnTo>
                    <a:pt x="15" y="69"/>
                  </a:lnTo>
                  <a:lnTo>
                    <a:pt x="15" y="66"/>
                  </a:lnTo>
                  <a:lnTo>
                    <a:pt x="14" y="64"/>
                  </a:lnTo>
                  <a:lnTo>
                    <a:pt x="12" y="60"/>
                  </a:lnTo>
                  <a:lnTo>
                    <a:pt x="12" y="59"/>
                  </a:lnTo>
                  <a:lnTo>
                    <a:pt x="15" y="58"/>
                  </a:lnTo>
                  <a:lnTo>
                    <a:pt x="18" y="60"/>
                  </a:lnTo>
                  <a:lnTo>
                    <a:pt x="27" y="67"/>
                  </a:lnTo>
                  <a:lnTo>
                    <a:pt x="32" y="65"/>
                  </a:lnTo>
                  <a:lnTo>
                    <a:pt x="35" y="63"/>
                  </a:lnTo>
                  <a:lnTo>
                    <a:pt x="38" y="61"/>
                  </a:lnTo>
                  <a:lnTo>
                    <a:pt x="37" y="60"/>
                  </a:lnTo>
                  <a:lnTo>
                    <a:pt x="30" y="60"/>
                  </a:lnTo>
                  <a:lnTo>
                    <a:pt x="25" y="58"/>
                  </a:lnTo>
                  <a:lnTo>
                    <a:pt x="23" y="57"/>
                  </a:lnTo>
                  <a:lnTo>
                    <a:pt x="21" y="54"/>
                  </a:lnTo>
                  <a:lnTo>
                    <a:pt x="21" y="52"/>
                  </a:lnTo>
                  <a:lnTo>
                    <a:pt x="24" y="51"/>
                  </a:lnTo>
                  <a:lnTo>
                    <a:pt x="31" y="51"/>
                  </a:lnTo>
                  <a:lnTo>
                    <a:pt x="26" y="45"/>
                  </a:lnTo>
                  <a:lnTo>
                    <a:pt x="23" y="42"/>
                  </a:lnTo>
                  <a:lnTo>
                    <a:pt x="23" y="40"/>
                  </a:lnTo>
                  <a:lnTo>
                    <a:pt x="23" y="38"/>
                  </a:lnTo>
                  <a:lnTo>
                    <a:pt x="23" y="37"/>
                  </a:lnTo>
                  <a:lnTo>
                    <a:pt x="24" y="36"/>
                  </a:lnTo>
                  <a:lnTo>
                    <a:pt x="32" y="40"/>
                  </a:lnTo>
                  <a:lnTo>
                    <a:pt x="34" y="40"/>
                  </a:lnTo>
                  <a:lnTo>
                    <a:pt x="32" y="38"/>
                  </a:lnTo>
                  <a:lnTo>
                    <a:pt x="28" y="34"/>
                  </a:lnTo>
                  <a:lnTo>
                    <a:pt x="28" y="33"/>
                  </a:lnTo>
                  <a:lnTo>
                    <a:pt x="30" y="32"/>
                  </a:lnTo>
                  <a:lnTo>
                    <a:pt x="31" y="30"/>
                  </a:lnTo>
                  <a:lnTo>
                    <a:pt x="31" y="28"/>
                  </a:lnTo>
                  <a:lnTo>
                    <a:pt x="33" y="27"/>
                  </a:lnTo>
                  <a:lnTo>
                    <a:pt x="36" y="27"/>
                  </a:lnTo>
                  <a:lnTo>
                    <a:pt x="38" y="28"/>
                  </a:lnTo>
                  <a:lnTo>
                    <a:pt x="45" y="35"/>
                  </a:lnTo>
                  <a:lnTo>
                    <a:pt x="47" y="37"/>
                  </a:lnTo>
                  <a:lnTo>
                    <a:pt x="47" y="39"/>
                  </a:lnTo>
                  <a:lnTo>
                    <a:pt x="47" y="42"/>
                  </a:lnTo>
                  <a:lnTo>
                    <a:pt x="47" y="43"/>
                  </a:lnTo>
                  <a:lnTo>
                    <a:pt x="49" y="42"/>
                  </a:lnTo>
                  <a:lnTo>
                    <a:pt x="52" y="43"/>
                  </a:lnTo>
                  <a:lnTo>
                    <a:pt x="53" y="43"/>
                  </a:lnTo>
                  <a:lnTo>
                    <a:pt x="56" y="38"/>
                  </a:lnTo>
                  <a:lnTo>
                    <a:pt x="58" y="40"/>
                  </a:lnTo>
                  <a:lnTo>
                    <a:pt x="59" y="41"/>
                  </a:lnTo>
                  <a:lnTo>
                    <a:pt x="60" y="43"/>
                  </a:lnTo>
                  <a:lnTo>
                    <a:pt x="60" y="46"/>
                  </a:lnTo>
                  <a:lnTo>
                    <a:pt x="59" y="51"/>
                  </a:lnTo>
                  <a:lnTo>
                    <a:pt x="59" y="52"/>
                  </a:lnTo>
                  <a:lnTo>
                    <a:pt x="62" y="49"/>
                  </a:lnTo>
                  <a:lnTo>
                    <a:pt x="65" y="49"/>
                  </a:lnTo>
                  <a:lnTo>
                    <a:pt x="65" y="47"/>
                  </a:lnTo>
                  <a:lnTo>
                    <a:pt x="65" y="42"/>
                  </a:lnTo>
                  <a:lnTo>
                    <a:pt x="65" y="37"/>
                  </a:lnTo>
                  <a:lnTo>
                    <a:pt x="65" y="36"/>
                  </a:lnTo>
                  <a:lnTo>
                    <a:pt x="53" y="30"/>
                  </a:lnTo>
                  <a:lnTo>
                    <a:pt x="51" y="28"/>
                  </a:lnTo>
                  <a:lnTo>
                    <a:pt x="49" y="25"/>
                  </a:lnTo>
                  <a:lnTo>
                    <a:pt x="49" y="23"/>
                  </a:lnTo>
                  <a:lnTo>
                    <a:pt x="52" y="22"/>
                  </a:lnTo>
                  <a:lnTo>
                    <a:pt x="55" y="21"/>
                  </a:lnTo>
                  <a:lnTo>
                    <a:pt x="63" y="21"/>
                  </a:lnTo>
                  <a:lnTo>
                    <a:pt x="64" y="21"/>
                  </a:lnTo>
                  <a:lnTo>
                    <a:pt x="62" y="19"/>
                  </a:lnTo>
                  <a:lnTo>
                    <a:pt x="59" y="18"/>
                  </a:lnTo>
                  <a:lnTo>
                    <a:pt x="58" y="17"/>
                  </a:lnTo>
                  <a:lnTo>
                    <a:pt x="58" y="15"/>
                  </a:lnTo>
                  <a:lnTo>
                    <a:pt x="53" y="16"/>
                  </a:lnTo>
                  <a:lnTo>
                    <a:pt x="48" y="16"/>
                  </a:lnTo>
                  <a:lnTo>
                    <a:pt x="43" y="15"/>
                  </a:lnTo>
                  <a:lnTo>
                    <a:pt x="43" y="13"/>
                  </a:lnTo>
                  <a:lnTo>
                    <a:pt x="45" y="11"/>
                  </a:lnTo>
                  <a:lnTo>
                    <a:pt x="49" y="8"/>
                  </a:lnTo>
                  <a:lnTo>
                    <a:pt x="51" y="6"/>
                  </a:lnTo>
                  <a:lnTo>
                    <a:pt x="56" y="8"/>
                  </a:lnTo>
                  <a:lnTo>
                    <a:pt x="61" y="6"/>
                  </a:lnTo>
                  <a:lnTo>
                    <a:pt x="65" y="8"/>
                  </a:lnTo>
                  <a:lnTo>
                    <a:pt x="69" y="11"/>
                  </a:lnTo>
                  <a:lnTo>
                    <a:pt x="74" y="17"/>
                  </a:lnTo>
                  <a:lnTo>
                    <a:pt x="80" y="21"/>
                  </a:lnTo>
                  <a:lnTo>
                    <a:pt x="81" y="22"/>
                  </a:lnTo>
                  <a:lnTo>
                    <a:pt x="84" y="26"/>
                  </a:lnTo>
                  <a:lnTo>
                    <a:pt x="91" y="35"/>
                  </a:lnTo>
                  <a:lnTo>
                    <a:pt x="98" y="40"/>
                  </a:lnTo>
                  <a:lnTo>
                    <a:pt x="99" y="41"/>
                  </a:lnTo>
                  <a:lnTo>
                    <a:pt x="97" y="43"/>
                  </a:lnTo>
                  <a:lnTo>
                    <a:pt x="95" y="44"/>
                  </a:lnTo>
                  <a:lnTo>
                    <a:pt x="95" y="45"/>
                  </a:lnTo>
                  <a:lnTo>
                    <a:pt x="99" y="46"/>
                  </a:lnTo>
                  <a:lnTo>
                    <a:pt x="101" y="50"/>
                  </a:lnTo>
                  <a:lnTo>
                    <a:pt x="101" y="51"/>
                  </a:lnTo>
                  <a:lnTo>
                    <a:pt x="99" y="62"/>
                  </a:lnTo>
                  <a:lnTo>
                    <a:pt x="98" y="64"/>
                  </a:lnTo>
                  <a:lnTo>
                    <a:pt x="97" y="65"/>
                  </a:lnTo>
                  <a:lnTo>
                    <a:pt x="90" y="63"/>
                  </a:lnTo>
                  <a:lnTo>
                    <a:pt x="92" y="67"/>
                  </a:lnTo>
                  <a:lnTo>
                    <a:pt x="96" y="70"/>
                  </a:lnTo>
                  <a:lnTo>
                    <a:pt x="97" y="72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9" y="73"/>
                  </a:lnTo>
                  <a:lnTo>
                    <a:pt x="100" y="74"/>
                  </a:lnTo>
                  <a:lnTo>
                    <a:pt x="99" y="78"/>
                  </a:lnTo>
                  <a:lnTo>
                    <a:pt x="99" y="80"/>
                  </a:lnTo>
                  <a:lnTo>
                    <a:pt x="97" y="82"/>
                  </a:lnTo>
                  <a:lnTo>
                    <a:pt x="98" y="83"/>
                  </a:lnTo>
                  <a:lnTo>
                    <a:pt x="99" y="83"/>
                  </a:lnTo>
                  <a:lnTo>
                    <a:pt x="101" y="84"/>
                  </a:lnTo>
                  <a:lnTo>
                    <a:pt x="104" y="86"/>
                  </a:lnTo>
                  <a:lnTo>
                    <a:pt x="106" y="95"/>
                  </a:lnTo>
                  <a:lnTo>
                    <a:pt x="107" y="98"/>
                  </a:lnTo>
                  <a:lnTo>
                    <a:pt x="108" y="96"/>
                  </a:lnTo>
                  <a:lnTo>
                    <a:pt x="109" y="89"/>
                  </a:lnTo>
                  <a:lnTo>
                    <a:pt x="110" y="86"/>
                  </a:lnTo>
                  <a:lnTo>
                    <a:pt x="110" y="85"/>
                  </a:lnTo>
                  <a:lnTo>
                    <a:pt x="111" y="85"/>
                  </a:lnTo>
                  <a:lnTo>
                    <a:pt x="112" y="82"/>
                  </a:lnTo>
                  <a:lnTo>
                    <a:pt x="113" y="75"/>
                  </a:lnTo>
                  <a:lnTo>
                    <a:pt x="117" y="69"/>
                  </a:lnTo>
                  <a:lnTo>
                    <a:pt x="119" y="68"/>
                  </a:lnTo>
                  <a:lnTo>
                    <a:pt x="121" y="68"/>
                  </a:lnTo>
                  <a:lnTo>
                    <a:pt x="122" y="68"/>
                  </a:lnTo>
                  <a:lnTo>
                    <a:pt x="125" y="74"/>
                  </a:lnTo>
                  <a:lnTo>
                    <a:pt x="127" y="75"/>
                  </a:lnTo>
                  <a:lnTo>
                    <a:pt x="128" y="75"/>
                  </a:lnTo>
                  <a:lnTo>
                    <a:pt x="130" y="71"/>
                  </a:lnTo>
                  <a:lnTo>
                    <a:pt x="132" y="63"/>
                  </a:lnTo>
                  <a:lnTo>
                    <a:pt x="132" y="55"/>
                  </a:lnTo>
                  <a:lnTo>
                    <a:pt x="131" y="46"/>
                  </a:lnTo>
                  <a:lnTo>
                    <a:pt x="132" y="39"/>
                  </a:lnTo>
                  <a:lnTo>
                    <a:pt x="133" y="35"/>
                  </a:lnTo>
                  <a:lnTo>
                    <a:pt x="136" y="33"/>
                  </a:lnTo>
                  <a:lnTo>
                    <a:pt x="140" y="35"/>
                  </a:lnTo>
                  <a:lnTo>
                    <a:pt x="142" y="38"/>
                  </a:lnTo>
                  <a:lnTo>
                    <a:pt x="147" y="47"/>
                  </a:lnTo>
                  <a:lnTo>
                    <a:pt x="151" y="52"/>
                  </a:lnTo>
                  <a:lnTo>
                    <a:pt x="154" y="57"/>
                  </a:lnTo>
                  <a:lnTo>
                    <a:pt x="156" y="58"/>
                  </a:lnTo>
                  <a:lnTo>
                    <a:pt x="159" y="60"/>
                  </a:lnTo>
                  <a:lnTo>
                    <a:pt x="160" y="59"/>
                  </a:lnTo>
                  <a:lnTo>
                    <a:pt x="161" y="58"/>
                  </a:lnTo>
                  <a:lnTo>
                    <a:pt x="161" y="56"/>
                  </a:lnTo>
                  <a:lnTo>
                    <a:pt x="160" y="43"/>
                  </a:lnTo>
                  <a:lnTo>
                    <a:pt x="161" y="38"/>
                  </a:lnTo>
                  <a:lnTo>
                    <a:pt x="163" y="36"/>
                  </a:lnTo>
                  <a:lnTo>
                    <a:pt x="168" y="34"/>
                  </a:lnTo>
                  <a:lnTo>
                    <a:pt x="172" y="32"/>
                  </a:lnTo>
                  <a:lnTo>
                    <a:pt x="175" y="29"/>
                  </a:lnTo>
                  <a:lnTo>
                    <a:pt x="177" y="27"/>
                  </a:lnTo>
                  <a:lnTo>
                    <a:pt x="180" y="27"/>
                  </a:lnTo>
                  <a:lnTo>
                    <a:pt x="182" y="28"/>
                  </a:lnTo>
                  <a:lnTo>
                    <a:pt x="184" y="31"/>
                  </a:lnTo>
                  <a:lnTo>
                    <a:pt x="188" y="36"/>
                  </a:lnTo>
                  <a:lnTo>
                    <a:pt x="192" y="44"/>
                  </a:lnTo>
                  <a:lnTo>
                    <a:pt x="198" y="51"/>
                  </a:lnTo>
                  <a:lnTo>
                    <a:pt x="201" y="60"/>
                  </a:lnTo>
                  <a:lnTo>
                    <a:pt x="201" y="62"/>
                  </a:lnTo>
                  <a:lnTo>
                    <a:pt x="202" y="62"/>
                  </a:lnTo>
                  <a:lnTo>
                    <a:pt x="203" y="61"/>
                  </a:lnTo>
                  <a:lnTo>
                    <a:pt x="203" y="59"/>
                  </a:lnTo>
                  <a:lnTo>
                    <a:pt x="204" y="55"/>
                  </a:lnTo>
                  <a:lnTo>
                    <a:pt x="202" y="49"/>
                  </a:lnTo>
                  <a:lnTo>
                    <a:pt x="196" y="34"/>
                  </a:lnTo>
                  <a:lnTo>
                    <a:pt x="196" y="32"/>
                  </a:lnTo>
                  <a:lnTo>
                    <a:pt x="197" y="29"/>
                  </a:lnTo>
                  <a:lnTo>
                    <a:pt x="201" y="29"/>
                  </a:lnTo>
                  <a:lnTo>
                    <a:pt x="210" y="30"/>
                  </a:lnTo>
                  <a:lnTo>
                    <a:pt x="212" y="33"/>
                  </a:lnTo>
                  <a:lnTo>
                    <a:pt x="218" y="41"/>
                  </a:lnTo>
                  <a:lnTo>
                    <a:pt x="220" y="44"/>
                  </a:lnTo>
                  <a:lnTo>
                    <a:pt x="221" y="44"/>
                  </a:lnTo>
                  <a:lnTo>
                    <a:pt x="221" y="43"/>
                  </a:lnTo>
                  <a:lnTo>
                    <a:pt x="223" y="41"/>
                  </a:lnTo>
                  <a:lnTo>
                    <a:pt x="225" y="40"/>
                  </a:lnTo>
                  <a:lnTo>
                    <a:pt x="227" y="35"/>
                  </a:lnTo>
                  <a:lnTo>
                    <a:pt x="234" y="26"/>
                  </a:lnTo>
                  <a:lnTo>
                    <a:pt x="235" y="26"/>
                  </a:lnTo>
                  <a:lnTo>
                    <a:pt x="237" y="26"/>
                  </a:lnTo>
                  <a:lnTo>
                    <a:pt x="239" y="28"/>
                  </a:lnTo>
                  <a:lnTo>
                    <a:pt x="241" y="30"/>
                  </a:lnTo>
                  <a:lnTo>
                    <a:pt x="243" y="32"/>
                  </a:lnTo>
                  <a:lnTo>
                    <a:pt x="246" y="31"/>
                  </a:lnTo>
                  <a:lnTo>
                    <a:pt x="250" y="28"/>
                  </a:lnTo>
                  <a:lnTo>
                    <a:pt x="255" y="26"/>
                  </a:lnTo>
                  <a:lnTo>
                    <a:pt x="256" y="22"/>
                  </a:lnTo>
                  <a:lnTo>
                    <a:pt x="257" y="20"/>
                  </a:lnTo>
                  <a:lnTo>
                    <a:pt x="253" y="6"/>
                  </a:lnTo>
                  <a:lnTo>
                    <a:pt x="254" y="4"/>
                  </a:lnTo>
                  <a:lnTo>
                    <a:pt x="262" y="0"/>
                  </a:lnTo>
                  <a:lnTo>
                    <a:pt x="269" y="0"/>
                  </a:lnTo>
                  <a:lnTo>
                    <a:pt x="271" y="1"/>
                  </a:lnTo>
                  <a:lnTo>
                    <a:pt x="275" y="8"/>
                  </a:lnTo>
                  <a:lnTo>
                    <a:pt x="278" y="11"/>
                  </a:lnTo>
                  <a:lnTo>
                    <a:pt x="279" y="13"/>
                  </a:lnTo>
                  <a:lnTo>
                    <a:pt x="279" y="19"/>
                  </a:lnTo>
                  <a:lnTo>
                    <a:pt x="281" y="21"/>
                  </a:lnTo>
                  <a:lnTo>
                    <a:pt x="285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" name="Freeform 156">
              <a:extLst>
                <a:ext uri="{FF2B5EF4-FFF2-40B4-BE49-F238E27FC236}">
                  <a16:creationId xmlns:a16="http://schemas.microsoft.com/office/drawing/2014/main" id="{CFB0286B-277C-05CD-55A5-E42C7DF62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79571" y="7786686"/>
              <a:ext cx="472587" cy="555016"/>
            </a:xfrm>
            <a:custGeom>
              <a:avLst/>
              <a:gdLst>
                <a:gd name="T0" fmla="*/ 283 w 379"/>
                <a:gd name="T1" fmla="*/ 388 h 446"/>
                <a:gd name="T2" fmla="*/ 271 w 379"/>
                <a:gd name="T3" fmla="*/ 420 h 446"/>
                <a:gd name="T4" fmla="*/ 270 w 379"/>
                <a:gd name="T5" fmla="*/ 439 h 446"/>
                <a:gd name="T6" fmla="*/ 246 w 379"/>
                <a:gd name="T7" fmla="*/ 433 h 446"/>
                <a:gd name="T8" fmla="*/ 208 w 379"/>
                <a:gd name="T9" fmla="*/ 413 h 446"/>
                <a:gd name="T10" fmla="*/ 186 w 379"/>
                <a:gd name="T11" fmla="*/ 395 h 446"/>
                <a:gd name="T12" fmla="*/ 205 w 379"/>
                <a:gd name="T13" fmla="*/ 387 h 446"/>
                <a:gd name="T14" fmla="*/ 233 w 379"/>
                <a:gd name="T15" fmla="*/ 391 h 446"/>
                <a:gd name="T16" fmla="*/ 270 w 379"/>
                <a:gd name="T17" fmla="*/ 386 h 446"/>
                <a:gd name="T18" fmla="*/ 57 w 379"/>
                <a:gd name="T19" fmla="*/ 353 h 446"/>
                <a:gd name="T20" fmla="*/ 230 w 379"/>
                <a:gd name="T21" fmla="*/ 279 h 446"/>
                <a:gd name="T22" fmla="*/ 54 w 379"/>
                <a:gd name="T23" fmla="*/ 266 h 446"/>
                <a:gd name="T24" fmla="*/ 98 w 379"/>
                <a:gd name="T25" fmla="*/ 307 h 446"/>
                <a:gd name="T26" fmla="*/ 80 w 379"/>
                <a:gd name="T27" fmla="*/ 344 h 446"/>
                <a:gd name="T28" fmla="*/ 61 w 379"/>
                <a:gd name="T29" fmla="*/ 350 h 446"/>
                <a:gd name="T30" fmla="*/ 60 w 379"/>
                <a:gd name="T31" fmla="*/ 322 h 446"/>
                <a:gd name="T32" fmla="*/ 58 w 379"/>
                <a:gd name="T33" fmla="*/ 298 h 446"/>
                <a:gd name="T34" fmla="*/ 51 w 379"/>
                <a:gd name="T35" fmla="*/ 273 h 446"/>
                <a:gd name="T36" fmla="*/ 81 w 379"/>
                <a:gd name="T37" fmla="*/ 259 h 446"/>
                <a:gd name="T38" fmla="*/ 94 w 379"/>
                <a:gd name="T39" fmla="*/ 269 h 446"/>
                <a:gd name="T40" fmla="*/ 114 w 379"/>
                <a:gd name="T41" fmla="*/ 195 h 446"/>
                <a:gd name="T42" fmla="*/ 184 w 379"/>
                <a:gd name="T43" fmla="*/ 231 h 446"/>
                <a:gd name="T44" fmla="*/ 186 w 379"/>
                <a:gd name="T45" fmla="*/ 144 h 446"/>
                <a:gd name="T46" fmla="*/ 217 w 379"/>
                <a:gd name="T47" fmla="*/ 40 h 446"/>
                <a:gd name="T48" fmla="*/ 219 w 379"/>
                <a:gd name="T49" fmla="*/ 51 h 446"/>
                <a:gd name="T50" fmla="*/ 227 w 379"/>
                <a:gd name="T51" fmla="*/ 69 h 446"/>
                <a:gd name="T52" fmla="*/ 200 w 379"/>
                <a:gd name="T53" fmla="*/ 68 h 446"/>
                <a:gd name="T54" fmla="*/ 178 w 379"/>
                <a:gd name="T55" fmla="*/ 85 h 446"/>
                <a:gd name="T56" fmla="*/ 181 w 379"/>
                <a:gd name="T57" fmla="*/ 120 h 446"/>
                <a:gd name="T58" fmla="*/ 232 w 379"/>
                <a:gd name="T59" fmla="*/ 190 h 446"/>
                <a:gd name="T60" fmla="*/ 304 w 379"/>
                <a:gd name="T61" fmla="*/ 234 h 446"/>
                <a:gd name="T62" fmla="*/ 361 w 379"/>
                <a:gd name="T63" fmla="*/ 283 h 446"/>
                <a:gd name="T64" fmla="*/ 358 w 379"/>
                <a:gd name="T65" fmla="*/ 299 h 446"/>
                <a:gd name="T66" fmla="*/ 320 w 379"/>
                <a:gd name="T67" fmla="*/ 305 h 446"/>
                <a:gd name="T68" fmla="*/ 329 w 379"/>
                <a:gd name="T69" fmla="*/ 354 h 446"/>
                <a:gd name="T70" fmla="*/ 290 w 379"/>
                <a:gd name="T71" fmla="*/ 395 h 446"/>
                <a:gd name="T72" fmla="*/ 304 w 379"/>
                <a:gd name="T73" fmla="*/ 361 h 446"/>
                <a:gd name="T74" fmla="*/ 275 w 379"/>
                <a:gd name="T75" fmla="*/ 308 h 446"/>
                <a:gd name="T76" fmla="*/ 252 w 379"/>
                <a:gd name="T77" fmla="*/ 285 h 446"/>
                <a:gd name="T78" fmla="*/ 236 w 379"/>
                <a:gd name="T79" fmla="*/ 277 h 446"/>
                <a:gd name="T80" fmla="*/ 204 w 379"/>
                <a:gd name="T81" fmla="*/ 258 h 446"/>
                <a:gd name="T82" fmla="*/ 147 w 379"/>
                <a:gd name="T83" fmla="*/ 209 h 446"/>
                <a:gd name="T84" fmla="*/ 131 w 379"/>
                <a:gd name="T85" fmla="*/ 188 h 446"/>
                <a:gd name="T86" fmla="*/ 115 w 379"/>
                <a:gd name="T87" fmla="*/ 146 h 446"/>
                <a:gd name="T88" fmla="*/ 46 w 379"/>
                <a:gd name="T89" fmla="*/ 143 h 446"/>
                <a:gd name="T90" fmla="*/ 33 w 379"/>
                <a:gd name="T91" fmla="*/ 135 h 446"/>
                <a:gd name="T92" fmla="*/ 8 w 379"/>
                <a:gd name="T93" fmla="*/ 119 h 446"/>
                <a:gd name="T94" fmla="*/ 8 w 379"/>
                <a:gd name="T95" fmla="*/ 102 h 446"/>
                <a:gd name="T96" fmla="*/ 11 w 379"/>
                <a:gd name="T97" fmla="*/ 86 h 446"/>
                <a:gd name="T98" fmla="*/ 6 w 379"/>
                <a:gd name="T99" fmla="*/ 63 h 446"/>
                <a:gd name="T100" fmla="*/ 29 w 379"/>
                <a:gd name="T101" fmla="*/ 51 h 446"/>
                <a:gd name="T102" fmla="*/ 51 w 379"/>
                <a:gd name="T103" fmla="*/ 34 h 446"/>
                <a:gd name="T104" fmla="*/ 69 w 379"/>
                <a:gd name="T105" fmla="*/ 47 h 446"/>
                <a:gd name="T106" fmla="*/ 76 w 379"/>
                <a:gd name="T107" fmla="*/ 50 h 446"/>
                <a:gd name="T108" fmla="*/ 90 w 379"/>
                <a:gd name="T109" fmla="*/ 31 h 446"/>
                <a:gd name="T110" fmla="*/ 110 w 379"/>
                <a:gd name="T111" fmla="*/ 40 h 446"/>
                <a:gd name="T112" fmla="*/ 112 w 379"/>
                <a:gd name="T113" fmla="*/ 22 h 446"/>
                <a:gd name="T114" fmla="*/ 123 w 379"/>
                <a:gd name="T115" fmla="*/ 11 h 446"/>
                <a:gd name="T116" fmla="*/ 147 w 379"/>
                <a:gd name="T117" fmla="*/ 5 h 446"/>
                <a:gd name="T118" fmla="*/ 177 w 379"/>
                <a:gd name="T119" fmla="*/ 3 h 446"/>
                <a:gd name="T120" fmla="*/ 208 w 379"/>
                <a:gd name="T121" fmla="*/ 24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79" h="446">
                  <a:moveTo>
                    <a:pt x="173" y="442"/>
                  </a:moveTo>
                  <a:lnTo>
                    <a:pt x="171" y="442"/>
                  </a:lnTo>
                  <a:lnTo>
                    <a:pt x="169" y="441"/>
                  </a:lnTo>
                  <a:lnTo>
                    <a:pt x="169" y="439"/>
                  </a:lnTo>
                  <a:lnTo>
                    <a:pt x="169" y="439"/>
                  </a:lnTo>
                  <a:lnTo>
                    <a:pt x="172" y="439"/>
                  </a:lnTo>
                  <a:lnTo>
                    <a:pt x="172" y="441"/>
                  </a:lnTo>
                  <a:lnTo>
                    <a:pt x="173" y="442"/>
                  </a:lnTo>
                  <a:close/>
                  <a:moveTo>
                    <a:pt x="285" y="384"/>
                  </a:moveTo>
                  <a:lnTo>
                    <a:pt x="283" y="388"/>
                  </a:lnTo>
                  <a:lnTo>
                    <a:pt x="282" y="390"/>
                  </a:lnTo>
                  <a:lnTo>
                    <a:pt x="274" y="401"/>
                  </a:lnTo>
                  <a:lnTo>
                    <a:pt x="273" y="404"/>
                  </a:lnTo>
                  <a:lnTo>
                    <a:pt x="273" y="406"/>
                  </a:lnTo>
                  <a:lnTo>
                    <a:pt x="272" y="409"/>
                  </a:lnTo>
                  <a:lnTo>
                    <a:pt x="271" y="411"/>
                  </a:lnTo>
                  <a:lnTo>
                    <a:pt x="269" y="414"/>
                  </a:lnTo>
                  <a:lnTo>
                    <a:pt x="270" y="417"/>
                  </a:lnTo>
                  <a:lnTo>
                    <a:pt x="270" y="419"/>
                  </a:lnTo>
                  <a:lnTo>
                    <a:pt x="271" y="420"/>
                  </a:lnTo>
                  <a:lnTo>
                    <a:pt x="273" y="421"/>
                  </a:lnTo>
                  <a:lnTo>
                    <a:pt x="274" y="423"/>
                  </a:lnTo>
                  <a:lnTo>
                    <a:pt x="272" y="424"/>
                  </a:lnTo>
                  <a:lnTo>
                    <a:pt x="274" y="427"/>
                  </a:lnTo>
                  <a:lnTo>
                    <a:pt x="275" y="428"/>
                  </a:lnTo>
                  <a:lnTo>
                    <a:pt x="276" y="430"/>
                  </a:lnTo>
                  <a:lnTo>
                    <a:pt x="275" y="432"/>
                  </a:lnTo>
                  <a:lnTo>
                    <a:pt x="273" y="435"/>
                  </a:lnTo>
                  <a:lnTo>
                    <a:pt x="271" y="437"/>
                  </a:lnTo>
                  <a:lnTo>
                    <a:pt x="270" y="439"/>
                  </a:lnTo>
                  <a:lnTo>
                    <a:pt x="270" y="441"/>
                  </a:lnTo>
                  <a:lnTo>
                    <a:pt x="270" y="443"/>
                  </a:lnTo>
                  <a:lnTo>
                    <a:pt x="270" y="445"/>
                  </a:lnTo>
                  <a:lnTo>
                    <a:pt x="266" y="445"/>
                  </a:lnTo>
                  <a:lnTo>
                    <a:pt x="263" y="443"/>
                  </a:lnTo>
                  <a:lnTo>
                    <a:pt x="259" y="443"/>
                  </a:lnTo>
                  <a:lnTo>
                    <a:pt x="254" y="442"/>
                  </a:lnTo>
                  <a:lnTo>
                    <a:pt x="252" y="441"/>
                  </a:lnTo>
                  <a:lnTo>
                    <a:pt x="251" y="441"/>
                  </a:lnTo>
                  <a:lnTo>
                    <a:pt x="246" y="433"/>
                  </a:lnTo>
                  <a:lnTo>
                    <a:pt x="243" y="431"/>
                  </a:lnTo>
                  <a:lnTo>
                    <a:pt x="240" y="428"/>
                  </a:lnTo>
                  <a:lnTo>
                    <a:pt x="235" y="428"/>
                  </a:lnTo>
                  <a:lnTo>
                    <a:pt x="232" y="428"/>
                  </a:lnTo>
                  <a:lnTo>
                    <a:pt x="228" y="427"/>
                  </a:lnTo>
                  <a:lnTo>
                    <a:pt x="222" y="422"/>
                  </a:lnTo>
                  <a:lnTo>
                    <a:pt x="214" y="418"/>
                  </a:lnTo>
                  <a:lnTo>
                    <a:pt x="211" y="416"/>
                  </a:lnTo>
                  <a:lnTo>
                    <a:pt x="210" y="414"/>
                  </a:lnTo>
                  <a:lnTo>
                    <a:pt x="208" y="413"/>
                  </a:lnTo>
                  <a:lnTo>
                    <a:pt x="204" y="412"/>
                  </a:lnTo>
                  <a:lnTo>
                    <a:pt x="200" y="409"/>
                  </a:lnTo>
                  <a:lnTo>
                    <a:pt x="199" y="409"/>
                  </a:lnTo>
                  <a:lnTo>
                    <a:pt x="195" y="410"/>
                  </a:lnTo>
                  <a:lnTo>
                    <a:pt x="193" y="409"/>
                  </a:lnTo>
                  <a:lnTo>
                    <a:pt x="191" y="409"/>
                  </a:lnTo>
                  <a:lnTo>
                    <a:pt x="188" y="406"/>
                  </a:lnTo>
                  <a:lnTo>
                    <a:pt x="186" y="401"/>
                  </a:lnTo>
                  <a:lnTo>
                    <a:pt x="185" y="400"/>
                  </a:lnTo>
                  <a:lnTo>
                    <a:pt x="186" y="395"/>
                  </a:lnTo>
                  <a:lnTo>
                    <a:pt x="188" y="390"/>
                  </a:lnTo>
                  <a:lnTo>
                    <a:pt x="190" y="389"/>
                  </a:lnTo>
                  <a:lnTo>
                    <a:pt x="193" y="388"/>
                  </a:lnTo>
                  <a:lnTo>
                    <a:pt x="194" y="387"/>
                  </a:lnTo>
                  <a:lnTo>
                    <a:pt x="194" y="385"/>
                  </a:lnTo>
                  <a:lnTo>
                    <a:pt x="198" y="390"/>
                  </a:lnTo>
                  <a:lnTo>
                    <a:pt x="200" y="391"/>
                  </a:lnTo>
                  <a:lnTo>
                    <a:pt x="201" y="391"/>
                  </a:lnTo>
                  <a:lnTo>
                    <a:pt x="205" y="389"/>
                  </a:lnTo>
                  <a:lnTo>
                    <a:pt x="205" y="387"/>
                  </a:lnTo>
                  <a:lnTo>
                    <a:pt x="208" y="385"/>
                  </a:lnTo>
                  <a:lnTo>
                    <a:pt x="212" y="385"/>
                  </a:lnTo>
                  <a:lnTo>
                    <a:pt x="214" y="385"/>
                  </a:lnTo>
                  <a:lnTo>
                    <a:pt x="215" y="387"/>
                  </a:lnTo>
                  <a:lnTo>
                    <a:pt x="217" y="388"/>
                  </a:lnTo>
                  <a:lnTo>
                    <a:pt x="219" y="388"/>
                  </a:lnTo>
                  <a:lnTo>
                    <a:pt x="224" y="392"/>
                  </a:lnTo>
                  <a:lnTo>
                    <a:pt x="226" y="393"/>
                  </a:lnTo>
                  <a:lnTo>
                    <a:pt x="228" y="393"/>
                  </a:lnTo>
                  <a:lnTo>
                    <a:pt x="233" y="391"/>
                  </a:lnTo>
                  <a:lnTo>
                    <a:pt x="236" y="391"/>
                  </a:lnTo>
                  <a:lnTo>
                    <a:pt x="244" y="391"/>
                  </a:lnTo>
                  <a:lnTo>
                    <a:pt x="248" y="390"/>
                  </a:lnTo>
                  <a:lnTo>
                    <a:pt x="251" y="390"/>
                  </a:lnTo>
                  <a:lnTo>
                    <a:pt x="255" y="389"/>
                  </a:lnTo>
                  <a:lnTo>
                    <a:pt x="258" y="386"/>
                  </a:lnTo>
                  <a:lnTo>
                    <a:pt x="260" y="385"/>
                  </a:lnTo>
                  <a:lnTo>
                    <a:pt x="262" y="385"/>
                  </a:lnTo>
                  <a:lnTo>
                    <a:pt x="266" y="385"/>
                  </a:lnTo>
                  <a:lnTo>
                    <a:pt x="270" y="386"/>
                  </a:lnTo>
                  <a:lnTo>
                    <a:pt x="272" y="385"/>
                  </a:lnTo>
                  <a:lnTo>
                    <a:pt x="274" y="384"/>
                  </a:lnTo>
                  <a:lnTo>
                    <a:pt x="275" y="383"/>
                  </a:lnTo>
                  <a:lnTo>
                    <a:pt x="277" y="384"/>
                  </a:lnTo>
                  <a:lnTo>
                    <a:pt x="282" y="381"/>
                  </a:lnTo>
                  <a:lnTo>
                    <a:pt x="285" y="381"/>
                  </a:lnTo>
                  <a:lnTo>
                    <a:pt x="287" y="382"/>
                  </a:lnTo>
                  <a:lnTo>
                    <a:pt x="285" y="384"/>
                  </a:lnTo>
                  <a:close/>
                  <a:moveTo>
                    <a:pt x="59" y="349"/>
                  </a:moveTo>
                  <a:lnTo>
                    <a:pt x="57" y="353"/>
                  </a:lnTo>
                  <a:lnTo>
                    <a:pt x="55" y="350"/>
                  </a:lnTo>
                  <a:lnTo>
                    <a:pt x="55" y="348"/>
                  </a:lnTo>
                  <a:lnTo>
                    <a:pt x="55" y="347"/>
                  </a:lnTo>
                  <a:lnTo>
                    <a:pt x="58" y="348"/>
                  </a:lnTo>
                  <a:lnTo>
                    <a:pt x="59" y="349"/>
                  </a:lnTo>
                  <a:close/>
                  <a:moveTo>
                    <a:pt x="233" y="281"/>
                  </a:moveTo>
                  <a:lnTo>
                    <a:pt x="231" y="281"/>
                  </a:lnTo>
                  <a:lnTo>
                    <a:pt x="230" y="281"/>
                  </a:lnTo>
                  <a:lnTo>
                    <a:pt x="230" y="281"/>
                  </a:lnTo>
                  <a:lnTo>
                    <a:pt x="230" y="279"/>
                  </a:lnTo>
                  <a:lnTo>
                    <a:pt x="233" y="280"/>
                  </a:lnTo>
                  <a:lnTo>
                    <a:pt x="233" y="281"/>
                  </a:lnTo>
                  <a:close/>
                  <a:moveTo>
                    <a:pt x="52" y="267"/>
                  </a:moveTo>
                  <a:lnTo>
                    <a:pt x="52" y="269"/>
                  </a:lnTo>
                  <a:lnTo>
                    <a:pt x="50" y="269"/>
                  </a:lnTo>
                  <a:lnTo>
                    <a:pt x="51" y="268"/>
                  </a:lnTo>
                  <a:lnTo>
                    <a:pt x="52" y="265"/>
                  </a:lnTo>
                  <a:lnTo>
                    <a:pt x="54" y="264"/>
                  </a:lnTo>
                  <a:lnTo>
                    <a:pt x="55" y="265"/>
                  </a:lnTo>
                  <a:lnTo>
                    <a:pt x="54" y="266"/>
                  </a:lnTo>
                  <a:lnTo>
                    <a:pt x="52" y="267"/>
                  </a:lnTo>
                  <a:close/>
                  <a:moveTo>
                    <a:pt x="96" y="274"/>
                  </a:moveTo>
                  <a:lnTo>
                    <a:pt x="97" y="277"/>
                  </a:lnTo>
                  <a:lnTo>
                    <a:pt x="101" y="287"/>
                  </a:lnTo>
                  <a:lnTo>
                    <a:pt x="101" y="290"/>
                  </a:lnTo>
                  <a:lnTo>
                    <a:pt x="100" y="292"/>
                  </a:lnTo>
                  <a:lnTo>
                    <a:pt x="99" y="294"/>
                  </a:lnTo>
                  <a:lnTo>
                    <a:pt x="96" y="300"/>
                  </a:lnTo>
                  <a:lnTo>
                    <a:pt x="96" y="304"/>
                  </a:lnTo>
                  <a:lnTo>
                    <a:pt x="98" y="307"/>
                  </a:lnTo>
                  <a:lnTo>
                    <a:pt x="98" y="310"/>
                  </a:lnTo>
                  <a:lnTo>
                    <a:pt x="97" y="314"/>
                  </a:lnTo>
                  <a:lnTo>
                    <a:pt x="95" y="337"/>
                  </a:lnTo>
                  <a:lnTo>
                    <a:pt x="94" y="342"/>
                  </a:lnTo>
                  <a:lnTo>
                    <a:pt x="93" y="345"/>
                  </a:lnTo>
                  <a:lnTo>
                    <a:pt x="91" y="346"/>
                  </a:lnTo>
                  <a:lnTo>
                    <a:pt x="88" y="345"/>
                  </a:lnTo>
                  <a:lnTo>
                    <a:pt x="84" y="343"/>
                  </a:lnTo>
                  <a:lnTo>
                    <a:pt x="82" y="343"/>
                  </a:lnTo>
                  <a:lnTo>
                    <a:pt x="80" y="344"/>
                  </a:lnTo>
                  <a:lnTo>
                    <a:pt x="79" y="343"/>
                  </a:lnTo>
                  <a:lnTo>
                    <a:pt x="78" y="342"/>
                  </a:lnTo>
                  <a:lnTo>
                    <a:pt x="76" y="350"/>
                  </a:lnTo>
                  <a:lnTo>
                    <a:pt x="74" y="354"/>
                  </a:lnTo>
                  <a:lnTo>
                    <a:pt x="71" y="355"/>
                  </a:lnTo>
                  <a:lnTo>
                    <a:pt x="69" y="355"/>
                  </a:lnTo>
                  <a:lnTo>
                    <a:pt x="67" y="355"/>
                  </a:lnTo>
                  <a:lnTo>
                    <a:pt x="64" y="355"/>
                  </a:lnTo>
                  <a:lnTo>
                    <a:pt x="63" y="353"/>
                  </a:lnTo>
                  <a:lnTo>
                    <a:pt x="61" y="350"/>
                  </a:lnTo>
                  <a:lnTo>
                    <a:pt x="59" y="348"/>
                  </a:lnTo>
                  <a:lnTo>
                    <a:pt x="57" y="343"/>
                  </a:lnTo>
                  <a:lnTo>
                    <a:pt x="57" y="340"/>
                  </a:lnTo>
                  <a:lnTo>
                    <a:pt x="56" y="332"/>
                  </a:lnTo>
                  <a:lnTo>
                    <a:pt x="57" y="331"/>
                  </a:lnTo>
                  <a:lnTo>
                    <a:pt x="58" y="329"/>
                  </a:lnTo>
                  <a:lnTo>
                    <a:pt x="58" y="326"/>
                  </a:lnTo>
                  <a:lnTo>
                    <a:pt x="58" y="322"/>
                  </a:lnTo>
                  <a:lnTo>
                    <a:pt x="58" y="321"/>
                  </a:lnTo>
                  <a:lnTo>
                    <a:pt x="60" y="322"/>
                  </a:lnTo>
                  <a:lnTo>
                    <a:pt x="61" y="322"/>
                  </a:lnTo>
                  <a:lnTo>
                    <a:pt x="61" y="320"/>
                  </a:lnTo>
                  <a:lnTo>
                    <a:pt x="61" y="318"/>
                  </a:lnTo>
                  <a:lnTo>
                    <a:pt x="59" y="315"/>
                  </a:lnTo>
                  <a:lnTo>
                    <a:pt x="57" y="314"/>
                  </a:lnTo>
                  <a:lnTo>
                    <a:pt x="56" y="311"/>
                  </a:lnTo>
                  <a:lnTo>
                    <a:pt x="57" y="309"/>
                  </a:lnTo>
                  <a:lnTo>
                    <a:pt x="58" y="308"/>
                  </a:lnTo>
                  <a:lnTo>
                    <a:pt x="58" y="305"/>
                  </a:lnTo>
                  <a:lnTo>
                    <a:pt x="58" y="298"/>
                  </a:lnTo>
                  <a:lnTo>
                    <a:pt x="57" y="296"/>
                  </a:lnTo>
                  <a:lnTo>
                    <a:pt x="56" y="292"/>
                  </a:lnTo>
                  <a:lnTo>
                    <a:pt x="55" y="290"/>
                  </a:lnTo>
                  <a:lnTo>
                    <a:pt x="53" y="287"/>
                  </a:lnTo>
                  <a:lnTo>
                    <a:pt x="51" y="286"/>
                  </a:lnTo>
                  <a:lnTo>
                    <a:pt x="49" y="284"/>
                  </a:lnTo>
                  <a:lnTo>
                    <a:pt x="49" y="279"/>
                  </a:lnTo>
                  <a:lnTo>
                    <a:pt x="50" y="275"/>
                  </a:lnTo>
                  <a:lnTo>
                    <a:pt x="51" y="273"/>
                  </a:lnTo>
                  <a:lnTo>
                    <a:pt x="51" y="273"/>
                  </a:lnTo>
                  <a:lnTo>
                    <a:pt x="54" y="275"/>
                  </a:lnTo>
                  <a:lnTo>
                    <a:pt x="55" y="275"/>
                  </a:lnTo>
                  <a:lnTo>
                    <a:pt x="58" y="276"/>
                  </a:lnTo>
                  <a:lnTo>
                    <a:pt x="62" y="275"/>
                  </a:lnTo>
                  <a:lnTo>
                    <a:pt x="66" y="274"/>
                  </a:lnTo>
                  <a:lnTo>
                    <a:pt x="69" y="271"/>
                  </a:lnTo>
                  <a:lnTo>
                    <a:pt x="75" y="264"/>
                  </a:lnTo>
                  <a:lnTo>
                    <a:pt x="79" y="263"/>
                  </a:lnTo>
                  <a:lnTo>
                    <a:pt x="80" y="261"/>
                  </a:lnTo>
                  <a:lnTo>
                    <a:pt x="81" y="259"/>
                  </a:lnTo>
                  <a:lnTo>
                    <a:pt x="83" y="258"/>
                  </a:lnTo>
                  <a:lnTo>
                    <a:pt x="84" y="261"/>
                  </a:lnTo>
                  <a:lnTo>
                    <a:pt x="86" y="261"/>
                  </a:lnTo>
                  <a:lnTo>
                    <a:pt x="90" y="263"/>
                  </a:lnTo>
                  <a:lnTo>
                    <a:pt x="91" y="264"/>
                  </a:lnTo>
                  <a:lnTo>
                    <a:pt x="93" y="267"/>
                  </a:lnTo>
                  <a:lnTo>
                    <a:pt x="94" y="267"/>
                  </a:lnTo>
                  <a:lnTo>
                    <a:pt x="95" y="268"/>
                  </a:lnTo>
                  <a:lnTo>
                    <a:pt x="95" y="269"/>
                  </a:lnTo>
                  <a:lnTo>
                    <a:pt x="94" y="269"/>
                  </a:lnTo>
                  <a:lnTo>
                    <a:pt x="93" y="272"/>
                  </a:lnTo>
                  <a:lnTo>
                    <a:pt x="93" y="272"/>
                  </a:lnTo>
                  <a:lnTo>
                    <a:pt x="96" y="274"/>
                  </a:lnTo>
                  <a:close/>
                  <a:moveTo>
                    <a:pt x="120" y="190"/>
                  </a:moveTo>
                  <a:lnTo>
                    <a:pt x="121" y="192"/>
                  </a:lnTo>
                  <a:lnTo>
                    <a:pt x="121" y="192"/>
                  </a:lnTo>
                  <a:lnTo>
                    <a:pt x="120" y="193"/>
                  </a:lnTo>
                  <a:lnTo>
                    <a:pt x="121" y="196"/>
                  </a:lnTo>
                  <a:lnTo>
                    <a:pt x="118" y="194"/>
                  </a:lnTo>
                  <a:lnTo>
                    <a:pt x="114" y="195"/>
                  </a:lnTo>
                  <a:lnTo>
                    <a:pt x="112" y="195"/>
                  </a:lnTo>
                  <a:lnTo>
                    <a:pt x="110" y="193"/>
                  </a:lnTo>
                  <a:lnTo>
                    <a:pt x="111" y="192"/>
                  </a:lnTo>
                  <a:lnTo>
                    <a:pt x="115" y="192"/>
                  </a:lnTo>
                  <a:lnTo>
                    <a:pt x="117" y="191"/>
                  </a:lnTo>
                  <a:lnTo>
                    <a:pt x="118" y="192"/>
                  </a:lnTo>
                  <a:lnTo>
                    <a:pt x="120" y="190"/>
                  </a:lnTo>
                  <a:close/>
                  <a:moveTo>
                    <a:pt x="185" y="231"/>
                  </a:moveTo>
                  <a:lnTo>
                    <a:pt x="185" y="231"/>
                  </a:lnTo>
                  <a:lnTo>
                    <a:pt x="184" y="231"/>
                  </a:lnTo>
                  <a:lnTo>
                    <a:pt x="184" y="231"/>
                  </a:lnTo>
                  <a:lnTo>
                    <a:pt x="184" y="231"/>
                  </a:lnTo>
                  <a:lnTo>
                    <a:pt x="185" y="231"/>
                  </a:lnTo>
                  <a:close/>
                  <a:moveTo>
                    <a:pt x="186" y="144"/>
                  </a:moveTo>
                  <a:lnTo>
                    <a:pt x="188" y="142"/>
                  </a:lnTo>
                  <a:lnTo>
                    <a:pt x="187" y="140"/>
                  </a:lnTo>
                  <a:lnTo>
                    <a:pt x="185" y="141"/>
                  </a:lnTo>
                  <a:lnTo>
                    <a:pt x="184" y="143"/>
                  </a:lnTo>
                  <a:lnTo>
                    <a:pt x="184" y="144"/>
                  </a:lnTo>
                  <a:lnTo>
                    <a:pt x="186" y="144"/>
                  </a:lnTo>
                  <a:close/>
                  <a:moveTo>
                    <a:pt x="225" y="27"/>
                  </a:moveTo>
                  <a:lnTo>
                    <a:pt x="224" y="29"/>
                  </a:lnTo>
                  <a:lnTo>
                    <a:pt x="223" y="29"/>
                  </a:lnTo>
                  <a:lnTo>
                    <a:pt x="221" y="31"/>
                  </a:lnTo>
                  <a:lnTo>
                    <a:pt x="218" y="33"/>
                  </a:lnTo>
                  <a:lnTo>
                    <a:pt x="216" y="36"/>
                  </a:lnTo>
                  <a:lnTo>
                    <a:pt x="215" y="38"/>
                  </a:lnTo>
                  <a:lnTo>
                    <a:pt x="216" y="40"/>
                  </a:lnTo>
                  <a:lnTo>
                    <a:pt x="216" y="40"/>
                  </a:lnTo>
                  <a:lnTo>
                    <a:pt x="217" y="40"/>
                  </a:lnTo>
                  <a:lnTo>
                    <a:pt x="219" y="40"/>
                  </a:lnTo>
                  <a:lnTo>
                    <a:pt x="220" y="41"/>
                  </a:lnTo>
                  <a:lnTo>
                    <a:pt x="223" y="42"/>
                  </a:lnTo>
                  <a:lnTo>
                    <a:pt x="223" y="43"/>
                  </a:lnTo>
                  <a:lnTo>
                    <a:pt x="222" y="44"/>
                  </a:lnTo>
                  <a:lnTo>
                    <a:pt x="221" y="46"/>
                  </a:lnTo>
                  <a:lnTo>
                    <a:pt x="218" y="49"/>
                  </a:lnTo>
                  <a:lnTo>
                    <a:pt x="218" y="50"/>
                  </a:lnTo>
                  <a:lnTo>
                    <a:pt x="218" y="51"/>
                  </a:lnTo>
                  <a:lnTo>
                    <a:pt x="219" y="51"/>
                  </a:lnTo>
                  <a:lnTo>
                    <a:pt x="222" y="51"/>
                  </a:lnTo>
                  <a:lnTo>
                    <a:pt x="222" y="52"/>
                  </a:lnTo>
                  <a:lnTo>
                    <a:pt x="221" y="57"/>
                  </a:lnTo>
                  <a:lnTo>
                    <a:pt x="221" y="59"/>
                  </a:lnTo>
                  <a:lnTo>
                    <a:pt x="224" y="60"/>
                  </a:lnTo>
                  <a:lnTo>
                    <a:pt x="226" y="61"/>
                  </a:lnTo>
                  <a:lnTo>
                    <a:pt x="229" y="65"/>
                  </a:lnTo>
                  <a:lnTo>
                    <a:pt x="231" y="67"/>
                  </a:lnTo>
                  <a:lnTo>
                    <a:pt x="230" y="69"/>
                  </a:lnTo>
                  <a:lnTo>
                    <a:pt x="227" y="69"/>
                  </a:lnTo>
                  <a:lnTo>
                    <a:pt x="225" y="69"/>
                  </a:lnTo>
                  <a:lnTo>
                    <a:pt x="228" y="67"/>
                  </a:lnTo>
                  <a:lnTo>
                    <a:pt x="223" y="61"/>
                  </a:lnTo>
                  <a:lnTo>
                    <a:pt x="221" y="61"/>
                  </a:lnTo>
                  <a:lnTo>
                    <a:pt x="217" y="63"/>
                  </a:lnTo>
                  <a:lnTo>
                    <a:pt x="210" y="61"/>
                  </a:lnTo>
                  <a:lnTo>
                    <a:pt x="208" y="62"/>
                  </a:lnTo>
                  <a:lnTo>
                    <a:pt x="206" y="64"/>
                  </a:lnTo>
                  <a:lnTo>
                    <a:pt x="204" y="67"/>
                  </a:lnTo>
                  <a:lnTo>
                    <a:pt x="200" y="68"/>
                  </a:lnTo>
                  <a:lnTo>
                    <a:pt x="195" y="71"/>
                  </a:lnTo>
                  <a:lnTo>
                    <a:pt x="191" y="73"/>
                  </a:lnTo>
                  <a:lnTo>
                    <a:pt x="187" y="75"/>
                  </a:lnTo>
                  <a:lnTo>
                    <a:pt x="184" y="74"/>
                  </a:lnTo>
                  <a:lnTo>
                    <a:pt x="188" y="71"/>
                  </a:lnTo>
                  <a:lnTo>
                    <a:pt x="187" y="70"/>
                  </a:lnTo>
                  <a:lnTo>
                    <a:pt x="182" y="73"/>
                  </a:lnTo>
                  <a:lnTo>
                    <a:pt x="180" y="75"/>
                  </a:lnTo>
                  <a:lnTo>
                    <a:pt x="179" y="79"/>
                  </a:lnTo>
                  <a:lnTo>
                    <a:pt x="178" y="85"/>
                  </a:lnTo>
                  <a:lnTo>
                    <a:pt x="180" y="86"/>
                  </a:lnTo>
                  <a:lnTo>
                    <a:pt x="183" y="94"/>
                  </a:lnTo>
                  <a:lnTo>
                    <a:pt x="188" y="97"/>
                  </a:lnTo>
                  <a:lnTo>
                    <a:pt x="187" y="100"/>
                  </a:lnTo>
                  <a:lnTo>
                    <a:pt x="186" y="102"/>
                  </a:lnTo>
                  <a:lnTo>
                    <a:pt x="183" y="105"/>
                  </a:lnTo>
                  <a:lnTo>
                    <a:pt x="181" y="103"/>
                  </a:lnTo>
                  <a:lnTo>
                    <a:pt x="180" y="103"/>
                  </a:lnTo>
                  <a:lnTo>
                    <a:pt x="179" y="108"/>
                  </a:lnTo>
                  <a:lnTo>
                    <a:pt x="181" y="120"/>
                  </a:lnTo>
                  <a:lnTo>
                    <a:pt x="184" y="130"/>
                  </a:lnTo>
                  <a:lnTo>
                    <a:pt x="186" y="134"/>
                  </a:lnTo>
                  <a:lnTo>
                    <a:pt x="193" y="140"/>
                  </a:lnTo>
                  <a:lnTo>
                    <a:pt x="200" y="143"/>
                  </a:lnTo>
                  <a:lnTo>
                    <a:pt x="212" y="154"/>
                  </a:lnTo>
                  <a:lnTo>
                    <a:pt x="219" y="157"/>
                  </a:lnTo>
                  <a:lnTo>
                    <a:pt x="221" y="159"/>
                  </a:lnTo>
                  <a:lnTo>
                    <a:pt x="225" y="166"/>
                  </a:lnTo>
                  <a:lnTo>
                    <a:pt x="228" y="176"/>
                  </a:lnTo>
                  <a:lnTo>
                    <a:pt x="232" y="190"/>
                  </a:lnTo>
                  <a:lnTo>
                    <a:pt x="235" y="197"/>
                  </a:lnTo>
                  <a:lnTo>
                    <a:pt x="241" y="205"/>
                  </a:lnTo>
                  <a:lnTo>
                    <a:pt x="252" y="216"/>
                  </a:lnTo>
                  <a:lnTo>
                    <a:pt x="262" y="224"/>
                  </a:lnTo>
                  <a:lnTo>
                    <a:pt x="272" y="229"/>
                  </a:lnTo>
                  <a:lnTo>
                    <a:pt x="279" y="231"/>
                  </a:lnTo>
                  <a:lnTo>
                    <a:pt x="297" y="229"/>
                  </a:lnTo>
                  <a:lnTo>
                    <a:pt x="300" y="229"/>
                  </a:lnTo>
                  <a:lnTo>
                    <a:pt x="304" y="231"/>
                  </a:lnTo>
                  <a:lnTo>
                    <a:pt x="304" y="234"/>
                  </a:lnTo>
                  <a:lnTo>
                    <a:pt x="303" y="237"/>
                  </a:lnTo>
                  <a:lnTo>
                    <a:pt x="299" y="239"/>
                  </a:lnTo>
                  <a:lnTo>
                    <a:pt x="296" y="243"/>
                  </a:lnTo>
                  <a:lnTo>
                    <a:pt x="295" y="247"/>
                  </a:lnTo>
                  <a:lnTo>
                    <a:pt x="299" y="251"/>
                  </a:lnTo>
                  <a:lnTo>
                    <a:pt x="316" y="259"/>
                  </a:lnTo>
                  <a:lnTo>
                    <a:pt x="334" y="266"/>
                  </a:lnTo>
                  <a:lnTo>
                    <a:pt x="339" y="270"/>
                  </a:lnTo>
                  <a:lnTo>
                    <a:pt x="345" y="276"/>
                  </a:lnTo>
                  <a:lnTo>
                    <a:pt x="361" y="283"/>
                  </a:lnTo>
                  <a:lnTo>
                    <a:pt x="363" y="287"/>
                  </a:lnTo>
                  <a:lnTo>
                    <a:pt x="372" y="296"/>
                  </a:lnTo>
                  <a:lnTo>
                    <a:pt x="377" y="302"/>
                  </a:lnTo>
                  <a:lnTo>
                    <a:pt x="378" y="307"/>
                  </a:lnTo>
                  <a:lnTo>
                    <a:pt x="375" y="311"/>
                  </a:lnTo>
                  <a:lnTo>
                    <a:pt x="375" y="314"/>
                  </a:lnTo>
                  <a:lnTo>
                    <a:pt x="373" y="318"/>
                  </a:lnTo>
                  <a:lnTo>
                    <a:pt x="369" y="317"/>
                  </a:lnTo>
                  <a:lnTo>
                    <a:pt x="364" y="313"/>
                  </a:lnTo>
                  <a:lnTo>
                    <a:pt x="358" y="299"/>
                  </a:lnTo>
                  <a:lnTo>
                    <a:pt x="345" y="298"/>
                  </a:lnTo>
                  <a:lnTo>
                    <a:pt x="343" y="297"/>
                  </a:lnTo>
                  <a:lnTo>
                    <a:pt x="338" y="294"/>
                  </a:lnTo>
                  <a:lnTo>
                    <a:pt x="338" y="292"/>
                  </a:lnTo>
                  <a:lnTo>
                    <a:pt x="337" y="291"/>
                  </a:lnTo>
                  <a:lnTo>
                    <a:pt x="336" y="290"/>
                  </a:lnTo>
                  <a:lnTo>
                    <a:pt x="331" y="290"/>
                  </a:lnTo>
                  <a:lnTo>
                    <a:pt x="328" y="292"/>
                  </a:lnTo>
                  <a:lnTo>
                    <a:pt x="324" y="297"/>
                  </a:lnTo>
                  <a:lnTo>
                    <a:pt x="320" y="305"/>
                  </a:lnTo>
                  <a:lnTo>
                    <a:pt x="315" y="316"/>
                  </a:lnTo>
                  <a:lnTo>
                    <a:pt x="315" y="321"/>
                  </a:lnTo>
                  <a:lnTo>
                    <a:pt x="317" y="326"/>
                  </a:lnTo>
                  <a:lnTo>
                    <a:pt x="325" y="328"/>
                  </a:lnTo>
                  <a:lnTo>
                    <a:pt x="330" y="332"/>
                  </a:lnTo>
                  <a:lnTo>
                    <a:pt x="334" y="337"/>
                  </a:lnTo>
                  <a:lnTo>
                    <a:pt x="334" y="346"/>
                  </a:lnTo>
                  <a:lnTo>
                    <a:pt x="336" y="352"/>
                  </a:lnTo>
                  <a:lnTo>
                    <a:pt x="333" y="355"/>
                  </a:lnTo>
                  <a:lnTo>
                    <a:pt x="329" y="354"/>
                  </a:lnTo>
                  <a:lnTo>
                    <a:pt x="323" y="357"/>
                  </a:lnTo>
                  <a:lnTo>
                    <a:pt x="318" y="360"/>
                  </a:lnTo>
                  <a:lnTo>
                    <a:pt x="316" y="363"/>
                  </a:lnTo>
                  <a:lnTo>
                    <a:pt x="316" y="373"/>
                  </a:lnTo>
                  <a:lnTo>
                    <a:pt x="316" y="376"/>
                  </a:lnTo>
                  <a:lnTo>
                    <a:pt x="308" y="382"/>
                  </a:lnTo>
                  <a:lnTo>
                    <a:pt x="303" y="389"/>
                  </a:lnTo>
                  <a:lnTo>
                    <a:pt x="302" y="391"/>
                  </a:lnTo>
                  <a:lnTo>
                    <a:pt x="300" y="395"/>
                  </a:lnTo>
                  <a:lnTo>
                    <a:pt x="290" y="395"/>
                  </a:lnTo>
                  <a:lnTo>
                    <a:pt x="287" y="391"/>
                  </a:lnTo>
                  <a:lnTo>
                    <a:pt x="287" y="385"/>
                  </a:lnTo>
                  <a:lnTo>
                    <a:pt x="289" y="382"/>
                  </a:lnTo>
                  <a:lnTo>
                    <a:pt x="293" y="380"/>
                  </a:lnTo>
                  <a:lnTo>
                    <a:pt x="295" y="373"/>
                  </a:lnTo>
                  <a:lnTo>
                    <a:pt x="295" y="368"/>
                  </a:lnTo>
                  <a:lnTo>
                    <a:pt x="296" y="365"/>
                  </a:lnTo>
                  <a:lnTo>
                    <a:pt x="298" y="363"/>
                  </a:lnTo>
                  <a:lnTo>
                    <a:pt x="301" y="363"/>
                  </a:lnTo>
                  <a:lnTo>
                    <a:pt x="304" y="361"/>
                  </a:lnTo>
                  <a:lnTo>
                    <a:pt x="305" y="354"/>
                  </a:lnTo>
                  <a:lnTo>
                    <a:pt x="302" y="351"/>
                  </a:lnTo>
                  <a:lnTo>
                    <a:pt x="301" y="346"/>
                  </a:lnTo>
                  <a:lnTo>
                    <a:pt x="299" y="338"/>
                  </a:lnTo>
                  <a:lnTo>
                    <a:pt x="294" y="326"/>
                  </a:lnTo>
                  <a:lnTo>
                    <a:pt x="291" y="316"/>
                  </a:lnTo>
                  <a:lnTo>
                    <a:pt x="288" y="311"/>
                  </a:lnTo>
                  <a:lnTo>
                    <a:pt x="285" y="308"/>
                  </a:lnTo>
                  <a:lnTo>
                    <a:pt x="279" y="308"/>
                  </a:lnTo>
                  <a:lnTo>
                    <a:pt x="275" y="308"/>
                  </a:lnTo>
                  <a:lnTo>
                    <a:pt x="265" y="301"/>
                  </a:lnTo>
                  <a:lnTo>
                    <a:pt x="264" y="300"/>
                  </a:lnTo>
                  <a:lnTo>
                    <a:pt x="264" y="298"/>
                  </a:lnTo>
                  <a:lnTo>
                    <a:pt x="266" y="295"/>
                  </a:lnTo>
                  <a:lnTo>
                    <a:pt x="264" y="291"/>
                  </a:lnTo>
                  <a:lnTo>
                    <a:pt x="263" y="287"/>
                  </a:lnTo>
                  <a:lnTo>
                    <a:pt x="262" y="285"/>
                  </a:lnTo>
                  <a:lnTo>
                    <a:pt x="259" y="283"/>
                  </a:lnTo>
                  <a:lnTo>
                    <a:pt x="254" y="284"/>
                  </a:lnTo>
                  <a:lnTo>
                    <a:pt x="252" y="285"/>
                  </a:lnTo>
                  <a:lnTo>
                    <a:pt x="249" y="285"/>
                  </a:lnTo>
                  <a:lnTo>
                    <a:pt x="247" y="286"/>
                  </a:lnTo>
                  <a:lnTo>
                    <a:pt x="246" y="286"/>
                  </a:lnTo>
                  <a:lnTo>
                    <a:pt x="249" y="280"/>
                  </a:lnTo>
                  <a:lnTo>
                    <a:pt x="248" y="279"/>
                  </a:lnTo>
                  <a:lnTo>
                    <a:pt x="245" y="277"/>
                  </a:lnTo>
                  <a:lnTo>
                    <a:pt x="240" y="277"/>
                  </a:lnTo>
                  <a:lnTo>
                    <a:pt x="238" y="277"/>
                  </a:lnTo>
                  <a:lnTo>
                    <a:pt x="237" y="278"/>
                  </a:lnTo>
                  <a:lnTo>
                    <a:pt x="236" y="277"/>
                  </a:lnTo>
                  <a:lnTo>
                    <a:pt x="236" y="275"/>
                  </a:lnTo>
                  <a:lnTo>
                    <a:pt x="230" y="264"/>
                  </a:lnTo>
                  <a:lnTo>
                    <a:pt x="226" y="259"/>
                  </a:lnTo>
                  <a:lnTo>
                    <a:pt x="224" y="258"/>
                  </a:lnTo>
                  <a:lnTo>
                    <a:pt x="221" y="259"/>
                  </a:lnTo>
                  <a:lnTo>
                    <a:pt x="214" y="258"/>
                  </a:lnTo>
                  <a:lnTo>
                    <a:pt x="211" y="257"/>
                  </a:lnTo>
                  <a:lnTo>
                    <a:pt x="209" y="258"/>
                  </a:lnTo>
                  <a:lnTo>
                    <a:pt x="206" y="259"/>
                  </a:lnTo>
                  <a:lnTo>
                    <a:pt x="204" y="258"/>
                  </a:lnTo>
                  <a:lnTo>
                    <a:pt x="204" y="256"/>
                  </a:lnTo>
                  <a:lnTo>
                    <a:pt x="198" y="252"/>
                  </a:lnTo>
                  <a:lnTo>
                    <a:pt x="191" y="249"/>
                  </a:lnTo>
                  <a:lnTo>
                    <a:pt x="178" y="235"/>
                  </a:lnTo>
                  <a:lnTo>
                    <a:pt x="173" y="229"/>
                  </a:lnTo>
                  <a:lnTo>
                    <a:pt x="165" y="223"/>
                  </a:lnTo>
                  <a:lnTo>
                    <a:pt x="159" y="214"/>
                  </a:lnTo>
                  <a:lnTo>
                    <a:pt x="155" y="211"/>
                  </a:lnTo>
                  <a:lnTo>
                    <a:pt x="148" y="209"/>
                  </a:lnTo>
                  <a:lnTo>
                    <a:pt x="147" y="209"/>
                  </a:lnTo>
                  <a:lnTo>
                    <a:pt x="145" y="210"/>
                  </a:lnTo>
                  <a:lnTo>
                    <a:pt x="143" y="210"/>
                  </a:lnTo>
                  <a:lnTo>
                    <a:pt x="142" y="209"/>
                  </a:lnTo>
                  <a:lnTo>
                    <a:pt x="143" y="207"/>
                  </a:lnTo>
                  <a:lnTo>
                    <a:pt x="145" y="207"/>
                  </a:lnTo>
                  <a:lnTo>
                    <a:pt x="145" y="204"/>
                  </a:lnTo>
                  <a:lnTo>
                    <a:pt x="137" y="195"/>
                  </a:lnTo>
                  <a:lnTo>
                    <a:pt x="133" y="192"/>
                  </a:lnTo>
                  <a:lnTo>
                    <a:pt x="132" y="190"/>
                  </a:lnTo>
                  <a:lnTo>
                    <a:pt x="131" y="188"/>
                  </a:lnTo>
                  <a:lnTo>
                    <a:pt x="130" y="187"/>
                  </a:lnTo>
                  <a:lnTo>
                    <a:pt x="128" y="185"/>
                  </a:lnTo>
                  <a:lnTo>
                    <a:pt x="126" y="185"/>
                  </a:lnTo>
                  <a:lnTo>
                    <a:pt x="124" y="185"/>
                  </a:lnTo>
                  <a:lnTo>
                    <a:pt x="124" y="181"/>
                  </a:lnTo>
                  <a:lnTo>
                    <a:pt x="125" y="177"/>
                  </a:lnTo>
                  <a:lnTo>
                    <a:pt x="124" y="175"/>
                  </a:lnTo>
                  <a:lnTo>
                    <a:pt x="121" y="168"/>
                  </a:lnTo>
                  <a:lnTo>
                    <a:pt x="117" y="162"/>
                  </a:lnTo>
                  <a:lnTo>
                    <a:pt x="115" y="146"/>
                  </a:lnTo>
                  <a:lnTo>
                    <a:pt x="114" y="142"/>
                  </a:lnTo>
                  <a:lnTo>
                    <a:pt x="109" y="139"/>
                  </a:lnTo>
                  <a:lnTo>
                    <a:pt x="99" y="135"/>
                  </a:lnTo>
                  <a:lnTo>
                    <a:pt x="85" y="126"/>
                  </a:lnTo>
                  <a:lnTo>
                    <a:pt x="82" y="125"/>
                  </a:lnTo>
                  <a:lnTo>
                    <a:pt x="73" y="122"/>
                  </a:lnTo>
                  <a:lnTo>
                    <a:pt x="68" y="121"/>
                  </a:lnTo>
                  <a:lnTo>
                    <a:pt x="61" y="125"/>
                  </a:lnTo>
                  <a:lnTo>
                    <a:pt x="53" y="134"/>
                  </a:lnTo>
                  <a:lnTo>
                    <a:pt x="46" y="143"/>
                  </a:lnTo>
                  <a:lnTo>
                    <a:pt x="44" y="146"/>
                  </a:lnTo>
                  <a:lnTo>
                    <a:pt x="35" y="149"/>
                  </a:lnTo>
                  <a:lnTo>
                    <a:pt x="27" y="150"/>
                  </a:lnTo>
                  <a:lnTo>
                    <a:pt x="27" y="148"/>
                  </a:lnTo>
                  <a:lnTo>
                    <a:pt x="27" y="146"/>
                  </a:lnTo>
                  <a:lnTo>
                    <a:pt x="28" y="144"/>
                  </a:lnTo>
                  <a:lnTo>
                    <a:pt x="30" y="141"/>
                  </a:lnTo>
                  <a:lnTo>
                    <a:pt x="32" y="138"/>
                  </a:lnTo>
                  <a:lnTo>
                    <a:pt x="33" y="137"/>
                  </a:lnTo>
                  <a:lnTo>
                    <a:pt x="33" y="135"/>
                  </a:lnTo>
                  <a:lnTo>
                    <a:pt x="32" y="133"/>
                  </a:lnTo>
                  <a:lnTo>
                    <a:pt x="31" y="132"/>
                  </a:lnTo>
                  <a:lnTo>
                    <a:pt x="23" y="134"/>
                  </a:lnTo>
                  <a:lnTo>
                    <a:pt x="22" y="134"/>
                  </a:lnTo>
                  <a:lnTo>
                    <a:pt x="16" y="131"/>
                  </a:lnTo>
                  <a:lnTo>
                    <a:pt x="11" y="127"/>
                  </a:lnTo>
                  <a:lnTo>
                    <a:pt x="8" y="125"/>
                  </a:lnTo>
                  <a:lnTo>
                    <a:pt x="8" y="123"/>
                  </a:lnTo>
                  <a:lnTo>
                    <a:pt x="8" y="121"/>
                  </a:lnTo>
                  <a:lnTo>
                    <a:pt x="8" y="119"/>
                  </a:lnTo>
                  <a:lnTo>
                    <a:pt x="6" y="118"/>
                  </a:lnTo>
                  <a:lnTo>
                    <a:pt x="8" y="115"/>
                  </a:lnTo>
                  <a:lnTo>
                    <a:pt x="10" y="112"/>
                  </a:lnTo>
                  <a:lnTo>
                    <a:pt x="11" y="110"/>
                  </a:lnTo>
                  <a:lnTo>
                    <a:pt x="12" y="110"/>
                  </a:lnTo>
                  <a:lnTo>
                    <a:pt x="13" y="108"/>
                  </a:lnTo>
                  <a:lnTo>
                    <a:pt x="11" y="103"/>
                  </a:lnTo>
                  <a:lnTo>
                    <a:pt x="11" y="102"/>
                  </a:lnTo>
                  <a:lnTo>
                    <a:pt x="10" y="102"/>
                  </a:lnTo>
                  <a:lnTo>
                    <a:pt x="8" y="102"/>
                  </a:lnTo>
                  <a:lnTo>
                    <a:pt x="5" y="101"/>
                  </a:lnTo>
                  <a:lnTo>
                    <a:pt x="4" y="99"/>
                  </a:lnTo>
                  <a:lnTo>
                    <a:pt x="3" y="97"/>
                  </a:lnTo>
                  <a:lnTo>
                    <a:pt x="2" y="94"/>
                  </a:lnTo>
                  <a:lnTo>
                    <a:pt x="0" y="92"/>
                  </a:lnTo>
                  <a:lnTo>
                    <a:pt x="0" y="90"/>
                  </a:lnTo>
                  <a:lnTo>
                    <a:pt x="2" y="89"/>
                  </a:lnTo>
                  <a:lnTo>
                    <a:pt x="5" y="89"/>
                  </a:lnTo>
                  <a:lnTo>
                    <a:pt x="6" y="90"/>
                  </a:lnTo>
                  <a:lnTo>
                    <a:pt x="11" y="86"/>
                  </a:lnTo>
                  <a:lnTo>
                    <a:pt x="13" y="86"/>
                  </a:lnTo>
                  <a:lnTo>
                    <a:pt x="15" y="85"/>
                  </a:lnTo>
                  <a:lnTo>
                    <a:pt x="16" y="80"/>
                  </a:lnTo>
                  <a:lnTo>
                    <a:pt x="16" y="78"/>
                  </a:lnTo>
                  <a:lnTo>
                    <a:pt x="17" y="77"/>
                  </a:lnTo>
                  <a:lnTo>
                    <a:pt x="16" y="77"/>
                  </a:lnTo>
                  <a:lnTo>
                    <a:pt x="12" y="73"/>
                  </a:lnTo>
                  <a:lnTo>
                    <a:pt x="11" y="69"/>
                  </a:lnTo>
                  <a:lnTo>
                    <a:pt x="8" y="65"/>
                  </a:lnTo>
                  <a:lnTo>
                    <a:pt x="6" y="63"/>
                  </a:lnTo>
                  <a:lnTo>
                    <a:pt x="5" y="62"/>
                  </a:lnTo>
                  <a:lnTo>
                    <a:pt x="5" y="60"/>
                  </a:lnTo>
                  <a:lnTo>
                    <a:pt x="5" y="59"/>
                  </a:lnTo>
                  <a:lnTo>
                    <a:pt x="10" y="56"/>
                  </a:lnTo>
                  <a:lnTo>
                    <a:pt x="13" y="53"/>
                  </a:lnTo>
                  <a:lnTo>
                    <a:pt x="13" y="55"/>
                  </a:lnTo>
                  <a:lnTo>
                    <a:pt x="16" y="56"/>
                  </a:lnTo>
                  <a:lnTo>
                    <a:pt x="22" y="54"/>
                  </a:lnTo>
                  <a:lnTo>
                    <a:pt x="26" y="53"/>
                  </a:lnTo>
                  <a:lnTo>
                    <a:pt x="29" y="51"/>
                  </a:lnTo>
                  <a:lnTo>
                    <a:pt x="30" y="51"/>
                  </a:lnTo>
                  <a:lnTo>
                    <a:pt x="37" y="54"/>
                  </a:lnTo>
                  <a:lnTo>
                    <a:pt x="39" y="53"/>
                  </a:lnTo>
                  <a:lnTo>
                    <a:pt x="43" y="50"/>
                  </a:lnTo>
                  <a:lnTo>
                    <a:pt x="44" y="48"/>
                  </a:lnTo>
                  <a:lnTo>
                    <a:pt x="47" y="43"/>
                  </a:lnTo>
                  <a:lnTo>
                    <a:pt x="47" y="42"/>
                  </a:lnTo>
                  <a:lnTo>
                    <a:pt x="46" y="39"/>
                  </a:lnTo>
                  <a:lnTo>
                    <a:pt x="47" y="38"/>
                  </a:lnTo>
                  <a:lnTo>
                    <a:pt x="51" y="34"/>
                  </a:lnTo>
                  <a:lnTo>
                    <a:pt x="53" y="32"/>
                  </a:lnTo>
                  <a:lnTo>
                    <a:pt x="55" y="29"/>
                  </a:lnTo>
                  <a:lnTo>
                    <a:pt x="57" y="29"/>
                  </a:lnTo>
                  <a:lnTo>
                    <a:pt x="57" y="30"/>
                  </a:lnTo>
                  <a:lnTo>
                    <a:pt x="58" y="32"/>
                  </a:lnTo>
                  <a:lnTo>
                    <a:pt x="58" y="38"/>
                  </a:lnTo>
                  <a:lnTo>
                    <a:pt x="58" y="39"/>
                  </a:lnTo>
                  <a:lnTo>
                    <a:pt x="62" y="43"/>
                  </a:lnTo>
                  <a:lnTo>
                    <a:pt x="64" y="45"/>
                  </a:lnTo>
                  <a:lnTo>
                    <a:pt x="69" y="47"/>
                  </a:lnTo>
                  <a:lnTo>
                    <a:pt x="70" y="47"/>
                  </a:lnTo>
                  <a:lnTo>
                    <a:pt x="68" y="50"/>
                  </a:lnTo>
                  <a:lnTo>
                    <a:pt x="72" y="54"/>
                  </a:lnTo>
                  <a:lnTo>
                    <a:pt x="73" y="56"/>
                  </a:lnTo>
                  <a:lnTo>
                    <a:pt x="74" y="58"/>
                  </a:lnTo>
                  <a:lnTo>
                    <a:pt x="76" y="57"/>
                  </a:lnTo>
                  <a:lnTo>
                    <a:pt x="77" y="56"/>
                  </a:lnTo>
                  <a:lnTo>
                    <a:pt x="76" y="53"/>
                  </a:lnTo>
                  <a:lnTo>
                    <a:pt x="76" y="51"/>
                  </a:lnTo>
                  <a:lnTo>
                    <a:pt x="76" y="50"/>
                  </a:lnTo>
                  <a:lnTo>
                    <a:pt x="76" y="48"/>
                  </a:lnTo>
                  <a:lnTo>
                    <a:pt x="78" y="45"/>
                  </a:lnTo>
                  <a:lnTo>
                    <a:pt x="82" y="40"/>
                  </a:lnTo>
                  <a:lnTo>
                    <a:pt x="84" y="37"/>
                  </a:lnTo>
                  <a:lnTo>
                    <a:pt x="84" y="33"/>
                  </a:lnTo>
                  <a:lnTo>
                    <a:pt x="84" y="28"/>
                  </a:lnTo>
                  <a:lnTo>
                    <a:pt x="85" y="28"/>
                  </a:lnTo>
                  <a:lnTo>
                    <a:pt x="89" y="28"/>
                  </a:lnTo>
                  <a:lnTo>
                    <a:pt x="89" y="28"/>
                  </a:lnTo>
                  <a:lnTo>
                    <a:pt x="90" y="31"/>
                  </a:lnTo>
                  <a:lnTo>
                    <a:pt x="91" y="34"/>
                  </a:lnTo>
                  <a:lnTo>
                    <a:pt x="92" y="36"/>
                  </a:lnTo>
                  <a:lnTo>
                    <a:pt x="94" y="37"/>
                  </a:lnTo>
                  <a:lnTo>
                    <a:pt x="96" y="37"/>
                  </a:lnTo>
                  <a:lnTo>
                    <a:pt x="101" y="34"/>
                  </a:lnTo>
                  <a:lnTo>
                    <a:pt x="104" y="33"/>
                  </a:lnTo>
                  <a:lnTo>
                    <a:pt x="106" y="34"/>
                  </a:lnTo>
                  <a:lnTo>
                    <a:pt x="106" y="35"/>
                  </a:lnTo>
                  <a:lnTo>
                    <a:pt x="109" y="39"/>
                  </a:lnTo>
                  <a:lnTo>
                    <a:pt x="110" y="40"/>
                  </a:lnTo>
                  <a:lnTo>
                    <a:pt x="112" y="39"/>
                  </a:lnTo>
                  <a:lnTo>
                    <a:pt x="112" y="39"/>
                  </a:lnTo>
                  <a:lnTo>
                    <a:pt x="112" y="37"/>
                  </a:lnTo>
                  <a:lnTo>
                    <a:pt x="111" y="34"/>
                  </a:lnTo>
                  <a:lnTo>
                    <a:pt x="110" y="31"/>
                  </a:lnTo>
                  <a:lnTo>
                    <a:pt x="109" y="29"/>
                  </a:lnTo>
                  <a:lnTo>
                    <a:pt x="109" y="28"/>
                  </a:lnTo>
                  <a:lnTo>
                    <a:pt x="109" y="25"/>
                  </a:lnTo>
                  <a:lnTo>
                    <a:pt x="110" y="23"/>
                  </a:lnTo>
                  <a:lnTo>
                    <a:pt x="112" y="22"/>
                  </a:lnTo>
                  <a:lnTo>
                    <a:pt x="114" y="22"/>
                  </a:lnTo>
                  <a:lnTo>
                    <a:pt x="116" y="24"/>
                  </a:lnTo>
                  <a:lnTo>
                    <a:pt x="119" y="25"/>
                  </a:lnTo>
                  <a:lnTo>
                    <a:pt x="121" y="25"/>
                  </a:lnTo>
                  <a:lnTo>
                    <a:pt x="121" y="23"/>
                  </a:lnTo>
                  <a:lnTo>
                    <a:pt x="121" y="22"/>
                  </a:lnTo>
                  <a:lnTo>
                    <a:pt x="120" y="20"/>
                  </a:lnTo>
                  <a:lnTo>
                    <a:pt x="120" y="17"/>
                  </a:lnTo>
                  <a:lnTo>
                    <a:pt x="121" y="10"/>
                  </a:lnTo>
                  <a:lnTo>
                    <a:pt x="123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1" y="14"/>
                  </a:lnTo>
                  <a:lnTo>
                    <a:pt x="134" y="15"/>
                  </a:lnTo>
                  <a:lnTo>
                    <a:pt x="137" y="15"/>
                  </a:lnTo>
                  <a:lnTo>
                    <a:pt x="139" y="14"/>
                  </a:lnTo>
                  <a:lnTo>
                    <a:pt x="140" y="14"/>
                  </a:lnTo>
                  <a:lnTo>
                    <a:pt x="141" y="10"/>
                  </a:lnTo>
                  <a:lnTo>
                    <a:pt x="143" y="7"/>
                  </a:lnTo>
                  <a:lnTo>
                    <a:pt x="147" y="5"/>
                  </a:lnTo>
                  <a:lnTo>
                    <a:pt x="153" y="5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1" y="5"/>
                  </a:lnTo>
                  <a:lnTo>
                    <a:pt x="164" y="5"/>
                  </a:lnTo>
                  <a:lnTo>
                    <a:pt x="170" y="2"/>
                  </a:lnTo>
                  <a:lnTo>
                    <a:pt x="177" y="0"/>
                  </a:lnTo>
                  <a:lnTo>
                    <a:pt x="177" y="1"/>
                  </a:lnTo>
                  <a:lnTo>
                    <a:pt x="177" y="1"/>
                  </a:lnTo>
                  <a:lnTo>
                    <a:pt x="177" y="3"/>
                  </a:lnTo>
                  <a:lnTo>
                    <a:pt x="175" y="5"/>
                  </a:lnTo>
                  <a:lnTo>
                    <a:pt x="176" y="7"/>
                  </a:lnTo>
                  <a:lnTo>
                    <a:pt x="180" y="12"/>
                  </a:lnTo>
                  <a:lnTo>
                    <a:pt x="181" y="15"/>
                  </a:lnTo>
                  <a:lnTo>
                    <a:pt x="183" y="18"/>
                  </a:lnTo>
                  <a:lnTo>
                    <a:pt x="186" y="19"/>
                  </a:lnTo>
                  <a:lnTo>
                    <a:pt x="190" y="20"/>
                  </a:lnTo>
                  <a:lnTo>
                    <a:pt x="193" y="20"/>
                  </a:lnTo>
                  <a:lnTo>
                    <a:pt x="197" y="22"/>
                  </a:lnTo>
                  <a:lnTo>
                    <a:pt x="208" y="24"/>
                  </a:lnTo>
                  <a:lnTo>
                    <a:pt x="214" y="25"/>
                  </a:lnTo>
                  <a:lnTo>
                    <a:pt x="219" y="25"/>
                  </a:lnTo>
                  <a:lnTo>
                    <a:pt x="225" y="2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8" name="Freeform 157">
              <a:extLst>
                <a:ext uri="{FF2B5EF4-FFF2-40B4-BE49-F238E27FC236}">
                  <a16:creationId xmlns:a16="http://schemas.microsoft.com/office/drawing/2014/main" id="{EFA00296-34D4-F5E3-ADDC-AD07A4906E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88388" y="8336205"/>
              <a:ext cx="5493" cy="5497"/>
            </a:xfrm>
            <a:custGeom>
              <a:avLst/>
              <a:gdLst>
                <a:gd name="T0" fmla="*/ 4 w 5"/>
                <a:gd name="T1" fmla="*/ 3 h 4"/>
                <a:gd name="T2" fmla="*/ 2 w 5"/>
                <a:gd name="T3" fmla="*/ 3 h 4"/>
                <a:gd name="T4" fmla="*/ 0 w 5"/>
                <a:gd name="T5" fmla="*/ 2 h 4"/>
                <a:gd name="T6" fmla="*/ 0 w 5"/>
                <a:gd name="T7" fmla="*/ 0 h 4"/>
                <a:gd name="T8" fmla="*/ 0 w 5"/>
                <a:gd name="T9" fmla="*/ 0 h 4"/>
                <a:gd name="T10" fmla="*/ 3 w 5"/>
                <a:gd name="T11" fmla="*/ 0 h 4"/>
                <a:gd name="T12" fmla="*/ 3 w 5"/>
                <a:gd name="T13" fmla="*/ 2 h 4"/>
                <a:gd name="T14" fmla="*/ 4 w 5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9" name="Freeform 159">
              <a:extLst>
                <a:ext uri="{FF2B5EF4-FFF2-40B4-BE49-F238E27FC236}">
                  <a16:creationId xmlns:a16="http://schemas.microsoft.com/office/drawing/2014/main" id="{45E462C9-7759-B258-644B-0F0C57D5D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8220808"/>
              <a:ext cx="5493" cy="10990"/>
            </a:xfrm>
            <a:custGeom>
              <a:avLst/>
              <a:gdLst>
                <a:gd name="T0" fmla="*/ 4 w 5"/>
                <a:gd name="T1" fmla="*/ 2 h 7"/>
                <a:gd name="T2" fmla="*/ 2 w 5"/>
                <a:gd name="T3" fmla="*/ 6 h 7"/>
                <a:gd name="T4" fmla="*/ 0 w 5"/>
                <a:gd name="T5" fmla="*/ 3 h 7"/>
                <a:gd name="T6" fmla="*/ 0 w 5"/>
                <a:gd name="T7" fmla="*/ 1 h 7"/>
                <a:gd name="T8" fmla="*/ 0 w 5"/>
                <a:gd name="T9" fmla="*/ 0 h 7"/>
                <a:gd name="T10" fmla="*/ 3 w 5"/>
                <a:gd name="T11" fmla="*/ 1 h 7"/>
                <a:gd name="T12" fmla="*/ 4 w 5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lnTo>
                    <a:pt x="2" y="6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0" name="Freeform 160">
              <a:extLst>
                <a:ext uri="{FF2B5EF4-FFF2-40B4-BE49-F238E27FC236}">
                  <a16:creationId xmlns:a16="http://schemas.microsoft.com/office/drawing/2014/main" id="{AE6B2FA9-3750-AE59-F307-B1745DB93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5321" y="8132885"/>
              <a:ext cx="5493" cy="5493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2 h 3"/>
                <a:gd name="T4" fmla="*/ 0 w 4"/>
                <a:gd name="T5" fmla="*/ 2 h 3"/>
                <a:gd name="T6" fmla="*/ 0 w 4"/>
                <a:gd name="T7" fmla="*/ 2 h 3"/>
                <a:gd name="T8" fmla="*/ 0 w 4"/>
                <a:gd name="T9" fmla="*/ 0 h 3"/>
                <a:gd name="T10" fmla="*/ 3 w 4"/>
                <a:gd name="T11" fmla="*/ 1 h 3"/>
                <a:gd name="T12" fmla="*/ 3 w 4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1" name="Freeform 161">
              <a:extLst>
                <a:ext uri="{FF2B5EF4-FFF2-40B4-BE49-F238E27FC236}">
                  <a16:creationId xmlns:a16="http://schemas.microsoft.com/office/drawing/2014/main" id="{F79AE57A-E52E-4981-7ED2-7BBA827E6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0016" y="8116397"/>
              <a:ext cx="5497" cy="5497"/>
            </a:xfrm>
            <a:custGeom>
              <a:avLst/>
              <a:gdLst>
                <a:gd name="T0" fmla="*/ 2 w 6"/>
                <a:gd name="T1" fmla="*/ 3 h 6"/>
                <a:gd name="T2" fmla="*/ 2 w 6"/>
                <a:gd name="T3" fmla="*/ 5 h 6"/>
                <a:gd name="T4" fmla="*/ 0 w 6"/>
                <a:gd name="T5" fmla="*/ 5 h 6"/>
                <a:gd name="T6" fmla="*/ 1 w 6"/>
                <a:gd name="T7" fmla="*/ 4 h 6"/>
                <a:gd name="T8" fmla="*/ 2 w 6"/>
                <a:gd name="T9" fmla="*/ 1 h 6"/>
                <a:gd name="T10" fmla="*/ 4 w 6"/>
                <a:gd name="T11" fmla="*/ 0 h 6"/>
                <a:gd name="T12" fmla="*/ 5 w 6"/>
                <a:gd name="T13" fmla="*/ 1 h 6"/>
                <a:gd name="T14" fmla="*/ 4 w 6"/>
                <a:gd name="T15" fmla="*/ 2 h 6"/>
                <a:gd name="T16" fmla="*/ 2 w 6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2" y="3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1" y="4"/>
                  </a:lnTo>
                  <a:lnTo>
                    <a:pt x="2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4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2" name="Freeform 163">
              <a:extLst>
                <a:ext uri="{FF2B5EF4-FFF2-40B4-BE49-F238E27FC236}">
                  <a16:creationId xmlns:a16="http://schemas.microsoft.com/office/drawing/2014/main" id="{AE24836A-B654-C44A-652D-182DD85E6E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6949" y="8022981"/>
              <a:ext cx="16487" cy="10990"/>
            </a:xfrm>
            <a:custGeom>
              <a:avLst/>
              <a:gdLst>
                <a:gd name="T0" fmla="*/ 10 w 12"/>
                <a:gd name="T1" fmla="*/ 0 h 7"/>
                <a:gd name="T2" fmla="*/ 11 w 12"/>
                <a:gd name="T3" fmla="*/ 2 h 7"/>
                <a:gd name="T4" fmla="*/ 11 w 12"/>
                <a:gd name="T5" fmla="*/ 2 h 7"/>
                <a:gd name="T6" fmla="*/ 10 w 12"/>
                <a:gd name="T7" fmla="*/ 3 h 7"/>
                <a:gd name="T8" fmla="*/ 11 w 12"/>
                <a:gd name="T9" fmla="*/ 6 h 7"/>
                <a:gd name="T10" fmla="*/ 8 w 12"/>
                <a:gd name="T11" fmla="*/ 4 h 7"/>
                <a:gd name="T12" fmla="*/ 4 w 12"/>
                <a:gd name="T13" fmla="*/ 5 h 7"/>
                <a:gd name="T14" fmla="*/ 2 w 12"/>
                <a:gd name="T15" fmla="*/ 5 h 7"/>
                <a:gd name="T16" fmla="*/ 0 w 12"/>
                <a:gd name="T17" fmla="*/ 3 h 7"/>
                <a:gd name="T18" fmla="*/ 1 w 12"/>
                <a:gd name="T19" fmla="*/ 2 h 7"/>
                <a:gd name="T20" fmla="*/ 5 w 12"/>
                <a:gd name="T21" fmla="*/ 2 h 7"/>
                <a:gd name="T22" fmla="*/ 7 w 12"/>
                <a:gd name="T23" fmla="*/ 1 h 7"/>
                <a:gd name="T24" fmla="*/ 8 w 12"/>
                <a:gd name="T25" fmla="*/ 2 h 7"/>
                <a:gd name="T26" fmla="*/ 10 w 12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7">
                  <a:moveTo>
                    <a:pt x="10" y="0"/>
                  </a:moveTo>
                  <a:lnTo>
                    <a:pt x="11" y="2"/>
                  </a:lnTo>
                  <a:lnTo>
                    <a:pt x="11" y="2"/>
                  </a:lnTo>
                  <a:lnTo>
                    <a:pt x="10" y="3"/>
                  </a:lnTo>
                  <a:lnTo>
                    <a:pt x="11" y="6"/>
                  </a:lnTo>
                  <a:lnTo>
                    <a:pt x="8" y="4"/>
                  </a:lnTo>
                  <a:lnTo>
                    <a:pt x="4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5" y="2"/>
                  </a:lnTo>
                  <a:lnTo>
                    <a:pt x="7" y="1"/>
                  </a:lnTo>
                  <a:lnTo>
                    <a:pt x="8" y="2"/>
                  </a:lnTo>
                  <a:lnTo>
                    <a:pt x="1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3" name="Freeform 164">
              <a:extLst>
                <a:ext uri="{FF2B5EF4-FFF2-40B4-BE49-F238E27FC236}">
                  <a16:creationId xmlns:a16="http://schemas.microsoft.com/office/drawing/2014/main" id="{555030BA-3620-B49B-B103-3971987B4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4872" y="8072436"/>
              <a:ext cx="5497" cy="5497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0 w 2"/>
                <a:gd name="T5" fmla="*/ 0 h 1"/>
                <a:gd name="T6" fmla="*/ 0 w 2"/>
                <a:gd name="T7" fmla="*/ 0 h 1"/>
                <a:gd name="T8" fmla="*/ 0 w 2"/>
                <a:gd name="T9" fmla="*/ 0 h 1"/>
                <a:gd name="T10" fmla="*/ 1 w 2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4" name="Freeform 165">
              <a:extLst>
                <a:ext uri="{FF2B5EF4-FFF2-40B4-BE49-F238E27FC236}">
                  <a16:creationId xmlns:a16="http://schemas.microsoft.com/office/drawing/2014/main" id="{CD921668-8AFF-BDA2-2D10-73D4593393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4872" y="7962532"/>
              <a:ext cx="5497" cy="5497"/>
            </a:xfrm>
            <a:custGeom>
              <a:avLst/>
              <a:gdLst>
                <a:gd name="T0" fmla="*/ 2 w 5"/>
                <a:gd name="T1" fmla="*/ 4 h 5"/>
                <a:gd name="T2" fmla="*/ 4 w 5"/>
                <a:gd name="T3" fmla="*/ 2 h 5"/>
                <a:gd name="T4" fmla="*/ 3 w 5"/>
                <a:gd name="T5" fmla="*/ 0 h 5"/>
                <a:gd name="T6" fmla="*/ 1 w 5"/>
                <a:gd name="T7" fmla="*/ 1 h 5"/>
                <a:gd name="T8" fmla="*/ 0 w 5"/>
                <a:gd name="T9" fmla="*/ 3 h 5"/>
                <a:gd name="T10" fmla="*/ 0 w 5"/>
                <a:gd name="T11" fmla="*/ 4 h 5"/>
                <a:gd name="T12" fmla="*/ 2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4"/>
                  </a:moveTo>
                  <a:lnTo>
                    <a:pt x="4" y="2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4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5" name="Freeform 167">
              <a:extLst>
                <a:ext uri="{FF2B5EF4-FFF2-40B4-BE49-F238E27FC236}">
                  <a16:creationId xmlns:a16="http://schemas.microsoft.com/office/drawing/2014/main" id="{22FC0C0A-DBD5-1FD5-1D24-7AA423BF9E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2603" y="8001000"/>
              <a:ext cx="71439" cy="76933"/>
            </a:xfrm>
            <a:custGeom>
              <a:avLst/>
              <a:gdLst>
                <a:gd name="T0" fmla="*/ 49 w 56"/>
                <a:gd name="T1" fmla="*/ 44 h 62"/>
                <a:gd name="T2" fmla="*/ 41 w 56"/>
                <a:gd name="T3" fmla="*/ 46 h 62"/>
                <a:gd name="T4" fmla="*/ 39 w 56"/>
                <a:gd name="T5" fmla="*/ 50 h 62"/>
                <a:gd name="T6" fmla="*/ 37 w 56"/>
                <a:gd name="T7" fmla="*/ 49 h 62"/>
                <a:gd name="T8" fmla="*/ 33 w 56"/>
                <a:gd name="T9" fmla="*/ 47 h 62"/>
                <a:gd name="T10" fmla="*/ 23 w 56"/>
                <a:gd name="T11" fmla="*/ 54 h 62"/>
                <a:gd name="T12" fmla="*/ 22 w 56"/>
                <a:gd name="T13" fmla="*/ 60 h 62"/>
                <a:gd name="T14" fmla="*/ 17 w 56"/>
                <a:gd name="T15" fmla="*/ 61 h 62"/>
                <a:gd name="T16" fmla="*/ 17 w 56"/>
                <a:gd name="T17" fmla="*/ 58 h 62"/>
                <a:gd name="T18" fmla="*/ 15 w 56"/>
                <a:gd name="T19" fmla="*/ 47 h 62"/>
                <a:gd name="T20" fmla="*/ 12 w 56"/>
                <a:gd name="T21" fmla="*/ 43 h 62"/>
                <a:gd name="T22" fmla="*/ 6 w 56"/>
                <a:gd name="T23" fmla="*/ 40 h 62"/>
                <a:gd name="T24" fmla="*/ 2 w 56"/>
                <a:gd name="T25" fmla="*/ 32 h 62"/>
                <a:gd name="T26" fmla="*/ 1 w 56"/>
                <a:gd name="T27" fmla="*/ 31 h 62"/>
                <a:gd name="T28" fmla="*/ 1 w 56"/>
                <a:gd name="T29" fmla="*/ 25 h 62"/>
                <a:gd name="T30" fmla="*/ 0 w 56"/>
                <a:gd name="T31" fmla="*/ 22 h 62"/>
                <a:gd name="T32" fmla="*/ 4 w 56"/>
                <a:gd name="T33" fmla="*/ 22 h 62"/>
                <a:gd name="T34" fmla="*/ 9 w 56"/>
                <a:gd name="T35" fmla="*/ 19 h 62"/>
                <a:gd name="T36" fmla="*/ 14 w 56"/>
                <a:gd name="T37" fmla="*/ 17 h 62"/>
                <a:gd name="T38" fmla="*/ 14 w 56"/>
                <a:gd name="T39" fmla="*/ 13 h 62"/>
                <a:gd name="T40" fmla="*/ 19 w 56"/>
                <a:gd name="T41" fmla="*/ 9 h 62"/>
                <a:gd name="T42" fmla="*/ 19 w 56"/>
                <a:gd name="T43" fmla="*/ 6 h 62"/>
                <a:gd name="T44" fmla="*/ 19 w 56"/>
                <a:gd name="T45" fmla="*/ 3 h 62"/>
                <a:gd name="T46" fmla="*/ 23 w 56"/>
                <a:gd name="T47" fmla="*/ 0 h 62"/>
                <a:gd name="T48" fmla="*/ 25 w 56"/>
                <a:gd name="T49" fmla="*/ 1 h 62"/>
                <a:gd name="T50" fmla="*/ 25 w 56"/>
                <a:gd name="T51" fmla="*/ 4 h 62"/>
                <a:gd name="T52" fmla="*/ 30 w 56"/>
                <a:gd name="T53" fmla="*/ 7 h 62"/>
                <a:gd name="T54" fmla="*/ 35 w 56"/>
                <a:gd name="T55" fmla="*/ 10 h 62"/>
                <a:gd name="T56" fmla="*/ 38 w 56"/>
                <a:gd name="T57" fmla="*/ 15 h 62"/>
                <a:gd name="T58" fmla="*/ 44 w 56"/>
                <a:gd name="T59" fmla="*/ 19 h 62"/>
                <a:gd name="T60" fmla="*/ 52 w 56"/>
                <a:gd name="T61" fmla="*/ 26 h 62"/>
                <a:gd name="T62" fmla="*/ 55 w 56"/>
                <a:gd name="T63" fmla="*/ 26 h 62"/>
                <a:gd name="T64" fmla="*/ 54 w 56"/>
                <a:gd name="T65" fmla="*/ 29 h 62"/>
                <a:gd name="T66" fmla="*/ 50 w 56"/>
                <a:gd name="T67" fmla="*/ 38 h 62"/>
                <a:gd name="T68" fmla="*/ 47 w 56"/>
                <a:gd name="T69" fmla="*/ 40 h 62"/>
                <a:gd name="T70" fmla="*/ 49 w 56"/>
                <a:gd name="T71" fmla="*/ 4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6" h="62">
                  <a:moveTo>
                    <a:pt x="49" y="44"/>
                  </a:moveTo>
                  <a:lnTo>
                    <a:pt x="49" y="44"/>
                  </a:lnTo>
                  <a:lnTo>
                    <a:pt x="43" y="45"/>
                  </a:lnTo>
                  <a:lnTo>
                    <a:pt x="41" y="46"/>
                  </a:lnTo>
                  <a:lnTo>
                    <a:pt x="40" y="49"/>
                  </a:lnTo>
                  <a:lnTo>
                    <a:pt x="39" y="50"/>
                  </a:lnTo>
                  <a:lnTo>
                    <a:pt x="39" y="50"/>
                  </a:lnTo>
                  <a:lnTo>
                    <a:pt x="37" y="49"/>
                  </a:lnTo>
                  <a:lnTo>
                    <a:pt x="35" y="47"/>
                  </a:lnTo>
                  <a:lnTo>
                    <a:pt x="33" y="47"/>
                  </a:lnTo>
                  <a:lnTo>
                    <a:pt x="24" y="51"/>
                  </a:lnTo>
                  <a:lnTo>
                    <a:pt x="23" y="54"/>
                  </a:lnTo>
                  <a:lnTo>
                    <a:pt x="22" y="59"/>
                  </a:lnTo>
                  <a:lnTo>
                    <a:pt x="22" y="60"/>
                  </a:lnTo>
                  <a:lnTo>
                    <a:pt x="21" y="61"/>
                  </a:lnTo>
                  <a:lnTo>
                    <a:pt x="17" y="61"/>
                  </a:lnTo>
                  <a:lnTo>
                    <a:pt x="17" y="60"/>
                  </a:lnTo>
                  <a:lnTo>
                    <a:pt x="17" y="58"/>
                  </a:lnTo>
                  <a:lnTo>
                    <a:pt x="17" y="54"/>
                  </a:lnTo>
                  <a:lnTo>
                    <a:pt x="15" y="47"/>
                  </a:lnTo>
                  <a:lnTo>
                    <a:pt x="14" y="45"/>
                  </a:lnTo>
                  <a:lnTo>
                    <a:pt x="12" y="43"/>
                  </a:lnTo>
                  <a:lnTo>
                    <a:pt x="10" y="42"/>
                  </a:lnTo>
                  <a:lnTo>
                    <a:pt x="6" y="40"/>
                  </a:lnTo>
                  <a:lnTo>
                    <a:pt x="4" y="37"/>
                  </a:lnTo>
                  <a:lnTo>
                    <a:pt x="2" y="32"/>
                  </a:lnTo>
                  <a:lnTo>
                    <a:pt x="1" y="31"/>
                  </a:lnTo>
                  <a:lnTo>
                    <a:pt x="1" y="31"/>
                  </a:lnTo>
                  <a:lnTo>
                    <a:pt x="2" y="28"/>
                  </a:lnTo>
                  <a:lnTo>
                    <a:pt x="1" y="25"/>
                  </a:lnTo>
                  <a:lnTo>
                    <a:pt x="0" y="23"/>
                  </a:lnTo>
                  <a:lnTo>
                    <a:pt x="0" y="22"/>
                  </a:lnTo>
                  <a:lnTo>
                    <a:pt x="3" y="22"/>
                  </a:lnTo>
                  <a:lnTo>
                    <a:pt x="4" y="22"/>
                  </a:lnTo>
                  <a:lnTo>
                    <a:pt x="6" y="20"/>
                  </a:lnTo>
                  <a:lnTo>
                    <a:pt x="9" y="19"/>
                  </a:lnTo>
                  <a:lnTo>
                    <a:pt x="14" y="18"/>
                  </a:lnTo>
                  <a:lnTo>
                    <a:pt x="14" y="17"/>
                  </a:lnTo>
                  <a:lnTo>
                    <a:pt x="13" y="15"/>
                  </a:lnTo>
                  <a:lnTo>
                    <a:pt x="14" y="13"/>
                  </a:lnTo>
                  <a:lnTo>
                    <a:pt x="19" y="10"/>
                  </a:lnTo>
                  <a:lnTo>
                    <a:pt x="19" y="9"/>
                  </a:lnTo>
                  <a:lnTo>
                    <a:pt x="20" y="7"/>
                  </a:lnTo>
                  <a:lnTo>
                    <a:pt x="19" y="6"/>
                  </a:lnTo>
                  <a:lnTo>
                    <a:pt x="18" y="4"/>
                  </a:lnTo>
                  <a:lnTo>
                    <a:pt x="19" y="3"/>
                  </a:lnTo>
                  <a:lnTo>
                    <a:pt x="21" y="2"/>
                  </a:lnTo>
                  <a:lnTo>
                    <a:pt x="23" y="0"/>
                  </a:lnTo>
                  <a:lnTo>
                    <a:pt x="24" y="0"/>
                  </a:lnTo>
                  <a:lnTo>
                    <a:pt x="25" y="1"/>
                  </a:lnTo>
                  <a:lnTo>
                    <a:pt x="25" y="3"/>
                  </a:lnTo>
                  <a:lnTo>
                    <a:pt x="25" y="4"/>
                  </a:lnTo>
                  <a:lnTo>
                    <a:pt x="27" y="5"/>
                  </a:lnTo>
                  <a:lnTo>
                    <a:pt x="30" y="7"/>
                  </a:lnTo>
                  <a:lnTo>
                    <a:pt x="33" y="8"/>
                  </a:lnTo>
                  <a:lnTo>
                    <a:pt x="35" y="10"/>
                  </a:lnTo>
                  <a:lnTo>
                    <a:pt x="37" y="13"/>
                  </a:lnTo>
                  <a:lnTo>
                    <a:pt x="38" y="15"/>
                  </a:lnTo>
                  <a:lnTo>
                    <a:pt x="41" y="17"/>
                  </a:lnTo>
                  <a:lnTo>
                    <a:pt x="44" y="19"/>
                  </a:lnTo>
                  <a:lnTo>
                    <a:pt x="43" y="23"/>
                  </a:lnTo>
                  <a:lnTo>
                    <a:pt x="52" y="26"/>
                  </a:lnTo>
                  <a:lnTo>
                    <a:pt x="54" y="26"/>
                  </a:lnTo>
                  <a:lnTo>
                    <a:pt x="55" y="26"/>
                  </a:lnTo>
                  <a:lnTo>
                    <a:pt x="55" y="27"/>
                  </a:lnTo>
                  <a:lnTo>
                    <a:pt x="54" y="29"/>
                  </a:lnTo>
                  <a:lnTo>
                    <a:pt x="50" y="37"/>
                  </a:lnTo>
                  <a:lnTo>
                    <a:pt x="50" y="38"/>
                  </a:lnTo>
                  <a:lnTo>
                    <a:pt x="47" y="40"/>
                  </a:lnTo>
                  <a:lnTo>
                    <a:pt x="47" y="40"/>
                  </a:lnTo>
                  <a:lnTo>
                    <a:pt x="48" y="43"/>
                  </a:lnTo>
                  <a:lnTo>
                    <a:pt x="49" y="4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6" name="Freeform 169">
              <a:extLst>
                <a:ext uri="{FF2B5EF4-FFF2-40B4-BE49-F238E27FC236}">
                  <a16:creationId xmlns:a16="http://schemas.microsoft.com/office/drawing/2014/main" id="{8EFD4120-D739-F8A6-D67A-5CA7C3E6FA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5574" y="7187712"/>
              <a:ext cx="236295" cy="175846"/>
            </a:xfrm>
            <a:custGeom>
              <a:avLst/>
              <a:gdLst>
                <a:gd name="T0" fmla="*/ 4 w 188"/>
                <a:gd name="T1" fmla="*/ 56 h 141"/>
                <a:gd name="T2" fmla="*/ 8 w 188"/>
                <a:gd name="T3" fmla="*/ 45 h 141"/>
                <a:gd name="T4" fmla="*/ 4 w 188"/>
                <a:gd name="T5" fmla="*/ 59 h 141"/>
                <a:gd name="T6" fmla="*/ 182 w 188"/>
                <a:gd name="T7" fmla="*/ 44 h 141"/>
                <a:gd name="T8" fmla="*/ 177 w 188"/>
                <a:gd name="T9" fmla="*/ 58 h 141"/>
                <a:gd name="T10" fmla="*/ 184 w 188"/>
                <a:gd name="T11" fmla="*/ 62 h 141"/>
                <a:gd name="T12" fmla="*/ 186 w 188"/>
                <a:gd name="T13" fmla="*/ 65 h 141"/>
                <a:gd name="T14" fmla="*/ 182 w 188"/>
                <a:gd name="T15" fmla="*/ 72 h 141"/>
                <a:gd name="T16" fmla="*/ 170 w 188"/>
                <a:gd name="T17" fmla="*/ 74 h 141"/>
                <a:gd name="T18" fmla="*/ 166 w 188"/>
                <a:gd name="T19" fmla="*/ 81 h 141"/>
                <a:gd name="T20" fmla="*/ 156 w 188"/>
                <a:gd name="T21" fmla="*/ 88 h 141"/>
                <a:gd name="T22" fmla="*/ 154 w 188"/>
                <a:gd name="T23" fmla="*/ 102 h 141"/>
                <a:gd name="T24" fmla="*/ 151 w 188"/>
                <a:gd name="T25" fmla="*/ 108 h 141"/>
                <a:gd name="T26" fmla="*/ 149 w 188"/>
                <a:gd name="T27" fmla="*/ 117 h 141"/>
                <a:gd name="T28" fmla="*/ 155 w 188"/>
                <a:gd name="T29" fmla="*/ 119 h 141"/>
                <a:gd name="T30" fmla="*/ 155 w 188"/>
                <a:gd name="T31" fmla="*/ 125 h 141"/>
                <a:gd name="T32" fmla="*/ 147 w 188"/>
                <a:gd name="T33" fmla="*/ 125 h 141"/>
                <a:gd name="T34" fmla="*/ 147 w 188"/>
                <a:gd name="T35" fmla="*/ 119 h 141"/>
                <a:gd name="T36" fmla="*/ 140 w 188"/>
                <a:gd name="T37" fmla="*/ 120 h 141"/>
                <a:gd name="T38" fmla="*/ 132 w 188"/>
                <a:gd name="T39" fmla="*/ 127 h 141"/>
                <a:gd name="T40" fmla="*/ 124 w 188"/>
                <a:gd name="T41" fmla="*/ 133 h 141"/>
                <a:gd name="T42" fmla="*/ 114 w 188"/>
                <a:gd name="T43" fmla="*/ 137 h 141"/>
                <a:gd name="T44" fmla="*/ 105 w 188"/>
                <a:gd name="T45" fmla="*/ 136 h 141"/>
                <a:gd name="T46" fmla="*/ 97 w 188"/>
                <a:gd name="T47" fmla="*/ 137 h 141"/>
                <a:gd name="T48" fmla="*/ 85 w 188"/>
                <a:gd name="T49" fmla="*/ 138 h 141"/>
                <a:gd name="T50" fmla="*/ 83 w 188"/>
                <a:gd name="T51" fmla="*/ 133 h 141"/>
                <a:gd name="T52" fmla="*/ 79 w 188"/>
                <a:gd name="T53" fmla="*/ 123 h 141"/>
                <a:gd name="T54" fmla="*/ 70 w 188"/>
                <a:gd name="T55" fmla="*/ 117 h 141"/>
                <a:gd name="T56" fmla="*/ 67 w 188"/>
                <a:gd name="T57" fmla="*/ 115 h 141"/>
                <a:gd name="T58" fmla="*/ 61 w 188"/>
                <a:gd name="T59" fmla="*/ 112 h 141"/>
                <a:gd name="T60" fmla="*/ 57 w 188"/>
                <a:gd name="T61" fmla="*/ 107 h 141"/>
                <a:gd name="T62" fmla="*/ 62 w 188"/>
                <a:gd name="T63" fmla="*/ 88 h 141"/>
                <a:gd name="T64" fmla="*/ 55 w 188"/>
                <a:gd name="T65" fmla="*/ 81 h 141"/>
                <a:gd name="T66" fmla="*/ 40 w 188"/>
                <a:gd name="T67" fmla="*/ 76 h 141"/>
                <a:gd name="T68" fmla="*/ 25 w 188"/>
                <a:gd name="T69" fmla="*/ 70 h 141"/>
                <a:gd name="T70" fmla="*/ 16 w 188"/>
                <a:gd name="T71" fmla="*/ 64 h 141"/>
                <a:gd name="T72" fmla="*/ 11 w 188"/>
                <a:gd name="T73" fmla="*/ 64 h 141"/>
                <a:gd name="T74" fmla="*/ 9 w 188"/>
                <a:gd name="T75" fmla="*/ 45 h 141"/>
                <a:gd name="T76" fmla="*/ 5 w 188"/>
                <a:gd name="T77" fmla="*/ 19 h 141"/>
                <a:gd name="T78" fmla="*/ 27 w 188"/>
                <a:gd name="T79" fmla="*/ 4 h 141"/>
                <a:gd name="T80" fmla="*/ 47 w 188"/>
                <a:gd name="T81" fmla="*/ 0 h 141"/>
                <a:gd name="T82" fmla="*/ 63 w 188"/>
                <a:gd name="T83" fmla="*/ 0 h 141"/>
                <a:gd name="T84" fmla="*/ 71 w 188"/>
                <a:gd name="T85" fmla="*/ 4 h 141"/>
                <a:gd name="T86" fmla="*/ 90 w 188"/>
                <a:gd name="T87" fmla="*/ 4 h 141"/>
                <a:gd name="T88" fmla="*/ 103 w 188"/>
                <a:gd name="T89" fmla="*/ 8 h 141"/>
                <a:gd name="T90" fmla="*/ 116 w 188"/>
                <a:gd name="T91" fmla="*/ 6 h 141"/>
                <a:gd name="T92" fmla="*/ 125 w 188"/>
                <a:gd name="T93" fmla="*/ 0 h 141"/>
                <a:gd name="T94" fmla="*/ 133 w 188"/>
                <a:gd name="T95" fmla="*/ 11 h 141"/>
                <a:gd name="T96" fmla="*/ 152 w 188"/>
                <a:gd name="T97" fmla="*/ 17 h 141"/>
                <a:gd name="T98" fmla="*/ 165 w 188"/>
                <a:gd name="T99" fmla="*/ 29 h 141"/>
                <a:gd name="T100" fmla="*/ 176 w 188"/>
                <a:gd name="T101" fmla="*/ 4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8" h="141">
                  <a:moveTo>
                    <a:pt x="2" y="64"/>
                  </a:moveTo>
                  <a:lnTo>
                    <a:pt x="0" y="63"/>
                  </a:lnTo>
                  <a:lnTo>
                    <a:pt x="4" y="56"/>
                  </a:lnTo>
                  <a:lnTo>
                    <a:pt x="6" y="52"/>
                  </a:lnTo>
                  <a:lnTo>
                    <a:pt x="6" y="47"/>
                  </a:lnTo>
                  <a:lnTo>
                    <a:pt x="8" y="45"/>
                  </a:lnTo>
                  <a:lnTo>
                    <a:pt x="8" y="47"/>
                  </a:lnTo>
                  <a:lnTo>
                    <a:pt x="7" y="52"/>
                  </a:lnTo>
                  <a:lnTo>
                    <a:pt x="4" y="59"/>
                  </a:lnTo>
                  <a:lnTo>
                    <a:pt x="2" y="64"/>
                  </a:lnTo>
                  <a:close/>
                  <a:moveTo>
                    <a:pt x="182" y="42"/>
                  </a:moveTo>
                  <a:lnTo>
                    <a:pt x="182" y="44"/>
                  </a:lnTo>
                  <a:lnTo>
                    <a:pt x="181" y="48"/>
                  </a:lnTo>
                  <a:lnTo>
                    <a:pt x="179" y="54"/>
                  </a:lnTo>
                  <a:lnTo>
                    <a:pt x="177" y="58"/>
                  </a:lnTo>
                  <a:lnTo>
                    <a:pt x="177" y="60"/>
                  </a:lnTo>
                  <a:lnTo>
                    <a:pt x="179" y="61"/>
                  </a:lnTo>
                  <a:lnTo>
                    <a:pt x="184" y="62"/>
                  </a:lnTo>
                  <a:lnTo>
                    <a:pt x="187" y="63"/>
                  </a:lnTo>
                  <a:lnTo>
                    <a:pt x="187" y="64"/>
                  </a:lnTo>
                  <a:lnTo>
                    <a:pt x="186" y="65"/>
                  </a:lnTo>
                  <a:lnTo>
                    <a:pt x="184" y="66"/>
                  </a:lnTo>
                  <a:lnTo>
                    <a:pt x="183" y="67"/>
                  </a:lnTo>
                  <a:lnTo>
                    <a:pt x="182" y="72"/>
                  </a:lnTo>
                  <a:lnTo>
                    <a:pt x="172" y="71"/>
                  </a:lnTo>
                  <a:lnTo>
                    <a:pt x="171" y="72"/>
                  </a:lnTo>
                  <a:lnTo>
                    <a:pt x="170" y="74"/>
                  </a:lnTo>
                  <a:lnTo>
                    <a:pt x="170" y="76"/>
                  </a:lnTo>
                  <a:lnTo>
                    <a:pt x="168" y="79"/>
                  </a:lnTo>
                  <a:lnTo>
                    <a:pt x="166" y="81"/>
                  </a:lnTo>
                  <a:lnTo>
                    <a:pt x="162" y="82"/>
                  </a:lnTo>
                  <a:lnTo>
                    <a:pt x="159" y="83"/>
                  </a:lnTo>
                  <a:lnTo>
                    <a:pt x="156" y="88"/>
                  </a:lnTo>
                  <a:lnTo>
                    <a:pt x="154" y="94"/>
                  </a:lnTo>
                  <a:lnTo>
                    <a:pt x="154" y="99"/>
                  </a:lnTo>
                  <a:lnTo>
                    <a:pt x="154" y="102"/>
                  </a:lnTo>
                  <a:lnTo>
                    <a:pt x="154" y="103"/>
                  </a:lnTo>
                  <a:lnTo>
                    <a:pt x="153" y="105"/>
                  </a:lnTo>
                  <a:lnTo>
                    <a:pt x="151" y="108"/>
                  </a:lnTo>
                  <a:lnTo>
                    <a:pt x="149" y="113"/>
                  </a:lnTo>
                  <a:lnTo>
                    <a:pt x="148" y="116"/>
                  </a:lnTo>
                  <a:lnTo>
                    <a:pt x="149" y="117"/>
                  </a:lnTo>
                  <a:lnTo>
                    <a:pt x="151" y="117"/>
                  </a:lnTo>
                  <a:lnTo>
                    <a:pt x="153" y="117"/>
                  </a:lnTo>
                  <a:lnTo>
                    <a:pt x="155" y="119"/>
                  </a:lnTo>
                  <a:lnTo>
                    <a:pt x="155" y="122"/>
                  </a:lnTo>
                  <a:lnTo>
                    <a:pt x="155" y="123"/>
                  </a:lnTo>
                  <a:lnTo>
                    <a:pt x="155" y="125"/>
                  </a:lnTo>
                  <a:lnTo>
                    <a:pt x="153" y="126"/>
                  </a:lnTo>
                  <a:lnTo>
                    <a:pt x="149" y="126"/>
                  </a:lnTo>
                  <a:lnTo>
                    <a:pt x="147" y="125"/>
                  </a:lnTo>
                  <a:lnTo>
                    <a:pt x="147" y="124"/>
                  </a:lnTo>
                  <a:lnTo>
                    <a:pt x="148" y="122"/>
                  </a:lnTo>
                  <a:lnTo>
                    <a:pt x="147" y="119"/>
                  </a:lnTo>
                  <a:lnTo>
                    <a:pt x="146" y="117"/>
                  </a:lnTo>
                  <a:lnTo>
                    <a:pt x="143" y="120"/>
                  </a:lnTo>
                  <a:lnTo>
                    <a:pt x="140" y="120"/>
                  </a:lnTo>
                  <a:lnTo>
                    <a:pt x="137" y="122"/>
                  </a:lnTo>
                  <a:lnTo>
                    <a:pt x="135" y="125"/>
                  </a:lnTo>
                  <a:lnTo>
                    <a:pt x="132" y="127"/>
                  </a:lnTo>
                  <a:lnTo>
                    <a:pt x="127" y="125"/>
                  </a:lnTo>
                  <a:lnTo>
                    <a:pt x="125" y="127"/>
                  </a:lnTo>
                  <a:lnTo>
                    <a:pt x="124" y="133"/>
                  </a:lnTo>
                  <a:lnTo>
                    <a:pt x="124" y="135"/>
                  </a:lnTo>
                  <a:lnTo>
                    <a:pt x="119" y="135"/>
                  </a:lnTo>
                  <a:lnTo>
                    <a:pt x="114" y="137"/>
                  </a:lnTo>
                  <a:lnTo>
                    <a:pt x="109" y="140"/>
                  </a:lnTo>
                  <a:lnTo>
                    <a:pt x="107" y="138"/>
                  </a:lnTo>
                  <a:lnTo>
                    <a:pt x="105" y="136"/>
                  </a:lnTo>
                  <a:lnTo>
                    <a:pt x="102" y="136"/>
                  </a:lnTo>
                  <a:lnTo>
                    <a:pt x="99" y="137"/>
                  </a:lnTo>
                  <a:lnTo>
                    <a:pt x="97" y="137"/>
                  </a:lnTo>
                  <a:lnTo>
                    <a:pt x="95" y="137"/>
                  </a:lnTo>
                  <a:lnTo>
                    <a:pt x="91" y="138"/>
                  </a:lnTo>
                  <a:lnTo>
                    <a:pt x="85" y="138"/>
                  </a:lnTo>
                  <a:lnTo>
                    <a:pt x="83" y="137"/>
                  </a:lnTo>
                  <a:lnTo>
                    <a:pt x="83" y="136"/>
                  </a:lnTo>
                  <a:lnTo>
                    <a:pt x="83" y="133"/>
                  </a:lnTo>
                  <a:lnTo>
                    <a:pt x="83" y="129"/>
                  </a:lnTo>
                  <a:lnTo>
                    <a:pt x="81" y="126"/>
                  </a:lnTo>
                  <a:lnTo>
                    <a:pt x="79" y="123"/>
                  </a:lnTo>
                  <a:lnTo>
                    <a:pt x="76" y="121"/>
                  </a:lnTo>
                  <a:lnTo>
                    <a:pt x="72" y="118"/>
                  </a:lnTo>
                  <a:lnTo>
                    <a:pt x="70" y="117"/>
                  </a:lnTo>
                  <a:lnTo>
                    <a:pt x="69" y="117"/>
                  </a:lnTo>
                  <a:lnTo>
                    <a:pt x="68" y="116"/>
                  </a:lnTo>
                  <a:lnTo>
                    <a:pt x="67" y="115"/>
                  </a:lnTo>
                  <a:lnTo>
                    <a:pt x="66" y="114"/>
                  </a:lnTo>
                  <a:lnTo>
                    <a:pt x="64" y="112"/>
                  </a:lnTo>
                  <a:lnTo>
                    <a:pt x="61" y="112"/>
                  </a:lnTo>
                  <a:lnTo>
                    <a:pt x="60" y="115"/>
                  </a:lnTo>
                  <a:lnTo>
                    <a:pt x="58" y="111"/>
                  </a:lnTo>
                  <a:lnTo>
                    <a:pt x="57" y="107"/>
                  </a:lnTo>
                  <a:lnTo>
                    <a:pt x="57" y="103"/>
                  </a:lnTo>
                  <a:lnTo>
                    <a:pt x="58" y="99"/>
                  </a:lnTo>
                  <a:lnTo>
                    <a:pt x="62" y="88"/>
                  </a:lnTo>
                  <a:lnTo>
                    <a:pt x="62" y="86"/>
                  </a:lnTo>
                  <a:lnTo>
                    <a:pt x="59" y="83"/>
                  </a:lnTo>
                  <a:lnTo>
                    <a:pt x="55" y="81"/>
                  </a:lnTo>
                  <a:lnTo>
                    <a:pt x="53" y="76"/>
                  </a:lnTo>
                  <a:lnTo>
                    <a:pt x="47" y="75"/>
                  </a:lnTo>
                  <a:lnTo>
                    <a:pt x="40" y="76"/>
                  </a:lnTo>
                  <a:lnTo>
                    <a:pt x="38" y="75"/>
                  </a:lnTo>
                  <a:lnTo>
                    <a:pt x="31" y="73"/>
                  </a:lnTo>
                  <a:lnTo>
                    <a:pt x="25" y="70"/>
                  </a:lnTo>
                  <a:lnTo>
                    <a:pt x="21" y="68"/>
                  </a:lnTo>
                  <a:lnTo>
                    <a:pt x="18" y="66"/>
                  </a:lnTo>
                  <a:lnTo>
                    <a:pt x="16" y="64"/>
                  </a:lnTo>
                  <a:lnTo>
                    <a:pt x="13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0" y="60"/>
                  </a:lnTo>
                  <a:lnTo>
                    <a:pt x="11" y="53"/>
                  </a:lnTo>
                  <a:lnTo>
                    <a:pt x="9" y="45"/>
                  </a:lnTo>
                  <a:lnTo>
                    <a:pt x="6" y="33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14" y="12"/>
                  </a:lnTo>
                  <a:lnTo>
                    <a:pt x="24" y="5"/>
                  </a:lnTo>
                  <a:lnTo>
                    <a:pt x="27" y="4"/>
                  </a:lnTo>
                  <a:lnTo>
                    <a:pt x="37" y="0"/>
                  </a:lnTo>
                  <a:lnTo>
                    <a:pt x="38" y="0"/>
                  </a:lnTo>
                  <a:lnTo>
                    <a:pt x="47" y="0"/>
                  </a:lnTo>
                  <a:lnTo>
                    <a:pt x="54" y="1"/>
                  </a:lnTo>
                  <a:lnTo>
                    <a:pt x="60" y="1"/>
                  </a:lnTo>
                  <a:lnTo>
                    <a:pt x="63" y="0"/>
                  </a:lnTo>
                  <a:lnTo>
                    <a:pt x="66" y="1"/>
                  </a:lnTo>
                  <a:lnTo>
                    <a:pt x="69" y="4"/>
                  </a:lnTo>
                  <a:lnTo>
                    <a:pt x="71" y="4"/>
                  </a:lnTo>
                  <a:lnTo>
                    <a:pt x="73" y="2"/>
                  </a:lnTo>
                  <a:lnTo>
                    <a:pt x="86" y="4"/>
                  </a:lnTo>
                  <a:lnTo>
                    <a:pt x="90" y="4"/>
                  </a:lnTo>
                  <a:lnTo>
                    <a:pt x="93" y="4"/>
                  </a:lnTo>
                  <a:lnTo>
                    <a:pt x="99" y="6"/>
                  </a:lnTo>
                  <a:lnTo>
                    <a:pt x="103" y="8"/>
                  </a:lnTo>
                  <a:lnTo>
                    <a:pt x="111" y="7"/>
                  </a:lnTo>
                  <a:lnTo>
                    <a:pt x="114" y="7"/>
                  </a:lnTo>
                  <a:lnTo>
                    <a:pt x="116" y="6"/>
                  </a:lnTo>
                  <a:lnTo>
                    <a:pt x="121" y="1"/>
                  </a:lnTo>
                  <a:lnTo>
                    <a:pt x="124" y="0"/>
                  </a:lnTo>
                  <a:lnTo>
                    <a:pt x="125" y="0"/>
                  </a:lnTo>
                  <a:lnTo>
                    <a:pt x="128" y="0"/>
                  </a:lnTo>
                  <a:lnTo>
                    <a:pt x="129" y="4"/>
                  </a:lnTo>
                  <a:lnTo>
                    <a:pt x="133" y="11"/>
                  </a:lnTo>
                  <a:lnTo>
                    <a:pt x="138" y="13"/>
                  </a:lnTo>
                  <a:lnTo>
                    <a:pt x="149" y="15"/>
                  </a:lnTo>
                  <a:lnTo>
                    <a:pt x="152" y="17"/>
                  </a:lnTo>
                  <a:lnTo>
                    <a:pt x="159" y="23"/>
                  </a:lnTo>
                  <a:lnTo>
                    <a:pt x="163" y="26"/>
                  </a:lnTo>
                  <a:lnTo>
                    <a:pt x="165" y="29"/>
                  </a:lnTo>
                  <a:lnTo>
                    <a:pt x="170" y="34"/>
                  </a:lnTo>
                  <a:lnTo>
                    <a:pt x="171" y="37"/>
                  </a:lnTo>
                  <a:lnTo>
                    <a:pt x="176" y="40"/>
                  </a:lnTo>
                  <a:lnTo>
                    <a:pt x="180" y="41"/>
                  </a:lnTo>
                  <a:lnTo>
                    <a:pt x="182" y="4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7" name="Freeform 170">
              <a:extLst>
                <a:ext uri="{FF2B5EF4-FFF2-40B4-BE49-F238E27FC236}">
                  <a16:creationId xmlns:a16="http://schemas.microsoft.com/office/drawing/2014/main" id="{153AB4DF-0B4F-5237-B4CD-D2AF13961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5574" y="7242663"/>
              <a:ext cx="10990" cy="27474"/>
            </a:xfrm>
            <a:custGeom>
              <a:avLst/>
              <a:gdLst>
                <a:gd name="T0" fmla="*/ 2 w 9"/>
                <a:gd name="T1" fmla="*/ 19 h 20"/>
                <a:gd name="T2" fmla="*/ 0 w 9"/>
                <a:gd name="T3" fmla="*/ 18 h 20"/>
                <a:gd name="T4" fmla="*/ 4 w 9"/>
                <a:gd name="T5" fmla="*/ 11 h 20"/>
                <a:gd name="T6" fmla="*/ 6 w 9"/>
                <a:gd name="T7" fmla="*/ 7 h 20"/>
                <a:gd name="T8" fmla="*/ 6 w 9"/>
                <a:gd name="T9" fmla="*/ 2 h 20"/>
                <a:gd name="T10" fmla="*/ 8 w 9"/>
                <a:gd name="T11" fmla="*/ 0 h 20"/>
                <a:gd name="T12" fmla="*/ 8 w 9"/>
                <a:gd name="T13" fmla="*/ 2 h 20"/>
                <a:gd name="T14" fmla="*/ 7 w 9"/>
                <a:gd name="T15" fmla="*/ 7 h 20"/>
                <a:gd name="T16" fmla="*/ 4 w 9"/>
                <a:gd name="T17" fmla="*/ 14 h 20"/>
                <a:gd name="T18" fmla="*/ 2 w 9"/>
                <a:gd name="T19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20">
                  <a:moveTo>
                    <a:pt x="2" y="19"/>
                  </a:moveTo>
                  <a:lnTo>
                    <a:pt x="0" y="18"/>
                  </a:lnTo>
                  <a:lnTo>
                    <a:pt x="4" y="11"/>
                  </a:lnTo>
                  <a:lnTo>
                    <a:pt x="6" y="7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2"/>
                  </a:lnTo>
                  <a:lnTo>
                    <a:pt x="7" y="7"/>
                  </a:lnTo>
                  <a:lnTo>
                    <a:pt x="4" y="14"/>
                  </a:lnTo>
                  <a:lnTo>
                    <a:pt x="2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8" name="Freeform 172">
              <a:extLst>
                <a:ext uri="{FF2B5EF4-FFF2-40B4-BE49-F238E27FC236}">
                  <a16:creationId xmlns:a16="http://schemas.microsoft.com/office/drawing/2014/main" id="{F775A651-0FE4-F8BB-2B91-14C6BF534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1103" y="7599849"/>
              <a:ext cx="32971" cy="43962"/>
            </a:xfrm>
            <a:custGeom>
              <a:avLst/>
              <a:gdLst>
                <a:gd name="T0" fmla="*/ 13 w 25"/>
                <a:gd name="T1" fmla="*/ 2 h 37"/>
                <a:gd name="T2" fmla="*/ 12 w 25"/>
                <a:gd name="T3" fmla="*/ 3 h 37"/>
                <a:gd name="T4" fmla="*/ 12 w 25"/>
                <a:gd name="T5" fmla="*/ 6 h 37"/>
                <a:gd name="T6" fmla="*/ 13 w 25"/>
                <a:gd name="T7" fmla="*/ 9 h 37"/>
                <a:gd name="T8" fmla="*/ 15 w 25"/>
                <a:gd name="T9" fmla="*/ 12 h 37"/>
                <a:gd name="T10" fmla="*/ 17 w 25"/>
                <a:gd name="T11" fmla="*/ 14 h 37"/>
                <a:gd name="T12" fmla="*/ 19 w 25"/>
                <a:gd name="T13" fmla="*/ 16 h 37"/>
                <a:gd name="T14" fmla="*/ 23 w 25"/>
                <a:gd name="T15" fmla="*/ 18 h 37"/>
                <a:gd name="T16" fmla="*/ 24 w 25"/>
                <a:gd name="T17" fmla="*/ 18 h 37"/>
                <a:gd name="T18" fmla="*/ 24 w 25"/>
                <a:gd name="T19" fmla="*/ 20 h 37"/>
                <a:gd name="T20" fmla="*/ 24 w 25"/>
                <a:gd name="T21" fmla="*/ 23 h 37"/>
                <a:gd name="T22" fmla="*/ 23 w 25"/>
                <a:gd name="T23" fmla="*/ 24 h 37"/>
                <a:gd name="T24" fmla="*/ 22 w 25"/>
                <a:gd name="T25" fmla="*/ 26 h 37"/>
                <a:gd name="T26" fmla="*/ 21 w 25"/>
                <a:gd name="T27" fmla="*/ 28 h 37"/>
                <a:gd name="T28" fmla="*/ 20 w 25"/>
                <a:gd name="T29" fmla="*/ 32 h 37"/>
                <a:gd name="T30" fmla="*/ 20 w 25"/>
                <a:gd name="T31" fmla="*/ 35 h 37"/>
                <a:gd name="T32" fmla="*/ 18 w 25"/>
                <a:gd name="T33" fmla="*/ 34 h 37"/>
                <a:gd name="T34" fmla="*/ 17 w 25"/>
                <a:gd name="T35" fmla="*/ 33 h 37"/>
                <a:gd name="T36" fmla="*/ 15 w 25"/>
                <a:gd name="T37" fmla="*/ 32 h 37"/>
                <a:gd name="T38" fmla="*/ 13 w 25"/>
                <a:gd name="T39" fmla="*/ 33 h 37"/>
                <a:gd name="T40" fmla="*/ 11 w 25"/>
                <a:gd name="T41" fmla="*/ 35 h 37"/>
                <a:gd name="T42" fmla="*/ 9 w 25"/>
                <a:gd name="T43" fmla="*/ 36 h 37"/>
                <a:gd name="T44" fmla="*/ 7 w 25"/>
                <a:gd name="T45" fmla="*/ 35 h 37"/>
                <a:gd name="T46" fmla="*/ 7 w 25"/>
                <a:gd name="T47" fmla="*/ 34 h 37"/>
                <a:gd name="T48" fmla="*/ 5 w 25"/>
                <a:gd name="T49" fmla="*/ 33 h 37"/>
                <a:gd name="T50" fmla="*/ 3 w 25"/>
                <a:gd name="T51" fmla="*/ 32 h 37"/>
                <a:gd name="T52" fmla="*/ 2 w 25"/>
                <a:gd name="T53" fmla="*/ 31 h 37"/>
                <a:gd name="T54" fmla="*/ 3 w 25"/>
                <a:gd name="T55" fmla="*/ 30 h 37"/>
                <a:gd name="T56" fmla="*/ 4 w 25"/>
                <a:gd name="T57" fmla="*/ 29 h 37"/>
                <a:gd name="T58" fmla="*/ 4 w 25"/>
                <a:gd name="T59" fmla="*/ 27 h 37"/>
                <a:gd name="T60" fmla="*/ 5 w 25"/>
                <a:gd name="T61" fmla="*/ 26 h 37"/>
                <a:gd name="T62" fmla="*/ 3 w 25"/>
                <a:gd name="T63" fmla="*/ 21 h 37"/>
                <a:gd name="T64" fmla="*/ 2 w 25"/>
                <a:gd name="T65" fmla="*/ 20 h 37"/>
                <a:gd name="T66" fmla="*/ 0 w 25"/>
                <a:gd name="T67" fmla="*/ 18 h 37"/>
                <a:gd name="T68" fmla="*/ 0 w 25"/>
                <a:gd name="T69" fmla="*/ 17 h 37"/>
                <a:gd name="T70" fmla="*/ 0 w 25"/>
                <a:gd name="T71" fmla="*/ 15 h 37"/>
                <a:gd name="T72" fmla="*/ 0 w 25"/>
                <a:gd name="T73" fmla="*/ 14 h 37"/>
                <a:gd name="T74" fmla="*/ 0 w 25"/>
                <a:gd name="T75" fmla="*/ 12 h 37"/>
                <a:gd name="T76" fmla="*/ 2 w 25"/>
                <a:gd name="T77" fmla="*/ 10 h 37"/>
                <a:gd name="T78" fmla="*/ 3 w 25"/>
                <a:gd name="T79" fmla="*/ 8 h 37"/>
                <a:gd name="T80" fmla="*/ 5 w 25"/>
                <a:gd name="T81" fmla="*/ 4 h 37"/>
                <a:gd name="T82" fmla="*/ 8 w 25"/>
                <a:gd name="T83" fmla="*/ 0 h 37"/>
                <a:gd name="T84" fmla="*/ 10 w 25"/>
                <a:gd name="T85" fmla="*/ 1 h 37"/>
                <a:gd name="T86" fmla="*/ 12 w 25"/>
                <a:gd name="T87" fmla="*/ 1 h 37"/>
                <a:gd name="T88" fmla="*/ 12 w 25"/>
                <a:gd name="T89" fmla="*/ 2 h 37"/>
                <a:gd name="T90" fmla="*/ 13 w 25"/>
                <a:gd name="T9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" h="37">
                  <a:moveTo>
                    <a:pt x="13" y="2"/>
                  </a:moveTo>
                  <a:lnTo>
                    <a:pt x="12" y="3"/>
                  </a:lnTo>
                  <a:lnTo>
                    <a:pt x="12" y="6"/>
                  </a:lnTo>
                  <a:lnTo>
                    <a:pt x="13" y="9"/>
                  </a:lnTo>
                  <a:lnTo>
                    <a:pt x="15" y="12"/>
                  </a:lnTo>
                  <a:lnTo>
                    <a:pt x="17" y="14"/>
                  </a:lnTo>
                  <a:lnTo>
                    <a:pt x="19" y="16"/>
                  </a:lnTo>
                  <a:lnTo>
                    <a:pt x="23" y="18"/>
                  </a:lnTo>
                  <a:lnTo>
                    <a:pt x="24" y="18"/>
                  </a:lnTo>
                  <a:lnTo>
                    <a:pt x="24" y="20"/>
                  </a:lnTo>
                  <a:lnTo>
                    <a:pt x="24" y="23"/>
                  </a:lnTo>
                  <a:lnTo>
                    <a:pt x="23" y="24"/>
                  </a:lnTo>
                  <a:lnTo>
                    <a:pt x="22" y="26"/>
                  </a:lnTo>
                  <a:lnTo>
                    <a:pt x="21" y="28"/>
                  </a:lnTo>
                  <a:lnTo>
                    <a:pt x="20" y="32"/>
                  </a:lnTo>
                  <a:lnTo>
                    <a:pt x="20" y="35"/>
                  </a:lnTo>
                  <a:lnTo>
                    <a:pt x="18" y="34"/>
                  </a:lnTo>
                  <a:lnTo>
                    <a:pt x="17" y="33"/>
                  </a:lnTo>
                  <a:lnTo>
                    <a:pt x="15" y="32"/>
                  </a:lnTo>
                  <a:lnTo>
                    <a:pt x="13" y="33"/>
                  </a:lnTo>
                  <a:lnTo>
                    <a:pt x="11" y="35"/>
                  </a:lnTo>
                  <a:lnTo>
                    <a:pt x="9" y="36"/>
                  </a:lnTo>
                  <a:lnTo>
                    <a:pt x="7" y="35"/>
                  </a:lnTo>
                  <a:lnTo>
                    <a:pt x="7" y="34"/>
                  </a:lnTo>
                  <a:lnTo>
                    <a:pt x="5" y="33"/>
                  </a:lnTo>
                  <a:lnTo>
                    <a:pt x="3" y="32"/>
                  </a:lnTo>
                  <a:lnTo>
                    <a:pt x="2" y="31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5" y="26"/>
                  </a:lnTo>
                  <a:lnTo>
                    <a:pt x="3" y="21"/>
                  </a:lnTo>
                  <a:lnTo>
                    <a:pt x="2" y="20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2" y="10"/>
                  </a:lnTo>
                  <a:lnTo>
                    <a:pt x="3" y="8"/>
                  </a:lnTo>
                  <a:lnTo>
                    <a:pt x="5" y="4"/>
                  </a:lnTo>
                  <a:lnTo>
                    <a:pt x="8" y="0"/>
                  </a:lnTo>
                  <a:lnTo>
                    <a:pt x="10" y="1"/>
                  </a:lnTo>
                  <a:lnTo>
                    <a:pt x="12" y="1"/>
                  </a:lnTo>
                  <a:lnTo>
                    <a:pt x="12" y="2"/>
                  </a:lnTo>
                  <a:lnTo>
                    <a:pt x="1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49" name="Freeform 173">
              <a:extLst>
                <a:ext uri="{FF2B5EF4-FFF2-40B4-BE49-F238E27FC236}">
                  <a16:creationId xmlns:a16="http://schemas.microsoft.com/office/drawing/2014/main" id="{CDF9FB15-E3EF-1E33-2F6E-DD69A9A99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1103" y="7599849"/>
              <a:ext cx="32971" cy="43962"/>
            </a:xfrm>
            <a:custGeom>
              <a:avLst/>
              <a:gdLst>
                <a:gd name="T0" fmla="*/ 13 w 25"/>
                <a:gd name="T1" fmla="*/ 2 h 37"/>
                <a:gd name="T2" fmla="*/ 12 w 25"/>
                <a:gd name="T3" fmla="*/ 3 h 37"/>
                <a:gd name="T4" fmla="*/ 12 w 25"/>
                <a:gd name="T5" fmla="*/ 6 h 37"/>
                <a:gd name="T6" fmla="*/ 13 w 25"/>
                <a:gd name="T7" fmla="*/ 9 h 37"/>
                <a:gd name="T8" fmla="*/ 15 w 25"/>
                <a:gd name="T9" fmla="*/ 12 h 37"/>
                <a:gd name="T10" fmla="*/ 17 w 25"/>
                <a:gd name="T11" fmla="*/ 14 h 37"/>
                <a:gd name="T12" fmla="*/ 19 w 25"/>
                <a:gd name="T13" fmla="*/ 16 h 37"/>
                <a:gd name="T14" fmla="*/ 23 w 25"/>
                <a:gd name="T15" fmla="*/ 18 h 37"/>
                <a:gd name="T16" fmla="*/ 24 w 25"/>
                <a:gd name="T17" fmla="*/ 18 h 37"/>
                <a:gd name="T18" fmla="*/ 24 w 25"/>
                <a:gd name="T19" fmla="*/ 20 h 37"/>
                <a:gd name="T20" fmla="*/ 24 w 25"/>
                <a:gd name="T21" fmla="*/ 23 h 37"/>
                <a:gd name="T22" fmla="*/ 23 w 25"/>
                <a:gd name="T23" fmla="*/ 24 h 37"/>
                <a:gd name="T24" fmla="*/ 22 w 25"/>
                <a:gd name="T25" fmla="*/ 26 h 37"/>
                <a:gd name="T26" fmla="*/ 21 w 25"/>
                <a:gd name="T27" fmla="*/ 28 h 37"/>
                <a:gd name="T28" fmla="*/ 20 w 25"/>
                <a:gd name="T29" fmla="*/ 32 h 37"/>
                <a:gd name="T30" fmla="*/ 20 w 25"/>
                <a:gd name="T31" fmla="*/ 35 h 37"/>
                <a:gd name="T32" fmla="*/ 18 w 25"/>
                <a:gd name="T33" fmla="*/ 34 h 37"/>
                <a:gd name="T34" fmla="*/ 17 w 25"/>
                <a:gd name="T35" fmla="*/ 33 h 37"/>
                <a:gd name="T36" fmla="*/ 15 w 25"/>
                <a:gd name="T37" fmla="*/ 32 h 37"/>
                <a:gd name="T38" fmla="*/ 13 w 25"/>
                <a:gd name="T39" fmla="*/ 33 h 37"/>
                <a:gd name="T40" fmla="*/ 11 w 25"/>
                <a:gd name="T41" fmla="*/ 35 h 37"/>
                <a:gd name="T42" fmla="*/ 9 w 25"/>
                <a:gd name="T43" fmla="*/ 36 h 37"/>
                <a:gd name="T44" fmla="*/ 7 w 25"/>
                <a:gd name="T45" fmla="*/ 35 h 37"/>
                <a:gd name="T46" fmla="*/ 7 w 25"/>
                <a:gd name="T47" fmla="*/ 34 h 37"/>
                <a:gd name="T48" fmla="*/ 5 w 25"/>
                <a:gd name="T49" fmla="*/ 33 h 37"/>
                <a:gd name="T50" fmla="*/ 3 w 25"/>
                <a:gd name="T51" fmla="*/ 32 h 37"/>
                <a:gd name="T52" fmla="*/ 2 w 25"/>
                <a:gd name="T53" fmla="*/ 31 h 37"/>
                <a:gd name="T54" fmla="*/ 3 w 25"/>
                <a:gd name="T55" fmla="*/ 30 h 37"/>
                <a:gd name="T56" fmla="*/ 4 w 25"/>
                <a:gd name="T57" fmla="*/ 29 h 37"/>
                <a:gd name="T58" fmla="*/ 4 w 25"/>
                <a:gd name="T59" fmla="*/ 27 h 37"/>
                <a:gd name="T60" fmla="*/ 5 w 25"/>
                <a:gd name="T61" fmla="*/ 26 h 37"/>
                <a:gd name="T62" fmla="*/ 3 w 25"/>
                <a:gd name="T63" fmla="*/ 21 h 37"/>
                <a:gd name="T64" fmla="*/ 2 w 25"/>
                <a:gd name="T65" fmla="*/ 20 h 37"/>
                <a:gd name="T66" fmla="*/ 0 w 25"/>
                <a:gd name="T67" fmla="*/ 18 h 37"/>
                <a:gd name="T68" fmla="*/ 0 w 25"/>
                <a:gd name="T69" fmla="*/ 17 h 37"/>
                <a:gd name="T70" fmla="*/ 0 w 25"/>
                <a:gd name="T71" fmla="*/ 15 h 37"/>
                <a:gd name="T72" fmla="*/ 0 w 25"/>
                <a:gd name="T73" fmla="*/ 14 h 37"/>
                <a:gd name="T74" fmla="*/ 0 w 25"/>
                <a:gd name="T75" fmla="*/ 12 h 37"/>
                <a:gd name="T76" fmla="*/ 2 w 25"/>
                <a:gd name="T77" fmla="*/ 10 h 37"/>
                <a:gd name="T78" fmla="*/ 3 w 25"/>
                <a:gd name="T79" fmla="*/ 8 h 37"/>
                <a:gd name="T80" fmla="*/ 5 w 25"/>
                <a:gd name="T81" fmla="*/ 4 h 37"/>
                <a:gd name="T82" fmla="*/ 8 w 25"/>
                <a:gd name="T83" fmla="*/ 0 h 37"/>
                <a:gd name="T84" fmla="*/ 10 w 25"/>
                <a:gd name="T85" fmla="*/ 1 h 37"/>
                <a:gd name="T86" fmla="*/ 12 w 25"/>
                <a:gd name="T87" fmla="*/ 1 h 37"/>
                <a:gd name="T88" fmla="*/ 12 w 25"/>
                <a:gd name="T89" fmla="*/ 2 h 37"/>
                <a:gd name="T90" fmla="*/ 13 w 25"/>
                <a:gd name="T9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5" h="37">
                  <a:moveTo>
                    <a:pt x="13" y="2"/>
                  </a:moveTo>
                  <a:lnTo>
                    <a:pt x="12" y="3"/>
                  </a:lnTo>
                  <a:lnTo>
                    <a:pt x="12" y="6"/>
                  </a:lnTo>
                  <a:lnTo>
                    <a:pt x="13" y="9"/>
                  </a:lnTo>
                  <a:lnTo>
                    <a:pt x="15" y="12"/>
                  </a:lnTo>
                  <a:lnTo>
                    <a:pt x="17" y="14"/>
                  </a:lnTo>
                  <a:lnTo>
                    <a:pt x="19" y="16"/>
                  </a:lnTo>
                  <a:lnTo>
                    <a:pt x="23" y="18"/>
                  </a:lnTo>
                  <a:lnTo>
                    <a:pt x="24" y="18"/>
                  </a:lnTo>
                  <a:lnTo>
                    <a:pt x="24" y="20"/>
                  </a:lnTo>
                  <a:lnTo>
                    <a:pt x="24" y="23"/>
                  </a:lnTo>
                  <a:lnTo>
                    <a:pt x="23" y="24"/>
                  </a:lnTo>
                  <a:lnTo>
                    <a:pt x="22" y="26"/>
                  </a:lnTo>
                  <a:lnTo>
                    <a:pt x="21" y="28"/>
                  </a:lnTo>
                  <a:lnTo>
                    <a:pt x="20" y="32"/>
                  </a:lnTo>
                  <a:lnTo>
                    <a:pt x="20" y="35"/>
                  </a:lnTo>
                  <a:lnTo>
                    <a:pt x="18" y="34"/>
                  </a:lnTo>
                  <a:lnTo>
                    <a:pt x="17" y="33"/>
                  </a:lnTo>
                  <a:lnTo>
                    <a:pt x="15" y="32"/>
                  </a:lnTo>
                  <a:lnTo>
                    <a:pt x="13" y="33"/>
                  </a:lnTo>
                  <a:lnTo>
                    <a:pt x="11" y="35"/>
                  </a:lnTo>
                  <a:lnTo>
                    <a:pt x="9" y="36"/>
                  </a:lnTo>
                  <a:lnTo>
                    <a:pt x="7" y="35"/>
                  </a:lnTo>
                  <a:lnTo>
                    <a:pt x="7" y="34"/>
                  </a:lnTo>
                  <a:lnTo>
                    <a:pt x="5" y="33"/>
                  </a:lnTo>
                  <a:lnTo>
                    <a:pt x="3" y="32"/>
                  </a:lnTo>
                  <a:lnTo>
                    <a:pt x="2" y="31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5" y="26"/>
                  </a:lnTo>
                  <a:lnTo>
                    <a:pt x="3" y="21"/>
                  </a:lnTo>
                  <a:lnTo>
                    <a:pt x="2" y="20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2" y="10"/>
                  </a:lnTo>
                  <a:lnTo>
                    <a:pt x="3" y="8"/>
                  </a:lnTo>
                  <a:lnTo>
                    <a:pt x="5" y="4"/>
                  </a:lnTo>
                  <a:lnTo>
                    <a:pt x="8" y="0"/>
                  </a:lnTo>
                  <a:lnTo>
                    <a:pt x="10" y="1"/>
                  </a:lnTo>
                  <a:lnTo>
                    <a:pt x="12" y="1"/>
                  </a:lnTo>
                  <a:lnTo>
                    <a:pt x="12" y="2"/>
                  </a:lnTo>
                  <a:lnTo>
                    <a:pt x="1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0" name="Freeform 174">
              <a:extLst>
                <a:ext uri="{FF2B5EF4-FFF2-40B4-BE49-F238E27FC236}">
                  <a16:creationId xmlns:a16="http://schemas.microsoft.com/office/drawing/2014/main" id="{3BA90783-7188-D532-90E6-B7548674F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1071" y="7066817"/>
              <a:ext cx="285750" cy="175846"/>
            </a:xfrm>
            <a:custGeom>
              <a:avLst/>
              <a:gdLst>
                <a:gd name="T0" fmla="*/ 207 w 230"/>
                <a:gd name="T1" fmla="*/ 33 h 141"/>
                <a:gd name="T2" fmla="*/ 216 w 230"/>
                <a:gd name="T3" fmla="*/ 45 h 141"/>
                <a:gd name="T4" fmla="*/ 217 w 230"/>
                <a:gd name="T5" fmla="*/ 52 h 141"/>
                <a:gd name="T6" fmla="*/ 213 w 230"/>
                <a:gd name="T7" fmla="*/ 60 h 141"/>
                <a:gd name="T8" fmla="*/ 212 w 230"/>
                <a:gd name="T9" fmla="*/ 72 h 141"/>
                <a:gd name="T10" fmla="*/ 219 w 230"/>
                <a:gd name="T11" fmla="*/ 74 h 141"/>
                <a:gd name="T12" fmla="*/ 223 w 230"/>
                <a:gd name="T13" fmla="*/ 84 h 141"/>
                <a:gd name="T14" fmla="*/ 226 w 230"/>
                <a:gd name="T15" fmla="*/ 91 h 141"/>
                <a:gd name="T16" fmla="*/ 229 w 230"/>
                <a:gd name="T17" fmla="*/ 106 h 141"/>
                <a:gd name="T18" fmla="*/ 226 w 230"/>
                <a:gd name="T19" fmla="*/ 113 h 141"/>
                <a:gd name="T20" fmla="*/ 213 w 230"/>
                <a:gd name="T21" fmla="*/ 124 h 141"/>
                <a:gd name="T22" fmla="*/ 209 w 230"/>
                <a:gd name="T23" fmla="*/ 132 h 141"/>
                <a:gd name="T24" fmla="*/ 200 w 230"/>
                <a:gd name="T25" fmla="*/ 132 h 141"/>
                <a:gd name="T26" fmla="*/ 185 w 230"/>
                <a:gd name="T27" fmla="*/ 137 h 141"/>
                <a:gd name="T28" fmla="*/ 178 w 230"/>
                <a:gd name="T29" fmla="*/ 140 h 141"/>
                <a:gd name="T30" fmla="*/ 168 w 230"/>
                <a:gd name="T31" fmla="*/ 135 h 141"/>
                <a:gd name="T32" fmla="*/ 159 w 230"/>
                <a:gd name="T33" fmla="*/ 124 h 141"/>
                <a:gd name="T34" fmla="*/ 145 w 230"/>
                <a:gd name="T35" fmla="*/ 113 h 141"/>
                <a:gd name="T36" fmla="*/ 125 w 230"/>
                <a:gd name="T37" fmla="*/ 102 h 141"/>
                <a:gd name="T38" fmla="*/ 120 w 230"/>
                <a:gd name="T39" fmla="*/ 98 h 141"/>
                <a:gd name="T40" fmla="*/ 110 w 230"/>
                <a:gd name="T41" fmla="*/ 105 h 141"/>
                <a:gd name="T42" fmla="*/ 95 w 230"/>
                <a:gd name="T43" fmla="*/ 104 h 141"/>
                <a:gd name="T44" fmla="*/ 83 w 230"/>
                <a:gd name="T45" fmla="*/ 102 h 141"/>
                <a:gd name="T46" fmla="*/ 65 w 230"/>
                <a:gd name="T47" fmla="*/ 102 h 141"/>
                <a:gd name="T48" fmla="*/ 56 w 230"/>
                <a:gd name="T49" fmla="*/ 99 h 141"/>
                <a:gd name="T50" fmla="*/ 34 w 230"/>
                <a:gd name="T51" fmla="*/ 98 h 141"/>
                <a:gd name="T52" fmla="*/ 21 w 230"/>
                <a:gd name="T53" fmla="*/ 103 h 141"/>
                <a:gd name="T54" fmla="*/ 0 w 230"/>
                <a:gd name="T55" fmla="*/ 106 h 141"/>
                <a:gd name="T56" fmla="*/ 8 w 230"/>
                <a:gd name="T57" fmla="*/ 67 h 141"/>
                <a:gd name="T58" fmla="*/ 13 w 230"/>
                <a:gd name="T59" fmla="*/ 49 h 141"/>
                <a:gd name="T60" fmla="*/ 30 w 230"/>
                <a:gd name="T61" fmla="*/ 28 h 141"/>
                <a:gd name="T62" fmla="*/ 51 w 230"/>
                <a:gd name="T63" fmla="*/ 25 h 141"/>
                <a:gd name="T64" fmla="*/ 68 w 230"/>
                <a:gd name="T65" fmla="*/ 44 h 141"/>
                <a:gd name="T66" fmla="*/ 93 w 230"/>
                <a:gd name="T67" fmla="*/ 63 h 141"/>
                <a:gd name="T68" fmla="*/ 108 w 230"/>
                <a:gd name="T69" fmla="*/ 48 h 141"/>
                <a:gd name="T70" fmla="*/ 104 w 230"/>
                <a:gd name="T71" fmla="*/ 17 h 141"/>
                <a:gd name="T72" fmla="*/ 110 w 230"/>
                <a:gd name="T73" fmla="*/ 9 h 141"/>
                <a:gd name="T74" fmla="*/ 124 w 230"/>
                <a:gd name="T75" fmla="*/ 4 h 141"/>
                <a:gd name="T76" fmla="*/ 134 w 230"/>
                <a:gd name="T77" fmla="*/ 4 h 141"/>
                <a:gd name="T78" fmla="*/ 136 w 230"/>
                <a:gd name="T79" fmla="*/ 2 h 141"/>
                <a:gd name="T80" fmla="*/ 145 w 230"/>
                <a:gd name="T81" fmla="*/ 8 h 141"/>
                <a:gd name="T82" fmla="*/ 152 w 230"/>
                <a:gd name="T83" fmla="*/ 12 h 141"/>
                <a:gd name="T84" fmla="*/ 160 w 230"/>
                <a:gd name="T85" fmla="*/ 17 h 141"/>
                <a:gd name="T86" fmla="*/ 173 w 230"/>
                <a:gd name="T87" fmla="*/ 31 h 141"/>
                <a:gd name="T88" fmla="*/ 188 w 230"/>
                <a:gd name="T89" fmla="*/ 27 h 141"/>
                <a:gd name="T90" fmla="*/ 197 w 230"/>
                <a:gd name="T91" fmla="*/ 3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30" h="141">
                  <a:moveTo>
                    <a:pt x="202" y="32"/>
                  </a:moveTo>
                  <a:lnTo>
                    <a:pt x="205" y="33"/>
                  </a:lnTo>
                  <a:lnTo>
                    <a:pt x="207" y="33"/>
                  </a:lnTo>
                  <a:lnTo>
                    <a:pt x="208" y="38"/>
                  </a:lnTo>
                  <a:lnTo>
                    <a:pt x="212" y="42"/>
                  </a:lnTo>
                  <a:lnTo>
                    <a:pt x="216" y="45"/>
                  </a:lnTo>
                  <a:lnTo>
                    <a:pt x="217" y="46"/>
                  </a:lnTo>
                  <a:lnTo>
                    <a:pt x="218" y="48"/>
                  </a:lnTo>
                  <a:lnTo>
                    <a:pt x="217" y="52"/>
                  </a:lnTo>
                  <a:lnTo>
                    <a:pt x="216" y="53"/>
                  </a:lnTo>
                  <a:lnTo>
                    <a:pt x="215" y="55"/>
                  </a:lnTo>
                  <a:lnTo>
                    <a:pt x="213" y="60"/>
                  </a:lnTo>
                  <a:lnTo>
                    <a:pt x="213" y="64"/>
                  </a:lnTo>
                  <a:lnTo>
                    <a:pt x="211" y="72"/>
                  </a:lnTo>
                  <a:lnTo>
                    <a:pt x="212" y="72"/>
                  </a:lnTo>
                  <a:lnTo>
                    <a:pt x="216" y="71"/>
                  </a:lnTo>
                  <a:lnTo>
                    <a:pt x="218" y="72"/>
                  </a:lnTo>
                  <a:lnTo>
                    <a:pt x="219" y="74"/>
                  </a:lnTo>
                  <a:lnTo>
                    <a:pt x="219" y="78"/>
                  </a:lnTo>
                  <a:lnTo>
                    <a:pt x="221" y="80"/>
                  </a:lnTo>
                  <a:lnTo>
                    <a:pt x="223" y="84"/>
                  </a:lnTo>
                  <a:lnTo>
                    <a:pt x="223" y="87"/>
                  </a:lnTo>
                  <a:lnTo>
                    <a:pt x="225" y="89"/>
                  </a:lnTo>
                  <a:lnTo>
                    <a:pt x="226" y="91"/>
                  </a:lnTo>
                  <a:lnTo>
                    <a:pt x="228" y="99"/>
                  </a:lnTo>
                  <a:lnTo>
                    <a:pt x="229" y="103"/>
                  </a:lnTo>
                  <a:lnTo>
                    <a:pt x="229" y="106"/>
                  </a:lnTo>
                  <a:lnTo>
                    <a:pt x="228" y="110"/>
                  </a:lnTo>
                  <a:lnTo>
                    <a:pt x="227" y="113"/>
                  </a:lnTo>
                  <a:lnTo>
                    <a:pt x="226" y="113"/>
                  </a:lnTo>
                  <a:lnTo>
                    <a:pt x="224" y="113"/>
                  </a:lnTo>
                  <a:lnTo>
                    <a:pt x="219" y="116"/>
                  </a:lnTo>
                  <a:lnTo>
                    <a:pt x="213" y="124"/>
                  </a:lnTo>
                  <a:lnTo>
                    <a:pt x="211" y="126"/>
                  </a:lnTo>
                  <a:lnTo>
                    <a:pt x="210" y="132"/>
                  </a:lnTo>
                  <a:lnTo>
                    <a:pt x="209" y="132"/>
                  </a:lnTo>
                  <a:lnTo>
                    <a:pt x="205" y="132"/>
                  </a:lnTo>
                  <a:lnTo>
                    <a:pt x="204" y="132"/>
                  </a:lnTo>
                  <a:lnTo>
                    <a:pt x="200" y="132"/>
                  </a:lnTo>
                  <a:lnTo>
                    <a:pt x="192" y="130"/>
                  </a:lnTo>
                  <a:lnTo>
                    <a:pt x="189" y="131"/>
                  </a:lnTo>
                  <a:lnTo>
                    <a:pt x="185" y="137"/>
                  </a:lnTo>
                  <a:lnTo>
                    <a:pt x="183" y="138"/>
                  </a:lnTo>
                  <a:lnTo>
                    <a:pt x="178" y="139"/>
                  </a:lnTo>
                  <a:lnTo>
                    <a:pt x="178" y="140"/>
                  </a:lnTo>
                  <a:lnTo>
                    <a:pt x="176" y="139"/>
                  </a:lnTo>
                  <a:lnTo>
                    <a:pt x="172" y="138"/>
                  </a:lnTo>
                  <a:lnTo>
                    <a:pt x="168" y="135"/>
                  </a:lnTo>
                  <a:lnTo>
                    <a:pt x="166" y="132"/>
                  </a:lnTo>
                  <a:lnTo>
                    <a:pt x="161" y="127"/>
                  </a:lnTo>
                  <a:lnTo>
                    <a:pt x="159" y="124"/>
                  </a:lnTo>
                  <a:lnTo>
                    <a:pt x="155" y="121"/>
                  </a:lnTo>
                  <a:lnTo>
                    <a:pt x="148" y="115"/>
                  </a:lnTo>
                  <a:lnTo>
                    <a:pt x="145" y="113"/>
                  </a:lnTo>
                  <a:lnTo>
                    <a:pt x="134" y="111"/>
                  </a:lnTo>
                  <a:lnTo>
                    <a:pt x="129" y="109"/>
                  </a:lnTo>
                  <a:lnTo>
                    <a:pt x="125" y="102"/>
                  </a:lnTo>
                  <a:lnTo>
                    <a:pt x="124" y="98"/>
                  </a:lnTo>
                  <a:lnTo>
                    <a:pt x="122" y="98"/>
                  </a:lnTo>
                  <a:lnTo>
                    <a:pt x="120" y="98"/>
                  </a:lnTo>
                  <a:lnTo>
                    <a:pt x="117" y="99"/>
                  </a:lnTo>
                  <a:lnTo>
                    <a:pt x="112" y="104"/>
                  </a:lnTo>
                  <a:lnTo>
                    <a:pt x="110" y="105"/>
                  </a:lnTo>
                  <a:lnTo>
                    <a:pt x="107" y="105"/>
                  </a:lnTo>
                  <a:lnTo>
                    <a:pt x="99" y="106"/>
                  </a:lnTo>
                  <a:lnTo>
                    <a:pt x="95" y="104"/>
                  </a:lnTo>
                  <a:lnTo>
                    <a:pt x="89" y="102"/>
                  </a:lnTo>
                  <a:lnTo>
                    <a:pt x="86" y="102"/>
                  </a:lnTo>
                  <a:lnTo>
                    <a:pt x="83" y="102"/>
                  </a:lnTo>
                  <a:lnTo>
                    <a:pt x="69" y="100"/>
                  </a:lnTo>
                  <a:lnTo>
                    <a:pt x="67" y="102"/>
                  </a:lnTo>
                  <a:lnTo>
                    <a:pt x="65" y="102"/>
                  </a:lnTo>
                  <a:lnTo>
                    <a:pt x="62" y="99"/>
                  </a:lnTo>
                  <a:lnTo>
                    <a:pt x="59" y="98"/>
                  </a:lnTo>
                  <a:lnTo>
                    <a:pt x="56" y="99"/>
                  </a:lnTo>
                  <a:lnTo>
                    <a:pt x="50" y="99"/>
                  </a:lnTo>
                  <a:lnTo>
                    <a:pt x="43" y="98"/>
                  </a:lnTo>
                  <a:lnTo>
                    <a:pt x="34" y="98"/>
                  </a:lnTo>
                  <a:lnTo>
                    <a:pt x="33" y="98"/>
                  </a:lnTo>
                  <a:lnTo>
                    <a:pt x="23" y="102"/>
                  </a:lnTo>
                  <a:lnTo>
                    <a:pt x="21" y="103"/>
                  </a:lnTo>
                  <a:lnTo>
                    <a:pt x="10" y="110"/>
                  </a:lnTo>
                  <a:lnTo>
                    <a:pt x="1" y="117"/>
                  </a:lnTo>
                  <a:lnTo>
                    <a:pt x="0" y="106"/>
                  </a:lnTo>
                  <a:lnTo>
                    <a:pt x="0" y="84"/>
                  </a:lnTo>
                  <a:lnTo>
                    <a:pt x="2" y="74"/>
                  </a:lnTo>
                  <a:lnTo>
                    <a:pt x="8" y="67"/>
                  </a:lnTo>
                  <a:lnTo>
                    <a:pt x="11" y="62"/>
                  </a:lnTo>
                  <a:lnTo>
                    <a:pt x="13" y="55"/>
                  </a:lnTo>
                  <a:lnTo>
                    <a:pt x="13" y="49"/>
                  </a:lnTo>
                  <a:lnTo>
                    <a:pt x="14" y="44"/>
                  </a:lnTo>
                  <a:lnTo>
                    <a:pt x="23" y="30"/>
                  </a:lnTo>
                  <a:lnTo>
                    <a:pt x="30" y="28"/>
                  </a:lnTo>
                  <a:lnTo>
                    <a:pt x="39" y="24"/>
                  </a:lnTo>
                  <a:lnTo>
                    <a:pt x="49" y="20"/>
                  </a:lnTo>
                  <a:lnTo>
                    <a:pt x="51" y="25"/>
                  </a:lnTo>
                  <a:lnTo>
                    <a:pt x="52" y="28"/>
                  </a:lnTo>
                  <a:lnTo>
                    <a:pt x="65" y="40"/>
                  </a:lnTo>
                  <a:lnTo>
                    <a:pt x="68" y="44"/>
                  </a:lnTo>
                  <a:lnTo>
                    <a:pt x="73" y="58"/>
                  </a:lnTo>
                  <a:lnTo>
                    <a:pt x="84" y="65"/>
                  </a:lnTo>
                  <a:lnTo>
                    <a:pt x="93" y="63"/>
                  </a:lnTo>
                  <a:lnTo>
                    <a:pt x="97" y="60"/>
                  </a:lnTo>
                  <a:lnTo>
                    <a:pt x="104" y="53"/>
                  </a:lnTo>
                  <a:lnTo>
                    <a:pt x="108" y="48"/>
                  </a:lnTo>
                  <a:lnTo>
                    <a:pt x="108" y="44"/>
                  </a:lnTo>
                  <a:lnTo>
                    <a:pt x="107" y="25"/>
                  </a:lnTo>
                  <a:lnTo>
                    <a:pt x="104" y="17"/>
                  </a:lnTo>
                  <a:lnTo>
                    <a:pt x="106" y="12"/>
                  </a:lnTo>
                  <a:lnTo>
                    <a:pt x="107" y="12"/>
                  </a:lnTo>
                  <a:lnTo>
                    <a:pt x="110" y="9"/>
                  </a:lnTo>
                  <a:lnTo>
                    <a:pt x="120" y="5"/>
                  </a:lnTo>
                  <a:lnTo>
                    <a:pt x="121" y="4"/>
                  </a:lnTo>
                  <a:lnTo>
                    <a:pt x="124" y="4"/>
                  </a:lnTo>
                  <a:lnTo>
                    <a:pt x="131" y="0"/>
                  </a:lnTo>
                  <a:lnTo>
                    <a:pt x="133" y="2"/>
                  </a:lnTo>
                  <a:lnTo>
                    <a:pt x="134" y="4"/>
                  </a:lnTo>
                  <a:lnTo>
                    <a:pt x="135" y="4"/>
                  </a:lnTo>
                  <a:lnTo>
                    <a:pt x="136" y="3"/>
                  </a:lnTo>
                  <a:lnTo>
                    <a:pt x="136" y="2"/>
                  </a:lnTo>
                  <a:lnTo>
                    <a:pt x="136" y="1"/>
                  </a:lnTo>
                  <a:lnTo>
                    <a:pt x="138" y="1"/>
                  </a:lnTo>
                  <a:lnTo>
                    <a:pt x="145" y="8"/>
                  </a:lnTo>
                  <a:lnTo>
                    <a:pt x="148" y="9"/>
                  </a:lnTo>
                  <a:lnTo>
                    <a:pt x="150" y="9"/>
                  </a:lnTo>
                  <a:lnTo>
                    <a:pt x="152" y="12"/>
                  </a:lnTo>
                  <a:lnTo>
                    <a:pt x="158" y="14"/>
                  </a:lnTo>
                  <a:lnTo>
                    <a:pt x="160" y="15"/>
                  </a:lnTo>
                  <a:lnTo>
                    <a:pt x="160" y="17"/>
                  </a:lnTo>
                  <a:lnTo>
                    <a:pt x="166" y="24"/>
                  </a:lnTo>
                  <a:lnTo>
                    <a:pt x="168" y="28"/>
                  </a:lnTo>
                  <a:lnTo>
                    <a:pt x="173" y="31"/>
                  </a:lnTo>
                  <a:lnTo>
                    <a:pt x="176" y="32"/>
                  </a:lnTo>
                  <a:lnTo>
                    <a:pt x="185" y="28"/>
                  </a:lnTo>
                  <a:lnTo>
                    <a:pt x="188" y="27"/>
                  </a:lnTo>
                  <a:lnTo>
                    <a:pt x="189" y="27"/>
                  </a:lnTo>
                  <a:lnTo>
                    <a:pt x="192" y="29"/>
                  </a:lnTo>
                  <a:lnTo>
                    <a:pt x="197" y="31"/>
                  </a:lnTo>
                  <a:lnTo>
                    <a:pt x="201" y="32"/>
                  </a:lnTo>
                  <a:lnTo>
                    <a:pt x="202" y="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1" name="Freeform 176">
              <a:extLst>
                <a:ext uri="{FF2B5EF4-FFF2-40B4-BE49-F238E27FC236}">
                  <a16:creationId xmlns:a16="http://schemas.microsoft.com/office/drawing/2014/main" id="{4B89EC93-A8A4-EF85-0B6D-8A6D78B40C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7045" y="7973522"/>
              <a:ext cx="5497" cy="5497"/>
            </a:xfrm>
            <a:custGeom>
              <a:avLst/>
              <a:gdLst>
                <a:gd name="T0" fmla="*/ 3 w 4"/>
                <a:gd name="T1" fmla="*/ 1 h 3"/>
                <a:gd name="T2" fmla="*/ 0 w 4"/>
                <a:gd name="T3" fmla="*/ 2 h 3"/>
                <a:gd name="T4" fmla="*/ 0 w 4"/>
                <a:gd name="T5" fmla="*/ 1 h 3"/>
                <a:gd name="T6" fmla="*/ 1 w 4"/>
                <a:gd name="T7" fmla="*/ 0 h 3"/>
                <a:gd name="T8" fmla="*/ 2 w 4"/>
                <a:gd name="T9" fmla="*/ 0 h 3"/>
                <a:gd name="T10" fmla="*/ 3 w 4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1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2" name="Freeform 177">
              <a:extLst>
                <a:ext uri="{FF2B5EF4-FFF2-40B4-BE49-F238E27FC236}">
                  <a16:creationId xmlns:a16="http://schemas.microsoft.com/office/drawing/2014/main" id="{FB80751E-9187-1234-099F-5A3763345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7045" y="7973522"/>
              <a:ext cx="5497" cy="5497"/>
            </a:xfrm>
            <a:custGeom>
              <a:avLst/>
              <a:gdLst>
                <a:gd name="T0" fmla="*/ 3 w 4"/>
                <a:gd name="T1" fmla="*/ 1 h 3"/>
                <a:gd name="T2" fmla="*/ 0 w 4"/>
                <a:gd name="T3" fmla="*/ 2 h 3"/>
                <a:gd name="T4" fmla="*/ 0 w 4"/>
                <a:gd name="T5" fmla="*/ 1 h 3"/>
                <a:gd name="T6" fmla="*/ 1 w 4"/>
                <a:gd name="T7" fmla="*/ 0 h 3"/>
                <a:gd name="T8" fmla="*/ 2 w 4"/>
                <a:gd name="T9" fmla="*/ 0 h 3"/>
                <a:gd name="T10" fmla="*/ 3 w 4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1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3" name="Freeform 178">
              <a:extLst>
                <a:ext uri="{FF2B5EF4-FFF2-40B4-BE49-F238E27FC236}">
                  <a16:creationId xmlns:a16="http://schemas.microsoft.com/office/drawing/2014/main" id="{4E20C2A0-4390-2E08-85F4-2CBA085E1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0879" y="7704260"/>
              <a:ext cx="142875" cy="175846"/>
            </a:xfrm>
            <a:custGeom>
              <a:avLst/>
              <a:gdLst>
                <a:gd name="T0" fmla="*/ 48 w 113"/>
                <a:gd name="T1" fmla="*/ 136 h 142"/>
                <a:gd name="T2" fmla="*/ 49 w 113"/>
                <a:gd name="T3" fmla="*/ 133 h 142"/>
                <a:gd name="T4" fmla="*/ 49 w 113"/>
                <a:gd name="T5" fmla="*/ 126 h 142"/>
                <a:gd name="T6" fmla="*/ 47 w 113"/>
                <a:gd name="T7" fmla="*/ 117 h 142"/>
                <a:gd name="T8" fmla="*/ 52 w 113"/>
                <a:gd name="T9" fmla="*/ 95 h 142"/>
                <a:gd name="T10" fmla="*/ 51 w 113"/>
                <a:gd name="T11" fmla="*/ 84 h 142"/>
                <a:gd name="T12" fmla="*/ 44 w 113"/>
                <a:gd name="T13" fmla="*/ 68 h 142"/>
                <a:gd name="T14" fmla="*/ 37 w 113"/>
                <a:gd name="T15" fmla="*/ 59 h 142"/>
                <a:gd name="T16" fmla="*/ 29 w 113"/>
                <a:gd name="T17" fmla="*/ 48 h 142"/>
                <a:gd name="T18" fmla="*/ 24 w 113"/>
                <a:gd name="T19" fmla="*/ 40 h 142"/>
                <a:gd name="T20" fmla="*/ 20 w 113"/>
                <a:gd name="T21" fmla="*/ 31 h 142"/>
                <a:gd name="T22" fmla="*/ 13 w 113"/>
                <a:gd name="T23" fmla="*/ 18 h 142"/>
                <a:gd name="T24" fmla="*/ 6 w 113"/>
                <a:gd name="T25" fmla="*/ 11 h 142"/>
                <a:gd name="T26" fmla="*/ 1 w 113"/>
                <a:gd name="T27" fmla="*/ 9 h 142"/>
                <a:gd name="T28" fmla="*/ 13 w 113"/>
                <a:gd name="T29" fmla="*/ 6 h 142"/>
                <a:gd name="T30" fmla="*/ 25 w 113"/>
                <a:gd name="T31" fmla="*/ 3 h 142"/>
                <a:gd name="T32" fmla="*/ 30 w 113"/>
                <a:gd name="T33" fmla="*/ 1 h 142"/>
                <a:gd name="T34" fmla="*/ 39 w 113"/>
                <a:gd name="T35" fmla="*/ 3 h 142"/>
                <a:gd name="T36" fmla="*/ 46 w 113"/>
                <a:gd name="T37" fmla="*/ 7 h 142"/>
                <a:gd name="T38" fmla="*/ 49 w 113"/>
                <a:gd name="T39" fmla="*/ 12 h 142"/>
                <a:gd name="T40" fmla="*/ 55 w 113"/>
                <a:gd name="T41" fmla="*/ 15 h 142"/>
                <a:gd name="T42" fmla="*/ 58 w 113"/>
                <a:gd name="T43" fmla="*/ 16 h 142"/>
                <a:gd name="T44" fmla="*/ 62 w 113"/>
                <a:gd name="T45" fmla="*/ 16 h 142"/>
                <a:gd name="T46" fmla="*/ 72 w 113"/>
                <a:gd name="T47" fmla="*/ 23 h 142"/>
                <a:gd name="T48" fmla="*/ 77 w 113"/>
                <a:gd name="T49" fmla="*/ 25 h 142"/>
                <a:gd name="T50" fmla="*/ 82 w 113"/>
                <a:gd name="T51" fmla="*/ 29 h 142"/>
                <a:gd name="T52" fmla="*/ 82 w 113"/>
                <a:gd name="T53" fmla="*/ 39 h 142"/>
                <a:gd name="T54" fmla="*/ 81 w 113"/>
                <a:gd name="T55" fmla="*/ 47 h 142"/>
                <a:gd name="T56" fmla="*/ 87 w 113"/>
                <a:gd name="T57" fmla="*/ 53 h 142"/>
                <a:gd name="T58" fmla="*/ 93 w 113"/>
                <a:gd name="T59" fmla="*/ 56 h 142"/>
                <a:gd name="T60" fmla="*/ 93 w 113"/>
                <a:gd name="T61" fmla="*/ 61 h 142"/>
                <a:gd name="T62" fmla="*/ 94 w 113"/>
                <a:gd name="T63" fmla="*/ 68 h 142"/>
                <a:gd name="T64" fmla="*/ 95 w 113"/>
                <a:gd name="T65" fmla="*/ 73 h 142"/>
                <a:gd name="T66" fmla="*/ 106 w 113"/>
                <a:gd name="T67" fmla="*/ 80 h 142"/>
                <a:gd name="T68" fmla="*/ 106 w 113"/>
                <a:gd name="T69" fmla="*/ 91 h 142"/>
                <a:gd name="T70" fmla="*/ 110 w 113"/>
                <a:gd name="T71" fmla="*/ 99 h 142"/>
                <a:gd name="T72" fmla="*/ 100 w 113"/>
                <a:gd name="T73" fmla="*/ 96 h 142"/>
                <a:gd name="T74" fmla="*/ 96 w 113"/>
                <a:gd name="T75" fmla="*/ 98 h 142"/>
                <a:gd name="T76" fmla="*/ 91 w 113"/>
                <a:gd name="T77" fmla="*/ 95 h 142"/>
                <a:gd name="T78" fmla="*/ 87 w 113"/>
                <a:gd name="T79" fmla="*/ 95 h 142"/>
                <a:gd name="T80" fmla="*/ 84 w 113"/>
                <a:gd name="T81" fmla="*/ 99 h 142"/>
                <a:gd name="T82" fmla="*/ 82 w 113"/>
                <a:gd name="T83" fmla="*/ 92 h 142"/>
                <a:gd name="T84" fmla="*/ 75 w 113"/>
                <a:gd name="T85" fmla="*/ 95 h 142"/>
                <a:gd name="T86" fmla="*/ 74 w 113"/>
                <a:gd name="T87" fmla="*/ 103 h 142"/>
                <a:gd name="T88" fmla="*/ 74 w 113"/>
                <a:gd name="T89" fmla="*/ 114 h 142"/>
                <a:gd name="T90" fmla="*/ 68 w 113"/>
                <a:gd name="T91" fmla="*/ 123 h 142"/>
                <a:gd name="T92" fmla="*/ 60 w 113"/>
                <a:gd name="T93" fmla="*/ 132 h 142"/>
                <a:gd name="T94" fmla="*/ 60 w 113"/>
                <a:gd name="T95" fmla="*/ 137 h 142"/>
                <a:gd name="T96" fmla="*/ 54 w 113"/>
                <a:gd name="T97" fmla="*/ 139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" h="142">
                  <a:moveTo>
                    <a:pt x="51" y="141"/>
                  </a:moveTo>
                  <a:lnTo>
                    <a:pt x="50" y="138"/>
                  </a:lnTo>
                  <a:lnTo>
                    <a:pt x="48" y="136"/>
                  </a:lnTo>
                  <a:lnTo>
                    <a:pt x="47" y="135"/>
                  </a:lnTo>
                  <a:lnTo>
                    <a:pt x="47" y="134"/>
                  </a:lnTo>
                  <a:lnTo>
                    <a:pt x="49" y="133"/>
                  </a:lnTo>
                  <a:lnTo>
                    <a:pt x="49" y="132"/>
                  </a:lnTo>
                  <a:lnTo>
                    <a:pt x="49" y="129"/>
                  </a:lnTo>
                  <a:lnTo>
                    <a:pt x="49" y="126"/>
                  </a:lnTo>
                  <a:lnTo>
                    <a:pt x="48" y="124"/>
                  </a:lnTo>
                  <a:lnTo>
                    <a:pt x="48" y="121"/>
                  </a:lnTo>
                  <a:lnTo>
                    <a:pt x="47" y="117"/>
                  </a:lnTo>
                  <a:lnTo>
                    <a:pt x="48" y="110"/>
                  </a:lnTo>
                  <a:lnTo>
                    <a:pt x="51" y="100"/>
                  </a:lnTo>
                  <a:lnTo>
                    <a:pt x="52" y="95"/>
                  </a:lnTo>
                  <a:lnTo>
                    <a:pt x="52" y="93"/>
                  </a:lnTo>
                  <a:lnTo>
                    <a:pt x="52" y="87"/>
                  </a:lnTo>
                  <a:lnTo>
                    <a:pt x="51" y="84"/>
                  </a:lnTo>
                  <a:lnTo>
                    <a:pt x="49" y="80"/>
                  </a:lnTo>
                  <a:lnTo>
                    <a:pt x="47" y="71"/>
                  </a:lnTo>
                  <a:lnTo>
                    <a:pt x="44" y="68"/>
                  </a:lnTo>
                  <a:lnTo>
                    <a:pt x="40" y="65"/>
                  </a:lnTo>
                  <a:lnTo>
                    <a:pt x="38" y="62"/>
                  </a:lnTo>
                  <a:lnTo>
                    <a:pt x="37" y="59"/>
                  </a:lnTo>
                  <a:lnTo>
                    <a:pt x="35" y="56"/>
                  </a:lnTo>
                  <a:lnTo>
                    <a:pt x="32" y="54"/>
                  </a:lnTo>
                  <a:lnTo>
                    <a:pt x="29" y="48"/>
                  </a:lnTo>
                  <a:lnTo>
                    <a:pt x="27" y="45"/>
                  </a:lnTo>
                  <a:lnTo>
                    <a:pt x="27" y="44"/>
                  </a:lnTo>
                  <a:lnTo>
                    <a:pt x="24" y="40"/>
                  </a:lnTo>
                  <a:lnTo>
                    <a:pt x="21" y="36"/>
                  </a:lnTo>
                  <a:lnTo>
                    <a:pt x="21" y="33"/>
                  </a:lnTo>
                  <a:lnTo>
                    <a:pt x="20" y="31"/>
                  </a:lnTo>
                  <a:lnTo>
                    <a:pt x="18" y="25"/>
                  </a:lnTo>
                  <a:lnTo>
                    <a:pt x="15" y="21"/>
                  </a:lnTo>
                  <a:lnTo>
                    <a:pt x="13" y="18"/>
                  </a:lnTo>
                  <a:lnTo>
                    <a:pt x="12" y="15"/>
                  </a:lnTo>
                  <a:lnTo>
                    <a:pt x="10" y="13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1" y="9"/>
                  </a:lnTo>
                  <a:lnTo>
                    <a:pt x="8" y="4"/>
                  </a:lnTo>
                  <a:lnTo>
                    <a:pt x="10" y="5"/>
                  </a:lnTo>
                  <a:lnTo>
                    <a:pt x="13" y="6"/>
                  </a:lnTo>
                  <a:lnTo>
                    <a:pt x="20" y="6"/>
                  </a:lnTo>
                  <a:lnTo>
                    <a:pt x="24" y="2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0" y="0"/>
                  </a:lnTo>
                  <a:lnTo>
                    <a:pt x="30" y="1"/>
                  </a:lnTo>
                  <a:lnTo>
                    <a:pt x="31" y="1"/>
                  </a:lnTo>
                  <a:lnTo>
                    <a:pt x="35" y="1"/>
                  </a:lnTo>
                  <a:lnTo>
                    <a:pt x="39" y="3"/>
                  </a:lnTo>
                  <a:lnTo>
                    <a:pt x="41" y="6"/>
                  </a:lnTo>
                  <a:lnTo>
                    <a:pt x="43" y="7"/>
                  </a:lnTo>
                  <a:lnTo>
                    <a:pt x="46" y="7"/>
                  </a:lnTo>
                  <a:lnTo>
                    <a:pt x="47" y="9"/>
                  </a:lnTo>
                  <a:lnTo>
                    <a:pt x="47" y="11"/>
                  </a:lnTo>
                  <a:lnTo>
                    <a:pt x="49" y="12"/>
                  </a:lnTo>
                  <a:lnTo>
                    <a:pt x="53" y="12"/>
                  </a:lnTo>
                  <a:lnTo>
                    <a:pt x="56" y="13"/>
                  </a:lnTo>
                  <a:lnTo>
                    <a:pt x="55" y="15"/>
                  </a:lnTo>
                  <a:lnTo>
                    <a:pt x="56" y="16"/>
                  </a:lnTo>
                  <a:lnTo>
                    <a:pt x="57" y="15"/>
                  </a:lnTo>
                  <a:lnTo>
                    <a:pt x="58" y="16"/>
                  </a:lnTo>
                  <a:lnTo>
                    <a:pt x="58" y="18"/>
                  </a:lnTo>
                  <a:lnTo>
                    <a:pt x="59" y="18"/>
                  </a:lnTo>
                  <a:lnTo>
                    <a:pt x="62" y="16"/>
                  </a:lnTo>
                  <a:lnTo>
                    <a:pt x="63" y="16"/>
                  </a:lnTo>
                  <a:lnTo>
                    <a:pt x="69" y="17"/>
                  </a:lnTo>
                  <a:lnTo>
                    <a:pt x="72" y="23"/>
                  </a:lnTo>
                  <a:lnTo>
                    <a:pt x="74" y="25"/>
                  </a:lnTo>
                  <a:lnTo>
                    <a:pt x="76" y="26"/>
                  </a:lnTo>
                  <a:lnTo>
                    <a:pt x="77" y="25"/>
                  </a:lnTo>
                  <a:lnTo>
                    <a:pt x="79" y="24"/>
                  </a:lnTo>
                  <a:lnTo>
                    <a:pt x="81" y="25"/>
                  </a:lnTo>
                  <a:lnTo>
                    <a:pt x="82" y="29"/>
                  </a:lnTo>
                  <a:lnTo>
                    <a:pt x="83" y="34"/>
                  </a:lnTo>
                  <a:lnTo>
                    <a:pt x="83" y="36"/>
                  </a:lnTo>
                  <a:lnTo>
                    <a:pt x="82" y="39"/>
                  </a:lnTo>
                  <a:lnTo>
                    <a:pt x="81" y="43"/>
                  </a:lnTo>
                  <a:lnTo>
                    <a:pt x="81" y="45"/>
                  </a:lnTo>
                  <a:lnTo>
                    <a:pt x="81" y="47"/>
                  </a:lnTo>
                  <a:lnTo>
                    <a:pt x="81" y="48"/>
                  </a:lnTo>
                  <a:lnTo>
                    <a:pt x="83" y="49"/>
                  </a:lnTo>
                  <a:lnTo>
                    <a:pt x="87" y="53"/>
                  </a:lnTo>
                  <a:lnTo>
                    <a:pt x="88" y="54"/>
                  </a:lnTo>
                  <a:lnTo>
                    <a:pt x="91" y="56"/>
                  </a:lnTo>
                  <a:lnTo>
                    <a:pt x="93" y="56"/>
                  </a:lnTo>
                  <a:lnTo>
                    <a:pt x="93" y="58"/>
                  </a:lnTo>
                  <a:lnTo>
                    <a:pt x="94" y="58"/>
                  </a:lnTo>
                  <a:lnTo>
                    <a:pt x="93" y="61"/>
                  </a:lnTo>
                  <a:lnTo>
                    <a:pt x="93" y="64"/>
                  </a:lnTo>
                  <a:lnTo>
                    <a:pt x="93" y="65"/>
                  </a:lnTo>
                  <a:lnTo>
                    <a:pt x="94" y="68"/>
                  </a:lnTo>
                  <a:lnTo>
                    <a:pt x="95" y="70"/>
                  </a:lnTo>
                  <a:lnTo>
                    <a:pt x="95" y="72"/>
                  </a:lnTo>
                  <a:lnTo>
                    <a:pt x="95" y="73"/>
                  </a:lnTo>
                  <a:lnTo>
                    <a:pt x="99" y="75"/>
                  </a:lnTo>
                  <a:lnTo>
                    <a:pt x="104" y="78"/>
                  </a:lnTo>
                  <a:lnTo>
                    <a:pt x="106" y="80"/>
                  </a:lnTo>
                  <a:lnTo>
                    <a:pt x="106" y="83"/>
                  </a:lnTo>
                  <a:lnTo>
                    <a:pt x="106" y="88"/>
                  </a:lnTo>
                  <a:lnTo>
                    <a:pt x="106" y="91"/>
                  </a:lnTo>
                  <a:lnTo>
                    <a:pt x="112" y="97"/>
                  </a:lnTo>
                  <a:lnTo>
                    <a:pt x="112" y="98"/>
                  </a:lnTo>
                  <a:lnTo>
                    <a:pt x="110" y="99"/>
                  </a:lnTo>
                  <a:lnTo>
                    <a:pt x="104" y="100"/>
                  </a:lnTo>
                  <a:lnTo>
                    <a:pt x="103" y="100"/>
                  </a:lnTo>
                  <a:lnTo>
                    <a:pt x="100" y="96"/>
                  </a:lnTo>
                  <a:lnTo>
                    <a:pt x="99" y="95"/>
                  </a:lnTo>
                  <a:lnTo>
                    <a:pt x="98" y="97"/>
                  </a:lnTo>
                  <a:lnTo>
                    <a:pt x="96" y="98"/>
                  </a:lnTo>
                  <a:lnTo>
                    <a:pt x="94" y="97"/>
                  </a:lnTo>
                  <a:lnTo>
                    <a:pt x="92" y="96"/>
                  </a:lnTo>
                  <a:lnTo>
                    <a:pt x="91" y="95"/>
                  </a:lnTo>
                  <a:lnTo>
                    <a:pt x="90" y="95"/>
                  </a:lnTo>
                  <a:lnTo>
                    <a:pt x="89" y="96"/>
                  </a:lnTo>
                  <a:lnTo>
                    <a:pt x="87" y="95"/>
                  </a:lnTo>
                  <a:lnTo>
                    <a:pt x="86" y="95"/>
                  </a:lnTo>
                  <a:lnTo>
                    <a:pt x="84" y="98"/>
                  </a:lnTo>
                  <a:lnTo>
                    <a:pt x="84" y="99"/>
                  </a:lnTo>
                  <a:lnTo>
                    <a:pt x="83" y="99"/>
                  </a:lnTo>
                  <a:lnTo>
                    <a:pt x="83" y="93"/>
                  </a:lnTo>
                  <a:lnTo>
                    <a:pt x="82" y="92"/>
                  </a:lnTo>
                  <a:lnTo>
                    <a:pt x="81" y="92"/>
                  </a:lnTo>
                  <a:lnTo>
                    <a:pt x="78" y="93"/>
                  </a:lnTo>
                  <a:lnTo>
                    <a:pt x="75" y="95"/>
                  </a:lnTo>
                  <a:lnTo>
                    <a:pt x="74" y="97"/>
                  </a:lnTo>
                  <a:lnTo>
                    <a:pt x="74" y="100"/>
                  </a:lnTo>
                  <a:lnTo>
                    <a:pt x="74" y="103"/>
                  </a:lnTo>
                  <a:lnTo>
                    <a:pt x="76" y="108"/>
                  </a:lnTo>
                  <a:lnTo>
                    <a:pt x="76" y="110"/>
                  </a:lnTo>
                  <a:lnTo>
                    <a:pt x="74" y="114"/>
                  </a:lnTo>
                  <a:lnTo>
                    <a:pt x="71" y="117"/>
                  </a:lnTo>
                  <a:lnTo>
                    <a:pt x="68" y="119"/>
                  </a:lnTo>
                  <a:lnTo>
                    <a:pt x="68" y="123"/>
                  </a:lnTo>
                  <a:lnTo>
                    <a:pt x="66" y="126"/>
                  </a:lnTo>
                  <a:lnTo>
                    <a:pt x="62" y="128"/>
                  </a:lnTo>
                  <a:lnTo>
                    <a:pt x="60" y="132"/>
                  </a:lnTo>
                  <a:lnTo>
                    <a:pt x="61" y="133"/>
                  </a:lnTo>
                  <a:lnTo>
                    <a:pt x="61" y="136"/>
                  </a:lnTo>
                  <a:lnTo>
                    <a:pt x="60" y="137"/>
                  </a:lnTo>
                  <a:lnTo>
                    <a:pt x="60" y="138"/>
                  </a:lnTo>
                  <a:lnTo>
                    <a:pt x="60" y="138"/>
                  </a:lnTo>
                  <a:lnTo>
                    <a:pt x="54" y="139"/>
                  </a:lnTo>
                  <a:lnTo>
                    <a:pt x="53" y="140"/>
                  </a:lnTo>
                  <a:lnTo>
                    <a:pt x="51" y="14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DD3C2306-4EED-6FD8-0452-2546812D7C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46660" y="7984513"/>
              <a:ext cx="76933" cy="93420"/>
            </a:xfrm>
            <a:custGeom>
              <a:avLst/>
              <a:gdLst>
                <a:gd name="T0" fmla="*/ 24 w 62"/>
                <a:gd name="T1" fmla="*/ 1 h 74"/>
                <a:gd name="T2" fmla="*/ 25 w 62"/>
                <a:gd name="T3" fmla="*/ 4 h 74"/>
                <a:gd name="T4" fmla="*/ 31 w 62"/>
                <a:gd name="T5" fmla="*/ 9 h 74"/>
                <a:gd name="T6" fmla="*/ 37 w 62"/>
                <a:gd name="T7" fmla="*/ 16 h 74"/>
                <a:gd name="T8" fmla="*/ 43 w 62"/>
                <a:gd name="T9" fmla="*/ 19 h 74"/>
                <a:gd name="T10" fmla="*/ 48 w 62"/>
                <a:gd name="T11" fmla="*/ 20 h 74"/>
                <a:gd name="T12" fmla="*/ 58 w 62"/>
                <a:gd name="T13" fmla="*/ 27 h 74"/>
                <a:gd name="T14" fmla="*/ 61 w 62"/>
                <a:gd name="T15" fmla="*/ 30 h 74"/>
                <a:gd name="T16" fmla="*/ 57 w 62"/>
                <a:gd name="T17" fmla="*/ 32 h 74"/>
                <a:gd name="T18" fmla="*/ 54 w 62"/>
                <a:gd name="T19" fmla="*/ 34 h 74"/>
                <a:gd name="T20" fmla="*/ 51 w 62"/>
                <a:gd name="T21" fmla="*/ 35 h 74"/>
                <a:gd name="T22" fmla="*/ 53 w 62"/>
                <a:gd name="T23" fmla="*/ 40 h 74"/>
                <a:gd name="T24" fmla="*/ 52 w 62"/>
                <a:gd name="T25" fmla="*/ 43 h 74"/>
                <a:gd name="T26" fmla="*/ 48 w 62"/>
                <a:gd name="T27" fmla="*/ 45 h 74"/>
                <a:gd name="T28" fmla="*/ 43 w 62"/>
                <a:gd name="T29" fmla="*/ 46 h 74"/>
                <a:gd name="T30" fmla="*/ 42 w 62"/>
                <a:gd name="T31" fmla="*/ 44 h 74"/>
                <a:gd name="T32" fmla="*/ 41 w 62"/>
                <a:gd name="T33" fmla="*/ 40 h 74"/>
                <a:gd name="T34" fmla="*/ 38 w 62"/>
                <a:gd name="T35" fmla="*/ 40 h 74"/>
                <a:gd name="T36" fmla="*/ 35 w 62"/>
                <a:gd name="T37" fmla="*/ 46 h 74"/>
                <a:gd name="T38" fmla="*/ 30 w 62"/>
                <a:gd name="T39" fmla="*/ 52 h 74"/>
                <a:gd name="T40" fmla="*/ 27 w 62"/>
                <a:gd name="T41" fmla="*/ 59 h 74"/>
                <a:gd name="T42" fmla="*/ 29 w 62"/>
                <a:gd name="T43" fmla="*/ 64 h 74"/>
                <a:gd name="T44" fmla="*/ 29 w 62"/>
                <a:gd name="T45" fmla="*/ 67 h 74"/>
                <a:gd name="T46" fmla="*/ 29 w 62"/>
                <a:gd name="T47" fmla="*/ 73 h 74"/>
                <a:gd name="T48" fmla="*/ 22 w 62"/>
                <a:gd name="T49" fmla="*/ 64 h 74"/>
                <a:gd name="T50" fmla="*/ 6 w 62"/>
                <a:gd name="T51" fmla="*/ 51 h 74"/>
                <a:gd name="T52" fmla="*/ 6 w 62"/>
                <a:gd name="T53" fmla="*/ 49 h 74"/>
                <a:gd name="T54" fmla="*/ 5 w 62"/>
                <a:gd name="T55" fmla="*/ 47 h 74"/>
                <a:gd name="T56" fmla="*/ 2 w 62"/>
                <a:gd name="T57" fmla="*/ 48 h 74"/>
                <a:gd name="T58" fmla="*/ 0 w 62"/>
                <a:gd name="T59" fmla="*/ 44 h 74"/>
                <a:gd name="T60" fmla="*/ 1 w 62"/>
                <a:gd name="T61" fmla="*/ 43 h 74"/>
                <a:gd name="T62" fmla="*/ 3 w 62"/>
                <a:gd name="T63" fmla="*/ 40 h 74"/>
                <a:gd name="T64" fmla="*/ 3 w 62"/>
                <a:gd name="T65" fmla="*/ 38 h 74"/>
                <a:gd name="T66" fmla="*/ 1 w 62"/>
                <a:gd name="T67" fmla="*/ 30 h 74"/>
                <a:gd name="T68" fmla="*/ 1 w 62"/>
                <a:gd name="T69" fmla="*/ 24 h 74"/>
                <a:gd name="T70" fmla="*/ 6 w 62"/>
                <a:gd name="T71" fmla="*/ 22 h 74"/>
                <a:gd name="T72" fmla="*/ 6 w 62"/>
                <a:gd name="T73" fmla="*/ 17 h 74"/>
                <a:gd name="T74" fmla="*/ 7 w 62"/>
                <a:gd name="T75" fmla="*/ 14 h 74"/>
                <a:gd name="T76" fmla="*/ 13 w 62"/>
                <a:gd name="T77" fmla="*/ 8 h 74"/>
                <a:gd name="T78" fmla="*/ 16 w 62"/>
                <a:gd name="T79" fmla="*/ 9 h 74"/>
                <a:gd name="T80" fmla="*/ 19 w 62"/>
                <a:gd name="T81" fmla="*/ 11 h 74"/>
                <a:gd name="T82" fmla="*/ 17 w 62"/>
                <a:gd name="T83" fmla="*/ 5 h 74"/>
                <a:gd name="T84" fmla="*/ 16 w 62"/>
                <a:gd name="T85" fmla="*/ 0 h 74"/>
                <a:gd name="T86" fmla="*/ 19 w 62"/>
                <a:gd name="T87" fmla="*/ 0 h 74"/>
                <a:gd name="T88" fmla="*/ 21 w 62"/>
                <a:gd name="T89" fmla="*/ 0 h 74"/>
                <a:gd name="T90" fmla="*/ 24 w 62"/>
                <a:gd name="T91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" h="74">
                  <a:moveTo>
                    <a:pt x="24" y="0"/>
                  </a:moveTo>
                  <a:lnTo>
                    <a:pt x="24" y="1"/>
                  </a:lnTo>
                  <a:lnTo>
                    <a:pt x="24" y="2"/>
                  </a:lnTo>
                  <a:lnTo>
                    <a:pt x="25" y="4"/>
                  </a:lnTo>
                  <a:lnTo>
                    <a:pt x="27" y="6"/>
                  </a:lnTo>
                  <a:lnTo>
                    <a:pt x="31" y="9"/>
                  </a:lnTo>
                  <a:lnTo>
                    <a:pt x="35" y="15"/>
                  </a:lnTo>
                  <a:lnTo>
                    <a:pt x="37" y="16"/>
                  </a:lnTo>
                  <a:lnTo>
                    <a:pt x="39" y="16"/>
                  </a:lnTo>
                  <a:lnTo>
                    <a:pt x="43" y="19"/>
                  </a:lnTo>
                  <a:lnTo>
                    <a:pt x="45" y="19"/>
                  </a:lnTo>
                  <a:lnTo>
                    <a:pt x="48" y="20"/>
                  </a:lnTo>
                  <a:lnTo>
                    <a:pt x="55" y="25"/>
                  </a:lnTo>
                  <a:lnTo>
                    <a:pt x="58" y="27"/>
                  </a:lnTo>
                  <a:lnTo>
                    <a:pt x="60" y="28"/>
                  </a:lnTo>
                  <a:lnTo>
                    <a:pt x="61" y="30"/>
                  </a:lnTo>
                  <a:lnTo>
                    <a:pt x="60" y="31"/>
                  </a:lnTo>
                  <a:lnTo>
                    <a:pt x="57" y="32"/>
                  </a:lnTo>
                  <a:lnTo>
                    <a:pt x="56" y="34"/>
                  </a:lnTo>
                  <a:lnTo>
                    <a:pt x="54" y="34"/>
                  </a:lnTo>
                  <a:lnTo>
                    <a:pt x="51" y="34"/>
                  </a:lnTo>
                  <a:lnTo>
                    <a:pt x="51" y="35"/>
                  </a:lnTo>
                  <a:lnTo>
                    <a:pt x="52" y="37"/>
                  </a:lnTo>
                  <a:lnTo>
                    <a:pt x="53" y="40"/>
                  </a:lnTo>
                  <a:lnTo>
                    <a:pt x="52" y="43"/>
                  </a:lnTo>
                  <a:lnTo>
                    <a:pt x="52" y="43"/>
                  </a:lnTo>
                  <a:lnTo>
                    <a:pt x="51" y="43"/>
                  </a:lnTo>
                  <a:lnTo>
                    <a:pt x="48" y="45"/>
                  </a:lnTo>
                  <a:lnTo>
                    <a:pt x="45" y="46"/>
                  </a:lnTo>
                  <a:lnTo>
                    <a:pt x="43" y="46"/>
                  </a:lnTo>
                  <a:lnTo>
                    <a:pt x="42" y="46"/>
                  </a:lnTo>
                  <a:lnTo>
                    <a:pt x="42" y="44"/>
                  </a:lnTo>
                  <a:lnTo>
                    <a:pt x="42" y="41"/>
                  </a:lnTo>
                  <a:lnTo>
                    <a:pt x="41" y="40"/>
                  </a:lnTo>
                  <a:lnTo>
                    <a:pt x="40" y="39"/>
                  </a:lnTo>
                  <a:lnTo>
                    <a:pt x="38" y="40"/>
                  </a:lnTo>
                  <a:lnTo>
                    <a:pt x="37" y="43"/>
                  </a:lnTo>
                  <a:lnTo>
                    <a:pt x="35" y="46"/>
                  </a:lnTo>
                  <a:lnTo>
                    <a:pt x="33" y="49"/>
                  </a:lnTo>
                  <a:lnTo>
                    <a:pt x="30" y="52"/>
                  </a:lnTo>
                  <a:lnTo>
                    <a:pt x="29" y="56"/>
                  </a:lnTo>
                  <a:lnTo>
                    <a:pt x="27" y="59"/>
                  </a:lnTo>
                  <a:lnTo>
                    <a:pt x="29" y="61"/>
                  </a:lnTo>
                  <a:lnTo>
                    <a:pt x="29" y="64"/>
                  </a:lnTo>
                  <a:lnTo>
                    <a:pt x="29" y="66"/>
                  </a:lnTo>
                  <a:lnTo>
                    <a:pt x="29" y="67"/>
                  </a:lnTo>
                  <a:lnTo>
                    <a:pt x="29" y="70"/>
                  </a:lnTo>
                  <a:lnTo>
                    <a:pt x="29" y="73"/>
                  </a:lnTo>
                  <a:lnTo>
                    <a:pt x="24" y="69"/>
                  </a:lnTo>
                  <a:lnTo>
                    <a:pt x="22" y="64"/>
                  </a:lnTo>
                  <a:lnTo>
                    <a:pt x="14" y="56"/>
                  </a:lnTo>
                  <a:lnTo>
                    <a:pt x="6" y="51"/>
                  </a:lnTo>
                  <a:lnTo>
                    <a:pt x="6" y="50"/>
                  </a:lnTo>
                  <a:lnTo>
                    <a:pt x="6" y="49"/>
                  </a:lnTo>
                  <a:lnTo>
                    <a:pt x="7" y="47"/>
                  </a:lnTo>
                  <a:lnTo>
                    <a:pt x="5" y="47"/>
                  </a:lnTo>
                  <a:lnTo>
                    <a:pt x="3" y="48"/>
                  </a:lnTo>
                  <a:lnTo>
                    <a:pt x="2" y="48"/>
                  </a:lnTo>
                  <a:lnTo>
                    <a:pt x="1" y="46"/>
                  </a:lnTo>
                  <a:lnTo>
                    <a:pt x="0" y="44"/>
                  </a:lnTo>
                  <a:lnTo>
                    <a:pt x="0" y="43"/>
                  </a:lnTo>
                  <a:lnTo>
                    <a:pt x="1" y="43"/>
                  </a:lnTo>
                  <a:lnTo>
                    <a:pt x="1" y="42"/>
                  </a:lnTo>
                  <a:lnTo>
                    <a:pt x="3" y="40"/>
                  </a:lnTo>
                  <a:lnTo>
                    <a:pt x="3" y="39"/>
                  </a:lnTo>
                  <a:lnTo>
                    <a:pt x="3" y="38"/>
                  </a:lnTo>
                  <a:lnTo>
                    <a:pt x="1" y="33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1" y="24"/>
                  </a:lnTo>
                  <a:lnTo>
                    <a:pt x="2" y="23"/>
                  </a:lnTo>
                  <a:lnTo>
                    <a:pt x="6" y="22"/>
                  </a:lnTo>
                  <a:lnTo>
                    <a:pt x="6" y="18"/>
                  </a:lnTo>
                  <a:lnTo>
                    <a:pt x="6" y="17"/>
                  </a:lnTo>
                  <a:lnTo>
                    <a:pt x="7" y="15"/>
                  </a:lnTo>
                  <a:lnTo>
                    <a:pt x="7" y="14"/>
                  </a:lnTo>
                  <a:lnTo>
                    <a:pt x="10" y="11"/>
                  </a:lnTo>
                  <a:lnTo>
                    <a:pt x="13" y="8"/>
                  </a:lnTo>
                  <a:lnTo>
                    <a:pt x="14" y="8"/>
                  </a:lnTo>
                  <a:lnTo>
                    <a:pt x="16" y="9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8"/>
                  </a:lnTo>
                  <a:lnTo>
                    <a:pt x="17" y="5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21" y="1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5" name="Freeform 182">
              <a:extLst>
                <a:ext uri="{FF2B5EF4-FFF2-40B4-BE49-F238E27FC236}">
                  <a16:creationId xmlns:a16="http://schemas.microsoft.com/office/drawing/2014/main" id="{330429E0-28C8-966B-5F17-A55A428B7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9090" y="8050455"/>
              <a:ext cx="104407" cy="82430"/>
            </a:xfrm>
            <a:custGeom>
              <a:avLst/>
              <a:gdLst>
                <a:gd name="T0" fmla="*/ 65 w 82"/>
                <a:gd name="T1" fmla="*/ 9 h 65"/>
                <a:gd name="T2" fmla="*/ 71 w 82"/>
                <a:gd name="T3" fmla="*/ 13 h 65"/>
                <a:gd name="T4" fmla="*/ 76 w 82"/>
                <a:gd name="T5" fmla="*/ 16 h 65"/>
                <a:gd name="T6" fmla="*/ 80 w 82"/>
                <a:gd name="T7" fmla="*/ 25 h 65"/>
                <a:gd name="T8" fmla="*/ 81 w 82"/>
                <a:gd name="T9" fmla="*/ 27 h 65"/>
                <a:gd name="T10" fmla="*/ 80 w 82"/>
                <a:gd name="T11" fmla="*/ 33 h 65"/>
                <a:gd name="T12" fmla="*/ 78 w 82"/>
                <a:gd name="T13" fmla="*/ 44 h 65"/>
                <a:gd name="T14" fmla="*/ 74 w 82"/>
                <a:gd name="T15" fmla="*/ 44 h 65"/>
                <a:gd name="T16" fmla="*/ 72 w 82"/>
                <a:gd name="T17" fmla="*/ 50 h 65"/>
                <a:gd name="T18" fmla="*/ 65 w 82"/>
                <a:gd name="T19" fmla="*/ 53 h 65"/>
                <a:gd name="T20" fmla="*/ 57 w 82"/>
                <a:gd name="T21" fmla="*/ 52 h 65"/>
                <a:gd name="T22" fmla="*/ 54 w 82"/>
                <a:gd name="T23" fmla="*/ 52 h 65"/>
                <a:gd name="T24" fmla="*/ 47 w 82"/>
                <a:gd name="T25" fmla="*/ 53 h 65"/>
                <a:gd name="T26" fmla="*/ 37 w 82"/>
                <a:gd name="T27" fmla="*/ 63 h 65"/>
                <a:gd name="T28" fmla="*/ 32 w 82"/>
                <a:gd name="T29" fmla="*/ 62 h 65"/>
                <a:gd name="T30" fmla="*/ 28 w 82"/>
                <a:gd name="T31" fmla="*/ 64 h 65"/>
                <a:gd name="T32" fmla="*/ 21 w 82"/>
                <a:gd name="T33" fmla="*/ 64 h 65"/>
                <a:gd name="T34" fmla="*/ 16 w 82"/>
                <a:gd name="T35" fmla="*/ 63 h 65"/>
                <a:gd name="T36" fmla="*/ 13 w 82"/>
                <a:gd name="T37" fmla="*/ 61 h 65"/>
                <a:gd name="T38" fmla="*/ 8 w 82"/>
                <a:gd name="T39" fmla="*/ 61 h 65"/>
                <a:gd name="T40" fmla="*/ 5 w 82"/>
                <a:gd name="T41" fmla="*/ 55 h 65"/>
                <a:gd name="T42" fmla="*/ 1 w 82"/>
                <a:gd name="T43" fmla="*/ 47 h 65"/>
                <a:gd name="T44" fmla="*/ 1 w 82"/>
                <a:gd name="T45" fmla="*/ 42 h 65"/>
                <a:gd name="T46" fmla="*/ 1 w 82"/>
                <a:gd name="T47" fmla="*/ 34 h 65"/>
                <a:gd name="T48" fmla="*/ 2 w 82"/>
                <a:gd name="T49" fmla="*/ 31 h 65"/>
                <a:gd name="T50" fmla="*/ 3 w 82"/>
                <a:gd name="T51" fmla="*/ 22 h 65"/>
                <a:gd name="T52" fmla="*/ 4 w 82"/>
                <a:gd name="T53" fmla="*/ 22 h 65"/>
                <a:gd name="T54" fmla="*/ 9 w 82"/>
                <a:gd name="T55" fmla="*/ 21 h 65"/>
                <a:gd name="T56" fmla="*/ 10 w 82"/>
                <a:gd name="T57" fmla="*/ 15 h 65"/>
                <a:gd name="T58" fmla="*/ 20 w 82"/>
                <a:gd name="T59" fmla="*/ 8 h 65"/>
                <a:gd name="T60" fmla="*/ 24 w 82"/>
                <a:gd name="T61" fmla="*/ 10 h 65"/>
                <a:gd name="T62" fmla="*/ 26 w 82"/>
                <a:gd name="T63" fmla="*/ 11 h 65"/>
                <a:gd name="T64" fmla="*/ 28 w 82"/>
                <a:gd name="T65" fmla="*/ 7 h 65"/>
                <a:gd name="T66" fmla="*/ 36 w 82"/>
                <a:gd name="T67" fmla="*/ 5 h 65"/>
                <a:gd name="T68" fmla="*/ 37 w 82"/>
                <a:gd name="T69" fmla="*/ 5 h 65"/>
                <a:gd name="T70" fmla="*/ 43 w 82"/>
                <a:gd name="T71" fmla="*/ 3 h 65"/>
                <a:gd name="T72" fmla="*/ 47 w 82"/>
                <a:gd name="T73" fmla="*/ 2 h 65"/>
                <a:gd name="T74" fmla="*/ 51 w 82"/>
                <a:gd name="T75" fmla="*/ 3 h 65"/>
                <a:gd name="T76" fmla="*/ 57 w 82"/>
                <a:gd name="T77" fmla="*/ 0 h 65"/>
                <a:gd name="T78" fmla="*/ 59 w 82"/>
                <a:gd name="T79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2" h="65">
                  <a:moveTo>
                    <a:pt x="61" y="2"/>
                  </a:moveTo>
                  <a:lnTo>
                    <a:pt x="65" y="9"/>
                  </a:lnTo>
                  <a:lnTo>
                    <a:pt x="68" y="11"/>
                  </a:lnTo>
                  <a:lnTo>
                    <a:pt x="71" y="13"/>
                  </a:lnTo>
                  <a:lnTo>
                    <a:pt x="75" y="15"/>
                  </a:lnTo>
                  <a:lnTo>
                    <a:pt x="76" y="16"/>
                  </a:lnTo>
                  <a:lnTo>
                    <a:pt x="78" y="23"/>
                  </a:lnTo>
                  <a:lnTo>
                    <a:pt x="80" y="25"/>
                  </a:lnTo>
                  <a:lnTo>
                    <a:pt x="81" y="26"/>
                  </a:lnTo>
                  <a:lnTo>
                    <a:pt x="81" y="27"/>
                  </a:lnTo>
                  <a:lnTo>
                    <a:pt x="81" y="28"/>
                  </a:lnTo>
                  <a:lnTo>
                    <a:pt x="80" y="33"/>
                  </a:lnTo>
                  <a:lnTo>
                    <a:pt x="79" y="43"/>
                  </a:lnTo>
                  <a:lnTo>
                    <a:pt x="78" y="44"/>
                  </a:lnTo>
                  <a:lnTo>
                    <a:pt x="76" y="44"/>
                  </a:lnTo>
                  <a:lnTo>
                    <a:pt x="74" y="44"/>
                  </a:lnTo>
                  <a:lnTo>
                    <a:pt x="74" y="45"/>
                  </a:lnTo>
                  <a:lnTo>
                    <a:pt x="72" y="50"/>
                  </a:lnTo>
                  <a:lnTo>
                    <a:pt x="69" y="52"/>
                  </a:lnTo>
                  <a:lnTo>
                    <a:pt x="65" y="53"/>
                  </a:lnTo>
                  <a:lnTo>
                    <a:pt x="62" y="53"/>
                  </a:lnTo>
                  <a:lnTo>
                    <a:pt x="57" y="52"/>
                  </a:lnTo>
                  <a:lnTo>
                    <a:pt x="55" y="52"/>
                  </a:lnTo>
                  <a:lnTo>
                    <a:pt x="54" y="52"/>
                  </a:lnTo>
                  <a:lnTo>
                    <a:pt x="49" y="53"/>
                  </a:lnTo>
                  <a:lnTo>
                    <a:pt x="47" y="53"/>
                  </a:lnTo>
                  <a:lnTo>
                    <a:pt x="42" y="60"/>
                  </a:lnTo>
                  <a:lnTo>
                    <a:pt x="37" y="63"/>
                  </a:lnTo>
                  <a:lnTo>
                    <a:pt x="36" y="64"/>
                  </a:lnTo>
                  <a:lnTo>
                    <a:pt x="32" y="62"/>
                  </a:lnTo>
                  <a:lnTo>
                    <a:pt x="31" y="62"/>
                  </a:lnTo>
                  <a:lnTo>
                    <a:pt x="28" y="64"/>
                  </a:lnTo>
                  <a:lnTo>
                    <a:pt x="22" y="64"/>
                  </a:lnTo>
                  <a:lnTo>
                    <a:pt x="21" y="64"/>
                  </a:lnTo>
                  <a:lnTo>
                    <a:pt x="17" y="64"/>
                  </a:lnTo>
                  <a:lnTo>
                    <a:pt x="16" y="63"/>
                  </a:lnTo>
                  <a:lnTo>
                    <a:pt x="15" y="62"/>
                  </a:lnTo>
                  <a:lnTo>
                    <a:pt x="13" y="61"/>
                  </a:lnTo>
                  <a:lnTo>
                    <a:pt x="9" y="62"/>
                  </a:lnTo>
                  <a:lnTo>
                    <a:pt x="8" y="61"/>
                  </a:lnTo>
                  <a:lnTo>
                    <a:pt x="7" y="55"/>
                  </a:lnTo>
                  <a:lnTo>
                    <a:pt x="5" y="55"/>
                  </a:lnTo>
                  <a:lnTo>
                    <a:pt x="4" y="53"/>
                  </a:lnTo>
                  <a:lnTo>
                    <a:pt x="1" y="47"/>
                  </a:lnTo>
                  <a:lnTo>
                    <a:pt x="1" y="44"/>
                  </a:lnTo>
                  <a:lnTo>
                    <a:pt x="1" y="42"/>
                  </a:lnTo>
                  <a:lnTo>
                    <a:pt x="0" y="36"/>
                  </a:lnTo>
                  <a:lnTo>
                    <a:pt x="1" y="34"/>
                  </a:lnTo>
                  <a:lnTo>
                    <a:pt x="2" y="34"/>
                  </a:lnTo>
                  <a:lnTo>
                    <a:pt x="2" y="31"/>
                  </a:lnTo>
                  <a:lnTo>
                    <a:pt x="2" y="28"/>
                  </a:lnTo>
                  <a:lnTo>
                    <a:pt x="3" y="22"/>
                  </a:lnTo>
                  <a:lnTo>
                    <a:pt x="4" y="21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9" y="21"/>
                  </a:lnTo>
                  <a:lnTo>
                    <a:pt x="9" y="20"/>
                  </a:lnTo>
                  <a:lnTo>
                    <a:pt x="10" y="15"/>
                  </a:lnTo>
                  <a:lnTo>
                    <a:pt x="11" y="12"/>
                  </a:lnTo>
                  <a:lnTo>
                    <a:pt x="20" y="8"/>
                  </a:lnTo>
                  <a:lnTo>
                    <a:pt x="22" y="8"/>
                  </a:lnTo>
                  <a:lnTo>
                    <a:pt x="24" y="10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7" y="10"/>
                  </a:lnTo>
                  <a:lnTo>
                    <a:pt x="28" y="7"/>
                  </a:lnTo>
                  <a:lnTo>
                    <a:pt x="30" y="6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7" y="5"/>
                  </a:lnTo>
                  <a:lnTo>
                    <a:pt x="41" y="5"/>
                  </a:lnTo>
                  <a:lnTo>
                    <a:pt x="43" y="3"/>
                  </a:lnTo>
                  <a:lnTo>
                    <a:pt x="45" y="3"/>
                  </a:lnTo>
                  <a:lnTo>
                    <a:pt x="47" y="2"/>
                  </a:lnTo>
                  <a:lnTo>
                    <a:pt x="48" y="2"/>
                  </a:lnTo>
                  <a:lnTo>
                    <a:pt x="51" y="3"/>
                  </a:lnTo>
                  <a:lnTo>
                    <a:pt x="54" y="2"/>
                  </a:lnTo>
                  <a:lnTo>
                    <a:pt x="57" y="0"/>
                  </a:lnTo>
                  <a:lnTo>
                    <a:pt x="58" y="1"/>
                  </a:lnTo>
                  <a:lnTo>
                    <a:pt x="59" y="2"/>
                  </a:lnTo>
                  <a:lnTo>
                    <a:pt x="6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6" name="Freeform 184">
              <a:extLst>
                <a:ext uri="{FF2B5EF4-FFF2-40B4-BE49-F238E27FC236}">
                  <a16:creationId xmlns:a16="http://schemas.microsoft.com/office/drawing/2014/main" id="{9BC15E1A-1F5D-773F-FD70-D2A1C0139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6311" y="8369176"/>
              <a:ext cx="16484" cy="10990"/>
            </a:xfrm>
            <a:custGeom>
              <a:avLst/>
              <a:gdLst>
                <a:gd name="T0" fmla="*/ 13 w 14"/>
                <a:gd name="T1" fmla="*/ 9 h 11"/>
                <a:gd name="T2" fmla="*/ 12 w 14"/>
                <a:gd name="T3" fmla="*/ 10 h 11"/>
                <a:gd name="T4" fmla="*/ 9 w 14"/>
                <a:gd name="T5" fmla="*/ 10 h 11"/>
                <a:gd name="T6" fmla="*/ 6 w 14"/>
                <a:gd name="T7" fmla="*/ 7 h 11"/>
                <a:gd name="T8" fmla="*/ 6 w 14"/>
                <a:gd name="T9" fmla="*/ 4 h 11"/>
                <a:gd name="T10" fmla="*/ 9 w 14"/>
                <a:gd name="T11" fmla="*/ 5 h 11"/>
                <a:gd name="T12" fmla="*/ 12 w 14"/>
                <a:gd name="T13" fmla="*/ 7 h 11"/>
                <a:gd name="T14" fmla="*/ 13 w 14"/>
                <a:gd name="T15" fmla="*/ 9 h 11"/>
                <a:gd name="T16" fmla="*/ 5 w 14"/>
                <a:gd name="T17" fmla="*/ 1 h 11"/>
                <a:gd name="T18" fmla="*/ 3 w 14"/>
                <a:gd name="T19" fmla="*/ 2 h 11"/>
                <a:gd name="T20" fmla="*/ 1 w 14"/>
                <a:gd name="T21" fmla="*/ 1 h 11"/>
                <a:gd name="T22" fmla="*/ 0 w 14"/>
                <a:gd name="T23" fmla="*/ 0 h 11"/>
                <a:gd name="T24" fmla="*/ 3 w 14"/>
                <a:gd name="T25" fmla="*/ 0 h 11"/>
                <a:gd name="T26" fmla="*/ 5 w 14"/>
                <a:gd name="T27" fmla="*/ 0 h 11"/>
                <a:gd name="T28" fmla="*/ 5 w 14"/>
                <a:gd name="T2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11">
                  <a:moveTo>
                    <a:pt x="13" y="9"/>
                  </a:moveTo>
                  <a:lnTo>
                    <a:pt x="12" y="10"/>
                  </a:lnTo>
                  <a:lnTo>
                    <a:pt x="9" y="10"/>
                  </a:lnTo>
                  <a:lnTo>
                    <a:pt x="6" y="7"/>
                  </a:lnTo>
                  <a:lnTo>
                    <a:pt x="6" y="4"/>
                  </a:lnTo>
                  <a:lnTo>
                    <a:pt x="9" y="5"/>
                  </a:lnTo>
                  <a:lnTo>
                    <a:pt x="12" y="7"/>
                  </a:lnTo>
                  <a:lnTo>
                    <a:pt x="13" y="9"/>
                  </a:lnTo>
                  <a:close/>
                  <a:moveTo>
                    <a:pt x="5" y="1"/>
                  </a:moveTo>
                  <a:lnTo>
                    <a:pt x="3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7" name="Freeform 185">
              <a:extLst>
                <a:ext uri="{FF2B5EF4-FFF2-40B4-BE49-F238E27FC236}">
                  <a16:creationId xmlns:a16="http://schemas.microsoft.com/office/drawing/2014/main" id="{AE2D5E9C-48AC-A95C-6B47-70309973B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7302" y="8374673"/>
              <a:ext cx="10990" cy="10990"/>
            </a:xfrm>
            <a:custGeom>
              <a:avLst/>
              <a:gdLst>
                <a:gd name="T0" fmla="*/ 7 w 8"/>
                <a:gd name="T1" fmla="*/ 5 h 7"/>
                <a:gd name="T2" fmla="*/ 6 w 8"/>
                <a:gd name="T3" fmla="*/ 6 h 7"/>
                <a:gd name="T4" fmla="*/ 3 w 8"/>
                <a:gd name="T5" fmla="*/ 6 h 7"/>
                <a:gd name="T6" fmla="*/ 0 w 8"/>
                <a:gd name="T7" fmla="*/ 3 h 7"/>
                <a:gd name="T8" fmla="*/ 0 w 8"/>
                <a:gd name="T9" fmla="*/ 0 h 7"/>
                <a:gd name="T10" fmla="*/ 3 w 8"/>
                <a:gd name="T11" fmla="*/ 1 h 7"/>
                <a:gd name="T12" fmla="*/ 6 w 8"/>
                <a:gd name="T13" fmla="*/ 3 h 7"/>
                <a:gd name="T14" fmla="*/ 7 w 8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">
                  <a:moveTo>
                    <a:pt x="7" y="5"/>
                  </a:moveTo>
                  <a:lnTo>
                    <a:pt x="6" y="6"/>
                  </a:lnTo>
                  <a:lnTo>
                    <a:pt x="3" y="6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1"/>
                  </a:lnTo>
                  <a:lnTo>
                    <a:pt x="6" y="3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A9D8C69D-84CA-598F-EC55-A751CBAD6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6311" y="8369176"/>
              <a:ext cx="5493" cy="5497"/>
            </a:xfrm>
            <a:custGeom>
              <a:avLst/>
              <a:gdLst>
                <a:gd name="T0" fmla="*/ 5 w 6"/>
                <a:gd name="T1" fmla="*/ 1 h 3"/>
                <a:gd name="T2" fmla="*/ 3 w 6"/>
                <a:gd name="T3" fmla="*/ 2 h 3"/>
                <a:gd name="T4" fmla="*/ 1 w 6"/>
                <a:gd name="T5" fmla="*/ 1 h 3"/>
                <a:gd name="T6" fmla="*/ 0 w 6"/>
                <a:gd name="T7" fmla="*/ 0 h 3"/>
                <a:gd name="T8" fmla="*/ 3 w 6"/>
                <a:gd name="T9" fmla="*/ 0 h 3"/>
                <a:gd name="T10" fmla="*/ 5 w 6"/>
                <a:gd name="T11" fmla="*/ 0 h 3"/>
                <a:gd name="T12" fmla="*/ 5 w 6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">
                  <a:moveTo>
                    <a:pt x="5" y="1"/>
                  </a:moveTo>
                  <a:lnTo>
                    <a:pt x="3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79E5440A-F9F4-EC69-C98C-1EDD870C0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7686" y="7380042"/>
              <a:ext cx="153865" cy="186837"/>
            </a:xfrm>
            <a:custGeom>
              <a:avLst/>
              <a:gdLst>
                <a:gd name="T0" fmla="*/ 44 w 123"/>
                <a:gd name="T1" fmla="*/ 28 h 150"/>
                <a:gd name="T2" fmla="*/ 11 w 123"/>
                <a:gd name="T3" fmla="*/ 102 h 150"/>
                <a:gd name="T4" fmla="*/ 22 w 123"/>
                <a:gd name="T5" fmla="*/ 102 h 150"/>
                <a:gd name="T6" fmla="*/ 11 w 123"/>
                <a:gd name="T7" fmla="*/ 99 h 150"/>
                <a:gd name="T8" fmla="*/ 118 w 123"/>
                <a:gd name="T9" fmla="*/ 17 h 150"/>
                <a:gd name="T10" fmla="*/ 102 w 123"/>
                <a:gd name="T11" fmla="*/ 10 h 150"/>
                <a:gd name="T12" fmla="*/ 69 w 123"/>
                <a:gd name="T13" fmla="*/ 19 h 150"/>
                <a:gd name="T14" fmla="*/ 49 w 123"/>
                <a:gd name="T15" fmla="*/ 38 h 150"/>
                <a:gd name="T16" fmla="*/ 42 w 123"/>
                <a:gd name="T17" fmla="*/ 43 h 150"/>
                <a:gd name="T18" fmla="*/ 27 w 123"/>
                <a:gd name="T19" fmla="*/ 82 h 150"/>
                <a:gd name="T20" fmla="*/ 19 w 123"/>
                <a:gd name="T21" fmla="*/ 93 h 150"/>
                <a:gd name="T22" fmla="*/ 26 w 123"/>
                <a:gd name="T23" fmla="*/ 105 h 150"/>
                <a:gd name="T24" fmla="*/ 28 w 123"/>
                <a:gd name="T25" fmla="*/ 111 h 150"/>
                <a:gd name="T26" fmla="*/ 16 w 123"/>
                <a:gd name="T27" fmla="*/ 107 h 150"/>
                <a:gd name="T28" fmla="*/ 3 w 123"/>
                <a:gd name="T29" fmla="*/ 109 h 150"/>
                <a:gd name="T30" fmla="*/ 15 w 123"/>
                <a:gd name="T31" fmla="*/ 116 h 150"/>
                <a:gd name="T32" fmla="*/ 30 w 123"/>
                <a:gd name="T33" fmla="*/ 118 h 150"/>
                <a:gd name="T34" fmla="*/ 34 w 123"/>
                <a:gd name="T35" fmla="*/ 113 h 150"/>
                <a:gd name="T36" fmla="*/ 40 w 123"/>
                <a:gd name="T37" fmla="*/ 115 h 150"/>
                <a:gd name="T38" fmla="*/ 46 w 123"/>
                <a:gd name="T39" fmla="*/ 115 h 150"/>
                <a:gd name="T40" fmla="*/ 52 w 123"/>
                <a:gd name="T41" fmla="*/ 114 h 150"/>
                <a:gd name="T42" fmla="*/ 56 w 123"/>
                <a:gd name="T43" fmla="*/ 119 h 150"/>
                <a:gd name="T44" fmla="*/ 67 w 123"/>
                <a:gd name="T45" fmla="*/ 122 h 150"/>
                <a:gd name="T46" fmla="*/ 76 w 123"/>
                <a:gd name="T47" fmla="*/ 128 h 150"/>
                <a:gd name="T48" fmla="*/ 75 w 123"/>
                <a:gd name="T49" fmla="*/ 136 h 150"/>
                <a:gd name="T50" fmla="*/ 73 w 123"/>
                <a:gd name="T51" fmla="*/ 143 h 150"/>
                <a:gd name="T52" fmla="*/ 75 w 123"/>
                <a:gd name="T53" fmla="*/ 148 h 150"/>
                <a:gd name="T54" fmla="*/ 85 w 123"/>
                <a:gd name="T55" fmla="*/ 141 h 150"/>
                <a:gd name="T56" fmla="*/ 80 w 123"/>
                <a:gd name="T57" fmla="*/ 136 h 150"/>
                <a:gd name="T58" fmla="*/ 82 w 123"/>
                <a:gd name="T59" fmla="*/ 134 h 150"/>
                <a:gd name="T60" fmla="*/ 87 w 123"/>
                <a:gd name="T61" fmla="*/ 128 h 150"/>
                <a:gd name="T62" fmla="*/ 90 w 123"/>
                <a:gd name="T63" fmla="*/ 115 h 150"/>
                <a:gd name="T64" fmla="*/ 87 w 123"/>
                <a:gd name="T65" fmla="*/ 106 h 150"/>
                <a:gd name="T66" fmla="*/ 82 w 123"/>
                <a:gd name="T67" fmla="*/ 96 h 150"/>
                <a:gd name="T68" fmla="*/ 89 w 123"/>
                <a:gd name="T69" fmla="*/ 91 h 150"/>
                <a:gd name="T70" fmla="*/ 98 w 123"/>
                <a:gd name="T71" fmla="*/ 93 h 150"/>
                <a:gd name="T72" fmla="*/ 109 w 123"/>
                <a:gd name="T73" fmla="*/ 87 h 150"/>
                <a:gd name="T74" fmla="*/ 107 w 123"/>
                <a:gd name="T75" fmla="*/ 81 h 150"/>
                <a:gd name="T76" fmla="*/ 115 w 123"/>
                <a:gd name="T77" fmla="*/ 75 h 150"/>
                <a:gd name="T78" fmla="*/ 116 w 123"/>
                <a:gd name="T79" fmla="*/ 64 h 150"/>
                <a:gd name="T80" fmla="*/ 108 w 123"/>
                <a:gd name="T81" fmla="*/ 61 h 150"/>
                <a:gd name="T82" fmla="*/ 107 w 123"/>
                <a:gd name="T83" fmla="*/ 55 h 150"/>
                <a:gd name="T84" fmla="*/ 116 w 123"/>
                <a:gd name="T85" fmla="*/ 52 h 150"/>
                <a:gd name="T86" fmla="*/ 121 w 123"/>
                <a:gd name="T87" fmla="*/ 35 h 150"/>
                <a:gd name="T88" fmla="*/ 21 w 123"/>
                <a:gd name="T89" fmla="*/ 116 h 150"/>
                <a:gd name="T90" fmla="*/ 2 w 123"/>
                <a:gd name="T91" fmla="*/ 116 h 150"/>
                <a:gd name="T92" fmla="*/ 2 w 123"/>
                <a:gd name="T93" fmla="*/ 124 h 150"/>
                <a:gd name="T94" fmla="*/ 10 w 123"/>
                <a:gd name="T95" fmla="*/ 123 h 150"/>
                <a:gd name="T96" fmla="*/ 17 w 123"/>
                <a:gd name="T97" fmla="*/ 125 h 150"/>
                <a:gd name="T98" fmla="*/ 27 w 123"/>
                <a:gd name="T99" fmla="*/ 116 h 150"/>
                <a:gd name="T100" fmla="*/ 108 w 123"/>
                <a:gd name="T101" fmla="*/ 0 h 150"/>
                <a:gd name="T102" fmla="*/ 109 w 123"/>
                <a:gd name="T103" fmla="*/ 0 h 150"/>
                <a:gd name="T104" fmla="*/ 49 w 123"/>
                <a:gd name="T105" fmla="*/ 20 h 150"/>
                <a:gd name="T106" fmla="*/ 89 w 123"/>
                <a:gd name="T107" fmla="*/ 7 h 150"/>
                <a:gd name="T108" fmla="*/ 75 w 123"/>
                <a:gd name="T109" fmla="*/ 9 h 150"/>
                <a:gd name="T110" fmla="*/ 74 w 123"/>
                <a:gd name="T111" fmla="*/ 8 h 150"/>
                <a:gd name="T112" fmla="*/ 59 w 123"/>
                <a:gd name="T113" fmla="*/ 13 h 150"/>
                <a:gd name="T114" fmla="*/ 71 w 123"/>
                <a:gd name="T115" fmla="*/ 1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3" h="150">
                  <a:moveTo>
                    <a:pt x="45" y="33"/>
                  </a:moveTo>
                  <a:lnTo>
                    <a:pt x="48" y="30"/>
                  </a:lnTo>
                  <a:lnTo>
                    <a:pt x="48" y="23"/>
                  </a:lnTo>
                  <a:lnTo>
                    <a:pt x="44" y="28"/>
                  </a:lnTo>
                  <a:lnTo>
                    <a:pt x="43" y="31"/>
                  </a:lnTo>
                  <a:lnTo>
                    <a:pt x="43" y="32"/>
                  </a:lnTo>
                  <a:lnTo>
                    <a:pt x="45" y="33"/>
                  </a:lnTo>
                  <a:close/>
                  <a:moveTo>
                    <a:pt x="11" y="102"/>
                  </a:moveTo>
                  <a:lnTo>
                    <a:pt x="15" y="101"/>
                  </a:lnTo>
                  <a:lnTo>
                    <a:pt x="19" y="104"/>
                  </a:lnTo>
                  <a:lnTo>
                    <a:pt x="22" y="104"/>
                  </a:lnTo>
                  <a:lnTo>
                    <a:pt x="22" y="102"/>
                  </a:lnTo>
                  <a:lnTo>
                    <a:pt x="22" y="102"/>
                  </a:lnTo>
                  <a:lnTo>
                    <a:pt x="19" y="99"/>
                  </a:lnTo>
                  <a:lnTo>
                    <a:pt x="13" y="98"/>
                  </a:lnTo>
                  <a:lnTo>
                    <a:pt x="11" y="99"/>
                  </a:lnTo>
                  <a:lnTo>
                    <a:pt x="11" y="100"/>
                  </a:lnTo>
                  <a:lnTo>
                    <a:pt x="11" y="102"/>
                  </a:lnTo>
                  <a:close/>
                  <a:moveTo>
                    <a:pt x="122" y="18"/>
                  </a:moveTo>
                  <a:lnTo>
                    <a:pt x="118" y="17"/>
                  </a:lnTo>
                  <a:lnTo>
                    <a:pt x="115" y="15"/>
                  </a:lnTo>
                  <a:lnTo>
                    <a:pt x="113" y="13"/>
                  </a:lnTo>
                  <a:lnTo>
                    <a:pt x="110" y="9"/>
                  </a:lnTo>
                  <a:lnTo>
                    <a:pt x="102" y="10"/>
                  </a:lnTo>
                  <a:lnTo>
                    <a:pt x="95" y="11"/>
                  </a:lnTo>
                  <a:lnTo>
                    <a:pt x="86" y="11"/>
                  </a:lnTo>
                  <a:lnTo>
                    <a:pt x="80" y="13"/>
                  </a:lnTo>
                  <a:lnTo>
                    <a:pt x="69" y="19"/>
                  </a:lnTo>
                  <a:lnTo>
                    <a:pt x="67" y="21"/>
                  </a:lnTo>
                  <a:lnTo>
                    <a:pt x="63" y="28"/>
                  </a:lnTo>
                  <a:lnTo>
                    <a:pt x="54" y="35"/>
                  </a:lnTo>
                  <a:lnTo>
                    <a:pt x="49" y="38"/>
                  </a:lnTo>
                  <a:lnTo>
                    <a:pt x="47" y="37"/>
                  </a:lnTo>
                  <a:lnTo>
                    <a:pt x="45" y="36"/>
                  </a:lnTo>
                  <a:lnTo>
                    <a:pt x="43" y="40"/>
                  </a:lnTo>
                  <a:lnTo>
                    <a:pt x="42" y="43"/>
                  </a:lnTo>
                  <a:lnTo>
                    <a:pt x="38" y="62"/>
                  </a:lnTo>
                  <a:lnTo>
                    <a:pt x="35" y="69"/>
                  </a:lnTo>
                  <a:lnTo>
                    <a:pt x="32" y="75"/>
                  </a:lnTo>
                  <a:lnTo>
                    <a:pt x="27" y="82"/>
                  </a:lnTo>
                  <a:lnTo>
                    <a:pt x="24" y="84"/>
                  </a:lnTo>
                  <a:lnTo>
                    <a:pt x="23" y="85"/>
                  </a:lnTo>
                  <a:lnTo>
                    <a:pt x="21" y="89"/>
                  </a:lnTo>
                  <a:lnTo>
                    <a:pt x="19" y="93"/>
                  </a:lnTo>
                  <a:lnTo>
                    <a:pt x="19" y="95"/>
                  </a:lnTo>
                  <a:lnTo>
                    <a:pt x="24" y="102"/>
                  </a:lnTo>
                  <a:lnTo>
                    <a:pt x="26" y="104"/>
                  </a:lnTo>
                  <a:lnTo>
                    <a:pt x="26" y="105"/>
                  </a:lnTo>
                  <a:lnTo>
                    <a:pt x="21" y="106"/>
                  </a:lnTo>
                  <a:lnTo>
                    <a:pt x="23" y="108"/>
                  </a:lnTo>
                  <a:lnTo>
                    <a:pt x="26" y="110"/>
                  </a:lnTo>
                  <a:lnTo>
                    <a:pt x="28" y="111"/>
                  </a:lnTo>
                  <a:lnTo>
                    <a:pt x="29" y="112"/>
                  </a:lnTo>
                  <a:lnTo>
                    <a:pt x="27" y="113"/>
                  </a:lnTo>
                  <a:lnTo>
                    <a:pt x="25" y="113"/>
                  </a:lnTo>
                  <a:lnTo>
                    <a:pt x="16" y="107"/>
                  </a:lnTo>
                  <a:lnTo>
                    <a:pt x="12" y="106"/>
                  </a:lnTo>
                  <a:lnTo>
                    <a:pt x="6" y="106"/>
                  </a:lnTo>
                  <a:lnTo>
                    <a:pt x="4" y="107"/>
                  </a:lnTo>
                  <a:lnTo>
                    <a:pt x="3" y="109"/>
                  </a:lnTo>
                  <a:lnTo>
                    <a:pt x="5" y="112"/>
                  </a:lnTo>
                  <a:lnTo>
                    <a:pt x="7" y="113"/>
                  </a:lnTo>
                  <a:lnTo>
                    <a:pt x="10" y="113"/>
                  </a:lnTo>
                  <a:lnTo>
                    <a:pt x="15" y="116"/>
                  </a:lnTo>
                  <a:lnTo>
                    <a:pt x="21" y="114"/>
                  </a:lnTo>
                  <a:lnTo>
                    <a:pt x="25" y="116"/>
                  </a:lnTo>
                  <a:lnTo>
                    <a:pt x="27" y="116"/>
                  </a:lnTo>
                  <a:lnTo>
                    <a:pt x="30" y="118"/>
                  </a:lnTo>
                  <a:lnTo>
                    <a:pt x="32" y="118"/>
                  </a:lnTo>
                  <a:lnTo>
                    <a:pt x="33" y="118"/>
                  </a:lnTo>
                  <a:lnTo>
                    <a:pt x="32" y="115"/>
                  </a:lnTo>
                  <a:lnTo>
                    <a:pt x="34" y="113"/>
                  </a:lnTo>
                  <a:lnTo>
                    <a:pt x="36" y="112"/>
                  </a:lnTo>
                  <a:lnTo>
                    <a:pt x="37" y="113"/>
                  </a:lnTo>
                  <a:lnTo>
                    <a:pt x="39" y="115"/>
                  </a:lnTo>
                  <a:lnTo>
                    <a:pt x="40" y="115"/>
                  </a:lnTo>
                  <a:lnTo>
                    <a:pt x="45" y="112"/>
                  </a:lnTo>
                  <a:lnTo>
                    <a:pt x="45" y="112"/>
                  </a:lnTo>
                  <a:lnTo>
                    <a:pt x="46" y="113"/>
                  </a:lnTo>
                  <a:lnTo>
                    <a:pt x="46" y="115"/>
                  </a:lnTo>
                  <a:lnTo>
                    <a:pt x="46" y="115"/>
                  </a:lnTo>
                  <a:lnTo>
                    <a:pt x="47" y="116"/>
                  </a:lnTo>
                  <a:lnTo>
                    <a:pt x="51" y="116"/>
                  </a:lnTo>
                  <a:lnTo>
                    <a:pt x="52" y="114"/>
                  </a:lnTo>
                  <a:lnTo>
                    <a:pt x="53" y="113"/>
                  </a:lnTo>
                  <a:lnTo>
                    <a:pt x="54" y="113"/>
                  </a:lnTo>
                  <a:lnTo>
                    <a:pt x="54" y="116"/>
                  </a:lnTo>
                  <a:lnTo>
                    <a:pt x="56" y="119"/>
                  </a:lnTo>
                  <a:lnTo>
                    <a:pt x="59" y="122"/>
                  </a:lnTo>
                  <a:lnTo>
                    <a:pt x="62" y="123"/>
                  </a:lnTo>
                  <a:lnTo>
                    <a:pt x="66" y="123"/>
                  </a:lnTo>
                  <a:lnTo>
                    <a:pt x="67" y="122"/>
                  </a:lnTo>
                  <a:lnTo>
                    <a:pt x="68" y="123"/>
                  </a:lnTo>
                  <a:lnTo>
                    <a:pt x="69" y="124"/>
                  </a:lnTo>
                  <a:lnTo>
                    <a:pt x="71" y="126"/>
                  </a:lnTo>
                  <a:lnTo>
                    <a:pt x="76" y="128"/>
                  </a:lnTo>
                  <a:lnTo>
                    <a:pt x="78" y="129"/>
                  </a:lnTo>
                  <a:lnTo>
                    <a:pt x="79" y="130"/>
                  </a:lnTo>
                  <a:lnTo>
                    <a:pt x="78" y="132"/>
                  </a:lnTo>
                  <a:lnTo>
                    <a:pt x="75" y="136"/>
                  </a:lnTo>
                  <a:lnTo>
                    <a:pt x="75" y="138"/>
                  </a:lnTo>
                  <a:lnTo>
                    <a:pt x="75" y="139"/>
                  </a:lnTo>
                  <a:lnTo>
                    <a:pt x="75" y="140"/>
                  </a:lnTo>
                  <a:lnTo>
                    <a:pt x="73" y="143"/>
                  </a:lnTo>
                  <a:lnTo>
                    <a:pt x="73" y="144"/>
                  </a:lnTo>
                  <a:lnTo>
                    <a:pt x="73" y="146"/>
                  </a:lnTo>
                  <a:lnTo>
                    <a:pt x="74" y="147"/>
                  </a:lnTo>
                  <a:lnTo>
                    <a:pt x="75" y="148"/>
                  </a:lnTo>
                  <a:lnTo>
                    <a:pt x="78" y="149"/>
                  </a:lnTo>
                  <a:lnTo>
                    <a:pt x="80" y="149"/>
                  </a:lnTo>
                  <a:lnTo>
                    <a:pt x="84" y="149"/>
                  </a:lnTo>
                  <a:lnTo>
                    <a:pt x="85" y="141"/>
                  </a:lnTo>
                  <a:lnTo>
                    <a:pt x="84" y="139"/>
                  </a:lnTo>
                  <a:lnTo>
                    <a:pt x="82" y="138"/>
                  </a:lnTo>
                  <a:lnTo>
                    <a:pt x="80" y="137"/>
                  </a:lnTo>
                  <a:lnTo>
                    <a:pt x="80" y="136"/>
                  </a:lnTo>
                  <a:lnTo>
                    <a:pt x="79" y="135"/>
                  </a:lnTo>
                  <a:lnTo>
                    <a:pt x="80" y="134"/>
                  </a:lnTo>
                  <a:lnTo>
                    <a:pt x="82" y="134"/>
                  </a:lnTo>
                  <a:lnTo>
                    <a:pt x="82" y="134"/>
                  </a:lnTo>
                  <a:lnTo>
                    <a:pt x="88" y="129"/>
                  </a:lnTo>
                  <a:lnTo>
                    <a:pt x="88" y="128"/>
                  </a:lnTo>
                  <a:lnTo>
                    <a:pt x="87" y="128"/>
                  </a:lnTo>
                  <a:lnTo>
                    <a:pt x="87" y="128"/>
                  </a:lnTo>
                  <a:lnTo>
                    <a:pt x="86" y="126"/>
                  </a:lnTo>
                  <a:lnTo>
                    <a:pt x="86" y="125"/>
                  </a:lnTo>
                  <a:lnTo>
                    <a:pt x="89" y="118"/>
                  </a:lnTo>
                  <a:lnTo>
                    <a:pt x="90" y="115"/>
                  </a:lnTo>
                  <a:lnTo>
                    <a:pt x="90" y="113"/>
                  </a:lnTo>
                  <a:lnTo>
                    <a:pt x="90" y="112"/>
                  </a:lnTo>
                  <a:lnTo>
                    <a:pt x="88" y="108"/>
                  </a:lnTo>
                  <a:lnTo>
                    <a:pt x="87" y="106"/>
                  </a:lnTo>
                  <a:lnTo>
                    <a:pt x="87" y="104"/>
                  </a:lnTo>
                  <a:lnTo>
                    <a:pt x="85" y="103"/>
                  </a:lnTo>
                  <a:lnTo>
                    <a:pt x="82" y="97"/>
                  </a:lnTo>
                  <a:lnTo>
                    <a:pt x="82" y="96"/>
                  </a:lnTo>
                  <a:lnTo>
                    <a:pt x="84" y="94"/>
                  </a:lnTo>
                  <a:lnTo>
                    <a:pt x="87" y="93"/>
                  </a:lnTo>
                  <a:lnTo>
                    <a:pt x="88" y="92"/>
                  </a:lnTo>
                  <a:lnTo>
                    <a:pt x="89" y="91"/>
                  </a:lnTo>
                  <a:lnTo>
                    <a:pt x="93" y="93"/>
                  </a:lnTo>
                  <a:lnTo>
                    <a:pt x="95" y="94"/>
                  </a:lnTo>
                  <a:lnTo>
                    <a:pt x="96" y="94"/>
                  </a:lnTo>
                  <a:lnTo>
                    <a:pt x="98" y="93"/>
                  </a:lnTo>
                  <a:lnTo>
                    <a:pt x="100" y="93"/>
                  </a:lnTo>
                  <a:lnTo>
                    <a:pt x="108" y="90"/>
                  </a:lnTo>
                  <a:lnTo>
                    <a:pt x="109" y="88"/>
                  </a:lnTo>
                  <a:lnTo>
                    <a:pt x="109" y="87"/>
                  </a:lnTo>
                  <a:lnTo>
                    <a:pt x="109" y="86"/>
                  </a:lnTo>
                  <a:lnTo>
                    <a:pt x="107" y="83"/>
                  </a:lnTo>
                  <a:lnTo>
                    <a:pt x="107" y="82"/>
                  </a:lnTo>
                  <a:lnTo>
                    <a:pt x="107" y="81"/>
                  </a:lnTo>
                  <a:lnTo>
                    <a:pt x="108" y="80"/>
                  </a:lnTo>
                  <a:lnTo>
                    <a:pt x="109" y="80"/>
                  </a:lnTo>
                  <a:lnTo>
                    <a:pt x="111" y="78"/>
                  </a:lnTo>
                  <a:lnTo>
                    <a:pt x="115" y="75"/>
                  </a:lnTo>
                  <a:lnTo>
                    <a:pt x="117" y="72"/>
                  </a:lnTo>
                  <a:lnTo>
                    <a:pt x="117" y="68"/>
                  </a:lnTo>
                  <a:lnTo>
                    <a:pt x="117" y="66"/>
                  </a:lnTo>
                  <a:lnTo>
                    <a:pt x="116" y="64"/>
                  </a:lnTo>
                  <a:lnTo>
                    <a:pt x="115" y="62"/>
                  </a:lnTo>
                  <a:lnTo>
                    <a:pt x="114" y="63"/>
                  </a:lnTo>
                  <a:lnTo>
                    <a:pt x="110" y="63"/>
                  </a:lnTo>
                  <a:lnTo>
                    <a:pt x="108" y="61"/>
                  </a:lnTo>
                  <a:lnTo>
                    <a:pt x="106" y="60"/>
                  </a:lnTo>
                  <a:lnTo>
                    <a:pt x="106" y="58"/>
                  </a:lnTo>
                  <a:lnTo>
                    <a:pt x="107" y="56"/>
                  </a:lnTo>
                  <a:lnTo>
                    <a:pt x="107" y="55"/>
                  </a:lnTo>
                  <a:lnTo>
                    <a:pt x="106" y="54"/>
                  </a:lnTo>
                  <a:lnTo>
                    <a:pt x="107" y="53"/>
                  </a:lnTo>
                  <a:lnTo>
                    <a:pt x="108" y="52"/>
                  </a:lnTo>
                  <a:lnTo>
                    <a:pt x="116" y="52"/>
                  </a:lnTo>
                  <a:lnTo>
                    <a:pt x="117" y="52"/>
                  </a:lnTo>
                  <a:lnTo>
                    <a:pt x="117" y="47"/>
                  </a:lnTo>
                  <a:lnTo>
                    <a:pt x="120" y="39"/>
                  </a:lnTo>
                  <a:lnTo>
                    <a:pt x="121" y="35"/>
                  </a:lnTo>
                  <a:lnTo>
                    <a:pt x="121" y="33"/>
                  </a:lnTo>
                  <a:lnTo>
                    <a:pt x="121" y="23"/>
                  </a:lnTo>
                  <a:lnTo>
                    <a:pt x="122" y="18"/>
                  </a:lnTo>
                  <a:close/>
                  <a:moveTo>
                    <a:pt x="21" y="116"/>
                  </a:moveTo>
                  <a:lnTo>
                    <a:pt x="16" y="118"/>
                  </a:lnTo>
                  <a:lnTo>
                    <a:pt x="11" y="118"/>
                  </a:lnTo>
                  <a:lnTo>
                    <a:pt x="7" y="116"/>
                  </a:lnTo>
                  <a:lnTo>
                    <a:pt x="2" y="116"/>
                  </a:lnTo>
                  <a:lnTo>
                    <a:pt x="0" y="117"/>
                  </a:lnTo>
                  <a:lnTo>
                    <a:pt x="0" y="121"/>
                  </a:lnTo>
                  <a:lnTo>
                    <a:pt x="1" y="123"/>
                  </a:lnTo>
                  <a:lnTo>
                    <a:pt x="2" y="124"/>
                  </a:lnTo>
                  <a:lnTo>
                    <a:pt x="4" y="124"/>
                  </a:lnTo>
                  <a:lnTo>
                    <a:pt x="5" y="123"/>
                  </a:lnTo>
                  <a:lnTo>
                    <a:pt x="6" y="122"/>
                  </a:lnTo>
                  <a:lnTo>
                    <a:pt x="10" y="123"/>
                  </a:lnTo>
                  <a:lnTo>
                    <a:pt x="12" y="123"/>
                  </a:lnTo>
                  <a:lnTo>
                    <a:pt x="13" y="124"/>
                  </a:lnTo>
                  <a:lnTo>
                    <a:pt x="15" y="125"/>
                  </a:lnTo>
                  <a:lnTo>
                    <a:pt x="17" y="125"/>
                  </a:lnTo>
                  <a:lnTo>
                    <a:pt x="21" y="124"/>
                  </a:lnTo>
                  <a:lnTo>
                    <a:pt x="26" y="121"/>
                  </a:lnTo>
                  <a:lnTo>
                    <a:pt x="27" y="119"/>
                  </a:lnTo>
                  <a:lnTo>
                    <a:pt x="27" y="116"/>
                  </a:lnTo>
                  <a:lnTo>
                    <a:pt x="24" y="118"/>
                  </a:lnTo>
                  <a:lnTo>
                    <a:pt x="21" y="116"/>
                  </a:lnTo>
                  <a:close/>
                  <a:moveTo>
                    <a:pt x="109" y="0"/>
                  </a:moveTo>
                  <a:lnTo>
                    <a:pt x="108" y="0"/>
                  </a:lnTo>
                  <a:lnTo>
                    <a:pt x="105" y="1"/>
                  </a:lnTo>
                  <a:lnTo>
                    <a:pt x="104" y="2"/>
                  </a:lnTo>
                  <a:lnTo>
                    <a:pt x="108" y="2"/>
                  </a:lnTo>
                  <a:lnTo>
                    <a:pt x="109" y="0"/>
                  </a:lnTo>
                  <a:close/>
                  <a:moveTo>
                    <a:pt x="56" y="17"/>
                  </a:moveTo>
                  <a:lnTo>
                    <a:pt x="53" y="17"/>
                  </a:lnTo>
                  <a:lnTo>
                    <a:pt x="49" y="20"/>
                  </a:lnTo>
                  <a:lnTo>
                    <a:pt x="49" y="20"/>
                  </a:lnTo>
                  <a:lnTo>
                    <a:pt x="56" y="17"/>
                  </a:lnTo>
                  <a:close/>
                  <a:moveTo>
                    <a:pt x="95" y="6"/>
                  </a:moveTo>
                  <a:lnTo>
                    <a:pt x="93" y="6"/>
                  </a:lnTo>
                  <a:lnTo>
                    <a:pt x="89" y="7"/>
                  </a:lnTo>
                  <a:lnTo>
                    <a:pt x="89" y="8"/>
                  </a:lnTo>
                  <a:lnTo>
                    <a:pt x="90" y="8"/>
                  </a:lnTo>
                  <a:lnTo>
                    <a:pt x="95" y="6"/>
                  </a:lnTo>
                  <a:close/>
                  <a:moveTo>
                    <a:pt x="75" y="9"/>
                  </a:moveTo>
                  <a:lnTo>
                    <a:pt x="82" y="9"/>
                  </a:lnTo>
                  <a:lnTo>
                    <a:pt x="82" y="8"/>
                  </a:lnTo>
                  <a:lnTo>
                    <a:pt x="80" y="8"/>
                  </a:lnTo>
                  <a:lnTo>
                    <a:pt x="74" y="8"/>
                  </a:lnTo>
                  <a:lnTo>
                    <a:pt x="73" y="8"/>
                  </a:lnTo>
                  <a:lnTo>
                    <a:pt x="73" y="9"/>
                  </a:lnTo>
                  <a:lnTo>
                    <a:pt x="75" y="9"/>
                  </a:lnTo>
                  <a:close/>
                  <a:moveTo>
                    <a:pt x="59" y="13"/>
                  </a:moveTo>
                  <a:lnTo>
                    <a:pt x="58" y="13"/>
                  </a:lnTo>
                  <a:lnTo>
                    <a:pt x="65" y="10"/>
                  </a:lnTo>
                  <a:lnTo>
                    <a:pt x="69" y="9"/>
                  </a:lnTo>
                  <a:lnTo>
                    <a:pt x="71" y="10"/>
                  </a:lnTo>
                  <a:lnTo>
                    <a:pt x="62" y="13"/>
                  </a:lnTo>
                  <a:lnTo>
                    <a:pt x="59" y="1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DA277BE2-7EDB-69BB-7EC2-C145815E3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2638" y="7407519"/>
              <a:ext cx="5493" cy="10990"/>
            </a:xfrm>
            <a:custGeom>
              <a:avLst/>
              <a:gdLst>
                <a:gd name="T0" fmla="*/ 2 w 6"/>
                <a:gd name="T1" fmla="*/ 10 h 11"/>
                <a:gd name="T2" fmla="*/ 5 w 6"/>
                <a:gd name="T3" fmla="*/ 7 h 11"/>
                <a:gd name="T4" fmla="*/ 5 w 6"/>
                <a:gd name="T5" fmla="*/ 0 h 11"/>
                <a:gd name="T6" fmla="*/ 1 w 6"/>
                <a:gd name="T7" fmla="*/ 5 h 11"/>
                <a:gd name="T8" fmla="*/ 0 w 6"/>
                <a:gd name="T9" fmla="*/ 8 h 11"/>
                <a:gd name="T10" fmla="*/ 0 w 6"/>
                <a:gd name="T11" fmla="*/ 9 h 11"/>
                <a:gd name="T12" fmla="*/ 2 w 6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1">
                  <a:moveTo>
                    <a:pt x="2" y="10"/>
                  </a:moveTo>
                  <a:lnTo>
                    <a:pt x="5" y="7"/>
                  </a:lnTo>
                  <a:lnTo>
                    <a:pt x="5" y="0"/>
                  </a:lnTo>
                  <a:lnTo>
                    <a:pt x="1" y="5"/>
                  </a:lnTo>
                  <a:lnTo>
                    <a:pt x="0" y="8"/>
                  </a:lnTo>
                  <a:lnTo>
                    <a:pt x="0" y="9"/>
                  </a:lnTo>
                  <a:lnTo>
                    <a:pt x="2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1" name="Freeform 189">
              <a:extLst>
                <a:ext uri="{FF2B5EF4-FFF2-40B4-BE49-F238E27FC236}">
                  <a16:creationId xmlns:a16="http://schemas.microsoft.com/office/drawing/2014/main" id="{00EC1630-695B-491E-98FC-4F4C957913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4170" y="7500936"/>
              <a:ext cx="16487" cy="10990"/>
            </a:xfrm>
            <a:custGeom>
              <a:avLst/>
              <a:gdLst>
                <a:gd name="T0" fmla="*/ 0 w 12"/>
                <a:gd name="T1" fmla="*/ 4 h 7"/>
                <a:gd name="T2" fmla="*/ 4 w 12"/>
                <a:gd name="T3" fmla="*/ 3 h 7"/>
                <a:gd name="T4" fmla="*/ 8 w 12"/>
                <a:gd name="T5" fmla="*/ 6 h 7"/>
                <a:gd name="T6" fmla="*/ 11 w 12"/>
                <a:gd name="T7" fmla="*/ 6 h 7"/>
                <a:gd name="T8" fmla="*/ 11 w 12"/>
                <a:gd name="T9" fmla="*/ 4 h 7"/>
                <a:gd name="T10" fmla="*/ 11 w 12"/>
                <a:gd name="T11" fmla="*/ 4 h 7"/>
                <a:gd name="T12" fmla="*/ 8 w 12"/>
                <a:gd name="T13" fmla="*/ 1 h 7"/>
                <a:gd name="T14" fmla="*/ 2 w 12"/>
                <a:gd name="T15" fmla="*/ 0 h 7"/>
                <a:gd name="T16" fmla="*/ 0 w 12"/>
                <a:gd name="T17" fmla="*/ 1 h 7"/>
                <a:gd name="T18" fmla="*/ 0 w 12"/>
                <a:gd name="T19" fmla="*/ 2 h 7"/>
                <a:gd name="T20" fmla="*/ 0 w 12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7">
                  <a:moveTo>
                    <a:pt x="0" y="4"/>
                  </a:moveTo>
                  <a:lnTo>
                    <a:pt x="4" y="3"/>
                  </a:lnTo>
                  <a:lnTo>
                    <a:pt x="8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8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2" name="Freeform 191">
              <a:extLst>
                <a:ext uri="{FF2B5EF4-FFF2-40B4-BE49-F238E27FC236}">
                  <a16:creationId xmlns:a16="http://schemas.microsoft.com/office/drawing/2014/main" id="{7BAFA77A-81D3-21B2-E9E7-51519311DB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7686" y="7522917"/>
              <a:ext cx="32971" cy="10990"/>
            </a:xfrm>
            <a:custGeom>
              <a:avLst/>
              <a:gdLst>
                <a:gd name="T0" fmla="*/ 21 w 28"/>
                <a:gd name="T1" fmla="*/ 0 h 10"/>
                <a:gd name="T2" fmla="*/ 16 w 28"/>
                <a:gd name="T3" fmla="*/ 2 h 10"/>
                <a:gd name="T4" fmla="*/ 11 w 28"/>
                <a:gd name="T5" fmla="*/ 2 h 10"/>
                <a:gd name="T6" fmla="*/ 7 w 28"/>
                <a:gd name="T7" fmla="*/ 0 h 10"/>
                <a:gd name="T8" fmla="*/ 2 w 28"/>
                <a:gd name="T9" fmla="*/ 0 h 10"/>
                <a:gd name="T10" fmla="*/ 0 w 28"/>
                <a:gd name="T11" fmla="*/ 1 h 10"/>
                <a:gd name="T12" fmla="*/ 0 w 28"/>
                <a:gd name="T13" fmla="*/ 5 h 10"/>
                <a:gd name="T14" fmla="*/ 1 w 28"/>
                <a:gd name="T15" fmla="*/ 7 h 10"/>
                <a:gd name="T16" fmla="*/ 2 w 28"/>
                <a:gd name="T17" fmla="*/ 8 h 10"/>
                <a:gd name="T18" fmla="*/ 4 w 28"/>
                <a:gd name="T19" fmla="*/ 8 h 10"/>
                <a:gd name="T20" fmla="*/ 5 w 28"/>
                <a:gd name="T21" fmla="*/ 7 h 10"/>
                <a:gd name="T22" fmla="*/ 6 w 28"/>
                <a:gd name="T23" fmla="*/ 6 h 10"/>
                <a:gd name="T24" fmla="*/ 10 w 28"/>
                <a:gd name="T25" fmla="*/ 7 h 10"/>
                <a:gd name="T26" fmla="*/ 12 w 28"/>
                <a:gd name="T27" fmla="*/ 7 h 10"/>
                <a:gd name="T28" fmla="*/ 13 w 28"/>
                <a:gd name="T29" fmla="*/ 8 h 10"/>
                <a:gd name="T30" fmla="*/ 15 w 28"/>
                <a:gd name="T31" fmla="*/ 9 h 10"/>
                <a:gd name="T32" fmla="*/ 17 w 28"/>
                <a:gd name="T33" fmla="*/ 9 h 10"/>
                <a:gd name="T34" fmla="*/ 21 w 28"/>
                <a:gd name="T35" fmla="*/ 8 h 10"/>
                <a:gd name="T36" fmla="*/ 26 w 28"/>
                <a:gd name="T37" fmla="*/ 5 h 10"/>
                <a:gd name="T38" fmla="*/ 27 w 28"/>
                <a:gd name="T39" fmla="*/ 3 h 10"/>
                <a:gd name="T40" fmla="*/ 27 w 28"/>
                <a:gd name="T41" fmla="*/ 0 h 10"/>
                <a:gd name="T42" fmla="*/ 24 w 28"/>
                <a:gd name="T43" fmla="*/ 2 h 10"/>
                <a:gd name="T44" fmla="*/ 21 w 28"/>
                <a:gd name="T4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10">
                  <a:moveTo>
                    <a:pt x="21" y="0"/>
                  </a:moveTo>
                  <a:lnTo>
                    <a:pt x="16" y="2"/>
                  </a:lnTo>
                  <a:lnTo>
                    <a:pt x="11" y="2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5"/>
                  </a:lnTo>
                  <a:lnTo>
                    <a:pt x="1" y="7"/>
                  </a:lnTo>
                  <a:lnTo>
                    <a:pt x="2" y="8"/>
                  </a:lnTo>
                  <a:lnTo>
                    <a:pt x="4" y="8"/>
                  </a:lnTo>
                  <a:lnTo>
                    <a:pt x="5" y="7"/>
                  </a:lnTo>
                  <a:lnTo>
                    <a:pt x="6" y="6"/>
                  </a:lnTo>
                  <a:lnTo>
                    <a:pt x="10" y="7"/>
                  </a:lnTo>
                  <a:lnTo>
                    <a:pt x="12" y="7"/>
                  </a:lnTo>
                  <a:lnTo>
                    <a:pt x="13" y="8"/>
                  </a:lnTo>
                  <a:lnTo>
                    <a:pt x="15" y="9"/>
                  </a:lnTo>
                  <a:lnTo>
                    <a:pt x="17" y="9"/>
                  </a:lnTo>
                  <a:lnTo>
                    <a:pt x="21" y="8"/>
                  </a:lnTo>
                  <a:lnTo>
                    <a:pt x="26" y="5"/>
                  </a:lnTo>
                  <a:lnTo>
                    <a:pt x="27" y="3"/>
                  </a:lnTo>
                  <a:lnTo>
                    <a:pt x="27" y="0"/>
                  </a:lnTo>
                  <a:lnTo>
                    <a:pt x="24" y="2"/>
                  </a:lnTo>
                  <a:lnTo>
                    <a:pt x="2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3" name="Freeform 192">
              <a:extLst>
                <a:ext uri="{FF2B5EF4-FFF2-40B4-BE49-F238E27FC236}">
                  <a16:creationId xmlns:a16="http://schemas.microsoft.com/office/drawing/2014/main" id="{5E182C6C-E0AE-CC1F-5FC2-5AACD8CFDF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79571" y="7380042"/>
              <a:ext cx="5493" cy="5497"/>
            </a:xfrm>
            <a:custGeom>
              <a:avLst/>
              <a:gdLst>
                <a:gd name="T0" fmla="*/ 5 w 6"/>
                <a:gd name="T1" fmla="*/ 0 h 3"/>
                <a:gd name="T2" fmla="*/ 4 w 6"/>
                <a:gd name="T3" fmla="*/ 0 h 3"/>
                <a:gd name="T4" fmla="*/ 1 w 6"/>
                <a:gd name="T5" fmla="*/ 1 h 3"/>
                <a:gd name="T6" fmla="*/ 0 w 6"/>
                <a:gd name="T7" fmla="*/ 2 h 3"/>
                <a:gd name="T8" fmla="*/ 4 w 6"/>
                <a:gd name="T9" fmla="*/ 2 h 3"/>
                <a:gd name="T10" fmla="*/ 5 w 6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4" y="2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4" name="Freeform 193">
              <a:extLst>
                <a:ext uri="{FF2B5EF4-FFF2-40B4-BE49-F238E27FC236}">
                  <a16:creationId xmlns:a16="http://schemas.microsoft.com/office/drawing/2014/main" id="{857542C0-CC82-9CF6-1D52-99BE0C2E9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8132" y="7402022"/>
              <a:ext cx="10990" cy="5497"/>
            </a:xfrm>
            <a:custGeom>
              <a:avLst/>
              <a:gdLst>
                <a:gd name="T0" fmla="*/ 7 w 8"/>
                <a:gd name="T1" fmla="*/ 0 h 4"/>
                <a:gd name="T2" fmla="*/ 4 w 8"/>
                <a:gd name="T3" fmla="*/ 0 h 4"/>
                <a:gd name="T4" fmla="*/ 0 w 8"/>
                <a:gd name="T5" fmla="*/ 3 h 4"/>
                <a:gd name="T6" fmla="*/ 0 w 8"/>
                <a:gd name="T7" fmla="*/ 3 h 4"/>
                <a:gd name="T8" fmla="*/ 7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7" y="0"/>
                  </a:move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5" name="Freeform 194">
              <a:extLst>
                <a:ext uri="{FF2B5EF4-FFF2-40B4-BE49-F238E27FC236}">
                  <a16:creationId xmlns:a16="http://schemas.microsoft.com/office/drawing/2014/main" id="{CA4A3EC4-F9E2-4E69-0428-BE49F2367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57590" y="7385538"/>
              <a:ext cx="10990" cy="5493"/>
            </a:xfrm>
            <a:custGeom>
              <a:avLst/>
              <a:gdLst>
                <a:gd name="T0" fmla="*/ 6 w 7"/>
                <a:gd name="T1" fmla="*/ 0 h 3"/>
                <a:gd name="T2" fmla="*/ 4 w 7"/>
                <a:gd name="T3" fmla="*/ 0 h 3"/>
                <a:gd name="T4" fmla="*/ 0 w 7"/>
                <a:gd name="T5" fmla="*/ 1 h 3"/>
                <a:gd name="T6" fmla="*/ 0 w 7"/>
                <a:gd name="T7" fmla="*/ 2 h 3"/>
                <a:gd name="T8" fmla="*/ 1 w 7"/>
                <a:gd name="T9" fmla="*/ 2 h 3"/>
                <a:gd name="T10" fmla="*/ 6 w 7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3">
                  <a:moveTo>
                    <a:pt x="6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6" name="Freeform 195">
              <a:extLst>
                <a:ext uri="{FF2B5EF4-FFF2-40B4-BE49-F238E27FC236}">
                  <a16:creationId xmlns:a16="http://schemas.microsoft.com/office/drawing/2014/main" id="{F2429A05-D9A8-1908-5198-7AD0781C2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41103" y="7391032"/>
              <a:ext cx="10990" cy="5497"/>
            </a:xfrm>
            <a:custGeom>
              <a:avLst/>
              <a:gdLst>
                <a:gd name="T0" fmla="*/ 2 w 10"/>
                <a:gd name="T1" fmla="*/ 1 h 2"/>
                <a:gd name="T2" fmla="*/ 9 w 10"/>
                <a:gd name="T3" fmla="*/ 1 h 2"/>
                <a:gd name="T4" fmla="*/ 9 w 10"/>
                <a:gd name="T5" fmla="*/ 0 h 2"/>
                <a:gd name="T6" fmla="*/ 7 w 10"/>
                <a:gd name="T7" fmla="*/ 0 h 2"/>
                <a:gd name="T8" fmla="*/ 1 w 10"/>
                <a:gd name="T9" fmla="*/ 0 h 2"/>
                <a:gd name="T10" fmla="*/ 0 w 10"/>
                <a:gd name="T11" fmla="*/ 0 h 2"/>
                <a:gd name="T12" fmla="*/ 0 w 10"/>
                <a:gd name="T13" fmla="*/ 1 h 2"/>
                <a:gd name="T14" fmla="*/ 2 w 10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">
                  <a:moveTo>
                    <a:pt x="2" y="1"/>
                  </a:moveTo>
                  <a:lnTo>
                    <a:pt x="9" y="1"/>
                  </a:lnTo>
                  <a:lnTo>
                    <a:pt x="9" y="0"/>
                  </a:lnTo>
                  <a:lnTo>
                    <a:pt x="7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7" name="Freeform 196">
              <a:extLst>
                <a:ext uri="{FF2B5EF4-FFF2-40B4-BE49-F238E27FC236}">
                  <a16:creationId xmlns:a16="http://schemas.microsoft.com/office/drawing/2014/main" id="{BCCDEEA3-2233-7400-8AAA-1B7124AC4C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9122" y="7391032"/>
              <a:ext cx="16487" cy="5497"/>
            </a:xfrm>
            <a:custGeom>
              <a:avLst/>
              <a:gdLst>
                <a:gd name="T0" fmla="*/ 1 w 14"/>
                <a:gd name="T1" fmla="*/ 4 h 5"/>
                <a:gd name="T2" fmla="*/ 0 w 14"/>
                <a:gd name="T3" fmla="*/ 4 h 5"/>
                <a:gd name="T4" fmla="*/ 7 w 14"/>
                <a:gd name="T5" fmla="*/ 1 h 5"/>
                <a:gd name="T6" fmla="*/ 11 w 14"/>
                <a:gd name="T7" fmla="*/ 0 h 5"/>
                <a:gd name="T8" fmla="*/ 13 w 14"/>
                <a:gd name="T9" fmla="*/ 1 h 5"/>
                <a:gd name="T10" fmla="*/ 4 w 14"/>
                <a:gd name="T11" fmla="*/ 4 h 5"/>
                <a:gd name="T12" fmla="*/ 1 w 1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5">
                  <a:moveTo>
                    <a:pt x="1" y="4"/>
                  </a:moveTo>
                  <a:lnTo>
                    <a:pt x="0" y="4"/>
                  </a:lnTo>
                  <a:lnTo>
                    <a:pt x="7" y="1"/>
                  </a:lnTo>
                  <a:lnTo>
                    <a:pt x="11" y="0"/>
                  </a:lnTo>
                  <a:lnTo>
                    <a:pt x="13" y="1"/>
                  </a:lnTo>
                  <a:lnTo>
                    <a:pt x="4" y="4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8" name="Freeform 197">
              <a:extLst>
                <a:ext uri="{FF2B5EF4-FFF2-40B4-BE49-F238E27FC236}">
                  <a16:creationId xmlns:a16="http://schemas.microsoft.com/office/drawing/2014/main" id="{352B20B1-28DC-412D-4F91-028C9D1011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8132" y="5830397"/>
              <a:ext cx="1038593" cy="1236420"/>
            </a:xfrm>
            <a:custGeom>
              <a:avLst/>
              <a:gdLst>
                <a:gd name="T0" fmla="*/ 98 w 834"/>
                <a:gd name="T1" fmla="*/ 647 h 994"/>
                <a:gd name="T2" fmla="*/ 192 w 834"/>
                <a:gd name="T3" fmla="*/ 538 h 994"/>
                <a:gd name="T4" fmla="*/ 253 w 834"/>
                <a:gd name="T5" fmla="*/ 449 h 994"/>
                <a:gd name="T6" fmla="*/ 264 w 834"/>
                <a:gd name="T7" fmla="*/ 291 h 994"/>
                <a:gd name="T8" fmla="*/ 270 w 834"/>
                <a:gd name="T9" fmla="*/ 273 h 994"/>
                <a:gd name="T10" fmla="*/ 310 w 834"/>
                <a:gd name="T11" fmla="*/ 216 h 994"/>
                <a:gd name="T12" fmla="*/ 366 w 834"/>
                <a:gd name="T13" fmla="*/ 211 h 994"/>
                <a:gd name="T14" fmla="*/ 322 w 834"/>
                <a:gd name="T15" fmla="*/ 260 h 994"/>
                <a:gd name="T16" fmla="*/ 356 w 834"/>
                <a:gd name="T17" fmla="*/ 190 h 994"/>
                <a:gd name="T18" fmla="*/ 406 w 834"/>
                <a:gd name="T19" fmla="*/ 186 h 994"/>
                <a:gd name="T20" fmla="*/ 403 w 834"/>
                <a:gd name="T21" fmla="*/ 152 h 994"/>
                <a:gd name="T22" fmla="*/ 505 w 834"/>
                <a:gd name="T23" fmla="*/ 87 h 994"/>
                <a:gd name="T24" fmla="*/ 424 w 834"/>
                <a:gd name="T25" fmla="*/ 150 h 994"/>
                <a:gd name="T26" fmla="*/ 454 w 834"/>
                <a:gd name="T27" fmla="*/ 93 h 994"/>
                <a:gd name="T28" fmla="*/ 600 w 834"/>
                <a:gd name="T29" fmla="*/ 62 h 994"/>
                <a:gd name="T30" fmla="*/ 602 w 834"/>
                <a:gd name="T31" fmla="*/ 56 h 994"/>
                <a:gd name="T32" fmla="*/ 559 w 834"/>
                <a:gd name="T33" fmla="*/ 61 h 994"/>
                <a:gd name="T34" fmla="*/ 814 w 834"/>
                <a:gd name="T35" fmla="*/ 147 h 994"/>
                <a:gd name="T36" fmla="*/ 778 w 834"/>
                <a:gd name="T37" fmla="*/ 164 h 994"/>
                <a:gd name="T38" fmla="*/ 674 w 834"/>
                <a:gd name="T39" fmla="*/ 147 h 994"/>
                <a:gd name="T40" fmla="*/ 602 w 834"/>
                <a:gd name="T41" fmla="*/ 225 h 994"/>
                <a:gd name="T42" fmla="*/ 518 w 834"/>
                <a:gd name="T43" fmla="*/ 196 h 994"/>
                <a:gd name="T44" fmla="*/ 432 w 834"/>
                <a:gd name="T45" fmla="*/ 239 h 994"/>
                <a:gd name="T46" fmla="*/ 370 w 834"/>
                <a:gd name="T47" fmla="*/ 362 h 994"/>
                <a:gd name="T48" fmla="*/ 282 w 834"/>
                <a:gd name="T49" fmla="*/ 558 h 994"/>
                <a:gd name="T50" fmla="*/ 233 w 834"/>
                <a:gd name="T51" fmla="*/ 666 h 994"/>
                <a:gd name="T52" fmla="*/ 252 w 834"/>
                <a:gd name="T53" fmla="*/ 803 h 994"/>
                <a:gd name="T54" fmla="*/ 219 w 834"/>
                <a:gd name="T55" fmla="*/ 899 h 994"/>
                <a:gd name="T56" fmla="*/ 183 w 834"/>
                <a:gd name="T57" fmla="*/ 890 h 994"/>
                <a:gd name="T58" fmla="*/ 143 w 834"/>
                <a:gd name="T59" fmla="*/ 942 h 994"/>
                <a:gd name="T60" fmla="*/ 62 w 834"/>
                <a:gd name="T61" fmla="*/ 989 h 994"/>
                <a:gd name="T62" fmla="*/ 45 w 834"/>
                <a:gd name="T63" fmla="*/ 936 h 994"/>
                <a:gd name="T64" fmla="*/ 24 w 834"/>
                <a:gd name="T65" fmla="*/ 915 h 994"/>
                <a:gd name="T66" fmla="*/ 31 w 834"/>
                <a:gd name="T67" fmla="*/ 876 h 994"/>
                <a:gd name="T68" fmla="*/ 34 w 834"/>
                <a:gd name="T69" fmla="*/ 866 h 994"/>
                <a:gd name="T70" fmla="*/ 24 w 834"/>
                <a:gd name="T71" fmla="*/ 860 h 994"/>
                <a:gd name="T72" fmla="*/ 51 w 834"/>
                <a:gd name="T73" fmla="*/ 802 h 994"/>
                <a:gd name="T74" fmla="*/ 63 w 834"/>
                <a:gd name="T75" fmla="*/ 794 h 994"/>
                <a:gd name="T76" fmla="*/ 6 w 834"/>
                <a:gd name="T77" fmla="*/ 764 h 994"/>
                <a:gd name="T78" fmla="*/ 17 w 834"/>
                <a:gd name="T79" fmla="*/ 730 h 994"/>
                <a:gd name="T80" fmla="*/ 52 w 834"/>
                <a:gd name="T81" fmla="*/ 698 h 994"/>
                <a:gd name="T82" fmla="*/ 68 w 834"/>
                <a:gd name="T83" fmla="*/ 678 h 994"/>
                <a:gd name="T84" fmla="*/ 117 w 834"/>
                <a:gd name="T85" fmla="*/ 641 h 994"/>
                <a:gd name="T86" fmla="*/ 172 w 834"/>
                <a:gd name="T87" fmla="*/ 640 h 994"/>
                <a:gd name="T88" fmla="*/ 200 w 834"/>
                <a:gd name="T89" fmla="*/ 601 h 994"/>
                <a:gd name="T90" fmla="*/ 195 w 834"/>
                <a:gd name="T91" fmla="*/ 558 h 994"/>
                <a:gd name="T92" fmla="*/ 241 w 834"/>
                <a:gd name="T93" fmla="*/ 512 h 994"/>
                <a:gd name="T94" fmla="*/ 292 w 834"/>
                <a:gd name="T95" fmla="*/ 424 h 994"/>
                <a:gd name="T96" fmla="*/ 293 w 834"/>
                <a:gd name="T97" fmla="*/ 364 h 994"/>
                <a:gd name="T98" fmla="*/ 339 w 834"/>
                <a:gd name="T99" fmla="*/ 333 h 994"/>
                <a:gd name="T100" fmla="*/ 340 w 834"/>
                <a:gd name="T101" fmla="*/ 293 h 994"/>
                <a:gd name="T102" fmla="*/ 363 w 834"/>
                <a:gd name="T103" fmla="*/ 259 h 994"/>
                <a:gd name="T104" fmla="*/ 404 w 834"/>
                <a:gd name="T105" fmla="*/ 210 h 994"/>
                <a:gd name="T106" fmla="*/ 452 w 834"/>
                <a:gd name="T107" fmla="*/ 147 h 994"/>
                <a:gd name="T108" fmla="*/ 485 w 834"/>
                <a:gd name="T109" fmla="*/ 170 h 994"/>
                <a:gd name="T110" fmla="*/ 541 w 834"/>
                <a:gd name="T111" fmla="*/ 103 h 994"/>
                <a:gd name="T112" fmla="*/ 589 w 834"/>
                <a:gd name="T113" fmla="*/ 103 h 994"/>
                <a:gd name="T114" fmla="*/ 657 w 834"/>
                <a:gd name="T115" fmla="*/ 22 h 994"/>
                <a:gd name="T116" fmla="*/ 696 w 834"/>
                <a:gd name="T117" fmla="*/ 38 h 994"/>
                <a:gd name="T118" fmla="*/ 751 w 834"/>
                <a:gd name="T119" fmla="*/ 16 h 994"/>
                <a:gd name="T120" fmla="*/ 778 w 834"/>
                <a:gd name="T121" fmla="*/ 30 h 994"/>
                <a:gd name="T122" fmla="*/ 789 w 834"/>
                <a:gd name="T123" fmla="*/ 111 h 994"/>
                <a:gd name="T124" fmla="*/ 677 w 834"/>
                <a:gd name="T125" fmla="*/ 10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4" h="994">
                  <a:moveTo>
                    <a:pt x="9" y="851"/>
                  </a:moveTo>
                  <a:lnTo>
                    <a:pt x="9" y="859"/>
                  </a:lnTo>
                  <a:lnTo>
                    <a:pt x="6" y="858"/>
                  </a:lnTo>
                  <a:lnTo>
                    <a:pt x="5" y="855"/>
                  </a:lnTo>
                  <a:lnTo>
                    <a:pt x="4" y="853"/>
                  </a:lnTo>
                  <a:lnTo>
                    <a:pt x="5" y="849"/>
                  </a:lnTo>
                  <a:lnTo>
                    <a:pt x="4" y="844"/>
                  </a:lnTo>
                  <a:lnTo>
                    <a:pt x="5" y="842"/>
                  </a:lnTo>
                  <a:lnTo>
                    <a:pt x="6" y="842"/>
                  </a:lnTo>
                  <a:lnTo>
                    <a:pt x="8" y="846"/>
                  </a:lnTo>
                  <a:lnTo>
                    <a:pt x="9" y="851"/>
                  </a:lnTo>
                  <a:close/>
                  <a:moveTo>
                    <a:pt x="5" y="802"/>
                  </a:moveTo>
                  <a:lnTo>
                    <a:pt x="2" y="802"/>
                  </a:lnTo>
                  <a:lnTo>
                    <a:pt x="0" y="802"/>
                  </a:lnTo>
                  <a:lnTo>
                    <a:pt x="0" y="796"/>
                  </a:lnTo>
                  <a:lnTo>
                    <a:pt x="1" y="794"/>
                  </a:lnTo>
                  <a:lnTo>
                    <a:pt x="3" y="794"/>
                  </a:lnTo>
                  <a:lnTo>
                    <a:pt x="5" y="797"/>
                  </a:lnTo>
                  <a:lnTo>
                    <a:pt x="5" y="802"/>
                  </a:lnTo>
                  <a:close/>
                  <a:moveTo>
                    <a:pt x="105" y="648"/>
                  </a:moveTo>
                  <a:lnTo>
                    <a:pt x="102" y="648"/>
                  </a:lnTo>
                  <a:lnTo>
                    <a:pt x="98" y="647"/>
                  </a:lnTo>
                  <a:lnTo>
                    <a:pt x="96" y="644"/>
                  </a:lnTo>
                  <a:lnTo>
                    <a:pt x="95" y="642"/>
                  </a:lnTo>
                  <a:lnTo>
                    <a:pt x="99" y="640"/>
                  </a:lnTo>
                  <a:lnTo>
                    <a:pt x="104" y="638"/>
                  </a:lnTo>
                  <a:lnTo>
                    <a:pt x="106" y="641"/>
                  </a:lnTo>
                  <a:lnTo>
                    <a:pt x="106" y="646"/>
                  </a:lnTo>
                  <a:lnTo>
                    <a:pt x="105" y="648"/>
                  </a:lnTo>
                  <a:close/>
                  <a:moveTo>
                    <a:pt x="116" y="624"/>
                  </a:moveTo>
                  <a:lnTo>
                    <a:pt x="113" y="624"/>
                  </a:lnTo>
                  <a:lnTo>
                    <a:pt x="111" y="623"/>
                  </a:lnTo>
                  <a:lnTo>
                    <a:pt x="116" y="619"/>
                  </a:lnTo>
                  <a:lnTo>
                    <a:pt x="125" y="616"/>
                  </a:lnTo>
                  <a:lnTo>
                    <a:pt x="125" y="614"/>
                  </a:lnTo>
                  <a:lnTo>
                    <a:pt x="126" y="614"/>
                  </a:lnTo>
                  <a:lnTo>
                    <a:pt x="127" y="617"/>
                  </a:lnTo>
                  <a:lnTo>
                    <a:pt x="127" y="620"/>
                  </a:lnTo>
                  <a:lnTo>
                    <a:pt x="127" y="622"/>
                  </a:lnTo>
                  <a:lnTo>
                    <a:pt x="116" y="624"/>
                  </a:lnTo>
                  <a:close/>
                  <a:moveTo>
                    <a:pt x="205" y="536"/>
                  </a:moveTo>
                  <a:lnTo>
                    <a:pt x="203" y="539"/>
                  </a:lnTo>
                  <a:lnTo>
                    <a:pt x="199" y="537"/>
                  </a:lnTo>
                  <a:lnTo>
                    <a:pt x="192" y="538"/>
                  </a:lnTo>
                  <a:lnTo>
                    <a:pt x="189" y="536"/>
                  </a:lnTo>
                  <a:lnTo>
                    <a:pt x="191" y="532"/>
                  </a:lnTo>
                  <a:lnTo>
                    <a:pt x="198" y="528"/>
                  </a:lnTo>
                  <a:lnTo>
                    <a:pt x="201" y="528"/>
                  </a:lnTo>
                  <a:lnTo>
                    <a:pt x="205" y="533"/>
                  </a:lnTo>
                  <a:lnTo>
                    <a:pt x="205" y="536"/>
                  </a:lnTo>
                  <a:close/>
                  <a:moveTo>
                    <a:pt x="228" y="479"/>
                  </a:moveTo>
                  <a:lnTo>
                    <a:pt x="226" y="481"/>
                  </a:lnTo>
                  <a:lnTo>
                    <a:pt x="222" y="481"/>
                  </a:lnTo>
                  <a:lnTo>
                    <a:pt x="222" y="478"/>
                  </a:lnTo>
                  <a:lnTo>
                    <a:pt x="223" y="474"/>
                  </a:lnTo>
                  <a:lnTo>
                    <a:pt x="225" y="473"/>
                  </a:lnTo>
                  <a:lnTo>
                    <a:pt x="228" y="473"/>
                  </a:lnTo>
                  <a:lnTo>
                    <a:pt x="229" y="475"/>
                  </a:lnTo>
                  <a:lnTo>
                    <a:pt x="228" y="479"/>
                  </a:lnTo>
                  <a:close/>
                  <a:moveTo>
                    <a:pt x="245" y="457"/>
                  </a:moveTo>
                  <a:lnTo>
                    <a:pt x="242" y="457"/>
                  </a:lnTo>
                  <a:lnTo>
                    <a:pt x="242" y="454"/>
                  </a:lnTo>
                  <a:lnTo>
                    <a:pt x="244" y="451"/>
                  </a:lnTo>
                  <a:lnTo>
                    <a:pt x="246" y="449"/>
                  </a:lnTo>
                  <a:lnTo>
                    <a:pt x="249" y="449"/>
                  </a:lnTo>
                  <a:lnTo>
                    <a:pt x="253" y="449"/>
                  </a:lnTo>
                  <a:lnTo>
                    <a:pt x="253" y="450"/>
                  </a:lnTo>
                  <a:lnTo>
                    <a:pt x="252" y="452"/>
                  </a:lnTo>
                  <a:lnTo>
                    <a:pt x="245" y="457"/>
                  </a:lnTo>
                  <a:close/>
                  <a:moveTo>
                    <a:pt x="242" y="446"/>
                  </a:moveTo>
                  <a:lnTo>
                    <a:pt x="239" y="447"/>
                  </a:lnTo>
                  <a:lnTo>
                    <a:pt x="240" y="443"/>
                  </a:lnTo>
                  <a:lnTo>
                    <a:pt x="242" y="440"/>
                  </a:lnTo>
                  <a:lnTo>
                    <a:pt x="243" y="438"/>
                  </a:lnTo>
                  <a:lnTo>
                    <a:pt x="244" y="435"/>
                  </a:lnTo>
                  <a:lnTo>
                    <a:pt x="246" y="433"/>
                  </a:lnTo>
                  <a:lnTo>
                    <a:pt x="249" y="435"/>
                  </a:lnTo>
                  <a:lnTo>
                    <a:pt x="249" y="440"/>
                  </a:lnTo>
                  <a:lnTo>
                    <a:pt x="247" y="444"/>
                  </a:lnTo>
                  <a:lnTo>
                    <a:pt x="242" y="446"/>
                  </a:lnTo>
                  <a:close/>
                  <a:moveTo>
                    <a:pt x="259" y="297"/>
                  </a:moveTo>
                  <a:lnTo>
                    <a:pt x="255" y="302"/>
                  </a:lnTo>
                  <a:lnTo>
                    <a:pt x="257" y="293"/>
                  </a:lnTo>
                  <a:lnTo>
                    <a:pt x="259" y="286"/>
                  </a:lnTo>
                  <a:lnTo>
                    <a:pt x="263" y="281"/>
                  </a:lnTo>
                  <a:lnTo>
                    <a:pt x="264" y="282"/>
                  </a:lnTo>
                  <a:lnTo>
                    <a:pt x="264" y="287"/>
                  </a:lnTo>
                  <a:lnTo>
                    <a:pt x="264" y="291"/>
                  </a:lnTo>
                  <a:lnTo>
                    <a:pt x="263" y="292"/>
                  </a:lnTo>
                  <a:lnTo>
                    <a:pt x="259" y="297"/>
                  </a:lnTo>
                  <a:close/>
                  <a:moveTo>
                    <a:pt x="288" y="264"/>
                  </a:moveTo>
                  <a:lnTo>
                    <a:pt x="291" y="265"/>
                  </a:lnTo>
                  <a:lnTo>
                    <a:pt x="296" y="265"/>
                  </a:lnTo>
                  <a:lnTo>
                    <a:pt x="296" y="265"/>
                  </a:lnTo>
                  <a:lnTo>
                    <a:pt x="296" y="268"/>
                  </a:lnTo>
                  <a:lnTo>
                    <a:pt x="294" y="271"/>
                  </a:lnTo>
                  <a:lnTo>
                    <a:pt x="289" y="272"/>
                  </a:lnTo>
                  <a:lnTo>
                    <a:pt x="287" y="276"/>
                  </a:lnTo>
                  <a:lnTo>
                    <a:pt x="286" y="278"/>
                  </a:lnTo>
                  <a:lnTo>
                    <a:pt x="282" y="278"/>
                  </a:lnTo>
                  <a:lnTo>
                    <a:pt x="279" y="279"/>
                  </a:lnTo>
                  <a:lnTo>
                    <a:pt x="277" y="282"/>
                  </a:lnTo>
                  <a:lnTo>
                    <a:pt x="274" y="279"/>
                  </a:lnTo>
                  <a:lnTo>
                    <a:pt x="274" y="281"/>
                  </a:lnTo>
                  <a:lnTo>
                    <a:pt x="273" y="285"/>
                  </a:lnTo>
                  <a:lnTo>
                    <a:pt x="272" y="286"/>
                  </a:lnTo>
                  <a:lnTo>
                    <a:pt x="268" y="287"/>
                  </a:lnTo>
                  <a:lnTo>
                    <a:pt x="267" y="279"/>
                  </a:lnTo>
                  <a:lnTo>
                    <a:pt x="269" y="276"/>
                  </a:lnTo>
                  <a:lnTo>
                    <a:pt x="270" y="273"/>
                  </a:lnTo>
                  <a:lnTo>
                    <a:pt x="272" y="273"/>
                  </a:lnTo>
                  <a:lnTo>
                    <a:pt x="274" y="273"/>
                  </a:lnTo>
                  <a:lnTo>
                    <a:pt x="278" y="265"/>
                  </a:lnTo>
                  <a:lnTo>
                    <a:pt x="283" y="263"/>
                  </a:lnTo>
                  <a:lnTo>
                    <a:pt x="286" y="263"/>
                  </a:lnTo>
                  <a:lnTo>
                    <a:pt x="288" y="264"/>
                  </a:lnTo>
                  <a:close/>
                  <a:moveTo>
                    <a:pt x="331" y="205"/>
                  </a:moveTo>
                  <a:lnTo>
                    <a:pt x="335" y="214"/>
                  </a:lnTo>
                  <a:lnTo>
                    <a:pt x="337" y="219"/>
                  </a:lnTo>
                  <a:lnTo>
                    <a:pt x="335" y="229"/>
                  </a:lnTo>
                  <a:lnTo>
                    <a:pt x="332" y="234"/>
                  </a:lnTo>
                  <a:lnTo>
                    <a:pt x="326" y="235"/>
                  </a:lnTo>
                  <a:lnTo>
                    <a:pt x="321" y="234"/>
                  </a:lnTo>
                  <a:lnTo>
                    <a:pt x="318" y="232"/>
                  </a:lnTo>
                  <a:lnTo>
                    <a:pt x="318" y="229"/>
                  </a:lnTo>
                  <a:lnTo>
                    <a:pt x="316" y="228"/>
                  </a:lnTo>
                  <a:lnTo>
                    <a:pt x="312" y="232"/>
                  </a:lnTo>
                  <a:lnTo>
                    <a:pt x="309" y="232"/>
                  </a:lnTo>
                  <a:lnTo>
                    <a:pt x="305" y="229"/>
                  </a:lnTo>
                  <a:lnTo>
                    <a:pt x="304" y="226"/>
                  </a:lnTo>
                  <a:lnTo>
                    <a:pt x="309" y="220"/>
                  </a:lnTo>
                  <a:lnTo>
                    <a:pt x="310" y="216"/>
                  </a:lnTo>
                  <a:lnTo>
                    <a:pt x="315" y="216"/>
                  </a:lnTo>
                  <a:lnTo>
                    <a:pt x="316" y="218"/>
                  </a:lnTo>
                  <a:lnTo>
                    <a:pt x="318" y="218"/>
                  </a:lnTo>
                  <a:lnTo>
                    <a:pt x="320" y="213"/>
                  </a:lnTo>
                  <a:lnTo>
                    <a:pt x="320" y="210"/>
                  </a:lnTo>
                  <a:lnTo>
                    <a:pt x="320" y="207"/>
                  </a:lnTo>
                  <a:lnTo>
                    <a:pt x="326" y="209"/>
                  </a:lnTo>
                  <a:lnTo>
                    <a:pt x="326" y="200"/>
                  </a:lnTo>
                  <a:lnTo>
                    <a:pt x="327" y="199"/>
                  </a:lnTo>
                  <a:lnTo>
                    <a:pt x="329" y="199"/>
                  </a:lnTo>
                  <a:lnTo>
                    <a:pt x="330" y="202"/>
                  </a:lnTo>
                  <a:lnTo>
                    <a:pt x="331" y="205"/>
                  </a:lnTo>
                  <a:close/>
                  <a:moveTo>
                    <a:pt x="349" y="239"/>
                  </a:moveTo>
                  <a:lnTo>
                    <a:pt x="349" y="239"/>
                  </a:lnTo>
                  <a:lnTo>
                    <a:pt x="353" y="230"/>
                  </a:lnTo>
                  <a:lnTo>
                    <a:pt x="358" y="228"/>
                  </a:lnTo>
                  <a:lnTo>
                    <a:pt x="359" y="225"/>
                  </a:lnTo>
                  <a:lnTo>
                    <a:pt x="361" y="223"/>
                  </a:lnTo>
                  <a:lnTo>
                    <a:pt x="360" y="218"/>
                  </a:lnTo>
                  <a:lnTo>
                    <a:pt x="361" y="214"/>
                  </a:lnTo>
                  <a:lnTo>
                    <a:pt x="363" y="213"/>
                  </a:lnTo>
                  <a:lnTo>
                    <a:pt x="366" y="211"/>
                  </a:lnTo>
                  <a:lnTo>
                    <a:pt x="367" y="211"/>
                  </a:lnTo>
                  <a:lnTo>
                    <a:pt x="370" y="214"/>
                  </a:lnTo>
                  <a:lnTo>
                    <a:pt x="372" y="217"/>
                  </a:lnTo>
                  <a:lnTo>
                    <a:pt x="374" y="225"/>
                  </a:lnTo>
                  <a:lnTo>
                    <a:pt x="373" y="232"/>
                  </a:lnTo>
                  <a:lnTo>
                    <a:pt x="367" y="238"/>
                  </a:lnTo>
                  <a:lnTo>
                    <a:pt x="362" y="240"/>
                  </a:lnTo>
                  <a:lnTo>
                    <a:pt x="358" y="247"/>
                  </a:lnTo>
                  <a:lnTo>
                    <a:pt x="356" y="252"/>
                  </a:lnTo>
                  <a:lnTo>
                    <a:pt x="354" y="253"/>
                  </a:lnTo>
                  <a:lnTo>
                    <a:pt x="353" y="253"/>
                  </a:lnTo>
                  <a:lnTo>
                    <a:pt x="351" y="252"/>
                  </a:lnTo>
                  <a:lnTo>
                    <a:pt x="349" y="252"/>
                  </a:lnTo>
                  <a:lnTo>
                    <a:pt x="346" y="256"/>
                  </a:lnTo>
                  <a:lnTo>
                    <a:pt x="338" y="260"/>
                  </a:lnTo>
                  <a:lnTo>
                    <a:pt x="335" y="258"/>
                  </a:lnTo>
                  <a:lnTo>
                    <a:pt x="335" y="254"/>
                  </a:lnTo>
                  <a:lnTo>
                    <a:pt x="333" y="255"/>
                  </a:lnTo>
                  <a:lnTo>
                    <a:pt x="331" y="260"/>
                  </a:lnTo>
                  <a:lnTo>
                    <a:pt x="327" y="262"/>
                  </a:lnTo>
                  <a:lnTo>
                    <a:pt x="326" y="262"/>
                  </a:lnTo>
                  <a:lnTo>
                    <a:pt x="322" y="260"/>
                  </a:lnTo>
                  <a:lnTo>
                    <a:pt x="313" y="270"/>
                  </a:lnTo>
                  <a:lnTo>
                    <a:pt x="304" y="271"/>
                  </a:lnTo>
                  <a:lnTo>
                    <a:pt x="301" y="270"/>
                  </a:lnTo>
                  <a:lnTo>
                    <a:pt x="301" y="265"/>
                  </a:lnTo>
                  <a:lnTo>
                    <a:pt x="307" y="257"/>
                  </a:lnTo>
                  <a:lnTo>
                    <a:pt x="311" y="252"/>
                  </a:lnTo>
                  <a:lnTo>
                    <a:pt x="327" y="249"/>
                  </a:lnTo>
                  <a:lnTo>
                    <a:pt x="338" y="234"/>
                  </a:lnTo>
                  <a:lnTo>
                    <a:pt x="340" y="217"/>
                  </a:lnTo>
                  <a:lnTo>
                    <a:pt x="342" y="211"/>
                  </a:lnTo>
                  <a:lnTo>
                    <a:pt x="342" y="208"/>
                  </a:lnTo>
                  <a:lnTo>
                    <a:pt x="338" y="207"/>
                  </a:lnTo>
                  <a:lnTo>
                    <a:pt x="338" y="202"/>
                  </a:lnTo>
                  <a:lnTo>
                    <a:pt x="340" y="196"/>
                  </a:lnTo>
                  <a:lnTo>
                    <a:pt x="345" y="188"/>
                  </a:lnTo>
                  <a:lnTo>
                    <a:pt x="348" y="184"/>
                  </a:lnTo>
                  <a:lnTo>
                    <a:pt x="353" y="175"/>
                  </a:lnTo>
                  <a:lnTo>
                    <a:pt x="355" y="173"/>
                  </a:lnTo>
                  <a:lnTo>
                    <a:pt x="358" y="173"/>
                  </a:lnTo>
                  <a:lnTo>
                    <a:pt x="361" y="176"/>
                  </a:lnTo>
                  <a:lnTo>
                    <a:pt x="360" y="180"/>
                  </a:lnTo>
                  <a:lnTo>
                    <a:pt x="356" y="190"/>
                  </a:lnTo>
                  <a:lnTo>
                    <a:pt x="350" y="197"/>
                  </a:lnTo>
                  <a:lnTo>
                    <a:pt x="351" y="204"/>
                  </a:lnTo>
                  <a:lnTo>
                    <a:pt x="353" y="208"/>
                  </a:lnTo>
                  <a:lnTo>
                    <a:pt x="354" y="216"/>
                  </a:lnTo>
                  <a:lnTo>
                    <a:pt x="354" y="223"/>
                  </a:lnTo>
                  <a:lnTo>
                    <a:pt x="349" y="234"/>
                  </a:lnTo>
                  <a:lnTo>
                    <a:pt x="349" y="239"/>
                  </a:lnTo>
                  <a:close/>
                  <a:moveTo>
                    <a:pt x="404" y="146"/>
                  </a:moveTo>
                  <a:lnTo>
                    <a:pt x="408" y="152"/>
                  </a:lnTo>
                  <a:lnTo>
                    <a:pt x="410" y="150"/>
                  </a:lnTo>
                  <a:lnTo>
                    <a:pt x="413" y="149"/>
                  </a:lnTo>
                  <a:lnTo>
                    <a:pt x="416" y="151"/>
                  </a:lnTo>
                  <a:lnTo>
                    <a:pt x="418" y="154"/>
                  </a:lnTo>
                  <a:lnTo>
                    <a:pt x="420" y="155"/>
                  </a:lnTo>
                  <a:lnTo>
                    <a:pt x="422" y="159"/>
                  </a:lnTo>
                  <a:lnTo>
                    <a:pt x="422" y="164"/>
                  </a:lnTo>
                  <a:lnTo>
                    <a:pt x="420" y="169"/>
                  </a:lnTo>
                  <a:lnTo>
                    <a:pt x="418" y="171"/>
                  </a:lnTo>
                  <a:lnTo>
                    <a:pt x="417" y="176"/>
                  </a:lnTo>
                  <a:lnTo>
                    <a:pt x="419" y="182"/>
                  </a:lnTo>
                  <a:lnTo>
                    <a:pt x="413" y="184"/>
                  </a:lnTo>
                  <a:lnTo>
                    <a:pt x="406" y="186"/>
                  </a:lnTo>
                  <a:lnTo>
                    <a:pt x="404" y="182"/>
                  </a:lnTo>
                  <a:lnTo>
                    <a:pt x="398" y="188"/>
                  </a:lnTo>
                  <a:lnTo>
                    <a:pt x="394" y="197"/>
                  </a:lnTo>
                  <a:lnTo>
                    <a:pt x="391" y="199"/>
                  </a:lnTo>
                  <a:lnTo>
                    <a:pt x="390" y="195"/>
                  </a:lnTo>
                  <a:lnTo>
                    <a:pt x="387" y="194"/>
                  </a:lnTo>
                  <a:lnTo>
                    <a:pt x="382" y="194"/>
                  </a:lnTo>
                  <a:lnTo>
                    <a:pt x="383" y="191"/>
                  </a:lnTo>
                  <a:lnTo>
                    <a:pt x="383" y="190"/>
                  </a:lnTo>
                  <a:lnTo>
                    <a:pt x="387" y="188"/>
                  </a:lnTo>
                  <a:lnTo>
                    <a:pt x="388" y="183"/>
                  </a:lnTo>
                  <a:lnTo>
                    <a:pt x="387" y="174"/>
                  </a:lnTo>
                  <a:lnTo>
                    <a:pt x="388" y="171"/>
                  </a:lnTo>
                  <a:lnTo>
                    <a:pt x="388" y="167"/>
                  </a:lnTo>
                  <a:lnTo>
                    <a:pt x="391" y="164"/>
                  </a:lnTo>
                  <a:lnTo>
                    <a:pt x="400" y="166"/>
                  </a:lnTo>
                  <a:lnTo>
                    <a:pt x="401" y="163"/>
                  </a:lnTo>
                  <a:lnTo>
                    <a:pt x="400" y="161"/>
                  </a:lnTo>
                  <a:lnTo>
                    <a:pt x="395" y="157"/>
                  </a:lnTo>
                  <a:lnTo>
                    <a:pt x="396" y="155"/>
                  </a:lnTo>
                  <a:lnTo>
                    <a:pt x="400" y="152"/>
                  </a:lnTo>
                  <a:lnTo>
                    <a:pt x="403" y="152"/>
                  </a:lnTo>
                  <a:lnTo>
                    <a:pt x="403" y="148"/>
                  </a:lnTo>
                  <a:lnTo>
                    <a:pt x="404" y="147"/>
                  </a:lnTo>
                  <a:lnTo>
                    <a:pt x="404" y="146"/>
                  </a:lnTo>
                  <a:close/>
                  <a:moveTo>
                    <a:pt x="801" y="128"/>
                  </a:moveTo>
                  <a:lnTo>
                    <a:pt x="795" y="130"/>
                  </a:lnTo>
                  <a:lnTo>
                    <a:pt x="794" y="128"/>
                  </a:lnTo>
                  <a:lnTo>
                    <a:pt x="795" y="125"/>
                  </a:lnTo>
                  <a:lnTo>
                    <a:pt x="797" y="118"/>
                  </a:lnTo>
                  <a:lnTo>
                    <a:pt x="800" y="118"/>
                  </a:lnTo>
                  <a:lnTo>
                    <a:pt x="802" y="121"/>
                  </a:lnTo>
                  <a:lnTo>
                    <a:pt x="804" y="124"/>
                  </a:lnTo>
                  <a:lnTo>
                    <a:pt x="801" y="128"/>
                  </a:lnTo>
                  <a:close/>
                  <a:moveTo>
                    <a:pt x="509" y="101"/>
                  </a:moveTo>
                  <a:lnTo>
                    <a:pt x="507" y="103"/>
                  </a:lnTo>
                  <a:lnTo>
                    <a:pt x="504" y="104"/>
                  </a:lnTo>
                  <a:lnTo>
                    <a:pt x="503" y="102"/>
                  </a:lnTo>
                  <a:lnTo>
                    <a:pt x="500" y="101"/>
                  </a:lnTo>
                  <a:lnTo>
                    <a:pt x="499" y="102"/>
                  </a:lnTo>
                  <a:lnTo>
                    <a:pt x="497" y="98"/>
                  </a:lnTo>
                  <a:lnTo>
                    <a:pt x="497" y="95"/>
                  </a:lnTo>
                  <a:lnTo>
                    <a:pt x="499" y="90"/>
                  </a:lnTo>
                  <a:lnTo>
                    <a:pt x="505" y="87"/>
                  </a:lnTo>
                  <a:lnTo>
                    <a:pt x="509" y="89"/>
                  </a:lnTo>
                  <a:lnTo>
                    <a:pt x="510" y="90"/>
                  </a:lnTo>
                  <a:lnTo>
                    <a:pt x="509" y="101"/>
                  </a:lnTo>
                  <a:close/>
                  <a:moveTo>
                    <a:pt x="460" y="103"/>
                  </a:moveTo>
                  <a:lnTo>
                    <a:pt x="463" y="108"/>
                  </a:lnTo>
                  <a:lnTo>
                    <a:pt x="465" y="108"/>
                  </a:lnTo>
                  <a:lnTo>
                    <a:pt x="466" y="106"/>
                  </a:lnTo>
                  <a:lnTo>
                    <a:pt x="468" y="104"/>
                  </a:lnTo>
                  <a:lnTo>
                    <a:pt x="471" y="107"/>
                  </a:lnTo>
                  <a:lnTo>
                    <a:pt x="471" y="112"/>
                  </a:lnTo>
                  <a:lnTo>
                    <a:pt x="466" y="117"/>
                  </a:lnTo>
                  <a:lnTo>
                    <a:pt x="463" y="126"/>
                  </a:lnTo>
                  <a:lnTo>
                    <a:pt x="458" y="128"/>
                  </a:lnTo>
                  <a:lnTo>
                    <a:pt x="456" y="126"/>
                  </a:lnTo>
                  <a:lnTo>
                    <a:pt x="452" y="131"/>
                  </a:lnTo>
                  <a:lnTo>
                    <a:pt x="449" y="136"/>
                  </a:lnTo>
                  <a:lnTo>
                    <a:pt x="446" y="142"/>
                  </a:lnTo>
                  <a:lnTo>
                    <a:pt x="446" y="145"/>
                  </a:lnTo>
                  <a:lnTo>
                    <a:pt x="445" y="148"/>
                  </a:lnTo>
                  <a:lnTo>
                    <a:pt x="433" y="150"/>
                  </a:lnTo>
                  <a:lnTo>
                    <a:pt x="429" y="152"/>
                  </a:lnTo>
                  <a:lnTo>
                    <a:pt x="424" y="150"/>
                  </a:lnTo>
                  <a:lnTo>
                    <a:pt x="422" y="145"/>
                  </a:lnTo>
                  <a:lnTo>
                    <a:pt x="423" y="144"/>
                  </a:lnTo>
                  <a:lnTo>
                    <a:pt x="427" y="142"/>
                  </a:lnTo>
                  <a:lnTo>
                    <a:pt x="427" y="139"/>
                  </a:lnTo>
                  <a:lnTo>
                    <a:pt x="429" y="136"/>
                  </a:lnTo>
                  <a:lnTo>
                    <a:pt x="430" y="135"/>
                  </a:lnTo>
                  <a:lnTo>
                    <a:pt x="431" y="130"/>
                  </a:lnTo>
                  <a:lnTo>
                    <a:pt x="433" y="129"/>
                  </a:lnTo>
                  <a:lnTo>
                    <a:pt x="436" y="130"/>
                  </a:lnTo>
                  <a:lnTo>
                    <a:pt x="439" y="127"/>
                  </a:lnTo>
                  <a:lnTo>
                    <a:pt x="440" y="126"/>
                  </a:lnTo>
                  <a:lnTo>
                    <a:pt x="441" y="129"/>
                  </a:lnTo>
                  <a:lnTo>
                    <a:pt x="442" y="125"/>
                  </a:lnTo>
                  <a:lnTo>
                    <a:pt x="441" y="121"/>
                  </a:lnTo>
                  <a:lnTo>
                    <a:pt x="442" y="119"/>
                  </a:lnTo>
                  <a:lnTo>
                    <a:pt x="446" y="113"/>
                  </a:lnTo>
                  <a:lnTo>
                    <a:pt x="448" y="108"/>
                  </a:lnTo>
                  <a:lnTo>
                    <a:pt x="451" y="105"/>
                  </a:lnTo>
                  <a:lnTo>
                    <a:pt x="453" y="106"/>
                  </a:lnTo>
                  <a:lnTo>
                    <a:pt x="454" y="101"/>
                  </a:lnTo>
                  <a:lnTo>
                    <a:pt x="453" y="97"/>
                  </a:lnTo>
                  <a:lnTo>
                    <a:pt x="454" y="93"/>
                  </a:lnTo>
                  <a:lnTo>
                    <a:pt x="456" y="86"/>
                  </a:lnTo>
                  <a:lnTo>
                    <a:pt x="458" y="85"/>
                  </a:lnTo>
                  <a:lnTo>
                    <a:pt x="459" y="92"/>
                  </a:lnTo>
                  <a:lnTo>
                    <a:pt x="460" y="103"/>
                  </a:lnTo>
                  <a:close/>
                  <a:moveTo>
                    <a:pt x="476" y="89"/>
                  </a:moveTo>
                  <a:lnTo>
                    <a:pt x="478" y="90"/>
                  </a:lnTo>
                  <a:lnTo>
                    <a:pt x="480" y="89"/>
                  </a:lnTo>
                  <a:lnTo>
                    <a:pt x="481" y="90"/>
                  </a:lnTo>
                  <a:lnTo>
                    <a:pt x="483" y="95"/>
                  </a:lnTo>
                  <a:lnTo>
                    <a:pt x="487" y="97"/>
                  </a:lnTo>
                  <a:lnTo>
                    <a:pt x="487" y="100"/>
                  </a:lnTo>
                  <a:lnTo>
                    <a:pt x="484" y="102"/>
                  </a:lnTo>
                  <a:lnTo>
                    <a:pt x="480" y="103"/>
                  </a:lnTo>
                  <a:lnTo>
                    <a:pt x="477" y="101"/>
                  </a:lnTo>
                  <a:lnTo>
                    <a:pt x="476" y="98"/>
                  </a:lnTo>
                  <a:lnTo>
                    <a:pt x="474" y="93"/>
                  </a:lnTo>
                  <a:lnTo>
                    <a:pt x="471" y="89"/>
                  </a:lnTo>
                  <a:lnTo>
                    <a:pt x="471" y="84"/>
                  </a:lnTo>
                  <a:lnTo>
                    <a:pt x="474" y="83"/>
                  </a:lnTo>
                  <a:lnTo>
                    <a:pt x="476" y="89"/>
                  </a:lnTo>
                  <a:close/>
                  <a:moveTo>
                    <a:pt x="599" y="57"/>
                  </a:moveTo>
                  <a:lnTo>
                    <a:pt x="600" y="62"/>
                  </a:lnTo>
                  <a:lnTo>
                    <a:pt x="600" y="65"/>
                  </a:lnTo>
                  <a:lnTo>
                    <a:pt x="597" y="71"/>
                  </a:lnTo>
                  <a:lnTo>
                    <a:pt x="590" y="78"/>
                  </a:lnTo>
                  <a:lnTo>
                    <a:pt x="590" y="79"/>
                  </a:lnTo>
                  <a:lnTo>
                    <a:pt x="588" y="81"/>
                  </a:lnTo>
                  <a:lnTo>
                    <a:pt x="584" y="82"/>
                  </a:lnTo>
                  <a:lnTo>
                    <a:pt x="583" y="81"/>
                  </a:lnTo>
                  <a:lnTo>
                    <a:pt x="583" y="75"/>
                  </a:lnTo>
                  <a:lnTo>
                    <a:pt x="582" y="73"/>
                  </a:lnTo>
                  <a:lnTo>
                    <a:pt x="579" y="76"/>
                  </a:lnTo>
                  <a:lnTo>
                    <a:pt x="576" y="73"/>
                  </a:lnTo>
                  <a:lnTo>
                    <a:pt x="576" y="69"/>
                  </a:lnTo>
                  <a:lnTo>
                    <a:pt x="578" y="67"/>
                  </a:lnTo>
                  <a:lnTo>
                    <a:pt x="580" y="63"/>
                  </a:lnTo>
                  <a:lnTo>
                    <a:pt x="584" y="61"/>
                  </a:lnTo>
                  <a:lnTo>
                    <a:pt x="587" y="62"/>
                  </a:lnTo>
                  <a:lnTo>
                    <a:pt x="597" y="51"/>
                  </a:lnTo>
                  <a:lnTo>
                    <a:pt x="598" y="53"/>
                  </a:lnTo>
                  <a:lnTo>
                    <a:pt x="599" y="57"/>
                  </a:lnTo>
                  <a:close/>
                  <a:moveTo>
                    <a:pt x="612" y="56"/>
                  </a:moveTo>
                  <a:lnTo>
                    <a:pt x="606" y="59"/>
                  </a:lnTo>
                  <a:lnTo>
                    <a:pt x="602" y="56"/>
                  </a:lnTo>
                  <a:lnTo>
                    <a:pt x="601" y="52"/>
                  </a:lnTo>
                  <a:lnTo>
                    <a:pt x="600" y="45"/>
                  </a:lnTo>
                  <a:lnTo>
                    <a:pt x="602" y="40"/>
                  </a:lnTo>
                  <a:lnTo>
                    <a:pt x="604" y="38"/>
                  </a:lnTo>
                  <a:lnTo>
                    <a:pt x="606" y="40"/>
                  </a:lnTo>
                  <a:lnTo>
                    <a:pt x="606" y="41"/>
                  </a:lnTo>
                  <a:lnTo>
                    <a:pt x="609" y="43"/>
                  </a:lnTo>
                  <a:lnTo>
                    <a:pt x="614" y="48"/>
                  </a:lnTo>
                  <a:lnTo>
                    <a:pt x="612" y="56"/>
                  </a:lnTo>
                  <a:close/>
                  <a:moveTo>
                    <a:pt x="593" y="32"/>
                  </a:moveTo>
                  <a:lnTo>
                    <a:pt x="593" y="35"/>
                  </a:lnTo>
                  <a:lnTo>
                    <a:pt x="592" y="38"/>
                  </a:lnTo>
                  <a:lnTo>
                    <a:pt x="589" y="41"/>
                  </a:lnTo>
                  <a:lnTo>
                    <a:pt x="581" y="53"/>
                  </a:lnTo>
                  <a:lnTo>
                    <a:pt x="577" y="55"/>
                  </a:lnTo>
                  <a:lnTo>
                    <a:pt x="576" y="57"/>
                  </a:lnTo>
                  <a:lnTo>
                    <a:pt x="574" y="58"/>
                  </a:lnTo>
                  <a:lnTo>
                    <a:pt x="568" y="56"/>
                  </a:lnTo>
                  <a:lnTo>
                    <a:pt x="567" y="59"/>
                  </a:lnTo>
                  <a:lnTo>
                    <a:pt x="565" y="61"/>
                  </a:lnTo>
                  <a:lnTo>
                    <a:pt x="561" y="61"/>
                  </a:lnTo>
                  <a:lnTo>
                    <a:pt x="559" y="61"/>
                  </a:lnTo>
                  <a:lnTo>
                    <a:pt x="552" y="56"/>
                  </a:lnTo>
                  <a:lnTo>
                    <a:pt x="550" y="51"/>
                  </a:lnTo>
                  <a:lnTo>
                    <a:pt x="547" y="47"/>
                  </a:lnTo>
                  <a:lnTo>
                    <a:pt x="552" y="47"/>
                  </a:lnTo>
                  <a:lnTo>
                    <a:pt x="555" y="46"/>
                  </a:lnTo>
                  <a:lnTo>
                    <a:pt x="559" y="47"/>
                  </a:lnTo>
                  <a:lnTo>
                    <a:pt x="561" y="43"/>
                  </a:lnTo>
                  <a:lnTo>
                    <a:pt x="565" y="43"/>
                  </a:lnTo>
                  <a:lnTo>
                    <a:pt x="574" y="40"/>
                  </a:lnTo>
                  <a:lnTo>
                    <a:pt x="578" y="41"/>
                  </a:lnTo>
                  <a:lnTo>
                    <a:pt x="585" y="32"/>
                  </a:lnTo>
                  <a:lnTo>
                    <a:pt x="588" y="32"/>
                  </a:lnTo>
                  <a:lnTo>
                    <a:pt x="592" y="29"/>
                  </a:lnTo>
                  <a:lnTo>
                    <a:pt x="593" y="32"/>
                  </a:lnTo>
                  <a:close/>
                  <a:moveTo>
                    <a:pt x="830" y="129"/>
                  </a:moveTo>
                  <a:lnTo>
                    <a:pt x="831" y="141"/>
                  </a:lnTo>
                  <a:lnTo>
                    <a:pt x="831" y="145"/>
                  </a:lnTo>
                  <a:lnTo>
                    <a:pt x="831" y="149"/>
                  </a:lnTo>
                  <a:lnTo>
                    <a:pt x="830" y="152"/>
                  </a:lnTo>
                  <a:lnTo>
                    <a:pt x="827" y="152"/>
                  </a:lnTo>
                  <a:lnTo>
                    <a:pt x="822" y="152"/>
                  </a:lnTo>
                  <a:lnTo>
                    <a:pt x="814" y="147"/>
                  </a:lnTo>
                  <a:lnTo>
                    <a:pt x="809" y="143"/>
                  </a:lnTo>
                  <a:lnTo>
                    <a:pt x="808" y="142"/>
                  </a:lnTo>
                  <a:lnTo>
                    <a:pt x="808" y="143"/>
                  </a:lnTo>
                  <a:lnTo>
                    <a:pt x="808" y="147"/>
                  </a:lnTo>
                  <a:lnTo>
                    <a:pt x="808" y="151"/>
                  </a:lnTo>
                  <a:lnTo>
                    <a:pt x="808" y="155"/>
                  </a:lnTo>
                  <a:lnTo>
                    <a:pt x="806" y="158"/>
                  </a:lnTo>
                  <a:lnTo>
                    <a:pt x="805" y="161"/>
                  </a:lnTo>
                  <a:lnTo>
                    <a:pt x="802" y="164"/>
                  </a:lnTo>
                  <a:lnTo>
                    <a:pt x="797" y="167"/>
                  </a:lnTo>
                  <a:lnTo>
                    <a:pt x="782" y="173"/>
                  </a:lnTo>
                  <a:lnTo>
                    <a:pt x="782" y="176"/>
                  </a:lnTo>
                  <a:lnTo>
                    <a:pt x="777" y="191"/>
                  </a:lnTo>
                  <a:lnTo>
                    <a:pt x="776" y="193"/>
                  </a:lnTo>
                  <a:lnTo>
                    <a:pt x="774" y="195"/>
                  </a:lnTo>
                  <a:lnTo>
                    <a:pt x="769" y="198"/>
                  </a:lnTo>
                  <a:lnTo>
                    <a:pt x="767" y="194"/>
                  </a:lnTo>
                  <a:lnTo>
                    <a:pt x="765" y="189"/>
                  </a:lnTo>
                  <a:lnTo>
                    <a:pt x="765" y="184"/>
                  </a:lnTo>
                  <a:lnTo>
                    <a:pt x="771" y="174"/>
                  </a:lnTo>
                  <a:lnTo>
                    <a:pt x="776" y="167"/>
                  </a:lnTo>
                  <a:lnTo>
                    <a:pt x="778" y="164"/>
                  </a:lnTo>
                  <a:lnTo>
                    <a:pt x="781" y="157"/>
                  </a:lnTo>
                  <a:lnTo>
                    <a:pt x="775" y="139"/>
                  </a:lnTo>
                  <a:lnTo>
                    <a:pt x="764" y="134"/>
                  </a:lnTo>
                  <a:lnTo>
                    <a:pt x="752" y="125"/>
                  </a:lnTo>
                  <a:lnTo>
                    <a:pt x="747" y="121"/>
                  </a:lnTo>
                  <a:lnTo>
                    <a:pt x="740" y="112"/>
                  </a:lnTo>
                  <a:lnTo>
                    <a:pt x="735" y="103"/>
                  </a:lnTo>
                  <a:lnTo>
                    <a:pt x="730" y="103"/>
                  </a:lnTo>
                  <a:lnTo>
                    <a:pt x="726" y="105"/>
                  </a:lnTo>
                  <a:lnTo>
                    <a:pt x="718" y="113"/>
                  </a:lnTo>
                  <a:lnTo>
                    <a:pt x="713" y="117"/>
                  </a:lnTo>
                  <a:lnTo>
                    <a:pt x="711" y="118"/>
                  </a:lnTo>
                  <a:lnTo>
                    <a:pt x="710" y="118"/>
                  </a:lnTo>
                  <a:lnTo>
                    <a:pt x="705" y="115"/>
                  </a:lnTo>
                  <a:lnTo>
                    <a:pt x="698" y="115"/>
                  </a:lnTo>
                  <a:lnTo>
                    <a:pt x="693" y="116"/>
                  </a:lnTo>
                  <a:lnTo>
                    <a:pt x="691" y="117"/>
                  </a:lnTo>
                  <a:lnTo>
                    <a:pt x="685" y="129"/>
                  </a:lnTo>
                  <a:lnTo>
                    <a:pt x="680" y="135"/>
                  </a:lnTo>
                  <a:lnTo>
                    <a:pt x="677" y="137"/>
                  </a:lnTo>
                  <a:lnTo>
                    <a:pt x="676" y="141"/>
                  </a:lnTo>
                  <a:lnTo>
                    <a:pt x="674" y="147"/>
                  </a:lnTo>
                  <a:lnTo>
                    <a:pt x="670" y="167"/>
                  </a:lnTo>
                  <a:lnTo>
                    <a:pt x="667" y="175"/>
                  </a:lnTo>
                  <a:lnTo>
                    <a:pt x="667" y="179"/>
                  </a:lnTo>
                  <a:lnTo>
                    <a:pt x="667" y="193"/>
                  </a:lnTo>
                  <a:lnTo>
                    <a:pt x="667" y="200"/>
                  </a:lnTo>
                  <a:lnTo>
                    <a:pt x="664" y="207"/>
                  </a:lnTo>
                  <a:lnTo>
                    <a:pt x="661" y="210"/>
                  </a:lnTo>
                  <a:lnTo>
                    <a:pt x="658" y="210"/>
                  </a:lnTo>
                  <a:lnTo>
                    <a:pt x="654" y="212"/>
                  </a:lnTo>
                  <a:lnTo>
                    <a:pt x="651" y="216"/>
                  </a:lnTo>
                  <a:lnTo>
                    <a:pt x="649" y="221"/>
                  </a:lnTo>
                  <a:lnTo>
                    <a:pt x="646" y="232"/>
                  </a:lnTo>
                  <a:lnTo>
                    <a:pt x="641" y="235"/>
                  </a:lnTo>
                  <a:lnTo>
                    <a:pt x="637" y="235"/>
                  </a:lnTo>
                  <a:lnTo>
                    <a:pt x="633" y="230"/>
                  </a:lnTo>
                  <a:lnTo>
                    <a:pt x="626" y="227"/>
                  </a:lnTo>
                  <a:lnTo>
                    <a:pt x="622" y="226"/>
                  </a:lnTo>
                  <a:lnTo>
                    <a:pt x="616" y="221"/>
                  </a:lnTo>
                  <a:lnTo>
                    <a:pt x="611" y="218"/>
                  </a:lnTo>
                  <a:lnTo>
                    <a:pt x="606" y="217"/>
                  </a:lnTo>
                  <a:lnTo>
                    <a:pt x="604" y="221"/>
                  </a:lnTo>
                  <a:lnTo>
                    <a:pt x="602" y="225"/>
                  </a:lnTo>
                  <a:lnTo>
                    <a:pt x="594" y="228"/>
                  </a:lnTo>
                  <a:lnTo>
                    <a:pt x="590" y="230"/>
                  </a:lnTo>
                  <a:lnTo>
                    <a:pt x="584" y="231"/>
                  </a:lnTo>
                  <a:lnTo>
                    <a:pt x="581" y="229"/>
                  </a:lnTo>
                  <a:lnTo>
                    <a:pt x="573" y="227"/>
                  </a:lnTo>
                  <a:lnTo>
                    <a:pt x="563" y="224"/>
                  </a:lnTo>
                  <a:lnTo>
                    <a:pt x="561" y="224"/>
                  </a:lnTo>
                  <a:lnTo>
                    <a:pt x="560" y="219"/>
                  </a:lnTo>
                  <a:lnTo>
                    <a:pt x="557" y="213"/>
                  </a:lnTo>
                  <a:lnTo>
                    <a:pt x="550" y="200"/>
                  </a:lnTo>
                  <a:lnTo>
                    <a:pt x="547" y="196"/>
                  </a:lnTo>
                  <a:lnTo>
                    <a:pt x="541" y="186"/>
                  </a:lnTo>
                  <a:lnTo>
                    <a:pt x="535" y="176"/>
                  </a:lnTo>
                  <a:lnTo>
                    <a:pt x="534" y="176"/>
                  </a:lnTo>
                  <a:lnTo>
                    <a:pt x="531" y="175"/>
                  </a:lnTo>
                  <a:lnTo>
                    <a:pt x="524" y="176"/>
                  </a:lnTo>
                  <a:lnTo>
                    <a:pt x="520" y="178"/>
                  </a:lnTo>
                  <a:lnTo>
                    <a:pt x="518" y="181"/>
                  </a:lnTo>
                  <a:lnTo>
                    <a:pt x="517" y="183"/>
                  </a:lnTo>
                  <a:lnTo>
                    <a:pt x="520" y="193"/>
                  </a:lnTo>
                  <a:lnTo>
                    <a:pt x="519" y="195"/>
                  </a:lnTo>
                  <a:lnTo>
                    <a:pt x="518" y="196"/>
                  </a:lnTo>
                  <a:lnTo>
                    <a:pt x="512" y="194"/>
                  </a:lnTo>
                  <a:lnTo>
                    <a:pt x="505" y="194"/>
                  </a:lnTo>
                  <a:lnTo>
                    <a:pt x="504" y="197"/>
                  </a:lnTo>
                  <a:lnTo>
                    <a:pt x="499" y="197"/>
                  </a:lnTo>
                  <a:lnTo>
                    <a:pt x="488" y="198"/>
                  </a:lnTo>
                  <a:lnTo>
                    <a:pt x="493" y="205"/>
                  </a:lnTo>
                  <a:lnTo>
                    <a:pt x="494" y="208"/>
                  </a:lnTo>
                  <a:lnTo>
                    <a:pt x="495" y="213"/>
                  </a:lnTo>
                  <a:lnTo>
                    <a:pt x="494" y="221"/>
                  </a:lnTo>
                  <a:lnTo>
                    <a:pt x="491" y="229"/>
                  </a:lnTo>
                  <a:lnTo>
                    <a:pt x="488" y="234"/>
                  </a:lnTo>
                  <a:lnTo>
                    <a:pt x="483" y="240"/>
                  </a:lnTo>
                  <a:lnTo>
                    <a:pt x="491" y="246"/>
                  </a:lnTo>
                  <a:lnTo>
                    <a:pt x="485" y="253"/>
                  </a:lnTo>
                  <a:lnTo>
                    <a:pt x="483" y="256"/>
                  </a:lnTo>
                  <a:lnTo>
                    <a:pt x="480" y="256"/>
                  </a:lnTo>
                  <a:lnTo>
                    <a:pt x="474" y="253"/>
                  </a:lnTo>
                  <a:lnTo>
                    <a:pt x="460" y="247"/>
                  </a:lnTo>
                  <a:lnTo>
                    <a:pt x="453" y="245"/>
                  </a:lnTo>
                  <a:lnTo>
                    <a:pt x="448" y="244"/>
                  </a:lnTo>
                  <a:lnTo>
                    <a:pt x="444" y="244"/>
                  </a:lnTo>
                  <a:lnTo>
                    <a:pt x="432" y="239"/>
                  </a:lnTo>
                  <a:lnTo>
                    <a:pt x="430" y="239"/>
                  </a:lnTo>
                  <a:lnTo>
                    <a:pt x="425" y="241"/>
                  </a:lnTo>
                  <a:lnTo>
                    <a:pt x="425" y="246"/>
                  </a:lnTo>
                  <a:lnTo>
                    <a:pt x="425" y="260"/>
                  </a:lnTo>
                  <a:lnTo>
                    <a:pt x="426" y="270"/>
                  </a:lnTo>
                  <a:lnTo>
                    <a:pt x="424" y="275"/>
                  </a:lnTo>
                  <a:lnTo>
                    <a:pt x="422" y="279"/>
                  </a:lnTo>
                  <a:lnTo>
                    <a:pt x="417" y="290"/>
                  </a:lnTo>
                  <a:lnTo>
                    <a:pt x="406" y="282"/>
                  </a:lnTo>
                  <a:lnTo>
                    <a:pt x="398" y="278"/>
                  </a:lnTo>
                  <a:lnTo>
                    <a:pt x="394" y="284"/>
                  </a:lnTo>
                  <a:lnTo>
                    <a:pt x="381" y="295"/>
                  </a:lnTo>
                  <a:lnTo>
                    <a:pt x="375" y="318"/>
                  </a:lnTo>
                  <a:lnTo>
                    <a:pt x="374" y="319"/>
                  </a:lnTo>
                  <a:lnTo>
                    <a:pt x="371" y="325"/>
                  </a:lnTo>
                  <a:lnTo>
                    <a:pt x="366" y="327"/>
                  </a:lnTo>
                  <a:lnTo>
                    <a:pt x="362" y="328"/>
                  </a:lnTo>
                  <a:lnTo>
                    <a:pt x="361" y="335"/>
                  </a:lnTo>
                  <a:lnTo>
                    <a:pt x="366" y="344"/>
                  </a:lnTo>
                  <a:lnTo>
                    <a:pt x="368" y="349"/>
                  </a:lnTo>
                  <a:lnTo>
                    <a:pt x="370" y="357"/>
                  </a:lnTo>
                  <a:lnTo>
                    <a:pt x="370" y="362"/>
                  </a:lnTo>
                  <a:lnTo>
                    <a:pt x="369" y="366"/>
                  </a:lnTo>
                  <a:lnTo>
                    <a:pt x="364" y="372"/>
                  </a:lnTo>
                  <a:lnTo>
                    <a:pt x="353" y="388"/>
                  </a:lnTo>
                  <a:lnTo>
                    <a:pt x="342" y="406"/>
                  </a:lnTo>
                  <a:lnTo>
                    <a:pt x="338" y="411"/>
                  </a:lnTo>
                  <a:lnTo>
                    <a:pt x="340" y="425"/>
                  </a:lnTo>
                  <a:lnTo>
                    <a:pt x="337" y="430"/>
                  </a:lnTo>
                  <a:lnTo>
                    <a:pt x="329" y="435"/>
                  </a:lnTo>
                  <a:lnTo>
                    <a:pt x="326" y="436"/>
                  </a:lnTo>
                  <a:lnTo>
                    <a:pt x="322" y="438"/>
                  </a:lnTo>
                  <a:lnTo>
                    <a:pt x="310" y="440"/>
                  </a:lnTo>
                  <a:lnTo>
                    <a:pt x="312" y="455"/>
                  </a:lnTo>
                  <a:lnTo>
                    <a:pt x="313" y="462"/>
                  </a:lnTo>
                  <a:lnTo>
                    <a:pt x="313" y="466"/>
                  </a:lnTo>
                  <a:lnTo>
                    <a:pt x="311" y="470"/>
                  </a:lnTo>
                  <a:lnTo>
                    <a:pt x="310" y="477"/>
                  </a:lnTo>
                  <a:lnTo>
                    <a:pt x="308" y="504"/>
                  </a:lnTo>
                  <a:lnTo>
                    <a:pt x="306" y="506"/>
                  </a:lnTo>
                  <a:lnTo>
                    <a:pt x="304" y="514"/>
                  </a:lnTo>
                  <a:lnTo>
                    <a:pt x="296" y="530"/>
                  </a:lnTo>
                  <a:lnTo>
                    <a:pt x="290" y="542"/>
                  </a:lnTo>
                  <a:lnTo>
                    <a:pt x="282" y="558"/>
                  </a:lnTo>
                  <a:lnTo>
                    <a:pt x="288" y="562"/>
                  </a:lnTo>
                  <a:lnTo>
                    <a:pt x="295" y="566"/>
                  </a:lnTo>
                  <a:lnTo>
                    <a:pt x="296" y="572"/>
                  </a:lnTo>
                  <a:lnTo>
                    <a:pt x="298" y="581"/>
                  </a:lnTo>
                  <a:lnTo>
                    <a:pt x="297" y="588"/>
                  </a:lnTo>
                  <a:lnTo>
                    <a:pt x="294" y="593"/>
                  </a:lnTo>
                  <a:lnTo>
                    <a:pt x="293" y="597"/>
                  </a:lnTo>
                  <a:lnTo>
                    <a:pt x="291" y="599"/>
                  </a:lnTo>
                  <a:lnTo>
                    <a:pt x="282" y="597"/>
                  </a:lnTo>
                  <a:lnTo>
                    <a:pt x="270" y="595"/>
                  </a:lnTo>
                  <a:lnTo>
                    <a:pt x="268" y="595"/>
                  </a:lnTo>
                  <a:lnTo>
                    <a:pt x="260" y="597"/>
                  </a:lnTo>
                  <a:lnTo>
                    <a:pt x="254" y="601"/>
                  </a:lnTo>
                  <a:lnTo>
                    <a:pt x="251" y="603"/>
                  </a:lnTo>
                  <a:lnTo>
                    <a:pt x="250" y="605"/>
                  </a:lnTo>
                  <a:lnTo>
                    <a:pt x="246" y="612"/>
                  </a:lnTo>
                  <a:lnTo>
                    <a:pt x="239" y="624"/>
                  </a:lnTo>
                  <a:lnTo>
                    <a:pt x="235" y="629"/>
                  </a:lnTo>
                  <a:lnTo>
                    <a:pt x="236" y="637"/>
                  </a:lnTo>
                  <a:lnTo>
                    <a:pt x="229" y="651"/>
                  </a:lnTo>
                  <a:lnTo>
                    <a:pt x="233" y="665"/>
                  </a:lnTo>
                  <a:lnTo>
                    <a:pt x="233" y="666"/>
                  </a:lnTo>
                  <a:lnTo>
                    <a:pt x="236" y="671"/>
                  </a:lnTo>
                  <a:lnTo>
                    <a:pt x="233" y="675"/>
                  </a:lnTo>
                  <a:lnTo>
                    <a:pt x="233" y="677"/>
                  </a:lnTo>
                  <a:lnTo>
                    <a:pt x="233" y="684"/>
                  </a:lnTo>
                  <a:lnTo>
                    <a:pt x="233" y="691"/>
                  </a:lnTo>
                  <a:lnTo>
                    <a:pt x="233" y="695"/>
                  </a:lnTo>
                  <a:lnTo>
                    <a:pt x="233" y="700"/>
                  </a:lnTo>
                  <a:lnTo>
                    <a:pt x="239" y="721"/>
                  </a:lnTo>
                  <a:lnTo>
                    <a:pt x="239" y="726"/>
                  </a:lnTo>
                  <a:lnTo>
                    <a:pt x="238" y="729"/>
                  </a:lnTo>
                  <a:lnTo>
                    <a:pt x="236" y="742"/>
                  </a:lnTo>
                  <a:lnTo>
                    <a:pt x="234" y="759"/>
                  </a:lnTo>
                  <a:lnTo>
                    <a:pt x="238" y="764"/>
                  </a:lnTo>
                  <a:lnTo>
                    <a:pt x="244" y="769"/>
                  </a:lnTo>
                  <a:lnTo>
                    <a:pt x="248" y="771"/>
                  </a:lnTo>
                  <a:lnTo>
                    <a:pt x="253" y="778"/>
                  </a:lnTo>
                  <a:lnTo>
                    <a:pt x="257" y="784"/>
                  </a:lnTo>
                  <a:lnTo>
                    <a:pt x="257" y="788"/>
                  </a:lnTo>
                  <a:lnTo>
                    <a:pt x="255" y="792"/>
                  </a:lnTo>
                  <a:lnTo>
                    <a:pt x="253" y="796"/>
                  </a:lnTo>
                  <a:lnTo>
                    <a:pt x="252" y="800"/>
                  </a:lnTo>
                  <a:lnTo>
                    <a:pt x="252" y="803"/>
                  </a:lnTo>
                  <a:lnTo>
                    <a:pt x="251" y="804"/>
                  </a:lnTo>
                  <a:lnTo>
                    <a:pt x="244" y="804"/>
                  </a:lnTo>
                  <a:lnTo>
                    <a:pt x="240" y="805"/>
                  </a:lnTo>
                  <a:lnTo>
                    <a:pt x="238" y="807"/>
                  </a:lnTo>
                  <a:lnTo>
                    <a:pt x="239" y="814"/>
                  </a:lnTo>
                  <a:lnTo>
                    <a:pt x="243" y="826"/>
                  </a:lnTo>
                  <a:lnTo>
                    <a:pt x="247" y="836"/>
                  </a:lnTo>
                  <a:lnTo>
                    <a:pt x="248" y="842"/>
                  </a:lnTo>
                  <a:lnTo>
                    <a:pt x="247" y="848"/>
                  </a:lnTo>
                  <a:lnTo>
                    <a:pt x="246" y="851"/>
                  </a:lnTo>
                  <a:lnTo>
                    <a:pt x="246" y="855"/>
                  </a:lnTo>
                  <a:lnTo>
                    <a:pt x="244" y="864"/>
                  </a:lnTo>
                  <a:lnTo>
                    <a:pt x="242" y="868"/>
                  </a:lnTo>
                  <a:lnTo>
                    <a:pt x="238" y="873"/>
                  </a:lnTo>
                  <a:lnTo>
                    <a:pt x="235" y="876"/>
                  </a:lnTo>
                  <a:lnTo>
                    <a:pt x="231" y="877"/>
                  </a:lnTo>
                  <a:lnTo>
                    <a:pt x="228" y="878"/>
                  </a:lnTo>
                  <a:lnTo>
                    <a:pt x="227" y="879"/>
                  </a:lnTo>
                  <a:lnTo>
                    <a:pt x="225" y="884"/>
                  </a:lnTo>
                  <a:lnTo>
                    <a:pt x="223" y="890"/>
                  </a:lnTo>
                  <a:lnTo>
                    <a:pt x="219" y="897"/>
                  </a:lnTo>
                  <a:lnTo>
                    <a:pt x="219" y="899"/>
                  </a:lnTo>
                  <a:lnTo>
                    <a:pt x="221" y="906"/>
                  </a:lnTo>
                  <a:lnTo>
                    <a:pt x="222" y="915"/>
                  </a:lnTo>
                  <a:lnTo>
                    <a:pt x="221" y="924"/>
                  </a:lnTo>
                  <a:lnTo>
                    <a:pt x="220" y="932"/>
                  </a:lnTo>
                  <a:lnTo>
                    <a:pt x="217" y="938"/>
                  </a:lnTo>
                  <a:lnTo>
                    <a:pt x="214" y="940"/>
                  </a:lnTo>
                  <a:lnTo>
                    <a:pt x="212" y="939"/>
                  </a:lnTo>
                  <a:lnTo>
                    <a:pt x="209" y="931"/>
                  </a:lnTo>
                  <a:lnTo>
                    <a:pt x="209" y="929"/>
                  </a:lnTo>
                  <a:lnTo>
                    <a:pt x="209" y="927"/>
                  </a:lnTo>
                  <a:lnTo>
                    <a:pt x="201" y="924"/>
                  </a:lnTo>
                  <a:lnTo>
                    <a:pt x="200" y="924"/>
                  </a:lnTo>
                  <a:lnTo>
                    <a:pt x="197" y="923"/>
                  </a:lnTo>
                  <a:lnTo>
                    <a:pt x="195" y="922"/>
                  </a:lnTo>
                  <a:lnTo>
                    <a:pt x="192" y="922"/>
                  </a:lnTo>
                  <a:lnTo>
                    <a:pt x="189" y="915"/>
                  </a:lnTo>
                  <a:lnTo>
                    <a:pt x="186" y="909"/>
                  </a:lnTo>
                  <a:lnTo>
                    <a:pt x="186" y="906"/>
                  </a:lnTo>
                  <a:lnTo>
                    <a:pt x="186" y="895"/>
                  </a:lnTo>
                  <a:lnTo>
                    <a:pt x="184" y="890"/>
                  </a:lnTo>
                  <a:lnTo>
                    <a:pt x="184" y="886"/>
                  </a:lnTo>
                  <a:lnTo>
                    <a:pt x="183" y="890"/>
                  </a:lnTo>
                  <a:lnTo>
                    <a:pt x="183" y="897"/>
                  </a:lnTo>
                  <a:lnTo>
                    <a:pt x="181" y="900"/>
                  </a:lnTo>
                  <a:lnTo>
                    <a:pt x="178" y="901"/>
                  </a:lnTo>
                  <a:lnTo>
                    <a:pt x="178" y="905"/>
                  </a:lnTo>
                  <a:lnTo>
                    <a:pt x="179" y="906"/>
                  </a:lnTo>
                  <a:lnTo>
                    <a:pt x="179" y="910"/>
                  </a:lnTo>
                  <a:lnTo>
                    <a:pt x="179" y="916"/>
                  </a:lnTo>
                  <a:lnTo>
                    <a:pt x="173" y="929"/>
                  </a:lnTo>
                  <a:lnTo>
                    <a:pt x="172" y="931"/>
                  </a:lnTo>
                  <a:lnTo>
                    <a:pt x="171" y="933"/>
                  </a:lnTo>
                  <a:lnTo>
                    <a:pt x="168" y="932"/>
                  </a:lnTo>
                  <a:lnTo>
                    <a:pt x="164" y="935"/>
                  </a:lnTo>
                  <a:lnTo>
                    <a:pt x="160" y="936"/>
                  </a:lnTo>
                  <a:lnTo>
                    <a:pt x="159" y="932"/>
                  </a:lnTo>
                  <a:lnTo>
                    <a:pt x="154" y="926"/>
                  </a:lnTo>
                  <a:lnTo>
                    <a:pt x="151" y="926"/>
                  </a:lnTo>
                  <a:lnTo>
                    <a:pt x="153" y="929"/>
                  </a:lnTo>
                  <a:lnTo>
                    <a:pt x="156" y="933"/>
                  </a:lnTo>
                  <a:lnTo>
                    <a:pt x="154" y="935"/>
                  </a:lnTo>
                  <a:lnTo>
                    <a:pt x="153" y="936"/>
                  </a:lnTo>
                  <a:lnTo>
                    <a:pt x="151" y="938"/>
                  </a:lnTo>
                  <a:lnTo>
                    <a:pt x="143" y="942"/>
                  </a:lnTo>
                  <a:lnTo>
                    <a:pt x="146" y="945"/>
                  </a:lnTo>
                  <a:lnTo>
                    <a:pt x="144" y="949"/>
                  </a:lnTo>
                  <a:lnTo>
                    <a:pt x="141" y="949"/>
                  </a:lnTo>
                  <a:lnTo>
                    <a:pt x="140" y="951"/>
                  </a:lnTo>
                  <a:lnTo>
                    <a:pt x="139" y="953"/>
                  </a:lnTo>
                  <a:lnTo>
                    <a:pt x="131" y="960"/>
                  </a:lnTo>
                  <a:lnTo>
                    <a:pt x="118" y="976"/>
                  </a:lnTo>
                  <a:lnTo>
                    <a:pt x="112" y="980"/>
                  </a:lnTo>
                  <a:lnTo>
                    <a:pt x="107" y="985"/>
                  </a:lnTo>
                  <a:lnTo>
                    <a:pt x="103" y="985"/>
                  </a:lnTo>
                  <a:lnTo>
                    <a:pt x="97" y="989"/>
                  </a:lnTo>
                  <a:lnTo>
                    <a:pt x="85" y="993"/>
                  </a:lnTo>
                  <a:lnTo>
                    <a:pt x="76" y="991"/>
                  </a:lnTo>
                  <a:lnTo>
                    <a:pt x="70" y="993"/>
                  </a:lnTo>
                  <a:lnTo>
                    <a:pt x="67" y="990"/>
                  </a:lnTo>
                  <a:lnTo>
                    <a:pt x="66" y="988"/>
                  </a:lnTo>
                  <a:lnTo>
                    <a:pt x="66" y="987"/>
                  </a:lnTo>
                  <a:lnTo>
                    <a:pt x="67" y="985"/>
                  </a:lnTo>
                  <a:lnTo>
                    <a:pt x="66" y="985"/>
                  </a:lnTo>
                  <a:lnTo>
                    <a:pt x="63" y="985"/>
                  </a:lnTo>
                  <a:lnTo>
                    <a:pt x="63" y="986"/>
                  </a:lnTo>
                  <a:lnTo>
                    <a:pt x="62" y="989"/>
                  </a:lnTo>
                  <a:lnTo>
                    <a:pt x="62" y="990"/>
                  </a:lnTo>
                  <a:lnTo>
                    <a:pt x="57" y="988"/>
                  </a:lnTo>
                  <a:lnTo>
                    <a:pt x="55" y="987"/>
                  </a:lnTo>
                  <a:lnTo>
                    <a:pt x="57" y="984"/>
                  </a:lnTo>
                  <a:lnTo>
                    <a:pt x="60" y="980"/>
                  </a:lnTo>
                  <a:lnTo>
                    <a:pt x="60" y="980"/>
                  </a:lnTo>
                  <a:lnTo>
                    <a:pt x="59" y="978"/>
                  </a:lnTo>
                  <a:lnTo>
                    <a:pt x="58" y="978"/>
                  </a:lnTo>
                  <a:lnTo>
                    <a:pt x="53" y="979"/>
                  </a:lnTo>
                  <a:lnTo>
                    <a:pt x="50" y="978"/>
                  </a:lnTo>
                  <a:lnTo>
                    <a:pt x="39" y="971"/>
                  </a:lnTo>
                  <a:lnTo>
                    <a:pt x="37" y="968"/>
                  </a:lnTo>
                  <a:lnTo>
                    <a:pt x="28" y="963"/>
                  </a:lnTo>
                  <a:lnTo>
                    <a:pt x="25" y="957"/>
                  </a:lnTo>
                  <a:lnTo>
                    <a:pt x="22" y="950"/>
                  </a:lnTo>
                  <a:lnTo>
                    <a:pt x="23" y="944"/>
                  </a:lnTo>
                  <a:lnTo>
                    <a:pt x="23" y="935"/>
                  </a:lnTo>
                  <a:lnTo>
                    <a:pt x="25" y="932"/>
                  </a:lnTo>
                  <a:lnTo>
                    <a:pt x="33" y="936"/>
                  </a:lnTo>
                  <a:lnTo>
                    <a:pt x="41" y="941"/>
                  </a:lnTo>
                  <a:lnTo>
                    <a:pt x="42" y="941"/>
                  </a:lnTo>
                  <a:lnTo>
                    <a:pt x="45" y="936"/>
                  </a:lnTo>
                  <a:lnTo>
                    <a:pt x="49" y="933"/>
                  </a:lnTo>
                  <a:lnTo>
                    <a:pt x="48" y="932"/>
                  </a:lnTo>
                  <a:lnTo>
                    <a:pt x="41" y="936"/>
                  </a:lnTo>
                  <a:lnTo>
                    <a:pt x="38" y="934"/>
                  </a:lnTo>
                  <a:lnTo>
                    <a:pt x="34" y="930"/>
                  </a:lnTo>
                  <a:lnTo>
                    <a:pt x="34" y="927"/>
                  </a:lnTo>
                  <a:lnTo>
                    <a:pt x="36" y="925"/>
                  </a:lnTo>
                  <a:lnTo>
                    <a:pt x="37" y="922"/>
                  </a:lnTo>
                  <a:lnTo>
                    <a:pt x="36" y="919"/>
                  </a:lnTo>
                  <a:lnTo>
                    <a:pt x="36" y="914"/>
                  </a:lnTo>
                  <a:lnTo>
                    <a:pt x="39" y="910"/>
                  </a:lnTo>
                  <a:lnTo>
                    <a:pt x="44" y="906"/>
                  </a:lnTo>
                  <a:lnTo>
                    <a:pt x="47" y="901"/>
                  </a:lnTo>
                  <a:lnTo>
                    <a:pt x="51" y="899"/>
                  </a:lnTo>
                  <a:lnTo>
                    <a:pt x="51" y="899"/>
                  </a:lnTo>
                  <a:lnTo>
                    <a:pt x="47" y="900"/>
                  </a:lnTo>
                  <a:lnTo>
                    <a:pt x="43" y="903"/>
                  </a:lnTo>
                  <a:lnTo>
                    <a:pt x="38" y="908"/>
                  </a:lnTo>
                  <a:lnTo>
                    <a:pt x="33" y="911"/>
                  </a:lnTo>
                  <a:lnTo>
                    <a:pt x="29" y="912"/>
                  </a:lnTo>
                  <a:lnTo>
                    <a:pt x="27" y="914"/>
                  </a:lnTo>
                  <a:lnTo>
                    <a:pt x="24" y="915"/>
                  </a:lnTo>
                  <a:lnTo>
                    <a:pt x="21" y="921"/>
                  </a:lnTo>
                  <a:lnTo>
                    <a:pt x="17" y="923"/>
                  </a:lnTo>
                  <a:lnTo>
                    <a:pt x="11" y="923"/>
                  </a:lnTo>
                  <a:lnTo>
                    <a:pt x="10" y="919"/>
                  </a:lnTo>
                  <a:lnTo>
                    <a:pt x="12" y="905"/>
                  </a:lnTo>
                  <a:lnTo>
                    <a:pt x="14" y="898"/>
                  </a:lnTo>
                  <a:lnTo>
                    <a:pt x="16" y="893"/>
                  </a:lnTo>
                  <a:lnTo>
                    <a:pt x="19" y="892"/>
                  </a:lnTo>
                  <a:lnTo>
                    <a:pt x="21" y="889"/>
                  </a:lnTo>
                  <a:lnTo>
                    <a:pt x="23" y="889"/>
                  </a:lnTo>
                  <a:lnTo>
                    <a:pt x="25" y="890"/>
                  </a:lnTo>
                  <a:lnTo>
                    <a:pt x="31" y="892"/>
                  </a:lnTo>
                  <a:lnTo>
                    <a:pt x="34" y="888"/>
                  </a:lnTo>
                  <a:lnTo>
                    <a:pt x="38" y="887"/>
                  </a:lnTo>
                  <a:lnTo>
                    <a:pt x="45" y="882"/>
                  </a:lnTo>
                  <a:lnTo>
                    <a:pt x="45" y="881"/>
                  </a:lnTo>
                  <a:lnTo>
                    <a:pt x="40" y="882"/>
                  </a:lnTo>
                  <a:lnTo>
                    <a:pt x="37" y="883"/>
                  </a:lnTo>
                  <a:lnTo>
                    <a:pt x="33" y="884"/>
                  </a:lnTo>
                  <a:lnTo>
                    <a:pt x="30" y="883"/>
                  </a:lnTo>
                  <a:lnTo>
                    <a:pt x="29" y="879"/>
                  </a:lnTo>
                  <a:lnTo>
                    <a:pt x="31" y="876"/>
                  </a:lnTo>
                  <a:lnTo>
                    <a:pt x="38" y="869"/>
                  </a:lnTo>
                  <a:lnTo>
                    <a:pt x="40" y="865"/>
                  </a:lnTo>
                  <a:lnTo>
                    <a:pt x="41" y="862"/>
                  </a:lnTo>
                  <a:lnTo>
                    <a:pt x="41" y="860"/>
                  </a:lnTo>
                  <a:lnTo>
                    <a:pt x="42" y="856"/>
                  </a:lnTo>
                  <a:lnTo>
                    <a:pt x="49" y="848"/>
                  </a:lnTo>
                  <a:lnTo>
                    <a:pt x="54" y="845"/>
                  </a:lnTo>
                  <a:lnTo>
                    <a:pt x="56" y="848"/>
                  </a:lnTo>
                  <a:lnTo>
                    <a:pt x="55" y="857"/>
                  </a:lnTo>
                  <a:lnTo>
                    <a:pt x="55" y="860"/>
                  </a:lnTo>
                  <a:lnTo>
                    <a:pt x="59" y="847"/>
                  </a:lnTo>
                  <a:lnTo>
                    <a:pt x="61" y="844"/>
                  </a:lnTo>
                  <a:lnTo>
                    <a:pt x="63" y="842"/>
                  </a:lnTo>
                  <a:lnTo>
                    <a:pt x="68" y="840"/>
                  </a:lnTo>
                  <a:lnTo>
                    <a:pt x="69" y="838"/>
                  </a:lnTo>
                  <a:lnTo>
                    <a:pt x="63" y="838"/>
                  </a:lnTo>
                  <a:lnTo>
                    <a:pt x="49" y="843"/>
                  </a:lnTo>
                  <a:lnTo>
                    <a:pt x="42" y="848"/>
                  </a:lnTo>
                  <a:lnTo>
                    <a:pt x="41" y="852"/>
                  </a:lnTo>
                  <a:lnTo>
                    <a:pt x="37" y="858"/>
                  </a:lnTo>
                  <a:lnTo>
                    <a:pt x="34" y="861"/>
                  </a:lnTo>
                  <a:lnTo>
                    <a:pt x="34" y="866"/>
                  </a:lnTo>
                  <a:lnTo>
                    <a:pt x="32" y="869"/>
                  </a:lnTo>
                  <a:lnTo>
                    <a:pt x="28" y="870"/>
                  </a:lnTo>
                  <a:lnTo>
                    <a:pt x="23" y="877"/>
                  </a:lnTo>
                  <a:lnTo>
                    <a:pt x="22" y="881"/>
                  </a:lnTo>
                  <a:lnTo>
                    <a:pt x="17" y="886"/>
                  </a:lnTo>
                  <a:lnTo>
                    <a:pt x="14" y="889"/>
                  </a:lnTo>
                  <a:lnTo>
                    <a:pt x="14" y="890"/>
                  </a:lnTo>
                  <a:lnTo>
                    <a:pt x="12" y="893"/>
                  </a:lnTo>
                  <a:lnTo>
                    <a:pt x="11" y="894"/>
                  </a:lnTo>
                  <a:lnTo>
                    <a:pt x="10" y="892"/>
                  </a:lnTo>
                  <a:lnTo>
                    <a:pt x="10" y="888"/>
                  </a:lnTo>
                  <a:lnTo>
                    <a:pt x="10" y="881"/>
                  </a:lnTo>
                  <a:lnTo>
                    <a:pt x="12" y="877"/>
                  </a:lnTo>
                  <a:lnTo>
                    <a:pt x="13" y="872"/>
                  </a:lnTo>
                  <a:lnTo>
                    <a:pt x="11" y="868"/>
                  </a:lnTo>
                  <a:lnTo>
                    <a:pt x="12" y="865"/>
                  </a:lnTo>
                  <a:lnTo>
                    <a:pt x="14" y="865"/>
                  </a:lnTo>
                  <a:lnTo>
                    <a:pt x="18" y="866"/>
                  </a:lnTo>
                  <a:lnTo>
                    <a:pt x="22" y="866"/>
                  </a:lnTo>
                  <a:lnTo>
                    <a:pt x="28" y="862"/>
                  </a:lnTo>
                  <a:lnTo>
                    <a:pt x="27" y="860"/>
                  </a:lnTo>
                  <a:lnTo>
                    <a:pt x="24" y="860"/>
                  </a:lnTo>
                  <a:lnTo>
                    <a:pt x="19" y="860"/>
                  </a:lnTo>
                  <a:lnTo>
                    <a:pt x="15" y="858"/>
                  </a:lnTo>
                  <a:lnTo>
                    <a:pt x="12" y="851"/>
                  </a:lnTo>
                  <a:lnTo>
                    <a:pt x="11" y="842"/>
                  </a:lnTo>
                  <a:lnTo>
                    <a:pt x="11" y="840"/>
                  </a:lnTo>
                  <a:lnTo>
                    <a:pt x="23" y="831"/>
                  </a:lnTo>
                  <a:lnTo>
                    <a:pt x="27" y="826"/>
                  </a:lnTo>
                  <a:lnTo>
                    <a:pt x="25" y="826"/>
                  </a:lnTo>
                  <a:lnTo>
                    <a:pt x="21" y="831"/>
                  </a:lnTo>
                  <a:lnTo>
                    <a:pt x="14" y="834"/>
                  </a:lnTo>
                  <a:lnTo>
                    <a:pt x="10" y="830"/>
                  </a:lnTo>
                  <a:lnTo>
                    <a:pt x="8" y="825"/>
                  </a:lnTo>
                  <a:lnTo>
                    <a:pt x="6" y="816"/>
                  </a:lnTo>
                  <a:lnTo>
                    <a:pt x="7" y="811"/>
                  </a:lnTo>
                  <a:lnTo>
                    <a:pt x="6" y="805"/>
                  </a:lnTo>
                  <a:lnTo>
                    <a:pt x="9" y="802"/>
                  </a:lnTo>
                  <a:lnTo>
                    <a:pt x="12" y="803"/>
                  </a:lnTo>
                  <a:lnTo>
                    <a:pt x="15" y="804"/>
                  </a:lnTo>
                  <a:lnTo>
                    <a:pt x="22" y="803"/>
                  </a:lnTo>
                  <a:lnTo>
                    <a:pt x="38" y="799"/>
                  </a:lnTo>
                  <a:lnTo>
                    <a:pt x="47" y="802"/>
                  </a:lnTo>
                  <a:lnTo>
                    <a:pt x="51" y="802"/>
                  </a:lnTo>
                  <a:lnTo>
                    <a:pt x="57" y="798"/>
                  </a:lnTo>
                  <a:lnTo>
                    <a:pt x="63" y="797"/>
                  </a:lnTo>
                  <a:lnTo>
                    <a:pt x="67" y="800"/>
                  </a:lnTo>
                  <a:lnTo>
                    <a:pt x="69" y="803"/>
                  </a:lnTo>
                  <a:lnTo>
                    <a:pt x="69" y="807"/>
                  </a:lnTo>
                  <a:lnTo>
                    <a:pt x="71" y="810"/>
                  </a:lnTo>
                  <a:lnTo>
                    <a:pt x="73" y="809"/>
                  </a:lnTo>
                  <a:lnTo>
                    <a:pt x="71" y="806"/>
                  </a:lnTo>
                  <a:lnTo>
                    <a:pt x="71" y="801"/>
                  </a:lnTo>
                  <a:lnTo>
                    <a:pt x="87" y="796"/>
                  </a:lnTo>
                  <a:lnTo>
                    <a:pt x="89" y="793"/>
                  </a:lnTo>
                  <a:lnTo>
                    <a:pt x="83" y="792"/>
                  </a:lnTo>
                  <a:lnTo>
                    <a:pt x="81" y="787"/>
                  </a:lnTo>
                  <a:lnTo>
                    <a:pt x="84" y="779"/>
                  </a:lnTo>
                  <a:lnTo>
                    <a:pt x="84" y="779"/>
                  </a:lnTo>
                  <a:lnTo>
                    <a:pt x="80" y="783"/>
                  </a:lnTo>
                  <a:lnTo>
                    <a:pt x="79" y="788"/>
                  </a:lnTo>
                  <a:lnTo>
                    <a:pt x="79" y="793"/>
                  </a:lnTo>
                  <a:lnTo>
                    <a:pt x="79" y="795"/>
                  </a:lnTo>
                  <a:lnTo>
                    <a:pt x="75" y="796"/>
                  </a:lnTo>
                  <a:lnTo>
                    <a:pt x="68" y="796"/>
                  </a:lnTo>
                  <a:lnTo>
                    <a:pt x="63" y="794"/>
                  </a:lnTo>
                  <a:lnTo>
                    <a:pt x="59" y="793"/>
                  </a:lnTo>
                  <a:lnTo>
                    <a:pt x="57" y="792"/>
                  </a:lnTo>
                  <a:lnTo>
                    <a:pt x="58" y="789"/>
                  </a:lnTo>
                  <a:lnTo>
                    <a:pt x="57" y="787"/>
                  </a:lnTo>
                  <a:lnTo>
                    <a:pt x="55" y="791"/>
                  </a:lnTo>
                  <a:lnTo>
                    <a:pt x="53" y="797"/>
                  </a:lnTo>
                  <a:lnTo>
                    <a:pt x="50" y="798"/>
                  </a:lnTo>
                  <a:lnTo>
                    <a:pt x="41" y="796"/>
                  </a:lnTo>
                  <a:lnTo>
                    <a:pt x="27" y="797"/>
                  </a:lnTo>
                  <a:lnTo>
                    <a:pt x="21" y="800"/>
                  </a:lnTo>
                  <a:lnTo>
                    <a:pt x="16" y="800"/>
                  </a:lnTo>
                  <a:lnTo>
                    <a:pt x="10" y="795"/>
                  </a:lnTo>
                  <a:lnTo>
                    <a:pt x="7" y="791"/>
                  </a:lnTo>
                  <a:lnTo>
                    <a:pt x="6" y="782"/>
                  </a:lnTo>
                  <a:lnTo>
                    <a:pt x="6" y="779"/>
                  </a:lnTo>
                  <a:lnTo>
                    <a:pt x="11" y="776"/>
                  </a:lnTo>
                  <a:lnTo>
                    <a:pt x="14" y="776"/>
                  </a:lnTo>
                  <a:lnTo>
                    <a:pt x="17" y="775"/>
                  </a:lnTo>
                  <a:lnTo>
                    <a:pt x="14" y="774"/>
                  </a:lnTo>
                  <a:lnTo>
                    <a:pt x="11" y="771"/>
                  </a:lnTo>
                  <a:lnTo>
                    <a:pt x="10" y="766"/>
                  </a:lnTo>
                  <a:lnTo>
                    <a:pt x="6" y="764"/>
                  </a:lnTo>
                  <a:lnTo>
                    <a:pt x="4" y="760"/>
                  </a:lnTo>
                  <a:lnTo>
                    <a:pt x="3" y="753"/>
                  </a:lnTo>
                  <a:lnTo>
                    <a:pt x="4" y="748"/>
                  </a:lnTo>
                  <a:lnTo>
                    <a:pt x="6" y="747"/>
                  </a:lnTo>
                  <a:lnTo>
                    <a:pt x="10" y="748"/>
                  </a:lnTo>
                  <a:lnTo>
                    <a:pt x="21" y="747"/>
                  </a:lnTo>
                  <a:lnTo>
                    <a:pt x="32" y="752"/>
                  </a:lnTo>
                  <a:lnTo>
                    <a:pt x="38" y="755"/>
                  </a:lnTo>
                  <a:lnTo>
                    <a:pt x="53" y="753"/>
                  </a:lnTo>
                  <a:lnTo>
                    <a:pt x="62" y="749"/>
                  </a:lnTo>
                  <a:lnTo>
                    <a:pt x="60" y="748"/>
                  </a:lnTo>
                  <a:lnTo>
                    <a:pt x="50" y="750"/>
                  </a:lnTo>
                  <a:lnTo>
                    <a:pt x="42" y="750"/>
                  </a:lnTo>
                  <a:lnTo>
                    <a:pt x="27" y="745"/>
                  </a:lnTo>
                  <a:lnTo>
                    <a:pt x="21" y="744"/>
                  </a:lnTo>
                  <a:lnTo>
                    <a:pt x="14" y="745"/>
                  </a:lnTo>
                  <a:lnTo>
                    <a:pt x="11" y="743"/>
                  </a:lnTo>
                  <a:lnTo>
                    <a:pt x="9" y="739"/>
                  </a:lnTo>
                  <a:lnTo>
                    <a:pt x="11" y="729"/>
                  </a:lnTo>
                  <a:lnTo>
                    <a:pt x="14" y="728"/>
                  </a:lnTo>
                  <a:lnTo>
                    <a:pt x="16" y="730"/>
                  </a:lnTo>
                  <a:lnTo>
                    <a:pt x="17" y="730"/>
                  </a:lnTo>
                  <a:lnTo>
                    <a:pt x="19" y="726"/>
                  </a:lnTo>
                  <a:lnTo>
                    <a:pt x="22" y="724"/>
                  </a:lnTo>
                  <a:lnTo>
                    <a:pt x="23" y="719"/>
                  </a:lnTo>
                  <a:lnTo>
                    <a:pt x="29" y="714"/>
                  </a:lnTo>
                  <a:lnTo>
                    <a:pt x="32" y="714"/>
                  </a:lnTo>
                  <a:lnTo>
                    <a:pt x="35" y="712"/>
                  </a:lnTo>
                  <a:lnTo>
                    <a:pt x="37" y="712"/>
                  </a:lnTo>
                  <a:lnTo>
                    <a:pt x="39" y="715"/>
                  </a:lnTo>
                  <a:lnTo>
                    <a:pt x="41" y="717"/>
                  </a:lnTo>
                  <a:lnTo>
                    <a:pt x="44" y="716"/>
                  </a:lnTo>
                  <a:lnTo>
                    <a:pt x="57" y="712"/>
                  </a:lnTo>
                  <a:lnTo>
                    <a:pt x="58" y="711"/>
                  </a:lnTo>
                  <a:lnTo>
                    <a:pt x="60" y="708"/>
                  </a:lnTo>
                  <a:lnTo>
                    <a:pt x="52" y="710"/>
                  </a:lnTo>
                  <a:lnTo>
                    <a:pt x="46" y="712"/>
                  </a:lnTo>
                  <a:lnTo>
                    <a:pt x="42" y="712"/>
                  </a:lnTo>
                  <a:lnTo>
                    <a:pt x="42" y="710"/>
                  </a:lnTo>
                  <a:lnTo>
                    <a:pt x="43" y="707"/>
                  </a:lnTo>
                  <a:lnTo>
                    <a:pt x="46" y="705"/>
                  </a:lnTo>
                  <a:lnTo>
                    <a:pt x="47" y="700"/>
                  </a:lnTo>
                  <a:lnTo>
                    <a:pt x="49" y="698"/>
                  </a:lnTo>
                  <a:lnTo>
                    <a:pt x="52" y="698"/>
                  </a:lnTo>
                  <a:lnTo>
                    <a:pt x="58" y="698"/>
                  </a:lnTo>
                  <a:lnTo>
                    <a:pt x="62" y="696"/>
                  </a:lnTo>
                  <a:lnTo>
                    <a:pt x="68" y="698"/>
                  </a:lnTo>
                  <a:lnTo>
                    <a:pt x="79" y="699"/>
                  </a:lnTo>
                  <a:lnTo>
                    <a:pt x="85" y="703"/>
                  </a:lnTo>
                  <a:lnTo>
                    <a:pt x="88" y="703"/>
                  </a:lnTo>
                  <a:lnTo>
                    <a:pt x="91" y="702"/>
                  </a:lnTo>
                  <a:lnTo>
                    <a:pt x="91" y="700"/>
                  </a:lnTo>
                  <a:lnTo>
                    <a:pt x="86" y="698"/>
                  </a:lnTo>
                  <a:lnTo>
                    <a:pt x="86" y="696"/>
                  </a:lnTo>
                  <a:lnTo>
                    <a:pt x="87" y="694"/>
                  </a:lnTo>
                  <a:lnTo>
                    <a:pt x="95" y="691"/>
                  </a:lnTo>
                  <a:lnTo>
                    <a:pt x="105" y="690"/>
                  </a:lnTo>
                  <a:lnTo>
                    <a:pt x="103" y="687"/>
                  </a:lnTo>
                  <a:lnTo>
                    <a:pt x="83" y="692"/>
                  </a:lnTo>
                  <a:lnTo>
                    <a:pt x="77" y="688"/>
                  </a:lnTo>
                  <a:lnTo>
                    <a:pt x="73" y="688"/>
                  </a:lnTo>
                  <a:lnTo>
                    <a:pt x="71" y="690"/>
                  </a:lnTo>
                  <a:lnTo>
                    <a:pt x="63" y="692"/>
                  </a:lnTo>
                  <a:lnTo>
                    <a:pt x="62" y="691"/>
                  </a:lnTo>
                  <a:lnTo>
                    <a:pt x="63" y="686"/>
                  </a:lnTo>
                  <a:lnTo>
                    <a:pt x="68" y="678"/>
                  </a:lnTo>
                  <a:lnTo>
                    <a:pt x="68" y="676"/>
                  </a:lnTo>
                  <a:lnTo>
                    <a:pt x="70" y="674"/>
                  </a:lnTo>
                  <a:lnTo>
                    <a:pt x="82" y="670"/>
                  </a:lnTo>
                  <a:lnTo>
                    <a:pt x="88" y="665"/>
                  </a:lnTo>
                  <a:lnTo>
                    <a:pt x="91" y="664"/>
                  </a:lnTo>
                  <a:lnTo>
                    <a:pt x="93" y="664"/>
                  </a:lnTo>
                  <a:lnTo>
                    <a:pt x="97" y="664"/>
                  </a:lnTo>
                  <a:lnTo>
                    <a:pt x="105" y="665"/>
                  </a:lnTo>
                  <a:lnTo>
                    <a:pt x="109" y="672"/>
                  </a:lnTo>
                  <a:lnTo>
                    <a:pt x="112" y="674"/>
                  </a:lnTo>
                  <a:lnTo>
                    <a:pt x="121" y="682"/>
                  </a:lnTo>
                  <a:lnTo>
                    <a:pt x="121" y="680"/>
                  </a:lnTo>
                  <a:lnTo>
                    <a:pt x="112" y="668"/>
                  </a:lnTo>
                  <a:lnTo>
                    <a:pt x="109" y="666"/>
                  </a:lnTo>
                  <a:lnTo>
                    <a:pt x="107" y="660"/>
                  </a:lnTo>
                  <a:lnTo>
                    <a:pt x="107" y="655"/>
                  </a:lnTo>
                  <a:lnTo>
                    <a:pt x="110" y="651"/>
                  </a:lnTo>
                  <a:lnTo>
                    <a:pt x="120" y="649"/>
                  </a:lnTo>
                  <a:lnTo>
                    <a:pt x="122" y="648"/>
                  </a:lnTo>
                  <a:lnTo>
                    <a:pt x="122" y="644"/>
                  </a:lnTo>
                  <a:lnTo>
                    <a:pt x="120" y="641"/>
                  </a:lnTo>
                  <a:lnTo>
                    <a:pt x="117" y="641"/>
                  </a:lnTo>
                  <a:lnTo>
                    <a:pt x="114" y="640"/>
                  </a:lnTo>
                  <a:lnTo>
                    <a:pt x="113" y="636"/>
                  </a:lnTo>
                  <a:lnTo>
                    <a:pt x="114" y="633"/>
                  </a:lnTo>
                  <a:lnTo>
                    <a:pt x="120" y="629"/>
                  </a:lnTo>
                  <a:lnTo>
                    <a:pt x="123" y="627"/>
                  </a:lnTo>
                  <a:lnTo>
                    <a:pt x="128" y="625"/>
                  </a:lnTo>
                  <a:lnTo>
                    <a:pt x="138" y="629"/>
                  </a:lnTo>
                  <a:lnTo>
                    <a:pt x="138" y="632"/>
                  </a:lnTo>
                  <a:lnTo>
                    <a:pt x="136" y="636"/>
                  </a:lnTo>
                  <a:lnTo>
                    <a:pt x="136" y="639"/>
                  </a:lnTo>
                  <a:lnTo>
                    <a:pt x="138" y="639"/>
                  </a:lnTo>
                  <a:lnTo>
                    <a:pt x="143" y="631"/>
                  </a:lnTo>
                  <a:lnTo>
                    <a:pt x="150" y="630"/>
                  </a:lnTo>
                  <a:lnTo>
                    <a:pt x="153" y="628"/>
                  </a:lnTo>
                  <a:lnTo>
                    <a:pt x="156" y="627"/>
                  </a:lnTo>
                  <a:lnTo>
                    <a:pt x="160" y="634"/>
                  </a:lnTo>
                  <a:lnTo>
                    <a:pt x="162" y="637"/>
                  </a:lnTo>
                  <a:lnTo>
                    <a:pt x="163" y="638"/>
                  </a:lnTo>
                  <a:lnTo>
                    <a:pt x="165" y="643"/>
                  </a:lnTo>
                  <a:lnTo>
                    <a:pt x="166" y="644"/>
                  </a:lnTo>
                  <a:lnTo>
                    <a:pt x="168" y="641"/>
                  </a:lnTo>
                  <a:lnTo>
                    <a:pt x="172" y="640"/>
                  </a:lnTo>
                  <a:lnTo>
                    <a:pt x="176" y="638"/>
                  </a:lnTo>
                  <a:lnTo>
                    <a:pt x="184" y="640"/>
                  </a:lnTo>
                  <a:lnTo>
                    <a:pt x="188" y="639"/>
                  </a:lnTo>
                  <a:lnTo>
                    <a:pt x="189" y="639"/>
                  </a:lnTo>
                  <a:lnTo>
                    <a:pt x="188" y="633"/>
                  </a:lnTo>
                  <a:lnTo>
                    <a:pt x="187" y="632"/>
                  </a:lnTo>
                  <a:lnTo>
                    <a:pt x="188" y="627"/>
                  </a:lnTo>
                  <a:lnTo>
                    <a:pt x="190" y="625"/>
                  </a:lnTo>
                  <a:lnTo>
                    <a:pt x="195" y="622"/>
                  </a:lnTo>
                  <a:lnTo>
                    <a:pt x="201" y="621"/>
                  </a:lnTo>
                  <a:lnTo>
                    <a:pt x="205" y="617"/>
                  </a:lnTo>
                  <a:lnTo>
                    <a:pt x="209" y="614"/>
                  </a:lnTo>
                  <a:lnTo>
                    <a:pt x="208" y="612"/>
                  </a:lnTo>
                  <a:lnTo>
                    <a:pt x="207" y="609"/>
                  </a:lnTo>
                  <a:lnTo>
                    <a:pt x="204" y="609"/>
                  </a:lnTo>
                  <a:lnTo>
                    <a:pt x="203" y="607"/>
                  </a:lnTo>
                  <a:lnTo>
                    <a:pt x="206" y="604"/>
                  </a:lnTo>
                  <a:lnTo>
                    <a:pt x="212" y="600"/>
                  </a:lnTo>
                  <a:lnTo>
                    <a:pt x="211" y="599"/>
                  </a:lnTo>
                  <a:lnTo>
                    <a:pt x="207" y="597"/>
                  </a:lnTo>
                  <a:lnTo>
                    <a:pt x="204" y="598"/>
                  </a:lnTo>
                  <a:lnTo>
                    <a:pt x="200" y="601"/>
                  </a:lnTo>
                  <a:lnTo>
                    <a:pt x="194" y="606"/>
                  </a:lnTo>
                  <a:lnTo>
                    <a:pt x="196" y="607"/>
                  </a:lnTo>
                  <a:lnTo>
                    <a:pt x="199" y="612"/>
                  </a:lnTo>
                  <a:lnTo>
                    <a:pt x="195" y="617"/>
                  </a:lnTo>
                  <a:lnTo>
                    <a:pt x="176" y="631"/>
                  </a:lnTo>
                  <a:lnTo>
                    <a:pt x="167" y="635"/>
                  </a:lnTo>
                  <a:lnTo>
                    <a:pt x="163" y="635"/>
                  </a:lnTo>
                  <a:lnTo>
                    <a:pt x="162" y="630"/>
                  </a:lnTo>
                  <a:lnTo>
                    <a:pt x="160" y="628"/>
                  </a:lnTo>
                  <a:lnTo>
                    <a:pt x="158" y="622"/>
                  </a:lnTo>
                  <a:lnTo>
                    <a:pt x="154" y="622"/>
                  </a:lnTo>
                  <a:lnTo>
                    <a:pt x="153" y="623"/>
                  </a:lnTo>
                  <a:lnTo>
                    <a:pt x="151" y="621"/>
                  </a:lnTo>
                  <a:lnTo>
                    <a:pt x="153" y="615"/>
                  </a:lnTo>
                  <a:lnTo>
                    <a:pt x="156" y="610"/>
                  </a:lnTo>
                  <a:lnTo>
                    <a:pt x="161" y="606"/>
                  </a:lnTo>
                  <a:lnTo>
                    <a:pt x="164" y="602"/>
                  </a:lnTo>
                  <a:lnTo>
                    <a:pt x="165" y="594"/>
                  </a:lnTo>
                  <a:lnTo>
                    <a:pt x="173" y="587"/>
                  </a:lnTo>
                  <a:lnTo>
                    <a:pt x="183" y="570"/>
                  </a:lnTo>
                  <a:lnTo>
                    <a:pt x="192" y="564"/>
                  </a:lnTo>
                  <a:lnTo>
                    <a:pt x="195" y="558"/>
                  </a:lnTo>
                  <a:lnTo>
                    <a:pt x="200" y="555"/>
                  </a:lnTo>
                  <a:lnTo>
                    <a:pt x="205" y="550"/>
                  </a:lnTo>
                  <a:lnTo>
                    <a:pt x="207" y="550"/>
                  </a:lnTo>
                  <a:lnTo>
                    <a:pt x="214" y="545"/>
                  </a:lnTo>
                  <a:lnTo>
                    <a:pt x="217" y="540"/>
                  </a:lnTo>
                  <a:lnTo>
                    <a:pt x="215" y="540"/>
                  </a:lnTo>
                  <a:lnTo>
                    <a:pt x="209" y="544"/>
                  </a:lnTo>
                  <a:lnTo>
                    <a:pt x="206" y="545"/>
                  </a:lnTo>
                  <a:lnTo>
                    <a:pt x="207" y="539"/>
                  </a:lnTo>
                  <a:lnTo>
                    <a:pt x="208" y="533"/>
                  </a:lnTo>
                  <a:lnTo>
                    <a:pt x="212" y="528"/>
                  </a:lnTo>
                  <a:lnTo>
                    <a:pt x="234" y="513"/>
                  </a:lnTo>
                  <a:lnTo>
                    <a:pt x="236" y="515"/>
                  </a:lnTo>
                  <a:lnTo>
                    <a:pt x="239" y="520"/>
                  </a:lnTo>
                  <a:lnTo>
                    <a:pt x="245" y="518"/>
                  </a:lnTo>
                  <a:lnTo>
                    <a:pt x="252" y="510"/>
                  </a:lnTo>
                  <a:lnTo>
                    <a:pt x="258" y="501"/>
                  </a:lnTo>
                  <a:lnTo>
                    <a:pt x="255" y="502"/>
                  </a:lnTo>
                  <a:lnTo>
                    <a:pt x="252" y="506"/>
                  </a:lnTo>
                  <a:lnTo>
                    <a:pt x="245" y="512"/>
                  </a:lnTo>
                  <a:lnTo>
                    <a:pt x="242" y="512"/>
                  </a:lnTo>
                  <a:lnTo>
                    <a:pt x="241" y="512"/>
                  </a:lnTo>
                  <a:lnTo>
                    <a:pt x="239" y="508"/>
                  </a:lnTo>
                  <a:lnTo>
                    <a:pt x="238" y="507"/>
                  </a:lnTo>
                  <a:lnTo>
                    <a:pt x="235" y="507"/>
                  </a:lnTo>
                  <a:lnTo>
                    <a:pt x="233" y="505"/>
                  </a:lnTo>
                  <a:lnTo>
                    <a:pt x="233" y="499"/>
                  </a:lnTo>
                  <a:lnTo>
                    <a:pt x="236" y="489"/>
                  </a:lnTo>
                  <a:lnTo>
                    <a:pt x="238" y="483"/>
                  </a:lnTo>
                  <a:lnTo>
                    <a:pt x="240" y="478"/>
                  </a:lnTo>
                  <a:lnTo>
                    <a:pt x="249" y="465"/>
                  </a:lnTo>
                  <a:lnTo>
                    <a:pt x="251" y="457"/>
                  </a:lnTo>
                  <a:lnTo>
                    <a:pt x="255" y="453"/>
                  </a:lnTo>
                  <a:lnTo>
                    <a:pt x="260" y="454"/>
                  </a:lnTo>
                  <a:lnTo>
                    <a:pt x="262" y="453"/>
                  </a:lnTo>
                  <a:lnTo>
                    <a:pt x="260" y="448"/>
                  </a:lnTo>
                  <a:lnTo>
                    <a:pt x="254" y="444"/>
                  </a:lnTo>
                  <a:lnTo>
                    <a:pt x="254" y="441"/>
                  </a:lnTo>
                  <a:lnTo>
                    <a:pt x="273" y="435"/>
                  </a:lnTo>
                  <a:lnTo>
                    <a:pt x="282" y="435"/>
                  </a:lnTo>
                  <a:lnTo>
                    <a:pt x="285" y="432"/>
                  </a:lnTo>
                  <a:lnTo>
                    <a:pt x="290" y="430"/>
                  </a:lnTo>
                  <a:lnTo>
                    <a:pt x="294" y="426"/>
                  </a:lnTo>
                  <a:lnTo>
                    <a:pt x="292" y="424"/>
                  </a:lnTo>
                  <a:lnTo>
                    <a:pt x="282" y="428"/>
                  </a:lnTo>
                  <a:lnTo>
                    <a:pt x="277" y="430"/>
                  </a:lnTo>
                  <a:lnTo>
                    <a:pt x="274" y="430"/>
                  </a:lnTo>
                  <a:lnTo>
                    <a:pt x="272" y="431"/>
                  </a:lnTo>
                  <a:lnTo>
                    <a:pt x="264" y="432"/>
                  </a:lnTo>
                  <a:lnTo>
                    <a:pt x="263" y="416"/>
                  </a:lnTo>
                  <a:lnTo>
                    <a:pt x="264" y="407"/>
                  </a:lnTo>
                  <a:lnTo>
                    <a:pt x="267" y="407"/>
                  </a:lnTo>
                  <a:lnTo>
                    <a:pt x="268" y="399"/>
                  </a:lnTo>
                  <a:lnTo>
                    <a:pt x="270" y="394"/>
                  </a:lnTo>
                  <a:lnTo>
                    <a:pt x="275" y="393"/>
                  </a:lnTo>
                  <a:lnTo>
                    <a:pt x="277" y="391"/>
                  </a:lnTo>
                  <a:lnTo>
                    <a:pt x="280" y="386"/>
                  </a:lnTo>
                  <a:lnTo>
                    <a:pt x="286" y="388"/>
                  </a:lnTo>
                  <a:lnTo>
                    <a:pt x="291" y="386"/>
                  </a:lnTo>
                  <a:lnTo>
                    <a:pt x="290" y="384"/>
                  </a:lnTo>
                  <a:lnTo>
                    <a:pt x="283" y="382"/>
                  </a:lnTo>
                  <a:lnTo>
                    <a:pt x="282" y="377"/>
                  </a:lnTo>
                  <a:lnTo>
                    <a:pt x="284" y="375"/>
                  </a:lnTo>
                  <a:lnTo>
                    <a:pt x="286" y="373"/>
                  </a:lnTo>
                  <a:lnTo>
                    <a:pt x="289" y="372"/>
                  </a:lnTo>
                  <a:lnTo>
                    <a:pt x="293" y="364"/>
                  </a:lnTo>
                  <a:lnTo>
                    <a:pt x="296" y="360"/>
                  </a:lnTo>
                  <a:lnTo>
                    <a:pt x="299" y="361"/>
                  </a:lnTo>
                  <a:lnTo>
                    <a:pt x="304" y="356"/>
                  </a:lnTo>
                  <a:lnTo>
                    <a:pt x="308" y="358"/>
                  </a:lnTo>
                  <a:lnTo>
                    <a:pt x="311" y="355"/>
                  </a:lnTo>
                  <a:lnTo>
                    <a:pt x="317" y="354"/>
                  </a:lnTo>
                  <a:lnTo>
                    <a:pt x="338" y="353"/>
                  </a:lnTo>
                  <a:lnTo>
                    <a:pt x="338" y="350"/>
                  </a:lnTo>
                  <a:lnTo>
                    <a:pt x="334" y="349"/>
                  </a:lnTo>
                  <a:lnTo>
                    <a:pt x="319" y="348"/>
                  </a:lnTo>
                  <a:lnTo>
                    <a:pt x="311" y="348"/>
                  </a:lnTo>
                  <a:lnTo>
                    <a:pt x="308" y="349"/>
                  </a:lnTo>
                  <a:lnTo>
                    <a:pt x="307" y="347"/>
                  </a:lnTo>
                  <a:lnTo>
                    <a:pt x="307" y="345"/>
                  </a:lnTo>
                  <a:lnTo>
                    <a:pt x="310" y="342"/>
                  </a:lnTo>
                  <a:lnTo>
                    <a:pt x="311" y="338"/>
                  </a:lnTo>
                  <a:lnTo>
                    <a:pt x="316" y="329"/>
                  </a:lnTo>
                  <a:lnTo>
                    <a:pt x="323" y="322"/>
                  </a:lnTo>
                  <a:lnTo>
                    <a:pt x="328" y="324"/>
                  </a:lnTo>
                  <a:lnTo>
                    <a:pt x="333" y="330"/>
                  </a:lnTo>
                  <a:lnTo>
                    <a:pt x="337" y="331"/>
                  </a:lnTo>
                  <a:lnTo>
                    <a:pt x="339" y="333"/>
                  </a:lnTo>
                  <a:lnTo>
                    <a:pt x="342" y="341"/>
                  </a:lnTo>
                  <a:lnTo>
                    <a:pt x="343" y="341"/>
                  </a:lnTo>
                  <a:lnTo>
                    <a:pt x="343" y="333"/>
                  </a:lnTo>
                  <a:lnTo>
                    <a:pt x="346" y="327"/>
                  </a:lnTo>
                  <a:lnTo>
                    <a:pt x="345" y="325"/>
                  </a:lnTo>
                  <a:lnTo>
                    <a:pt x="340" y="327"/>
                  </a:lnTo>
                  <a:lnTo>
                    <a:pt x="335" y="325"/>
                  </a:lnTo>
                  <a:lnTo>
                    <a:pt x="332" y="320"/>
                  </a:lnTo>
                  <a:lnTo>
                    <a:pt x="331" y="315"/>
                  </a:lnTo>
                  <a:lnTo>
                    <a:pt x="333" y="311"/>
                  </a:lnTo>
                  <a:lnTo>
                    <a:pt x="335" y="309"/>
                  </a:lnTo>
                  <a:lnTo>
                    <a:pt x="334" y="306"/>
                  </a:lnTo>
                  <a:lnTo>
                    <a:pt x="326" y="314"/>
                  </a:lnTo>
                  <a:lnTo>
                    <a:pt x="320" y="315"/>
                  </a:lnTo>
                  <a:lnTo>
                    <a:pt x="318" y="314"/>
                  </a:lnTo>
                  <a:lnTo>
                    <a:pt x="319" y="308"/>
                  </a:lnTo>
                  <a:lnTo>
                    <a:pt x="318" y="303"/>
                  </a:lnTo>
                  <a:lnTo>
                    <a:pt x="326" y="291"/>
                  </a:lnTo>
                  <a:lnTo>
                    <a:pt x="329" y="289"/>
                  </a:lnTo>
                  <a:lnTo>
                    <a:pt x="333" y="290"/>
                  </a:lnTo>
                  <a:lnTo>
                    <a:pt x="337" y="293"/>
                  </a:lnTo>
                  <a:lnTo>
                    <a:pt x="340" y="293"/>
                  </a:lnTo>
                  <a:lnTo>
                    <a:pt x="344" y="291"/>
                  </a:lnTo>
                  <a:lnTo>
                    <a:pt x="344" y="287"/>
                  </a:lnTo>
                  <a:lnTo>
                    <a:pt x="336" y="286"/>
                  </a:lnTo>
                  <a:lnTo>
                    <a:pt x="333" y="284"/>
                  </a:lnTo>
                  <a:lnTo>
                    <a:pt x="335" y="281"/>
                  </a:lnTo>
                  <a:lnTo>
                    <a:pt x="340" y="278"/>
                  </a:lnTo>
                  <a:lnTo>
                    <a:pt x="345" y="273"/>
                  </a:lnTo>
                  <a:lnTo>
                    <a:pt x="351" y="271"/>
                  </a:lnTo>
                  <a:lnTo>
                    <a:pt x="357" y="267"/>
                  </a:lnTo>
                  <a:lnTo>
                    <a:pt x="357" y="268"/>
                  </a:lnTo>
                  <a:lnTo>
                    <a:pt x="359" y="270"/>
                  </a:lnTo>
                  <a:lnTo>
                    <a:pt x="360" y="284"/>
                  </a:lnTo>
                  <a:lnTo>
                    <a:pt x="365" y="296"/>
                  </a:lnTo>
                  <a:lnTo>
                    <a:pt x="366" y="297"/>
                  </a:lnTo>
                  <a:lnTo>
                    <a:pt x="365" y="287"/>
                  </a:lnTo>
                  <a:lnTo>
                    <a:pt x="366" y="284"/>
                  </a:lnTo>
                  <a:lnTo>
                    <a:pt x="368" y="281"/>
                  </a:lnTo>
                  <a:lnTo>
                    <a:pt x="369" y="279"/>
                  </a:lnTo>
                  <a:lnTo>
                    <a:pt x="367" y="278"/>
                  </a:lnTo>
                  <a:lnTo>
                    <a:pt x="365" y="274"/>
                  </a:lnTo>
                  <a:lnTo>
                    <a:pt x="362" y="262"/>
                  </a:lnTo>
                  <a:lnTo>
                    <a:pt x="363" y="259"/>
                  </a:lnTo>
                  <a:lnTo>
                    <a:pt x="368" y="253"/>
                  </a:lnTo>
                  <a:lnTo>
                    <a:pt x="376" y="252"/>
                  </a:lnTo>
                  <a:lnTo>
                    <a:pt x="384" y="256"/>
                  </a:lnTo>
                  <a:lnTo>
                    <a:pt x="387" y="256"/>
                  </a:lnTo>
                  <a:lnTo>
                    <a:pt x="391" y="255"/>
                  </a:lnTo>
                  <a:lnTo>
                    <a:pt x="399" y="251"/>
                  </a:lnTo>
                  <a:lnTo>
                    <a:pt x="403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4" y="247"/>
                  </a:lnTo>
                  <a:lnTo>
                    <a:pt x="403" y="246"/>
                  </a:lnTo>
                  <a:lnTo>
                    <a:pt x="401" y="245"/>
                  </a:lnTo>
                  <a:lnTo>
                    <a:pt x="395" y="247"/>
                  </a:lnTo>
                  <a:lnTo>
                    <a:pt x="375" y="246"/>
                  </a:lnTo>
                  <a:lnTo>
                    <a:pt x="373" y="245"/>
                  </a:lnTo>
                  <a:lnTo>
                    <a:pt x="373" y="241"/>
                  </a:lnTo>
                  <a:lnTo>
                    <a:pt x="374" y="235"/>
                  </a:lnTo>
                  <a:lnTo>
                    <a:pt x="377" y="233"/>
                  </a:lnTo>
                  <a:lnTo>
                    <a:pt x="384" y="227"/>
                  </a:lnTo>
                  <a:lnTo>
                    <a:pt x="392" y="227"/>
                  </a:lnTo>
                  <a:lnTo>
                    <a:pt x="401" y="218"/>
                  </a:lnTo>
                  <a:lnTo>
                    <a:pt x="404" y="210"/>
                  </a:lnTo>
                  <a:lnTo>
                    <a:pt x="406" y="200"/>
                  </a:lnTo>
                  <a:lnTo>
                    <a:pt x="411" y="191"/>
                  </a:lnTo>
                  <a:lnTo>
                    <a:pt x="424" y="186"/>
                  </a:lnTo>
                  <a:lnTo>
                    <a:pt x="424" y="183"/>
                  </a:lnTo>
                  <a:lnTo>
                    <a:pt x="422" y="179"/>
                  </a:lnTo>
                  <a:lnTo>
                    <a:pt x="422" y="171"/>
                  </a:lnTo>
                  <a:lnTo>
                    <a:pt x="426" y="161"/>
                  </a:lnTo>
                  <a:lnTo>
                    <a:pt x="429" y="158"/>
                  </a:lnTo>
                  <a:lnTo>
                    <a:pt x="430" y="157"/>
                  </a:lnTo>
                  <a:lnTo>
                    <a:pt x="432" y="160"/>
                  </a:lnTo>
                  <a:lnTo>
                    <a:pt x="435" y="167"/>
                  </a:lnTo>
                  <a:lnTo>
                    <a:pt x="441" y="171"/>
                  </a:lnTo>
                  <a:lnTo>
                    <a:pt x="447" y="172"/>
                  </a:lnTo>
                  <a:lnTo>
                    <a:pt x="449" y="170"/>
                  </a:lnTo>
                  <a:lnTo>
                    <a:pt x="444" y="166"/>
                  </a:lnTo>
                  <a:lnTo>
                    <a:pt x="440" y="161"/>
                  </a:lnTo>
                  <a:lnTo>
                    <a:pt x="439" y="156"/>
                  </a:lnTo>
                  <a:lnTo>
                    <a:pt x="441" y="153"/>
                  </a:lnTo>
                  <a:lnTo>
                    <a:pt x="444" y="153"/>
                  </a:lnTo>
                  <a:lnTo>
                    <a:pt x="448" y="153"/>
                  </a:lnTo>
                  <a:lnTo>
                    <a:pt x="452" y="149"/>
                  </a:lnTo>
                  <a:lnTo>
                    <a:pt x="452" y="147"/>
                  </a:lnTo>
                  <a:lnTo>
                    <a:pt x="452" y="144"/>
                  </a:lnTo>
                  <a:lnTo>
                    <a:pt x="453" y="140"/>
                  </a:lnTo>
                  <a:lnTo>
                    <a:pt x="458" y="132"/>
                  </a:lnTo>
                  <a:lnTo>
                    <a:pt x="474" y="127"/>
                  </a:lnTo>
                  <a:lnTo>
                    <a:pt x="475" y="129"/>
                  </a:lnTo>
                  <a:lnTo>
                    <a:pt x="474" y="145"/>
                  </a:lnTo>
                  <a:lnTo>
                    <a:pt x="472" y="155"/>
                  </a:lnTo>
                  <a:lnTo>
                    <a:pt x="472" y="162"/>
                  </a:lnTo>
                  <a:lnTo>
                    <a:pt x="476" y="155"/>
                  </a:lnTo>
                  <a:lnTo>
                    <a:pt x="479" y="134"/>
                  </a:lnTo>
                  <a:lnTo>
                    <a:pt x="482" y="125"/>
                  </a:lnTo>
                  <a:lnTo>
                    <a:pt x="486" y="120"/>
                  </a:lnTo>
                  <a:lnTo>
                    <a:pt x="488" y="119"/>
                  </a:lnTo>
                  <a:lnTo>
                    <a:pt x="491" y="115"/>
                  </a:lnTo>
                  <a:lnTo>
                    <a:pt x="494" y="114"/>
                  </a:lnTo>
                  <a:lnTo>
                    <a:pt x="495" y="116"/>
                  </a:lnTo>
                  <a:lnTo>
                    <a:pt x="496" y="121"/>
                  </a:lnTo>
                  <a:lnTo>
                    <a:pt x="494" y="139"/>
                  </a:lnTo>
                  <a:lnTo>
                    <a:pt x="494" y="144"/>
                  </a:lnTo>
                  <a:lnTo>
                    <a:pt x="493" y="152"/>
                  </a:lnTo>
                  <a:lnTo>
                    <a:pt x="485" y="168"/>
                  </a:lnTo>
                  <a:lnTo>
                    <a:pt x="485" y="170"/>
                  </a:lnTo>
                  <a:lnTo>
                    <a:pt x="487" y="169"/>
                  </a:lnTo>
                  <a:lnTo>
                    <a:pt x="490" y="166"/>
                  </a:lnTo>
                  <a:lnTo>
                    <a:pt x="499" y="151"/>
                  </a:lnTo>
                  <a:lnTo>
                    <a:pt x="507" y="153"/>
                  </a:lnTo>
                  <a:lnTo>
                    <a:pt x="507" y="152"/>
                  </a:lnTo>
                  <a:lnTo>
                    <a:pt x="505" y="147"/>
                  </a:lnTo>
                  <a:lnTo>
                    <a:pt x="502" y="143"/>
                  </a:lnTo>
                  <a:lnTo>
                    <a:pt x="500" y="137"/>
                  </a:lnTo>
                  <a:lnTo>
                    <a:pt x="501" y="123"/>
                  </a:lnTo>
                  <a:lnTo>
                    <a:pt x="504" y="117"/>
                  </a:lnTo>
                  <a:lnTo>
                    <a:pt x="510" y="117"/>
                  </a:lnTo>
                  <a:lnTo>
                    <a:pt x="515" y="117"/>
                  </a:lnTo>
                  <a:lnTo>
                    <a:pt x="516" y="119"/>
                  </a:lnTo>
                  <a:lnTo>
                    <a:pt x="521" y="119"/>
                  </a:lnTo>
                  <a:lnTo>
                    <a:pt x="524" y="109"/>
                  </a:lnTo>
                  <a:lnTo>
                    <a:pt x="529" y="108"/>
                  </a:lnTo>
                  <a:lnTo>
                    <a:pt x="534" y="115"/>
                  </a:lnTo>
                  <a:lnTo>
                    <a:pt x="540" y="119"/>
                  </a:lnTo>
                  <a:lnTo>
                    <a:pt x="545" y="126"/>
                  </a:lnTo>
                  <a:lnTo>
                    <a:pt x="546" y="124"/>
                  </a:lnTo>
                  <a:lnTo>
                    <a:pt x="544" y="109"/>
                  </a:lnTo>
                  <a:lnTo>
                    <a:pt x="541" y="103"/>
                  </a:lnTo>
                  <a:lnTo>
                    <a:pt x="535" y="100"/>
                  </a:lnTo>
                  <a:lnTo>
                    <a:pt x="528" y="93"/>
                  </a:lnTo>
                  <a:lnTo>
                    <a:pt x="527" y="89"/>
                  </a:lnTo>
                  <a:lnTo>
                    <a:pt x="527" y="87"/>
                  </a:lnTo>
                  <a:lnTo>
                    <a:pt x="533" y="85"/>
                  </a:lnTo>
                  <a:lnTo>
                    <a:pt x="540" y="87"/>
                  </a:lnTo>
                  <a:lnTo>
                    <a:pt x="547" y="81"/>
                  </a:lnTo>
                  <a:lnTo>
                    <a:pt x="549" y="83"/>
                  </a:lnTo>
                  <a:lnTo>
                    <a:pt x="554" y="80"/>
                  </a:lnTo>
                  <a:lnTo>
                    <a:pt x="557" y="84"/>
                  </a:lnTo>
                  <a:lnTo>
                    <a:pt x="560" y="83"/>
                  </a:lnTo>
                  <a:lnTo>
                    <a:pt x="561" y="77"/>
                  </a:lnTo>
                  <a:lnTo>
                    <a:pt x="569" y="74"/>
                  </a:lnTo>
                  <a:lnTo>
                    <a:pt x="574" y="77"/>
                  </a:lnTo>
                  <a:lnTo>
                    <a:pt x="578" y="80"/>
                  </a:lnTo>
                  <a:lnTo>
                    <a:pt x="579" y="87"/>
                  </a:lnTo>
                  <a:lnTo>
                    <a:pt x="581" y="100"/>
                  </a:lnTo>
                  <a:lnTo>
                    <a:pt x="585" y="106"/>
                  </a:lnTo>
                  <a:lnTo>
                    <a:pt x="587" y="109"/>
                  </a:lnTo>
                  <a:lnTo>
                    <a:pt x="590" y="111"/>
                  </a:lnTo>
                  <a:lnTo>
                    <a:pt x="592" y="107"/>
                  </a:lnTo>
                  <a:lnTo>
                    <a:pt x="589" y="103"/>
                  </a:lnTo>
                  <a:lnTo>
                    <a:pt x="589" y="99"/>
                  </a:lnTo>
                  <a:lnTo>
                    <a:pt x="590" y="89"/>
                  </a:lnTo>
                  <a:lnTo>
                    <a:pt x="591" y="85"/>
                  </a:lnTo>
                  <a:lnTo>
                    <a:pt x="600" y="72"/>
                  </a:lnTo>
                  <a:lnTo>
                    <a:pt x="608" y="63"/>
                  </a:lnTo>
                  <a:lnTo>
                    <a:pt x="613" y="63"/>
                  </a:lnTo>
                  <a:lnTo>
                    <a:pt x="620" y="46"/>
                  </a:lnTo>
                  <a:lnTo>
                    <a:pt x="622" y="43"/>
                  </a:lnTo>
                  <a:lnTo>
                    <a:pt x="625" y="43"/>
                  </a:lnTo>
                  <a:lnTo>
                    <a:pt x="624" y="38"/>
                  </a:lnTo>
                  <a:lnTo>
                    <a:pt x="620" y="35"/>
                  </a:lnTo>
                  <a:lnTo>
                    <a:pt x="620" y="30"/>
                  </a:lnTo>
                  <a:lnTo>
                    <a:pt x="625" y="24"/>
                  </a:lnTo>
                  <a:lnTo>
                    <a:pt x="632" y="13"/>
                  </a:lnTo>
                  <a:lnTo>
                    <a:pt x="636" y="13"/>
                  </a:lnTo>
                  <a:lnTo>
                    <a:pt x="637" y="16"/>
                  </a:lnTo>
                  <a:lnTo>
                    <a:pt x="644" y="21"/>
                  </a:lnTo>
                  <a:lnTo>
                    <a:pt x="649" y="26"/>
                  </a:lnTo>
                  <a:lnTo>
                    <a:pt x="652" y="29"/>
                  </a:lnTo>
                  <a:lnTo>
                    <a:pt x="653" y="28"/>
                  </a:lnTo>
                  <a:lnTo>
                    <a:pt x="655" y="24"/>
                  </a:lnTo>
                  <a:lnTo>
                    <a:pt x="657" y="22"/>
                  </a:lnTo>
                  <a:lnTo>
                    <a:pt x="661" y="23"/>
                  </a:lnTo>
                  <a:lnTo>
                    <a:pt x="664" y="26"/>
                  </a:lnTo>
                  <a:lnTo>
                    <a:pt x="666" y="26"/>
                  </a:lnTo>
                  <a:lnTo>
                    <a:pt x="667" y="28"/>
                  </a:lnTo>
                  <a:lnTo>
                    <a:pt x="668" y="31"/>
                  </a:lnTo>
                  <a:lnTo>
                    <a:pt x="665" y="35"/>
                  </a:lnTo>
                  <a:lnTo>
                    <a:pt x="658" y="45"/>
                  </a:lnTo>
                  <a:lnTo>
                    <a:pt x="652" y="57"/>
                  </a:lnTo>
                  <a:lnTo>
                    <a:pt x="650" y="63"/>
                  </a:lnTo>
                  <a:lnTo>
                    <a:pt x="648" y="78"/>
                  </a:lnTo>
                  <a:lnTo>
                    <a:pt x="643" y="89"/>
                  </a:lnTo>
                  <a:lnTo>
                    <a:pt x="642" y="95"/>
                  </a:lnTo>
                  <a:lnTo>
                    <a:pt x="644" y="99"/>
                  </a:lnTo>
                  <a:lnTo>
                    <a:pt x="650" y="96"/>
                  </a:lnTo>
                  <a:lnTo>
                    <a:pt x="656" y="87"/>
                  </a:lnTo>
                  <a:lnTo>
                    <a:pt x="658" y="77"/>
                  </a:lnTo>
                  <a:lnTo>
                    <a:pt x="674" y="50"/>
                  </a:lnTo>
                  <a:lnTo>
                    <a:pt x="682" y="35"/>
                  </a:lnTo>
                  <a:lnTo>
                    <a:pt x="691" y="22"/>
                  </a:lnTo>
                  <a:lnTo>
                    <a:pt x="695" y="20"/>
                  </a:lnTo>
                  <a:lnTo>
                    <a:pt x="698" y="28"/>
                  </a:lnTo>
                  <a:lnTo>
                    <a:pt x="696" y="38"/>
                  </a:lnTo>
                  <a:lnTo>
                    <a:pt x="693" y="46"/>
                  </a:lnTo>
                  <a:lnTo>
                    <a:pt x="695" y="49"/>
                  </a:lnTo>
                  <a:lnTo>
                    <a:pt x="695" y="57"/>
                  </a:lnTo>
                  <a:lnTo>
                    <a:pt x="694" y="62"/>
                  </a:lnTo>
                  <a:lnTo>
                    <a:pt x="693" y="66"/>
                  </a:lnTo>
                  <a:lnTo>
                    <a:pt x="693" y="70"/>
                  </a:lnTo>
                  <a:lnTo>
                    <a:pt x="696" y="69"/>
                  </a:lnTo>
                  <a:lnTo>
                    <a:pt x="707" y="61"/>
                  </a:lnTo>
                  <a:lnTo>
                    <a:pt x="709" y="51"/>
                  </a:lnTo>
                  <a:lnTo>
                    <a:pt x="712" y="45"/>
                  </a:lnTo>
                  <a:lnTo>
                    <a:pt x="713" y="38"/>
                  </a:lnTo>
                  <a:lnTo>
                    <a:pt x="716" y="32"/>
                  </a:lnTo>
                  <a:lnTo>
                    <a:pt x="724" y="32"/>
                  </a:lnTo>
                  <a:lnTo>
                    <a:pt x="724" y="30"/>
                  </a:lnTo>
                  <a:lnTo>
                    <a:pt x="715" y="22"/>
                  </a:lnTo>
                  <a:lnTo>
                    <a:pt x="714" y="19"/>
                  </a:lnTo>
                  <a:lnTo>
                    <a:pt x="717" y="14"/>
                  </a:lnTo>
                  <a:lnTo>
                    <a:pt x="726" y="5"/>
                  </a:lnTo>
                  <a:lnTo>
                    <a:pt x="730" y="5"/>
                  </a:lnTo>
                  <a:lnTo>
                    <a:pt x="732" y="8"/>
                  </a:lnTo>
                  <a:lnTo>
                    <a:pt x="743" y="10"/>
                  </a:lnTo>
                  <a:lnTo>
                    <a:pt x="751" y="16"/>
                  </a:lnTo>
                  <a:lnTo>
                    <a:pt x="751" y="26"/>
                  </a:lnTo>
                  <a:lnTo>
                    <a:pt x="749" y="30"/>
                  </a:lnTo>
                  <a:lnTo>
                    <a:pt x="747" y="34"/>
                  </a:lnTo>
                  <a:lnTo>
                    <a:pt x="737" y="41"/>
                  </a:lnTo>
                  <a:lnTo>
                    <a:pt x="735" y="45"/>
                  </a:lnTo>
                  <a:lnTo>
                    <a:pt x="739" y="46"/>
                  </a:lnTo>
                  <a:lnTo>
                    <a:pt x="745" y="42"/>
                  </a:lnTo>
                  <a:lnTo>
                    <a:pt x="747" y="46"/>
                  </a:lnTo>
                  <a:lnTo>
                    <a:pt x="745" y="54"/>
                  </a:lnTo>
                  <a:lnTo>
                    <a:pt x="745" y="68"/>
                  </a:lnTo>
                  <a:lnTo>
                    <a:pt x="744" y="75"/>
                  </a:lnTo>
                  <a:lnTo>
                    <a:pt x="744" y="82"/>
                  </a:lnTo>
                  <a:lnTo>
                    <a:pt x="745" y="85"/>
                  </a:lnTo>
                  <a:lnTo>
                    <a:pt x="747" y="71"/>
                  </a:lnTo>
                  <a:lnTo>
                    <a:pt x="748" y="67"/>
                  </a:lnTo>
                  <a:lnTo>
                    <a:pt x="752" y="62"/>
                  </a:lnTo>
                  <a:lnTo>
                    <a:pt x="754" y="51"/>
                  </a:lnTo>
                  <a:lnTo>
                    <a:pt x="758" y="37"/>
                  </a:lnTo>
                  <a:lnTo>
                    <a:pt x="762" y="29"/>
                  </a:lnTo>
                  <a:lnTo>
                    <a:pt x="765" y="27"/>
                  </a:lnTo>
                  <a:lnTo>
                    <a:pt x="774" y="27"/>
                  </a:lnTo>
                  <a:lnTo>
                    <a:pt x="778" y="30"/>
                  </a:lnTo>
                  <a:lnTo>
                    <a:pt x="781" y="37"/>
                  </a:lnTo>
                  <a:lnTo>
                    <a:pt x="783" y="40"/>
                  </a:lnTo>
                  <a:lnTo>
                    <a:pt x="791" y="42"/>
                  </a:lnTo>
                  <a:lnTo>
                    <a:pt x="793" y="46"/>
                  </a:lnTo>
                  <a:lnTo>
                    <a:pt x="794" y="48"/>
                  </a:lnTo>
                  <a:lnTo>
                    <a:pt x="796" y="48"/>
                  </a:lnTo>
                  <a:lnTo>
                    <a:pt x="801" y="43"/>
                  </a:lnTo>
                  <a:lnTo>
                    <a:pt x="804" y="43"/>
                  </a:lnTo>
                  <a:lnTo>
                    <a:pt x="810" y="50"/>
                  </a:lnTo>
                  <a:lnTo>
                    <a:pt x="809" y="56"/>
                  </a:lnTo>
                  <a:lnTo>
                    <a:pt x="809" y="58"/>
                  </a:lnTo>
                  <a:lnTo>
                    <a:pt x="815" y="57"/>
                  </a:lnTo>
                  <a:lnTo>
                    <a:pt x="821" y="60"/>
                  </a:lnTo>
                  <a:lnTo>
                    <a:pt x="831" y="72"/>
                  </a:lnTo>
                  <a:lnTo>
                    <a:pt x="833" y="77"/>
                  </a:lnTo>
                  <a:lnTo>
                    <a:pt x="832" y="83"/>
                  </a:lnTo>
                  <a:lnTo>
                    <a:pt x="817" y="90"/>
                  </a:lnTo>
                  <a:lnTo>
                    <a:pt x="810" y="97"/>
                  </a:lnTo>
                  <a:lnTo>
                    <a:pt x="800" y="100"/>
                  </a:lnTo>
                  <a:lnTo>
                    <a:pt x="763" y="95"/>
                  </a:lnTo>
                  <a:lnTo>
                    <a:pt x="764" y="100"/>
                  </a:lnTo>
                  <a:lnTo>
                    <a:pt x="789" y="111"/>
                  </a:lnTo>
                  <a:lnTo>
                    <a:pt x="791" y="114"/>
                  </a:lnTo>
                  <a:lnTo>
                    <a:pt x="791" y="120"/>
                  </a:lnTo>
                  <a:lnTo>
                    <a:pt x="790" y="126"/>
                  </a:lnTo>
                  <a:lnTo>
                    <a:pt x="791" y="130"/>
                  </a:lnTo>
                  <a:lnTo>
                    <a:pt x="792" y="132"/>
                  </a:lnTo>
                  <a:lnTo>
                    <a:pt x="795" y="134"/>
                  </a:lnTo>
                  <a:lnTo>
                    <a:pt x="802" y="133"/>
                  </a:lnTo>
                  <a:lnTo>
                    <a:pt x="805" y="135"/>
                  </a:lnTo>
                  <a:lnTo>
                    <a:pt x="807" y="132"/>
                  </a:lnTo>
                  <a:lnTo>
                    <a:pt x="808" y="124"/>
                  </a:lnTo>
                  <a:lnTo>
                    <a:pt x="810" y="121"/>
                  </a:lnTo>
                  <a:lnTo>
                    <a:pt x="813" y="124"/>
                  </a:lnTo>
                  <a:lnTo>
                    <a:pt x="815" y="134"/>
                  </a:lnTo>
                  <a:lnTo>
                    <a:pt x="816" y="134"/>
                  </a:lnTo>
                  <a:lnTo>
                    <a:pt x="817" y="128"/>
                  </a:lnTo>
                  <a:lnTo>
                    <a:pt x="821" y="128"/>
                  </a:lnTo>
                  <a:lnTo>
                    <a:pt x="825" y="128"/>
                  </a:lnTo>
                  <a:lnTo>
                    <a:pt x="830" y="129"/>
                  </a:lnTo>
                  <a:close/>
                  <a:moveTo>
                    <a:pt x="661" y="0"/>
                  </a:moveTo>
                  <a:lnTo>
                    <a:pt x="670" y="4"/>
                  </a:lnTo>
                  <a:lnTo>
                    <a:pt x="673" y="4"/>
                  </a:lnTo>
                  <a:lnTo>
                    <a:pt x="677" y="10"/>
                  </a:lnTo>
                  <a:lnTo>
                    <a:pt x="680" y="10"/>
                  </a:lnTo>
                  <a:lnTo>
                    <a:pt x="679" y="14"/>
                  </a:lnTo>
                  <a:lnTo>
                    <a:pt x="675" y="16"/>
                  </a:lnTo>
                  <a:lnTo>
                    <a:pt x="668" y="17"/>
                  </a:lnTo>
                  <a:lnTo>
                    <a:pt x="667" y="18"/>
                  </a:lnTo>
                  <a:lnTo>
                    <a:pt x="661" y="17"/>
                  </a:lnTo>
                  <a:lnTo>
                    <a:pt x="658" y="11"/>
                  </a:lnTo>
                  <a:lnTo>
                    <a:pt x="653" y="10"/>
                  </a:lnTo>
                  <a:lnTo>
                    <a:pt x="653" y="9"/>
                  </a:lnTo>
                  <a:lnTo>
                    <a:pt x="656" y="4"/>
                  </a:lnTo>
                  <a:lnTo>
                    <a:pt x="661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69" name="Freeform 198">
              <a:extLst>
                <a:ext uri="{FF2B5EF4-FFF2-40B4-BE49-F238E27FC236}">
                  <a16:creationId xmlns:a16="http://schemas.microsoft.com/office/drawing/2014/main" id="{4714E3D7-5467-E3B3-F88B-29A143056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8132" y="6879981"/>
              <a:ext cx="5497" cy="21981"/>
            </a:xfrm>
            <a:custGeom>
              <a:avLst/>
              <a:gdLst>
                <a:gd name="T0" fmla="*/ 5 w 6"/>
                <a:gd name="T1" fmla="*/ 9 h 18"/>
                <a:gd name="T2" fmla="*/ 5 w 6"/>
                <a:gd name="T3" fmla="*/ 17 h 18"/>
                <a:gd name="T4" fmla="*/ 2 w 6"/>
                <a:gd name="T5" fmla="*/ 16 h 18"/>
                <a:gd name="T6" fmla="*/ 1 w 6"/>
                <a:gd name="T7" fmla="*/ 13 h 18"/>
                <a:gd name="T8" fmla="*/ 0 w 6"/>
                <a:gd name="T9" fmla="*/ 11 h 18"/>
                <a:gd name="T10" fmla="*/ 1 w 6"/>
                <a:gd name="T11" fmla="*/ 7 h 18"/>
                <a:gd name="T12" fmla="*/ 0 w 6"/>
                <a:gd name="T13" fmla="*/ 2 h 18"/>
                <a:gd name="T14" fmla="*/ 1 w 6"/>
                <a:gd name="T15" fmla="*/ 0 h 18"/>
                <a:gd name="T16" fmla="*/ 2 w 6"/>
                <a:gd name="T17" fmla="*/ 0 h 18"/>
                <a:gd name="T18" fmla="*/ 4 w 6"/>
                <a:gd name="T19" fmla="*/ 4 h 18"/>
                <a:gd name="T20" fmla="*/ 5 w 6"/>
                <a:gd name="T2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18">
                  <a:moveTo>
                    <a:pt x="5" y="9"/>
                  </a:moveTo>
                  <a:lnTo>
                    <a:pt x="5" y="17"/>
                  </a:lnTo>
                  <a:lnTo>
                    <a:pt x="2" y="16"/>
                  </a:lnTo>
                  <a:lnTo>
                    <a:pt x="1" y="13"/>
                  </a:lnTo>
                  <a:lnTo>
                    <a:pt x="0" y="11"/>
                  </a:lnTo>
                  <a:lnTo>
                    <a:pt x="1" y="7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0" name="Freeform 199">
              <a:extLst>
                <a:ext uri="{FF2B5EF4-FFF2-40B4-BE49-F238E27FC236}">
                  <a16:creationId xmlns:a16="http://schemas.microsoft.com/office/drawing/2014/main" id="{CDE2BE98-BFEF-0C8D-96A1-B9234164A0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8132" y="6819532"/>
              <a:ext cx="5497" cy="10990"/>
            </a:xfrm>
            <a:custGeom>
              <a:avLst/>
              <a:gdLst>
                <a:gd name="T0" fmla="*/ 5 w 6"/>
                <a:gd name="T1" fmla="*/ 8 h 9"/>
                <a:gd name="T2" fmla="*/ 2 w 6"/>
                <a:gd name="T3" fmla="*/ 8 h 9"/>
                <a:gd name="T4" fmla="*/ 0 w 6"/>
                <a:gd name="T5" fmla="*/ 8 h 9"/>
                <a:gd name="T6" fmla="*/ 0 w 6"/>
                <a:gd name="T7" fmla="*/ 2 h 9"/>
                <a:gd name="T8" fmla="*/ 1 w 6"/>
                <a:gd name="T9" fmla="*/ 0 h 9"/>
                <a:gd name="T10" fmla="*/ 3 w 6"/>
                <a:gd name="T11" fmla="*/ 0 h 9"/>
                <a:gd name="T12" fmla="*/ 5 w 6"/>
                <a:gd name="T13" fmla="*/ 3 h 9"/>
                <a:gd name="T14" fmla="*/ 5 w 6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9">
                  <a:moveTo>
                    <a:pt x="5" y="8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3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1" name="Freeform 200">
              <a:extLst>
                <a:ext uri="{FF2B5EF4-FFF2-40B4-BE49-F238E27FC236}">
                  <a16:creationId xmlns:a16="http://schemas.microsoft.com/office/drawing/2014/main" id="{878813E4-5038-A32A-C97B-568E44E93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23532" y="6627202"/>
              <a:ext cx="16484" cy="10990"/>
            </a:xfrm>
            <a:custGeom>
              <a:avLst/>
              <a:gdLst>
                <a:gd name="T0" fmla="*/ 10 w 12"/>
                <a:gd name="T1" fmla="*/ 10 h 11"/>
                <a:gd name="T2" fmla="*/ 7 w 12"/>
                <a:gd name="T3" fmla="*/ 10 h 11"/>
                <a:gd name="T4" fmla="*/ 3 w 12"/>
                <a:gd name="T5" fmla="*/ 9 h 11"/>
                <a:gd name="T6" fmla="*/ 1 w 12"/>
                <a:gd name="T7" fmla="*/ 6 h 11"/>
                <a:gd name="T8" fmla="*/ 0 w 12"/>
                <a:gd name="T9" fmla="*/ 4 h 11"/>
                <a:gd name="T10" fmla="*/ 4 w 12"/>
                <a:gd name="T11" fmla="*/ 2 h 11"/>
                <a:gd name="T12" fmla="*/ 9 w 12"/>
                <a:gd name="T13" fmla="*/ 0 h 11"/>
                <a:gd name="T14" fmla="*/ 11 w 12"/>
                <a:gd name="T15" fmla="*/ 3 h 11"/>
                <a:gd name="T16" fmla="*/ 11 w 12"/>
                <a:gd name="T17" fmla="*/ 8 h 11"/>
                <a:gd name="T18" fmla="*/ 10 w 12"/>
                <a:gd name="T1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1">
                  <a:moveTo>
                    <a:pt x="10" y="10"/>
                  </a:moveTo>
                  <a:lnTo>
                    <a:pt x="7" y="10"/>
                  </a:lnTo>
                  <a:lnTo>
                    <a:pt x="3" y="9"/>
                  </a:lnTo>
                  <a:lnTo>
                    <a:pt x="1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9" y="0"/>
                  </a:lnTo>
                  <a:lnTo>
                    <a:pt x="11" y="3"/>
                  </a:lnTo>
                  <a:lnTo>
                    <a:pt x="11" y="8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2" name="Freeform 201">
              <a:extLst>
                <a:ext uri="{FF2B5EF4-FFF2-40B4-BE49-F238E27FC236}">
                  <a16:creationId xmlns:a16="http://schemas.microsoft.com/office/drawing/2014/main" id="{19316944-2680-5362-5C70-AE9E8E982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6599724"/>
              <a:ext cx="21981" cy="10990"/>
            </a:xfrm>
            <a:custGeom>
              <a:avLst/>
              <a:gdLst>
                <a:gd name="T0" fmla="*/ 5 w 17"/>
                <a:gd name="T1" fmla="*/ 10 h 11"/>
                <a:gd name="T2" fmla="*/ 2 w 17"/>
                <a:gd name="T3" fmla="*/ 10 h 11"/>
                <a:gd name="T4" fmla="*/ 0 w 17"/>
                <a:gd name="T5" fmla="*/ 9 h 11"/>
                <a:gd name="T6" fmla="*/ 5 w 17"/>
                <a:gd name="T7" fmla="*/ 5 h 11"/>
                <a:gd name="T8" fmla="*/ 14 w 17"/>
                <a:gd name="T9" fmla="*/ 2 h 11"/>
                <a:gd name="T10" fmla="*/ 14 w 17"/>
                <a:gd name="T11" fmla="*/ 0 h 11"/>
                <a:gd name="T12" fmla="*/ 15 w 17"/>
                <a:gd name="T13" fmla="*/ 0 h 11"/>
                <a:gd name="T14" fmla="*/ 16 w 17"/>
                <a:gd name="T15" fmla="*/ 3 h 11"/>
                <a:gd name="T16" fmla="*/ 16 w 17"/>
                <a:gd name="T17" fmla="*/ 6 h 11"/>
                <a:gd name="T18" fmla="*/ 16 w 17"/>
                <a:gd name="T19" fmla="*/ 8 h 11"/>
                <a:gd name="T20" fmla="*/ 5 w 17"/>
                <a:gd name="T2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11">
                  <a:moveTo>
                    <a:pt x="5" y="10"/>
                  </a:moveTo>
                  <a:lnTo>
                    <a:pt x="2" y="10"/>
                  </a:lnTo>
                  <a:lnTo>
                    <a:pt x="0" y="9"/>
                  </a:lnTo>
                  <a:lnTo>
                    <a:pt x="5" y="5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5" y="0"/>
                  </a:lnTo>
                  <a:lnTo>
                    <a:pt x="16" y="3"/>
                  </a:lnTo>
                  <a:lnTo>
                    <a:pt x="16" y="6"/>
                  </a:lnTo>
                  <a:lnTo>
                    <a:pt x="16" y="8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3" name="Freeform 202">
              <a:extLst>
                <a:ext uri="{FF2B5EF4-FFF2-40B4-BE49-F238E27FC236}">
                  <a16:creationId xmlns:a16="http://schemas.microsoft.com/office/drawing/2014/main" id="{E838C570-8674-AEED-489F-872305AE3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8930" y="6489820"/>
              <a:ext cx="21981" cy="16487"/>
            </a:xfrm>
            <a:custGeom>
              <a:avLst/>
              <a:gdLst>
                <a:gd name="T0" fmla="*/ 16 w 17"/>
                <a:gd name="T1" fmla="*/ 8 h 12"/>
                <a:gd name="T2" fmla="*/ 14 w 17"/>
                <a:gd name="T3" fmla="*/ 11 h 12"/>
                <a:gd name="T4" fmla="*/ 10 w 17"/>
                <a:gd name="T5" fmla="*/ 9 h 12"/>
                <a:gd name="T6" fmla="*/ 3 w 17"/>
                <a:gd name="T7" fmla="*/ 10 h 12"/>
                <a:gd name="T8" fmla="*/ 0 w 17"/>
                <a:gd name="T9" fmla="*/ 8 h 12"/>
                <a:gd name="T10" fmla="*/ 2 w 17"/>
                <a:gd name="T11" fmla="*/ 4 h 12"/>
                <a:gd name="T12" fmla="*/ 9 w 17"/>
                <a:gd name="T13" fmla="*/ 0 h 12"/>
                <a:gd name="T14" fmla="*/ 12 w 17"/>
                <a:gd name="T15" fmla="*/ 0 h 12"/>
                <a:gd name="T16" fmla="*/ 16 w 17"/>
                <a:gd name="T17" fmla="*/ 5 h 12"/>
                <a:gd name="T18" fmla="*/ 16 w 17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">
                  <a:moveTo>
                    <a:pt x="16" y="8"/>
                  </a:moveTo>
                  <a:lnTo>
                    <a:pt x="14" y="11"/>
                  </a:lnTo>
                  <a:lnTo>
                    <a:pt x="10" y="9"/>
                  </a:lnTo>
                  <a:lnTo>
                    <a:pt x="3" y="10"/>
                  </a:lnTo>
                  <a:lnTo>
                    <a:pt x="0" y="8"/>
                  </a:lnTo>
                  <a:lnTo>
                    <a:pt x="2" y="4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5"/>
                  </a:lnTo>
                  <a:lnTo>
                    <a:pt x="1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4" name="Freeform 203">
              <a:extLst>
                <a:ext uri="{FF2B5EF4-FFF2-40B4-BE49-F238E27FC236}">
                  <a16:creationId xmlns:a16="http://schemas.microsoft.com/office/drawing/2014/main" id="{3E43BA3C-C9B7-C5F2-0FB9-7082CFD636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82891" y="6423878"/>
              <a:ext cx="10990" cy="10990"/>
            </a:xfrm>
            <a:custGeom>
              <a:avLst/>
              <a:gdLst>
                <a:gd name="T0" fmla="*/ 6 w 8"/>
                <a:gd name="T1" fmla="*/ 6 h 9"/>
                <a:gd name="T2" fmla="*/ 4 w 8"/>
                <a:gd name="T3" fmla="*/ 8 h 9"/>
                <a:gd name="T4" fmla="*/ 0 w 8"/>
                <a:gd name="T5" fmla="*/ 8 h 9"/>
                <a:gd name="T6" fmla="*/ 0 w 8"/>
                <a:gd name="T7" fmla="*/ 5 h 9"/>
                <a:gd name="T8" fmla="*/ 1 w 8"/>
                <a:gd name="T9" fmla="*/ 1 h 9"/>
                <a:gd name="T10" fmla="*/ 3 w 8"/>
                <a:gd name="T11" fmla="*/ 0 h 9"/>
                <a:gd name="T12" fmla="*/ 6 w 8"/>
                <a:gd name="T13" fmla="*/ 0 h 9"/>
                <a:gd name="T14" fmla="*/ 7 w 8"/>
                <a:gd name="T15" fmla="*/ 2 h 9"/>
                <a:gd name="T16" fmla="*/ 6 w 8"/>
                <a:gd name="T1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6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0" y="5"/>
                  </a:lnTo>
                  <a:lnTo>
                    <a:pt x="1" y="1"/>
                  </a:lnTo>
                  <a:lnTo>
                    <a:pt x="3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5" name="Freeform 204">
              <a:extLst>
                <a:ext uri="{FF2B5EF4-FFF2-40B4-BE49-F238E27FC236}">
                  <a16:creationId xmlns:a16="http://schemas.microsoft.com/office/drawing/2014/main" id="{2212E6C6-A243-F5FA-8D0B-8BBE8FC30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4872" y="6390907"/>
              <a:ext cx="16487" cy="10990"/>
            </a:xfrm>
            <a:custGeom>
              <a:avLst/>
              <a:gdLst>
                <a:gd name="T0" fmla="*/ 3 w 12"/>
                <a:gd name="T1" fmla="*/ 8 h 9"/>
                <a:gd name="T2" fmla="*/ 0 w 12"/>
                <a:gd name="T3" fmla="*/ 8 h 9"/>
                <a:gd name="T4" fmla="*/ 0 w 12"/>
                <a:gd name="T5" fmla="*/ 5 h 9"/>
                <a:gd name="T6" fmla="*/ 2 w 12"/>
                <a:gd name="T7" fmla="*/ 2 h 9"/>
                <a:gd name="T8" fmla="*/ 4 w 12"/>
                <a:gd name="T9" fmla="*/ 0 h 9"/>
                <a:gd name="T10" fmla="*/ 7 w 12"/>
                <a:gd name="T11" fmla="*/ 0 h 9"/>
                <a:gd name="T12" fmla="*/ 11 w 12"/>
                <a:gd name="T13" fmla="*/ 0 h 9"/>
                <a:gd name="T14" fmla="*/ 11 w 12"/>
                <a:gd name="T15" fmla="*/ 1 h 9"/>
                <a:gd name="T16" fmla="*/ 10 w 12"/>
                <a:gd name="T17" fmla="*/ 3 h 9"/>
                <a:gd name="T18" fmla="*/ 3 w 12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9">
                  <a:moveTo>
                    <a:pt x="3" y="8"/>
                  </a:moveTo>
                  <a:lnTo>
                    <a:pt x="0" y="8"/>
                  </a:lnTo>
                  <a:lnTo>
                    <a:pt x="0" y="5"/>
                  </a:lnTo>
                  <a:lnTo>
                    <a:pt x="2" y="2"/>
                  </a:lnTo>
                  <a:lnTo>
                    <a:pt x="4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1"/>
                  </a:lnTo>
                  <a:lnTo>
                    <a:pt x="10" y="3"/>
                  </a:lnTo>
                  <a:lnTo>
                    <a:pt x="3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6" name="Freeform 205">
              <a:extLst>
                <a:ext uri="{FF2B5EF4-FFF2-40B4-BE49-F238E27FC236}">
                  <a16:creationId xmlns:a16="http://schemas.microsoft.com/office/drawing/2014/main" id="{08519965-96E2-7DBF-7817-AE6CE331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4872" y="6374423"/>
              <a:ext cx="10990" cy="16484"/>
            </a:xfrm>
            <a:custGeom>
              <a:avLst/>
              <a:gdLst>
                <a:gd name="T0" fmla="*/ 3 w 11"/>
                <a:gd name="T1" fmla="*/ 13 h 15"/>
                <a:gd name="T2" fmla="*/ 0 w 11"/>
                <a:gd name="T3" fmla="*/ 14 h 15"/>
                <a:gd name="T4" fmla="*/ 1 w 11"/>
                <a:gd name="T5" fmla="*/ 10 h 15"/>
                <a:gd name="T6" fmla="*/ 3 w 11"/>
                <a:gd name="T7" fmla="*/ 7 h 15"/>
                <a:gd name="T8" fmla="*/ 4 w 11"/>
                <a:gd name="T9" fmla="*/ 5 h 15"/>
                <a:gd name="T10" fmla="*/ 5 w 11"/>
                <a:gd name="T11" fmla="*/ 2 h 15"/>
                <a:gd name="T12" fmla="*/ 7 w 11"/>
                <a:gd name="T13" fmla="*/ 0 h 15"/>
                <a:gd name="T14" fmla="*/ 10 w 11"/>
                <a:gd name="T15" fmla="*/ 2 h 15"/>
                <a:gd name="T16" fmla="*/ 10 w 11"/>
                <a:gd name="T17" fmla="*/ 7 h 15"/>
                <a:gd name="T18" fmla="*/ 8 w 11"/>
                <a:gd name="T19" fmla="*/ 11 h 15"/>
                <a:gd name="T20" fmla="*/ 3 w 11"/>
                <a:gd name="T21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5">
                  <a:moveTo>
                    <a:pt x="3" y="13"/>
                  </a:moveTo>
                  <a:lnTo>
                    <a:pt x="0" y="14"/>
                  </a:lnTo>
                  <a:lnTo>
                    <a:pt x="1" y="10"/>
                  </a:lnTo>
                  <a:lnTo>
                    <a:pt x="3" y="7"/>
                  </a:lnTo>
                  <a:lnTo>
                    <a:pt x="4" y="5"/>
                  </a:lnTo>
                  <a:lnTo>
                    <a:pt x="5" y="2"/>
                  </a:lnTo>
                  <a:lnTo>
                    <a:pt x="7" y="0"/>
                  </a:lnTo>
                  <a:lnTo>
                    <a:pt x="10" y="2"/>
                  </a:lnTo>
                  <a:lnTo>
                    <a:pt x="10" y="7"/>
                  </a:lnTo>
                  <a:lnTo>
                    <a:pt x="8" y="11"/>
                  </a:lnTo>
                  <a:lnTo>
                    <a:pt x="3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7" name="Freeform 206">
              <a:extLst>
                <a:ext uri="{FF2B5EF4-FFF2-40B4-BE49-F238E27FC236}">
                  <a16:creationId xmlns:a16="http://schemas.microsoft.com/office/drawing/2014/main" id="{735F2E0B-4ADC-4145-D57A-C0FA9D469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1359" y="6182090"/>
              <a:ext cx="10990" cy="27478"/>
            </a:xfrm>
            <a:custGeom>
              <a:avLst/>
              <a:gdLst>
                <a:gd name="T0" fmla="*/ 4 w 10"/>
                <a:gd name="T1" fmla="*/ 16 h 22"/>
                <a:gd name="T2" fmla="*/ 0 w 10"/>
                <a:gd name="T3" fmla="*/ 21 h 22"/>
                <a:gd name="T4" fmla="*/ 2 w 10"/>
                <a:gd name="T5" fmla="*/ 12 h 22"/>
                <a:gd name="T6" fmla="*/ 4 w 10"/>
                <a:gd name="T7" fmla="*/ 5 h 22"/>
                <a:gd name="T8" fmla="*/ 8 w 10"/>
                <a:gd name="T9" fmla="*/ 0 h 22"/>
                <a:gd name="T10" fmla="*/ 9 w 10"/>
                <a:gd name="T11" fmla="*/ 1 h 22"/>
                <a:gd name="T12" fmla="*/ 9 w 10"/>
                <a:gd name="T13" fmla="*/ 6 h 22"/>
                <a:gd name="T14" fmla="*/ 9 w 10"/>
                <a:gd name="T15" fmla="*/ 10 h 22"/>
                <a:gd name="T16" fmla="*/ 8 w 10"/>
                <a:gd name="T17" fmla="*/ 11 h 22"/>
                <a:gd name="T18" fmla="*/ 4 w 10"/>
                <a:gd name="T19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22">
                  <a:moveTo>
                    <a:pt x="4" y="16"/>
                  </a:moveTo>
                  <a:lnTo>
                    <a:pt x="0" y="21"/>
                  </a:lnTo>
                  <a:lnTo>
                    <a:pt x="2" y="12"/>
                  </a:lnTo>
                  <a:lnTo>
                    <a:pt x="4" y="5"/>
                  </a:lnTo>
                  <a:lnTo>
                    <a:pt x="8" y="0"/>
                  </a:lnTo>
                  <a:lnTo>
                    <a:pt x="9" y="1"/>
                  </a:lnTo>
                  <a:lnTo>
                    <a:pt x="9" y="6"/>
                  </a:lnTo>
                  <a:lnTo>
                    <a:pt x="9" y="10"/>
                  </a:lnTo>
                  <a:lnTo>
                    <a:pt x="8" y="11"/>
                  </a:lnTo>
                  <a:lnTo>
                    <a:pt x="4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8" name="Freeform 207">
              <a:extLst>
                <a:ext uri="{FF2B5EF4-FFF2-40B4-BE49-F238E27FC236}">
                  <a16:creationId xmlns:a16="http://schemas.microsoft.com/office/drawing/2014/main" id="{A5EF1EE3-5F64-4E3C-7AE3-3BA4FB0BA8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7843" y="6160109"/>
              <a:ext cx="38468" cy="32971"/>
            </a:xfrm>
            <a:custGeom>
              <a:avLst/>
              <a:gdLst>
                <a:gd name="T0" fmla="*/ 21 w 30"/>
                <a:gd name="T1" fmla="*/ 1 h 25"/>
                <a:gd name="T2" fmla="*/ 24 w 30"/>
                <a:gd name="T3" fmla="*/ 2 h 25"/>
                <a:gd name="T4" fmla="*/ 29 w 30"/>
                <a:gd name="T5" fmla="*/ 2 h 25"/>
                <a:gd name="T6" fmla="*/ 29 w 30"/>
                <a:gd name="T7" fmla="*/ 2 h 25"/>
                <a:gd name="T8" fmla="*/ 29 w 30"/>
                <a:gd name="T9" fmla="*/ 5 h 25"/>
                <a:gd name="T10" fmla="*/ 27 w 30"/>
                <a:gd name="T11" fmla="*/ 8 h 25"/>
                <a:gd name="T12" fmla="*/ 22 w 30"/>
                <a:gd name="T13" fmla="*/ 9 h 25"/>
                <a:gd name="T14" fmla="*/ 20 w 30"/>
                <a:gd name="T15" fmla="*/ 13 h 25"/>
                <a:gd name="T16" fmla="*/ 19 w 30"/>
                <a:gd name="T17" fmla="*/ 15 h 25"/>
                <a:gd name="T18" fmla="*/ 15 w 30"/>
                <a:gd name="T19" fmla="*/ 15 h 25"/>
                <a:gd name="T20" fmla="*/ 12 w 30"/>
                <a:gd name="T21" fmla="*/ 16 h 25"/>
                <a:gd name="T22" fmla="*/ 10 w 30"/>
                <a:gd name="T23" fmla="*/ 19 h 25"/>
                <a:gd name="T24" fmla="*/ 7 w 30"/>
                <a:gd name="T25" fmla="*/ 16 h 25"/>
                <a:gd name="T26" fmla="*/ 7 w 30"/>
                <a:gd name="T27" fmla="*/ 18 h 25"/>
                <a:gd name="T28" fmla="*/ 6 w 30"/>
                <a:gd name="T29" fmla="*/ 22 h 25"/>
                <a:gd name="T30" fmla="*/ 5 w 30"/>
                <a:gd name="T31" fmla="*/ 23 h 25"/>
                <a:gd name="T32" fmla="*/ 1 w 30"/>
                <a:gd name="T33" fmla="*/ 24 h 25"/>
                <a:gd name="T34" fmla="*/ 0 w 30"/>
                <a:gd name="T35" fmla="*/ 16 h 25"/>
                <a:gd name="T36" fmla="*/ 2 w 30"/>
                <a:gd name="T37" fmla="*/ 13 h 25"/>
                <a:gd name="T38" fmla="*/ 3 w 30"/>
                <a:gd name="T39" fmla="*/ 10 h 25"/>
                <a:gd name="T40" fmla="*/ 5 w 30"/>
                <a:gd name="T41" fmla="*/ 10 h 25"/>
                <a:gd name="T42" fmla="*/ 7 w 30"/>
                <a:gd name="T43" fmla="*/ 10 h 25"/>
                <a:gd name="T44" fmla="*/ 11 w 30"/>
                <a:gd name="T45" fmla="*/ 2 h 25"/>
                <a:gd name="T46" fmla="*/ 16 w 30"/>
                <a:gd name="T47" fmla="*/ 0 h 25"/>
                <a:gd name="T48" fmla="*/ 19 w 30"/>
                <a:gd name="T49" fmla="*/ 0 h 25"/>
                <a:gd name="T50" fmla="*/ 21 w 30"/>
                <a:gd name="T51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5">
                  <a:moveTo>
                    <a:pt x="21" y="1"/>
                  </a:moveTo>
                  <a:lnTo>
                    <a:pt x="24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5"/>
                  </a:lnTo>
                  <a:lnTo>
                    <a:pt x="27" y="8"/>
                  </a:lnTo>
                  <a:lnTo>
                    <a:pt x="22" y="9"/>
                  </a:lnTo>
                  <a:lnTo>
                    <a:pt x="20" y="13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6"/>
                  </a:lnTo>
                  <a:lnTo>
                    <a:pt x="10" y="19"/>
                  </a:lnTo>
                  <a:lnTo>
                    <a:pt x="7" y="16"/>
                  </a:lnTo>
                  <a:lnTo>
                    <a:pt x="7" y="18"/>
                  </a:lnTo>
                  <a:lnTo>
                    <a:pt x="6" y="22"/>
                  </a:lnTo>
                  <a:lnTo>
                    <a:pt x="5" y="23"/>
                  </a:lnTo>
                  <a:lnTo>
                    <a:pt x="1" y="24"/>
                  </a:lnTo>
                  <a:lnTo>
                    <a:pt x="0" y="16"/>
                  </a:lnTo>
                  <a:lnTo>
                    <a:pt x="2" y="13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11" y="2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79" name="Freeform 208">
              <a:extLst>
                <a:ext uri="{FF2B5EF4-FFF2-40B4-BE49-F238E27FC236}">
                  <a16:creationId xmlns:a16="http://schemas.microsoft.com/office/drawing/2014/main" id="{22CDAE14-52CE-AB5D-D0CC-F1611E9AC2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7302" y="6083176"/>
              <a:ext cx="43962" cy="43962"/>
            </a:xfrm>
            <a:custGeom>
              <a:avLst/>
              <a:gdLst>
                <a:gd name="T0" fmla="*/ 27 w 34"/>
                <a:gd name="T1" fmla="*/ 6 h 37"/>
                <a:gd name="T2" fmla="*/ 31 w 34"/>
                <a:gd name="T3" fmla="*/ 15 h 37"/>
                <a:gd name="T4" fmla="*/ 33 w 34"/>
                <a:gd name="T5" fmla="*/ 20 h 37"/>
                <a:gd name="T6" fmla="*/ 31 w 34"/>
                <a:gd name="T7" fmla="*/ 30 h 37"/>
                <a:gd name="T8" fmla="*/ 28 w 34"/>
                <a:gd name="T9" fmla="*/ 35 h 37"/>
                <a:gd name="T10" fmla="*/ 22 w 34"/>
                <a:gd name="T11" fmla="*/ 36 h 37"/>
                <a:gd name="T12" fmla="*/ 17 w 34"/>
                <a:gd name="T13" fmla="*/ 35 h 37"/>
                <a:gd name="T14" fmla="*/ 14 w 34"/>
                <a:gd name="T15" fmla="*/ 33 h 37"/>
                <a:gd name="T16" fmla="*/ 14 w 34"/>
                <a:gd name="T17" fmla="*/ 30 h 37"/>
                <a:gd name="T18" fmla="*/ 12 w 34"/>
                <a:gd name="T19" fmla="*/ 29 h 37"/>
                <a:gd name="T20" fmla="*/ 8 w 34"/>
                <a:gd name="T21" fmla="*/ 33 h 37"/>
                <a:gd name="T22" fmla="*/ 5 w 34"/>
                <a:gd name="T23" fmla="*/ 33 h 37"/>
                <a:gd name="T24" fmla="*/ 1 w 34"/>
                <a:gd name="T25" fmla="*/ 30 h 37"/>
                <a:gd name="T26" fmla="*/ 0 w 34"/>
                <a:gd name="T27" fmla="*/ 27 h 37"/>
                <a:gd name="T28" fmla="*/ 5 w 34"/>
                <a:gd name="T29" fmla="*/ 21 h 37"/>
                <a:gd name="T30" fmla="*/ 6 w 34"/>
                <a:gd name="T31" fmla="*/ 17 h 37"/>
                <a:gd name="T32" fmla="*/ 11 w 34"/>
                <a:gd name="T33" fmla="*/ 17 h 37"/>
                <a:gd name="T34" fmla="*/ 12 w 34"/>
                <a:gd name="T35" fmla="*/ 19 h 37"/>
                <a:gd name="T36" fmla="*/ 14 w 34"/>
                <a:gd name="T37" fmla="*/ 19 h 37"/>
                <a:gd name="T38" fmla="*/ 16 w 34"/>
                <a:gd name="T39" fmla="*/ 14 h 37"/>
                <a:gd name="T40" fmla="*/ 16 w 34"/>
                <a:gd name="T41" fmla="*/ 11 h 37"/>
                <a:gd name="T42" fmla="*/ 16 w 34"/>
                <a:gd name="T43" fmla="*/ 8 h 37"/>
                <a:gd name="T44" fmla="*/ 22 w 34"/>
                <a:gd name="T45" fmla="*/ 10 h 37"/>
                <a:gd name="T46" fmla="*/ 22 w 34"/>
                <a:gd name="T47" fmla="*/ 1 h 37"/>
                <a:gd name="T48" fmla="*/ 23 w 34"/>
                <a:gd name="T49" fmla="*/ 0 h 37"/>
                <a:gd name="T50" fmla="*/ 25 w 34"/>
                <a:gd name="T51" fmla="*/ 0 h 37"/>
                <a:gd name="T52" fmla="*/ 26 w 34"/>
                <a:gd name="T53" fmla="*/ 3 h 37"/>
                <a:gd name="T54" fmla="*/ 27 w 34"/>
                <a:gd name="T55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" h="37">
                  <a:moveTo>
                    <a:pt x="27" y="6"/>
                  </a:moveTo>
                  <a:lnTo>
                    <a:pt x="31" y="15"/>
                  </a:lnTo>
                  <a:lnTo>
                    <a:pt x="33" y="20"/>
                  </a:lnTo>
                  <a:lnTo>
                    <a:pt x="31" y="30"/>
                  </a:lnTo>
                  <a:lnTo>
                    <a:pt x="28" y="35"/>
                  </a:lnTo>
                  <a:lnTo>
                    <a:pt x="22" y="36"/>
                  </a:lnTo>
                  <a:lnTo>
                    <a:pt x="17" y="35"/>
                  </a:lnTo>
                  <a:lnTo>
                    <a:pt x="14" y="33"/>
                  </a:lnTo>
                  <a:lnTo>
                    <a:pt x="14" y="30"/>
                  </a:lnTo>
                  <a:lnTo>
                    <a:pt x="12" y="29"/>
                  </a:lnTo>
                  <a:lnTo>
                    <a:pt x="8" y="33"/>
                  </a:lnTo>
                  <a:lnTo>
                    <a:pt x="5" y="33"/>
                  </a:lnTo>
                  <a:lnTo>
                    <a:pt x="1" y="30"/>
                  </a:lnTo>
                  <a:lnTo>
                    <a:pt x="0" y="27"/>
                  </a:lnTo>
                  <a:lnTo>
                    <a:pt x="5" y="21"/>
                  </a:lnTo>
                  <a:lnTo>
                    <a:pt x="6" y="17"/>
                  </a:lnTo>
                  <a:lnTo>
                    <a:pt x="11" y="17"/>
                  </a:lnTo>
                  <a:lnTo>
                    <a:pt x="12" y="19"/>
                  </a:lnTo>
                  <a:lnTo>
                    <a:pt x="14" y="19"/>
                  </a:lnTo>
                  <a:lnTo>
                    <a:pt x="16" y="14"/>
                  </a:lnTo>
                  <a:lnTo>
                    <a:pt x="16" y="11"/>
                  </a:lnTo>
                  <a:lnTo>
                    <a:pt x="16" y="8"/>
                  </a:lnTo>
                  <a:lnTo>
                    <a:pt x="22" y="10"/>
                  </a:lnTo>
                  <a:lnTo>
                    <a:pt x="22" y="1"/>
                  </a:lnTo>
                  <a:lnTo>
                    <a:pt x="23" y="0"/>
                  </a:lnTo>
                  <a:lnTo>
                    <a:pt x="25" y="0"/>
                  </a:lnTo>
                  <a:lnTo>
                    <a:pt x="26" y="3"/>
                  </a:lnTo>
                  <a:lnTo>
                    <a:pt x="2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0" name="Freeform 209">
              <a:extLst>
                <a:ext uri="{FF2B5EF4-FFF2-40B4-BE49-F238E27FC236}">
                  <a16:creationId xmlns:a16="http://schemas.microsoft.com/office/drawing/2014/main" id="{5B34CA76-637C-5C46-6940-3C9EE13C6D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1805" y="6050205"/>
              <a:ext cx="93420" cy="120894"/>
            </a:xfrm>
            <a:custGeom>
              <a:avLst/>
              <a:gdLst>
                <a:gd name="T0" fmla="*/ 48 w 74"/>
                <a:gd name="T1" fmla="*/ 66 h 99"/>
                <a:gd name="T2" fmla="*/ 48 w 74"/>
                <a:gd name="T3" fmla="*/ 66 h 99"/>
                <a:gd name="T4" fmla="*/ 52 w 74"/>
                <a:gd name="T5" fmla="*/ 57 h 99"/>
                <a:gd name="T6" fmla="*/ 57 w 74"/>
                <a:gd name="T7" fmla="*/ 55 h 99"/>
                <a:gd name="T8" fmla="*/ 58 w 74"/>
                <a:gd name="T9" fmla="*/ 52 h 99"/>
                <a:gd name="T10" fmla="*/ 60 w 74"/>
                <a:gd name="T11" fmla="*/ 50 h 99"/>
                <a:gd name="T12" fmla="*/ 59 w 74"/>
                <a:gd name="T13" fmla="*/ 45 h 99"/>
                <a:gd name="T14" fmla="*/ 60 w 74"/>
                <a:gd name="T15" fmla="*/ 41 h 99"/>
                <a:gd name="T16" fmla="*/ 62 w 74"/>
                <a:gd name="T17" fmla="*/ 40 h 99"/>
                <a:gd name="T18" fmla="*/ 65 w 74"/>
                <a:gd name="T19" fmla="*/ 38 h 99"/>
                <a:gd name="T20" fmla="*/ 66 w 74"/>
                <a:gd name="T21" fmla="*/ 38 h 99"/>
                <a:gd name="T22" fmla="*/ 69 w 74"/>
                <a:gd name="T23" fmla="*/ 41 h 99"/>
                <a:gd name="T24" fmla="*/ 71 w 74"/>
                <a:gd name="T25" fmla="*/ 44 h 99"/>
                <a:gd name="T26" fmla="*/ 73 w 74"/>
                <a:gd name="T27" fmla="*/ 52 h 99"/>
                <a:gd name="T28" fmla="*/ 72 w 74"/>
                <a:gd name="T29" fmla="*/ 59 h 99"/>
                <a:gd name="T30" fmla="*/ 66 w 74"/>
                <a:gd name="T31" fmla="*/ 65 h 99"/>
                <a:gd name="T32" fmla="*/ 61 w 74"/>
                <a:gd name="T33" fmla="*/ 67 h 99"/>
                <a:gd name="T34" fmla="*/ 57 w 74"/>
                <a:gd name="T35" fmla="*/ 74 h 99"/>
                <a:gd name="T36" fmla="*/ 55 w 74"/>
                <a:gd name="T37" fmla="*/ 79 h 99"/>
                <a:gd name="T38" fmla="*/ 53 w 74"/>
                <a:gd name="T39" fmla="*/ 80 h 99"/>
                <a:gd name="T40" fmla="*/ 52 w 74"/>
                <a:gd name="T41" fmla="*/ 80 h 99"/>
                <a:gd name="T42" fmla="*/ 50 w 74"/>
                <a:gd name="T43" fmla="*/ 79 h 99"/>
                <a:gd name="T44" fmla="*/ 48 w 74"/>
                <a:gd name="T45" fmla="*/ 79 h 99"/>
                <a:gd name="T46" fmla="*/ 45 w 74"/>
                <a:gd name="T47" fmla="*/ 83 h 99"/>
                <a:gd name="T48" fmla="*/ 37 w 74"/>
                <a:gd name="T49" fmla="*/ 87 h 99"/>
                <a:gd name="T50" fmla="*/ 34 w 74"/>
                <a:gd name="T51" fmla="*/ 85 h 99"/>
                <a:gd name="T52" fmla="*/ 34 w 74"/>
                <a:gd name="T53" fmla="*/ 81 h 99"/>
                <a:gd name="T54" fmla="*/ 32 w 74"/>
                <a:gd name="T55" fmla="*/ 82 h 99"/>
                <a:gd name="T56" fmla="*/ 30 w 74"/>
                <a:gd name="T57" fmla="*/ 87 h 99"/>
                <a:gd name="T58" fmla="*/ 26 w 74"/>
                <a:gd name="T59" fmla="*/ 89 h 99"/>
                <a:gd name="T60" fmla="*/ 25 w 74"/>
                <a:gd name="T61" fmla="*/ 89 h 99"/>
                <a:gd name="T62" fmla="*/ 21 w 74"/>
                <a:gd name="T63" fmla="*/ 87 h 99"/>
                <a:gd name="T64" fmla="*/ 12 w 74"/>
                <a:gd name="T65" fmla="*/ 97 h 99"/>
                <a:gd name="T66" fmla="*/ 3 w 74"/>
                <a:gd name="T67" fmla="*/ 98 h 99"/>
                <a:gd name="T68" fmla="*/ 0 w 74"/>
                <a:gd name="T69" fmla="*/ 97 h 99"/>
                <a:gd name="T70" fmla="*/ 0 w 74"/>
                <a:gd name="T71" fmla="*/ 92 h 99"/>
                <a:gd name="T72" fmla="*/ 6 w 74"/>
                <a:gd name="T73" fmla="*/ 84 h 99"/>
                <a:gd name="T74" fmla="*/ 10 w 74"/>
                <a:gd name="T75" fmla="*/ 79 h 99"/>
                <a:gd name="T76" fmla="*/ 26 w 74"/>
                <a:gd name="T77" fmla="*/ 76 h 99"/>
                <a:gd name="T78" fmla="*/ 37 w 74"/>
                <a:gd name="T79" fmla="*/ 61 h 99"/>
                <a:gd name="T80" fmla="*/ 39 w 74"/>
                <a:gd name="T81" fmla="*/ 44 h 99"/>
                <a:gd name="T82" fmla="*/ 41 w 74"/>
                <a:gd name="T83" fmla="*/ 38 h 99"/>
                <a:gd name="T84" fmla="*/ 41 w 74"/>
                <a:gd name="T85" fmla="*/ 35 h 99"/>
                <a:gd name="T86" fmla="*/ 37 w 74"/>
                <a:gd name="T87" fmla="*/ 34 h 99"/>
                <a:gd name="T88" fmla="*/ 37 w 74"/>
                <a:gd name="T89" fmla="*/ 29 h 99"/>
                <a:gd name="T90" fmla="*/ 39 w 74"/>
                <a:gd name="T91" fmla="*/ 23 h 99"/>
                <a:gd name="T92" fmla="*/ 44 w 74"/>
                <a:gd name="T93" fmla="*/ 15 h 99"/>
                <a:gd name="T94" fmla="*/ 47 w 74"/>
                <a:gd name="T95" fmla="*/ 11 h 99"/>
                <a:gd name="T96" fmla="*/ 52 w 74"/>
                <a:gd name="T97" fmla="*/ 2 h 99"/>
                <a:gd name="T98" fmla="*/ 54 w 74"/>
                <a:gd name="T99" fmla="*/ 0 h 99"/>
                <a:gd name="T100" fmla="*/ 57 w 74"/>
                <a:gd name="T101" fmla="*/ 0 h 99"/>
                <a:gd name="T102" fmla="*/ 60 w 74"/>
                <a:gd name="T103" fmla="*/ 3 h 99"/>
                <a:gd name="T104" fmla="*/ 59 w 74"/>
                <a:gd name="T105" fmla="*/ 7 h 99"/>
                <a:gd name="T106" fmla="*/ 55 w 74"/>
                <a:gd name="T107" fmla="*/ 17 h 99"/>
                <a:gd name="T108" fmla="*/ 49 w 74"/>
                <a:gd name="T109" fmla="*/ 24 h 99"/>
                <a:gd name="T110" fmla="*/ 50 w 74"/>
                <a:gd name="T111" fmla="*/ 31 h 99"/>
                <a:gd name="T112" fmla="*/ 52 w 74"/>
                <a:gd name="T113" fmla="*/ 35 h 99"/>
                <a:gd name="T114" fmla="*/ 53 w 74"/>
                <a:gd name="T115" fmla="*/ 43 h 99"/>
                <a:gd name="T116" fmla="*/ 53 w 74"/>
                <a:gd name="T117" fmla="*/ 50 h 99"/>
                <a:gd name="T118" fmla="*/ 48 w 74"/>
                <a:gd name="T119" fmla="*/ 61 h 99"/>
                <a:gd name="T120" fmla="*/ 48 w 74"/>
                <a:gd name="T121" fmla="*/ 6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4" h="99">
                  <a:moveTo>
                    <a:pt x="48" y="66"/>
                  </a:moveTo>
                  <a:lnTo>
                    <a:pt x="48" y="66"/>
                  </a:lnTo>
                  <a:lnTo>
                    <a:pt x="52" y="57"/>
                  </a:lnTo>
                  <a:lnTo>
                    <a:pt x="57" y="55"/>
                  </a:lnTo>
                  <a:lnTo>
                    <a:pt x="58" y="52"/>
                  </a:lnTo>
                  <a:lnTo>
                    <a:pt x="60" y="50"/>
                  </a:lnTo>
                  <a:lnTo>
                    <a:pt x="59" y="45"/>
                  </a:lnTo>
                  <a:lnTo>
                    <a:pt x="60" y="41"/>
                  </a:lnTo>
                  <a:lnTo>
                    <a:pt x="62" y="40"/>
                  </a:lnTo>
                  <a:lnTo>
                    <a:pt x="65" y="38"/>
                  </a:lnTo>
                  <a:lnTo>
                    <a:pt x="66" y="38"/>
                  </a:lnTo>
                  <a:lnTo>
                    <a:pt x="69" y="41"/>
                  </a:lnTo>
                  <a:lnTo>
                    <a:pt x="71" y="44"/>
                  </a:lnTo>
                  <a:lnTo>
                    <a:pt x="73" y="52"/>
                  </a:lnTo>
                  <a:lnTo>
                    <a:pt x="72" y="59"/>
                  </a:lnTo>
                  <a:lnTo>
                    <a:pt x="66" y="65"/>
                  </a:lnTo>
                  <a:lnTo>
                    <a:pt x="61" y="67"/>
                  </a:lnTo>
                  <a:lnTo>
                    <a:pt x="57" y="74"/>
                  </a:lnTo>
                  <a:lnTo>
                    <a:pt x="55" y="79"/>
                  </a:lnTo>
                  <a:lnTo>
                    <a:pt x="53" y="80"/>
                  </a:lnTo>
                  <a:lnTo>
                    <a:pt x="52" y="80"/>
                  </a:lnTo>
                  <a:lnTo>
                    <a:pt x="50" y="79"/>
                  </a:lnTo>
                  <a:lnTo>
                    <a:pt x="48" y="79"/>
                  </a:lnTo>
                  <a:lnTo>
                    <a:pt x="45" y="83"/>
                  </a:lnTo>
                  <a:lnTo>
                    <a:pt x="37" y="87"/>
                  </a:lnTo>
                  <a:lnTo>
                    <a:pt x="34" y="85"/>
                  </a:lnTo>
                  <a:lnTo>
                    <a:pt x="34" y="81"/>
                  </a:lnTo>
                  <a:lnTo>
                    <a:pt x="32" y="82"/>
                  </a:lnTo>
                  <a:lnTo>
                    <a:pt x="30" y="87"/>
                  </a:lnTo>
                  <a:lnTo>
                    <a:pt x="26" y="89"/>
                  </a:lnTo>
                  <a:lnTo>
                    <a:pt x="25" y="89"/>
                  </a:lnTo>
                  <a:lnTo>
                    <a:pt x="21" y="87"/>
                  </a:lnTo>
                  <a:lnTo>
                    <a:pt x="12" y="97"/>
                  </a:lnTo>
                  <a:lnTo>
                    <a:pt x="3" y="98"/>
                  </a:lnTo>
                  <a:lnTo>
                    <a:pt x="0" y="97"/>
                  </a:lnTo>
                  <a:lnTo>
                    <a:pt x="0" y="92"/>
                  </a:lnTo>
                  <a:lnTo>
                    <a:pt x="6" y="84"/>
                  </a:lnTo>
                  <a:lnTo>
                    <a:pt x="10" y="79"/>
                  </a:lnTo>
                  <a:lnTo>
                    <a:pt x="26" y="76"/>
                  </a:lnTo>
                  <a:lnTo>
                    <a:pt x="37" y="61"/>
                  </a:lnTo>
                  <a:lnTo>
                    <a:pt x="39" y="44"/>
                  </a:lnTo>
                  <a:lnTo>
                    <a:pt x="41" y="38"/>
                  </a:lnTo>
                  <a:lnTo>
                    <a:pt x="41" y="35"/>
                  </a:lnTo>
                  <a:lnTo>
                    <a:pt x="37" y="34"/>
                  </a:lnTo>
                  <a:lnTo>
                    <a:pt x="37" y="29"/>
                  </a:lnTo>
                  <a:lnTo>
                    <a:pt x="39" y="23"/>
                  </a:lnTo>
                  <a:lnTo>
                    <a:pt x="44" y="15"/>
                  </a:lnTo>
                  <a:lnTo>
                    <a:pt x="47" y="11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7" y="0"/>
                  </a:lnTo>
                  <a:lnTo>
                    <a:pt x="60" y="3"/>
                  </a:lnTo>
                  <a:lnTo>
                    <a:pt x="59" y="7"/>
                  </a:lnTo>
                  <a:lnTo>
                    <a:pt x="55" y="17"/>
                  </a:lnTo>
                  <a:lnTo>
                    <a:pt x="49" y="24"/>
                  </a:lnTo>
                  <a:lnTo>
                    <a:pt x="50" y="31"/>
                  </a:lnTo>
                  <a:lnTo>
                    <a:pt x="52" y="35"/>
                  </a:lnTo>
                  <a:lnTo>
                    <a:pt x="53" y="43"/>
                  </a:lnTo>
                  <a:lnTo>
                    <a:pt x="53" y="50"/>
                  </a:lnTo>
                  <a:lnTo>
                    <a:pt x="48" y="61"/>
                  </a:lnTo>
                  <a:lnTo>
                    <a:pt x="48" y="6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1" name="Freeform 210">
              <a:extLst>
                <a:ext uri="{FF2B5EF4-FFF2-40B4-BE49-F238E27FC236}">
                  <a16:creationId xmlns:a16="http://schemas.microsoft.com/office/drawing/2014/main" id="{8D64BCC7-4FFB-2969-2F94-468C39EC68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0718" y="6017234"/>
              <a:ext cx="49458" cy="65942"/>
            </a:xfrm>
            <a:custGeom>
              <a:avLst/>
              <a:gdLst>
                <a:gd name="T0" fmla="*/ 22 w 41"/>
                <a:gd name="T1" fmla="*/ 0 h 54"/>
                <a:gd name="T2" fmla="*/ 26 w 41"/>
                <a:gd name="T3" fmla="*/ 6 h 54"/>
                <a:gd name="T4" fmla="*/ 28 w 41"/>
                <a:gd name="T5" fmla="*/ 4 h 54"/>
                <a:gd name="T6" fmla="*/ 31 w 41"/>
                <a:gd name="T7" fmla="*/ 3 h 54"/>
                <a:gd name="T8" fmla="*/ 34 w 41"/>
                <a:gd name="T9" fmla="*/ 5 h 54"/>
                <a:gd name="T10" fmla="*/ 36 w 41"/>
                <a:gd name="T11" fmla="*/ 8 h 54"/>
                <a:gd name="T12" fmla="*/ 38 w 41"/>
                <a:gd name="T13" fmla="*/ 9 h 54"/>
                <a:gd name="T14" fmla="*/ 40 w 41"/>
                <a:gd name="T15" fmla="*/ 13 h 54"/>
                <a:gd name="T16" fmla="*/ 40 w 41"/>
                <a:gd name="T17" fmla="*/ 18 h 54"/>
                <a:gd name="T18" fmla="*/ 38 w 41"/>
                <a:gd name="T19" fmla="*/ 23 h 54"/>
                <a:gd name="T20" fmla="*/ 36 w 41"/>
                <a:gd name="T21" fmla="*/ 25 h 54"/>
                <a:gd name="T22" fmla="*/ 35 w 41"/>
                <a:gd name="T23" fmla="*/ 30 h 54"/>
                <a:gd name="T24" fmla="*/ 37 w 41"/>
                <a:gd name="T25" fmla="*/ 36 h 54"/>
                <a:gd name="T26" fmla="*/ 31 w 41"/>
                <a:gd name="T27" fmla="*/ 38 h 54"/>
                <a:gd name="T28" fmla="*/ 24 w 41"/>
                <a:gd name="T29" fmla="*/ 40 h 54"/>
                <a:gd name="T30" fmla="*/ 22 w 41"/>
                <a:gd name="T31" fmla="*/ 36 h 54"/>
                <a:gd name="T32" fmla="*/ 16 w 41"/>
                <a:gd name="T33" fmla="*/ 42 h 54"/>
                <a:gd name="T34" fmla="*/ 12 w 41"/>
                <a:gd name="T35" fmla="*/ 51 h 54"/>
                <a:gd name="T36" fmla="*/ 9 w 41"/>
                <a:gd name="T37" fmla="*/ 53 h 54"/>
                <a:gd name="T38" fmla="*/ 8 w 41"/>
                <a:gd name="T39" fmla="*/ 49 h 54"/>
                <a:gd name="T40" fmla="*/ 5 w 41"/>
                <a:gd name="T41" fmla="*/ 48 h 54"/>
                <a:gd name="T42" fmla="*/ 0 w 41"/>
                <a:gd name="T43" fmla="*/ 48 h 54"/>
                <a:gd name="T44" fmla="*/ 1 w 41"/>
                <a:gd name="T45" fmla="*/ 45 h 54"/>
                <a:gd name="T46" fmla="*/ 1 w 41"/>
                <a:gd name="T47" fmla="*/ 44 h 54"/>
                <a:gd name="T48" fmla="*/ 5 w 41"/>
                <a:gd name="T49" fmla="*/ 42 h 54"/>
                <a:gd name="T50" fmla="*/ 6 w 41"/>
                <a:gd name="T51" fmla="*/ 37 h 54"/>
                <a:gd name="T52" fmla="*/ 5 w 41"/>
                <a:gd name="T53" fmla="*/ 28 h 54"/>
                <a:gd name="T54" fmla="*/ 6 w 41"/>
                <a:gd name="T55" fmla="*/ 25 h 54"/>
                <a:gd name="T56" fmla="*/ 6 w 41"/>
                <a:gd name="T57" fmla="*/ 21 h 54"/>
                <a:gd name="T58" fmla="*/ 9 w 41"/>
                <a:gd name="T59" fmla="*/ 18 h 54"/>
                <a:gd name="T60" fmla="*/ 18 w 41"/>
                <a:gd name="T61" fmla="*/ 20 h 54"/>
                <a:gd name="T62" fmla="*/ 19 w 41"/>
                <a:gd name="T63" fmla="*/ 17 h 54"/>
                <a:gd name="T64" fmla="*/ 18 w 41"/>
                <a:gd name="T65" fmla="*/ 15 h 54"/>
                <a:gd name="T66" fmla="*/ 13 w 41"/>
                <a:gd name="T67" fmla="*/ 11 h 54"/>
                <a:gd name="T68" fmla="*/ 14 w 41"/>
                <a:gd name="T69" fmla="*/ 9 h 54"/>
                <a:gd name="T70" fmla="*/ 18 w 41"/>
                <a:gd name="T71" fmla="*/ 6 h 54"/>
                <a:gd name="T72" fmla="*/ 21 w 41"/>
                <a:gd name="T73" fmla="*/ 6 h 54"/>
                <a:gd name="T74" fmla="*/ 21 w 41"/>
                <a:gd name="T75" fmla="*/ 2 h 54"/>
                <a:gd name="T76" fmla="*/ 22 w 41"/>
                <a:gd name="T77" fmla="*/ 1 h 54"/>
                <a:gd name="T78" fmla="*/ 22 w 41"/>
                <a:gd name="T7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54">
                  <a:moveTo>
                    <a:pt x="22" y="0"/>
                  </a:moveTo>
                  <a:lnTo>
                    <a:pt x="26" y="6"/>
                  </a:lnTo>
                  <a:lnTo>
                    <a:pt x="28" y="4"/>
                  </a:lnTo>
                  <a:lnTo>
                    <a:pt x="31" y="3"/>
                  </a:lnTo>
                  <a:lnTo>
                    <a:pt x="34" y="5"/>
                  </a:lnTo>
                  <a:lnTo>
                    <a:pt x="36" y="8"/>
                  </a:lnTo>
                  <a:lnTo>
                    <a:pt x="38" y="9"/>
                  </a:lnTo>
                  <a:lnTo>
                    <a:pt x="40" y="13"/>
                  </a:lnTo>
                  <a:lnTo>
                    <a:pt x="40" y="18"/>
                  </a:lnTo>
                  <a:lnTo>
                    <a:pt x="38" y="23"/>
                  </a:lnTo>
                  <a:lnTo>
                    <a:pt x="36" y="25"/>
                  </a:lnTo>
                  <a:lnTo>
                    <a:pt x="35" y="30"/>
                  </a:lnTo>
                  <a:lnTo>
                    <a:pt x="37" y="36"/>
                  </a:lnTo>
                  <a:lnTo>
                    <a:pt x="31" y="38"/>
                  </a:lnTo>
                  <a:lnTo>
                    <a:pt x="24" y="40"/>
                  </a:lnTo>
                  <a:lnTo>
                    <a:pt x="22" y="36"/>
                  </a:lnTo>
                  <a:lnTo>
                    <a:pt x="16" y="42"/>
                  </a:lnTo>
                  <a:lnTo>
                    <a:pt x="12" y="51"/>
                  </a:lnTo>
                  <a:lnTo>
                    <a:pt x="9" y="53"/>
                  </a:lnTo>
                  <a:lnTo>
                    <a:pt x="8" y="49"/>
                  </a:lnTo>
                  <a:lnTo>
                    <a:pt x="5" y="48"/>
                  </a:lnTo>
                  <a:lnTo>
                    <a:pt x="0" y="48"/>
                  </a:lnTo>
                  <a:lnTo>
                    <a:pt x="1" y="45"/>
                  </a:lnTo>
                  <a:lnTo>
                    <a:pt x="1" y="44"/>
                  </a:lnTo>
                  <a:lnTo>
                    <a:pt x="5" y="42"/>
                  </a:lnTo>
                  <a:lnTo>
                    <a:pt x="6" y="37"/>
                  </a:lnTo>
                  <a:lnTo>
                    <a:pt x="5" y="28"/>
                  </a:lnTo>
                  <a:lnTo>
                    <a:pt x="6" y="25"/>
                  </a:lnTo>
                  <a:lnTo>
                    <a:pt x="6" y="21"/>
                  </a:lnTo>
                  <a:lnTo>
                    <a:pt x="9" y="18"/>
                  </a:lnTo>
                  <a:lnTo>
                    <a:pt x="18" y="20"/>
                  </a:lnTo>
                  <a:lnTo>
                    <a:pt x="19" y="17"/>
                  </a:lnTo>
                  <a:lnTo>
                    <a:pt x="18" y="15"/>
                  </a:lnTo>
                  <a:lnTo>
                    <a:pt x="13" y="11"/>
                  </a:lnTo>
                  <a:lnTo>
                    <a:pt x="14" y="9"/>
                  </a:lnTo>
                  <a:lnTo>
                    <a:pt x="18" y="6"/>
                  </a:lnTo>
                  <a:lnTo>
                    <a:pt x="21" y="6"/>
                  </a:lnTo>
                  <a:lnTo>
                    <a:pt x="21" y="2"/>
                  </a:lnTo>
                  <a:lnTo>
                    <a:pt x="22" y="1"/>
                  </a:lnTo>
                  <a:lnTo>
                    <a:pt x="2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2" name="Freeform 211">
              <a:extLst>
                <a:ext uri="{FF2B5EF4-FFF2-40B4-BE49-F238E27FC236}">
                  <a16:creationId xmlns:a16="http://schemas.microsoft.com/office/drawing/2014/main" id="{192F4F7D-755C-D9FD-7EAB-A3F24D77A5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7266" y="5978769"/>
              <a:ext cx="10990" cy="16484"/>
            </a:xfrm>
            <a:custGeom>
              <a:avLst/>
              <a:gdLst>
                <a:gd name="T0" fmla="*/ 7 w 11"/>
                <a:gd name="T1" fmla="*/ 10 h 13"/>
                <a:gd name="T2" fmla="*/ 1 w 11"/>
                <a:gd name="T3" fmla="*/ 12 h 13"/>
                <a:gd name="T4" fmla="*/ 0 w 11"/>
                <a:gd name="T5" fmla="*/ 10 h 13"/>
                <a:gd name="T6" fmla="*/ 1 w 11"/>
                <a:gd name="T7" fmla="*/ 7 h 13"/>
                <a:gd name="T8" fmla="*/ 3 w 11"/>
                <a:gd name="T9" fmla="*/ 0 h 13"/>
                <a:gd name="T10" fmla="*/ 6 w 11"/>
                <a:gd name="T11" fmla="*/ 0 h 13"/>
                <a:gd name="T12" fmla="*/ 8 w 11"/>
                <a:gd name="T13" fmla="*/ 3 h 13"/>
                <a:gd name="T14" fmla="*/ 10 w 11"/>
                <a:gd name="T15" fmla="*/ 6 h 13"/>
                <a:gd name="T16" fmla="*/ 7 w 11"/>
                <a:gd name="T17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3">
                  <a:moveTo>
                    <a:pt x="7" y="10"/>
                  </a:moveTo>
                  <a:lnTo>
                    <a:pt x="1" y="12"/>
                  </a:lnTo>
                  <a:lnTo>
                    <a:pt x="0" y="10"/>
                  </a:lnTo>
                  <a:lnTo>
                    <a:pt x="1" y="7"/>
                  </a:lnTo>
                  <a:lnTo>
                    <a:pt x="3" y="0"/>
                  </a:lnTo>
                  <a:lnTo>
                    <a:pt x="6" y="0"/>
                  </a:lnTo>
                  <a:lnTo>
                    <a:pt x="8" y="3"/>
                  </a:lnTo>
                  <a:lnTo>
                    <a:pt x="10" y="6"/>
                  </a:lnTo>
                  <a:lnTo>
                    <a:pt x="7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3" name="Freeform 212">
              <a:extLst>
                <a:ext uri="{FF2B5EF4-FFF2-40B4-BE49-F238E27FC236}">
                  <a16:creationId xmlns:a16="http://schemas.microsoft.com/office/drawing/2014/main" id="{B028CFA8-66D5-B99D-A900-C00F15F82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3593" y="5940301"/>
              <a:ext cx="16487" cy="21981"/>
            </a:xfrm>
            <a:custGeom>
              <a:avLst/>
              <a:gdLst>
                <a:gd name="T0" fmla="*/ 12 w 14"/>
                <a:gd name="T1" fmla="*/ 14 h 18"/>
                <a:gd name="T2" fmla="*/ 10 w 14"/>
                <a:gd name="T3" fmla="*/ 16 h 18"/>
                <a:gd name="T4" fmla="*/ 7 w 14"/>
                <a:gd name="T5" fmla="*/ 17 h 18"/>
                <a:gd name="T6" fmla="*/ 6 w 14"/>
                <a:gd name="T7" fmla="*/ 15 h 18"/>
                <a:gd name="T8" fmla="*/ 3 w 14"/>
                <a:gd name="T9" fmla="*/ 14 h 18"/>
                <a:gd name="T10" fmla="*/ 2 w 14"/>
                <a:gd name="T11" fmla="*/ 15 h 18"/>
                <a:gd name="T12" fmla="*/ 0 w 14"/>
                <a:gd name="T13" fmla="*/ 11 h 18"/>
                <a:gd name="T14" fmla="*/ 0 w 14"/>
                <a:gd name="T15" fmla="*/ 8 h 18"/>
                <a:gd name="T16" fmla="*/ 2 w 14"/>
                <a:gd name="T17" fmla="*/ 3 h 18"/>
                <a:gd name="T18" fmla="*/ 8 w 14"/>
                <a:gd name="T19" fmla="*/ 0 h 18"/>
                <a:gd name="T20" fmla="*/ 12 w 14"/>
                <a:gd name="T21" fmla="*/ 2 h 18"/>
                <a:gd name="T22" fmla="*/ 13 w 14"/>
                <a:gd name="T23" fmla="*/ 3 h 18"/>
                <a:gd name="T24" fmla="*/ 12 w 14"/>
                <a:gd name="T2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8">
                  <a:moveTo>
                    <a:pt x="12" y="14"/>
                  </a:moveTo>
                  <a:lnTo>
                    <a:pt x="10" y="16"/>
                  </a:lnTo>
                  <a:lnTo>
                    <a:pt x="7" y="17"/>
                  </a:lnTo>
                  <a:lnTo>
                    <a:pt x="6" y="15"/>
                  </a:lnTo>
                  <a:lnTo>
                    <a:pt x="3" y="14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0" y="8"/>
                  </a:lnTo>
                  <a:lnTo>
                    <a:pt x="2" y="3"/>
                  </a:lnTo>
                  <a:lnTo>
                    <a:pt x="8" y="0"/>
                  </a:lnTo>
                  <a:lnTo>
                    <a:pt x="12" y="2"/>
                  </a:lnTo>
                  <a:lnTo>
                    <a:pt x="13" y="3"/>
                  </a:lnTo>
                  <a:lnTo>
                    <a:pt x="12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4" name="Freeform 213">
              <a:extLst>
                <a:ext uri="{FF2B5EF4-FFF2-40B4-BE49-F238E27FC236}">
                  <a16:creationId xmlns:a16="http://schemas.microsoft.com/office/drawing/2014/main" id="{1C6F0DA5-8FF1-AF8C-A6A4-52BF74968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0177" y="5940301"/>
              <a:ext cx="60445" cy="82430"/>
            </a:xfrm>
            <a:custGeom>
              <a:avLst/>
              <a:gdLst>
                <a:gd name="T0" fmla="*/ 38 w 50"/>
                <a:gd name="T1" fmla="*/ 18 h 68"/>
                <a:gd name="T2" fmla="*/ 41 w 50"/>
                <a:gd name="T3" fmla="*/ 23 h 68"/>
                <a:gd name="T4" fmla="*/ 43 w 50"/>
                <a:gd name="T5" fmla="*/ 23 h 68"/>
                <a:gd name="T6" fmla="*/ 44 w 50"/>
                <a:gd name="T7" fmla="*/ 21 h 68"/>
                <a:gd name="T8" fmla="*/ 46 w 50"/>
                <a:gd name="T9" fmla="*/ 19 h 68"/>
                <a:gd name="T10" fmla="*/ 49 w 50"/>
                <a:gd name="T11" fmla="*/ 22 h 68"/>
                <a:gd name="T12" fmla="*/ 49 w 50"/>
                <a:gd name="T13" fmla="*/ 27 h 68"/>
                <a:gd name="T14" fmla="*/ 44 w 50"/>
                <a:gd name="T15" fmla="*/ 32 h 68"/>
                <a:gd name="T16" fmla="*/ 41 w 50"/>
                <a:gd name="T17" fmla="*/ 41 h 68"/>
                <a:gd name="T18" fmla="*/ 36 w 50"/>
                <a:gd name="T19" fmla="*/ 43 h 68"/>
                <a:gd name="T20" fmla="*/ 34 w 50"/>
                <a:gd name="T21" fmla="*/ 41 h 68"/>
                <a:gd name="T22" fmla="*/ 30 w 50"/>
                <a:gd name="T23" fmla="*/ 46 h 68"/>
                <a:gd name="T24" fmla="*/ 27 w 50"/>
                <a:gd name="T25" fmla="*/ 51 h 68"/>
                <a:gd name="T26" fmla="*/ 24 w 50"/>
                <a:gd name="T27" fmla="*/ 57 h 68"/>
                <a:gd name="T28" fmla="*/ 24 w 50"/>
                <a:gd name="T29" fmla="*/ 60 h 68"/>
                <a:gd name="T30" fmla="*/ 23 w 50"/>
                <a:gd name="T31" fmla="*/ 63 h 68"/>
                <a:gd name="T32" fmla="*/ 11 w 50"/>
                <a:gd name="T33" fmla="*/ 65 h 68"/>
                <a:gd name="T34" fmla="*/ 7 w 50"/>
                <a:gd name="T35" fmla="*/ 67 h 68"/>
                <a:gd name="T36" fmla="*/ 2 w 50"/>
                <a:gd name="T37" fmla="*/ 65 h 68"/>
                <a:gd name="T38" fmla="*/ 0 w 50"/>
                <a:gd name="T39" fmla="*/ 60 h 68"/>
                <a:gd name="T40" fmla="*/ 1 w 50"/>
                <a:gd name="T41" fmla="*/ 59 h 68"/>
                <a:gd name="T42" fmla="*/ 5 w 50"/>
                <a:gd name="T43" fmla="*/ 57 h 68"/>
                <a:gd name="T44" fmla="*/ 5 w 50"/>
                <a:gd name="T45" fmla="*/ 54 h 68"/>
                <a:gd name="T46" fmla="*/ 7 w 50"/>
                <a:gd name="T47" fmla="*/ 51 h 68"/>
                <a:gd name="T48" fmla="*/ 8 w 50"/>
                <a:gd name="T49" fmla="*/ 50 h 68"/>
                <a:gd name="T50" fmla="*/ 9 w 50"/>
                <a:gd name="T51" fmla="*/ 45 h 68"/>
                <a:gd name="T52" fmla="*/ 11 w 50"/>
                <a:gd name="T53" fmla="*/ 44 h 68"/>
                <a:gd name="T54" fmla="*/ 14 w 50"/>
                <a:gd name="T55" fmla="*/ 45 h 68"/>
                <a:gd name="T56" fmla="*/ 17 w 50"/>
                <a:gd name="T57" fmla="*/ 42 h 68"/>
                <a:gd name="T58" fmla="*/ 18 w 50"/>
                <a:gd name="T59" fmla="*/ 41 h 68"/>
                <a:gd name="T60" fmla="*/ 19 w 50"/>
                <a:gd name="T61" fmla="*/ 44 h 68"/>
                <a:gd name="T62" fmla="*/ 20 w 50"/>
                <a:gd name="T63" fmla="*/ 40 h 68"/>
                <a:gd name="T64" fmla="*/ 19 w 50"/>
                <a:gd name="T65" fmla="*/ 36 h 68"/>
                <a:gd name="T66" fmla="*/ 20 w 50"/>
                <a:gd name="T67" fmla="*/ 34 h 68"/>
                <a:gd name="T68" fmla="*/ 24 w 50"/>
                <a:gd name="T69" fmla="*/ 28 h 68"/>
                <a:gd name="T70" fmla="*/ 26 w 50"/>
                <a:gd name="T71" fmla="*/ 23 h 68"/>
                <a:gd name="T72" fmla="*/ 29 w 50"/>
                <a:gd name="T73" fmla="*/ 20 h 68"/>
                <a:gd name="T74" fmla="*/ 31 w 50"/>
                <a:gd name="T75" fmla="*/ 21 h 68"/>
                <a:gd name="T76" fmla="*/ 32 w 50"/>
                <a:gd name="T77" fmla="*/ 16 h 68"/>
                <a:gd name="T78" fmla="*/ 31 w 50"/>
                <a:gd name="T79" fmla="*/ 12 h 68"/>
                <a:gd name="T80" fmla="*/ 32 w 50"/>
                <a:gd name="T81" fmla="*/ 8 h 68"/>
                <a:gd name="T82" fmla="*/ 34 w 50"/>
                <a:gd name="T83" fmla="*/ 1 h 68"/>
                <a:gd name="T84" fmla="*/ 36 w 50"/>
                <a:gd name="T85" fmla="*/ 0 h 68"/>
                <a:gd name="T86" fmla="*/ 37 w 50"/>
                <a:gd name="T87" fmla="*/ 7 h 68"/>
                <a:gd name="T88" fmla="*/ 38 w 50"/>
                <a:gd name="T89" fmla="*/ 1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0" h="68">
                  <a:moveTo>
                    <a:pt x="38" y="18"/>
                  </a:moveTo>
                  <a:lnTo>
                    <a:pt x="41" y="23"/>
                  </a:lnTo>
                  <a:lnTo>
                    <a:pt x="43" y="23"/>
                  </a:lnTo>
                  <a:lnTo>
                    <a:pt x="44" y="21"/>
                  </a:lnTo>
                  <a:lnTo>
                    <a:pt x="46" y="19"/>
                  </a:lnTo>
                  <a:lnTo>
                    <a:pt x="49" y="22"/>
                  </a:lnTo>
                  <a:lnTo>
                    <a:pt x="49" y="27"/>
                  </a:lnTo>
                  <a:lnTo>
                    <a:pt x="44" y="32"/>
                  </a:lnTo>
                  <a:lnTo>
                    <a:pt x="41" y="41"/>
                  </a:lnTo>
                  <a:lnTo>
                    <a:pt x="36" y="43"/>
                  </a:lnTo>
                  <a:lnTo>
                    <a:pt x="34" y="41"/>
                  </a:lnTo>
                  <a:lnTo>
                    <a:pt x="30" y="46"/>
                  </a:lnTo>
                  <a:lnTo>
                    <a:pt x="27" y="51"/>
                  </a:lnTo>
                  <a:lnTo>
                    <a:pt x="24" y="57"/>
                  </a:lnTo>
                  <a:lnTo>
                    <a:pt x="24" y="60"/>
                  </a:lnTo>
                  <a:lnTo>
                    <a:pt x="23" y="63"/>
                  </a:lnTo>
                  <a:lnTo>
                    <a:pt x="11" y="65"/>
                  </a:lnTo>
                  <a:lnTo>
                    <a:pt x="7" y="67"/>
                  </a:lnTo>
                  <a:lnTo>
                    <a:pt x="2" y="65"/>
                  </a:lnTo>
                  <a:lnTo>
                    <a:pt x="0" y="60"/>
                  </a:lnTo>
                  <a:lnTo>
                    <a:pt x="1" y="59"/>
                  </a:lnTo>
                  <a:lnTo>
                    <a:pt x="5" y="57"/>
                  </a:lnTo>
                  <a:lnTo>
                    <a:pt x="5" y="54"/>
                  </a:lnTo>
                  <a:lnTo>
                    <a:pt x="7" y="51"/>
                  </a:lnTo>
                  <a:lnTo>
                    <a:pt x="8" y="50"/>
                  </a:lnTo>
                  <a:lnTo>
                    <a:pt x="9" y="45"/>
                  </a:lnTo>
                  <a:lnTo>
                    <a:pt x="11" y="44"/>
                  </a:lnTo>
                  <a:lnTo>
                    <a:pt x="14" y="45"/>
                  </a:lnTo>
                  <a:lnTo>
                    <a:pt x="17" y="42"/>
                  </a:lnTo>
                  <a:lnTo>
                    <a:pt x="18" y="41"/>
                  </a:lnTo>
                  <a:lnTo>
                    <a:pt x="19" y="44"/>
                  </a:lnTo>
                  <a:lnTo>
                    <a:pt x="20" y="40"/>
                  </a:lnTo>
                  <a:lnTo>
                    <a:pt x="19" y="36"/>
                  </a:lnTo>
                  <a:lnTo>
                    <a:pt x="20" y="34"/>
                  </a:lnTo>
                  <a:lnTo>
                    <a:pt x="24" y="28"/>
                  </a:lnTo>
                  <a:lnTo>
                    <a:pt x="26" y="23"/>
                  </a:lnTo>
                  <a:lnTo>
                    <a:pt x="29" y="20"/>
                  </a:lnTo>
                  <a:lnTo>
                    <a:pt x="31" y="21"/>
                  </a:lnTo>
                  <a:lnTo>
                    <a:pt x="32" y="16"/>
                  </a:lnTo>
                  <a:lnTo>
                    <a:pt x="31" y="12"/>
                  </a:lnTo>
                  <a:lnTo>
                    <a:pt x="32" y="8"/>
                  </a:lnTo>
                  <a:lnTo>
                    <a:pt x="34" y="1"/>
                  </a:lnTo>
                  <a:lnTo>
                    <a:pt x="36" y="0"/>
                  </a:lnTo>
                  <a:lnTo>
                    <a:pt x="37" y="7"/>
                  </a:lnTo>
                  <a:lnTo>
                    <a:pt x="38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5" name="Freeform 214">
              <a:extLst>
                <a:ext uri="{FF2B5EF4-FFF2-40B4-BE49-F238E27FC236}">
                  <a16:creationId xmlns:a16="http://schemas.microsoft.com/office/drawing/2014/main" id="{0F2A2EB4-ABA0-D404-0305-2FE9FCC95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0622" y="5934808"/>
              <a:ext cx="21981" cy="27474"/>
            </a:xfrm>
            <a:custGeom>
              <a:avLst/>
              <a:gdLst>
                <a:gd name="T0" fmla="*/ 5 w 17"/>
                <a:gd name="T1" fmla="*/ 6 h 21"/>
                <a:gd name="T2" fmla="*/ 7 w 17"/>
                <a:gd name="T3" fmla="*/ 7 h 21"/>
                <a:gd name="T4" fmla="*/ 9 w 17"/>
                <a:gd name="T5" fmla="*/ 6 h 21"/>
                <a:gd name="T6" fmla="*/ 10 w 17"/>
                <a:gd name="T7" fmla="*/ 7 h 21"/>
                <a:gd name="T8" fmla="*/ 12 w 17"/>
                <a:gd name="T9" fmla="*/ 12 h 21"/>
                <a:gd name="T10" fmla="*/ 16 w 17"/>
                <a:gd name="T11" fmla="*/ 14 h 21"/>
                <a:gd name="T12" fmla="*/ 16 w 17"/>
                <a:gd name="T13" fmla="*/ 17 h 21"/>
                <a:gd name="T14" fmla="*/ 13 w 17"/>
                <a:gd name="T15" fmla="*/ 19 h 21"/>
                <a:gd name="T16" fmla="*/ 9 w 17"/>
                <a:gd name="T17" fmla="*/ 20 h 21"/>
                <a:gd name="T18" fmla="*/ 6 w 17"/>
                <a:gd name="T19" fmla="*/ 18 h 21"/>
                <a:gd name="T20" fmla="*/ 5 w 17"/>
                <a:gd name="T21" fmla="*/ 15 h 21"/>
                <a:gd name="T22" fmla="*/ 3 w 17"/>
                <a:gd name="T23" fmla="*/ 10 h 21"/>
                <a:gd name="T24" fmla="*/ 0 w 17"/>
                <a:gd name="T25" fmla="*/ 6 h 21"/>
                <a:gd name="T26" fmla="*/ 0 w 17"/>
                <a:gd name="T27" fmla="*/ 1 h 21"/>
                <a:gd name="T28" fmla="*/ 3 w 17"/>
                <a:gd name="T29" fmla="*/ 0 h 21"/>
                <a:gd name="T30" fmla="*/ 5 w 17"/>
                <a:gd name="T31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21">
                  <a:moveTo>
                    <a:pt x="5" y="6"/>
                  </a:moveTo>
                  <a:lnTo>
                    <a:pt x="7" y="7"/>
                  </a:lnTo>
                  <a:lnTo>
                    <a:pt x="9" y="6"/>
                  </a:lnTo>
                  <a:lnTo>
                    <a:pt x="10" y="7"/>
                  </a:lnTo>
                  <a:lnTo>
                    <a:pt x="12" y="12"/>
                  </a:lnTo>
                  <a:lnTo>
                    <a:pt x="16" y="14"/>
                  </a:lnTo>
                  <a:lnTo>
                    <a:pt x="16" y="17"/>
                  </a:lnTo>
                  <a:lnTo>
                    <a:pt x="13" y="19"/>
                  </a:lnTo>
                  <a:lnTo>
                    <a:pt x="9" y="20"/>
                  </a:lnTo>
                  <a:lnTo>
                    <a:pt x="6" y="18"/>
                  </a:lnTo>
                  <a:lnTo>
                    <a:pt x="5" y="15"/>
                  </a:lnTo>
                  <a:lnTo>
                    <a:pt x="3" y="10"/>
                  </a:lnTo>
                  <a:lnTo>
                    <a:pt x="0" y="6"/>
                  </a:lnTo>
                  <a:lnTo>
                    <a:pt x="0" y="1"/>
                  </a:lnTo>
                  <a:lnTo>
                    <a:pt x="3" y="0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6" name="Freeform 215">
              <a:extLst>
                <a:ext uri="{FF2B5EF4-FFF2-40B4-BE49-F238E27FC236}">
                  <a16:creationId xmlns:a16="http://schemas.microsoft.com/office/drawing/2014/main" id="{C7305F7D-A11E-B39F-5422-90A585D355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2507" y="5896340"/>
              <a:ext cx="32971" cy="38468"/>
            </a:xfrm>
            <a:custGeom>
              <a:avLst/>
              <a:gdLst>
                <a:gd name="T0" fmla="*/ 23 w 25"/>
                <a:gd name="T1" fmla="*/ 6 h 32"/>
                <a:gd name="T2" fmla="*/ 24 w 25"/>
                <a:gd name="T3" fmla="*/ 11 h 32"/>
                <a:gd name="T4" fmla="*/ 24 w 25"/>
                <a:gd name="T5" fmla="*/ 14 h 32"/>
                <a:gd name="T6" fmla="*/ 21 w 25"/>
                <a:gd name="T7" fmla="*/ 20 h 32"/>
                <a:gd name="T8" fmla="*/ 14 w 25"/>
                <a:gd name="T9" fmla="*/ 27 h 32"/>
                <a:gd name="T10" fmla="*/ 14 w 25"/>
                <a:gd name="T11" fmla="*/ 28 h 32"/>
                <a:gd name="T12" fmla="*/ 12 w 25"/>
                <a:gd name="T13" fmla="*/ 30 h 32"/>
                <a:gd name="T14" fmla="*/ 8 w 25"/>
                <a:gd name="T15" fmla="*/ 31 h 32"/>
                <a:gd name="T16" fmla="*/ 7 w 25"/>
                <a:gd name="T17" fmla="*/ 30 h 32"/>
                <a:gd name="T18" fmla="*/ 7 w 25"/>
                <a:gd name="T19" fmla="*/ 24 h 32"/>
                <a:gd name="T20" fmla="*/ 6 w 25"/>
                <a:gd name="T21" fmla="*/ 22 h 32"/>
                <a:gd name="T22" fmla="*/ 3 w 25"/>
                <a:gd name="T23" fmla="*/ 25 h 32"/>
                <a:gd name="T24" fmla="*/ 0 w 25"/>
                <a:gd name="T25" fmla="*/ 22 h 32"/>
                <a:gd name="T26" fmla="*/ 0 w 25"/>
                <a:gd name="T27" fmla="*/ 18 h 32"/>
                <a:gd name="T28" fmla="*/ 2 w 25"/>
                <a:gd name="T29" fmla="*/ 16 h 32"/>
                <a:gd name="T30" fmla="*/ 4 w 25"/>
                <a:gd name="T31" fmla="*/ 12 h 32"/>
                <a:gd name="T32" fmla="*/ 8 w 25"/>
                <a:gd name="T33" fmla="*/ 10 h 32"/>
                <a:gd name="T34" fmla="*/ 11 w 25"/>
                <a:gd name="T35" fmla="*/ 11 h 32"/>
                <a:gd name="T36" fmla="*/ 21 w 25"/>
                <a:gd name="T37" fmla="*/ 0 h 32"/>
                <a:gd name="T38" fmla="*/ 22 w 25"/>
                <a:gd name="T39" fmla="*/ 2 h 32"/>
                <a:gd name="T40" fmla="*/ 23 w 25"/>
                <a:gd name="T41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32">
                  <a:moveTo>
                    <a:pt x="23" y="6"/>
                  </a:moveTo>
                  <a:lnTo>
                    <a:pt x="24" y="11"/>
                  </a:lnTo>
                  <a:lnTo>
                    <a:pt x="24" y="14"/>
                  </a:lnTo>
                  <a:lnTo>
                    <a:pt x="21" y="20"/>
                  </a:lnTo>
                  <a:lnTo>
                    <a:pt x="14" y="27"/>
                  </a:lnTo>
                  <a:lnTo>
                    <a:pt x="14" y="28"/>
                  </a:lnTo>
                  <a:lnTo>
                    <a:pt x="12" y="30"/>
                  </a:lnTo>
                  <a:lnTo>
                    <a:pt x="8" y="31"/>
                  </a:lnTo>
                  <a:lnTo>
                    <a:pt x="7" y="30"/>
                  </a:lnTo>
                  <a:lnTo>
                    <a:pt x="7" y="24"/>
                  </a:lnTo>
                  <a:lnTo>
                    <a:pt x="6" y="22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8" y="10"/>
                  </a:lnTo>
                  <a:lnTo>
                    <a:pt x="11" y="11"/>
                  </a:lnTo>
                  <a:lnTo>
                    <a:pt x="21" y="0"/>
                  </a:lnTo>
                  <a:lnTo>
                    <a:pt x="22" y="2"/>
                  </a:lnTo>
                  <a:lnTo>
                    <a:pt x="2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7" name="Freeform 216">
              <a:extLst>
                <a:ext uri="{FF2B5EF4-FFF2-40B4-BE49-F238E27FC236}">
                  <a16:creationId xmlns:a16="http://schemas.microsoft.com/office/drawing/2014/main" id="{6DC424F9-AC3E-F3D2-BFE8-4F9ED3216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5478" y="5879856"/>
              <a:ext cx="16487" cy="27474"/>
            </a:xfrm>
            <a:custGeom>
              <a:avLst/>
              <a:gdLst>
                <a:gd name="T0" fmla="*/ 12 w 15"/>
                <a:gd name="T1" fmla="*/ 18 h 22"/>
                <a:gd name="T2" fmla="*/ 6 w 15"/>
                <a:gd name="T3" fmla="*/ 21 h 22"/>
                <a:gd name="T4" fmla="*/ 2 w 15"/>
                <a:gd name="T5" fmla="*/ 18 h 22"/>
                <a:gd name="T6" fmla="*/ 1 w 15"/>
                <a:gd name="T7" fmla="*/ 14 h 22"/>
                <a:gd name="T8" fmla="*/ 0 w 15"/>
                <a:gd name="T9" fmla="*/ 7 h 22"/>
                <a:gd name="T10" fmla="*/ 2 w 15"/>
                <a:gd name="T11" fmla="*/ 2 h 22"/>
                <a:gd name="T12" fmla="*/ 4 w 15"/>
                <a:gd name="T13" fmla="*/ 0 h 22"/>
                <a:gd name="T14" fmla="*/ 6 w 15"/>
                <a:gd name="T15" fmla="*/ 2 h 22"/>
                <a:gd name="T16" fmla="*/ 6 w 15"/>
                <a:gd name="T17" fmla="*/ 3 h 22"/>
                <a:gd name="T18" fmla="*/ 9 w 15"/>
                <a:gd name="T19" fmla="*/ 5 h 22"/>
                <a:gd name="T20" fmla="*/ 14 w 15"/>
                <a:gd name="T21" fmla="*/ 10 h 22"/>
                <a:gd name="T22" fmla="*/ 12 w 15"/>
                <a:gd name="T2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22">
                  <a:moveTo>
                    <a:pt x="12" y="18"/>
                  </a:moveTo>
                  <a:lnTo>
                    <a:pt x="6" y="21"/>
                  </a:lnTo>
                  <a:lnTo>
                    <a:pt x="2" y="18"/>
                  </a:lnTo>
                  <a:lnTo>
                    <a:pt x="1" y="14"/>
                  </a:lnTo>
                  <a:lnTo>
                    <a:pt x="0" y="7"/>
                  </a:lnTo>
                  <a:lnTo>
                    <a:pt x="2" y="2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3"/>
                  </a:lnTo>
                  <a:lnTo>
                    <a:pt x="9" y="5"/>
                  </a:lnTo>
                  <a:lnTo>
                    <a:pt x="14" y="10"/>
                  </a:lnTo>
                  <a:lnTo>
                    <a:pt x="12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8" name="Freeform 217">
              <a:extLst>
                <a:ext uri="{FF2B5EF4-FFF2-40B4-BE49-F238E27FC236}">
                  <a16:creationId xmlns:a16="http://schemas.microsoft.com/office/drawing/2014/main" id="{D8A2BB0B-4A8C-CD7E-DB03-262EBB1C05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9535" y="5868865"/>
              <a:ext cx="60449" cy="38465"/>
            </a:xfrm>
            <a:custGeom>
              <a:avLst/>
              <a:gdLst>
                <a:gd name="T0" fmla="*/ 46 w 47"/>
                <a:gd name="T1" fmla="*/ 3 h 33"/>
                <a:gd name="T2" fmla="*/ 46 w 47"/>
                <a:gd name="T3" fmla="*/ 6 h 33"/>
                <a:gd name="T4" fmla="*/ 45 w 47"/>
                <a:gd name="T5" fmla="*/ 9 h 33"/>
                <a:gd name="T6" fmla="*/ 42 w 47"/>
                <a:gd name="T7" fmla="*/ 12 h 33"/>
                <a:gd name="T8" fmla="*/ 34 w 47"/>
                <a:gd name="T9" fmla="*/ 24 h 33"/>
                <a:gd name="T10" fmla="*/ 30 w 47"/>
                <a:gd name="T11" fmla="*/ 26 h 33"/>
                <a:gd name="T12" fmla="*/ 29 w 47"/>
                <a:gd name="T13" fmla="*/ 28 h 33"/>
                <a:gd name="T14" fmla="*/ 27 w 47"/>
                <a:gd name="T15" fmla="*/ 29 h 33"/>
                <a:gd name="T16" fmla="*/ 21 w 47"/>
                <a:gd name="T17" fmla="*/ 27 h 33"/>
                <a:gd name="T18" fmla="*/ 20 w 47"/>
                <a:gd name="T19" fmla="*/ 30 h 33"/>
                <a:gd name="T20" fmla="*/ 18 w 47"/>
                <a:gd name="T21" fmla="*/ 32 h 33"/>
                <a:gd name="T22" fmla="*/ 14 w 47"/>
                <a:gd name="T23" fmla="*/ 32 h 33"/>
                <a:gd name="T24" fmla="*/ 12 w 47"/>
                <a:gd name="T25" fmla="*/ 32 h 33"/>
                <a:gd name="T26" fmla="*/ 5 w 47"/>
                <a:gd name="T27" fmla="*/ 27 h 33"/>
                <a:gd name="T28" fmla="*/ 3 w 47"/>
                <a:gd name="T29" fmla="*/ 22 h 33"/>
                <a:gd name="T30" fmla="*/ 0 w 47"/>
                <a:gd name="T31" fmla="*/ 18 h 33"/>
                <a:gd name="T32" fmla="*/ 5 w 47"/>
                <a:gd name="T33" fmla="*/ 18 h 33"/>
                <a:gd name="T34" fmla="*/ 8 w 47"/>
                <a:gd name="T35" fmla="*/ 17 h 33"/>
                <a:gd name="T36" fmla="*/ 12 w 47"/>
                <a:gd name="T37" fmla="*/ 18 h 33"/>
                <a:gd name="T38" fmla="*/ 14 w 47"/>
                <a:gd name="T39" fmla="*/ 14 h 33"/>
                <a:gd name="T40" fmla="*/ 18 w 47"/>
                <a:gd name="T41" fmla="*/ 14 h 33"/>
                <a:gd name="T42" fmla="*/ 27 w 47"/>
                <a:gd name="T43" fmla="*/ 11 h 33"/>
                <a:gd name="T44" fmla="*/ 31 w 47"/>
                <a:gd name="T45" fmla="*/ 12 h 33"/>
                <a:gd name="T46" fmla="*/ 38 w 47"/>
                <a:gd name="T47" fmla="*/ 3 h 33"/>
                <a:gd name="T48" fmla="*/ 41 w 47"/>
                <a:gd name="T49" fmla="*/ 3 h 33"/>
                <a:gd name="T50" fmla="*/ 45 w 47"/>
                <a:gd name="T51" fmla="*/ 0 h 33"/>
                <a:gd name="T52" fmla="*/ 46 w 47"/>
                <a:gd name="T5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7" h="33">
                  <a:moveTo>
                    <a:pt x="46" y="3"/>
                  </a:moveTo>
                  <a:lnTo>
                    <a:pt x="46" y="6"/>
                  </a:lnTo>
                  <a:lnTo>
                    <a:pt x="45" y="9"/>
                  </a:lnTo>
                  <a:lnTo>
                    <a:pt x="42" y="12"/>
                  </a:lnTo>
                  <a:lnTo>
                    <a:pt x="34" y="24"/>
                  </a:lnTo>
                  <a:lnTo>
                    <a:pt x="30" y="26"/>
                  </a:lnTo>
                  <a:lnTo>
                    <a:pt x="29" y="28"/>
                  </a:lnTo>
                  <a:lnTo>
                    <a:pt x="27" y="29"/>
                  </a:lnTo>
                  <a:lnTo>
                    <a:pt x="21" y="27"/>
                  </a:lnTo>
                  <a:lnTo>
                    <a:pt x="20" y="30"/>
                  </a:lnTo>
                  <a:lnTo>
                    <a:pt x="18" y="32"/>
                  </a:lnTo>
                  <a:lnTo>
                    <a:pt x="14" y="32"/>
                  </a:lnTo>
                  <a:lnTo>
                    <a:pt x="12" y="32"/>
                  </a:lnTo>
                  <a:lnTo>
                    <a:pt x="5" y="27"/>
                  </a:lnTo>
                  <a:lnTo>
                    <a:pt x="3" y="22"/>
                  </a:lnTo>
                  <a:lnTo>
                    <a:pt x="0" y="18"/>
                  </a:lnTo>
                  <a:lnTo>
                    <a:pt x="5" y="18"/>
                  </a:lnTo>
                  <a:lnTo>
                    <a:pt x="8" y="17"/>
                  </a:lnTo>
                  <a:lnTo>
                    <a:pt x="12" y="18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27" y="11"/>
                  </a:lnTo>
                  <a:lnTo>
                    <a:pt x="31" y="12"/>
                  </a:lnTo>
                  <a:lnTo>
                    <a:pt x="38" y="3"/>
                  </a:lnTo>
                  <a:lnTo>
                    <a:pt x="41" y="3"/>
                  </a:lnTo>
                  <a:lnTo>
                    <a:pt x="45" y="0"/>
                  </a:lnTo>
                  <a:lnTo>
                    <a:pt x="4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89" name="Freeform 219">
              <a:extLst>
                <a:ext uri="{FF2B5EF4-FFF2-40B4-BE49-F238E27FC236}">
                  <a16:creationId xmlns:a16="http://schemas.microsoft.com/office/drawing/2014/main" id="{398ABDC8-48BC-07DC-87CA-6D1A9CBB2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1420" y="5830397"/>
              <a:ext cx="32971" cy="21981"/>
            </a:xfrm>
            <a:custGeom>
              <a:avLst/>
              <a:gdLst>
                <a:gd name="T0" fmla="*/ 8 w 28"/>
                <a:gd name="T1" fmla="*/ 0 h 19"/>
                <a:gd name="T2" fmla="*/ 17 w 28"/>
                <a:gd name="T3" fmla="*/ 4 h 19"/>
                <a:gd name="T4" fmla="*/ 20 w 28"/>
                <a:gd name="T5" fmla="*/ 4 h 19"/>
                <a:gd name="T6" fmla="*/ 24 w 28"/>
                <a:gd name="T7" fmla="*/ 10 h 19"/>
                <a:gd name="T8" fmla="*/ 27 w 28"/>
                <a:gd name="T9" fmla="*/ 10 h 19"/>
                <a:gd name="T10" fmla="*/ 26 w 28"/>
                <a:gd name="T11" fmla="*/ 14 h 19"/>
                <a:gd name="T12" fmla="*/ 22 w 28"/>
                <a:gd name="T13" fmla="*/ 16 h 19"/>
                <a:gd name="T14" fmla="*/ 15 w 28"/>
                <a:gd name="T15" fmla="*/ 17 h 19"/>
                <a:gd name="T16" fmla="*/ 14 w 28"/>
                <a:gd name="T17" fmla="*/ 18 h 19"/>
                <a:gd name="T18" fmla="*/ 8 w 28"/>
                <a:gd name="T19" fmla="*/ 17 h 19"/>
                <a:gd name="T20" fmla="*/ 5 w 28"/>
                <a:gd name="T21" fmla="*/ 11 h 19"/>
                <a:gd name="T22" fmla="*/ 0 w 28"/>
                <a:gd name="T23" fmla="*/ 10 h 19"/>
                <a:gd name="T24" fmla="*/ 0 w 28"/>
                <a:gd name="T25" fmla="*/ 9 h 19"/>
                <a:gd name="T26" fmla="*/ 3 w 28"/>
                <a:gd name="T27" fmla="*/ 4 h 19"/>
                <a:gd name="T28" fmla="*/ 8 w 28"/>
                <a:gd name="T2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9">
                  <a:moveTo>
                    <a:pt x="8" y="0"/>
                  </a:moveTo>
                  <a:lnTo>
                    <a:pt x="17" y="4"/>
                  </a:lnTo>
                  <a:lnTo>
                    <a:pt x="20" y="4"/>
                  </a:lnTo>
                  <a:lnTo>
                    <a:pt x="24" y="10"/>
                  </a:lnTo>
                  <a:lnTo>
                    <a:pt x="27" y="10"/>
                  </a:lnTo>
                  <a:lnTo>
                    <a:pt x="26" y="14"/>
                  </a:lnTo>
                  <a:lnTo>
                    <a:pt x="22" y="16"/>
                  </a:lnTo>
                  <a:lnTo>
                    <a:pt x="15" y="17"/>
                  </a:lnTo>
                  <a:lnTo>
                    <a:pt x="14" y="18"/>
                  </a:lnTo>
                  <a:lnTo>
                    <a:pt x="8" y="17"/>
                  </a:lnTo>
                  <a:lnTo>
                    <a:pt x="5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3" y="4"/>
                  </a:lnTo>
                  <a:lnTo>
                    <a:pt x="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0" name="Freeform 220">
              <a:extLst>
                <a:ext uri="{FF2B5EF4-FFF2-40B4-BE49-F238E27FC236}">
                  <a16:creationId xmlns:a16="http://schemas.microsoft.com/office/drawing/2014/main" id="{57743C54-7C81-78D5-A0B3-D4CE560B0E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6311" y="7297615"/>
              <a:ext cx="395654" cy="373673"/>
            </a:xfrm>
            <a:custGeom>
              <a:avLst/>
              <a:gdLst>
                <a:gd name="T0" fmla="*/ 208 w 318"/>
                <a:gd name="T1" fmla="*/ 23 h 301"/>
                <a:gd name="T2" fmla="*/ 275 w 318"/>
                <a:gd name="T3" fmla="*/ 27 h 301"/>
                <a:gd name="T4" fmla="*/ 283 w 318"/>
                <a:gd name="T5" fmla="*/ 28 h 301"/>
                <a:gd name="T6" fmla="*/ 294 w 318"/>
                <a:gd name="T7" fmla="*/ 35 h 301"/>
                <a:gd name="T8" fmla="*/ 298 w 318"/>
                <a:gd name="T9" fmla="*/ 49 h 301"/>
                <a:gd name="T10" fmla="*/ 311 w 318"/>
                <a:gd name="T11" fmla="*/ 104 h 301"/>
                <a:gd name="T12" fmla="*/ 298 w 318"/>
                <a:gd name="T13" fmla="*/ 122 h 301"/>
                <a:gd name="T14" fmla="*/ 288 w 318"/>
                <a:gd name="T15" fmla="*/ 137 h 301"/>
                <a:gd name="T16" fmla="*/ 301 w 318"/>
                <a:gd name="T17" fmla="*/ 146 h 301"/>
                <a:gd name="T18" fmla="*/ 302 w 318"/>
                <a:gd name="T19" fmla="*/ 161 h 301"/>
                <a:gd name="T20" fmla="*/ 303 w 318"/>
                <a:gd name="T21" fmla="*/ 179 h 301"/>
                <a:gd name="T22" fmla="*/ 310 w 318"/>
                <a:gd name="T23" fmla="*/ 196 h 301"/>
                <a:gd name="T24" fmla="*/ 316 w 318"/>
                <a:gd name="T25" fmla="*/ 211 h 301"/>
                <a:gd name="T26" fmla="*/ 316 w 318"/>
                <a:gd name="T27" fmla="*/ 216 h 301"/>
                <a:gd name="T28" fmla="*/ 313 w 318"/>
                <a:gd name="T29" fmla="*/ 232 h 301"/>
                <a:gd name="T30" fmla="*/ 290 w 318"/>
                <a:gd name="T31" fmla="*/ 248 h 301"/>
                <a:gd name="T32" fmla="*/ 271 w 318"/>
                <a:gd name="T33" fmla="*/ 275 h 301"/>
                <a:gd name="T34" fmla="*/ 273 w 318"/>
                <a:gd name="T35" fmla="*/ 292 h 301"/>
                <a:gd name="T36" fmla="*/ 277 w 318"/>
                <a:gd name="T37" fmla="*/ 299 h 301"/>
                <a:gd name="T38" fmla="*/ 265 w 318"/>
                <a:gd name="T39" fmla="*/ 297 h 301"/>
                <a:gd name="T40" fmla="*/ 247 w 318"/>
                <a:gd name="T41" fmla="*/ 285 h 301"/>
                <a:gd name="T42" fmla="*/ 223 w 318"/>
                <a:gd name="T43" fmla="*/ 281 h 301"/>
                <a:gd name="T44" fmla="*/ 212 w 318"/>
                <a:gd name="T45" fmla="*/ 285 h 301"/>
                <a:gd name="T46" fmla="*/ 200 w 318"/>
                <a:gd name="T47" fmla="*/ 282 h 301"/>
                <a:gd name="T48" fmla="*/ 192 w 318"/>
                <a:gd name="T49" fmla="*/ 286 h 301"/>
                <a:gd name="T50" fmla="*/ 180 w 318"/>
                <a:gd name="T51" fmla="*/ 292 h 301"/>
                <a:gd name="T52" fmla="*/ 180 w 318"/>
                <a:gd name="T53" fmla="*/ 283 h 301"/>
                <a:gd name="T54" fmla="*/ 174 w 318"/>
                <a:gd name="T55" fmla="*/ 280 h 301"/>
                <a:gd name="T56" fmla="*/ 164 w 318"/>
                <a:gd name="T57" fmla="*/ 275 h 301"/>
                <a:gd name="T58" fmla="*/ 153 w 318"/>
                <a:gd name="T59" fmla="*/ 276 h 301"/>
                <a:gd name="T60" fmla="*/ 141 w 318"/>
                <a:gd name="T61" fmla="*/ 261 h 301"/>
                <a:gd name="T62" fmla="*/ 133 w 318"/>
                <a:gd name="T63" fmla="*/ 256 h 301"/>
                <a:gd name="T64" fmla="*/ 125 w 318"/>
                <a:gd name="T65" fmla="*/ 251 h 301"/>
                <a:gd name="T66" fmla="*/ 118 w 318"/>
                <a:gd name="T67" fmla="*/ 253 h 301"/>
                <a:gd name="T68" fmla="*/ 110 w 318"/>
                <a:gd name="T69" fmla="*/ 245 h 301"/>
                <a:gd name="T70" fmla="*/ 114 w 318"/>
                <a:gd name="T71" fmla="*/ 237 h 301"/>
                <a:gd name="T72" fmla="*/ 96 w 318"/>
                <a:gd name="T73" fmla="*/ 233 h 301"/>
                <a:gd name="T74" fmla="*/ 91 w 318"/>
                <a:gd name="T75" fmla="*/ 239 h 301"/>
                <a:gd name="T76" fmla="*/ 82 w 318"/>
                <a:gd name="T77" fmla="*/ 247 h 301"/>
                <a:gd name="T78" fmla="*/ 70 w 318"/>
                <a:gd name="T79" fmla="*/ 235 h 301"/>
                <a:gd name="T80" fmla="*/ 67 w 318"/>
                <a:gd name="T81" fmla="*/ 229 h 301"/>
                <a:gd name="T82" fmla="*/ 73 w 318"/>
                <a:gd name="T83" fmla="*/ 223 h 301"/>
                <a:gd name="T84" fmla="*/ 60 w 318"/>
                <a:gd name="T85" fmla="*/ 222 h 301"/>
                <a:gd name="T86" fmla="*/ 51 w 318"/>
                <a:gd name="T87" fmla="*/ 215 h 301"/>
                <a:gd name="T88" fmla="*/ 37 w 318"/>
                <a:gd name="T89" fmla="*/ 210 h 301"/>
                <a:gd name="T90" fmla="*/ 27 w 318"/>
                <a:gd name="T91" fmla="*/ 202 h 301"/>
                <a:gd name="T92" fmla="*/ 21 w 318"/>
                <a:gd name="T93" fmla="*/ 209 h 301"/>
                <a:gd name="T94" fmla="*/ 25 w 318"/>
                <a:gd name="T95" fmla="*/ 180 h 301"/>
                <a:gd name="T96" fmla="*/ 19 w 318"/>
                <a:gd name="T97" fmla="*/ 168 h 301"/>
                <a:gd name="T98" fmla="*/ 18 w 318"/>
                <a:gd name="T99" fmla="*/ 154 h 301"/>
                <a:gd name="T100" fmla="*/ 18 w 318"/>
                <a:gd name="T101" fmla="*/ 143 h 301"/>
                <a:gd name="T102" fmla="*/ 13 w 318"/>
                <a:gd name="T103" fmla="*/ 133 h 301"/>
                <a:gd name="T104" fmla="*/ 0 w 318"/>
                <a:gd name="T105" fmla="*/ 105 h 301"/>
                <a:gd name="T106" fmla="*/ 8 w 318"/>
                <a:gd name="T107" fmla="*/ 88 h 301"/>
                <a:gd name="T108" fmla="*/ 4 w 318"/>
                <a:gd name="T109" fmla="*/ 61 h 301"/>
                <a:gd name="T110" fmla="*/ 13 w 318"/>
                <a:gd name="T111" fmla="*/ 61 h 301"/>
                <a:gd name="T112" fmla="*/ 2 w 318"/>
                <a:gd name="T113" fmla="*/ 50 h 301"/>
                <a:gd name="T114" fmla="*/ 36 w 318"/>
                <a:gd name="T115" fmla="*/ 38 h 301"/>
                <a:gd name="T116" fmla="*/ 69 w 318"/>
                <a:gd name="T117" fmla="*/ 26 h 301"/>
                <a:gd name="T118" fmla="*/ 99 w 318"/>
                <a:gd name="T119" fmla="*/ 6 h 301"/>
                <a:gd name="T120" fmla="*/ 147 w 318"/>
                <a:gd name="T121" fmla="*/ 8 h 301"/>
                <a:gd name="T122" fmla="*/ 142 w 318"/>
                <a:gd name="T123" fmla="*/ 18 h 301"/>
                <a:gd name="T124" fmla="*/ 173 w 318"/>
                <a:gd name="T125" fmla="*/ 2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8" h="301">
                  <a:moveTo>
                    <a:pt x="174" y="21"/>
                  </a:moveTo>
                  <a:lnTo>
                    <a:pt x="175" y="22"/>
                  </a:lnTo>
                  <a:lnTo>
                    <a:pt x="185" y="22"/>
                  </a:lnTo>
                  <a:lnTo>
                    <a:pt x="193" y="23"/>
                  </a:lnTo>
                  <a:lnTo>
                    <a:pt x="208" y="23"/>
                  </a:lnTo>
                  <a:lnTo>
                    <a:pt x="223" y="24"/>
                  </a:lnTo>
                  <a:lnTo>
                    <a:pt x="239" y="25"/>
                  </a:lnTo>
                  <a:lnTo>
                    <a:pt x="255" y="26"/>
                  </a:lnTo>
                  <a:lnTo>
                    <a:pt x="274" y="27"/>
                  </a:lnTo>
                  <a:lnTo>
                    <a:pt x="275" y="27"/>
                  </a:lnTo>
                  <a:lnTo>
                    <a:pt x="277" y="24"/>
                  </a:lnTo>
                  <a:lnTo>
                    <a:pt x="279" y="24"/>
                  </a:lnTo>
                  <a:lnTo>
                    <a:pt x="281" y="26"/>
                  </a:lnTo>
                  <a:lnTo>
                    <a:pt x="282" y="27"/>
                  </a:lnTo>
                  <a:lnTo>
                    <a:pt x="283" y="28"/>
                  </a:lnTo>
                  <a:lnTo>
                    <a:pt x="284" y="29"/>
                  </a:lnTo>
                  <a:lnTo>
                    <a:pt x="285" y="29"/>
                  </a:lnTo>
                  <a:lnTo>
                    <a:pt x="288" y="30"/>
                  </a:lnTo>
                  <a:lnTo>
                    <a:pt x="291" y="33"/>
                  </a:lnTo>
                  <a:lnTo>
                    <a:pt x="294" y="35"/>
                  </a:lnTo>
                  <a:lnTo>
                    <a:pt x="296" y="38"/>
                  </a:lnTo>
                  <a:lnTo>
                    <a:pt x="298" y="41"/>
                  </a:lnTo>
                  <a:lnTo>
                    <a:pt x="298" y="45"/>
                  </a:lnTo>
                  <a:lnTo>
                    <a:pt x="298" y="48"/>
                  </a:lnTo>
                  <a:lnTo>
                    <a:pt x="298" y="49"/>
                  </a:lnTo>
                  <a:lnTo>
                    <a:pt x="301" y="68"/>
                  </a:lnTo>
                  <a:lnTo>
                    <a:pt x="307" y="85"/>
                  </a:lnTo>
                  <a:lnTo>
                    <a:pt x="309" y="93"/>
                  </a:lnTo>
                  <a:lnTo>
                    <a:pt x="311" y="97"/>
                  </a:lnTo>
                  <a:lnTo>
                    <a:pt x="311" y="104"/>
                  </a:lnTo>
                  <a:lnTo>
                    <a:pt x="311" y="108"/>
                  </a:lnTo>
                  <a:lnTo>
                    <a:pt x="311" y="111"/>
                  </a:lnTo>
                  <a:lnTo>
                    <a:pt x="311" y="115"/>
                  </a:lnTo>
                  <a:lnTo>
                    <a:pt x="309" y="117"/>
                  </a:lnTo>
                  <a:lnTo>
                    <a:pt x="298" y="122"/>
                  </a:lnTo>
                  <a:lnTo>
                    <a:pt x="295" y="124"/>
                  </a:lnTo>
                  <a:lnTo>
                    <a:pt x="292" y="129"/>
                  </a:lnTo>
                  <a:lnTo>
                    <a:pt x="288" y="133"/>
                  </a:lnTo>
                  <a:lnTo>
                    <a:pt x="288" y="135"/>
                  </a:lnTo>
                  <a:lnTo>
                    <a:pt x="288" y="137"/>
                  </a:lnTo>
                  <a:lnTo>
                    <a:pt x="288" y="138"/>
                  </a:lnTo>
                  <a:lnTo>
                    <a:pt x="293" y="140"/>
                  </a:lnTo>
                  <a:lnTo>
                    <a:pt x="297" y="143"/>
                  </a:lnTo>
                  <a:lnTo>
                    <a:pt x="298" y="144"/>
                  </a:lnTo>
                  <a:lnTo>
                    <a:pt x="301" y="146"/>
                  </a:lnTo>
                  <a:lnTo>
                    <a:pt x="303" y="148"/>
                  </a:lnTo>
                  <a:lnTo>
                    <a:pt x="303" y="149"/>
                  </a:lnTo>
                  <a:lnTo>
                    <a:pt x="303" y="152"/>
                  </a:lnTo>
                  <a:lnTo>
                    <a:pt x="301" y="157"/>
                  </a:lnTo>
                  <a:lnTo>
                    <a:pt x="302" y="161"/>
                  </a:lnTo>
                  <a:lnTo>
                    <a:pt x="301" y="163"/>
                  </a:lnTo>
                  <a:lnTo>
                    <a:pt x="300" y="166"/>
                  </a:lnTo>
                  <a:lnTo>
                    <a:pt x="300" y="171"/>
                  </a:lnTo>
                  <a:lnTo>
                    <a:pt x="301" y="176"/>
                  </a:lnTo>
                  <a:lnTo>
                    <a:pt x="303" y="179"/>
                  </a:lnTo>
                  <a:lnTo>
                    <a:pt x="304" y="182"/>
                  </a:lnTo>
                  <a:lnTo>
                    <a:pt x="303" y="184"/>
                  </a:lnTo>
                  <a:lnTo>
                    <a:pt x="303" y="187"/>
                  </a:lnTo>
                  <a:lnTo>
                    <a:pt x="305" y="189"/>
                  </a:lnTo>
                  <a:lnTo>
                    <a:pt x="310" y="196"/>
                  </a:lnTo>
                  <a:lnTo>
                    <a:pt x="312" y="202"/>
                  </a:lnTo>
                  <a:lnTo>
                    <a:pt x="314" y="205"/>
                  </a:lnTo>
                  <a:lnTo>
                    <a:pt x="317" y="209"/>
                  </a:lnTo>
                  <a:lnTo>
                    <a:pt x="317" y="210"/>
                  </a:lnTo>
                  <a:lnTo>
                    <a:pt x="316" y="211"/>
                  </a:lnTo>
                  <a:lnTo>
                    <a:pt x="315" y="212"/>
                  </a:lnTo>
                  <a:lnTo>
                    <a:pt x="314" y="212"/>
                  </a:lnTo>
                  <a:lnTo>
                    <a:pt x="314" y="213"/>
                  </a:lnTo>
                  <a:lnTo>
                    <a:pt x="314" y="214"/>
                  </a:lnTo>
                  <a:lnTo>
                    <a:pt x="316" y="216"/>
                  </a:lnTo>
                  <a:lnTo>
                    <a:pt x="317" y="222"/>
                  </a:lnTo>
                  <a:lnTo>
                    <a:pt x="317" y="226"/>
                  </a:lnTo>
                  <a:lnTo>
                    <a:pt x="316" y="227"/>
                  </a:lnTo>
                  <a:lnTo>
                    <a:pt x="314" y="229"/>
                  </a:lnTo>
                  <a:lnTo>
                    <a:pt x="313" y="232"/>
                  </a:lnTo>
                  <a:lnTo>
                    <a:pt x="305" y="234"/>
                  </a:lnTo>
                  <a:lnTo>
                    <a:pt x="303" y="236"/>
                  </a:lnTo>
                  <a:lnTo>
                    <a:pt x="298" y="241"/>
                  </a:lnTo>
                  <a:lnTo>
                    <a:pt x="295" y="243"/>
                  </a:lnTo>
                  <a:lnTo>
                    <a:pt x="290" y="248"/>
                  </a:lnTo>
                  <a:lnTo>
                    <a:pt x="284" y="257"/>
                  </a:lnTo>
                  <a:lnTo>
                    <a:pt x="281" y="261"/>
                  </a:lnTo>
                  <a:lnTo>
                    <a:pt x="279" y="264"/>
                  </a:lnTo>
                  <a:lnTo>
                    <a:pt x="273" y="272"/>
                  </a:lnTo>
                  <a:lnTo>
                    <a:pt x="271" y="275"/>
                  </a:lnTo>
                  <a:lnTo>
                    <a:pt x="271" y="278"/>
                  </a:lnTo>
                  <a:lnTo>
                    <a:pt x="273" y="284"/>
                  </a:lnTo>
                  <a:lnTo>
                    <a:pt x="274" y="287"/>
                  </a:lnTo>
                  <a:lnTo>
                    <a:pt x="273" y="289"/>
                  </a:lnTo>
                  <a:lnTo>
                    <a:pt x="273" y="292"/>
                  </a:lnTo>
                  <a:lnTo>
                    <a:pt x="273" y="293"/>
                  </a:lnTo>
                  <a:lnTo>
                    <a:pt x="275" y="294"/>
                  </a:lnTo>
                  <a:lnTo>
                    <a:pt x="277" y="297"/>
                  </a:lnTo>
                  <a:lnTo>
                    <a:pt x="277" y="298"/>
                  </a:lnTo>
                  <a:lnTo>
                    <a:pt x="277" y="299"/>
                  </a:lnTo>
                  <a:lnTo>
                    <a:pt x="276" y="300"/>
                  </a:lnTo>
                  <a:lnTo>
                    <a:pt x="273" y="299"/>
                  </a:lnTo>
                  <a:lnTo>
                    <a:pt x="269" y="297"/>
                  </a:lnTo>
                  <a:lnTo>
                    <a:pt x="268" y="297"/>
                  </a:lnTo>
                  <a:lnTo>
                    <a:pt x="265" y="297"/>
                  </a:lnTo>
                  <a:lnTo>
                    <a:pt x="257" y="294"/>
                  </a:lnTo>
                  <a:lnTo>
                    <a:pt x="251" y="291"/>
                  </a:lnTo>
                  <a:lnTo>
                    <a:pt x="251" y="289"/>
                  </a:lnTo>
                  <a:lnTo>
                    <a:pt x="249" y="286"/>
                  </a:lnTo>
                  <a:lnTo>
                    <a:pt x="247" y="285"/>
                  </a:lnTo>
                  <a:lnTo>
                    <a:pt x="242" y="283"/>
                  </a:lnTo>
                  <a:lnTo>
                    <a:pt x="239" y="281"/>
                  </a:lnTo>
                  <a:lnTo>
                    <a:pt x="230" y="280"/>
                  </a:lnTo>
                  <a:lnTo>
                    <a:pt x="225" y="280"/>
                  </a:lnTo>
                  <a:lnTo>
                    <a:pt x="223" y="281"/>
                  </a:lnTo>
                  <a:lnTo>
                    <a:pt x="221" y="281"/>
                  </a:lnTo>
                  <a:lnTo>
                    <a:pt x="219" y="285"/>
                  </a:lnTo>
                  <a:lnTo>
                    <a:pt x="217" y="286"/>
                  </a:lnTo>
                  <a:lnTo>
                    <a:pt x="214" y="286"/>
                  </a:lnTo>
                  <a:lnTo>
                    <a:pt x="212" y="285"/>
                  </a:lnTo>
                  <a:lnTo>
                    <a:pt x="210" y="283"/>
                  </a:lnTo>
                  <a:lnTo>
                    <a:pt x="207" y="282"/>
                  </a:lnTo>
                  <a:lnTo>
                    <a:pt x="203" y="283"/>
                  </a:lnTo>
                  <a:lnTo>
                    <a:pt x="202" y="282"/>
                  </a:lnTo>
                  <a:lnTo>
                    <a:pt x="200" y="282"/>
                  </a:lnTo>
                  <a:lnTo>
                    <a:pt x="200" y="283"/>
                  </a:lnTo>
                  <a:lnTo>
                    <a:pt x="198" y="282"/>
                  </a:lnTo>
                  <a:lnTo>
                    <a:pt x="196" y="283"/>
                  </a:lnTo>
                  <a:lnTo>
                    <a:pt x="194" y="285"/>
                  </a:lnTo>
                  <a:lnTo>
                    <a:pt x="192" y="286"/>
                  </a:lnTo>
                  <a:lnTo>
                    <a:pt x="190" y="288"/>
                  </a:lnTo>
                  <a:lnTo>
                    <a:pt x="188" y="292"/>
                  </a:lnTo>
                  <a:lnTo>
                    <a:pt x="184" y="291"/>
                  </a:lnTo>
                  <a:lnTo>
                    <a:pt x="183" y="291"/>
                  </a:lnTo>
                  <a:lnTo>
                    <a:pt x="180" y="292"/>
                  </a:lnTo>
                  <a:lnTo>
                    <a:pt x="179" y="291"/>
                  </a:lnTo>
                  <a:lnTo>
                    <a:pt x="179" y="289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83"/>
                  </a:lnTo>
                  <a:lnTo>
                    <a:pt x="178" y="282"/>
                  </a:lnTo>
                  <a:lnTo>
                    <a:pt x="176" y="282"/>
                  </a:lnTo>
                  <a:lnTo>
                    <a:pt x="175" y="281"/>
                  </a:lnTo>
                  <a:lnTo>
                    <a:pt x="175" y="280"/>
                  </a:lnTo>
                  <a:lnTo>
                    <a:pt x="174" y="280"/>
                  </a:lnTo>
                  <a:lnTo>
                    <a:pt x="172" y="276"/>
                  </a:lnTo>
                  <a:lnTo>
                    <a:pt x="170" y="273"/>
                  </a:lnTo>
                  <a:lnTo>
                    <a:pt x="169" y="272"/>
                  </a:lnTo>
                  <a:lnTo>
                    <a:pt x="167" y="274"/>
                  </a:lnTo>
                  <a:lnTo>
                    <a:pt x="164" y="275"/>
                  </a:lnTo>
                  <a:lnTo>
                    <a:pt x="162" y="276"/>
                  </a:lnTo>
                  <a:lnTo>
                    <a:pt x="160" y="281"/>
                  </a:lnTo>
                  <a:lnTo>
                    <a:pt x="154" y="282"/>
                  </a:lnTo>
                  <a:lnTo>
                    <a:pt x="153" y="279"/>
                  </a:lnTo>
                  <a:lnTo>
                    <a:pt x="153" y="276"/>
                  </a:lnTo>
                  <a:lnTo>
                    <a:pt x="150" y="276"/>
                  </a:lnTo>
                  <a:lnTo>
                    <a:pt x="150" y="275"/>
                  </a:lnTo>
                  <a:lnTo>
                    <a:pt x="149" y="271"/>
                  </a:lnTo>
                  <a:lnTo>
                    <a:pt x="142" y="264"/>
                  </a:lnTo>
                  <a:lnTo>
                    <a:pt x="141" y="261"/>
                  </a:lnTo>
                  <a:lnTo>
                    <a:pt x="141" y="260"/>
                  </a:lnTo>
                  <a:lnTo>
                    <a:pt x="141" y="258"/>
                  </a:lnTo>
                  <a:lnTo>
                    <a:pt x="139" y="257"/>
                  </a:lnTo>
                  <a:lnTo>
                    <a:pt x="134" y="256"/>
                  </a:lnTo>
                  <a:lnTo>
                    <a:pt x="133" y="256"/>
                  </a:lnTo>
                  <a:lnTo>
                    <a:pt x="132" y="256"/>
                  </a:lnTo>
                  <a:lnTo>
                    <a:pt x="129" y="254"/>
                  </a:lnTo>
                  <a:lnTo>
                    <a:pt x="127" y="253"/>
                  </a:lnTo>
                  <a:lnTo>
                    <a:pt x="126" y="252"/>
                  </a:lnTo>
                  <a:lnTo>
                    <a:pt x="125" y="251"/>
                  </a:lnTo>
                  <a:lnTo>
                    <a:pt x="124" y="250"/>
                  </a:lnTo>
                  <a:lnTo>
                    <a:pt x="123" y="251"/>
                  </a:lnTo>
                  <a:lnTo>
                    <a:pt x="122" y="252"/>
                  </a:lnTo>
                  <a:lnTo>
                    <a:pt x="119" y="253"/>
                  </a:lnTo>
                  <a:lnTo>
                    <a:pt x="118" y="253"/>
                  </a:lnTo>
                  <a:lnTo>
                    <a:pt x="116" y="252"/>
                  </a:lnTo>
                  <a:lnTo>
                    <a:pt x="115" y="250"/>
                  </a:lnTo>
                  <a:lnTo>
                    <a:pt x="113" y="247"/>
                  </a:lnTo>
                  <a:lnTo>
                    <a:pt x="111" y="247"/>
                  </a:lnTo>
                  <a:lnTo>
                    <a:pt x="110" y="245"/>
                  </a:lnTo>
                  <a:lnTo>
                    <a:pt x="110" y="244"/>
                  </a:lnTo>
                  <a:lnTo>
                    <a:pt x="114" y="242"/>
                  </a:lnTo>
                  <a:lnTo>
                    <a:pt x="115" y="241"/>
                  </a:lnTo>
                  <a:lnTo>
                    <a:pt x="114" y="237"/>
                  </a:lnTo>
                  <a:lnTo>
                    <a:pt x="114" y="237"/>
                  </a:lnTo>
                  <a:lnTo>
                    <a:pt x="112" y="238"/>
                  </a:lnTo>
                  <a:lnTo>
                    <a:pt x="109" y="239"/>
                  </a:lnTo>
                  <a:lnTo>
                    <a:pt x="106" y="239"/>
                  </a:lnTo>
                  <a:lnTo>
                    <a:pt x="104" y="239"/>
                  </a:lnTo>
                  <a:lnTo>
                    <a:pt x="96" y="233"/>
                  </a:lnTo>
                  <a:lnTo>
                    <a:pt x="90" y="231"/>
                  </a:lnTo>
                  <a:lnTo>
                    <a:pt x="87" y="231"/>
                  </a:lnTo>
                  <a:lnTo>
                    <a:pt x="87" y="231"/>
                  </a:lnTo>
                  <a:lnTo>
                    <a:pt x="88" y="235"/>
                  </a:lnTo>
                  <a:lnTo>
                    <a:pt x="91" y="239"/>
                  </a:lnTo>
                  <a:lnTo>
                    <a:pt x="91" y="241"/>
                  </a:lnTo>
                  <a:lnTo>
                    <a:pt x="88" y="242"/>
                  </a:lnTo>
                  <a:lnTo>
                    <a:pt x="86" y="243"/>
                  </a:lnTo>
                  <a:lnTo>
                    <a:pt x="84" y="244"/>
                  </a:lnTo>
                  <a:lnTo>
                    <a:pt x="82" y="247"/>
                  </a:lnTo>
                  <a:lnTo>
                    <a:pt x="81" y="247"/>
                  </a:lnTo>
                  <a:lnTo>
                    <a:pt x="80" y="247"/>
                  </a:lnTo>
                  <a:lnTo>
                    <a:pt x="78" y="246"/>
                  </a:lnTo>
                  <a:lnTo>
                    <a:pt x="75" y="240"/>
                  </a:lnTo>
                  <a:lnTo>
                    <a:pt x="70" y="235"/>
                  </a:lnTo>
                  <a:lnTo>
                    <a:pt x="70" y="234"/>
                  </a:lnTo>
                  <a:lnTo>
                    <a:pt x="69" y="234"/>
                  </a:lnTo>
                  <a:lnTo>
                    <a:pt x="66" y="233"/>
                  </a:lnTo>
                  <a:lnTo>
                    <a:pt x="66" y="231"/>
                  </a:lnTo>
                  <a:lnTo>
                    <a:pt x="67" y="229"/>
                  </a:lnTo>
                  <a:lnTo>
                    <a:pt x="69" y="228"/>
                  </a:lnTo>
                  <a:lnTo>
                    <a:pt x="71" y="227"/>
                  </a:lnTo>
                  <a:lnTo>
                    <a:pt x="71" y="226"/>
                  </a:lnTo>
                  <a:lnTo>
                    <a:pt x="72" y="225"/>
                  </a:lnTo>
                  <a:lnTo>
                    <a:pt x="73" y="223"/>
                  </a:lnTo>
                  <a:lnTo>
                    <a:pt x="73" y="223"/>
                  </a:lnTo>
                  <a:lnTo>
                    <a:pt x="71" y="222"/>
                  </a:lnTo>
                  <a:lnTo>
                    <a:pt x="69" y="220"/>
                  </a:lnTo>
                  <a:lnTo>
                    <a:pt x="62" y="221"/>
                  </a:lnTo>
                  <a:lnTo>
                    <a:pt x="60" y="222"/>
                  </a:lnTo>
                  <a:lnTo>
                    <a:pt x="59" y="220"/>
                  </a:lnTo>
                  <a:lnTo>
                    <a:pt x="58" y="219"/>
                  </a:lnTo>
                  <a:lnTo>
                    <a:pt x="56" y="218"/>
                  </a:lnTo>
                  <a:lnTo>
                    <a:pt x="54" y="217"/>
                  </a:lnTo>
                  <a:lnTo>
                    <a:pt x="51" y="215"/>
                  </a:lnTo>
                  <a:lnTo>
                    <a:pt x="48" y="215"/>
                  </a:lnTo>
                  <a:lnTo>
                    <a:pt x="42" y="212"/>
                  </a:lnTo>
                  <a:lnTo>
                    <a:pt x="40" y="212"/>
                  </a:lnTo>
                  <a:lnTo>
                    <a:pt x="39" y="212"/>
                  </a:lnTo>
                  <a:lnTo>
                    <a:pt x="37" y="210"/>
                  </a:lnTo>
                  <a:lnTo>
                    <a:pt x="36" y="208"/>
                  </a:lnTo>
                  <a:lnTo>
                    <a:pt x="36" y="204"/>
                  </a:lnTo>
                  <a:lnTo>
                    <a:pt x="32" y="202"/>
                  </a:lnTo>
                  <a:lnTo>
                    <a:pt x="27" y="201"/>
                  </a:lnTo>
                  <a:lnTo>
                    <a:pt x="27" y="202"/>
                  </a:lnTo>
                  <a:lnTo>
                    <a:pt x="27" y="206"/>
                  </a:lnTo>
                  <a:lnTo>
                    <a:pt x="27" y="208"/>
                  </a:lnTo>
                  <a:lnTo>
                    <a:pt x="24" y="209"/>
                  </a:lnTo>
                  <a:lnTo>
                    <a:pt x="21" y="209"/>
                  </a:lnTo>
                  <a:lnTo>
                    <a:pt x="21" y="209"/>
                  </a:lnTo>
                  <a:lnTo>
                    <a:pt x="25" y="202"/>
                  </a:lnTo>
                  <a:lnTo>
                    <a:pt x="26" y="198"/>
                  </a:lnTo>
                  <a:lnTo>
                    <a:pt x="28" y="190"/>
                  </a:lnTo>
                  <a:lnTo>
                    <a:pt x="26" y="183"/>
                  </a:lnTo>
                  <a:lnTo>
                    <a:pt x="25" y="180"/>
                  </a:lnTo>
                  <a:lnTo>
                    <a:pt x="24" y="179"/>
                  </a:lnTo>
                  <a:lnTo>
                    <a:pt x="19" y="176"/>
                  </a:lnTo>
                  <a:lnTo>
                    <a:pt x="18" y="174"/>
                  </a:lnTo>
                  <a:lnTo>
                    <a:pt x="19" y="170"/>
                  </a:lnTo>
                  <a:lnTo>
                    <a:pt x="19" y="168"/>
                  </a:lnTo>
                  <a:lnTo>
                    <a:pt x="18" y="166"/>
                  </a:lnTo>
                  <a:lnTo>
                    <a:pt x="16" y="163"/>
                  </a:lnTo>
                  <a:lnTo>
                    <a:pt x="14" y="160"/>
                  </a:lnTo>
                  <a:lnTo>
                    <a:pt x="17" y="156"/>
                  </a:lnTo>
                  <a:lnTo>
                    <a:pt x="18" y="154"/>
                  </a:lnTo>
                  <a:lnTo>
                    <a:pt x="19" y="149"/>
                  </a:lnTo>
                  <a:lnTo>
                    <a:pt x="19" y="148"/>
                  </a:lnTo>
                  <a:lnTo>
                    <a:pt x="19" y="147"/>
                  </a:lnTo>
                  <a:lnTo>
                    <a:pt x="18" y="146"/>
                  </a:lnTo>
                  <a:lnTo>
                    <a:pt x="18" y="143"/>
                  </a:lnTo>
                  <a:lnTo>
                    <a:pt x="18" y="140"/>
                  </a:lnTo>
                  <a:lnTo>
                    <a:pt x="17" y="138"/>
                  </a:lnTo>
                  <a:lnTo>
                    <a:pt x="15" y="137"/>
                  </a:lnTo>
                  <a:lnTo>
                    <a:pt x="14" y="135"/>
                  </a:lnTo>
                  <a:lnTo>
                    <a:pt x="13" y="133"/>
                  </a:lnTo>
                  <a:lnTo>
                    <a:pt x="14" y="129"/>
                  </a:lnTo>
                  <a:lnTo>
                    <a:pt x="15" y="124"/>
                  </a:lnTo>
                  <a:lnTo>
                    <a:pt x="12" y="118"/>
                  </a:lnTo>
                  <a:lnTo>
                    <a:pt x="4" y="110"/>
                  </a:lnTo>
                  <a:lnTo>
                    <a:pt x="0" y="105"/>
                  </a:lnTo>
                  <a:lnTo>
                    <a:pt x="0" y="102"/>
                  </a:lnTo>
                  <a:lnTo>
                    <a:pt x="2" y="100"/>
                  </a:lnTo>
                  <a:lnTo>
                    <a:pt x="5" y="97"/>
                  </a:lnTo>
                  <a:lnTo>
                    <a:pt x="7" y="94"/>
                  </a:lnTo>
                  <a:lnTo>
                    <a:pt x="8" y="88"/>
                  </a:lnTo>
                  <a:lnTo>
                    <a:pt x="8" y="87"/>
                  </a:lnTo>
                  <a:lnTo>
                    <a:pt x="9" y="84"/>
                  </a:lnTo>
                  <a:lnTo>
                    <a:pt x="6" y="69"/>
                  </a:lnTo>
                  <a:lnTo>
                    <a:pt x="5" y="66"/>
                  </a:lnTo>
                  <a:lnTo>
                    <a:pt x="4" y="61"/>
                  </a:lnTo>
                  <a:lnTo>
                    <a:pt x="4" y="60"/>
                  </a:lnTo>
                  <a:lnTo>
                    <a:pt x="11" y="63"/>
                  </a:lnTo>
                  <a:lnTo>
                    <a:pt x="14" y="65"/>
                  </a:lnTo>
                  <a:lnTo>
                    <a:pt x="14" y="63"/>
                  </a:lnTo>
                  <a:lnTo>
                    <a:pt x="13" y="61"/>
                  </a:lnTo>
                  <a:lnTo>
                    <a:pt x="13" y="59"/>
                  </a:lnTo>
                  <a:lnTo>
                    <a:pt x="13" y="55"/>
                  </a:lnTo>
                  <a:lnTo>
                    <a:pt x="7" y="53"/>
                  </a:lnTo>
                  <a:lnTo>
                    <a:pt x="2" y="53"/>
                  </a:lnTo>
                  <a:lnTo>
                    <a:pt x="2" y="50"/>
                  </a:lnTo>
                  <a:lnTo>
                    <a:pt x="2" y="48"/>
                  </a:lnTo>
                  <a:lnTo>
                    <a:pt x="4" y="49"/>
                  </a:lnTo>
                  <a:lnTo>
                    <a:pt x="8" y="50"/>
                  </a:lnTo>
                  <a:lnTo>
                    <a:pt x="18" y="45"/>
                  </a:lnTo>
                  <a:lnTo>
                    <a:pt x="36" y="38"/>
                  </a:lnTo>
                  <a:lnTo>
                    <a:pt x="56" y="32"/>
                  </a:lnTo>
                  <a:lnTo>
                    <a:pt x="60" y="31"/>
                  </a:lnTo>
                  <a:lnTo>
                    <a:pt x="65" y="30"/>
                  </a:lnTo>
                  <a:lnTo>
                    <a:pt x="67" y="28"/>
                  </a:lnTo>
                  <a:lnTo>
                    <a:pt x="69" y="26"/>
                  </a:lnTo>
                  <a:lnTo>
                    <a:pt x="71" y="22"/>
                  </a:lnTo>
                  <a:lnTo>
                    <a:pt x="77" y="16"/>
                  </a:lnTo>
                  <a:lnTo>
                    <a:pt x="87" y="13"/>
                  </a:lnTo>
                  <a:lnTo>
                    <a:pt x="92" y="10"/>
                  </a:lnTo>
                  <a:lnTo>
                    <a:pt x="99" y="6"/>
                  </a:lnTo>
                  <a:lnTo>
                    <a:pt x="118" y="1"/>
                  </a:lnTo>
                  <a:lnTo>
                    <a:pt x="126" y="0"/>
                  </a:lnTo>
                  <a:lnTo>
                    <a:pt x="133" y="0"/>
                  </a:lnTo>
                  <a:lnTo>
                    <a:pt x="140" y="4"/>
                  </a:lnTo>
                  <a:lnTo>
                    <a:pt x="147" y="8"/>
                  </a:lnTo>
                  <a:lnTo>
                    <a:pt x="149" y="11"/>
                  </a:lnTo>
                  <a:lnTo>
                    <a:pt x="145" y="9"/>
                  </a:lnTo>
                  <a:lnTo>
                    <a:pt x="139" y="5"/>
                  </a:lnTo>
                  <a:lnTo>
                    <a:pt x="137" y="5"/>
                  </a:lnTo>
                  <a:lnTo>
                    <a:pt x="142" y="18"/>
                  </a:lnTo>
                  <a:lnTo>
                    <a:pt x="144" y="22"/>
                  </a:lnTo>
                  <a:lnTo>
                    <a:pt x="150" y="26"/>
                  </a:lnTo>
                  <a:lnTo>
                    <a:pt x="154" y="27"/>
                  </a:lnTo>
                  <a:lnTo>
                    <a:pt x="168" y="24"/>
                  </a:lnTo>
                  <a:lnTo>
                    <a:pt x="173" y="22"/>
                  </a:lnTo>
                  <a:lnTo>
                    <a:pt x="174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1" name="Freeform 222">
              <a:extLst>
                <a:ext uri="{FF2B5EF4-FFF2-40B4-BE49-F238E27FC236}">
                  <a16:creationId xmlns:a16="http://schemas.microsoft.com/office/drawing/2014/main" id="{3851B159-5AFE-1F7C-67E3-0099164988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36632" y="8061445"/>
              <a:ext cx="131885" cy="263769"/>
            </a:xfrm>
            <a:custGeom>
              <a:avLst/>
              <a:gdLst>
                <a:gd name="T0" fmla="*/ 44 w 105"/>
                <a:gd name="T1" fmla="*/ 13 h 212"/>
                <a:gd name="T2" fmla="*/ 51 w 105"/>
                <a:gd name="T3" fmla="*/ 11 h 212"/>
                <a:gd name="T4" fmla="*/ 59 w 105"/>
                <a:gd name="T5" fmla="*/ 12 h 212"/>
                <a:gd name="T6" fmla="*/ 71 w 105"/>
                <a:gd name="T7" fmla="*/ 12 h 212"/>
                <a:gd name="T8" fmla="*/ 72 w 105"/>
                <a:gd name="T9" fmla="*/ 8 h 212"/>
                <a:gd name="T10" fmla="*/ 75 w 105"/>
                <a:gd name="T11" fmla="*/ 7 h 212"/>
                <a:gd name="T12" fmla="*/ 84 w 105"/>
                <a:gd name="T13" fmla="*/ 7 h 212"/>
                <a:gd name="T14" fmla="*/ 91 w 105"/>
                <a:gd name="T15" fmla="*/ 8 h 212"/>
                <a:gd name="T16" fmla="*/ 93 w 105"/>
                <a:gd name="T17" fmla="*/ 14 h 212"/>
                <a:gd name="T18" fmla="*/ 95 w 105"/>
                <a:gd name="T19" fmla="*/ 20 h 212"/>
                <a:gd name="T20" fmla="*/ 103 w 105"/>
                <a:gd name="T21" fmla="*/ 23 h 212"/>
                <a:gd name="T22" fmla="*/ 103 w 105"/>
                <a:gd name="T23" fmla="*/ 26 h 212"/>
                <a:gd name="T24" fmla="*/ 93 w 105"/>
                <a:gd name="T25" fmla="*/ 35 h 212"/>
                <a:gd name="T26" fmla="*/ 83 w 105"/>
                <a:gd name="T27" fmla="*/ 45 h 212"/>
                <a:gd name="T28" fmla="*/ 83 w 105"/>
                <a:gd name="T29" fmla="*/ 53 h 212"/>
                <a:gd name="T30" fmla="*/ 84 w 105"/>
                <a:gd name="T31" fmla="*/ 64 h 212"/>
                <a:gd name="T32" fmla="*/ 83 w 105"/>
                <a:gd name="T33" fmla="*/ 73 h 212"/>
                <a:gd name="T34" fmla="*/ 83 w 105"/>
                <a:gd name="T35" fmla="*/ 77 h 212"/>
                <a:gd name="T36" fmla="*/ 78 w 105"/>
                <a:gd name="T37" fmla="*/ 82 h 212"/>
                <a:gd name="T38" fmla="*/ 82 w 105"/>
                <a:gd name="T39" fmla="*/ 89 h 212"/>
                <a:gd name="T40" fmla="*/ 78 w 105"/>
                <a:gd name="T41" fmla="*/ 101 h 212"/>
                <a:gd name="T42" fmla="*/ 64 w 105"/>
                <a:gd name="T43" fmla="*/ 103 h 212"/>
                <a:gd name="T44" fmla="*/ 64 w 105"/>
                <a:gd name="T45" fmla="*/ 109 h 212"/>
                <a:gd name="T46" fmla="*/ 69 w 105"/>
                <a:gd name="T47" fmla="*/ 117 h 212"/>
                <a:gd name="T48" fmla="*/ 79 w 105"/>
                <a:gd name="T49" fmla="*/ 128 h 212"/>
                <a:gd name="T50" fmla="*/ 75 w 105"/>
                <a:gd name="T51" fmla="*/ 138 h 212"/>
                <a:gd name="T52" fmla="*/ 70 w 105"/>
                <a:gd name="T53" fmla="*/ 145 h 212"/>
                <a:gd name="T54" fmla="*/ 68 w 105"/>
                <a:gd name="T55" fmla="*/ 153 h 212"/>
                <a:gd name="T56" fmla="*/ 80 w 105"/>
                <a:gd name="T57" fmla="*/ 164 h 212"/>
                <a:gd name="T58" fmla="*/ 77 w 105"/>
                <a:gd name="T59" fmla="*/ 170 h 212"/>
                <a:gd name="T60" fmla="*/ 67 w 105"/>
                <a:gd name="T61" fmla="*/ 180 h 212"/>
                <a:gd name="T62" fmla="*/ 63 w 105"/>
                <a:gd name="T63" fmla="*/ 191 h 212"/>
                <a:gd name="T64" fmla="*/ 63 w 105"/>
                <a:gd name="T65" fmla="*/ 205 h 212"/>
                <a:gd name="T66" fmla="*/ 42 w 105"/>
                <a:gd name="T67" fmla="*/ 208 h 212"/>
                <a:gd name="T68" fmla="*/ 24 w 105"/>
                <a:gd name="T69" fmla="*/ 208 h 212"/>
                <a:gd name="T70" fmla="*/ 15 w 105"/>
                <a:gd name="T71" fmla="*/ 210 h 212"/>
                <a:gd name="T72" fmla="*/ 21 w 105"/>
                <a:gd name="T73" fmla="*/ 188 h 212"/>
                <a:gd name="T74" fmla="*/ 19 w 105"/>
                <a:gd name="T75" fmla="*/ 173 h 212"/>
                <a:gd name="T76" fmla="*/ 19 w 105"/>
                <a:gd name="T77" fmla="*/ 153 h 212"/>
                <a:gd name="T78" fmla="*/ 22 w 105"/>
                <a:gd name="T79" fmla="*/ 150 h 212"/>
                <a:gd name="T80" fmla="*/ 12 w 105"/>
                <a:gd name="T81" fmla="*/ 153 h 212"/>
                <a:gd name="T82" fmla="*/ 9 w 105"/>
                <a:gd name="T83" fmla="*/ 150 h 212"/>
                <a:gd name="T84" fmla="*/ 12 w 105"/>
                <a:gd name="T85" fmla="*/ 143 h 212"/>
                <a:gd name="T86" fmla="*/ 15 w 105"/>
                <a:gd name="T87" fmla="*/ 134 h 212"/>
                <a:gd name="T88" fmla="*/ 19 w 105"/>
                <a:gd name="T89" fmla="*/ 128 h 212"/>
                <a:gd name="T90" fmla="*/ 11 w 105"/>
                <a:gd name="T91" fmla="*/ 141 h 212"/>
                <a:gd name="T92" fmla="*/ 2 w 105"/>
                <a:gd name="T93" fmla="*/ 142 h 212"/>
                <a:gd name="T94" fmla="*/ 0 w 105"/>
                <a:gd name="T95" fmla="*/ 137 h 212"/>
                <a:gd name="T96" fmla="*/ 4 w 105"/>
                <a:gd name="T97" fmla="*/ 121 h 212"/>
                <a:gd name="T98" fmla="*/ 5 w 105"/>
                <a:gd name="T99" fmla="*/ 115 h 212"/>
                <a:gd name="T100" fmla="*/ 15 w 105"/>
                <a:gd name="T101" fmla="*/ 97 h 212"/>
                <a:gd name="T102" fmla="*/ 19 w 105"/>
                <a:gd name="T103" fmla="*/ 82 h 212"/>
                <a:gd name="T104" fmla="*/ 24 w 105"/>
                <a:gd name="T105" fmla="*/ 62 h 212"/>
                <a:gd name="T106" fmla="*/ 26 w 105"/>
                <a:gd name="T107" fmla="*/ 46 h 212"/>
                <a:gd name="T108" fmla="*/ 24 w 105"/>
                <a:gd name="T109" fmla="*/ 36 h 212"/>
                <a:gd name="T110" fmla="*/ 23 w 105"/>
                <a:gd name="T111" fmla="*/ 18 h 212"/>
                <a:gd name="T112" fmla="*/ 19 w 105"/>
                <a:gd name="T113" fmla="*/ 13 h 212"/>
                <a:gd name="T114" fmla="*/ 29 w 105"/>
                <a:gd name="T115" fmla="*/ 3 h 212"/>
                <a:gd name="T116" fmla="*/ 39 w 105"/>
                <a:gd name="T117" fmla="*/ 0 h 212"/>
                <a:gd name="T118" fmla="*/ 41 w 105"/>
                <a:gd name="T119" fmla="*/ 2 h 212"/>
                <a:gd name="T120" fmla="*/ 40 w 105"/>
                <a:gd name="T121" fmla="*/ 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5" h="212">
                  <a:moveTo>
                    <a:pt x="41" y="13"/>
                  </a:moveTo>
                  <a:lnTo>
                    <a:pt x="42" y="14"/>
                  </a:lnTo>
                  <a:lnTo>
                    <a:pt x="44" y="13"/>
                  </a:lnTo>
                  <a:lnTo>
                    <a:pt x="47" y="12"/>
                  </a:lnTo>
                  <a:lnTo>
                    <a:pt x="50" y="11"/>
                  </a:lnTo>
                  <a:lnTo>
                    <a:pt x="51" y="11"/>
                  </a:lnTo>
                  <a:lnTo>
                    <a:pt x="57" y="10"/>
                  </a:lnTo>
                  <a:lnTo>
                    <a:pt x="58" y="11"/>
                  </a:lnTo>
                  <a:lnTo>
                    <a:pt x="59" y="12"/>
                  </a:lnTo>
                  <a:lnTo>
                    <a:pt x="63" y="13"/>
                  </a:lnTo>
                  <a:lnTo>
                    <a:pt x="66" y="13"/>
                  </a:lnTo>
                  <a:lnTo>
                    <a:pt x="71" y="12"/>
                  </a:lnTo>
                  <a:lnTo>
                    <a:pt x="72" y="1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73" y="7"/>
                  </a:lnTo>
                  <a:lnTo>
                    <a:pt x="74" y="7"/>
                  </a:lnTo>
                  <a:lnTo>
                    <a:pt x="75" y="7"/>
                  </a:lnTo>
                  <a:lnTo>
                    <a:pt x="78" y="8"/>
                  </a:lnTo>
                  <a:lnTo>
                    <a:pt x="83" y="8"/>
                  </a:lnTo>
                  <a:lnTo>
                    <a:pt x="84" y="7"/>
                  </a:lnTo>
                  <a:lnTo>
                    <a:pt x="86" y="7"/>
                  </a:lnTo>
                  <a:lnTo>
                    <a:pt x="88" y="8"/>
                  </a:lnTo>
                  <a:lnTo>
                    <a:pt x="91" y="8"/>
                  </a:lnTo>
                  <a:lnTo>
                    <a:pt x="93" y="9"/>
                  </a:lnTo>
                  <a:lnTo>
                    <a:pt x="93" y="11"/>
                  </a:lnTo>
                  <a:lnTo>
                    <a:pt x="93" y="14"/>
                  </a:lnTo>
                  <a:lnTo>
                    <a:pt x="93" y="18"/>
                  </a:lnTo>
                  <a:lnTo>
                    <a:pt x="93" y="19"/>
                  </a:lnTo>
                  <a:lnTo>
                    <a:pt x="95" y="20"/>
                  </a:lnTo>
                  <a:lnTo>
                    <a:pt x="98" y="20"/>
                  </a:lnTo>
                  <a:lnTo>
                    <a:pt x="101" y="21"/>
                  </a:lnTo>
                  <a:lnTo>
                    <a:pt x="103" y="23"/>
                  </a:lnTo>
                  <a:lnTo>
                    <a:pt x="104" y="24"/>
                  </a:lnTo>
                  <a:lnTo>
                    <a:pt x="104" y="26"/>
                  </a:lnTo>
                  <a:lnTo>
                    <a:pt x="103" y="26"/>
                  </a:lnTo>
                  <a:lnTo>
                    <a:pt x="102" y="29"/>
                  </a:lnTo>
                  <a:lnTo>
                    <a:pt x="98" y="32"/>
                  </a:lnTo>
                  <a:lnTo>
                    <a:pt x="93" y="35"/>
                  </a:lnTo>
                  <a:lnTo>
                    <a:pt x="89" y="39"/>
                  </a:lnTo>
                  <a:lnTo>
                    <a:pt x="86" y="43"/>
                  </a:lnTo>
                  <a:lnTo>
                    <a:pt x="83" y="45"/>
                  </a:lnTo>
                  <a:lnTo>
                    <a:pt x="82" y="46"/>
                  </a:lnTo>
                  <a:lnTo>
                    <a:pt x="81" y="48"/>
                  </a:lnTo>
                  <a:lnTo>
                    <a:pt x="83" y="53"/>
                  </a:lnTo>
                  <a:lnTo>
                    <a:pt x="84" y="58"/>
                  </a:lnTo>
                  <a:lnTo>
                    <a:pt x="85" y="62"/>
                  </a:lnTo>
                  <a:lnTo>
                    <a:pt x="84" y="64"/>
                  </a:lnTo>
                  <a:lnTo>
                    <a:pt x="84" y="70"/>
                  </a:lnTo>
                  <a:lnTo>
                    <a:pt x="83" y="71"/>
                  </a:lnTo>
                  <a:lnTo>
                    <a:pt x="83" y="73"/>
                  </a:lnTo>
                  <a:lnTo>
                    <a:pt x="85" y="74"/>
                  </a:lnTo>
                  <a:lnTo>
                    <a:pt x="85" y="76"/>
                  </a:lnTo>
                  <a:lnTo>
                    <a:pt x="83" y="77"/>
                  </a:lnTo>
                  <a:lnTo>
                    <a:pt x="80" y="79"/>
                  </a:lnTo>
                  <a:lnTo>
                    <a:pt x="79" y="81"/>
                  </a:lnTo>
                  <a:lnTo>
                    <a:pt x="78" y="82"/>
                  </a:lnTo>
                  <a:lnTo>
                    <a:pt x="78" y="84"/>
                  </a:lnTo>
                  <a:lnTo>
                    <a:pt x="82" y="87"/>
                  </a:lnTo>
                  <a:lnTo>
                    <a:pt x="82" y="89"/>
                  </a:lnTo>
                  <a:lnTo>
                    <a:pt x="82" y="92"/>
                  </a:lnTo>
                  <a:lnTo>
                    <a:pt x="80" y="98"/>
                  </a:lnTo>
                  <a:lnTo>
                    <a:pt x="78" y="101"/>
                  </a:lnTo>
                  <a:lnTo>
                    <a:pt x="77" y="102"/>
                  </a:lnTo>
                  <a:lnTo>
                    <a:pt x="75" y="103"/>
                  </a:lnTo>
                  <a:lnTo>
                    <a:pt x="64" y="103"/>
                  </a:lnTo>
                  <a:lnTo>
                    <a:pt x="62" y="104"/>
                  </a:lnTo>
                  <a:lnTo>
                    <a:pt x="62" y="105"/>
                  </a:lnTo>
                  <a:lnTo>
                    <a:pt x="64" y="109"/>
                  </a:lnTo>
                  <a:lnTo>
                    <a:pt x="68" y="111"/>
                  </a:lnTo>
                  <a:lnTo>
                    <a:pt x="68" y="112"/>
                  </a:lnTo>
                  <a:lnTo>
                    <a:pt x="69" y="117"/>
                  </a:lnTo>
                  <a:lnTo>
                    <a:pt x="74" y="125"/>
                  </a:lnTo>
                  <a:lnTo>
                    <a:pt x="77" y="127"/>
                  </a:lnTo>
                  <a:lnTo>
                    <a:pt x="79" y="128"/>
                  </a:lnTo>
                  <a:lnTo>
                    <a:pt x="79" y="131"/>
                  </a:lnTo>
                  <a:lnTo>
                    <a:pt x="77" y="134"/>
                  </a:lnTo>
                  <a:lnTo>
                    <a:pt x="75" y="138"/>
                  </a:lnTo>
                  <a:lnTo>
                    <a:pt x="72" y="140"/>
                  </a:lnTo>
                  <a:lnTo>
                    <a:pt x="70" y="142"/>
                  </a:lnTo>
                  <a:lnTo>
                    <a:pt x="70" y="145"/>
                  </a:lnTo>
                  <a:lnTo>
                    <a:pt x="69" y="149"/>
                  </a:lnTo>
                  <a:lnTo>
                    <a:pt x="68" y="151"/>
                  </a:lnTo>
                  <a:lnTo>
                    <a:pt x="68" y="153"/>
                  </a:lnTo>
                  <a:lnTo>
                    <a:pt x="75" y="164"/>
                  </a:lnTo>
                  <a:lnTo>
                    <a:pt x="80" y="163"/>
                  </a:lnTo>
                  <a:lnTo>
                    <a:pt x="80" y="164"/>
                  </a:lnTo>
                  <a:lnTo>
                    <a:pt x="80" y="166"/>
                  </a:lnTo>
                  <a:lnTo>
                    <a:pt x="78" y="169"/>
                  </a:lnTo>
                  <a:lnTo>
                    <a:pt x="77" y="170"/>
                  </a:lnTo>
                  <a:lnTo>
                    <a:pt x="73" y="171"/>
                  </a:lnTo>
                  <a:lnTo>
                    <a:pt x="69" y="175"/>
                  </a:lnTo>
                  <a:lnTo>
                    <a:pt x="67" y="180"/>
                  </a:lnTo>
                  <a:lnTo>
                    <a:pt x="64" y="182"/>
                  </a:lnTo>
                  <a:lnTo>
                    <a:pt x="63" y="188"/>
                  </a:lnTo>
                  <a:lnTo>
                    <a:pt x="63" y="191"/>
                  </a:lnTo>
                  <a:lnTo>
                    <a:pt x="64" y="194"/>
                  </a:lnTo>
                  <a:lnTo>
                    <a:pt x="66" y="204"/>
                  </a:lnTo>
                  <a:lnTo>
                    <a:pt x="63" y="205"/>
                  </a:lnTo>
                  <a:lnTo>
                    <a:pt x="52" y="211"/>
                  </a:lnTo>
                  <a:lnTo>
                    <a:pt x="49" y="211"/>
                  </a:lnTo>
                  <a:lnTo>
                    <a:pt x="42" y="208"/>
                  </a:lnTo>
                  <a:lnTo>
                    <a:pt x="31" y="207"/>
                  </a:lnTo>
                  <a:lnTo>
                    <a:pt x="28" y="207"/>
                  </a:lnTo>
                  <a:lnTo>
                    <a:pt x="24" y="208"/>
                  </a:lnTo>
                  <a:lnTo>
                    <a:pt x="20" y="208"/>
                  </a:lnTo>
                  <a:lnTo>
                    <a:pt x="17" y="211"/>
                  </a:lnTo>
                  <a:lnTo>
                    <a:pt x="15" y="210"/>
                  </a:lnTo>
                  <a:lnTo>
                    <a:pt x="17" y="205"/>
                  </a:lnTo>
                  <a:lnTo>
                    <a:pt x="21" y="194"/>
                  </a:lnTo>
                  <a:lnTo>
                    <a:pt x="21" y="188"/>
                  </a:lnTo>
                  <a:lnTo>
                    <a:pt x="22" y="182"/>
                  </a:lnTo>
                  <a:lnTo>
                    <a:pt x="21" y="177"/>
                  </a:lnTo>
                  <a:lnTo>
                    <a:pt x="19" y="173"/>
                  </a:lnTo>
                  <a:lnTo>
                    <a:pt x="22" y="164"/>
                  </a:lnTo>
                  <a:lnTo>
                    <a:pt x="21" y="159"/>
                  </a:lnTo>
                  <a:lnTo>
                    <a:pt x="19" y="153"/>
                  </a:lnTo>
                  <a:lnTo>
                    <a:pt x="26" y="154"/>
                  </a:lnTo>
                  <a:lnTo>
                    <a:pt x="24" y="152"/>
                  </a:lnTo>
                  <a:lnTo>
                    <a:pt x="22" y="150"/>
                  </a:lnTo>
                  <a:lnTo>
                    <a:pt x="20" y="151"/>
                  </a:lnTo>
                  <a:lnTo>
                    <a:pt x="18" y="150"/>
                  </a:lnTo>
                  <a:lnTo>
                    <a:pt x="12" y="153"/>
                  </a:lnTo>
                  <a:lnTo>
                    <a:pt x="9" y="153"/>
                  </a:lnTo>
                  <a:lnTo>
                    <a:pt x="8" y="153"/>
                  </a:lnTo>
                  <a:lnTo>
                    <a:pt x="9" y="150"/>
                  </a:lnTo>
                  <a:lnTo>
                    <a:pt x="7" y="145"/>
                  </a:lnTo>
                  <a:lnTo>
                    <a:pt x="9" y="144"/>
                  </a:lnTo>
                  <a:lnTo>
                    <a:pt x="12" y="143"/>
                  </a:lnTo>
                  <a:lnTo>
                    <a:pt x="14" y="141"/>
                  </a:lnTo>
                  <a:lnTo>
                    <a:pt x="16" y="139"/>
                  </a:lnTo>
                  <a:lnTo>
                    <a:pt x="15" y="134"/>
                  </a:lnTo>
                  <a:lnTo>
                    <a:pt x="17" y="131"/>
                  </a:lnTo>
                  <a:lnTo>
                    <a:pt x="22" y="128"/>
                  </a:lnTo>
                  <a:lnTo>
                    <a:pt x="19" y="128"/>
                  </a:lnTo>
                  <a:lnTo>
                    <a:pt x="17" y="130"/>
                  </a:lnTo>
                  <a:lnTo>
                    <a:pt x="12" y="138"/>
                  </a:lnTo>
                  <a:lnTo>
                    <a:pt x="11" y="141"/>
                  </a:lnTo>
                  <a:lnTo>
                    <a:pt x="7" y="142"/>
                  </a:lnTo>
                  <a:lnTo>
                    <a:pt x="4" y="143"/>
                  </a:lnTo>
                  <a:lnTo>
                    <a:pt x="2" y="142"/>
                  </a:lnTo>
                  <a:lnTo>
                    <a:pt x="0" y="142"/>
                  </a:lnTo>
                  <a:lnTo>
                    <a:pt x="0" y="139"/>
                  </a:lnTo>
                  <a:lnTo>
                    <a:pt x="0" y="137"/>
                  </a:lnTo>
                  <a:lnTo>
                    <a:pt x="1" y="133"/>
                  </a:lnTo>
                  <a:lnTo>
                    <a:pt x="2" y="127"/>
                  </a:lnTo>
                  <a:lnTo>
                    <a:pt x="4" y="121"/>
                  </a:lnTo>
                  <a:lnTo>
                    <a:pt x="4" y="119"/>
                  </a:lnTo>
                  <a:lnTo>
                    <a:pt x="3" y="117"/>
                  </a:lnTo>
                  <a:lnTo>
                    <a:pt x="5" y="115"/>
                  </a:lnTo>
                  <a:lnTo>
                    <a:pt x="7" y="113"/>
                  </a:lnTo>
                  <a:lnTo>
                    <a:pt x="11" y="109"/>
                  </a:lnTo>
                  <a:lnTo>
                    <a:pt x="15" y="97"/>
                  </a:lnTo>
                  <a:lnTo>
                    <a:pt x="20" y="85"/>
                  </a:lnTo>
                  <a:lnTo>
                    <a:pt x="20" y="83"/>
                  </a:lnTo>
                  <a:lnTo>
                    <a:pt x="19" y="82"/>
                  </a:lnTo>
                  <a:lnTo>
                    <a:pt x="19" y="79"/>
                  </a:lnTo>
                  <a:lnTo>
                    <a:pt x="22" y="65"/>
                  </a:lnTo>
                  <a:lnTo>
                    <a:pt x="24" y="62"/>
                  </a:lnTo>
                  <a:lnTo>
                    <a:pt x="25" y="59"/>
                  </a:lnTo>
                  <a:lnTo>
                    <a:pt x="25" y="51"/>
                  </a:lnTo>
                  <a:lnTo>
                    <a:pt x="26" y="46"/>
                  </a:lnTo>
                  <a:lnTo>
                    <a:pt x="26" y="45"/>
                  </a:lnTo>
                  <a:lnTo>
                    <a:pt x="25" y="42"/>
                  </a:lnTo>
                  <a:lnTo>
                    <a:pt x="24" y="36"/>
                  </a:lnTo>
                  <a:lnTo>
                    <a:pt x="22" y="24"/>
                  </a:lnTo>
                  <a:lnTo>
                    <a:pt x="21" y="21"/>
                  </a:lnTo>
                  <a:lnTo>
                    <a:pt x="23" y="18"/>
                  </a:lnTo>
                  <a:lnTo>
                    <a:pt x="20" y="18"/>
                  </a:lnTo>
                  <a:lnTo>
                    <a:pt x="19" y="16"/>
                  </a:lnTo>
                  <a:lnTo>
                    <a:pt x="19" y="13"/>
                  </a:lnTo>
                  <a:lnTo>
                    <a:pt x="22" y="8"/>
                  </a:lnTo>
                  <a:lnTo>
                    <a:pt x="25" y="6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7" y="1"/>
                  </a:lnTo>
                  <a:lnTo>
                    <a:pt x="39" y="0"/>
                  </a:lnTo>
                  <a:lnTo>
                    <a:pt x="40" y="0"/>
                  </a:lnTo>
                  <a:lnTo>
                    <a:pt x="41" y="1"/>
                  </a:lnTo>
                  <a:lnTo>
                    <a:pt x="41" y="2"/>
                  </a:lnTo>
                  <a:lnTo>
                    <a:pt x="42" y="3"/>
                  </a:lnTo>
                  <a:lnTo>
                    <a:pt x="43" y="5"/>
                  </a:lnTo>
                  <a:lnTo>
                    <a:pt x="40" y="8"/>
                  </a:lnTo>
                  <a:lnTo>
                    <a:pt x="40" y="10"/>
                  </a:lnTo>
                  <a:lnTo>
                    <a:pt x="41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2" name="Freeform 224">
              <a:extLst>
                <a:ext uri="{FF2B5EF4-FFF2-40B4-BE49-F238E27FC236}">
                  <a16:creationId xmlns:a16="http://schemas.microsoft.com/office/drawing/2014/main" id="{E4995330-73E0-D7C4-C6DB-ED14FEE3A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8100" y="7720743"/>
              <a:ext cx="379167" cy="263769"/>
            </a:xfrm>
            <a:custGeom>
              <a:avLst/>
              <a:gdLst>
                <a:gd name="T0" fmla="*/ 272 w 303"/>
                <a:gd name="T1" fmla="*/ 140 h 210"/>
                <a:gd name="T2" fmla="*/ 274 w 303"/>
                <a:gd name="T3" fmla="*/ 136 h 210"/>
                <a:gd name="T4" fmla="*/ 298 w 303"/>
                <a:gd name="T5" fmla="*/ 133 h 210"/>
                <a:gd name="T6" fmla="*/ 300 w 303"/>
                <a:gd name="T7" fmla="*/ 151 h 210"/>
                <a:gd name="T8" fmla="*/ 282 w 303"/>
                <a:gd name="T9" fmla="*/ 156 h 210"/>
                <a:gd name="T10" fmla="*/ 276 w 303"/>
                <a:gd name="T11" fmla="*/ 154 h 210"/>
                <a:gd name="T12" fmla="*/ 273 w 303"/>
                <a:gd name="T13" fmla="*/ 168 h 210"/>
                <a:gd name="T14" fmla="*/ 268 w 303"/>
                <a:gd name="T15" fmla="*/ 182 h 210"/>
                <a:gd name="T16" fmla="*/ 260 w 303"/>
                <a:gd name="T17" fmla="*/ 206 h 210"/>
                <a:gd name="T18" fmla="*/ 239 w 303"/>
                <a:gd name="T19" fmla="*/ 197 h 210"/>
                <a:gd name="T20" fmla="*/ 219 w 303"/>
                <a:gd name="T21" fmla="*/ 188 h 210"/>
                <a:gd name="T22" fmla="*/ 181 w 303"/>
                <a:gd name="T23" fmla="*/ 201 h 210"/>
                <a:gd name="T24" fmla="*/ 146 w 303"/>
                <a:gd name="T25" fmla="*/ 206 h 210"/>
                <a:gd name="T26" fmla="*/ 95 w 303"/>
                <a:gd name="T27" fmla="*/ 201 h 210"/>
                <a:gd name="T28" fmla="*/ 85 w 303"/>
                <a:gd name="T29" fmla="*/ 195 h 210"/>
                <a:gd name="T30" fmla="*/ 81 w 303"/>
                <a:gd name="T31" fmla="*/ 186 h 210"/>
                <a:gd name="T32" fmla="*/ 75 w 303"/>
                <a:gd name="T33" fmla="*/ 180 h 210"/>
                <a:gd name="T34" fmla="*/ 76 w 303"/>
                <a:gd name="T35" fmla="*/ 170 h 210"/>
                <a:gd name="T36" fmla="*/ 72 w 303"/>
                <a:gd name="T37" fmla="*/ 163 h 210"/>
                <a:gd name="T38" fmla="*/ 54 w 303"/>
                <a:gd name="T39" fmla="*/ 165 h 210"/>
                <a:gd name="T40" fmla="*/ 36 w 303"/>
                <a:gd name="T41" fmla="*/ 158 h 210"/>
                <a:gd name="T42" fmla="*/ 41 w 303"/>
                <a:gd name="T43" fmla="*/ 155 h 210"/>
                <a:gd name="T44" fmla="*/ 36 w 303"/>
                <a:gd name="T45" fmla="*/ 151 h 210"/>
                <a:gd name="T46" fmla="*/ 38 w 303"/>
                <a:gd name="T47" fmla="*/ 147 h 210"/>
                <a:gd name="T48" fmla="*/ 38 w 303"/>
                <a:gd name="T49" fmla="*/ 142 h 210"/>
                <a:gd name="T50" fmla="*/ 25 w 303"/>
                <a:gd name="T51" fmla="*/ 136 h 210"/>
                <a:gd name="T52" fmla="*/ 18 w 303"/>
                <a:gd name="T53" fmla="*/ 128 h 210"/>
                <a:gd name="T54" fmla="*/ 18 w 303"/>
                <a:gd name="T55" fmla="*/ 117 h 210"/>
                <a:gd name="T56" fmla="*/ 15 w 303"/>
                <a:gd name="T57" fmla="*/ 117 h 210"/>
                <a:gd name="T58" fmla="*/ 4 w 303"/>
                <a:gd name="T59" fmla="*/ 106 h 210"/>
                <a:gd name="T60" fmla="*/ 12 w 303"/>
                <a:gd name="T61" fmla="*/ 99 h 210"/>
                <a:gd name="T62" fmla="*/ 17 w 303"/>
                <a:gd name="T63" fmla="*/ 94 h 210"/>
                <a:gd name="T64" fmla="*/ 30 w 303"/>
                <a:gd name="T65" fmla="*/ 89 h 210"/>
                <a:gd name="T66" fmla="*/ 34 w 303"/>
                <a:gd name="T67" fmla="*/ 79 h 210"/>
                <a:gd name="T68" fmla="*/ 40 w 303"/>
                <a:gd name="T69" fmla="*/ 70 h 210"/>
                <a:gd name="T70" fmla="*/ 46 w 303"/>
                <a:gd name="T71" fmla="*/ 57 h 210"/>
                <a:gd name="T72" fmla="*/ 55 w 303"/>
                <a:gd name="T73" fmla="*/ 42 h 210"/>
                <a:gd name="T74" fmla="*/ 62 w 303"/>
                <a:gd name="T75" fmla="*/ 30 h 210"/>
                <a:gd name="T76" fmla="*/ 72 w 303"/>
                <a:gd name="T77" fmla="*/ 23 h 210"/>
                <a:gd name="T78" fmla="*/ 84 w 303"/>
                <a:gd name="T79" fmla="*/ 15 h 210"/>
                <a:gd name="T80" fmla="*/ 94 w 303"/>
                <a:gd name="T81" fmla="*/ 8 h 210"/>
                <a:gd name="T82" fmla="*/ 111 w 303"/>
                <a:gd name="T83" fmla="*/ 13 h 210"/>
                <a:gd name="T84" fmla="*/ 129 w 303"/>
                <a:gd name="T85" fmla="*/ 16 h 210"/>
                <a:gd name="T86" fmla="*/ 146 w 303"/>
                <a:gd name="T87" fmla="*/ 23 h 210"/>
                <a:gd name="T88" fmla="*/ 167 w 303"/>
                <a:gd name="T89" fmla="*/ 16 h 210"/>
                <a:gd name="T90" fmla="*/ 192 w 303"/>
                <a:gd name="T91" fmla="*/ 7 h 210"/>
                <a:gd name="T92" fmla="*/ 207 w 303"/>
                <a:gd name="T93" fmla="*/ 0 h 210"/>
                <a:gd name="T94" fmla="*/ 218 w 303"/>
                <a:gd name="T95" fmla="*/ 10 h 210"/>
                <a:gd name="T96" fmla="*/ 227 w 303"/>
                <a:gd name="T97" fmla="*/ 29 h 210"/>
                <a:gd name="T98" fmla="*/ 238 w 303"/>
                <a:gd name="T99" fmla="*/ 45 h 210"/>
                <a:gd name="T100" fmla="*/ 250 w 303"/>
                <a:gd name="T101" fmla="*/ 60 h 210"/>
                <a:gd name="T102" fmla="*/ 255 w 303"/>
                <a:gd name="T103" fmla="*/ 84 h 210"/>
                <a:gd name="T104" fmla="*/ 251 w 303"/>
                <a:gd name="T105" fmla="*/ 113 h 210"/>
                <a:gd name="T106" fmla="*/ 250 w 303"/>
                <a:gd name="T107" fmla="*/ 12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3" h="210">
                  <a:moveTo>
                    <a:pt x="254" y="130"/>
                  </a:moveTo>
                  <a:lnTo>
                    <a:pt x="258" y="135"/>
                  </a:lnTo>
                  <a:lnTo>
                    <a:pt x="262" y="137"/>
                  </a:lnTo>
                  <a:lnTo>
                    <a:pt x="272" y="140"/>
                  </a:lnTo>
                  <a:lnTo>
                    <a:pt x="272" y="140"/>
                  </a:lnTo>
                  <a:lnTo>
                    <a:pt x="272" y="139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36"/>
                  </a:lnTo>
                  <a:lnTo>
                    <a:pt x="274" y="136"/>
                  </a:lnTo>
                  <a:lnTo>
                    <a:pt x="276" y="137"/>
                  </a:lnTo>
                  <a:lnTo>
                    <a:pt x="280" y="136"/>
                  </a:lnTo>
                  <a:lnTo>
                    <a:pt x="287" y="132"/>
                  </a:lnTo>
                  <a:lnTo>
                    <a:pt x="292" y="132"/>
                  </a:lnTo>
                  <a:lnTo>
                    <a:pt x="298" y="133"/>
                  </a:lnTo>
                  <a:lnTo>
                    <a:pt x="300" y="136"/>
                  </a:lnTo>
                  <a:lnTo>
                    <a:pt x="302" y="139"/>
                  </a:lnTo>
                  <a:lnTo>
                    <a:pt x="301" y="142"/>
                  </a:lnTo>
                  <a:lnTo>
                    <a:pt x="301" y="144"/>
                  </a:lnTo>
                  <a:lnTo>
                    <a:pt x="300" y="151"/>
                  </a:lnTo>
                  <a:lnTo>
                    <a:pt x="299" y="154"/>
                  </a:lnTo>
                  <a:lnTo>
                    <a:pt x="297" y="157"/>
                  </a:lnTo>
                  <a:lnTo>
                    <a:pt x="281" y="162"/>
                  </a:lnTo>
                  <a:lnTo>
                    <a:pt x="282" y="159"/>
                  </a:lnTo>
                  <a:lnTo>
                    <a:pt x="282" y="156"/>
                  </a:lnTo>
                  <a:lnTo>
                    <a:pt x="281" y="154"/>
                  </a:lnTo>
                  <a:lnTo>
                    <a:pt x="282" y="152"/>
                  </a:lnTo>
                  <a:lnTo>
                    <a:pt x="279" y="151"/>
                  </a:lnTo>
                  <a:lnTo>
                    <a:pt x="277" y="152"/>
                  </a:lnTo>
                  <a:lnTo>
                    <a:pt x="276" y="154"/>
                  </a:lnTo>
                  <a:lnTo>
                    <a:pt x="277" y="159"/>
                  </a:lnTo>
                  <a:lnTo>
                    <a:pt x="275" y="162"/>
                  </a:lnTo>
                  <a:lnTo>
                    <a:pt x="274" y="163"/>
                  </a:lnTo>
                  <a:lnTo>
                    <a:pt x="274" y="167"/>
                  </a:lnTo>
                  <a:lnTo>
                    <a:pt x="273" y="168"/>
                  </a:lnTo>
                  <a:lnTo>
                    <a:pt x="273" y="170"/>
                  </a:lnTo>
                  <a:lnTo>
                    <a:pt x="276" y="169"/>
                  </a:lnTo>
                  <a:lnTo>
                    <a:pt x="274" y="173"/>
                  </a:lnTo>
                  <a:lnTo>
                    <a:pt x="270" y="178"/>
                  </a:lnTo>
                  <a:lnTo>
                    <a:pt x="268" y="182"/>
                  </a:lnTo>
                  <a:lnTo>
                    <a:pt x="268" y="196"/>
                  </a:lnTo>
                  <a:lnTo>
                    <a:pt x="266" y="204"/>
                  </a:lnTo>
                  <a:lnTo>
                    <a:pt x="266" y="206"/>
                  </a:lnTo>
                  <a:lnTo>
                    <a:pt x="261" y="206"/>
                  </a:lnTo>
                  <a:lnTo>
                    <a:pt x="260" y="206"/>
                  </a:lnTo>
                  <a:lnTo>
                    <a:pt x="255" y="205"/>
                  </a:lnTo>
                  <a:lnTo>
                    <a:pt x="249" y="203"/>
                  </a:lnTo>
                  <a:lnTo>
                    <a:pt x="246" y="198"/>
                  </a:lnTo>
                  <a:lnTo>
                    <a:pt x="244" y="195"/>
                  </a:lnTo>
                  <a:lnTo>
                    <a:pt x="239" y="197"/>
                  </a:lnTo>
                  <a:lnTo>
                    <a:pt x="238" y="196"/>
                  </a:lnTo>
                  <a:lnTo>
                    <a:pt x="237" y="195"/>
                  </a:lnTo>
                  <a:lnTo>
                    <a:pt x="233" y="194"/>
                  </a:lnTo>
                  <a:lnTo>
                    <a:pt x="229" y="194"/>
                  </a:lnTo>
                  <a:lnTo>
                    <a:pt x="219" y="188"/>
                  </a:lnTo>
                  <a:lnTo>
                    <a:pt x="219" y="187"/>
                  </a:lnTo>
                  <a:lnTo>
                    <a:pt x="211" y="188"/>
                  </a:lnTo>
                  <a:lnTo>
                    <a:pt x="199" y="191"/>
                  </a:lnTo>
                  <a:lnTo>
                    <a:pt x="191" y="195"/>
                  </a:lnTo>
                  <a:lnTo>
                    <a:pt x="181" y="201"/>
                  </a:lnTo>
                  <a:lnTo>
                    <a:pt x="178" y="205"/>
                  </a:lnTo>
                  <a:lnTo>
                    <a:pt x="174" y="208"/>
                  </a:lnTo>
                  <a:lnTo>
                    <a:pt x="168" y="209"/>
                  </a:lnTo>
                  <a:lnTo>
                    <a:pt x="157" y="209"/>
                  </a:lnTo>
                  <a:lnTo>
                    <a:pt x="146" y="206"/>
                  </a:lnTo>
                  <a:lnTo>
                    <a:pt x="134" y="204"/>
                  </a:lnTo>
                  <a:lnTo>
                    <a:pt x="128" y="206"/>
                  </a:lnTo>
                  <a:lnTo>
                    <a:pt x="118" y="204"/>
                  </a:lnTo>
                  <a:lnTo>
                    <a:pt x="106" y="201"/>
                  </a:lnTo>
                  <a:lnTo>
                    <a:pt x="95" y="201"/>
                  </a:lnTo>
                  <a:lnTo>
                    <a:pt x="85" y="202"/>
                  </a:lnTo>
                  <a:lnTo>
                    <a:pt x="84" y="201"/>
                  </a:lnTo>
                  <a:lnTo>
                    <a:pt x="83" y="199"/>
                  </a:lnTo>
                  <a:lnTo>
                    <a:pt x="84" y="197"/>
                  </a:lnTo>
                  <a:lnTo>
                    <a:pt x="85" y="195"/>
                  </a:lnTo>
                  <a:lnTo>
                    <a:pt x="88" y="194"/>
                  </a:lnTo>
                  <a:lnTo>
                    <a:pt x="89" y="193"/>
                  </a:lnTo>
                  <a:lnTo>
                    <a:pt x="89" y="192"/>
                  </a:lnTo>
                  <a:lnTo>
                    <a:pt x="87" y="189"/>
                  </a:lnTo>
                  <a:lnTo>
                    <a:pt x="81" y="186"/>
                  </a:lnTo>
                  <a:lnTo>
                    <a:pt x="79" y="184"/>
                  </a:lnTo>
                  <a:lnTo>
                    <a:pt x="78" y="184"/>
                  </a:lnTo>
                  <a:lnTo>
                    <a:pt x="78" y="182"/>
                  </a:lnTo>
                  <a:lnTo>
                    <a:pt x="77" y="181"/>
                  </a:lnTo>
                  <a:lnTo>
                    <a:pt x="75" y="180"/>
                  </a:lnTo>
                  <a:lnTo>
                    <a:pt x="73" y="178"/>
                  </a:lnTo>
                  <a:lnTo>
                    <a:pt x="72" y="175"/>
                  </a:lnTo>
                  <a:lnTo>
                    <a:pt x="72" y="173"/>
                  </a:lnTo>
                  <a:lnTo>
                    <a:pt x="74" y="171"/>
                  </a:lnTo>
                  <a:lnTo>
                    <a:pt x="76" y="170"/>
                  </a:lnTo>
                  <a:lnTo>
                    <a:pt x="79" y="170"/>
                  </a:lnTo>
                  <a:lnTo>
                    <a:pt x="80" y="169"/>
                  </a:lnTo>
                  <a:lnTo>
                    <a:pt x="79" y="168"/>
                  </a:lnTo>
                  <a:lnTo>
                    <a:pt x="77" y="166"/>
                  </a:lnTo>
                  <a:lnTo>
                    <a:pt x="72" y="163"/>
                  </a:lnTo>
                  <a:lnTo>
                    <a:pt x="68" y="165"/>
                  </a:lnTo>
                  <a:lnTo>
                    <a:pt x="63" y="170"/>
                  </a:lnTo>
                  <a:lnTo>
                    <a:pt x="59" y="171"/>
                  </a:lnTo>
                  <a:lnTo>
                    <a:pt x="57" y="168"/>
                  </a:lnTo>
                  <a:lnTo>
                    <a:pt x="54" y="165"/>
                  </a:lnTo>
                  <a:lnTo>
                    <a:pt x="48" y="165"/>
                  </a:lnTo>
                  <a:lnTo>
                    <a:pt x="45" y="163"/>
                  </a:lnTo>
                  <a:lnTo>
                    <a:pt x="44" y="162"/>
                  </a:lnTo>
                  <a:lnTo>
                    <a:pt x="41" y="160"/>
                  </a:lnTo>
                  <a:lnTo>
                    <a:pt x="36" y="158"/>
                  </a:lnTo>
                  <a:lnTo>
                    <a:pt x="36" y="157"/>
                  </a:lnTo>
                  <a:lnTo>
                    <a:pt x="37" y="156"/>
                  </a:lnTo>
                  <a:lnTo>
                    <a:pt x="39" y="156"/>
                  </a:lnTo>
                  <a:lnTo>
                    <a:pt x="41" y="156"/>
                  </a:lnTo>
                  <a:lnTo>
                    <a:pt x="41" y="155"/>
                  </a:lnTo>
                  <a:lnTo>
                    <a:pt x="41" y="154"/>
                  </a:lnTo>
                  <a:lnTo>
                    <a:pt x="40" y="153"/>
                  </a:lnTo>
                  <a:lnTo>
                    <a:pt x="38" y="152"/>
                  </a:lnTo>
                  <a:lnTo>
                    <a:pt x="36" y="152"/>
                  </a:lnTo>
                  <a:lnTo>
                    <a:pt x="36" y="151"/>
                  </a:lnTo>
                  <a:lnTo>
                    <a:pt x="36" y="150"/>
                  </a:lnTo>
                  <a:lnTo>
                    <a:pt x="36" y="149"/>
                  </a:lnTo>
                  <a:lnTo>
                    <a:pt x="37" y="149"/>
                  </a:lnTo>
                  <a:lnTo>
                    <a:pt x="38" y="149"/>
                  </a:lnTo>
                  <a:lnTo>
                    <a:pt x="38" y="147"/>
                  </a:lnTo>
                  <a:lnTo>
                    <a:pt x="40" y="146"/>
                  </a:lnTo>
                  <a:lnTo>
                    <a:pt x="40" y="145"/>
                  </a:lnTo>
                  <a:lnTo>
                    <a:pt x="40" y="144"/>
                  </a:lnTo>
                  <a:lnTo>
                    <a:pt x="40" y="143"/>
                  </a:lnTo>
                  <a:lnTo>
                    <a:pt x="38" y="142"/>
                  </a:lnTo>
                  <a:lnTo>
                    <a:pt x="36" y="141"/>
                  </a:lnTo>
                  <a:lnTo>
                    <a:pt x="31" y="140"/>
                  </a:lnTo>
                  <a:lnTo>
                    <a:pt x="29" y="137"/>
                  </a:lnTo>
                  <a:lnTo>
                    <a:pt x="28" y="137"/>
                  </a:lnTo>
                  <a:lnTo>
                    <a:pt x="25" y="136"/>
                  </a:lnTo>
                  <a:lnTo>
                    <a:pt x="23" y="134"/>
                  </a:lnTo>
                  <a:lnTo>
                    <a:pt x="20" y="131"/>
                  </a:lnTo>
                  <a:lnTo>
                    <a:pt x="18" y="129"/>
                  </a:lnTo>
                  <a:lnTo>
                    <a:pt x="18" y="129"/>
                  </a:lnTo>
                  <a:lnTo>
                    <a:pt x="18" y="128"/>
                  </a:lnTo>
                  <a:lnTo>
                    <a:pt x="18" y="127"/>
                  </a:lnTo>
                  <a:lnTo>
                    <a:pt x="18" y="126"/>
                  </a:lnTo>
                  <a:lnTo>
                    <a:pt x="17" y="124"/>
                  </a:lnTo>
                  <a:lnTo>
                    <a:pt x="18" y="121"/>
                  </a:lnTo>
                  <a:lnTo>
                    <a:pt x="18" y="117"/>
                  </a:lnTo>
                  <a:lnTo>
                    <a:pt x="18" y="116"/>
                  </a:lnTo>
                  <a:lnTo>
                    <a:pt x="17" y="116"/>
                  </a:lnTo>
                  <a:lnTo>
                    <a:pt x="16" y="116"/>
                  </a:lnTo>
                  <a:lnTo>
                    <a:pt x="16" y="117"/>
                  </a:lnTo>
                  <a:lnTo>
                    <a:pt x="15" y="117"/>
                  </a:lnTo>
                  <a:lnTo>
                    <a:pt x="13" y="115"/>
                  </a:lnTo>
                  <a:lnTo>
                    <a:pt x="11" y="111"/>
                  </a:lnTo>
                  <a:lnTo>
                    <a:pt x="9" y="110"/>
                  </a:lnTo>
                  <a:lnTo>
                    <a:pt x="7" y="108"/>
                  </a:lnTo>
                  <a:lnTo>
                    <a:pt x="4" y="106"/>
                  </a:lnTo>
                  <a:lnTo>
                    <a:pt x="2" y="103"/>
                  </a:lnTo>
                  <a:lnTo>
                    <a:pt x="0" y="100"/>
                  </a:lnTo>
                  <a:lnTo>
                    <a:pt x="2" y="99"/>
                  </a:lnTo>
                  <a:lnTo>
                    <a:pt x="9" y="97"/>
                  </a:lnTo>
                  <a:lnTo>
                    <a:pt x="12" y="99"/>
                  </a:lnTo>
                  <a:lnTo>
                    <a:pt x="14" y="99"/>
                  </a:lnTo>
                  <a:lnTo>
                    <a:pt x="15" y="97"/>
                  </a:lnTo>
                  <a:lnTo>
                    <a:pt x="16" y="96"/>
                  </a:lnTo>
                  <a:lnTo>
                    <a:pt x="16" y="95"/>
                  </a:lnTo>
                  <a:lnTo>
                    <a:pt x="17" y="94"/>
                  </a:lnTo>
                  <a:lnTo>
                    <a:pt x="19" y="93"/>
                  </a:lnTo>
                  <a:lnTo>
                    <a:pt x="26" y="94"/>
                  </a:lnTo>
                  <a:lnTo>
                    <a:pt x="29" y="93"/>
                  </a:lnTo>
                  <a:lnTo>
                    <a:pt x="29" y="91"/>
                  </a:lnTo>
                  <a:lnTo>
                    <a:pt x="30" y="89"/>
                  </a:lnTo>
                  <a:lnTo>
                    <a:pt x="31" y="87"/>
                  </a:lnTo>
                  <a:lnTo>
                    <a:pt x="33" y="86"/>
                  </a:lnTo>
                  <a:lnTo>
                    <a:pt x="33" y="84"/>
                  </a:lnTo>
                  <a:lnTo>
                    <a:pt x="33" y="83"/>
                  </a:lnTo>
                  <a:lnTo>
                    <a:pt x="34" y="79"/>
                  </a:lnTo>
                  <a:lnTo>
                    <a:pt x="35" y="77"/>
                  </a:lnTo>
                  <a:lnTo>
                    <a:pt x="36" y="77"/>
                  </a:lnTo>
                  <a:lnTo>
                    <a:pt x="38" y="75"/>
                  </a:lnTo>
                  <a:lnTo>
                    <a:pt x="40" y="73"/>
                  </a:lnTo>
                  <a:lnTo>
                    <a:pt x="40" y="70"/>
                  </a:lnTo>
                  <a:lnTo>
                    <a:pt x="40" y="69"/>
                  </a:lnTo>
                  <a:lnTo>
                    <a:pt x="43" y="65"/>
                  </a:lnTo>
                  <a:lnTo>
                    <a:pt x="46" y="61"/>
                  </a:lnTo>
                  <a:lnTo>
                    <a:pt x="45" y="59"/>
                  </a:lnTo>
                  <a:lnTo>
                    <a:pt x="46" y="57"/>
                  </a:lnTo>
                  <a:lnTo>
                    <a:pt x="48" y="55"/>
                  </a:lnTo>
                  <a:lnTo>
                    <a:pt x="49" y="53"/>
                  </a:lnTo>
                  <a:lnTo>
                    <a:pt x="52" y="45"/>
                  </a:lnTo>
                  <a:lnTo>
                    <a:pt x="53" y="43"/>
                  </a:lnTo>
                  <a:lnTo>
                    <a:pt x="55" y="42"/>
                  </a:lnTo>
                  <a:lnTo>
                    <a:pt x="56" y="41"/>
                  </a:lnTo>
                  <a:lnTo>
                    <a:pt x="57" y="36"/>
                  </a:lnTo>
                  <a:lnTo>
                    <a:pt x="58" y="34"/>
                  </a:lnTo>
                  <a:lnTo>
                    <a:pt x="60" y="32"/>
                  </a:lnTo>
                  <a:lnTo>
                    <a:pt x="62" y="30"/>
                  </a:lnTo>
                  <a:lnTo>
                    <a:pt x="64" y="26"/>
                  </a:lnTo>
                  <a:lnTo>
                    <a:pt x="66" y="25"/>
                  </a:lnTo>
                  <a:lnTo>
                    <a:pt x="68" y="25"/>
                  </a:lnTo>
                  <a:lnTo>
                    <a:pt x="70" y="23"/>
                  </a:lnTo>
                  <a:lnTo>
                    <a:pt x="72" y="23"/>
                  </a:lnTo>
                  <a:lnTo>
                    <a:pt x="74" y="23"/>
                  </a:lnTo>
                  <a:lnTo>
                    <a:pt x="76" y="23"/>
                  </a:lnTo>
                  <a:lnTo>
                    <a:pt x="78" y="21"/>
                  </a:lnTo>
                  <a:lnTo>
                    <a:pt x="83" y="15"/>
                  </a:lnTo>
                  <a:lnTo>
                    <a:pt x="84" y="15"/>
                  </a:lnTo>
                  <a:lnTo>
                    <a:pt x="85" y="14"/>
                  </a:lnTo>
                  <a:lnTo>
                    <a:pt x="90" y="12"/>
                  </a:lnTo>
                  <a:lnTo>
                    <a:pt x="91" y="10"/>
                  </a:lnTo>
                  <a:lnTo>
                    <a:pt x="93" y="8"/>
                  </a:lnTo>
                  <a:lnTo>
                    <a:pt x="94" y="8"/>
                  </a:lnTo>
                  <a:lnTo>
                    <a:pt x="101" y="12"/>
                  </a:lnTo>
                  <a:lnTo>
                    <a:pt x="108" y="12"/>
                  </a:lnTo>
                  <a:lnTo>
                    <a:pt x="110" y="12"/>
                  </a:lnTo>
                  <a:lnTo>
                    <a:pt x="110" y="12"/>
                  </a:lnTo>
                  <a:lnTo>
                    <a:pt x="111" y="13"/>
                  </a:lnTo>
                  <a:lnTo>
                    <a:pt x="120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26" y="17"/>
                  </a:lnTo>
                  <a:lnTo>
                    <a:pt x="129" y="16"/>
                  </a:lnTo>
                  <a:lnTo>
                    <a:pt x="133" y="15"/>
                  </a:lnTo>
                  <a:lnTo>
                    <a:pt x="135" y="15"/>
                  </a:lnTo>
                  <a:lnTo>
                    <a:pt x="139" y="15"/>
                  </a:lnTo>
                  <a:lnTo>
                    <a:pt x="141" y="18"/>
                  </a:lnTo>
                  <a:lnTo>
                    <a:pt x="146" y="23"/>
                  </a:lnTo>
                  <a:lnTo>
                    <a:pt x="148" y="25"/>
                  </a:lnTo>
                  <a:lnTo>
                    <a:pt x="151" y="25"/>
                  </a:lnTo>
                  <a:lnTo>
                    <a:pt x="155" y="24"/>
                  </a:lnTo>
                  <a:lnTo>
                    <a:pt x="158" y="20"/>
                  </a:lnTo>
                  <a:lnTo>
                    <a:pt x="167" y="16"/>
                  </a:lnTo>
                  <a:lnTo>
                    <a:pt x="174" y="15"/>
                  </a:lnTo>
                  <a:lnTo>
                    <a:pt x="181" y="14"/>
                  </a:lnTo>
                  <a:lnTo>
                    <a:pt x="189" y="12"/>
                  </a:lnTo>
                  <a:lnTo>
                    <a:pt x="191" y="9"/>
                  </a:lnTo>
                  <a:lnTo>
                    <a:pt x="192" y="7"/>
                  </a:lnTo>
                  <a:lnTo>
                    <a:pt x="194" y="2"/>
                  </a:lnTo>
                  <a:lnTo>
                    <a:pt x="198" y="1"/>
                  </a:lnTo>
                  <a:lnTo>
                    <a:pt x="202" y="0"/>
                  </a:lnTo>
                  <a:lnTo>
                    <a:pt x="203" y="0"/>
                  </a:lnTo>
                  <a:lnTo>
                    <a:pt x="207" y="0"/>
                  </a:lnTo>
                  <a:lnTo>
                    <a:pt x="209" y="0"/>
                  </a:lnTo>
                  <a:lnTo>
                    <a:pt x="213" y="2"/>
                  </a:lnTo>
                  <a:lnTo>
                    <a:pt x="215" y="4"/>
                  </a:lnTo>
                  <a:lnTo>
                    <a:pt x="216" y="7"/>
                  </a:lnTo>
                  <a:lnTo>
                    <a:pt x="218" y="10"/>
                  </a:lnTo>
                  <a:lnTo>
                    <a:pt x="221" y="14"/>
                  </a:lnTo>
                  <a:lnTo>
                    <a:pt x="223" y="20"/>
                  </a:lnTo>
                  <a:lnTo>
                    <a:pt x="224" y="22"/>
                  </a:lnTo>
                  <a:lnTo>
                    <a:pt x="224" y="25"/>
                  </a:lnTo>
                  <a:lnTo>
                    <a:pt x="227" y="29"/>
                  </a:lnTo>
                  <a:lnTo>
                    <a:pt x="230" y="33"/>
                  </a:lnTo>
                  <a:lnTo>
                    <a:pt x="230" y="34"/>
                  </a:lnTo>
                  <a:lnTo>
                    <a:pt x="232" y="37"/>
                  </a:lnTo>
                  <a:lnTo>
                    <a:pt x="235" y="43"/>
                  </a:lnTo>
                  <a:lnTo>
                    <a:pt x="238" y="45"/>
                  </a:lnTo>
                  <a:lnTo>
                    <a:pt x="240" y="48"/>
                  </a:lnTo>
                  <a:lnTo>
                    <a:pt x="241" y="51"/>
                  </a:lnTo>
                  <a:lnTo>
                    <a:pt x="243" y="54"/>
                  </a:lnTo>
                  <a:lnTo>
                    <a:pt x="247" y="57"/>
                  </a:lnTo>
                  <a:lnTo>
                    <a:pt x="250" y="60"/>
                  </a:lnTo>
                  <a:lnTo>
                    <a:pt x="252" y="69"/>
                  </a:lnTo>
                  <a:lnTo>
                    <a:pt x="254" y="73"/>
                  </a:lnTo>
                  <a:lnTo>
                    <a:pt x="255" y="76"/>
                  </a:lnTo>
                  <a:lnTo>
                    <a:pt x="255" y="82"/>
                  </a:lnTo>
                  <a:lnTo>
                    <a:pt x="255" y="84"/>
                  </a:lnTo>
                  <a:lnTo>
                    <a:pt x="254" y="89"/>
                  </a:lnTo>
                  <a:lnTo>
                    <a:pt x="251" y="99"/>
                  </a:lnTo>
                  <a:lnTo>
                    <a:pt x="250" y="106"/>
                  </a:lnTo>
                  <a:lnTo>
                    <a:pt x="251" y="110"/>
                  </a:lnTo>
                  <a:lnTo>
                    <a:pt x="251" y="113"/>
                  </a:lnTo>
                  <a:lnTo>
                    <a:pt x="252" y="115"/>
                  </a:lnTo>
                  <a:lnTo>
                    <a:pt x="252" y="118"/>
                  </a:lnTo>
                  <a:lnTo>
                    <a:pt x="252" y="121"/>
                  </a:lnTo>
                  <a:lnTo>
                    <a:pt x="252" y="122"/>
                  </a:lnTo>
                  <a:lnTo>
                    <a:pt x="250" y="123"/>
                  </a:lnTo>
                  <a:lnTo>
                    <a:pt x="250" y="124"/>
                  </a:lnTo>
                  <a:lnTo>
                    <a:pt x="251" y="125"/>
                  </a:lnTo>
                  <a:lnTo>
                    <a:pt x="253" y="127"/>
                  </a:lnTo>
                  <a:lnTo>
                    <a:pt x="254" y="13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3" name="Freeform 226">
              <a:extLst>
                <a:ext uri="{FF2B5EF4-FFF2-40B4-BE49-F238E27FC236}">
                  <a16:creationId xmlns:a16="http://schemas.microsoft.com/office/drawing/2014/main" id="{EF34B19D-F597-010D-A4BD-0F69EB8043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3148" y="7841638"/>
              <a:ext cx="164856" cy="219808"/>
            </a:xfrm>
            <a:custGeom>
              <a:avLst/>
              <a:gdLst>
                <a:gd name="T0" fmla="*/ 43 w 132"/>
                <a:gd name="T1" fmla="*/ 2 h 175"/>
                <a:gd name="T2" fmla="*/ 53 w 132"/>
                <a:gd name="T3" fmla="*/ 13 h 175"/>
                <a:gd name="T4" fmla="*/ 60 w 132"/>
                <a:gd name="T5" fmla="*/ 19 h 175"/>
                <a:gd name="T6" fmla="*/ 61 w 132"/>
                <a:gd name="T7" fmla="*/ 27 h 175"/>
                <a:gd name="T8" fmla="*/ 62 w 132"/>
                <a:gd name="T9" fmla="*/ 32 h 175"/>
                <a:gd name="T10" fmla="*/ 73 w 132"/>
                <a:gd name="T11" fmla="*/ 40 h 175"/>
                <a:gd name="T12" fmla="*/ 84 w 132"/>
                <a:gd name="T13" fmla="*/ 47 h 175"/>
                <a:gd name="T14" fmla="*/ 81 w 132"/>
                <a:gd name="T15" fmla="*/ 52 h 175"/>
                <a:gd name="T16" fmla="*/ 82 w 132"/>
                <a:gd name="T17" fmla="*/ 55 h 175"/>
                <a:gd name="T18" fmla="*/ 83 w 132"/>
                <a:gd name="T19" fmla="*/ 59 h 175"/>
                <a:gd name="T20" fmla="*/ 88 w 132"/>
                <a:gd name="T21" fmla="*/ 65 h 175"/>
                <a:gd name="T22" fmla="*/ 103 w 132"/>
                <a:gd name="T23" fmla="*/ 74 h 175"/>
                <a:gd name="T24" fmla="*/ 123 w 132"/>
                <a:gd name="T25" fmla="*/ 71 h 175"/>
                <a:gd name="T26" fmla="*/ 116 w 132"/>
                <a:gd name="T27" fmla="*/ 76 h 175"/>
                <a:gd name="T28" fmla="*/ 122 w 132"/>
                <a:gd name="T29" fmla="*/ 85 h 175"/>
                <a:gd name="T30" fmla="*/ 120 w 132"/>
                <a:gd name="T31" fmla="*/ 91 h 175"/>
                <a:gd name="T32" fmla="*/ 112 w 132"/>
                <a:gd name="T33" fmla="*/ 104 h 175"/>
                <a:gd name="T34" fmla="*/ 115 w 132"/>
                <a:gd name="T35" fmla="*/ 115 h 175"/>
                <a:gd name="T36" fmla="*/ 126 w 132"/>
                <a:gd name="T37" fmla="*/ 129 h 175"/>
                <a:gd name="T38" fmla="*/ 129 w 132"/>
                <a:gd name="T39" fmla="*/ 139 h 175"/>
                <a:gd name="T40" fmla="*/ 117 w 132"/>
                <a:gd name="T41" fmla="*/ 147 h 175"/>
                <a:gd name="T42" fmla="*/ 114 w 132"/>
                <a:gd name="T43" fmla="*/ 158 h 175"/>
                <a:gd name="T44" fmla="*/ 115 w 132"/>
                <a:gd name="T45" fmla="*/ 169 h 175"/>
                <a:gd name="T46" fmla="*/ 108 w 132"/>
                <a:gd name="T47" fmla="*/ 169 h 175"/>
                <a:gd name="T48" fmla="*/ 96 w 132"/>
                <a:gd name="T49" fmla="*/ 172 h 175"/>
                <a:gd name="T50" fmla="*/ 86 w 132"/>
                <a:gd name="T51" fmla="*/ 173 h 175"/>
                <a:gd name="T52" fmla="*/ 92 w 132"/>
                <a:gd name="T53" fmla="*/ 159 h 175"/>
                <a:gd name="T54" fmla="*/ 81 w 132"/>
                <a:gd name="T55" fmla="*/ 153 h 175"/>
                <a:gd name="T56" fmla="*/ 73 w 132"/>
                <a:gd name="T57" fmla="*/ 140 h 175"/>
                <a:gd name="T58" fmla="*/ 63 w 132"/>
                <a:gd name="T59" fmla="*/ 133 h 175"/>
                <a:gd name="T60" fmla="*/ 57 w 132"/>
                <a:gd name="T61" fmla="*/ 133 h 175"/>
                <a:gd name="T62" fmla="*/ 57 w 132"/>
                <a:gd name="T63" fmla="*/ 140 h 175"/>
                <a:gd name="T64" fmla="*/ 47 w 132"/>
                <a:gd name="T65" fmla="*/ 149 h 175"/>
                <a:gd name="T66" fmla="*/ 35 w 132"/>
                <a:gd name="T67" fmla="*/ 138 h 175"/>
                <a:gd name="T68" fmla="*/ 22 w 132"/>
                <a:gd name="T69" fmla="*/ 133 h 175"/>
                <a:gd name="T70" fmla="*/ 11 w 132"/>
                <a:gd name="T71" fmla="*/ 119 h 175"/>
                <a:gd name="T72" fmla="*/ 17 w 132"/>
                <a:gd name="T73" fmla="*/ 117 h 175"/>
                <a:gd name="T74" fmla="*/ 16 w 132"/>
                <a:gd name="T75" fmla="*/ 105 h 175"/>
                <a:gd name="T76" fmla="*/ 16 w 132"/>
                <a:gd name="T77" fmla="*/ 99 h 175"/>
                <a:gd name="T78" fmla="*/ 22 w 132"/>
                <a:gd name="T79" fmla="*/ 95 h 175"/>
                <a:gd name="T80" fmla="*/ 9 w 132"/>
                <a:gd name="T81" fmla="*/ 83 h 175"/>
                <a:gd name="T82" fmla="*/ 12 w 132"/>
                <a:gd name="T83" fmla="*/ 71 h 175"/>
                <a:gd name="T84" fmla="*/ 15 w 132"/>
                <a:gd name="T85" fmla="*/ 58 h 175"/>
                <a:gd name="T86" fmla="*/ 5 w 132"/>
                <a:gd name="T87" fmla="*/ 58 h 175"/>
                <a:gd name="T88" fmla="*/ 8 w 132"/>
                <a:gd name="T89" fmla="*/ 55 h 175"/>
                <a:gd name="T90" fmla="*/ 11 w 132"/>
                <a:gd name="T91" fmla="*/ 46 h 175"/>
                <a:gd name="T92" fmla="*/ 17 w 132"/>
                <a:gd name="T93" fmla="*/ 43 h 175"/>
                <a:gd name="T94" fmla="*/ 5 w 132"/>
                <a:gd name="T95" fmla="*/ 35 h 175"/>
                <a:gd name="T96" fmla="*/ 3 w 132"/>
                <a:gd name="T97" fmla="*/ 28 h 175"/>
                <a:gd name="T98" fmla="*/ 1 w 132"/>
                <a:gd name="T99" fmla="*/ 14 h 175"/>
                <a:gd name="T100" fmla="*/ 6 w 132"/>
                <a:gd name="T101" fmla="*/ 9 h 175"/>
                <a:gd name="T102" fmla="*/ 14 w 132"/>
                <a:gd name="T103" fmla="*/ 8 h 175"/>
                <a:gd name="T104" fmla="*/ 22 w 132"/>
                <a:gd name="T105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2" h="175">
                  <a:moveTo>
                    <a:pt x="28" y="1"/>
                  </a:moveTo>
                  <a:lnTo>
                    <a:pt x="31" y="2"/>
                  </a:lnTo>
                  <a:lnTo>
                    <a:pt x="35" y="1"/>
                  </a:lnTo>
                  <a:lnTo>
                    <a:pt x="42" y="2"/>
                  </a:lnTo>
                  <a:lnTo>
                    <a:pt x="43" y="2"/>
                  </a:lnTo>
                  <a:lnTo>
                    <a:pt x="44" y="3"/>
                  </a:lnTo>
                  <a:lnTo>
                    <a:pt x="46" y="6"/>
                  </a:lnTo>
                  <a:lnTo>
                    <a:pt x="48" y="9"/>
                  </a:lnTo>
                  <a:lnTo>
                    <a:pt x="51" y="11"/>
                  </a:lnTo>
                  <a:lnTo>
                    <a:pt x="53" y="13"/>
                  </a:lnTo>
                  <a:lnTo>
                    <a:pt x="55" y="14"/>
                  </a:lnTo>
                  <a:lnTo>
                    <a:pt x="57" y="18"/>
                  </a:lnTo>
                  <a:lnTo>
                    <a:pt x="59" y="20"/>
                  </a:lnTo>
                  <a:lnTo>
                    <a:pt x="60" y="20"/>
                  </a:lnTo>
                  <a:lnTo>
                    <a:pt x="60" y="19"/>
                  </a:lnTo>
                  <a:lnTo>
                    <a:pt x="61" y="19"/>
                  </a:lnTo>
                  <a:lnTo>
                    <a:pt x="62" y="19"/>
                  </a:lnTo>
                  <a:lnTo>
                    <a:pt x="62" y="20"/>
                  </a:lnTo>
                  <a:lnTo>
                    <a:pt x="62" y="24"/>
                  </a:lnTo>
                  <a:lnTo>
                    <a:pt x="61" y="27"/>
                  </a:lnTo>
                  <a:lnTo>
                    <a:pt x="62" y="29"/>
                  </a:lnTo>
                  <a:lnTo>
                    <a:pt x="62" y="30"/>
                  </a:lnTo>
                  <a:lnTo>
                    <a:pt x="62" y="31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4" y="34"/>
                  </a:lnTo>
                  <a:lnTo>
                    <a:pt x="67" y="37"/>
                  </a:lnTo>
                  <a:lnTo>
                    <a:pt x="69" y="39"/>
                  </a:lnTo>
                  <a:lnTo>
                    <a:pt x="72" y="40"/>
                  </a:lnTo>
                  <a:lnTo>
                    <a:pt x="73" y="40"/>
                  </a:lnTo>
                  <a:lnTo>
                    <a:pt x="75" y="43"/>
                  </a:lnTo>
                  <a:lnTo>
                    <a:pt x="80" y="44"/>
                  </a:lnTo>
                  <a:lnTo>
                    <a:pt x="82" y="45"/>
                  </a:lnTo>
                  <a:lnTo>
                    <a:pt x="84" y="46"/>
                  </a:lnTo>
                  <a:lnTo>
                    <a:pt x="84" y="47"/>
                  </a:lnTo>
                  <a:lnTo>
                    <a:pt x="84" y="48"/>
                  </a:lnTo>
                  <a:lnTo>
                    <a:pt x="84" y="49"/>
                  </a:lnTo>
                  <a:lnTo>
                    <a:pt x="82" y="50"/>
                  </a:lnTo>
                  <a:lnTo>
                    <a:pt x="82" y="52"/>
                  </a:lnTo>
                  <a:lnTo>
                    <a:pt x="81" y="52"/>
                  </a:lnTo>
                  <a:lnTo>
                    <a:pt x="80" y="52"/>
                  </a:lnTo>
                  <a:lnTo>
                    <a:pt x="80" y="53"/>
                  </a:lnTo>
                  <a:lnTo>
                    <a:pt x="80" y="54"/>
                  </a:lnTo>
                  <a:lnTo>
                    <a:pt x="80" y="55"/>
                  </a:lnTo>
                  <a:lnTo>
                    <a:pt x="82" y="55"/>
                  </a:lnTo>
                  <a:lnTo>
                    <a:pt x="84" y="56"/>
                  </a:lnTo>
                  <a:lnTo>
                    <a:pt x="85" y="57"/>
                  </a:lnTo>
                  <a:lnTo>
                    <a:pt x="85" y="58"/>
                  </a:lnTo>
                  <a:lnTo>
                    <a:pt x="85" y="59"/>
                  </a:lnTo>
                  <a:lnTo>
                    <a:pt x="83" y="59"/>
                  </a:lnTo>
                  <a:lnTo>
                    <a:pt x="81" y="59"/>
                  </a:lnTo>
                  <a:lnTo>
                    <a:pt x="80" y="60"/>
                  </a:lnTo>
                  <a:lnTo>
                    <a:pt x="80" y="61"/>
                  </a:lnTo>
                  <a:lnTo>
                    <a:pt x="85" y="63"/>
                  </a:lnTo>
                  <a:lnTo>
                    <a:pt x="88" y="65"/>
                  </a:lnTo>
                  <a:lnTo>
                    <a:pt x="89" y="66"/>
                  </a:lnTo>
                  <a:lnTo>
                    <a:pt x="92" y="68"/>
                  </a:lnTo>
                  <a:lnTo>
                    <a:pt x="98" y="68"/>
                  </a:lnTo>
                  <a:lnTo>
                    <a:pt x="101" y="71"/>
                  </a:lnTo>
                  <a:lnTo>
                    <a:pt x="103" y="74"/>
                  </a:lnTo>
                  <a:lnTo>
                    <a:pt x="107" y="73"/>
                  </a:lnTo>
                  <a:lnTo>
                    <a:pt x="112" y="68"/>
                  </a:lnTo>
                  <a:lnTo>
                    <a:pt x="116" y="66"/>
                  </a:lnTo>
                  <a:lnTo>
                    <a:pt x="121" y="69"/>
                  </a:lnTo>
                  <a:lnTo>
                    <a:pt x="123" y="71"/>
                  </a:lnTo>
                  <a:lnTo>
                    <a:pt x="124" y="72"/>
                  </a:lnTo>
                  <a:lnTo>
                    <a:pt x="123" y="73"/>
                  </a:lnTo>
                  <a:lnTo>
                    <a:pt x="120" y="73"/>
                  </a:lnTo>
                  <a:lnTo>
                    <a:pt x="118" y="74"/>
                  </a:lnTo>
                  <a:lnTo>
                    <a:pt x="116" y="76"/>
                  </a:lnTo>
                  <a:lnTo>
                    <a:pt x="116" y="78"/>
                  </a:lnTo>
                  <a:lnTo>
                    <a:pt x="117" y="81"/>
                  </a:lnTo>
                  <a:lnTo>
                    <a:pt x="119" y="83"/>
                  </a:lnTo>
                  <a:lnTo>
                    <a:pt x="121" y="84"/>
                  </a:lnTo>
                  <a:lnTo>
                    <a:pt x="122" y="85"/>
                  </a:lnTo>
                  <a:lnTo>
                    <a:pt x="122" y="87"/>
                  </a:lnTo>
                  <a:lnTo>
                    <a:pt x="123" y="87"/>
                  </a:lnTo>
                  <a:lnTo>
                    <a:pt x="121" y="88"/>
                  </a:lnTo>
                  <a:lnTo>
                    <a:pt x="120" y="89"/>
                  </a:lnTo>
                  <a:lnTo>
                    <a:pt x="120" y="91"/>
                  </a:lnTo>
                  <a:lnTo>
                    <a:pt x="120" y="95"/>
                  </a:lnTo>
                  <a:lnTo>
                    <a:pt x="115" y="97"/>
                  </a:lnTo>
                  <a:lnTo>
                    <a:pt x="114" y="98"/>
                  </a:lnTo>
                  <a:lnTo>
                    <a:pt x="113" y="99"/>
                  </a:lnTo>
                  <a:lnTo>
                    <a:pt x="112" y="104"/>
                  </a:lnTo>
                  <a:lnTo>
                    <a:pt x="112" y="107"/>
                  </a:lnTo>
                  <a:lnTo>
                    <a:pt x="113" y="109"/>
                  </a:lnTo>
                  <a:lnTo>
                    <a:pt x="113" y="111"/>
                  </a:lnTo>
                  <a:lnTo>
                    <a:pt x="114" y="113"/>
                  </a:lnTo>
                  <a:lnTo>
                    <a:pt x="115" y="115"/>
                  </a:lnTo>
                  <a:lnTo>
                    <a:pt x="116" y="119"/>
                  </a:lnTo>
                  <a:lnTo>
                    <a:pt x="118" y="122"/>
                  </a:lnTo>
                  <a:lnTo>
                    <a:pt x="123" y="124"/>
                  </a:lnTo>
                  <a:lnTo>
                    <a:pt x="125" y="126"/>
                  </a:lnTo>
                  <a:lnTo>
                    <a:pt x="126" y="129"/>
                  </a:lnTo>
                  <a:lnTo>
                    <a:pt x="127" y="130"/>
                  </a:lnTo>
                  <a:lnTo>
                    <a:pt x="131" y="134"/>
                  </a:lnTo>
                  <a:lnTo>
                    <a:pt x="131" y="135"/>
                  </a:lnTo>
                  <a:lnTo>
                    <a:pt x="131" y="137"/>
                  </a:lnTo>
                  <a:lnTo>
                    <a:pt x="129" y="139"/>
                  </a:lnTo>
                  <a:lnTo>
                    <a:pt x="127" y="141"/>
                  </a:lnTo>
                  <a:lnTo>
                    <a:pt x="126" y="142"/>
                  </a:lnTo>
                  <a:lnTo>
                    <a:pt x="123" y="146"/>
                  </a:lnTo>
                  <a:lnTo>
                    <a:pt x="118" y="147"/>
                  </a:lnTo>
                  <a:lnTo>
                    <a:pt x="117" y="147"/>
                  </a:lnTo>
                  <a:lnTo>
                    <a:pt x="115" y="148"/>
                  </a:lnTo>
                  <a:lnTo>
                    <a:pt x="114" y="151"/>
                  </a:lnTo>
                  <a:lnTo>
                    <a:pt x="115" y="153"/>
                  </a:lnTo>
                  <a:lnTo>
                    <a:pt x="115" y="154"/>
                  </a:lnTo>
                  <a:lnTo>
                    <a:pt x="114" y="158"/>
                  </a:lnTo>
                  <a:lnTo>
                    <a:pt x="115" y="161"/>
                  </a:lnTo>
                  <a:lnTo>
                    <a:pt x="117" y="163"/>
                  </a:lnTo>
                  <a:lnTo>
                    <a:pt x="117" y="164"/>
                  </a:lnTo>
                  <a:lnTo>
                    <a:pt x="117" y="165"/>
                  </a:lnTo>
                  <a:lnTo>
                    <a:pt x="115" y="169"/>
                  </a:lnTo>
                  <a:lnTo>
                    <a:pt x="114" y="170"/>
                  </a:lnTo>
                  <a:lnTo>
                    <a:pt x="112" y="171"/>
                  </a:lnTo>
                  <a:lnTo>
                    <a:pt x="110" y="171"/>
                  </a:lnTo>
                  <a:lnTo>
                    <a:pt x="109" y="170"/>
                  </a:lnTo>
                  <a:lnTo>
                    <a:pt x="108" y="169"/>
                  </a:lnTo>
                  <a:lnTo>
                    <a:pt x="105" y="171"/>
                  </a:lnTo>
                  <a:lnTo>
                    <a:pt x="102" y="172"/>
                  </a:lnTo>
                  <a:lnTo>
                    <a:pt x="99" y="171"/>
                  </a:lnTo>
                  <a:lnTo>
                    <a:pt x="98" y="171"/>
                  </a:lnTo>
                  <a:lnTo>
                    <a:pt x="96" y="172"/>
                  </a:lnTo>
                  <a:lnTo>
                    <a:pt x="94" y="172"/>
                  </a:lnTo>
                  <a:lnTo>
                    <a:pt x="92" y="174"/>
                  </a:lnTo>
                  <a:lnTo>
                    <a:pt x="88" y="174"/>
                  </a:lnTo>
                  <a:lnTo>
                    <a:pt x="87" y="174"/>
                  </a:lnTo>
                  <a:lnTo>
                    <a:pt x="86" y="173"/>
                  </a:lnTo>
                  <a:lnTo>
                    <a:pt x="85" y="170"/>
                  </a:lnTo>
                  <a:lnTo>
                    <a:pt x="85" y="170"/>
                  </a:lnTo>
                  <a:lnTo>
                    <a:pt x="88" y="168"/>
                  </a:lnTo>
                  <a:lnTo>
                    <a:pt x="88" y="167"/>
                  </a:lnTo>
                  <a:lnTo>
                    <a:pt x="92" y="159"/>
                  </a:lnTo>
                  <a:lnTo>
                    <a:pt x="93" y="157"/>
                  </a:lnTo>
                  <a:lnTo>
                    <a:pt x="93" y="156"/>
                  </a:lnTo>
                  <a:lnTo>
                    <a:pt x="92" y="156"/>
                  </a:lnTo>
                  <a:lnTo>
                    <a:pt x="90" y="156"/>
                  </a:lnTo>
                  <a:lnTo>
                    <a:pt x="81" y="153"/>
                  </a:lnTo>
                  <a:lnTo>
                    <a:pt x="82" y="149"/>
                  </a:lnTo>
                  <a:lnTo>
                    <a:pt x="79" y="147"/>
                  </a:lnTo>
                  <a:lnTo>
                    <a:pt x="76" y="145"/>
                  </a:lnTo>
                  <a:lnTo>
                    <a:pt x="75" y="143"/>
                  </a:lnTo>
                  <a:lnTo>
                    <a:pt x="73" y="140"/>
                  </a:lnTo>
                  <a:lnTo>
                    <a:pt x="71" y="138"/>
                  </a:lnTo>
                  <a:lnTo>
                    <a:pt x="68" y="137"/>
                  </a:lnTo>
                  <a:lnTo>
                    <a:pt x="65" y="135"/>
                  </a:lnTo>
                  <a:lnTo>
                    <a:pt x="63" y="134"/>
                  </a:lnTo>
                  <a:lnTo>
                    <a:pt x="63" y="133"/>
                  </a:lnTo>
                  <a:lnTo>
                    <a:pt x="63" y="131"/>
                  </a:lnTo>
                  <a:lnTo>
                    <a:pt x="62" y="130"/>
                  </a:lnTo>
                  <a:lnTo>
                    <a:pt x="61" y="130"/>
                  </a:lnTo>
                  <a:lnTo>
                    <a:pt x="59" y="132"/>
                  </a:lnTo>
                  <a:lnTo>
                    <a:pt x="57" y="133"/>
                  </a:lnTo>
                  <a:lnTo>
                    <a:pt x="56" y="134"/>
                  </a:lnTo>
                  <a:lnTo>
                    <a:pt x="57" y="136"/>
                  </a:lnTo>
                  <a:lnTo>
                    <a:pt x="58" y="137"/>
                  </a:lnTo>
                  <a:lnTo>
                    <a:pt x="57" y="139"/>
                  </a:lnTo>
                  <a:lnTo>
                    <a:pt x="57" y="140"/>
                  </a:lnTo>
                  <a:lnTo>
                    <a:pt x="52" y="143"/>
                  </a:lnTo>
                  <a:lnTo>
                    <a:pt x="51" y="145"/>
                  </a:lnTo>
                  <a:lnTo>
                    <a:pt x="52" y="147"/>
                  </a:lnTo>
                  <a:lnTo>
                    <a:pt x="52" y="148"/>
                  </a:lnTo>
                  <a:lnTo>
                    <a:pt x="47" y="149"/>
                  </a:lnTo>
                  <a:lnTo>
                    <a:pt x="48" y="148"/>
                  </a:lnTo>
                  <a:lnTo>
                    <a:pt x="47" y="146"/>
                  </a:lnTo>
                  <a:lnTo>
                    <a:pt x="45" y="145"/>
                  </a:lnTo>
                  <a:lnTo>
                    <a:pt x="42" y="143"/>
                  </a:lnTo>
                  <a:lnTo>
                    <a:pt x="35" y="138"/>
                  </a:lnTo>
                  <a:lnTo>
                    <a:pt x="32" y="137"/>
                  </a:lnTo>
                  <a:lnTo>
                    <a:pt x="30" y="137"/>
                  </a:lnTo>
                  <a:lnTo>
                    <a:pt x="26" y="134"/>
                  </a:lnTo>
                  <a:lnTo>
                    <a:pt x="24" y="134"/>
                  </a:lnTo>
                  <a:lnTo>
                    <a:pt x="22" y="133"/>
                  </a:lnTo>
                  <a:lnTo>
                    <a:pt x="18" y="127"/>
                  </a:lnTo>
                  <a:lnTo>
                    <a:pt x="14" y="124"/>
                  </a:lnTo>
                  <a:lnTo>
                    <a:pt x="12" y="122"/>
                  </a:lnTo>
                  <a:lnTo>
                    <a:pt x="11" y="120"/>
                  </a:lnTo>
                  <a:lnTo>
                    <a:pt x="11" y="119"/>
                  </a:lnTo>
                  <a:lnTo>
                    <a:pt x="11" y="118"/>
                  </a:lnTo>
                  <a:lnTo>
                    <a:pt x="13" y="116"/>
                  </a:lnTo>
                  <a:lnTo>
                    <a:pt x="14" y="116"/>
                  </a:lnTo>
                  <a:lnTo>
                    <a:pt x="16" y="116"/>
                  </a:lnTo>
                  <a:lnTo>
                    <a:pt x="17" y="117"/>
                  </a:lnTo>
                  <a:lnTo>
                    <a:pt x="19" y="117"/>
                  </a:lnTo>
                  <a:lnTo>
                    <a:pt x="20" y="116"/>
                  </a:lnTo>
                  <a:lnTo>
                    <a:pt x="21" y="113"/>
                  </a:lnTo>
                  <a:lnTo>
                    <a:pt x="21" y="111"/>
                  </a:lnTo>
                  <a:lnTo>
                    <a:pt x="16" y="105"/>
                  </a:lnTo>
                  <a:lnTo>
                    <a:pt x="13" y="101"/>
                  </a:lnTo>
                  <a:lnTo>
                    <a:pt x="12" y="99"/>
                  </a:lnTo>
                  <a:lnTo>
                    <a:pt x="13" y="99"/>
                  </a:lnTo>
                  <a:lnTo>
                    <a:pt x="14" y="98"/>
                  </a:lnTo>
                  <a:lnTo>
                    <a:pt x="16" y="99"/>
                  </a:lnTo>
                  <a:lnTo>
                    <a:pt x="19" y="99"/>
                  </a:lnTo>
                  <a:lnTo>
                    <a:pt x="22" y="98"/>
                  </a:lnTo>
                  <a:lnTo>
                    <a:pt x="24" y="98"/>
                  </a:lnTo>
                  <a:lnTo>
                    <a:pt x="24" y="96"/>
                  </a:lnTo>
                  <a:lnTo>
                    <a:pt x="22" y="95"/>
                  </a:lnTo>
                  <a:lnTo>
                    <a:pt x="19" y="91"/>
                  </a:lnTo>
                  <a:lnTo>
                    <a:pt x="16" y="88"/>
                  </a:lnTo>
                  <a:lnTo>
                    <a:pt x="12" y="85"/>
                  </a:lnTo>
                  <a:lnTo>
                    <a:pt x="10" y="85"/>
                  </a:lnTo>
                  <a:lnTo>
                    <a:pt x="9" y="83"/>
                  </a:lnTo>
                  <a:lnTo>
                    <a:pt x="9" y="82"/>
                  </a:lnTo>
                  <a:lnTo>
                    <a:pt x="9" y="79"/>
                  </a:lnTo>
                  <a:lnTo>
                    <a:pt x="9" y="76"/>
                  </a:lnTo>
                  <a:lnTo>
                    <a:pt x="10" y="74"/>
                  </a:lnTo>
                  <a:lnTo>
                    <a:pt x="12" y="71"/>
                  </a:lnTo>
                  <a:lnTo>
                    <a:pt x="14" y="67"/>
                  </a:lnTo>
                  <a:lnTo>
                    <a:pt x="16" y="63"/>
                  </a:lnTo>
                  <a:lnTo>
                    <a:pt x="16" y="60"/>
                  </a:lnTo>
                  <a:lnTo>
                    <a:pt x="16" y="59"/>
                  </a:lnTo>
                  <a:lnTo>
                    <a:pt x="15" y="58"/>
                  </a:lnTo>
                  <a:lnTo>
                    <a:pt x="12" y="57"/>
                  </a:lnTo>
                  <a:lnTo>
                    <a:pt x="9" y="58"/>
                  </a:lnTo>
                  <a:lnTo>
                    <a:pt x="6" y="59"/>
                  </a:lnTo>
                  <a:lnTo>
                    <a:pt x="5" y="59"/>
                  </a:lnTo>
                  <a:lnTo>
                    <a:pt x="5" y="58"/>
                  </a:lnTo>
                  <a:lnTo>
                    <a:pt x="5" y="57"/>
                  </a:lnTo>
                  <a:lnTo>
                    <a:pt x="6" y="57"/>
                  </a:lnTo>
                  <a:lnTo>
                    <a:pt x="7" y="57"/>
                  </a:lnTo>
                  <a:lnTo>
                    <a:pt x="8" y="57"/>
                  </a:lnTo>
                  <a:lnTo>
                    <a:pt x="8" y="55"/>
                  </a:lnTo>
                  <a:lnTo>
                    <a:pt x="7" y="48"/>
                  </a:lnTo>
                  <a:lnTo>
                    <a:pt x="9" y="47"/>
                  </a:lnTo>
                  <a:lnTo>
                    <a:pt x="9" y="46"/>
                  </a:lnTo>
                  <a:lnTo>
                    <a:pt x="10" y="44"/>
                  </a:lnTo>
                  <a:lnTo>
                    <a:pt x="11" y="46"/>
                  </a:lnTo>
                  <a:lnTo>
                    <a:pt x="14" y="46"/>
                  </a:lnTo>
                  <a:lnTo>
                    <a:pt x="17" y="46"/>
                  </a:lnTo>
                  <a:lnTo>
                    <a:pt x="17" y="45"/>
                  </a:lnTo>
                  <a:lnTo>
                    <a:pt x="17" y="44"/>
                  </a:lnTo>
                  <a:lnTo>
                    <a:pt x="17" y="43"/>
                  </a:lnTo>
                  <a:lnTo>
                    <a:pt x="16" y="43"/>
                  </a:lnTo>
                  <a:lnTo>
                    <a:pt x="16" y="41"/>
                  </a:lnTo>
                  <a:lnTo>
                    <a:pt x="14" y="41"/>
                  </a:lnTo>
                  <a:lnTo>
                    <a:pt x="8" y="38"/>
                  </a:lnTo>
                  <a:lnTo>
                    <a:pt x="5" y="35"/>
                  </a:lnTo>
                  <a:lnTo>
                    <a:pt x="5" y="32"/>
                  </a:lnTo>
                  <a:lnTo>
                    <a:pt x="6" y="31"/>
                  </a:lnTo>
                  <a:lnTo>
                    <a:pt x="7" y="30"/>
                  </a:lnTo>
                  <a:lnTo>
                    <a:pt x="6" y="30"/>
                  </a:lnTo>
                  <a:lnTo>
                    <a:pt x="3" y="28"/>
                  </a:lnTo>
                  <a:lnTo>
                    <a:pt x="2" y="26"/>
                  </a:lnTo>
                  <a:lnTo>
                    <a:pt x="3" y="24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1" y="14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5" y="10"/>
                  </a:lnTo>
                  <a:lnTo>
                    <a:pt x="6" y="9"/>
                  </a:lnTo>
                  <a:lnTo>
                    <a:pt x="7" y="8"/>
                  </a:lnTo>
                  <a:lnTo>
                    <a:pt x="8" y="7"/>
                  </a:lnTo>
                  <a:lnTo>
                    <a:pt x="10" y="9"/>
                  </a:lnTo>
                  <a:lnTo>
                    <a:pt x="11" y="9"/>
                  </a:lnTo>
                  <a:lnTo>
                    <a:pt x="14" y="8"/>
                  </a:lnTo>
                  <a:lnTo>
                    <a:pt x="16" y="7"/>
                  </a:lnTo>
                  <a:lnTo>
                    <a:pt x="17" y="6"/>
                  </a:lnTo>
                  <a:lnTo>
                    <a:pt x="18" y="5"/>
                  </a:lnTo>
                  <a:lnTo>
                    <a:pt x="19" y="4"/>
                  </a:lnTo>
                  <a:lnTo>
                    <a:pt x="22" y="1"/>
                  </a:lnTo>
                  <a:lnTo>
                    <a:pt x="24" y="0"/>
                  </a:lnTo>
                  <a:lnTo>
                    <a:pt x="2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4" name="Freeform 228">
              <a:extLst>
                <a:ext uri="{FF2B5EF4-FFF2-40B4-BE49-F238E27FC236}">
                  <a16:creationId xmlns:a16="http://schemas.microsoft.com/office/drawing/2014/main" id="{11A57131-B164-B2BE-ED92-7C1B42B09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55417" y="6077683"/>
              <a:ext cx="516548" cy="1186962"/>
            </a:xfrm>
            <a:custGeom>
              <a:avLst/>
              <a:gdLst>
                <a:gd name="T0" fmla="*/ 184 w 416"/>
                <a:gd name="T1" fmla="*/ 846 h 951"/>
                <a:gd name="T2" fmla="*/ 182 w 416"/>
                <a:gd name="T3" fmla="*/ 865 h 951"/>
                <a:gd name="T4" fmla="*/ 246 w 416"/>
                <a:gd name="T5" fmla="*/ 834 h 951"/>
                <a:gd name="T6" fmla="*/ 225 w 416"/>
                <a:gd name="T7" fmla="*/ 856 h 951"/>
                <a:gd name="T8" fmla="*/ 232 w 416"/>
                <a:gd name="T9" fmla="*/ 812 h 951"/>
                <a:gd name="T10" fmla="*/ 254 w 416"/>
                <a:gd name="T11" fmla="*/ 805 h 951"/>
                <a:gd name="T12" fmla="*/ 232 w 416"/>
                <a:gd name="T13" fmla="*/ 731 h 951"/>
                <a:gd name="T14" fmla="*/ 241 w 416"/>
                <a:gd name="T15" fmla="*/ 703 h 951"/>
                <a:gd name="T16" fmla="*/ 383 w 416"/>
                <a:gd name="T17" fmla="*/ 272 h 951"/>
                <a:gd name="T18" fmla="*/ 356 w 416"/>
                <a:gd name="T19" fmla="*/ 272 h 951"/>
                <a:gd name="T20" fmla="*/ 344 w 416"/>
                <a:gd name="T21" fmla="*/ 291 h 951"/>
                <a:gd name="T22" fmla="*/ 334 w 416"/>
                <a:gd name="T23" fmla="*/ 307 h 951"/>
                <a:gd name="T24" fmla="*/ 328 w 416"/>
                <a:gd name="T25" fmla="*/ 328 h 951"/>
                <a:gd name="T26" fmla="*/ 330 w 416"/>
                <a:gd name="T27" fmla="*/ 375 h 951"/>
                <a:gd name="T28" fmla="*/ 274 w 416"/>
                <a:gd name="T29" fmla="*/ 442 h 951"/>
                <a:gd name="T30" fmla="*/ 245 w 416"/>
                <a:gd name="T31" fmla="*/ 457 h 951"/>
                <a:gd name="T32" fmla="*/ 232 w 416"/>
                <a:gd name="T33" fmla="*/ 472 h 951"/>
                <a:gd name="T34" fmla="*/ 221 w 416"/>
                <a:gd name="T35" fmla="*/ 489 h 951"/>
                <a:gd name="T36" fmla="*/ 216 w 416"/>
                <a:gd name="T37" fmla="*/ 498 h 951"/>
                <a:gd name="T38" fmla="*/ 200 w 416"/>
                <a:gd name="T39" fmla="*/ 509 h 951"/>
                <a:gd name="T40" fmla="*/ 199 w 416"/>
                <a:gd name="T41" fmla="*/ 553 h 951"/>
                <a:gd name="T42" fmla="*/ 191 w 416"/>
                <a:gd name="T43" fmla="*/ 585 h 951"/>
                <a:gd name="T44" fmla="*/ 195 w 416"/>
                <a:gd name="T45" fmla="*/ 629 h 951"/>
                <a:gd name="T46" fmla="*/ 219 w 416"/>
                <a:gd name="T47" fmla="*/ 641 h 951"/>
                <a:gd name="T48" fmla="*/ 249 w 416"/>
                <a:gd name="T49" fmla="*/ 677 h 951"/>
                <a:gd name="T50" fmla="*/ 226 w 416"/>
                <a:gd name="T51" fmla="*/ 710 h 951"/>
                <a:gd name="T52" fmla="*/ 204 w 416"/>
                <a:gd name="T53" fmla="*/ 703 h 951"/>
                <a:gd name="T54" fmla="*/ 163 w 416"/>
                <a:gd name="T55" fmla="*/ 706 h 951"/>
                <a:gd name="T56" fmla="*/ 202 w 416"/>
                <a:gd name="T57" fmla="*/ 718 h 951"/>
                <a:gd name="T58" fmla="*/ 235 w 416"/>
                <a:gd name="T59" fmla="*/ 711 h 951"/>
                <a:gd name="T60" fmla="*/ 213 w 416"/>
                <a:gd name="T61" fmla="*/ 739 h 951"/>
                <a:gd name="T62" fmla="*/ 166 w 416"/>
                <a:gd name="T63" fmla="*/ 759 h 951"/>
                <a:gd name="T64" fmla="*/ 178 w 416"/>
                <a:gd name="T65" fmla="*/ 788 h 951"/>
                <a:gd name="T66" fmla="*/ 171 w 416"/>
                <a:gd name="T67" fmla="*/ 845 h 951"/>
                <a:gd name="T68" fmla="*/ 150 w 416"/>
                <a:gd name="T69" fmla="*/ 907 h 951"/>
                <a:gd name="T70" fmla="*/ 109 w 416"/>
                <a:gd name="T71" fmla="*/ 911 h 951"/>
                <a:gd name="T72" fmla="*/ 85 w 416"/>
                <a:gd name="T73" fmla="*/ 946 h 951"/>
                <a:gd name="T74" fmla="*/ 47 w 416"/>
                <a:gd name="T75" fmla="*/ 906 h 951"/>
                <a:gd name="T76" fmla="*/ 52 w 416"/>
                <a:gd name="T77" fmla="*/ 888 h 951"/>
                <a:gd name="T78" fmla="*/ 27 w 416"/>
                <a:gd name="T79" fmla="*/ 831 h 951"/>
                <a:gd name="T80" fmla="*/ 6 w 416"/>
                <a:gd name="T81" fmla="*/ 774 h 951"/>
                <a:gd name="T82" fmla="*/ 5 w 416"/>
                <a:gd name="T83" fmla="*/ 731 h 951"/>
                <a:gd name="T84" fmla="*/ 18 w 416"/>
                <a:gd name="T85" fmla="*/ 700 h 951"/>
                <a:gd name="T86" fmla="*/ 45 w 416"/>
                <a:gd name="T87" fmla="*/ 659 h 951"/>
                <a:gd name="T88" fmla="*/ 50 w 416"/>
                <a:gd name="T89" fmla="*/ 607 h 951"/>
                <a:gd name="T90" fmla="*/ 37 w 416"/>
                <a:gd name="T91" fmla="*/ 567 h 951"/>
                <a:gd name="T92" fmla="*/ 31 w 416"/>
                <a:gd name="T93" fmla="*/ 480 h 951"/>
                <a:gd name="T94" fmla="*/ 49 w 416"/>
                <a:gd name="T95" fmla="*/ 408 h 951"/>
                <a:gd name="T96" fmla="*/ 96 w 416"/>
                <a:gd name="T97" fmla="*/ 391 h 951"/>
                <a:gd name="T98" fmla="*/ 107 w 416"/>
                <a:gd name="T99" fmla="*/ 307 h 951"/>
                <a:gd name="T100" fmla="*/ 135 w 416"/>
                <a:gd name="T101" fmla="*/ 233 h 951"/>
                <a:gd name="T102" fmla="*/ 165 w 416"/>
                <a:gd name="T103" fmla="*/ 147 h 951"/>
                <a:gd name="T104" fmla="*/ 205 w 416"/>
                <a:gd name="T105" fmla="*/ 85 h 951"/>
                <a:gd name="T106" fmla="*/ 243 w 416"/>
                <a:gd name="T107" fmla="*/ 47 h 951"/>
                <a:gd name="T108" fmla="*/ 287 w 416"/>
                <a:gd name="T109" fmla="*/ 37 h 951"/>
                <a:gd name="T110" fmla="*/ 311 w 416"/>
                <a:gd name="T111" fmla="*/ 6 h 951"/>
                <a:gd name="T112" fmla="*/ 346 w 416"/>
                <a:gd name="T113" fmla="*/ 45 h 951"/>
                <a:gd name="T114" fmla="*/ 393 w 416"/>
                <a:gd name="T115" fmla="*/ 89 h 951"/>
                <a:gd name="T116" fmla="*/ 392 w 416"/>
                <a:gd name="T117" fmla="*/ 133 h 951"/>
                <a:gd name="T118" fmla="*/ 398 w 416"/>
                <a:gd name="T119" fmla="*/ 158 h 951"/>
                <a:gd name="T120" fmla="*/ 407 w 416"/>
                <a:gd name="T121" fmla="*/ 203 h 951"/>
                <a:gd name="T122" fmla="*/ 407 w 416"/>
                <a:gd name="T123" fmla="*/ 241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16" h="951">
                  <a:moveTo>
                    <a:pt x="172" y="897"/>
                  </a:moveTo>
                  <a:lnTo>
                    <a:pt x="171" y="900"/>
                  </a:lnTo>
                  <a:lnTo>
                    <a:pt x="169" y="900"/>
                  </a:lnTo>
                  <a:lnTo>
                    <a:pt x="168" y="896"/>
                  </a:lnTo>
                  <a:lnTo>
                    <a:pt x="168" y="886"/>
                  </a:lnTo>
                  <a:lnTo>
                    <a:pt x="169" y="881"/>
                  </a:lnTo>
                  <a:lnTo>
                    <a:pt x="176" y="864"/>
                  </a:lnTo>
                  <a:lnTo>
                    <a:pt x="178" y="862"/>
                  </a:lnTo>
                  <a:lnTo>
                    <a:pt x="183" y="851"/>
                  </a:lnTo>
                  <a:lnTo>
                    <a:pt x="184" y="846"/>
                  </a:lnTo>
                  <a:lnTo>
                    <a:pt x="186" y="841"/>
                  </a:lnTo>
                  <a:lnTo>
                    <a:pt x="187" y="837"/>
                  </a:lnTo>
                  <a:lnTo>
                    <a:pt x="188" y="836"/>
                  </a:lnTo>
                  <a:lnTo>
                    <a:pt x="190" y="837"/>
                  </a:lnTo>
                  <a:lnTo>
                    <a:pt x="191" y="837"/>
                  </a:lnTo>
                  <a:lnTo>
                    <a:pt x="189" y="840"/>
                  </a:lnTo>
                  <a:lnTo>
                    <a:pt x="189" y="843"/>
                  </a:lnTo>
                  <a:lnTo>
                    <a:pt x="189" y="844"/>
                  </a:lnTo>
                  <a:lnTo>
                    <a:pt x="183" y="857"/>
                  </a:lnTo>
                  <a:lnTo>
                    <a:pt x="182" y="865"/>
                  </a:lnTo>
                  <a:lnTo>
                    <a:pt x="180" y="867"/>
                  </a:lnTo>
                  <a:lnTo>
                    <a:pt x="172" y="897"/>
                  </a:lnTo>
                  <a:close/>
                  <a:moveTo>
                    <a:pt x="253" y="807"/>
                  </a:moveTo>
                  <a:lnTo>
                    <a:pt x="251" y="808"/>
                  </a:lnTo>
                  <a:lnTo>
                    <a:pt x="249" y="812"/>
                  </a:lnTo>
                  <a:lnTo>
                    <a:pt x="247" y="813"/>
                  </a:lnTo>
                  <a:lnTo>
                    <a:pt x="245" y="815"/>
                  </a:lnTo>
                  <a:lnTo>
                    <a:pt x="245" y="828"/>
                  </a:lnTo>
                  <a:lnTo>
                    <a:pt x="248" y="833"/>
                  </a:lnTo>
                  <a:lnTo>
                    <a:pt x="246" y="834"/>
                  </a:lnTo>
                  <a:lnTo>
                    <a:pt x="244" y="835"/>
                  </a:lnTo>
                  <a:lnTo>
                    <a:pt x="243" y="837"/>
                  </a:lnTo>
                  <a:lnTo>
                    <a:pt x="241" y="842"/>
                  </a:lnTo>
                  <a:lnTo>
                    <a:pt x="236" y="845"/>
                  </a:lnTo>
                  <a:lnTo>
                    <a:pt x="234" y="846"/>
                  </a:lnTo>
                  <a:lnTo>
                    <a:pt x="232" y="851"/>
                  </a:lnTo>
                  <a:lnTo>
                    <a:pt x="230" y="857"/>
                  </a:lnTo>
                  <a:lnTo>
                    <a:pt x="227" y="860"/>
                  </a:lnTo>
                  <a:lnTo>
                    <a:pt x="224" y="861"/>
                  </a:lnTo>
                  <a:lnTo>
                    <a:pt x="225" y="856"/>
                  </a:lnTo>
                  <a:lnTo>
                    <a:pt x="228" y="851"/>
                  </a:lnTo>
                  <a:lnTo>
                    <a:pt x="225" y="848"/>
                  </a:lnTo>
                  <a:lnTo>
                    <a:pt x="224" y="844"/>
                  </a:lnTo>
                  <a:lnTo>
                    <a:pt x="223" y="840"/>
                  </a:lnTo>
                  <a:lnTo>
                    <a:pt x="224" y="836"/>
                  </a:lnTo>
                  <a:lnTo>
                    <a:pt x="223" y="830"/>
                  </a:lnTo>
                  <a:lnTo>
                    <a:pt x="223" y="823"/>
                  </a:lnTo>
                  <a:lnTo>
                    <a:pt x="225" y="820"/>
                  </a:lnTo>
                  <a:lnTo>
                    <a:pt x="228" y="818"/>
                  </a:lnTo>
                  <a:lnTo>
                    <a:pt x="232" y="812"/>
                  </a:lnTo>
                  <a:lnTo>
                    <a:pt x="236" y="807"/>
                  </a:lnTo>
                  <a:lnTo>
                    <a:pt x="242" y="806"/>
                  </a:lnTo>
                  <a:lnTo>
                    <a:pt x="245" y="807"/>
                  </a:lnTo>
                  <a:lnTo>
                    <a:pt x="246" y="803"/>
                  </a:lnTo>
                  <a:lnTo>
                    <a:pt x="247" y="802"/>
                  </a:lnTo>
                  <a:lnTo>
                    <a:pt x="249" y="803"/>
                  </a:lnTo>
                  <a:lnTo>
                    <a:pt x="253" y="807"/>
                  </a:lnTo>
                  <a:close/>
                  <a:moveTo>
                    <a:pt x="256" y="802"/>
                  </a:moveTo>
                  <a:lnTo>
                    <a:pt x="256" y="806"/>
                  </a:lnTo>
                  <a:lnTo>
                    <a:pt x="254" y="805"/>
                  </a:lnTo>
                  <a:lnTo>
                    <a:pt x="252" y="802"/>
                  </a:lnTo>
                  <a:lnTo>
                    <a:pt x="255" y="798"/>
                  </a:lnTo>
                  <a:lnTo>
                    <a:pt x="260" y="798"/>
                  </a:lnTo>
                  <a:lnTo>
                    <a:pt x="262" y="799"/>
                  </a:lnTo>
                  <a:lnTo>
                    <a:pt x="256" y="802"/>
                  </a:lnTo>
                  <a:close/>
                  <a:moveTo>
                    <a:pt x="232" y="735"/>
                  </a:moveTo>
                  <a:lnTo>
                    <a:pt x="231" y="735"/>
                  </a:lnTo>
                  <a:lnTo>
                    <a:pt x="230" y="735"/>
                  </a:lnTo>
                  <a:lnTo>
                    <a:pt x="231" y="732"/>
                  </a:lnTo>
                  <a:lnTo>
                    <a:pt x="232" y="731"/>
                  </a:lnTo>
                  <a:lnTo>
                    <a:pt x="234" y="730"/>
                  </a:lnTo>
                  <a:lnTo>
                    <a:pt x="235" y="730"/>
                  </a:lnTo>
                  <a:lnTo>
                    <a:pt x="232" y="735"/>
                  </a:lnTo>
                  <a:close/>
                  <a:moveTo>
                    <a:pt x="238" y="707"/>
                  </a:moveTo>
                  <a:lnTo>
                    <a:pt x="237" y="709"/>
                  </a:lnTo>
                  <a:lnTo>
                    <a:pt x="236" y="706"/>
                  </a:lnTo>
                  <a:lnTo>
                    <a:pt x="236" y="706"/>
                  </a:lnTo>
                  <a:lnTo>
                    <a:pt x="237" y="703"/>
                  </a:lnTo>
                  <a:lnTo>
                    <a:pt x="239" y="702"/>
                  </a:lnTo>
                  <a:lnTo>
                    <a:pt x="241" y="703"/>
                  </a:lnTo>
                  <a:lnTo>
                    <a:pt x="241" y="703"/>
                  </a:lnTo>
                  <a:lnTo>
                    <a:pt x="239" y="706"/>
                  </a:lnTo>
                  <a:lnTo>
                    <a:pt x="238" y="707"/>
                  </a:lnTo>
                  <a:close/>
                  <a:moveTo>
                    <a:pt x="415" y="268"/>
                  </a:moveTo>
                  <a:lnTo>
                    <a:pt x="407" y="269"/>
                  </a:lnTo>
                  <a:lnTo>
                    <a:pt x="401" y="266"/>
                  </a:lnTo>
                  <a:lnTo>
                    <a:pt x="397" y="268"/>
                  </a:lnTo>
                  <a:lnTo>
                    <a:pt x="391" y="268"/>
                  </a:lnTo>
                  <a:lnTo>
                    <a:pt x="385" y="269"/>
                  </a:lnTo>
                  <a:lnTo>
                    <a:pt x="383" y="272"/>
                  </a:lnTo>
                  <a:lnTo>
                    <a:pt x="382" y="273"/>
                  </a:lnTo>
                  <a:lnTo>
                    <a:pt x="375" y="269"/>
                  </a:lnTo>
                  <a:lnTo>
                    <a:pt x="370" y="263"/>
                  </a:lnTo>
                  <a:lnTo>
                    <a:pt x="366" y="268"/>
                  </a:lnTo>
                  <a:lnTo>
                    <a:pt x="364" y="268"/>
                  </a:lnTo>
                  <a:lnTo>
                    <a:pt x="361" y="264"/>
                  </a:lnTo>
                  <a:lnTo>
                    <a:pt x="359" y="263"/>
                  </a:lnTo>
                  <a:lnTo>
                    <a:pt x="358" y="265"/>
                  </a:lnTo>
                  <a:lnTo>
                    <a:pt x="357" y="269"/>
                  </a:lnTo>
                  <a:lnTo>
                    <a:pt x="356" y="272"/>
                  </a:lnTo>
                  <a:lnTo>
                    <a:pt x="355" y="274"/>
                  </a:lnTo>
                  <a:lnTo>
                    <a:pt x="355" y="282"/>
                  </a:lnTo>
                  <a:lnTo>
                    <a:pt x="355" y="284"/>
                  </a:lnTo>
                  <a:lnTo>
                    <a:pt x="349" y="283"/>
                  </a:lnTo>
                  <a:lnTo>
                    <a:pt x="350" y="285"/>
                  </a:lnTo>
                  <a:lnTo>
                    <a:pt x="351" y="286"/>
                  </a:lnTo>
                  <a:lnTo>
                    <a:pt x="351" y="287"/>
                  </a:lnTo>
                  <a:lnTo>
                    <a:pt x="349" y="289"/>
                  </a:lnTo>
                  <a:lnTo>
                    <a:pt x="344" y="289"/>
                  </a:lnTo>
                  <a:lnTo>
                    <a:pt x="344" y="291"/>
                  </a:lnTo>
                  <a:lnTo>
                    <a:pt x="345" y="293"/>
                  </a:lnTo>
                  <a:lnTo>
                    <a:pt x="344" y="296"/>
                  </a:lnTo>
                  <a:lnTo>
                    <a:pt x="342" y="297"/>
                  </a:lnTo>
                  <a:lnTo>
                    <a:pt x="336" y="299"/>
                  </a:lnTo>
                  <a:lnTo>
                    <a:pt x="333" y="298"/>
                  </a:lnTo>
                  <a:lnTo>
                    <a:pt x="331" y="300"/>
                  </a:lnTo>
                  <a:lnTo>
                    <a:pt x="331" y="302"/>
                  </a:lnTo>
                  <a:lnTo>
                    <a:pt x="332" y="304"/>
                  </a:lnTo>
                  <a:lnTo>
                    <a:pt x="334" y="306"/>
                  </a:lnTo>
                  <a:lnTo>
                    <a:pt x="334" y="307"/>
                  </a:lnTo>
                  <a:lnTo>
                    <a:pt x="334" y="309"/>
                  </a:lnTo>
                  <a:lnTo>
                    <a:pt x="333" y="310"/>
                  </a:lnTo>
                  <a:lnTo>
                    <a:pt x="329" y="305"/>
                  </a:lnTo>
                  <a:lnTo>
                    <a:pt x="328" y="305"/>
                  </a:lnTo>
                  <a:lnTo>
                    <a:pt x="328" y="308"/>
                  </a:lnTo>
                  <a:lnTo>
                    <a:pt x="331" y="310"/>
                  </a:lnTo>
                  <a:lnTo>
                    <a:pt x="332" y="314"/>
                  </a:lnTo>
                  <a:lnTo>
                    <a:pt x="333" y="317"/>
                  </a:lnTo>
                  <a:lnTo>
                    <a:pt x="333" y="320"/>
                  </a:lnTo>
                  <a:lnTo>
                    <a:pt x="328" y="328"/>
                  </a:lnTo>
                  <a:lnTo>
                    <a:pt x="324" y="334"/>
                  </a:lnTo>
                  <a:lnTo>
                    <a:pt x="321" y="339"/>
                  </a:lnTo>
                  <a:lnTo>
                    <a:pt x="319" y="343"/>
                  </a:lnTo>
                  <a:lnTo>
                    <a:pt x="321" y="346"/>
                  </a:lnTo>
                  <a:lnTo>
                    <a:pt x="323" y="349"/>
                  </a:lnTo>
                  <a:lnTo>
                    <a:pt x="325" y="357"/>
                  </a:lnTo>
                  <a:lnTo>
                    <a:pt x="327" y="363"/>
                  </a:lnTo>
                  <a:lnTo>
                    <a:pt x="331" y="369"/>
                  </a:lnTo>
                  <a:lnTo>
                    <a:pt x="330" y="373"/>
                  </a:lnTo>
                  <a:lnTo>
                    <a:pt x="330" y="375"/>
                  </a:lnTo>
                  <a:lnTo>
                    <a:pt x="323" y="381"/>
                  </a:lnTo>
                  <a:lnTo>
                    <a:pt x="315" y="390"/>
                  </a:lnTo>
                  <a:lnTo>
                    <a:pt x="307" y="412"/>
                  </a:lnTo>
                  <a:lnTo>
                    <a:pt x="304" y="416"/>
                  </a:lnTo>
                  <a:lnTo>
                    <a:pt x="297" y="419"/>
                  </a:lnTo>
                  <a:lnTo>
                    <a:pt x="295" y="423"/>
                  </a:lnTo>
                  <a:lnTo>
                    <a:pt x="289" y="427"/>
                  </a:lnTo>
                  <a:lnTo>
                    <a:pt x="280" y="431"/>
                  </a:lnTo>
                  <a:lnTo>
                    <a:pt x="276" y="436"/>
                  </a:lnTo>
                  <a:lnTo>
                    <a:pt x="274" y="442"/>
                  </a:lnTo>
                  <a:lnTo>
                    <a:pt x="272" y="442"/>
                  </a:lnTo>
                  <a:lnTo>
                    <a:pt x="270" y="440"/>
                  </a:lnTo>
                  <a:lnTo>
                    <a:pt x="267" y="438"/>
                  </a:lnTo>
                  <a:lnTo>
                    <a:pt x="267" y="442"/>
                  </a:lnTo>
                  <a:lnTo>
                    <a:pt x="267" y="444"/>
                  </a:lnTo>
                  <a:lnTo>
                    <a:pt x="262" y="441"/>
                  </a:lnTo>
                  <a:lnTo>
                    <a:pt x="260" y="444"/>
                  </a:lnTo>
                  <a:lnTo>
                    <a:pt x="258" y="450"/>
                  </a:lnTo>
                  <a:lnTo>
                    <a:pt x="252" y="458"/>
                  </a:lnTo>
                  <a:lnTo>
                    <a:pt x="245" y="457"/>
                  </a:lnTo>
                  <a:lnTo>
                    <a:pt x="245" y="458"/>
                  </a:lnTo>
                  <a:lnTo>
                    <a:pt x="246" y="458"/>
                  </a:lnTo>
                  <a:lnTo>
                    <a:pt x="246" y="460"/>
                  </a:lnTo>
                  <a:lnTo>
                    <a:pt x="245" y="460"/>
                  </a:lnTo>
                  <a:lnTo>
                    <a:pt x="243" y="460"/>
                  </a:lnTo>
                  <a:lnTo>
                    <a:pt x="240" y="462"/>
                  </a:lnTo>
                  <a:lnTo>
                    <a:pt x="238" y="462"/>
                  </a:lnTo>
                  <a:lnTo>
                    <a:pt x="237" y="466"/>
                  </a:lnTo>
                  <a:lnTo>
                    <a:pt x="236" y="470"/>
                  </a:lnTo>
                  <a:lnTo>
                    <a:pt x="232" y="472"/>
                  </a:lnTo>
                  <a:lnTo>
                    <a:pt x="230" y="472"/>
                  </a:lnTo>
                  <a:lnTo>
                    <a:pt x="229" y="475"/>
                  </a:lnTo>
                  <a:lnTo>
                    <a:pt x="235" y="475"/>
                  </a:lnTo>
                  <a:lnTo>
                    <a:pt x="235" y="477"/>
                  </a:lnTo>
                  <a:lnTo>
                    <a:pt x="234" y="479"/>
                  </a:lnTo>
                  <a:lnTo>
                    <a:pt x="234" y="482"/>
                  </a:lnTo>
                  <a:lnTo>
                    <a:pt x="227" y="485"/>
                  </a:lnTo>
                  <a:lnTo>
                    <a:pt x="226" y="488"/>
                  </a:lnTo>
                  <a:lnTo>
                    <a:pt x="224" y="489"/>
                  </a:lnTo>
                  <a:lnTo>
                    <a:pt x="221" y="489"/>
                  </a:lnTo>
                  <a:lnTo>
                    <a:pt x="221" y="488"/>
                  </a:lnTo>
                  <a:lnTo>
                    <a:pt x="222" y="486"/>
                  </a:lnTo>
                  <a:lnTo>
                    <a:pt x="218" y="486"/>
                  </a:lnTo>
                  <a:lnTo>
                    <a:pt x="216" y="482"/>
                  </a:lnTo>
                  <a:lnTo>
                    <a:pt x="215" y="484"/>
                  </a:lnTo>
                  <a:lnTo>
                    <a:pt x="216" y="487"/>
                  </a:lnTo>
                  <a:lnTo>
                    <a:pt x="217" y="490"/>
                  </a:lnTo>
                  <a:lnTo>
                    <a:pt x="218" y="494"/>
                  </a:lnTo>
                  <a:lnTo>
                    <a:pt x="217" y="497"/>
                  </a:lnTo>
                  <a:lnTo>
                    <a:pt x="216" y="498"/>
                  </a:lnTo>
                  <a:lnTo>
                    <a:pt x="217" y="499"/>
                  </a:lnTo>
                  <a:lnTo>
                    <a:pt x="219" y="501"/>
                  </a:lnTo>
                  <a:lnTo>
                    <a:pt x="220" y="503"/>
                  </a:lnTo>
                  <a:lnTo>
                    <a:pt x="218" y="504"/>
                  </a:lnTo>
                  <a:lnTo>
                    <a:pt x="214" y="509"/>
                  </a:lnTo>
                  <a:lnTo>
                    <a:pt x="210" y="509"/>
                  </a:lnTo>
                  <a:lnTo>
                    <a:pt x="208" y="513"/>
                  </a:lnTo>
                  <a:lnTo>
                    <a:pt x="205" y="513"/>
                  </a:lnTo>
                  <a:lnTo>
                    <a:pt x="204" y="510"/>
                  </a:lnTo>
                  <a:lnTo>
                    <a:pt x="200" y="509"/>
                  </a:lnTo>
                  <a:lnTo>
                    <a:pt x="199" y="512"/>
                  </a:lnTo>
                  <a:lnTo>
                    <a:pt x="199" y="514"/>
                  </a:lnTo>
                  <a:lnTo>
                    <a:pt x="201" y="521"/>
                  </a:lnTo>
                  <a:lnTo>
                    <a:pt x="204" y="525"/>
                  </a:lnTo>
                  <a:lnTo>
                    <a:pt x="207" y="527"/>
                  </a:lnTo>
                  <a:lnTo>
                    <a:pt x="205" y="529"/>
                  </a:lnTo>
                  <a:lnTo>
                    <a:pt x="204" y="532"/>
                  </a:lnTo>
                  <a:lnTo>
                    <a:pt x="201" y="542"/>
                  </a:lnTo>
                  <a:lnTo>
                    <a:pt x="200" y="546"/>
                  </a:lnTo>
                  <a:lnTo>
                    <a:pt x="199" y="553"/>
                  </a:lnTo>
                  <a:lnTo>
                    <a:pt x="200" y="558"/>
                  </a:lnTo>
                  <a:lnTo>
                    <a:pt x="200" y="561"/>
                  </a:lnTo>
                  <a:lnTo>
                    <a:pt x="202" y="565"/>
                  </a:lnTo>
                  <a:lnTo>
                    <a:pt x="198" y="564"/>
                  </a:lnTo>
                  <a:lnTo>
                    <a:pt x="193" y="562"/>
                  </a:lnTo>
                  <a:lnTo>
                    <a:pt x="194" y="567"/>
                  </a:lnTo>
                  <a:lnTo>
                    <a:pt x="191" y="572"/>
                  </a:lnTo>
                  <a:lnTo>
                    <a:pt x="192" y="577"/>
                  </a:lnTo>
                  <a:lnTo>
                    <a:pt x="193" y="579"/>
                  </a:lnTo>
                  <a:lnTo>
                    <a:pt x="191" y="585"/>
                  </a:lnTo>
                  <a:lnTo>
                    <a:pt x="193" y="586"/>
                  </a:lnTo>
                  <a:lnTo>
                    <a:pt x="194" y="589"/>
                  </a:lnTo>
                  <a:lnTo>
                    <a:pt x="193" y="592"/>
                  </a:lnTo>
                  <a:lnTo>
                    <a:pt x="193" y="594"/>
                  </a:lnTo>
                  <a:lnTo>
                    <a:pt x="193" y="600"/>
                  </a:lnTo>
                  <a:lnTo>
                    <a:pt x="194" y="611"/>
                  </a:lnTo>
                  <a:lnTo>
                    <a:pt x="194" y="613"/>
                  </a:lnTo>
                  <a:lnTo>
                    <a:pt x="196" y="622"/>
                  </a:lnTo>
                  <a:lnTo>
                    <a:pt x="195" y="625"/>
                  </a:lnTo>
                  <a:lnTo>
                    <a:pt x="195" y="629"/>
                  </a:lnTo>
                  <a:lnTo>
                    <a:pt x="199" y="633"/>
                  </a:lnTo>
                  <a:lnTo>
                    <a:pt x="202" y="633"/>
                  </a:lnTo>
                  <a:lnTo>
                    <a:pt x="205" y="633"/>
                  </a:lnTo>
                  <a:lnTo>
                    <a:pt x="206" y="634"/>
                  </a:lnTo>
                  <a:lnTo>
                    <a:pt x="207" y="636"/>
                  </a:lnTo>
                  <a:lnTo>
                    <a:pt x="208" y="639"/>
                  </a:lnTo>
                  <a:lnTo>
                    <a:pt x="211" y="639"/>
                  </a:lnTo>
                  <a:lnTo>
                    <a:pt x="215" y="637"/>
                  </a:lnTo>
                  <a:lnTo>
                    <a:pt x="218" y="636"/>
                  </a:lnTo>
                  <a:lnTo>
                    <a:pt x="219" y="641"/>
                  </a:lnTo>
                  <a:lnTo>
                    <a:pt x="224" y="648"/>
                  </a:lnTo>
                  <a:lnTo>
                    <a:pt x="227" y="651"/>
                  </a:lnTo>
                  <a:lnTo>
                    <a:pt x="232" y="652"/>
                  </a:lnTo>
                  <a:lnTo>
                    <a:pt x="236" y="657"/>
                  </a:lnTo>
                  <a:lnTo>
                    <a:pt x="236" y="663"/>
                  </a:lnTo>
                  <a:lnTo>
                    <a:pt x="238" y="666"/>
                  </a:lnTo>
                  <a:lnTo>
                    <a:pt x="244" y="668"/>
                  </a:lnTo>
                  <a:lnTo>
                    <a:pt x="246" y="672"/>
                  </a:lnTo>
                  <a:lnTo>
                    <a:pt x="247" y="675"/>
                  </a:lnTo>
                  <a:lnTo>
                    <a:pt x="249" y="677"/>
                  </a:lnTo>
                  <a:lnTo>
                    <a:pt x="251" y="684"/>
                  </a:lnTo>
                  <a:lnTo>
                    <a:pt x="250" y="689"/>
                  </a:lnTo>
                  <a:lnTo>
                    <a:pt x="247" y="691"/>
                  </a:lnTo>
                  <a:lnTo>
                    <a:pt x="242" y="695"/>
                  </a:lnTo>
                  <a:lnTo>
                    <a:pt x="240" y="699"/>
                  </a:lnTo>
                  <a:lnTo>
                    <a:pt x="237" y="701"/>
                  </a:lnTo>
                  <a:lnTo>
                    <a:pt x="232" y="706"/>
                  </a:lnTo>
                  <a:lnTo>
                    <a:pt x="230" y="706"/>
                  </a:lnTo>
                  <a:lnTo>
                    <a:pt x="228" y="709"/>
                  </a:lnTo>
                  <a:lnTo>
                    <a:pt x="226" y="710"/>
                  </a:lnTo>
                  <a:lnTo>
                    <a:pt x="224" y="709"/>
                  </a:lnTo>
                  <a:lnTo>
                    <a:pt x="218" y="714"/>
                  </a:lnTo>
                  <a:lnTo>
                    <a:pt x="213" y="713"/>
                  </a:lnTo>
                  <a:lnTo>
                    <a:pt x="211" y="711"/>
                  </a:lnTo>
                  <a:lnTo>
                    <a:pt x="213" y="702"/>
                  </a:lnTo>
                  <a:lnTo>
                    <a:pt x="212" y="699"/>
                  </a:lnTo>
                  <a:lnTo>
                    <a:pt x="211" y="698"/>
                  </a:lnTo>
                  <a:lnTo>
                    <a:pt x="208" y="699"/>
                  </a:lnTo>
                  <a:lnTo>
                    <a:pt x="209" y="703"/>
                  </a:lnTo>
                  <a:lnTo>
                    <a:pt x="204" y="703"/>
                  </a:lnTo>
                  <a:lnTo>
                    <a:pt x="200" y="700"/>
                  </a:lnTo>
                  <a:lnTo>
                    <a:pt x="199" y="705"/>
                  </a:lnTo>
                  <a:lnTo>
                    <a:pt x="189" y="701"/>
                  </a:lnTo>
                  <a:lnTo>
                    <a:pt x="186" y="702"/>
                  </a:lnTo>
                  <a:lnTo>
                    <a:pt x="182" y="700"/>
                  </a:lnTo>
                  <a:lnTo>
                    <a:pt x="179" y="703"/>
                  </a:lnTo>
                  <a:lnTo>
                    <a:pt x="176" y="702"/>
                  </a:lnTo>
                  <a:lnTo>
                    <a:pt x="173" y="698"/>
                  </a:lnTo>
                  <a:lnTo>
                    <a:pt x="171" y="704"/>
                  </a:lnTo>
                  <a:lnTo>
                    <a:pt x="163" y="706"/>
                  </a:lnTo>
                  <a:lnTo>
                    <a:pt x="156" y="706"/>
                  </a:lnTo>
                  <a:lnTo>
                    <a:pt x="160" y="708"/>
                  </a:lnTo>
                  <a:lnTo>
                    <a:pt x="175" y="708"/>
                  </a:lnTo>
                  <a:lnTo>
                    <a:pt x="179" y="709"/>
                  </a:lnTo>
                  <a:lnTo>
                    <a:pt x="184" y="709"/>
                  </a:lnTo>
                  <a:lnTo>
                    <a:pt x="189" y="713"/>
                  </a:lnTo>
                  <a:lnTo>
                    <a:pt x="193" y="714"/>
                  </a:lnTo>
                  <a:lnTo>
                    <a:pt x="197" y="719"/>
                  </a:lnTo>
                  <a:lnTo>
                    <a:pt x="199" y="718"/>
                  </a:lnTo>
                  <a:lnTo>
                    <a:pt x="202" y="718"/>
                  </a:lnTo>
                  <a:lnTo>
                    <a:pt x="205" y="720"/>
                  </a:lnTo>
                  <a:lnTo>
                    <a:pt x="215" y="719"/>
                  </a:lnTo>
                  <a:lnTo>
                    <a:pt x="218" y="715"/>
                  </a:lnTo>
                  <a:lnTo>
                    <a:pt x="223" y="717"/>
                  </a:lnTo>
                  <a:lnTo>
                    <a:pt x="225" y="715"/>
                  </a:lnTo>
                  <a:lnTo>
                    <a:pt x="228" y="714"/>
                  </a:lnTo>
                  <a:lnTo>
                    <a:pt x="230" y="713"/>
                  </a:lnTo>
                  <a:lnTo>
                    <a:pt x="232" y="713"/>
                  </a:lnTo>
                  <a:lnTo>
                    <a:pt x="234" y="712"/>
                  </a:lnTo>
                  <a:lnTo>
                    <a:pt x="235" y="711"/>
                  </a:lnTo>
                  <a:lnTo>
                    <a:pt x="236" y="712"/>
                  </a:lnTo>
                  <a:lnTo>
                    <a:pt x="238" y="716"/>
                  </a:lnTo>
                  <a:lnTo>
                    <a:pt x="235" y="718"/>
                  </a:lnTo>
                  <a:lnTo>
                    <a:pt x="232" y="718"/>
                  </a:lnTo>
                  <a:lnTo>
                    <a:pt x="231" y="725"/>
                  </a:lnTo>
                  <a:lnTo>
                    <a:pt x="229" y="728"/>
                  </a:lnTo>
                  <a:lnTo>
                    <a:pt x="228" y="730"/>
                  </a:lnTo>
                  <a:lnTo>
                    <a:pt x="222" y="733"/>
                  </a:lnTo>
                  <a:lnTo>
                    <a:pt x="218" y="736"/>
                  </a:lnTo>
                  <a:lnTo>
                    <a:pt x="213" y="739"/>
                  </a:lnTo>
                  <a:lnTo>
                    <a:pt x="211" y="738"/>
                  </a:lnTo>
                  <a:lnTo>
                    <a:pt x="208" y="741"/>
                  </a:lnTo>
                  <a:lnTo>
                    <a:pt x="202" y="745"/>
                  </a:lnTo>
                  <a:lnTo>
                    <a:pt x="198" y="750"/>
                  </a:lnTo>
                  <a:lnTo>
                    <a:pt x="191" y="754"/>
                  </a:lnTo>
                  <a:lnTo>
                    <a:pt x="186" y="758"/>
                  </a:lnTo>
                  <a:lnTo>
                    <a:pt x="176" y="758"/>
                  </a:lnTo>
                  <a:lnTo>
                    <a:pt x="166" y="757"/>
                  </a:lnTo>
                  <a:lnTo>
                    <a:pt x="162" y="758"/>
                  </a:lnTo>
                  <a:lnTo>
                    <a:pt x="166" y="759"/>
                  </a:lnTo>
                  <a:lnTo>
                    <a:pt x="167" y="761"/>
                  </a:lnTo>
                  <a:lnTo>
                    <a:pt x="171" y="760"/>
                  </a:lnTo>
                  <a:lnTo>
                    <a:pt x="177" y="761"/>
                  </a:lnTo>
                  <a:lnTo>
                    <a:pt x="180" y="761"/>
                  </a:lnTo>
                  <a:lnTo>
                    <a:pt x="184" y="767"/>
                  </a:lnTo>
                  <a:lnTo>
                    <a:pt x="182" y="769"/>
                  </a:lnTo>
                  <a:lnTo>
                    <a:pt x="176" y="771"/>
                  </a:lnTo>
                  <a:lnTo>
                    <a:pt x="178" y="779"/>
                  </a:lnTo>
                  <a:lnTo>
                    <a:pt x="180" y="784"/>
                  </a:lnTo>
                  <a:lnTo>
                    <a:pt x="178" y="788"/>
                  </a:lnTo>
                  <a:lnTo>
                    <a:pt x="177" y="802"/>
                  </a:lnTo>
                  <a:lnTo>
                    <a:pt x="174" y="802"/>
                  </a:lnTo>
                  <a:lnTo>
                    <a:pt x="173" y="808"/>
                  </a:lnTo>
                  <a:lnTo>
                    <a:pt x="174" y="812"/>
                  </a:lnTo>
                  <a:lnTo>
                    <a:pt x="173" y="818"/>
                  </a:lnTo>
                  <a:lnTo>
                    <a:pt x="175" y="823"/>
                  </a:lnTo>
                  <a:lnTo>
                    <a:pt x="176" y="827"/>
                  </a:lnTo>
                  <a:lnTo>
                    <a:pt x="176" y="831"/>
                  </a:lnTo>
                  <a:lnTo>
                    <a:pt x="171" y="841"/>
                  </a:lnTo>
                  <a:lnTo>
                    <a:pt x="171" y="845"/>
                  </a:lnTo>
                  <a:lnTo>
                    <a:pt x="171" y="848"/>
                  </a:lnTo>
                  <a:lnTo>
                    <a:pt x="172" y="853"/>
                  </a:lnTo>
                  <a:lnTo>
                    <a:pt x="170" y="860"/>
                  </a:lnTo>
                  <a:lnTo>
                    <a:pt x="168" y="867"/>
                  </a:lnTo>
                  <a:lnTo>
                    <a:pt x="166" y="873"/>
                  </a:lnTo>
                  <a:lnTo>
                    <a:pt x="162" y="880"/>
                  </a:lnTo>
                  <a:lnTo>
                    <a:pt x="160" y="885"/>
                  </a:lnTo>
                  <a:lnTo>
                    <a:pt x="155" y="902"/>
                  </a:lnTo>
                  <a:lnTo>
                    <a:pt x="153" y="904"/>
                  </a:lnTo>
                  <a:lnTo>
                    <a:pt x="150" y="907"/>
                  </a:lnTo>
                  <a:lnTo>
                    <a:pt x="147" y="904"/>
                  </a:lnTo>
                  <a:lnTo>
                    <a:pt x="144" y="903"/>
                  </a:lnTo>
                  <a:lnTo>
                    <a:pt x="140" y="903"/>
                  </a:lnTo>
                  <a:lnTo>
                    <a:pt x="134" y="905"/>
                  </a:lnTo>
                  <a:lnTo>
                    <a:pt x="125" y="904"/>
                  </a:lnTo>
                  <a:lnTo>
                    <a:pt x="117" y="904"/>
                  </a:lnTo>
                  <a:lnTo>
                    <a:pt x="114" y="906"/>
                  </a:lnTo>
                  <a:lnTo>
                    <a:pt x="115" y="912"/>
                  </a:lnTo>
                  <a:lnTo>
                    <a:pt x="113" y="912"/>
                  </a:lnTo>
                  <a:lnTo>
                    <a:pt x="109" y="911"/>
                  </a:lnTo>
                  <a:lnTo>
                    <a:pt x="107" y="913"/>
                  </a:lnTo>
                  <a:lnTo>
                    <a:pt x="104" y="915"/>
                  </a:lnTo>
                  <a:lnTo>
                    <a:pt x="100" y="921"/>
                  </a:lnTo>
                  <a:lnTo>
                    <a:pt x="98" y="923"/>
                  </a:lnTo>
                  <a:lnTo>
                    <a:pt x="98" y="929"/>
                  </a:lnTo>
                  <a:lnTo>
                    <a:pt x="100" y="934"/>
                  </a:lnTo>
                  <a:lnTo>
                    <a:pt x="103" y="941"/>
                  </a:lnTo>
                  <a:lnTo>
                    <a:pt x="97" y="948"/>
                  </a:lnTo>
                  <a:lnTo>
                    <a:pt x="94" y="948"/>
                  </a:lnTo>
                  <a:lnTo>
                    <a:pt x="85" y="946"/>
                  </a:lnTo>
                  <a:lnTo>
                    <a:pt x="70" y="950"/>
                  </a:lnTo>
                  <a:lnTo>
                    <a:pt x="56" y="947"/>
                  </a:lnTo>
                  <a:lnTo>
                    <a:pt x="58" y="943"/>
                  </a:lnTo>
                  <a:lnTo>
                    <a:pt x="58" y="940"/>
                  </a:lnTo>
                  <a:lnTo>
                    <a:pt x="58" y="936"/>
                  </a:lnTo>
                  <a:lnTo>
                    <a:pt x="59" y="932"/>
                  </a:lnTo>
                  <a:lnTo>
                    <a:pt x="58" y="928"/>
                  </a:lnTo>
                  <a:lnTo>
                    <a:pt x="58" y="925"/>
                  </a:lnTo>
                  <a:lnTo>
                    <a:pt x="54" y="921"/>
                  </a:lnTo>
                  <a:lnTo>
                    <a:pt x="47" y="906"/>
                  </a:lnTo>
                  <a:lnTo>
                    <a:pt x="45" y="900"/>
                  </a:lnTo>
                  <a:lnTo>
                    <a:pt x="43" y="897"/>
                  </a:lnTo>
                  <a:lnTo>
                    <a:pt x="44" y="897"/>
                  </a:lnTo>
                  <a:lnTo>
                    <a:pt x="51" y="900"/>
                  </a:lnTo>
                  <a:lnTo>
                    <a:pt x="52" y="900"/>
                  </a:lnTo>
                  <a:lnTo>
                    <a:pt x="54" y="899"/>
                  </a:lnTo>
                  <a:lnTo>
                    <a:pt x="51" y="894"/>
                  </a:lnTo>
                  <a:lnTo>
                    <a:pt x="50" y="892"/>
                  </a:lnTo>
                  <a:lnTo>
                    <a:pt x="49" y="888"/>
                  </a:lnTo>
                  <a:lnTo>
                    <a:pt x="52" y="888"/>
                  </a:lnTo>
                  <a:lnTo>
                    <a:pt x="55" y="888"/>
                  </a:lnTo>
                  <a:lnTo>
                    <a:pt x="57" y="884"/>
                  </a:lnTo>
                  <a:lnTo>
                    <a:pt x="56" y="878"/>
                  </a:lnTo>
                  <a:lnTo>
                    <a:pt x="53" y="876"/>
                  </a:lnTo>
                  <a:lnTo>
                    <a:pt x="51" y="876"/>
                  </a:lnTo>
                  <a:lnTo>
                    <a:pt x="46" y="867"/>
                  </a:lnTo>
                  <a:lnTo>
                    <a:pt x="41" y="862"/>
                  </a:lnTo>
                  <a:lnTo>
                    <a:pt x="33" y="843"/>
                  </a:lnTo>
                  <a:lnTo>
                    <a:pt x="30" y="830"/>
                  </a:lnTo>
                  <a:lnTo>
                    <a:pt x="27" y="831"/>
                  </a:lnTo>
                  <a:lnTo>
                    <a:pt x="25" y="826"/>
                  </a:lnTo>
                  <a:lnTo>
                    <a:pt x="24" y="820"/>
                  </a:lnTo>
                  <a:lnTo>
                    <a:pt x="24" y="817"/>
                  </a:lnTo>
                  <a:lnTo>
                    <a:pt x="19" y="814"/>
                  </a:lnTo>
                  <a:lnTo>
                    <a:pt x="19" y="811"/>
                  </a:lnTo>
                  <a:lnTo>
                    <a:pt x="18" y="799"/>
                  </a:lnTo>
                  <a:lnTo>
                    <a:pt x="13" y="797"/>
                  </a:lnTo>
                  <a:lnTo>
                    <a:pt x="10" y="790"/>
                  </a:lnTo>
                  <a:lnTo>
                    <a:pt x="10" y="777"/>
                  </a:lnTo>
                  <a:lnTo>
                    <a:pt x="6" y="774"/>
                  </a:lnTo>
                  <a:lnTo>
                    <a:pt x="4" y="775"/>
                  </a:lnTo>
                  <a:lnTo>
                    <a:pt x="4" y="772"/>
                  </a:lnTo>
                  <a:lnTo>
                    <a:pt x="5" y="768"/>
                  </a:lnTo>
                  <a:lnTo>
                    <a:pt x="3" y="756"/>
                  </a:lnTo>
                  <a:lnTo>
                    <a:pt x="2" y="744"/>
                  </a:lnTo>
                  <a:lnTo>
                    <a:pt x="1" y="741"/>
                  </a:lnTo>
                  <a:lnTo>
                    <a:pt x="0" y="737"/>
                  </a:lnTo>
                  <a:lnTo>
                    <a:pt x="1" y="733"/>
                  </a:lnTo>
                  <a:lnTo>
                    <a:pt x="2" y="731"/>
                  </a:lnTo>
                  <a:lnTo>
                    <a:pt x="5" y="731"/>
                  </a:lnTo>
                  <a:lnTo>
                    <a:pt x="8" y="734"/>
                  </a:lnTo>
                  <a:lnTo>
                    <a:pt x="11" y="742"/>
                  </a:lnTo>
                  <a:lnTo>
                    <a:pt x="13" y="743"/>
                  </a:lnTo>
                  <a:lnTo>
                    <a:pt x="16" y="741"/>
                  </a:lnTo>
                  <a:lnTo>
                    <a:pt x="19" y="735"/>
                  </a:lnTo>
                  <a:lnTo>
                    <a:pt x="20" y="727"/>
                  </a:lnTo>
                  <a:lnTo>
                    <a:pt x="21" y="718"/>
                  </a:lnTo>
                  <a:lnTo>
                    <a:pt x="19" y="709"/>
                  </a:lnTo>
                  <a:lnTo>
                    <a:pt x="18" y="702"/>
                  </a:lnTo>
                  <a:lnTo>
                    <a:pt x="18" y="700"/>
                  </a:lnTo>
                  <a:lnTo>
                    <a:pt x="22" y="693"/>
                  </a:lnTo>
                  <a:lnTo>
                    <a:pt x="24" y="687"/>
                  </a:lnTo>
                  <a:lnTo>
                    <a:pt x="26" y="682"/>
                  </a:lnTo>
                  <a:lnTo>
                    <a:pt x="27" y="681"/>
                  </a:lnTo>
                  <a:lnTo>
                    <a:pt x="30" y="680"/>
                  </a:lnTo>
                  <a:lnTo>
                    <a:pt x="34" y="680"/>
                  </a:lnTo>
                  <a:lnTo>
                    <a:pt x="37" y="676"/>
                  </a:lnTo>
                  <a:lnTo>
                    <a:pt x="41" y="671"/>
                  </a:lnTo>
                  <a:lnTo>
                    <a:pt x="43" y="667"/>
                  </a:lnTo>
                  <a:lnTo>
                    <a:pt x="45" y="659"/>
                  </a:lnTo>
                  <a:lnTo>
                    <a:pt x="45" y="654"/>
                  </a:lnTo>
                  <a:lnTo>
                    <a:pt x="45" y="651"/>
                  </a:lnTo>
                  <a:lnTo>
                    <a:pt x="46" y="645"/>
                  </a:lnTo>
                  <a:lnTo>
                    <a:pt x="46" y="639"/>
                  </a:lnTo>
                  <a:lnTo>
                    <a:pt x="42" y="629"/>
                  </a:lnTo>
                  <a:lnTo>
                    <a:pt x="38" y="617"/>
                  </a:lnTo>
                  <a:lnTo>
                    <a:pt x="37" y="610"/>
                  </a:lnTo>
                  <a:lnTo>
                    <a:pt x="39" y="608"/>
                  </a:lnTo>
                  <a:lnTo>
                    <a:pt x="43" y="607"/>
                  </a:lnTo>
                  <a:lnTo>
                    <a:pt x="50" y="607"/>
                  </a:lnTo>
                  <a:lnTo>
                    <a:pt x="50" y="606"/>
                  </a:lnTo>
                  <a:lnTo>
                    <a:pt x="51" y="603"/>
                  </a:lnTo>
                  <a:lnTo>
                    <a:pt x="52" y="599"/>
                  </a:lnTo>
                  <a:lnTo>
                    <a:pt x="54" y="595"/>
                  </a:lnTo>
                  <a:lnTo>
                    <a:pt x="56" y="591"/>
                  </a:lnTo>
                  <a:lnTo>
                    <a:pt x="56" y="587"/>
                  </a:lnTo>
                  <a:lnTo>
                    <a:pt x="52" y="581"/>
                  </a:lnTo>
                  <a:lnTo>
                    <a:pt x="47" y="574"/>
                  </a:lnTo>
                  <a:lnTo>
                    <a:pt x="43" y="572"/>
                  </a:lnTo>
                  <a:lnTo>
                    <a:pt x="37" y="567"/>
                  </a:lnTo>
                  <a:lnTo>
                    <a:pt x="33" y="562"/>
                  </a:lnTo>
                  <a:lnTo>
                    <a:pt x="35" y="545"/>
                  </a:lnTo>
                  <a:lnTo>
                    <a:pt x="37" y="532"/>
                  </a:lnTo>
                  <a:lnTo>
                    <a:pt x="37" y="529"/>
                  </a:lnTo>
                  <a:lnTo>
                    <a:pt x="37" y="524"/>
                  </a:lnTo>
                  <a:lnTo>
                    <a:pt x="32" y="503"/>
                  </a:lnTo>
                  <a:lnTo>
                    <a:pt x="32" y="498"/>
                  </a:lnTo>
                  <a:lnTo>
                    <a:pt x="32" y="494"/>
                  </a:lnTo>
                  <a:lnTo>
                    <a:pt x="32" y="487"/>
                  </a:lnTo>
                  <a:lnTo>
                    <a:pt x="31" y="480"/>
                  </a:lnTo>
                  <a:lnTo>
                    <a:pt x="32" y="478"/>
                  </a:lnTo>
                  <a:lnTo>
                    <a:pt x="35" y="474"/>
                  </a:lnTo>
                  <a:lnTo>
                    <a:pt x="32" y="469"/>
                  </a:lnTo>
                  <a:lnTo>
                    <a:pt x="32" y="468"/>
                  </a:lnTo>
                  <a:lnTo>
                    <a:pt x="28" y="454"/>
                  </a:lnTo>
                  <a:lnTo>
                    <a:pt x="35" y="440"/>
                  </a:lnTo>
                  <a:lnTo>
                    <a:pt x="34" y="432"/>
                  </a:lnTo>
                  <a:lnTo>
                    <a:pt x="37" y="427"/>
                  </a:lnTo>
                  <a:lnTo>
                    <a:pt x="45" y="415"/>
                  </a:lnTo>
                  <a:lnTo>
                    <a:pt x="49" y="408"/>
                  </a:lnTo>
                  <a:lnTo>
                    <a:pt x="50" y="406"/>
                  </a:lnTo>
                  <a:lnTo>
                    <a:pt x="53" y="404"/>
                  </a:lnTo>
                  <a:lnTo>
                    <a:pt x="59" y="400"/>
                  </a:lnTo>
                  <a:lnTo>
                    <a:pt x="66" y="398"/>
                  </a:lnTo>
                  <a:lnTo>
                    <a:pt x="69" y="398"/>
                  </a:lnTo>
                  <a:lnTo>
                    <a:pt x="81" y="400"/>
                  </a:lnTo>
                  <a:lnTo>
                    <a:pt x="90" y="402"/>
                  </a:lnTo>
                  <a:lnTo>
                    <a:pt x="92" y="400"/>
                  </a:lnTo>
                  <a:lnTo>
                    <a:pt x="93" y="396"/>
                  </a:lnTo>
                  <a:lnTo>
                    <a:pt x="96" y="391"/>
                  </a:lnTo>
                  <a:lnTo>
                    <a:pt x="97" y="384"/>
                  </a:lnTo>
                  <a:lnTo>
                    <a:pt x="95" y="375"/>
                  </a:lnTo>
                  <a:lnTo>
                    <a:pt x="94" y="369"/>
                  </a:lnTo>
                  <a:lnTo>
                    <a:pt x="87" y="365"/>
                  </a:lnTo>
                  <a:lnTo>
                    <a:pt x="81" y="361"/>
                  </a:lnTo>
                  <a:lnTo>
                    <a:pt x="89" y="345"/>
                  </a:lnTo>
                  <a:lnTo>
                    <a:pt x="95" y="333"/>
                  </a:lnTo>
                  <a:lnTo>
                    <a:pt x="103" y="317"/>
                  </a:lnTo>
                  <a:lnTo>
                    <a:pt x="105" y="309"/>
                  </a:lnTo>
                  <a:lnTo>
                    <a:pt x="107" y="307"/>
                  </a:lnTo>
                  <a:lnTo>
                    <a:pt x="109" y="280"/>
                  </a:lnTo>
                  <a:lnTo>
                    <a:pt x="110" y="273"/>
                  </a:lnTo>
                  <a:lnTo>
                    <a:pt x="112" y="269"/>
                  </a:lnTo>
                  <a:lnTo>
                    <a:pt x="112" y="265"/>
                  </a:lnTo>
                  <a:lnTo>
                    <a:pt x="111" y="258"/>
                  </a:lnTo>
                  <a:lnTo>
                    <a:pt x="109" y="243"/>
                  </a:lnTo>
                  <a:lnTo>
                    <a:pt x="121" y="241"/>
                  </a:lnTo>
                  <a:lnTo>
                    <a:pt x="125" y="239"/>
                  </a:lnTo>
                  <a:lnTo>
                    <a:pt x="128" y="238"/>
                  </a:lnTo>
                  <a:lnTo>
                    <a:pt x="135" y="233"/>
                  </a:lnTo>
                  <a:lnTo>
                    <a:pt x="139" y="228"/>
                  </a:lnTo>
                  <a:lnTo>
                    <a:pt x="137" y="214"/>
                  </a:lnTo>
                  <a:lnTo>
                    <a:pt x="141" y="209"/>
                  </a:lnTo>
                  <a:lnTo>
                    <a:pt x="152" y="192"/>
                  </a:lnTo>
                  <a:lnTo>
                    <a:pt x="162" y="175"/>
                  </a:lnTo>
                  <a:lnTo>
                    <a:pt x="168" y="169"/>
                  </a:lnTo>
                  <a:lnTo>
                    <a:pt x="169" y="165"/>
                  </a:lnTo>
                  <a:lnTo>
                    <a:pt x="169" y="160"/>
                  </a:lnTo>
                  <a:lnTo>
                    <a:pt x="167" y="152"/>
                  </a:lnTo>
                  <a:lnTo>
                    <a:pt x="165" y="147"/>
                  </a:lnTo>
                  <a:lnTo>
                    <a:pt x="160" y="138"/>
                  </a:lnTo>
                  <a:lnTo>
                    <a:pt x="161" y="131"/>
                  </a:lnTo>
                  <a:lnTo>
                    <a:pt x="165" y="130"/>
                  </a:lnTo>
                  <a:lnTo>
                    <a:pt x="170" y="128"/>
                  </a:lnTo>
                  <a:lnTo>
                    <a:pt x="173" y="122"/>
                  </a:lnTo>
                  <a:lnTo>
                    <a:pt x="173" y="121"/>
                  </a:lnTo>
                  <a:lnTo>
                    <a:pt x="180" y="98"/>
                  </a:lnTo>
                  <a:lnTo>
                    <a:pt x="193" y="87"/>
                  </a:lnTo>
                  <a:lnTo>
                    <a:pt x="197" y="81"/>
                  </a:lnTo>
                  <a:lnTo>
                    <a:pt x="205" y="85"/>
                  </a:lnTo>
                  <a:lnTo>
                    <a:pt x="216" y="93"/>
                  </a:lnTo>
                  <a:lnTo>
                    <a:pt x="221" y="82"/>
                  </a:lnTo>
                  <a:lnTo>
                    <a:pt x="223" y="78"/>
                  </a:lnTo>
                  <a:lnTo>
                    <a:pt x="224" y="73"/>
                  </a:lnTo>
                  <a:lnTo>
                    <a:pt x="224" y="63"/>
                  </a:lnTo>
                  <a:lnTo>
                    <a:pt x="224" y="49"/>
                  </a:lnTo>
                  <a:lnTo>
                    <a:pt x="224" y="44"/>
                  </a:lnTo>
                  <a:lnTo>
                    <a:pt x="229" y="42"/>
                  </a:lnTo>
                  <a:lnTo>
                    <a:pt x="231" y="42"/>
                  </a:lnTo>
                  <a:lnTo>
                    <a:pt x="243" y="47"/>
                  </a:lnTo>
                  <a:lnTo>
                    <a:pt x="246" y="47"/>
                  </a:lnTo>
                  <a:lnTo>
                    <a:pt x="252" y="48"/>
                  </a:lnTo>
                  <a:lnTo>
                    <a:pt x="259" y="50"/>
                  </a:lnTo>
                  <a:lnTo>
                    <a:pt x="273" y="56"/>
                  </a:lnTo>
                  <a:lnTo>
                    <a:pt x="278" y="59"/>
                  </a:lnTo>
                  <a:lnTo>
                    <a:pt x="282" y="59"/>
                  </a:lnTo>
                  <a:lnTo>
                    <a:pt x="284" y="56"/>
                  </a:lnTo>
                  <a:lnTo>
                    <a:pt x="290" y="49"/>
                  </a:lnTo>
                  <a:lnTo>
                    <a:pt x="282" y="43"/>
                  </a:lnTo>
                  <a:lnTo>
                    <a:pt x="287" y="37"/>
                  </a:lnTo>
                  <a:lnTo>
                    <a:pt x="290" y="32"/>
                  </a:lnTo>
                  <a:lnTo>
                    <a:pt x="293" y="24"/>
                  </a:lnTo>
                  <a:lnTo>
                    <a:pt x="293" y="16"/>
                  </a:lnTo>
                  <a:lnTo>
                    <a:pt x="293" y="12"/>
                  </a:lnTo>
                  <a:lnTo>
                    <a:pt x="292" y="8"/>
                  </a:lnTo>
                  <a:lnTo>
                    <a:pt x="286" y="1"/>
                  </a:lnTo>
                  <a:lnTo>
                    <a:pt x="298" y="0"/>
                  </a:lnTo>
                  <a:lnTo>
                    <a:pt x="303" y="0"/>
                  </a:lnTo>
                  <a:lnTo>
                    <a:pt x="311" y="5"/>
                  </a:lnTo>
                  <a:lnTo>
                    <a:pt x="311" y="6"/>
                  </a:lnTo>
                  <a:lnTo>
                    <a:pt x="312" y="8"/>
                  </a:lnTo>
                  <a:lnTo>
                    <a:pt x="312" y="11"/>
                  </a:lnTo>
                  <a:lnTo>
                    <a:pt x="320" y="18"/>
                  </a:lnTo>
                  <a:lnTo>
                    <a:pt x="323" y="22"/>
                  </a:lnTo>
                  <a:lnTo>
                    <a:pt x="328" y="27"/>
                  </a:lnTo>
                  <a:lnTo>
                    <a:pt x="330" y="30"/>
                  </a:lnTo>
                  <a:lnTo>
                    <a:pt x="334" y="33"/>
                  </a:lnTo>
                  <a:lnTo>
                    <a:pt x="338" y="37"/>
                  </a:lnTo>
                  <a:lnTo>
                    <a:pt x="342" y="40"/>
                  </a:lnTo>
                  <a:lnTo>
                    <a:pt x="346" y="45"/>
                  </a:lnTo>
                  <a:lnTo>
                    <a:pt x="353" y="49"/>
                  </a:lnTo>
                  <a:lnTo>
                    <a:pt x="358" y="50"/>
                  </a:lnTo>
                  <a:lnTo>
                    <a:pt x="371" y="56"/>
                  </a:lnTo>
                  <a:lnTo>
                    <a:pt x="373" y="59"/>
                  </a:lnTo>
                  <a:lnTo>
                    <a:pt x="377" y="63"/>
                  </a:lnTo>
                  <a:lnTo>
                    <a:pt x="382" y="68"/>
                  </a:lnTo>
                  <a:lnTo>
                    <a:pt x="384" y="78"/>
                  </a:lnTo>
                  <a:lnTo>
                    <a:pt x="388" y="79"/>
                  </a:lnTo>
                  <a:lnTo>
                    <a:pt x="389" y="82"/>
                  </a:lnTo>
                  <a:lnTo>
                    <a:pt x="393" y="89"/>
                  </a:lnTo>
                  <a:lnTo>
                    <a:pt x="399" y="94"/>
                  </a:lnTo>
                  <a:lnTo>
                    <a:pt x="398" y="95"/>
                  </a:lnTo>
                  <a:lnTo>
                    <a:pt x="394" y="100"/>
                  </a:lnTo>
                  <a:lnTo>
                    <a:pt x="394" y="107"/>
                  </a:lnTo>
                  <a:lnTo>
                    <a:pt x="394" y="115"/>
                  </a:lnTo>
                  <a:lnTo>
                    <a:pt x="396" y="122"/>
                  </a:lnTo>
                  <a:lnTo>
                    <a:pt x="395" y="124"/>
                  </a:lnTo>
                  <a:lnTo>
                    <a:pt x="394" y="126"/>
                  </a:lnTo>
                  <a:lnTo>
                    <a:pt x="393" y="130"/>
                  </a:lnTo>
                  <a:lnTo>
                    <a:pt x="392" y="133"/>
                  </a:lnTo>
                  <a:lnTo>
                    <a:pt x="392" y="135"/>
                  </a:lnTo>
                  <a:lnTo>
                    <a:pt x="393" y="136"/>
                  </a:lnTo>
                  <a:lnTo>
                    <a:pt x="395" y="136"/>
                  </a:lnTo>
                  <a:lnTo>
                    <a:pt x="399" y="137"/>
                  </a:lnTo>
                  <a:lnTo>
                    <a:pt x="402" y="138"/>
                  </a:lnTo>
                  <a:lnTo>
                    <a:pt x="403" y="146"/>
                  </a:lnTo>
                  <a:lnTo>
                    <a:pt x="402" y="147"/>
                  </a:lnTo>
                  <a:lnTo>
                    <a:pt x="399" y="151"/>
                  </a:lnTo>
                  <a:lnTo>
                    <a:pt x="398" y="154"/>
                  </a:lnTo>
                  <a:lnTo>
                    <a:pt x="398" y="158"/>
                  </a:lnTo>
                  <a:lnTo>
                    <a:pt x="399" y="163"/>
                  </a:lnTo>
                  <a:lnTo>
                    <a:pt x="400" y="167"/>
                  </a:lnTo>
                  <a:lnTo>
                    <a:pt x="402" y="173"/>
                  </a:lnTo>
                  <a:lnTo>
                    <a:pt x="406" y="178"/>
                  </a:lnTo>
                  <a:lnTo>
                    <a:pt x="408" y="183"/>
                  </a:lnTo>
                  <a:lnTo>
                    <a:pt x="409" y="186"/>
                  </a:lnTo>
                  <a:lnTo>
                    <a:pt x="410" y="188"/>
                  </a:lnTo>
                  <a:lnTo>
                    <a:pt x="408" y="191"/>
                  </a:lnTo>
                  <a:lnTo>
                    <a:pt x="407" y="197"/>
                  </a:lnTo>
                  <a:lnTo>
                    <a:pt x="407" y="203"/>
                  </a:lnTo>
                  <a:lnTo>
                    <a:pt x="406" y="207"/>
                  </a:lnTo>
                  <a:lnTo>
                    <a:pt x="403" y="213"/>
                  </a:lnTo>
                  <a:lnTo>
                    <a:pt x="401" y="215"/>
                  </a:lnTo>
                  <a:lnTo>
                    <a:pt x="400" y="217"/>
                  </a:lnTo>
                  <a:lnTo>
                    <a:pt x="400" y="222"/>
                  </a:lnTo>
                  <a:lnTo>
                    <a:pt x="401" y="228"/>
                  </a:lnTo>
                  <a:lnTo>
                    <a:pt x="401" y="233"/>
                  </a:lnTo>
                  <a:lnTo>
                    <a:pt x="401" y="236"/>
                  </a:lnTo>
                  <a:lnTo>
                    <a:pt x="402" y="238"/>
                  </a:lnTo>
                  <a:lnTo>
                    <a:pt x="407" y="241"/>
                  </a:lnTo>
                  <a:lnTo>
                    <a:pt x="410" y="248"/>
                  </a:lnTo>
                  <a:lnTo>
                    <a:pt x="412" y="254"/>
                  </a:lnTo>
                  <a:lnTo>
                    <a:pt x="415" y="26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5" name="Freeform 229">
              <a:extLst>
                <a:ext uri="{FF2B5EF4-FFF2-40B4-BE49-F238E27FC236}">
                  <a16:creationId xmlns:a16="http://schemas.microsoft.com/office/drawing/2014/main" id="{BC528596-ECE1-910E-0086-69730E9E6A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64234" y="7121769"/>
              <a:ext cx="27474" cy="82426"/>
            </a:xfrm>
            <a:custGeom>
              <a:avLst/>
              <a:gdLst>
                <a:gd name="T0" fmla="*/ 4 w 24"/>
                <a:gd name="T1" fmla="*/ 61 h 65"/>
                <a:gd name="T2" fmla="*/ 3 w 24"/>
                <a:gd name="T3" fmla="*/ 64 h 65"/>
                <a:gd name="T4" fmla="*/ 1 w 24"/>
                <a:gd name="T5" fmla="*/ 64 h 65"/>
                <a:gd name="T6" fmla="*/ 0 w 24"/>
                <a:gd name="T7" fmla="*/ 60 h 65"/>
                <a:gd name="T8" fmla="*/ 0 w 24"/>
                <a:gd name="T9" fmla="*/ 50 h 65"/>
                <a:gd name="T10" fmla="*/ 1 w 24"/>
                <a:gd name="T11" fmla="*/ 45 h 65"/>
                <a:gd name="T12" fmla="*/ 8 w 24"/>
                <a:gd name="T13" fmla="*/ 28 h 65"/>
                <a:gd name="T14" fmla="*/ 10 w 24"/>
                <a:gd name="T15" fmla="*/ 26 h 65"/>
                <a:gd name="T16" fmla="*/ 15 w 24"/>
                <a:gd name="T17" fmla="*/ 15 h 65"/>
                <a:gd name="T18" fmla="*/ 16 w 24"/>
                <a:gd name="T19" fmla="*/ 10 h 65"/>
                <a:gd name="T20" fmla="*/ 18 w 24"/>
                <a:gd name="T21" fmla="*/ 5 h 65"/>
                <a:gd name="T22" fmla="*/ 19 w 24"/>
                <a:gd name="T23" fmla="*/ 1 h 65"/>
                <a:gd name="T24" fmla="*/ 20 w 24"/>
                <a:gd name="T25" fmla="*/ 0 h 65"/>
                <a:gd name="T26" fmla="*/ 22 w 24"/>
                <a:gd name="T27" fmla="*/ 1 h 65"/>
                <a:gd name="T28" fmla="*/ 23 w 24"/>
                <a:gd name="T29" fmla="*/ 1 h 65"/>
                <a:gd name="T30" fmla="*/ 21 w 24"/>
                <a:gd name="T31" fmla="*/ 4 h 65"/>
                <a:gd name="T32" fmla="*/ 21 w 24"/>
                <a:gd name="T33" fmla="*/ 7 h 65"/>
                <a:gd name="T34" fmla="*/ 21 w 24"/>
                <a:gd name="T35" fmla="*/ 8 h 65"/>
                <a:gd name="T36" fmla="*/ 15 w 24"/>
                <a:gd name="T37" fmla="*/ 21 h 65"/>
                <a:gd name="T38" fmla="*/ 14 w 24"/>
                <a:gd name="T39" fmla="*/ 29 h 65"/>
                <a:gd name="T40" fmla="*/ 12 w 24"/>
                <a:gd name="T41" fmla="*/ 31 h 65"/>
                <a:gd name="T42" fmla="*/ 4 w 24"/>
                <a:gd name="T43" fmla="*/ 6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65">
                  <a:moveTo>
                    <a:pt x="4" y="61"/>
                  </a:moveTo>
                  <a:lnTo>
                    <a:pt x="3" y="64"/>
                  </a:lnTo>
                  <a:lnTo>
                    <a:pt x="1" y="64"/>
                  </a:lnTo>
                  <a:lnTo>
                    <a:pt x="0" y="60"/>
                  </a:lnTo>
                  <a:lnTo>
                    <a:pt x="0" y="50"/>
                  </a:lnTo>
                  <a:lnTo>
                    <a:pt x="1" y="45"/>
                  </a:lnTo>
                  <a:lnTo>
                    <a:pt x="8" y="28"/>
                  </a:lnTo>
                  <a:lnTo>
                    <a:pt x="10" y="26"/>
                  </a:lnTo>
                  <a:lnTo>
                    <a:pt x="15" y="15"/>
                  </a:lnTo>
                  <a:lnTo>
                    <a:pt x="16" y="10"/>
                  </a:lnTo>
                  <a:lnTo>
                    <a:pt x="18" y="5"/>
                  </a:lnTo>
                  <a:lnTo>
                    <a:pt x="19" y="1"/>
                  </a:lnTo>
                  <a:lnTo>
                    <a:pt x="20" y="0"/>
                  </a:lnTo>
                  <a:lnTo>
                    <a:pt x="22" y="1"/>
                  </a:lnTo>
                  <a:lnTo>
                    <a:pt x="23" y="1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21" y="8"/>
                  </a:lnTo>
                  <a:lnTo>
                    <a:pt x="15" y="21"/>
                  </a:lnTo>
                  <a:lnTo>
                    <a:pt x="14" y="29"/>
                  </a:lnTo>
                  <a:lnTo>
                    <a:pt x="12" y="31"/>
                  </a:lnTo>
                  <a:lnTo>
                    <a:pt x="4" y="6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6" name="Freeform 231">
              <a:extLst>
                <a:ext uri="{FF2B5EF4-FFF2-40B4-BE49-F238E27FC236}">
                  <a16:creationId xmlns:a16="http://schemas.microsoft.com/office/drawing/2014/main" id="{289D2ED8-0356-53CC-FB29-9DA2BFFA8C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1" y="7072311"/>
              <a:ext cx="10990" cy="10990"/>
            </a:xfrm>
            <a:custGeom>
              <a:avLst/>
              <a:gdLst>
                <a:gd name="T0" fmla="*/ 4 w 11"/>
                <a:gd name="T1" fmla="*/ 4 h 9"/>
                <a:gd name="T2" fmla="*/ 4 w 11"/>
                <a:gd name="T3" fmla="*/ 8 h 9"/>
                <a:gd name="T4" fmla="*/ 2 w 11"/>
                <a:gd name="T5" fmla="*/ 7 h 9"/>
                <a:gd name="T6" fmla="*/ 0 w 11"/>
                <a:gd name="T7" fmla="*/ 4 h 9"/>
                <a:gd name="T8" fmla="*/ 3 w 11"/>
                <a:gd name="T9" fmla="*/ 0 h 9"/>
                <a:gd name="T10" fmla="*/ 8 w 11"/>
                <a:gd name="T11" fmla="*/ 0 h 9"/>
                <a:gd name="T12" fmla="*/ 10 w 11"/>
                <a:gd name="T13" fmla="*/ 1 h 9"/>
                <a:gd name="T14" fmla="*/ 4 w 11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9">
                  <a:moveTo>
                    <a:pt x="4" y="4"/>
                  </a:moveTo>
                  <a:lnTo>
                    <a:pt x="4" y="8"/>
                  </a:lnTo>
                  <a:lnTo>
                    <a:pt x="2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8" y="0"/>
                  </a:lnTo>
                  <a:lnTo>
                    <a:pt x="10" y="1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7" name="Freeform 232">
              <a:extLst>
                <a:ext uri="{FF2B5EF4-FFF2-40B4-BE49-F238E27FC236}">
                  <a16:creationId xmlns:a16="http://schemas.microsoft.com/office/drawing/2014/main" id="{BDA894EE-D319-C438-6F06-8F9E3D264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41167" y="6989885"/>
              <a:ext cx="5493" cy="5493"/>
            </a:xfrm>
            <a:custGeom>
              <a:avLst/>
              <a:gdLst>
                <a:gd name="T0" fmla="*/ 2 w 6"/>
                <a:gd name="T1" fmla="*/ 5 h 6"/>
                <a:gd name="T2" fmla="*/ 1 w 6"/>
                <a:gd name="T3" fmla="*/ 5 h 6"/>
                <a:gd name="T4" fmla="*/ 0 w 6"/>
                <a:gd name="T5" fmla="*/ 5 h 6"/>
                <a:gd name="T6" fmla="*/ 1 w 6"/>
                <a:gd name="T7" fmla="*/ 2 h 6"/>
                <a:gd name="T8" fmla="*/ 2 w 6"/>
                <a:gd name="T9" fmla="*/ 1 h 6"/>
                <a:gd name="T10" fmla="*/ 4 w 6"/>
                <a:gd name="T11" fmla="*/ 0 h 6"/>
                <a:gd name="T12" fmla="*/ 5 w 6"/>
                <a:gd name="T13" fmla="*/ 0 h 6"/>
                <a:gd name="T14" fmla="*/ 2 w 6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2" y="5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2"/>
                  </a:lnTo>
                  <a:lnTo>
                    <a:pt x="2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8" name="Freeform 233">
              <a:extLst>
                <a:ext uri="{FF2B5EF4-FFF2-40B4-BE49-F238E27FC236}">
                  <a16:creationId xmlns:a16="http://schemas.microsoft.com/office/drawing/2014/main" id="{9ABFC1FE-593D-FDF4-1E8C-F6D1A3588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2157" y="6951417"/>
              <a:ext cx="5493" cy="10990"/>
            </a:xfrm>
            <a:custGeom>
              <a:avLst/>
              <a:gdLst>
                <a:gd name="T0" fmla="*/ 2 w 6"/>
                <a:gd name="T1" fmla="*/ 5 h 8"/>
                <a:gd name="T2" fmla="*/ 1 w 6"/>
                <a:gd name="T3" fmla="*/ 7 h 8"/>
                <a:gd name="T4" fmla="*/ 0 w 6"/>
                <a:gd name="T5" fmla="*/ 4 h 8"/>
                <a:gd name="T6" fmla="*/ 0 w 6"/>
                <a:gd name="T7" fmla="*/ 4 h 8"/>
                <a:gd name="T8" fmla="*/ 1 w 6"/>
                <a:gd name="T9" fmla="*/ 1 h 8"/>
                <a:gd name="T10" fmla="*/ 3 w 6"/>
                <a:gd name="T11" fmla="*/ 0 h 8"/>
                <a:gd name="T12" fmla="*/ 5 w 6"/>
                <a:gd name="T13" fmla="*/ 1 h 8"/>
                <a:gd name="T14" fmla="*/ 5 w 6"/>
                <a:gd name="T15" fmla="*/ 1 h 8"/>
                <a:gd name="T16" fmla="*/ 3 w 6"/>
                <a:gd name="T17" fmla="*/ 4 h 8"/>
                <a:gd name="T18" fmla="*/ 2 w 6"/>
                <a:gd name="T1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2" y="5"/>
                  </a:moveTo>
                  <a:lnTo>
                    <a:pt x="1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3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99" name="Freeform 235">
              <a:extLst>
                <a:ext uri="{FF2B5EF4-FFF2-40B4-BE49-F238E27FC236}">
                  <a16:creationId xmlns:a16="http://schemas.microsoft.com/office/drawing/2014/main" id="{286FE313-593E-73F0-350A-B6D972781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3340" y="7797676"/>
              <a:ext cx="126388" cy="82430"/>
            </a:xfrm>
            <a:custGeom>
              <a:avLst/>
              <a:gdLst>
                <a:gd name="T0" fmla="*/ 94 w 101"/>
                <a:gd name="T1" fmla="*/ 16 h 67"/>
                <a:gd name="T2" fmla="*/ 91 w 101"/>
                <a:gd name="T3" fmla="*/ 18 h 67"/>
                <a:gd name="T4" fmla="*/ 87 w 101"/>
                <a:gd name="T5" fmla="*/ 23 h 67"/>
                <a:gd name="T6" fmla="*/ 81 w 101"/>
                <a:gd name="T7" fmla="*/ 28 h 67"/>
                <a:gd name="T8" fmla="*/ 74 w 101"/>
                <a:gd name="T9" fmla="*/ 30 h 67"/>
                <a:gd name="T10" fmla="*/ 70 w 101"/>
                <a:gd name="T11" fmla="*/ 34 h 67"/>
                <a:gd name="T12" fmla="*/ 73 w 101"/>
                <a:gd name="T13" fmla="*/ 41 h 67"/>
                <a:gd name="T14" fmla="*/ 72 w 101"/>
                <a:gd name="T15" fmla="*/ 47 h 67"/>
                <a:gd name="T16" fmla="*/ 60 w 101"/>
                <a:gd name="T17" fmla="*/ 53 h 67"/>
                <a:gd name="T18" fmla="*/ 60 w 101"/>
                <a:gd name="T19" fmla="*/ 58 h 67"/>
                <a:gd name="T20" fmla="*/ 62 w 101"/>
                <a:gd name="T21" fmla="*/ 63 h 67"/>
                <a:gd name="T22" fmla="*/ 55 w 101"/>
                <a:gd name="T23" fmla="*/ 65 h 67"/>
                <a:gd name="T24" fmla="*/ 47 w 101"/>
                <a:gd name="T25" fmla="*/ 64 h 67"/>
                <a:gd name="T26" fmla="*/ 41 w 101"/>
                <a:gd name="T27" fmla="*/ 60 h 67"/>
                <a:gd name="T28" fmla="*/ 38 w 101"/>
                <a:gd name="T29" fmla="*/ 56 h 67"/>
                <a:gd name="T30" fmla="*/ 33 w 101"/>
                <a:gd name="T31" fmla="*/ 62 h 67"/>
                <a:gd name="T32" fmla="*/ 25 w 101"/>
                <a:gd name="T33" fmla="*/ 64 h 67"/>
                <a:gd name="T34" fmla="*/ 18 w 101"/>
                <a:gd name="T35" fmla="*/ 63 h 67"/>
                <a:gd name="T36" fmla="*/ 16 w 101"/>
                <a:gd name="T37" fmla="*/ 66 h 67"/>
                <a:gd name="T38" fmla="*/ 8 w 101"/>
                <a:gd name="T39" fmla="*/ 61 h 67"/>
                <a:gd name="T40" fmla="*/ 15 w 101"/>
                <a:gd name="T41" fmla="*/ 59 h 67"/>
                <a:gd name="T42" fmla="*/ 11 w 101"/>
                <a:gd name="T43" fmla="*/ 51 h 67"/>
                <a:gd name="T44" fmla="*/ 6 w 101"/>
                <a:gd name="T45" fmla="*/ 47 h 67"/>
                <a:gd name="T46" fmla="*/ 4 w 101"/>
                <a:gd name="T47" fmla="*/ 41 h 67"/>
                <a:gd name="T48" fmla="*/ 3 w 101"/>
                <a:gd name="T49" fmla="*/ 39 h 67"/>
                <a:gd name="T50" fmla="*/ 8 w 101"/>
                <a:gd name="T51" fmla="*/ 33 h 67"/>
                <a:gd name="T52" fmla="*/ 4 w 101"/>
                <a:gd name="T53" fmla="*/ 30 h 67"/>
                <a:gd name="T54" fmla="*/ 1 w 101"/>
                <a:gd name="T55" fmla="*/ 30 h 67"/>
                <a:gd name="T56" fmla="*/ 3 w 101"/>
                <a:gd name="T57" fmla="*/ 23 h 67"/>
                <a:gd name="T58" fmla="*/ 9 w 101"/>
                <a:gd name="T59" fmla="*/ 19 h 67"/>
                <a:gd name="T60" fmla="*/ 14 w 101"/>
                <a:gd name="T61" fmla="*/ 17 h 67"/>
                <a:gd name="T62" fmla="*/ 23 w 101"/>
                <a:gd name="T63" fmla="*/ 19 h 67"/>
                <a:gd name="T64" fmla="*/ 34 w 101"/>
                <a:gd name="T65" fmla="*/ 21 h 67"/>
                <a:gd name="T66" fmla="*/ 38 w 101"/>
                <a:gd name="T67" fmla="*/ 21 h 67"/>
                <a:gd name="T68" fmla="*/ 43 w 101"/>
                <a:gd name="T69" fmla="*/ 17 h 67"/>
                <a:gd name="T70" fmla="*/ 48 w 101"/>
                <a:gd name="T71" fmla="*/ 12 h 67"/>
                <a:gd name="T72" fmla="*/ 58 w 101"/>
                <a:gd name="T73" fmla="*/ 10 h 67"/>
                <a:gd name="T74" fmla="*/ 72 w 101"/>
                <a:gd name="T75" fmla="*/ 8 h 67"/>
                <a:gd name="T76" fmla="*/ 82 w 101"/>
                <a:gd name="T77" fmla="*/ 9 h 67"/>
                <a:gd name="T78" fmla="*/ 83 w 101"/>
                <a:gd name="T79" fmla="*/ 3 h 67"/>
                <a:gd name="T80" fmla="*/ 93 w 101"/>
                <a:gd name="T81" fmla="*/ 0 h 67"/>
                <a:gd name="T82" fmla="*/ 94 w 101"/>
                <a:gd name="T83" fmla="*/ 7 h 67"/>
                <a:gd name="T84" fmla="*/ 95 w 101"/>
                <a:gd name="T85" fmla="*/ 11 h 67"/>
                <a:gd name="T86" fmla="*/ 100 w 101"/>
                <a:gd name="T8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1" h="67">
                  <a:moveTo>
                    <a:pt x="100" y="17"/>
                  </a:moveTo>
                  <a:lnTo>
                    <a:pt x="97" y="16"/>
                  </a:lnTo>
                  <a:lnTo>
                    <a:pt x="94" y="16"/>
                  </a:lnTo>
                  <a:lnTo>
                    <a:pt x="93" y="17"/>
                  </a:lnTo>
                  <a:lnTo>
                    <a:pt x="92" y="17"/>
                  </a:lnTo>
                  <a:lnTo>
                    <a:pt x="91" y="18"/>
                  </a:lnTo>
                  <a:lnTo>
                    <a:pt x="91" y="23"/>
                  </a:lnTo>
                  <a:lnTo>
                    <a:pt x="90" y="23"/>
                  </a:lnTo>
                  <a:lnTo>
                    <a:pt x="87" y="23"/>
                  </a:lnTo>
                  <a:lnTo>
                    <a:pt x="86" y="23"/>
                  </a:lnTo>
                  <a:lnTo>
                    <a:pt x="83" y="26"/>
                  </a:lnTo>
                  <a:lnTo>
                    <a:pt x="81" y="28"/>
                  </a:lnTo>
                  <a:lnTo>
                    <a:pt x="78" y="28"/>
                  </a:lnTo>
                  <a:lnTo>
                    <a:pt x="76" y="29"/>
                  </a:lnTo>
                  <a:lnTo>
                    <a:pt x="74" y="30"/>
                  </a:lnTo>
                  <a:lnTo>
                    <a:pt x="72" y="31"/>
                  </a:lnTo>
                  <a:lnTo>
                    <a:pt x="71" y="32"/>
                  </a:lnTo>
                  <a:lnTo>
                    <a:pt x="70" y="34"/>
                  </a:lnTo>
                  <a:lnTo>
                    <a:pt x="70" y="35"/>
                  </a:lnTo>
                  <a:lnTo>
                    <a:pt x="73" y="38"/>
                  </a:lnTo>
                  <a:lnTo>
                    <a:pt x="73" y="41"/>
                  </a:lnTo>
                  <a:lnTo>
                    <a:pt x="73" y="45"/>
                  </a:lnTo>
                  <a:lnTo>
                    <a:pt x="72" y="46"/>
                  </a:lnTo>
                  <a:lnTo>
                    <a:pt x="72" y="47"/>
                  </a:lnTo>
                  <a:lnTo>
                    <a:pt x="66" y="50"/>
                  </a:lnTo>
                  <a:lnTo>
                    <a:pt x="60" y="52"/>
                  </a:lnTo>
                  <a:lnTo>
                    <a:pt x="60" y="53"/>
                  </a:lnTo>
                  <a:lnTo>
                    <a:pt x="63" y="56"/>
                  </a:lnTo>
                  <a:lnTo>
                    <a:pt x="63" y="56"/>
                  </a:lnTo>
                  <a:lnTo>
                    <a:pt x="60" y="58"/>
                  </a:lnTo>
                  <a:lnTo>
                    <a:pt x="60" y="59"/>
                  </a:lnTo>
                  <a:lnTo>
                    <a:pt x="60" y="61"/>
                  </a:lnTo>
                  <a:lnTo>
                    <a:pt x="62" y="63"/>
                  </a:lnTo>
                  <a:lnTo>
                    <a:pt x="62" y="64"/>
                  </a:lnTo>
                  <a:lnTo>
                    <a:pt x="59" y="65"/>
                  </a:lnTo>
                  <a:lnTo>
                    <a:pt x="55" y="65"/>
                  </a:lnTo>
                  <a:lnTo>
                    <a:pt x="50" y="63"/>
                  </a:lnTo>
                  <a:lnTo>
                    <a:pt x="48" y="63"/>
                  </a:lnTo>
                  <a:lnTo>
                    <a:pt x="47" y="64"/>
                  </a:lnTo>
                  <a:lnTo>
                    <a:pt x="45" y="64"/>
                  </a:lnTo>
                  <a:lnTo>
                    <a:pt x="43" y="62"/>
                  </a:lnTo>
                  <a:lnTo>
                    <a:pt x="41" y="60"/>
                  </a:lnTo>
                  <a:lnTo>
                    <a:pt x="39" y="58"/>
                  </a:lnTo>
                  <a:lnTo>
                    <a:pt x="38" y="56"/>
                  </a:lnTo>
                  <a:lnTo>
                    <a:pt x="38" y="56"/>
                  </a:lnTo>
                  <a:lnTo>
                    <a:pt x="37" y="56"/>
                  </a:lnTo>
                  <a:lnTo>
                    <a:pt x="36" y="59"/>
                  </a:lnTo>
                  <a:lnTo>
                    <a:pt x="33" y="62"/>
                  </a:lnTo>
                  <a:lnTo>
                    <a:pt x="31" y="64"/>
                  </a:lnTo>
                  <a:lnTo>
                    <a:pt x="29" y="64"/>
                  </a:lnTo>
                  <a:lnTo>
                    <a:pt x="25" y="64"/>
                  </a:lnTo>
                  <a:lnTo>
                    <a:pt x="22" y="64"/>
                  </a:lnTo>
                  <a:lnTo>
                    <a:pt x="20" y="62"/>
                  </a:lnTo>
                  <a:lnTo>
                    <a:pt x="18" y="63"/>
                  </a:lnTo>
                  <a:lnTo>
                    <a:pt x="18" y="64"/>
                  </a:lnTo>
                  <a:lnTo>
                    <a:pt x="18" y="65"/>
                  </a:lnTo>
                  <a:lnTo>
                    <a:pt x="16" y="66"/>
                  </a:lnTo>
                  <a:lnTo>
                    <a:pt x="7" y="64"/>
                  </a:lnTo>
                  <a:lnTo>
                    <a:pt x="6" y="62"/>
                  </a:lnTo>
                  <a:lnTo>
                    <a:pt x="8" y="61"/>
                  </a:lnTo>
                  <a:lnTo>
                    <a:pt x="10" y="59"/>
                  </a:lnTo>
                  <a:lnTo>
                    <a:pt x="12" y="59"/>
                  </a:lnTo>
                  <a:lnTo>
                    <a:pt x="15" y="59"/>
                  </a:lnTo>
                  <a:lnTo>
                    <a:pt x="16" y="57"/>
                  </a:lnTo>
                  <a:lnTo>
                    <a:pt x="14" y="55"/>
                  </a:lnTo>
                  <a:lnTo>
                    <a:pt x="11" y="51"/>
                  </a:lnTo>
                  <a:lnTo>
                    <a:pt x="9" y="50"/>
                  </a:lnTo>
                  <a:lnTo>
                    <a:pt x="6" y="49"/>
                  </a:lnTo>
                  <a:lnTo>
                    <a:pt x="6" y="47"/>
                  </a:lnTo>
                  <a:lnTo>
                    <a:pt x="7" y="42"/>
                  </a:lnTo>
                  <a:lnTo>
                    <a:pt x="7" y="41"/>
                  </a:lnTo>
                  <a:lnTo>
                    <a:pt x="4" y="41"/>
                  </a:lnTo>
                  <a:lnTo>
                    <a:pt x="3" y="41"/>
                  </a:lnTo>
                  <a:lnTo>
                    <a:pt x="3" y="40"/>
                  </a:lnTo>
                  <a:lnTo>
                    <a:pt x="3" y="39"/>
                  </a:lnTo>
                  <a:lnTo>
                    <a:pt x="6" y="36"/>
                  </a:lnTo>
                  <a:lnTo>
                    <a:pt x="7" y="34"/>
                  </a:lnTo>
                  <a:lnTo>
                    <a:pt x="8" y="33"/>
                  </a:lnTo>
                  <a:lnTo>
                    <a:pt x="8" y="32"/>
                  </a:lnTo>
                  <a:lnTo>
                    <a:pt x="5" y="31"/>
                  </a:lnTo>
                  <a:lnTo>
                    <a:pt x="4" y="30"/>
                  </a:lnTo>
                  <a:lnTo>
                    <a:pt x="2" y="30"/>
                  </a:lnTo>
                  <a:lnTo>
                    <a:pt x="1" y="30"/>
                  </a:lnTo>
                  <a:lnTo>
                    <a:pt x="1" y="30"/>
                  </a:lnTo>
                  <a:lnTo>
                    <a:pt x="0" y="28"/>
                  </a:lnTo>
                  <a:lnTo>
                    <a:pt x="1" y="26"/>
                  </a:lnTo>
                  <a:lnTo>
                    <a:pt x="3" y="23"/>
                  </a:lnTo>
                  <a:lnTo>
                    <a:pt x="6" y="21"/>
                  </a:lnTo>
                  <a:lnTo>
                    <a:pt x="8" y="19"/>
                  </a:lnTo>
                  <a:lnTo>
                    <a:pt x="9" y="19"/>
                  </a:lnTo>
                  <a:lnTo>
                    <a:pt x="10" y="17"/>
                  </a:lnTo>
                  <a:lnTo>
                    <a:pt x="12" y="1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20" y="18"/>
                  </a:lnTo>
                  <a:lnTo>
                    <a:pt x="23" y="19"/>
                  </a:lnTo>
                  <a:lnTo>
                    <a:pt x="28" y="20"/>
                  </a:lnTo>
                  <a:lnTo>
                    <a:pt x="33" y="21"/>
                  </a:lnTo>
                  <a:lnTo>
                    <a:pt x="34" y="21"/>
                  </a:lnTo>
                  <a:lnTo>
                    <a:pt x="36" y="21"/>
                  </a:lnTo>
                  <a:lnTo>
                    <a:pt x="37" y="22"/>
                  </a:lnTo>
                  <a:lnTo>
                    <a:pt x="38" y="21"/>
                  </a:lnTo>
                  <a:lnTo>
                    <a:pt x="38" y="20"/>
                  </a:lnTo>
                  <a:lnTo>
                    <a:pt x="41" y="19"/>
                  </a:lnTo>
                  <a:lnTo>
                    <a:pt x="43" y="17"/>
                  </a:lnTo>
                  <a:lnTo>
                    <a:pt x="45" y="15"/>
                  </a:lnTo>
                  <a:lnTo>
                    <a:pt x="47" y="13"/>
                  </a:lnTo>
                  <a:lnTo>
                    <a:pt x="48" y="12"/>
                  </a:lnTo>
                  <a:lnTo>
                    <a:pt x="49" y="12"/>
                  </a:lnTo>
                  <a:lnTo>
                    <a:pt x="51" y="12"/>
                  </a:lnTo>
                  <a:lnTo>
                    <a:pt x="58" y="10"/>
                  </a:lnTo>
                  <a:lnTo>
                    <a:pt x="65" y="11"/>
                  </a:lnTo>
                  <a:lnTo>
                    <a:pt x="69" y="10"/>
                  </a:lnTo>
                  <a:lnTo>
                    <a:pt x="72" y="8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82" y="9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3"/>
                  </a:lnTo>
                  <a:lnTo>
                    <a:pt x="84" y="1"/>
                  </a:lnTo>
                  <a:lnTo>
                    <a:pt x="86" y="0"/>
                  </a:lnTo>
                  <a:lnTo>
                    <a:pt x="93" y="0"/>
                  </a:lnTo>
                  <a:lnTo>
                    <a:pt x="93" y="2"/>
                  </a:lnTo>
                  <a:lnTo>
                    <a:pt x="94" y="4"/>
                  </a:lnTo>
                  <a:lnTo>
                    <a:pt x="94" y="7"/>
                  </a:lnTo>
                  <a:lnTo>
                    <a:pt x="95" y="8"/>
                  </a:lnTo>
                  <a:lnTo>
                    <a:pt x="95" y="9"/>
                  </a:lnTo>
                  <a:lnTo>
                    <a:pt x="95" y="11"/>
                  </a:lnTo>
                  <a:lnTo>
                    <a:pt x="97" y="12"/>
                  </a:lnTo>
                  <a:lnTo>
                    <a:pt x="99" y="16"/>
                  </a:lnTo>
                  <a:lnTo>
                    <a:pt x="100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0" name="Freeform 237">
              <a:extLst>
                <a:ext uri="{FF2B5EF4-FFF2-40B4-BE49-F238E27FC236}">
                  <a16:creationId xmlns:a16="http://schemas.microsoft.com/office/drawing/2014/main" id="{BADB8A27-5736-F022-6569-0CF49D7602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6215" y="7638317"/>
              <a:ext cx="225301" cy="109904"/>
            </a:xfrm>
            <a:custGeom>
              <a:avLst/>
              <a:gdLst>
                <a:gd name="T0" fmla="*/ 179 w 182"/>
                <a:gd name="T1" fmla="*/ 30 h 89"/>
                <a:gd name="T2" fmla="*/ 174 w 182"/>
                <a:gd name="T3" fmla="*/ 41 h 89"/>
                <a:gd name="T4" fmla="*/ 167 w 182"/>
                <a:gd name="T5" fmla="*/ 58 h 89"/>
                <a:gd name="T6" fmla="*/ 155 w 182"/>
                <a:gd name="T7" fmla="*/ 60 h 89"/>
                <a:gd name="T8" fmla="*/ 151 w 182"/>
                <a:gd name="T9" fmla="*/ 57 h 89"/>
                <a:gd name="T10" fmla="*/ 148 w 182"/>
                <a:gd name="T11" fmla="*/ 52 h 89"/>
                <a:gd name="T12" fmla="*/ 138 w 182"/>
                <a:gd name="T13" fmla="*/ 53 h 89"/>
                <a:gd name="T14" fmla="*/ 127 w 182"/>
                <a:gd name="T15" fmla="*/ 51 h 89"/>
                <a:gd name="T16" fmla="*/ 115 w 182"/>
                <a:gd name="T17" fmla="*/ 54 h 89"/>
                <a:gd name="T18" fmla="*/ 98 w 182"/>
                <a:gd name="T19" fmla="*/ 70 h 89"/>
                <a:gd name="T20" fmla="*/ 90 w 182"/>
                <a:gd name="T21" fmla="*/ 67 h 89"/>
                <a:gd name="T22" fmla="*/ 84 w 182"/>
                <a:gd name="T23" fmla="*/ 69 h 89"/>
                <a:gd name="T24" fmla="*/ 65 w 182"/>
                <a:gd name="T25" fmla="*/ 74 h 89"/>
                <a:gd name="T26" fmla="*/ 60 w 182"/>
                <a:gd name="T27" fmla="*/ 82 h 89"/>
                <a:gd name="T28" fmla="*/ 59 w 182"/>
                <a:gd name="T29" fmla="*/ 87 h 89"/>
                <a:gd name="T30" fmla="*/ 35 w 182"/>
                <a:gd name="T31" fmla="*/ 88 h 89"/>
                <a:gd name="T32" fmla="*/ 19 w 182"/>
                <a:gd name="T33" fmla="*/ 82 h 89"/>
                <a:gd name="T34" fmla="*/ 13 w 182"/>
                <a:gd name="T35" fmla="*/ 77 h 89"/>
                <a:gd name="T36" fmla="*/ 7 w 182"/>
                <a:gd name="T37" fmla="*/ 75 h 89"/>
                <a:gd name="T38" fmla="*/ 0 w 182"/>
                <a:gd name="T39" fmla="*/ 58 h 89"/>
                <a:gd name="T40" fmla="*/ 2 w 182"/>
                <a:gd name="T41" fmla="*/ 50 h 89"/>
                <a:gd name="T42" fmla="*/ 4 w 182"/>
                <a:gd name="T43" fmla="*/ 45 h 89"/>
                <a:gd name="T44" fmla="*/ 10 w 182"/>
                <a:gd name="T45" fmla="*/ 36 h 89"/>
                <a:gd name="T46" fmla="*/ 24 w 182"/>
                <a:gd name="T47" fmla="*/ 37 h 89"/>
                <a:gd name="T48" fmla="*/ 33 w 182"/>
                <a:gd name="T49" fmla="*/ 30 h 89"/>
                <a:gd name="T50" fmla="*/ 38 w 182"/>
                <a:gd name="T51" fmla="*/ 27 h 89"/>
                <a:gd name="T52" fmla="*/ 40 w 182"/>
                <a:gd name="T53" fmla="*/ 20 h 89"/>
                <a:gd name="T54" fmla="*/ 47 w 182"/>
                <a:gd name="T55" fmla="*/ 13 h 89"/>
                <a:gd name="T56" fmla="*/ 51 w 182"/>
                <a:gd name="T57" fmla="*/ 9 h 89"/>
                <a:gd name="T58" fmla="*/ 58 w 182"/>
                <a:gd name="T59" fmla="*/ 5 h 89"/>
                <a:gd name="T60" fmla="*/ 63 w 182"/>
                <a:gd name="T61" fmla="*/ 4 h 89"/>
                <a:gd name="T62" fmla="*/ 67 w 182"/>
                <a:gd name="T63" fmla="*/ 10 h 89"/>
                <a:gd name="T64" fmla="*/ 77 w 182"/>
                <a:gd name="T65" fmla="*/ 3 h 89"/>
                <a:gd name="T66" fmla="*/ 83 w 182"/>
                <a:gd name="T67" fmla="*/ 1 h 89"/>
                <a:gd name="T68" fmla="*/ 88 w 182"/>
                <a:gd name="T69" fmla="*/ 8 h 89"/>
                <a:gd name="T70" fmla="*/ 91 w 182"/>
                <a:gd name="T71" fmla="*/ 10 h 89"/>
                <a:gd name="T72" fmla="*/ 93 w 182"/>
                <a:gd name="T73" fmla="*/ 16 h 89"/>
                <a:gd name="T74" fmla="*/ 93 w 182"/>
                <a:gd name="T75" fmla="*/ 20 h 89"/>
                <a:gd name="T76" fmla="*/ 101 w 182"/>
                <a:gd name="T77" fmla="*/ 20 h 89"/>
                <a:gd name="T78" fmla="*/ 107 w 182"/>
                <a:gd name="T79" fmla="*/ 13 h 89"/>
                <a:gd name="T80" fmla="*/ 113 w 182"/>
                <a:gd name="T81" fmla="*/ 11 h 89"/>
                <a:gd name="T82" fmla="*/ 116 w 182"/>
                <a:gd name="T83" fmla="*/ 11 h 89"/>
                <a:gd name="T84" fmla="*/ 125 w 182"/>
                <a:gd name="T85" fmla="*/ 13 h 89"/>
                <a:gd name="T86" fmla="*/ 132 w 182"/>
                <a:gd name="T87" fmla="*/ 13 h 89"/>
                <a:gd name="T88" fmla="*/ 138 w 182"/>
                <a:gd name="T89" fmla="*/ 8 h 89"/>
                <a:gd name="T90" fmla="*/ 155 w 182"/>
                <a:gd name="T91" fmla="*/ 11 h 89"/>
                <a:gd name="T92" fmla="*/ 164 w 182"/>
                <a:gd name="T93" fmla="*/ 17 h 89"/>
                <a:gd name="T94" fmla="*/ 178 w 182"/>
                <a:gd name="T95" fmla="*/ 2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" h="89">
                  <a:moveTo>
                    <a:pt x="181" y="25"/>
                  </a:moveTo>
                  <a:lnTo>
                    <a:pt x="180" y="28"/>
                  </a:lnTo>
                  <a:lnTo>
                    <a:pt x="179" y="30"/>
                  </a:lnTo>
                  <a:lnTo>
                    <a:pt x="177" y="32"/>
                  </a:lnTo>
                  <a:lnTo>
                    <a:pt x="176" y="35"/>
                  </a:lnTo>
                  <a:lnTo>
                    <a:pt x="174" y="41"/>
                  </a:lnTo>
                  <a:lnTo>
                    <a:pt x="173" y="44"/>
                  </a:lnTo>
                  <a:lnTo>
                    <a:pt x="168" y="50"/>
                  </a:lnTo>
                  <a:lnTo>
                    <a:pt x="167" y="58"/>
                  </a:lnTo>
                  <a:lnTo>
                    <a:pt x="167" y="58"/>
                  </a:lnTo>
                  <a:lnTo>
                    <a:pt x="156" y="61"/>
                  </a:lnTo>
                  <a:lnTo>
                    <a:pt x="155" y="60"/>
                  </a:lnTo>
                  <a:lnTo>
                    <a:pt x="153" y="59"/>
                  </a:lnTo>
                  <a:lnTo>
                    <a:pt x="152" y="58"/>
                  </a:lnTo>
                  <a:lnTo>
                    <a:pt x="151" y="57"/>
                  </a:lnTo>
                  <a:lnTo>
                    <a:pt x="151" y="55"/>
                  </a:lnTo>
                  <a:lnTo>
                    <a:pt x="150" y="54"/>
                  </a:lnTo>
                  <a:lnTo>
                    <a:pt x="148" y="52"/>
                  </a:lnTo>
                  <a:lnTo>
                    <a:pt x="146" y="50"/>
                  </a:lnTo>
                  <a:lnTo>
                    <a:pt x="143" y="50"/>
                  </a:lnTo>
                  <a:lnTo>
                    <a:pt x="138" y="53"/>
                  </a:lnTo>
                  <a:lnTo>
                    <a:pt x="134" y="53"/>
                  </a:lnTo>
                  <a:lnTo>
                    <a:pt x="131" y="52"/>
                  </a:lnTo>
                  <a:lnTo>
                    <a:pt x="127" y="51"/>
                  </a:lnTo>
                  <a:lnTo>
                    <a:pt x="120" y="51"/>
                  </a:lnTo>
                  <a:lnTo>
                    <a:pt x="115" y="52"/>
                  </a:lnTo>
                  <a:lnTo>
                    <a:pt x="115" y="54"/>
                  </a:lnTo>
                  <a:lnTo>
                    <a:pt x="110" y="63"/>
                  </a:lnTo>
                  <a:lnTo>
                    <a:pt x="104" y="66"/>
                  </a:lnTo>
                  <a:lnTo>
                    <a:pt x="98" y="70"/>
                  </a:lnTo>
                  <a:lnTo>
                    <a:pt x="96" y="71"/>
                  </a:lnTo>
                  <a:lnTo>
                    <a:pt x="94" y="69"/>
                  </a:lnTo>
                  <a:lnTo>
                    <a:pt x="90" y="67"/>
                  </a:lnTo>
                  <a:lnTo>
                    <a:pt x="88" y="66"/>
                  </a:lnTo>
                  <a:lnTo>
                    <a:pt x="86" y="67"/>
                  </a:lnTo>
                  <a:lnTo>
                    <a:pt x="84" y="69"/>
                  </a:lnTo>
                  <a:lnTo>
                    <a:pt x="83" y="72"/>
                  </a:lnTo>
                  <a:lnTo>
                    <a:pt x="76" y="74"/>
                  </a:lnTo>
                  <a:lnTo>
                    <a:pt x="65" y="74"/>
                  </a:lnTo>
                  <a:lnTo>
                    <a:pt x="62" y="77"/>
                  </a:lnTo>
                  <a:lnTo>
                    <a:pt x="60" y="80"/>
                  </a:lnTo>
                  <a:lnTo>
                    <a:pt x="60" y="82"/>
                  </a:lnTo>
                  <a:lnTo>
                    <a:pt x="61" y="84"/>
                  </a:lnTo>
                  <a:lnTo>
                    <a:pt x="60" y="86"/>
                  </a:lnTo>
                  <a:lnTo>
                    <a:pt x="59" y="87"/>
                  </a:lnTo>
                  <a:lnTo>
                    <a:pt x="51" y="88"/>
                  </a:lnTo>
                  <a:lnTo>
                    <a:pt x="41" y="88"/>
                  </a:lnTo>
                  <a:lnTo>
                    <a:pt x="35" y="88"/>
                  </a:lnTo>
                  <a:lnTo>
                    <a:pt x="28" y="88"/>
                  </a:lnTo>
                  <a:lnTo>
                    <a:pt x="24" y="86"/>
                  </a:lnTo>
                  <a:lnTo>
                    <a:pt x="19" y="82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0" y="76"/>
                  </a:lnTo>
                  <a:lnTo>
                    <a:pt x="9" y="77"/>
                  </a:lnTo>
                  <a:lnTo>
                    <a:pt x="7" y="75"/>
                  </a:lnTo>
                  <a:lnTo>
                    <a:pt x="6" y="73"/>
                  </a:lnTo>
                  <a:lnTo>
                    <a:pt x="3" y="67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1" y="53"/>
                  </a:lnTo>
                  <a:lnTo>
                    <a:pt x="2" y="50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4" y="45"/>
                  </a:lnTo>
                  <a:lnTo>
                    <a:pt x="6" y="39"/>
                  </a:lnTo>
                  <a:lnTo>
                    <a:pt x="8" y="37"/>
                  </a:lnTo>
                  <a:lnTo>
                    <a:pt x="10" y="36"/>
                  </a:lnTo>
                  <a:lnTo>
                    <a:pt x="14" y="37"/>
                  </a:lnTo>
                  <a:lnTo>
                    <a:pt x="19" y="38"/>
                  </a:lnTo>
                  <a:lnTo>
                    <a:pt x="24" y="37"/>
                  </a:lnTo>
                  <a:lnTo>
                    <a:pt x="28" y="34"/>
                  </a:lnTo>
                  <a:lnTo>
                    <a:pt x="31" y="33"/>
                  </a:lnTo>
                  <a:lnTo>
                    <a:pt x="33" y="30"/>
                  </a:lnTo>
                  <a:lnTo>
                    <a:pt x="33" y="29"/>
                  </a:lnTo>
                  <a:lnTo>
                    <a:pt x="34" y="28"/>
                  </a:lnTo>
                  <a:lnTo>
                    <a:pt x="38" y="27"/>
                  </a:lnTo>
                  <a:lnTo>
                    <a:pt x="39" y="26"/>
                  </a:lnTo>
                  <a:lnTo>
                    <a:pt x="40" y="24"/>
                  </a:lnTo>
                  <a:lnTo>
                    <a:pt x="40" y="20"/>
                  </a:lnTo>
                  <a:lnTo>
                    <a:pt x="40" y="18"/>
                  </a:lnTo>
                  <a:lnTo>
                    <a:pt x="41" y="17"/>
                  </a:lnTo>
                  <a:lnTo>
                    <a:pt x="47" y="13"/>
                  </a:lnTo>
                  <a:lnTo>
                    <a:pt x="48" y="11"/>
                  </a:lnTo>
                  <a:lnTo>
                    <a:pt x="49" y="10"/>
                  </a:lnTo>
                  <a:lnTo>
                    <a:pt x="51" y="9"/>
                  </a:lnTo>
                  <a:lnTo>
                    <a:pt x="53" y="6"/>
                  </a:lnTo>
                  <a:lnTo>
                    <a:pt x="55" y="5"/>
                  </a:lnTo>
                  <a:lnTo>
                    <a:pt x="58" y="5"/>
                  </a:lnTo>
                  <a:lnTo>
                    <a:pt x="60" y="5"/>
                  </a:lnTo>
                  <a:lnTo>
                    <a:pt x="62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7"/>
                  </a:lnTo>
                  <a:lnTo>
                    <a:pt x="67" y="10"/>
                  </a:lnTo>
                  <a:lnTo>
                    <a:pt x="73" y="9"/>
                  </a:lnTo>
                  <a:lnTo>
                    <a:pt x="75" y="4"/>
                  </a:lnTo>
                  <a:lnTo>
                    <a:pt x="77" y="3"/>
                  </a:lnTo>
                  <a:lnTo>
                    <a:pt x="80" y="2"/>
                  </a:lnTo>
                  <a:lnTo>
                    <a:pt x="82" y="0"/>
                  </a:lnTo>
                  <a:lnTo>
                    <a:pt x="83" y="1"/>
                  </a:lnTo>
                  <a:lnTo>
                    <a:pt x="85" y="4"/>
                  </a:lnTo>
                  <a:lnTo>
                    <a:pt x="87" y="8"/>
                  </a:lnTo>
                  <a:lnTo>
                    <a:pt x="88" y="8"/>
                  </a:lnTo>
                  <a:lnTo>
                    <a:pt x="88" y="9"/>
                  </a:lnTo>
                  <a:lnTo>
                    <a:pt x="89" y="10"/>
                  </a:lnTo>
                  <a:lnTo>
                    <a:pt x="91" y="10"/>
                  </a:lnTo>
                  <a:lnTo>
                    <a:pt x="93" y="11"/>
                  </a:lnTo>
                  <a:lnTo>
                    <a:pt x="93" y="14"/>
                  </a:lnTo>
                  <a:lnTo>
                    <a:pt x="93" y="16"/>
                  </a:lnTo>
                  <a:lnTo>
                    <a:pt x="92" y="17"/>
                  </a:lnTo>
                  <a:lnTo>
                    <a:pt x="92" y="19"/>
                  </a:lnTo>
                  <a:lnTo>
                    <a:pt x="93" y="20"/>
                  </a:lnTo>
                  <a:lnTo>
                    <a:pt x="96" y="19"/>
                  </a:lnTo>
                  <a:lnTo>
                    <a:pt x="97" y="19"/>
                  </a:lnTo>
                  <a:lnTo>
                    <a:pt x="101" y="20"/>
                  </a:lnTo>
                  <a:lnTo>
                    <a:pt x="103" y="16"/>
                  </a:lnTo>
                  <a:lnTo>
                    <a:pt x="105" y="14"/>
                  </a:lnTo>
                  <a:lnTo>
                    <a:pt x="107" y="13"/>
                  </a:lnTo>
                  <a:lnTo>
                    <a:pt x="109" y="11"/>
                  </a:lnTo>
                  <a:lnTo>
                    <a:pt x="111" y="10"/>
                  </a:lnTo>
                  <a:lnTo>
                    <a:pt x="113" y="11"/>
                  </a:lnTo>
                  <a:lnTo>
                    <a:pt x="113" y="10"/>
                  </a:lnTo>
                  <a:lnTo>
                    <a:pt x="115" y="10"/>
                  </a:lnTo>
                  <a:lnTo>
                    <a:pt x="116" y="11"/>
                  </a:lnTo>
                  <a:lnTo>
                    <a:pt x="120" y="10"/>
                  </a:lnTo>
                  <a:lnTo>
                    <a:pt x="123" y="11"/>
                  </a:lnTo>
                  <a:lnTo>
                    <a:pt x="125" y="13"/>
                  </a:lnTo>
                  <a:lnTo>
                    <a:pt x="127" y="14"/>
                  </a:lnTo>
                  <a:lnTo>
                    <a:pt x="130" y="14"/>
                  </a:lnTo>
                  <a:lnTo>
                    <a:pt x="132" y="13"/>
                  </a:lnTo>
                  <a:lnTo>
                    <a:pt x="134" y="9"/>
                  </a:lnTo>
                  <a:lnTo>
                    <a:pt x="136" y="9"/>
                  </a:lnTo>
                  <a:lnTo>
                    <a:pt x="138" y="8"/>
                  </a:lnTo>
                  <a:lnTo>
                    <a:pt x="143" y="8"/>
                  </a:lnTo>
                  <a:lnTo>
                    <a:pt x="152" y="9"/>
                  </a:lnTo>
                  <a:lnTo>
                    <a:pt x="155" y="11"/>
                  </a:lnTo>
                  <a:lnTo>
                    <a:pt x="160" y="13"/>
                  </a:lnTo>
                  <a:lnTo>
                    <a:pt x="162" y="14"/>
                  </a:lnTo>
                  <a:lnTo>
                    <a:pt x="164" y="17"/>
                  </a:lnTo>
                  <a:lnTo>
                    <a:pt x="164" y="19"/>
                  </a:lnTo>
                  <a:lnTo>
                    <a:pt x="170" y="22"/>
                  </a:lnTo>
                  <a:lnTo>
                    <a:pt x="178" y="25"/>
                  </a:lnTo>
                  <a:lnTo>
                    <a:pt x="181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1" name="Freeform 239">
              <a:extLst>
                <a:ext uri="{FF2B5EF4-FFF2-40B4-BE49-F238E27FC236}">
                  <a16:creationId xmlns:a16="http://schemas.microsoft.com/office/drawing/2014/main" id="{F0EC140B-7099-0F78-7D81-D580B2E64C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5032" y="7462471"/>
              <a:ext cx="714375" cy="478080"/>
            </a:xfrm>
            <a:custGeom>
              <a:avLst/>
              <a:gdLst>
                <a:gd name="T0" fmla="*/ 513 w 575"/>
                <a:gd name="T1" fmla="*/ 258 h 383"/>
                <a:gd name="T2" fmla="*/ 456 w 575"/>
                <a:gd name="T3" fmla="*/ 276 h 383"/>
                <a:gd name="T4" fmla="*/ 417 w 575"/>
                <a:gd name="T5" fmla="*/ 298 h 383"/>
                <a:gd name="T6" fmla="*/ 411 w 575"/>
                <a:gd name="T7" fmla="*/ 323 h 383"/>
                <a:gd name="T8" fmla="*/ 456 w 575"/>
                <a:gd name="T9" fmla="*/ 335 h 383"/>
                <a:gd name="T10" fmla="*/ 432 w 575"/>
                <a:gd name="T11" fmla="*/ 350 h 383"/>
                <a:gd name="T12" fmla="*/ 376 w 575"/>
                <a:gd name="T13" fmla="*/ 382 h 383"/>
                <a:gd name="T14" fmla="*/ 355 w 575"/>
                <a:gd name="T15" fmla="*/ 347 h 383"/>
                <a:gd name="T16" fmla="*/ 368 w 575"/>
                <a:gd name="T17" fmla="*/ 312 h 383"/>
                <a:gd name="T18" fmla="*/ 316 w 575"/>
                <a:gd name="T19" fmla="*/ 297 h 383"/>
                <a:gd name="T20" fmla="*/ 303 w 575"/>
                <a:gd name="T21" fmla="*/ 286 h 383"/>
                <a:gd name="T22" fmla="*/ 316 w 575"/>
                <a:gd name="T23" fmla="*/ 279 h 383"/>
                <a:gd name="T24" fmla="*/ 311 w 575"/>
                <a:gd name="T25" fmla="*/ 276 h 383"/>
                <a:gd name="T26" fmla="*/ 275 w 575"/>
                <a:gd name="T27" fmla="*/ 287 h 383"/>
                <a:gd name="T28" fmla="*/ 241 w 575"/>
                <a:gd name="T29" fmla="*/ 320 h 383"/>
                <a:gd name="T30" fmla="*/ 220 w 575"/>
                <a:gd name="T31" fmla="*/ 340 h 383"/>
                <a:gd name="T32" fmla="*/ 194 w 575"/>
                <a:gd name="T33" fmla="*/ 334 h 383"/>
                <a:gd name="T34" fmla="*/ 211 w 575"/>
                <a:gd name="T35" fmla="*/ 316 h 383"/>
                <a:gd name="T36" fmla="*/ 224 w 575"/>
                <a:gd name="T37" fmla="*/ 285 h 383"/>
                <a:gd name="T38" fmla="*/ 235 w 575"/>
                <a:gd name="T39" fmla="*/ 289 h 383"/>
                <a:gd name="T40" fmla="*/ 249 w 575"/>
                <a:gd name="T41" fmla="*/ 284 h 383"/>
                <a:gd name="T42" fmla="*/ 236 w 575"/>
                <a:gd name="T43" fmla="*/ 257 h 383"/>
                <a:gd name="T44" fmla="*/ 223 w 575"/>
                <a:gd name="T45" fmla="*/ 238 h 383"/>
                <a:gd name="T46" fmla="*/ 215 w 575"/>
                <a:gd name="T47" fmla="*/ 216 h 383"/>
                <a:gd name="T48" fmla="*/ 196 w 575"/>
                <a:gd name="T49" fmla="*/ 205 h 383"/>
                <a:gd name="T50" fmla="*/ 173 w 575"/>
                <a:gd name="T51" fmla="*/ 193 h 383"/>
                <a:gd name="T52" fmla="*/ 138 w 575"/>
                <a:gd name="T53" fmla="*/ 205 h 383"/>
                <a:gd name="T54" fmla="*/ 88 w 575"/>
                <a:gd name="T55" fmla="*/ 229 h 383"/>
                <a:gd name="T56" fmla="*/ 51 w 575"/>
                <a:gd name="T57" fmla="*/ 217 h 383"/>
                <a:gd name="T58" fmla="*/ 23 w 575"/>
                <a:gd name="T59" fmla="*/ 218 h 383"/>
                <a:gd name="T60" fmla="*/ 10 w 575"/>
                <a:gd name="T61" fmla="*/ 205 h 383"/>
                <a:gd name="T62" fmla="*/ 6 w 575"/>
                <a:gd name="T63" fmla="*/ 183 h 383"/>
                <a:gd name="T64" fmla="*/ 23 w 575"/>
                <a:gd name="T65" fmla="*/ 165 h 383"/>
                <a:gd name="T66" fmla="*/ 25 w 575"/>
                <a:gd name="T67" fmla="*/ 131 h 383"/>
                <a:gd name="T68" fmla="*/ 63 w 575"/>
                <a:gd name="T69" fmla="*/ 93 h 383"/>
                <a:gd name="T70" fmla="*/ 58 w 575"/>
                <a:gd name="T71" fmla="*/ 69 h 383"/>
                <a:gd name="T72" fmla="*/ 51 w 575"/>
                <a:gd name="T73" fmla="*/ 37 h 383"/>
                <a:gd name="T74" fmla="*/ 82 w 575"/>
                <a:gd name="T75" fmla="*/ 24 h 383"/>
                <a:gd name="T76" fmla="*/ 142 w 575"/>
                <a:gd name="T77" fmla="*/ 29 h 383"/>
                <a:gd name="T78" fmla="*/ 177 w 575"/>
                <a:gd name="T79" fmla="*/ 45 h 383"/>
                <a:gd name="T80" fmla="*/ 201 w 575"/>
                <a:gd name="T81" fmla="*/ 41 h 383"/>
                <a:gd name="T82" fmla="*/ 221 w 575"/>
                <a:gd name="T83" fmla="*/ 37 h 383"/>
                <a:gd name="T84" fmla="*/ 253 w 575"/>
                <a:gd name="T85" fmla="*/ 45 h 383"/>
                <a:gd name="T86" fmla="*/ 269 w 575"/>
                <a:gd name="T87" fmla="*/ 42 h 383"/>
                <a:gd name="T88" fmla="*/ 294 w 575"/>
                <a:gd name="T89" fmla="*/ 13 h 383"/>
                <a:gd name="T90" fmla="*/ 327 w 575"/>
                <a:gd name="T91" fmla="*/ 3 h 383"/>
                <a:gd name="T92" fmla="*/ 373 w 575"/>
                <a:gd name="T93" fmla="*/ 2 h 383"/>
                <a:gd name="T94" fmla="*/ 385 w 575"/>
                <a:gd name="T95" fmla="*/ 41 h 383"/>
                <a:gd name="T96" fmla="*/ 401 w 575"/>
                <a:gd name="T97" fmla="*/ 61 h 383"/>
                <a:gd name="T98" fmla="*/ 421 w 575"/>
                <a:gd name="T99" fmla="*/ 68 h 383"/>
                <a:gd name="T100" fmla="*/ 426 w 575"/>
                <a:gd name="T101" fmla="*/ 96 h 383"/>
                <a:gd name="T102" fmla="*/ 454 w 575"/>
                <a:gd name="T103" fmla="*/ 104 h 383"/>
                <a:gd name="T104" fmla="*/ 488 w 575"/>
                <a:gd name="T105" fmla="*/ 99 h 383"/>
                <a:gd name="T106" fmla="*/ 513 w 575"/>
                <a:gd name="T107" fmla="*/ 117 h 383"/>
                <a:gd name="T108" fmla="*/ 546 w 575"/>
                <a:gd name="T109" fmla="*/ 130 h 383"/>
                <a:gd name="T110" fmla="*/ 572 w 575"/>
                <a:gd name="T111" fmla="*/ 143 h 383"/>
                <a:gd name="T112" fmla="*/ 562 w 575"/>
                <a:gd name="T113" fmla="*/ 172 h 383"/>
                <a:gd name="T114" fmla="*/ 562 w 575"/>
                <a:gd name="T115" fmla="*/ 189 h 383"/>
                <a:gd name="T116" fmla="*/ 566 w 575"/>
                <a:gd name="T117" fmla="*/ 208 h 383"/>
                <a:gd name="T118" fmla="*/ 529 w 575"/>
                <a:gd name="T119" fmla="*/ 230 h 383"/>
                <a:gd name="T120" fmla="*/ 513 w 575"/>
                <a:gd name="T121" fmla="*/ 24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75" h="383">
                  <a:moveTo>
                    <a:pt x="315" y="299"/>
                  </a:moveTo>
                  <a:lnTo>
                    <a:pt x="320" y="302"/>
                  </a:lnTo>
                  <a:lnTo>
                    <a:pt x="315" y="301"/>
                  </a:lnTo>
                  <a:lnTo>
                    <a:pt x="305" y="299"/>
                  </a:lnTo>
                  <a:lnTo>
                    <a:pt x="301" y="297"/>
                  </a:lnTo>
                  <a:lnTo>
                    <a:pt x="300" y="295"/>
                  </a:lnTo>
                  <a:lnTo>
                    <a:pt x="299" y="292"/>
                  </a:lnTo>
                  <a:lnTo>
                    <a:pt x="302" y="295"/>
                  </a:lnTo>
                  <a:lnTo>
                    <a:pt x="304" y="297"/>
                  </a:lnTo>
                  <a:lnTo>
                    <a:pt x="315" y="299"/>
                  </a:lnTo>
                  <a:close/>
                  <a:moveTo>
                    <a:pt x="513" y="258"/>
                  </a:moveTo>
                  <a:lnTo>
                    <a:pt x="511" y="259"/>
                  </a:lnTo>
                  <a:lnTo>
                    <a:pt x="500" y="258"/>
                  </a:lnTo>
                  <a:lnTo>
                    <a:pt x="492" y="260"/>
                  </a:lnTo>
                  <a:lnTo>
                    <a:pt x="485" y="267"/>
                  </a:lnTo>
                  <a:lnTo>
                    <a:pt x="481" y="267"/>
                  </a:lnTo>
                  <a:lnTo>
                    <a:pt x="476" y="269"/>
                  </a:lnTo>
                  <a:lnTo>
                    <a:pt x="472" y="271"/>
                  </a:lnTo>
                  <a:lnTo>
                    <a:pt x="468" y="276"/>
                  </a:lnTo>
                  <a:lnTo>
                    <a:pt x="464" y="274"/>
                  </a:lnTo>
                  <a:lnTo>
                    <a:pt x="460" y="274"/>
                  </a:lnTo>
                  <a:lnTo>
                    <a:pt x="456" y="276"/>
                  </a:lnTo>
                  <a:lnTo>
                    <a:pt x="451" y="279"/>
                  </a:lnTo>
                  <a:lnTo>
                    <a:pt x="448" y="279"/>
                  </a:lnTo>
                  <a:lnTo>
                    <a:pt x="443" y="279"/>
                  </a:lnTo>
                  <a:lnTo>
                    <a:pt x="437" y="281"/>
                  </a:lnTo>
                  <a:lnTo>
                    <a:pt x="423" y="292"/>
                  </a:lnTo>
                  <a:lnTo>
                    <a:pt x="419" y="299"/>
                  </a:lnTo>
                  <a:lnTo>
                    <a:pt x="417" y="301"/>
                  </a:lnTo>
                  <a:lnTo>
                    <a:pt x="414" y="303"/>
                  </a:lnTo>
                  <a:lnTo>
                    <a:pt x="412" y="304"/>
                  </a:lnTo>
                  <a:lnTo>
                    <a:pt x="411" y="304"/>
                  </a:lnTo>
                  <a:lnTo>
                    <a:pt x="417" y="298"/>
                  </a:lnTo>
                  <a:lnTo>
                    <a:pt x="419" y="297"/>
                  </a:lnTo>
                  <a:lnTo>
                    <a:pt x="420" y="295"/>
                  </a:lnTo>
                  <a:lnTo>
                    <a:pt x="420" y="292"/>
                  </a:lnTo>
                  <a:lnTo>
                    <a:pt x="418" y="289"/>
                  </a:lnTo>
                  <a:lnTo>
                    <a:pt x="413" y="297"/>
                  </a:lnTo>
                  <a:lnTo>
                    <a:pt x="409" y="298"/>
                  </a:lnTo>
                  <a:lnTo>
                    <a:pt x="406" y="300"/>
                  </a:lnTo>
                  <a:lnTo>
                    <a:pt x="405" y="306"/>
                  </a:lnTo>
                  <a:lnTo>
                    <a:pt x="406" y="310"/>
                  </a:lnTo>
                  <a:lnTo>
                    <a:pt x="408" y="315"/>
                  </a:lnTo>
                  <a:lnTo>
                    <a:pt x="411" y="323"/>
                  </a:lnTo>
                  <a:lnTo>
                    <a:pt x="419" y="334"/>
                  </a:lnTo>
                  <a:lnTo>
                    <a:pt x="422" y="339"/>
                  </a:lnTo>
                  <a:lnTo>
                    <a:pt x="425" y="340"/>
                  </a:lnTo>
                  <a:lnTo>
                    <a:pt x="429" y="340"/>
                  </a:lnTo>
                  <a:lnTo>
                    <a:pt x="435" y="337"/>
                  </a:lnTo>
                  <a:lnTo>
                    <a:pt x="437" y="336"/>
                  </a:lnTo>
                  <a:lnTo>
                    <a:pt x="442" y="337"/>
                  </a:lnTo>
                  <a:lnTo>
                    <a:pt x="445" y="335"/>
                  </a:lnTo>
                  <a:lnTo>
                    <a:pt x="447" y="334"/>
                  </a:lnTo>
                  <a:lnTo>
                    <a:pt x="452" y="334"/>
                  </a:lnTo>
                  <a:lnTo>
                    <a:pt x="456" y="335"/>
                  </a:lnTo>
                  <a:lnTo>
                    <a:pt x="461" y="337"/>
                  </a:lnTo>
                  <a:lnTo>
                    <a:pt x="458" y="340"/>
                  </a:lnTo>
                  <a:lnTo>
                    <a:pt x="457" y="344"/>
                  </a:lnTo>
                  <a:lnTo>
                    <a:pt x="456" y="347"/>
                  </a:lnTo>
                  <a:lnTo>
                    <a:pt x="455" y="351"/>
                  </a:lnTo>
                  <a:lnTo>
                    <a:pt x="450" y="353"/>
                  </a:lnTo>
                  <a:lnTo>
                    <a:pt x="444" y="353"/>
                  </a:lnTo>
                  <a:lnTo>
                    <a:pt x="438" y="354"/>
                  </a:lnTo>
                  <a:lnTo>
                    <a:pt x="436" y="353"/>
                  </a:lnTo>
                  <a:lnTo>
                    <a:pt x="435" y="351"/>
                  </a:lnTo>
                  <a:lnTo>
                    <a:pt x="432" y="350"/>
                  </a:lnTo>
                  <a:lnTo>
                    <a:pt x="429" y="349"/>
                  </a:lnTo>
                  <a:lnTo>
                    <a:pt x="425" y="350"/>
                  </a:lnTo>
                  <a:lnTo>
                    <a:pt x="422" y="355"/>
                  </a:lnTo>
                  <a:lnTo>
                    <a:pt x="416" y="359"/>
                  </a:lnTo>
                  <a:lnTo>
                    <a:pt x="413" y="363"/>
                  </a:lnTo>
                  <a:lnTo>
                    <a:pt x="407" y="362"/>
                  </a:lnTo>
                  <a:lnTo>
                    <a:pt x="401" y="363"/>
                  </a:lnTo>
                  <a:lnTo>
                    <a:pt x="394" y="367"/>
                  </a:lnTo>
                  <a:lnTo>
                    <a:pt x="387" y="375"/>
                  </a:lnTo>
                  <a:lnTo>
                    <a:pt x="381" y="380"/>
                  </a:lnTo>
                  <a:lnTo>
                    <a:pt x="376" y="382"/>
                  </a:lnTo>
                  <a:lnTo>
                    <a:pt x="371" y="382"/>
                  </a:lnTo>
                  <a:lnTo>
                    <a:pt x="368" y="379"/>
                  </a:lnTo>
                  <a:lnTo>
                    <a:pt x="361" y="374"/>
                  </a:lnTo>
                  <a:lnTo>
                    <a:pt x="362" y="372"/>
                  </a:lnTo>
                  <a:lnTo>
                    <a:pt x="362" y="372"/>
                  </a:lnTo>
                  <a:lnTo>
                    <a:pt x="364" y="369"/>
                  </a:lnTo>
                  <a:lnTo>
                    <a:pt x="366" y="358"/>
                  </a:lnTo>
                  <a:lnTo>
                    <a:pt x="366" y="355"/>
                  </a:lnTo>
                  <a:lnTo>
                    <a:pt x="364" y="350"/>
                  </a:lnTo>
                  <a:lnTo>
                    <a:pt x="359" y="346"/>
                  </a:lnTo>
                  <a:lnTo>
                    <a:pt x="355" y="347"/>
                  </a:lnTo>
                  <a:lnTo>
                    <a:pt x="353" y="345"/>
                  </a:lnTo>
                  <a:lnTo>
                    <a:pt x="344" y="339"/>
                  </a:lnTo>
                  <a:lnTo>
                    <a:pt x="340" y="338"/>
                  </a:lnTo>
                  <a:lnTo>
                    <a:pt x="334" y="340"/>
                  </a:lnTo>
                  <a:lnTo>
                    <a:pt x="332" y="339"/>
                  </a:lnTo>
                  <a:lnTo>
                    <a:pt x="331" y="336"/>
                  </a:lnTo>
                  <a:lnTo>
                    <a:pt x="341" y="328"/>
                  </a:lnTo>
                  <a:lnTo>
                    <a:pt x="351" y="320"/>
                  </a:lnTo>
                  <a:lnTo>
                    <a:pt x="356" y="320"/>
                  </a:lnTo>
                  <a:lnTo>
                    <a:pt x="362" y="316"/>
                  </a:lnTo>
                  <a:lnTo>
                    <a:pt x="368" y="312"/>
                  </a:lnTo>
                  <a:lnTo>
                    <a:pt x="367" y="308"/>
                  </a:lnTo>
                  <a:lnTo>
                    <a:pt x="366" y="304"/>
                  </a:lnTo>
                  <a:lnTo>
                    <a:pt x="362" y="306"/>
                  </a:lnTo>
                  <a:lnTo>
                    <a:pt x="361" y="306"/>
                  </a:lnTo>
                  <a:lnTo>
                    <a:pt x="355" y="303"/>
                  </a:lnTo>
                  <a:lnTo>
                    <a:pt x="353" y="301"/>
                  </a:lnTo>
                  <a:lnTo>
                    <a:pt x="345" y="303"/>
                  </a:lnTo>
                  <a:lnTo>
                    <a:pt x="340" y="303"/>
                  </a:lnTo>
                  <a:lnTo>
                    <a:pt x="330" y="305"/>
                  </a:lnTo>
                  <a:lnTo>
                    <a:pt x="326" y="303"/>
                  </a:lnTo>
                  <a:lnTo>
                    <a:pt x="316" y="297"/>
                  </a:lnTo>
                  <a:lnTo>
                    <a:pt x="312" y="296"/>
                  </a:lnTo>
                  <a:lnTo>
                    <a:pt x="310" y="297"/>
                  </a:lnTo>
                  <a:lnTo>
                    <a:pt x="308" y="294"/>
                  </a:lnTo>
                  <a:lnTo>
                    <a:pt x="310" y="293"/>
                  </a:lnTo>
                  <a:lnTo>
                    <a:pt x="312" y="293"/>
                  </a:lnTo>
                  <a:lnTo>
                    <a:pt x="315" y="292"/>
                  </a:lnTo>
                  <a:lnTo>
                    <a:pt x="315" y="292"/>
                  </a:lnTo>
                  <a:lnTo>
                    <a:pt x="315" y="289"/>
                  </a:lnTo>
                  <a:lnTo>
                    <a:pt x="310" y="288"/>
                  </a:lnTo>
                  <a:lnTo>
                    <a:pt x="305" y="287"/>
                  </a:lnTo>
                  <a:lnTo>
                    <a:pt x="303" y="286"/>
                  </a:lnTo>
                  <a:lnTo>
                    <a:pt x="301" y="284"/>
                  </a:lnTo>
                  <a:lnTo>
                    <a:pt x="306" y="284"/>
                  </a:lnTo>
                  <a:lnTo>
                    <a:pt x="311" y="286"/>
                  </a:lnTo>
                  <a:lnTo>
                    <a:pt x="319" y="286"/>
                  </a:lnTo>
                  <a:lnTo>
                    <a:pt x="326" y="287"/>
                  </a:lnTo>
                  <a:lnTo>
                    <a:pt x="328" y="286"/>
                  </a:lnTo>
                  <a:lnTo>
                    <a:pt x="332" y="282"/>
                  </a:lnTo>
                  <a:lnTo>
                    <a:pt x="333" y="281"/>
                  </a:lnTo>
                  <a:lnTo>
                    <a:pt x="326" y="283"/>
                  </a:lnTo>
                  <a:lnTo>
                    <a:pt x="319" y="282"/>
                  </a:lnTo>
                  <a:lnTo>
                    <a:pt x="316" y="279"/>
                  </a:lnTo>
                  <a:lnTo>
                    <a:pt x="314" y="276"/>
                  </a:lnTo>
                  <a:lnTo>
                    <a:pt x="313" y="273"/>
                  </a:lnTo>
                  <a:lnTo>
                    <a:pt x="314" y="269"/>
                  </a:lnTo>
                  <a:lnTo>
                    <a:pt x="313" y="264"/>
                  </a:lnTo>
                  <a:lnTo>
                    <a:pt x="310" y="258"/>
                  </a:lnTo>
                  <a:lnTo>
                    <a:pt x="310" y="256"/>
                  </a:lnTo>
                  <a:lnTo>
                    <a:pt x="307" y="253"/>
                  </a:lnTo>
                  <a:lnTo>
                    <a:pt x="310" y="259"/>
                  </a:lnTo>
                  <a:lnTo>
                    <a:pt x="310" y="263"/>
                  </a:lnTo>
                  <a:lnTo>
                    <a:pt x="312" y="267"/>
                  </a:lnTo>
                  <a:lnTo>
                    <a:pt x="311" y="276"/>
                  </a:lnTo>
                  <a:lnTo>
                    <a:pt x="311" y="279"/>
                  </a:lnTo>
                  <a:lnTo>
                    <a:pt x="308" y="280"/>
                  </a:lnTo>
                  <a:lnTo>
                    <a:pt x="304" y="279"/>
                  </a:lnTo>
                  <a:lnTo>
                    <a:pt x="300" y="279"/>
                  </a:lnTo>
                  <a:lnTo>
                    <a:pt x="301" y="273"/>
                  </a:lnTo>
                  <a:lnTo>
                    <a:pt x="299" y="275"/>
                  </a:lnTo>
                  <a:lnTo>
                    <a:pt x="296" y="280"/>
                  </a:lnTo>
                  <a:lnTo>
                    <a:pt x="293" y="281"/>
                  </a:lnTo>
                  <a:lnTo>
                    <a:pt x="287" y="281"/>
                  </a:lnTo>
                  <a:lnTo>
                    <a:pt x="277" y="284"/>
                  </a:lnTo>
                  <a:lnTo>
                    <a:pt x="275" y="287"/>
                  </a:lnTo>
                  <a:lnTo>
                    <a:pt x="274" y="292"/>
                  </a:lnTo>
                  <a:lnTo>
                    <a:pt x="272" y="295"/>
                  </a:lnTo>
                  <a:lnTo>
                    <a:pt x="272" y="297"/>
                  </a:lnTo>
                  <a:lnTo>
                    <a:pt x="268" y="304"/>
                  </a:lnTo>
                  <a:lnTo>
                    <a:pt x="267" y="305"/>
                  </a:lnTo>
                  <a:lnTo>
                    <a:pt x="258" y="315"/>
                  </a:lnTo>
                  <a:lnTo>
                    <a:pt x="257" y="316"/>
                  </a:lnTo>
                  <a:lnTo>
                    <a:pt x="251" y="319"/>
                  </a:lnTo>
                  <a:lnTo>
                    <a:pt x="248" y="320"/>
                  </a:lnTo>
                  <a:lnTo>
                    <a:pt x="246" y="321"/>
                  </a:lnTo>
                  <a:lnTo>
                    <a:pt x="241" y="320"/>
                  </a:lnTo>
                  <a:lnTo>
                    <a:pt x="240" y="321"/>
                  </a:lnTo>
                  <a:lnTo>
                    <a:pt x="238" y="323"/>
                  </a:lnTo>
                  <a:lnTo>
                    <a:pt x="238" y="328"/>
                  </a:lnTo>
                  <a:lnTo>
                    <a:pt x="241" y="330"/>
                  </a:lnTo>
                  <a:lnTo>
                    <a:pt x="242" y="339"/>
                  </a:lnTo>
                  <a:lnTo>
                    <a:pt x="242" y="343"/>
                  </a:lnTo>
                  <a:lnTo>
                    <a:pt x="240" y="340"/>
                  </a:lnTo>
                  <a:lnTo>
                    <a:pt x="238" y="337"/>
                  </a:lnTo>
                  <a:lnTo>
                    <a:pt x="232" y="336"/>
                  </a:lnTo>
                  <a:lnTo>
                    <a:pt x="227" y="336"/>
                  </a:lnTo>
                  <a:lnTo>
                    <a:pt x="220" y="340"/>
                  </a:lnTo>
                  <a:lnTo>
                    <a:pt x="216" y="341"/>
                  </a:lnTo>
                  <a:lnTo>
                    <a:pt x="214" y="340"/>
                  </a:lnTo>
                  <a:lnTo>
                    <a:pt x="212" y="340"/>
                  </a:lnTo>
                  <a:lnTo>
                    <a:pt x="212" y="342"/>
                  </a:lnTo>
                  <a:lnTo>
                    <a:pt x="212" y="342"/>
                  </a:lnTo>
                  <a:lnTo>
                    <a:pt x="212" y="343"/>
                  </a:lnTo>
                  <a:lnTo>
                    <a:pt x="212" y="344"/>
                  </a:lnTo>
                  <a:lnTo>
                    <a:pt x="212" y="344"/>
                  </a:lnTo>
                  <a:lnTo>
                    <a:pt x="201" y="341"/>
                  </a:lnTo>
                  <a:lnTo>
                    <a:pt x="198" y="339"/>
                  </a:lnTo>
                  <a:lnTo>
                    <a:pt x="194" y="334"/>
                  </a:lnTo>
                  <a:lnTo>
                    <a:pt x="196" y="333"/>
                  </a:lnTo>
                  <a:lnTo>
                    <a:pt x="197" y="332"/>
                  </a:lnTo>
                  <a:lnTo>
                    <a:pt x="203" y="331"/>
                  </a:lnTo>
                  <a:lnTo>
                    <a:pt x="203" y="331"/>
                  </a:lnTo>
                  <a:lnTo>
                    <a:pt x="203" y="330"/>
                  </a:lnTo>
                  <a:lnTo>
                    <a:pt x="204" y="329"/>
                  </a:lnTo>
                  <a:lnTo>
                    <a:pt x="204" y="326"/>
                  </a:lnTo>
                  <a:lnTo>
                    <a:pt x="203" y="325"/>
                  </a:lnTo>
                  <a:lnTo>
                    <a:pt x="205" y="321"/>
                  </a:lnTo>
                  <a:lnTo>
                    <a:pt x="209" y="319"/>
                  </a:lnTo>
                  <a:lnTo>
                    <a:pt x="211" y="316"/>
                  </a:lnTo>
                  <a:lnTo>
                    <a:pt x="211" y="312"/>
                  </a:lnTo>
                  <a:lnTo>
                    <a:pt x="214" y="310"/>
                  </a:lnTo>
                  <a:lnTo>
                    <a:pt x="217" y="307"/>
                  </a:lnTo>
                  <a:lnTo>
                    <a:pt x="219" y="303"/>
                  </a:lnTo>
                  <a:lnTo>
                    <a:pt x="219" y="301"/>
                  </a:lnTo>
                  <a:lnTo>
                    <a:pt x="217" y="296"/>
                  </a:lnTo>
                  <a:lnTo>
                    <a:pt x="217" y="293"/>
                  </a:lnTo>
                  <a:lnTo>
                    <a:pt x="217" y="290"/>
                  </a:lnTo>
                  <a:lnTo>
                    <a:pt x="218" y="288"/>
                  </a:lnTo>
                  <a:lnTo>
                    <a:pt x="221" y="286"/>
                  </a:lnTo>
                  <a:lnTo>
                    <a:pt x="224" y="285"/>
                  </a:lnTo>
                  <a:lnTo>
                    <a:pt x="225" y="285"/>
                  </a:lnTo>
                  <a:lnTo>
                    <a:pt x="226" y="286"/>
                  </a:lnTo>
                  <a:lnTo>
                    <a:pt x="226" y="292"/>
                  </a:lnTo>
                  <a:lnTo>
                    <a:pt x="227" y="292"/>
                  </a:lnTo>
                  <a:lnTo>
                    <a:pt x="227" y="291"/>
                  </a:lnTo>
                  <a:lnTo>
                    <a:pt x="229" y="288"/>
                  </a:lnTo>
                  <a:lnTo>
                    <a:pt x="230" y="288"/>
                  </a:lnTo>
                  <a:lnTo>
                    <a:pt x="231" y="289"/>
                  </a:lnTo>
                  <a:lnTo>
                    <a:pt x="233" y="288"/>
                  </a:lnTo>
                  <a:lnTo>
                    <a:pt x="234" y="288"/>
                  </a:lnTo>
                  <a:lnTo>
                    <a:pt x="235" y="289"/>
                  </a:lnTo>
                  <a:lnTo>
                    <a:pt x="237" y="290"/>
                  </a:lnTo>
                  <a:lnTo>
                    <a:pt x="239" y="291"/>
                  </a:lnTo>
                  <a:lnTo>
                    <a:pt x="241" y="290"/>
                  </a:lnTo>
                  <a:lnTo>
                    <a:pt x="242" y="288"/>
                  </a:lnTo>
                  <a:lnTo>
                    <a:pt x="243" y="289"/>
                  </a:lnTo>
                  <a:lnTo>
                    <a:pt x="246" y="293"/>
                  </a:lnTo>
                  <a:lnTo>
                    <a:pt x="247" y="293"/>
                  </a:lnTo>
                  <a:lnTo>
                    <a:pt x="253" y="292"/>
                  </a:lnTo>
                  <a:lnTo>
                    <a:pt x="255" y="291"/>
                  </a:lnTo>
                  <a:lnTo>
                    <a:pt x="255" y="290"/>
                  </a:lnTo>
                  <a:lnTo>
                    <a:pt x="249" y="284"/>
                  </a:lnTo>
                  <a:lnTo>
                    <a:pt x="249" y="281"/>
                  </a:lnTo>
                  <a:lnTo>
                    <a:pt x="249" y="276"/>
                  </a:lnTo>
                  <a:lnTo>
                    <a:pt x="249" y="273"/>
                  </a:lnTo>
                  <a:lnTo>
                    <a:pt x="247" y="271"/>
                  </a:lnTo>
                  <a:lnTo>
                    <a:pt x="242" y="268"/>
                  </a:lnTo>
                  <a:lnTo>
                    <a:pt x="238" y="266"/>
                  </a:lnTo>
                  <a:lnTo>
                    <a:pt x="238" y="265"/>
                  </a:lnTo>
                  <a:lnTo>
                    <a:pt x="238" y="263"/>
                  </a:lnTo>
                  <a:lnTo>
                    <a:pt x="237" y="261"/>
                  </a:lnTo>
                  <a:lnTo>
                    <a:pt x="236" y="258"/>
                  </a:lnTo>
                  <a:lnTo>
                    <a:pt x="236" y="257"/>
                  </a:lnTo>
                  <a:lnTo>
                    <a:pt x="236" y="254"/>
                  </a:lnTo>
                  <a:lnTo>
                    <a:pt x="237" y="252"/>
                  </a:lnTo>
                  <a:lnTo>
                    <a:pt x="236" y="251"/>
                  </a:lnTo>
                  <a:lnTo>
                    <a:pt x="236" y="249"/>
                  </a:lnTo>
                  <a:lnTo>
                    <a:pt x="234" y="249"/>
                  </a:lnTo>
                  <a:lnTo>
                    <a:pt x="231" y="247"/>
                  </a:lnTo>
                  <a:lnTo>
                    <a:pt x="230" y="246"/>
                  </a:lnTo>
                  <a:lnTo>
                    <a:pt x="225" y="242"/>
                  </a:lnTo>
                  <a:lnTo>
                    <a:pt x="224" y="241"/>
                  </a:lnTo>
                  <a:lnTo>
                    <a:pt x="224" y="240"/>
                  </a:lnTo>
                  <a:lnTo>
                    <a:pt x="223" y="238"/>
                  </a:lnTo>
                  <a:lnTo>
                    <a:pt x="224" y="236"/>
                  </a:lnTo>
                  <a:lnTo>
                    <a:pt x="225" y="232"/>
                  </a:lnTo>
                  <a:lnTo>
                    <a:pt x="226" y="229"/>
                  </a:lnTo>
                  <a:lnTo>
                    <a:pt x="226" y="227"/>
                  </a:lnTo>
                  <a:lnTo>
                    <a:pt x="225" y="222"/>
                  </a:lnTo>
                  <a:lnTo>
                    <a:pt x="224" y="218"/>
                  </a:lnTo>
                  <a:lnTo>
                    <a:pt x="222" y="217"/>
                  </a:lnTo>
                  <a:lnTo>
                    <a:pt x="220" y="218"/>
                  </a:lnTo>
                  <a:lnTo>
                    <a:pt x="219" y="219"/>
                  </a:lnTo>
                  <a:lnTo>
                    <a:pt x="217" y="218"/>
                  </a:lnTo>
                  <a:lnTo>
                    <a:pt x="215" y="216"/>
                  </a:lnTo>
                  <a:lnTo>
                    <a:pt x="212" y="210"/>
                  </a:lnTo>
                  <a:lnTo>
                    <a:pt x="206" y="209"/>
                  </a:lnTo>
                  <a:lnTo>
                    <a:pt x="205" y="209"/>
                  </a:lnTo>
                  <a:lnTo>
                    <a:pt x="202" y="211"/>
                  </a:lnTo>
                  <a:lnTo>
                    <a:pt x="201" y="211"/>
                  </a:lnTo>
                  <a:lnTo>
                    <a:pt x="201" y="209"/>
                  </a:lnTo>
                  <a:lnTo>
                    <a:pt x="200" y="208"/>
                  </a:lnTo>
                  <a:lnTo>
                    <a:pt x="199" y="209"/>
                  </a:lnTo>
                  <a:lnTo>
                    <a:pt x="198" y="208"/>
                  </a:lnTo>
                  <a:lnTo>
                    <a:pt x="199" y="206"/>
                  </a:lnTo>
                  <a:lnTo>
                    <a:pt x="196" y="205"/>
                  </a:lnTo>
                  <a:lnTo>
                    <a:pt x="192" y="205"/>
                  </a:lnTo>
                  <a:lnTo>
                    <a:pt x="190" y="204"/>
                  </a:lnTo>
                  <a:lnTo>
                    <a:pt x="190" y="202"/>
                  </a:lnTo>
                  <a:lnTo>
                    <a:pt x="189" y="200"/>
                  </a:lnTo>
                  <a:lnTo>
                    <a:pt x="186" y="200"/>
                  </a:lnTo>
                  <a:lnTo>
                    <a:pt x="184" y="199"/>
                  </a:lnTo>
                  <a:lnTo>
                    <a:pt x="182" y="196"/>
                  </a:lnTo>
                  <a:lnTo>
                    <a:pt x="178" y="194"/>
                  </a:lnTo>
                  <a:lnTo>
                    <a:pt x="174" y="194"/>
                  </a:lnTo>
                  <a:lnTo>
                    <a:pt x="173" y="194"/>
                  </a:lnTo>
                  <a:lnTo>
                    <a:pt x="173" y="193"/>
                  </a:lnTo>
                  <a:lnTo>
                    <a:pt x="170" y="195"/>
                  </a:lnTo>
                  <a:lnTo>
                    <a:pt x="168" y="196"/>
                  </a:lnTo>
                  <a:lnTo>
                    <a:pt x="166" y="195"/>
                  </a:lnTo>
                  <a:lnTo>
                    <a:pt x="163" y="199"/>
                  </a:lnTo>
                  <a:lnTo>
                    <a:pt x="156" y="199"/>
                  </a:lnTo>
                  <a:lnTo>
                    <a:pt x="153" y="199"/>
                  </a:lnTo>
                  <a:lnTo>
                    <a:pt x="151" y="197"/>
                  </a:lnTo>
                  <a:lnTo>
                    <a:pt x="144" y="202"/>
                  </a:lnTo>
                  <a:lnTo>
                    <a:pt x="143" y="204"/>
                  </a:lnTo>
                  <a:lnTo>
                    <a:pt x="142" y="204"/>
                  </a:lnTo>
                  <a:lnTo>
                    <a:pt x="138" y="205"/>
                  </a:lnTo>
                  <a:lnTo>
                    <a:pt x="134" y="206"/>
                  </a:lnTo>
                  <a:lnTo>
                    <a:pt x="132" y="211"/>
                  </a:lnTo>
                  <a:lnTo>
                    <a:pt x="131" y="213"/>
                  </a:lnTo>
                  <a:lnTo>
                    <a:pt x="129" y="216"/>
                  </a:lnTo>
                  <a:lnTo>
                    <a:pt x="121" y="218"/>
                  </a:lnTo>
                  <a:lnTo>
                    <a:pt x="114" y="219"/>
                  </a:lnTo>
                  <a:lnTo>
                    <a:pt x="107" y="220"/>
                  </a:lnTo>
                  <a:lnTo>
                    <a:pt x="98" y="224"/>
                  </a:lnTo>
                  <a:lnTo>
                    <a:pt x="95" y="228"/>
                  </a:lnTo>
                  <a:lnTo>
                    <a:pt x="91" y="229"/>
                  </a:lnTo>
                  <a:lnTo>
                    <a:pt x="88" y="229"/>
                  </a:lnTo>
                  <a:lnTo>
                    <a:pt x="86" y="227"/>
                  </a:lnTo>
                  <a:lnTo>
                    <a:pt x="81" y="222"/>
                  </a:lnTo>
                  <a:lnTo>
                    <a:pt x="79" y="219"/>
                  </a:lnTo>
                  <a:lnTo>
                    <a:pt x="75" y="219"/>
                  </a:lnTo>
                  <a:lnTo>
                    <a:pt x="72" y="219"/>
                  </a:lnTo>
                  <a:lnTo>
                    <a:pt x="69" y="220"/>
                  </a:lnTo>
                  <a:lnTo>
                    <a:pt x="66" y="221"/>
                  </a:lnTo>
                  <a:lnTo>
                    <a:pt x="62" y="219"/>
                  </a:lnTo>
                  <a:lnTo>
                    <a:pt x="62" y="219"/>
                  </a:lnTo>
                  <a:lnTo>
                    <a:pt x="60" y="219"/>
                  </a:lnTo>
                  <a:lnTo>
                    <a:pt x="51" y="217"/>
                  </a:lnTo>
                  <a:lnTo>
                    <a:pt x="50" y="216"/>
                  </a:lnTo>
                  <a:lnTo>
                    <a:pt x="49" y="216"/>
                  </a:lnTo>
                  <a:lnTo>
                    <a:pt x="48" y="216"/>
                  </a:lnTo>
                  <a:lnTo>
                    <a:pt x="41" y="216"/>
                  </a:lnTo>
                  <a:lnTo>
                    <a:pt x="34" y="212"/>
                  </a:lnTo>
                  <a:lnTo>
                    <a:pt x="33" y="212"/>
                  </a:lnTo>
                  <a:lnTo>
                    <a:pt x="31" y="214"/>
                  </a:lnTo>
                  <a:lnTo>
                    <a:pt x="30" y="216"/>
                  </a:lnTo>
                  <a:lnTo>
                    <a:pt x="25" y="218"/>
                  </a:lnTo>
                  <a:lnTo>
                    <a:pt x="24" y="219"/>
                  </a:lnTo>
                  <a:lnTo>
                    <a:pt x="23" y="218"/>
                  </a:lnTo>
                  <a:lnTo>
                    <a:pt x="23" y="216"/>
                  </a:lnTo>
                  <a:lnTo>
                    <a:pt x="23" y="215"/>
                  </a:lnTo>
                  <a:lnTo>
                    <a:pt x="23" y="213"/>
                  </a:lnTo>
                  <a:lnTo>
                    <a:pt x="21" y="211"/>
                  </a:lnTo>
                  <a:lnTo>
                    <a:pt x="21" y="211"/>
                  </a:lnTo>
                  <a:lnTo>
                    <a:pt x="19" y="211"/>
                  </a:lnTo>
                  <a:lnTo>
                    <a:pt x="18" y="211"/>
                  </a:lnTo>
                  <a:lnTo>
                    <a:pt x="18" y="211"/>
                  </a:lnTo>
                  <a:lnTo>
                    <a:pt x="15" y="210"/>
                  </a:lnTo>
                  <a:lnTo>
                    <a:pt x="13" y="206"/>
                  </a:lnTo>
                  <a:lnTo>
                    <a:pt x="10" y="205"/>
                  </a:lnTo>
                  <a:lnTo>
                    <a:pt x="8" y="204"/>
                  </a:lnTo>
                  <a:lnTo>
                    <a:pt x="6" y="202"/>
                  </a:lnTo>
                  <a:lnTo>
                    <a:pt x="6" y="200"/>
                  </a:lnTo>
                  <a:lnTo>
                    <a:pt x="5" y="199"/>
                  </a:lnTo>
                  <a:lnTo>
                    <a:pt x="5" y="199"/>
                  </a:lnTo>
                  <a:lnTo>
                    <a:pt x="5" y="197"/>
                  </a:lnTo>
                  <a:lnTo>
                    <a:pt x="4" y="196"/>
                  </a:lnTo>
                  <a:lnTo>
                    <a:pt x="3" y="196"/>
                  </a:lnTo>
                  <a:lnTo>
                    <a:pt x="0" y="197"/>
                  </a:lnTo>
                  <a:lnTo>
                    <a:pt x="1" y="189"/>
                  </a:lnTo>
                  <a:lnTo>
                    <a:pt x="6" y="183"/>
                  </a:lnTo>
                  <a:lnTo>
                    <a:pt x="7" y="180"/>
                  </a:lnTo>
                  <a:lnTo>
                    <a:pt x="9" y="174"/>
                  </a:lnTo>
                  <a:lnTo>
                    <a:pt x="10" y="171"/>
                  </a:lnTo>
                  <a:lnTo>
                    <a:pt x="12" y="169"/>
                  </a:lnTo>
                  <a:lnTo>
                    <a:pt x="13" y="167"/>
                  </a:lnTo>
                  <a:lnTo>
                    <a:pt x="14" y="164"/>
                  </a:lnTo>
                  <a:lnTo>
                    <a:pt x="15" y="164"/>
                  </a:lnTo>
                  <a:lnTo>
                    <a:pt x="19" y="166"/>
                  </a:lnTo>
                  <a:lnTo>
                    <a:pt x="22" y="167"/>
                  </a:lnTo>
                  <a:lnTo>
                    <a:pt x="23" y="166"/>
                  </a:lnTo>
                  <a:lnTo>
                    <a:pt x="23" y="165"/>
                  </a:lnTo>
                  <a:lnTo>
                    <a:pt x="23" y="164"/>
                  </a:lnTo>
                  <a:lnTo>
                    <a:pt x="21" y="161"/>
                  </a:lnTo>
                  <a:lnTo>
                    <a:pt x="19" y="159"/>
                  </a:lnTo>
                  <a:lnTo>
                    <a:pt x="19" y="159"/>
                  </a:lnTo>
                  <a:lnTo>
                    <a:pt x="19" y="156"/>
                  </a:lnTo>
                  <a:lnTo>
                    <a:pt x="20" y="154"/>
                  </a:lnTo>
                  <a:lnTo>
                    <a:pt x="19" y="151"/>
                  </a:lnTo>
                  <a:lnTo>
                    <a:pt x="17" y="145"/>
                  </a:lnTo>
                  <a:lnTo>
                    <a:pt x="17" y="142"/>
                  </a:lnTo>
                  <a:lnTo>
                    <a:pt x="19" y="139"/>
                  </a:lnTo>
                  <a:lnTo>
                    <a:pt x="25" y="131"/>
                  </a:lnTo>
                  <a:lnTo>
                    <a:pt x="27" y="128"/>
                  </a:lnTo>
                  <a:lnTo>
                    <a:pt x="29" y="124"/>
                  </a:lnTo>
                  <a:lnTo>
                    <a:pt x="36" y="115"/>
                  </a:lnTo>
                  <a:lnTo>
                    <a:pt x="41" y="110"/>
                  </a:lnTo>
                  <a:lnTo>
                    <a:pt x="44" y="108"/>
                  </a:lnTo>
                  <a:lnTo>
                    <a:pt x="49" y="103"/>
                  </a:lnTo>
                  <a:lnTo>
                    <a:pt x="51" y="100"/>
                  </a:lnTo>
                  <a:lnTo>
                    <a:pt x="59" y="99"/>
                  </a:lnTo>
                  <a:lnTo>
                    <a:pt x="60" y="96"/>
                  </a:lnTo>
                  <a:lnTo>
                    <a:pt x="62" y="94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62" y="83"/>
                  </a:lnTo>
                  <a:lnTo>
                    <a:pt x="60" y="81"/>
                  </a:lnTo>
                  <a:lnTo>
                    <a:pt x="60" y="80"/>
                  </a:lnTo>
                  <a:lnTo>
                    <a:pt x="60" y="79"/>
                  </a:lnTo>
                  <a:lnTo>
                    <a:pt x="61" y="79"/>
                  </a:lnTo>
                  <a:lnTo>
                    <a:pt x="62" y="78"/>
                  </a:lnTo>
                  <a:lnTo>
                    <a:pt x="63" y="77"/>
                  </a:lnTo>
                  <a:lnTo>
                    <a:pt x="63" y="76"/>
                  </a:lnTo>
                  <a:lnTo>
                    <a:pt x="60" y="72"/>
                  </a:lnTo>
                  <a:lnTo>
                    <a:pt x="58" y="69"/>
                  </a:lnTo>
                  <a:lnTo>
                    <a:pt x="56" y="63"/>
                  </a:lnTo>
                  <a:lnTo>
                    <a:pt x="51" y="56"/>
                  </a:lnTo>
                  <a:lnTo>
                    <a:pt x="49" y="54"/>
                  </a:lnTo>
                  <a:lnTo>
                    <a:pt x="49" y="51"/>
                  </a:lnTo>
                  <a:lnTo>
                    <a:pt x="50" y="49"/>
                  </a:lnTo>
                  <a:lnTo>
                    <a:pt x="49" y="46"/>
                  </a:lnTo>
                  <a:lnTo>
                    <a:pt x="47" y="43"/>
                  </a:lnTo>
                  <a:lnTo>
                    <a:pt x="48" y="43"/>
                  </a:lnTo>
                  <a:lnTo>
                    <a:pt x="47" y="38"/>
                  </a:lnTo>
                  <a:lnTo>
                    <a:pt x="49" y="37"/>
                  </a:lnTo>
                  <a:lnTo>
                    <a:pt x="51" y="37"/>
                  </a:lnTo>
                  <a:lnTo>
                    <a:pt x="53" y="37"/>
                  </a:lnTo>
                  <a:lnTo>
                    <a:pt x="56" y="38"/>
                  </a:lnTo>
                  <a:lnTo>
                    <a:pt x="58" y="40"/>
                  </a:lnTo>
                  <a:lnTo>
                    <a:pt x="60" y="39"/>
                  </a:lnTo>
                  <a:lnTo>
                    <a:pt x="64" y="35"/>
                  </a:lnTo>
                  <a:lnTo>
                    <a:pt x="69" y="30"/>
                  </a:lnTo>
                  <a:lnTo>
                    <a:pt x="71" y="27"/>
                  </a:lnTo>
                  <a:lnTo>
                    <a:pt x="72" y="25"/>
                  </a:lnTo>
                  <a:lnTo>
                    <a:pt x="76" y="24"/>
                  </a:lnTo>
                  <a:lnTo>
                    <a:pt x="80" y="24"/>
                  </a:lnTo>
                  <a:lnTo>
                    <a:pt x="82" y="24"/>
                  </a:lnTo>
                  <a:lnTo>
                    <a:pt x="88" y="24"/>
                  </a:lnTo>
                  <a:lnTo>
                    <a:pt x="91" y="22"/>
                  </a:lnTo>
                  <a:lnTo>
                    <a:pt x="94" y="22"/>
                  </a:lnTo>
                  <a:lnTo>
                    <a:pt x="101" y="21"/>
                  </a:lnTo>
                  <a:lnTo>
                    <a:pt x="110" y="22"/>
                  </a:lnTo>
                  <a:lnTo>
                    <a:pt x="117" y="22"/>
                  </a:lnTo>
                  <a:lnTo>
                    <a:pt x="121" y="22"/>
                  </a:lnTo>
                  <a:lnTo>
                    <a:pt x="132" y="26"/>
                  </a:lnTo>
                  <a:lnTo>
                    <a:pt x="136" y="26"/>
                  </a:lnTo>
                  <a:lnTo>
                    <a:pt x="138" y="28"/>
                  </a:lnTo>
                  <a:lnTo>
                    <a:pt x="142" y="29"/>
                  </a:lnTo>
                  <a:lnTo>
                    <a:pt x="148" y="30"/>
                  </a:lnTo>
                  <a:lnTo>
                    <a:pt x="154" y="31"/>
                  </a:lnTo>
                  <a:lnTo>
                    <a:pt x="158" y="30"/>
                  </a:lnTo>
                  <a:lnTo>
                    <a:pt x="160" y="31"/>
                  </a:lnTo>
                  <a:lnTo>
                    <a:pt x="164" y="38"/>
                  </a:lnTo>
                  <a:lnTo>
                    <a:pt x="165" y="39"/>
                  </a:lnTo>
                  <a:lnTo>
                    <a:pt x="167" y="39"/>
                  </a:lnTo>
                  <a:lnTo>
                    <a:pt x="170" y="38"/>
                  </a:lnTo>
                  <a:lnTo>
                    <a:pt x="175" y="38"/>
                  </a:lnTo>
                  <a:lnTo>
                    <a:pt x="178" y="40"/>
                  </a:lnTo>
                  <a:lnTo>
                    <a:pt x="177" y="45"/>
                  </a:lnTo>
                  <a:lnTo>
                    <a:pt x="178" y="45"/>
                  </a:lnTo>
                  <a:lnTo>
                    <a:pt x="179" y="45"/>
                  </a:lnTo>
                  <a:lnTo>
                    <a:pt x="181" y="43"/>
                  </a:lnTo>
                  <a:lnTo>
                    <a:pt x="182" y="40"/>
                  </a:lnTo>
                  <a:lnTo>
                    <a:pt x="183" y="39"/>
                  </a:lnTo>
                  <a:lnTo>
                    <a:pt x="188" y="41"/>
                  </a:lnTo>
                  <a:lnTo>
                    <a:pt x="190" y="41"/>
                  </a:lnTo>
                  <a:lnTo>
                    <a:pt x="192" y="38"/>
                  </a:lnTo>
                  <a:lnTo>
                    <a:pt x="194" y="38"/>
                  </a:lnTo>
                  <a:lnTo>
                    <a:pt x="196" y="40"/>
                  </a:lnTo>
                  <a:lnTo>
                    <a:pt x="201" y="41"/>
                  </a:lnTo>
                  <a:lnTo>
                    <a:pt x="205" y="41"/>
                  </a:lnTo>
                  <a:lnTo>
                    <a:pt x="206" y="41"/>
                  </a:lnTo>
                  <a:lnTo>
                    <a:pt x="208" y="46"/>
                  </a:lnTo>
                  <a:lnTo>
                    <a:pt x="210" y="47"/>
                  </a:lnTo>
                  <a:lnTo>
                    <a:pt x="211" y="47"/>
                  </a:lnTo>
                  <a:lnTo>
                    <a:pt x="212" y="43"/>
                  </a:lnTo>
                  <a:lnTo>
                    <a:pt x="214" y="42"/>
                  </a:lnTo>
                  <a:lnTo>
                    <a:pt x="217" y="41"/>
                  </a:lnTo>
                  <a:lnTo>
                    <a:pt x="219" y="40"/>
                  </a:lnTo>
                  <a:lnTo>
                    <a:pt x="220" y="39"/>
                  </a:lnTo>
                  <a:lnTo>
                    <a:pt x="221" y="37"/>
                  </a:lnTo>
                  <a:lnTo>
                    <a:pt x="222" y="37"/>
                  </a:lnTo>
                  <a:lnTo>
                    <a:pt x="224" y="38"/>
                  </a:lnTo>
                  <a:lnTo>
                    <a:pt x="225" y="40"/>
                  </a:lnTo>
                  <a:lnTo>
                    <a:pt x="227" y="44"/>
                  </a:lnTo>
                  <a:lnTo>
                    <a:pt x="229" y="48"/>
                  </a:lnTo>
                  <a:lnTo>
                    <a:pt x="230" y="50"/>
                  </a:lnTo>
                  <a:lnTo>
                    <a:pt x="235" y="49"/>
                  </a:lnTo>
                  <a:lnTo>
                    <a:pt x="237" y="47"/>
                  </a:lnTo>
                  <a:lnTo>
                    <a:pt x="242" y="47"/>
                  </a:lnTo>
                  <a:lnTo>
                    <a:pt x="248" y="46"/>
                  </a:lnTo>
                  <a:lnTo>
                    <a:pt x="253" y="45"/>
                  </a:lnTo>
                  <a:lnTo>
                    <a:pt x="257" y="45"/>
                  </a:lnTo>
                  <a:lnTo>
                    <a:pt x="258" y="46"/>
                  </a:lnTo>
                  <a:lnTo>
                    <a:pt x="261" y="49"/>
                  </a:lnTo>
                  <a:lnTo>
                    <a:pt x="262" y="52"/>
                  </a:lnTo>
                  <a:lnTo>
                    <a:pt x="266" y="56"/>
                  </a:lnTo>
                  <a:lnTo>
                    <a:pt x="269" y="56"/>
                  </a:lnTo>
                  <a:lnTo>
                    <a:pt x="269" y="53"/>
                  </a:lnTo>
                  <a:lnTo>
                    <a:pt x="271" y="51"/>
                  </a:lnTo>
                  <a:lnTo>
                    <a:pt x="271" y="49"/>
                  </a:lnTo>
                  <a:lnTo>
                    <a:pt x="271" y="45"/>
                  </a:lnTo>
                  <a:lnTo>
                    <a:pt x="269" y="42"/>
                  </a:lnTo>
                  <a:lnTo>
                    <a:pt x="268" y="39"/>
                  </a:lnTo>
                  <a:lnTo>
                    <a:pt x="270" y="34"/>
                  </a:lnTo>
                  <a:lnTo>
                    <a:pt x="271" y="30"/>
                  </a:lnTo>
                  <a:lnTo>
                    <a:pt x="272" y="28"/>
                  </a:lnTo>
                  <a:lnTo>
                    <a:pt x="275" y="24"/>
                  </a:lnTo>
                  <a:lnTo>
                    <a:pt x="278" y="21"/>
                  </a:lnTo>
                  <a:lnTo>
                    <a:pt x="282" y="16"/>
                  </a:lnTo>
                  <a:lnTo>
                    <a:pt x="285" y="14"/>
                  </a:lnTo>
                  <a:lnTo>
                    <a:pt x="288" y="15"/>
                  </a:lnTo>
                  <a:lnTo>
                    <a:pt x="290" y="16"/>
                  </a:lnTo>
                  <a:lnTo>
                    <a:pt x="294" y="13"/>
                  </a:lnTo>
                  <a:lnTo>
                    <a:pt x="301" y="13"/>
                  </a:lnTo>
                  <a:lnTo>
                    <a:pt x="307" y="13"/>
                  </a:lnTo>
                  <a:lnTo>
                    <a:pt x="308" y="13"/>
                  </a:lnTo>
                  <a:lnTo>
                    <a:pt x="311" y="15"/>
                  </a:lnTo>
                  <a:lnTo>
                    <a:pt x="314" y="16"/>
                  </a:lnTo>
                  <a:lnTo>
                    <a:pt x="316" y="16"/>
                  </a:lnTo>
                  <a:lnTo>
                    <a:pt x="319" y="16"/>
                  </a:lnTo>
                  <a:lnTo>
                    <a:pt x="322" y="14"/>
                  </a:lnTo>
                  <a:lnTo>
                    <a:pt x="324" y="12"/>
                  </a:lnTo>
                  <a:lnTo>
                    <a:pt x="326" y="4"/>
                  </a:lnTo>
                  <a:lnTo>
                    <a:pt x="327" y="3"/>
                  </a:lnTo>
                  <a:lnTo>
                    <a:pt x="329" y="2"/>
                  </a:lnTo>
                  <a:lnTo>
                    <a:pt x="331" y="2"/>
                  </a:lnTo>
                  <a:lnTo>
                    <a:pt x="335" y="4"/>
                  </a:lnTo>
                  <a:lnTo>
                    <a:pt x="340" y="5"/>
                  </a:lnTo>
                  <a:lnTo>
                    <a:pt x="343" y="5"/>
                  </a:lnTo>
                  <a:lnTo>
                    <a:pt x="351" y="0"/>
                  </a:lnTo>
                  <a:lnTo>
                    <a:pt x="356" y="0"/>
                  </a:lnTo>
                  <a:lnTo>
                    <a:pt x="361" y="1"/>
                  </a:lnTo>
                  <a:lnTo>
                    <a:pt x="366" y="1"/>
                  </a:lnTo>
                  <a:lnTo>
                    <a:pt x="370" y="0"/>
                  </a:lnTo>
                  <a:lnTo>
                    <a:pt x="373" y="2"/>
                  </a:lnTo>
                  <a:lnTo>
                    <a:pt x="376" y="5"/>
                  </a:lnTo>
                  <a:lnTo>
                    <a:pt x="379" y="10"/>
                  </a:lnTo>
                  <a:lnTo>
                    <a:pt x="382" y="19"/>
                  </a:lnTo>
                  <a:lnTo>
                    <a:pt x="391" y="29"/>
                  </a:lnTo>
                  <a:lnTo>
                    <a:pt x="391" y="32"/>
                  </a:lnTo>
                  <a:lnTo>
                    <a:pt x="390" y="33"/>
                  </a:lnTo>
                  <a:lnTo>
                    <a:pt x="386" y="34"/>
                  </a:lnTo>
                  <a:lnTo>
                    <a:pt x="383" y="35"/>
                  </a:lnTo>
                  <a:lnTo>
                    <a:pt x="382" y="37"/>
                  </a:lnTo>
                  <a:lnTo>
                    <a:pt x="383" y="38"/>
                  </a:lnTo>
                  <a:lnTo>
                    <a:pt x="385" y="41"/>
                  </a:lnTo>
                  <a:lnTo>
                    <a:pt x="385" y="45"/>
                  </a:lnTo>
                  <a:lnTo>
                    <a:pt x="385" y="48"/>
                  </a:lnTo>
                  <a:lnTo>
                    <a:pt x="385" y="51"/>
                  </a:lnTo>
                  <a:lnTo>
                    <a:pt x="387" y="52"/>
                  </a:lnTo>
                  <a:lnTo>
                    <a:pt x="387" y="54"/>
                  </a:lnTo>
                  <a:lnTo>
                    <a:pt x="385" y="55"/>
                  </a:lnTo>
                  <a:lnTo>
                    <a:pt x="385" y="56"/>
                  </a:lnTo>
                  <a:lnTo>
                    <a:pt x="386" y="57"/>
                  </a:lnTo>
                  <a:lnTo>
                    <a:pt x="394" y="57"/>
                  </a:lnTo>
                  <a:lnTo>
                    <a:pt x="398" y="59"/>
                  </a:lnTo>
                  <a:lnTo>
                    <a:pt x="401" y="61"/>
                  </a:lnTo>
                  <a:lnTo>
                    <a:pt x="403" y="61"/>
                  </a:lnTo>
                  <a:lnTo>
                    <a:pt x="406" y="60"/>
                  </a:lnTo>
                  <a:lnTo>
                    <a:pt x="410" y="59"/>
                  </a:lnTo>
                  <a:lnTo>
                    <a:pt x="413" y="59"/>
                  </a:lnTo>
                  <a:lnTo>
                    <a:pt x="413" y="60"/>
                  </a:lnTo>
                  <a:lnTo>
                    <a:pt x="414" y="63"/>
                  </a:lnTo>
                  <a:lnTo>
                    <a:pt x="416" y="66"/>
                  </a:lnTo>
                  <a:lnTo>
                    <a:pt x="417" y="67"/>
                  </a:lnTo>
                  <a:lnTo>
                    <a:pt x="419" y="67"/>
                  </a:lnTo>
                  <a:lnTo>
                    <a:pt x="420" y="67"/>
                  </a:lnTo>
                  <a:lnTo>
                    <a:pt x="421" y="68"/>
                  </a:lnTo>
                  <a:lnTo>
                    <a:pt x="420" y="69"/>
                  </a:lnTo>
                  <a:lnTo>
                    <a:pt x="420" y="71"/>
                  </a:lnTo>
                  <a:lnTo>
                    <a:pt x="422" y="74"/>
                  </a:lnTo>
                  <a:lnTo>
                    <a:pt x="422" y="79"/>
                  </a:lnTo>
                  <a:lnTo>
                    <a:pt x="424" y="80"/>
                  </a:lnTo>
                  <a:lnTo>
                    <a:pt x="424" y="83"/>
                  </a:lnTo>
                  <a:lnTo>
                    <a:pt x="424" y="85"/>
                  </a:lnTo>
                  <a:lnTo>
                    <a:pt x="424" y="87"/>
                  </a:lnTo>
                  <a:lnTo>
                    <a:pt x="423" y="89"/>
                  </a:lnTo>
                  <a:lnTo>
                    <a:pt x="424" y="92"/>
                  </a:lnTo>
                  <a:lnTo>
                    <a:pt x="426" y="96"/>
                  </a:lnTo>
                  <a:lnTo>
                    <a:pt x="428" y="97"/>
                  </a:lnTo>
                  <a:lnTo>
                    <a:pt x="429" y="101"/>
                  </a:lnTo>
                  <a:lnTo>
                    <a:pt x="432" y="102"/>
                  </a:lnTo>
                  <a:lnTo>
                    <a:pt x="436" y="99"/>
                  </a:lnTo>
                  <a:lnTo>
                    <a:pt x="439" y="97"/>
                  </a:lnTo>
                  <a:lnTo>
                    <a:pt x="442" y="98"/>
                  </a:lnTo>
                  <a:lnTo>
                    <a:pt x="446" y="99"/>
                  </a:lnTo>
                  <a:lnTo>
                    <a:pt x="448" y="101"/>
                  </a:lnTo>
                  <a:lnTo>
                    <a:pt x="450" y="104"/>
                  </a:lnTo>
                  <a:lnTo>
                    <a:pt x="452" y="105"/>
                  </a:lnTo>
                  <a:lnTo>
                    <a:pt x="454" y="104"/>
                  </a:lnTo>
                  <a:lnTo>
                    <a:pt x="458" y="105"/>
                  </a:lnTo>
                  <a:lnTo>
                    <a:pt x="460" y="108"/>
                  </a:lnTo>
                  <a:lnTo>
                    <a:pt x="462" y="109"/>
                  </a:lnTo>
                  <a:lnTo>
                    <a:pt x="464" y="107"/>
                  </a:lnTo>
                  <a:lnTo>
                    <a:pt x="466" y="104"/>
                  </a:lnTo>
                  <a:lnTo>
                    <a:pt x="474" y="102"/>
                  </a:lnTo>
                  <a:lnTo>
                    <a:pt x="479" y="101"/>
                  </a:lnTo>
                  <a:lnTo>
                    <a:pt x="480" y="101"/>
                  </a:lnTo>
                  <a:lnTo>
                    <a:pt x="482" y="100"/>
                  </a:lnTo>
                  <a:lnTo>
                    <a:pt x="485" y="98"/>
                  </a:lnTo>
                  <a:lnTo>
                    <a:pt x="488" y="99"/>
                  </a:lnTo>
                  <a:lnTo>
                    <a:pt x="490" y="102"/>
                  </a:lnTo>
                  <a:lnTo>
                    <a:pt x="493" y="104"/>
                  </a:lnTo>
                  <a:lnTo>
                    <a:pt x="493" y="109"/>
                  </a:lnTo>
                  <a:lnTo>
                    <a:pt x="496" y="114"/>
                  </a:lnTo>
                  <a:lnTo>
                    <a:pt x="504" y="121"/>
                  </a:lnTo>
                  <a:lnTo>
                    <a:pt x="507" y="123"/>
                  </a:lnTo>
                  <a:lnTo>
                    <a:pt x="510" y="123"/>
                  </a:lnTo>
                  <a:lnTo>
                    <a:pt x="510" y="122"/>
                  </a:lnTo>
                  <a:lnTo>
                    <a:pt x="511" y="121"/>
                  </a:lnTo>
                  <a:lnTo>
                    <a:pt x="511" y="118"/>
                  </a:lnTo>
                  <a:lnTo>
                    <a:pt x="513" y="117"/>
                  </a:lnTo>
                  <a:lnTo>
                    <a:pt x="514" y="117"/>
                  </a:lnTo>
                  <a:lnTo>
                    <a:pt x="520" y="121"/>
                  </a:lnTo>
                  <a:lnTo>
                    <a:pt x="524" y="121"/>
                  </a:lnTo>
                  <a:lnTo>
                    <a:pt x="527" y="121"/>
                  </a:lnTo>
                  <a:lnTo>
                    <a:pt x="531" y="125"/>
                  </a:lnTo>
                  <a:lnTo>
                    <a:pt x="535" y="128"/>
                  </a:lnTo>
                  <a:lnTo>
                    <a:pt x="539" y="128"/>
                  </a:lnTo>
                  <a:lnTo>
                    <a:pt x="541" y="127"/>
                  </a:lnTo>
                  <a:lnTo>
                    <a:pt x="544" y="126"/>
                  </a:lnTo>
                  <a:lnTo>
                    <a:pt x="545" y="127"/>
                  </a:lnTo>
                  <a:lnTo>
                    <a:pt x="546" y="130"/>
                  </a:lnTo>
                  <a:lnTo>
                    <a:pt x="548" y="132"/>
                  </a:lnTo>
                  <a:lnTo>
                    <a:pt x="550" y="132"/>
                  </a:lnTo>
                  <a:lnTo>
                    <a:pt x="552" y="132"/>
                  </a:lnTo>
                  <a:lnTo>
                    <a:pt x="558" y="136"/>
                  </a:lnTo>
                  <a:lnTo>
                    <a:pt x="563" y="140"/>
                  </a:lnTo>
                  <a:lnTo>
                    <a:pt x="566" y="141"/>
                  </a:lnTo>
                  <a:lnTo>
                    <a:pt x="568" y="139"/>
                  </a:lnTo>
                  <a:lnTo>
                    <a:pt x="571" y="139"/>
                  </a:lnTo>
                  <a:lnTo>
                    <a:pt x="572" y="140"/>
                  </a:lnTo>
                  <a:lnTo>
                    <a:pt x="573" y="142"/>
                  </a:lnTo>
                  <a:lnTo>
                    <a:pt x="572" y="143"/>
                  </a:lnTo>
                  <a:lnTo>
                    <a:pt x="572" y="147"/>
                  </a:lnTo>
                  <a:lnTo>
                    <a:pt x="574" y="150"/>
                  </a:lnTo>
                  <a:lnTo>
                    <a:pt x="574" y="153"/>
                  </a:lnTo>
                  <a:lnTo>
                    <a:pt x="573" y="156"/>
                  </a:lnTo>
                  <a:lnTo>
                    <a:pt x="572" y="158"/>
                  </a:lnTo>
                  <a:lnTo>
                    <a:pt x="569" y="162"/>
                  </a:lnTo>
                  <a:lnTo>
                    <a:pt x="566" y="165"/>
                  </a:lnTo>
                  <a:lnTo>
                    <a:pt x="562" y="166"/>
                  </a:lnTo>
                  <a:lnTo>
                    <a:pt x="560" y="167"/>
                  </a:lnTo>
                  <a:lnTo>
                    <a:pt x="561" y="170"/>
                  </a:lnTo>
                  <a:lnTo>
                    <a:pt x="562" y="172"/>
                  </a:lnTo>
                  <a:lnTo>
                    <a:pt x="565" y="174"/>
                  </a:lnTo>
                  <a:lnTo>
                    <a:pt x="569" y="176"/>
                  </a:lnTo>
                  <a:lnTo>
                    <a:pt x="570" y="177"/>
                  </a:lnTo>
                  <a:lnTo>
                    <a:pt x="569" y="177"/>
                  </a:lnTo>
                  <a:lnTo>
                    <a:pt x="567" y="178"/>
                  </a:lnTo>
                  <a:lnTo>
                    <a:pt x="563" y="177"/>
                  </a:lnTo>
                  <a:lnTo>
                    <a:pt x="562" y="178"/>
                  </a:lnTo>
                  <a:lnTo>
                    <a:pt x="561" y="180"/>
                  </a:lnTo>
                  <a:lnTo>
                    <a:pt x="559" y="184"/>
                  </a:lnTo>
                  <a:lnTo>
                    <a:pt x="558" y="188"/>
                  </a:lnTo>
                  <a:lnTo>
                    <a:pt x="562" y="189"/>
                  </a:lnTo>
                  <a:lnTo>
                    <a:pt x="564" y="190"/>
                  </a:lnTo>
                  <a:lnTo>
                    <a:pt x="565" y="193"/>
                  </a:lnTo>
                  <a:lnTo>
                    <a:pt x="566" y="196"/>
                  </a:lnTo>
                  <a:lnTo>
                    <a:pt x="566" y="199"/>
                  </a:lnTo>
                  <a:lnTo>
                    <a:pt x="565" y="200"/>
                  </a:lnTo>
                  <a:lnTo>
                    <a:pt x="565" y="202"/>
                  </a:lnTo>
                  <a:lnTo>
                    <a:pt x="565" y="202"/>
                  </a:lnTo>
                  <a:lnTo>
                    <a:pt x="567" y="202"/>
                  </a:lnTo>
                  <a:lnTo>
                    <a:pt x="568" y="203"/>
                  </a:lnTo>
                  <a:lnTo>
                    <a:pt x="568" y="205"/>
                  </a:lnTo>
                  <a:lnTo>
                    <a:pt x="566" y="208"/>
                  </a:lnTo>
                  <a:lnTo>
                    <a:pt x="563" y="215"/>
                  </a:lnTo>
                  <a:lnTo>
                    <a:pt x="562" y="218"/>
                  </a:lnTo>
                  <a:lnTo>
                    <a:pt x="562" y="221"/>
                  </a:lnTo>
                  <a:lnTo>
                    <a:pt x="561" y="223"/>
                  </a:lnTo>
                  <a:lnTo>
                    <a:pt x="559" y="224"/>
                  </a:lnTo>
                  <a:lnTo>
                    <a:pt x="550" y="224"/>
                  </a:lnTo>
                  <a:lnTo>
                    <a:pt x="543" y="224"/>
                  </a:lnTo>
                  <a:lnTo>
                    <a:pt x="540" y="223"/>
                  </a:lnTo>
                  <a:lnTo>
                    <a:pt x="535" y="223"/>
                  </a:lnTo>
                  <a:lnTo>
                    <a:pt x="532" y="224"/>
                  </a:lnTo>
                  <a:lnTo>
                    <a:pt x="529" y="230"/>
                  </a:lnTo>
                  <a:lnTo>
                    <a:pt x="526" y="232"/>
                  </a:lnTo>
                  <a:lnTo>
                    <a:pt x="522" y="234"/>
                  </a:lnTo>
                  <a:lnTo>
                    <a:pt x="518" y="235"/>
                  </a:lnTo>
                  <a:lnTo>
                    <a:pt x="515" y="236"/>
                  </a:lnTo>
                  <a:lnTo>
                    <a:pt x="514" y="241"/>
                  </a:lnTo>
                  <a:lnTo>
                    <a:pt x="514" y="244"/>
                  </a:lnTo>
                  <a:lnTo>
                    <a:pt x="513" y="246"/>
                  </a:lnTo>
                  <a:lnTo>
                    <a:pt x="513" y="247"/>
                  </a:lnTo>
                  <a:lnTo>
                    <a:pt x="512" y="248"/>
                  </a:lnTo>
                  <a:lnTo>
                    <a:pt x="513" y="249"/>
                  </a:lnTo>
                  <a:lnTo>
                    <a:pt x="513" y="249"/>
                  </a:lnTo>
                  <a:lnTo>
                    <a:pt x="515" y="250"/>
                  </a:lnTo>
                  <a:lnTo>
                    <a:pt x="515" y="251"/>
                  </a:lnTo>
                  <a:lnTo>
                    <a:pt x="515" y="252"/>
                  </a:lnTo>
                  <a:lnTo>
                    <a:pt x="513" y="253"/>
                  </a:lnTo>
                  <a:lnTo>
                    <a:pt x="512" y="255"/>
                  </a:lnTo>
                  <a:lnTo>
                    <a:pt x="513" y="257"/>
                  </a:lnTo>
                  <a:lnTo>
                    <a:pt x="513" y="25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2" name="Freeform 240">
              <a:extLst>
                <a:ext uri="{FF2B5EF4-FFF2-40B4-BE49-F238E27FC236}">
                  <a16:creationId xmlns:a16="http://schemas.microsoft.com/office/drawing/2014/main" id="{C794B7D6-3692-A15B-118E-756BD881D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63209" y="7825154"/>
              <a:ext cx="27478" cy="10990"/>
            </a:xfrm>
            <a:custGeom>
              <a:avLst/>
              <a:gdLst>
                <a:gd name="T0" fmla="*/ 16 w 22"/>
                <a:gd name="T1" fmla="*/ 7 h 11"/>
                <a:gd name="T2" fmla="*/ 21 w 22"/>
                <a:gd name="T3" fmla="*/ 10 h 11"/>
                <a:gd name="T4" fmla="*/ 16 w 22"/>
                <a:gd name="T5" fmla="*/ 9 h 11"/>
                <a:gd name="T6" fmla="*/ 6 w 22"/>
                <a:gd name="T7" fmla="*/ 7 h 11"/>
                <a:gd name="T8" fmla="*/ 2 w 22"/>
                <a:gd name="T9" fmla="*/ 5 h 11"/>
                <a:gd name="T10" fmla="*/ 1 w 22"/>
                <a:gd name="T11" fmla="*/ 3 h 11"/>
                <a:gd name="T12" fmla="*/ 0 w 22"/>
                <a:gd name="T13" fmla="*/ 0 h 11"/>
                <a:gd name="T14" fmla="*/ 3 w 22"/>
                <a:gd name="T15" fmla="*/ 3 h 11"/>
                <a:gd name="T16" fmla="*/ 5 w 22"/>
                <a:gd name="T17" fmla="*/ 5 h 11"/>
                <a:gd name="T18" fmla="*/ 16 w 22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11">
                  <a:moveTo>
                    <a:pt x="16" y="7"/>
                  </a:moveTo>
                  <a:lnTo>
                    <a:pt x="21" y="10"/>
                  </a:lnTo>
                  <a:lnTo>
                    <a:pt x="16" y="9"/>
                  </a:lnTo>
                  <a:lnTo>
                    <a:pt x="6" y="7"/>
                  </a:lnTo>
                  <a:lnTo>
                    <a:pt x="2" y="5"/>
                  </a:lnTo>
                  <a:lnTo>
                    <a:pt x="1" y="3"/>
                  </a:lnTo>
                  <a:lnTo>
                    <a:pt x="0" y="0"/>
                  </a:lnTo>
                  <a:lnTo>
                    <a:pt x="3" y="3"/>
                  </a:lnTo>
                  <a:lnTo>
                    <a:pt x="5" y="5"/>
                  </a:lnTo>
                  <a:lnTo>
                    <a:pt x="1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3" name="Freeform 242">
              <a:extLst>
                <a:ext uri="{FF2B5EF4-FFF2-40B4-BE49-F238E27FC236}">
                  <a16:creationId xmlns:a16="http://schemas.microsoft.com/office/drawing/2014/main" id="{AFBD3001-0B6F-C82C-6FAA-D055F5E526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87488" y="5802923"/>
              <a:ext cx="38468" cy="54952"/>
            </a:xfrm>
            <a:custGeom>
              <a:avLst/>
              <a:gdLst>
                <a:gd name="T0" fmla="*/ 31 w 32"/>
                <a:gd name="T1" fmla="*/ 24 h 43"/>
                <a:gd name="T2" fmla="*/ 31 w 32"/>
                <a:gd name="T3" fmla="*/ 19 h 43"/>
                <a:gd name="T4" fmla="*/ 29 w 32"/>
                <a:gd name="T5" fmla="*/ 15 h 43"/>
                <a:gd name="T6" fmla="*/ 27 w 32"/>
                <a:gd name="T7" fmla="*/ 16 h 43"/>
                <a:gd name="T8" fmla="*/ 25 w 32"/>
                <a:gd name="T9" fmla="*/ 11 h 43"/>
                <a:gd name="T10" fmla="*/ 22 w 32"/>
                <a:gd name="T11" fmla="*/ 3 h 43"/>
                <a:gd name="T12" fmla="*/ 17 w 32"/>
                <a:gd name="T13" fmla="*/ 0 h 43"/>
                <a:gd name="T14" fmla="*/ 16 w 32"/>
                <a:gd name="T15" fmla="*/ 0 h 43"/>
                <a:gd name="T16" fmla="*/ 16 w 32"/>
                <a:gd name="T17" fmla="*/ 1 h 43"/>
                <a:gd name="T18" fmla="*/ 16 w 32"/>
                <a:gd name="T19" fmla="*/ 4 h 43"/>
                <a:gd name="T20" fmla="*/ 12 w 32"/>
                <a:gd name="T21" fmla="*/ 1 h 43"/>
                <a:gd name="T22" fmla="*/ 9 w 32"/>
                <a:gd name="T23" fmla="*/ 1 h 43"/>
                <a:gd name="T24" fmla="*/ 2 w 32"/>
                <a:gd name="T25" fmla="*/ 4 h 43"/>
                <a:gd name="T26" fmla="*/ 0 w 32"/>
                <a:gd name="T27" fmla="*/ 8 h 43"/>
                <a:gd name="T28" fmla="*/ 1 w 32"/>
                <a:gd name="T29" fmla="*/ 11 h 43"/>
                <a:gd name="T30" fmla="*/ 2 w 32"/>
                <a:gd name="T31" fmla="*/ 13 h 43"/>
                <a:gd name="T32" fmla="*/ 6 w 32"/>
                <a:gd name="T33" fmla="*/ 16 h 43"/>
                <a:gd name="T34" fmla="*/ 10 w 32"/>
                <a:gd name="T35" fmla="*/ 15 h 43"/>
                <a:gd name="T36" fmla="*/ 16 w 32"/>
                <a:gd name="T37" fmla="*/ 22 h 43"/>
                <a:gd name="T38" fmla="*/ 18 w 32"/>
                <a:gd name="T39" fmla="*/ 28 h 43"/>
                <a:gd name="T40" fmla="*/ 19 w 32"/>
                <a:gd name="T41" fmla="*/ 31 h 43"/>
                <a:gd name="T42" fmla="*/ 23 w 32"/>
                <a:gd name="T43" fmla="*/ 35 h 43"/>
                <a:gd name="T44" fmla="*/ 25 w 32"/>
                <a:gd name="T45" fmla="*/ 38 h 43"/>
                <a:gd name="T46" fmla="*/ 25 w 32"/>
                <a:gd name="T47" fmla="*/ 42 h 43"/>
                <a:gd name="T48" fmla="*/ 28 w 32"/>
                <a:gd name="T49" fmla="*/ 41 h 43"/>
                <a:gd name="T50" fmla="*/ 28 w 32"/>
                <a:gd name="T51" fmla="*/ 39 h 43"/>
                <a:gd name="T52" fmla="*/ 26 w 32"/>
                <a:gd name="T53" fmla="*/ 36 h 43"/>
                <a:gd name="T54" fmla="*/ 27 w 32"/>
                <a:gd name="T55" fmla="*/ 33 h 43"/>
                <a:gd name="T56" fmla="*/ 31 w 32"/>
                <a:gd name="T5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" h="43">
                  <a:moveTo>
                    <a:pt x="31" y="24"/>
                  </a:moveTo>
                  <a:lnTo>
                    <a:pt x="31" y="19"/>
                  </a:lnTo>
                  <a:lnTo>
                    <a:pt x="29" y="15"/>
                  </a:lnTo>
                  <a:lnTo>
                    <a:pt x="27" y="16"/>
                  </a:lnTo>
                  <a:lnTo>
                    <a:pt x="25" y="11"/>
                  </a:lnTo>
                  <a:lnTo>
                    <a:pt x="22" y="3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6" y="1"/>
                  </a:lnTo>
                  <a:lnTo>
                    <a:pt x="16" y="4"/>
                  </a:lnTo>
                  <a:lnTo>
                    <a:pt x="12" y="1"/>
                  </a:lnTo>
                  <a:lnTo>
                    <a:pt x="9" y="1"/>
                  </a:lnTo>
                  <a:lnTo>
                    <a:pt x="2" y="4"/>
                  </a:lnTo>
                  <a:lnTo>
                    <a:pt x="0" y="8"/>
                  </a:lnTo>
                  <a:lnTo>
                    <a:pt x="1" y="11"/>
                  </a:lnTo>
                  <a:lnTo>
                    <a:pt x="2" y="13"/>
                  </a:lnTo>
                  <a:lnTo>
                    <a:pt x="6" y="16"/>
                  </a:lnTo>
                  <a:lnTo>
                    <a:pt x="10" y="15"/>
                  </a:lnTo>
                  <a:lnTo>
                    <a:pt x="16" y="22"/>
                  </a:lnTo>
                  <a:lnTo>
                    <a:pt x="18" y="28"/>
                  </a:lnTo>
                  <a:lnTo>
                    <a:pt x="19" y="31"/>
                  </a:lnTo>
                  <a:lnTo>
                    <a:pt x="23" y="35"/>
                  </a:lnTo>
                  <a:lnTo>
                    <a:pt x="25" y="38"/>
                  </a:lnTo>
                  <a:lnTo>
                    <a:pt x="25" y="42"/>
                  </a:lnTo>
                  <a:lnTo>
                    <a:pt x="28" y="41"/>
                  </a:lnTo>
                  <a:lnTo>
                    <a:pt x="28" y="39"/>
                  </a:lnTo>
                  <a:lnTo>
                    <a:pt x="26" y="36"/>
                  </a:lnTo>
                  <a:lnTo>
                    <a:pt x="27" y="33"/>
                  </a:lnTo>
                  <a:lnTo>
                    <a:pt x="31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4" name="Freeform 243">
              <a:extLst>
                <a:ext uri="{FF2B5EF4-FFF2-40B4-BE49-F238E27FC236}">
                  <a16:creationId xmlns:a16="http://schemas.microsoft.com/office/drawing/2014/main" id="{195FD864-61F5-EDA3-004A-76BA27B98F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87488" y="5802923"/>
              <a:ext cx="38468" cy="54952"/>
            </a:xfrm>
            <a:custGeom>
              <a:avLst/>
              <a:gdLst>
                <a:gd name="T0" fmla="*/ 31 w 32"/>
                <a:gd name="T1" fmla="*/ 24 h 43"/>
                <a:gd name="T2" fmla="*/ 31 w 32"/>
                <a:gd name="T3" fmla="*/ 19 h 43"/>
                <a:gd name="T4" fmla="*/ 29 w 32"/>
                <a:gd name="T5" fmla="*/ 15 h 43"/>
                <a:gd name="T6" fmla="*/ 27 w 32"/>
                <a:gd name="T7" fmla="*/ 16 h 43"/>
                <a:gd name="T8" fmla="*/ 25 w 32"/>
                <a:gd name="T9" fmla="*/ 11 h 43"/>
                <a:gd name="T10" fmla="*/ 22 w 32"/>
                <a:gd name="T11" fmla="*/ 3 h 43"/>
                <a:gd name="T12" fmla="*/ 17 w 32"/>
                <a:gd name="T13" fmla="*/ 0 h 43"/>
                <a:gd name="T14" fmla="*/ 16 w 32"/>
                <a:gd name="T15" fmla="*/ 0 h 43"/>
                <a:gd name="T16" fmla="*/ 16 w 32"/>
                <a:gd name="T17" fmla="*/ 1 h 43"/>
                <a:gd name="T18" fmla="*/ 16 w 32"/>
                <a:gd name="T19" fmla="*/ 4 h 43"/>
                <a:gd name="T20" fmla="*/ 12 w 32"/>
                <a:gd name="T21" fmla="*/ 1 h 43"/>
                <a:gd name="T22" fmla="*/ 9 w 32"/>
                <a:gd name="T23" fmla="*/ 1 h 43"/>
                <a:gd name="T24" fmla="*/ 2 w 32"/>
                <a:gd name="T25" fmla="*/ 4 h 43"/>
                <a:gd name="T26" fmla="*/ 0 w 32"/>
                <a:gd name="T27" fmla="*/ 8 h 43"/>
                <a:gd name="T28" fmla="*/ 1 w 32"/>
                <a:gd name="T29" fmla="*/ 11 h 43"/>
                <a:gd name="T30" fmla="*/ 2 w 32"/>
                <a:gd name="T31" fmla="*/ 13 h 43"/>
                <a:gd name="T32" fmla="*/ 6 w 32"/>
                <a:gd name="T33" fmla="*/ 16 h 43"/>
                <a:gd name="T34" fmla="*/ 10 w 32"/>
                <a:gd name="T35" fmla="*/ 15 h 43"/>
                <a:gd name="T36" fmla="*/ 16 w 32"/>
                <a:gd name="T37" fmla="*/ 22 h 43"/>
                <a:gd name="T38" fmla="*/ 18 w 32"/>
                <a:gd name="T39" fmla="*/ 28 h 43"/>
                <a:gd name="T40" fmla="*/ 19 w 32"/>
                <a:gd name="T41" fmla="*/ 31 h 43"/>
                <a:gd name="T42" fmla="*/ 23 w 32"/>
                <a:gd name="T43" fmla="*/ 35 h 43"/>
                <a:gd name="T44" fmla="*/ 25 w 32"/>
                <a:gd name="T45" fmla="*/ 38 h 43"/>
                <a:gd name="T46" fmla="*/ 25 w 32"/>
                <a:gd name="T47" fmla="*/ 42 h 43"/>
                <a:gd name="T48" fmla="*/ 28 w 32"/>
                <a:gd name="T49" fmla="*/ 41 h 43"/>
                <a:gd name="T50" fmla="*/ 28 w 32"/>
                <a:gd name="T51" fmla="*/ 39 h 43"/>
                <a:gd name="T52" fmla="*/ 26 w 32"/>
                <a:gd name="T53" fmla="*/ 36 h 43"/>
                <a:gd name="T54" fmla="*/ 27 w 32"/>
                <a:gd name="T55" fmla="*/ 33 h 43"/>
                <a:gd name="T56" fmla="*/ 31 w 32"/>
                <a:gd name="T57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" h="43">
                  <a:moveTo>
                    <a:pt x="31" y="24"/>
                  </a:moveTo>
                  <a:lnTo>
                    <a:pt x="31" y="19"/>
                  </a:lnTo>
                  <a:lnTo>
                    <a:pt x="29" y="15"/>
                  </a:lnTo>
                  <a:lnTo>
                    <a:pt x="27" y="16"/>
                  </a:lnTo>
                  <a:lnTo>
                    <a:pt x="25" y="11"/>
                  </a:lnTo>
                  <a:lnTo>
                    <a:pt x="22" y="3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6" y="1"/>
                  </a:lnTo>
                  <a:lnTo>
                    <a:pt x="16" y="4"/>
                  </a:lnTo>
                  <a:lnTo>
                    <a:pt x="12" y="1"/>
                  </a:lnTo>
                  <a:lnTo>
                    <a:pt x="9" y="1"/>
                  </a:lnTo>
                  <a:lnTo>
                    <a:pt x="2" y="4"/>
                  </a:lnTo>
                  <a:lnTo>
                    <a:pt x="0" y="8"/>
                  </a:lnTo>
                  <a:lnTo>
                    <a:pt x="1" y="11"/>
                  </a:lnTo>
                  <a:lnTo>
                    <a:pt x="2" y="13"/>
                  </a:lnTo>
                  <a:lnTo>
                    <a:pt x="6" y="16"/>
                  </a:lnTo>
                  <a:lnTo>
                    <a:pt x="10" y="15"/>
                  </a:lnTo>
                  <a:lnTo>
                    <a:pt x="16" y="22"/>
                  </a:lnTo>
                  <a:lnTo>
                    <a:pt x="18" y="28"/>
                  </a:lnTo>
                  <a:lnTo>
                    <a:pt x="19" y="31"/>
                  </a:lnTo>
                  <a:lnTo>
                    <a:pt x="23" y="35"/>
                  </a:lnTo>
                  <a:lnTo>
                    <a:pt x="25" y="38"/>
                  </a:lnTo>
                  <a:lnTo>
                    <a:pt x="25" y="42"/>
                  </a:lnTo>
                  <a:lnTo>
                    <a:pt x="28" y="41"/>
                  </a:lnTo>
                  <a:lnTo>
                    <a:pt x="28" y="39"/>
                  </a:lnTo>
                  <a:lnTo>
                    <a:pt x="26" y="36"/>
                  </a:lnTo>
                  <a:lnTo>
                    <a:pt x="27" y="33"/>
                  </a:lnTo>
                  <a:lnTo>
                    <a:pt x="31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5" name="Freeform 244">
              <a:extLst>
                <a:ext uri="{FF2B5EF4-FFF2-40B4-BE49-F238E27FC236}">
                  <a16:creationId xmlns:a16="http://schemas.microsoft.com/office/drawing/2014/main" id="{64316290-081E-DFE5-E48E-58F1EAF3E0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8129" y="6022731"/>
              <a:ext cx="82426" cy="87923"/>
            </a:xfrm>
            <a:custGeom>
              <a:avLst/>
              <a:gdLst>
                <a:gd name="T0" fmla="*/ 1 w 65"/>
                <a:gd name="T1" fmla="*/ 51 h 70"/>
                <a:gd name="T2" fmla="*/ 5 w 65"/>
                <a:gd name="T3" fmla="*/ 63 h 70"/>
                <a:gd name="T4" fmla="*/ 12 w 65"/>
                <a:gd name="T5" fmla="*/ 69 h 70"/>
                <a:gd name="T6" fmla="*/ 21 w 65"/>
                <a:gd name="T7" fmla="*/ 69 h 70"/>
                <a:gd name="T8" fmla="*/ 29 w 65"/>
                <a:gd name="T9" fmla="*/ 65 h 70"/>
                <a:gd name="T10" fmla="*/ 43 w 65"/>
                <a:gd name="T11" fmla="*/ 58 h 70"/>
                <a:gd name="T12" fmla="*/ 50 w 65"/>
                <a:gd name="T13" fmla="*/ 48 h 70"/>
                <a:gd name="T14" fmla="*/ 53 w 65"/>
                <a:gd name="T15" fmla="*/ 41 h 70"/>
                <a:gd name="T16" fmla="*/ 58 w 65"/>
                <a:gd name="T17" fmla="*/ 35 h 70"/>
                <a:gd name="T18" fmla="*/ 60 w 65"/>
                <a:gd name="T19" fmla="*/ 37 h 70"/>
                <a:gd name="T20" fmla="*/ 60 w 65"/>
                <a:gd name="T21" fmla="*/ 42 h 70"/>
                <a:gd name="T22" fmla="*/ 62 w 65"/>
                <a:gd name="T23" fmla="*/ 41 h 70"/>
                <a:gd name="T24" fmla="*/ 64 w 65"/>
                <a:gd name="T25" fmla="*/ 38 h 70"/>
                <a:gd name="T26" fmla="*/ 63 w 65"/>
                <a:gd name="T27" fmla="*/ 29 h 70"/>
                <a:gd name="T28" fmla="*/ 60 w 65"/>
                <a:gd name="T29" fmla="*/ 23 h 70"/>
                <a:gd name="T30" fmla="*/ 55 w 65"/>
                <a:gd name="T31" fmla="*/ 18 h 70"/>
                <a:gd name="T32" fmla="*/ 30 w 65"/>
                <a:gd name="T33" fmla="*/ 0 h 70"/>
                <a:gd name="T34" fmla="*/ 22 w 65"/>
                <a:gd name="T35" fmla="*/ 0 h 70"/>
                <a:gd name="T36" fmla="*/ 18 w 65"/>
                <a:gd name="T37" fmla="*/ 1 h 70"/>
                <a:gd name="T38" fmla="*/ 11 w 65"/>
                <a:gd name="T39" fmla="*/ 7 h 70"/>
                <a:gd name="T40" fmla="*/ 5 w 65"/>
                <a:gd name="T41" fmla="*/ 15 h 70"/>
                <a:gd name="T42" fmla="*/ 1 w 65"/>
                <a:gd name="T43" fmla="*/ 22 h 70"/>
                <a:gd name="T44" fmla="*/ 1 w 65"/>
                <a:gd name="T45" fmla="*/ 29 h 70"/>
                <a:gd name="T46" fmla="*/ 0 w 65"/>
                <a:gd name="T47" fmla="*/ 37 h 70"/>
                <a:gd name="T48" fmla="*/ 0 w 65"/>
                <a:gd name="T49" fmla="*/ 42 h 70"/>
                <a:gd name="T50" fmla="*/ 1 w 65"/>
                <a:gd name="T51" fmla="*/ 47 h 70"/>
                <a:gd name="T52" fmla="*/ 1 w 65"/>
                <a:gd name="T53" fmla="*/ 5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70">
                  <a:moveTo>
                    <a:pt x="1" y="51"/>
                  </a:moveTo>
                  <a:lnTo>
                    <a:pt x="5" y="63"/>
                  </a:lnTo>
                  <a:lnTo>
                    <a:pt x="12" y="69"/>
                  </a:lnTo>
                  <a:lnTo>
                    <a:pt x="21" y="69"/>
                  </a:lnTo>
                  <a:lnTo>
                    <a:pt x="29" y="65"/>
                  </a:lnTo>
                  <a:lnTo>
                    <a:pt x="43" y="58"/>
                  </a:lnTo>
                  <a:lnTo>
                    <a:pt x="50" y="48"/>
                  </a:lnTo>
                  <a:lnTo>
                    <a:pt x="53" y="41"/>
                  </a:lnTo>
                  <a:lnTo>
                    <a:pt x="58" y="35"/>
                  </a:lnTo>
                  <a:lnTo>
                    <a:pt x="60" y="37"/>
                  </a:lnTo>
                  <a:lnTo>
                    <a:pt x="60" y="42"/>
                  </a:lnTo>
                  <a:lnTo>
                    <a:pt x="62" y="41"/>
                  </a:lnTo>
                  <a:lnTo>
                    <a:pt x="64" y="38"/>
                  </a:lnTo>
                  <a:lnTo>
                    <a:pt x="63" y="29"/>
                  </a:lnTo>
                  <a:lnTo>
                    <a:pt x="60" y="23"/>
                  </a:lnTo>
                  <a:lnTo>
                    <a:pt x="55" y="18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1" y="7"/>
                  </a:lnTo>
                  <a:lnTo>
                    <a:pt x="5" y="15"/>
                  </a:lnTo>
                  <a:lnTo>
                    <a:pt x="1" y="22"/>
                  </a:lnTo>
                  <a:lnTo>
                    <a:pt x="1" y="29"/>
                  </a:lnTo>
                  <a:lnTo>
                    <a:pt x="0" y="37"/>
                  </a:lnTo>
                  <a:lnTo>
                    <a:pt x="0" y="42"/>
                  </a:lnTo>
                  <a:lnTo>
                    <a:pt x="1" y="47"/>
                  </a:lnTo>
                  <a:lnTo>
                    <a:pt x="1" y="5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6" name="Freeform 245">
              <a:extLst>
                <a:ext uri="{FF2B5EF4-FFF2-40B4-BE49-F238E27FC236}">
                  <a16:creationId xmlns:a16="http://schemas.microsoft.com/office/drawing/2014/main" id="{3EA1F794-9DCB-C62A-1959-E4EB84C3D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8129" y="6022731"/>
              <a:ext cx="82426" cy="87923"/>
            </a:xfrm>
            <a:custGeom>
              <a:avLst/>
              <a:gdLst>
                <a:gd name="T0" fmla="*/ 1 w 65"/>
                <a:gd name="T1" fmla="*/ 51 h 70"/>
                <a:gd name="T2" fmla="*/ 5 w 65"/>
                <a:gd name="T3" fmla="*/ 63 h 70"/>
                <a:gd name="T4" fmla="*/ 12 w 65"/>
                <a:gd name="T5" fmla="*/ 69 h 70"/>
                <a:gd name="T6" fmla="*/ 21 w 65"/>
                <a:gd name="T7" fmla="*/ 69 h 70"/>
                <a:gd name="T8" fmla="*/ 29 w 65"/>
                <a:gd name="T9" fmla="*/ 65 h 70"/>
                <a:gd name="T10" fmla="*/ 43 w 65"/>
                <a:gd name="T11" fmla="*/ 58 h 70"/>
                <a:gd name="T12" fmla="*/ 50 w 65"/>
                <a:gd name="T13" fmla="*/ 48 h 70"/>
                <a:gd name="T14" fmla="*/ 53 w 65"/>
                <a:gd name="T15" fmla="*/ 41 h 70"/>
                <a:gd name="T16" fmla="*/ 58 w 65"/>
                <a:gd name="T17" fmla="*/ 35 h 70"/>
                <a:gd name="T18" fmla="*/ 60 w 65"/>
                <a:gd name="T19" fmla="*/ 37 h 70"/>
                <a:gd name="T20" fmla="*/ 60 w 65"/>
                <a:gd name="T21" fmla="*/ 42 h 70"/>
                <a:gd name="T22" fmla="*/ 62 w 65"/>
                <a:gd name="T23" fmla="*/ 41 h 70"/>
                <a:gd name="T24" fmla="*/ 64 w 65"/>
                <a:gd name="T25" fmla="*/ 38 h 70"/>
                <a:gd name="T26" fmla="*/ 63 w 65"/>
                <a:gd name="T27" fmla="*/ 29 h 70"/>
                <a:gd name="T28" fmla="*/ 60 w 65"/>
                <a:gd name="T29" fmla="*/ 23 h 70"/>
                <a:gd name="T30" fmla="*/ 55 w 65"/>
                <a:gd name="T31" fmla="*/ 18 h 70"/>
                <a:gd name="T32" fmla="*/ 30 w 65"/>
                <a:gd name="T33" fmla="*/ 0 h 70"/>
                <a:gd name="T34" fmla="*/ 22 w 65"/>
                <a:gd name="T35" fmla="*/ 0 h 70"/>
                <a:gd name="T36" fmla="*/ 18 w 65"/>
                <a:gd name="T37" fmla="*/ 1 h 70"/>
                <a:gd name="T38" fmla="*/ 11 w 65"/>
                <a:gd name="T39" fmla="*/ 7 h 70"/>
                <a:gd name="T40" fmla="*/ 5 w 65"/>
                <a:gd name="T41" fmla="*/ 15 h 70"/>
                <a:gd name="T42" fmla="*/ 1 w 65"/>
                <a:gd name="T43" fmla="*/ 22 h 70"/>
                <a:gd name="T44" fmla="*/ 1 w 65"/>
                <a:gd name="T45" fmla="*/ 29 h 70"/>
                <a:gd name="T46" fmla="*/ 0 w 65"/>
                <a:gd name="T47" fmla="*/ 37 h 70"/>
                <a:gd name="T48" fmla="*/ 0 w 65"/>
                <a:gd name="T49" fmla="*/ 42 h 70"/>
                <a:gd name="T50" fmla="*/ 1 w 65"/>
                <a:gd name="T51" fmla="*/ 47 h 70"/>
                <a:gd name="T52" fmla="*/ 1 w 65"/>
                <a:gd name="T53" fmla="*/ 5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70">
                  <a:moveTo>
                    <a:pt x="1" y="51"/>
                  </a:moveTo>
                  <a:lnTo>
                    <a:pt x="5" y="63"/>
                  </a:lnTo>
                  <a:lnTo>
                    <a:pt x="12" y="69"/>
                  </a:lnTo>
                  <a:lnTo>
                    <a:pt x="21" y="69"/>
                  </a:lnTo>
                  <a:lnTo>
                    <a:pt x="29" y="65"/>
                  </a:lnTo>
                  <a:lnTo>
                    <a:pt x="43" y="58"/>
                  </a:lnTo>
                  <a:lnTo>
                    <a:pt x="50" y="48"/>
                  </a:lnTo>
                  <a:lnTo>
                    <a:pt x="53" y="41"/>
                  </a:lnTo>
                  <a:lnTo>
                    <a:pt x="58" y="35"/>
                  </a:lnTo>
                  <a:lnTo>
                    <a:pt x="60" y="37"/>
                  </a:lnTo>
                  <a:lnTo>
                    <a:pt x="60" y="42"/>
                  </a:lnTo>
                  <a:lnTo>
                    <a:pt x="62" y="41"/>
                  </a:lnTo>
                  <a:lnTo>
                    <a:pt x="64" y="38"/>
                  </a:lnTo>
                  <a:lnTo>
                    <a:pt x="63" y="29"/>
                  </a:lnTo>
                  <a:lnTo>
                    <a:pt x="60" y="23"/>
                  </a:lnTo>
                  <a:lnTo>
                    <a:pt x="55" y="18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1" y="7"/>
                  </a:lnTo>
                  <a:lnTo>
                    <a:pt x="5" y="15"/>
                  </a:lnTo>
                  <a:lnTo>
                    <a:pt x="1" y="22"/>
                  </a:lnTo>
                  <a:lnTo>
                    <a:pt x="1" y="29"/>
                  </a:lnTo>
                  <a:lnTo>
                    <a:pt x="0" y="37"/>
                  </a:lnTo>
                  <a:lnTo>
                    <a:pt x="0" y="42"/>
                  </a:lnTo>
                  <a:lnTo>
                    <a:pt x="1" y="47"/>
                  </a:lnTo>
                  <a:lnTo>
                    <a:pt x="1" y="5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7" name="Freeform 246">
              <a:extLst>
                <a:ext uri="{FF2B5EF4-FFF2-40B4-BE49-F238E27FC236}">
                  <a16:creationId xmlns:a16="http://schemas.microsoft.com/office/drawing/2014/main" id="{DA6720E6-D33F-462C-45EA-77FEF1C36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4773" y="5912827"/>
              <a:ext cx="82426" cy="93417"/>
            </a:xfrm>
            <a:custGeom>
              <a:avLst/>
              <a:gdLst>
                <a:gd name="T0" fmla="*/ 4 w 65"/>
                <a:gd name="T1" fmla="*/ 32 h 73"/>
                <a:gd name="T2" fmla="*/ 5 w 65"/>
                <a:gd name="T3" fmla="*/ 36 h 73"/>
                <a:gd name="T4" fmla="*/ 7 w 65"/>
                <a:gd name="T5" fmla="*/ 39 h 73"/>
                <a:gd name="T6" fmla="*/ 15 w 65"/>
                <a:gd name="T7" fmla="*/ 54 h 73"/>
                <a:gd name="T8" fmla="*/ 17 w 65"/>
                <a:gd name="T9" fmla="*/ 55 h 73"/>
                <a:gd name="T10" fmla="*/ 19 w 65"/>
                <a:gd name="T11" fmla="*/ 52 h 73"/>
                <a:gd name="T12" fmla="*/ 21 w 65"/>
                <a:gd name="T13" fmla="*/ 51 h 73"/>
                <a:gd name="T14" fmla="*/ 25 w 65"/>
                <a:gd name="T15" fmla="*/ 54 h 73"/>
                <a:gd name="T16" fmla="*/ 29 w 65"/>
                <a:gd name="T17" fmla="*/ 54 h 73"/>
                <a:gd name="T18" fmla="*/ 32 w 65"/>
                <a:gd name="T19" fmla="*/ 56 h 73"/>
                <a:gd name="T20" fmla="*/ 35 w 65"/>
                <a:gd name="T21" fmla="*/ 63 h 73"/>
                <a:gd name="T22" fmla="*/ 35 w 65"/>
                <a:gd name="T23" fmla="*/ 68 h 73"/>
                <a:gd name="T24" fmla="*/ 37 w 65"/>
                <a:gd name="T25" fmla="*/ 69 h 73"/>
                <a:gd name="T26" fmla="*/ 40 w 65"/>
                <a:gd name="T27" fmla="*/ 71 h 73"/>
                <a:gd name="T28" fmla="*/ 43 w 65"/>
                <a:gd name="T29" fmla="*/ 72 h 73"/>
                <a:gd name="T30" fmla="*/ 46 w 65"/>
                <a:gd name="T31" fmla="*/ 72 h 73"/>
                <a:gd name="T32" fmla="*/ 49 w 65"/>
                <a:gd name="T33" fmla="*/ 70 h 73"/>
                <a:gd name="T34" fmla="*/ 56 w 65"/>
                <a:gd name="T35" fmla="*/ 72 h 73"/>
                <a:gd name="T36" fmla="*/ 59 w 65"/>
                <a:gd name="T37" fmla="*/ 70 h 73"/>
                <a:gd name="T38" fmla="*/ 62 w 65"/>
                <a:gd name="T39" fmla="*/ 69 h 73"/>
                <a:gd name="T40" fmla="*/ 64 w 65"/>
                <a:gd name="T41" fmla="*/ 63 h 73"/>
                <a:gd name="T42" fmla="*/ 64 w 65"/>
                <a:gd name="T43" fmla="*/ 55 h 73"/>
                <a:gd name="T44" fmla="*/ 63 w 65"/>
                <a:gd name="T45" fmla="*/ 50 h 73"/>
                <a:gd name="T46" fmla="*/ 61 w 65"/>
                <a:gd name="T47" fmla="*/ 48 h 73"/>
                <a:gd name="T48" fmla="*/ 54 w 65"/>
                <a:gd name="T49" fmla="*/ 42 h 73"/>
                <a:gd name="T50" fmla="*/ 47 w 65"/>
                <a:gd name="T51" fmla="*/ 34 h 73"/>
                <a:gd name="T52" fmla="*/ 37 w 65"/>
                <a:gd name="T53" fmla="*/ 25 h 73"/>
                <a:gd name="T54" fmla="*/ 34 w 65"/>
                <a:gd name="T55" fmla="*/ 20 h 73"/>
                <a:gd name="T56" fmla="*/ 30 w 65"/>
                <a:gd name="T57" fmla="*/ 15 h 73"/>
                <a:gd name="T58" fmla="*/ 26 w 65"/>
                <a:gd name="T59" fmla="*/ 10 h 73"/>
                <a:gd name="T60" fmla="*/ 19 w 65"/>
                <a:gd name="T61" fmla="*/ 3 h 73"/>
                <a:gd name="T62" fmla="*/ 18 w 65"/>
                <a:gd name="T63" fmla="*/ 0 h 73"/>
                <a:gd name="T64" fmla="*/ 17 w 65"/>
                <a:gd name="T65" fmla="*/ 0 h 73"/>
                <a:gd name="T66" fmla="*/ 10 w 65"/>
                <a:gd name="T67" fmla="*/ 3 h 73"/>
                <a:gd name="T68" fmla="*/ 7 w 65"/>
                <a:gd name="T69" fmla="*/ 10 h 73"/>
                <a:gd name="T70" fmla="*/ 4 w 65"/>
                <a:gd name="T71" fmla="*/ 11 h 73"/>
                <a:gd name="T72" fmla="*/ 1 w 65"/>
                <a:gd name="T73" fmla="*/ 14 h 73"/>
                <a:gd name="T74" fmla="*/ 0 w 65"/>
                <a:gd name="T75" fmla="*/ 19 h 73"/>
                <a:gd name="T76" fmla="*/ 3 w 65"/>
                <a:gd name="T77" fmla="*/ 29 h 73"/>
                <a:gd name="T78" fmla="*/ 4 w 65"/>
                <a:gd name="T79" fmla="*/ 3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" h="73">
                  <a:moveTo>
                    <a:pt x="4" y="32"/>
                  </a:moveTo>
                  <a:lnTo>
                    <a:pt x="5" y="36"/>
                  </a:lnTo>
                  <a:lnTo>
                    <a:pt x="7" y="39"/>
                  </a:lnTo>
                  <a:lnTo>
                    <a:pt x="15" y="54"/>
                  </a:lnTo>
                  <a:lnTo>
                    <a:pt x="17" y="55"/>
                  </a:lnTo>
                  <a:lnTo>
                    <a:pt x="19" y="52"/>
                  </a:lnTo>
                  <a:lnTo>
                    <a:pt x="21" y="51"/>
                  </a:lnTo>
                  <a:lnTo>
                    <a:pt x="25" y="54"/>
                  </a:lnTo>
                  <a:lnTo>
                    <a:pt x="29" y="54"/>
                  </a:lnTo>
                  <a:lnTo>
                    <a:pt x="32" y="56"/>
                  </a:lnTo>
                  <a:lnTo>
                    <a:pt x="35" y="63"/>
                  </a:lnTo>
                  <a:lnTo>
                    <a:pt x="35" y="68"/>
                  </a:lnTo>
                  <a:lnTo>
                    <a:pt x="37" y="69"/>
                  </a:lnTo>
                  <a:lnTo>
                    <a:pt x="40" y="71"/>
                  </a:lnTo>
                  <a:lnTo>
                    <a:pt x="43" y="72"/>
                  </a:lnTo>
                  <a:lnTo>
                    <a:pt x="46" y="72"/>
                  </a:lnTo>
                  <a:lnTo>
                    <a:pt x="49" y="70"/>
                  </a:lnTo>
                  <a:lnTo>
                    <a:pt x="56" y="72"/>
                  </a:lnTo>
                  <a:lnTo>
                    <a:pt x="59" y="70"/>
                  </a:lnTo>
                  <a:lnTo>
                    <a:pt x="62" y="69"/>
                  </a:lnTo>
                  <a:lnTo>
                    <a:pt x="64" y="63"/>
                  </a:lnTo>
                  <a:lnTo>
                    <a:pt x="64" y="55"/>
                  </a:lnTo>
                  <a:lnTo>
                    <a:pt x="63" y="50"/>
                  </a:lnTo>
                  <a:lnTo>
                    <a:pt x="61" y="48"/>
                  </a:lnTo>
                  <a:lnTo>
                    <a:pt x="54" y="42"/>
                  </a:lnTo>
                  <a:lnTo>
                    <a:pt x="47" y="34"/>
                  </a:lnTo>
                  <a:lnTo>
                    <a:pt x="37" y="25"/>
                  </a:lnTo>
                  <a:lnTo>
                    <a:pt x="34" y="20"/>
                  </a:lnTo>
                  <a:lnTo>
                    <a:pt x="30" y="15"/>
                  </a:lnTo>
                  <a:lnTo>
                    <a:pt x="26" y="10"/>
                  </a:lnTo>
                  <a:lnTo>
                    <a:pt x="19" y="3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0" y="3"/>
                  </a:lnTo>
                  <a:lnTo>
                    <a:pt x="7" y="10"/>
                  </a:lnTo>
                  <a:lnTo>
                    <a:pt x="4" y="11"/>
                  </a:lnTo>
                  <a:lnTo>
                    <a:pt x="1" y="14"/>
                  </a:lnTo>
                  <a:lnTo>
                    <a:pt x="0" y="19"/>
                  </a:lnTo>
                  <a:lnTo>
                    <a:pt x="3" y="29"/>
                  </a:lnTo>
                  <a:lnTo>
                    <a:pt x="4" y="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8" name="Freeform 247">
              <a:extLst>
                <a:ext uri="{FF2B5EF4-FFF2-40B4-BE49-F238E27FC236}">
                  <a16:creationId xmlns:a16="http://schemas.microsoft.com/office/drawing/2014/main" id="{F0124CDC-05F0-E979-C176-5E8A6095A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34773" y="5912827"/>
              <a:ext cx="82426" cy="93417"/>
            </a:xfrm>
            <a:custGeom>
              <a:avLst/>
              <a:gdLst>
                <a:gd name="T0" fmla="*/ 4 w 65"/>
                <a:gd name="T1" fmla="*/ 32 h 73"/>
                <a:gd name="T2" fmla="*/ 5 w 65"/>
                <a:gd name="T3" fmla="*/ 36 h 73"/>
                <a:gd name="T4" fmla="*/ 7 w 65"/>
                <a:gd name="T5" fmla="*/ 39 h 73"/>
                <a:gd name="T6" fmla="*/ 15 w 65"/>
                <a:gd name="T7" fmla="*/ 54 h 73"/>
                <a:gd name="T8" fmla="*/ 17 w 65"/>
                <a:gd name="T9" fmla="*/ 55 h 73"/>
                <a:gd name="T10" fmla="*/ 19 w 65"/>
                <a:gd name="T11" fmla="*/ 52 h 73"/>
                <a:gd name="T12" fmla="*/ 21 w 65"/>
                <a:gd name="T13" fmla="*/ 51 h 73"/>
                <a:gd name="T14" fmla="*/ 25 w 65"/>
                <a:gd name="T15" fmla="*/ 54 h 73"/>
                <a:gd name="T16" fmla="*/ 29 w 65"/>
                <a:gd name="T17" fmla="*/ 54 h 73"/>
                <a:gd name="T18" fmla="*/ 32 w 65"/>
                <a:gd name="T19" fmla="*/ 56 h 73"/>
                <a:gd name="T20" fmla="*/ 35 w 65"/>
                <a:gd name="T21" fmla="*/ 63 h 73"/>
                <a:gd name="T22" fmla="*/ 35 w 65"/>
                <a:gd name="T23" fmla="*/ 68 h 73"/>
                <a:gd name="T24" fmla="*/ 37 w 65"/>
                <a:gd name="T25" fmla="*/ 69 h 73"/>
                <a:gd name="T26" fmla="*/ 40 w 65"/>
                <a:gd name="T27" fmla="*/ 71 h 73"/>
                <a:gd name="T28" fmla="*/ 43 w 65"/>
                <a:gd name="T29" fmla="*/ 72 h 73"/>
                <a:gd name="T30" fmla="*/ 46 w 65"/>
                <a:gd name="T31" fmla="*/ 72 h 73"/>
                <a:gd name="T32" fmla="*/ 49 w 65"/>
                <a:gd name="T33" fmla="*/ 70 h 73"/>
                <a:gd name="T34" fmla="*/ 56 w 65"/>
                <a:gd name="T35" fmla="*/ 72 h 73"/>
                <a:gd name="T36" fmla="*/ 59 w 65"/>
                <a:gd name="T37" fmla="*/ 70 h 73"/>
                <a:gd name="T38" fmla="*/ 62 w 65"/>
                <a:gd name="T39" fmla="*/ 69 h 73"/>
                <a:gd name="T40" fmla="*/ 64 w 65"/>
                <a:gd name="T41" fmla="*/ 63 h 73"/>
                <a:gd name="T42" fmla="*/ 64 w 65"/>
                <a:gd name="T43" fmla="*/ 55 h 73"/>
                <a:gd name="T44" fmla="*/ 63 w 65"/>
                <a:gd name="T45" fmla="*/ 50 h 73"/>
                <a:gd name="T46" fmla="*/ 61 w 65"/>
                <a:gd name="T47" fmla="*/ 48 h 73"/>
                <a:gd name="T48" fmla="*/ 54 w 65"/>
                <a:gd name="T49" fmla="*/ 42 h 73"/>
                <a:gd name="T50" fmla="*/ 47 w 65"/>
                <a:gd name="T51" fmla="*/ 34 h 73"/>
                <a:gd name="T52" fmla="*/ 37 w 65"/>
                <a:gd name="T53" fmla="*/ 25 h 73"/>
                <a:gd name="T54" fmla="*/ 34 w 65"/>
                <a:gd name="T55" fmla="*/ 20 h 73"/>
                <a:gd name="T56" fmla="*/ 30 w 65"/>
                <a:gd name="T57" fmla="*/ 15 h 73"/>
                <a:gd name="T58" fmla="*/ 26 w 65"/>
                <a:gd name="T59" fmla="*/ 10 h 73"/>
                <a:gd name="T60" fmla="*/ 19 w 65"/>
                <a:gd name="T61" fmla="*/ 3 h 73"/>
                <a:gd name="T62" fmla="*/ 18 w 65"/>
                <a:gd name="T63" fmla="*/ 0 h 73"/>
                <a:gd name="T64" fmla="*/ 17 w 65"/>
                <a:gd name="T65" fmla="*/ 0 h 73"/>
                <a:gd name="T66" fmla="*/ 10 w 65"/>
                <a:gd name="T67" fmla="*/ 3 h 73"/>
                <a:gd name="T68" fmla="*/ 7 w 65"/>
                <a:gd name="T69" fmla="*/ 10 h 73"/>
                <a:gd name="T70" fmla="*/ 4 w 65"/>
                <a:gd name="T71" fmla="*/ 11 h 73"/>
                <a:gd name="T72" fmla="*/ 1 w 65"/>
                <a:gd name="T73" fmla="*/ 14 h 73"/>
                <a:gd name="T74" fmla="*/ 0 w 65"/>
                <a:gd name="T75" fmla="*/ 19 h 73"/>
                <a:gd name="T76" fmla="*/ 3 w 65"/>
                <a:gd name="T77" fmla="*/ 29 h 73"/>
                <a:gd name="T78" fmla="*/ 4 w 65"/>
                <a:gd name="T79" fmla="*/ 3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5" h="73">
                  <a:moveTo>
                    <a:pt x="4" y="32"/>
                  </a:moveTo>
                  <a:lnTo>
                    <a:pt x="5" y="36"/>
                  </a:lnTo>
                  <a:lnTo>
                    <a:pt x="7" y="39"/>
                  </a:lnTo>
                  <a:lnTo>
                    <a:pt x="15" y="54"/>
                  </a:lnTo>
                  <a:lnTo>
                    <a:pt x="17" y="55"/>
                  </a:lnTo>
                  <a:lnTo>
                    <a:pt x="19" y="52"/>
                  </a:lnTo>
                  <a:lnTo>
                    <a:pt x="21" y="51"/>
                  </a:lnTo>
                  <a:lnTo>
                    <a:pt x="25" y="54"/>
                  </a:lnTo>
                  <a:lnTo>
                    <a:pt x="29" y="54"/>
                  </a:lnTo>
                  <a:lnTo>
                    <a:pt x="32" y="56"/>
                  </a:lnTo>
                  <a:lnTo>
                    <a:pt x="35" y="63"/>
                  </a:lnTo>
                  <a:lnTo>
                    <a:pt x="35" y="68"/>
                  </a:lnTo>
                  <a:lnTo>
                    <a:pt x="37" y="69"/>
                  </a:lnTo>
                  <a:lnTo>
                    <a:pt x="40" y="71"/>
                  </a:lnTo>
                  <a:lnTo>
                    <a:pt x="43" y="72"/>
                  </a:lnTo>
                  <a:lnTo>
                    <a:pt x="46" y="72"/>
                  </a:lnTo>
                  <a:lnTo>
                    <a:pt x="49" y="70"/>
                  </a:lnTo>
                  <a:lnTo>
                    <a:pt x="56" y="72"/>
                  </a:lnTo>
                  <a:lnTo>
                    <a:pt x="59" y="70"/>
                  </a:lnTo>
                  <a:lnTo>
                    <a:pt x="62" y="69"/>
                  </a:lnTo>
                  <a:lnTo>
                    <a:pt x="64" y="63"/>
                  </a:lnTo>
                  <a:lnTo>
                    <a:pt x="64" y="55"/>
                  </a:lnTo>
                  <a:lnTo>
                    <a:pt x="63" y="50"/>
                  </a:lnTo>
                  <a:lnTo>
                    <a:pt x="61" y="48"/>
                  </a:lnTo>
                  <a:lnTo>
                    <a:pt x="54" y="42"/>
                  </a:lnTo>
                  <a:lnTo>
                    <a:pt x="47" y="34"/>
                  </a:lnTo>
                  <a:lnTo>
                    <a:pt x="37" y="25"/>
                  </a:lnTo>
                  <a:lnTo>
                    <a:pt x="34" y="20"/>
                  </a:lnTo>
                  <a:lnTo>
                    <a:pt x="30" y="15"/>
                  </a:lnTo>
                  <a:lnTo>
                    <a:pt x="26" y="10"/>
                  </a:lnTo>
                  <a:lnTo>
                    <a:pt x="19" y="3"/>
                  </a:lnTo>
                  <a:lnTo>
                    <a:pt x="18" y="0"/>
                  </a:lnTo>
                  <a:lnTo>
                    <a:pt x="17" y="0"/>
                  </a:lnTo>
                  <a:lnTo>
                    <a:pt x="10" y="3"/>
                  </a:lnTo>
                  <a:lnTo>
                    <a:pt x="7" y="10"/>
                  </a:lnTo>
                  <a:lnTo>
                    <a:pt x="4" y="11"/>
                  </a:lnTo>
                  <a:lnTo>
                    <a:pt x="1" y="14"/>
                  </a:lnTo>
                  <a:lnTo>
                    <a:pt x="0" y="19"/>
                  </a:lnTo>
                  <a:lnTo>
                    <a:pt x="3" y="29"/>
                  </a:lnTo>
                  <a:lnTo>
                    <a:pt x="4" y="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09" name="Freeform 248">
              <a:extLst>
                <a:ext uri="{FF2B5EF4-FFF2-40B4-BE49-F238E27FC236}">
                  <a16:creationId xmlns:a16="http://schemas.microsoft.com/office/drawing/2014/main" id="{A123EC76-593D-CB75-8118-E38FCB57C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8353" y="5973272"/>
              <a:ext cx="1544151" cy="2137632"/>
            </a:xfrm>
            <a:custGeom>
              <a:avLst/>
              <a:gdLst>
                <a:gd name="T0" fmla="*/ 1001 w 1237"/>
                <a:gd name="T1" fmla="*/ 1135 h 1717"/>
                <a:gd name="T2" fmla="*/ 993 w 1237"/>
                <a:gd name="T3" fmla="*/ 1079 h 1717"/>
                <a:gd name="T4" fmla="*/ 998 w 1237"/>
                <a:gd name="T5" fmla="*/ 1043 h 1717"/>
                <a:gd name="T6" fmla="*/ 991 w 1237"/>
                <a:gd name="T7" fmla="*/ 985 h 1717"/>
                <a:gd name="T8" fmla="*/ 970 w 1237"/>
                <a:gd name="T9" fmla="*/ 916 h 1717"/>
                <a:gd name="T10" fmla="*/ 1014 w 1237"/>
                <a:gd name="T11" fmla="*/ 834 h 1717"/>
                <a:gd name="T12" fmla="*/ 1019 w 1237"/>
                <a:gd name="T13" fmla="*/ 613 h 1717"/>
                <a:gd name="T14" fmla="*/ 1026 w 1237"/>
                <a:gd name="T15" fmla="*/ 474 h 1717"/>
                <a:gd name="T16" fmla="*/ 1089 w 1237"/>
                <a:gd name="T17" fmla="*/ 369 h 1717"/>
                <a:gd name="T18" fmla="*/ 1199 w 1237"/>
                <a:gd name="T19" fmla="*/ 262 h 1717"/>
                <a:gd name="T20" fmla="*/ 1218 w 1237"/>
                <a:gd name="T21" fmla="*/ 126 h 1717"/>
                <a:gd name="T22" fmla="*/ 1045 w 1237"/>
                <a:gd name="T23" fmla="*/ 34 h 1717"/>
                <a:gd name="T24" fmla="*/ 1005 w 1237"/>
                <a:gd name="T25" fmla="*/ 86 h 1717"/>
                <a:gd name="T26" fmla="*/ 828 w 1237"/>
                <a:gd name="T27" fmla="*/ 144 h 1717"/>
                <a:gd name="T28" fmla="*/ 798 w 1237"/>
                <a:gd name="T29" fmla="*/ 144 h 1717"/>
                <a:gd name="T30" fmla="*/ 653 w 1237"/>
                <a:gd name="T31" fmla="*/ 215 h 1717"/>
                <a:gd name="T32" fmla="*/ 599 w 1237"/>
                <a:gd name="T33" fmla="*/ 149 h 1717"/>
                <a:gd name="T34" fmla="*/ 540 w 1237"/>
                <a:gd name="T35" fmla="*/ 299 h 1717"/>
                <a:gd name="T36" fmla="*/ 425 w 1237"/>
                <a:gd name="T37" fmla="*/ 339 h 1717"/>
                <a:gd name="T38" fmla="*/ 312 w 1237"/>
                <a:gd name="T39" fmla="*/ 399 h 1717"/>
                <a:gd name="T40" fmla="*/ 280 w 1237"/>
                <a:gd name="T41" fmla="*/ 473 h 1717"/>
                <a:gd name="T42" fmla="*/ 191 w 1237"/>
                <a:gd name="T43" fmla="*/ 311 h 1717"/>
                <a:gd name="T44" fmla="*/ 199 w 1237"/>
                <a:gd name="T45" fmla="*/ 275 h 1717"/>
                <a:gd name="T46" fmla="*/ 439 w 1237"/>
                <a:gd name="T47" fmla="*/ 235 h 1717"/>
                <a:gd name="T48" fmla="*/ 239 w 1237"/>
                <a:gd name="T49" fmla="*/ 67 h 1717"/>
                <a:gd name="T50" fmla="*/ 177 w 1237"/>
                <a:gd name="T51" fmla="*/ 32 h 1717"/>
                <a:gd name="T52" fmla="*/ 90 w 1237"/>
                <a:gd name="T53" fmla="*/ 35 h 1717"/>
                <a:gd name="T54" fmla="*/ 63 w 1237"/>
                <a:gd name="T55" fmla="*/ 168 h 1717"/>
                <a:gd name="T56" fmla="*/ 80 w 1237"/>
                <a:gd name="T57" fmla="*/ 363 h 1717"/>
                <a:gd name="T58" fmla="*/ 88 w 1237"/>
                <a:gd name="T59" fmla="*/ 461 h 1717"/>
                <a:gd name="T60" fmla="*/ 99 w 1237"/>
                <a:gd name="T61" fmla="*/ 622 h 1717"/>
                <a:gd name="T62" fmla="*/ 71 w 1237"/>
                <a:gd name="T63" fmla="*/ 745 h 1717"/>
                <a:gd name="T64" fmla="*/ 22 w 1237"/>
                <a:gd name="T65" fmla="*/ 792 h 1717"/>
                <a:gd name="T66" fmla="*/ 12 w 1237"/>
                <a:gd name="T67" fmla="*/ 891 h 1717"/>
                <a:gd name="T68" fmla="*/ 21 w 1237"/>
                <a:gd name="T69" fmla="*/ 964 h 1717"/>
                <a:gd name="T70" fmla="*/ 73 w 1237"/>
                <a:gd name="T71" fmla="*/ 1012 h 1717"/>
                <a:gd name="T72" fmla="*/ 112 w 1237"/>
                <a:gd name="T73" fmla="*/ 1057 h 1717"/>
                <a:gd name="T74" fmla="*/ 162 w 1237"/>
                <a:gd name="T75" fmla="*/ 1132 h 1717"/>
                <a:gd name="T76" fmla="*/ 134 w 1237"/>
                <a:gd name="T77" fmla="*/ 1176 h 1717"/>
                <a:gd name="T78" fmla="*/ 194 w 1237"/>
                <a:gd name="T79" fmla="*/ 1197 h 1717"/>
                <a:gd name="T80" fmla="*/ 243 w 1237"/>
                <a:gd name="T81" fmla="*/ 1255 h 1717"/>
                <a:gd name="T82" fmla="*/ 283 w 1237"/>
                <a:gd name="T83" fmla="*/ 1300 h 1717"/>
                <a:gd name="T84" fmla="*/ 360 w 1237"/>
                <a:gd name="T85" fmla="*/ 1317 h 1717"/>
                <a:gd name="T86" fmla="*/ 394 w 1237"/>
                <a:gd name="T87" fmla="*/ 1366 h 1717"/>
                <a:gd name="T88" fmla="*/ 392 w 1237"/>
                <a:gd name="T89" fmla="*/ 1420 h 1717"/>
                <a:gd name="T90" fmla="*/ 362 w 1237"/>
                <a:gd name="T91" fmla="*/ 1448 h 1717"/>
                <a:gd name="T92" fmla="*/ 354 w 1237"/>
                <a:gd name="T93" fmla="*/ 1501 h 1717"/>
                <a:gd name="T94" fmla="*/ 303 w 1237"/>
                <a:gd name="T95" fmla="*/ 1539 h 1717"/>
                <a:gd name="T96" fmla="*/ 433 w 1237"/>
                <a:gd name="T97" fmla="*/ 1620 h 1717"/>
                <a:gd name="T98" fmla="*/ 530 w 1237"/>
                <a:gd name="T99" fmla="*/ 1656 h 1717"/>
                <a:gd name="T100" fmla="*/ 599 w 1237"/>
                <a:gd name="T101" fmla="*/ 1682 h 1717"/>
                <a:gd name="T102" fmla="*/ 670 w 1237"/>
                <a:gd name="T103" fmla="*/ 1699 h 1717"/>
                <a:gd name="T104" fmla="*/ 637 w 1237"/>
                <a:gd name="T105" fmla="*/ 1595 h 1717"/>
                <a:gd name="T106" fmla="*/ 642 w 1237"/>
                <a:gd name="T107" fmla="*/ 1523 h 1717"/>
                <a:gd name="T108" fmla="*/ 697 w 1237"/>
                <a:gd name="T109" fmla="*/ 1492 h 1717"/>
                <a:gd name="T110" fmla="*/ 645 w 1237"/>
                <a:gd name="T111" fmla="*/ 1422 h 1717"/>
                <a:gd name="T112" fmla="*/ 635 w 1237"/>
                <a:gd name="T113" fmla="*/ 1312 h 1717"/>
                <a:gd name="T114" fmla="*/ 687 w 1237"/>
                <a:gd name="T115" fmla="*/ 1283 h 1717"/>
                <a:gd name="T116" fmla="*/ 785 w 1237"/>
                <a:gd name="T117" fmla="*/ 1231 h 1717"/>
                <a:gd name="T118" fmla="*/ 865 w 1237"/>
                <a:gd name="T119" fmla="*/ 1288 h 1717"/>
                <a:gd name="T120" fmla="*/ 939 w 1237"/>
                <a:gd name="T121" fmla="*/ 1263 h 1717"/>
                <a:gd name="T122" fmla="*/ 1034 w 1237"/>
                <a:gd name="T123" fmla="*/ 1286 h 1717"/>
                <a:gd name="T124" fmla="*/ 1042 w 1237"/>
                <a:gd name="T125" fmla="*/ 1220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7" h="1717">
                  <a:moveTo>
                    <a:pt x="1036" y="1209"/>
                  </a:moveTo>
                  <a:lnTo>
                    <a:pt x="1040" y="1201"/>
                  </a:lnTo>
                  <a:lnTo>
                    <a:pt x="1044" y="1197"/>
                  </a:lnTo>
                  <a:lnTo>
                    <a:pt x="1043" y="1189"/>
                  </a:lnTo>
                  <a:lnTo>
                    <a:pt x="1036" y="1190"/>
                  </a:lnTo>
                  <a:lnTo>
                    <a:pt x="1031" y="1187"/>
                  </a:lnTo>
                  <a:lnTo>
                    <a:pt x="1031" y="1188"/>
                  </a:lnTo>
                  <a:lnTo>
                    <a:pt x="1026" y="1186"/>
                  </a:lnTo>
                  <a:lnTo>
                    <a:pt x="1023" y="1187"/>
                  </a:lnTo>
                  <a:lnTo>
                    <a:pt x="1022" y="1185"/>
                  </a:lnTo>
                  <a:lnTo>
                    <a:pt x="1020" y="1185"/>
                  </a:lnTo>
                  <a:lnTo>
                    <a:pt x="1014" y="1189"/>
                  </a:lnTo>
                  <a:lnTo>
                    <a:pt x="1013" y="1191"/>
                  </a:lnTo>
                  <a:lnTo>
                    <a:pt x="1014" y="1196"/>
                  </a:lnTo>
                  <a:lnTo>
                    <a:pt x="1008" y="1192"/>
                  </a:lnTo>
                  <a:lnTo>
                    <a:pt x="1006" y="1187"/>
                  </a:lnTo>
                  <a:lnTo>
                    <a:pt x="1001" y="1187"/>
                  </a:lnTo>
                  <a:lnTo>
                    <a:pt x="999" y="1185"/>
                  </a:lnTo>
                  <a:lnTo>
                    <a:pt x="1001" y="1182"/>
                  </a:lnTo>
                  <a:lnTo>
                    <a:pt x="998" y="1177"/>
                  </a:lnTo>
                  <a:lnTo>
                    <a:pt x="999" y="1174"/>
                  </a:lnTo>
                  <a:lnTo>
                    <a:pt x="1000" y="1161"/>
                  </a:lnTo>
                  <a:lnTo>
                    <a:pt x="1004" y="1156"/>
                  </a:lnTo>
                  <a:lnTo>
                    <a:pt x="1003" y="1153"/>
                  </a:lnTo>
                  <a:lnTo>
                    <a:pt x="1001" y="1148"/>
                  </a:lnTo>
                  <a:lnTo>
                    <a:pt x="999" y="1144"/>
                  </a:lnTo>
                  <a:lnTo>
                    <a:pt x="1001" y="1143"/>
                  </a:lnTo>
                  <a:lnTo>
                    <a:pt x="1001" y="1135"/>
                  </a:lnTo>
                  <a:lnTo>
                    <a:pt x="1001" y="1131"/>
                  </a:lnTo>
                  <a:lnTo>
                    <a:pt x="999" y="1127"/>
                  </a:lnTo>
                  <a:lnTo>
                    <a:pt x="1002" y="1122"/>
                  </a:lnTo>
                  <a:lnTo>
                    <a:pt x="1003" y="1108"/>
                  </a:lnTo>
                  <a:lnTo>
                    <a:pt x="1008" y="1107"/>
                  </a:lnTo>
                  <a:lnTo>
                    <a:pt x="1011" y="1105"/>
                  </a:lnTo>
                  <a:lnTo>
                    <a:pt x="1015" y="1096"/>
                  </a:lnTo>
                  <a:lnTo>
                    <a:pt x="1023" y="1095"/>
                  </a:lnTo>
                  <a:lnTo>
                    <a:pt x="1028" y="1097"/>
                  </a:lnTo>
                  <a:lnTo>
                    <a:pt x="1030" y="1088"/>
                  </a:lnTo>
                  <a:lnTo>
                    <a:pt x="1026" y="1085"/>
                  </a:lnTo>
                  <a:lnTo>
                    <a:pt x="1028" y="1081"/>
                  </a:lnTo>
                  <a:lnTo>
                    <a:pt x="1027" y="1078"/>
                  </a:lnTo>
                  <a:lnTo>
                    <a:pt x="1031" y="1074"/>
                  </a:lnTo>
                  <a:lnTo>
                    <a:pt x="1034" y="1064"/>
                  </a:lnTo>
                  <a:lnTo>
                    <a:pt x="1033" y="1061"/>
                  </a:lnTo>
                  <a:lnTo>
                    <a:pt x="1034" y="1057"/>
                  </a:lnTo>
                  <a:lnTo>
                    <a:pt x="1030" y="1058"/>
                  </a:lnTo>
                  <a:lnTo>
                    <a:pt x="1027" y="1055"/>
                  </a:lnTo>
                  <a:lnTo>
                    <a:pt x="1025" y="1058"/>
                  </a:lnTo>
                  <a:lnTo>
                    <a:pt x="1022" y="1059"/>
                  </a:lnTo>
                  <a:lnTo>
                    <a:pt x="1020" y="1065"/>
                  </a:lnTo>
                  <a:lnTo>
                    <a:pt x="1013" y="1072"/>
                  </a:lnTo>
                  <a:lnTo>
                    <a:pt x="1010" y="1072"/>
                  </a:lnTo>
                  <a:lnTo>
                    <a:pt x="1008" y="1070"/>
                  </a:lnTo>
                  <a:lnTo>
                    <a:pt x="998" y="1074"/>
                  </a:lnTo>
                  <a:lnTo>
                    <a:pt x="996" y="1079"/>
                  </a:lnTo>
                  <a:lnTo>
                    <a:pt x="993" y="1079"/>
                  </a:lnTo>
                  <a:lnTo>
                    <a:pt x="986" y="1075"/>
                  </a:lnTo>
                  <a:lnTo>
                    <a:pt x="981" y="1077"/>
                  </a:lnTo>
                  <a:lnTo>
                    <a:pt x="975" y="1082"/>
                  </a:lnTo>
                  <a:lnTo>
                    <a:pt x="973" y="1083"/>
                  </a:lnTo>
                  <a:lnTo>
                    <a:pt x="970" y="1082"/>
                  </a:lnTo>
                  <a:lnTo>
                    <a:pt x="965" y="1077"/>
                  </a:lnTo>
                  <a:lnTo>
                    <a:pt x="965" y="1072"/>
                  </a:lnTo>
                  <a:lnTo>
                    <a:pt x="947" y="1059"/>
                  </a:lnTo>
                  <a:lnTo>
                    <a:pt x="950" y="1052"/>
                  </a:lnTo>
                  <a:lnTo>
                    <a:pt x="945" y="1047"/>
                  </a:lnTo>
                  <a:lnTo>
                    <a:pt x="950" y="1038"/>
                  </a:lnTo>
                  <a:lnTo>
                    <a:pt x="959" y="1032"/>
                  </a:lnTo>
                  <a:lnTo>
                    <a:pt x="975" y="1035"/>
                  </a:lnTo>
                  <a:lnTo>
                    <a:pt x="976" y="1038"/>
                  </a:lnTo>
                  <a:lnTo>
                    <a:pt x="973" y="1043"/>
                  </a:lnTo>
                  <a:lnTo>
                    <a:pt x="975" y="1049"/>
                  </a:lnTo>
                  <a:lnTo>
                    <a:pt x="972" y="1053"/>
                  </a:lnTo>
                  <a:lnTo>
                    <a:pt x="973" y="1054"/>
                  </a:lnTo>
                  <a:lnTo>
                    <a:pt x="978" y="1047"/>
                  </a:lnTo>
                  <a:lnTo>
                    <a:pt x="979" y="1043"/>
                  </a:lnTo>
                  <a:lnTo>
                    <a:pt x="982" y="1040"/>
                  </a:lnTo>
                  <a:lnTo>
                    <a:pt x="987" y="1047"/>
                  </a:lnTo>
                  <a:lnTo>
                    <a:pt x="988" y="1048"/>
                  </a:lnTo>
                  <a:lnTo>
                    <a:pt x="990" y="1048"/>
                  </a:lnTo>
                  <a:lnTo>
                    <a:pt x="993" y="1053"/>
                  </a:lnTo>
                  <a:lnTo>
                    <a:pt x="996" y="1051"/>
                  </a:lnTo>
                  <a:lnTo>
                    <a:pt x="1000" y="1047"/>
                  </a:lnTo>
                  <a:lnTo>
                    <a:pt x="998" y="1043"/>
                  </a:lnTo>
                  <a:lnTo>
                    <a:pt x="993" y="1041"/>
                  </a:lnTo>
                  <a:lnTo>
                    <a:pt x="997" y="1038"/>
                  </a:lnTo>
                  <a:lnTo>
                    <a:pt x="997" y="1035"/>
                  </a:lnTo>
                  <a:lnTo>
                    <a:pt x="1000" y="1033"/>
                  </a:lnTo>
                  <a:lnTo>
                    <a:pt x="1005" y="1035"/>
                  </a:lnTo>
                  <a:lnTo>
                    <a:pt x="1007" y="1034"/>
                  </a:lnTo>
                  <a:lnTo>
                    <a:pt x="1010" y="1031"/>
                  </a:lnTo>
                  <a:lnTo>
                    <a:pt x="1010" y="1028"/>
                  </a:lnTo>
                  <a:lnTo>
                    <a:pt x="1011" y="1026"/>
                  </a:lnTo>
                  <a:lnTo>
                    <a:pt x="1021" y="1025"/>
                  </a:lnTo>
                  <a:lnTo>
                    <a:pt x="1026" y="1017"/>
                  </a:lnTo>
                  <a:lnTo>
                    <a:pt x="1021" y="1017"/>
                  </a:lnTo>
                  <a:lnTo>
                    <a:pt x="1019" y="1014"/>
                  </a:lnTo>
                  <a:lnTo>
                    <a:pt x="1015" y="1016"/>
                  </a:lnTo>
                  <a:lnTo>
                    <a:pt x="1014" y="1011"/>
                  </a:lnTo>
                  <a:lnTo>
                    <a:pt x="1015" y="1008"/>
                  </a:lnTo>
                  <a:lnTo>
                    <a:pt x="1009" y="1005"/>
                  </a:lnTo>
                  <a:lnTo>
                    <a:pt x="1012" y="998"/>
                  </a:lnTo>
                  <a:lnTo>
                    <a:pt x="1012" y="992"/>
                  </a:lnTo>
                  <a:lnTo>
                    <a:pt x="1017" y="988"/>
                  </a:lnTo>
                  <a:lnTo>
                    <a:pt x="1017" y="987"/>
                  </a:lnTo>
                  <a:lnTo>
                    <a:pt x="1015" y="985"/>
                  </a:lnTo>
                  <a:lnTo>
                    <a:pt x="1010" y="986"/>
                  </a:lnTo>
                  <a:lnTo>
                    <a:pt x="1009" y="985"/>
                  </a:lnTo>
                  <a:lnTo>
                    <a:pt x="1006" y="986"/>
                  </a:lnTo>
                  <a:lnTo>
                    <a:pt x="1003" y="990"/>
                  </a:lnTo>
                  <a:lnTo>
                    <a:pt x="999" y="990"/>
                  </a:lnTo>
                  <a:lnTo>
                    <a:pt x="991" y="985"/>
                  </a:lnTo>
                  <a:lnTo>
                    <a:pt x="983" y="989"/>
                  </a:lnTo>
                  <a:lnTo>
                    <a:pt x="982" y="987"/>
                  </a:lnTo>
                  <a:lnTo>
                    <a:pt x="978" y="987"/>
                  </a:lnTo>
                  <a:lnTo>
                    <a:pt x="974" y="989"/>
                  </a:lnTo>
                  <a:lnTo>
                    <a:pt x="971" y="989"/>
                  </a:lnTo>
                  <a:lnTo>
                    <a:pt x="967" y="986"/>
                  </a:lnTo>
                  <a:lnTo>
                    <a:pt x="964" y="986"/>
                  </a:lnTo>
                  <a:lnTo>
                    <a:pt x="959" y="987"/>
                  </a:lnTo>
                  <a:lnTo>
                    <a:pt x="957" y="986"/>
                  </a:lnTo>
                  <a:lnTo>
                    <a:pt x="959" y="982"/>
                  </a:lnTo>
                  <a:lnTo>
                    <a:pt x="956" y="979"/>
                  </a:lnTo>
                  <a:lnTo>
                    <a:pt x="954" y="976"/>
                  </a:lnTo>
                  <a:lnTo>
                    <a:pt x="954" y="961"/>
                  </a:lnTo>
                  <a:lnTo>
                    <a:pt x="956" y="956"/>
                  </a:lnTo>
                  <a:lnTo>
                    <a:pt x="949" y="947"/>
                  </a:lnTo>
                  <a:lnTo>
                    <a:pt x="951" y="942"/>
                  </a:lnTo>
                  <a:lnTo>
                    <a:pt x="953" y="940"/>
                  </a:lnTo>
                  <a:lnTo>
                    <a:pt x="960" y="943"/>
                  </a:lnTo>
                  <a:lnTo>
                    <a:pt x="963" y="941"/>
                  </a:lnTo>
                  <a:lnTo>
                    <a:pt x="971" y="932"/>
                  </a:lnTo>
                  <a:lnTo>
                    <a:pt x="973" y="932"/>
                  </a:lnTo>
                  <a:lnTo>
                    <a:pt x="975" y="934"/>
                  </a:lnTo>
                  <a:lnTo>
                    <a:pt x="976" y="933"/>
                  </a:lnTo>
                  <a:lnTo>
                    <a:pt x="975" y="931"/>
                  </a:lnTo>
                  <a:lnTo>
                    <a:pt x="976" y="930"/>
                  </a:lnTo>
                  <a:lnTo>
                    <a:pt x="973" y="925"/>
                  </a:lnTo>
                  <a:lnTo>
                    <a:pt x="975" y="920"/>
                  </a:lnTo>
                  <a:lnTo>
                    <a:pt x="970" y="916"/>
                  </a:lnTo>
                  <a:lnTo>
                    <a:pt x="970" y="914"/>
                  </a:lnTo>
                  <a:lnTo>
                    <a:pt x="973" y="907"/>
                  </a:lnTo>
                  <a:lnTo>
                    <a:pt x="972" y="903"/>
                  </a:lnTo>
                  <a:lnTo>
                    <a:pt x="975" y="899"/>
                  </a:lnTo>
                  <a:lnTo>
                    <a:pt x="975" y="896"/>
                  </a:lnTo>
                  <a:lnTo>
                    <a:pt x="978" y="893"/>
                  </a:lnTo>
                  <a:lnTo>
                    <a:pt x="982" y="895"/>
                  </a:lnTo>
                  <a:lnTo>
                    <a:pt x="988" y="894"/>
                  </a:lnTo>
                  <a:lnTo>
                    <a:pt x="991" y="901"/>
                  </a:lnTo>
                  <a:lnTo>
                    <a:pt x="995" y="896"/>
                  </a:lnTo>
                  <a:lnTo>
                    <a:pt x="1001" y="891"/>
                  </a:lnTo>
                  <a:lnTo>
                    <a:pt x="1001" y="885"/>
                  </a:lnTo>
                  <a:lnTo>
                    <a:pt x="1000" y="883"/>
                  </a:lnTo>
                  <a:lnTo>
                    <a:pt x="995" y="882"/>
                  </a:lnTo>
                  <a:lnTo>
                    <a:pt x="993" y="878"/>
                  </a:lnTo>
                  <a:lnTo>
                    <a:pt x="992" y="873"/>
                  </a:lnTo>
                  <a:lnTo>
                    <a:pt x="997" y="867"/>
                  </a:lnTo>
                  <a:lnTo>
                    <a:pt x="999" y="862"/>
                  </a:lnTo>
                  <a:lnTo>
                    <a:pt x="1005" y="858"/>
                  </a:lnTo>
                  <a:lnTo>
                    <a:pt x="1009" y="858"/>
                  </a:lnTo>
                  <a:lnTo>
                    <a:pt x="1011" y="857"/>
                  </a:lnTo>
                  <a:lnTo>
                    <a:pt x="1012" y="852"/>
                  </a:lnTo>
                  <a:lnTo>
                    <a:pt x="1019" y="849"/>
                  </a:lnTo>
                  <a:lnTo>
                    <a:pt x="1020" y="845"/>
                  </a:lnTo>
                  <a:lnTo>
                    <a:pt x="1018" y="838"/>
                  </a:lnTo>
                  <a:lnTo>
                    <a:pt x="1020" y="834"/>
                  </a:lnTo>
                  <a:lnTo>
                    <a:pt x="1019" y="833"/>
                  </a:lnTo>
                  <a:lnTo>
                    <a:pt x="1014" y="834"/>
                  </a:lnTo>
                  <a:lnTo>
                    <a:pt x="1012" y="832"/>
                  </a:lnTo>
                  <a:lnTo>
                    <a:pt x="1010" y="828"/>
                  </a:lnTo>
                  <a:lnTo>
                    <a:pt x="1009" y="828"/>
                  </a:lnTo>
                  <a:lnTo>
                    <a:pt x="1009" y="822"/>
                  </a:lnTo>
                  <a:lnTo>
                    <a:pt x="1012" y="817"/>
                  </a:lnTo>
                  <a:lnTo>
                    <a:pt x="1009" y="812"/>
                  </a:lnTo>
                  <a:lnTo>
                    <a:pt x="1010" y="807"/>
                  </a:lnTo>
                  <a:lnTo>
                    <a:pt x="1004" y="800"/>
                  </a:lnTo>
                  <a:lnTo>
                    <a:pt x="1000" y="799"/>
                  </a:lnTo>
                  <a:lnTo>
                    <a:pt x="997" y="798"/>
                  </a:lnTo>
                  <a:lnTo>
                    <a:pt x="992" y="790"/>
                  </a:lnTo>
                  <a:lnTo>
                    <a:pt x="988" y="787"/>
                  </a:lnTo>
                  <a:lnTo>
                    <a:pt x="993" y="771"/>
                  </a:lnTo>
                  <a:lnTo>
                    <a:pt x="998" y="764"/>
                  </a:lnTo>
                  <a:lnTo>
                    <a:pt x="1008" y="756"/>
                  </a:lnTo>
                  <a:lnTo>
                    <a:pt x="1012" y="739"/>
                  </a:lnTo>
                  <a:lnTo>
                    <a:pt x="1012" y="732"/>
                  </a:lnTo>
                  <a:lnTo>
                    <a:pt x="1018" y="718"/>
                  </a:lnTo>
                  <a:lnTo>
                    <a:pt x="1021" y="706"/>
                  </a:lnTo>
                  <a:lnTo>
                    <a:pt x="1021" y="697"/>
                  </a:lnTo>
                  <a:lnTo>
                    <a:pt x="1017" y="689"/>
                  </a:lnTo>
                  <a:lnTo>
                    <a:pt x="1015" y="674"/>
                  </a:lnTo>
                  <a:lnTo>
                    <a:pt x="1015" y="668"/>
                  </a:lnTo>
                  <a:lnTo>
                    <a:pt x="1021" y="653"/>
                  </a:lnTo>
                  <a:lnTo>
                    <a:pt x="1017" y="645"/>
                  </a:lnTo>
                  <a:lnTo>
                    <a:pt x="1017" y="634"/>
                  </a:lnTo>
                  <a:lnTo>
                    <a:pt x="1020" y="628"/>
                  </a:lnTo>
                  <a:lnTo>
                    <a:pt x="1019" y="613"/>
                  </a:lnTo>
                  <a:lnTo>
                    <a:pt x="1020" y="611"/>
                  </a:lnTo>
                  <a:lnTo>
                    <a:pt x="1020" y="607"/>
                  </a:lnTo>
                  <a:lnTo>
                    <a:pt x="1025" y="604"/>
                  </a:lnTo>
                  <a:lnTo>
                    <a:pt x="1025" y="596"/>
                  </a:lnTo>
                  <a:lnTo>
                    <a:pt x="1023" y="591"/>
                  </a:lnTo>
                  <a:lnTo>
                    <a:pt x="1020" y="591"/>
                  </a:lnTo>
                  <a:lnTo>
                    <a:pt x="1019" y="589"/>
                  </a:lnTo>
                  <a:lnTo>
                    <a:pt x="1017" y="577"/>
                  </a:lnTo>
                  <a:lnTo>
                    <a:pt x="1020" y="572"/>
                  </a:lnTo>
                  <a:lnTo>
                    <a:pt x="1020" y="567"/>
                  </a:lnTo>
                  <a:lnTo>
                    <a:pt x="1014" y="559"/>
                  </a:lnTo>
                  <a:lnTo>
                    <a:pt x="1012" y="555"/>
                  </a:lnTo>
                  <a:lnTo>
                    <a:pt x="1015" y="551"/>
                  </a:lnTo>
                  <a:lnTo>
                    <a:pt x="1014" y="543"/>
                  </a:lnTo>
                  <a:lnTo>
                    <a:pt x="1016" y="540"/>
                  </a:lnTo>
                  <a:lnTo>
                    <a:pt x="1015" y="535"/>
                  </a:lnTo>
                  <a:lnTo>
                    <a:pt x="1017" y="533"/>
                  </a:lnTo>
                  <a:lnTo>
                    <a:pt x="1017" y="530"/>
                  </a:lnTo>
                  <a:lnTo>
                    <a:pt x="1020" y="516"/>
                  </a:lnTo>
                  <a:lnTo>
                    <a:pt x="1021" y="503"/>
                  </a:lnTo>
                  <a:lnTo>
                    <a:pt x="1020" y="499"/>
                  </a:lnTo>
                  <a:lnTo>
                    <a:pt x="1022" y="497"/>
                  </a:lnTo>
                  <a:lnTo>
                    <a:pt x="1024" y="490"/>
                  </a:lnTo>
                  <a:lnTo>
                    <a:pt x="1029" y="488"/>
                  </a:lnTo>
                  <a:lnTo>
                    <a:pt x="1030" y="483"/>
                  </a:lnTo>
                  <a:lnTo>
                    <a:pt x="1034" y="479"/>
                  </a:lnTo>
                  <a:lnTo>
                    <a:pt x="1032" y="474"/>
                  </a:lnTo>
                  <a:lnTo>
                    <a:pt x="1026" y="474"/>
                  </a:lnTo>
                  <a:lnTo>
                    <a:pt x="1025" y="470"/>
                  </a:lnTo>
                  <a:lnTo>
                    <a:pt x="1025" y="453"/>
                  </a:lnTo>
                  <a:lnTo>
                    <a:pt x="1021" y="448"/>
                  </a:lnTo>
                  <a:lnTo>
                    <a:pt x="1025" y="442"/>
                  </a:lnTo>
                  <a:lnTo>
                    <a:pt x="1026" y="436"/>
                  </a:lnTo>
                  <a:lnTo>
                    <a:pt x="1029" y="435"/>
                  </a:lnTo>
                  <a:lnTo>
                    <a:pt x="1025" y="431"/>
                  </a:lnTo>
                  <a:lnTo>
                    <a:pt x="1025" y="426"/>
                  </a:lnTo>
                  <a:lnTo>
                    <a:pt x="1029" y="425"/>
                  </a:lnTo>
                  <a:lnTo>
                    <a:pt x="1030" y="420"/>
                  </a:lnTo>
                  <a:lnTo>
                    <a:pt x="1034" y="418"/>
                  </a:lnTo>
                  <a:lnTo>
                    <a:pt x="1035" y="416"/>
                  </a:lnTo>
                  <a:lnTo>
                    <a:pt x="1038" y="416"/>
                  </a:lnTo>
                  <a:lnTo>
                    <a:pt x="1038" y="410"/>
                  </a:lnTo>
                  <a:lnTo>
                    <a:pt x="1043" y="405"/>
                  </a:lnTo>
                  <a:lnTo>
                    <a:pt x="1051" y="409"/>
                  </a:lnTo>
                  <a:lnTo>
                    <a:pt x="1052" y="412"/>
                  </a:lnTo>
                  <a:lnTo>
                    <a:pt x="1055" y="414"/>
                  </a:lnTo>
                  <a:lnTo>
                    <a:pt x="1056" y="418"/>
                  </a:lnTo>
                  <a:lnTo>
                    <a:pt x="1061" y="415"/>
                  </a:lnTo>
                  <a:lnTo>
                    <a:pt x="1062" y="410"/>
                  </a:lnTo>
                  <a:lnTo>
                    <a:pt x="1071" y="405"/>
                  </a:lnTo>
                  <a:lnTo>
                    <a:pt x="1072" y="400"/>
                  </a:lnTo>
                  <a:lnTo>
                    <a:pt x="1076" y="399"/>
                  </a:lnTo>
                  <a:lnTo>
                    <a:pt x="1080" y="393"/>
                  </a:lnTo>
                  <a:lnTo>
                    <a:pt x="1079" y="386"/>
                  </a:lnTo>
                  <a:lnTo>
                    <a:pt x="1080" y="384"/>
                  </a:lnTo>
                  <a:lnTo>
                    <a:pt x="1089" y="369"/>
                  </a:lnTo>
                  <a:lnTo>
                    <a:pt x="1092" y="367"/>
                  </a:lnTo>
                  <a:lnTo>
                    <a:pt x="1093" y="365"/>
                  </a:lnTo>
                  <a:lnTo>
                    <a:pt x="1097" y="360"/>
                  </a:lnTo>
                  <a:lnTo>
                    <a:pt x="1102" y="357"/>
                  </a:lnTo>
                  <a:lnTo>
                    <a:pt x="1102" y="357"/>
                  </a:lnTo>
                  <a:lnTo>
                    <a:pt x="1125" y="345"/>
                  </a:lnTo>
                  <a:lnTo>
                    <a:pt x="1125" y="341"/>
                  </a:lnTo>
                  <a:lnTo>
                    <a:pt x="1129" y="336"/>
                  </a:lnTo>
                  <a:lnTo>
                    <a:pt x="1127" y="332"/>
                  </a:lnTo>
                  <a:lnTo>
                    <a:pt x="1129" y="330"/>
                  </a:lnTo>
                  <a:lnTo>
                    <a:pt x="1130" y="327"/>
                  </a:lnTo>
                  <a:lnTo>
                    <a:pt x="1133" y="325"/>
                  </a:lnTo>
                  <a:lnTo>
                    <a:pt x="1134" y="319"/>
                  </a:lnTo>
                  <a:lnTo>
                    <a:pt x="1140" y="314"/>
                  </a:lnTo>
                  <a:lnTo>
                    <a:pt x="1143" y="316"/>
                  </a:lnTo>
                  <a:lnTo>
                    <a:pt x="1140" y="308"/>
                  </a:lnTo>
                  <a:lnTo>
                    <a:pt x="1142" y="306"/>
                  </a:lnTo>
                  <a:lnTo>
                    <a:pt x="1145" y="298"/>
                  </a:lnTo>
                  <a:lnTo>
                    <a:pt x="1152" y="296"/>
                  </a:lnTo>
                  <a:lnTo>
                    <a:pt x="1158" y="291"/>
                  </a:lnTo>
                  <a:lnTo>
                    <a:pt x="1165" y="283"/>
                  </a:lnTo>
                  <a:lnTo>
                    <a:pt x="1173" y="283"/>
                  </a:lnTo>
                  <a:lnTo>
                    <a:pt x="1176" y="279"/>
                  </a:lnTo>
                  <a:lnTo>
                    <a:pt x="1182" y="276"/>
                  </a:lnTo>
                  <a:lnTo>
                    <a:pt x="1183" y="271"/>
                  </a:lnTo>
                  <a:lnTo>
                    <a:pt x="1188" y="269"/>
                  </a:lnTo>
                  <a:lnTo>
                    <a:pt x="1192" y="269"/>
                  </a:lnTo>
                  <a:lnTo>
                    <a:pt x="1199" y="262"/>
                  </a:lnTo>
                  <a:lnTo>
                    <a:pt x="1198" y="248"/>
                  </a:lnTo>
                  <a:lnTo>
                    <a:pt x="1202" y="246"/>
                  </a:lnTo>
                  <a:lnTo>
                    <a:pt x="1206" y="238"/>
                  </a:lnTo>
                  <a:lnTo>
                    <a:pt x="1215" y="232"/>
                  </a:lnTo>
                  <a:lnTo>
                    <a:pt x="1220" y="225"/>
                  </a:lnTo>
                  <a:lnTo>
                    <a:pt x="1229" y="220"/>
                  </a:lnTo>
                  <a:lnTo>
                    <a:pt x="1232" y="217"/>
                  </a:lnTo>
                  <a:lnTo>
                    <a:pt x="1233" y="213"/>
                  </a:lnTo>
                  <a:lnTo>
                    <a:pt x="1230" y="208"/>
                  </a:lnTo>
                  <a:lnTo>
                    <a:pt x="1222" y="205"/>
                  </a:lnTo>
                  <a:lnTo>
                    <a:pt x="1225" y="200"/>
                  </a:lnTo>
                  <a:lnTo>
                    <a:pt x="1227" y="199"/>
                  </a:lnTo>
                  <a:lnTo>
                    <a:pt x="1234" y="201"/>
                  </a:lnTo>
                  <a:lnTo>
                    <a:pt x="1236" y="199"/>
                  </a:lnTo>
                  <a:lnTo>
                    <a:pt x="1234" y="192"/>
                  </a:lnTo>
                  <a:lnTo>
                    <a:pt x="1228" y="187"/>
                  </a:lnTo>
                  <a:lnTo>
                    <a:pt x="1231" y="184"/>
                  </a:lnTo>
                  <a:lnTo>
                    <a:pt x="1232" y="180"/>
                  </a:lnTo>
                  <a:lnTo>
                    <a:pt x="1230" y="175"/>
                  </a:lnTo>
                  <a:lnTo>
                    <a:pt x="1224" y="175"/>
                  </a:lnTo>
                  <a:lnTo>
                    <a:pt x="1220" y="179"/>
                  </a:lnTo>
                  <a:lnTo>
                    <a:pt x="1214" y="179"/>
                  </a:lnTo>
                  <a:lnTo>
                    <a:pt x="1208" y="173"/>
                  </a:lnTo>
                  <a:lnTo>
                    <a:pt x="1206" y="147"/>
                  </a:lnTo>
                  <a:lnTo>
                    <a:pt x="1211" y="139"/>
                  </a:lnTo>
                  <a:lnTo>
                    <a:pt x="1211" y="136"/>
                  </a:lnTo>
                  <a:lnTo>
                    <a:pt x="1217" y="130"/>
                  </a:lnTo>
                  <a:lnTo>
                    <a:pt x="1218" y="126"/>
                  </a:lnTo>
                  <a:lnTo>
                    <a:pt x="1214" y="115"/>
                  </a:lnTo>
                  <a:lnTo>
                    <a:pt x="1216" y="110"/>
                  </a:lnTo>
                  <a:lnTo>
                    <a:pt x="1210" y="107"/>
                  </a:lnTo>
                  <a:lnTo>
                    <a:pt x="1210" y="103"/>
                  </a:lnTo>
                  <a:lnTo>
                    <a:pt x="1206" y="100"/>
                  </a:lnTo>
                  <a:lnTo>
                    <a:pt x="1199" y="101"/>
                  </a:lnTo>
                  <a:lnTo>
                    <a:pt x="1192" y="94"/>
                  </a:lnTo>
                  <a:lnTo>
                    <a:pt x="1190" y="93"/>
                  </a:lnTo>
                  <a:lnTo>
                    <a:pt x="1188" y="96"/>
                  </a:lnTo>
                  <a:lnTo>
                    <a:pt x="1185" y="92"/>
                  </a:lnTo>
                  <a:lnTo>
                    <a:pt x="1186" y="90"/>
                  </a:lnTo>
                  <a:lnTo>
                    <a:pt x="1183" y="83"/>
                  </a:lnTo>
                  <a:lnTo>
                    <a:pt x="1188" y="80"/>
                  </a:lnTo>
                  <a:lnTo>
                    <a:pt x="1189" y="77"/>
                  </a:lnTo>
                  <a:lnTo>
                    <a:pt x="1188" y="70"/>
                  </a:lnTo>
                  <a:lnTo>
                    <a:pt x="1190" y="65"/>
                  </a:lnTo>
                  <a:lnTo>
                    <a:pt x="1196" y="58"/>
                  </a:lnTo>
                  <a:lnTo>
                    <a:pt x="1186" y="48"/>
                  </a:lnTo>
                  <a:lnTo>
                    <a:pt x="1173" y="39"/>
                  </a:lnTo>
                  <a:lnTo>
                    <a:pt x="1146" y="26"/>
                  </a:lnTo>
                  <a:lnTo>
                    <a:pt x="1123" y="19"/>
                  </a:lnTo>
                  <a:lnTo>
                    <a:pt x="1096" y="18"/>
                  </a:lnTo>
                  <a:lnTo>
                    <a:pt x="1072" y="10"/>
                  </a:lnTo>
                  <a:lnTo>
                    <a:pt x="1069" y="11"/>
                  </a:lnTo>
                  <a:lnTo>
                    <a:pt x="1066" y="13"/>
                  </a:lnTo>
                  <a:lnTo>
                    <a:pt x="1058" y="24"/>
                  </a:lnTo>
                  <a:lnTo>
                    <a:pt x="1049" y="28"/>
                  </a:lnTo>
                  <a:lnTo>
                    <a:pt x="1045" y="34"/>
                  </a:lnTo>
                  <a:lnTo>
                    <a:pt x="1050" y="46"/>
                  </a:lnTo>
                  <a:lnTo>
                    <a:pt x="1061" y="77"/>
                  </a:lnTo>
                  <a:lnTo>
                    <a:pt x="1067" y="74"/>
                  </a:lnTo>
                  <a:lnTo>
                    <a:pt x="1069" y="88"/>
                  </a:lnTo>
                  <a:lnTo>
                    <a:pt x="1066" y="96"/>
                  </a:lnTo>
                  <a:lnTo>
                    <a:pt x="1060" y="106"/>
                  </a:lnTo>
                  <a:lnTo>
                    <a:pt x="1055" y="111"/>
                  </a:lnTo>
                  <a:lnTo>
                    <a:pt x="1045" y="113"/>
                  </a:lnTo>
                  <a:lnTo>
                    <a:pt x="1036" y="113"/>
                  </a:lnTo>
                  <a:lnTo>
                    <a:pt x="1035" y="122"/>
                  </a:lnTo>
                  <a:lnTo>
                    <a:pt x="1038" y="130"/>
                  </a:lnTo>
                  <a:lnTo>
                    <a:pt x="1037" y="133"/>
                  </a:lnTo>
                  <a:lnTo>
                    <a:pt x="1036" y="138"/>
                  </a:lnTo>
                  <a:lnTo>
                    <a:pt x="1035" y="140"/>
                  </a:lnTo>
                  <a:lnTo>
                    <a:pt x="1034" y="141"/>
                  </a:lnTo>
                  <a:lnTo>
                    <a:pt x="1031" y="144"/>
                  </a:lnTo>
                  <a:lnTo>
                    <a:pt x="1027" y="144"/>
                  </a:lnTo>
                  <a:lnTo>
                    <a:pt x="1018" y="139"/>
                  </a:lnTo>
                  <a:lnTo>
                    <a:pt x="1011" y="136"/>
                  </a:lnTo>
                  <a:lnTo>
                    <a:pt x="1011" y="121"/>
                  </a:lnTo>
                  <a:lnTo>
                    <a:pt x="1015" y="114"/>
                  </a:lnTo>
                  <a:lnTo>
                    <a:pt x="1017" y="113"/>
                  </a:lnTo>
                  <a:lnTo>
                    <a:pt x="1020" y="110"/>
                  </a:lnTo>
                  <a:lnTo>
                    <a:pt x="1015" y="100"/>
                  </a:lnTo>
                  <a:lnTo>
                    <a:pt x="1011" y="96"/>
                  </a:lnTo>
                  <a:lnTo>
                    <a:pt x="1009" y="89"/>
                  </a:lnTo>
                  <a:lnTo>
                    <a:pt x="1009" y="86"/>
                  </a:lnTo>
                  <a:lnTo>
                    <a:pt x="1005" y="86"/>
                  </a:lnTo>
                  <a:lnTo>
                    <a:pt x="987" y="94"/>
                  </a:lnTo>
                  <a:lnTo>
                    <a:pt x="984" y="102"/>
                  </a:lnTo>
                  <a:lnTo>
                    <a:pt x="981" y="97"/>
                  </a:lnTo>
                  <a:lnTo>
                    <a:pt x="958" y="119"/>
                  </a:lnTo>
                  <a:lnTo>
                    <a:pt x="948" y="126"/>
                  </a:lnTo>
                  <a:lnTo>
                    <a:pt x="941" y="125"/>
                  </a:lnTo>
                  <a:lnTo>
                    <a:pt x="932" y="121"/>
                  </a:lnTo>
                  <a:lnTo>
                    <a:pt x="921" y="120"/>
                  </a:lnTo>
                  <a:lnTo>
                    <a:pt x="913" y="118"/>
                  </a:lnTo>
                  <a:lnTo>
                    <a:pt x="910" y="119"/>
                  </a:lnTo>
                  <a:lnTo>
                    <a:pt x="902" y="124"/>
                  </a:lnTo>
                  <a:lnTo>
                    <a:pt x="894" y="125"/>
                  </a:lnTo>
                  <a:lnTo>
                    <a:pt x="885" y="133"/>
                  </a:lnTo>
                  <a:lnTo>
                    <a:pt x="878" y="142"/>
                  </a:lnTo>
                  <a:lnTo>
                    <a:pt x="876" y="157"/>
                  </a:lnTo>
                  <a:lnTo>
                    <a:pt x="871" y="158"/>
                  </a:lnTo>
                  <a:lnTo>
                    <a:pt x="866" y="150"/>
                  </a:lnTo>
                  <a:lnTo>
                    <a:pt x="864" y="149"/>
                  </a:lnTo>
                  <a:lnTo>
                    <a:pt x="861" y="150"/>
                  </a:lnTo>
                  <a:lnTo>
                    <a:pt x="856" y="151"/>
                  </a:lnTo>
                  <a:lnTo>
                    <a:pt x="852" y="152"/>
                  </a:lnTo>
                  <a:lnTo>
                    <a:pt x="847" y="154"/>
                  </a:lnTo>
                  <a:lnTo>
                    <a:pt x="846" y="154"/>
                  </a:lnTo>
                  <a:lnTo>
                    <a:pt x="833" y="152"/>
                  </a:lnTo>
                  <a:lnTo>
                    <a:pt x="830" y="152"/>
                  </a:lnTo>
                  <a:lnTo>
                    <a:pt x="825" y="151"/>
                  </a:lnTo>
                  <a:lnTo>
                    <a:pt x="826" y="147"/>
                  </a:lnTo>
                  <a:lnTo>
                    <a:pt x="828" y="144"/>
                  </a:lnTo>
                  <a:lnTo>
                    <a:pt x="834" y="143"/>
                  </a:lnTo>
                  <a:lnTo>
                    <a:pt x="839" y="139"/>
                  </a:lnTo>
                  <a:lnTo>
                    <a:pt x="843" y="141"/>
                  </a:lnTo>
                  <a:lnTo>
                    <a:pt x="846" y="136"/>
                  </a:lnTo>
                  <a:lnTo>
                    <a:pt x="846" y="128"/>
                  </a:lnTo>
                  <a:lnTo>
                    <a:pt x="841" y="119"/>
                  </a:lnTo>
                  <a:lnTo>
                    <a:pt x="843" y="113"/>
                  </a:lnTo>
                  <a:lnTo>
                    <a:pt x="845" y="105"/>
                  </a:lnTo>
                  <a:lnTo>
                    <a:pt x="846" y="103"/>
                  </a:lnTo>
                  <a:lnTo>
                    <a:pt x="848" y="101"/>
                  </a:lnTo>
                  <a:lnTo>
                    <a:pt x="846" y="98"/>
                  </a:lnTo>
                  <a:lnTo>
                    <a:pt x="842" y="97"/>
                  </a:lnTo>
                  <a:lnTo>
                    <a:pt x="842" y="95"/>
                  </a:lnTo>
                  <a:lnTo>
                    <a:pt x="844" y="94"/>
                  </a:lnTo>
                  <a:lnTo>
                    <a:pt x="861" y="90"/>
                  </a:lnTo>
                  <a:lnTo>
                    <a:pt x="865" y="87"/>
                  </a:lnTo>
                  <a:lnTo>
                    <a:pt x="855" y="87"/>
                  </a:lnTo>
                  <a:lnTo>
                    <a:pt x="842" y="87"/>
                  </a:lnTo>
                  <a:lnTo>
                    <a:pt x="830" y="95"/>
                  </a:lnTo>
                  <a:lnTo>
                    <a:pt x="806" y="111"/>
                  </a:lnTo>
                  <a:lnTo>
                    <a:pt x="796" y="121"/>
                  </a:lnTo>
                  <a:lnTo>
                    <a:pt x="799" y="121"/>
                  </a:lnTo>
                  <a:lnTo>
                    <a:pt x="803" y="123"/>
                  </a:lnTo>
                  <a:lnTo>
                    <a:pt x="806" y="130"/>
                  </a:lnTo>
                  <a:lnTo>
                    <a:pt x="808" y="132"/>
                  </a:lnTo>
                  <a:lnTo>
                    <a:pt x="806" y="137"/>
                  </a:lnTo>
                  <a:lnTo>
                    <a:pt x="800" y="141"/>
                  </a:lnTo>
                  <a:lnTo>
                    <a:pt x="798" y="144"/>
                  </a:lnTo>
                  <a:lnTo>
                    <a:pt x="795" y="145"/>
                  </a:lnTo>
                  <a:lnTo>
                    <a:pt x="793" y="144"/>
                  </a:lnTo>
                  <a:lnTo>
                    <a:pt x="790" y="142"/>
                  </a:lnTo>
                  <a:lnTo>
                    <a:pt x="792" y="138"/>
                  </a:lnTo>
                  <a:lnTo>
                    <a:pt x="794" y="134"/>
                  </a:lnTo>
                  <a:lnTo>
                    <a:pt x="789" y="128"/>
                  </a:lnTo>
                  <a:lnTo>
                    <a:pt x="787" y="127"/>
                  </a:lnTo>
                  <a:lnTo>
                    <a:pt x="785" y="127"/>
                  </a:lnTo>
                  <a:lnTo>
                    <a:pt x="773" y="133"/>
                  </a:lnTo>
                  <a:lnTo>
                    <a:pt x="763" y="139"/>
                  </a:lnTo>
                  <a:lnTo>
                    <a:pt x="756" y="143"/>
                  </a:lnTo>
                  <a:lnTo>
                    <a:pt x="748" y="144"/>
                  </a:lnTo>
                  <a:lnTo>
                    <a:pt x="743" y="147"/>
                  </a:lnTo>
                  <a:lnTo>
                    <a:pt x="734" y="155"/>
                  </a:lnTo>
                  <a:lnTo>
                    <a:pt x="729" y="159"/>
                  </a:lnTo>
                  <a:lnTo>
                    <a:pt x="719" y="168"/>
                  </a:lnTo>
                  <a:lnTo>
                    <a:pt x="694" y="185"/>
                  </a:lnTo>
                  <a:lnTo>
                    <a:pt x="688" y="186"/>
                  </a:lnTo>
                  <a:lnTo>
                    <a:pt x="684" y="185"/>
                  </a:lnTo>
                  <a:lnTo>
                    <a:pt x="682" y="182"/>
                  </a:lnTo>
                  <a:lnTo>
                    <a:pt x="680" y="184"/>
                  </a:lnTo>
                  <a:lnTo>
                    <a:pt x="682" y="188"/>
                  </a:lnTo>
                  <a:lnTo>
                    <a:pt x="685" y="196"/>
                  </a:lnTo>
                  <a:lnTo>
                    <a:pt x="684" y="201"/>
                  </a:lnTo>
                  <a:lnTo>
                    <a:pt x="678" y="199"/>
                  </a:lnTo>
                  <a:lnTo>
                    <a:pt x="666" y="203"/>
                  </a:lnTo>
                  <a:lnTo>
                    <a:pt x="653" y="208"/>
                  </a:lnTo>
                  <a:lnTo>
                    <a:pt x="653" y="215"/>
                  </a:lnTo>
                  <a:lnTo>
                    <a:pt x="655" y="220"/>
                  </a:lnTo>
                  <a:lnTo>
                    <a:pt x="652" y="227"/>
                  </a:lnTo>
                  <a:lnTo>
                    <a:pt x="650" y="234"/>
                  </a:lnTo>
                  <a:lnTo>
                    <a:pt x="648" y="253"/>
                  </a:lnTo>
                  <a:lnTo>
                    <a:pt x="647" y="259"/>
                  </a:lnTo>
                  <a:lnTo>
                    <a:pt x="641" y="262"/>
                  </a:lnTo>
                  <a:lnTo>
                    <a:pt x="615" y="271"/>
                  </a:lnTo>
                  <a:lnTo>
                    <a:pt x="611" y="271"/>
                  </a:lnTo>
                  <a:lnTo>
                    <a:pt x="609" y="273"/>
                  </a:lnTo>
                  <a:lnTo>
                    <a:pt x="608" y="271"/>
                  </a:lnTo>
                  <a:lnTo>
                    <a:pt x="603" y="270"/>
                  </a:lnTo>
                  <a:lnTo>
                    <a:pt x="596" y="270"/>
                  </a:lnTo>
                  <a:lnTo>
                    <a:pt x="594" y="269"/>
                  </a:lnTo>
                  <a:lnTo>
                    <a:pt x="590" y="265"/>
                  </a:lnTo>
                  <a:lnTo>
                    <a:pt x="585" y="258"/>
                  </a:lnTo>
                  <a:lnTo>
                    <a:pt x="580" y="242"/>
                  </a:lnTo>
                  <a:lnTo>
                    <a:pt x="567" y="234"/>
                  </a:lnTo>
                  <a:lnTo>
                    <a:pt x="560" y="228"/>
                  </a:lnTo>
                  <a:lnTo>
                    <a:pt x="559" y="223"/>
                  </a:lnTo>
                  <a:lnTo>
                    <a:pt x="560" y="218"/>
                  </a:lnTo>
                  <a:lnTo>
                    <a:pt x="574" y="200"/>
                  </a:lnTo>
                  <a:lnTo>
                    <a:pt x="579" y="195"/>
                  </a:lnTo>
                  <a:lnTo>
                    <a:pt x="599" y="189"/>
                  </a:lnTo>
                  <a:lnTo>
                    <a:pt x="608" y="188"/>
                  </a:lnTo>
                  <a:lnTo>
                    <a:pt x="615" y="186"/>
                  </a:lnTo>
                  <a:lnTo>
                    <a:pt x="615" y="176"/>
                  </a:lnTo>
                  <a:lnTo>
                    <a:pt x="608" y="163"/>
                  </a:lnTo>
                  <a:lnTo>
                    <a:pt x="599" y="149"/>
                  </a:lnTo>
                  <a:lnTo>
                    <a:pt x="590" y="133"/>
                  </a:lnTo>
                  <a:lnTo>
                    <a:pt x="578" y="127"/>
                  </a:lnTo>
                  <a:lnTo>
                    <a:pt x="564" y="124"/>
                  </a:lnTo>
                  <a:lnTo>
                    <a:pt x="535" y="127"/>
                  </a:lnTo>
                  <a:lnTo>
                    <a:pt x="532" y="127"/>
                  </a:lnTo>
                  <a:lnTo>
                    <a:pt x="513" y="115"/>
                  </a:lnTo>
                  <a:lnTo>
                    <a:pt x="511" y="115"/>
                  </a:lnTo>
                  <a:lnTo>
                    <a:pt x="509" y="116"/>
                  </a:lnTo>
                  <a:lnTo>
                    <a:pt x="510" y="119"/>
                  </a:lnTo>
                  <a:lnTo>
                    <a:pt x="511" y="121"/>
                  </a:lnTo>
                  <a:lnTo>
                    <a:pt x="535" y="145"/>
                  </a:lnTo>
                  <a:lnTo>
                    <a:pt x="537" y="152"/>
                  </a:lnTo>
                  <a:lnTo>
                    <a:pt x="537" y="160"/>
                  </a:lnTo>
                  <a:lnTo>
                    <a:pt x="537" y="164"/>
                  </a:lnTo>
                  <a:lnTo>
                    <a:pt x="537" y="168"/>
                  </a:lnTo>
                  <a:lnTo>
                    <a:pt x="537" y="174"/>
                  </a:lnTo>
                  <a:lnTo>
                    <a:pt x="531" y="201"/>
                  </a:lnTo>
                  <a:lnTo>
                    <a:pt x="526" y="221"/>
                  </a:lnTo>
                  <a:lnTo>
                    <a:pt x="524" y="230"/>
                  </a:lnTo>
                  <a:lnTo>
                    <a:pt x="523" y="236"/>
                  </a:lnTo>
                  <a:lnTo>
                    <a:pt x="526" y="242"/>
                  </a:lnTo>
                  <a:lnTo>
                    <a:pt x="532" y="243"/>
                  </a:lnTo>
                  <a:lnTo>
                    <a:pt x="539" y="249"/>
                  </a:lnTo>
                  <a:lnTo>
                    <a:pt x="543" y="256"/>
                  </a:lnTo>
                  <a:lnTo>
                    <a:pt x="544" y="262"/>
                  </a:lnTo>
                  <a:lnTo>
                    <a:pt x="544" y="273"/>
                  </a:lnTo>
                  <a:lnTo>
                    <a:pt x="546" y="283"/>
                  </a:lnTo>
                  <a:lnTo>
                    <a:pt x="540" y="299"/>
                  </a:lnTo>
                  <a:lnTo>
                    <a:pt x="537" y="305"/>
                  </a:lnTo>
                  <a:lnTo>
                    <a:pt x="533" y="318"/>
                  </a:lnTo>
                  <a:lnTo>
                    <a:pt x="535" y="328"/>
                  </a:lnTo>
                  <a:lnTo>
                    <a:pt x="534" y="332"/>
                  </a:lnTo>
                  <a:lnTo>
                    <a:pt x="533" y="336"/>
                  </a:lnTo>
                  <a:lnTo>
                    <a:pt x="531" y="333"/>
                  </a:lnTo>
                  <a:lnTo>
                    <a:pt x="528" y="329"/>
                  </a:lnTo>
                  <a:lnTo>
                    <a:pt x="525" y="325"/>
                  </a:lnTo>
                  <a:lnTo>
                    <a:pt x="521" y="324"/>
                  </a:lnTo>
                  <a:lnTo>
                    <a:pt x="518" y="325"/>
                  </a:lnTo>
                  <a:lnTo>
                    <a:pt x="515" y="327"/>
                  </a:lnTo>
                  <a:lnTo>
                    <a:pt x="516" y="323"/>
                  </a:lnTo>
                  <a:lnTo>
                    <a:pt x="519" y="317"/>
                  </a:lnTo>
                  <a:lnTo>
                    <a:pt x="518" y="314"/>
                  </a:lnTo>
                  <a:lnTo>
                    <a:pt x="516" y="311"/>
                  </a:lnTo>
                  <a:lnTo>
                    <a:pt x="505" y="304"/>
                  </a:lnTo>
                  <a:lnTo>
                    <a:pt x="498" y="303"/>
                  </a:lnTo>
                  <a:lnTo>
                    <a:pt x="492" y="304"/>
                  </a:lnTo>
                  <a:lnTo>
                    <a:pt x="485" y="303"/>
                  </a:lnTo>
                  <a:lnTo>
                    <a:pt x="481" y="299"/>
                  </a:lnTo>
                  <a:lnTo>
                    <a:pt x="476" y="296"/>
                  </a:lnTo>
                  <a:lnTo>
                    <a:pt x="473" y="295"/>
                  </a:lnTo>
                  <a:lnTo>
                    <a:pt x="469" y="300"/>
                  </a:lnTo>
                  <a:lnTo>
                    <a:pt x="459" y="316"/>
                  </a:lnTo>
                  <a:lnTo>
                    <a:pt x="450" y="327"/>
                  </a:lnTo>
                  <a:lnTo>
                    <a:pt x="437" y="335"/>
                  </a:lnTo>
                  <a:lnTo>
                    <a:pt x="427" y="338"/>
                  </a:lnTo>
                  <a:lnTo>
                    <a:pt x="425" y="339"/>
                  </a:lnTo>
                  <a:lnTo>
                    <a:pt x="419" y="349"/>
                  </a:lnTo>
                  <a:lnTo>
                    <a:pt x="413" y="356"/>
                  </a:lnTo>
                  <a:lnTo>
                    <a:pt x="396" y="368"/>
                  </a:lnTo>
                  <a:lnTo>
                    <a:pt x="395" y="373"/>
                  </a:lnTo>
                  <a:lnTo>
                    <a:pt x="395" y="379"/>
                  </a:lnTo>
                  <a:lnTo>
                    <a:pt x="396" y="387"/>
                  </a:lnTo>
                  <a:lnTo>
                    <a:pt x="400" y="394"/>
                  </a:lnTo>
                  <a:lnTo>
                    <a:pt x="407" y="409"/>
                  </a:lnTo>
                  <a:lnTo>
                    <a:pt x="412" y="414"/>
                  </a:lnTo>
                  <a:lnTo>
                    <a:pt x="414" y="421"/>
                  </a:lnTo>
                  <a:lnTo>
                    <a:pt x="417" y="430"/>
                  </a:lnTo>
                  <a:lnTo>
                    <a:pt x="416" y="432"/>
                  </a:lnTo>
                  <a:lnTo>
                    <a:pt x="409" y="429"/>
                  </a:lnTo>
                  <a:lnTo>
                    <a:pt x="405" y="431"/>
                  </a:lnTo>
                  <a:lnTo>
                    <a:pt x="398" y="437"/>
                  </a:lnTo>
                  <a:lnTo>
                    <a:pt x="397" y="439"/>
                  </a:lnTo>
                  <a:lnTo>
                    <a:pt x="395" y="445"/>
                  </a:lnTo>
                  <a:lnTo>
                    <a:pt x="389" y="445"/>
                  </a:lnTo>
                  <a:lnTo>
                    <a:pt x="373" y="435"/>
                  </a:lnTo>
                  <a:lnTo>
                    <a:pt x="359" y="429"/>
                  </a:lnTo>
                  <a:lnTo>
                    <a:pt x="356" y="429"/>
                  </a:lnTo>
                  <a:lnTo>
                    <a:pt x="353" y="426"/>
                  </a:lnTo>
                  <a:lnTo>
                    <a:pt x="352" y="424"/>
                  </a:lnTo>
                  <a:lnTo>
                    <a:pt x="346" y="425"/>
                  </a:lnTo>
                  <a:lnTo>
                    <a:pt x="343" y="425"/>
                  </a:lnTo>
                  <a:lnTo>
                    <a:pt x="339" y="423"/>
                  </a:lnTo>
                  <a:lnTo>
                    <a:pt x="324" y="405"/>
                  </a:lnTo>
                  <a:lnTo>
                    <a:pt x="312" y="399"/>
                  </a:lnTo>
                  <a:lnTo>
                    <a:pt x="309" y="399"/>
                  </a:lnTo>
                  <a:lnTo>
                    <a:pt x="304" y="401"/>
                  </a:lnTo>
                  <a:lnTo>
                    <a:pt x="301" y="414"/>
                  </a:lnTo>
                  <a:lnTo>
                    <a:pt x="296" y="418"/>
                  </a:lnTo>
                  <a:lnTo>
                    <a:pt x="292" y="418"/>
                  </a:lnTo>
                  <a:lnTo>
                    <a:pt x="292" y="425"/>
                  </a:lnTo>
                  <a:lnTo>
                    <a:pt x="294" y="429"/>
                  </a:lnTo>
                  <a:lnTo>
                    <a:pt x="295" y="432"/>
                  </a:lnTo>
                  <a:lnTo>
                    <a:pt x="300" y="437"/>
                  </a:lnTo>
                  <a:lnTo>
                    <a:pt x="309" y="451"/>
                  </a:lnTo>
                  <a:lnTo>
                    <a:pt x="313" y="457"/>
                  </a:lnTo>
                  <a:lnTo>
                    <a:pt x="316" y="460"/>
                  </a:lnTo>
                  <a:lnTo>
                    <a:pt x="321" y="460"/>
                  </a:lnTo>
                  <a:lnTo>
                    <a:pt x="331" y="458"/>
                  </a:lnTo>
                  <a:lnTo>
                    <a:pt x="334" y="461"/>
                  </a:lnTo>
                  <a:lnTo>
                    <a:pt x="337" y="464"/>
                  </a:lnTo>
                  <a:lnTo>
                    <a:pt x="338" y="472"/>
                  </a:lnTo>
                  <a:lnTo>
                    <a:pt x="341" y="481"/>
                  </a:lnTo>
                  <a:lnTo>
                    <a:pt x="342" y="486"/>
                  </a:lnTo>
                  <a:lnTo>
                    <a:pt x="338" y="491"/>
                  </a:lnTo>
                  <a:lnTo>
                    <a:pt x="327" y="495"/>
                  </a:lnTo>
                  <a:lnTo>
                    <a:pt x="321" y="501"/>
                  </a:lnTo>
                  <a:lnTo>
                    <a:pt x="319" y="500"/>
                  </a:lnTo>
                  <a:lnTo>
                    <a:pt x="306" y="494"/>
                  </a:lnTo>
                  <a:lnTo>
                    <a:pt x="298" y="491"/>
                  </a:lnTo>
                  <a:lnTo>
                    <a:pt x="287" y="487"/>
                  </a:lnTo>
                  <a:lnTo>
                    <a:pt x="285" y="485"/>
                  </a:lnTo>
                  <a:lnTo>
                    <a:pt x="280" y="473"/>
                  </a:lnTo>
                  <a:lnTo>
                    <a:pt x="269" y="463"/>
                  </a:lnTo>
                  <a:lnTo>
                    <a:pt x="264" y="459"/>
                  </a:lnTo>
                  <a:lnTo>
                    <a:pt x="257" y="462"/>
                  </a:lnTo>
                  <a:lnTo>
                    <a:pt x="252" y="461"/>
                  </a:lnTo>
                  <a:lnTo>
                    <a:pt x="244" y="455"/>
                  </a:lnTo>
                  <a:lnTo>
                    <a:pt x="239" y="447"/>
                  </a:lnTo>
                  <a:lnTo>
                    <a:pt x="239" y="436"/>
                  </a:lnTo>
                  <a:lnTo>
                    <a:pt x="241" y="433"/>
                  </a:lnTo>
                  <a:lnTo>
                    <a:pt x="242" y="432"/>
                  </a:lnTo>
                  <a:lnTo>
                    <a:pt x="238" y="428"/>
                  </a:lnTo>
                  <a:lnTo>
                    <a:pt x="238" y="420"/>
                  </a:lnTo>
                  <a:lnTo>
                    <a:pt x="237" y="415"/>
                  </a:lnTo>
                  <a:lnTo>
                    <a:pt x="233" y="401"/>
                  </a:lnTo>
                  <a:lnTo>
                    <a:pt x="228" y="393"/>
                  </a:lnTo>
                  <a:lnTo>
                    <a:pt x="225" y="384"/>
                  </a:lnTo>
                  <a:lnTo>
                    <a:pt x="229" y="379"/>
                  </a:lnTo>
                  <a:lnTo>
                    <a:pt x="231" y="375"/>
                  </a:lnTo>
                  <a:lnTo>
                    <a:pt x="234" y="363"/>
                  </a:lnTo>
                  <a:lnTo>
                    <a:pt x="235" y="359"/>
                  </a:lnTo>
                  <a:lnTo>
                    <a:pt x="236" y="355"/>
                  </a:lnTo>
                  <a:lnTo>
                    <a:pt x="237" y="351"/>
                  </a:lnTo>
                  <a:lnTo>
                    <a:pt x="236" y="347"/>
                  </a:lnTo>
                  <a:lnTo>
                    <a:pt x="234" y="341"/>
                  </a:lnTo>
                  <a:lnTo>
                    <a:pt x="224" y="327"/>
                  </a:lnTo>
                  <a:lnTo>
                    <a:pt x="215" y="319"/>
                  </a:lnTo>
                  <a:lnTo>
                    <a:pt x="198" y="311"/>
                  </a:lnTo>
                  <a:lnTo>
                    <a:pt x="193" y="312"/>
                  </a:lnTo>
                  <a:lnTo>
                    <a:pt x="191" y="311"/>
                  </a:lnTo>
                  <a:lnTo>
                    <a:pt x="195" y="310"/>
                  </a:lnTo>
                  <a:lnTo>
                    <a:pt x="199" y="306"/>
                  </a:lnTo>
                  <a:lnTo>
                    <a:pt x="201" y="301"/>
                  </a:lnTo>
                  <a:lnTo>
                    <a:pt x="196" y="300"/>
                  </a:lnTo>
                  <a:lnTo>
                    <a:pt x="193" y="299"/>
                  </a:lnTo>
                  <a:lnTo>
                    <a:pt x="187" y="295"/>
                  </a:lnTo>
                  <a:lnTo>
                    <a:pt x="186" y="291"/>
                  </a:lnTo>
                  <a:lnTo>
                    <a:pt x="187" y="289"/>
                  </a:lnTo>
                  <a:lnTo>
                    <a:pt x="186" y="283"/>
                  </a:lnTo>
                  <a:lnTo>
                    <a:pt x="178" y="281"/>
                  </a:lnTo>
                  <a:lnTo>
                    <a:pt x="175" y="280"/>
                  </a:lnTo>
                  <a:lnTo>
                    <a:pt x="175" y="278"/>
                  </a:lnTo>
                  <a:lnTo>
                    <a:pt x="170" y="271"/>
                  </a:lnTo>
                  <a:lnTo>
                    <a:pt x="163" y="264"/>
                  </a:lnTo>
                  <a:lnTo>
                    <a:pt x="164" y="256"/>
                  </a:lnTo>
                  <a:lnTo>
                    <a:pt x="159" y="251"/>
                  </a:lnTo>
                  <a:lnTo>
                    <a:pt x="154" y="248"/>
                  </a:lnTo>
                  <a:lnTo>
                    <a:pt x="147" y="247"/>
                  </a:lnTo>
                  <a:lnTo>
                    <a:pt x="144" y="243"/>
                  </a:lnTo>
                  <a:lnTo>
                    <a:pt x="160" y="245"/>
                  </a:lnTo>
                  <a:lnTo>
                    <a:pt x="178" y="249"/>
                  </a:lnTo>
                  <a:lnTo>
                    <a:pt x="176" y="252"/>
                  </a:lnTo>
                  <a:lnTo>
                    <a:pt x="175" y="255"/>
                  </a:lnTo>
                  <a:lnTo>
                    <a:pt x="180" y="264"/>
                  </a:lnTo>
                  <a:lnTo>
                    <a:pt x="184" y="270"/>
                  </a:lnTo>
                  <a:lnTo>
                    <a:pt x="195" y="276"/>
                  </a:lnTo>
                  <a:lnTo>
                    <a:pt x="197" y="276"/>
                  </a:lnTo>
                  <a:lnTo>
                    <a:pt x="199" y="275"/>
                  </a:lnTo>
                  <a:lnTo>
                    <a:pt x="204" y="277"/>
                  </a:lnTo>
                  <a:lnTo>
                    <a:pt x="208" y="281"/>
                  </a:lnTo>
                  <a:lnTo>
                    <a:pt x="216" y="281"/>
                  </a:lnTo>
                  <a:lnTo>
                    <a:pt x="226" y="285"/>
                  </a:lnTo>
                  <a:lnTo>
                    <a:pt x="225" y="287"/>
                  </a:lnTo>
                  <a:lnTo>
                    <a:pt x="224" y="288"/>
                  </a:lnTo>
                  <a:lnTo>
                    <a:pt x="227" y="293"/>
                  </a:lnTo>
                  <a:lnTo>
                    <a:pt x="231" y="292"/>
                  </a:lnTo>
                  <a:lnTo>
                    <a:pt x="238" y="288"/>
                  </a:lnTo>
                  <a:lnTo>
                    <a:pt x="255" y="303"/>
                  </a:lnTo>
                  <a:lnTo>
                    <a:pt x="259" y="305"/>
                  </a:lnTo>
                  <a:lnTo>
                    <a:pt x="287" y="312"/>
                  </a:lnTo>
                  <a:lnTo>
                    <a:pt x="300" y="314"/>
                  </a:lnTo>
                  <a:lnTo>
                    <a:pt x="307" y="315"/>
                  </a:lnTo>
                  <a:lnTo>
                    <a:pt x="316" y="319"/>
                  </a:lnTo>
                  <a:lnTo>
                    <a:pt x="327" y="327"/>
                  </a:lnTo>
                  <a:lnTo>
                    <a:pt x="336" y="329"/>
                  </a:lnTo>
                  <a:lnTo>
                    <a:pt x="352" y="332"/>
                  </a:lnTo>
                  <a:lnTo>
                    <a:pt x="360" y="332"/>
                  </a:lnTo>
                  <a:lnTo>
                    <a:pt x="380" y="326"/>
                  </a:lnTo>
                  <a:lnTo>
                    <a:pt x="406" y="313"/>
                  </a:lnTo>
                  <a:lnTo>
                    <a:pt x="419" y="301"/>
                  </a:lnTo>
                  <a:lnTo>
                    <a:pt x="441" y="271"/>
                  </a:lnTo>
                  <a:lnTo>
                    <a:pt x="443" y="264"/>
                  </a:lnTo>
                  <a:lnTo>
                    <a:pt x="446" y="247"/>
                  </a:lnTo>
                  <a:lnTo>
                    <a:pt x="446" y="240"/>
                  </a:lnTo>
                  <a:lnTo>
                    <a:pt x="443" y="239"/>
                  </a:lnTo>
                  <a:lnTo>
                    <a:pt x="439" y="235"/>
                  </a:lnTo>
                  <a:lnTo>
                    <a:pt x="439" y="225"/>
                  </a:lnTo>
                  <a:lnTo>
                    <a:pt x="436" y="220"/>
                  </a:lnTo>
                  <a:lnTo>
                    <a:pt x="433" y="197"/>
                  </a:lnTo>
                  <a:lnTo>
                    <a:pt x="427" y="195"/>
                  </a:lnTo>
                  <a:lnTo>
                    <a:pt x="423" y="193"/>
                  </a:lnTo>
                  <a:lnTo>
                    <a:pt x="419" y="191"/>
                  </a:lnTo>
                  <a:lnTo>
                    <a:pt x="415" y="188"/>
                  </a:lnTo>
                  <a:lnTo>
                    <a:pt x="409" y="179"/>
                  </a:lnTo>
                  <a:lnTo>
                    <a:pt x="404" y="173"/>
                  </a:lnTo>
                  <a:lnTo>
                    <a:pt x="400" y="164"/>
                  </a:lnTo>
                  <a:lnTo>
                    <a:pt x="396" y="161"/>
                  </a:lnTo>
                  <a:lnTo>
                    <a:pt x="395" y="160"/>
                  </a:lnTo>
                  <a:lnTo>
                    <a:pt x="396" y="164"/>
                  </a:lnTo>
                  <a:lnTo>
                    <a:pt x="397" y="169"/>
                  </a:lnTo>
                  <a:lnTo>
                    <a:pt x="389" y="168"/>
                  </a:lnTo>
                  <a:lnTo>
                    <a:pt x="365" y="145"/>
                  </a:lnTo>
                  <a:lnTo>
                    <a:pt x="362" y="144"/>
                  </a:lnTo>
                  <a:lnTo>
                    <a:pt x="360" y="146"/>
                  </a:lnTo>
                  <a:lnTo>
                    <a:pt x="353" y="143"/>
                  </a:lnTo>
                  <a:lnTo>
                    <a:pt x="350" y="138"/>
                  </a:lnTo>
                  <a:lnTo>
                    <a:pt x="331" y="114"/>
                  </a:lnTo>
                  <a:lnTo>
                    <a:pt x="295" y="86"/>
                  </a:lnTo>
                  <a:lnTo>
                    <a:pt x="270" y="70"/>
                  </a:lnTo>
                  <a:lnTo>
                    <a:pt x="253" y="63"/>
                  </a:lnTo>
                  <a:lnTo>
                    <a:pt x="251" y="63"/>
                  </a:lnTo>
                  <a:lnTo>
                    <a:pt x="249" y="66"/>
                  </a:lnTo>
                  <a:lnTo>
                    <a:pt x="244" y="67"/>
                  </a:lnTo>
                  <a:lnTo>
                    <a:pt x="239" y="67"/>
                  </a:lnTo>
                  <a:lnTo>
                    <a:pt x="223" y="60"/>
                  </a:lnTo>
                  <a:lnTo>
                    <a:pt x="218" y="59"/>
                  </a:lnTo>
                  <a:lnTo>
                    <a:pt x="201" y="59"/>
                  </a:lnTo>
                  <a:lnTo>
                    <a:pt x="200" y="61"/>
                  </a:lnTo>
                  <a:lnTo>
                    <a:pt x="194" y="75"/>
                  </a:lnTo>
                  <a:lnTo>
                    <a:pt x="190" y="78"/>
                  </a:lnTo>
                  <a:lnTo>
                    <a:pt x="184" y="81"/>
                  </a:lnTo>
                  <a:lnTo>
                    <a:pt x="186" y="76"/>
                  </a:lnTo>
                  <a:lnTo>
                    <a:pt x="190" y="74"/>
                  </a:lnTo>
                  <a:lnTo>
                    <a:pt x="193" y="63"/>
                  </a:lnTo>
                  <a:lnTo>
                    <a:pt x="193" y="59"/>
                  </a:lnTo>
                  <a:lnTo>
                    <a:pt x="195" y="53"/>
                  </a:lnTo>
                  <a:lnTo>
                    <a:pt x="194" y="48"/>
                  </a:lnTo>
                  <a:lnTo>
                    <a:pt x="192" y="47"/>
                  </a:lnTo>
                  <a:lnTo>
                    <a:pt x="188" y="48"/>
                  </a:lnTo>
                  <a:lnTo>
                    <a:pt x="179" y="54"/>
                  </a:lnTo>
                  <a:lnTo>
                    <a:pt x="178" y="53"/>
                  </a:lnTo>
                  <a:lnTo>
                    <a:pt x="181" y="47"/>
                  </a:lnTo>
                  <a:lnTo>
                    <a:pt x="179" y="45"/>
                  </a:lnTo>
                  <a:lnTo>
                    <a:pt x="176" y="45"/>
                  </a:lnTo>
                  <a:lnTo>
                    <a:pt x="168" y="43"/>
                  </a:lnTo>
                  <a:lnTo>
                    <a:pt x="160" y="44"/>
                  </a:lnTo>
                  <a:lnTo>
                    <a:pt x="159" y="37"/>
                  </a:lnTo>
                  <a:lnTo>
                    <a:pt x="153" y="33"/>
                  </a:lnTo>
                  <a:lnTo>
                    <a:pt x="151" y="30"/>
                  </a:lnTo>
                  <a:lnTo>
                    <a:pt x="154" y="26"/>
                  </a:lnTo>
                  <a:lnTo>
                    <a:pt x="172" y="32"/>
                  </a:lnTo>
                  <a:lnTo>
                    <a:pt x="177" y="32"/>
                  </a:lnTo>
                  <a:lnTo>
                    <a:pt x="179" y="31"/>
                  </a:lnTo>
                  <a:lnTo>
                    <a:pt x="180" y="26"/>
                  </a:lnTo>
                  <a:lnTo>
                    <a:pt x="180" y="21"/>
                  </a:lnTo>
                  <a:lnTo>
                    <a:pt x="178" y="19"/>
                  </a:lnTo>
                  <a:lnTo>
                    <a:pt x="166" y="14"/>
                  </a:lnTo>
                  <a:lnTo>
                    <a:pt x="160" y="8"/>
                  </a:lnTo>
                  <a:lnTo>
                    <a:pt x="148" y="0"/>
                  </a:lnTo>
                  <a:lnTo>
                    <a:pt x="147" y="4"/>
                  </a:lnTo>
                  <a:lnTo>
                    <a:pt x="149" y="11"/>
                  </a:lnTo>
                  <a:lnTo>
                    <a:pt x="148" y="13"/>
                  </a:lnTo>
                  <a:lnTo>
                    <a:pt x="144" y="12"/>
                  </a:lnTo>
                  <a:lnTo>
                    <a:pt x="141" y="13"/>
                  </a:lnTo>
                  <a:lnTo>
                    <a:pt x="137" y="22"/>
                  </a:lnTo>
                  <a:lnTo>
                    <a:pt x="134" y="24"/>
                  </a:lnTo>
                  <a:lnTo>
                    <a:pt x="131" y="24"/>
                  </a:lnTo>
                  <a:lnTo>
                    <a:pt x="118" y="17"/>
                  </a:lnTo>
                  <a:lnTo>
                    <a:pt x="112" y="16"/>
                  </a:lnTo>
                  <a:lnTo>
                    <a:pt x="113" y="28"/>
                  </a:lnTo>
                  <a:lnTo>
                    <a:pt x="113" y="32"/>
                  </a:lnTo>
                  <a:lnTo>
                    <a:pt x="113" y="36"/>
                  </a:lnTo>
                  <a:lnTo>
                    <a:pt x="112" y="39"/>
                  </a:lnTo>
                  <a:lnTo>
                    <a:pt x="109" y="39"/>
                  </a:lnTo>
                  <a:lnTo>
                    <a:pt x="104" y="39"/>
                  </a:lnTo>
                  <a:lnTo>
                    <a:pt x="96" y="34"/>
                  </a:lnTo>
                  <a:lnTo>
                    <a:pt x="91" y="30"/>
                  </a:lnTo>
                  <a:lnTo>
                    <a:pt x="90" y="29"/>
                  </a:lnTo>
                  <a:lnTo>
                    <a:pt x="90" y="30"/>
                  </a:lnTo>
                  <a:lnTo>
                    <a:pt x="90" y="35"/>
                  </a:lnTo>
                  <a:lnTo>
                    <a:pt x="90" y="38"/>
                  </a:lnTo>
                  <a:lnTo>
                    <a:pt x="90" y="42"/>
                  </a:lnTo>
                  <a:lnTo>
                    <a:pt x="88" y="45"/>
                  </a:lnTo>
                  <a:lnTo>
                    <a:pt x="87" y="48"/>
                  </a:lnTo>
                  <a:lnTo>
                    <a:pt x="84" y="52"/>
                  </a:lnTo>
                  <a:lnTo>
                    <a:pt x="79" y="54"/>
                  </a:lnTo>
                  <a:lnTo>
                    <a:pt x="64" y="60"/>
                  </a:lnTo>
                  <a:lnTo>
                    <a:pt x="64" y="63"/>
                  </a:lnTo>
                  <a:lnTo>
                    <a:pt x="59" y="78"/>
                  </a:lnTo>
                  <a:lnTo>
                    <a:pt x="58" y="81"/>
                  </a:lnTo>
                  <a:lnTo>
                    <a:pt x="56" y="82"/>
                  </a:lnTo>
                  <a:lnTo>
                    <a:pt x="51" y="85"/>
                  </a:lnTo>
                  <a:lnTo>
                    <a:pt x="49" y="86"/>
                  </a:lnTo>
                  <a:lnTo>
                    <a:pt x="43" y="91"/>
                  </a:lnTo>
                  <a:lnTo>
                    <a:pt x="39" y="93"/>
                  </a:lnTo>
                  <a:lnTo>
                    <a:pt x="34" y="95"/>
                  </a:lnTo>
                  <a:lnTo>
                    <a:pt x="35" y="98"/>
                  </a:lnTo>
                  <a:lnTo>
                    <a:pt x="43" y="98"/>
                  </a:lnTo>
                  <a:lnTo>
                    <a:pt x="44" y="100"/>
                  </a:lnTo>
                  <a:lnTo>
                    <a:pt x="45" y="101"/>
                  </a:lnTo>
                  <a:lnTo>
                    <a:pt x="45" y="103"/>
                  </a:lnTo>
                  <a:lnTo>
                    <a:pt x="44" y="107"/>
                  </a:lnTo>
                  <a:lnTo>
                    <a:pt x="36" y="127"/>
                  </a:lnTo>
                  <a:lnTo>
                    <a:pt x="36" y="132"/>
                  </a:lnTo>
                  <a:lnTo>
                    <a:pt x="38" y="144"/>
                  </a:lnTo>
                  <a:lnTo>
                    <a:pt x="43" y="158"/>
                  </a:lnTo>
                  <a:lnTo>
                    <a:pt x="54" y="164"/>
                  </a:lnTo>
                  <a:lnTo>
                    <a:pt x="63" y="168"/>
                  </a:lnTo>
                  <a:lnTo>
                    <a:pt x="69" y="180"/>
                  </a:lnTo>
                  <a:lnTo>
                    <a:pt x="79" y="195"/>
                  </a:lnTo>
                  <a:lnTo>
                    <a:pt x="84" y="200"/>
                  </a:lnTo>
                  <a:lnTo>
                    <a:pt x="84" y="202"/>
                  </a:lnTo>
                  <a:lnTo>
                    <a:pt x="82" y="212"/>
                  </a:lnTo>
                  <a:lnTo>
                    <a:pt x="76" y="222"/>
                  </a:lnTo>
                  <a:lnTo>
                    <a:pt x="71" y="230"/>
                  </a:lnTo>
                  <a:lnTo>
                    <a:pt x="64" y="240"/>
                  </a:lnTo>
                  <a:lnTo>
                    <a:pt x="60" y="249"/>
                  </a:lnTo>
                  <a:lnTo>
                    <a:pt x="55" y="259"/>
                  </a:lnTo>
                  <a:lnTo>
                    <a:pt x="55" y="262"/>
                  </a:lnTo>
                  <a:lnTo>
                    <a:pt x="55" y="265"/>
                  </a:lnTo>
                  <a:lnTo>
                    <a:pt x="55" y="269"/>
                  </a:lnTo>
                  <a:lnTo>
                    <a:pt x="61" y="281"/>
                  </a:lnTo>
                  <a:lnTo>
                    <a:pt x="64" y="288"/>
                  </a:lnTo>
                  <a:lnTo>
                    <a:pt x="67" y="295"/>
                  </a:lnTo>
                  <a:lnTo>
                    <a:pt x="70" y="302"/>
                  </a:lnTo>
                  <a:lnTo>
                    <a:pt x="71" y="308"/>
                  </a:lnTo>
                  <a:lnTo>
                    <a:pt x="74" y="315"/>
                  </a:lnTo>
                  <a:lnTo>
                    <a:pt x="75" y="318"/>
                  </a:lnTo>
                  <a:lnTo>
                    <a:pt x="78" y="323"/>
                  </a:lnTo>
                  <a:lnTo>
                    <a:pt x="81" y="330"/>
                  </a:lnTo>
                  <a:lnTo>
                    <a:pt x="82" y="335"/>
                  </a:lnTo>
                  <a:lnTo>
                    <a:pt x="87" y="353"/>
                  </a:lnTo>
                  <a:lnTo>
                    <a:pt x="88" y="358"/>
                  </a:lnTo>
                  <a:lnTo>
                    <a:pt x="87" y="362"/>
                  </a:lnTo>
                  <a:lnTo>
                    <a:pt x="85" y="362"/>
                  </a:lnTo>
                  <a:lnTo>
                    <a:pt x="80" y="363"/>
                  </a:lnTo>
                  <a:lnTo>
                    <a:pt x="75" y="365"/>
                  </a:lnTo>
                  <a:lnTo>
                    <a:pt x="75" y="366"/>
                  </a:lnTo>
                  <a:lnTo>
                    <a:pt x="79" y="370"/>
                  </a:lnTo>
                  <a:lnTo>
                    <a:pt x="75" y="377"/>
                  </a:lnTo>
                  <a:lnTo>
                    <a:pt x="75" y="388"/>
                  </a:lnTo>
                  <a:lnTo>
                    <a:pt x="72" y="393"/>
                  </a:lnTo>
                  <a:lnTo>
                    <a:pt x="72" y="394"/>
                  </a:lnTo>
                  <a:lnTo>
                    <a:pt x="72" y="396"/>
                  </a:lnTo>
                  <a:lnTo>
                    <a:pt x="73" y="396"/>
                  </a:lnTo>
                  <a:lnTo>
                    <a:pt x="78" y="398"/>
                  </a:lnTo>
                  <a:lnTo>
                    <a:pt x="79" y="399"/>
                  </a:lnTo>
                  <a:lnTo>
                    <a:pt x="79" y="402"/>
                  </a:lnTo>
                  <a:lnTo>
                    <a:pt x="78" y="405"/>
                  </a:lnTo>
                  <a:lnTo>
                    <a:pt x="75" y="407"/>
                  </a:lnTo>
                  <a:lnTo>
                    <a:pt x="73" y="410"/>
                  </a:lnTo>
                  <a:lnTo>
                    <a:pt x="71" y="414"/>
                  </a:lnTo>
                  <a:lnTo>
                    <a:pt x="72" y="416"/>
                  </a:lnTo>
                  <a:lnTo>
                    <a:pt x="73" y="420"/>
                  </a:lnTo>
                  <a:lnTo>
                    <a:pt x="75" y="425"/>
                  </a:lnTo>
                  <a:lnTo>
                    <a:pt x="77" y="428"/>
                  </a:lnTo>
                  <a:lnTo>
                    <a:pt x="86" y="431"/>
                  </a:lnTo>
                  <a:lnTo>
                    <a:pt x="88" y="433"/>
                  </a:lnTo>
                  <a:lnTo>
                    <a:pt x="88" y="437"/>
                  </a:lnTo>
                  <a:lnTo>
                    <a:pt x="88" y="440"/>
                  </a:lnTo>
                  <a:lnTo>
                    <a:pt x="84" y="447"/>
                  </a:lnTo>
                  <a:lnTo>
                    <a:pt x="84" y="449"/>
                  </a:lnTo>
                  <a:lnTo>
                    <a:pt x="85" y="455"/>
                  </a:lnTo>
                  <a:lnTo>
                    <a:pt x="88" y="461"/>
                  </a:lnTo>
                  <a:lnTo>
                    <a:pt x="97" y="467"/>
                  </a:lnTo>
                  <a:lnTo>
                    <a:pt x="100" y="470"/>
                  </a:lnTo>
                  <a:lnTo>
                    <a:pt x="101" y="473"/>
                  </a:lnTo>
                  <a:lnTo>
                    <a:pt x="101" y="477"/>
                  </a:lnTo>
                  <a:lnTo>
                    <a:pt x="101" y="482"/>
                  </a:lnTo>
                  <a:lnTo>
                    <a:pt x="100" y="486"/>
                  </a:lnTo>
                  <a:lnTo>
                    <a:pt x="97" y="491"/>
                  </a:lnTo>
                  <a:lnTo>
                    <a:pt x="91" y="501"/>
                  </a:lnTo>
                  <a:lnTo>
                    <a:pt x="84" y="506"/>
                  </a:lnTo>
                  <a:lnTo>
                    <a:pt x="84" y="506"/>
                  </a:lnTo>
                  <a:lnTo>
                    <a:pt x="86" y="509"/>
                  </a:lnTo>
                  <a:lnTo>
                    <a:pt x="97" y="523"/>
                  </a:lnTo>
                  <a:lnTo>
                    <a:pt x="105" y="529"/>
                  </a:lnTo>
                  <a:lnTo>
                    <a:pt x="115" y="538"/>
                  </a:lnTo>
                  <a:lnTo>
                    <a:pt x="122" y="544"/>
                  </a:lnTo>
                  <a:lnTo>
                    <a:pt x="124" y="548"/>
                  </a:lnTo>
                  <a:lnTo>
                    <a:pt x="127" y="553"/>
                  </a:lnTo>
                  <a:lnTo>
                    <a:pt x="130" y="558"/>
                  </a:lnTo>
                  <a:lnTo>
                    <a:pt x="132" y="561"/>
                  </a:lnTo>
                  <a:lnTo>
                    <a:pt x="133" y="564"/>
                  </a:lnTo>
                  <a:lnTo>
                    <a:pt x="133" y="566"/>
                  </a:lnTo>
                  <a:lnTo>
                    <a:pt x="130" y="574"/>
                  </a:lnTo>
                  <a:lnTo>
                    <a:pt x="128" y="580"/>
                  </a:lnTo>
                  <a:lnTo>
                    <a:pt x="125" y="588"/>
                  </a:lnTo>
                  <a:lnTo>
                    <a:pt x="122" y="594"/>
                  </a:lnTo>
                  <a:lnTo>
                    <a:pt x="114" y="605"/>
                  </a:lnTo>
                  <a:lnTo>
                    <a:pt x="102" y="619"/>
                  </a:lnTo>
                  <a:lnTo>
                    <a:pt x="99" y="622"/>
                  </a:lnTo>
                  <a:lnTo>
                    <a:pt x="94" y="630"/>
                  </a:lnTo>
                  <a:lnTo>
                    <a:pt x="85" y="644"/>
                  </a:lnTo>
                  <a:lnTo>
                    <a:pt x="82" y="647"/>
                  </a:lnTo>
                  <a:lnTo>
                    <a:pt x="74" y="658"/>
                  </a:lnTo>
                  <a:lnTo>
                    <a:pt x="71" y="662"/>
                  </a:lnTo>
                  <a:lnTo>
                    <a:pt x="68" y="665"/>
                  </a:lnTo>
                  <a:lnTo>
                    <a:pt x="60" y="675"/>
                  </a:lnTo>
                  <a:lnTo>
                    <a:pt x="52" y="683"/>
                  </a:lnTo>
                  <a:lnTo>
                    <a:pt x="44" y="690"/>
                  </a:lnTo>
                  <a:lnTo>
                    <a:pt x="42" y="694"/>
                  </a:lnTo>
                  <a:lnTo>
                    <a:pt x="39" y="697"/>
                  </a:lnTo>
                  <a:lnTo>
                    <a:pt x="35" y="699"/>
                  </a:lnTo>
                  <a:lnTo>
                    <a:pt x="33" y="701"/>
                  </a:lnTo>
                  <a:lnTo>
                    <a:pt x="25" y="710"/>
                  </a:lnTo>
                  <a:lnTo>
                    <a:pt x="14" y="723"/>
                  </a:lnTo>
                  <a:lnTo>
                    <a:pt x="26" y="721"/>
                  </a:lnTo>
                  <a:lnTo>
                    <a:pt x="37" y="714"/>
                  </a:lnTo>
                  <a:lnTo>
                    <a:pt x="39" y="716"/>
                  </a:lnTo>
                  <a:lnTo>
                    <a:pt x="41" y="718"/>
                  </a:lnTo>
                  <a:lnTo>
                    <a:pt x="40" y="723"/>
                  </a:lnTo>
                  <a:lnTo>
                    <a:pt x="40" y="726"/>
                  </a:lnTo>
                  <a:lnTo>
                    <a:pt x="36" y="723"/>
                  </a:lnTo>
                  <a:lnTo>
                    <a:pt x="37" y="727"/>
                  </a:lnTo>
                  <a:lnTo>
                    <a:pt x="41" y="734"/>
                  </a:lnTo>
                  <a:lnTo>
                    <a:pt x="46" y="736"/>
                  </a:lnTo>
                  <a:lnTo>
                    <a:pt x="55" y="746"/>
                  </a:lnTo>
                  <a:lnTo>
                    <a:pt x="64" y="746"/>
                  </a:lnTo>
                  <a:lnTo>
                    <a:pt x="71" y="745"/>
                  </a:lnTo>
                  <a:lnTo>
                    <a:pt x="75" y="745"/>
                  </a:lnTo>
                  <a:lnTo>
                    <a:pt x="80" y="750"/>
                  </a:lnTo>
                  <a:lnTo>
                    <a:pt x="84" y="756"/>
                  </a:lnTo>
                  <a:lnTo>
                    <a:pt x="86" y="757"/>
                  </a:lnTo>
                  <a:lnTo>
                    <a:pt x="90" y="760"/>
                  </a:lnTo>
                  <a:lnTo>
                    <a:pt x="89" y="764"/>
                  </a:lnTo>
                  <a:lnTo>
                    <a:pt x="88" y="766"/>
                  </a:lnTo>
                  <a:lnTo>
                    <a:pt x="74" y="760"/>
                  </a:lnTo>
                  <a:lnTo>
                    <a:pt x="57" y="757"/>
                  </a:lnTo>
                  <a:lnTo>
                    <a:pt x="55" y="760"/>
                  </a:lnTo>
                  <a:lnTo>
                    <a:pt x="53" y="764"/>
                  </a:lnTo>
                  <a:lnTo>
                    <a:pt x="52" y="767"/>
                  </a:lnTo>
                  <a:lnTo>
                    <a:pt x="50" y="768"/>
                  </a:lnTo>
                  <a:lnTo>
                    <a:pt x="48" y="770"/>
                  </a:lnTo>
                  <a:lnTo>
                    <a:pt x="44" y="770"/>
                  </a:lnTo>
                  <a:lnTo>
                    <a:pt x="40" y="769"/>
                  </a:lnTo>
                  <a:lnTo>
                    <a:pt x="37" y="767"/>
                  </a:lnTo>
                  <a:lnTo>
                    <a:pt x="35" y="770"/>
                  </a:lnTo>
                  <a:lnTo>
                    <a:pt x="34" y="775"/>
                  </a:lnTo>
                  <a:lnTo>
                    <a:pt x="31" y="777"/>
                  </a:lnTo>
                  <a:lnTo>
                    <a:pt x="27" y="775"/>
                  </a:lnTo>
                  <a:lnTo>
                    <a:pt x="25" y="771"/>
                  </a:lnTo>
                  <a:lnTo>
                    <a:pt x="22" y="771"/>
                  </a:lnTo>
                  <a:lnTo>
                    <a:pt x="21" y="775"/>
                  </a:lnTo>
                  <a:lnTo>
                    <a:pt x="22" y="780"/>
                  </a:lnTo>
                  <a:lnTo>
                    <a:pt x="22" y="786"/>
                  </a:lnTo>
                  <a:lnTo>
                    <a:pt x="21" y="790"/>
                  </a:lnTo>
                  <a:lnTo>
                    <a:pt x="22" y="792"/>
                  </a:lnTo>
                  <a:lnTo>
                    <a:pt x="25" y="795"/>
                  </a:lnTo>
                  <a:lnTo>
                    <a:pt x="25" y="797"/>
                  </a:lnTo>
                  <a:lnTo>
                    <a:pt x="25" y="798"/>
                  </a:lnTo>
                  <a:lnTo>
                    <a:pt x="22" y="799"/>
                  </a:lnTo>
                  <a:lnTo>
                    <a:pt x="22" y="800"/>
                  </a:lnTo>
                  <a:lnTo>
                    <a:pt x="21" y="801"/>
                  </a:lnTo>
                  <a:lnTo>
                    <a:pt x="19" y="802"/>
                  </a:lnTo>
                  <a:lnTo>
                    <a:pt x="17" y="803"/>
                  </a:lnTo>
                  <a:lnTo>
                    <a:pt x="16" y="808"/>
                  </a:lnTo>
                  <a:lnTo>
                    <a:pt x="12" y="817"/>
                  </a:lnTo>
                  <a:lnTo>
                    <a:pt x="8" y="824"/>
                  </a:lnTo>
                  <a:lnTo>
                    <a:pt x="5" y="827"/>
                  </a:lnTo>
                  <a:lnTo>
                    <a:pt x="3" y="830"/>
                  </a:lnTo>
                  <a:lnTo>
                    <a:pt x="3" y="833"/>
                  </a:lnTo>
                  <a:lnTo>
                    <a:pt x="2" y="837"/>
                  </a:lnTo>
                  <a:lnTo>
                    <a:pt x="6" y="855"/>
                  </a:lnTo>
                  <a:lnTo>
                    <a:pt x="6" y="858"/>
                  </a:lnTo>
                  <a:lnTo>
                    <a:pt x="5" y="861"/>
                  </a:lnTo>
                  <a:lnTo>
                    <a:pt x="4" y="865"/>
                  </a:lnTo>
                  <a:lnTo>
                    <a:pt x="5" y="868"/>
                  </a:lnTo>
                  <a:lnTo>
                    <a:pt x="7" y="873"/>
                  </a:lnTo>
                  <a:lnTo>
                    <a:pt x="10" y="880"/>
                  </a:lnTo>
                  <a:lnTo>
                    <a:pt x="10" y="885"/>
                  </a:lnTo>
                  <a:lnTo>
                    <a:pt x="12" y="887"/>
                  </a:lnTo>
                  <a:lnTo>
                    <a:pt x="13" y="888"/>
                  </a:lnTo>
                  <a:lnTo>
                    <a:pt x="14" y="889"/>
                  </a:lnTo>
                  <a:lnTo>
                    <a:pt x="13" y="890"/>
                  </a:lnTo>
                  <a:lnTo>
                    <a:pt x="12" y="891"/>
                  </a:lnTo>
                  <a:lnTo>
                    <a:pt x="6" y="893"/>
                  </a:lnTo>
                  <a:lnTo>
                    <a:pt x="5" y="895"/>
                  </a:lnTo>
                  <a:lnTo>
                    <a:pt x="5" y="897"/>
                  </a:lnTo>
                  <a:lnTo>
                    <a:pt x="1" y="901"/>
                  </a:lnTo>
                  <a:lnTo>
                    <a:pt x="0" y="904"/>
                  </a:lnTo>
                  <a:lnTo>
                    <a:pt x="0" y="908"/>
                  </a:lnTo>
                  <a:lnTo>
                    <a:pt x="0" y="909"/>
                  </a:lnTo>
                  <a:lnTo>
                    <a:pt x="3" y="910"/>
                  </a:lnTo>
                  <a:lnTo>
                    <a:pt x="5" y="910"/>
                  </a:lnTo>
                  <a:lnTo>
                    <a:pt x="6" y="915"/>
                  </a:lnTo>
                  <a:lnTo>
                    <a:pt x="10" y="919"/>
                  </a:lnTo>
                  <a:lnTo>
                    <a:pt x="14" y="922"/>
                  </a:lnTo>
                  <a:lnTo>
                    <a:pt x="15" y="923"/>
                  </a:lnTo>
                  <a:lnTo>
                    <a:pt x="16" y="925"/>
                  </a:lnTo>
                  <a:lnTo>
                    <a:pt x="15" y="929"/>
                  </a:lnTo>
                  <a:lnTo>
                    <a:pt x="14" y="930"/>
                  </a:lnTo>
                  <a:lnTo>
                    <a:pt x="13" y="932"/>
                  </a:lnTo>
                  <a:lnTo>
                    <a:pt x="11" y="937"/>
                  </a:lnTo>
                  <a:lnTo>
                    <a:pt x="11" y="941"/>
                  </a:lnTo>
                  <a:lnTo>
                    <a:pt x="9" y="949"/>
                  </a:lnTo>
                  <a:lnTo>
                    <a:pt x="10" y="949"/>
                  </a:lnTo>
                  <a:lnTo>
                    <a:pt x="14" y="948"/>
                  </a:lnTo>
                  <a:lnTo>
                    <a:pt x="16" y="949"/>
                  </a:lnTo>
                  <a:lnTo>
                    <a:pt x="17" y="951"/>
                  </a:lnTo>
                  <a:lnTo>
                    <a:pt x="17" y="955"/>
                  </a:lnTo>
                  <a:lnTo>
                    <a:pt x="19" y="957"/>
                  </a:lnTo>
                  <a:lnTo>
                    <a:pt x="21" y="961"/>
                  </a:lnTo>
                  <a:lnTo>
                    <a:pt x="21" y="964"/>
                  </a:lnTo>
                  <a:lnTo>
                    <a:pt x="23" y="966"/>
                  </a:lnTo>
                  <a:lnTo>
                    <a:pt x="24" y="969"/>
                  </a:lnTo>
                  <a:lnTo>
                    <a:pt x="26" y="976"/>
                  </a:lnTo>
                  <a:lnTo>
                    <a:pt x="27" y="980"/>
                  </a:lnTo>
                  <a:lnTo>
                    <a:pt x="27" y="983"/>
                  </a:lnTo>
                  <a:lnTo>
                    <a:pt x="26" y="987"/>
                  </a:lnTo>
                  <a:lnTo>
                    <a:pt x="25" y="990"/>
                  </a:lnTo>
                  <a:lnTo>
                    <a:pt x="29" y="995"/>
                  </a:lnTo>
                  <a:lnTo>
                    <a:pt x="31" y="995"/>
                  </a:lnTo>
                  <a:lnTo>
                    <a:pt x="33" y="993"/>
                  </a:lnTo>
                  <a:lnTo>
                    <a:pt x="33" y="993"/>
                  </a:lnTo>
                  <a:lnTo>
                    <a:pt x="38" y="993"/>
                  </a:lnTo>
                  <a:lnTo>
                    <a:pt x="40" y="995"/>
                  </a:lnTo>
                  <a:lnTo>
                    <a:pt x="43" y="998"/>
                  </a:lnTo>
                  <a:lnTo>
                    <a:pt x="44" y="1000"/>
                  </a:lnTo>
                  <a:lnTo>
                    <a:pt x="45" y="1001"/>
                  </a:lnTo>
                  <a:lnTo>
                    <a:pt x="50" y="998"/>
                  </a:lnTo>
                  <a:lnTo>
                    <a:pt x="53" y="996"/>
                  </a:lnTo>
                  <a:lnTo>
                    <a:pt x="55" y="996"/>
                  </a:lnTo>
                  <a:lnTo>
                    <a:pt x="61" y="1000"/>
                  </a:lnTo>
                  <a:lnTo>
                    <a:pt x="64" y="1001"/>
                  </a:lnTo>
                  <a:lnTo>
                    <a:pt x="65" y="1003"/>
                  </a:lnTo>
                  <a:lnTo>
                    <a:pt x="65" y="1005"/>
                  </a:lnTo>
                  <a:lnTo>
                    <a:pt x="64" y="1007"/>
                  </a:lnTo>
                  <a:lnTo>
                    <a:pt x="64" y="1010"/>
                  </a:lnTo>
                  <a:lnTo>
                    <a:pt x="66" y="1014"/>
                  </a:lnTo>
                  <a:lnTo>
                    <a:pt x="68" y="1016"/>
                  </a:lnTo>
                  <a:lnTo>
                    <a:pt x="73" y="1012"/>
                  </a:lnTo>
                  <a:lnTo>
                    <a:pt x="74" y="1011"/>
                  </a:lnTo>
                  <a:lnTo>
                    <a:pt x="76" y="1011"/>
                  </a:lnTo>
                  <a:lnTo>
                    <a:pt x="79" y="1009"/>
                  </a:lnTo>
                  <a:lnTo>
                    <a:pt x="80" y="1007"/>
                  </a:lnTo>
                  <a:lnTo>
                    <a:pt x="82" y="1007"/>
                  </a:lnTo>
                  <a:lnTo>
                    <a:pt x="85" y="1007"/>
                  </a:lnTo>
                  <a:lnTo>
                    <a:pt x="91" y="1007"/>
                  </a:lnTo>
                  <a:lnTo>
                    <a:pt x="99" y="1010"/>
                  </a:lnTo>
                  <a:lnTo>
                    <a:pt x="99" y="1011"/>
                  </a:lnTo>
                  <a:lnTo>
                    <a:pt x="103" y="1015"/>
                  </a:lnTo>
                  <a:lnTo>
                    <a:pt x="104" y="1017"/>
                  </a:lnTo>
                  <a:lnTo>
                    <a:pt x="105" y="1017"/>
                  </a:lnTo>
                  <a:lnTo>
                    <a:pt x="107" y="1019"/>
                  </a:lnTo>
                  <a:lnTo>
                    <a:pt x="110" y="1020"/>
                  </a:lnTo>
                  <a:lnTo>
                    <a:pt x="112" y="1020"/>
                  </a:lnTo>
                  <a:lnTo>
                    <a:pt x="112" y="1021"/>
                  </a:lnTo>
                  <a:lnTo>
                    <a:pt x="113" y="1022"/>
                  </a:lnTo>
                  <a:lnTo>
                    <a:pt x="113" y="1025"/>
                  </a:lnTo>
                  <a:lnTo>
                    <a:pt x="113" y="1032"/>
                  </a:lnTo>
                  <a:lnTo>
                    <a:pt x="112" y="1034"/>
                  </a:lnTo>
                  <a:lnTo>
                    <a:pt x="110" y="1035"/>
                  </a:lnTo>
                  <a:lnTo>
                    <a:pt x="110" y="1037"/>
                  </a:lnTo>
                  <a:lnTo>
                    <a:pt x="110" y="1039"/>
                  </a:lnTo>
                  <a:lnTo>
                    <a:pt x="112" y="1042"/>
                  </a:lnTo>
                  <a:lnTo>
                    <a:pt x="115" y="1047"/>
                  </a:lnTo>
                  <a:lnTo>
                    <a:pt x="115" y="1049"/>
                  </a:lnTo>
                  <a:lnTo>
                    <a:pt x="115" y="1051"/>
                  </a:lnTo>
                  <a:lnTo>
                    <a:pt x="112" y="1057"/>
                  </a:lnTo>
                  <a:lnTo>
                    <a:pt x="110" y="1059"/>
                  </a:lnTo>
                  <a:lnTo>
                    <a:pt x="110" y="1062"/>
                  </a:lnTo>
                  <a:lnTo>
                    <a:pt x="109" y="1065"/>
                  </a:lnTo>
                  <a:lnTo>
                    <a:pt x="110" y="1066"/>
                  </a:lnTo>
                  <a:lnTo>
                    <a:pt x="115" y="1070"/>
                  </a:lnTo>
                  <a:lnTo>
                    <a:pt x="120" y="1074"/>
                  </a:lnTo>
                  <a:lnTo>
                    <a:pt x="121" y="1075"/>
                  </a:lnTo>
                  <a:lnTo>
                    <a:pt x="121" y="1075"/>
                  </a:lnTo>
                  <a:lnTo>
                    <a:pt x="118" y="1081"/>
                  </a:lnTo>
                  <a:lnTo>
                    <a:pt x="118" y="1082"/>
                  </a:lnTo>
                  <a:lnTo>
                    <a:pt x="122" y="1084"/>
                  </a:lnTo>
                  <a:lnTo>
                    <a:pt x="124" y="1087"/>
                  </a:lnTo>
                  <a:lnTo>
                    <a:pt x="126" y="1093"/>
                  </a:lnTo>
                  <a:lnTo>
                    <a:pt x="129" y="1098"/>
                  </a:lnTo>
                  <a:lnTo>
                    <a:pt x="136" y="1103"/>
                  </a:lnTo>
                  <a:lnTo>
                    <a:pt x="141" y="1106"/>
                  </a:lnTo>
                  <a:lnTo>
                    <a:pt x="142" y="1107"/>
                  </a:lnTo>
                  <a:lnTo>
                    <a:pt x="143" y="1108"/>
                  </a:lnTo>
                  <a:lnTo>
                    <a:pt x="142" y="1112"/>
                  </a:lnTo>
                  <a:lnTo>
                    <a:pt x="141" y="1116"/>
                  </a:lnTo>
                  <a:lnTo>
                    <a:pt x="140" y="1119"/>
                  </a:lnTo>
                  <a:lnTo>
                    <a:pt x="142" y="1120"/>
                  </a:lnTo>
                  <a:lnTo>
                    <a:pt x="148" y="1119"/>
                  </a:lnTo>
                  <a:lnTo>
                    <a:pt x="154" y="1121"/>
                  </a:lnTo>
                  <a:lnTo>
                    <a:pt x="162" y="1126"/>
                  </a:lnTo>
                  <a:lnTo>
                    <a:pt x="162" y="1127"/>
                  </a:lnTo>
                  <a:lnTo>
                    <a:pt x="161" y="1129"/>
                  </a:lnTo>
                  <a:lnTo>
                    <a:pt x="162" y="1132"/>
                  </a:lnTo>
                  <a:lnTo>
                    <a:pt x="163" y="1133"/>
                  </a:lnTo>
                  <a:lnTo>
                    <a:pt x="170" y="1138"/>
                  </a:lnTo>
                  <a:lnTo>
                    <a:pt x="170" y="1139"/>
                  </a:lnTo>
                  <a:lnTo>
                    <a:pt x="170" y="1143"/>
                  </a:lnTo>
                  <a:lnTo>
                    <a:pt x="170" y="1144"/>
                  </a:lnTo>
                  <a:lnTo>
                    <a:pt x="168" y="1144"/>
                  </a:lnTo>
                  <a:lnTo>
                    <a:pt x="166" y="1146"/>
                  </a:lnTo>
                  <a:lnTo>
                    <a:pt x="163" y="1148"/>
                  </a:lnTo>
                  <a:lnTo>
                    <a:pt x="161" y="1151"/>
                  </a:lnTo>
                  <a:lnTo>
                    <a:pt x="155" y="1155"/>
                  </a:lnTo>
                  <a:lnTo>
                    <a:pt x="153" y="1157"/>
                  </a:lnTo>
                  <a:lnTo>
                    <a:pt x="149" y="1157"/>
                  </a:lnTo>
                  <a:lnTo>
                    <a:pt x="143" y="1157"/>
                  </a:lnTo>
                  <a:lnTo>
                    <a:pt x="141" y="1154"/>
                  </a:lnTo>
                  <a:lnTo>
                    <a:pt x="140" y="1152"/>
                  </a:lnTo>
                  <a:lnTo>
                    <a:pt x="137" y="1152"/>
                  </a:lnTo>
                  <a:lnTo>
                    <a:pt x="134" y="1151"/>
                  </a:lnTo>
                  <a:lnTo>
                    <a:pt x="129" y="1152"/>
                  </a:lnTo>
                  <a:lnTo>
                    <a:pt x="128" y="1152"/>
                  </a:lnTo>
                  <a:lnTo>
                    <a:pt x="127" y="1155"/>
                  </a:lnTo>
                  <a:lnTo>
                    <a:pt x="126" y="1159"/>
                  </a:lnTo>
                  <a:lnTo>
                    <a:pt x="124" y="1161"/>
                  </a:lnTo>
                  <a:lnTo>
                    <a:pt x="126" y="1163"/>
                  </a:lnTo>
                  <a:lnTo>
                    <a:pt x="127" y="1166"/>
                  </a:lnTo>
                  <a:lnTo>
                    <a:pt x="130" y="1170"/>
                  </a:lnTo>
                  <a:lnTo>
                    <a:pt x="133" y="1173"/>
                  </a:lnTo>
                  <a:lnTo>
                    <a:pt x="134" y="1175"/>
                  </a:lnTo>
                  <a:lnTo>
                    <a:pt x="134" y="1176"/>
                  </a:lnTo>
                  <a:lnTo>
                    <a:pt x="132" y="1178"/>
                  </a:lnTo>
                  <a:lnTo>
                    <a:pt x="133" y="1181"/>
                  </a:lnTo>
                  <a:lnTo>
                    <a:pt x="136" y="1186"/>
                  </a:lnTo>
                  <a:lnTo>
                    <a:pt x="135" y="1187"/>
                  </a:lnTo>
                  <a:lnTo>
                    <a:pt x="134" y="1192"/>
                  </a:lnTo>
                  <a:lnTo>
                    <a:pt x="134" y="1198"/>
                  </a:lnTo>
                  <a:lnTo>
                    <a:pt x="136" y="1200"/>
                  </a:lnTo>
                  <a:lnTo>
                    <a:pt x="137" y="1201"/>
                  </a:lnTo>
                  <a:lnTo>
                    <a:pt x="138" y="1203"/>
                  </a:lnTo>
                  <a:lnTo>
                    <a:pt x="140" y="1208"/>
                  </a:lnTo>
                  <a:lnTo>
                    <a:pt x="140" y="1209"/>
                  </a:lnTo>
                  <a:lnTo>
                    <a:pt x="141" y="1209"/>
                  </a:lnTo>
                  <a:lnTo>
                    <a:pt x="144" y="1211"/>
                  </a:lnTo>
                  <a:lnTo>
                    <a:pt x="147" y="1212"/>
                  </a:lnTo>
                  <a:lnTo>
                    <a:pt x="149" y="1212"/>
                  </a:lnTo>
                  <a:lnTo>
                    <a:pt x="152" y="1212"/>
                  </a:lnTo>
                  <a:lnTo>
                    <a:pt x="155" y="1210"/>
                  </a:lnTo>
                  <a:lnTo>
                    <a:pt x="157" y="1209"/>
                  </a:lnTo>
                  <a:lnTo>
                    <a:pt x="159" y="1200"/>
                  </a:lnTo>
                  <a:lnTo>
                    <a:pt x="160" y="1199"/>
                  </a:lnTo>
                  <a:lnTo>
                    <a:pt x="162" y="1198"/>
                  </a:lnTo>
                  <a:lnTo>
                    <a:pt x="164" y="1198"/>
                  </a:lnTo>
                  <a:lnTo>
                    <a:pt x="168" y="1200"/>
                  </a:lnTo>
                  <a:lnTo>
                    <a:pt x="173" y="1201"/>
                  </a:lnTo>
                  <a:lnTo>
                    <a:pt x="176" y="1201"/>
                  </a:lnTo>
                  <a:lnTo>
                    <a:pt x="184" y="1196"/>
                  </a:lnTo>
                  <a:lnTo>
                    <a:pt x="189" y="1196"/>
                  </a:lnTo>
                  <a:lnTo>
                    <a:pt x="194" y="1197"/>
                  </a:lnTo>
                  <a:lnTo>
                    <a:pt x="199" y="1197"/>
                  </a:lnTo>
                  <a:lnTo>
                    <a:pt x="203" y="1196"/>
                  </a:lnTo>
                  <a:lnTo>
                    <a:pt x="206" y="1198"/>
                  </a:lnTo>
                  <a:lnTo>
                    <a:pt x="209" y="1201"/>
                  </a:lnTo>
                  <a:lnTo>
                    <a:pt x="212" y="1206"/>
                  </a:lnTo>
                  <a:lnTo>
                    <a:pt x="215" y="1215"/>
                  </a:lnTo>
                  <a:lnTo>
                    <a:pt x="224" y="1226"/>
                  </a:lnTo>
                  <a:lnTo>
                    <a:pt x="224" y="1228"/>
                  </a:lnTo>
                  <a:lnTo>
                    <a:pt x="223" y="1229"/>
                  </a:lnTo>
                  <a:lnTo>
                    <a:pt x="219" y="1230"/>
                  </a:lnTo>
                  <a:lnTo>
                    <a:pt x="216" y="1231"/>
                  </a:lnTo>
                  <a:lnTo>
                    <a:pt x="215" y="1233"/>
                  </a:lnTo>
                  <a:lnTo>
                    <a:pt x="216" y="1234"/>
                  </a:lnTo>
                  <a:lnTo>
                    <a:pt x="218" y="1237"/>
                  </a:lnTo>
                  <a:lnTo>
                    <a:pt x="218" y="1241"/>
                  </a:lnTo>
                  <a:lnTo>
                    <a:pt x="218" y="1244"/>
                  </a:lnTo>
                  <a:lnTo>
                    <a:pt x="218" y="1247"/>
                  </a:lnTo>
                  <a:lnTo>
                    <a:pt x="220" y="1248"/>
                  </a:lnTo>
                  <a:lnTo>
                    <a:pt x="220" y="1250"/>
                  </a:lnTo>
                  <a:lnTo>
                    <a:pt x="218" y="1252"/>
                  </a:lnTo>
                  <a:lnTo>
                    <a:pt x="218" y="1252"/>
                  </a:lnTo>
                  <a:lnTo>
                    <a:pt x="219" y="1253"/>
                  </a:lnTo>
                  <a:lnTo>
                    <a:pt x="227" y="1253"/>
                  </a:lnTo>
                  <a:lnTo>
                    <a:pt x="231" y="1255"/>
                  </a:lnTo>
                  <a:lnTo>
                    <a:pt x="234" y="1257"/>
                  </a:lnTo>
                  <a:lnTo>
                    <a:pt x="236" y="1257"/>
                  </a:lnTo>
                  <a:lnTo>
                    <a:pt x="239" y="1256"/>
                  </a:lnTo>
                  <a:lnTo>
                    <a:pt x="243" y="1255"/>
                  </a:lnTo>
                  <a:lnTo>
                    <a:pt x="246" y="1255"/>
                  </a:lnTo>
                  <a:lnTo>
                    <a:pt x="246" y="1257"/>
                  </a:lnTo>
                  <a:lnTo>
                    <a:pt x="247" y="1259"/>
                  </a:lnTo>
                  <a:lnTo>
                    <a:pt x="249" y="1263"/>
                  </a:lnTo>
                  <a:lnTo>
                    <a:pt x="250" y="1263"/>
                  </a:lnTo>
                  <a:lnTo>
                    <a:pt x="252" y="1263"/>
                  </a:lnTo>
                  <a:lnTo>
                    <a:pt x="253" y="1263"/>
                  </a:lnTo>
                  <a:lnTo>
                    <a:pt x="254" y="1264"/>
                  </a:lnTo>
                  <a:lnTo>
                    <a:pt x="253" y="1266"/>
                  </a:lnTo>
                  <a:lnTo>
                    <a:pt x="253" y="1268"/>
                  </a:lnTo>
                  <a:lnTo>
                    <a:pt x="255" y="1270"/>
                  </a:lnTo>
                  <a:lnTo>
                    <a:pt x="256" y="1275"/>
                  </a:lnTo>
                  <a:lnTo>
                    <a:pt x="257" y="1277"/>
                  </a:lnTo>
                  <a:lnTo>
                    <a:pt x="257" y="1279"/>
                  </a:lnTo>
                  <a:lnTo>
                    <a:pt x="257" y="1281"/>
                  </a:lnTo>
                  <a:lnTo>
                    <a:pt x="257" y="1283"/>
                  </a:lnTo>
                  <a:lnTo>
                    <a:pt x="256" y="1285"/>
                  </a:lnTo>
                  <a:lnTo>
                    <a:pt x="257" y="1288"/>
                  </a:lnTo>
                  <a:lnTo>
                    <a:pt x="259" y="1292"/>
                  </a:lnTo>
                  <a:lnTo>
                    <a:pt x="261" y="1294"/>
                  </a:lnTo>
                  <a:lnTo>
                    <a:pt x="262" y="1297"/>
                  </a:lnTo>
                  <a:lnTo>
                    <a:pt x="265" y="1298"/>
                  </a:lnTo>
                  <a:lnTo>
                    <a:pt x="269" y="1295"/>
                  </a:lnTo>
                  <a:lnTo>
                    <a:pt x="272" y="1294"/>
                  </a:lnTo>
                  <a:lnTo>
                    <a:pt x="275" y="1294"/>
                  </a:lnTo>
                  <a:lnTo>
                    <a:pt x="279" y="1295"/>
                  </a:lnTo>
                  <a:lnTo>
                    <a:pt x="281" y="1297"/>
                  </a:lnTo>
                  <a:lnTo>
                    <a:pt x="283" y="1300"/>
                  </a:lnTo>
                  <a:lnTo>
                    <a:pt x="285" y="1301"/>
                  </a:lnTo>
                  <a:lnTo>
                    <a:pt x="287" y="1300"/>
                  </a:lnTo>
                  <a:lnTo>
                    <a:pt x="291" y="1301"/>
                  </a:lnTo>
                  <a:lnTo>
                    <a:pt x="293" y="1304"/>
                  </a:lnTo>
                  <a:lnTo>
                    <a:pt x="295" y="1305"/>
                  </a:lnTo>
                  <a:lnTo>
                    <a:pt x="297" y="1303"/>
                  </a:lnTo>
                  <a:lnTo>
                    <a:pt x="299" y="1301"/>
                  </a:lnTo>
                  <a:lnTo>
                    <a:pt x="307" y="1299"/>
                  </a:lnTo>
                  <a:lnTo>
                    <a:pt x="312" y="1298"/>
                  </a:lnTo>
                  <a:lnTo>
                    <a:pt x="313" y="1297"/>
                  </a:lnTo>
                  <a:lnTo>
                    <a:pt x="315" y="1296"/>
                  </a:lnTo>
                  <a:lnTo>
                    <a:pt x="318" y="1294"/>
                  </a:lnTo>
                  <a:lnTo>
                    <a:pt x="321" y="1295"/>
                  </a:lnTo>
                  <a:lnTo>
                    <a:pt x="323" y="1299"/>
                  </a:lnTo>
                  <a:lnTo>
                    <a:pt x="326" y="1301"/>
                  </a:lnTo>
                  <a:lnTo>
                    <a:pt x="326" y="1305"/>
                  </a:lnTo>
                  <a:lnTo>
                    <a:pt x="329" y="1310"/>
                  </a:lnTo>
                  <a:lnTo>
                    <a:pt x="337" y="1317"/>
                  </a:lnTo>
                  <a:lnTo>
                    <a:pt x="340" y="1319"/>
                  </a:lnTo>
                  <a:lnTo>
                    <a:pt x="343" y="1319"/>
                  </a:lnTo>
                  <a:lnTo>
                    <a:pt x="343" y="1318"/>
                  </a:lnTo>
                  <a:lnTo>
                    <a:pt x="344" y="1317"/>
                  </a:lnTo>
                  <a:lnTo>
                    <a:pt x="344" y="1314"/>
                  </a:lnTo>
                  <a:lnTo>
                    <a:pt x="346" y="1313"/>
                  </a:lnTo>
                  <a:lnTo>
                    <a:pt x="347" y="1313"/>
                  </a:lnTo>
                  <a:lnTo>
                    <a:pt x="353" y="1317"/>
                  </a:lnTo>
                  <a:lnTo>
                    <a:pt x="357" y="1317"/>
                  </a:lnTo>
                  <a:lnTo>
                    <a:pt x="360" y="1317"/>
                  </a:lnTo>
                  <a:lnTo>
                    <a:pt x="364" y="1321"/>
                  </a:lnTo>
                  <a:lnTo>
                    <a:pt x="368" y="1324"/>
                  </a:lnTo>
                  <a:lnTo>
                    <a:pt x="372" y="1324"/>
                  </a:lnTo>
                  <a:lnTo>
                    <a:pt x="374" y="1323"/>
                  </a:lnTo>
                  <a:lnTo>
                    <a:pt x="377" y="1322"/>
                  </a:lnTo>
                  <a:lnTo>
                    <a:pt x="378" y="1324"/>
                  </a:lnTo>
                  <a:lnTo>
                    <a:pt x="379" y="1326"/>
                  </a:lnTo>
                  <a:lnTo>
                    <a:pt x="381" y="1328"/>
                  </a:lnTo>
                  <a:lnTo>
                    <a:pt x="383" y="1328"/>
                  </a:lnTo>
                  <a:lnTo>
                    <a:pt x="385" y="1328"/>
                  </a:lnTo>
                  <a:lnTo>
                    <a:pt x="391" y="1332"/>
                  </a:lnTo>
                  <a:lnTo>
                    <a:pt x="396" y="1337"/>
                  </a:lnTo>
                  <a:lnTo>
                    <a:pt x="399" y="1337"/>
                  </a:lnTo>
                  <a:lnTo>
                    <a:pt x="401" y="1335"/>
                  </a:lnTo>
                  <a:lnTo>
                    <a:pt x="404" y="1335"/>
                  </a:lnTo>
                  <a:lnTo>
                    <a:pt x="405" y="1336"/>
                  </a:lnTo>
                  <a:lnTo>
                    <a:pt x="406" y="1338"/>
                  </a:lnTo>
                  <a:lnTo>
                    <a:pt x="405" y="1340"/>
                  </a:lnTo>
                  <a:lnTo>
                    <a:pt x="405" y="1343"/>
                  </a:lnTo>
                  <a:lnTo>
                    <a:pt x="407" y="1346"/>
                  </a:lnTo>
                  <a:lnTo>
                    <a:pt x="407" y="1349"/>
                  </a:lnTo>
                  <a:lnTo>
                    <a:pt x="406" y="1352"/>
                  </a:lnTo>
                  <a:lnTo>
                    <a:pt x="405" y="1354"/>
                  </a:lnTo>
                  <a:lnTo>
                    <a:pt x="402" y="1358"/>
                  </a:lnTo>
                  <a:lnTo>
                    <a:pt x="399" y="1361"/>
                  </a:lnTo>
                  <a:lnTo>
                    <a:pt x="395" y="1362"/>
                  </a:lnTo>
                  <a:lnTo>
                    <a:pt x="393" y="1364"/>
                  </a:lnTo>
                  <a:lnTo>
                    <a:pt x="394" y="1366"/>
                  </a:lnTo>
                  <a:lnTo>
                    <a:pt x="395" y="1368"/>
                  </a:lnTo>
                  <a:lnTo>
                    <a:pt x="398" y="1370"/>
                  </a:lnTo>
                  <a:lnTo>
                    <a:pt x="402" y="1372"/>
                  </a:lnTo>
                  <a:lnTo>
                    <a:pt x="403" y="1373"/>
                  </a:lnTo>
                  <a:lnTo>
                    <a:pt x="402" y="1373"/>
                  </a:lnTo>
                  <a:lnTo>
                    <a:pt x="400" y="1374"/>
                  </a:lnTo>
                  <a:lnTo>
                    <a:pt x="396" y="1373"/>
                  </a:lnTo>
                  <a:lnTo>
                    <a:pt x="395" y="1374"/>
                  </a:lnTo>
                  <a:lnTo>
                    <a:pt x="394" y="1377"/>
                  </a:lnTo>
                  <a:lnTo>
                    <a:pt x="392" y="1380"/>
                  </a:lnTo>
                  <a:lnTo>
                    <a:pt x="391" y="1384"/>
                  </a:lnTo>
                  <a:lnTo>
                    <a:pt x="395" y="1385"/>
                  </a:lnTo>
                  <a:lnTo>
                    <a:pt x="397" y="1386"/>
                  </a:lnTo>
                  <a:lnTo>
                    <a:pt x="398" y="1389"/>
                  </a:lnTo>
                  <a:lnTo>
                    <a:pt x="399" y="1392"/>
                  </a:lnTo>
                  <a:lnTo>
                    <a:pt x="399" y="1395"/>
                  </a:lnTo>
                  <a:lnTo>
                    <a:pt x="398" y="1396"/>
                  </a:lnTo>
                  <a:lnTo>
                    <a:pt x="398" y="1398"/>
                  </a:lnTo>
                  <a:lnTo>
                    <a:pt x="398" y="1398"/>
                  </a:lnTo>
                  <a:lnTo>
                    <a:pt x="400" y="1399"/>
                  </a:lnTo>
                  <a:lnTo>
                    <a:pt x="401" y="1400"/>
                  </a:lnTo>
                  <a:lnTo>
                    <a:pt x="401" y="1401"/>
                  </a:lnTo>
                  <a:lnTo>
                    <a:pt x="399" y="1404"/>
                  </a:lnTo>
                  <a:lnTo>
                    <a:pt x="396" y="1411"/>
                  </a:lnTo>
                  <a:lnTo>
                    <a:pt x="395" y="1414"/>
                  </a:lnTo>
                  <a:lnTo>
                    <a:pt x="395" y="1417"/>
                  </a:lnTo>
                  <a:lnTo>
                    <a:pt x="394" y="1420"/>
                  </a:lnTo>
                  <a:lnTo>
                    <a:pt x="392" y="1420"/>
                  </a:lnTo>
                  <a:lnTo>
                    <a:pt x="383" y="1420"/>
                  </a:lnTo>
                  <a:lnTo>
                    <a:pt x="376" y="1420"/>
                  </a:lnTo>
                  <a:lnTo>
                    <a:pt x="373" y="1419"/>
                  </a:lnTo>
                  <a:lnTo>
                    <a:pt x="368" y="1419"/>
                  </a:lnTo>
                  <a:lnTo>
                    <a:pt x="365" y="1420"/>
                  </a:lnTo>
                  <a:lnTo>
                    <a:pt x="362" y="1426"/>
                  </a:lnTo>
                  <a:lnTo>
                    <a:pt x="359" y="1428"/>
                  </a:lnTo>
                  <a:lnTo>
                    <a:pt x="355" y="1430"/>
                  </a:lnTo>
                  <a:lnTo>
                    <a:pt x="351" y="1431"/>
                  </a:lnTo>
                  <a:lnTo>
                    <a:pt x="348" y="1432"/>
                  </a:lnTo>
                  <a:lnTo>
                    <a:pt x="347" y="1437"/>
                  </a:lnTo>
                  <a:lnTo>
                    <a:pt x="347" y="1440"/>
                  </a:lnTo>
                  <a:lnTo>
                    <a:pt x="346" y="1442"/>
                  </a:lnTo>
                  <a:lnTo>
                    <a:pt x="346" y="1443"/>
                  </a:lnTo>
                  <a:lnTo>
                    <a:pt x="345" y="1444"/>
                  </a:lnTo>
                  <a:lnTo>
                    <a:pt x="346" y="1445"/>
                  </a:lnTo>
                  <a:lnTo>
                    <a:pt x="346" y="1445"/>
                  </a:lnTo>
                  <a:lnTo>
                    <a:pt x="348" y="1446"/>
                  </a:lnTo>
                  <a:lnTo>
                    <a:pt x="348" y="1447"/>
                  </a:lnTo>
                  <a:lnTo>
                    <a:pt x="348" y="1448"/>
                  </a:lnTo>
                  <a:lnTo>
                    <a:pt x="346" y="1449"/>
                  </a:lnTo>
                  <a:lnTo>
                    <a:pt x="345" y="1451"/>
                  </a:lnTo>
                  <a:lnTo>
                    <a:pt x="345" y="1453"/>
                  </a:lnTo>
                  <a:lnTo>
                    <a:pt x="346" y="1454"/>
                  </a:lnTo>
                  <a:lnTo>
                    <a:pt x="354" y="1451"/>
                  </a:lnTo>
                  <a:lnTo>
                    <a:pt x="357" y="1448"/>
                  </a:lnTo>
                  <a:lnTo>
                    <a:pt x="363" y="1447"/>
                  </a:lnTo>
                  <a:lnTo>
                    <a:pt x="362" y="1448"/>
                  </a:lnTo>
                  <a:lnTo>
                    <a:pt x="359" y="1449"/>
                  </a:lnTo>
                  <a:lnTo>
                    <a:pt x="356" y="1452"/>
                  </a:lnTo>
                  <a:lnTo>
                    <a:pt x="360" y="1452"/>
                  </a:lnTo>
                  <a:lnTo>
                    <a:pt x="368" y="1451"/>
                  </a:lnTo>
                  <a:lnTo>
                    <a:pt x="372" y="1446"/>
                  </a:lnTo>
                  <a:lnTo>
                    <a:pt x="377" y="1447"/>
                  </a:lnTo>
                  <a:lnTo>
                    <a:pt x="379" y="1450"/>
                  </a:lnTo>
                  <a:lnTo>
                    <a:pt x="380" y="1454"/>
                  </a:lnTo>
                  <a:lnTo>
                    <a:pt x="380" y="1456"/>
                  </a:lnTo>
                  <a:lnTo>
                    <a:pt x="379" y="1457"/>
                  </a:lnTo>
                  <a:lnTo>
                    <a:pt x="374" y="1458"/>
                  </a:lnTo>
                  <a:lnTo>
                    <a:pt x="364" y="1463"/>
                  </a:lnTo>
                  <a:lnTo>
                    <a:pt x="359" y="1465"/>
                  </a:lnTo>
                  <a:lnTo>
                    <a:pt x="353" y="1467"/>
                  </a:lnTo>
                  <a:lnTo>
                    <a:pt x="354" y="1472"/>
                  </a:lnTo>
                  <a:lnTo>
                    <a:pt x="355" y="1475"/>
                  </a:lnTo>
                  <a:lnTo>
                    <a:pt x="350" y="1474"/>
                  </a:lnTo>
                  <a:lnTo>
                    <a:pt x="346" y="1473"/>
                  </a:lnTo>
                  <a:lnTo>
                    <a:pt x="344" y="1473"/>
                  </a:lnTo>
                  <a:lnTo>
                    <a:pt x="338" y="1477"/>
                  </a:lnTo>
                  <a:lnTo>
                    <a:pt x="335" y="1476"/>
                  </a:lnTo>
                  <a:lnTo>
                    <a:pt x="332" y="1476"/>
                  </a:lnTo>
                  <a:lnTo>
                    <a:pt x="333" y="1481"/>
                  </a:lnTo>
                  <a:lnTo>
                    <a:pt x="336" y="1486"/>
                  </a:lnTo>
                  <a:lnTo>
                    <a:pt x="338" y="1488"/>
                  </a:lnTo>
                  <a:lnTo>
                    <a:pt x="342" y="1487"/>
                  </a:lnTo>
                  <a:lnTo>
                    <a:pt x="349" y="1494"/>
                  </a:lnTo>
                  <a:lnTo>
                    <a:pt x="354" y="1501"/>
                  </a:lnTo>
                  <a:lnTo>
                    <a:pt x="352" y="1502"/>
                  </a:lnTo>
                  <a:lnTo>
                    <a:pt x="349" y="1501"/>
                  </a:lnTo>
                  <a:lnTo>
                    <a:pt x="344" y="1501"/>
                  </a:lnTo>
                  <a:lnTo>
                    <a:pt x="343" y="1505"/>
                  </a:lnTo>
                  <a:lnTo>
                    <a:pt x="342" y="1508"/>
                  </a:lnTo>
                  <a:lnTo>
                    <a:pt x="341" y="1506"/>
                  </a:lnTo>
                  <a:lnTo>
                    <a:pt x="342" y="1504"/>
                  </a:lnTo>
                  <a:lnTo>
                    <a:pt x="339" y="1503"/>
                  </a:lnTo>
                  <a:lnTo>
                    <a:pt x="337" y="1505"/>
                  </a:lnTo>
                  <a:lnTo>
                    <a:pt x="333" y="1515"/>
                  </a:lnTo>
                  <a:lnTo>
                    <a:pt x="328" y="1521"/>
                  </a:lnTo>
                  <a:lnTo>
                    <a:pt x="327" y="1525"/>
                  </a:lnTo>
                  <a:lnTo>
                    <a:pt x="326" y="1528"/>
                  </a:lnTo>
                  <a:lnTo>
                    <a:pt x="327" y="1529"/>
                  </a:lnTo>
                  <a:lnTo>
                    <a:pt x="329" y="1529"/>
                  </a:lnTo>
                  <a:lnTo>
                    <a:pt x="329" y="1531"/>
                  </a:lnTo>
                  <a:lnTo>
                    <a:pt x="327" y="1533"/>
                  </a:lnTo>
                  <a:lnTo>
                    <a:pt x="315" y="1536"/>
                  </a:lnTo>
                  <a:lnTo>
                    <a:pt x="314" y="1538"/>
                  </a:lnTo>
                  <a:lnTo>
                    <a:pt x="310" y="1536"/>
                  </a:lnTo>
                  <a:lnTo>
                    <a:pt x="306" y="1533"/>
                  </a:lnTo>
                  <a:lnTo>
                    <a:pt x="303" y="1531"/>
                  </a:lnTo>
                  <a:lnTo>
                    <a:pt x="301" y="1532"/>
                  </a:lnTo>
                  <a:lnTo>
                    <a:pt x="298" y="1533"/>
                  </a:lnTo>
                  <a:lnTo>
                    <a:pt x="299" y="1535"/>
                  </a:lnTo>
                  <a:lnTo>
                    <a:pt x="301" y="1535"/>
                  </a:lnTo>
                  <a:lnTo>
                    <a:pt x="305" y="1537"/>
                  </a:lnTo>
                  <a:lnTo>
                    <a:pt x="303" y="1539"/>
                  </a:lnTo>
                  <a:lnTo>
                    <a:pt x="295" y="1542"/>
                  </a:lnTo>
                  <a:lnTo>
                    <a:pt x="295" y="1544"/>
                  </a:lnTo>
                  <a:lnTo>
                    <a:pt x="296" y="1545"/>
                  </a:lnTo>
                  <a:lnTo>
                    <a:pt x="305" y="1547"/>
                  </a:lnTo>
                  <a:lnTo>
                    <a:pt x="314" y="1552"/>
                  </a:lnTo>
                  <a:lnTo>
                    <a:pt x="316" y="1555"/>
                  </a:lnTo>
                  <a:lnTo>
                    <a:pt x="318" y="1560"/>
                  </a:lnTo>
                  <a:lnTo>
                    <a:pt x="320" y="1562"/>
                  </a:lnTo>
                  <a:lnTo>
                    <a:pt x="322" y="1564"/>
                  </a:lnTo>
                  <a:lnTo>
                    <a:pt x="325" y="1565"/>
                  </a:lnTo>
                  <a:lnTo>
                    <a:pt x="329" y="1566"/>
                  </a:lnTo>
                  <a:lnTo>
                    <a:pt x="334" y="1564"/>
                  </a:lnTo>
                  <a:lnTo>
                    <a:pt x="344" y="1576"/>
                  </a:lnTo>
                  <a:lnTo>
                    <a:pt x="349" y="1578"/>
                  </a:lnTo>
                  <a:lnTo>
                    <a:pt x="359" y="1581"/>
                  </a:lnTo>
                  <a:lnTo>
                    <a:pt x="362" y="1582"/>
                  </a:lnTo>
                  <a:lnTo>
                    <a:pt x="381" y="1599"/>
                  </a:lnTo>
                  <a:lnTo>
                    <a:pt x="387" y="1607"/>
                  </a:lnTo>
                  <a:lnTo>
                    <a:pt x="398" y="1618"/>
                  </a:lnTo>
                  <a:lnTo>
                    <a:pt x="402" y="1620"/>
                  </a:lnTo>
                  <a:lnTo>
                    <a:pt x="403" y="1618"/>
                  </a:lnTo>
                  <a:lnTo>
                    <a:pt x="405" y="1615"/>
                  </a:lnTo>
                  <a:lnTo>
                    <a:pt x="407" y="1614"/>
                  </a:lnTo>
                  <a:lnTo>
                    <a:pt x="414" y="1615"/>
                  </a:lnTo>
                  <a:lnTo>
                    <a:pt x="419" y="1617"/>
                  </a:lnTo>
                  <a:lnTo>
                    <a:pt x="423" y="1615"/>
                  </a:lnTo>
                  <a:lnTo>
                    <a:pt x="428" y="1618"/>
                  </a:lnTo>
                  <a:lnTo>
                    <a:pt x="433" y="1620"/>
                  </a:lnTo>
                  <a:lnTo>
                    <a:pt x="437" y="1622"/>
                  </a:lnTo>
                  <a:lnTo>
                    <a:pt x="446" y="1624"/>
                  </a:lnTo>
                  <a:lnTo>
                    <a:pt x="449" y="1626"/>
                  </a:lnTo>
                  <a:lnTo>
                    <a:pt x="453" y="1630"/>
                  </a:lnTo>
                  <a:lnTo>
                    <a:pt x="468" y="1631"/>
                  </a:lnTo>
                  <a:lnTo>
                    <a:pt x="469" y="1630"/>
                  </a:lnTo>
                  <a:lnTo>
                    <a:pt x="470" y="1630"/>
                  </a:lnTo>
                  <a:lnTo>
                    <a:pt x="475" y="1629"/>
                  </a:lnTo>
                  <a:lnTo>
                    <a:pt x="480" y="1629"/>
                  </a:lnTo>
                  <a:lnTo>
                    <a:pt x="484" y="1632"/>
                  </a:lnTo>
                  <a:lnTo>
                    <a:pt x="487" y="1632"/>
                  </a:lnTo>
                  <a:lnTo>
                    <a:pt x="491" y="1631"/>
                  </a:lnTo>
                  <a:lnTo>
                    <a:pt x="494" y="1633"/>
                  </a:lnTo>
                  <a:lnTo>
                    <a:pt x="498" y="1635"/>
                  </a:lnTo>
                  <a:lnTo>
                    <a:pt x="498" y="1637"/>
                  </a:lnTo>
                  <a:lnTo>
                    <a:pt x="501" y="1639"/>
                  </a:lnTo>
                  <a:lnTo>
                    <a:pt x="509" y="1643"/>
                  </a:lnTo>
                  <a:lnTo>
                    <a:pt x="516" y="1645"/>
                  </a:lnTo>
                  <a:lnTo>
                    <a:pt x="518" y="1647"/>
                  </a:lnTo>
                  <a:lnTo>
                    <a:pt x="523" y="1650"/>
                  </a:lnTo>
                  <a:lnTo>
                    <a:pt x="524" y="1650"/>
                  </a:lnTo>
                  <a:lnTo>
                    <a:pt x="523" y="1651"/>
                  </a:lnTo>
                  <a:lnTo>
                    <a:pt x="522" y="1653"/>
                  </a:lnTo>
                  <a:lnTo>
                    <a:pt x="522" y="1655"/>
                  </a:lnTo>
                  <a:lnTo>
                    <a:pt x="522" y="1656"/>
                  </a:lnTo>
                  <a:lnTo>
                    <a:pt x="524" y="1657"/>
                  </a:lnTo>
                  <a:lnTo>
                    <a:pt x="529" y="1658"/>
                  </a:lnTo>
                  <a:lnTo>
                    <a:pt x="530" y="1656"/>
                  </a:lnTo>
                  <a:lnTo>
                    <a:pt x="533" y="1655"/>
                  </a:lnTo>
                  <a:lnTo>
                    <a:pt x="537" y="1654"/>
                  </a:lnTo>
                  <a:lnTo>
                    <a:pt x="540" y="1651"/>
                  </a:lnTo>
                  <a:lnTo>
                    <a:pt x="546" y="1650"/>
                  </a:lnTo>
                  <a:lnTo>
                    <a:pt x="548" y="1650"/>
                  </a:lnTo>
                  <a:lnTo>
                    <a:pt x="551" y="1650"/>
                  </a:lnTo>
                  <a:lnTo>
                    <a:pt x="552" y="1651"/>
                  </a:lnTo>
                  <a:lnTo>
                    <a:pt x="554" y="1655"/>
                  </a:lnTo>
                  <a:lnTo>
                    <a:pt x="557" y="1650"/>
                  </a:lnTo>
                  <a:lnTo>
                    <a:pt x="558" y="1649"/>
                  </a:lnTo>
                  <a:lnTo>
                    <a:pt x="560" y="1650"/>
                  </a:lnTo>
                  <a:lnTo>
                    <a:pt x="564" y="1652"/>
                  </a:lnTo>
                  <a:lnTo>
                    <a:pt x="567" y="1653"/>
                  </a:lnTo>
                  <a:lnTo>
                    <a:pt x="568" y="1654"/>
                  </a:lnTo>
                  <a:lnTo>
                    <a:pt x="573" y="1659"/>
                  </a:lnTo>
                  <a:lnTo>
                    <a:pt x="580" y="1659"/>
                  </a:lnTo>
                  <a:lnTo>
                    <a:pt x="583" y="1659"/>
                  </a:lnTo>
                  <a:lnTo>
                    <a:pt x="584" y="1661"/>
                  </a:lnTo>
                  <a:lnTo>
                    <a:pt x="585" y="1661"/>
                  </a:lnTo>
                  <a:lnTo>
                    <a:pt x="584" y="1666"/>
                  </a:lnTo>
                  <a:lnTo>
                    <a:pt x="582" y="1672"/>
                  </a:lnTo>
                  <a:lnTo>
                    <a:pt x="582" y="1673"/>
                  </a:lnTo>
                  <a:lnTo>
                    <a:pt x="585" y="1675"/>
                  </a:lnTo>
                  <a:lnTo>
                    <a:pt x="589" y="1677"/>
                  </a:lnTo>
                  <a:lnTo>
                    <a:pt x="591" y="1679"/>
                  </a:lnTo>
                  <a:lnTo>
                    <a:pt x="592" y="1680"/>
                  </a:lnTo>
                  <a:lnTo>
                    <a:pt x="595" y="1682"/>
                  </a:lnTo>
                  <a:lnTo>
                    <a:pt x="599" y="1682"/>
                  </a:lnTo>
                  <a:lnTo>
                    <a:pt x="600" y="1682"/>
                  </a:lnTo>
                  <a:lnTo>
                    <a:pt x="602" y="1683"/>
                  </a:lnTo>
                  <a:lnTo>
                    <a:pt x="607" y="1686"/>
                  </a:lnTo>
                  <a:lnTo>
                    <a:pt x="608" y="1686"/>
                  </a:lnTo>
                  <a:lnTo>
                    <a:pt x="611" y="1688"/>
                  </a:lnTo>
                  <a:lnTo>
                    <a:pt x="611" y="1690"/>
                  </a:lnTo>
                  <a:lnTo>
                    <a:pt x="612" y="1690"/>
                  </a:lnTo>
                  <a:lnTo>
                    <a:pt x="613" y="1690"/>
                  </a:lnTo>
                  <a:lnTo>
                    <a:pt x="615" y="1689"/>
                  </a:lnTo>
                  <a:lnTo>
                    <a:pt x="617" y="1690"/>
                  </a:lnTo>
                  <a:lnTo>
                    <a:pt x="620" y="1692"/>
                  </a:lnTo>
                  <a:lnTo>
                    <a:pt x="624" y="1695"/>
                  </a:lnTo>
                  <a:lnTo>
                    <a:pt x="625" y="1698"/>
                  </a:lnTo>
                  <a:lnTo>
                    <a:pt x="626" y="1699"/>
                  </a:lnTo>
                  <a:lnTo>
                    <a:pt x="628" y="1700"/>
                  </a:lnTo>
                  <a:lnTo>
                    <a:pt x="630" y="1702"/>
                  </a:lnTo>
                  <a:lnTo>
                    <a:pt x="632" y="1705"/>
                  </a:lnTo>
                  <a:lnTo>
                    <a:pt x="634" y="1711"/>
                  </a:lnTo>
                  <a:lnTo>
                    <a:pt x="636" y="1712"/>
                  </a:lnTo>
                  <a:lnTo>
                    <a:pt x="642" y="1714"/>
                  </a:lnTo>
                  <a:lnTo>
                    <a:pt x="644" y="1715"/>
                  </a:lnTo>
                  <a:lnTo>
                    <a:pt x="651" y="1716"/>
                  </a:lnTo>
                  <a:lnTo>
                    <a:pt x="653" y="1715"/>
                  </a:lnTo>
                  <a:lnTo>
                    <a:pt x="656" y="1710"/>
                  </a:lnTo>
                  <a:lnTo>
                    <a:pt x="659" y="1705"/>
                  </a:lnTo>
                  <a:lnTo>
                    <a:pt x="662" y="1703"/>
                  </a:lnTo>
                  <a:lnTo>
                    <a:pt x="667" y="1701"/>
                  </a:lnTo>
                  <a:lnTo>
                    <a:pt x="670" y="1699"/>
                  </a:lnTo>
                  <a:lnTo>
                    <a:pt x="671" y="1696"/>
                  </a:lnTo>
                  <a:lnTo>
                    <a:pt x="674" y="1691"/>
                  </a:lnTo>
                  <a:lnTo>
                    <a:pt x="676" y="1688"/>
                  </a:lnTo>
                  <a:lnTo>
                    <a:pt x="672" y="1686"/>
                  </a:lnTo>
                  <a:lnTo>
                    <a:pt x="671" y="1685"/>
                  </a:lnTo>
                  <a:lnTo>
                    <a:pt x="669" y="1684"/>
                  </a:lnTo>
                  <a:lnTo>
                    <a:pt x="667" y="1678"/>
                  </a:lnTo>
                  <a:lnTo>
                    <a:pt x="664" y="1674"/>
                  </a:lnTo>
                  <a:lnTo>
                    <a:pt x="660" y="1667"/>
                  </a:lnTo>
                  <a:lnTo>
                    <a:pt x="652" y="1655"/>
                  </a:lnTo>
                  <a:lnTo>
                    <a:pt x="650" y="1654"/>
                  </a:lnTo>
                  <a:lnTo>
                    <a:pt x="648" y="1653"/>
                  </a:lnTo>
                  <a:lnTo>
                    <a:pt x="648" y="1647"/>
                  </a:lnTo>
                  <a:lnTo>
                    <a:pt x="646" y="1643"/>
                  </a:lnTo>
                  <a:lnTo>
                    <a:pt x="642" y="1640"/>
                  </a:lnTo>
                  <a:lnTo>
                    <a:pt x="641" y="1639"/>
                  </a:lnTo>
                  <a:lnTo>
                    <a:pt x="640" y="1637"/>
                  </a:lnTo>
                  <a:lnTo>
                    <a:pt x="642" y="1630"/>
                  </a:lnTo>
                  <a:lnTo>
                    <a:pt x="642" y="1627"/>
                  </a:lnTo>
                  <a:lnTo>
                    <a:pt x="641" y="1622"/>
                  </a:lnTo>
                  <a:lnTo>
                    <a:pt x="642" y="1617"/>
                  </a:lnTo>
                  <a:lnTo>
                    <a:pt x="643" y="1609"/>
                  </a:lnTo>
                  <a:lnTo>
                    <a:pt x="646" y="1604"/>
                  </a:lnTo>
                  <a:lnTo>
                    <a:pt x="646" y="1600"/>
                  </a:lnTo>
                  <a:lnTo>
                    <a:pt x="643" y="1602"/>
                  </a:lnTo>
                  <a:lnTo>
                    <a:pt x="640" y="1615"/>
                  </a:lnTo>
                  <a:lnTo>
                    <a:pt x="639" y="1604"/>
                  </a:lnTo>
                  <a:lnTo>
                    <a:pt x="637" y="1595"/>
                  </a:lnTo>
                  <a:lnTo>
                    <a:pt x="635" y="1590"/>
                  </a:lnTo>
                  <a:lnTo>
                    <a:pt x="633" y="1587"/>
                  </a:lnTo>
                  <a:lnTo>
                    <a:pt x="630" y="1584"/>
                  </a:lnTo>
                  <a:lnTo>
                    <a:pt x="626" y="1580"/>
                  </a:lnTo>
                  <a:lnTo>
                    <a:pt x="623" y="1578"/>
                  </a:lnTo>
                  <a:lnTo>
                    <a:pt x="618" y="1576"/>
                  </a:lnTo>
                  <a:lnTo>
                    <a:pt x="617" y="1575"/>
                  </a:lnTo>
                  <a:lnTo>
                    <a:pt x="616" y="1573"/>
                  </a:lnTo>
                  <a:lnTo>
                    <a:pt x="617" y="1570"/>
                  </a:lnTo>
                  <a:lnTo>
                    <a:pt x="618" y="1566"/>
                  </a:lnTo>
                  <a:lnTo>
                    <a:pt x="620" y="1563"/>
                  </a:lnTo>
                  <a:lnTo>
                    <a:pt x="624" y="1560"/>
                  </a:lnTo>
                  <a:lnTo>
                    <a:pt x="625" y="1558"/>
                  </a:lnTo>
                  <a:lnTo>
                    <a:pt x="626" y="1556"/>
                  </a:lnTo>
                  <a:lnTo>
                    <a:pt x="626" y="1558"/>
                  </a:lnTo>
                  <a:lnTo>
                    <a:pt x="628" y="1558"/>
                  </a:lnTo>
                  <a:lnTo>
                    <a:pt x="629" y="1555"/>
                  </a:lnTo>
                  <a:lnTo>
                    <a:pt x="631" y="1552"/>
                  </a:lnTo>
                  <a:lnTo>
                    <a:pt x="633" y="1549"/>
                  </a:lnTo>
                  <a:lnTo>
                    <a:pt x="635" y="1544"/>
                  </a:lnTo>
                  <a:lnTo>
                    <a:pt x="637" y="1541"/>
                  </a:lnTo>
                  <a:lnTo>
                    <a:pt x="638" y="1537"/>
                  </a:lnTo>
                  <a:lnTo>
                    <a:pt x="639" y="1532"/>
                  </a:lnTo>
                  <a:lnTo>
                    <a:pt x="640" y="1531"/>
                  </a:lnTo>
                  <a:lnTo>
                    <a:pt x="641" y="1530"/>
                  </a:lnTo>
                  <a:lnTo>
                    <a:pt x="642" y="1529"/>
                  </a:lnTo>
                  <a:lnTo>
                    <a:pt x="642" y="1527"/>
                  </a:lnTo>
                  <a:lnTo>
                    <a:pt x="642" y="1523"/>
                  </a:lnTo>
                  <a:lnTo>
                    <a:pt x="640" y="1520"/>
                  </a:lnTo>
                  <a:lnTo>
                    <a:pt x="641" y="1519"/>
                  </a:lnTo>
                  <a:lnTo>
                    <a:pt x="642" y="1520"/>
                  </a:lnTo>
                  <a:lnTo>
                    <a:pt x="643" y="1522"/>
                  </a:lnTo>
                  <a:lnTo>
                    <a:pt x="646" y="1524"/>
                  </a:lnTo>
                  <a:lnTo>
                    <a:pt x="646" y="1521"/>
                  </a:lnTo>
                  <a:lnTo>
                    <a:pt x="648" y="1519"/>
                  </a:lnTo>
                  <a:lnTo>
                    <a:pt x="650" y="1521"/>
                  </a:lnTo>
                  <a:lnTo>
                    <a:pt x="652" y="1521"/>
                  </a:lnTo>
                  <a:lnTo>
                    <a:pt x="659" y="1518"/>
                  </a:lnTo>
                  <a:lnTo>
                    <a:pt x="663" y="1517"/>
                  </a:lnTo>
                  <a:lnTo>
                    <a:pt x="666" y="1515"/>
                  </a:lnTo>
                  <a:lnTo>
                    <a:pt x="673" y="1508"/>
                  </a:lnTo>
                  <a:lnTo>
                    <a:pt x="674" y="1508"/>
                  </a:lnTo>
                  <a:lnTo>
                    <a:pt x="676" y="1508"/>
                  </a:lnTo>
                  <a:lnTo>
                    <a:pt x="678" y="1510"/>
                  </a:lnTo>
                  <a:lnTo>
                    <a:pt x="679" y="1510"/>
                  </a:lnTo>
                  <a:lnTo>
                    <a:pt x="680" y="1510"/>
                  </a:lnTo>
                  <a:lnTo>
                    <a:pt x="681" y="1509"/>
                  </a:lnTo>
                  <a:lnTo>
                    <a:pt x="680" y="1506"/>
                  </a:lnTo>
                  <a:lnTo>
                    <a:pt x="679" y="1504"/>
                  </a:lnTo>
                  <a:lnTo>
                    <a:pt x="679" y="1501"/>
                  </a:lnTo>
                  <a:lnTo>
                    <a:pt x="681" y="1500"/>
                  </a:lnTo>
                  <a:lnTo>
                    <a:pt x="683" y="1500"/>
                  </a:lnTo>
                  <a:lnTo>
                    <a:pt x="692" y="1497"/>
                  </a:lnTo>
                  <a:lnTo>
                    <a:pt x="693" y="1495"/>
                  </a:lnTo>
                  <a:lnTo>
                    <a:pt x="693" y="1493"/>
                  </a:lnTo>
                  <a:lnTo>
                    <a:pt x="697" y="1492"/>
                  </a:lnTo>
                  <a:lnTo>
                    <a:pt x="697" y="1489"/>
                  </a:lnTo>
                  <a:lnTo>
                    <a:pt x="695" y="1489"/>
                  </a:lnTo>
                  <a:lnTo>
                    <a:pt x="688" y="1485"/>
                  </a:lnTo>
                  <a:lnTo>
                    <a:pt x="682" y="1482"/>
                  </a:lnTo>
                  <a:lnTo>
                    <a:pt x="677" y="1479"/>
                  </a:lnTo>
                  <a:lnTo>
                    <a:pt x="676" y="1478"/>
                  </a:lnTo>
                  <a:lnTo>
                    <a:pt x="675" y="1477"/>
                  </a:lnTo>
                  <a:lnTo>
                    <a:pt x="674" y="1475"/>
                  </a:lnTo>
                  <a:lnTo>
                    <a:pt x="674" y="1473"/>
                  </a:lnTo>
                  <a:lnTo>
                    <a:pt x="674" y="1472"/>
                  </a:lnTo>
                  <a:lnTo>
                    <a:pt x="676" y="1470"/>
                  </a:lnTo>
                  <a:lnTo>
                    <a:pt x="677" y="1470"/>
                  </a:lnTo>
                  <a:lnTo>
                    <a:pt x="678" y="1470"/>
                  </a:lnTo>
                  <a:lnTo>
                    <a:pt x="680" y="1471"/>
                  </a:lnTo>
                  <a:lnTo>
                    <a:pt x="682" y="1472"/>
                  </a:lnTo>
                  <a:lnTo>
                    <a:pt x="685" y="1473"/>
                  </a:lnTo>
                  <a:lnTo>
                    <a:pt x="688" y="1472"/>
                  </a:lnTo>
                  <a:lnTo>
                    <a:pt x="688" y="1469"/>
                  </a:lnTo>
                  <a:lnTo>
                    <a:pt x="684" y="1461"/>
                  </a:lnTo>
                  <a:lnTo>
                    <a:pt x="680" y="1454"/>
                  </a:lnTo>
                  <a:lnTo>
                    <a:pt x="677" y="1447"/>
                  </a:lnTo>
                  <a:lnTo>
                    <a:pt x="675" y="1444"/>
                  </a:lnTo>
                  <a:lnTo>
                    <a:pt x="671" y="1437"/>
                  </a:lnTo>
                  <a:lnTo>
                    <a:pt x="666" y="1431"/>
                  </a:lnTo>
                  <a:lnTo>
                    <a:pt x="663" y="1426"/>
                  </a:lnTo>
                  <a:lnTo>
                    <a:pt x="661" y="1424"/>
                  </a:lnTo>
                  <a:lnTo>
                    <a:pt x="655" y="1423"/>
                  </a:lnTo>
                  <a:lnTo>
                    <a:pt x="645" y="1422"/>
                  </a:lnTo>
                  <a:lnTo>
                    <a:pt x="641" y="1421"/>
                  </a:lnTo>
                  <a:lnTo>
                    <a:pt x="638" y="1423"/>
                  </a:lnTo>
                  <a:lnTo>
                    <a:pt x="635" y="1425"/>
                  </a:lnTo>
                  <a:lnTo>
                    <a:pt x="632" y="1422"/>
                  </a:lnTo>
                  <a:lnTo>
                    <a:pt x="630" y="1418"/>
                  </a:lnTo>
                  <a:lnTo>
                    <a:pt x="628" y="1415"/>
                  </a:lnTo>
                  <a:lnTo>
                    <a:pt x="629" y="1411"/>
                  </a:lnTo>
                  <a:lnTo>
                    <a:pt x="630" y="1406"/>
                  </a:lnTo>
                  <a:lnTo>
                    <a:pt x="628" y="1401"/>
                  </a:lnTo>
                  <a:lnTo>
                    <a:pt x="626" y="1398"/>
                  </a:lnTo>
                  <a:lnTo>
                    <a:pt x="621" y="1396"/>
                  </a:lnTo>
                  <a:lnTo>
                    <a:pt x="615" y="1392"/>
                  </a:lnTo>
                  <a:lnTo>
                    <a:pt x="613" y="1385"/>
                  </a:lnTo>
                  <a:lnTo>
                    <a:pt x="616" y="1373"/>
                  </a:lnTo>
                  <a:lnTo>
                    <a:pt x="621" y="1366"/>
                  </a:lnTo>
                  <a:lnTo>
                    <a:pt x="624" y="1362"/>
                  </a:lnTo>
                  <a:lnTo>
                    <a:pt x="626" y="1359"/>
                  </a:lnTo>
                  <a:lnTo>
                    <a:pt x="626" y="1357"/>
                  </a:lnTo>
                  <a:lnTo>
                    <a:pt x="626" y="1354"/>
                  </a:lnTo>
                  <a:lnTo>
                    <a:pt x="624" y="1352"/>
                  </a:lnTo>
                  <a:lnTo>
                    <a:pt x="621" y="1349"/>
                  </a:lnTo>
                  <a:lnTo>
                    <a:pt x="619" y="1346"/>
                  </a:lnTo>
                  <a:lnTo>
                    <a:pt x="620" y="1339"/>
                  </a:lnTo>
                  <a:lnTo>
                    <a:pt x="622" y="1330"/>
                  </a:lnTo>
                  <a:lnTo>
                    <a:pt x="625" y="1322"/>
                  </a:lnTo>
                  <a:lnTo>
                    <a:pt x="630" y="1318"/>
                  </a:lnTo>
                  <a:lnTo>
                    <a:pt x="633" y="1315"/>
                  </a:lnTo>
                  <a:lnTo>
                    <a:pt x="635" y="1312"/>
                  </a:lnTo>
                  <a:lnTo>
                    <a:pt x="635" y="1308"/>
                  </a:lnTo>
                  <a:lnTo>
                    <a:pt x="635" y="1305"/>
                  </a:lnTo>
                  <a:lnTo>
                    <a:pt x="636" y="1302"/>
                  </a:lnTo>
                  <a:lnTo>
                    <a:pt x="637" y="1299"/>
                  </a:lnTo>
                  <a:lnTo>
                    <a:pt x="639" y="1297"/>
                  </a:lnTo>
                  <a:lnTo>
                    <a:pt x="642" y="1296"/>
                  </a:lnTo>
                  <a:lnTo>
                    <a:pt x="645" y="1295"/>
                  </a:lnTo>
                  <a:lnTo>
                    <a:pt x="648" y="1297"/>
                  </a:lnTo>
                  <a:lnTo>
                    <a:pt x="653" y="1301"/>
                  </a:lnTo>
                  <a:lnTo>
                    <a:pt x="660" y="1311"/>
                  </a:lnTo>
                  <a:lnTo>
                    <a:pt x="663" y="1317"/>
                  </a:lnTo>
                  <a:lnTo>
                    <a:pt x="664" y="1319"/>
                  </a:lnTo>
                  <a:lnTo>
                    <a:pt x="668" y="1322"/>
                  </a:lnTo>
                  <a:lnTo>
                    <a:pt x="671" y="1324"/>
                  </a:lnTo>
                  <a:lnTo>
                    <a:pt x="677" y="1321"/>
                  </a:lnTo>
                  <a:lnTo>
                    <a:pt x="682" y="1319"/>
                  </a:lnTo>
                  <a:lnTo>
                    <a:pt x="683" y="1317"/>
                  </a:lnTo>
                  <a:lnTo>
                    <a:pt x="684" y="1315"/>
                  </a:lnTo>
                  <a:lnTo>
                    <a:pt x="683" y="1310"/>
                  </a:lnTo>
                  <a:lnTo>
                    <a:pt x="682" y="1308"/>
                  </a:lnTo>
                  <a:lnTo>
                    <a:pt x="681" y="1304"/>
                  </a:lnTo>
                  <a:lnTo>
                    <a:pt x="680" y="1298"/>
                  </a:lnTo>
                  <a:lnTo>
                    <a:pt x="678" y="1288"/>
                  </a:lnTo>
                  <a:lnTo>
                    <a:pt x="677" y="1285"/>
                  </a:lnTo>
                  <a:lnTo>
                    <a:pt x="678" y="1285"/>
                  </a:lnTo>
                  <a:lnTo>
                    <a:pt x="681" y="1285"/>
                  </a:lnTo>
                  <a:lnTo>
                    <a:pt x="683" y="1285"/>
                  </a:lnTo>
                  <a:lnTo>
                    <a:pt x="687" y="1283"/>
                  </a:lnTo>
                  <a:lnTo>
                    <a:pt x="691" y="1279"/>
                  </a:lnTo>
                  <a:lnTo>
                    <a:pt x="699" y="1273"/>
                  </a:lnTo>
                  <a:lnTo>
                    <a:pt x="701" y="1269"/>
                  </a:lnTo>
                  <a:lnTo>
                    <a:pt x="703" y="1264"/>
                  </a:lnTo>
                  <a:lnTo>
                    <a:pt x="705" y="1261"/>
                  </a:lnTo>
                  <a:lnTo>
                    <a:pt x="710" y="1260"/>
                  </a:lnTo>
                  <a:lnTo>
                    <a:pt x="715" y="1259"/>
                  </a:lnTo>
                  <a:lnTo>
                    <a:pt x="719" y="1255"/>
                  </a:lnTo>
                  <a:lnTo>
                    <a:pt x="724" y="1252"/>
                  </a:lnTo>
                  <a:lnTo>
                    <a:pt x="729" y="1251"/>
                  </a:lnTo>
                  <a:lnTo>
                    <a:pt x="731" y="1249"/>
                  </a:lnTo>
                  <a:lnTo>
                    <a:pt x="732" y="1247"/>
                  </a:lnTo>
                  <a:lnTo>
                    <a:pt x="737" y="1240"/>
                  </a:lnTo>
                  <a:lnTo>
                    <a:pt x="741" y="1236"/>
                  </a:lnTo>
                  <a:lnTo>
                    <a:pt x="745" y="1231"/>
                  </a:lnTo>
                  <a:lnTo>
                    <a:pt x="746" y="1228"/>
                  </a:lnTo>
                  <a:lnTo>
                    <a:pt x="749" y="1229"/>
                  </a:lnTo>
                  <a:lnTo>
                    <a:pt x="754" y="1231"/>
                  </a:lnTo>
                  <a:lnTo>
                    <a:pt x="758" y="1233"/>
                  </a:lnTo>
                  <a:lnTo>
                    <a:pt x="762" y="1235"/>
                  </a:lnTo>
                  <a:lnTo>
                    <a:pt x="762" y="1238"/>
                  </a:lnTo>
                  <a:lnTo>
                    <a:pt x="762" y="1240"/>
                  </a:lnTo>
                  <a:lnTo>
                    <a:pt x="764" y="1241"/>
                  </a:lnTo>
                  <a:lnTo>
                    <a:pt x="765" y="1241"/>
                  </a:lnTo>
                  <a:lnTo>
                    <a:pt x="768" y="1241"/>
                  </a:lnTo>
                  <a:lnTo>
                    <a:pt x="772" y="1241"/>
                  </a:lnTo>
                  <a:lnTo>
                    <a:pt x="778" y="1237"/>
                  </a:lnTo>
                  <a:lnTo>
                    <a:pt x="785" y="1231"/>
                  </a:lnTo>
                  <a:lnTo>
                    <a:pt x="792" y="1229"/>
                  </a:lnTo>
                  <a:lnTo>
                    <a:pt x="795" y="1231"/>
                  </a:lnTo>
                  <a:lnTo>
                    <a:pt x="798" y="1235"/>
                  </a:lnTo>
                  <a:lnTo>
                    <a:pt x="801" y="1239"/>
                  </a:lnTo>
                  <a:lnTo>
                    <a:pt x="803" y="1241"/>
                  </a:lnTo>
                  <a:lnTo>
                    <a:pt x="804" y="1241"/>
                  </a:lnTo>
                  <a:lnTo>
                    <a:pt x="805" y="1241"/>
                  </a:lnTo>
                  <a:lnTo>
                    <a:pt x="808" y="1240"/>
                  </a:lnTo>
                  <a:lnTo>
                    <a:pt x="808" y="1240"/>
                  </a:lnTo>
                  <a:lnTo>
                    <a:pt x="810" y="1240"/>
                  </a:lnTo>
                  <a:lnTo>
                    <a:pt x="814" y="1242"/>
                  </a:lnTo>
                  <a:lnTo>
                    <a:pt x="818" y="1242"/>
                  </a:lnTo>
                  <a:lnTo>
                    <a:pt x="824" y="1241"/>
                  </a:lnTo>
                  <a:lnTo>
                    <a:pt x="825" y="1241"/>
                  </a:lnTo>
                  <a:lnTo>
                    <a:pt x="827" y="1241"/>
                  </a:lnTo>
                  <a:lnTo>
                    <a:pt x="831" y="1243"/>
                  </a:lnTo>
                  <a:lnTo>
                    <a:pt x="834" y="1245"/>
                  </a:lnTo>
                  <a:lnTo>
                    <a:pt x="839" y="1253"/>
                  </a:lnTo>
                  <a:lnTo>
                    <a:pt x="841" y="1254"/>
                  </a:lnTo>
                  <a:lnTo>
                    <a:pt x="847" y="1257"/>
                  </a:lnTo>
                  <a:lnTo>
                    <a:pt x="850" y="1259"/>
                  </a:lnTo>
                  <a:lnTo>
                    <a:pt x="853" y="1263"/>
                  </a:lnTo>
                  <a:lnTo>
                    <a:pt x="855" y="1265"/>
                  </a:lnTo>
                  <a:lnTo>
                    <a:pt x="858" y="1270"/>
                  </a:lnTo>
                  <a:lnTo>
                    <a:pt x="862" y="1276"/>
                  </a:lnTo>
                  <a:lnTo>
                    <a:pt x="863" y="1281"/>
                  </a:lnTo>
                  <a:lnTo>
                    <a:pt x="863" y="1286"/>
                  </a:lnTo>
                  <a:lnTo>
                    <a:pt x="865" y="1288"/>
                  </a:lnTo>
                  <a:lnTo>
                    <a:pt x="866" y="1289"/>
                  </a:lnTo>
                  <a:lnTo>
                    <a:pt x="867" y="1288"/>
                  </a:lnTo>
                  <a:lnTo>
                    <a:pt x="869" y="1286"/>
                  </a:lnTo>
                  <a:lnTo>
                    <a:pt x="869" y="1282"/>
                  </a:lnTo>
                  <a:lnTo>
                    <a:pt x="869" y="1276"/>
                  </a:lnTo>
                  <a:lnTo>
                    <a:pt x="867" y="1271"/>
                  </a:lnTo>
                  <a:lnTo>
                    <a:pt x="866" y="1270"/>
                  </a:lnTo>
                  <a:lnTo>
                    <a:pt x="866" y="1268"/>
                  </a:lnTo>
                  <a:lnTo>
                    <a:pt x="867" y="1265"/>
                  </a:lnTo>
                  <a:lnTo>
                    <a:pt x="869" y="1265"/>
                  </a:lnTo>
                  <a:lnTo>
                    <a:pt x="872" y="1265"/>
                  </a:lnTo>
                  <a:lnTo>
                    <a:pt x="876" y="1268"/>
                  </a:lnTo>
                  <a:lnTo>
                    <a:pt x="881" y="1272"/>
                  </a:lnTo>
                  <a:lnTo>
                    <a:pt x="886" y="1278"/>
                  </a:lnTo>
                  <a:lnTo>
                    <a:pt x="892" y="1282"/>
                  </a:lnTo>
                  <a:lnTo>
                    <a:pt x="897" y="1285"/>
                  </a:lnTo>
                  <a:lnTo>
                    <a:pt x="902" y="1286"/>
                  </a:lnTo>
                  <a:lnTo>
                    <a:pt x="905" y="1285"/>
                  </a:lnTo>
                  <a:lnTo>
                    <a:pt x="910" y="1283"/>
                  </a:lnTo>
                  <a:lnTo>
                    <a:pt x="914" y="1280"/>
                  </a:lnTo>
                  <a:lnTo>
                    <a:pt x="915" y="1276"/>
                  </a:lnTo>
                  <a:lnTo>
                    <a:pt x="916" y="1273"/>
                  </a:lnTo>
                  <a:lnTo>
                    <a:pt x="923" y="1269"/>
                  </a:lnTo>
                  <a:lnTo>
                    <a:pt x="928" y="1264"/>
                  </a:lnTo>
                  <a:lnTo>
                    <a:pt x="930" y="1265"/>
                  </a:lnTo>
                  <a:lnTo>
                    <a:pt x="932" y="1266"/>
                  </a:lnTo>
                  <a:lnTo>
                    <a:pt x="937" y="1264"/>
                  </a:lnTo>
                  <a:lnTo>
                    <a:pt x="939" y="1263"/>
                  </a:lnTo>
                  <a:lnTo>
                    <a:pt x="945" y="1262"/>
                  </a:lnTo>
                  <a:lnTo>
                    <a:pt x="949" y="1264"/>
                  </a:lnTo>
                  <a:lnTo>
                    <a:pt x="954" y="1268"/>
                  </a:lnTo>
                  <a:lnTo>
                    <a:pt x="958" y="1271"/>
                  </a:lnTo>
                  <a:lnTo>
                    <a:pt x="962" y="1270"/>
                  </a:lnTo>
                  <a:lnTo>
                    <a:pt x="965" y="1269"/>
                  </a:lnTo>
                  <a:lnTo>
                    <a:pt x="967" y="1266"/>
                  </a:lnTo>
                  <a:lnTo>
                    <a:pt x="968" y="1263"/>
                  </a:lnTo>
                  <a:lnTo>
                    <a:pt x="970" y="1261"/>
                  </a:lnTo>
                  <a:lnTo>
                    <a:pt x="971" y="1261"/>
                  </a:lnTo>
                  <a:lnTo>
                    <a:pt x="978" y="1262"/>
                  </a:lnTo>
                  <a:lnTo>
                    <a:pt x="981" y="1262"/>
                  </a:lnTo>
                  <a:lnTo>
                    <a:pt x="982" y="1261"/>
                  </a:lnTo>
                  <a:lnTo>
                    <a:pt x="987" y="1262"/>
                  </a:lnTo>
                  <a:lnTo>
                    <a:pt x="993" y="1267"/>
                  </a:lnTo>
                  <a:lnTo>
                    <a:pt x="997" y="1272"/>
                  </a:lnTo>
                  <a:lnTo>
                    <a:pt x="1002" y="1278"/>
                  </a:lnTo>
                  <a:lnTo>
                    <a:pt x="1004" y="1281"/>
                  </a:lnTo>
                  <a:lnTo>
                    <a:pt x="1007" y="1281"/>
                  </a:lnTo>
                  <a:lnTo>
                    <a:pt x="1010" y="1282"/>
                  </a:lnTo>
                  <a:lnTo>
                    <a:pt x="1013" y="1283"/>
                  </a:lnTo>
                  <a:lnTo>
                    <a:pt x="1022" y="1285"/>
                  </a:lnTo>
                  <a:lnTo>
                    <a:pt x="1023" y="1285"/>
                  </a:lnTo>
                  <a:lnTo>
                    <a:pt x="1025" y="1286"/>
                  </a:lnTo>
                  <a:lnTo>
                    <a:pt x="1023" y="1290"/>
                  </a:lnTo>
                  <a:lnTo>
                    <a:pt x="1024" y="1291"/>
                  </a:lnTo>
                  <a:lnTo>
                    <a:pt x="1031" y="1288"/>
                  </a:lnTo>
                  <a:lnTo>
                    <a:pt x="1034" y="1286"/>
                  </a:lnTo>
                  <a:lnTo>
                    <a:pt x="1036" y="1281"/>
                  </a:lnTo>
                  <a:lnTo>
                    <a:pt x="1038" y="1275"/>
                  </a:lnTo>
                  <a:lnTo>
                    <a:pt x="1040" y="1274"/>
                  </a:lnTo>
                  <a:lnTo>
                    <a:pt x="1041" y="1273"/>
                  </a:lnTo>
                  <a:lnTo>
                    <a:pt x="1043" y="1274"/>
                  </a:lnTo>
                  <a:lnTo>
                    <a:pt x="1045" y="1277"/>
                  </a:lnTo>
                  <a:lnTo>
                    <a:pt x="1049" y="1280"/>
                  </a:lnTo>
                  <a:lnTo>
                    <a:pt x="1053" y="1281"/>
                  </a:lnTo>
                  <a:lnTo>
                    <a:pt x="1056" y="1282"/>
                  </a:lnTo>
                  <a:lnTo>
                    <a:pt x="1060" y="1282"/>
                  </a:lnTo>
                  <a:lnTo>
                    <a:pt x="1069" y="1281"/>
                  </a:lnTo>
                  <a:lnTo>
                    <a:pt x="1078" y="1276"/>
                  </a:lnTo>
                  <a:lnTo>
                    <a:pt x="1084" y="1272"/>
                  </a:lnTo>
                  <a:lnTo>
                    <a:pt x="1086" y="1265"/>
                  </a:lnTo>
                  <a:lnTo>
                    <a:pt x="1088" y="1258"/>
                  </a:lnTo>
                  <a:lnTo>
                    <a:pt x="1090" y="1254"/>
                  </a:lnTo>
                  <a:lnTo>
                    <a:pt x="1089" y="1249"/>
                  </a:lnTo>
                  <a:lnTo>
                    <a:pt x="1085" y="1244"/>
                  </a:lnTo>
                  <a:lnTo>
                    <a:pt x="1083" y="1243"/>
                  </a:lnTo>
                  <a:lnTo>
                    <a:pt x="1072" y="1241"/>
                  </a:lnTo>
                  <a:lnTo>
                    <a:pt x="1071" y="1239"/>
                  </a:lnTo>
                  <a:lnTo>
                    <a:pt x="1071" y="1238"/>
                  </a:lnTo>
                  <a:lnTo>
                    <a:pt x="1060" y="1234"/>
                  </a:lnTo>
                  <a:lnTo>
                    <a:pt x="1054" y="1232"/>
                  </a:lnTo>
                  <a:lnTo>
                    <a:pt x="1053" y="1229"/>
                  </a:lnTo>
                  <a:lnTo>
                    <a:pt x="1051" y="1226"/>
                  </a:lnTo>
                  <a:lnTo>
                    <a:pt x="1049" y="1223"/>
                  </a:lnTo>
                  <a:lnTo>
                    <a:pt x="1042" y="1220"/>
                  </a:lnTo>
                  <a:lnTo>
                    <a:pt x="1040" y="1218"/>
                  </a:lnTo>
                  <a:lnTo>
                    <a:pt x="1042" y="1215"/>
                  </a:lnTo>
                  <a:lnTo>
                    <a:pt x="1044" y="1214"/>
                  </a:lnTo>
                  <a:lnTo>
                    <a:pt x="1036" y="120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0" name="Freeform 250">
              <a:extLst>
                <a:ext uri="{FF2B5EF4-FFF2-40B4-BE49-F238E27FC236}">
                  <a16:creationId xmlns:a16="http://schemas.microsoft.com/office/drawing/2014/main" id="{6486C4DC-AB92-DC93-EB79-E80F30307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60013" y="8830772"/>
              <a:ext cx="192330" cy="148372"/>
            </a:xfrm>
            <a:custGeom>
              <a:avLst/>
              <a:gdLst>
                <a:gd name="T0" fmla="*/ 71 w 154"/>
                <a:gd name="T1" fmla="*/ 67 h 121"/>
                <a:gd name="T2" fmla="*/ 65 w 154"/>
                <a:gd name="T3" fmla="*/ 66 h 121"/>
                <a:gd name="T4" fmla="*/ 74 w 154"/>
                <a:gd name="T5" fmla="*/ 65 h 121"/>
                <a:gd name="T6" fmla="*/ 32 w 154"/>
                <a:gd name="T7" fmla="*/ 62 h 121"/>
                <a:gd name="T8" fmla="*/ 33 w 154"/>
                <a:gd name="T9" fmla="*/ 59 h 121"/>
                <a:gd name="T10" fmla="*/ 56 w 154"/>
                <a:gd name="T11" fmla="*/ 63 h 121"/>
                <a:gd name="T12" fmla="*/ 56 w 154"/>
                <a:gd name="T13" fmla="*/ 60 h 121"/>
                <a:gd name="T14" fmla="*/ 59 w 154"/>
                <a:gd name="T15" fmla="*/ 59 h 121"/>
                <a:gd name="T16" fmla="*/ 56 w 154"/>
                <a:gd name="T17" fmla="*/ 63 h 121"/>
                <a:gd name="T18" fmla="*/ 91 w 154"/>
                <a:gd name="T19" fmla="*/ 57 h 121"/>
                <a:gd name="T20" fmla="*/ 89 w 154"/>
                <a:gd name="T21" fmla="*/ 55 h 121"/>
                <a:gd name="T22" fmla="*/ 92 w 154"/>
                <a:gd name="T23" fmla="*/ 57 h 121"/>
                <a:gd name="T24" fmla="*/ 150 w 154"/>
                <a:gd name="T25" fmla="*/ 27 h 121"/>
                <a:gd name="T26" fmla="*/ 147 w 154"/>
                <a:gd name="T27" fmla="*/ 30 h 121"/>
                <a:gd name="T28" fmla="*/ 150 w 154"/>
                <a:gd name="T29" fmla="*/ 15 h 121"/>
                <a:gd name="T30" fmla="*/ 153 w 154"/>
                <a:gd name="T31" fmla="*/ 38 h 121"/>
                <a:gd name="T32" fmla="*/ 149 w 154"/>
                <a:gd name="T33" fmla="*/ 42 h 121"/>
                <a:gd name="T34" fmla="*/ 144 w 154"/>
                <a:gd name="T35" fmla="*/ 46 h 121"/>
                <a:gd name="T36" fmla="*/ 140 w 154"/>
                <a:gd name="T37" fmla="*/ 42 h 121"/>
                <a:gd name="T38" fmla="*/ 141 w 154"/>
                <a:gd name="T39" fmla="*/ 41 h 121"/>
                <a:gd name="T40" fmla="*/ 138 w 154"/>
                <a:gd name="T41" fmla="*/ 38 h 121"/>
                <a:gd name="T42" fmla="*/ 134 w 154"/>
                <a:gd name="T43" fmla="*/ 42 h 121"/>
                <a:gd name="T44" fmla="*/ 134 w 154"/>
                <a:gd name="T45" fmla="*/ 50 h 121"/>
                <a:gd name="T46" fmla="*/ 134 w 154"/>
                <a:gd name="T47" fmla="*/ 57 h 121"/>
                <a:gd name="T48" fmla="*/ 133 w 154"/>
                <a:gd name="T49" fmla="*/ 63 h 121"/>
                <a:gd name="T50" fmla="*/ 140 w 154"/>
                <a:gd name="T51" fmla="*/ 67 h 121"/>
                <a:gd name="T52" fmla="*/ 137 w 154"/>
                <a:gd name="T53" fmla="*/ 71 h 121"/>
                <a:gd name="T54" fmla="*/ 126 w 154"/>
                <a:gd name="T55" fmla="*/ 73 h 121"/>
                <a:gd name="T56" fmla="*/ 125 w 154"/>
                <a:gd name="T57" fmla="*/ 76 h 121"/>
                <a:gd name="T58" fmla="*/ 124 w 154"/>
                <a:gd name="T59" fmla="*/ 85 h 121"/>
                <a:gd name="T60" fmla="*/ 117 w 154"/>
                <a:gd name="T61" fmla="*/ 100 h 121"/>
                <a:gd name="T62" fmla="*/ 115 w 154"/>
                <a:gd name="T63" fmla="*/ 112 h 121"/>
                <a:gd name="T64" fmla="*/ 112 w 154"/>
                <a:gd name="T65" fmla="*/ 120 h 121"/>
                <a:gd name="T66" fmla="*/ 106 w 154"/>
                <a:gd name="T67" fmla="*/ 119 h 121"/>
                <a:gd name="T68" fmla="*/ 92 w 154"/>
                <a:gd name="T69" fmla="*/ 117 h 121"/>
                <a:gd name="T70" fmla="*/ 72 w 154"/>
                <a:gd name="T71" fmla="*/ 114 h 121"/>
                <a:gd name="T72" fmla="*/ 51 w 154"/>
                <a:gd name="T73" fmla="*/ 112 h 121"/>
                <a:gd name="T74" fmla="*/ 37 w 154"/>
                <a:gd name="T75" fmla="*/ 110 h 121"/>
                <a:gd name="T76" fmla="*/ 31 w 154"/>
                <a:gd name="T77" fmla="*/ 109 h 121"/>
                <a:gd name="T78" fmla="*/ 26 w 154"/>
                <a:gd name="T79" fmla="*/ 102 h 121"/>
                <a:gd name="T80" fmla="*/ 21 w 154"/>
                <a:gd name="T81" fmla="*/ 96 h 121"/>
                <a:gd name="T82" fmla="*/ 16 w 154"/>
                <a:gd name="T83" fmla="*/ 89 h 121"/>
                <a:gd name="T84" fmla="*/ 10 w 154"/>
                <a:gd name="T85" fmla="*/ 82 h 121"/>
                <a:gd name="T86" fmla="*/ 5 w 154"/>
                <a:gd name="T87" fmla="*/ 76 h 121"/>
                <a:gd name="T88" fmla="*/ 0 w 154"/>
                <a:gd name="T89" fmla="*/ 70 h 121"/>
                <a:gd name="T90" fmla="*/ 0 w 154"/>
                <a:gd name="T91" fmla="*/ 62 h 121"/>
                <a:gd name="T92" fmla="*/ 3 w 154"/>
                <a:gd name="T93" fmla="*/ 63 h 121"/>
                <a:gd name="T94" fmla="*/ 7 w 154"/>
                <a:gd name="T95" fmla="*/ 70 h 121"/>
                <a:gd name="T96" fmla="*/ 17 w 154"/>
                <a:gd name="T97" fmla="*/ 73 h 121"/>
                <a:gd name="T98" fmla="*/ 34 w 154"/>
                <a:gd name="T99" fmla="*/ 66 h 121"/>
                <a:gd name="T100" fmla="*/ 71 w 154"/>
                <a:gd name="T101" fmla="*/ 70 h 121"/>
                <a:gd name="T102" fmla="*/ 87 w 154"/>
                <a:gd name="T103" fmla="*/ 63 h 121"/>
                <a:gd name="T104" fmla="*/ 93 w 154"/>
                <a:gd name="T105" fmla="*/ 56 h 121"/>
                <a:gd name="T106" fmla="*/ 97 w 154"/>
                <a:gd name="T107" fmla="*/ 50 h 121"/>
                <a:gd name="T108" fmla="*/ 112 w 154"/>
                <a:gd name="T109" fmla="*/ 36 h 121"/>
                <a:gd name="T110" fmla="*/ 123 w 154"/>
                <a:gd name="T111" fmla="*/ 24 h 121"/>
                <a:gd name="T112" fmla="*/ 142 w 154"/>
                <a:gd name="T113" fmla="*/ 5 h 121"/>
                <a:gd name="T114" fmla="*/ 145 w 154"/>
                <a:gd name="T115" fmla="*/ 0 h 121"/>
                <a:gd name="T116" fmla="*/ 146 w 154"/>
                <a:gd name="T117" fmla="*/ 8 h 121"/>
                <a:gd name="T118" fmla="*/ 147 w 154"/>
                <a:gd name="T119" fmla="*/ 15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4" h="121">
                  <a:moveTo>
                    <a:pt x="75" y="66"/>
                  </a:moveTo>
                  <a:lnTo>
                    <a:pt x="75" y="67"/>
                  </a:lnTo>
                  <a:lnTo>
                    <a:pt x="71" y="67"/>
                  </a:lnTo>
                  <a:lnTo>
                    <a:pt x="71" y="68"/>
                  </a:lnTo>
                  <a:lnTo>
                    <a:pt x="68" y="67"/>
                  </a:lnTo>
                  <a:lnTo>
                    <a:pt x="65" y="66"/>
                  </a:lnTo>
                  <a:lnTo>
                    <a:pt x="67" y="65"/>
                  </a:lnTo>
                  <a:lnTo>
                    <a:pt x="72" y="63"/>
                  </a:lnTo>
                  <a:lnTo>
                    <a:pt x="74" y="65"/>
                  </a:lnTo>
                  <a:lnTo>
                    <a:pt x="75" y="66"/>
                  </a:lnTo>
                  <a:close/>
                  <a:moveTo>
                    <a:pt x="33" y="62"/>
                  </a:moveTo>
                  <a:lnTo>
                    <a:pt x="32" y="62"/>
                  </a:lnTo>
                  <a:lnTo>
                    <a:pt x="32" y="60"/>
                  </a:lnTo>
                  <a:lnTo>
                    <a:pt x="32" y="60"/>
                  </a:lnTo>
                  <a:lnTo>
                    <a:pt x="33" y="59"/>
                  </a:lnTo>
                  <a:lnTo>
                    <a:pt x="34" y="60"/>
                  </a:lnTo>
                  <a:lnTo>
                    <a:pt x="33" y="62"/>
                  </a:lnTo>
                  <a:close/>
                  <a:moveTo>
                    <a:pt x="56" y="63"/>
                  </a:moveTo>
                  <a:lnTo>
                    <a:pt x="54" y="63"/>
                  </a:lnTo>
                  <a:lnTo>
                    <a:pt x="51" y="62"/>
                  </a:lnTo>
                  <a:lnTo>
                    <a:pt x="56" y="60"/>
                  </a:lnTo>
                  <a:lnTo>
                    <a:pt x="57" y="60"/>
                  </a:lnTo>
                  <a:lnTo>
                    <a:pt x="59" y="58"/>
                  </a:lnTo>
                  <a:lnTo>
                    <a:pt x="59" y="59"/>
                  </a:lnTo>
                  <a:lnTo>
                    <a:pt x="58" y="61"/>
                  </a:lnTo>
                  <a:lnTo>
                    <a:pt x="57" y="62"/>
                  </a:lnTo>
                  <a:lnTo>
                    <a:pt x="56" y="63"/>
                  </a:lnTo>
                  <a:close/>
                  <a:moveTo>
                    <a:pt x="92" y="57"/>
                  </a:moveTo>
                  <a:lnTo>
                    <a:pt x="92" y="57"/>
                  </a:lnTo>
                  <a:lnTo>
                    <a:pt x="91" y="57"/>
                  </a:lnTo>
                  <a:lnTo>
                    <a:pt x="89" y="57"/>
                  </a:lnTo>
                  <a:lnTo>
                    <a:pt x="88" y="55"/>
                  </a:lnTo>
                  <a:lnTo>
                    <a:pt x="89" y="55"/>
                  </a:lnTo>
                  <a:lnTo>
                    <a:pt x="90" y="55"/>
                  </a:lnTo>
                  <a:lnTo>
                    <a:pt x="91" y="55"/>
                  </a:lnTo>
                  <a:lnTo>
                    <a:pt x="92" y="57"/>
                  </a:lnTo>
                  <a:close/>
                  <a:moveTo>
                    <a:pt x="150" y="29"/>
                  </a:moveTo>
                  <a:lnTo>
                    <a:pt x="150" y="27"/>
                  </a:lnTo>
                  <a:lnTo>
                    <a:pt x="150" y="27"/>
                  </a:lnTo>
                  <a:lnTo>
                    <a:pt x="148" y="27"/>
                  </a:lnTo>
                  <a:lnTo>
                    <a:pt x="148" y="28"/>
                  </a:lnTo>
                  <a:lnTo>
                    <a:pt x="147" y="30"/>
                  </a:lnTo>
                  <a:lnTo>
                    <a:pt x="148" y="30"/>
                  </a:lnTo>
                  <a:lnTo>
                    <a:pt x="150" y="29"/>
                  </a:lnTo>
                  <a:close/>
                  <a:moveTo>
                    <a:pt x="150" y="15"/>
                  </a:moveTo>
                  <a:lnTo>
                    <a:pt x="152" y="18"/>
                  </a:lnTo>
                  <a:lnTo>
                    <a:pt x="153" y="37"/>
                  </a:lnTo>
                  <a:lnTo>
                    <a:pt x="153" y="38"/>
                  </a:lnTo>
                  <a:lnTo>
                    <a:pt x="152" y="38"/>
                  </a:lnTo>
                  <a:lnTo>
                    <a:pt x="151" y="39"/>
                  </a:lnTo>
                  <a:lnTo>
                    <a:pt x="149" y="42"/>
                  </a:lnTo>
                  <a:lnTo>
                    <a:pt x="147" y="43"/>
                  </a:lnTo>
                  <a:lnTo>
                    <a:pt x="145" y="44"/>
                  </a:lnTo>
                  <a:lnTo>
                    <a:pt x="144" y="46"/>
                  </a:lnTo>
                  <a:lnTo>
                    <a:pt x="143" y="46"/>
                  </a:lnTo>
                  <a:lnTo>
                    <a:pt x="141" y="44"/>
                  </a:lnTo>
                  <a:lnTo>
                    <a:pt x="140" y="42"/>
                  </a:lnTo>
                  <a:lnTo>
                    <a:pt x="140" y="42"/>
                  </a:lnTo>
                  <a:lnTo>
                    <a:pt x="141" y="42"/>
                  </a:lnTo>
                  <a:lnTo>
                    <a:pt x="141" y="41"/>
                  </a:lnTo>
                  <a:lnTo>
                    <a:pt x="141" y="39"/>
                  </a:lnTo>
                  <a:lnTo>
                    <a:pt x="139" y="38"/>
                  </a:lnTo>
                  <a:lnTo>
                    <a:pt x="138" y="38"/>
                  </a:lnTo>
                  <a:lnTo>
                    <a:pt x="137" y="39"/>
                  </a:lnTo>
                  <a:lnTo>
                    <a:pt x="135" y="40"/>
                  </a:lnTo>
                  <a:lnTo>
                    <a:pt x="134" y="42"/>
                  </a:lnTo>
                  <a:lnTo>
                    <a:pt x="134" y="45"/>
                  </a:lnTo>
                  <a:lnTo>
                    <a:pt x="134" y="48"/>
                  </a:lnTo>
                  <a:lnTo>
                    <a:pt x="134" y="50"/>
                  </a:lnTo>
                  <a:lnTo>
                    <a:pt x="134" y="52"/>
                  </a:lnTo>
                  <a:lnTo>
                    <a:pt x="133" y="55"/>
                  </a:lnTo>
                  <a:lnTo>
                    <a:pt x="134" y="57"/>
                  </a:lnTo>
                  <a:lnTo>
                    <a:pt x="134" y="59"/>
                  </a:lnTo>
                  <a:lnTo>
                    <a:pt x="134" y="60"/>
                  </a:lnTo>
                  <a:lnTo>
                    <a:pt x="133" y="63"/>
                  </a:lnTo>
                  <a:lnTo>
                    <a:pt x="134" y="65"/>
                  </a:lnTo>
                  <a:lnTo>
                    <a:pt x="139" y="65"/>
                  </a:lnTo>
                  <a:lnTo>
                    <a:pt x="140" y="67"/>
                  </a:lnTo>
                  <a:lnTo>
                    <a:pt x="141" y="69"/>
                  </a:lnTo>
                  <a:lnTo>
                    <a:pt x="141" y="70"/>
                  </a:lnTo>
                  <a:lnTo>
                    <a:pt x="137" y="71"/>
                  </a:lnTo>
                  <a:lnTo>
                    <a:pt x="134" y="71"/>
                  </a:lnTo>
                  <a:lnTo>
                    <a:pt x="131" y="71"/>
                  </a:lnTo>
                  <a:lnTo>
                    <a:pt x="126" y="73"/>
                  </a:lnTo>
                  <a:lnTo>
                    <a:pt x="124" y="74"/>
                  </a:lnTo>
                  <a:lnTo>
                    <a:pt x="125" y="75"/>
                  </a:lnTo>
                  <a:lnTo>
                    <a:pt x="125" y="76"/>
                  </a:lnTo>
                  <a:lnTo>
                    <a:pt x="126" y="79"/>
                  </a:lnTo>
                  <a:lnTo>
                    <a:pt x="125" y="82"/>
                  </a:lnTo>
                  <a:lnTo>
                    <a:pt x="124" y="85"/>
                  </a:lnTo>
                  <a:lnTo>
                    <a:pt x="122" y="89"/>
                  </a:lnTo>
                  <a:lnTo>
                    <a:pt x="120" y="94"/>
                  </a:lnTo>
                  <a:lnTo>
                    <a:pt x="117" y="100"/>
                  </a:lnTo>
                  <a:lnTo>
                    <a:pt x="115" y="106"/>
                  </a:lnTo>
                  <a:lnTo>
                    <a:pt x="115" y="109"/>
                  </a:lnTo>
                  <a:lnTo>
                    <a:pt x="115" y="112"/>
                  </a:lnTo>
                  <a:lnTo>
                    <a:pt x="115" y="117"/>
                  </a:lnTo>
                  <a:lnTo>
                    <a:pt x="113" y="120"/>
                  </a:lnTo>
                  <a:lnTo>
                    <a:pt x="112" y="120"/>
                  </a:lnTo>
                  <a:lnTo>
                    <a:pt x="110" y="119"/>
                  </a:lnTo>
                  <a:lnTo>
                    <a:pt x="109" y="119"/>
                  </a:lnTo>
                  <a:lnTo>
                    <a:pt x="106" y="119"/>
                  </a:lnTo>
                  <a:lnTo>
                    <a:pt x="102" y="118"/>
                  </a:lnTo>
                  <a:lnTo>
                    <a:pt x="98" y="118"/>
                  </a:lnTo>
                  <a:lnTo>
                    <a:pt x="92" y="117"/>
                  </a:lnTo>
                  <a:lnTo>
                    <a:pt x="85" y="116"/>
                  </a:lnTo>
                  <a:lnTo>
                    <a:pt x="79" y="115"/>
                  </a:lnTo>
                  <a:lnTo>
                    <a:pt x="72" y="114"/>
                  </a:lnTo>
                  <a:lnTo>
                    <a:pt x="65" y="113"/>
                  </a:lnTo>
                  <a:lnTo>
                    <a:pt x="58" y="112"/>
                  </a:lnTo>
                  <a:lnTo>
                    <a:pt x="51" y="112"/>
                  </a:lnTo>
                  <a:lnTo>
                    <a:pt x="46" y="111"/>
                  </a:lnTo>
                  <a:lnTo>
                    <a:pt x="41" y="111"/>
                  </a:lnTo>
                  <a:lnTo>
                    <a:pt x="37" y="110"/>
                  </a:lnTo>
                  <a:lnTo>
                    <a:pt x="35" y="109"/>
                  </a:lnTo>
                  <a:lnTo>
                    <a:pt x="33" y="109"/>
                  </a:lnTo>
                  <a:lnTo>
                    <a:pt x="31" y="109"/>
                  </a:lnTo>
                  <a:lnTo>
                    <a:pt x="30" y="107"/>
                  </a:lnTo>
                  <a:lnTo>
                    <a:pt x="28" y="105"/>
                  </a:lnTo>
                  <a:lnTo>
                    <a:pt x="26" y="102"/>
                  </a:lnTo>
                  <a:lnTo>
                    <a:pt x="24" y="100"/>
                  </a:lnTo>
                  <a:lnTo>
                    <a:pt x="22" y="98"/>
                  </a:lnTo>
                  <a:lnTo>
                    <a:pt x="21" y="96"/>
                  </a:lnTo>
                  <a:lnTo>
                    <a:pt x="19" y="94"/>
                  </a:lnTo>
                  <a:lnTo>
                    <a:pt x="18" y="91"/>
                  </a:lnTo>
                  <a:lnTo>
                    <a:pt x="16" y="89"/>
                  </a:lnTo>
                  <a:lnTo>
                    <a:pt x="14" y="87"/>
                  </a:lnTo>
                  <a:lnTo>
                    <a:pt x="12" y="85"/>
                  </a:lnTo>
                  <a:lnTo>
                    <a:pt x="10" y="82"/>
                  </a:lnTo>
                  <a:lnTo>
                    <a:pt x="8" y="80"/>
                  </a:lnTo>
                  <a:lnTo>
                    <a:pt x="7" y="78"/>
                  </a:lnTo>
                  <a:lnTo>
                    <a:pt x="5" y="76"/>
                  </a:lnTo>
                  <a:lnTo>
                    <a:pt x="3" y="73"/>
                  </a:lnTo>
                  <a:lnTo>
                    <a:pt x="2" y="71"/>
                  </a:lnTo>
                  <a:lnTo>
                    <a:pt x="0" y="70"/>
                  </a:lnTo>
                  <a:lnTo>
                    <a:pt x="0" y="68"/>
                  </a:lnTo>
                  <a:lnTo>
                    <a:pt x="0" y="63"/>
                  </a:lnTo>
                  <a:lnTo>
                    <a:pt x="0" y="62"/>
                  </a:lnTo>
                  <a:lnTo>
                    <a:pt x="1" y="60"/>
                  </a:lnTo>
                  <a:lnTo>
                    <a:pt x="2" y="61"/>
                  </a:lnTo>
                  <a:lnTo>
                    <a:pt x="3" y="63"/>
                  </a:lnTo>
                  <a:lnTo>
                    <a:pt x="5" y="63"/>
                  </a:lnTo>
                  <a:lnTo>
                    <a:pt x="6" y="63"/>
                  </a:lnTo>
                  <a:lnTo>
                    <a:pt x="7" y="70"/>
                  </a:lnTo>
                  <a:lnTo>
                    <a:pt x="8" y="72"/>
                  </a:lnTo>
                  <a:lnTo>
                    <a:pt x="10" y="73"/>
                  </a:lnTo>
                  <a:lnTo>
                    <a:pt x="17" y="73"/>
                  </a:lnTo>
                  <a:lnTo>
                    <a:pt x="21" y="73"/>
                  </a:lnTo>
                  <a:lnTo>
                    <a:pt x="30" y="68"/>
                  </a:lnTo>
                  <a:lnTo>
                    <a:pt x="34" y="66"/>
                  </a:lnTo>
                  <a:lnTo>
                    <a:pt x="46" y="67"/>
                  </a:lnTo>
                  <a:lnTo>
                    <a:pt x="55" y="69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82" y="66"/>
                  </a:lnTo>
                  <a:lnTo>
                    <a:pt x="87" y="63"/>
                  </a:lnTo>
                  <a:lnTo>
                    <a:pt x="90" y="62"/>
                  </a:lnTo>
                  <a:lnTo>
                    <a:pt x="92" y="60"/>
                  </a:lnTo>
                  <a:lnTo>
                    <a:pt x="93" y="56"/>
                  </a:lnTo>
                  <a:lnTo>
                    <a:pt x="94" y="54"/>
                  </a:lnTo>
                  <a:lnTo>
                    <a:pt x="96" y="52"/>
                  </a:lnTo>
                  <a:lnTo>
                    <a:pt x="97" y="50"/>
                  </a:lnTo>
                  <a:lnTo>
                    <a:pt x="98" y="48"/>
                  </a:lnTo>
                  <a:lnTo>
                    <a:pt x="101" y="44"/>
                  </a:lnTo>
                  <a:lnTo>
                    <a:pt x="112" y="36"/>
                  </a:lnTo>
                  <a:lnTo>
                    <a:pt x="118" y="29"/>
                  </a:lnTo>
                  <a:lnTo>
                    <a:pt x="119" y="27"/>
                  </a:lnTo>
                  <a:lnTo>
                    <a:pt x="123" y="24"/>
                  </a:lnTo>
                  <a:lnTo>
                    <a:pt x="126" y="20"/>
                  </a:lnTo>
                  <a:lnTo>
                    <a:pt x="139" y="10"/>
                  </a:lnTo>
                  <a:lnTo>
                    <a:pt x="142" y="5"/>
                  </a:lnTo>
                  <a:lnTo>
                    <a:pt x="143" y="0"/>
                  </a:lnTo>
                  <a:lnTo>
                    <a:pt x="144" y="0"/>
                  </a:lnTo>
                  <a:lnTo>
                    <a:pt x="145" y="0"/>
                  </a:lnTo>
                  <a:lnTo>
                    <a:pt x="146" y="0"/>
                  </a:lnTo>
                  <a:lnTo>
                    <a:pt x="147" y="4"/>
                  </a:lnTo>
                  <a:lnTo>
                    <a:pt x="146" y="8"/>
                  </a:lnTo>
                  <a:lnTo>
                    <a:pt x="145" y="11"/>
                  </a:lnTo>
                  <a:lnTo>
                    <a:pt x="145" y="13"/>
                  </a:lnTo>
                  <a:lnTo>
                    <a:pt x="147" y="15"/>
                  </a:lnTo>
                  <a:lnTo>
                    <a:pt x="149" y="15"/>
                  </a:lnTo>
                  <a:lnTo>
                    <a:pt x="150" y="1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1" name="Freeform 251">
              <a:extLst>
                <a:ext uri="{FF2B5EF4-FFF2-40B4-BE49-F238E27FC236}">
                  <a16:creationId xmlns:a16="http://schemas.microsoft.com/office/drawing/2014/main" id="{465F2993-3668-6873-E726-93B348A955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2439" y="8913202"/>
              <a:ext cx="10990" cy="5493"/>
            </a:xfrm>
            <a:custGeom>
              <a:avLst/>
              <a:gdLst>
                <a:gd name="T0" fmla="*/ 10 w 11"/>
                <a:gd name="T1" fmla="*/ 3 h 6"/>
                <a:gd name="T2" fmla="*/ 10 w 11"/>
                <a:gd name="T3" fmla="*/ 4 h 6"/>
                <a:gd name="T4" fmla="*/ 6 w 11"/>
                <a:gd name="T5" fmla="*/ 4 h 6"/>
                <a:gd name="T6" fmla="*/ 6 w 11"/>
                <a:gd name="T7" fmla="*/ 5 h 6"/>
                <a:gd name="T8" fmla="*/ 3 w 11"/>
                <a:gd name="T9" fmla="*/ 4 h 6"/>
                <a:gd name="T10" fmla="*/ 0 w 11"/>
                <a:gd name="T11" fmla="*/ 3 h 6"/>
                <a:gd name="T12" fmla="*/ 2 w 11"/>
                <a:gd name="T13" fmla="*/ 2 h 6"/>
                <a:gd name="T14" fmla="*/ 7 w 11"/>
                <a:gd name="T15" fmla="*/ 0 h 6"/>
                <a:gd name="T16" fmla="*/ 9 w 11"/>
                <a:gd name="T17" fmla="*/ 2 h 6"/>
                <a:gd name="T18" fmla="*/ 10 w 11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6">
                  <a:moveTo>
                    <a:pt x="10" y="3"/>
                  </a:moveTo>
                  <a:lnTo>
                    <a:pt x="10" y="4"/>
                  </a:lnTo>
                  <a:lnTo>
                    <a:pt x="6" y="4"/>
                  </a:lnTo>
                  <a:lnTo>
                    <a:pt x="6" y="5"/>
                  </a:lnTo>
                  <a:lnTo>
                    <a:pt x="3" y="4"/>
                  </a:lnTo>
                  <a:lnTo>
                    <a:pt x="0" y="3"/>
                  </a:lnTo>
                  <a:lnTo>
                    <a:pt x="2" y="2"/>
                  </a:lnTo>
                  <a:lnTo>
                    <a:pt x="7" y="0"/>
                  </a:lnTo>
                  <a:lnTo>
                    <a:pt x="9" y="2"/>
                  </a:lnTo>
                  <a:lnTo>
                    <a:pt x="1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2" name="Freeform 252">
              <a:extLst>
                <a:ext uri="{FF2B5EF4-FFF2-40B4-BE49-F238E27FC236}">
                  <a16:creationId xmlns:a16="http://schemas.microsoft.com/office/drawing/2014/main" id="{92E09B6C-FC3B-8C92-0788-E85F33686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8478" y="8907705"/>
              <a:ext cx="5497" cy="5497"/>
            </a:xfrm>
            <a:custGeom>
              <a:avLst/>
              <a:gdLst>
                <a:gd name="T0" fmla="*/ 1 w 3"/>
                <a:gd name="T1" fmla="*/ 3 h 4"/>
                <a:gd name="T2" fmla="*/ 0 w 3"/>
                <a:gd name="T3" fmla="*/ 3 h 4"/>
                <a:gd name="T4" fmla="*/ 0 w 3"/>
                <a:gd name="T5" fmla="*/ 1 h 4"/>
                <a:gd name="T6" fmla="*/ 0 w 3"/>
                <a:gd name="T7" fmla="*/ 1 h 4"/>
                <a:gd name="T8" fmla="*/ 1 w 3"/>
                <a:gd name="T9" fmla="*/ 0 h 4"/>
                <a:gd name="T10" fmla="*/ 2 w 3"/>
                <a:gd name="T11" fmla="*/ 1 h 4"/>
                <a:gd name="T12" fmla="*/ 1 w 3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1" y="3"/>
                  </a:move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3" name="Freeform 253">
              <a:extLst>
                <a:ext uri="{FF2B5EF4-FFF2-40B4-BE49-F238E27FC236}">
                  <a16:creationId xmlns:a16="http://schemas.microsoft.com/office/drawing/2014/main" id="{71279A96-DD12-403C-AD36-FB29D29DEE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25956" y="8907705"/>
              <a:ext cx="10990" cy="5497"/>
            </a:xfrm>
            <a:custGeom>
              <a:avLst/>
              <a:gdLst>
                <a:gd name="T0" fmla="*/ 5 w 9"/>
                <a:gd name="T1" fmla="*/ 5 h 6"/>
                <a:gd name="T2" fmla="*/ 3 w 9"/>
                <a:gd name="T3" fmla="*/ 5 h 6"/>
                <a:gd name="T4" fmla="*/ 0 w 9"/>
                <a:gd name="T5" fmla="*/ 4 h 6"/>
                <a:gd name="T6" fmla="*/ 5 w 9"/>
                <a:gd name="T7" fmla="*/ 2 h 6"/>
                <a:gd name="T8" fmla="*/ 6 w 9"/>
                <a:gd name="T9" fmla="*/ 2 h 6"/>
                <a:gd name="T10" fmla="*/ 8 w 9"/>
                <a:gd name="T11" fmla="*/ 0 h 6"/>
                <a:gd name="T12" fmla="*/ 8 w 9"/>
                <a:gd name="T13" fmla="*/ 1 h 6"/>
                <a:gd name="T14" fmla="*/ 7 w 9"/>
                <a:gd name="T15" fmla="*/ 3 h 6"/>
                <a:gd name="T16" fmla="*/ 6 w 9"/>
                <a:gd name="T17" fmla="*/ 4 h 6"/>
                <a:gd name="T18" fmla="*/ 5 w 9"/>
                <a:gd name="T1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6">
                  <a:moveTo>
                    <a:pt x="5" y="5"/>
                  </a:moveTo>
                  <a:lnTo>
                    <a:pt x="3" y="5"/>
                  </a:lnTo>
                  <a:lnTo>
                    <a:pt x="0" y="4"/>
                  </a:lnTo>
                  <a:lnTo>
                    <a:pt x="5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1"/>
                  </a:lnTo>
                  <a:lnTo>
                    <a:pt x="7" y="3"/>
                  </a:lnTo>
                  <a:lnTo>
                    <a:pt x="6" y="4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4" name="Freeform 254">
              <a:extLst>
                <a:ext uri="{FF2B5EF4-FFF2-40B4-BE49-F238E27FC236}">
                  <a16:creationId xmlns:a16="http://schemas.microsoft.com/office/drawing/2014/main" id="{32036F9C-2F4D-6BF4-340C-7229E66534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69917" y="8902212"/>
              <a:ext cx="5493" cy="5493"/>
            </a:xfrm>
            <a:custGeom>
              <a:avLst/>
              <a:gdLst>
                <a:gd name="T0" fmla="*/ 4 w 5"/>
                <a:gd name="T1" fmla="*/ 2 h 3"/>
                <a:gd name="T2" fmla="*/ 4 w 5"/>
                <a:gd name="T3" fmla="*/ 2 h 3"/>
                <a:gd name="T4" fmla="*/ 3 w 5"/>
                <a:gd name="T5" fmla="*/ 2 h 3"/>
                <a:gd name="T6" fmla="*/ 1 w 5"/>
                <a:gd name="T7" fmla="*/ 2 h 3"/>
                <a:gd name="T8" fmla="*/ 0 w 5"/>
                <a:gd name="T9" fmla="*/ 0 h 3"/>
                <a:gd name="T10" fmla="*/ 1 w 5"/>
                <a:gd name="T11" fmla="*/ 0 h 3"/>
                <a:gd name="T12" fmla="*/ 2 w 5"/>
                <a:gd name="T13" fmla="*/ 0 h 3"/>
                <a:gd name="T14" fmla="*/ 3 w 5"/>
                <a:gd name="T15" fmla="*/ 0 h 3"/>
                <a:gd name="T16" fmla="*/ 4 w 5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lnTo>
                    <a:pt x="4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5" name="Freeform 255">
              <a:extLst>
                <a:ext uri="{FF2B5EF4-FFF2-40B4-BE49-F238E27FC236}">
                  <a16:creationId xmlns:a16="http://schemas.microsoft.com/office/drawing/2014/main" id="{A01559C8-DE11-53BA-80A2-1118066B37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46850" y="8869240"/>
              <a:ext cx="5493" cy="5493"/>
            </a:xfrm>
            <a:custGeom>
              <a:avLst/>
              <a:gdLst>
                <a:gd name="T0" fmla="*/ 3 w 4"/>
                <a:gd name="T1" fmla="*/ 2 h 4"/>
                <a:gd name="T2" fmla="*/ 3 w 4"/>
                <a:gd name="T3" fmla="*/ 0 h 4"/>
                <a:gd name="T4" fmla="*/ 3 w 4"/>
                <a:gd name="T5" fmla="*/ 0 h 4"/>
                <a:gd name="T6" fmla="*/ 1 w 4"/>
                <a:gd name="T7" fmla="*/ 0 h 4"/>
                <a:gd name="T8" fmla="*/ 1 w 4"/>
                <a:gd name="T9" fmla="*/ 1 h 4"/>
                <a:gd name="T10" fmla="*/ 0 w 4"/>
                <a:gd name="T11" fmla="*/ 3 h 4"/>
                <a:gd name="T12" fmla="*/ 1 w 4"/>
                <a:gd name="T13" fmla="*/ 3 h 4"/>
                <a:gd name="T14" fmla="*/ 3 w 4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6" name="Freeform 257">
              <a:extLst>
                <a:ext uri="{FF2B5EF4-FFF2-40B4-BE49-F238E27FC236}">
                  <a16:creationId xmlns:a16="http://schemas.microsoft.com/office/drawing/2014/main" id="{E731C260-221A-2003-B900-630BB151D5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7199" y="8253779"/>
              <a:ext cx="571500" cy="434118"/>
            </a:xfrm>
            <a:custGeom>
              <a:avLst/>
              <a:gdLst>
                <a:gd name="T0" fmla="*/ 448 w 459"/>
                <a:gd name="T1" fmla="*/ 49 h 348"/>
                <a:gd name="T2" fmla="*/ 436 w 459"/>
                <a:gd name="T3" fmla="*/ 62 h 348"/>
                <a:gd name="T4" fmla="*/ 402 w 459"/>
                <a:gd name="T5" fmla="*/ 63 h 348"/>
                <a:gd name="T6" fmla="*/ 374 w 459"/>
                <a:gd name="T7" fmla="*/ 69 h 348"/>
                <a:gd name="T8" fmla="*/ 354 w 459"/>
                <a:gd name="T9" fmla="*/ 80 h 348"/>
                <a:gd name="T10" fmla="*/ 345 w 459"/>
                <a:gd name="T11" fmla="*/ 100 h 348"/>
                <a:gd name="T12" fmla="*/ 354 w 459"/>
                <a:gd name="T13" fmla="*/ 121 h 348"/>
                <a:gd name="T14" fmla="*/ 354 w 459"/>
                <a:gd name="T15" fmla="*/ 131 h 348"/>
                <a:gd name="T16" fmla="*/ 338 w 459"/>
                <a:gd name="T17" fmla="*/ 149 h 348"/>
                <a:gd name="T18" fmla="*/ 337 w 459"/>
                <a:gd name="T19" fmla="*/ 165 h 348"/>
                <a:gd name="T20" fmla="*/ 313 w 459"/>
                <a:gd name="T21" fmla="*/ 177 h 348"/>
                <a:gd name="T22" fmla="*/ 310 w 459"/>
                <a:gd name="T23" fmla="*/ 196 h 348"/>
                <a:gd name="T24" fmla="*/ 287 w 459"/>
                <a:gd name="T25" fmla="*/ 213 h 348"/>
                <a:gd name="T26" fmla="*/ 279 w 459"/>
                <a:gd name="T27" fmla="*/ 241 h 348"/>
                <a:gd name="T28" fmla="*/ 261 w 459"/>
                <a:gd name="T29" fmla="*/ 262 h 348"/>
                <a:gd name="T30" fmla="*/ 244 w 459"/>
                <a:gd name="T31" fmla="*/ 258 h 348"/>
                <a:gd name="T32" fmla="*/ 228 w 459"/>
                <a:gd name="T33" fmla="*/ 273 h 348"/>
                <a:gd name="T34" fmla="*/ 211 w 459"/>
                <a:gd name="T35" fmla="*/ 279 h 348"/>
                <a:gd name="T36" fmla="*/ 194 w 459"/>
                <a:gd name="T37" fmla="*/ 288 h 348"/>
                <a:gd name="T38" fmla="*/ 184 w 459"/>
                <a:gd name="T39" fmla="*/ 318 h 348"/>
                <a:gd name="T40" fmla="*/ 174 w 459"/>
                <a:gd name="T41" fmla="*/ 332 h 348"/>
                <a:gd name="T42" fmla="*/ 134 w 459"/>
                <a:gd name="T43" fmla="*/ 341 h 348"/>
                <a:gd name="T44" fmla="*/ 110 w 459"/>
                <a:gd name="T45" fmla="*/ 345 h 348"/>
                <a:gd name="T46" fmla="*/ 11 w 459"/>
                <a:gd name="T47" fmla="*/ 330 h 348"/>
                <a:gd name="T48" fmla="*/ 40 w 459"/>
                <a:gd name="T49" fmla="*/ 278 h 348"/>
                <a:gd name="T50" fmla="*/ 10 w 459"/>
                <a:gd name="T51" fmla="*/ 260 h 348"/>
                <a:gd name="T52" fmla="*/ 3 w 459"/>
                <a:gd name="T53" fmla="*/ 213 h 348"/>
                <a:gd name="T54" fmla="*/ 13 w 459"/>
                <a:gd name="T55" fmla="*/ 193 h 348"/>
                <a:gd name="T56" fmla="*/ 0 w 459"/>
                <a:gd name="T57" fmla="*/ 172 h 348"/>
                <a:gd name="T58" fmla="*/ 7 w 459"/>
                <a:gd name="T59" fmla="*/ 155 h 348"/>
                <a:gd name="T60" fmla="*/ 16 w 459"/>
                <a:gd name="T61" fmla="*/ 147 h 348"/>
                <a:gd name="T62" fmla="*/ 20 w 459"/>
                <a:gd name="T63" fmla="*/ 131 h 348"/>
                <a:gd name="T64" fmla="*/ 24 w 459"/>
                <a:gd name="T65" fmla="*/ 118 h 348"/>
                <a:gd name="T66" fmla="*/ 33 w 459"/>
                <a:gd name="T67" fmla="*/ 119 h 348"/>
                <a:gd name="T68" fmla="*/ 55 w 459"/>
                <a:gd name="T69" fmla="*/ 125 h 348"/>
                <a:gd name="T70" fmla="*/ 68 w 459"/>
                <a:gd name="T71" fmla="*/ 128 h 348"/>
                <a:gd name="T72" fmla="*/ 83 w 459"/>
                <a:gd name="T73" fmla="*/ 112 h 348"/>
                <a:gd name="T74" fmla="*/ 90 w 459"/>
                <a:gd name="T75" fmla="*/ 103 h 348"/>
                <a:gd name="T76" fmla="*/ 113 w 459"/>
                <a:gd name="T77" fmla="*/ 95 h 348"/>
                <a:gd name="T78" fmla="*/ 133 w 459"/>
                <a:gd name="T79" fmla="*/ 68 h 348"/>
                <a:gd name="T80" fmla="*/ 161 w 459"/>
                <a:gd name="T81" fmla="*/ 48 h 348"/>
                <a:gd name="T82" fmla="*/ 179 w 459"/>
                <a:gd name="T83" fmla="*/ 42 h 348"/>
                <a:gd name="T84" fmla="*/ 217 w 459"/>
                <a:gd name="T85" fmla="*/ 50 h 348"/>
                <a:gd name="T86" fmla="*/ 231 w 459"/>
                <a:gd name="T87" fmla="*/ 51 h 348"/>
                <a:gd name="T88" fmla="*/ 248 w 459"/>
                <a:gd name="T89" fmla="*/ 57 h 348"/>
                <a:gd name="T90" fmla="*/ 264 w 459"/>
                <a:gd name="T91" fmla="*/ 48 h 348"/>
                <a:gd name="T92" fmla="*/ 272 w 459"/>
                <a:gd name="T93" fmla="*/ 48 h 348"/>
                <a:gd name="T94" fmla="*/ 283 w 459"/>
                <a:gd name="T95" fmla="*/ 43 h 348"/>
                <a:gd name="T96" fmla="*/ 304 w 459"/>
                <a:gd name="T97" fmla="*/ 37 h 348"/>
                <a:gd name="T98" fmla="*/ 310 w 459"/>
                <a:gd name="T99" fmla="*/ 21 h 348"/>
                <a:gd name="T100" fmla="*/ 336 w 459"/>
                <a:gd name="T101" fmla="*/ 2 h 348"/>
                <a:gd name="T102" fmla="*/ 350 w 459"/>
                <a:gd name="T103" fmla="*/ 21 h 348"/>
                <a:gd name="T104" fmla="*/ 349 w 459"/>
                <a:gd name="T105" fmla="*/ 48 h 348"/>
                <a:gd name="T106" fmla="*/ 360 w 459"/>
                <a:gd name="T107" fmla="*/ 70 h 348"/>
                <a:gd name="T108" fmla="*/ 405 w 459"/>
                <a:gd name="T109" fmla="*/ 42 h 348"/>
                <a:gd name="T110" fmla="*/ 421 w 459"/>
                <a:gd name="T111" fmla="*/ 43 h 348"/>
                <a:gd name="T112" fmla="*/ 432 w 459"/>
                <a:gd name="T113" fmla="*/ 46 h 348"/>
                <a:gd name="T114" fmla="*/ 451 w 459"/>
                <a:gd name="T115" fmla="*/ 4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59" h="348">
                  <a:moveTo>
                    <a:pt x="458" y="49"/>
                  </a:moveTo>
                  <a:lnTo>
                    <a:pt x="456" y="49"/>
                  </a:lnTo>
                  <a:lnTo>
                    <a:pt x="455" y="48"/>
                  </a:lnTo>
                  <a:lnTo>
                    <a:pt x="453" y="47"/>
                  </a:lnTo>
                  <a:lnTo>
                    <a:pt x="453" y="47"/>
                  </a:lnTo>
                  <a:lnTo>
                    <a:pt x="451" y="48"/>
                  </a:lnTo>
                  <a:lnTo>
                    <a:pt x="448" y="49"/>
                  </a:lnTo>
                  <a:lnTo>
                    <a:pt x="442" y="52"/>
                  </a:lnTo>
                  <a:lnTo>
                    <a:pt x="442" y="53"/>
                  </a:lnTo>
                  <a:lnTo>
                    <a:pt x="446" y="56"/>
                  </a:lnTo>
                  <a:lnTo>
                    <a:pt x="447" y="57"/>
                  </a:lnTo>
                  <a:lnTo>
                    <a:pt x="447" y="57"/>
                  </a:lnTo>
                  <a:lnTo>
                    <a:pt x="443" y="59"/>
                  </a:lnTo>
                  <a:lnTo>
                    <a:pt x="436" y="62"/>
                  </a:lnTo>
                  <a:lnTo>
                    <a:pt x="431" y="65"/>
                  </a:lnTo>
                  <a:lnTo>
                    <a:pt x="430" y="65"/>
                  </a:lnTo>
                  <a:lnTo>
                    <a:pt x="427" y="64"/>
                  </a:lnTo>
                  <a:lnTo>
                    <a:pt x="423" y="63"/>
                  </a:lnTo>
                  <a:lnTo>
                    <a:pt x="421" y="63"/>
                  </a:lnTo>
                  <a:lnTo>
                    <a:pt x="411" y="63"/>
                  </a:lnTo>
                  <a:lnTo>
                    <a:pt x="402" y="63"/>
                  </a:lnTo>
                  <a:lnTo>
                    <a:pt x="398" y="64"/>
                  </a:lnTo>
                  <a:lnTo>
                    <a:pt x="390" y="65"/>
                  </a:lnTo>
                  <a:lnTo>
                    <a:pt x="386" y="65"/>
                  </a:lnTo>
                  <a:lnTo>
                    <a:pt x="383" y="66"/>
                  </a:lnTo>
                  <a:lnTo>
                    <a:pt x="380" y="68"/>
                  </a:lnTo>
                  <a:lnTo>
                    <a:pt x="377" y="68"/>
                  </a:lnTo>
                  <a:lnTo>
                    <a:pt x="374" y="69"/>
                  </a:lnTo>
                  <a:lnTo>
                    <a:pt x="372" y="70"/>
                  </a:lnTo>
                  <a:lnTo>
                    <a:pt x="369" y="73"/>
                  </a:lnTo>
                  <a:lnTo>
                    <a:pt x="363" y="77"/>
                  </a:lnTo>
                  <a:lnTo>
                    <a:pt x="361" y="79"/>
                  </a:lnTo>
                  <a:lnTo>
                    <a:pt x="359" y="80"/>
                  </a:lnTo>
                  <a:lnTo>
                    <a:pt x="357" y="81"/>
                  </a:lnTo>
                  <a:lnTo>
                    <a:pt x="354" y="80"/>
                  </a:lnTo>
                  <a:lnTo>
                    <a:pt x="352" y="83"/>
                  </a:lnTo>
                  <a:lnTo>
                    <a:pt x="350" y="86"/>
                  </a:lnTo>
                  <a:lnTo>
                    <a:pt x="345" y="91"/>
                  </a:lnTo>
                  <a:lnTo>
                    <a:pt x="342" y="93"/>
                  </a:lnTo>
                  <a:lnTo>
                    <a:pt x="340" y="96"/>
                  </a:lnTo>
                  <a:lnTo>
                    <a:pt x="341" y="98"/>
                  </a:lnTo>
                  <a:lnTo>
                    <a:pt x="345" y="100"/>
                  </a:lnTo>
                  <a:lnTo>
                    <a:pt x="347" y="102"/>
                  </a:lnTo>
                  <a:lnTo>
                    <a:pt x="348" y="104"/>
                  </a:lnTo>
                  <a:lnTo>
                    <a:pt x="350" y="109"/>
                  </a:lnTo>
                  <a:lnTo>
                    <a:pt x="351" y="113"/>
                  </a:lnTo>
                  <a:lnTo>
                    <a:pt x="352" y="115"/>
                  </a:lnTo>
                  <a:lnTo>
                    <a:pt x="353" y="119"/>
                  </a:lnTo>
                  <a:lnTo>
                    <a:pt x="354" y="121"/>
                  </a:lnTo>
                  <a:lnTo>
                    <a:pt x="352" y="122"/>
                  </a:lnTo>
                  <a:lnTo>
                    <a:pt x="352" y="124"/>
                  </a:lnTo>
                  <a:lnTo>
                    <a:pt x="352" y="125"/>
                  </a:lnTo>
                  <a:lnTo>
                    <a:pt x="352" y="127"/>
                  </a:lnTo>
                  <a:lnTo>
                    <a:pt x="354" y="128"/>
                  </a:lnTo>
                  <a:lnTo>
                    <a:pt x="354" y="130"/>
                  </a:lnTo>
                  <a:lnTo>
                    <a:pt x="354" y="131"/>
                  </a:lnTo>
                  <a:lnTo>
                    <a:pt x="352" y="132"/>
                  </a:lnTo>
                  <a:lnTo>
                    <a:pt x="351" y="135"/>
                  </a:lnTo>
                  <a:lnTo>
                    <a:pt x="349" y="138"/>
                  </a:lnTo>
                  <a:lnTo>
                    <a:pt x="346" y="141"/>
                  </a:lnTo>
                  <a:lnTo>
                    <a:pt x="344" y="142"/>
                  </a:lnTo>
                  <a:lnTo>
                    <a:pt x="341" y="145"/>
                  </a:lnTo>
                  <a:lnTo>
                    <a:pt x="338" y="149"/>
                  </a:lnTo>
                  <a:lnTo>
                    <a:pt x="337" y="152"/>
                  </a:lnTo>
                  <a:lnTo>
                    <a:pt x="335" y="154"/>
                  </a:lnTo>
                  <a:lnTo>
                    <a:pt x="334" y="154"/>
                  </a:lnTo>
                  <a:lnTo>
                    <a:pt x="334" y="156"/>
                  </a:lnTo>
                  <a:lnTo>
                    <a:pt x="335" y="159"/>
                  </a:lnTo>
                  <a:lnTo>
                    <a:pt x="337" y="161"/>
                  </a:lnTo>
                  <a:lnTo>
                    <a:pt x="337" y="165"/>
                  </a:lnTo>
                  <a:lnTo>
                    <a:pt x="337" y="167"/>
                  </a:lnTo>
                  <a:lnTo>
                    <a:pt x="337" y="170"/>
                  </a:lnTo>
                  <a:lnTo>
                    <a:pt x="336" y="174"/>
                  </a:lnTo>
                  <a:lnTo>
                    <a:pt x="330" y="176"/>
                  </a:lnTo>
                  <a:lnTo>
                    <a:pt x="323" y="177"/>
                  </a:lnTo>
                  <a:lnTo>
                    <a:pt x="316" y="177"/>
                  </a:lnTo>
                  <a:lnTo>
                    <a:pt x="313" y="177"/>
                  </a:lnTo>
                  <a:lnTo>
                    <a:pt x="311" y="176"/>
                  </a:lnTo>
                  <a:lnTo>
                    <a:pt x="302" y="173"/>
                  </a:lnTo>
                  <a:lnTo>
                    <a:pt x="299" y="175"/>
                  </a:lnTo>
                  <a:lnTo>
                    <a:pt x="298" y="179"/>
                  </a:lnTo>
                  <a:lnTo>
                    <a:pt x="304" y="186"/>
                  </a:lnTo>
                  <a:lnTo>
                    <a:pt x="307" y="189"/>
                  </a:lnTo>
                  <a:lnTo>
                    <a:pt x="310" y="196"/>
                  </a:lnTo>
                  <a:lnTo>
                    <a:pt x="311" y="199"/>
                  </a:lnTo>
                  <a:lnTo>
                    <a:pt x="311" y="202"/>
                  </a:lnTo>
                  <a:lnTo>
                    <a:pt x="305" y="206"/>
                  </a:lnTo>
                  <a:lnTo>
                    <a:pt x="300" y="209"/>
                  </a:lnTo>
                  <a:lnTo>
                    <a:pt x="293" y="210"/>
                  </a:lnTo>
                  <a:lnTo>
                    <a:pt x="289" y="211"/>
                  </a:lnTo>
                  <a:lnTo>
                    <a:pt x="287" y="213"/>
                  </a:lnTo>
                  <a:lnTo>
                    <a:pt x="285" y="219"/>
                  </a:lnTo>
                  <a:lnTo>
                    <a:pt x="283" y="222"/>
                  </a:lnTo>
                  <a:lnTo>
                    <a:pt x="283" y="225"/>
                  </a:lnTo>
                  <a:lnTo>
                    <a:pt x="282" y="228"/>
                  </a:lnTo>
                  <a:lnTo>
                    <a:pt x="280" y="231"/>
                  </a:lnTo>
                  <a:lnTo>
                    <a:pt x="278" y="235"/>
                  </a:lnTo>
                  <a:lnTo>
                    <a:pt x="279" y="241"/>
                  </a:lnTo>
                  <a:lnTo>
                    <a:pt x="280" y="253"/>
                  </a:lnTo>
                  <a:lnTo>
                    <a:pt x="277" y="257"/>
                  </a:lnTo>
                  <a:lnTo>
                    <a:pt x="274" y="260"/>
                  </a:lnTo>
                  <a:lnTo>
                    <a:pt x="270" y="263"/>
                  </a:lnTo>
                  <a:lnTo>
                    <a:pt x="266" y="265"/>
                  </a:lnTo>
                  <a:lnTo>
                    <a:pt x="264" y="264"/>
                  </a:lnTo>
                  <a:lnTo>
                    <a:pt x="261" y="262"/>
                  </a:lnTo>
                  <a:lnTo>
                    <a:pt x="260" y="260"/>
                  </a:lnTo>
                  <a:lnTo>
                    <a:pt x="258" y="258"/>
                  </a:lnTo>
                  <a:lnTo>
                    <a:pt x="255" y="258"/>
                  </a:lnTo>
                  <a:lnTo>
                    <a:pt x="253" y="260"/>
                  </a:lnTo>
                  <a:lnTo>
                    <a:pt x="249" y="259"/>
                  </a:lnTo>
                  <a:lnTo>
                    <a:pt x="246" y="258"/>
                  </a:lnTo>
                  <a:lnTo>
                    <a:pt x="244" y="258"/>
                  </a:lnTo>
                  <a:lnTo>
                    <a:pt x="243" y="260"/>
                  </a:lnTo>
                  <a:lnTo>
                    <a:pt x="239" y="263"/>
                  </a:lnTo>
                  <a:lnTo>
                    <a:pt x="231" y="268"/>
                  </a:lnTo>
                  <a:lnTo>
                    <a:pt x="227" y="268"/>
                  </a:lnTo>
                  <a:lnTo>
                    <a:pt x="225" y="269"/>
                  </a:lnTo>
                  <a:lnTo>
                    <a:pt x="226" y="271"/>
                  </a:lnTo>
                  <a:lnTo>
                    <a:pt x="228" y="273"/>
                  </a:lnTo>
                  <a:lnTo>
                    <a:pt x="230" y="274"/>
                  </a:lnTo>
                  <a:lnTo>
                    <a:pt x="231" y="275"/>
                  </a:lnTo>
                  <a:lnTo>
                    <a:pt x="228" y="276"/>
                  </a:lnTo>
                  <a:lnTo>
                    <a:pt x="226" y="278"/>
                  </a:lnTo>
                  <a:lnTo>
                    <a:pt x="222" y="279"/>
                  </a:lnTo>
                  <a:lnTo>
                    <a:pt x="216" y="280"/>
                  </a:lnTo>
                  <a:lnTo>
                    <a:pt x="211" y="279"/>
                  </a:lnTo>
                  <a:lnTo>
                    <a:pt x="208" y="277"/>
                  </a:lnTo>
                  <a:lnTo>
                    <a:pt x="205" y="277"/>
                  </a:lnTo>
                  <a:lnTo>
                    <a:pt x="201" y="278"/>
                  </a:lnTo>
                  <a:lnTo>
                    <a:pt x="198" y="280"/>
                  </a:lnTo>
                  <a:lnTo>
                    <a:pt x="195" y="286"/>
                  </a:lnTo>
                  <a:lnTo>
                    <a:pt x="194" y="287"/>
                  </a:lnTo>
                  <a:lnTo>
                    <a:pt x="194" y="288"/>
                  </a:lnTo>
                  <a:lnTo>
                    <a:pt x="191" y="289"/>
                  </a:lnTo>
                  <a:lnTo>
                    <a:pt x="188" y="291"/>
                  </a:lnTo>
                  <a:lnTo>
                    <a:pt x="186" y="295"/>
                  </a:lnTo>
                  <a:lnTo>
                    <a:pt x="184" y="303"/>
                  </a:lnTo>
                  <a:lnTo>
                    <a:pt x="185" y="306"/>
                  </a:lnTo>
                  <a:lnTo>
                    <a:pt x="185" y="313"/>
                  </a:lnTo>
                  <a:lnTo>
                    <a:pt x="184" y="318"/>
                  </a:lnTo>
                  <a:lnTo>
                    <a:pt x="183" y="321"/>
                  </a:lnTo>
                  <a:lnTo>
                    <a:pt x="183" y="323"/>
                  </a:lnTo>
                  <a:lnTo>
                    <a:pt x="185" y="326"/>
                  </a:lnTo>
                  <a:lnTo>
                    <a:pt x="184" y="328"/>
                  </a:lnTo>
                  <a:lnTo>
                    <a:pt x="183" y="330"/>
                  </a:lnTo>
                  <a:lnTo>
                    <a:pt x="181" y="331"/>
                  </a:lnTo>
                  <a:lnTo>
                    <a:pt x="174" y="332"/>
                  </a:lnTo>
                  <a:lnTo>
                    <a:pt x="165" y="336"/>
                  </a:lnTo>
                  <a:lnTo>
                    <a:pt x="159" y="337"/>
                  </a:lnTo>
                  <a:lnTo>
                    <a:pt x="149" y="340"/>
                  </a:lnTo>
                  <a:lnTo>
                    <a:pt x="146" y="341"/>
                  </a:lnTo>
                  <a:lnTo>
                    <a:pt x="141" y="341"/>
                  </a:lnTo>
                  <a:lnTo>
                    <a:pt x="138" y="341"/>
                  </a:lnTo>
                  <a:lnTo>
                    <a:pt x="134" y="341"/>
                  </a:lnTo>
                  <a:lnTo>
                    <a:pt x="128" y="341"/>
                  </a:lnTo>
                  <a:lnTo>
                    <a:pt x="124" y="341"/>
                  </a:lnTo>
                  <a:lnTo>
                    <a:pt x="120" y="343"/>
                  </a:lnTo>
                  <a:lnTo>
                    <a:pt x="117" y="344"/>
                  </a:lnTo>
                  <a:lnTo>
                    <a:pt x="115" y="346"/>
                  </a:lnTo>
                  <a:lnTo>
                    <a:pt x="115" y="347"/>
                  </a:lnTo>
                  <a:lnTo>
                    <a:pt x="110" y="345"/>
                  </a:lnTo>
                  <a:lnTo>
                    <a:pt x="97" y="343"/>
                  </a:lnTo>
                  <a:lnTo>
                    <a:pt x="63" y="347"/>
                  </a:lnTo>
                  <a:lnTo>
                    <a:pt x="59" y="345"/>
                  </a:lnTo>
                  <a:lnTo>
                    <a:pt x="48" y="342"/>
                  </a:lnTo>
                  <a:lnTo>
                    <a:pt x="33" y="337"/>
                  </a:lnTo>
                  <a:lnTo>
                    <a:pt x="23" y="334"/>
                  </a:lnTo>
                  <a:lnTo>
                    <a:pt x="11" y="330"/>
                  </a:lnTo>
                  <a:lnTo>
                    <a:pt x="19" y="320"/>
                  </a:lnTo>
                  <a:lnTo>
                    <a:pt x="27" y="311"/>
                  </a:lnTo>
                  <a:lnTo>
                    <a:pt x="34" y="303"/>
                  </a:lnTo>
                  <a:lnTo>
                    <a:pt x="41" y="294"/>
                  </a:lnTo>
                  <a:lnTo>
                    <a:pt x="42" y="291"/>
                  </a:lnTo>
                  <a:lnTo>
                    <a:pt x="42" y="285"/>
                  </a:lnTo>
                  <a:lnTo>
                    <a:pt x="40" y="278"/>
                  </a:lnTo>
                  <a:lnTo>
                    <a:pt x="37" y="274"/>
                  </a:lnTo>
                  <a:lnTo>
                    <a:pt x="27" y="273"/>
                  </a:lnTo>
                  <a:lnTo>
                    <a:pt x="20" y="271"/>
                  </a:lnTo>
                  <a:lnTo>
                    <a:pt x="11" y="270"/>
                  </a:lnTo>
                  <a:lnTo>
                    <a:pt x="10" y="269"/>
                  </a:lnTo>
                  <a:lnTo>
                    <a:pt x="9" y="263"/>
                  </a:lnTo>
                  <a:lnTo>
                    <a:pt x="10" y="260"/>
                  </a:lnTo>
                  <a:lnTo>
                    <a:pt x="9" y="256"/>
                  </a:lnTo>
                  <a:lnTo>
                    <a:pt x="9" y="251"/>
                  </a:lnTo>
                  <a:lnTo>
                    <a:pt x="11" y="244"/>
                  </a:lnTo>
                  <a:lnTo>
                    <a:pt x="11" y="241"/>
                  </a:lnTo>
                  <a:lnTo>
                    <a:pt x="7" y="228"/>
                  </a:lnTo>
                  <a:lnTo>
                    <a:pt x="5" y="221"/>
                  </a:lnTo>
                  <a:lnTo>
                    <a:pt x="3" y="213"/>
                  </a:lnTo>
                  <a:lnTo>
                    <a:pt x="2" y="211"/>
                  </a:lnTo>
                  <a:lnTo>
                    <a:pt x="2" y="208"/>
                  </a:lnTo>
                  <a:lnTo>
                    <a:pt x="7" y="201"/>
                  </a:lnTo>
                  <a:lnTo>
                    <a:pt x="9" y="199"/>
                  </a:lnTo>
                  <a:lnTo>
                    <a:pt x="11" y="196"/>
                  </a:lnTo>
                  <a:lnTo>
                    <a:pt x="13" y="194"/>
                  </a:lnTo>
                  <a:lnTo>
                    <a:pt x="13" y="193"/>
                  </a:lnTo>
                  <a:lnTo>
                    <a:pt x="10" y="192"/>
                  </a:lnTo>
                  <a:lnTo>
                    <a:pt x="5" y="192"/>
                  </a:lnTo>
                  <a:lnTo>
                    <a:pt x="3" y="191"/>
                  </a:lnTo>
                  <a:lnTo>
                    <a:pt x="0" y="189"/>
                  </a:lnTo>
                  <a:lnTo>
                    <a:pt x="0" y="186"/>
                  </a:lnTo>
                  <a:lnTo>
                    <a:pt x="1" y="181"/>
                  </a:lnTo>
                  <a:lnTo>
                    <a:pt x="0" y="172"/>
                  </a:lnTo>
                  <a:lnTo>
                    <a:pt x="2" y="167"/>
                  </a:lnTo>
                  <a:lnTo>
                    <a:pt x="5" y="163"/>
                  </a:lnTo>
                  <a:lnTo>
                    <a:pt x="12" y="163"/>
                  </a:lnTo>
                  <a:lnTo>
                    <a:pt x="10" y="159"/>
                  </a:lnTo>
                  <a:lnTo>
                    <a:pt x="8" y="157"/>
                  </a:lnTo>
                  <a:lnTo>
                    <a:pt x="7" y="156"/>
                  </a:lnTo>
                  <a:lnTo>
                    <a:pt x="7" y="155"/>
                  </a:lnTo>
                  <a:lnTo>
                    <a:pt x="7" y="154"/>
                  </a:lnTo>
                  <a:lnTo>
                    <a:pt x="9" y="154"/>
                  </a:lnTo>
                  <a:lnTo>
                    <a:pt x="11" y="153"/>
                  </a:lnTo>
                  <a:lnTo>
                    <a:pt x="13" y="151"/>
                  </a:lnTo>
                  <a:lnTo>
                    <a:pt x="14" y="150"/>
                  </a:lnTo>
                  <a:lnTo>
                    <a:pt x="15" y="148"/>
                  </a:lnTo>
                  <a:lnTo>
                    <a:pt x="16" y="147"/>
                  </a:lnTo>
                  <a:lnTo>
                    <a:pt x="17" y="144"/>
                  </a:lnTo>
                  <a:lnTo>
                    <a:pt x="18" y="142"/>
                  </a:lnTo>
                  <a:lnTo>
                    <a:pt x="18" y="140"/>
                  </a:lnTo>
                  <a:lnTo>
                    <a:pt x="19" y="137"/>
                  </a:lnTo>
                  <a:lnTo>
                    <a:pt x="20" y="135"/>
                  </a:lnTo>
                  <a:lnTo>
                    <a:pt x="21" y="133"/>
                  </a:lnTo>
                  <a:lnTo>
                    <a:pt x="20" y="131"/>
                  </a:lnTo>
                  <a:lnTo>
                    <a:pt x="19" y="129"/>
                  </a:lnTo>
                  <a:lnTo>
                    <a:pt x="19" y="126"/>
                  </a:lnTo>
                  <a:lnTo>
                    <a:pt x="20" y="125"/>
                  </a:lnTo>
                  <a:lnTo>
                    <a:pt x="22" y="125"/>
                  </a:lnTo>
                  <a:lnTo>
                    <a:pt x="22" y="123"/>
                  </a:lnTo>
                  <a:lnTo>
                    <a:pt x="23" y="120"/>
                  </a:lnTo>
                  <a:lnTo>
                    <a:pt x="24" y="118"/>
                  </a:lnTo>
                  <a:lnTo>
                    <a:pt x="25" y="117"/>
                  </a:lnTo>
                  <a:lnTo>
                    <a:pt x="25" y="115"/>
                  </a:lnTo>
                  <a:lnTo>
                    <a:pt x="24" y="112"/>
                  </a:lnTo>
                  <a:lnTo>
                    <a:pt x="27" y="112"/>
                  </a:lnTo>
                  <a:lnTo>
                    <a:pt x="28" y="113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6" y="120"/>
                  </a:lnTo>
                  <a:lnTo>
                    <a:pt x="39" y="120"/>
                  </a:lnTo>
                  <a:lnTo>
                    <a:pt x="43" y="120"/>
                  </a:lnTo>
                  <a:lnTo>
                    <a:pt x="46" y="119"/>
                  </a:lnTo>
                  <a:lnTo>
                    <a:pt x="47" y="120"/>
                  </a:lnTo>
                  <a:lnTo>
                    <a:pt x="51" y="122"/>
                  </a:lnTo>
                  <a:lnTo>
                    <a:pt x="55" y="125"/>
                  </a:lnTo>
                  <a:lnTo>
                    <a:pt x="56" y="127"/>
                  </a:lnTo>
                  <a:lnTo>
                    <a:pt x="57" y="130"/>
                  </a:lnTo>
                  <a:lnTo>
                    <a:pt x="58" y="130"/>
                  </a:lnTo>
                  <a:lnTo>
                    <a:pt x="60" y="128"/>
                  </a:lnTo>
                  <a:lnTo>
                    <a:pt x="63" y="127"/>
                  </a:lnTo>
                  <a:lnTo>
                    <a:pt x="65" y="128"/>
                  </a:lnTo>
                  <a:lnTo>
                    <a:pt x="68" y="128"/>
                  </a:lnTo>
                  <a:lnTo>
                    <a:pt x="70" y="127"/>
                  </a:lnTo>
                  <a:lnTo>
                    <a:pt x="70" y="126"/>
                  </a:lnTo>
                  <a:lnTo>
                    <a:pt x="75" y="123"/>
                  </a:lnTo>
                  <a:lnTo>
                    <a:pt x="79" y="121"/>
                  </a:lnTo>
                  <a:lnTo>
                    <a:pt x="81" y="120"/>
                  </a:lnTo>
                  <a:lnTo>
                    <a:pt x="82" y="115"/>
                  </a:lnTo>
                  <a:lnTo>
                    <a:pt x="83" y="112"/>
                  </a:lnTo>
                  <a:lnTo>
                    <a:pt x="85" y="111"/>
                  </a:lnTo>
                  <a:lnTo>
                    <a:pt x="85" y="109"/>
                  </a:lnTo>
                  <a:lnTo>
                    <a:pt x="84" y="107"/>
                  </a:lnTo>
                  <a:lnTo>
                    <a:pt x="83" y="105"/>
                  </a:lnTo>
                  <a:lnTo>
                    <a:pt x="84" y="104"/>
                  </a:lnTo>
                  <a:lnTo>
                    <a:pt x="85" y="103"/>
                  </a:lnTo>
                  <a:lnTo>
                    <a:pt x="90" y="103"/>
                  </a:lnTo>
                  <a:lnTo>
                    <a:pt x="96" y="101"/>
                  </a:lnTo>
                  <a:lnTo>
                    <a:pt x="102" y="99"/>
                  </a:lnTo>
                  <a:lnTo>
                    <a:pt x="107" y="97"/>
                  </a:lnTo>
                  <a:lnTo>
                    <a:pt x="110" y="97"/>
                  </a:lnTo>
                  <a:lnTo>
                    <a:pt x="111" y="97"/>
                  </a:lnTo>
                  <a:lnTo>
                    <a:pt x="113" y="97"/>
                  </a:lnTo>
                  <a:lnTo>
                    <a:pt x="113" y="95"/>
                  </a:lnTo>
                  <a:lnTo>
                    <a:pt x="115" y="93"/>
                  </a:lnTo>
                  <a:lnTo>
                    <a:pt x="118" y="92"/>
                  </a:lnTo>
                  <a:lnTo>
                    <a:pt x="123" y="89"/>
                  </a:lnTo>
                  <a:lnTo>
                    <a:pt x="128" y="84"/>
                  </a:lnTo>
                  <a:lnTo>
                    <a:pt x="129" y="81"/>
                  </a:lnTo>
                  <a:lnTo>
                    <a:pt x="131" y="76"/>
                  </a:lnTo>
                  <a:lnTo>
                    <a:pt x="133" y="68"/>
                  </a:lnTo>
                  <a:lnTo>
                    <a:pt x="135" y="60"/>
                  </a:lnTo>
                  <a:lnTo>
                    <a:pt x="137" y="56"/>
                  </a:lnTo>
                  <a:lnTo>
                    <a:pt x="137" y="53"/>
                  </a:lnTo>
                  <a:lnTo>
                    <a:pt x="142" y="50"/>
                  </a:lnTo>
                  <a:lnTo>
                    <a:pt x="146" y="49"/>
                  </a:lnTo>
                  <a:lnTo>
                    <a:pt x="153" y="49"/>
                  </a:lnTo>
                  <a:lnTo>
                    <a:pt x="161" y="48"/>
                  </a:lnTo>
                  <a:lnTo>
                    <a:pt x="163" y="44"/>
                  </a:lnTo>
                  <a:lnTo>
                    <a:pt x="163" y="39"/>
                  </a:lnTo>
                  <a:lnTo>
                    <a:pt x="165" y="38"/>
                  </a:lnTo>
                  <a:lnTo>
                    <a:pt x="167" y="36"/>
                  </a:lnTo>
                  <a:lnTo>
                    <a:pt x="168" y="36"/>
                  </a:lnTo>
                  <a:lnTo>
                    <a:pt x="172" y="38"/>
                  </a:lnTo>
                  <a:lnTo>
                    <a:pt x="179" y="42"/>
                  </a:lnTo>
                  <a:lnTo>
                    <a:pt x="186" y="44"/>
                  </a:lnTo>
                  <a:lnTo>
                    <a:pt x="190" y="44"/>
                  </a:lnTo>
                  <a:lnTo>
                    <a:pt x="192" y="44"/>
                  </a:lnTo>
                  <a:lnTo>
                    <a:pt x="201" y="43"/>
                  </a:lnTo>
                  <a:lnTo>
                    <a:pt x="209" y="45"/>
                  </a:lnTo>
                  <a:lnTo>
                    <a:pt x="213" y="49"/>
                  </a:lnTo>
                  <a:lnTo>
                    <a:pt x="217" y="50"/>
                  </a:lnTo>
                  <a:lnTo>
                    <a:pt x="221" y="48"/>
                  </a:lnTo>
                  <a:lnTo>
                    <a:pt x="224" y="48"/>
                  </a:lnTo>
                  <a:lnTo>
                    <a:pt x="225" y="49"/>
                  </a:lnTo>
                  <a:lnTo>
                    <a:pt x="226" y="49"/>
                  </a:lnTo>
                  <a:lnTo>
                    <a:pt x="230" y="49"/>
                  </a:lnTo>
                  <a:lnTo>
                    <a:pt x="231" y="50"/>
                  </a:lnTo>
                  <a:lnTo>
                    <a:pt x="231" y="51"/>
                  </a:lnTo>
                  <a:lnTo>
                    <a:pt x="231" y="53"/>
                  </a:lnTo>
                  <a:lnTo>
                    <a:pt x="234" y="55"/>
                  </a:lnTo>
                  <a:lnTo>
                    <a:pt x="237" y="59"/>
                  </a:lnTo>
                  <a:lnTo>
                    <a:pt x="241" y="60"/>
                  </a:lnTo>
                  <a:lnTo>
                    <a:pt x="246" y="57"/>
                  </a:lnTo>
                  <a:lnTo>
                    <a:pt x="247" y="58"/>
                  </a:lnTo>
                  <a:lnTo>
                    <a:pt x="248" y="57"/>
                  </a:lnTo>
                  <a:lnTo>
                    <a:pt x="248" y="55"/>
                  </a:lnTo>
                  <a:lnTo>
                    <a:pt x="251" y="53"/>
                  </a:lnTo>
                  <a:lnTo>
                    <a:pt x="257" y="51"/>
                  </a:lnTo>
                  <a:lnTo>
                    <a:pt x="259" y="49"/>
                  </a:lnTo>
                  <a:lnTo>
                    <a:pt x="260" y="48"/>
                  </a:lnTo>
                  <a:lnTo>
                    <a:pt x="262" y="48"/>
                  </a:lnTo>
                  <a:lnTo>
                    <a:pt x="264" y="48"/>
                  </a:lnTo>
                  <a:lnTo>
                    <a:pt x="265" y="48"/>
                  </a:lnTo>
                  <a:lnTo>
                    <a:pt x="266" y="46"/>
                  </a:lnTo>
                  <a:lnTo>
                    <a:pt x="266" y="46"/>
                  </a:lnTo>
                  <a:lnTo>
                    <a:pt x="267" y="45"/>
                  </a:lnTo>
                  <a:lnTo>
                    <a:pt x="268" y="45"/>
                  </a:lnTo>
                  <a:lnTo>
                    <a:pt x="269" y="46"/>
                  </a:lnTo>
                  <a:lnTo>
                    <a:pt x="272" y="48"/>
                  </a:lnTo>
                  <a:lnTo>
                    <a:pt x="277" y="52"/>
                  </a:lnTo>
                  <a:lnTo>
                    <a:pt x="279" y="54"/>
                  </a:lnTo>
                  <a:lnTo>
                    <a:pt x="280" y="54"/>
                  </a:lnTo>
                  <a:lnTo>
                    <a:pt x="282" y="52"/>
                  </a:lnTo>
                  <a:lnTo>
                    <a:pt x="284" y="50"/>
                  </a:lnTo>
                  <a:lnTo>
                    <a:pt x="285" y="47"/>
                  </a:lnTo>
                  <a:lnTo>
                    <a:pt x="283" y="43"/>
                  </a:lnTo>
                  <a:lnTo>
                    <a:pt x="284" y="39"/>
                  </a:lnTo>
                  <a:lnTo>
                    <a:pt x="287" y="37"/>
                  </a:lnTo>
                  <a:lnTo>
                    <a:pt x="291" y="35"/>
                  </a:lnTo>
                  <a:lnTo>
                    <a:pt x="297" y="34"/>
                  </a:lnTo>
                  <a:lnTo>
                    <a:pt x="300" y="35"/>
                  </a:lnTo>
                  <a:lnTo>
                    <a:pt x="302" y="36"/>
                  </a:lnTo>
                  <a:lnTo>
                    <a:pt x="304" y="37"/>
                  </a:lnTo>
                  <a:lnTo>
                    <a:pt x="307" y="37"/>
                  </a:lnTo>
                  <a:lnTo>
                    <a:pt x="309" y="35"/>
                  </a:lnTo>
                  <a:lnTo>
                    <a:pt x="310" y="32"/>
                  </a:lnTo>
                  <a:lnTo>
                    <a:pt x="311" y="28"/>
                  </a:lnTo>
                  <a:lnTo>
                    <a:pt x="309" y="23"/>
                  </a:lnTo>
                  <a:lnTo>
                    <a:pt x="310" y="21"/>
                  </a:lnTo>
                  <a:lnTo>
                    <a:pt x="310" y="21"/>
                  </a:lnTo>
                  <a:lnTo>
                    <a:pt x="313" y="19"/>
                  </a:lnTo>
                  <a:lnTo>
                    <a:pt x="316" y="15"/>
                  </a:lnTo>
                  <a:lnTo>
                    <a:pt x="319" y="11"/>
                  </a:lnTo>
                  <a:lnTo>
                    <a:pt x="322" y="5"/>
                  </a:lnTo>
                  <a:lnTo>
                    <a:pt x="326" y="1"/>
                  </a:lnTo>
                  <a:lnTo>
                    <a:pt x="330" y="0"/>
                  </a:lnTo>
                  <a:lnTo>
                    <a:pt x="336" y="2"/>
                  </a:lnTo>
                  <a:lnTo>
                    <a:pt x="343" y="6"/>
                  </a:lnTo>
                  <a:lnTo>
                    <a:pt x="345" y="11"/>
                  </a:lnTo>
                  <a:lnTo>
                    <a:pt x="343" y="18"/>
                  </a:lnTo>
                  <a:lnTo>
                    <a:pt x="343" y="22"/>
                  </a:lnTo>
                  <a:lnTo>
                    <a:pt x="345" y="22"/>
                  </a:lnTo>
                  <a:lnTo>
                    <a:pt x="347" y="22"/>
                  </a:lnTo>
                  <a:lnTo>
                    <a:pt x="350" y="21"/>
                  </a:lnTo>
                  <a:lnTo>
                    <a:pt x="352" y="21"/>
                  </a:lnTo>
                  <a:lnTo>
                    <a:pt x="353" y="22"/>
                  </a:lnTo>
                  <a:lnTo>
                    <a:pt x="353" y="24"/>
                  </a:lnTo>
                  <a:lnTo>
                    <a:pt x="352" y="27"/>
                  </a:lnTo>
                  <a:lnTo>
                    <a:pt x="351" y="34"/>
                  </a:lnTo>
                  <a:lnTo>
                    <a:pt x="350" y="41"/>
                  </a:lnTo>
                  <a:lnTo>
                    <a:pt x="349" y="48"/>
                  </a:lnTo>
                  <a:lnTo>
                    <a:pt x="348" y="53"/>
                  </a:lnTo>
                  <a:lnTo>
                    <a:pt x="350" y="58"/>
                  </a:lnTo>
                  <a:lnTo>
                    <a:pt x="351" y="65"/>
                  </a:lnTo>
                  <a:lnTo>
                    <a:pt x="354" y="69"/>
                  </a:lnTo>
                  <a:lnTo>
                    <a:pt x="356" y="70"/>
                  </a:lnTo>
                  <a:lnTo>
                    <a:pt x="358" y="71"/>
                  </a:lnTo>
                  <a:lnTo>
                    <a:pt x="360" y="70"/>
                  </a:lnTo>
                  <a:lnTo>
                    <a:pt x="364" y="68"/>
                  </a:lnTo>
                  <a:lnTo>
                    <a:pt x="371" y="62"/>
                  </a:lnTo>
                  <a:lnTo>
                    <a:pt x="378" y="59"/>
                  </a:lnTo>
                  <a:lnTo>
                    <a:pt x="387" y="57"/>
                  </a:lnTo>
                  <a:lnTo>
                    <a:pt x="390" y="51"/>
                  </a:lnTo>
                  <a:lnTo>
                    <a:pt x="395" y="48"/>
                  </a:lnTo>
                  <a:lnTo>
                    <a:pt x="405" y="42"/>
                  </a:lnTo>
                  <a:lnTo>
                    <a:pt x="410" y="40"/>
                  </a:lnTo>
                  <a:lnTo>
                    <a:pt x="414" y="39"/>
                  </a:lnTo>
                  <a:lnTo>
                    <a:pt x="417" y="41"/>
                  </a:lnTo>
                  <a:lnTo>
                    <a:pt x="419" y="41"/>
                  </a:lnTo>
                  <a:lnTo>
                    <a:pt x="419" y="41"/>
                  </a:lnTo>
                  <a:lnTo>
                    <a:pt x="421" y="41"/>
                  </a:lnTo>
                  <a:lnTo>
                    <a:pt x="421" y="43"/>
                  </a:lnTo>
                  <a:lnTo>
                    <a:pt x="421" y="45"/>
                  </a:lnTo>
                  <a:lnTo>
                    <a:pt x="419" y="47"/>
                  </a:lnTo>
                  <a:lnTo>
                    <a:pt x="418" y="48"/>
                  </a:lnTo>
                  <a:lnTo>
                    <a:pt x="419" y="49"/>
                  </a:lnTo>
                  <a:lnTo>
                    <a:pt x="422" y="49"/>
                  </a:lnTo>
                  <a:lnTo>
                    <a:pt x="428" y="47"/>
                  </a:lnTo>
                  <a:lnTo>
                    <a:pt x="432" y="46"/>
                  </a:lnTo>
                  <a:lnTo>
                    <a:pt x="435" y="45"/>
                  </a:lnTo>
                  <a:lnTo>
                    <a:pt x="436" y="43"/>
                  </a:lnTo>
                  <a:lnTo>
                    <a:pt x="438" y="42"/>
                  </a:lnTo>
                  <a:lnTo>
                    <a:pt x="441" y="41"/>
                  </a:lnTo>
                  <a:lnTo>
                    <a:pt x="444" y="43"/>
                  </a:lnTo>
                  <a:lnTo>
                    <a:pt x="447" y="43"/>
                  </a:lnTo>
                  <a:lnTo>
                    <a:pt x="451" y="43"/>
                  </a:lnTo>
                  <a:lnTo>
                    <a:pt x="453" y="44"/>
                  </a:lnTo>
                  <a:lnTo>
                    <a:pt x="456" y="47"/>
                  </a:lnTo>
                  <a:lnTo>
                    <a:pt x="458" y="4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7" name="Freeform 259">
              <a:extLst>
                <a:ext uri="{FF2B5EF4-FFF2-40B4-BE49-F238E27FC236}">
                  <a16:creationId xmlns:a16="http://schemas.microsoft.com/office/drawing/2014/main" id="{7D417046-DC9A-9373-1D0A-CA2D526329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5795" y="8105407"/>
              <a:ext cx="126391" cy="126391"/>
            </a:xfrm>
            <a:custGeom>
              <a:avLst/>
              <a:gdLst>
                <a:gd name="T0" fmla="*/ 66 w 102"/>
                <a:gd name="T1" fmla="*/ 29 h 101"/>
                <a:gd name="T2" fmla="*/ 67 w 102"/>
                <a:gd name="T3" fmla="*/ 26 h 101"/>
                <a:gd name="T4" fmla="*/ 51 w 102"/>
                <a:gd name="T5" fmla="*/ 11 h 101"/>
                <a:gd name="T6" fmla="*/ 50 w 102"/>
                <a:gd name="T7" fmla="*/ 9 h 101"/>
                <a:gd name="T8" fmla="*/ 50 w 102"/>
                <a:gd name="T9" fmla="*/ 11 h 101"/>
                <a:gd name="T10" fmla="*/ 98 w 102"/>
                <a:gd name="T11" fmla="*/ 98 h 101"/>
                <a:gd name="T12" fmla="*/ 86 w 102"/>
                <a:gd name="T13" fmla="*/ 100 h 101"/>
                <a:gd name="T14" fmla="*/ 81 w 102"/>
                <a:gd name="T15" fmla="*/ 87 h 101"/>
                <a:gd name="T16" fmla="*/ 76 w 102"/>
                <a:gd name="T17" fmla="*/ 81 h 101"/>
                <a:gd name="T18" fmla="*/ 76 w 102"/>
                <a:gd name="T19" fmla="*/ 75 h 101"/>
                <a:gd name="T20" fmla="*/ 72 w 102"/>
                <a:gd name="T21" fmla="*/ 72 h 101"/>
                <a:gd name="T22" fmla="*/ 62 w 102"/>
                <a:gd name="T23" fmla="*/ 74 h 101"/>
                <a:gd name="T24" fmla="*/ 56 w 102"/>
                <a:gd name="T25" fmla="*/ 72 h 101"/>
                <a:gd name="T26" fmla="*/ 54 w 102"/>
                <a:gd name="T27" fmla="*/ 66 h 101"/>
                <a:gd name="T28" fmla="*/ 46 w 102"/>
                <a:gd name="T29" fmla="*/ 65 h 101"/>
                <a:gd name="T30" fmla="*/ 37 w 102"/>
                <a:gd name="T31" fmla="*/ 58 h 101"/>
                <a:gd name="T32" fmla="*/ 24 w 102"/>
                <a:gd name="T33" fmla="*/ 52 h 101"/>
                <a:gd name="T34" fmla="*/ 12 w 102"/>
                <a:gd name="T35" fmla="*/ 51 h 101"/>
                <a:gd name="T36" fmla="*/ 9 w 102"/>
                <a:gd name="T37" fmla="*/ 47 h 101"/>
                <a:gd name="T38" fmla="*/ 7 w 102"/>
                <a:gd name="T39" fmla="*/ 37 h 101"/>
                <a:gd name="T40" fmla="*/ 8 w 102"/>
                <a:gd name="T41" fmla="*/ 30 h 101"/>
                <a:gd name="T42" fmla="*/ 9 w 102"/>
                <a:gd name="T43" fmla="*/ 21 h 101"/>
                <a:gd name="T44" fmla="*/ 3 w 102"/>
                <a:gd name="T45" fmla="*/ 12 h 101"/>
                <a:gd name="T46" fmla="*/ 2 w 102"/>
                <a:gd name="T47" fmla="*/ 7 h 101"/>
                <a:gd name="T48" fmla="*/ 16 w 102"/>
                <a:gd name="T49" fmla="*/ 6 h 101"/>
                <a:gd name="T50" fmla="*/ 26 w 102"/>
                <a:gd name="T51" fmla="*/ 3 h 101"/>
                <a:gd name="T52" fmla="*/ 45 w 102"/>
                <a:gd name="T53" fmla="*/ 3 h 101"/>
                <a:gd name="T54" fmla="*/ 45 w 102"/>
                <a:gd name="T55" fmla="*/ 1 h 101"/>
                <a:gd name="T56" fmla="*/ 51 w 102"/>
                <a:gd name="T57" fmla="*/ 2 h 101"/>
                <a:gd name="T58" fmla="*/ 56 w 102"/>
                <a:gd name="T59" fmla="*/ 6 h 101"/>
                <a:gd name="T60" fmla="*/ 52 w 102"/>
                <a:gd name="T61" fmla="*/ 9 h 101"/>
                <a:gd name="T62" fmla="*/ 59 w 102"/>
                <a:gd name="T63" fmla="*/ 12 h 101"/>
                <a:gd name="T64" fmla="*/ 65 w 102"/>
                <a:gd name="T65" fmla="*/ 14 h 101"/>
                <a:gd name="T66" fmla="*/ 69 w 102"/>
                <a:gd name="T67" fmla="*/ 19 h 101"/>
                <a:gd name="T68" fmla="*/ 62 w 102"/>
                <a:gd name="T69" fmla="*/ 26 h 101"/>
                <a:gd name="T70" fmla="*/ 68 w 102"/>
                <a:gd name="T71" fmla="*/ 36 h 101"/>
                <a:gd name="T72" fmla="*/ 81 w 102"/>
                <a:gd name="T73" fmla="*/ 46 h 101"/>
                <a:gd name="T74" fmla="*/ 79 w 102"/>
                <a:gd name="T75" fmla="*/ 53 h 101"/>
                <a:gd name="T76" fmla="*/ 70 w 102"/>
                <a:gd name="T77" fmla="*/ 54 h 101"/>
                <a:gd name="T78" fmla="*/ 72 w 102"/>
                <a:gd name="T79" fmla="*/ 56 h 101"/>
                <a:gd name="T80" fmla="*/ 81 w 102"/>
                <a:gd name="T81" fmla="*/ 63 h 101"/>
                <a:gd name="T82" fmla="*/ 89 w 102"/>
                <a:gd name="T83" fmla="*/ 70 h 101"/>
                <a:gd name="T84" fmla="*/ 98 w 102"/>
                <a:gd name="T85" fmla="*/ 74 h 101"/>
                <a:gd name="T86" fmla="*/ 94 w 102"/>
                <a:gd name="T87" fmla="*/ 78 h 101"/>
                <a:gd name="T88" fmla="*/ 96 w 102"/>
                <a:gd name="T89" fmla="*/ 81 h 101"/>
                <a:gd name="T90" fmla="*/ 100 w 102"/>
                <a:gd name="T91" fmla="*/ 87 h 101"/>
                <a:gd name="T92" fmla="*/ 95 w 102"/>
                <a:gd name="T93" fmla="*/ 87 h 101"/>
                <a:gd name="T94" fmla="*/ 98 w 102"/>
                <a:gd name="T95" fmla="*/ 9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2" h="101">
                  <a:moveTo>
                    <a:pt x="68" y="28"/>
                  </a:moveTo>
                  <a:lnTo>
                    <a:pt x="67" y="29"/>
                  </a:lnTo>
                  <a:lnTo>
                    <a:pt x="66" y="29"/>
                  </a:lnTo>
                  <a:lnTo>
                    <a:pt x="66" y="27"/>
                  </a:lnTo>
                  <a:lnTo>
                    <a:pt x="67" y="26"/>
                  </a:lnTo>
                  <a:lnTo>
                    <a:pt x="67" y="26"/>
                  </a:lnTo>
                  <a:lnTo>
                    <a:pt x="68" y="27"/>
                  </a:lnTo>
                  <a:lnTo>
                    <a:pt x="68" y="28"/>
                  </a:lnTo>
                  <a:close/>
                  <a:moveTo>
                    <a:pt x="51" y="11"/>
                  </a:moveTo>
                  <a:lnTo>
                    <a:pt x="51" y="10"/>
                  </a:lnTo>
                  <a:lnTo>
                    <a:pt x="51" y="9"/>
                  </a:lnTo>
                  <a:lnTo>
                    <a:pt x="50" y="9"/>
                  </a:lnTo>
                  <a:lnTo>
                    <a:pt x="50" y="9"/>
                  </a:lnTo>
                  <a:lnTo>
                    <a:pt x="50" y="10"/>
                  </a:lnTo>
                  <a:lnTo>
                    <a:pt x="50" y="11"/>
                  </a:lnTo>
                  <a:lnTo>
                    <a:pt x="51" y="12"/>
                  </a:lnTo>
                  <a:lnTo>
                    <a:pt x="51" y="11"/>
                  </a:lnTo>
                  <a:close/>
                  <a:moveTo>
                    <a:pt x="98" y="98"/>
                  </a:moveTo>
                  <a:lnTo>
                    <a:pt x="92" y="98"/>
                  </a:lnTo>
                  <a:lnTo>
                    <a:pt x="88" y="100"/>
                  </a:lnTo>
                  <a:lnTo>
                    <a:pt x="86" y="100"/>
                  </a:lnTo>
                  <a:lnTo>
                    <a:pt x="85" y="97"/>
                  </a:lnTo>
                  <a:lnTo>
                    <a:pt x="84" y="94"/>
                  </a:lnTo>
                  <a:lnTo>
                    <a:pt x="81" y="87"/>
                  </a:lnTo>
                  <a:lnTo>
                    <a:pt x="82" y="85"/>
                  </a:lnTo>
                  <a:lnTo>
                    <a:pt x="80" y="83"/>
                  </a:lnTo>
                  <a:lnTo>
                    <a:pt x="76" y="81"/>
                  </a:lnTo>
                  <a:lnTo>
                    <a:pt x="75" y="80"/>
                  </a:lnTo>
                  <a:lnTo>
                    <a:pt x="75" y="78"/>
                  </a:lnTo>
                  <a:lnTo>
                    <a:pt x="76" y="75"/>
                  </a:lnTo>
                  <a:lnTo>
                    <a:pt x="76" y="72"/>
                  </a:lnTo>
                  <a:lnTo>
                    <a:pt x="74" y="72"/>
                  </a:lnTo>
                  <a:lnTo>
                    <a:pt x="72" y="72"/>
                  </a:lnTo>
                  <a:lnTo>
                    <a:pt x="70" y="72"/>
                  </a:lnTo>
                  <a:lnTo>
                    <a:pt x="65" y="75"/>
                  </a:lnTo>
                  <a:lnTo>
                    <a:pt x="62" y="74"/>
                  </a:lnTo>
                  <a:lnTo>
                    <a:pt x="60" y="72"/>
                  </a:lnTo>
                  <a:lnTo>
                    <a:pt x="59" y="70"/>
                  </a:lnTo>
                  <a:lnTo>
                    <a:pt x="56" y="72"/>
                  </a:lnTo>
                  <a:lnTo>
                    <a:pt x="56" y="71"/>
                  </a:lnTo>
                  <a:lnTo>
                    <a:pt x="55" y="68"/>
                  </a:lnTo>
                  <a:lnTo>
                    <a:pt x="54" y="66"/>
                  </a:lnTo>
                  <a:lnTo>
                    <a:pt x="53" y="64"/>
                  </a:lnTo>
                  <a:lnTo>
                    <a:pt x="51" y="64"/>
                  </a:lnTo>
                  <a:lnTo>
                    <a:pt x="46" y="65"/>
                  </a:lnTo>
                  <a:lnTo>
                    <a:pt x="43" y="66"/>
                  </a:lnTo>
                  <a:lnTo>
                    <a:pt x="42" y="64"/>
                  </a:lnTo>
                  <a:lnTo>
                    <a:pt x="37" y="58"/>
                  </a:lnTo>
                  <a:lnTo>
                    <a:pt x="31" y="54"/>
                  </a:lnTo>
                  <a:lnTo>
                    <a:pt x="28" y="52"/>
                  </a:lnTo>
                  <a:lnTo>
                    <a:pt x="24" y="52"/>
                  </a:lnTo>
                  <a:lnTo>
                    <a:pt x="19" y="53"/>
                  </a:lnTo>
                  <a:lnTo>
                    <a:pt x="17" y="53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9" y="48"/>
                  </a:lnTo>
                  <a:lnTo>
                    <a:pt x="9" y="47"/>
                  </a:lnTo>
                  <a:lnTo>
                    <a:pt x="9" y="44"/>
                  </a:lnTo>
                  <a:lnTo>
                    <a:pt x="6" y="39"/>
                  </a:lnTo>
                  <a:lnTo>
                    <a:pt x="7" y="37"/>
                  </a:lnTo>
                  <a:lnTo>
                    <a:pt x="5" y="35"/>
                  </a:lnTo>
                  <a:lnTo>
                    <a:pt x="5" y="34"/>
                  </a:lnTo>
                  <a:lnTo>
                    <a:pt x="8" y="30"/>
                  </a:lnTo>
                  <a:lnTo>
                    <a:pt x="10" y="27"/>
                  </a:lnTo>
                  <a:lnTo>
                    <a:pt x="10" y="24"/>
                  </a:lnTo>
                  <a:lnTo>
                    <a:pt x="9" y="21"/>
                  </a:lnTo>
                  <a:lnTo>
                    <a:pt x="7" y="15"/>
                  </a:lnTo>
                  <a:lnTo>
                    <a:pt x="5" y="13"/>
                  </a:lnTo>
                  <a:lnTo>
                    <a:pt x="3" y="12"/>
                  </a:lnTo>
                  <a:lnTo>
                    <a:pt x="1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7" y="7"/>
                  </a:lnTo>
                  <a:lnTo>
                    <a:pt x="12" y="7"/>
                  </a:lnTo>
                  <a:lnTo>
                    <a:pt x="16" y="6"/>
                  </a:lnTo>
                  <a:lnTo>
                    <a:pt x="21" y="4"/>
                  </a:lnTo>
                  <a:lnTo>
                    <a:pt x="23" y="4"/>
                  </a:lnTo>
                  <a:lnTo>
                    <a:pt x="26" y="3"/>
                  </a:lnTo>
                  <a:lnTo>
                    <a:pt x="34" y="4"/>
                  </a:lnTo>
                  <a:lnTo>
                    <a:pt x="37" y="3"/>
                  </a:lnTo>
                  <a:lnTo>
                    <a:pt x="45" y="3"/>
                  </a:lnTo>
                  <a:lnTo>
                    <a:pt x="46" y="2"/>
                  </a:lnTo>
                  <a:lnTo>
                    <a:pt x="45" y="1"/>
                  </a:lnTo>
                  <a:lnTo>
                    <a:pt x="45" y="1"/>
                  </a:lnTo>
                  <a:lnTo>
                    <a:pt x="50" y="0"/>
                  </a:lnTo>
                  <a:lnTo>
                    <a:pt x="51" y="0"/>
                  </a:lnTo>
                  <a:lnTo>
                    <a:pt x="51" y="2"/>
                  </a:lnTo>
                  <a:lnTo>
                    <a:pt x="53" y="4"/>
                  </a:lnTo>
                  <a:lnTo>
                    <a:pt x="56" y="5"/>
                  </a:lnTo>
                  <a:lnTo>
                    <a:pt x="56" y="6"/>
                  </a:lnTo>
                  <a:lnTo>
                    <a:pt x="57" y="7"/>
                  </a:lnTo>
                  <a:lnTo>
                    <a:pt x="52" y="8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54" y="9"/>
                  </a:lnTo>
                  <a:lnTo>
                    <a:pt x="59" y="12"/>
                  </a:lnTo>
                  <a:lnTo>
                    <a:pt x="62" y="12"/>
                  </a:lnTo>
                  <a:lnTo>
                    <a:pt x="63" y="13"/>
                  </a:lnTo>
                  <a:lnTo>
                    <a:pt x="65" y="14"/>
                  </a:lnTo>
                  <a:lnTo>
                    <a:pt x="67" y="17"/>
                  </a:lnTo>
                  <a:lnTo>
                    <a:pt x="69" y="18"/>
                  </a:lnTo>
                  <a:lnTo>
                    <a:pt x="69" y="19"/>
                  </a:lnTo>
                  <a:lnTo>
                    <a:pt x="69" y="20"/>
                  </a:lnTo>
                  <a:lnTo>
                    <a:pt x="63" y="24"/>
                  </a:lnTo>
                  <a:lnTo>
                    <a:pt x="62" y="26"/>
                  </a:lnTo>
                  <a:lnTo>
                    <a:pt x="62" y="27"/>
                  </a:lnTo>
                  <a:lnTo>
                    <a:pt x="65" y="32"/>
                  </a:lnTo>
                  <a:lnTo>
                    <a:pt x="68" y="36"/>
                  </a:lnTo>
                  <a:lnTo>
                    <a:pt x="74" y="40"/>
                  </a:lnTo>
                  <a:lnTo>
                    <a:pt x="81" y="44"/>
                  </a:lnTo>
                  <a:lnTo>
                    <a:pt x="81" y="46"/>
                  </a:lnTo>
                  <a:lnTo>
                    <a:pt x="80" y="50"/>
                  </a:lnTo>
                  <a:lnTo>
                    <a:pt x="79" y="51"/>
                  </a:lnTo>
                  <a:lnTo>
                    <a:pt x="79" y="53"/>
                  </a:lnTo>
                  <a:lnTo>
                    <a:pt x="78" y="53"/>
                  </a:lnTo>
                  <a:lnTo>
                    <a:pt x="70" y="53"/>
                  </a:lnTo>
                  <a:lnTo>
                    <a:pt x="70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72" y="56"/>
                  </a:lnTo>
                  <a:lnTo>
                    <a:pt x="76" y="59"/>
                  </a:lnTo>
                  <a:lnTo>
                    <a:pt x="78" y="62"/>
                  </a:lnTo>
                  <a:lnTo>
                    <a:pt x="81" y="63"/>
                  </a:lnTo>
                  <a:lnTo>
                    <a:pt x="83" y="65"/>
                  </a:lnTo>
                  <a:lnTo>
                    <a:pt x="85" y="67"/>
                  </a:lnTo>
                  <a:lnTo>
                    <a:pt x="89" y="70"/>
                  </a:lnTo>
                  <a:lnTo>
                    <a:pt x="92" y="70"/>
                  </a:lnTo>
                  <a:lnTo>
                    <a:pt x="98" y="72"/>
                  </a:lnTo>
                  <a:lnTo>
                    <a:pt x="98" y="74"/>
                  </a:lnTo>
                  <a:lnTo>
                    <a:pt x="98" y="75"/>
                  </a:lnTo>
                  <a:lnTo>
                    <a:pt x="94" y="77"/>
                  </a:lnTo>
                  <a:lnTo>
                    <a:pt x="94" y="78"/>
                  </a:lnTo>
                  <a:lnTo>
                    <a:pt x="94" y="78"/>
                  </a:lnTo>
                  <a:lnTo>
                    <a:pt x="94" y="79"/>
                  </a:lnTo>
                  <a:lnTo>
                    <a:pt x="96" y="81"/>
                  </a:lnTo>
                  <a:lnTo>
                    <a:pt x="98" y="82"/>
                  </a:lnTo>
                  <a:lnTo>
                    <a:pt x="101" y="86"/>
                  </a:lnTo>
                  <a:lnTo>
                    <a:pt x="100" y="87"/>
                  </a:lnTo>
                  <a:lnTo>
                    <a:pt x="97" y="87"/>
                  </a:lnTo>
                  <a:lnTo>
                    <a:pt x="96" y="86"/>
                  </a:lnTo>
                  <a:lnTo>
                    <a:pt x="95" y="87"/>
                  </a:lnTo>
                  <a:lnTo>
                    <a:pt x="95" y="88"/>
                  </a:lnTo>
                  <a:lnTo>
                    <a:pt x="97" y="91"/>
                  </a:lnTo>
                  <a:lnTo>
                    <a:pt x="98" y="92"/>
                  </a:lnTo>
                  <a:lnTo>
                    <a:pt x="98" y="95"/>
                  </a:lnTo>
                  <a:lnTo>
                    <a:pt x="98" y="9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8" name="Freeform 260">
              <a:extLst>
                <a:ext uri="{FF2B5EF4-FFF2-40B4-BE49-F238E27FC236}">
                  <a16:creationId xmlns:a16="http://schemas.microsoft.com/office/drawing/2014/main" id="{CF98EF04-E4AD-9CE8-AE83-0FD66E3FD6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18225" y="8138378"/>
              <a:ext cx="5493" cy="5497"/>
            </a:xfrm>
            <a:custGeom>
              <a:avLst/>
              <a:gdLst>
                <a:gd name="T0" fmla="*/ 2 w 3"/>
                <a:gd name="T1" fmla="*/ 2 h 4"/>
                <a:gd name="T2" fmla="*/ 1 w 3"/>
                <a:gd name="T3" fmla="*/ 3 h 4"/>
                <a:gd name="T4" fmla="*/ 0 w 3"/>
                <a:gd name="T5" fmla="*/ 3 h 4"/>
                <a:gd name="T6" fmla="*/ 0 w 3"/>
                <a:gd name="T7" fmla="*/ 1 h 4"/>
                <a:gd name="T8" fmla="*/ 1 w 3"/>
                <a:gd name="T9" fmla="*/ 0 h 4"/>
                <a:gd name="T10" fmla="*/ 1 w 3"/>
                <a:gd name="T11" fmla="*/ 0 h 4"/>
                <a:gd name="T12" fmla="*/ 2 w 3"/>
                <a:gd name="T13" fmla="*/ 1 h 4"/>
                <a:gd name="T14" fmla="*/ 2 w 3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2" y="2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19" name="Freeform 261">
              <a:extLst>
                <a:ext uri="{FF2B5EF4-FFF2-40B4-BE49-F238E27FC236}">
                  <a16:creationId xmlns:a16="http://schemas.microsoft.com/office/drawing/2014/main" id="{9270BEF8-56FA-8752-09FA-F3A383CDBD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1738" y="8116397"/>
              <a:ext cx="5497" cy="5497"/>
            </a:xfrm>
            <a:custGeom>
              <a:avLst/>
              <a:gdLst>
                <a:gd name="T0" fmla="*/ 1 w 2"/>
                <a:gd name="T1" fmla="*/ 2 h 4"/>
                <a:gd name="T2" fmla="*/ 1 w 2"/>
                <a:gd name="T3" fmla="*/ 1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1 h 4"/>
                <a:gd name="T12" fmla="*/ 0 w 2"/>
                <a:gd name="T13" fmla="*/ 2 h 4"/>
                <a:gd name="T14" fmla="*/ 1 w 2"/>
                <a:gd name="T15" fmla="*/ 3 h 4"/>
                <a:gd name="T16" fmla="*/ 1 w 2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4">
                  <a:moveTo>
                    <a:pt x="1" y="2"/>
                  </a:moveTo>
                  <a:lnTo>
                    <a:pt x="1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1" y="3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0" name="Freeform 263">
              <a:extLst>
                <a:ext uri="{FF2B5EF4-FFF2-40B4-BE49-F238E27FC236}">
                  <a16:creationId xmlns:a16="http://schemas.microsoft.com/office/drawing/2014/main" id="{CE3FA1B8-15B2-EC27-F464-E48DF88AFC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0747" y="8072436"/>
              <a:ext cx="225305" cy="181343"/>
            </a:xfrm>
            <a:custGeom>
              <a:avLst/>
              <a:gdLst>
                <a:gd name="T0" fmla="*/ 20 w 179"/>
                <a:gd name="T1" fmla="*/ 117 h 146"/>
                <a:gd name="T2" fmla="*/ 11 w 179"/>
                <a:gd name="T3" fmla="*/ 108 h 146"/>
                <a:gd name="T4" fmla="*/ 0 w 179"/>
                <a:gd name="T5" fmla="*/ 93 h 146"/>
                <a:gd name="T6" fmla="*/ 11 w 179"/>
                <a:gd name="T7" fmla="*/ 92 h 146"/>
                <a:gd name="T8" fmla="*/ 17 w 179"/>
                <a:gd name="T9" fmla="*/ 98 h 146"/>
                <a:gd name="T10" fmla="*/ 31 w 179"/>
                <a:gd name="T11" fmla="*/ 98 h 146"/>
                <a:gd name="T12" fmla="*/ 33 w 179"/>
                <a:gd name="T13" fmla="*/ 107 h 146"/>
                <a:gd name="T14" fmla="*/ 42 w 179"/>
                <a:gd name="T15" fmla="*/ 123 h 146"/>
                <a:gd name="T16" fmla="*/ 7 w 179"/>
                <a:gd name="T17" fmla="*/ 36 h 146"/>
                <a:gd name="T18" fmla="*/ 8 w 179"/>
                <a:gd name="T19" fmla="*/ 37 h 146"/>
                <a:gd name="T20" fmla="*/ 23 w 179"/>
                <a:gd name="T21" fmla="*/ 53 h 146"/>
                <a:gd name="T22" fmla="*/ 124 w 179"/>
                <a:gd name="T23" fmla="*/ 4 h 146"/>
                <a:gd name="T24" fmla="*/ 140 w 179"/>
                <a:gd name="T25" fmla="*/ 33 h 146"/>
                <a:gd name="T26" fmla="*/ 159 w 179"/>
                <a:gd name="T27" fmla="*/ 55 h 146"/>
                <a:gd name="T28" fmla="*/ 175 w 179"/>
                <a:gd name="T29" fmla="*/ 60 h 146"/>
                <a:gd name="T30" fmla="*/ 160 w 179"/>
                <a:gd name="T31" fmla="*/ 67 h 146"/>
                <a:gd name="T32" fmla="*/ 145 w 179"/>
                <a:gd name="T33" fmla="*/ 96 h 146"/>
                <a:gd name="T34" fmla="*/ 144 w 179"/>
                <a:gd name="T35" fmla="*/ 109 h 146"/>
                <a:gd name="T36" fmla="*/ 139 w 179"/>
                <a:gd name="T37" fmla="*/ 117 h 146"/>
                <a:gd name="T38" fmla="*/ 130 w 179"/>
                <a:gd name="T39" fmla="*/ 128 h 146"/>
                <a:gd name="T40" fmla="*/ 117 w 179"/>
                <a:gd name="T41" fmla="*/ 138 h 146"/>
                <a:gd name="T42" fmla="*/ 110 w 179"/>
                <a:gd name="T43" fmla="*/ 132 h 146"/>
                <a:gd name="T44" fmla="*/ 104 w 179"/>
                <a:gd name="T45" fmla="*/ 123 h 146"/>
                <a:gd name="T46" fmla="*/ 112 w 179"/>
                <a:gd name="T47" fmla="*/ 118 h 146"/>
                <a:gd name="T48" fmla="*/ 107 w 179"/>
                <a:gd name="T49" fmla="*/ 109 h 146"/>
                <a:gd name="T50" fmla="*/ 108 w 179"/>
                <a:gd name="T51" fmla="*/ 98 h 146"/>
                <a:gd name="T52" fmla="*/ 87 w 179"/>
                <a:gd name="T53" fmla="*/ 101 h 146"/>
                <a:gd name="T54" fmla="*/ 66 w 179"/>
                <a:gd name="T55" fmla="*/ 115 h 146"/>
                <a:gd name="T56" fmla="*/ 55 w 179"/>
                <a:gd name="T57" fmla="*/ 118 h 146"/>
                <a:gd name="T58" fmla="*/ 55 w 179"/>
                <a:gd name="T59" fmla="*/ 113 h 146"/>
                <a:gd name="T60" fmla="*/ 51 w 179"/>
                <a:gd name="T61" fmla="*/ 105 h 146"/>
                <a:gd name="T62" fmla="*/ 55 w 179"/>
                <a:gd name="T63" fmla="*/ 100 h 146"/>
                <a:gd name="T64" fmla="*/ 40 w 179"/>
                <a:gd name="T65" fmla="*/ 91 h 146"/>
                <a:gd name="T66" fmla="*/ 26 w 179"/>
                <a:gd name="T67" fmla="*/ 80 h 146"/>
                <a:gd name="T68" fmla="*/ 36 w 179"/>
                <a:gd name="T69" fmla="*/ 79 h 146"/>
                <a:gd name="T70" fmla="*/ 31 w 179"/>
                <a:gd name="T71" fmla="*/ 66 h 146"/>
                <a:gd name="T72" fmla="*/ 20 w 179"/>
                <a:gd name="T73" fmla="*/ 50 h 146"/>
                <a:gd name="T74" fmla="*/ 22 w 179"/>
                <a:gd name="T75" fmla="*/ 40 h 146"/>
                <a:gd name="T76" fmla="*/ 9 w 179"/>
                <a:gd name="T77" fmla="*/ 35 h 146"/>
                <a:gd name="T78" fmla="*/ 13 w 179"/>
                <a:gd name="T79" fmla="*/ 31 h 146"/>
                <a:gd name="T80" fmla="*/ 16 w 179"/>
                <a:gd name="T81" fmla="*/ 19 h 146"/>
                <a:gd name="T82" fmla="*/ 33 w 179"/>
                <a:gd name="T83" fmla="*/ 28 h 146"/>
                <a:gd name="T84" fmla="*/ 48 w 179"/>
                <a:gd name="T85" fmla="*/ 32 h 146"/>
                <a:gd name="T86" fmla="*/ 59 w 179"/>
                <a:gd name="T87" fmla="*/ 32 h 146"/>
                <a:gd name="T88" fmla="*/ 52 w 179"/>
                <a:gd name="T89" fmla="*/ 19 h 146"/>
                <a:gd name="T90" fmla="*/ 45 w 179"/>
                <a:gd name="T91" fmla="*/ 10 h 146"/>
                <a:gd name="T92" fmla="*/ 50 w 179"/>
                <a:gd name="T93" fmla="*/ 4 h 146"/>
                <a:gd name="T94" fmla="*/ 57 w 179"/>
                <a:gd name="T95" fmla="*/ 4 h 146"/>
                <a:gd name="T96" fmla="*/ 69 w 179"/>
                <a:gd name="T97" fmla="*/ 9 h 146"/>
                <a:gd name="T98" fmla="*/ 77 w 179"/>
                <a:gd name="T99" fmla="*/ 19 h 146"/>
                <a:gd name="T100" fmla="*/ 96 w 179"/>
                <a:gd name="T101" fmla="*/ 30 h 146"/>
                <a:gd name="T102" fmla="*/ 112 w 179"/>
                <a:gd name="T103" fmla="*/ 1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9" h="146">
                  <a:moveTo>
                    <a:pt x="43" y="126"/>
                  </a:moveTo>
                  <a:lnTo>
                    <a:pt x="37" y="124"/>
                  </a:lnTo>
                  <a:lnTo>
                    <a:pt x="26" y="122"/>
                  </a:lnTo>
                  <a:lnTo>
                    <a:pt x="23" y="121"/>
                  </a:lnTo>
                  <a:lnTo>
                    <a:pt x="20" y="117"/>
                  </a:lnTo>
                  <a:lnTo>
                    <a:pt x="18" y="115"/>
                  </a:lnTo>
                  <a:lnTo>
                    <a:pt x="16" y="113"/>
                  </a:lnTo>
                  <a:lnTo>
                    <a:pt x="14" y="112"/>
                  </a:lnTo>
                  <a:lnTo>
                    <a:pt x="12" y="111"/>
                  </a:lnTo>
                  <a:lnTo>
                    <a:pt x="11" y="108"/>
                  </a:lnTo>
                  <a:lnTo>
                    <a:pt x="9" y="106"/>
                  </a:lnTo>
                  <a:lnTo>
                    <a:pt x="8" y="104"/>
                  </a:lnTo>
                  <a:lnTo>
                    <a:pt x="2" y="95"/>
                  </a:lnTo>
                  <a:lnTo>
                    <a:pt x="2" y="94"/>
                  </a:lnTo>
                  <a:lnTo>
                    <a:pt x="0" y="93"/>
                  </a:lnTo>
                  <a:lnTo>
                    <a:pt x="0" y="92"/>
                  </a:lnTo>
                  <a:lnTo>
                    <a:pt x="3" y="91"/>
                  </a:lnTo>
                  <a:lnTo>
                    <a:pt x="8" y="90"/>
                  </a:lnTo>
                  <a:lnTo>
                    <a:pt x="10" y="90"/>
                  </a:lnTo>
                  <a:lnTo>
                    <a:pt x="11" y="92"/>
                  </a:lnTo>
                  <a:lnTo>
                    <a:pt x="12" y="94"/>
                  </a:lnTo>
                  <a:lnTo>
                    <a:pt x="13" y="97"/>
                  </a:lnTo>
                  <a:lnTo>
                    <a:pt x="13" y="98"/>
                  </a:lnTo>
                  <a:lnTo>
                    <a:pt x="16" y="96"/>
                  </a:lnTo>
                  <a:lnTo>
                    <a:pt x="17" y="98"/>
                  </a:lnTo>
                  <a:lnTo>
                    <a:pt x="19" y="99"/>
                  </a:lnTo>
                  <a:lnTo>
                    <a:pt x="22" y="101"/>
                  </a:lnTo>
                  <a:lnTo>
                    <a:pt x="27" y="98"/>
                  </a:lnTo>
                  <a:lnTo>
                    <a:pt x="29" y="98"/>
                  </a:lnTo>
                  <a:lnTo>
                    <a:pt x="31" y="98"/>
                  </a:lnTo>
                  <a:lnTo>
                    <a:pt x="32" y="98"/>
                  </a:lnTo>
                  <a:lnTo>
                    <a:pt x="33" y="101"/>
                  </a:lnTo>
                  <a:lnTo>
                    <a:pt x="32" y="104"/>
                  </a:lnTo>
                  <a:lnTo>
                    <a:pt x="32" y="106"/>
                  </a:lnTo>
                  <a:lnTo>
                    <a:pt x="33" y="107"/>
                  </a:lnTo>
                  <a:lnTo>
                    <a:pt x="37" y="109"/>
                  </a:lnTo>
                  <a:lnTo>
                    <a:pt x="39" y="111"/>
                  </a:lnTo>
                  <a:lnTo>
                    <a:pt x="38" y="113"/>
                  </a:lnTo>
                  <a:lnTo>
                    <a:pt x="41" y="120"/>
                  </a:lnTo>
                  <a:lnTo>
                    <a:pt x="42" y="123"/>
                  </a:lnTo>
                  <a:lnTo>
                    <a:pt x="43" y="126"/>
                  </a:lnTo>
                  <a:close/>
                  <a:moveTo>
                    <a:pt x="8" y="37"/>
                  </a:moveTo>
                  <a:lnTo>
                    <a:pt x="8" y="38"/>
                  </a:lnTo>
                  <a:lnTo>
                    <a:pt x="7" y="37"/>
                  </a:lnTo>
                  <a:lnTo>
                    <a:pt x="7" y="36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8" y="37"/>
                  </a:lnTo>
                  <a:close/>
                  <a:moveTo>
                    <a:pt x="25" y="54"/>
                  </a:moveTo>
                  <a:lnTo>
                    <a:pt x="25" y="53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3" y="53"/>
                  </a:lnTo>
                  <a:lnTo>
                    <a:pt x="23" y="55"/>
                  </a:lnTo>
                  <a:lnTo>
                    <a:pt x="24" y="55"/>
                  </a:lnTo>
                  <a:lnTo>
                    <a:pt x="25" y="54"/>
                  </a:lnTo>
                  <a:close/>
                  <a:moveTo>
                    <a:pt x="122" y="2"/>
                  </a:moveTo>
                  <a:lnTo>
                    <a:pt x="124" y="4"/>
                  </a:lnTo>
                  <a:lnTo>
                    <a:pt x="129" y="11"/>
                  </a:lnTo>
                  <a:lnTo>
                    <a:pt x="137" y="22"/>
                  </a:lnTo>
                  <a:lnTo>
                    <a:pt x="138" y="25"/>
                  </a:lnTo>
                  <a:lnTo>
                    <a:pt x="139" y="29"/>
                  </a:lnTo>
                  <a:lnTo>
                    <a:pt x="140" y="33"/>
                  </a:lnTo>
                  <a:lnTo>
                    <a:pt x="142" y="37"/>
                  </a:lnTo>
                  <a:lnTo>
                    <a:pt x="150" y="46"/>
                  </a:lnTo>
                  <a:lnTo>
                    <a:pt x="152" y="50"/>
                  </a:lnTo>
                  <a:lnTo>
                    <a:pt x="157" y="54"/>
                  </a:lnTo>
                  <a:lnTo>
                    <a:pt x="159" y="55"/>
                  </a:lnTo>
                  <a:lnTo>
                    <a:pt x="162" y="56"/>
                  </a:lnTo>
                  <a:lnTo>
                    <a:pt x="167" y="56"/>
                  </a:lnTo>
                  <a:lnTo>
                    <a:pt x="170" y="57"/>
                  </a:lnTo>
                  <a:lnTo>
                    <a:pt x="173" y="59"/>
                  </a:lnTo>
                  <a:lnTo>
                    <a:pt x="175" y="60"/>
                  </a:lnTo>
                  <a:lnTo>
                    <a:pt x="176" y="63"/>
                  </a:lnTo>
                  <a:lnTo>
                    <a:pt x="178" y="68"/>
                  </a:lnTo>
                  <a:lnTo>
                    <a:pt x="171" y="66"/>
                  </a:lnTo>
                  <a:lnTo>
                    <a:pt x="164" y="66"/>
                  </a:lnTo>
                  <a:lnTo>
                    <a:pt x="160" y="67"/>
                  </a:lnTo>
                  <a:lnTo>
                    <a:pt x="156" y="69"/>
                  </a:lnTo>
                  <a:lnTo>
                    <a:pt x="152" y="72"/>
                  </a:lnTo>
                  <a:lnTo>
                    <a:pt x="150" y="76"/>
                  </a:lnTo>
                  <a:lnTo>
                    <a:pt x="148" y="87"/>
                  </a:lnTo>
                  <a:lnTo>
                    <a:pt x="145" y="96"/>
                  </a:lnTo>
                  <a:lnTo>
                    <a:pt x="145" y="100"/>
                  </a:lnTo>
                  <a:lnTo>
                    <a:pt x="146" y="104"/>
                  </a:lnTo>
                  <a:lnTo>
                    <a:pt x="146" y="107"/>
                  </a:lnTo>
                  <a:lnTo>
                    <a:pt x="145" y="107"/>
                  </a:lnTo>
                  <a:lnTo>
                    <a:pt x="144" y="109"/>
                  </a:lnTo>
                  <a:lnTo>
                    <a:pt x="141" y="118"/>
                  </a:lnTo>
                  <a:lnTo>
                    <a:pt x="140" y="119"/>
                  </a:lnTo>
                  <a:lnTo>
                    <a:pt x="139" y="121"/>
                  </a:lnTo>
                  <a:lnTo>
                    <a:pt x="139" y="119"/>
                  </a:lnTo>
                  <a:lnTo>
                    <a:pt x="139" y="117"/>
                  </a:lnTo>
                  <a:lnTo>
                    <a:pt x="135" y="115"/>
                  </a:lnTo>
                  <a:lnTo>
                    <a:pt x="134" y="118"/>
                  </a:lnTo>
                  <a:lnTo>
                    <a:pt x="133" y="123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1" y="144"/>
                  </a:lnTo>
                  <a:lnTo>
                    <a:pt x="130" y="143"/>
                  </a:lnTo>
                  <a:lnTo>
                    <a:pt x="123" y="145"/>
                  </a:lnTo>
                  <a:lnTo>
                    <a:pt x="122" y="145"/>
                  </a:lnTo>
                  <a:lnTo>
                    <a:pt x="117" y="138"/>
                  </a:lnTo>
                  <a:lnTo>
                    <a:pt x="115" y="137"/>
                  </a:lnTo>
                  <a:lnTo>
                    <a:pt x="113" y="137"/>
                  </a:lnTo>
                  <a:lnTo>
                    <a:pt x="111" y="135"/>
                  </a:lnTo>
                  <a:lnTo>
                    <a:pt x="110" y="134"/>
                  </a:lnTo>
                  <a:lnTo>
                    <a:pt x="110" y="132"/>
                  </a:lnTo>
                  <a:lnTo>
                    <a:pt x="104" y="128"/>
                  </a:lnTo>
                  <a:lnTo>
                    <a:pt x="103" y="127"/>
                  </a:lnTo>
                  <a:lnTo>
                    <a:pt x="102" y="126"/>
                  </a:lnTo>
                  <a:lnTo>
                    <a:pt x="104" y="124"/>
                  </a:lnTo>
                  <a:lnTo>
                    <a:pt x="104" y="123"/>
                  </a:lnTo>
                  <a:lnTo>
                    <a:pt x="107" y="123"/>
                  </a:lnTo>
                  <a:lnTo>
                    <a:pt x="110" y="121"/>
                  </a:lnTo>
                  <a:lnTo>
                    <a:pt x="112" y="121"/>
                  </a:lnTo>
                  <a:lnTo>
                    <a:pt x="112" y="120"/>
                  </a:lnTo>
                  <a:lnTo>
                    <a:pt x="112" y="118"/>
                  </a:lnTo>
                  <a:lnTo>
                    <a:pt x="112" y="117"/>
                  </a:lnTo>
                  <a:lnTo>
                    <a:pt x="107" y="114"/>
                  </a:lnTo>
                  <a:lnTo>
                    <a:pt x="107" y="112"/>
                  </a:lnTo>
                  <a:lnTo>
                    <a:pt x="106" y="111"/>
                  </a:lnTo>
                  <a:lnTo>
                    <a:pt x="107" y="109"/>
                  </a:lnTo>
                  <a:lnTo>
                    <a:pt x="107" y="108"/>
                  </a:lnTo>
                  <a:lnTo>
                    <a:pt x="111" y="106"/>
                  </a:lnTo>
                  <a:lnTo>
                    <a:pt x="113" y="104"/>
                  </a:lnTo>
                  <a:lnTo>
                    <a:pt x="112" y="102"/>
                  </a:lnTo>
                  <a:lnTo>
                    <a:pt x="108" y="98"/>
                  </a:lnTo>
                  <a:lnTo>
                    <a:pt x="103" y="93"/>
                  </a:lnTo>
                  <a:lnTo>
                    <a:pt x="99" y="93"/>
                  </a:lnTo>
                  <a:lnTo>
                    <a:pt x="96" y="94"/>
                  </a:lnTo>
                  <a:lnTo>
                    <a:pt x="89" y="99"/>
                  </a:lnTo>
                  <a:lnTo>
                    <a:pt x="87" y="101"/>
                  </a:lnTo>
                  <a:lnTo>
                    <a:pt x="82" y="104"/>
                  </a:lnTo>
                  <a:lnTo>
                    <a:pt x="77" y="107"/>
                  </a:lnTo>
                  <a:lnTo>
                    <a:pt x="73" y="111"/>
                  </a:lnTo>
                  <a:lnTo>
                    <a:pt x="71" y="113"/>
                  </a:lnTo>
                  <a:lnTo>
                    <a:pt x="66" y="115"/>
                  </a:lnTo>
                  <a:lnTo>
                    <a:pt x="64" y="117"/>
                  </a:lnTo>
                  <a:lnTo>
                    <a:pt x="57" y="124"/>
                  </a:lnTo>
                  <a:lnTo>
                    <a:pt x="55" y="124"/>
                  </a:lnTo>
                  <a:lnTo>
                    <a:pt x="55" y="121"/>
                  </a:lnTo>
                  <a:lnTo>
                    <a:pt x="55" y="118"/>
                  </a:lnTo>
                  <a:lnTo>
                    <a:pt x="54" y="117"/>
                  </a:lnTo>
                  <a:lnTo>
                    <a:pt x="52" y="114"/>
                  </a:lnTo>
                  <a:lnTo>
                    <a:pt x="52" y="113"/>
                  </a:lnTo>
                  <a:lnTo>
                    <a:pt x="53" y="112"/>
                  </a:lnTo>
                  <a:lnTo>
                    <a:pt x="55" y="113"/>
                  </a:lnTo>
                  <a:lnTo>
                    <a:pt x="57" y="112"/>
                  </a:lnTo>
                  <a:lnTo>
                    <a:pt x="58" y="112"/>
                  </a:lnTo>
                  <a:lnTo>
                    <a:pt x="55" y="108"/>
                  </a:lnTo>
                  <a:lnTo>
                    <a:pt x="53" y="107"/>
                  </a:lnTo>
                  <a:lnTo>
                    <a:pt x="51" y="105"/>
                  </a:lnTo>
                  <a:lnTo>
                    <a:pt x="51" y="104"/>
                  </a:lnTo>
                  <a:lnTo>
                    <a:pt x="51" y="104"/>
                  </a:lnTo>
                  <a:lnTo>
                    <a:pt x="51" y="103"/>
                  </a:lnTo>
                  <a:lnTo>
                    <a:pt x="55" y="101"/>
                  </a:lnTo>
                  <a:lnTo>
                    <a:pt x="55" y="100"/>
                  </a:lnTo>
                  <a:lnTo>
                    <a:pt x="55" y="98"/>
                  </a:lnTo>
                  <a:lnTo>
                    <a:pt x="49" y="96"/>
                  </a:lnTo>
                  <a:lnTo>
                    <a:pt x="46" y="96"/>
                  </a:lnTo>
                  <a:lnTo>
                    <a:pt x="42" y="93"/>
                  </a:lnTo>
                  <a:lnTo>
                    <a:pt x="40" y="91"/>
                  </a:lnTo>
                  <a:lnTo>
                    <a:pt x="38" y="89"/>
                  </a:lnTo>
                  <a:lnTo>
                    <a:pt x="35" y="88"/>
                  </a:lnTo>
                  <a:lnTo>
                    <a:pt x="33" y="85"/>
                  </a:lnTo>
                  <a:lnTo>
                    <a:pt x="29" y="82"/>
                  </a:lnTo>
                  <a:lnTo>
                    <a:pt x="26" y="80"/>
                  </a:lnTo>
                  <a:lnTo>
                    <a:pt x="26" y="80"/>
                  </a:lnTo>
                  <a:lnTo>
                    <a:pt x="27" y="80"/>
                  </a:lnTo>
                  <a:lnTo>
                    <a:pt x="27" y="79"/>
                  </a:lnTo>
                  <a:lnTo>
                    <a:pt x="35" y="79"/>
                  </a:lnTo>
                  <a:lnTo>
                    <a:pt x="36" y="79"/>
                  </a:lnTo>
                  <a:lnTo>
                    <a:pt x="36" y="77"/>
                  </a:lnTo>
                  <a:lnTo>
                    <a:pt x="37" y="76"/>
                  </a:lnTo>
                  <a:lnTo>
                    <a:pt x="38" y="72"/>
                  </a:lnTo>
                  <a:lnTo>
                    <a:pt x="38" y="70"/>
                  </a:lnTo>
                  <a:lnTo>
                    <a:pt x="31" y="66"/>
                  </a:lnTo>
                  <a:lnTo>
                    <a:pt x="25" y="62"/>
                  </a:lnTo>
                  <a:lnTo>
                    <a:pt x="22" y="58"/>
                  </a:lnTo>
                  <a:lnTo>
                    <a:pt x="19" y="53"/>
                  </a:lnTo>
                  <a:lnTo>
                    <a:pt x="19" y="52"/>
                  </a:lnTo>
                  <a:lnTo>
                    <a:pt x="20" y="50"/>
                  </a:lnTo>
                  <a:lnTo>
                    <a:pt x="26" y="46"/>
                  </a:lnTo>
                  <a:lnTo>
                    <a:pt x="26" y="45"/>
                  </a:lnTo>
                  <a:lnTo>
                    <a:pt x="26" y="44"/>
                  </a:lnTo>
                  <a:lnTo>
                    <a:pt x="24" y="43"/>
                  </a:lnTo>
                  <a:lnTo>
                    <a:pt x="22" y="40"/>
                  </a:lnTo>
                  <a:lnTo>
                    <a:pt x="21" y="39"/>
                  </a:lnTo>
                  <a:lnTo>
                    <a:pt x="19" y="38"/>
                  </a:lnTo>
                  <a:lnTo>
                    <a:pt x="16" y="38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14" y="33"/>
                  </a:lnTo>
                  <a:lnTo>
                    <a:pt x="13" y="32"/>
                  </a:lnTo>
                  <a:lnTo>
                    <a:pt x="13" y="31"/>
                  </a:lnTo>
                  <a:lnTo>
                    <a:pt x="10" y="30"/>
                  </a:lnTo>
                  <a:lnTo>
                    <a:pt x="8" y="28"/>
                  </a:lnTo>
                  <a:lnTo>
                    <a:pt x="8" y="26"/>
                  </a:lnTo>
                  <a:lnTo>
                    <a:pt x="14" y="20"/>
                  </a:lnTo>
                  <a:lnTo>
                    <a:pt x="16" y="19"/>
                  </a:lnTo>
                  <a:lnTo>
                    <a:pt x="21" y="20"/>
                  </a:lnTo>
                  <a:lnTo>
                    <a:pt x="30" y="24"/>
                  </a:lnTo>
                  <a:lnTo>
                    <a:pt x="30" y="26"/>
                  </a:lnTo>
                  <a:lnTo>
                    <a:pt x="30" y="27"/>
                  </a:lnTo>
                  <a:lnTo>
                    <a:pt x="33" y="28"/>
                  </a:lnTo>
                  <a:lnTo>
                    <a:pt x="37" y="30"/>
                  </a:lnTo>
                  <a:lnTo>
                    <a:pt x="40" y="31"/>
                  </a:lnTo>
                  <a:lnTo>
                    <a:pt x="42" y="30"/>
                  </a:lnTo>
                  <a:lnTo>
                    <a:pt x="45" y="30"/>
                  </a:lnTo>
                  <a:lnTo>
                    <a:pt x="48" y="32"/>
                  </a:lnTo>
                  <a:lnTo>
                    <a:pt x="52" y="34"/>
                  </a:lnTo>
                  <a:lnTo>
                    <a:pt x="53" y="35"/>
                  </a:lnTo>
                  <a:lnTo>
                    <a:pt x="54" y="35"/>
                  </a:lnTo>
                  <a:lnTo>
                    <a:pt x="57" y="34"/>
                  </a:lnTo>
                  <a:lnTo>
                    <a:pt x="59" y="32"/>
                  </a:lnTo>
                  <a:lnTo>
                    <a:pt x="60" y="28"/>
                  </a:lnTo>
                  <a:lnTo>
                    <a:pt x="61" y="26"/>
                  </a:lnTo>
                  <a:lnTo>
                    <a:pt x="59" y="24"/>
                  </a:lnTo>
                  <a:lnTo>
                    <a:pt x="55" y="21"/>
                  </a:lnTo>
                  <a:lnTo>
                    <a:pt x="52" y="19"/>
                  </a:lnTo>
                  <a:lnTo>
                    <a:pt x="49" y="17"/>
                  </a:lnTo>
                  <a:lnTo>
                    <a:pt x="47" y="13"/>
                  </a:lnTo>
                  <a:lnTo>
                    <a:pt x="46" y="12"/>
                  </a:lnTo>
                  <a:lnTo>
                    <a:pt x="46" y="11"/>
                  </a:lnTo>
                  <a:lnTo>
                    <a:pt x="45" y="10"/>
                  </a:lnTo>
                  <a:lnTo>
                    <a:pt x="45" y="8"/>
                  </a:lnTo>
                  <a:lnTo>
                    <a:pt x="46" y="7"/>
                  </a:lnTo>
                  <a:lnTo>
                    <a:pt x="47" y="6"/>
                  </a:lnTo>
                  <a:lnTo>
                    <a:pt x="49" y="6"/>
                  </a:lnTo>
                  <a:lnTo>
                    <a:pt x="50" y="4"/>
                  </a:lnTo>
                  <a:lnTo>
                    <a:pt x="52" y="2"/>
                  </a:lnTo>
                  <a:lnTo>
                    <a:pt x="53" y="0"/>
                  </a:lnTo>
                  <a:lnTo>
                    <a:pt x="57" y="1"/>
                  </a:lnTo>
                  <a:lnTo>
                    <a:pt x="57" y="3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1" y="3"/>
                  </a:lnTo>
                  <a:lnTo>
                    <a:pt x="63" y="3"/>
                  </a:lnTo>
                  <a:lnTo>
                    <a:pt x="66" y="6"/>
                  </a:lnTo>
                  <a:lnTo>
                    <a:pt x="69" y="9"/>
                  </a:lnTo>
                  <a:lnTo>
                    <a:pt x="71" y="12"/>
                  </a:lnTo>
                  <a:lnTo>
                    <a:pt x="71" y="13"/>
                  </a:lnTo>
                  <a:lnTo>
                    <a:pt x="73" y="14"/>
                  </a:lnTo>
                  <a:lnTo>
                    <a:pt x="76" y="16"/>
                  </a:lnTo>
                  <a:lnTo>
                    <a:pt x="77" y="19"/>
                  </a:lnTo>
                  <a:lnTo>
                    <a:pt x="79" y="25"/>
                  </a:lnTo>
                  <a:lnTo>
                    <a:pt x="81" y="26"/>
                  </a:lnTo>
                  <a:lnTo>
                    <a:pt x="88" y="28"/>
                  </a:lnTo>
                  <a:lnTo>
                    <a:pt x="90" y="29"/>
                  </a:lnTo>
                  <a:lnTo>
                    <a:pt x="96" y="30"/>
                  </a:lnTo>
                  <a:lnTo>
                    <a:pt x="99" y="29"/>
                  </a:lnTo>
                  <a:lnTo>
                    <a:pt x="102" y="24"/>
                  </a:lnTo>
                  <a:lnTo>
                    <a:pt x="105" y="19"/>
                  </a:lnTo>
                  <a:lnTo>
                    <a:pt x="107" y="17"/>
                  </a:lnTo>
                  <a:lnTo>
                    <a:pt x="112" y="15"/>
                  </a:lnTo>
                  <a:lnTo>
                    <a:pt x="115" y="13"/>
                  </a:lnTo>
                  <a:lnTo>
                    <a:pt x="117" y="10"/>
                  </a:lnTo>
                  <a:lnTo>
                    <a:pt x="120" y="5"/>
                  </a:lnTo>
                  <a:lnTo>
                    <a:pt x="122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1" name="Freeform 265">
              <a:extLst>
                <a:ext uri="{FF2B5EF4-FFF2-40B4-BE49-F238E27FC236}">
                  <a16:creationId xmlns:a16="http://schemas.microsoft.com/office/drawing/2014/main" id="{09E06EAE-B263-8AF0-69F0-0C77CC9AD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1738" y="8116397"/>
              <a:ext cx="5497" cy="5497"/>
            </a:xfrm>
            <a:custGeom>
              <a:avLst/>
              <a:gdLst>
                <a:gd name="T0" fmla="*/ 1 w 2"/>
                <a:gd name="T1" fmla="*/ 2 h 4"/>
                <a:gd name="T2" fmla="*/ 1 w 2"/>
                <a:gd name="T3" fmla="*/ 3 h 4"/>
                <a:gd name="T4" fmla="*/ 0 w 2"/>
                <a:gd name="T5" fmla="*/ 2 h 4"/>
                <a:gd name="T6" fmla="*/ 0 w 2"/>
                <a:gd name="T7" fmla="*/ 1 h 4"/>
                <a:gd name="T8" fmla="*/ 0 w 2"/>
                <a:gd name="T9" fmla="*/ 0 h 4"/>
                <a:gd name="T10" fmla="*/ 0 w 2"/>
                <a:gd name="T11" fmla="*/ 0 h 4"/>
                <a:gd name="T12" fmla="*/ 1 w 2"/>
                <a:gd name="T13" fmla="*/ 0 h 4"/>
                <a:gd name="T14" fmla="*/ 1 w 2"/>
                <a:gd name="T15" fmla="*/ 1 h 4"/>
                <a:gd name="T16" fmla="*/ 1 w 2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4">
                  <a:moveTo>
                    <a:pt x="1" y="2"/>
                  </a:move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2" name="Freeform 266">
              <a:extLst>
                <a:ext uri="{FF2B5EF4-FFF2-40B4-BE49-F238E27FC236}">
                  <a16:creationId xmlns:a16="http://schemas.microsoft.com/office/drawing/2014/main" id="{A16098B3-7DB5-C358-95AD-9AF33ADE0B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18225" y="8138378"/>
              <a:ext cx="5493" cy="5497"/>
            </a:xfrm>
            <a:custGeom>
              <a:avLst/>
              <a:gdLst>
                <a:gd name="T0" fmla="*/ 2 w 3"/>
                <a:gd name="T1" fmla="*/ 2 h 4"/>
                <a:gd name="T2" fmla="*/ 2 w 3"/>
                <a:gd name="T3" fmla="*/ 1 h 4"/>
                <a:gd name="T4" fmla="*/ 1 w 3"/>
                <a:gd name="T5" fmla="*/ 0 h 4"/>
                <a:gd name="T6" fmla="*/ 1 w 3"/>
                <a:gd name="T7" fmla="*/ 0 h 4"/>
                <a:gd name="T8" fmla="*/ 0 w 3"/>
                <a:gd name="T9" fmla="*/ 1 h 4"/>
                <a:gd name="T10" fmla="*/ 0 w 3"/>
                <a:gd name="T11" fmla="*/ 3 h 4"/>
                <a:gd name="T12" fmla="*/ 1 w 3"/>
                <a:gd name="T13" fmla="*/ 3 h 4"/>
                <a:gd name="T14" fmla="*/ 2 w 3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2" y="2"/>
                  </a:moveTo>
                  <a:lnTo>
                    <a:pt x="2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1" y="3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3" name="Freeform 268">
              <a:extLst>
                <a:ext uri="{FF2B5EF4-FFF2-40B4-BE49-F238E27FC236}">
                  <a16:creationId xmlns:a16="http://schemas.microsoft.com/office/drawing/2014/main" id="{C245A572-C58B-A6E0-B4D0-711A7FB0D8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10744" y="8808792"/>
              <a:ext cx="181340" cy="252779"/>
            </a:xfrm>
            <a:custGeom>
              <a:avLst/>
              <a:gdLst>
                <a:gd name="T0" fmla="*/ 124 w 147"/>
                <a:gd name="T1" fmla="*/ 168 h 201"/>
                <a:gd name="T2" fmla="*/ 121 w 147"/>
                <a:gd name="T3" fmla="*/ 163 h 201"/>
                <a:gd name="T4" fmla="*/ 97 w 147"/>
                <a:gd name="T5" fmla="*/ 141 h 201"/>
                <a:gd name="T6" fmla="*/ 107 w 147"/>
                <a:gd name="T7" fmla="*/ 143 h 201"/>
                <a:gd name="T8" fmla="*/ 87 w 147"/>
                <a:gd name="T9" fmla="*/ 156 h 201"/>
                <a:gd name="T10" fmla="*/ 80 w 147"/>
                <a:gd name="T11" fmla="*/ 136 h 201"/>
                <a:gd name="T12" fmla="*/ 86 w 147"/>
                <a:gd name="T13" fmla="*/ 137 h 201"/>
                <a:gd name="T14" fmla="*/ 82 w 147"/>
                <a:gd name="T15" fmla="*/ 127 h 201"/>
                <a:gd name="T16" fmla="*/ 145 w 147"/>
                <a:gd name="T17" fmla="*/ 172 h 201"/>
                <a:gd name="T18" fmla="*/ 141 w 147"/>
                <a:gd name="T19" fmla="*/ 181 h 201"/>
                <a:gd name="T20" fmla="*/ 133 w 147"/>
                <a:gd name="T21" fmla="*/ 189 h 201"/>
                <a:gd name="T22" fmla="*/ 134 w 147"/>
                <a:gd name="T23" fmla="*/ 197 h 201"/>
                <a:gd name="T24" fmla="*/ 121 w 147"/>
                <a:gd name="T25" fmla="*/ 151 h 201"/>
                <a:gd name="T26" fmla="*/ 111 w 147"/>
                <a:gd name="T27" fmla="*/ 135 h 201"/>
                <a:gd name="T28" fmla="*/ 93 w 147"/>
                <a:gd name="T29" fmla="*/ 138 h 201"/>
                <a:gd name="T30" fmla="*/ 82 w 147"/>
                <a:gd name="T31" fmla="*/ 104 h 201"/>
                <a:gd name="T32" fmla="*/ 75 w 147"/>
                <a:gd name="T33" fmla="*/ 112 h 201"/>
                <a:gd name="T34" fmla="*/ 78 w 147"/>
                <a:gd name="T35" fmla="*/ 125 h 201"/>
                <a:gd name="T36" fmla="*/ 78 w 147"/>
                <a:gd name="T37" fmla="*/ 139 h 201"/>
                <a:gd name="T38" fmla="*/ 74 w 147"/>
                <a:gd name="T39" fmla="*/ 157 h 201"/>
                <a:gd name="T40" fmla="*/ 65 w 147"/>
                <a:gd name="T41" fmla="*/ 159 h 201"/>
                <a:gd name="T42" fmla="*/ 59 w 147"/>
                <a:gd name="T43" fmla="*/ 149 h 201"/>
                <a:gd name="T44" fmla="*/ 55 w 147"/>
                <a:gd name="T45" fmla="*/ 161 h 201"/>
                <a:gd name="T46" fmla="*/ 46 w 147"/>
                <a:gd name="T47" fmla="*/ 152 h 201"/>
                <a:gd name="T48" fmla="*/ 36 w 147"/>
                <a:gd name="T49" fmla="*/ 166 h 201"/>
                <a:gd name="T50" fmla="*/ 28 w 147"/>
                <a:gd name="T51" fmla="*/ 137 h 201"/>
                <a:gd name="T52" fmla="*/ 27 w 147"/>
                <a:gd name="T53" fmla="*/ 118 h 201"/>
                <a:gd name="T54" fmla="*/ 19 w 147"/>
                <a:gd name="T55" fmla="*/ 105 h 201"/>
                <a:gd name="T56" fmla="*/ 22 w 147"/>
                <a:gd name="T57" fmla="*/ 82 h 201"/>
                <a:gd name="T58" fmla="*/ 6 w 147"/>
                <a:gd name="T59" fmla="*/ 74 h 201"/>
                <a:gd name="T60" fmla="*/ 4 w 147"/>
                <a:gd name="T61" fmla="*/ 58 h 201"/>
                <a:gd name="T62" fmla="*/ 23 w 147"/>
                <a:gd name="T63" fmla="*/ 50 h 201"/>
                <a:gd name="T64" fmla="*/ 25 w 147"/>
                <a:gd name="T65" fmla="*/ 43 h 201"/>
                <a:gd name="T66" fmla="*/ 7 w 147"/>
                <a:gd name="T67" fmla="*/ 28 h 201"/>
                <a:gd name="T68" fmla="*/ 6 w 147"/>
                <a:gd name="T69" fmla="*/ 14 h 201"/>
                <a:gd name="T70" fmla="*/ 10 w 147"/>
                <a:gd name="T71" fmla="*/ 3 h 201"/>
                <a:gd name="T72" fmla="*/ 20 w 147"/>
                <a:gd name="T73" fmla="*/ 10 h 201"/>
                <a:gd name="T74" fmla="*/ 30 w 147"/>
                <a:gd name="T75" fmla="*/ 10 h 201"/>
                <a:gd name="T76" fmla="*/ 34 w 147"/>
                <a:gd name="T77" fmla="*/ 9 h 201"/>
                <a:gd name="T78" fmla="*/ 49 w 147"/>
                <a:gd name="T79" fmla="*/ 18 h 201"/>
                <a:gd name="T80" fmla="*/ 56 w 147"/>
                <a:gd name="T81" fmla="*/ 26 h 201"/>
                <a:gd name="T82" fmla="*/ 63 w 147"/>
                <a:gd name="T83" fmla="*/ 47 h 201"/>
                <a:gd name="T84" fmla="*/ 96 w 147"/>
                <a:gd name="T85" fmla="*/ 50 h 201"/>
                <a:gd name="T86" fmla="*/ 138 w 147"/>
                <a:gd name="T87" fmla="*/ 55 h 201"/>
                <a:gd name="T88" fmla="*/ 134 w 147"/>
                <a:gd name="T89" fmla="*/ 60 h 201"/>
                <a:gd name="T90" fmla="*/ 128 w 147"/>
                <a:gd name="T91" fmla="*/ 77 h 201"/>
                <a:gd name="T92" fmla="*/ 119 w 147"/>
                <a:gd name="T93" fmla="*/ 83 h 201"/>
                <a:gd name="T94" fmla="*/ 106 w 147"/>
                <a:gd name="T95" fmla="*/ 87 h 201"/>
                <a:gd name="T96" fmla="*/ 102 w 147"/>
                <a:gd name="T97" fmla="*/ 112 h 201"/>
                <a:gd name="T98" fmla="*/ 107 w 147"/>
                <a:gd name="T99" fmla="*/ 118 h 201"/>
                <a:gd name="T100" fmla="*/ 118 w 147"/>
                <a:gd name="T101" fmla="*/ 123 h 201"/>
                <a:gd name="T102" fmla="*/ 124 w 147"/>
                <a:gd name="T103" fmla="*/ 104 h 201"/>
                <a:gd name="T104" fmla="*/ 134 w 147"/>
                <a:gd name="T105" fmla="*/ 101 h 201"/>
                <a:gd name="T106" fmla="*/ 140 w 147"/>
                <a:gd name="T107" fmla="*/ 13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7" h="201">
                  <a:moveTo>
                    <a:pt x="124" y="176"/>
                  </a:moveTo>
                  <a:lnTo>
                    <a:pt x="122" y="176"/>
                  </a:lnTo>
                  <a:lnTo>
                    <a:pt x="122" y="175"/>
                  </a:lnTo>
                  <a:lnTo>
                    <a:pt x="122" y="173"/>
                  </a:lnTo>
                  <a:lnTo>
                    <a:pt x="121" y="169"/>
                  </a:lnTo>
                  <a:lnTo>
                    <a:pt x="123" y="168"/>
                  </a:lnTo>
                  <a:lnTo>
                    <a:pt x="124" y="168"/>
                  </a:lnTo>
                  <a:lnTo>
                    <a:pt x="124" y="170"/>
                  </a:lnTo>
                  <a:lnTo>
                    <a:pt x="125" y="172"/>
                  </a:lnTo>
                  <a:lnTo>
                    <a:pt x="124" y="176"/>
                  </a:lnTo>
                  <a:close/>
                  <a:moveTo>
                    <a:pt x="122" y="165"/>
                  </a:moveTo>
                  <a:lnTo>
                    <a:pt x="121" y="168"/>
                  </a:lnTo>
                  <a:lnTo>
                    <a:pt x="120" y="165"/>
                  </a:lnTo>
                  <a:lnTo>
                    <a:pt x="121" y="163"/>
                  </a:lnTo>
                  <a:lnTo>
                    <a:pt x="121" y="161"/>
                  </a:lnTo>
                  <a:lnTo>
                    <a:pt x="122" y="161"/>
                  </a:lnTo>
                  <a:lnTo>
                    <a:pt x="122" y="163"/>
                  </a:lnTo>
                  <a:lnTo>
                    <a:pt x="122" y="165"/>
                  </a:lnTo>
                  <a:close/>
                  <a:moveTo>
                    <a:pt x="99" y="153"/>
                  </a:moveTo>
                  <a:lnTo>
                    <a:pt x="96" y="155"/>
                  </a:lnTo>
                  <a:lnTo>
                    <a:pt x="97" y="141"/>
                  </a:lnTo>
                  <a:lnTo>
                    <a:pt x="99" y="146"/>
                  </a:lnTo>
                  <a:lnTo>
                    <a:pt x="100" y="149"/>
                  </a:lnTo>
                  <a:lnTo>
                    <a:pt x="99" y="153"/>
                  </a:lnTo>
                  <a:close/>
                  <a:moveTo>
                    <a:pt x="112" y="146"/>
                  </a:moveTo>
                  <a:lnTo>
                    <a:pt x="110" y="147"/>
                  </a:lnTo>
                  <a:lnTo>
                    <a:pt x="109" y="146"/>
                  </a:lnTo>
                  <a:lnTo>
                    <a:pt x="107" y="143"/>
                  </a:lnTo>
                  <a:lnTo>
                    <a:pt x="109" y="138"/>
                  </a:lnTo>
                  <a:lnTo>
                    <a:pt x="109" y="138"/>
                  </a:lnTo>
                  <a:lnTo>
                    <a:pt x="110" y="139"/>
                  </a:lnTo>
                  <a:lnTo>
                    <a:pt x="111" y="142"/>
                  </a:lnTo>
                  <a:lnTo>
                    <a:pt x="111" y="144"/>
                  </a:lnTo>
                  <a:lnTo>
                    <a:pt x="112" y="146"/>
                  </a:lnTo>
                  <a:close/>
                  <a:moveTo>
                    <a:pt x="87" y="156"/>
                  </a:moveTo>
                  <a:lnTo>
                    <a:pt x="82" y="157"/>
                  </a:lnTo>
                  <a:lnTo>
                    <a:pt x="79" y="157"/>
                  </a:lnTo>
                  <a:lnTo>
                    <a:pt x="84" y="147"/>
                  </a:lnTo>
                  <a:lnTo>
                    <a:pt x="84" y="144"/>
                  </a:lnTo>
                  <a:lnTo>
                    <a:pt x="83" y="140"/>
                  </a:lnTo>
                  <a:lnTo>
                    <a:pt x="80" y="138"/>
                  </a:lnTo>
                  <a:lnTo>
                    <a:pt x="80" y="136"/>
                  </a:lnTo>
                  <a:lnTo>
                    <a:pt x="79" y="133"/>
                  </a:lnTo>
                  <a:lnTo>
                    <a:pt x="78" y="130"/>
                  </a:lnTo>
                  <a:lnTo>
                    <a:pt x="82" y="129"/>
                  </a:lnTo>
                  <a:lnTo>
                    <a:pt x="84" y="131"/>
                  </a:lnTo>
                  <a:lnTo>
                    <a:pt x="84" y="132"/>
                  </a:lnTo>
                  <a:lnTo>
                    <a:pt x="85" y="135"/>
                  </a:lnTo>
                  <a:lnTo>
                    <a:pt x="86" y="137"/>
                  </a:lnTo>
                  <a:lnTo>
                    <a:pt x="90" y="143"/>
                  </a:lnTo>
                  <a:lnTo>
                    <a:pt x="90" y="146"/>
                  </a:lnTo>
                  <a:lnTo>
                    <a:pt x="89" y="154"/>
                  </a:lnTo>
                  <a:lnTo>
                    <a:pt x="87" y="156"/>
                  </a:lnTo>
                  <a:close/>
                  <a:moveTo>
                    <a:pt x="83" y="126"/>
                  </a:moveTo>
                  <a:lnTo>
                    <a:pt x="83" y="127"/>
                  </a:lnTo>
                  <a:lnTo>
                    <a:pt x="82" y="127"/>
                  </a:lnTo>
                  <a:lnTo>
                    <a:pt x="80" y="125"/>
                  </a:lnTo>
                  <a:lnTo>
                    <a:pt x="80" y="124"/>
                  </a:lnTo>
                  <a:lnTo>
                    <a:pt x="81" y="124"/>
                  </a:lnTo>
                  <a:lnTo>
                    <a:pt x="83" y="126"/>
                  </a:lnTo>
                  <a:close/>
                  <a:moveTo>
                    <a:pt x="145" y="160"/>
                  </a:moveTo>
                  <a:lnTo>
                    <a:pt x="145" y="161"/>
                  </a:lnTo>
                  <a:lnTo>
                    <a:pt x="145" y="172"/>
                  </a:lnTo>
                  <a:lnTo>
                    <a:pt x="145" y="177"/>
                  </a:lnTo>
                  <a:lnTo>
                    <a:pt x="146" y="181"/>
                  </a:lnTo>
                  <a:lnTo>
                    <a:pt x="146" y="182"/>
                  </a:lnTo>
                  <a:lnTo>
                    <a:pt x="145" y="183"/>
                  </a:lnTo>
                  <a:lnTo>
                    <a:pt x="144" y="184"/>
                  </a:lnTo>
                  <a:lnTo>
                    <a:pt x="143" y="182"/>
                  </a:lnTo>
                  <a:lnTo>
                    <a:pt x="141" y="181"/>
                  </a:lnTo>
                  <a:lnTo>
                    <a:pt x="138" y="179"/>
                  </a:lnTo>
                  <a:lnTo>
                    <a:pt x="137" y="178"/>
                  </a:lnTo>
                  <a:lnTo>
                    <a:pt x="135" y="179"/>
                  </a:lnTo>
                  <a:lnTo>
                    <a:pt x="133" y="181"/>
                  </a:lnTo>
                  <a:lnTo>
                    <a:pt x="132" y="183"/>
                  </a:lnTo>
                  <a:lnTo>
                    <a:pt x="132" y="186"/>
                  </a:lnTo>
                  <a:lnTo>
                    <a:pt x="133" y="189"/>
                  </a:lnTo>
                  <a:lnTo>
                    <a:pt x="135" y="191"/>
                  </a:lnTo>
                  <a:lnTo>
                    <a:pt x="135" y="193"/>
                  </a:lnTo>
                  <a:lnTo>
                    <a:pt x="135" y="195"/>
                  </a:lnTo>
                  <a:lnTo>
                    <a:pt x="136" y="198"/>
                  </a:lnTo>
                  <a:lnTo>
                    <a:pt x="137" y="200"/>
                  </a:lnTo>
                  <a:lnTo>
                    <a:pt x="136" y="200"/>
                  </a:lnTo>
                  <a:lnTo>
                    <a:pt x="134" y="197"/>
                  </a:lnTo>
                  <a:lnTo>
                    <a:pt x="132" y="193"/>
                  </a:lnTo>
                  <a:lnTo>
                    <a:pt x="128" y="187"/>
                  </a:lnTo>
                  <a:lnTo>
                    <a:pt x="126" y="176"/>
                  </a:lnTo>
                  <a:lnTo>
                    <a:pt x="126" y="170"/>
                  </a:lnTo>
                  <a:lnTo>
                    <a:pt x="123" y="163"/>
                  </a:lnTo>
                  <a:lnTo>
                    <a:pt x="121" y="154"/>
                  </a:lnTo>
                  <a:lnTo>
                    <a:pt x="121" y="151"/>
                  </a:lnTo>
                  <a:lnTo>
                    <a:pt x="121" y="148"/>
                  </a:lnTo>
                  <a:lnTo>
                    <a:pt x="122" y="147"/>
                  </a:lnTo>
                  <a:lnTo>
                    <a:pt x="121" y="147"/>
                  </a:lnTo>
                  <a:lnTo>
                    <a:pt x="119" y="149"/>
                  </a:lnTo>
                  <a:lnTo>
                    <a:pt x="118" y="145"/>
                  </a:lnTo>
                  <a:lnTo>
                    <a:pt x="116" y="141"/>
                  </a:lnTo>
                  <a:lnTo>
                    <a:pt x="111" y="135"/>
                  </a:lnTo>
                  <a:lnTo>
                    <a:pt x="110" y="131"/>
                  </a:lnTo>
                  <a:lnTo>
                    <a:pt x="110" y="129"/>
                  </a:lnTo>
                  <a:lnTo>
                    <a:pt x="107" y="131"/>
                  </a:lnTo>
                  <a:lnTo>
                    <a:pt x="104" y="134"/>
                  </a:lnTo>
                  <a:lnTo>
                    <a:pt x="101" y="137"/>
                  </a:lnTo>
                  <a:lnTo>
                    <a:pt x="99" y="138"/>
                  </a:lnTo>
                  <a:lnTo>
                    <a:pt x="93" y="138"/>
                  </a:lnTo>
                  <a:lnTo>
                    <a:pt x="89" y="134"/>
                  </a:lnTo>
                  <a:lnTo>
                    <a:pt x="83" y="124"/>
                  </a:lnTo>
                  <a:lnTo>
                    <a:pt x="83" y="121"/>
                  </a:lnTo>
                  <a:lnTo>
                    <a:pt x="83" y="115"/>
                  </a:lnTo>
                  <a:lnTo>
                    <a:pt x="82" y="109"/>
                  </a:lnTo>
                  <a:lnTo>
                    <a:pt x="82" y="107"/>
                  </a:lnTo>
                  <a:lnTo>
                    <a:pt x="82" y="104"/>
                  </a:lnTo>
                  <a:lnTo>
                    <a:pt x="81" y="105"/>
                  </a:lnTo>
                  <a:lnTo>
                    <a:pt x="80" y="106"/>
                  </a:lnTo>
                  <a:lnTo>
                    <a:pt x="80" y="108"/>
                  </a:lnTo>
                  <a:lnTo>
                    <a:pt x="80" y="110"/>
                  </a:lnTo>
                  <a:lnTo>
                    <a:pt x="76" y="109"/>
                  </a:lnTo>
                  <a:lnTo>
                    <a:pt x="71" y="109"/>
                  </a:lnTo>
                  <a:lnTo>
                    <a:pt x="75" y="112"/>
                  </a:lnTo>
                  <a:lnTo>
                    <a:pt x="79" y="113"/>
                  </a:lnTo>
                  <a:lnTo>
                    <a:pt x="81" y="116"/>
                  </a:lnTo>
                  <a:lnTo>
                    <a:pt x="82" y="118"/>
                  </a:lnTo>
                  <a:lnTo>
                    <a:pt x="82" y="120"/>
                  </a:lnTo>
                  <a:lnTo>
                    <a:pt x="79" y="122"/>
                  </a:lnTo>
                  <a:lnTo>
                    <a:pt x="77" y="123"/>
                  </a:lnTo>
                  <a:lnTo>
                    <a:pt x="78" y="125"/>
                  </a:lnTo>
                  <a:lnTo>
                    <a:pt x="80" y="128"/>
                  </a:lnTo>
                  <a:lnTo>
                    <a:pt x="77" y="129"/>
                  </a:lnTo>
                  <a:lnTo>
                    <a:pt x="76" y="130"/>
                  </a:lnTo>
                  <a:lnTo>
                    <a:pt x="76" y="133"/>
                  </a:lnTo>
                  <a:lnTo>
                    <a:pt x="78" y="135"/>
                  </a:lnTo>
                  <a:lnTo>
                    <a:pt x="78" y="137"/>
                  </a:lnTo>
                  <a:lnTo>
                    <a:pt x="78" y="139"/>
                  </a:lnTo>
                  <a:lnTo>
                    <a:pt x="79" y="141"/>
                  </a:lnTo>
                  <a:lnTo>
                    <a:pt x="82" y="144"/>
                  </a:lnTo>
                  <a:lnTo>
                    <a:pt x="82" y="147"/>
                  </a:lnTo>
                  <a:lnTo>
                    <a:pt x="81" y="150"/>
                  </a:lnTo>
                  <a:lnTo>
                    <a:pt x="80" y="152"/>
                  </a:lnTo>
                  <a:lnTo>
                    <a:pt x="78" y="153"/>
                  </a:lnTo>
                  <a:lnTo>
                    <a:pt x="74" y="157"/>
                  </a:lnTo>
                  <a:lnTo>
                    <a:pt x="72" y="162"/>
                  </a:lnTo>
                  <a:lnTo>
                    <a:pt x="70" y="165"/>
                  </a:lnTo>
                  <a:lnTo>
                    <a:pt x="67" y="165"/>
                  </a:lnTo>
                  <a:lnTo>
                    <a:pt x="67" y="164"/>
                  </a:lnTo>
                  <a:lnTo>
                    <a:pt x="64" y="163"/>
                  </a:lnTo>
                  <a:lnTo>
                    <a:pt x="64" y="160"/>
                  </a:lnTo>
                  <a:lnTo>
                    <a:pt x="65" y="159"/>
                  </a:lnTo>
                  <a:lnTo>
                    <a:pt x="69" y="154"/>
                  </a:lnTo>
                  <a:lnTo>
                    <a:pt x="67" y="154"/>
                  </a:lnTo>
                  <a:lnTo>
                    <a:pt x="64" y="155"/>
                  </a:lnTo>
                  <a:lnTo>
                    <a:pt x="61" y="158"/>
                  </a:lnTo>
                  <a:lnTo>
                    <a:pt x="59" y="155"/>
                  </a:lnTo>
                  <a:lnTo>
                    <a:pt x="59" y="152"/>
                  </a:lnTo>
                  <a:lnTo>
                    <a:pt x="59" y="149"/>
                  </a:lnTo>
                  <a:lnTo>
                    <a:pt x="62" y="143"/>
                  </a:lnTo>
                  <a:lnTo>
                    <a:pt x="59" y="146"/>
                  </a:lnTo>
                  <a:lnTo>
                    <a:pt x="58" y="149"/>
                  </a:lnTo>
                  <a:lnTo>
                    <a:pt x="58" y="153"/>
                  </a:lnTo>
                  <a:lnTo>
                    <a:pt x="58" y="156"/>
                  </a:lnTo>
                  <a:lnTo>
                    <a:pt x="56" y="160"/>
                  </a:lnTo>
                  <a:lnTo>
                    <a:pt x="55" y="161"/>
                  </a:lnTo>
                  <a:lnTo>
                    <a:pt x="52" y="163"/>
                  </a:lnTo>
                  <a:lnTo>
                    <a:pt x="50" y="165"/>
                  </a:lnTo>
                  <a:lnTo>
                    <a:pt x="48" y="167"/>
                  </a:lnTo>
                  <a:lnTo>
                    <a:pt x="48" y="164"/>
                  </a:lnTo>
                  <a:lnTo>
                    <a:pt x="48" y="160"/>
                  </a:lnTo>
                  <a:lnTo>
                    <a:pt x="46" y="149"/>
                  </a:lnTo>
                  <a:lnTo>
                    <a:pt x="46" y="152"/>
                  </a:lnTo>
                  <a:lnTo>
                    <a:pt x="47" y="158"/>
                  </a:lnTo>
                  <a:lnTo>
                    <a:pt x="47" y="162"/>
                  </a:lnTo>
                  <a:lnTo>
                    <a:pt x="45" y="165"/>
                  </a:lnTo>
                  <a:lnTo>
                    <a:pt x="42" y="168"/>
                  </a:lnTo>
                  <a:lnTo>
                    <a:pt x="39" y="169"/>
                  </a:lnTo>
                  <a:lnTo>
                    <a:pt x="38" y="168"/>
                  </a:lnTo>
                  <a:lnTo>
                    <a:pt x="36" y="166"/>
                  </a:lnTo>
                  <a:lnTo>
                    <a:pt x="34" y="163"/>
                  </a:lnTo>
                  <a:lnTo>
                    <a:pt x="33" y="159"/>
                  </a:lnTo>
                  <a:lnTo>
                    <a:pt x="32" y="156"/>
                  </a:lnTo>
                  <a:lnTo>
                    <a:pt x="33" y="152"/>
                  </a:lnTo>
                  <a:lnTo>
                    <a:pt x="32" y="149"/>
                  </a:lnTo>
                  <a:lnTo>
                    <a:pt x="30" y="141"/>
                  </a:lnTo>
                  <a:lnTo>
                    <a:pt x="28" y="137"/>
                  </a:lnTo>
                  <a:lnTo>
                    <a:pt x="28" y="136"/>
                  </a:lnTo>
                  <a:lnTo>
                    <a:pt x="28" y="135"/>
                  </a:lnTo>
                  <a:lnTo>
                    <a:pt x="27" y="130"/>
                  </a:lnTo>
                  <a:lnTo>
                    <a:pt x="26" y="127"/>
                  </a:lnTo>
                  <a:lnTo>
                    <a:pt x="26" y="123"/>
                  </a:lnTo>
                  <a:lnTo>
                    <a:pt x="28" y="118"/>
                  </a:lnTo>
                  <a:lnTo>
                    <a:pt x="27" y="118"/>
                  </a:lnTo>
                  <a:lnTo>
                    <a:pt x="25" y="117"/>
                  </a:lnTo>
                  <a:lnTo>
                    <a:pt x="22" y="116"/>
                  </a:lnTo>
                  <a:lnTo>
                    <a:pt x="21" y="114"/>
                  </a:lnTo>
                  <a:lnTo>
                    <a:pt x="22" y="109"/>
                  </a:lnTo>
                  <a:lnTo>
                    <a:pt x="21" y="108"/>
                  </a:lnTo>
                  <a:lnTo>
                    <a:pt x="19" y="106"/>
                  </a:lnTo>
                  <a:lnTo>
                    <a:pt x="19" y="105"/>
                  </a:lnTo>
                  <a:lnTo>
                    <a:pt x="18" y="104"/>
                  </a:lnTo>
                  <a:lnTo>
                    <a:pt x="17" y="102"/>
                  </a:lnTo>
                  <a:lnTo>
                    <a:pt x="19" y="96"/>
                  </a:lnTo>
                  <a:lnTo>
                    <a:pt x="21" y="90"/>
                  </a:lnTo>
                  <a:lnTo>
                    <a:pt x="22" y="88"/>
                  </a:lnTo>
                  <a:lnTo>
                    <a:pt x="22" y="84"/>
                  </a:lnTo>
                  <a:lnTo>
                    <a:pt x="22" y="82"/>
                  </a:lnTo>
                  <a:lnTo>
                    <a:pt x="22" y="81"/>
                  </a:lnTo>
                  <a:lnTo>
                    <a:pt x="19" y="79"/>
                  </a:lnTo>
                  <a:lnTo>
                    <a:pt x="15" y="78"/>
                  </a:lnTo>
                  <a:lnTo>
                    <a:pt x="11" y="77"/>
                  </a:lnTo>
                  <a:lnTo>
                    <a:pt x="9" y="75"/>
                  </a:lnTo>
                  <a:lnTo>
                    <a:pt x="8" y="73"/>
                  </a:lnTo>
                  <a:lnTo>
                    <a:pt x="6" y="74"/>
                  </a:lnTo>
                  <a:lnTo>
                    <a:pt x="3" y="73"/>
                  </a:lnTo>
                  <a:lnTo>
                    <a:pt x="1" y="71"/>
                  </a:lnTo>
                  <a:lnTo>
                    <a:pt x="0" y="68"/>
                  </a:lnTo>
                  <a:lnTo>
                    <a:pt x="0" y="67"/>
                  </a:lnTo>
                  <a:lnTo>
                    <a:pt x="0" y="66"/>
                  </a:lnTo>
                  <a:lnTo>
                    <a:pt x="3" y="58"/>
                  </a:lnTo>
                  <a:lnTo>
                    <a:pt x="4" y="58"/>
                  </a:lnTo>
                  <a:lnTo>
                    <a:pt x="8" y="60"/>
                  </a:lnTo>
                  <a:lnTo>
                    <a:pt x="9" y="60"/>
                  </a:lnTo>
                  <a:lnTo>
                    <a:pt x="11" y="57"/>
                  </a:lnTo>
                  <a:lnTo>
                    <a:pt x="13" y="49"/>
                  </a:lnTo>
                  <a:lnTo>
                    <a:pt x="17" y="49"/>
                  </a:lnTo>
                  <a:lnTo>
                    <a:pt x="20" y="49"/>
                  </a:lnTo>
                  <a:lnTo>
                    <a:pt x="23" y="50"/>
                  </a:lnTo>
                  <a:lnTo>
                    <a:pt x="25" y="49"/>
                  </a:lnTo>
                  <a:lnTo>
                    <a:pt x="27" y="49"/>
                  </a:lnTo>
                  <a:lnTo>
                    <a:pt x="28" y="48"/>
                  </a:lnTo>
                  <a:lnTo>
                    <a:pt x="29" y="47"/>
                  </a:lnTo>
                  <a:lnTo>
                    <a:pt x="29" y="45"/>
                  </a:lnTo>
                  <a:lnTo>
                    <a:pt x="26" y="44"/>
                  </a:lnTo>
                  <a:lnTo>
                    <a:pt x="25" y="43"/>
                  </a:lnTo>
                  <a:lnTo>
                    <a:pt x="24" y="39"/>
                  </a:lnTo>
                  <a:lnTo>
                    <a:pt x="24" y="38"/>
                  </a:lnTo>
                  <a:lnTo>
                    <a:pt x="17" y="38"/>
                  </a:lnTo>
                  <a:lnTo>
                    <a:pt x="15" y="37"/>
                  </a:lnTo>
                  <a:lnTo>
                    <a:pt x="13" y="36"/>
                  </a:lnTo>
                  <a:lnTo>
                    <a:pt x="10" y="31"/>
                  </a:lnTo>
                  <a:lnTo>
                    <a:pt x="7" y="28"/>
                  </a:lnTo>
                  <a:lnTo>
                    <a:pt x="3" y="27"/>
                  </a:lnTo>
                  <a:lnTo>
                    <a:pt x="2" y="26"/>
                  </a:lnTo>
                  <a:lnTo>
                    <a:pt x="1" y="24"/>
                  </a:lnTo>
                  <a:lnTo>
                    <a:pt x="2" y="22"/>
                  </a:lnTo>
                  <a:lnTo>
                    <a:pt x="3" y="20"/>
                  </a:lnTo>
                  <a:lnTo>
                    <a:pt x="3" y="17"/>
                  </a:lnTo>
                  <a:lnTo>
                    <a:pt x="6" y="14"/>
                  </a:lnTo>
                  <a:lnTo>
                    <a:pt x="9" y="11"/>
                  </a:lnTo>
                  <a:lnTo>
                    <a:pt x="11" y="9"/>
                  </a:lnTo>
                  <a:lnTo>
                    <a:pt x="13" y="8"/>
                  </a:lnTo>
                  <a:lnTo>
                    <a:pt x="13" y="6"/>
                  </a:lnTo>
                  <a:lnTo>
                    <a:pt x="13" y="5"/>
                  </a:lnTo>
                  <a:lnTo>
                    <a:pt x="11" y="4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1" y="1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9" y="5"/>
                  </a:lnTo>
                  <a:lnTo>
                    <a:pt x="20" y="8"/>
                  </a:lnTo>
                  <a:lnTo>
                    <a:pt x="20" y="10"/>
                  </a:lnTo>
                  <a:lnTo>
                    <a:pt x="22" y="10"/>
                  </a:lnTo>
                  <a:lnTo>
                    <a:pt x="23" y="10"/>
                  </a:lnTo>
                  <a:lnTo>
                    <a:pt x="25" y="12"/>
                  </a:lnTo>
                  <a:lnTo>
                    <a:pt x="27" y="11"/>
                  </a:lnTo>
                  <a:lnTo>
                    <a:pt x="29" y="12"/>
                  </a:lnTo>
                  <a:lnTo>
                    <a:pt x="30" y="12"/>
                  </a:lnTo>
                  <a:lnTo>
                    <a:pt x="30" y="10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9" y="5"/>
                  </a:lnTo>
                  <a:lnTo>
                    <a:pt x="30" y="5"/>
                  </a:lnTo>
                  <a:lnTo>
                    <a:pt x="31" y="5"/>
                  </a:lnTo>
                  <a:lnTo>
                    <a:pt x="33" y="7"/>
                  </a:lnTo>
                  <a:lnTo>
                    <a:pt x="34" y="9"/>
                  </a:lnTo>
                  <a:lnTo>
                    <a:pt x="34" y="13"/>
                  </a:lnTo>
                  <a:lnTo>
                    <a:pt x="36" y="16"/>
                  </a:lnTo>
                  <a:lnTo>
                    <a:pt x="40" y="19"/>
                  </a:lnTo>
                  <a:lnTo>
                    <a:pt x="42" y="20"/>
                  </a:lnTo>
                  <a:lnTo>
                    <a:pt x="46" y="21"/>
                  </a:lnTo>
                  <a:lnTo>
                    <a:pt x="48" y="20"/>
                  </a:lnTo>
                  <a:lnTo>
                    <a:pt x="49" y="18"/>
                  </a:lnTo>
                  <a:lnTo>
                    <a:pt x="48" y="15"/>
                  </a:lnTo>
                  <a:lnTo>
                    <a:pt x="49" y="14"/>
                  </a:lnTo>
                  <a:lnTo>
                    <a:pt x="50" y="13"/>
                  </a:lnTo>
                  <a:lnTo>
                    <a:pt x="52" y="13"/>
                  </a:lnTo>
                  <a:lnTo>
                    <a:pt x="53" y="14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7" y="36"/>
                  </a:lnTo>
                  <a:lnTo>
                    <a:pt x="56" y="42"/>
                  </a:lnTo>
                  <a:lnTo>
                    <a:pt x="56" y="44"/>
                  </a:lnTo>
                  <a:lnTo>
                    <a:pt x="56" y="45"/>
                  </a:lnTo>
                  <a:lnTo>
                    <a:pt x="57" y="45"/>
                  </a:lnTo>
                  <a:lnTo>
                    <a:pt x="58" y="45"/>
                  </a:lnTo>
                  <a:lnTo>
                    <a:pt x="63" y="47"/>
                  </a:lnTo>
                  <a:lnTo>
                    <a:pt x="66" y="48"/>
                  </a:lnTo>
                  <a:lnTo>
                    <a:pt x="71" y="49"/>
                  </a:lnTo>
                  <a:lnTo>
                    <a:pt x="77" y="50"/>
                  </a:lnTo>
                  <a:lnTo>
                    <a:pt x="80" y="50"/>
                  </a:lnTo>
                  <a:lnTo>
                    <a:pt x="82" y="50"/>
                  </a:lnTo>
                  <a:lnTo>
                    <a:pt x="86" y="50"/>
                  </a:lnTo>
                  <a:lnTo>
                    <a:pt x="96" y="50"/>
                  </a:lnTo>
                  <a:lnTo>
                    <a:pt x="104" y="49"/>
                  </a:lnTo>
                  <a:lnTo>
                    <a:pt x="106" y="50"/>
                  </a:lnTo>
                  <a:lnTo>
                    <a:pt x="110" y="50"/>
                  </a:lnTo>
                  <a:lnTo>
                    <a:pt x="118" y="50"/>
                  </a:lnTo>
                  <a:lnTo>
                    <a:pt x="127" y="50"/>
                  </a:lnTo>
                  <a:lnTo>
                    <a:pt x="132" y="51"/>
                  </a:lnTo>
                  <a:lnTo>
                    <a:pt x="138" y="55"/>
                  </a:lnTo>
                  <a:lnTo>
                    <a:pt x="141" y="57"/>
                  </a:lnTo>
                  <a:lnTo>
                    <a:pt x="141" y="59"/>
                  </a:lnTo>
                  <a:lnTo>
                    <a:pt x="141" y="60"/>
                  </a:lnTo>
                  <a:lnTo>
                    <a:pt x="140" y="61"/>
                  </a:lnTo>
                  <a:lnTo>
                    <a:pt x="139" y="61"/>
                  </a:lnTo>
                  <a:lnTo>
                    <a:pt x="134" y="59"/>
                  </a:lnTo>
                  <a:lnTo>
                    <a:pt x="134" y="60"/>
                  </a:lnTo>
                  <a:lnTo>
                    <a:pt x="134" y="63"/>
                  </a:lnTo>
                  <a:lnTo>
                    <a:pt x="134" y="64"/>
                  </a:lnTo>
                  <a:lnTo>
                    <a:pt x="132" y="66"/>
                  </a:lnTo>
                  <a:lnTo>
                    <a:pt x="130" y="73"/>
                  </a:lnTo>
                  <a:lnTo>
                    <a:pt x="129" y="76"/>
                  </a:lnTo>
                  <a:lnTo>
                    <a:pt x="129" y="77"/>
                  </a:lnTo>
                  <a:lnTo>
                    <a:pt x="128" y="77"/>
                  </a:lnTo>
                  <a:lnTo>
                    <a:pt x="126" y="77"/>
                  </a:lnTo>
                  <a:lnTo>
                    <a:pt x="124" y="78"/>
                  </a:lnTo>
                  <a:lnTo>
                    <a:pt x="124" y="79"/>
                  </a:lnTo>
                  <a:lnTo>
                    <a:pt x="123" y="81"/>
                  </a:lnTo>
                  <a:lnTo>
                    <a:pt x="122" y="83"/>
                  </a:lnTo>
                  <a:lnTo>
                    <a:pt x="121" y="84"/>
                  </a:lnTo>
                  <a:lnTo>
                    <a:pt x="119" y="83"/>
                  </a:lnTo>
                  <a:lnTo>
                    <a:pt x="118" y="83"/>
                  </a:lnTo>
                  <a:lnTo>
                    <a:pt x="116" y="84"/>
                  </a:lnTo>
                  <a:lnTo>
                    <a:pt x="114" y="85"/>
                  </a:lnTo>
                  <a:lnTo>
                    <a:pt x="112" y="86"/>
                  </a:lnTo>
                  <a:lnTo>
                    <a:pt x="111" y="87"/>
                  </a:lnTo>
                  <a:lnTo>
                    <a:pt x="106" y="87"/>
                  </a:lnTo>
                  <a:lnTo>
                    <a:pt x="106" y="87"/>
                  </a:lnTo>
                  <a:lnTo>
                    <a:pt x="105" y="88"/>
                  </a:lnTo>
                  <a:lnTo>
                    <a:pt x="105" y="89"/>
                  </a:lnTo>
                  <a:lnTo>
                    <a:pt x="102" y="93"/>
                  </a:lnTo>
                  <a:lnTo>
                    <a:pt x="100" y="99"/>
                  </a:lnTo>
                  <a:lnTo>
                    <a:pt x="99" y="102"/>
                  </a:lnTo>
                  <a:lnTo>
                    <a:pt x="99" y="105"/>
                  </a:lnTo>
                  <a:lnTo>
                    <a:pt x="102" y="112"/>
                  </a:lnTo>
                  <a:lnTo>
                    <a:pt x="104" y="121"/>
                  </a:lnTo>
                  <a:lnTo>
                    <a:pt x="105" y="122"/>
                  </a:lnTo>
                  <a:lnTo>
                    <a:pt x="105" y="122"/>
                  </a:lnTo>
                  <a:lnTo>
                    <a:pt x="106" y="122"/>
                  </a:lnTo>
                  <a:lnTo>
                    <a:pt x="106" y="120"/>
                  </a:lnTo>
                  <a:lnTo>
                    <a:pt x="106" y="118"/>
                  </a:lnTo>
                  <a:lnTo>
                    <a:pt x="107" y="118"/>
                  </a:lnTo>
                  <a:lnTo>
                    <a:pt x="108" y="118"/>
                  </a:lnTo>
                  <a:lnTo>
                    <a:pt x="109" y="120"/>
                  </a:lnTo>
                  <a:lnTo>
                    <a:pt x="110" y="124"/>
                  </a:lnTo>
                  <a:lnTo>
                    <a:pt x="112" y="125"/>
                  </a:lnTo>
                  <a:lnTo>
                    <a:pt x="114" y="125"/>
                  </a:lnTo>
                  <a:lnTo>
                    <a:pt x="116" y="125"/>
                  </a:lnTo>
                  <a:lnTo>
                    <a:pt x="118" y="123"/>
                  </a:lnTo>
                  <a:lnTo>
                    <a:pt x="119" y="121"/>
                  </a:lnTo>
                  <a:lnTo>
                    <a:pt x="118" y="118"/>
                  </a:lnTo>
                  <a:lnTo>
                    <a:pt x="118" y="115"/>
                  </a:lnTo>
                  <a:lnTo>
                    <a:pt x="119" y="113"/>
                  </a:lnTo>
                  <a:lnTo>
                    <a:pt x="124" y="108"/>
                  </a:lnTo>
                  <a:lnTo>
                    <a:pt x="124" y="107"/>
                  </a:lnTo>
                  <a:lnTo>
                    <a:pt x="124" y="104"/>
                  </a:lnTo>
                  <a:lnTo>
                    <a:pt x="124" y="101"/>
                  </a:lnTo>
                  <a:lnTo>
                    <a:pt x="126" y="101"/>
                  </a:lnTo>
                  <a:lnTo>
                    <a:pt x="127" y="102"/>
                  </a:lnTo>
                  <a:lnTo>
                    <a:pt x="130" y="100"/>
                  </a:lnTo>
                  <a:lnTo>
                    <a:pt x="131" y="100"/>
                  </a:lnTo>
                  <a:lnTo>
                    <a:pt x="132" y="102"/>
                  </a:lnTo>
                  <a:lnTo>
                    <a:pt x="134" y="101"/>
                  </a:lnTo>
                  <a:lnTo>
                    <a:pt x="135" y="108"/>
                  </a:lnTo>
                  <a:lnTo>
                    <a:pt x="137" y="114"/>
                  </a:lnTo>
                  <a:lnTo>
                    <a:pt x="137" y="116"/>
                  </a:lnTo>
                  <a:lnTo>
                    <a:pt x="137" y="122"/>
                  </a:lnTo>
                  <a:lnTo>
                    <a:pt x="138" y="127"/>
                  </a:lnTo>
                  <a:lnTo>
                    <a:pt x="139" y="128"/>
                  </a:lnTo>
                  <a:lnTo>
                    <a:pt x="140" y="131"/>
                  </a:lnTo>
                  <a:lnTo>
                    <a:pt x="141" y="134"/>
                  </a:lnTo>
                  <a:lnTo>
                    <a:pt x="141" y="135"/>
                  </a:lnTo>
                  <a:lnTo>
                    <a:pt x="142" y="141"/>
                  </a:lnTo>
                  <a:lnTo>
                    <a:pt x="143" y="145"/>
                  </a:lnTo>
                  <a:lnTo>
                    <a:pt x="144" y="157"/>
                  </a:lnTo>
                  <a:lnTo>
                    <a:pt x="145" y="16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4" name="Freeform 269">
              <a:extLst>
                <a:ext uri="{FF2B5EF4-FFF2-40B4-BE49-F238E27FC236}">
                  <a16:creationId xmlns:a16="http://schemas.microsoft.com/office/drawing/2014/main" id="{418E29BB-0B46-F06A-A64C-01963692E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9113" y="9017609"/>
              <a:ext cx="5497" cy="10990"/>
            </a:xfrm>
            <a:custGeom>
              <a:avLst/>
              <a:gdLst>
                <a:gd name="T0" fmla="*/ 3 w 5"/>
                <a:gd name="T1" fmla="*/ 8 h 9"/>
                <a:gd name="T2" fmla="*/ 1 w 5"/>
                <a:gd name="T3" fmla="*/ 8 h 9"/>
                <a:gd name="T4" fmla="*/ 1 w 5"/>
                <a:gd name="T5" fmla="*/ 7 h 9"/>
                <a:gd name="T6" fmla="*/ 1 w 5"/>
                <a:gd name="T7" fmla="*/ 5 h 9"/>
                <a:gd name="T8" fmla="*/ 0 w 5"/>
                <a:gd name="T9" fmla="*/ 1 h 9"/>
                <a:gd name="T10" fmla="*/ 2 w 5"/>
                <a:gd name="T11" fmla="*/ 0 h 9"/>
                <a:gd name="T12" fmla="*/ 3 w 5"/>
                <a:gd name="T13" fmla="*/ 0 h 9"/>
                <a:gd name="T14" fmla="*/ 3 w 5"/>
                <a:gd name="T15" fmla="*/ 2 h 9"/>
                <a:gd name="T16" fmla="*/ 4 w 5"/>
                <a:gd name="T17" fmla="*/ 4 h 9"/>
                <a:gd name="T18" fmla="*/ 3 w 5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9">
                  <a:moveTo>
                    <a:pt x="3" y="8"/>
                  </a:moveTo>
                  <a:lnTo>
                    <a:pt x="1" y="8"/>
                  </a:lnTo>
                  <a:lnTo>
                    <a:pt x="1" y="7"/>
                  </a:lnTo>
                  <a:lnTo>
                    <a:pt x="1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4" y="4"/>
                  </a:lnTo>
                  <a:lnTo>
                    <a:pt x="3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5" name="Freeform 270">
              <a:extLst>
                <a:ext uri="{FF2B5EF4-FFF2-40B4-BE49-F238E27FC236}">
                  <a16:creationId xmlns:a16="http://schemas.microsoft.com/office/drawing/2014/main" id="{58CC6FEE-6CFD-D63F-FBCD-6E5E311CF3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9113" y="9012115"/>
              <a:ext cx="5497" cy="10990"/>
            </a:xfrm>
            <a:custGeom>
              <a:avLst/>
              <a:gdLst>
                <a:gd name="T0" fmla="*/ 2 w 3"/>
                <a:gd name="T1" fmla="*/ 4 h 8"/>
                <a:gd name="T2" fmla="*/ 1 w 3"/>
                <a:gd name="T3" fmla="*/ 7 h 8"/>
                <a:gd name="T4" fmla="*/ 0 w 3"/>
                <a:gd name="T5" fmla="*/ 4 h 8"/>
                <a:gd name="T6" fmla="*/ 1 w 3"/>
                <a:gd name="T7" fmla="*/ 2 h 8"/>
                <a:gd name="T8" fmla="*/ 1 w 3"/>
                <a:gd name="T9" fmla="*/ 0 h 8"/>
                <a:gd name="T10" fmla="*/ 2 w 3"/>
                <a:gd name="T11" fmla="*/ 0 h 8"/>
                <a:gd name="T12" fmla="*/ 2 w 3"/>
                <a:gd name="T13" fmla="*/ 2 h 8"/>
                <a:gd name="T14" fmla="*/ 2 w 3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8">
                  <a:moveTo>
                    <a:pt x="2" y="4"/>
                  </a:moveTo>
                  <a:lnTo>
                    <a:pt x="1" y="7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6" name="Freeform 271">
              <a:extLst>
                <a:ext uri="{FF2B5EF4-FFF2-40B4-BE49-F238E27FC236}">
                  <a16:creationId xmlns:a16="http://schemas.microsoft.com/office/drawing/2014/main" id="{91B07226-1ED8-DFA8-B7BF-FC1BCF323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142" y="8984638"/>
              <a:ext cx="5497" cy="16487"/>
            </a:xfrm>
            <a:custGeom>
              <a:avLst/>
              <a:gdLst>
                <a:gd name="T0" fmla="*/ 3 w 5"/>
                <a:gd name="T1" fmla="*/ 12 h 15"/>
                <a:gd name="T2" fmla="*/ 0 w 5"/>
                <a:gd name="T3" fmla="*/ 14 h 15"/>
                <a:gd name="T4" fmla="*/ 1 w 5"/>
                <a:gd name="T5" fmla="*/ 0 h 15"/>
                <a:gd name="T6" fmla="*/ 3 w 5"/>
                <a:gd name="T7" fmla="*/ 5 h 15"/>
                <a:gd name="T8" fmla="*/ 4 w 5"/>
                <a:gd name="T9" fmla="*/ 8 h 15"/>
                <a:gd name="T10" fmla="*/ 3 w 5"/>
                <a:gd name="T1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5">
                  <a:moveTo>
                    <a:pt x="3" y="12"/>
                  </a:moveTo>
                  <a:lnTo>
                    <a:pt x="0" y="14"/>
                  </a:lnTo>
                  <a:lnTo>
                    <a:pt x="1" y="0"/>
                  </a:lnTo>
                  <a:lnTo>
                    <a:pt x="3" y="5"/>
                  </a:lnTo>
                  <a:lnTo>
                    <a:pt x="4" y="8"/>
                  </a:lnTo>
                  <a:lnTo>
                    <a:pt x="3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7" name="Freeform 272">
              <a:extLst>
                <a:ext uri="{FF2B5EF4-FFF2-40B4-BE49-F238E27FC236}">
                  <a16:creationId xmlns:a16="http://schemas.microsoft.com/office/drawing/2014/main" id="{65EEFA5D-32BF-69D6-4770-89ECE777AD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629" y="8984638"/>
              <a:ext cx="5493" cy="10990"/>
            </a:xfrm>
            <a:custGeom>
              <a:avLst/>
              <a:gdLst>
                <a:gd name="T0" fmla="*/ 5 w 6"/>
                <a:gd name="T1" fmla="*/ 8 h 10"/>
                <a:gd name="T2" fmla="*/ 3 w 6"/>
                <a:gd name="T3" fmla="*/ 9 h 10"/>
                <a:gd name="T4" fmla="*/ 2 w 6"/>
                <a:gd name="T5" fmla="*/ 8 h 10"/>
                <a:gd name="T6" fmla="*/ 0 w 6"/>
                <a:gd name="T7" fmla="*/ 5 h 10"/>
                <a:gd name="T8" fmla="*/ 2 w 6"/>
                <a:gd name="T9" fmla="*/ 0 h 10"/>
                <a:gd name="T10" fmla="*/ 2 w 6"/>
                <a:gd name="T11" fmla="*/ 0 h 10"/>
                <a:gd name="T12" fmla="*/ 3 w 6"/>
                <a:gd name="T13" fmla="*/ 1 h 10"/>
                <a:gd name="T14" fmla="*/ 4 w 6"/>
                <a:gd name="T15" fmla="*/ 4 h 10"/>
                <a:gd name="T16" fmla="*/ 4 w 6"/>
                <a:gd name="T17" fmla="*/ 6 h 10"/>
                <a:gd name="T18" fmla="*/ 5 w 6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0">
                  <a:moveTo>
                    <a:pt x="5" y="8"/>
                  </a:moveTo>
                  <a:lnTo>
                    <a:pt x="3" y="9"/>
                  </a:lnTo>
                  <a:lnTo>
                    <a:pt x="2" y="8"/>
                  </a:lnTo>
                  <a:lnTo>
                    <a:pt x="0" y="5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4"/>
                  </a:lnTo>
                  <a:lnTo>
                    <a:pt x="4" y="6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8" name="Freeform 273">
              <a:extLst>
                <a:ext uri="{FF2B5EF4-FFF2-40B4-BE49-F238E27FC236}">
                  <a16:creationId xmlns:a16="http://schemas.microsoft.com/office/drawing/2014/main" id="{0A793B7C-90D4-F3F0-6776-94E26965E6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4161" y="8973647"/>
              <a:ext cx="16487" cy="38468"/>
            </a:xfrm>
            <a:custGeom>
              <a:avLst/>
              <a:gdLst>
                <a:gd name="T0" fmla="*/ 9 w 13"/>
                <a:gd name="T1" fmla="*/ 27 h 29"/>
                <a:gd name="T2" fmla="*/ 4 w 13"/>
                <a:gd name="T3" fmla="*/ 28 h 29"/>
                <a:gd name="T4" fmla="*/ 1 w 13"/>
                <a:gd name="T5" fmla="*/ 28 h 29"/>
                <a:gd name="T6" fmla="*/ 6 w 13"/>
                <a:gd name="T7" fmla="*/ 18 h 29"/>
                <a:gd name="T8" fmla="*/ 6 w 13"/>
                <a:gd name="T9" fmla="*/ 15 h 29"/>
                <a:gd name="T10" fmla="*/ 5 w 13"/>
                <a:gd name="T11" fmla="*/ 11 h 29"/>
                <a:gd name="T12" fmla="*/ 2 w 13"/>
                <a:gd name="T13" fmla="*/ 9 h 29"/>
                <a:gd name="T14" fmla="*/ 2 w 13"/>
                <a:gd name="T15" fmla="*/ 7 h 29"/>
                <a:gd name="T16" fmla="*/ 1 w 13"/>
                <a:gd name="T17" fmla="*/ 4 h 29"/>
                <a:gd name="T18" fmla="*/ 0 w 13"/>
                <a:gd name="T19" fmla="*/ 1 h 29"/>
                <a:gd name="T20" fmla="*/ 4 w 13"/>
                <a:gd name="T21" fmla="*/ 0 h 29"/>
                <a:gd name="T22" fmla="*/ 6 w 13"/>
                <a:gd name="T23" fmla="*/ 2 h 29"/>
                <a:gd name="T24" fmla="*/ 6 w 13"/>
                <a:gd name="T25" fmla="*/ 3 h 29"/>
                <a:gd name="T26" fmla="*/ 7 w 13"/>
                <a:gd name="T27" fmla="*/ 6 h 29"/>
                <a:gd name="T28" fmla="*/ 8 w 13"/>
                <a:gd name="T29" fmla="*/ 8 h 29"/>
                <a:gd name="T30" fmla="*/ 12 w 13"/>
                <a:gd name="T31" fmla="*/ 14 h 29"/>
                <a:gd name="T32" fmla="*/ 12 w 13"/>
                <a:gd name="T33" fmla="*/ 17 h 29"/>
                <a:gd name="T34" fmla="*/ 11 w 13"/>
                <a:gd name="T35" fmla="*/ 25 h 29"/>
                <a:gd name="T36" fmla="*/ 9 w 13"/>
                <a:gd name="T37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29">
                  <a:moveTo>
                    <a:pt x="9" y="27"/>
                  </a:moveTo>
                  <a:lnTo>
                    <a:pt x="4" y="28"/>
                  </a:lnTo>
                  <a:lnTo>
                    <a:pt x="1" y="28"/>
                  </a:lnTo>
                  <a:lnTo>
                    <a:pt x="6" y="18"/>
                  </a:lnTo>
                  <a:lnTo>
                    <a:pt x="6" y="15"/>
                  </a:lnTo>
                  <a:lnTo>
                    <a:pt x="5" y="11"/>
                  </a:lnTo>
                  <a:lnTo>
                    <a:pt x="2" y="9"/>
                  </a:lnTo>
                  <a:lnTo>
                    <a:pt x="2" y="7"/>
                  </a:lnTo>
                  <a:lnTo>
                    <a:pt x="1" y="4"/>
                  </a:lnTo>
                  <a:lnTo>
                    <a:pt x="0" y="1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3"/>
                  </a:lnTo>
                  <a:lnTo>
                    <a:pt x="7" y="6"/>
                  </a:lnTo>
                  <a:lnTo>
                    <a:pt x="8" y="8"/>
                  </a:lnTo>
                  <a:lnTo>
                    <a:pt x="12" y="14"/>
                  </a:lnTo>
                  <a:lnTo>
                    <a:pt x="12" y="17"/>
                  </a:lnTo>
                  <a:lnTo>
                    <a:pt x="11" y="25"/>
                  </a:lnTo>
                  <a:lnTo>
                    <a:pt x="9" y="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29" name="Freeform 274">
              <a:extLst>
                <a:ext uri="{FF2B5EF4-FFF2-40B4-BE49-F238E27FC236}">
                  <a16:creationId xmlns:a16="http://schemas.microsoft.com/office/drawing/2014/main" id="{0C2D0B88-093A-9213-A8A9-01046289C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9658" y="8968154"/>
              <a:ext cx="5493" cy="5493"/>
            </a:xfrm>
            <a:custGeom>
              <a:avLst/>
              <a:gdLst>
                <a:gd name="T0" fmla="*/ 3 w 4"/>
                <a:gd name="T1" fmla="*/ 2 h 4"/>
                <a:gd name="T2" fmla="*/ 3 w 4"/>
                <a:gd name="T3" fmla="*/ 3 h 4"/>
                <a:gd name="T4" fmla="*/ 2 w 4"/>
                <a:gd name="T5" fmla="*/ 3 h 4"/>
                <a:gd name="T6" fmla="*/ 0 w 4"/>
                <a:gd name="T7" fmla="*/ 1 h 4"/>
                <a:gd name="T8" fmla="*/ 0 w 4"/>
                <a:gd name="T9" fmla="*/ 0 h 4"/>
                <a:gd name="T10" fmla="*/ 1 w 4"/>
                <a:gd name="T11" fmla="*/ 0 h 4"/>
                <a:gd name="T12" fmla="*/ 3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3" y="3"/>
                  </a:ln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0" name="Freeform 276">
              <a:extLst>
                <a:ext uri="{FF2B5EF4-FFF2-40B4-BE49-F238E27FC236}">
                  <a16:creationId xmlns:a16="http://schemas.microsoft.com/office/drawing/2014/main" id="{D77D0758-6256-96CA-6147-07813D7CE4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6052" y="8825279"/>
              <a:ext cx="5493" cy="21981"/>
            </a:xfrm>
            <a:custGeom>
              <a:avLst/>
              <a:gdLst>
                <a:gd name="T0" fmla="*/ 5 w 6"/>
                <a:gd name="T1" fmla="*/ 13 h 16"/>
                <a:gd name="T2" fmla="*/ 4 w 6"/>
                <a:gd name="T3" fmla="*/ 15 h 16"/>
                <a:gd name="T4" fmla="*/ 3 w 6"/>
                <a:gd name="T5" fmla="*/ 14 h 16"/>
                <a:gd name="T6" fmla="*/ 0 w 6"/>
                <a:gd name="T7" fmla="*/ 9 h 16"/>
                <a:gd name="T8" fmla="*/ 1 w 6"/>
                <a:gd name="T9" fmla="*/ 6 h 16"/>
                <a:gd name="T10" fmla="*/ 0 w 6"/>
                <a:gd name="T11" fmla="*/ 2 h 16"/>
                <a:gd name="T12" fmla="*/ 0 w 6"/>
                <a:gd name="T13" fmla="*/ 0 h 16"/>
                <a:gd name="T14" fmla="*/ 4 w 6"/>
                <a:gd name="T15" fmla="*/ 0 h 16"/>
                <a:gd name="T16" fmla="*/ 5 w 6"/>
                <a:gd name="T17" fmla="*/ 0 h 16"/>
                <a:gd name="T18" fmla="*/ 4 w 6"/>
                <a:gd name="T19" fmla="*/ 2 h 16"/>
                <a:gd name="T20" fmla="*/ 5 w 6"/>
                <a:gd name="T21" fmla="*/ 4 h 16"/>
                <a:gd name="T22" fmla="*/ 5 w 6"/>
                <a:gd name="T23" fmla="*/ 8 h 16"/>
                <a:gd name="T24" fmla="*/ 5 w 6"/>
                <a:gd name="T2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16">
                  <a:moveTo>
                    <a:pt x="5" y="13"/>
                  </a:moveTo>
                  <a:lnTo>
                    <a:pt x="4" y="15"/>
                  </a:lnTo>
                  <a:lnTo>
                    <a:pt x="3" y="14"/>
                  </a:lnTo>
                  <a:lnTo>
                    <a:pt x="0" y="9"/>
                  </a:lnTo>
                  <a:lnTo>
                    <a:pt x="1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4" y="2"/>
                  </a:lnTo>
                  <a:lnTo>
                    <a:pt x="5" y="4"/>
                  </a:lnTo>
                  <a:lnTo>
                    <a:pt x="5" y="8"/>
                  </a:lnTo>
                  <a:lnTo>
                    <a:pt x="5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1" name="Freeform 277">
              <a:extLst>
                <a:ext uri="{FF2B5EF4-FFF2-40B4-BE49-F238E27FC236}">
                  <a16:creationId xmlns:a16="http://schemas.microsoft.com/office/drawing/2014/main" id="{6E4090D5-B553-835E-A73C-CD5F99CFE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6052" y="8825279"/>
              <a:ext cx="5493" cy="21981"/>
            </a:xfrm>
            <a:custGeom>
              <a:avLst/>
              <a:gdLst>
                <a:gd name="T0" fmla="*/ 5 w 6"/>
                <a:gd name="T1" fmla="*/ 13 h 16"/>
                <a:gd name="T2" fmla="*/ 4 w 6"/>
                <a:gd name="T3" fmla="*/ 15 h 16"/>
                <a:gd name="T4" fmla="*/ 3 w 6"/>
                <a:gd name="T5" fmla="*/ 14 h 16"/>
                <a:gd name="T6" fmla="*/ 0 w 6"/>
                <a:gd name="T7" fmla="*/ 9 h 16"/>
                <a:gd name="T8" fmla="*/ 1 w 6"/>
                <a:gd name="T9" fmla="*/ 6 h 16"/>
                <a:gd name="T10" fmla="*/ 0 w 6"/>
                <a:gd name="T11" fmla="*/ 2 h 16"/>
                <a:gd name="T12" fmla="*/ 0 w 6"/>
                <a:gd name="T13" fmla="*/ 0 h 16"/>
                <a:gd name="T14" fmla="*/ 4 w 6"/>
                <a:gd name="T15" fmla="*/ 0 h 16"/>
                <a:gd name="T16" fmla="*/ 5 w 6"/>
                <a:gd name="T17" fmla="*/ 0 h 16"/>
                <a:gd name="T18" fmla="*/ 4 w 6"/>
                <a:gd name="T19" fmla="*/ 2 h 16"/>
                <a:gd name="T20" fmla="*/ 5 w 6"/>
                <a:gd name="T21" fmla="*/ 4 h 16"/>
                <a:gd name="T22" fmla="*/ 5 w 6"/>
                <a:gd name="T23" fmla="*/ 8 h 16"/>
                <a:gd name="T24" fmla="*/ 5 w 6"/>
                <a:gd name="T2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16">
                  <a:moveTo>
                    <a:pt x="5" y="13"/>
                  </a:moveTo>
                  <a:lnTo>
                    <a:pt x="4" y="15"/>
                  </a:lnTo>
                  <a:lnTo>
                    <a:pt x="3" y="14"/>
                  </a:lnTo>
                  <a:lnTo>
                    <a:pt x="0" y="9"/>
                  </a:lnTo>
                  <a:lnTo>
                    <a:pt x="1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4" y="2"/>
                  </a:lnTo>
                  <a:lnTo>
                    <a:pt x="5" y="4"/>
                  </a:lnTo>
                  <a:lnTo>
                    <a:pt x="5" y="8"/>
                  </a:lnTo>
                  <a:lnTo>
                    <a:pt x="5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2" name="Freeform 278">
              <a:extLst>
                <a:ext uri="{FF2B5EF4-FFF2-40B4-BE49-F238E27FC236}">
                  <a16:creationId xmlns:a16="http://schemas.microsoft.com/office/drawing/2014/main" id="{DA4F89CF-AB97-2165-F127-D3260C30E4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8344" y="9699013"/>
              <a:ext cx="49458" cy="38468"/>
            </a:xfrm>
            <a:custGeom>
              <a:avLst/>
              <a:gdLst>
                <a:gd name="T0" fmla="*/ 30 w 41"/>
                <a:gd name="T1" fmla="*/ 3 h 33"/>
                <a:gd name="T2" fmla="*/ 34 w 41"/>
                <a:gd name="T3" fmla="*/ 3 h 33"/>
                <a:gd name="T4" fmla="*/ 35 w 41"/>
                <a:gd name="T5" fmla="*/ 5 h 33"/>
                <a:gd name="T6" fmla="*/ 37 w 41"/>
                <a:gd name="T7" fmla="*/ 8 h 33"/>
                <a:gd name="T8" fmla="*/ 38 w 41"/>
                <a:gd name="T9" fmla="*/ 12 h 33"/>
                <a:gd name="T10" fmla="*/ 39 w 41"/>
                <a:gd name="T11" fmla="*/ 18 h 33"/>
                <a:gd name="T12" fmla="*/ 40 w 41"/>
                <a:gd name="T13" fmla="*/ 20 h 33"/>
                <a:gd name="T14" fmla="*/ 40 w 41"/>
                <a:gd name="T15" fmla="*/ 20 h 33"/>
                <a:gd name="T16" fmla="*/ 39 w 41"/>
                <a:gd name="T17" fmla="*/ 21 h 33"/>
                <a:gd name="T18" fmla="*/ 37 w 41"/>
                <a:gd name="T19" fmla="*/ 21 h 33"/>
                <a:gd name="T20" fmla="*/ 35 w 41"/>
                <a:gd name="T21" fmla="*/ 20 h 33"/>
                <a:gd name="T22" fmla="*/ 33 w 41"/>
                <a:gd name="T23" fmla="*/ 20 h 33"/>
                <a:gd name="T24" fmla="*/ 31 w 41"/>
                <a:gd name="T25" fmla="*/ 14 h 33"/>
                <a:gd name="T26" fmla="*/ 30 w 41"/>
                <a:gd name="T27" fmla="*/ 10 h 33"/>
                <a:gd name="T28" fmla="*/ 30 w 41"/>
                <a:gd name="T29" fmla="*/ 6 h 33"/>
                <a:gd name="T30" fmla="*/ 30 w 41"/>
                <a:gd name="T31" fmla="*/ 3 h 33"/>
                <a:gd name="T32" fmla="*/ 30 w 41"/>
                <a:gd name="T33" fmla="*/ 3 h 33"/>
                <a:gd name="T34" fmla="*/ 28 w 41"/>
                <a:gd name="T35" fmla="*/ 5 h 33"/>
                <a:gd name="T36" fmla="*/ 25 w 41"/>
                <a:gd name="T37" fmla="*/ 7 h 33"/>
                <a:gd name="T38" fmla="*/ 22 w 41"/>
                <a:gd name="T39" fmla="*/ 8 h 33"/>
                <a:gd name="T40" fmla="*/ 21 w 41"/>
                <a:gd name="T41" fmla="*/ 9 h 33"/>
                <a:gd name="T42" fmla="*/ 22 w 41"/>
                <a:gd name="T43" fmla="*/ 11 h 33"/>
                <a:gd name="T44" fmla="*/ 22 w 41"/>
                <a:gd name="T45" fmla="*/ 14 h 33"/>
                <a:gd name="T46" fmla="*/ 23 w 41"/>
                <a:gd name="T47" fmla="*/ 18 h 33"/>
                <a:gd name="T48" fmla="*/ 24 w 41"/>
                <a:gd name="T49" fmla="*/ 19 h 33"/>
                <a:gd name="T50" fmla="*/ 24 w 41"/>
                <a:gd name="T51" fmla="*/ 20 h 33"/>
                <a:gd name="T52" fmla="*/ 24 w 41"/>
                <a:gd name="T53" fmla="*/ 21 h 33"/>
                <a:gd name="T54" fmla="*/ 22 w 41"/>
                <a:gd name="T55" fmla="*/ 23 h 33"/>
                <a:gd name="T56" fmla="*/ 24 w 41"/>
                <a:gd name="T57" fmla="*/ 24 h 33"/>
                <a:gd name="T58" fmla="*/ 22 w 41"/>
                <a:gd name="T59" fmla="*/ 27 h 33"/>
                <a:gd name="T60" fmla="*/ 21 w 41"/>
                <a:gd name="T61" fmla="*/ 29 h 33"/>
                <a:gd name="T62" fmla="*/ 18 w 41"/>
                <a:gd name="T63" fmla="*/ 31 h 33"/>
                <a:gd name="T64" fmla="*/ 17 w 41"/>
                <a:gd name="T65" fmla="*/ 32 h 33"/>
                <a:gd name="T66" fmla="*/ 16 w 41"/>
                <a:gd name="T67" fmla="*/ 30 h 33"/>
                <a:gd name="T68" fmla="*/ 14 w 41"/>
                <a:gd name="T69" fmla="*/ 29 h 33"/>
                <a:gd name="T70" fmla="*/ 12 w 41"/>
                <a:gd name="T71" fmla="*/ 25 h 33"/>
                <a:gd name="T72" fmla="*/ 11 w 41"/>
                <a:gd name="T73" fmla="*/ 24 h 33"/>
                <a:gd name="T74" fmla="*/ 8 w 41"/>
                <a:gd name="T75" fmla="*/ 24 h 33"/>
                <a:gd name="T76" fmla="*/ 6 w 41"/>
                <a:gd name="T77" fmla="*/ 22 h 33"/>
                <a:gd name="T78" fmla="*/ 6 w 41"/>
                <a:gd name="T79" fmla="*/ 20 h 33"/>
                <a:gd name="T80" fmla="*/ 6 w 41"/>
                <a:gd name="T81" fmla="*/ 19 h 33"/>
                <a:gd name="T82" fmla="*/ 5 w 41"/>
                <a:gd name="T83" fmla="*/ 17 h 33"/>
                <a:gd name="T84" fmla="*/ 3 w 41"/>
                <a:gd name="T85" fmla="*/ 16 h 33"/>
                <a:gd name="T86" fmla="*/ 0 w 41"/>
                <a:gd name="T87" fmla="*/ 14 h 33"/>
                <a:gd name="T88" fmla="*/ 0 w 41"/>
                <a:gd name="T89" fmla="*/ 13 h 33"/>
                <a:gd name="T90" fmla="*/ 4 w 41"/>
                <a:gd name="T91" fmla="*/ 13 h 33"/>
                <a:gd name="T92" fmla="*/ 7 w 41"/>
                <a:gd name="T93" fmla="*/ 13 h 33"/>
                <a:gd name="T94" fmla="*/ 11 w 41"/>
                <a:gd name="T95" fmla="*/ 11 h 33"/>
                <a:gd name="T96" fmla="*/ 15 w 41"/>
                <a:gd name="T97" fmla="*/ 9 h 33"/>
                <a:gd name="T98" fmla="*/ 18 w 41"/>
                <a:gd name="T99" fmla="*/ 7 h 33"/>
                <a:gd name="T100" fmla="*/ 21 w 41"/>
                <a:gd name="T101" fmla="*/ 4 h 33"/>
                <a:gd name="T102" fmla="*/ 24 w 41"/>
                <a:gd name="T103" fmla="*/ 2 h 33"/>
                <a:gd name="T104" fmla="*/ 29 w 41"/>
                <a:gd name="T105" fmla="*/ 0 h 33"/>
                <a:gd name="T106" fmla="*/ 31 w 41"/>
                <a:gd name="T107" fmla="*/ 0 h 33"/>
                <a:gd name="T108" fmla="*/ 31 w 41"/>
                <a:gd name="T109" fmla="*/ 2 h 33"/>
                <a:gd name="T110" fmla="*/ 30 w 41"/>
                <a:gd name="T11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1" h="33">
                  <a:moveTo>
                    <a:pt x="30" y="3"/>
                  </a:moveTo>
                  <a:lnTo>
                    <a:pt x="34" y="3"/>
                  </a:lnTo>
                  <a:lnTo>
                    <a:pt x="35" y="5"/>
                  </a:lnTo>
                  <a:lnTo>
                    <a:pt x="37" y="8"/>
                  </a:lnTo>
                  <a:lnTo>
                    <a:pt x="38" y="12"/>
                  </a:lnTo>
                  <a:lnTo>
                    <a:pt x="39" y="18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39" y="21"/>
                  </a:lnTo>
                  <a:lnTo>
                    <a:pt x="37" y="21"/>
                  </a:lnTo>
                  <a:lnTo>
                    <a:pt x="35" y="20"/>
                  </a:lnTo>
                  <a:lnTo>
                    <a:pt x="33" y="20"/>
                  </a:lnTo>
                  <a:lnTo>
                    <a:pt x="31" y="14"/>
                  </a:lnTo>
                  <a:lnTo>
                    <a:pt x="30" y="10"/>
                  </a:lnTo>
                  <a:lnTo>
                    <a:pt x="30" y="6"/>
                  </a:lnTo>
                  <a:lnTo>
                    <a:pt x="30" y="3"/>
                  </a:lnTo>
                  <a:close/>
                  <a:moveTo>
                    <a:pt x="30" y="3"/>
                  </a:moveTo>
                  <a:lnTo>
                    <a:pt x="28" y="5"/>
                  </a:lnTo>
                  <a:lnTo>
                    <a:pt x="25" y="7"/>
                  </a:lnTo>
                  <a:lnTo>
                    <a:pt x="22" y="8"/>
                  </a:lnTo>
                  <a:lnTo>
                    <a:pt x="21" y="9"/>
                  </a:lnTo>
                  <a:lnTo>
                    <a:pt x="22" y="11"/>
                  </a:lnTo>
                  <a:lnTo>
                    <a:pt x="22" y="14"/>
                  </a:lnTo>
                  <a:lnTo>
                    <a:pt x="23" y="18"/>
                  </a:lnTo>
                  <a:lnTo>
                    <a:pt x="24" y="19"/>
                  </a:lnTo>
                  <a:lnTo>
                    <a:pt x="24" y="20"/>
                  </a:lnTo>
                  <a:lnTo>
                    <a:pt x="24" y="21"/>
                  </a:lnTo>
                  <a:lnTo>
                    <a:pt x="22" y="23"/>
                  </a:lnTo>
                  <a:lnTo>
                    <a:pt x="24" y="24"/>
                  </a:lnTo>
                  <a:lnTo>
                    <a:pt x="22" y="27"/>
                  </a:lnTo>
                  <a:lnTo>
                    <a:pt x="21" y="29"/>
                  </a:lnTo>
                  <a:lnTo>
                    <a:pt x="18" y="31"/>
                  </a:lnTo>
                  <a:lnTo>
                    <a:pt x="17" y="32"/>
                  </a:lnTo>
                  <a:lnTo>
                    <a:pt x="16" y="30"/>
                  </a:lnTo>
                  <a:lnTo>
                    <a:pt x="14" y="29"/>
                  </a:lnTo>
                  <a:lnTo>
                    <a:pt x="12" y="25"/>
                  </a:lnTo>
                  <a:lnTo>
                    <a:pt x="11" y="24"/>
                  </a:lnTo>
                  <a:lnTo>
                    <a:pt x="8" y="24"/>
                  </a:lnTo>
                  <a:lnTo>
                    <a:pt x="6" y="22"/>
                  </a:lnTo>
                  <a:lnTo>
                    <a:pt x="6" y="20"/>
                  </a:lnTo>
                  <a:lnTo>
                    <a:pt x="6" y="19"/>
                  </a:lnTo>
                  <a:lnTo>
                    <a:pt x="5" y="17"/>
                  </a:lnTo>
                  <a:lnTo>
                    <a:pt x="3" y="16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11"/>
                  </a:lnTo>
                  <a:lnTo>
                    <a:pt x="15" y="9"/>
                  </a:lnTo>
                  <a:lnTo>
                    <a:pt x="18" y="7"/>
                  </a:lnTo>
                  <a:lnTo>
                    <a:pt x="21" y="4"/>
                  </a:lnTo>
                  <a:lnTo>
                    <a:pt x="24" y="2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30" y="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3" name="Freeform 279">
              <a:extLst>
                <a:ext uri="{FF2B5EF4-FFF2-40B4-BE49-F238E27FC236}">
                  <a16:creationId xmlns:a16="http://schemas.microsoft.com/office/drawing/2014/main" id="{1BC26F79-28CB-8FA5-E462-3945253AA6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76812" y="9704510"/>
              <a:ext cx="10990" cy="21981"/>
            </a:xfrm>
            <a:custGeom>
              <a:avLst/>
              <a:gdLst>
                <a:gd name="T0" fmla="*/ 0 w 11"/>
                <a:gd name="T1" fmla="*/ 0 h 19"/>
                <a:gd name="T2" fmla="*/ 4 w 11"/>
                <a:gd name="T3" fmla="*/ 0 h 19"/>
                <a:gd name="T4" fmla="*/ 5 w 11"/>
                <a:gd name="T5" fmla="*/ 2 h 19"/>
                <a:gd name="T6" fmla="*/ 7 w 11"/>
                <a:gd name="T7" fmla="*/ 5 h 19"/>
                <a:gd name="T8" fmla="*/ 8 w 11"/>
                <a:gd name="T9" fmla="*/ 9 h 19"/>
                <a:gd name="T10" fmla="*/ 9 w 11"/>
                <a:gd name="T11" fmla="*/ 15 h 19"/>
                <a:gd name="T12" fmla="*/ 10 w 11"/>
                <a:gd name="T13" fmla="*/ 17 h 19"/>
                <a:gd name="T14" fmla="*/ 10 w 11"/>
                <a:gd name="T15" fmla="*/ 17 h 19"/>
                <a:gd name="T16" fmla="*/ 9 w 11"/>
                <a:gd name="T17" fmla="*/ 18 h 19"/>
                <a:gd name="T18" fmla="*/ 7 w 11"/>
                <a:gd name="T19" fmla="*/ 18 h 19"/>
                <a:gd name="T20" fmla="*/ 5 w 11"/>
                <a:gd name="T21" fmla="*/ 17 h 19"/>
                <a:gd name="T22" fmla="*/ 3 w 11"/>
                <a:gd name="T23" fmla="*/ 17 h 19"/>
                <a:gd name="T24" fmla="*/ 1 w 11"/>
                <a:gd name="T25" fmla="*/ 11 h 19"/>
                <a:gd name="T26" fmla="*/ 0 w 11"/>
                <a:gd name="T27" fmla="*/ 7 h 19"/>
                <a:gd name="T28" fmla="*/ 0 w 11"/>
                <a:gd name="T29" fmla="*/ 3 h 19"/>
                <a:gd name="T30" fmla="*/ 0 w 11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9">
                  <a:moveTo>
                    <a:pt x="0" y="0"/>
                  </a:moveTo>
                  <a:lnTo>
                    <a:pt x="4" y="0"/>
                  </a:lnTo>
                  <a:lnTo>
                    <a:pt x="5" y="2"/>
                  </a:lnTo>
                  <a:lnTo>
                    <a:pt x="7" y="5"/>
                  </a:lnTo>
                  <a:lnTo>
                    <a:pt x="8" y="9"/>
                  </a:lnTo>
                  <a:lnTo>
                    <a:pt x="9" y="15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9" y="18"/>
                  </a:lnTo>
                  <a:lnTo>
                    <a:pt x="7" y="18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1" y="11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4" name="Freeform 280">
              <a:extLst>
                <a:ext uri="{FF2B5EF4-FFF2-40B4-BE49-F238E27FC236}">
                  <a16:creationId xmlns:a16="http://schemas.microsoft.com/office/drawing/2014/main" id="{EB79711F-58AB-A0DD-692B-8BD4CF32F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8344" y="9699013"/>
              <a:ext cx="38468" cy="38468"/>
            </a:xfrm>
            <a:custGeom>
              <a:avLst/>
              <a:gdLst>
                <a:gd name="T0" fmla="*/ 30 w 32"/>
                <a:gd name="T1" fmla="*/ 3 h 33"/>
                <a:gd name="T2" fmla="*/ 28 w 32"/>
                <a:gd name="T3" fmla="*/ 5 h 33"/>
                <a:gd name="T4" fmla="*/ 25 w 32"/>
                <a:gd name="T5" fmla="*/ 7 h 33"/>
                <a:gd name="T6" fmla="*/ 22 w 32"/>
                <a:gd name="T7" fmla="*/ 8 h 33"/>
                <a:gd name="T8" fmla="*/ 21 w 32"/>
                <a:gd name="T9" fmla="*/ 9 h 33"/>
                <a:gd name="T10" fmla="*/ 22 w 32"/>
                <a:gd name="T11" fmla="*/ 11 h 33"/>
                <a:gd name="T12" fmla="*/ 22 w 32"/>
                <a:gd name="T13" fmla="*/ 14 h 33"/>
                <a:gd name="T14" fmla="*/ 23 w 32"/>
                <a:gd name="T15" fmla="*/ 18 h 33"/>
                <a:gd name="T16" fmla="*/ 24 w 32"/>
                <a:gd name="T17" fmla="*/ 19 h 33"/>
                <a:gd name="T18" fmla="*/ 24 w 32"/>
                <a:gd name="T19" fmla="*/ 20 h 33"/>
                <a:gd name="T20" fmla="*/ 24 w 32"/>
                <a:gd name="T21" fmla="*/ 21 h 33"/>
                <a:gd name="T22" fmla="*/ 22 w 32"/>
                <a:gd name="T23" fmla="*/ 23 h 33"/>
                <a:gd name="T24" fmla="*/ 24 w 32"/>
                <a:gd name="T25" fmla="*/ 24 h 33"/>
                <a:gd name="T26" fmla="*/ 22 w 32"/>
                <a:gd name="T27" fmla="*/ 27 h 33"/>
                <a:gd name="T28" fmla="*/ 21 w 32"/>
                <a:gd name="T29" fmla="*/ 29 h 33"/>
                <a:gd name="T30" fmla="*/ 18 w 32"/>
                <a:gd name="T31" fmla="*/ 31 h 33"/>
                <a:gd name="T32" fmla="*/ 17 w 32"/>
                <a:gd name="T33" fmla="*/ 32 h 33"/>
                <a:gd name="T34" fmla="*/ 16 w 32"/>
                <a:gd name="T35" fmla="*/ 30 h 33"/>
                <a:gd name="T36" fmla="*/ 14 w 32"/>
                <a:gd name="T37" fmla="*/ 29 h 33"/>
                <a:gd name="T38" fmla="*/ 12 w 32"/>
                <a:gd name="T39" fmla="*/ 25 h 33"/>
                <a:gd name="T40" fmla="*/ 11 w 32"/>
                <a:gd name="T41" fmla="*/ 24 h 33"/>
                <a:gd name="T42" fmla="*/ 8 w 32"/>
                <a:gd name="T43" fmla="*/ 24 h 33"/>
                <a:gd name="T44" fmla="*/ 6 w 32"/>
                <a:gd name="T45" fmla="*/ 22 h 33"/>
                <a:gd name="T46" fmla="*/ 6 w 32"/>
                <a:gd name="T47" fmla="*/ 20 h 33"/>
                <a:gd name="T48" fmla="*/ 6 w 32"/>
                <a:gd name="T49" fmla="*/ 19 h 33"/>
                <a:gd name="T50" fmla="*/ 5 w 32"/>
                <a:gd name="T51" fmla="*/ 17 h 33"/>
                <a:gd name="T52" fmla="*/ 3 w 32"/>
                <a:gd name="T53" fmla="*/ 16 h 33"/>
                <a:gd name="T54" fmla="*/ 0 w 32"/>
                <a:gd name="T55" fmla="*/ 14 h 33"/>
                <a:gd name="T56" fmla="*/ 0 w 32"/>
                <a:gd name="T57" fmla="*/ 13 h 33"/>
                <a:gd name="T58" fmla="*/ 4 w 32"/>
                <a:gd name="T59" fmla="*/ 13 h 33"/>
                <a:gd name="T60" fmla="*/ 7 w 32"/>
                <a:gd name="T61" fmla="*/ 13 h 33"/>
                <a:gd name="T62" fmla="*/ 11 w 32"/>
                <a:gd name="T63" fmla="*/ 11 h 33"/>
                <a:gd name="T64" fmla="*/ 15 w 32"/>
                <a:gd name="T65" fmla="*/ 9 h 33"/>
                <a:gd name="T66" fmla="*/ 18 w 32"/>
                <a:gd name="T67" fmla="*/ 7 h 33"/>
                <a:gd name="T68" fmla="*/ 21 w 32"/>
                <a:gd name="T69" fmla="*/ 4 h 33"/>
                <a:gd name="T70" fmla="*/ 24 w 32"/>
                <a:gd name="T71" fmla="*/ 2 h 33"/>
                <a:gd name="T72" fmla="*/ 29 w 32"/>
                <a:gd name="T73" fmla="*/ 0 h 33"/>
                <a:gd name="T74" fmla="*/ 31 w 32"/>
                <a:gd name="T75" fmla="*/ 0 h 33"/>
                <a:gd name="T76" fmla="*/ 31 w 32"/>
                <a:gd name="T77" fmla="*/ 2 h 33"/>
                <a:gd name="T78" fmla="*/ 30 w 32"/>
                <a:gd name="T79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33">
                  <a:moveTo>
                    <a:pt x="30" y="3"/>
                  </a:moveTo>
                  <a:lnTo>
                    <a:pt x="28" y="5"/>
                  </a:lnTo>
                  <a:lnTo>
                    <a:pt x="25" y="7"/>
                  </a:lnTo>
                  <a:lnTo>
                    <a:pt x="22" y="8"/>
                  </a:lnTo>
                  <a:lnTo>
                    <a:pt x="21" y="9"/>
                  </a:lnTo>
                  <a:lnTo>
                    <a:pt x="22" y="11"/>
                  </a:lnTo>
                  <a:lnTo>
                    <a:pt x="22" y="14"/>
                  </a:lnTo>
                  <a:lnTo>
                    <a:pt x="23" y="18"/>
                  </a:lnTo>
                  <a:lnTo>
                    <a:pt x="24" y="19"/>
                  </a:lnTo>
                  <a:lnTo>
                    <a:pt x="24" y="20"/>
                  </a:lnTo>
                  <a:lnTo>
                    <a:pt x="24" y="21"/>
                  </a:lnTo>
                  <a:lnTo>
                    <a:pt x="22" y="23"/>
                  </a:lnTo>
                  <a:lnTo>
                    <a:pt x="24" y="24"/>
                  </a:lnTo>
                  <a:lnTo>
                    <a:pt x="22" y="27"/>
                  </a:lnTo>
                  <a:lnTo>
                    <a:pt x="21" y="29"/>
                  </a:lnTo>
                  <a:lnTo>
                    <a:pt x="18" y="31"/>
                  </a:lnTo>
                  <a:lnTo>
                    <a:pt x="17" y="32"/>
                  </a:lnTo>
                  <a:lnTo>
                    <a:pt x="16" y="30"/>
                  </a:lnTo>
                  <a:lnTo>
                    <a:pt x="14" y="29"/>
                  </a:lnTo>
                  <a:lnTo>
                    <a:pt x="12" y="25"/>
                  </a:lnTo>
                  <a:lnTo>
                    <a:pt x="11" y="24"/>
                  </a:lnTo>
                  <a:lnTo>
                    <a:pt x="8" y="24"/>
                  </a:lnTo>
                  <a:lnTo>
                    <a:pt x="6" y="22"/>
                  </a:lnTo>
                  <a:lnTo>
                    <a:pt x="6" y="20"/>
                  </a:lnTo>
                  <a:lnTo>
                    <a:pt x="6" y="19"/>
                  </a:lnTo>
                  <a:lnTo>
                    <a:pt x="5" y="17"/>
                  </a:lnTo>
                  <a:lnTo>
                    <a:pt x="3" y="16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11"/>
                  </a:lnTo>
                  <a:lnTo>
                    <a:pt x="15" y="9"/>
                  </a:lnTo>
                  <a:lnTo>
                    <a:pt x="18" y="7"/>
                  </a:lnTo>
                  <a:lnTo>
                    <a:pt x="21" y="4"/>
                  </a:lnTo>
                  <a:lnTo>
                    <a:pt x="24" y="2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3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5" name="Freeform 281">
              <a:extLst>
                <a:ext uri="{FF2B5EF4-FFF2-40B4-BE49-F238E27FC236}">
                  <a16:creationId xmlns:a16="http://schemas.microsoft.com/office/drawing/2014/main" id="{70D6E337-54B0-F84B-5A5C-4DCBEEF31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38218" y="8731859"/>
              <a:ext cx="131885" cy="71439"/>
            </a:xfrm>
            <a:custGeom>
              <a:avLst/>
              <a:gdLst>
                <a:gd name="T0" fmla="*/ 92 w 108"/>
                <a:gd name="T1" fmla="*/ 20 h 58"/>
                <a:gd name="T2" fmla="*/ 91 w 108"/>
                <a:gd name="T3" fmla="*/ 25 h 58"/>
                <a:gd name="T4" fmla="*/ 93 w 108"/>
                <a:gd name="T5" fmla="*/ 29 h 58"/>
                <a:gd name="T6" fmla="*/ 99 w 108"/>
                <a:gd name="T7" fmla="*/ 31 h 58"/>
                <a:gd name="T8" fmla="*/ 104 w 108"/>
                <a:gd name="T9" fmla="*/ 31 h 58"/>
                <a:gd name="T10" fmla="*/ 107 w 108"/>
                <a:gd name="T11" fmla="*/ 36 h 58"/>
                <a:gd name="T12" fmla="*/ 104 w 108"/>
                <a:gd name="T13" fmla="*/ 42 h 58"/>
                <a:gd name="T14" fmla="*/ 104 w 108"/>
                <a:gd name="T15" fmla="*/ 44 h 58"/>
                <a:gd name="T16" fmla="*/ 106 w 108"/>
                <a:gd name="T17" fmla="*/ 48 h 58"/>
                <a:gd name="T18" fmla="*/ 105 w 108"/>
                <a:gd name="T19" fmla="*/ 51 h 58"/>
                <a:gd name="T20" fmla="*/ 102 w 108"/>
                <a:gd name="T21" fmla="*/ 52 h 58"/>
                <a:gd name="T22" fmla="*/ 99 w 108"/>
                <a:gd name="T23" fmla="*/ 52 h 58"/>
                <a:gd name="T24" fmla="*/ 94 w 108"/>
                <a:gd name="T25" fmla="*/ 54 h 58"/>
                <a:gd name="T26" fmla="*/ 87 w 108"/>
                <a:gd name="T27" fmla="*/ 52 h 58"/>
                <a:gd name="T28" fmla="*/ 82 w 108"/>
                <a:gd name="T29" fmla="*/ 54 h 58"/>
                <a:gd name="T30" fmla="*/ 67 w 108"/>
                <a:gd name="T31" fmla="*/ 55 h 58"/>
                <a:gd name="T32" fmla="*/ 60 w 108"/>
                <a:gd name="T33" fmla="*/ 55 h 58"/>
                <a:gd name="T34" fmla="*/ 55 w 108"/>
                <a:gd name="T35" fmla="*/ 52 h 58"/>
                <a:gd name="T36" fmla="*/ 48 w 108"/>
                <a:gd name="T37" fmla="*/ 52 h 58"/>
                <a:gd name="T38" fmla="*/ 44 w 108"/>
                <a:gd name="T39" fmla="*/ 55 h 58"/>
                <a:gd name="T40" fmla="*/ 33 w 108"/>
                <a:gd name="T41" fmla="*/ 57 h 58"/>
                <a:gd name="T42" fmla="*/ 28 w 108"/>
                <a:gd name="T43" fmla="*/ 57 h 58"/>
                <a:gd name="T44" fmla="*/ 28 w 108"/>
                <a:gd name="T45" fmla="*/ 55 h 58"/>
                <a:gd name="T46" fmla="*/ 26 w 108"/>
                <a:gd name="T47" fmla="*/ 54 h 58"/>
                <a:gd name="T48" fmla="*/ 21 w 108"/>
                <a:gd name="T49" fmla="*/ 53 h 58"/>
                <a:gd name="T50" fmla="*/ 13 w 108"/>
                <a:gd name="T51" fmla="*/ 54 h 58"/>
                <a:gd name="T52" fmla="*/ 6 w 108"/>
                <a:gd name="T53" fmla="*/ 49 h 58"/>
                <a:gd name="T54" fmla="*/ 3 w 108"/>
                <a:gd name="T55" fmla="*/ 44 h 58"/>
                <a:gd name="T56" fmla="*/ 1 w 108"/>
                <a:gd name="T57" fmla="*/ 42 h 58"/>
                <a:gd name="T58" fmla="*/ 1 w 108"/>
                <a:gd name="T59" fmla="*/ 39 h 58"/>
                <a:gd name="T60" fmla="*/ 5 w 108"/>
                <a:gd name="T61" fmla="*/ 36 h 58"/>
                <a:gd name="T62" fmla="*/ 9 w 108"/>
                <a:gd name="T63" fmla="*/ 28 h 58"/>
                <a:gd name="T64" fmla="*/ 14 w 108"/>
                <a:gd name="T65" fmla="*/ 22 h 58"/>
                <a:gd name="T66" fmla="*/ 21 w 108"/>
                <a:gd name="T67" fmla="*/ 13 h 58"/>
                <a:gd name="T68" fmla="*/ 26 w 108"/>
                <a:gd name="T69" fmla="*/ 7 h 58"/>
                <a:gd name="T70" fmla="*/ 33 w 108"/>
                <a:gd name="T71" fmla="*/ 4 h 58"/>
                <a:gd name="T72" fmla="*/ 37 w 108"/>
                <a:gd name="T73" fmla="*/ 0 h 58"/>
                <a:gd name="T74" fmla="*/ 44 w 108"/>
                <a:gd name="T75" fmla="*/ 0 h 58"/>
                <a:gd name="T76" fmla="*/ 52 w 108"/>
                <a:gd name="T77" fmla="*/ 2 h 58"/>
                <a:gd name="T78" fmla="*/ 52 w 108"/>
                <a:gd name="T79" fmla="*/ 5 h 58"/>
                <a:gd name="T80" fmla="*/ 51 w 108"/>
                <a:gd name="T81" fmla="*/ 8 h 58"/>
                <a:gd name="T82" fmla="*/ 56 w 108"/>
                <a:gd name="T83" fmla="*/ 9 h 58"/>
                <a:gd name="T84" fmla="*/ 63 w 108"/>
                <a:gd name="T85" fmla="*/ 8 h 58"/>
                <a:gd name="T86" fmla="*/ 71 w 108"/>
                <a:gd name="T87" fmla="*/ 11 h 58"/>
                <a:gd name="T88" fmla="*/ 75 w 108"/>
                <a:gd name="T89" fmla="*/ 12 h 58"/>
                <a:gd name="T90" fmla="*/ 80 w 108"/>
                <a:gd name="T91" fmla="*/ 9 h 58"/>
                <a:gd name="T92" fmla="*/ 82 w 108"/>
                <a:gd name="T93" fmla="*/ 9 h 58"/>
                <a:gd name="T94" fmla="*/ 88 w 108"/>
                <a:gd name="T95" fmla="*/ 12 h 58"/>
                <a:gd name="T96" fmla="*/ 93 w 108"/>
                <a:gd name="T97" fmla="*/ 14 h 58"/>
                <a:gd name="T98" fmla="*/ 93 w 108"/>
                <a:gd name="T99" fmla="*/ 2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8" h="58">
                  <a:moveTo>
                    <a:pt x="93" y="20"/>
                  </a:moveTo>
                  <a:lnTo>
                    <a:pt x="92" y="20"/>
                  </a:lnTo>
                  <a:lnTo>
                    <a:pt x="91" y="23"/>
                  </a:lnTo>
                  <a:lnTo>
                    <a:pt x="91" y="25"/>
                  </a:lnTo>
                  <a:lnTo>
                    <a:pt x="91" y="27"/>
                  </a:lnTo>
                  <a:lnTo>
                    <a:pt x="93" y="29"/>
                  </a:lnTo>
                  <a:lnTo>
                    <a:pt x="96" y="31"/>
                  </a:lnTo>
                  <a:lnTo>
                    <a:pt x="99" y="31"/>
                  </a:lnTo>
                  <a:lnTo>
                    <a:pt x="102" y="30"/>
                  </a:lnTo>
                  <a:lnTo>
                    <a:pt x="104" y="31"/>
                  </a:lnTo>
                  <a:lnTo>
                    <a:pt x="105" y="34"/>
                  </a:lnTo>
                  <a:lnTo>
                    <a:pt x="107" y="36"/>
                  </a:lnTo>
                  <a:lnTo>
                    <a:pt x="105" y="39"/>
                  </a:lnTo>
                  <a:lnTo>
                    <a:pt x="104" y="42"/>
                  </a:lnTo>
                  <a:lnTo>
                    <a:pt x="104" y="43"/>
                  </a:lnTo>
                  <a:lnTo>
                    <a:pt x="104" y="44"/>
                  </a:lnTo>
                  <a:lnTo>
                    <a:pt x="105" y="46"/>
                  </a:lnTo>
                  <a:lnTo>
                    <a:pt x="106" y="48"/>
                  </a:lnTo>
                  <a:lnTo>
                    <a:pt x="107" y="50"/>
                  </a:lnTo>
                  <a:lnTo>
                    <a:pt x="105" y="51"/>
                  </a:lnTo>
                  <a:lnTo>
                    <a:pt x="104" y="52"/>
                  </a:lnTo>
                  <a:lnTo>
                    <a:pt x="102" y="52"/>
                  </a:lnTo>
                  <a:lnTo>
                    <a:pt x="101" y="52"/>
                  </a:lnTo>
                  <a:lnTo>
                    <a:pt x="99" y="52"/>
                  </a:lnTo>
                  <a:lnTo>
                    <a:pt x="96" y="53"/>
                  </a:lnTo>
                  <a:lnTo>
                    <a:pt x="94" y="54"/>
                  </a:lnTo>
                  <a:lnTo>
                    <a:pt x="89" y="54"/>
                  </a:lnTo>
                  <a:lnTo>
                    <a:pt x="87" y="52"/>
                  </a:lnTo>
                  <a:lnTo>
                    <a:pt x="86" y="52"/>
                  </a:lnTo>
                  <a:lnTo>
                    <a:pt x="82" y="54"/>
                  </a:lnTo>
                  <a:lnTo>
                    <a:pt x="77" y="54"/>
                  </a:lnTo>
                  <a:lnTo>
                    <a:pt x="67" y="55"/>
                  </a:lnTo>
                  <a:lnTo>
                    <a:pt x="64" y="55"/>
                  </a:lnTo>
                  <a:lnTo>
                    <a:pt x="60" y="55"/>
                  </a:lnTo>
                  <a:lnTo>
                    <a:pt x="58" y="54"/>
                  </a:lnTo>
                  <a:lnTo>
                    <a:pt x="55" y="52"/>
                  </a:lnTo>
                  <a:lnTo>
                    <a:pt x="52" y="50"/>
                  </a:lnTo>
                  <a:lnTo>
                    <a:pt x="48" y="52"/>
                  </a:lnTo>
                  <a:lnTo>
                    <a:pt x="47" y="52"/>
                  </a:lnTo>
                  <a:lnTo>
                    <a:pt x="44" y="55"/>
                  </a:lnTo>
                  <a:lnTo>
                    <a:pt x="39" y="57"/>
                  </a:lnTo>
                  <a:lnTo>
                    <a:pt x="33" y="57"/>
                  </a:lnTo>
                  <a:lnTo>
                    <a:pt x="31" y="57"/>
                  </a:lnTo>
                  <a:lnTo>
                    <a:pt x="28" y="57"/>
                  </a:lnTo>
                  <a:lnTo>
                    <a:pt x="28" y="56"/>
                  </a:lnTo>
                  <a:lnTo>
                    <a:pt x="28" y="55"/>
                  </a:lnTo>
                  <a:lnTo>
                    <a:pt x="27" y="55"/>
                  </a:lnTo>
                  <a:lnTo>
                    <a:pt x="26" y="54"/>
                  </a:lnTo>
                  <a:lnTo>
                    <a:pt x="24" y="54"/>
                  </a:lnTo>
                  <a:lnTo>
                    <a:pt x="21" y="53"/>
                  </a:lnTo>
                  <a:lnTo>
                    <a:pt x="19" y="52"/>
                  </a:lnTo>
                  <a:lnTo>
                    <a:pt x="13" y="54"/>
                  </a:lnTo>
                  <a:lnTo>
                    <a:pt x="10" y="52"/>
                  </a:lnTo>
                  <a:lnTo>
                    <a:pt x="6" y="49"/>
                  </a:lnTo>
                  <a:lnTo>
                    <a:pt x="4" y="48"/>
                  </a:lnTo>
                  <a:lnTo>
                    <a:pt x="3" y="44"/>
                  </a:lnTo>
                  <a:lnTo>
                    <a:pt x="3" y="43"/>
                  </a:lnTo>
                  <a:lnTo>
                    <a:pt x="1" y="42"/>
                  </a:lnTo>
                  <a:lnTo>
                    <a:pt x="0" y="41"/>
                  </a:lnTo>
                  <a:lnTo>
                    <a:pt x="1" y="39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7" y="30"/>
                  </a:lnTo>
                  <a:lnTo>
                    <a:pt x="9" y="28"/>
                  </a:lnTo>
                  <a:lnTo>
                    <a:pt x="12" y="26"/>
                  </a:lnTo>
                  <a:lnTo>
                    <a:pt x="14" y="22"/>
                  </a:lnTo>
                  <a:lnTo>
                    <a:pt x="17" y="17"/>
                  </a:lnTo>
                  <a:lnTo>
                    <a:pt x="21" y="13"/>
                  </a:lnTo>
                  <a:lnTo>
                    <a:pt x="24" y="9"/>
                  </a:lnTo>
                  <a:lnTo>
                    <a:pt x="26" y="7"/>
                  </a:lnTo>
                  <a:lnTo>
                    <a:pt x="30" y="5"/>
                  </a:lnTo>
                  <a:lnTo>
                    <a:pt x="33" y="4"/>
                  </a:lnTo>
                  <a:lnTo>
                    <a:pt x="34" y="2"/>
                  </a:lnTo>
                  <a:lnTo>
                    <a:pt x="37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47" y="1"/>
                  </a:lnTo>
                  <a:lnTo>
                    <a:pt x="52" y="2"/>
                  </a:lnTo>
                  <a:lnTo>
                    <a:pt x="52" y="3"/>
                  </a:lnTo>
                  <a:lnTo>
                    <a:pt x="52" y="5"/>
                  </a:lnTo>
                  <a:lnTo>
                    <a:pt x="51" y="7"/>
                  </a:lnTo>
                  <a:lnTo>
                    <a:pt x="51" y="8"/>
                  </a:lnTo>
                  <a:lnTo>
                    <a:pt x="52" y="8"/>
                  </a:lnTo>
                  <a:lnTo>
                    <a:pt x="56" y="9"/>
                  </a:lnTo>
                  <a:lnTo>
                    <a:pt x="61" y="8"/>
                  </a:lnTo>
                  <a:lnTo>
                    <a:pt x="63" y="8"/>
                  </a:lnTo>
                  <a:lnTo>
                    <a:pt x="69" y="10"/>
                  </a:lnTo>
                  <a:lnTo>
                    <a:pt x="71" y="11"/>
                  </a:lnTo>
                  <a:lnTo>
                    <a:pt x="73" y="12"/>
                  </a:lnTo>
                  <a:lnTo>
                    <a:pt x="75" y="12"/>
                  </a:lnTo>
                  <a:lnTo>
                    <a:pt x="77" y="10"/>
                  </a:lnTo>
                  <a:lnTo>
                    <a:pt x="80" y="9"/>
                  </a:lnTo>
                  <a:lnTo>
                    <a:pt x="81" y="8"/>
                  </a:lnTo>
                  <a:lnTo>
                    <a:pt x="82" y="9"/>
                  </a:lnTo>
                  <a:lnTo>
                    <a:pt x="84" y="10"/>
                  </a:lnTo>
                  <a:lnTo>
                    <a:pt x="88" y="12"/>
                  </a:lnTo>
                  <a:lnTo>
                    <a:pt x="91" y="13"/>
                  </a:lnTo>
                  <a:lnTo>
                    <a:pt x="93" y="14"/>
                  </a:lnTo>
                  <a:lnTo>
                    <a:pt x="93" y="18"/>
                  </a:lnTo>
                  <a:lnTo>
                    <a:pt x="93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6" name="Freeform 283">
              <a:extLst>
                <a:ext uri="{FF2B5EF4-FFF2-40B4-BE49-F238E27FC236}">
                  <a16:creationId xmlns:a16="http://schemas.microsoft.com/office/drawing/2014/main" id="{F23D218F-419E-349F-F4BC-173705CF1F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33747" y="7385538"/>
              <a:ext cx="2428875" cy="1785936"/>
            </a:xfrm>
            <a:custGeom>
              <a:avLst/>
              <a:gdLst>
                <a:gd name="T0" fmla="*/ 1677 w 1948"/>
                <a:gd name="T1" fmla="*/ 62 h 1432"/>
                <a:gd name="T2" fmla="*/ 1722 w 1948"/>
                <a:gd name="T3" fmla="*/ 199 h 1432"/>
                <a:gd name="T4" fmla="*/ 1825 w 1948"/>
                <a:gd name="T5" fmla="*/ 291 h 1432"/>
                <a:gd name="T6" fmla="*/ 1938 w 1948"/>
                <a:gd name="T7" fmla="*/ 306 h 1432"/>
                <a:gd name="T8" fmla="*/ 1894 w 1948"/>
                <a:gd name="T9" fmla="*/ 408 h 1432"/>
                <a:gd name="T10" fmla="*/ 1835 w 1948"/>
                <a:gd name="T11" fmla="*/ 492 h 1432"/>
                <a:gd name="T12" fmla="*/ 1786 w 1948"/>
                <a:gd name="T13" fmla="*/ 529 h 1432"/>
                <a:gd name="T14" fmla="*/ 1718 w 1948"/>
                <a:gd name="T15" fmla="*/ 573 h 1432"/>
                <a:gd name="T16" fmla="*/ 1637 w 1948"/>
                <a:gd name="T17" fmla="*/ 612 h 1432"/>
                <a:gd name="T18" fmla="*/ 1512 w 1948"/>
                <a:gd name="T19" fmla="*/ 682 h 1432"/>
                <a:gd name="T20" fmla="*/ 1504 w 1948"/>
                <a:gd name="T21" fmla="*/ 607 h 1432"/>
                <a:gd name="T22" fmla="*/ 1449 w 1948"/>
                <a:gd name="T23" fmla="*/ 747 h 1432"/>
                <a:gd name="T24" fmla="*/ 1546 w 1948"/>
                <a:gd name="T25" fmla="*/ 757 h 1432"/>
                <a:gd name="T26" fmla="*/ 1461 w 1948"/>
                <a:gd name="T27" fmla="*/ 820 h 1432"/>
                <a:gd name="T28" fmla="*/ 1498 w 1948"/>
                <a:gd name="T29" fmla="*/ 944 h 1432"/>
                <a:gd name="T30" fmla="*/ 1523 w 1948"/>
                <a:gd name="T31" fmla="*/ 1014 h 1432"/>
                <a:gd name="T32" fmla="*/ 1510 w 1948"/>
                <a:gd name="T33" fmla="*/ 1088 h 1432"/>
                <a:gd name="T34" fmla="*/ 1473 w 1948"/>
                <a:gd name="T35" fmla="*/ 1154 h 1432"/>
                <a:gd name="T36" fmla="*/ 1434 w 1948"/>
                <a:gd name="T37" fmla="*/ 1213 h 1432"/>
                <a:gd name="T38" fmla="*/ 1371 w 1948"/>
                <a:gd name="T39" fmla="*/ 1262 h 1432"/>
                <a:gd name="T40" fmla="*/ 1286 w 1948"/>
                <a:gd name="T41" fmla="*/ 1286 h 1432"/>
                <a:gd name="T42" fmla="*/ 1245 w 1948"/>
                <a:gd name="T43" fmla="*/ 1307 h 1432"/>
                <a:gd name="T44" fmla="*/ 1171 w 1948"/>
                <a:gd name="T45" fmla="*/ 1332 h 1432"/>
                <a:gd name="T46" fmla="*/ 1143 w 1948"/>
                <a:gd name="T47" fmla="*/ 1315 h 1432"/>
                <a:gd name="T48" fmla="*/ 1068 w 1948"/>
                <a:gd name="T49" fmla="*/ 1314 h 1432"/>
                <a:gd name="T50" fmla="*/ 1013 w 1948"/>
                <a:gd name="T51" fmla="*/ 1261 h 1432"/>
                <a:gd name="T52" fmla="*/ 935 w 1948"/>
                <a:gd name="T53" fmla="*/ 1289 h 1432"/>
                <a:gd name="T54" fmla="*/ 897 w 1948"/>
                <a:gd name="T55" fmla="*/ 1331 h 1432"/>
                <a:gd name="T56" fmla="*/ 835 w 1948"/>
                <a:gd name="T57" fmla="*/ 1302 h 1432"/>
                <a:gd name="T58" fmla="*/ 784 w 1948"/>
                <a:gd name="T59" fmla="*/ 1231 h 1432"/>
                <a:gd name="T60" fmla="*/ 799 w 1948"/>
                <a:gd name="T61" fmla="*/ 1160 h 1432"/>
                <a:gd name="T62" fmla="*/ 754 w 1948"/>
                <a:gd name="T63" fmla="*/ 1086 h 1432"/>
                <a:gd name="T64" fmla="*/ 697 w 1948"/>
                <a:gd name="T65" fmla="*/ 1053 h 1432"/>
                <a:gd name="T66" fmla="*/ 595 w 1948"/>
                <a:gd name="T67" fmla="*/ 1100 h 1432"/>
                <a:gd name="T68" fmla="*/ 499 w 1948"/>
                <a:gd name="T69" fmla="*/ 1100 h 1432"/>
                <a:gd name="T70" fmla="*/ 411 w 1948"/>
                <a:gd name="T71" fmla="*/ 1096 h 1432"/>
                <a:gd name="T72" fmla="*/ 314 w 1948"/>
                <a:gd name="T73" fmla="*/ 1047 h 1432"/>
                <a:gd name="T74" fmla="*/ 185 w 1948"/>
                <a:gd name="T75" fmla="*/ 982 h 1432"/>
                <a:gd name="T76" fmla="*/ 175 w 1948"/>
                <a:gd name="T77" fmla="*/ 933 h 1432"/>
                <a:gd name="T78" fmla="*/ 145 w 1948"/>
                <a:gd name="T79" fmla="*/ 836 h 1432"/>
                <a:gd name="T80" fmla="*/ 71 w 1948"/>
                <a:gd name="T81" fmla="*/ 769 h 1432"/>
                <a:gd name="T82" fmla="*/ 38 w 1948"/>
                <a:gd name="T83" fmla="*/ 712 h 1432"/>
                <a:gd name="T84" fmla="*/ 15 w 1948"/>
                <a:gd name="T85" fmla="*/ 631 h 1432"/>
                <a:gd name="T86" fmla="*/ 131 w 1948"/>
                <a:gd name="T87" fmla="*/ 591 h 1432"/>
                <a:gd name="T88" fmla="*/ 229 w 1948"/>
                <a:gd name="T89" fmla="*/ 502 h 1432"/>
                <a:gd name="T90" fmla="*/ 258 w 1948"/>
                <a:gd name="T91" fmla="*/ 403 h 1432"/>
                <a:gd name="T92" fmla="*/ 348 w 1948"/>
                <a:gd name="T93" fmla="*/ 328 h 1432"/>
                <a:gd name="T94" fmla="*/ 437 w 1948"/>
                <a:gd name="T95" fmla="*/ 228 h 1432"/>
                <a:gd name="T96" fmla="*/ 508 w 1948"/>
                <a:gd name="T97" fmla="*/ 280 h 1432"/>
                <a:gd name="T98" fmla="*/ 545 w 1948"/>
                <a:gd name="T99" fmla="*/ 385 h 1432"/>
                <a:gd name="T100" fmla="*/ 693 w 1948"/>
                <a:gd name="T101" fmla="*/ 463 h 1432"/>
                <a:gd name="T102" fmla="*/ 958 w 1948"/>
                <a:gd name="T103" fmla="*/ 560 h 1432"/>
                <a:gd name="T104" fmla="*/ 1173 w 1948"/>
                <a:gd name="T105" fmla="*/ 513 h 1432"/>
                <a:gd name="T106" fmla="*/ 1244 w 1948"/>
                <a:gd name="T107" fmla="*/ 424 h 1432"/>
                <a:gd name="T108" fmla="*/ 1371 w 1948"/>
                <a:gd name="T109" fmla="*/ 358 h 1432"/>
                <a:gd name="T110" fmla="*/ 1469 w 1948"/>
                <a:gd name="T111" fmla="*/ 322 h 1432"/>
                <a:gd name="T112" fmla="*/ 1351 w 1948"/>
                <a:gd name="T113" fmla="*/ 290 h 1432"/>
                <a:gd name="T114" fmla="*/ 1454 w 1948"/>
                <a:gd name="T115" fmla="*/ 155 h 1432"/>
                <a:gd name="T116" fmla="*/ 1587 w 1948"/>
                <a:gd name="T117" fmla="*/ 2 h 1432"/>
                <a:gd name="T118" fmla="*/ 1513 w 1948"/>
                <a:gd name="T119" fmla="*/ 1090 h 1432"/>
                <a:gd name="T120" fmla="*/ 1246 w 1948"/>
                <a:gd name="T121" fmla="*/ 1313 h 1432"/>
                <a:gd name="T122" fmla="*/ 1167 w 1948"/>
                <a:gd name="T123" fmla="*/ 1417 h 1432"/>
                <a:gd name="T124" fmla="*/ 1164 w 1948"/>
                <a:gd name="T125" fmla="*/ 1370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48" h="1432">
                  <a:moveTo>
                    <a:pt x="1587" y="2"/>
                  </a:moveTo>
                  <a:lnTo>
                    <a:pt x="1589" y="2"/>
                  </a:lnTo>
                  <a:lnTo>
                    <a:pt x="1590" y="2"/>
                  </a:lnTo>
                  <a:lnTo>
                    <a:pt x="1592" y="1"/>
                  </a:lnTo>
                  <a:lnTo>
                    <a:pt x="1596" y="3"/>
                  </a:lnTo>
                  <a:lnTo>
                    <a:pt x="1604" y="9"/>
                  </a:lnTo>
                  <a:lnTo>
                    <a:pt x="1609" y="11"/>
                  </a:lnTo>
                  <a:lnTo>
                    <a:pt x="1611" y="11"/>
                  </a:lnTo>
                  <a:lnTo>
                    <a:pt x="1613" y="12"/>
                  </a:lnTo>
                  <a:lnTo>
                    <a:pt x="1616" y="16"/>
                  </a:lnTo>
                  <a:lnTo>
                    <a:pt x="1619" y="18"/>
                  </a:lnTo>
                  <a:lnTo>
                    <a:pt x="1624" y="18"/>
                  </a:lnTo>
                  <a:lnTo>
                    <a:pt x="1630" y="23"/>
                  </a:lnTo>
                  <a:lnTo>
                    <a:pt x="1632" y="23"/>
                  </a:lnTo>
                  <a:lnTo>
                    <a:pt x="1633" y="21"/>
                  </a:lnTo>
                  <a:lnTo>
                    <a:pt x="1635" y="20"/>
                  </a:lnTo>
                  <a:lnTo>
                    <a:pt x="1638" y="19"/>
                  </a:lnTo>
                  <a:lnTo>
                    <a:pt x="1643" y="21"/>
                  </a:lnTo>
                  <a:lnTo>
                    <a:pt x="1649" y="25"/>
                  </a:lnTo>
                  <a:lnTo>
                    <a:pt x="1654" y="28"/>
                  </a:lnTo>
                  <a:lnTo>
                    <a:pt x="1655" y="27"/>
                  </a:lnTo>
                  <a:lnTo>
                    <a:pt x="1657" y="28"/>
                  </a:lnTo>
                  <a:lnTo>
                    <a:pt x="1658" y="29"/>
                  </a:lnTo>
                  <a:lnTo>
                    <a:pt x="1658" y="32"/>
                  </a:lnTo>
                  <a:lnTo>
                    <a:pt x="1658" y="34"/>
                  </a:lnTo>
                  <a:lnTo>
                    <a:pt x="1659" y="36"/>
                  </a:lnTo>
                  <a:lnTo>
                    <a:pt x="1661" y="36"/>
                  </a:lnTo>
                  <a:lnTo>
                    <a:pt x="1664" y="37"/>
                  </a:lnTo>
                  <a:lnTo>
                    <a:pt x="1666" y="41"/>
                  </a:lnTo>
                  <a:lnTo>
                    <a:pt x="1668" y="42"/>
                  </a:lnTo>
                  <a:lnTo>
                    <a:pt x="1670" y="44"/>
                  </a:lnTo>
                  <a:lnTo>
                    <a:pt x="1670" y="45"/>
                  </a:lnTo>
                  <a:lnTo>
                    <a:pt x="1670" y="46"/>
                  </a:lnTo>
                  <a:lnTo>
                    <a:pt x="1670" y="47"/>
                  </a:lnTo>
                  <a:lnTo>
                    <a:pt x="1668" y="49"/>
                  </a:lnTo>
                  <a:lnTo>
                    <a:pt x="1668" y="50"/>
                  </a:lnTo>
                  <a:lnTo>
                    <a:pt x="1670" y="52"/>
                  </a:lnTo>
                  <a:lnTo>
                    <a:pt x="1673" y="54"/>
                  </a:lnTo>
                  <a:lnTo>
                    <a:pt x="1674" y="55"/>
                  </a:lnTo>
                  <a:lnTo>
                    <a:pt x="1674" y="57"/>
                  </a:lnTo>
                  <a:lnTo>
                    <a:pt x="1676" y="59"/>
                  </a:lnTo>
                  <a:lnTo>
                    <a:pt x="1677" y="62"/>
                  </a:lnTo>
                  <a:lnTo>
                    <a:pt x="1679" y="63"/>
                  </a:lnTo>
                  <a:lnTo>
                    <a:pt x="1678" y="65"/>
                  </a:lnTo>
                  <a:lnTo>
                    <a:pt x="1679" y="66"/>
                  </a:lnTo>
                  <a:lnTo>
                    <a:pt x="1680" y="68"/>
                  </a:lnTo>
                  <a:lnTo>
                    <a:pt x="1680" y="71"/>
                  </a:lnTo>
                  <a:lnTo>
                    <a:pt x="1680" y="73"/>
                  </a:lnTo>
                  <a:lnTo>
                    <a:pt x="1682" y="75"/>
                  </a:lnTo>
                  <a:lnTo>
                    <a:pt x="1683" y="80"/>
                  </a:lnTo>
                  <a:lnTo>
                    <a:pt x="1684" y="86"/>
                  </a:lnTo>
                  <a:lnTo>
                    <a:pt x="1689" y="93"/>
                  </a:lnTo>
                  <a:lnTo>
                    <a:pt x="1690" y="97"/>
                  </a:lnTo>
                  <a:lnTo>
                    <a:pt x="1690" y="102"/>
                  </a:lnTo>
                  <a:lnTo>
                    <a:pt x="1690" y="104"/>
                  </a:lnTo>
                  <a:lnTo>
                    <a:pt x="1693" y="105"/>
                  </a:lnTo>
                  <a:lnTo>
                    <a:pt x="1693" y="107"/>
                  </a:lnTo>
                  <a:lnTo>
                    <a:pt x="1693" y="110"/>
                  </a:lnTo>
                  <a:lnTo>
                    <a:pt x="1694" y="112"/>
                  </a:lnTo>
                  <a:lnTo>
                    <a:pt x="1695" y="114"/>
                  </a:lnTo>
                  <a:lnTo>
                    <a:pt x="1695" y="117"/>
                  </a:lnTo>
                  <a:lnTo>
                    <a:pt x="1695" y="120"/>
                  </a:lnTo>
                  <a:lnTo>
                    <a:pt x="1696" y="121"/>
                  </a:lnTo>
                  <a:lnTo>
                    <a:pt x="1697" y="125"/>
                  </a:lnTo>
                  <a:lnTo>
                    <a:pt x="1697" y="128"/>
                  </a:lnTo>
                  <a:lnTo>
                    <a:pt x="1700" y="134"/>
                  </a:lnTo>
                  <a:lnTo>
                    <a:pt x="1706" y="142"/>
                  </a:lnTo>
                  <a:lnTo>
                    <a:pt x="1709" y="148"/>
                  </a:lnTo>
                  <a:lnTo>
                    <a:pt x="1711" y="152"/>
                  </a:lnTo>
                  <a:lnTo>
                    <a:pt x="1711" y="156"/>
                  </a:lnTo>
                  <a:lnTo>
                    <a:pt x="1709" y="159"/>
                  </a:lnTo>
                  <a:lnTo>
                    <a:pt x="1709" y="160"/>
                  </a:lnTo>
                  <a:lnTo>
                    <a:pt x="1711" y="162"/>
                  </a:lnTo>
                  <a:lnTo>
                    <a:pt x="1711" y="164"/>
                  </a:lnTo>
                  <a:lnTo>
                    <a:pt x="1711" y="166"/>
                  </a:lnTo>
                  <a:lnTo>
                    <a:pt x="1712" y="168"/>
                  </a:lnTo>
                  <a:lnTo>
                    <a:pt x="1718" y="173"/>
                  </a:lnTo>
                  <a:lnTo>
                    <a:pt x="1716" y="179"/>
                  </a:lnTo>
                  <a:lnTo>
                    <a:pt x="1715" y="184"/>
                  </a:lnTo>
                  <a:lnTo>
                    <a:pt x="1715" y="189"/>
                  </a:lnTo>
                  <a:lnTo>
                    <a:pt x="1717" y="193"/>
                  </a:lnTo>
                  <a:lnTo>
                    <a:pt x="1720" y="195"/>
                  </a:lnTo>
                  <a:lnTo>
                    <a:pt x="1722" y="197"/>
                  </a:lnTo>
                  <a:lnTo>
                    <a:pt x="1722" y="199"/>
                  </a:lnTo>
                  <a:lnTo>
                    <a:pt x="1726" y="201"/>
                  </a:lnTo>
                  <a:lnTo>
                    <a:pt x="1731" y="205"/>
                  </a:lnTo>
                  <a:lnTo>
                    <a:pt x="1739" y="205"/>
                  </a:lnTo>
                  <a:lnTo>
                    <a:pt x="1748" y="203"/>
                  </a:lnTo>
                  <a:lnTo>
                    <a:pt x="1754" y="203"/>
                  </a:lnTo>
                  <a:lnTo>
                    <a:pt x="1756" y="204"/>
                  </a:lnTo>
                  <a:lnTo>
                    <a:pt x="1757" y="206"/>
                  </a:lnTo>
                  <a:lnTo>
                    <a:pt x="1756" y="208"/>
                  </a:lnTo>
                  <a:lnTo>
                    <a:pt x="1758" y="209"/>
                  </a:lnTo>
                  <a:lnTo>
                    <a:pt x="1761" y="210"/>
                  </a:lnTo>
                  <a:lnTo>
                    <a:pt x="1764" y="212"/>
                  </a:lnTo>
                  <a:lnTo>
                    <a:pt x="1765" y="214"/>
                  </a:lnTo>
                  <a:lnTo>
                    <a:pt x="1767" y="214"/>
                  </a:lnTo>
                  <a:lnTo>
                    <a:pt x="1769" y="214"/>
                  </a:lnTo>
                  <a:lnTo>
                    <a:pt x="1771" y="214"/>
                  </a:lnTo>
                  <a:lnTo>
                    <a:pt x="1774" y="215"/>
                  </a:lnTo>
                  <a:lnTo>
                    <a:pt x="1775" y="214"/>
                  </a:lnTo>
                  <a:lnTo>
                    <a:pt x="1775" y="213"/>
                  </a:lnTo>
                  <a:lnTo>
                    <a:pt x="1777" y="213"/>
                  </a:lnTo>
                  <a:lnTo>
                    <a:pt x="1779" y="213"/>
                  </a:lnTo>
                  <a:lnTo>
                    <a:pt x="1780" y="216"/>
                  </a:lnTo>
                  <a:lnTo>
                    <a:pt x="1782" y="218"/>
                  </a:lnTo>
                  <a:lnTo>
                    <a:pt x="1785" y="219"/>
                  </a:lnTo>
                  <a:lnTo>
                    <a:pt x="1789" y="222"/>
                  </a:lnTo>
                  <a:lnTo>
                    <a:pt x="1796" y="233"/>
                  </a:lnTo>
                  <a:lnTo>
                    <a:pt x="1802" y="237"/>
                  </a:lnTo>
                  <a:lnTo>
                    <a:pt x="1806" y="239"/>
                  </a:lnTo>
                  <a:lnTo>
                    <a:pt x="1813" y="239"/>
                  </a:lnTo>
                  <a:lnTo>
                    <a:pt x="1815" y="243"/>
                  </a:lnTo>
                  <a:lnTo>
                    <a:pt x="1813" y="247"/>
                  </a:lnTo>
                  <a:lnTo>
                    <a:pt x="1813" y="251"/>
                  </a:lnTo>
                  <a:lnTo>
                    <a:pt x="1815" y="252"/>
                  </a:lnTo>
                  <a:lnTo>
                    <a:pt x="1816" y="257"/>
                  </a:lnTo>
                  <a:lnTo>
                    <a:pt x="1819" y="259"/>
                  </a:lnTo>
                  <a:lnTo>
                    <a:pt x="1819" y="261"/>
                  </a:lnTo>
                  <a:lnTo>
                    <a:pt x="1821" y="264"/>
                  </a:lnTo>
                  <a:lnTo>
                    <a:pt x="1820" y="268"/>
                  </a:lnTo>
                  <a:lnTo>
                    <a:pt x="1818" y="274"/>
                  </a:lnTo>
                  <a:lnTo>
                    <a:pt x="1819" y="279"/>
                  </a:lnTo>
                  <a:lnTo>
                    <a:pt x="1822" y="283"/>
                  </a:lnTo>
                  <a:lnTo>
                    <a:pt x="1824" y="287"/>
                  </a:lnTo>
                  <a:lnTo>
                    <a:pt x="1825" y="291"/>
                  </a:lnTo>
                  <a:lnTo>
                    <a:pt x="1826" y="294"/>
                  </a:lnTo>
                  <a:lnTo>
                    <a:pt x="1827" y="294"/>
                  </a:lnTo>
                  <a:lnTo>
                    <a:pt x="1831" y="294"/>
                  </a:lnTo>
                  <a:lnTo>
                    <a:pt x="1837" y="293"/>
                  </a:lnTo>
                  <a:lnTo>
                    <a:pt x="1842" y="293"/>
                  </a:lnTo>
                  <a:lnTo>
                    <a:pt x="1845" y="295"/>
                  </a:lnTo>
                  <a:lnTo>
                    <a:pt x="1852" y="295"/>
                  </a:lnTo>
                  <a:lnTo>
                    <a:pt x="1863" y="293"/>
                  </a:lnTo>
                  <a:lnTo>
                    <a:pt x="1871" y="293"/>
                  </a:lnTo>
                  <a:lnTo>
                    <a:pt x="1874" y="293"/>
                  </a:lnTo>
                  <a:lnTo>
                    <a:pt x="1877" y="291"/>
                  </a:lnTo>
                  <a:lnTo>
                    <a:pt x="1879" y="285"/>
                  </a:lnTo>
                  <a:lnTo>
                    <a:pt x="1881" y="282"/>
                  </a:lnTo>
                  <a:lnTo>
                    <a:pt x="1884" y="283"/>
                  </a:lnTo>
                  <a:lnTo>
                    <a:pt x="1887" y="281"/>
                  </a:lnTo>
                  <a:lnTo>
                    <a:pt x="1891" y="277"/>
                  </a:lnTo>
                  <a:lnTo>
                    <a:pt x="1895" y="275"/>
                  </a:lnTo>
                  <a:lnTo>
                    <a:pt x="1900" y="275"/>
                  </a:lnTo>
                  <a:lnTo>
                    <a:pt x="1906" y="275"/>
                  </a:lnTo>
                  <a:lnTo>
                    <a:pt x="1909" y="274"/>
                  </a:lnTo>
                  <a:lnTo>
                    <a:pt x="1912" y="270"/>
                  </a:lnTo>
                  <a:lnTo>
                    <a:pt x="1918" y="267"/>
                  </a:lnTo>
                  <a:lnTo>
                    <a:pt x="1930" y="263"/>
                  </a:lnTo>
                  <a:lnTo>
                    <a:pt x="1932" y="262"/>
                  </a:lnTo>
                  <a:lnTo>
                    <a:pt x="1933" y="263"/>
                  </a:lnTo>
                  <a:lnTo>
                    <a:pt x="1937" y="263"/>
                  </a:lnTo>
                  <a:lnTo>
                    <a:pt x="1941" y="264"/>
                  </a:lnTo>
                  <a:lnTo>
                    <a:pt x="1943" y="268"/>
                  </a:lnTo>
                  <a:lnTo>
                    <a:pt x="1944" y="270"/>
                  </a:lnTo>
                  <a:lnTo>
                    <a:pt x="1944" y="272"/>
                  </a:lnTo>
                  <a:lnTo>
                    <a:pt x="1943" y="274"/>
                  </a:lnTo>
                  <a:lnTo>
                    <a:pt x="1942" y="276"/>
                  </a:lnTo>
                  <a:lnTo>
                    <a:pt x="1941" y="279"/>
                  </a:lnTo>
                  <a:lnTo>
                    <a:pt x="1942" y="281"/>
                  </a:lnTo>
                  <a:lnTo>
                    <a:pt x="1943" y="286"/>
                  </a:lnTo>
                  <a:lnTo>
                    <a:pt x="1945" y="289"/>
                  </a:lnTo>
                  <a:lnTo>
                    <a:pt x="1947" y="293"/>
                  </a:lnTo>
                  <a:lnTo>
                    <a:pt x="1946" y="295"/>
                  </a:lnTo>
                  <a:lnTo>
                    <a:pt x="1945" y="298"/>
                  </a:lnTo>
                  <a:lnTo>
                    <a:pt x="1942" y="302"/>
                  </a:lnTo>
                  <a:lnTo>
                    <a:pt x="1940" y="304"/>
                  </a:lnTo>
                  <a:lnTo>
                    <a:pt x="1938" y="306"/>
                  </a:lnTo>
                  <a:lnTo>
                    <a:pt x="1935" y="307"/>
                  </a:lnTo>
                  <a:lnTo>
                    <a:pt x="1933" y="307"/>
                  </a:lnTo>
                  <a:lnTo>
                    <a:pt x="1932" y="308"/>
                  </a:lnTo>
                  <a:lnTo>
                    <a:pt x="1931" y="309"/>
                  </a:lnTo>
                  <a:lnTo>
                    <a:pt x="1930" y="310"/>
                  </a:lnTo>
                  <a:lnTo>
                    <a:pt x="1928" y="313"/>
                  </a:lnTo>
                  <a:lnTo>
                    <a:pt x="1928" y="315"/>
                  </a:lnTo>
                  <a:lnTo>
                    <a:pt x="1929" y="318"/>
                  </a:lnTo>
                  <a:lnTo>
                    <a:pt x="1929" y="321"/>
                  </a:lnTo>
                  <a:lnTo>
                    <a:pt x="1927" y="324"/>
                  </a:lnTo>
                  <a:lnTo>
                    <a:pt x="1925" y="328"/>
                  </a:lnTo>
                  <a:lnTo>
                    <a:pt x="1925" y="329"/>
                  </a:lnTo>
                  <a:lnTo>
                    <a:pt x="1924" y="332"/>
                  </a:lnTo>
                  <a:lnTo>
                    <a:pt x="1924" y="333"/>
                  </a:lnTo>
                  <a:lnTo>
                    <a:pt x="1923" y="340"/>
                  </a:lnTo>
                  <a:lnTo>
                    <a:pt x="1921" y="345"/>
                  </a:lnTo>
                  <a:lnTo>
                    <a:pt x="1918" y="350"/>
                  </a:lnTo>
                  <a:lnTo>
                    <a:pt x="1919" y="353"/>
                  </a:lnTo>
                  <a:lnTo>
                    <a:pt x="1920" y="356"/>
                  </a:lnTo>
                  <a:lnTo>
                    <a:pt x="1919" y="357"/>
                  </a:lnTo>
                  <a:lnTo>
                    <a:pt x="1918" y="359"/>
                  </a:lnTo>
                  <a:lnTo>
                    <a:pt x="1918" y="362"/>
                  </a:lnTo>
                  <a:lnTo>
                    <a:pt x="1917" y="363"/>
                  </a:lnTo>
                  <a:lnTo>
                    <a:pt x="1915" y="365"/>
                  </a:lnTo>
                  <a:lnTo>
                    <a:pt x="1913" y="367"/>
                  </a:lnTo>
                  <a:lnTo>
                    <a:pt x="1913" y="370"/>
                  </a:lnTo>
                  <a:lnTo>
                    <a:pt x="1912" y="373"/>
                  </a:lnTo>
                  <a:lnTo>
                    <a:pt x="1911" y="375"/>
                  </a:lnTo>
                  <a:lnTo>
                    <a:pt x="1910" y="377"/>
                  </a:lnTo>
                  <a:lnTo>
                    <a:pt x="1908" y="378"/>
                  </a:lnTo>
                  <a:lnTo>
                    <a:pt x="1907" y="379"/>
                  </a:lnTo>
                  <a:lnTo>
                    <a:pt x="1906" y="382"/>
                  </a:lnTo>
                  <a:lnTo>
                    <a:pt x="1906" y="384"/>
                  </a:lnTo>
                  <a:lnTo>
                    <a:pt x="1905" y="387"/>
                  </a:lnTo>
                  <a:lnTo>
                    <a:pt x="1906" y="389"/>
                  </a:lnTo>
                  <a:lnTo>
                    <a:pt x="1904" y="391"/>
                  </a:lnTo>
                  <a:lnTo>
                    <a:pt x="1902" y="392"/>
                  </a:lnTo>
                  <a:lnTo>
                    <a:pt x="1901" y="393"/>
                  </a:lnTo>
                  <a:lnTo>
                    <a:pt x="1900" y="393"/>
                  </a:lnTo>
                  <a:lnTo>
                    <a:pt x="1896" y="396"/>
                  </a:lnTo>
                  <a:lnTo>
                    <a:pt x="1895" y="404"/>
                  </a:lnTo>
                  <a:lnTo>
                    <a:pt x="1894" y="408"/>
                  </a:lnTo>
                  <a:lnTo>
                    <a:pt x="1895" y="413"/>
                  </a:lnTo>
                  <a:lnTo>
                    <a:pt x="1891" y="415"/>
                  </a:lnTo>
                  <a:lnTo>
                    <a:pt x="1889" y="417"/>
                  </a:lnTo>
                  <a:lnTo>
                    <a:pt x="1887" y="416"/>
                  </a:lnTo>
                  <a:lnTo>
                    <a:pt x="1885" y="415"/>
                  </a:lnTo>
                  <a:lnTo>
                    <a:pt x="1882" y="415"/>
                  </a:lnTo>
                  <a:lnTo>
                    <a:pt x="1880" y="414"/>
                  </a:lnTo>
                  <a:lnTo>
                    <a:pt x="1876" y="413"/>
                  </a:lnTo>
                  <a:lnTo>
                    <a:pt x="1871" y="411"/>
                  </a:lnTo>
                  <a:lnTo>
                    <a:pt x="1865" y="409"/>
                  </a:lnTo>
                  <a:lnTo>
                    <a:pt x="1861" y="408"/>
                  </a:lnTo>
                  <a:lnTo>
                    <a:pt x="1858" y="408"/>
                  </a:lnTo>
                  <a:lnTo>
                    <a:pt x="1856" y="406"/>
                  </a:lnTo>
                  <a:lnTo>
                    <a:pt x="1854" y="404"/>
                  </a:lnTo>
                  <a:lnTo>
                    <a:pt x="1852" y="404"/>
                  </a:lnTo>
                  <a:lnTo>
                    <a:pt x="1850" y="408"/>
                  </a:lnTo>
                  <a:lnTo>
                    <a:pt x="1848" y="409"/>
                  </a:lnTo>
                  <a:lnTo>
                    <a:pt x="1847" y="413"/>
                  </a:lnTo>
                  <a:lnTo>
                    <a:pt x="1846" y="414"/>
                  </a:lnTo>
                  <a:lnTo>
                    <a:pt x="1843" y="418"/>
                  </a:lnTo>
                  <a:lnTo>
                    <a:pt x="1841" y="419"/>
                  </a:lnTo>
                  <a:lnTo>
                    <a:pt x="1836" y="421"/>
                  </a:lnTo>
                  <a:lnTo>
                    <a:pt x="1835" y="422"/>
                  </a:lnTo>
                  <a:lnTo>
                    <a:pt x="1830" y="422"/>
                  </a:lnTo>
                  <a:lnTo>
                    <a:pt x="1828" y="424"/>
                  </a:lnTo>
                  <a:lnTo>
                    <a:pt x="1827" y="425"/>
                  </a:lnTo>
                  <a:lnTo>
                    <a:pt x="1826" y="427"/>
                  </a:lnTo>
                  <a:lnTo>
                    <a:pt x="1827" y="430"/>
                  </a:lnTo>
                  <a:lnTo>
                    <a:pt x="1829" y="433"/>
                  </a:lnTo>
                  <a:lnTo>
                    <a:pt x="1830" y="436"/>
                  </a:lnTo>
                  <a:lnTo>
                    <a:pt x="1831" y="442"/>
                  </a:lnTo>
                  <a:lnTo>
                    <a:pt x="1835" y="460"/>
                  </a:lnTo>
                  <a:lnTo>
                    <a:pt x="1834" y="463"/>
                  </a:lnTo>
                  <a:lnTo>
                    <a:pt x="1833" y="476"/>
                  </a:lnTo>
                  <a:lnTo>
                    <a:pt x="1833" y="478"/>
                  </a:lnTo>
                  <a:lnTo>
                    <a:pt x="1833" y="482"/>
                  </a:lnTo>
                  <a:lnTo>
                    <a:pt x="1833" y="485"/>
                  </a:lnTo>
                  <a:lnTo>
                    <a:pt x="1834" y="485"/>
                  </a:lnTo>
                  <a:lnTo>
                    <a:pt x="1835" y="487"/>
                  </a:lnTo>
                  <a:lnTo>
                    <a:pt x="1835" y="488"/>
                  </a:lnTo>
                  <a:lnTo>
                    <a:pt x="1835" y="490"/>
                  </a:lnTo>
                  <a:lnTo>
                    <a:pt x="1835" y="492"/>
                  </a:lnTo>
                  <a:lnTo>
                    <a:pt x="1834" y="495"/>
                  </a:lnTo>
                  <a:lnTo>
                    <a:pt x="1833" y="500"/>
                  </a:lnTo>
                  <a:lnTo>
                    <a:pt x="1832" y="502"/>
                  </a:lnTo>
                  <a:lnTo>
                    <a:pt x="1830" y="504"/>
                  </a:lnTo>
                  <a:lnTo>
                    <a:pt x="1830" y="505"/>
                  </a:lnTo>
                  <a:lnTo>
                    <a:pt x="1830" y="508"/>
                  </a:lnTo>
                  <a:lnTo>
                    <a:pt x="1829" y="511"/>
                  </a:lnTo>
                  <a:lnTo>
                    <a:pt x="1827" y="511"/>
                  </a:lnTo>
                  <a:lnTo>
                    <a:pt x="1826" y="513"/>
                  </a:lnTo>
                  <a:lnTo>
                    <a:pt x="1823" y="513"/>
                  </a:lnTo>
                  <a:lnTo>
                    <a:pt x="1821" y="513"/>
                  </a:lnTo>
                  <a:lnTo>
                    <a:pt x="1818" y="513"/>
                  </a:lnTo>
                  <a:lnTo>
                    <a:pt x="1814" y="515"/>
                  </a:lnTo>
                  <a:lnTo>
                    <a:pt x="1811" y="516"/>
                  </a:lnTo>
                  <a:lnTo>
                    <a:pt x="1810" y="517"/>
                  </a:lnTo>
                  <a:lnTo>
                    <a:pt x="1809" y="518"/>
                  </a:lnTo>
                  <a:lnTo>
                    <a:pt x="1808" y="519"/>
                  </a:lnTo>
                  <a:lnTo>
                    <a:pt x="1809" y="520"/>
                  </a:lnTo>
                  <a:lnTo>
                    <a:pt x="1812" y="521"/>
                  </a:lnTo>
                  <a:lnTo>
                    <a:pt x="1814" y="523"/>
                  </a:lnTo>
                  <a:lnTo>
                    <a:pt x="1814" y="525"/>
                  </a:lnTo>
                  <a:lnTo>
                    <a:pt x="1812" y="527"/>
                  </a:lnTo>
                  <a:lnTo>
                    <a:pt x="1811" y="525"/>
                  </a:lnTo>
                  <a:lnTo>
                    <a:pt x="1810" y="524"/>
                  </a:lnTo>
                  <a:lnTo>
                    <a:pt x="1806" y="523"/>
                  </a:lnTo>
                  <a:lnTo>
                    <a:pt x="1805" y="520"/>
                  </a:lnTo>
                  <a:lnTo>
                    <a:pt x="1803" y="518"/>
                  </a:lnTo>
                  <a:lnTo>
                    <a:pt x="1803" y="512"/>
                  </a:lnTo>
                  <a:lnTo>
                    <a:pt x="1803" y="511"/>
                  </a:lnTo>
                  <a:lnTo>
                    <a:pt x="1800" y="510"/>
                  </a:lnTo>
                  <a:lnTo>
                    <a:pt x="1799" y="508"/>
                  </a:lnTo>
                  <a:lnTo>
                    <a:pt x="1798" y="508"/>
                  </a:lnTo>
                  <a:lnTo>
                    <a:pt x="1796" y="508"/>
                  </a:lnTo>
                  <a:lnTo>
                    <a:pt x="1794" y="508"/>
                  </a:lnTo>
                  <a:lnTo>
                    <a:pt x="1793" y="507"/>
                  </a:lnTo>
                  <a:lnTo>
                    <a:pt x="1792" y="507"/>
                  </a:lnTo>
                  <a:lnTo>
                    <a:pt x="1791" y="508"/>
                  </a:lnTo>
                  <a:lnTo>
                    <a:pt x="1790" y="511"/>
                  </a:lnTo>
                  <a:lnTo>
                    <a:pt x="1788" y="516"/>
                  </a:lnTo>
                  <a:lnTo>
                    <a:pt x="1788" y="519"/>
                  </a:lnTo>
                  <a:lnTo>
                    <a:pt x="1787" y="524"/>
                  </a:lnTo>
                  <a:lnTo>
                    <a:pt x="1786" y="529"/>
                  </a:lnTo>
                  <a:lnTo>
                    <a:pt x="1786" y="530"/>
                  </a:lnTo>
                  <a:lnTo>
                    <a:pt x="1783" y="530"/>
                  </a:lnTo>
                  <a:lnTo>
                    <a:pt x="1783" y="531"/>
                  </a:lnTo>
                  <a:lnTo>
                    <a:pt x="1781" y="533"/>
                  </a:lnTo>
                  <a:lnTo>
                    <a:pt x="1780" y="533"/>
                  </a:lnTo>
                  <a:lnTo>
                    <a:pt x="1779" y="532"/>
                  </a:lnTo>
                  <a:lnTo>
                    <a:pt x="1777" y="531"/>
                  </a:lnTo>
                  <a:lnTo>
                    <a:pt x="1775" y="530"/>
                  </a:lnTo>
                  <a:lnTo>
                    <a:pt x="1774" y="532"/>
                  </a:lnTo>
                  <a:lnTo>
                    <a:pt x="1772" y="534"/>
                  </a:lnTo>
                  <a:lnTo>
                    <a:pt x="1770" y="536"/>
                  </a:lnTo>
                  <a:lnTo>
                    <a:pt x="1770" y="538"/>
                  </a:lnTo>
                  <a:lnTo>
                    <a:pt x="1770" y="540"/>
                  </a:lnTo>
                  <a:lnTo>
                    <a:pt x="1767" y="542"/>
                  </a:lnTo>
                  <a:lnTo>
                    <a:pt x="1765" y="543"/>
                  </a:lnTo>
                  <a:lnTo>
                    <a:pt x="1762" y="546"/>
                  </a:lnTo>
                  <a:lnTo>
                    <a:pt x="1761" y="548"/>
                  </a:lnTo>
                  <a:lnTo>
                    <a:pt x="1758" y="548"/>
                  </a:lnTo>
                  <a:lnTo>
                    <a:pt x="1755" y="547"/>
                  </a:lnTo>
                  <a:lnTo>
                    <a:pt x="1752" y="549"/>
                  </a:lnTo>
                  <a:lnTo>
                    <a:pt x="1745" y="550"/>
                  </a:lnTo>
                  <a:lnTo>
                    <a:pt x="1741" y="548"/>
                  </a:lnTo>
                  <a:lnTo>
                    <a:pt x="1737" y="549"/>
                  </a:lnTo>
                  <a:lnTo>
                    <a:pt x="1733" y="550"/>
                  </a:lnTo>
                  <a:lnTo>
                    <a:pt x="1733" y="552"/>
                  </a:lnTo>
                  <a:lnTo>
                    <a:pt x="1733" y="554"/>
                  </a:lnTo>
                  <a:lnTo>
                    <a:pt x="1733" y="556"/>
                  </a:lnTo>
                  <a:lnTo>
                    <a:pt x="1734" y="556"/>
                  </a:lnTo>
                  <a:lnTo>
                    <a:pt x="1736" y="559"/>
                  </a:lnTo>
                  <a:lnTo>
                    <a:pt x="1737" y="562"/>
                  </a:lnTo>
                  <a:lnTo>
                    <a:pt x="1740" y="564"/>
                  </a:lnTo>
                  <a:lnTo>
                    <a:pt x="1740" y="567"/>
                  </a:lnTo>
                  <a:lnTo>
                    <a:pt x="1741" y="568"/>
                  </a:lnTo>
                  <a:lnTo>
                    <a:pt x="1740" y="571"/>
                  </a:lnTo>
                  <a:lnTo>
                    <a:pt x="1738" y="574"/>
                  </a:lnTo>
                  <a:lnTo>
                    <a:pt x="1736" y="576"/>
                  </a:lnTo>
                  <a:lnTo>
                    <a:pt x="1735" y="576"/>
                  </a:lnTo>
                  <a:lnTo>
                    <a:pt x="1733" y="574"/>
                  </a:lnTo>
                  <a:lnTo>
                    <a:pt x="1732" y="573"/>
                  </a:lnTo>
                  <a:lnTo>
                    <a:pt x="1729" y="573"/>
                  </a:lnTo>
                  <a:lnTo>
                    <a:pt x="1722" y="573"/>
                  </a:lnTo>
                  <a:lnTo>
                    <a:pt x="1718" y="573"/>
                  </a:lnTo>
                  <a:lnTo>
                    <a:pt x="1716" y="571"/>
                  </a:lnTo>
                  <a:lnTo>
                    <a:pt x="1713" y="571"/>
                  </a:lnTo>
                  <a:lnTo>
                    <a:pt x="1708" y="570"/>
                  </a:lnTo>
                  <a:lnTo>
                    <a:pt x="1706" y="570"/>
                  </a:lnTo>
                  <a:lnTo>
                    <a:pt x="1704" y="568"/>
                  </a:lnTo>
                  <a:lnTo>
                    <a:pt x="1704" y="567"/>
                  </a:lnTo>
                  <a:lnTo>
                    <a:pt x="1702" y="565"/>
                  </a:lnTo>
                  <a:lnTo>
                    <a:pt x="1702" y="563"/>
                  </a:lnTo>
                  <a:lnTo>
                    <a:pt x="1700" y="560"/>
                  </a:lnTo>
                  <a:lnTo>
                    <a:pt x="1698" y="559"/>
                  </a:lnTo>
                  <a:lnTo>
                    <a:pt x="1696" y="558"/>
                  </a:lnTo>
                  <a:lnTo>
                    <a:pt x="1695" y="560"/>
                  </a:lnTo>
                  <a:lnTo>
                    <a:pt x="1693" y="562"/>
                  </a:lnTo>
                  <a:lnTo>
                    <a:pt x="1691" y="561"/>
                  </a:lnTo>
                  <a:lnTo>
                    <a:pt x="1691" y="562"/>
                  </a:lnTo>
                  <a:lnTo>
                    <a:pt x="1690" y="563"/>
                  </a:lnTo>
                  <a:lnTo>
                    <a:pt x="1687" y="565"/>
                  </a:lnTo>
                  <a:lnTo>
                    <a:pt x="1686" y="567"/>
                  </a:lnTo>
                  <a:lnTo>
                    <a:pt x="1685" y="571"/>
                  </a:lnTo>
                  <a:lnTo>
                    <a:pt x="1684" y="575"/>
                  </a:lnTo>
                  <a:lnTo>
                    <a:pt x="1684" y="577"/>
                  </a:lnTo>
                  <a:lnTo>
                    <a:pt x="1682" y="577"/>
                  </a:lnTo>
                  <a:lnTo>
                    <a:pt x="1681" y="578"/>
                  </a:lnTo>
                  <a:lnTo>
                    <a:pt x="1678" y="582"/>
                  </a:lnTo>
                  <a:lnTo>
                    <a:pt x="1676" y="586"/>
                  </a:lnTo>
                  <a:lnTo>
                    <a:pt x="1673" y="589"/>
                  </a:lnTo>
                  <a:lnTo>
                    <a:pt x="1671" y="591"/>
                  </a:lnTo>
                  <a:lnTo>
                    <a:pt x="1670" y="593"/>
                  </a:lnTo>
                  <a:lnTo>
                    <a:pt x="1668" y="596"/>
                  </a:lnTo>
                  <a:lnTo>
                    <a:pt x="1664" y="597"/>
                  </a:lnTo>
                  <a:lnTo>
                    <a:pt x="1661" y="597"/>
                  </a:lnTo>
                  <a:lnTo>
                    <a:pt x="1659" y="598"/>
                  </a:lnTo>
                  <a:lnTo>
                    <a:pt x="1658" y="599"/>
                  </a:lnTo>
                  <a:lnTo>
                    <a:pt x="1657" y="601"/>
                  </a:lnTo>
                  <a:lnTo>
                    <a:pt x="1657" y="602"/>
                  </a:lnTo>
                  <a:lnTo>
                    <a:pt x="1655" y="602"/>
                  </a:lnTo>
                  <a:lnTo>
                    <a:pt x="1654" y="603"/>
                  </a:lnTo>
                  <a:lnTo>
                    <a:pt x="1649" y="606"/>
                  </a:lnTo>
                  <a:lnTo>
                    <a:pt x="1646" y="607"/>
                  </a:lnTo>
                  <a:lnTo>
                    <a:pt x="1642" y="609"/>
                  </a:lnTo>
                  <a:lnTo>
                    <a:pt x="1638" y="611"/>
                  </a:lnTo>
                  <a:lnTo>
                    <a:pt x="1637" y="612"/>
                  </a:lnTo>
                  <a:lnTo>
                    <a:pt x="1637" y="613"/>
                  </a:lnTo>
                  <a:lnTo>
                    <a:pt x="1636" y="614"/>
                  </a:lnTo>
                  <a:lnTo>
                    <a:pt x="1634" y="615"/>
                  </a:lnTo>
                  <a:lnTo>
                    <a:pt x="1633" y="615"/>
                  </a:lnTo>
                  <a:lnTo>
                    <a:pt x="1628" y="618"/>
                  </a:lnTo>
                  <a:lnTo>
                    <a:pt x="1627" y="620"/>
                  </a:lnTo>
                  <a:lnTo>
                    <a:pt x="1619" y="626"/>
                  </a:lnTo>
                  <a:lnTo>
                    <a:pt x="1616" y="630"/>
                  </a:lnTo>
                  <a:lnTo>
                    <a:pt x="1616" y="633"/>
                  </a:lnTo>
                  <a:lnTo>
                    <a:pt x="1615" y="633"/>
                  </a:lnTo>
                  <a:lnTo>
                    <a:pt x="1613" y="637"/>
                  </a:lnTo>
                  <a:lnTo>
                    <a:pt x="1608" y="641"/>
                  </a:lnTo>
                  <a:lnTo>
                    <a:pt x="1597" y="641"/>
                  </a:lnTo>
                  <a:lnTo>
                    <a:pt x="1593" y="639"/>
                  </a:lnTo>
                  <a:lnTo>
                    <a:pt x="1592" y="641"/>
                  </a:lnTo>
                  <a:lnTo>
                    <a:pt x="1591" y="642"/>
                  </a:lnTo>
                  <a:lnTo>
                    <a:pt x="1588" y="643"/>
                  </a:lnTo>
                  <a:lnTo>
                    <a:pt x="1583" y="644"/>
                  </a:lnTo>
                  <a:lnTo>
                    <a:pt x="1581" y="645"/>
                  </a:lnTo>
                  <a:lnTo>
                    <a:pt x="1580" y="647"/>
                  </a:lnTo>
                  <a:lnTo>
                    <a:pt x="1574" y="647"/>
                  </a:lnTo>
                  <a:lnTo>
                    <a:pt x="1571" y="649"/>
                  </a:lnTo>
                  <a:lnTo>
                    <a:pt x="1567" y="650"/>
                  </a:lnTo>
                  <a:lnTo>
                    <a:pt x="1551" y="660"/>
                  </a:lnTo>
                  <a:lnTo>
                    <a:pt x="1548" y="664"/>
                  </a:lnTo>
                  <a:lnTo>
                    <a:pt x="1544" y="669"/>
                  </a:lnTo>
                  <a:lnTo>
                    <a:pt x="1542" y="671"/>
                  </a:lnTo>
                  <a:lnTo>
                    <a:pt x="1540" y="672"/>
                  </a:lnTo>
                  <a:lnTo>
                    <a:pt x="1538" y="673"/>
                  </a:lnTo>
                  <a:lnTo>
                    <a:pt x="1536" y="675"/>
                  </a:lnTo>
                  <a:lnTo>
                    <a:pt x="1534" y="675"/>
                  </a:lnTo>
                  <a:lnTo>
                    <a:pt x="1533" y="674"/>
                  </a:lnTo>
                  <a:lnTo>
                    <a:pt x="1530" y="675"/>
                  </a:lnTo>
                  <a:lnTo>
                    <a:pt x="1529" y="677"/>
                  </a:lnTo>
                  <a:lnTo>
                    <a:pt x="1530" y="679"/>
                  </a:lnTo>
                  <a:lnTo>
                    <a:pt x="1529" y="680"/>
                  </a:lnTo>
                  <a:lnTo>
                    <a:pt x="1525" y="682"/>
                  </a:lnTo>
                  <a:lnTo>
                    <a:pt x="1519" y="683"/>
                  </a:lnTo>
                  <a:lnTo>
                    <a:pt x="1516" y="684"/>
                  </a:lnTo>
                  <a:lnTo>
                    <a:pt x="1516" y="685"/>
                  </a:lnTo>
                  <a:lnTo>
                    <a:pt x="1514" y="686"/>
                  </a:lnTo>
                  <a:lnTo>
                    <a:pt x="1512" y="682"/>
                  </a:lnTo>
                  <a:lnTo>
                    <a:pt x="1512" y="678"/>
                  </a:lnTo>
                  <a:lnTo>
                    <a:pt x="1515" y="677"/>
                  </a:lnTo>
                  <a:lnTo>
                    <a:pt x="1517" y="677"/>
                  </a:lnTo>
                  <a:lnTo>
                    <a:pt x="1530" y="671"/>
                  </a:lnTo>
                  <a:lnTo>
                    <a:pt x="1529" y="666"/>
                  </a:lnTo>
                  <a:lnTo>
                    <a:pt x="1530" y="664"/>
                  </a:lnTo>
                  <a:lnTo>
                    <a:pt x="1533" y="661"/>
                  </a:lnTo>
                  <a:lnTo>
                    <a:pt x="1535" y="659"/>
                  </a:lnTo>
                  <a:lnTo>
                    <a:pt x="1534" y="658"/>
                  </a:lnTo>
                  <a:lnTo>
                    <a:pt x="1525" y="660"/>
                  </a:lnTo>
                  <a:lnTo>
                    <a:pt x="1520" y="660"/>
                  </a:lnTo>
                  <a:lnTo>
                    <a:pt x="1517" y="659"/>
                  </a:lnTo>
                  <a:lnTo>
                    <a:pt x="1518" y="656"/>
                  </a:lnTo>
                  <a:lnTo>
                    <a:pt x="1518" y="654"/>
                  </a:lnTo>
                  <a:lnTo>
                    <a:pt x="1517" y="652"/>
                  </a:lnTo>
                  <a:lnTo>
                    <a:pt x="1522" y="649"/>
                  </a:lnTo>
                  <a:lnTo>
                    <a:pt x="1524" y="649"/>
                  </a:lnTo>
                  <a:lnTo>
                    <a:pt x="1525" y="649"/>
                  </a:lnTo>
                  <a:lnTo>
                    <a:pt x="1525" y="647"/>
                  </a:lnTo>
                  <a:lnTo>
                    <a:pt x="1524" y="644"/>
                  </a:lnTo>
                  <a:lnTo>
                    <a:pt x="1525" y="640"/>
                  </a:lnTo>
                  <a:lnTo>
                    <a:pt x="1534" y="636"/>
                  </a:lnTo>
                  <a:lnTo>
                    <a:pt x="1536" y="632"/>
                  </a:lnTo>
                  <a:lnTo>
                    <a:pt x="1540" y="628"/>
                  </a:lnTo>
                  <a:lnTo>
                    <a:pt x="1547" y="619"/>
                  </a:lnTo>
                  <a:lnTo>
                    <a:pt x="1547" y="617"/>
                  </a:lnTo>
                  <a:lnTo>
                    <a:pt x="1549" y="613"/>
                  </a:lnTo>
                  <a:lnTo>
                    <a:pt x="1549" y="611"/>
                  </a:lnTo>
                  <a:lnTo>
                    <a:pt x="1546" y="609"/>
                  </a:lnTo>
                  <a:lnTo>
                    <a:pt x="1545" y="605"/>
                  </a:lnTo>
                  <a:lnTo>
                    <a:pt x="1536" y="598"/>
                  </a:lnTo>
                  <a:lnTo>
                    <a:pt x="1535" y="593"/>
                  </a:lnTo>
                  <a:lnTo>
                    <a:pt x="1534" y="593"/>
                  </a:lnTo>
                  <a:lnTo>
                    <a:pt x="1533" y="597"/>
                  </a:lnTo>
                  <a:lnTo>
                    <a:pt x="1532" y="598"/>
                  </a:lnTo>
                  <a:lnTo>
                    <a:pt x="1528" y="598"/>
                  </a:lnTo>
                  <a:lnTo>
                    <a:pt x="1526" y="597"/>
                  </a:lnTo>
                  <a:lnTo>
                    <a:pt x="1514" y="596"/>
                  </a:lnTo>
                  <a:lnTo>
                    <a:pt x="1512" y="598"/>
                  </a:lnTo>
                  <a:lnTo>
                    <a:pt x="1509" y="603"/>
                  </a:lnTo>
                  <a:lnTo>
                    <a:pt x="1506" y="605"/>
                  </a:lnTo>
                  <a:lnTo>
                    <a:pt x="1504" y="607"/>
                  </a:lnTo>
                  <a:lnTo>
                    <a:pt x="1501" y="609"/>
                  </a:lnTo>
                  <a:lnTo>
                    <a:pt x="1492" y="624"/>
                  </a:lnTo>
                  <a:lnTo>
                    <a:pt x="1488" y="625"/>
                  </a:lnTo>
                  <a:lnTo>
                    <a:pt x="1472" y="634"/>
                  </a:lnTo>
                  <a:lnTo>
                    <a:pt x="1464" y="637"/>
                  </a:lnTo>
                  <a:lnTo>
                    <a:pt x="1457" y="644"/>
                  </a:lnTo>
                  <a:lnTo>
                    <a:pt x="1455" y="648"/>
                  </a:lnTo>
                  <a:lnTo>
                    <a:pt x="1454" y="652"/>
                  </a:lnTo>
                  <a:lnTo>
                    <a:pt x="1453" y="658"/>
                  </a:lnTo>
                  <a:lnTo>
                    <a:pt x="1446" y="666"/>
                  </a:lnTo>
                  <a:lnTo>
                    <a:pt x="1444" y="667"/>
                  </a:lnTo>
                  <a:lnTo>
                    <a:pt x="1442" y="668"/>
                  </a:lnTo>
                  <a:lnTo>
                    <a:pt x="1440" y="667"/>
                  </a:lnTo>
                  <a:lnTo>
                    <a:pt x="1437" y="668"/>
                  </a:lnTo>
                  <a:lnTo>
                    <a:pt x="1433" y="667"/>
                  </a:lnTo>
                  <a:lnTo>
                    <a:pt x="1428" y="670"/>
                  </a:lnTo>
                  <a:lnTo>
                    <a:pt x="1422" y="672"/>
                  </a:lnTo>
                  <a:lnTo>
                    <a:pt x="1418" y="667"/>
                  </a:lnTo>
                  <a:lnTo>
                    <a:pt x="1414" y="666"/>
                  </a:lnTo>
                  <a:lnTo>
                    <a:pt x="1409" y="667"/>
                  </a:lnTo>
                  <a:lnTo>
                    <a:pt x="1407" y="669"/>
                  </a:lnTo>
                  <a:lnTo>
                    <a:pt x="1401" y="681"/>
                  </a:lnTo>
                  <a:lnTo>
                    <a:pt x="1399" y="688"/>
                  </a:lnTo>
                  <a:lnTo>
                    <a:pt x="1399" y="690"/>
                  </a:lnTo>
                  <a:lnTo>
                    <a:pt x="1402" y="698"/>
                  </a:lnTo>
                  <a:lnTo>
                    <a:pt x="1406" y="703"/>
                  </a:lnTo>
                  <a:lnTo>
                    <a:pt x="1414" y="708"/>
                  </a:lnTo>
                  <a:lnTo>
                    <a:pt x="1430" y="712"/>
                  </a:lnTo>
                  <a:lnTo>
                    <a:pt x="1434" y="710"/>
                  </a:lnTo>
                  <a:lnTo>
                    <a:pt x="1438" y="710"/>
                  </a:lnTo>
                  <a:lnTo>
                    <a:pt x="1443" y="713"/>
                  </a:lnTo>
                  <a:lnTo>
                    <a:pt x="1446" y="719"/>
                  </a:lnTo>
                  <a:lnTo>
                    <a:pt x="1446" y="723"/>
                  </a:lnTo>
                  <a:lnTo>
                    <a:pt x="1446" y="724"/>
                  </a:lnTo>
                  <a:lnTo>
                    <a:pt x="1447" y="725"/>
                  </a:lnTo>
                  <a:lnTo>
                    <a:pt x="1448" y="727"/>
                  </a:lnTo>
                  <a:lnTo>
                    <a:pt x="1446" y="729"/>
                  </a:lnTo>
                  <a:lnTo>
                    <a:pt x="1444" y="730"/>
                  </a:lnTo>
                  <a:lnTo>
                    <a:pt x="1443" y="735"/>
                  </a:lnTo>
                  <a:lnTo>
                    <a:pt x="1443" y="742"/>
                  </a:lnTo>
                  <a:lnTo>
                    <a:pt x="1445" y="745"/>
                  </a:lnTo>
                  <a:lnTo>
                    <a:pt x="1449" y="747"/>
                  </a:lnTo>
                  <a:lnTo>
                    <a:pt x="1454" y="750"/>
                  </a:lnTo>
                  <a:lnTo>
                    <a:pt x="1459" y="750"/>
                  </a:lnTo>
                  <a:lnTo>
                    <a:pt x="1469" y="749"/>
                  </a:lnTo>
                  <a:lnTo>
                    <a:pt x="1473" y="745"/>
                  </a:lnTo>
                  <a:lnTo>
                    <a:pt x="1473" y="743"/>
                  </a:lnTo>
                  <a:lnTo>
                    <a:pt x="1473" y="741"/>
                  </a:lnTo>
                  <a:lnTo>
                    <a:pt x="1482" y="735"/>
                  </a:lnTo>
                  <a:lnTo>
                    <a:pt x="1487" y="730"/>
                  </a:lnTo>
                  <a:lnTo>
                    <a:pt x="1486" y="729"/>
                  </a:lnTo>
                  <a:lnTo>
                    <a:pt x="1485" y="728"/>
                  </a:lnTo>
                  <a:lnTo>
                    <a:pt x="1486" y="728"/>
                  </a:lnTo>
                  <a:lnTo>
                    <a:pt x="1488" y="727"/>
                  </a:lnTo>
                  <a:lnTo>
                    <a:pt x="1501" y="722"/>
                  </a:lnTo>
                  <a:lnTo>
                    <a:pt x="1511" y="726"/>
                  </a:lnTo>
                  <a:lnTo>
                    <a:pt x="1516" y="732"/>
                  </a:lnTo>
                  <a:lnTo>
                    <a:pt x="1521" y="732"/>
                  </a:lnTo>
                  <a:lnTo>
                    <a:pt x="1524" y="735"/>
                  </a:lnTo>
                  <a:lnTo>
                    <a:pt x="1529" y="737"/>
                  </a:lnTo>
                  <a:lnTo>
                    <a:pt x="1534" y="737"/>
                  </a:lnTo>
                  <a:lnTo>
                    <a:pt x="1539" y="738"/>
                  </a:lnTo>
                  <a:lnTo>
                    <a:pt x="1541" y="735"/>
                  </a:lnTo>
                  <a:lnTo>
                    <a:pt x="1542" y="734"/>
                  </a:lnTo>
                  <a:lnTo>
                    <a:pt x="1544" y="735"/>
                  </a:lnTo>
                  <a:lnTo>
                    <a:pt x="1546" y="737"/>
                  </a:lnTo>
                  <a:lnTo>
                    <a:pt x="1551" y="739"/>
                  </a:lnTo>
                  <a:lnTo>
                    <a:pt x="1556" y="739"/>
                  </a:lnTo>
                  <a:lnTo>
                    <a:pt x="1559" y="738"/>
                  </a:lnTo>
                  <a:lnTo>
                    <a:pt x="1562" y="739"/>
                  </a:lnTo>
                  <a:lnTo>
                    <a:pt x="1559" y="743"/>
                  </a:lnTo>
                  <a:lnTo>
                    <a:pt x="1559" y="748"/>
                  </a:lnTo>
                  <a:lnTo>
                    <a:pt x="1557" y="750"/>
                  </a:lnTo>
                  <a:lnTo>
                    <a:pt x="1555" y="752"/>
                  </a:lnTo>
                  <a:lnTo>
                    <a:pt x="1556" y="754"/>
                  </a:lnTo>
                  <a:lnTo>
                    <a:pt x="1557" y="755"/>
                  </a:lnTo>
                  <a:lnTo>
                    <a:pt x="1557" y="757"/>
                  </a:lnTo>
                  <a:lnTo>
                    <a:pt x="1555" y="759"/>
                  </a:lnTo>
                  <a:lnTo>
                    <a:pt x="1551" y="762"/>
                  </a:lnTo>
                  <a:lnTo>
                    <a:pt x="1549" y="762"/>
                  </a:lnTo>
                  <a:lnTo>
                    <a:pt x="1548" y="761"/>
                  </a:lnTo>
                  <a:lnTo>
                    <a:pt x="1548" y="760"/>
                  </a:lnTo>
                  <a:lnTo>
                    <a:pt x="1547" y="758"/>
                  </a:lnTo>
                  <a:lnTo>
                    <a:pt x="1546" y="757"/>
                  </a:lnTo>
                  <a:lnTo>
                    <a:pt x="1542" y="757"/>
                  </a:lnTo>
                  <a:lnTo>
                    <a:pt x="1539" y="757"/>
                  </a:lnTo>
                  <a:lnTo>
                    <a:pt x="1530" y="762"/>
                  </a:lnTo>
                  <a:lnTo>
                    <a:pt x="1522" y="766"/>
                  </a:lnTo>
                  <a:lnTo>
                    <a:pt x="1513" y="769"/>
                  </a:lnTo>
                  <a:lnTo>
                    <a:pt x="1511" y="771"/>
                  </a:lnTo>
                  <a:lnTo>
                    <a:pt x="1508" y="771"/>
                  </a:lnTo>
                  <a:lnTo>
                    <a:pt x="1505" y="770"/>
                  </a:lnTo>
                  <a:lnTo>
                    <a:pt x="1503" y="770"/>
                  </a:lnTo>
                  <a:lnTo>
                    <a:pt x="1502" y="771"/>
                  </a:lnTo>
                  <a:lnTo>
                    <a:pt x="1505" y="773"/>
                  </a:lnTo>
                  <a:lnTo>
                    <a:pt x="1506" y="776"/>
                  </a:lnTo>
                  <a:lnTo>
                    <a:pt x="1506" y="777"/>
                  </a:lnTo>
                  <a:lnTo>
                    <a:pt x="1504" y="778"/>
                  </a:lnTo>
                  <a:lnTo>
                    <a:pt x="1501" y="777"/>
                  </a:lnTo>
                  <a:lnTo>
                    <a:pt x="1500" y="779"/>
                  </a:lnTo>
                  <a:lnTo>
                    <a:pt x="1498" y="781"/>
                  </a:lnTo>
                  <a:lnTo>
                    <a:pt x="1498" y="788"/>
                  </a:lnTo>
                  <a:lnTo>
                    <a:pt x="1497" y="790"/>
                  </a:lnTo>
                  <a:lnTo>
                    <a:pt x="1493" y="790"/>
                  </a:lnTo>
                  <a:lnTo>
                    <a:pt x="1489" y="793"/>
                  </a:lnTo>
                  <a:lnTo>
                    <a:pt x="1488" y="792"/>
                  </a:lnTo>
                  <a:lnTo>
                    <a:pt x="1487" y="790"/>
                  </a:lnTo>
                  <a:lnTo>
                    <a:pt x="1488" y="787"/>
                  </a:lnTo>
                  <a:lnTo>
                    <a:pt x="1487" y="786"/>
                  </a:lnTo>
                  <a:lnTo>
                    <a:pt x="1485" y="786"/>
                  </a:lnTo>
                  <a:lnTo>
                    <a:pt x="1482" y="787"/>
                  </a:lnTo>
                  <a:lnTo>
                    <a:pt x="1481" y="788"/>
                  </a:lnTo>
                  <a:lnTo>
                    <a:pt x="1480" y="790"/>
                  </a:lnTo>
                  <a:lnTo>
                    <a:pt x="1482" y="794"/>
                  </a:lnTo>
                  <a:lnTo>
                    <a:pt x="1485" y="795"/>
                  </a:lnTo>
                  <a:lnTo>
                    <a:pt x="1486" y="795"/>
                  </a:lnTo>
                  <a:lnTo>
                    <a:pt x="1483" y="797"/>
                  </a:lnTo>
                  <a:lnTo>
                    <a:pt x="1479" y="800"/>
                  </a:lnTo>
                  <a:lnTo>
                    <a:pt x="1477" y="803"/>
                  </a:lnTo>
                  <a:lnTo>
                    <a:pt x="1476" y="805"/>
                  </a:lnTo>
                  <a:lnTo>
                    <a:pt x="1474" y="807"/>
                  </a:lnTo>
                  <a:lnTo>
                    <a:pt x="1472" y="809"/>
                  </a:lnTo>
                  <a:lnTo>
                    <a:pt x="1471" y="810"/>
                  </a:lnTo>
                  <a:lnTo>
                    <a:pt x="1468" y="810"/>
                  </a:lnTo>
                  <a:lnTo>
                    <a:pt x="1465" y="815"/>
                  </a:lnTo>
                  <a:lnTo>
                    <a:pt x="1461" y="820"/>
                  </a:lnTo>
                  <a:lnTo>
                    <a:pt x="1459" y="822"/>
                  </a:lnTo>
                  <a:lnTo>
                    <a:pt x="1456" y="829"/>
                  </a:lnTo>
                  <a:lnTo>
                    <a:pt x="1452" y="833"/>
                  </a:lnTo>
                  <a:lnTo>
                    <a:pt x="1450" y="839"/>
                  </a:lnTo>
                  <a:lnTo>
                    <a:pt x="1451" y="844"/>
                  </a:lnTo>
                  <a:lnTo>
                    <a:pt x="1456" y="844"/>
                  </a:lnTo>
                  <a:lnTo>
                    <a:pt x="1459" y="845"/>
                  </a:lnTo>
                  <a:lnTo>
                    <a:pt x="1464" y="850"/>
                  </a:lnTo>
                  <a:lnTo>
                    <a:pt x="1470" y="853"/>
                  </a:lnTo>
                  <a:lnTo>
                    <a:pt x="1476" y="855"/>
                  </a:lnTo>
                  <a:lnTo>
                    <a:pt x="1483" y="860"/>
                  </a:lnTo>
                  <a:lnTo>
                    <a:pt x="1485" y="862"/>
                  </a:lnTo>
                  <a:lnTo>
                    <a:pt x="1487" y="866"/>
                  </a:lnTo>
                  <a:lnTo>
                    <a:pt x="1490" y="877"/>
                  </a:lnTo>
                  <a:lnTo>
                    <a:pt x="1493" y="883"/>
                  </a:lnTo>
                  <a:lnTo>
                    <a:pt x="1493" y="886"/>
                  </a:lnTo>
                  <a:lnTo>
                    <a:pt x="1496" y="891"/>
                  </a:lnTo>
                  <a:lnTo>
                    <a:pt x="1500" y="901"/>
                  </a:lnTo>
                  <a:lnTo>
                    <a:pt x="1504" y="910"/>
                  </a:lnTo>
                  <a:lnTo>
                    <a:pt x="1506" y="916"/>
                  </a:lnTo>
                  <a:lnTo>
                    <a:pt x="1504" y="919"/>
                  </a:lnTo>
                  <a:lnTo>
                    <a:pt x="1504" y="923"/>
                  </a:lnTo>
                  <a:lnTo>
                    <a:pt x="1508" y="927"/>
                  </a:lnTo>
                  <a:lnTo>
                    <a:pt x="1518" y="930"/>
                  </a:lnTo>
                  <a:lnTo>
                    <a:pt x="1520" y="932"/>
                  </a:lnTo>
                  <a:lnTo>
                    <a:pt x="1522" y="934"/>
                  </a:lnTo>
                  <a:lnTo>
                    <a:pt x="1522" y="940"/>
                  </a:lnTo>
                  <a:lnTo>
                    <a:pt x="1523" y="942"/>
                  </a:lnTo>
                  <a:lnTo>
                    <a:pt x="1524" y="943"/>
                  </a:lnTo>
                  <a:lnTo>
                    <a:pt x="1530" y="946"/>
                  </a:lnTo>
                  <a:lnTo>
                    <a:pt x="1533" y="948"/>
                  </a:lnTo>
                  <a:lnTo>
                    <a:pt x="1535" y="951"/>
                  </a:lnTo>
                  <a:lnTo>
                    <a:pt x="1536" y="955"/>
                  </a:lnTo>
                  <a:lnTo>
                    <a:pt x="1536" y="959"/>
                  </a:lnTo>
                  <a:lnTo>
                    <a:pt x="1533" y="959"/>
                  </a:lnTo>
                  <a:lnTo>
                    <a:pt x="1530" y="959"/>
                  </a:lnTo>
                  <a:lnTo>
                    <a:pt x="1520" y="953"/>
                  </a:lnTo>
                  <a:lnTo>
                    <a:pt x="1517" y="953"/>
                  </a:lnTo>
                  <a:lnTo>
                    <a:pt x="1513" y="954"/>
                  </a:lnTo>
                  <a:lnTo>
                    <a:pt x="1508" y="953"/>
                  </a:lnTo>
                  <a:lnTo>
                    <a:pt x="1502" y="946"/>
                  </a:lnTo>
                  <a:lnTo>
                    <a:pt x="1498" y="944"/>
                  </a:lnTo>
                  <a:lnTo>
                    <a:pt x="1493" y="944"/>
                  </a:lnTo>
                  <a:lnTo>
                    <a:pt x="1483" y="949"/>
                  </a:lnTo>
                  <a:lnTo>
                    <a:pt x="1480" y="949"/>
                  </a:lnTo>
                  <a:lnTo>
                    <a:pt x="1479" y="949"/>
                  </a:lnTo>
                  <a:lnTo>
                    <a:pt x="1478" y="950"/>
                  </a:lnTo>
                  <a:lnTo>
                    <a:pt x="1483" y="951"/>
                  </a:lnTo>
                  <a:lnTo>
                    <a:pt x="1488" y="949"/>
                  </a:lnTo>
                  <a:lnTo>
                    <a:pt x="1493" y="947"/>
                  </a:lnTo>
                  <a:lnTo>
                    <a:pt x="1500" y="948"/>
                  </a:lnTo>
                  <a:lnTo>
                    <a:pt x="1501" y="951"/>
                  </a:lnTo>
                  <a:lnTo>
                    <a:pt x="1502" y="954"/>
                  </a:lnTo>
                  <a:lnTo>
                    <a:pt x="1507" y="957"/>
                  </a:lnTo>
                  <a:lnTo>
                    <a:pt x="1511" y="958"/>
                  </a:lnTo>
                  <a:lnTo>
                    <a:pt x="1516" y="962"/>
                  </a:lnTo>
                  <a:lnTo>
                    <a:pt x="1520" y="967"/>
                  </a:lnTo>
                  <a:lnTo>
                    <a:pt x="1529" y="973"/>
                  </a:lnTo>
                  <a:lnTo>
                    <a:pt x="1534" y="979"/>
                  </a:lnTo>
                  <a:lnTo>
                    <a:pt x="1535" y="982"/>
                  </a:lnTo>
                  <a:lnTo>
                    <a:pt x="1537" y="988"/>
                  </a:lnTo>
                  <a:lnTo>
                    <a:pt x="1533" y="990"/>
                  </a:lnTo>
                  <a:lnTo>
                    <a:pt x="1530" y="990"/>
                  </a:lnTo>
                  <a:lnTo>
                    <a:pt x="1526" y="991"/>
                  </a:lnTo>
                  <a:lnTo>
                    <a:pt x="1522" y="993"/>
                  </a:lnTo>
                  <a:lnTo>
                    <a:pt x="1518" y="996"/>
                  </a:lnTo>
                  <a:lnTo>
                    <a:pt x="1509" y="1001"/>
                  </a:lnTo>
                  <a:lnTo>
                    <a:pt x="1507" y="1004"/>
                  </a:lnTo>
                  <a:lnTo>
                    <a:pt x="1506" y="1007"/>
                  </a:lnTo>
                  <a:lnTo>
                    <a:pt x="1503" y="1009"/>
                  </a:lnTo>
                  <a:lnTo>
                    <a:pt x="1497" y="1007"/>
                  </a:lnTo>
                  <a:lnTo>
                    <a:pt x="1491" y="1007"/>
                  </a:lnTo>
                  <a:lnTo>
                    <a:pt x="1485" y="1011"/>
                  </a:lnTo>
                  <a:lnTo>
                    <a:pt x="1483" y="1013"/>
                  </a:lnTo>
                  <a:lnTo>
                    <a:pt x="1484" y="1012"/>
                  </a:lnTo>
                  <a:lnTo>
                    <a:pt x="1485" y="1012"/>
                  </a:lnTo>
                  <a:lnTo>
                    <a:pt x="1488" y="1012"/>
                  </a:lnTo>
                  <a:lnTo>
                    <a:pt x="1493" y="1011"/>
                  </a:lnTo>
                  <a:lnTo>
                    <a:pt x="1497" y="1017"/>
                  </a:lnTo>
                  <a:lnTo>
                    <a:pt x="1506" y="1016"/>
                  </a:lnTo>
                  <a:lnTo>
                    <a:pt x="1513" y="1011"/>
                  </a:lnTo>
                  <a:lnTo>
                    <a:pt x="1517" y="1011"/>
                  </a:lnTo>
                  <a:lnTo>
                    <a:pt x="1520" y="1011"/>
                  </a:lnTo>
                  <a:lnTo>
                    <a:pt x="1523" y="1014"/>
                  </a:lnTo>
                  <a:lnTo>
                    <a:pt x="1530" y="1022"/>
                  </a:lnTo>
                  <a:lnTo>
                    <a:pt x="1534" y="1023"/>
                  </a:lnTo>
                  <a:lnTo>
                    <a:pt x="1539" y="1026"/>
                  </a:lnTo>
                  <a:lnTo>
                    <a:pt x="1541" y="1026"/>
                  </a:lnTo>
                  <a:lnTo>
                    <a:pt x="1543" y="1027"/>
                  </a:lnTo>
                  <a:lnTo>
                    <a:pt x="1537" y="1029"/>
                  </a:lnTo>
                  <a:lnTo>
                    <a:pt x="1530" y="1037"/>
                  </a:lnTo>
                  <a:lnTo>
                    <a:pt x="1527" y="1039"/>
                  </a:lnTo>
                  <a:lnTo>
                    <a:pt x="1524" y="1040"/>
                  </a:lnTo>
                  <a:lnTo>
                    <a:pt x="1531" y="1039"/>
                  </a:lnTo>
                  <a:lnTo>
                    <a:pt x="1535" y="1036"/>
                  </a:lnTo>
                  <a:lnTo>
                    <a:pt x="1537" y="1035"/>
                  </a:lnTo>
                  <a:lnTo>
                    <a:pt x="1539" y="1036"/>
                  </a:lnTo>
                  <a:lnTo>
                    <a:pt x="1540" y="1040"/>
                  </a:lnTo>
                  <a:lnTo>
                    <a:pt x="1538" y="1053"/>
                  </a:lnTo>
                  <a:lnTo>
                    <a:pt x="1536" y="1053"/>
                  </a:lnTo>
                  <a:lnTo>
                    <a:pt x="1534" y="1050"/>
                  </a:lnTo>
                  <a:lnTo>
                    <a:pt x="1531" y="1049"/>
                  </a:lnTo>
                  <a:lnTo>
                    <a:pt x="1529" y="1050"/>
                  </a:lnTo>
                  <a:lnTo>
                    <a:pt x="1526" y="1050"/>
                  </a:lnTo>
                  <a:lnTo>
                    <a:pt x="1524" y="1051"/>
                  </a:lnTo>
                  <a:lnTo>
                    <a:pt x="1523" y="1053"/>
                  </a:lnTo>
                  <a:lnTo>
                    <a:pt x="1525" y="1054"/>
                  </a:lnTo>
                  <a:lnTo>
                    <a:pt x="1530" y="1058"/>
                  </a:lnTo>
                  <a:lnTo>
                    <a:pt x="1530" y="1060"/>
                  </a:lnTo>
                  <a:lnTo>
                    <a:pt x="1529" y="1061"/>
                  </a:lnTo>
                  <a:lnTo>
                    <a:pt x="1526" y="1061"/>
                  </a:lnTo>
                  <a:lnTo>
                    <a:pt x="1530" y="1064"/>
                  </a:lnTo>
                  <a:lnTo>
                    <a:pt x="1529" y="1067"/>
                  </a:lnTo>
                  <a:lnTo>
                    <a:pt x="1528" y="1068"/>
                  </a:lnTo>
                  <a:lnTo>
                    <a:pt x="1525" y="1069"/>
                  </a:lnTo>
                  <a:lnTo>
                    <a:pt x="1524" y="1071"/>
                  </a:lnTo>
                  <a:lnTo>
                    <a:pt x="1526" y="1075"/>
                  </a:lnTo>
                  <a:lnTo>
                    <a:pt x="1528" y="1081"/>
                  </a:lnTo>
                  <a:lnTo>
                    <a:pt x="1528" y="1084"/>
                  </a:lnTo>
                  <a:lnTo>
                    <a:pt x="1525" y="1083"/>
                  </a:lnTo>
                  <a:lnTo>
                    <a:pt x="1520" y="1086"/>
                  </a:lnTo>
                  <a:lnTo>
                    <a:pt x="1517" y="1086"/>
                  </a:lnTo>
                  <a:lnTo>
                    <a:pt x="1516" y="1081"/>
                  </a:lnTo>
                  <a:lnTo>
                    <a:pt x="1513" y="1082"/>
                  </a:lnTo>
                  <a:lnTo>
                    <a:pt x="1512" y="1084"/>
                  </a:lnTo>
                  <a:lnTo>
                    <a:pt x="1510" y="1088"/>
                  </a:lnTo>
                  <a:lnTo>
                    <a:pt x="1507" y="1093"/>
                  </a:lnTo>
                  <a:lnTo>
                    <a:pt x="1505" y="1094"/>
                  </a:lnTo>
                  <a:lnTo>
                    <a:pt x="1503" y="1094"/>
                  </a:lnTo>
                  <a:lnTo>
                    <a:pt x="1501" y="1094"/>
                  </a:lnTo>
                  <a:lnTo>
                    <a:pt x="1501" y="1095"/>
                  </a:lnTo>
                  <a:lnTo>
                    <a:pt x="1503" y="1096"/>
                  </a:lnTo>
                  <a:lnTo>
                    <a:pt x="1503" y="1098"/>
                  </a:lnTo>
                  <a:lnTo>
                    <a:pt x="1499" y="1103"/>
                  </a:lnTo>
                  <a:lnTo>
                    <a:pt x="1498" y="1105"/>
                  </a:lnTo>
                  <a:lnTo>
                    <a:pt x="1498" y="1107"/>
                  </a:lnTo>
                  <a:lnTo>
                    <a:pt x="1496" y="1109"/>
                  </a:lnTo>
                  <a:lnTo>
                    <a:pt x="1497" y="1113"/>
                  </a:lnTo>
                  <a:lnTo>
                    <a:pt x="1496" y="1115"/>
                  </a:lnTo>
                  <a:lnTo>
                    <a:pt x="1494" y="1119"/>
                  </a:lnTo>
                  <a:lnTo>
                    <a:pt x="1492" y="1121"/>
                  </a:lnTo>
                  <a:lnTo>
                    <a:pt x="1489" y="1124"/>
                  </a:lnTo>
                  <a:lnTo>
                    <a:pt x="1486" y="1126"/>
                  </a:lnTo>
                  <a:lnTo>
                    <a:pt x="1481" y="1134"/>
                  </a:lnTo>
                  <a:lnTo>
                    <a:pt x="1480" y="1138"/>
                  </a:lnTo>
                  <a:lnTo>
                    <a:pt x="1480" y="1142"/>
                  </a:lnTo>
                  <a:lnTo>
                    <a:pt x="1478" y="1143"/>
                  </a:lnTo>
                  <a:lnTo>
                    <a:pt x="1476" y="1144"/>
                  </a:lnTo>
                  <a:lnTo>
                    <a:pt x="1473" y="1144"/>
                  </a:lnTo>
                  <a:lnTo>
                    <a:pt x="1473" y="1141"/>
                  </a:lnTo>
                  <a:lnTo>
                    <a:pt x="1472" y="1141"/>
                  </a:lnTo>
                  <a:lnTo>
                    <a:pt x="1471" y="1139"/>
                  </a:lnTo>
                  <a:lnTo>
                    <a:pt x="1471" y="1137"/>
                  </a:lnTo>
                  <a:lnTo>
                    <a:pt x="1471" y="1135"/>
                  </a:lnTo>
                  <a:lnTo>
                    <a:pt x="1470" y="1136"/>
                  </a:lnTo>
                  <a:lnTo>
                    <a:pt x="1470" y="1138"/>
                  </a:lnTo>
                  <a:lnTo>
                    <a:pt x="1468" y="1140"/>
                  </a:lnTo>
                  <a:lnTo>
                    <a:pt x="1466" y="1139"/>
                  </a:lnTo>
                  <a:lnTo>
                    <a:pt x="1464" y="1138"/>
                  </a:lnTo>
                  <a:lnTo>
                    <a:pt x="1464" y="1140"/>
                  </a:lnTo>
                  <a:lnTo>
                    <a:pt x="1465" y="1142"/>
                  </a:lnTo>
                  <a:lnTo>
                    <a:pt x="1465" y="1143"/>
                  </a:lnTo>
                  <a:lnTo>
                    <a:pt x="1468" y="1144"/>
                  </a:lnTo>
                  <a:lnTo>
                    <a:pt x="1470" y="1146"/>
                  </a:lnTo>
                  <a:lnTo>
                    <a:pt x="1471" y="1149"/>
                  </a:lnTo>
                  <a:lnTo>
                    <a:pt x="1472" y="1150"/>
                  </a:lnTo>
                  <a:lnTo>
                    <a:pt x="1473" y="1153"/>
                  </a:lnTo>
                  <a:lnTo>
                    <a:pt x="1473" y="1154"/>
                  </a:lnTo>
                  <a:lnTo>
                    <a:pt x="1470" y="1155"/>
                  </a:lnTo>
                  <a:lnTo>
                    <a:pt x="1467" y="1157"/>
                  </a:lnTo>
                  <a:lnTo>
                    <a:pt x="1463" y="1161"/>
                  </a:lnTo>
                  <a:lnTo>
                    <a:pt x="1460" y="1163"/>
                  </a:lnTo>
                  <a:lnTo>
                    <a:pt x="1457" y="1163"/>
                  </a:lnTo>
                  <a:lnTo>
                    <a:pt x="1455" y="1163"/>
                  </a:lnTo>
                  <a:lnTo>
                    <a:pt x="1453" y="1161"/>
                  </a:lnTo>
                  <a:lnTo>
                    <a:pt x="1449" y="1161"/>
                  </a:lnTo>
                  <a:lnTo>
                    <a:pt x="1454" y="1166"/>
                  </a:lnTo>
                  <a:lnTo>
                    <a:pt x="1455" y="1167"/>
                  </a:lnTo>
                  <a:lnTo>
                    <a:pt x="1459" y="1167"/>
                  </a:lnTo>
                  <a:lnTo>
                    <a:pt x="1461" y="1165"/>
                  </a:lnTo>
                  <a:lnTo>
                    <a:pt x="1465" y="1165"/>
                  </a:lnTo>
                  <a:lnTo>
                    <a:pt x="1466" y="1168"/>
                  </a:lnTo>
                  <a:lnTo>
                    <a:pt x="1465" y="1171"/>
                  </a:lnTo>
                  <a:lnTo>
                    <a:pt x="1463" y="1176"/>
                  </a:lnTo>
                  <a:lnTo>
                    <a:pt x="1462" y="1179"/>
                  </a:lnTo>
                  <a:lnTo>
                    <a:pt x="1465" y="1185"/>
                  </a:lnTo>
                  <a:lnTo>
                    <a:pt x="1465" y="1187"/>
                  </a:lnTo>
                  <a:lnTo>
                    <a:pt x="1464" y="1187"/>
                  </a:lnTo>
                  <a:lnTo>
                    <a:pt x="1461" y="1186"/>
                  </a:lnTo>
                  <a:lnTo>
                    <a:pt x="1459" y="1184"/>
                  </a:lnTo>
                  <a:lnTo>
                    <a:pt x="1456" y="1185"/>
                  </a:lnTo>
                  <a:lnTo>
                    <a:pt x="1454" y="1184"/>
                  </a:lnTo>
                  <a:lnTo>
                    <a:pt x="1451" y="1185"/>
                  </a:lnTo>
                  <a:lnTo>
                    <a:pt x="1449" y="1186"/>
                  </a:lnTo>
                  <a:lnTo>
                    <a:pt x="1451" y="1188"/>
                  </a:lnTo>
                  <a:lnTo>
                    <a:pt x="1453" y="1190"/>
                  </a:lnTo>
                  <a:lnTo>
                    <a:pt x="1454" y="1192"/>
                  </a:lnTo>
                  <a:lnTo>
                    <a:pt x="1453" y="1194"/>
                  </a:lnTo>
                  <a:lnTo>
                    <a:pt x="1446" y="1193"/>
                  </a:lnTo>
                  <a:lnTo>
                    <a:pt x="1444" y="1193"/>
                  </a:lnTo>
                  <a:lnTo>
                    <a:pt x="1442" y="1196"/>
                  </a:lnTo>
                  <a:lnTo>
                    <a:pt x="1444" y="1200"/>
                  </a:lnTo>
                  <a:lnTo>
                    <a:pt x="1442" y="1202"/>
                  </a:lnTo>
                  <a:lnTo>
                    <a:pt x="1440" y="1203"/>
                  </a:lnTo>
                  <a:lnTo>
                    <a:pt x="1436" y="1206"/>
                  </a:lnTo>
                  <a:lnTo>
                    <a:pt x="1433" y="1206"/>
                  </a:lnTo>
                  <a:lnTo>
                    <a:pt x="1433" y="1207"/>
                  </a:lnTo>
                  <a:lnTo>
                    <a:pt x="1435" y="1208"/>
                  </a:lnTo>
                  <a:lnTo>
                    <a:pt x="1436" y="1209"/>
                  </a:lnTo>
                  <a:lnTo>
                    <a:pt x="1434" y="1213"/>
                  </a:lnTo>
                  <a:lnTo>
                    <a:pt x="1431" y="1215"/>
                  </a:lnTo>
                  <a:lnTo>
                    <a:pt x="1426" y="1214"/>
                  </a:lnTo>
                  <a:lnTo>
                    <a:pt x="1422" y="1215"/>
                  </a:lnTo>
                  <a:lnTo>
                    <a:pt x="1419" y="1213"/>
                  </a:lnTo>
                  <a:lnTo>
                    <a:pt x="1416" y="1213"/>
                  </a:lnTo>
                  <a:lnTo>
                    <a:pt x="1414" y="1215"/>
                  </a:lnTo>
                  <a:lnTo>
                    <a:pt x="1413" y="1218"/>
                  </a:lnTo>
                  <a:lnTo>
                    <a:pt x="1411" y="1218"/>
                  </a:lnTo>
                  <a:lnTo>
                    <a:pt x="1409" y="1218"/>
                  </a:lnTo>
                  <a:lnTo>
                    <a:pt x="1408" y="1218"/>
                  </a:lnTo>
                  <a:lnTo>
                    <a:pt x="1408" y="1220"/>
                  </a:lnTo>
                  <a:lnTo>
                    <a:pt x="1409" y="1222"/>
                  </a:lnTo>
                  <a:lnTo>
                    <a:pt x="1414" y="1222"/>
                  </a:lnTo>
                  <a:lnTo>
                    <a:pt x="1414" y="1224"/>
                  </a:lnTo>
                  <a:lnTo>
                    <a:pt x="1415" y="1226"/>
                  </a:lnTo>
                  <a:lnTo>
                    <a:pt x="1410" y="1231"/>
                  </a:lnTo>
                  <a:lnTo>
                    <a:pt x="1408" y="1235"/>
                  </a:lnTo>
                  <a:lnTo>
                    <a:pt x="1405" y="1234"/>
                  </a:lnTo>
                  <a:lnTo>
                    <a:pt x="1403" y="1237"/>
                  </a:lnTo>
                  <a:lnTo>
                    <a:pt x="1401" y="1241"/>
                  </a:lnTo>
                  <a:lnTo>
                    <a:pt x="1400" y="1240"/>
                  </a:lnTo>
                  <a:lnTo>
                    <a:pt x="1396" y="1241"/>
                  </a:lnTo>
                  <a:lnTo>
                    <a:pt x="1395" y="1242"/>
                  </a:lnTo>
                  <a:lnTo>
                    <a:pt x="1396" y="1243"/>
                  </a:lnTo>
                  <a:lnTo>
                    <a:pt x="1396" y="1244"/>
                  </a:lnTo>
                  <a:lnTo>
                    <a:pt x="1394" y="1248"/>
                  </a:lnTo>
                  <a:lnTo>
                    <a:pt x="1393" y="1249"/>
                  </a:lnTo>
                  <a:lnTo>
                    <a:pt x="1392" y="1248"/>
                  </a:lnTo>
                  <a:lnTo>
                    <a:pt x="1392" y="1245"/>
                  </a:lnTo>
                  <a:lnTo>
                    <a:pt x="1391" y="1245"/>
                  </a:lnTo>
                  <a:lnTo>
                    <a:pt x="1388" y="1247"/>
                  </a:lnTo>
                  <a:lnTo>
                    <a:pt x="1386" y="1249"/>
                  </a:lnTo>
                  <a:lnTo>
                    <a:pt x="1384" y="1250"/>
                  </a:lnTo>
                  <a:lnTo>
                    <a:pt x="1382" y="1248"/>
                  </a:lnTo>
                  <a:lnTo>
                    <a:pt x="1378" y="1247"/>
                  </a:lnTo>
                  <a:lnTo>
                    <a:pt x="1377" y="1254"/>
                  </a:lnTo>
                  <a:lnTo>
                    <a:pt x="1374" y="1257"/>
                  </a:lnTo>
                  <a:lnTo>
                    <a:pt x="1372" y="1257"/>
                  </a:lnTo>
                  <a:lnTo>
                    <a:pt x="1369" y="1258"/>
                  </a:lnTo>
                  <a:lnTo>
                    <a:pt x="1371" y="1258"/>
                  </a:lnTo>
                  <a:lnTo>
                    <a:pt x="1372" y="1260"/>
                  </a:lnTo>
                  <a:lnTo>
                    <a:pt x="1371" y="1262"/>
                  </a:lnTo>
                  <a:lnTo>
                    <a:pt x="1368" y="1262"/>
                  </a:lnTo>
                  <a:lnTo>
                    <a:pt x="1367" y="1264"/>
                  </a:lnTo>
                  <a:lnTo>
                    <a:pt x="1366" y="1269"/>
                  </a:lnTo>
                  <a:lnTo>
                    <a:pt x="1364" y="1272"/>
                  </a:lnTo>
                  <a:lnTo>
                    <a:pt x="1361" y="1272"/>
                  </a:lnTo>
                  <a:lnTo>
                    <a:pt x="1357" y="1270"/>
                  </a:lnTo>
                  <a:lnTo>
                    <a:pt x="1356" y="1271"/>
                  </a:lnTo>
                  <a:lnTo>
                    <a:pt x="1356" y="1272"/>
                  </a:lnTo>
                  <a:lnTo>
                    <a:pt x="1355" y="1274"/>
                  </a:lnTo>
                  <a:lnTo>
                    <a:pt x="1351" y="1274"/>
                  </a:lnTo>
                  <a:lnTo>
                    <a:pt x="1345" y="1276"/>
                  </a:lnTo>
                  <a:lnTo>
                    <a:pt x="1342" y="1276"/>
                  </a:lnTo>
                  <a:lnTo>
                    <a:pt x="1338" y="1275"/>
                  </a:lnTo>
                  <a:lnTo>
                    <a:pt x="1336" y="1276"/>
                  </a:lnTo>
                  <a:lnTo>
                    <a:pt x="1334" y="1278"/>
                  </a:lnTo>
                  <a:lnTo>
                    <a:pt x="1333" y="1279"/>
                  </a:lnTo>
                  <a:lnTo>
                    <a:pt x="1329" y="1279"/>
                  </a:lnTo>
                  <a:lnTo>
                    <a:pt x="1327" y="1277"/>
                  </a:lnTo>
                  <a:lnTo>
                    <a:pt x="1324" y="1276"/>
                  </a:lnTo>
                  <a:lnTo>
                    <a:pt x="1320" y="1277"/>
                  </a:lnTo>
                  <a:lnTo>
                    <a:pt x="1318" y="1280"/>
                  </a:lnTo>
                  <a:lnTo>
                    <a:pt x="1315" y="1280"/>
                  </a:lnTo>
                  <a:lnTo>
                    <a:pt x="1314" y="1282"/>
                  </a:lnTo>
                  <a:lnTo>
                    <a:pt x="1313" y="1283"/>
                  </a:lnTo>
                  <a:lnTo>
                    <a:pt x="1310" y="1283"/>
                  </a:lnTo>
                  <a:lnTo>
                    <a:pt x="1309" y="1278"/>
                  </a:lnTo>
                  <a:lnTo>
                    <a:pt x="1306" y="1278"/>
                  </a:lnTo>
                  <a:lnTo>
                    <a:pt x="1304" y="1280"/>
                  </a:lnTo>
                  <a:lnTo>
                    <a:pt x="1304" y="1281"/>
                  </a:lnTo>
                  <a:lnTo>
                    <a:pt x="1303" y="1283"/>
                  </a:lnTo>
                  <a:lnTo>
                    <a:pt x="1303" y="1286"/>
                  </a:lnTo>
                  <a:lnTo>
                    <a:pt x="1301" y="1286"/>
                  </a:lnTo>
                  <a:lnTo>
                    <a:pt x="1299" y="1284"/>
                  </a:lnTo>
                  <a:lnTo>
                    <a:pt x="1296" y="1284"/>
                  </a:lnTo>
                  <a:lnTo>
                    <a:pt x="1294" y="1285"/>
                  </a:lnTo>
                  <a:lnTo>
                    <a:pt x="1293" y="1285"/>
                  </a:lnTo>
                  <a:lnTo>
                    <a:pt x="1292" y="1285"/>
                  </a:lnTo>
                  <a:lnTo>
                    <a:pt x="1290" y="1285"/>
                  </a:lnTo>
                  <a:lnTo>
                    <a:pt x="1289" y="1285"/>
                  </a:lnTo>
                  <a:lnTo>
                    <a:pt x="1287" y="1285"/>
                  </a:lnTo>
                  <a:lnTo>
                    <a:pt x="1286" y="1286"/>
                  </a:lnTo>
                  <a:lnTo>
                    <a:pt x="1286" y="1286"/>
                  </a:lnTo>
                  <a:lnTo>
                    <a:pt x="1283" y="1286"/>
                  </a:lnTo>
                  <a:lnTo>
                    <a:pt x="1281" y="1283"/>
                  </a:lnTo>
                  <a:lnTo>
                    <a:pt x="1278" y="1279"/>
                  </a:lnTo>
                  <a:lnTo>
                    <a:pt x="1275" y="1276"/>
                  </a:lnTo>
                  <a:lnTo>
                    <a:pt x="1274" y="1274"/>
                  </a:lnTo>
                  <a:lnTo>
                    <a:pt x="1273" y="1270"/>
                  </a:lnTo>
                  <a:lnTo>
                    <a:pt x="1273" y="1269"/>
                  </a:lnTo>
                  <a:lnTo>
                    <a:pt x="1273" y="1267"/>
                  </a:lnTo>
                  <a:lnTo>
                    <a:pt x="1274" y="1265"/>
                  </a:lnTo>
                  <a:lnTo>
                    <a:pt x="1270" y="1266"/>
                  </a:lnTo>
                  <a:lnTo>
                    <a:pt x="1268" y="1268"/>
                  </a:lnTo>
                  <a:lnTo>
                    <a:pt x="1268" y="1270"/>
                  </a:lnTo>
                  <a:lnTo>
                    <a:pt x="1268" y="1272"/>
                  </a:lnTo>
                  <a:lnTo>
                    <a:pt x="1265" y="1273"/>
                  </a:lnTo>
                  <a:lnTo>
                    <a:pt x="1265" y="1274"/>
                  </a:lnTo>
                  <a:lnTo>
                    <a:pt x="1265" y="1274"/>
                  </a:lnTo>
                  <a:lnTo>
                    <a:pt x="1268" y="1277"/>
                  </a:lnTo>
                  <a:lnTo>
                    <a:pt x="1268" y="1279"/>
                  </a:lnTo>
                  <a:lnTo>
                    <a:pt x="1270" y="1280"/>
                  </a:lnTo>
                  <a:lnTo>
                    <a:pt x="1271" y="1283"/>
                  </a:lnTo>
                  <a:lnTo>
                    <a:pt x="1271" y="1290"/>
                  </a:lnTo>
                  <a:lnTo>
                    <a:pt x="1273" y="1292"/>
                  </a:lnTo>
                  <a:lnTo>
                    <a:pt x="1272" y="1294"/>
                  </a:lnTo>
                  <a:lnTo>
                    <a:pt x="1271" y="1296"/>
                  </a:lnTo>
                  <a:lnTo>
                    <a:pt x="1271" y="1296"/>
                  </a:lnTo>
                  <a:lnTo>
                    <a:pt x="1271" y="1296"/>
                  </a:lnTo>
                  <a:lnTo>
                    <a:pt x="1270" y="1296"/>
                  </a:lnTo>
                  <a:lnTo>
                    <a:pt x="1269" y="1297"/>
                  </a:lnTo>
                  <a:lnTo>
                    <a:pt x="1269" y="1297"/>
                  </a:lnTo>
                  <a:lnTo>
                    <a:pt x="1269" y="1297"/>
                  </a:lnTo>
                  <a:lnTo>
                    <a:pt x="1267" y="1298"/>
                  </a:lnTo>
                  <a:lnTo>
                    <a:pt x="1266" y="1299"/>
                  </a:lnTo>
                  <a:lnTo>
                    <a:pt x="1264" y="1299"/>
                  </a:lnTo>
                  <a:lnTo>
                    <a:pt x="1262" y="1301"/>
                  </a:lnTo>
                  <a:lnTo>
                    <a:pt x="1259" y="1302"/>
                  </a:lnTo>
                  <a:lnTo>
                    <a:pt x="1257" y="1297"/>
                  </a:lnTo>
                  <a:lnTo>
                    <a:pt x="1254" y="1300"/>
                  </a:lnTo>
                  <a:lnTo>
                    <a:pt x="1254" y="1306"/>
                  </a:lnTo>
                  <a:lnTo>
                    <a:pt x="1252" y="1307"/>
                  </a:lnTo>
                  <a:lnTo>
                    <a:pt x="1251" y="1308"/>
                  </a:lnTo>
                  <a:lnTo>
                    <a:pt x="1247" y="1306"/>
                  </a:lnTo>
                  <a:lnTo>
                    <a:pt x="1245" y="1307"/>
                  </a:lnTo>
                  <a:lnTo>
                    <a:pt x="1243" y="1309"/>
                  </a:lnTo>
                  <a:lnTo>
                    <a:pt x="1242" y="1310"/>
                  </a:lnTo>
                  <a:lnTo>
                    <a:pt x="1241" y="1311"/>
                  </a:lnTo>
                  <a:lnTo>
                    <a:pt x="1238" y="1310"/>
                  </a:lnTo>
                  <a:lnTo>
                    <a:pt x="1235" y="1308"/>
                  </a:lnTo>
                  <a:lnTo>
                    <a:pt x="1236" y="1306"/>
                  </a:lnTo>
                  <a:lnTo>
                    <a:pt x="1236" y="1305"/>
                  </a:lnTo>
                  <a:lnTo>
                    <a:pt x="1235" y="1305"/>
                  </a:lnTo>
                  <a:lnTo>
                    <a:pt x="1234" y="1305"/>
                  </a:lnTo>
                  <a:lnTo>
                    <a:pt x="1234" y="1306"/>
                  </a:lnTo>
                  <a:lnTo>
                    <a:pt x="1235" y="1311"/>
                  </a:lnTo>
                  <a:lnTo>
                    <a:pt x="1234" y="1312"/>
                  </a:lnTo>
                  <a:lnTo>
                    <a:pt x="1231" y="1313"/>
                  </a:lnTo>
                  <a:lnTo>
                    <a:pt x="1228" y="1312"/>
                  </a:lnTo>
                  <a:lnTo>
                    <a:pt x="1225" y="1311"/>
                  </a:lnTo>
                  <a:lnTo>
                    <a:pt x="1223" y="1310"/>
                  </a:lnTo>
                  <a:lnTo>
                    <a:pt x="1220" y="1309"/>
                  </a:lnTo>
                  <a:lnTo>
                    <a:pt x="1219" y="1311"/>
                  </a:lnTo>
                  <a:lnTo>
                    <a:pt x="1218" y="1314"/>
                  </a:lnTo>
                  <a:lnTo>
                    <a:pt x="1216" y="1314"/>
                  </a:lnTo>
                  <a:lnTo>
                    <a:pt x="1215" y="1313"/>
                  </a:lnTo>
                  <a:lnTo>
                    <a:pt x="1213" y="1316"/>
                  </a:lnTo>
                  <a:lnTo>
                    <a:pt x="1212" y="1317"/>
                  </a:lnTo>
                  <a:lnTo>
                    <a:pt x="1210" y="1319"/>
                  </a:lnTo>
                  <a:lnTo>
                    <a:pt x="1203" y="1320"/>
                  </a:lnTo>
                  <a:lnTo>
                    <a:pt x="1201" y="1321"/>
                  </a:lnTo>
                  <a:lnTo>
                    <a:pt x="1197" y="1321"/>
                  </a:lnTo>
                  <a:lnTo>
                    <a:pt x="1195" y="1322"/>
                  </a:lnTo>
                  <a:lnTo>
                    <a:pt x="1193" y="1321"/>
                  </a:lnTo>
                  <a:lnTo>
                    <a:pt x="1192" y="1321"/>
                  </a:lnTo>
                  <a:lnTo>
                    <a:pt x="1191" y="1321"/>
                  </a:lnTo>
                  <a:lnTo>
                    <a:pt x="1190" y="1324"/>
                  </a:lnTo>
                  <a:lnTo>
                    <a:pt x="1186" y="1324"/>
                  </a:lnTo>
                  <a:lnTo>
                    <a:pt x="1183" y="1325"/>
                  </a:lnTo>
                  <a:lnTo>
                    <a:pt x="1179" y="1328"/>
                  </a:lnTo>
                  <a:lnTo>
                    <a:pt x="1177" y="1331"/>
                  </a:lnTo>
                  <a:lnTo>
                    <a:pt x="1174" y="1331"/>
                  </a:lnTo>
                  <a:lnTo>
                    <a:pt x="1173" y="1330"/>
                  </a:lnTo>
                  <a:lnTo>
                    <a:pt x="1172" y="1327"/>
                  </a:lnTo>
                  <a:lnTo>
                    <a:pt x="1172" y="1327"/>
                  </a:lnTo>
                  <a:lnTo>
                    <a:pt x="1171" y="1330"/>
                  </a:lnTo>
                  <a:lnTo>
                    <a:pt x="1171" y="1332"/>
                  </a:lnTo>
                  <a:lnTo>
                    <a:pt x="1168" y="1333"/>
                  </a:lnTo>
                  <a:lnTo>
                    <a:pt x="1164" y="1337"/>
                  </a:lnTo>
                  <a:lnTo>
                    <a:pt x="1163" y="1339"/>
                  </a:lnTo>
                  <a:lnTo>
                    <a:pt x="1164" y="1343"/>
                  </a:lnTo>
                  <a:lnTo>
                    <a:pt x="1170" y="1343"/>
                  </a:lnTo>
                  <a:lnTo>
                    <a:pt x="1171" y="1345"/>
                  </a:lnTo>
                  <a:lnTo>
                    <a:pt x="1170" y="1346"/>
                  </a:lnTo>
                  <a:lnTo>
                    <a:pt x="1168" y="1348"/>
                  </a:lnTo>
                  <a:lnTo>
                    <a:pt x="1168" y="1349"/>
                  </a:lnTo>
                  <a:lnTo>
                    <a:pt x="1175" y="1354"/>
                  </a:lnTo>
                  <a:lnTo>
                    <a:pt x="1175" y="1356"/>
                  </a:lnTo>
                  <a:lnTo>
                    <a:pt x="1173" y="1357"/>
                  </a:lnTo>
                  <a:lnTo>
                    <a:pt x="1173" y="1360"/>
                  </a:lnTo>
                  <a:lnTo>
                    <a:pt x="1169" y="1362"/>
                  </a:lnTo>
                  <a:lnTo>
                    <a:pt x="1162" y="1363"/>
                  </a:lnTo>
                  <a:lnTo>
                    <a:pt x="1156" y="1362"/>
                  </a:lnTo>
                  <a:lnTo>
                    <a:pt x="1155" y="1360"/>
                  </a:lnTo>
                  <a:lnTo>
                    <a:pt x="1155" y="1358"/>
                  </a:lnTo>
                  <a:lnTo>
                    <a:pt x="1156" y="1359"/>
                  </a:lnTo>
                  <a:lnTo>
                    <a:pt x="1158" y="1358"/>
                  </a:lnTo>
                  <a:lnTo>
                    <a:pt x="1158" y="1357"/>
                  </a:lnTo>
                  <a:lnTo>
                    <a:pt x="1156" y="1356"/>
                  </a:lnTo>
                  <a:lnTo>
                    <a:pt x="1154" y="1354"/>
                  </a:lnTo>
                  <a:lnTo>
                    <a:pt x="1151" y="1351"/>
                  </a:lnTo>
                  <a:lnTo>
                    <a:pt x="1152" y="1348"/>
                  </a:lnTo>
                  <a:lnTo>
                    <a:pt x="1151" y="1346"/>
                  </a:lnTo>
                  <a:lnTo>
                    <a:pt x="1150" y="1343"/>
                  </a:lnTo>
                  <a:lnTo>
                    <a:pt x="1149" y="1342"/>
                  </a:lnTo>
                  <a:lnTo>
                    <a:pt x="1148" y="1341"/>
                  </a:lnTo>
                  <a:lnTo>
                    <a:pt x="1149" y="1337"/>
                  </a:lnTo>
                  <a:lnTo>
                    <a:pt x="1149" y="1333"/>
                  </a:lnTo>
                  <a:lnTo>
                    <a:pt x="1151" y="1330"/>
                  </a:lnTo>
                  <a:lnTo>
                    <a:pt x="1151" y="1327"/>
                  </a:lnTo>
                  <a:lnTo>
                    <a:pt x="1156" y="1326"/>
                  </a:lnTo>
                  <a:lnTo>
                    <a:pt x="1156" y="1322"/>
                  </a:lnTo>
                  <a:lnTo>
                    <a:pt x="1153" y="1322"/>
                  </a:lnTo>
                  <a:lnTo>
                    <a:pt x="1151" y="1319"/>
                  </a:lnTo>
                  <a:lnTo>
                    <a:pt x="1150" y="1320"/>
                  </a:lnTo>
                  <a:lnTo>
                    <a:pt x="1149" y="1320"/>
                  </a:lnTo>
                  <a:lnTo>
                    <a:pt x="1145" y="1315"/>
                  </a:lnTo>
                  <a:lnTo>
                    <a:pt x="1145" y="1315"/>
                  </a:lnTo>
                  <a:lnTo>
                    <a:pt x="1143" y="1315"/>
                  </a:lnTo>
                  <a:lnTo>
                    <a:pt x="1144" y="1320"/>
                  </a:lnTo>
                  <a:lnTo>
                    <a:pt x="1140" y="1322"/>
                  </a:lnTo>
                  <a:lnTo>
                    <a:pt x="1137" y="1322"/>
                  </a:lnTo>
                  <a:lnTo>
                    <a:pt x="1134" y="1323"/>
                  </a:lnTo>
                  <a:lnTo>
                    <a:pt x="1131" y="1324"/>
                  </a:lnTo>
                  <a:lnTo>
                    <a:pt x="1129" y="1323"/>
                  </a:lnTo>
                  <a:lnTo>
                    <a:pt x="1129" y="1321"/>
                  </a:lnTo>
                  <a:lnTo>
                    <a:pt x="1131" y="1319"/>
                  </a:lnTo>
                  <a:lnTo>
                    <a:pt x="1129" y="1318"/>
                  </a:lnTo>
                  <a:lnTo>
                    <a:pt x="1128" y="1317"/>
                  </a:lnTo>
                  <a:lnTo>
                    <a:pt x="1124" y="1317"/>
                  </a:lnTo>
                  <a:lnTo>
                    <a:pt x="1121" y="1316"/>
                  </a:lnTo>
                  <a:lnTo>
                    <a:pt x="1119" y="1316"/>
                  </a:lnTo>
                  <a:lnTo>
                    <a:pt x="1119" y="1316"/>
                  </a:lnTo>
                  <a:lnTo>
                    <a:pt x="1116" y="1313"/>
                  </a:lnTo>
                  <a:lnTo>
                    <a:pt x="1114" y="1312"/>
                  </a:lnTo>
                  <a:lnTo>
                    <a:pt x="1114" y="1310"/>
                  </a:lnTo>
                  <a:lnTo>
                    <a:pt x="1114" y="1308"/>
                  </a:lnTo>
                  <a:lnTo>
                    <a:pt x="1114" y="1307"/>
                  </a:lnTo>
                  <a:lnTo>
                    <a:pt x="1110" y="1307"/>
                  </a:lnTo>
                  <a:lnTo>
                    <a:pt x="1110" y="1310"/>
                  </a:lnTo>
                  <a:lnTo>
                    <a:pt x="1110" y="1313"/>
                  </a:lnTo>
                  <a:lnTo>
                    <a:pt x="1111" y="1315"/>
                  </a:lnTo>
                  <a:lnTo>
                    <a:pt x="1110" y="1316"/>
                  </a:lnTo>
                  <a:lnTo>
                    <a:pt x="1109" y="1317"/>
                  </a:lnTo>
                  <a:lnTo>
                    <a:pt x="1107" y="1315"/>
                  </a:lnTo>
                  <a:lnTo>
                    <a:pt x="1106" y="1315"/>
                  </a:lnTo>
                  <a:lnTo>
                    <a:pt x="1105" y="1315"/>
                  </a:lnTo>
                  <a:lnTo>
                    <a:pt x="1104" y="1317"/>
                  </a:lnTo>
                  <a:lnTo>
                    <a:pt x="1103" y="1319"/>
                  </a:lnTo>
                  <a:lnTo>
                    <a:pt x="1099" y="1319"/>
                  </a:lnTo>
                  <a:lnTo>
                    <a:pt x="1097" y="1320"/>
                  </a:lnTo>
                  <a:lnTo>
                    <a:pt x="1094" y="1321"/>
                  </a:lnTo>
                  <a:lnTo>
                    <a:pt x="1092" y="1319"/>
                  </a:lnTo>
                  <a:lnTo>
                    <a:pt x="1088" y="1316"/>
                  </a:lnTo>
                  <a:lnTo>
                    <a:pt x="1087" y="1316"/>
                  </a:lnTo>
                  <a:lnTo>
                    <a:pt x="1083" y="1317"/>
                  </a:lnTo>
                  <a:lnTo>
                    <a:pt x="1077" y="1317"/>
                  </a:lnTo>
                  <a:lnTo>
                    <a:pt x="1077" y="1316"/>
                  </a:lnTo>
                  <a:lnTo>
                    <a:pt x="1074" y="1317"/>
                  </a:lnTo>
                  <a:lnTo>
                    <a:pt x="1071" y="1314"/>
                  </a:lnTo>
                  <a:lnTo>
                    <a:pt x="1068" y="1314"/>
                  </a:lnTo>
                  <a:lnTo>
                    <a:pt x="1065" y="1311"/>
                  </a:lnTo>
                  <a:lnTo>
                    <a:pt x="1063" y="1310"/>
                  </a:lnTo>
                  <a:lnTo>
                    <a:pt x="1063" y="1308"/>
                  </a:lnTo>
                  <a:lnTo>
                    <a:pt x="1062" y="1306"/>
                  </a:lnTo>
                  <a:lnTo>
                    <a:pt x="1060" y="1306"/>
                  </a:lnTo>
                  <a:lnTo>
                    <a:pt x="1058" y="1306"/>
                  </a:lnTo>
                  <a:lnTo>
                    <a:pt x="1056" y="1305"/>
                  </a:lnTo>
                  <a:lnTo>
                    <a:pt x="1054" y="1304"/>
                  </a:lnTo>
                  <a:lnTo>
                    <a:pt x="1053" y="1305"/>
                  </a:lnTo>
                  <a:lnTo>
                    <a:pt x="1052" y="1305"/>
                  </a:lnTo>
                  <a:lnTo>
                    <a:pt x="1052" y="1304"/>
                  </a:lnTo>
                  <a:lnTo>
                    <a:pt x="1052" y="1299"/>
                  </a:lnTo>
                  <a:lnTo>
                    <a:pt x="1052" y="1296"/>
                  </a:lnTo>
                  <a:lnTo>
                    <a:pt x="1051" y="1294"/>
                  </a:lnTo>
                  <a:lnTo>
                    <a:pt x="1050" y="1293"/>
                  </a:lnTo>
                  <a:lnTo>
                    <a:pt x="1049" y="1292"/>
                  </a:lnTo>
                  <a:lnTo>
                    <a:pt x="1048" y="1291"/>
                  </a:lnTo>
                  <a:lnTo>
                    <a:pt x="1049" y="1287"/>
                  </a:lnTo>
                  <a:lnTo>
                    <a:pt x="1049" y="1285"/>
                  </a:lnTo>
                  <a:lnTo>
                    <a:pt x="1051" y="1284"/>
                  </a:lnTo>
                  <a:lnTo>
                    <a:pt x="1053" y="1282"/>
                  </a:lnTo>
                  <a:lnTo>
                    <a:pt x="1054" y="1280"/>
                  </a:lnTo>
                  <a:lnTo>
                    <a:pt x="1056" y="1277"/>
                  </a:lnTo>
                  <a:lnTo>
                    <a:pt x="1051" y="1274"/>
                  </a:lnTo>
                  <a:lnTo>
                    <a:pt x="1048" y="1273"/>
                  </a:lnTo>
                  <a:lnTo>
                    <a:pt x="1045" y="1274"/>
                  </a:lnTo>
                  <a:lnTo>
                    <a:pt x="1041" y="1274"/>
                  </a:lnTo>
                  <a:lnTo>
                    <a:pt x="1040" y="1275"/>
                  </a:lnTo>
                  <a:lnTo>
                    <a:pt x="1039" y="1274"/>
                  </a:lnTo>
                  <a:lnTo>
                    <a:pt x="1036" y="1271"/>
                  </a:lnTo>
                  <a:lnTo>
                    <a:pt x="1036" y="1270"/>
                  </a:lnTo>
                  <a:lnTo>
                    <a:pt x="1033" y="1270"/>
                  </a:lnTo>
                  <a:lnTo>
                    <a:pt x="1031" y="1270"/>
                  </a:lnTo>
                  <a:lnTo>
                    <a:pt x="1030" y="1272"/>
                  </a:lnTo>
                  <a:lnTo>
                    <a:pt x="1028" y="1272"/>
                  </a:lnTo>
                  <a:lnTo>
                    <a:pt x="1026" y="1272"/>
                  </a:lnTo>
                  <a:lnTo>
                    <a:pt x="1024" y="1270"/>
                  </a:lnTo>
                  <a:lnTo>
                    <a:pt x="1021" y="1269"/>
                  </a:lnTo>
                  <a:lnTo>
                    <a:pt x="1016" y="1267"/>
                  </a:lnTo>
                  <a:lnTo>
                    <a:pt x="1016" y="1265"/>
                  </a:lnTo>
                  <a:lnTo>
                    <a:pt x="1015" y="1263"/>
                  </a:lnTo>
                  <a:lnTo>
                    <a:pt x="1013" y="1261"/>
                  </a:lnTo>
                  <a:lnTo>
                    <a:pt x="1010" y="1259"/>
                  </a:lnTo>
                  <a:lnTo>
                    <a:pt x="1008" y="1258"/>
                  </a:lnTo>
                  <a:lnTo>
                    <a:pt x="1007" y="1259"/>
                  </a:lnTo>
                  <a:lnTo>
                    <a:pt x="1005" y="1260"/>
                  </a:lnTo>
                  <a:lnTo>
                    <a:pt x="999" y="1263"/>
                  </a:lnTo>
                  <a:lnTo>
                    <a:pt x="996" y="1264"/>
                  </a:lnTo>
                  <a:lnTo>
                    <a:pt x="995" y="1265"/>
                  </a:lnTo>
                  <a:lnTo>
                    <a:pt x="994" y="1266"/>
                  </a:lnTo>
                  <a:lnTo>
                    <a:pt x="993" y="1269"/>
                  </a:lnTo>
                  <a:lnTo>
                    <a:pt x="993" y="1273"/>
                  </a:lnTo>
                  <a:lnTo>
                    <a:pt x="991" y="1274"/>
                  </a:lnTo>
                  <a:lnTo>
                    <a:pt x="989" y="1276"/>
                  </a:lnTo>
                  <a:lnTo>
                    <a:pt x="988" y="1276"/>
                  </a:lnTo>
                  <a:lnTo>
                    <a:pt x="986" y="1276"/>
                  </a:lnTo>
                  <a:lnTo>
                    <a:pt x="984" y="1276"/>
                  </a:lnTo>
                  <a:lnTo>
                    <a:pt x="979" y="1280"/>
                  </a:lnTo>
                  <a:lnTo>
                    <a:pt x="977" y="1280"/>
                  </a:lnTo>
                  <a:lnTo>
                    <a:pt x="975" y="1278"/>
                  </a:lnTo>
                  <a:lnTo>
                    <a:pt x="974" y="1276"/>
                  </a:lnTo>
                  <a:lnTo>
                    <a:pt x="972" y="1276"/>
                  </a:lnTo>
                  <a:lnTo>
                    <a:pt x="969" y="1278"/>
                  </a:lnTo>
                  <a:lnTo>
                    <a:pt x="967" y="1281"/>
                  </a:lnTo>
                  <a:lnTo>
                    <a:pt x="967" y="1284"/>
                  </a:lnTo>
                  <a:lnTo>
                    <a:pt x="966" y="1285"/>
                  </a:lnTo>
                  <a:lnTo>
                    <a:pt x="966" y="1285"/>
                  </a:lnTo>
                  <a:lnTo>
                    <a:pt x="964" y="1286"/>
                  </a:lnTo>
                  <a:lnTo>
                    <a:pt x="956" y="1278"/>
                  </a:lnTo>
                  <a:lnTo>
                    <a:pt x="955" y="1277"/>
                  </a:lnTo>
                  <a:lnTo>
                    <a:pt x="953" y="1279"/>
                  </a:lnTo>
                  <a:lnTo>
                    <a:pt x="952" y="1283"/>
                  </a:lnTo>
                  <a:lnTo>
                    <a:pt x="951" y="1284"/>
                  </a:lnTo>
                  <a:lnTo>
                    <a:pt x="950" y="1283"/>
                  </a:lnTo>
                  <a:lnTo>
                    <a:pt x="947" y="1278"/>
                  </a:lnTo>
                  <a:lnTo>
                    <a:pt x="946" y="1278"/>
                  </a:lnTo>
                  <a:lnTo>
                    <a:pt x="945" y="1278"/>
                  </a:lnTo>
                  <a:lnTo>
                    <a:pt x="944" y="1280"/>
                  </a:lnTo>
                  <a:lnTo>
                    <a:pt x="942" y="1282"/>
                  </a:lnTo>
                  <a:lnTo>
                    <a:pt x="940" y="1284"/>
                  </a:lnTo>
                  <a:lnTo>
                    <a:pt x="940" y="1285"/>
                  </a:lnTo>
                  <a:lnTo>
                    <a:pt x="938" y="1287"/>
                  </a:lnTo>
                  <a:lnTo>
                    <a:pt x="936" y="1288"/>
                  </a:lnTo>
                  <a:lnTo>
                    <a:pt x="935" y="1289"/>
                  </a:lnTo>
                  <a:lnTo>
                    <a:pt x="933" y="1288"/>
                  </a:lnTo>
                  <a:lnTo>
                    <a:pt x="931" y="1286"/>
                  </a:lnTo>
                  <a:lnTo>
                    <a:pt x="930" y="1284"/>
                  </a:lnTo>
                  <a:lnTo>
                    <a:pt x="926" y="1281"/>
                  </a:lnTo>
                  <a:lnTo>
                    <a:pt x="923" y="1280"/>
                  </a:lnTo>
                  <a:lnTo>
                    <a:pt x="920" y="1278"/>
                  </a:lnTo>
                  <a:lnTo>
                    <a:pt x="919" y="1278"/>
                  </a:lnTo>
                  <a:lnTo>
                    <a:pt x="917" y="1279"/>
                  </a:lnTo>
                  <a:lnTo>
                    <a:pt x="917" y="1280"/>
                  </a:lnTo>
                  <a:lnTo>
                    <a:pt x="915" y="1281"/>
                  </a:lnTo>
                  <a:lnTo>
                    <a:pt x="913" y="1285"/>
                  </a:lnTo>
                  <a:lnTo>
                    <a:pt x="911" y="1288"/>
                  </a:lnTo>
                  <a:lnTo>
                    <a:pt x="909" y="1289"/>
                  </a:lnTo>
                  <a:lnTo>
                    <a:pt x="908" y="1291"/>
                  </a:lnTo>
                  <a:lnTo>
                    <a:pt x="906" y="1290"/>
                  </a:lnTo>
                  <a:lnTo>
                    <a:pt x="904" y="1289"/>
                  </a:lnTo>
                  <a:lnTo>
                    <a:pt x="902" y="1289"/>
                  </a:lnTo>
                  <a:lnTo>
                    <a:pt x="898" y="1291"/>
                  </a:lnTo>
                  <a:lnTo>
                    <a:pt x="896" y="1287"/>
                  </a:lnTo>
                  <a:lnTo>
                    <a:pt x="895" y="1287"/>
                  </a:lnTo>
                  <a:lnTo>
                    <a:pt x="894" y="1287"/>
                  </a:lnTo>
                  <a:lnTo>
                    <a:pt x="893" y="1288"/>
                  </a:lnTo>
                  <a:lnTo>
                    <a:pt x="892" y="1290"/>
                  </a:lnTo>
                  <a:lnTo>
                    <a:pt x="892" y="1292"/>
                  </a:lnTo>
                  <a:lnTo>
                    <a:pt x="890" y="1294"/>
                  </a:lnTo>
                  <a:lnTo>
                    <a:pt x="889" y="1295"/>
                  </a:lnTo>
                  <a:lnTo>
                    <a:pt x="889" y="1297"/>
                  </a:lnTo>
                  <a:lnTo>
                    <a:pt x="890" y="1299"/>
                  </a:lnTo>
                  <a:lnTo>
                    <a:pt x="890" y="1300"/>
                  </a:lnTo>
                  <a:lnTo>
                    <a:pt x="890" y="1302"/>
                  </a:lnTo>
                  <a:lnTo>
                    <a:pt x="891" y="1304"/>
                  </a:lnTo>
                  <a:lnTo>
                    <a:pt x="894" y="1308"/>
                  </a:lnTo>
                  <a:lnTo>
                    <a:pt x="895" y="1310"/>
                  </a:lnTo>
                  <a:lnTo>
                    <a:pt x="895" y="1311"/>
                  </a:lnTo>
                  <a:lnTo>
                    <a:pt x="895" y="1317"/>
                  </a:lnTo>
                  <a:lnTo>
                    <a:pt x="895" y="1320"/>
                  </a:lnTo>
                  <a:lnTo>
                    <a:pt x="895" y="1324"/>
                  </a:lnTo>
                  <a:lnTo>
                    <a:pt x="895" y="1327"/>
                  </a:lnTo>
                  <a:lnTo>
                    <a:pt x="896" y="1328"/>
                  </a:lnTo>
                  <a:lnTo>
                    <a:pt x="897" y="1330"/>
                  </a:lnTo>
                  <a:lnTo>
                    <a:pt x="897" y="1330"/>
                  </a:lnTo>
                  <a:lnTo>
                    <a:pt x="897" y="1331"/>
                  </a:lnTo>
                  <a:lnTo>
                    <a:pt x="895" y="1333"/>
                  </a:lnTo>
                  <a:lnTo>
                    <a:pt x="894" y="1333"/>
                  </a:lnTo>
                  <a:lnTo>
                    <a:pt x="893" y="1332"/>
                  </a:lnTo>
                  <a:lnTo>
                    <a:pt x="892" y="1332"/>
                  </a:lnTo>
                  <a:lnTo>
                    <a:pt x="890" y="1331"/>
                  </a:lnTo>
                  <a:lnTo>
                    <a:pt x="889" y="1330"/>
                  </a:lnTo>
                  <a:lnTo>
                    <a:pt x="886" y="1330"/>
                  </a:lnTo>
                  <a:lnTo>
                    <a:pt x="881" y="1332"/>
                  </a:lnTo>
                  <a:lnTo>
                    <a:pt x="879" y="1331"/>
                  </a:lnTo>
                  <a:lnTo>
                    <a:pt x="879" y="1330"/>
                  </a:lnTo>
                  <a:lnTo>
                    <a:pt x="879" y="1328"/>
                  </a:lnTo>
                  <a:lnTo>
                    <a:pt x="879" y="1326"/>
                  </a:lnTo>
                  <a:lnTo>
                    <a:pt x="878" y="1325"/>
                  </a:lnTo>
                  <a:lnTo>
                    <a:pt x="878" y="1324"/>
                  </a:lnTo>
                  <a:lnTo>
                    <a:pt x="878" y="1320"/>
                  </a:lnTo>
                  <a:lnTo>
                    <a:pt x="876" y="1319"/>
                  </a:lnTo>
                  <a:lnTo>
                    <a:pt x="876" y="1318"/>
                  </a:lnTo>
                  <a:lnTo>
                    <a:pt x="876" y="1314"/>
                  </a:lnTo>
                  <a:lnTo>
                    <a:pt x="876" y="1313"/>
                  </a:lnTo>
                  <a:lnTo>
                    <a:pt x="876" y="1313"/>
                  </a:lnTo>
                  <a:lnTo>
                    <a:pt x="874" y="1312"/>
                  </a:lnTo>
                  <a:lnTo>
                    <a:pt x="872" y="1313"/>
                  </a:lnTo>
                  <a:lnTo>
                    <a:pt x="867" y="1316"/>
                  </a:lnTo>
                  <a:lnTo>
                    <a:pt x="862" y="1321"/>
                  </a:lnTo>
                  <a:lnTo>
                    <a:pt x="859" y="1322"/>
                  </a:lnTo>
                  <a:lnTo>
                    <a:pt x="857" y="1322"/>
                  </a:lnTo>
                  <a:lnTo>
                    <a:pt x="855" y="1321"/>
                  </a:lnTo>
                  <a:lnTo>
                    <a:pt x="852" y="1321"/>
                  </a:lnTo>
                  <a:lnTo>
                    <a:pt x="848" y="1322"/>
                  </a:lnTo>
                  <a:lnTo>
                    <a:pt x="846" y="1322"/>
                  </a:lnTo>
                  <a:lnTo>
                    <a:pt x="845" y="1321"/>
                  </a:lnTo>
                  <a:lnTo>
                    <a:pt x="844" y="1319"/>
                  </a:lnTo>
                  <a:lnTo>
                    <a:pt x="844" y="1317"/>
                  </a:lnTo>
                  <a:lnTo>
                    <a:pt x="844" y="1316"/>
                  </a:lnTo>
                  <a:lnTo>
                    <a:pt x="842" y="1315"/>
                  </a:lnTo>
                  <a:lnTo>
                    <a:pt x="840" y="1314"/>
                  </a:lnTo>
                  <a:lnTo>
                    <a:pt x="839" y="1312"/>
                  </a:lnTo>
                  <a:lnTo>
                    <a:pt x="839" y="1310"/>
                  </a:lnTo>
                  <a:lnTo>
                    <a:pt x="839" y="1307"/>
                  </a:lnTo>
                  <a:lnTo>
                    <a:pt x="839" y="1304"/>
                  </a:lnTo>
                  <a:lnTo>
                    <a:pt x="838" y="1303"/>
                  </a:lnTo>
                  <a:lnTo>
                    <a:pt x="835" y="1302"/>
                  </a:lnTo>
                  <a:lnTo>
                    <a:pt x="828" y="1301"/>
                  </a:lnTo>
                  <a:lnTo>
                    <a:pt x="822" y="1300"/>
                  </a:lnTo>
                  <a:lnTo>
                    <a:pt x="819" y="1300"/>
                  </a:lnTo>
                  <a:lnTo>
                    <a:pt x="817" y="1300"/>
                  </a:lnTo>
                  <a:lnTo>
                    <a:pt x="815" y="1300"/>
                  </a:lnTo>
                  <a:lnTo>
                    <a:pt x="814" y="1299"/>
                  </a:lnTo>
                  <a:lnTo>
                    <a:pt x="814" y="1297"/>
                  </a:lnTo>
                  <a:lnTo>
                    <a:pt x="816" y="1294"/>
                  </a:lnTo>
                  <a:lnTo>
                    <a:pt x="817" y="1291"/>
                  </a:lnTo>
                  <a:lnTo>
                    <a:pt x="820" y="1287"/>
                  </a:lnTo>
                  <a:lnTo>
                    <a:pt x="820" y="1284"/>
                  </a:lnTo>
                  <a:lnTo>
                    <a:pt x="820" y="1280"/>
                  </a:lnTo>
                  <a:lnTo>
                    <a:pt x="821" y="1275"/>
                  </a:lnTo>
                  <a:lnTo>
                    <a:pt x="824" y="1272"/>
                  </a:lnTo>
                  <a:lnTo>
                    <a:pt x="825" y="1271"/>
                  </a:lnTo>
                  <a:lnTo>
                    <a:pt x="825" y="1269"/>
                  </a:lnTo>
                  <a:lnTo>
                    <a:pt x="824" y="1268"/>
                  </a:lnTo>
                  <a:lnTo>
                    <a:pt x="822" y="1267"/>
                  </a:lnTo>
                  <a:lnTo>
                    <a:pt x="820" y="1266"/>
                  </a:lnTo>
                  <a:lnTo>
                    <a:pt x="816" y="1266"/>
                  </a:lnTo>
                  <a:lnTo>
                    <a:pt x="811" y="1265"/>
                  </a:lnTo>
                  <a:lnTo>
                    <a:pt x="805" y="1263"/>
                  </a:lnTo>
                  <a:lnTo>
                    <a:pt x="805" y="1259"/>
                  </a:lnTo>
                  <a:lnTo>
                    <a:pt x="805" y="1257"/>
                  </a:lnTo>
                  <a:lnTo>
                    <a:pt x="805" y="1254"/>
                  </a:lnTo>
                  <a:lnTo>
                    <a:pt x="803" y="1253"/>
                  </a:lnTo>
                  <a:lnTo>
                    <a:pt x="803" y="1252"/>
                  </a:lnTo>
                  <a:lnTo>
                    <a:pt x="804" y="1248"/>
                  </a:lnTo>
                  <a:lnTo>
                    <a:pt x="802" y="1244"/>
                  </a:lnTo>
                  <a:lnTo>
                    <a:pt x="801" y="1242"/>
                  </a:lnTo>
                  <a:lnTo>
                    <a:pt x="799" y="1241"/>
                  </a:lnTo>
                  <a:lnTo>
                    <a:pt x="799" y="1238"/>
                  </a:lnTo>
                  <a:lnTo>
                    <a:pt x="800" y="1236"/>
                  </a:lnTo>
                  <a:lnTo>
                    <a:pt x="804" y="1232"/>
                  </a:lnTo>
                  <a:lnTo>
                    <a:pt x="804" y="1231"/>
                  </a:lnTo>
                  <a:lnTo>
                    <a:pt x="803" y="1231"/>
                  </a:lnTo>
                  <a:lnTo>
                    <a:pt x="801" y="1231"/>
                  </a:lnTo>
                  <a:lnTo>
                    <a:pt x="796" y="1233"/>
                  </a:lnTo>
                  <a:lnTo>
                    <a:pt x="795" y="1231"/>
                  </a:lnTo>
                  <a:lnTo>
                    <a:pt x="793" y="1231"/>
                  </a:lnTo>
                  <a:lnTo>
                    <a:pt x="789" y="1231"/>
                  </a:lnTo>
                  <a:lnTo>
                    <a:pt x="784" y="1231"/>
                  </a:lnTo>
                  <a:lnTo>
                    <a:pt x="778" y="1233"/>
                  </a:lnTo>
                  <a:lnTo>
                    <a:pt x="772" y="1236"/>
                  </a:lnTo>
                  <a:lnTo>
                    <a:pt x="770" y="1237"/>
                  </a:lnTo>
                  <a:lnTo>
                    <a:pt x="767" y="1239"/>
                  </a:lnTo>
                  <a:lnTo>
                    <a:pt x="765" y="1239"/>
                  </a:lnTo>
                  <a:lnTo>
                    <a:pt x="764" y="1238"/>
                  </a:lnTo>
                  <a:lnTo>
                    <a:pt x="764" y="1236"/>
                  </a:lnTo>
                  <a:lnTo>
                    <a:pt x="767" y="1231"/>
                  </a:lnTo>
                  <a:lnTo>
                    <a:pt x="768" y="1227"/>
                  </a:lnTo>
                  <a:lnTo>
                    <a:pt x="767" y="1224"/>
                  </a:lnTo>
                  <a:lnTo>
                    <a:pt x="767" y="1222"/>
                  </a:lnTo>
                  <a:lnTo>
                    <a:pt x="765" y="1220"/>
                  </a:lnTo>
                  <a:lnTo>
                    <a:pt x="764" y="1220"/>
                  </a:lnTo>
                  <a:lnTo>
                    <a:pt x="762" y="1218"/>
                  </a:lnTo>
                  <a:lnTo>
                    <a:pt x="762" y="1213"/>
                  </a:lnTo>
                  <a:lnTo>
                    <a:pt x="764" y="1208"/>
                  </a:lnTo>
                  <a:lnTo>
                    <a:pt x="767" y="1207"/>
                  </a:lnTo>
                  <a:lnTo>
                    <a:pt x="768" y="1206"/>
                  </a:lnTo>
                  <a:lnTo>
                    <a:pt x="769" y="1205"/>
                  </a:lnTo>
                  <a:lnTo>
                    <a:pt x="768" y="1201"/>
                  </a:lnTo>
                  <a:lnTo>
                    <a:pt x="768" y="1199"/>
                  </a:lnTo>
                  <a:lnTo>
                    <a:pt x="770" y="1195"/>
                  </a:lnTo>
                  <a:lnTo>
                    <a:pt x="772" y="1192"/>
                  </a:lnTo>
                  <a:lnTo>
                    <a:pt x="775" y="1192"/>
                  </a:lnTo>
                  <a:lnTo>
                    <a:pt x="776" y="1191"/>
                  </a:lnTo>
                  <a:lnTo>
                    <a:pt x="778" y="1190"/>
                  </a:lnTo>
                  <a:lnTo>
                    <a:pt x="779" y="1188"/>
                  </a:lnTo>
                  <a:lnTo>
                    <a:pt x="781" y="1185"/>
                  </a:lnTo>
                  <a:lnTo>
                    <a:pt x="782" y="1181"/>
                  </a:lnTo>
                  <a:lnTo>
                    <a:pt x="783" y="1179"/>
                  </a:lnTo>
                  <a:lnTo>
                    <a:pt x="787" y="1181"/>
                  </a:lnTo>
                  <a:lnTo>
                    <a:pt x="788" y="1180"/>
                  </a:lnTo>
                  <a:lnTo>
                    <a:pt x="790" y="1176"/>
                  </a:lnTo>
                  <a:lnTo>
                    <a:pt x="792" y="1173"/>
                  </a:lnTo>
                  <a:lnTo>
                    <a:pt x="795" y="1171"/>
                  </a:lnTo>
                  <a:lnTo>
                    <a:pt x="797" y="1171"/>
                  </a:lnTo>
                  <a:lnTo>
                    <a:pt x="798" y="1170"/>
                  </a:lnTo>
                  <a:lnTo>
                    <a:pt x="798" y="1168"/>
                  </a:lnTo>
                  <a:lnTo>
                    <a:pt x="796" y="1165"/>
                  </a:lnTo>
                  <a:lnTo>
                    <a:pt x="795" y="1163"/>
                  </a:lnTo>
                  <a:lnTo>
                    <a:pt x="795" y="1161"/>
                  </a:lnTo>
                  <a:lnTo>
                    <a:pt x="799" y="1160"/>
                  </a:lnTo>
                  <a:lnTo>
                    <a:pt x="799" y="1159"/>
                  </a:lnTo>
                  <a:lnTo>
                    <a:pt x="799" y="1155"/>
                  </a:lnTo>
                  <a:lnTo>
                    <a:pt x="800" y="1150"/>
                  </a:lnTo>
                  <a:lnTo>
                    <a:pt x="800" y="1144"/>
                  </a:lnTo>
                  <a:lnTo>
                    <a:pt x="801" y="1141"/>
                  </a:lnTo>
                  <a:lnTo>
                    <a:pt x="801" y="1137"/>
                  </a:lnTo>
                  <a:lnTo>
                    <a:pt x="800" y="1134"/>
                  </a:lnTo>
                  <a:lnTo>
                    <a:pt x="800" y="1128"/>
                  </a:lnTo>
                  <a:lnTo>
                    <a:pt x="799" y="1123"/>
                  </a:lnTo>
                  <a:lnTo>
                    <a:pt x="799" y="1121"/>
                  </a:lnTo>
                  <a:lnTo>
                    <a:pt x="799" y="1114"/>
                  </a:lnTo>
                  <a:lnTo>
                    <a:pt x="798" y="1110"/>
                  </a:lnTo>
                  <a:lnTo>
                    <a:pt x="796" y="1108"/>
                  </a:lnTo>
                  <a:lnTo>
                    <a:pt x="794" y="1107"/>
                  </a:lnTo>
                  <a:lnTo>
                    <a:pt x="792" y="1107"/>
                  </a:lnTo>
                  <a:lnTo>
                    <a:pt x="790" y="1107"/>
                  </a:lnTo>
                  <a:lnTo>
                    <a:pt x="790" y="1109"/>
                  </a:lnTo>
                  <a:lnTo>
                    <a:pt x="789" y="1111"/>
                  </a:lnTo>
                  <a:lnTo>
                    <a:pt x="787" y="1110"/>
                  </a:lnTo>
                  <a:lnTo>
                    <a:pt x="786" y="1108"/>
                  </a:lnTo>
                  <a:lnTo>
                    <a:pt x="785" y="1106"/>
                  </a:lnTo>
                  <a:lnTo>
                    <a:pt x="781" y="1096"/>
                  </a:lnTo>
                  <a:lnTo>
                    <a:pt x="781" y="1092"/>
                  </a:lnTo>
                  <a:lnTo>
                    <a:pt x="780" y="1089"/>
                  </a:lnTo>
                  <a:lnTo>
                    <a:pt x="779" y="1087"/>
                  </a:lnTo>
                  <a:lnTo>
                    <a:pt x="778" y="1086"/>
                  </a:lnTo>
                  <a:lnTo>
                    <a:pt x="775" y="1083"/>
                  </a:lnTo>
                  <a:lnTo>
                    <a:pt x="773" y="1081"/>
                  </a:lnTo>
                  <a:lnTo>
                    <a:pt x="773" y="1081"/>
                  </a:lnTo>
                  <a:lnTo>
                    <a:pt x="772" y="1081"/>
                  </a:lnTo>
                  <a:lnTo>
                    <a:pt x="770" y="1081"/>
                  </a:lnTo>
                  <a:lnTo>
                    <a:pt x="768" y="1080"/>
                  </a:lnTo>
                  <a:lnTo>
                    <a:pt x="767" y="1077"/>
                  </a:lnTo>
                  <a:lnTo>
                    <a:pt x="767" y="1076"/>
                  </a:lnTo>
                  <a:lnTo>
                    <a:pt x="764" y="1075"/>
                  </a:lnTo>
                  <a:lnTo>
                    <a:pt x="762" y="1076"/>
                  </a:lnTo>
                  <a:lnTo>
                    <a:pt x="761" y="1078"/>
                  </a:lnTo>
                  <a:lnTo>
                    <a:pt x="760" y="1079"/>
                  </a:lnTo>
                  <a:lnTo>
                    <a:pt x="759" y="1081"/>
                  </a:lnTo>
                  <a:lnTo>
                    <a:pt x="757" y="1085"/>
                  </a:lnTo>
                  <a:lnTo>
                    <a:pt x="755" y="1086"/>
                  </a:lnTo>
                  <a:lnTo>
                    <a:pt x="754" y="1086"/>
                  </a:lnTo>
                  <a:lnTo>
                    <a:pt x="750" y="1082"/>
                  </a:lnTo>
                  <a:lnTo>
                    <a:pt x="748" y="1081"/>
                  </a:lnTo>
                  <a:lnTo>
                    <a:pt x="744" y="1082"/>
                  </a:lnTo>
                  <a:lnTo>
                    <a:pt x="740" y="1081"/>
                  </a:lnTo>
                  <a:lnTo>
                    <a:pt x="738" y="1081"/>
                  </a:lnTo>
                  <a:lnTo>
                    <a:pt x="734" y="1078"/>
                  </a:lnTo>
                  <a:lnTo>
                    <a:pt x="733" y="1078"/>
                  </a:lnTo>
                  <a:lnTo>
                    <a:pt x="727" y="1080"/>
                  </a:lnTo>
                  <a:lnTo>
                    <a:pt x="726" y="1081"/>
                  </a:lnTo>
                  <a:lnTo>
                    <a:pt x="725" y="1081"/>
                  </a:lnTo>
                  <a:lnTo>
                    <a:pt x="724" y="1080"/>
                  </a:lnTo>
                  <a:lnTo>
                    <a:pt x="723" y="1079"/>
                  </a:lnTo>
                  <a:lnTo>
                    <a:pt x="723" y="1079"/>
                  </a:lnTo>
                  <a:lnTo>
                    <a:pt x="724" y="1077"/>
                  </a:lnTo>
                  <a:lnTo>
                    <a:pt x="724" y="1076"/>
                  </a:lnTo>
                  <a:lnTo>
                    <a:pt x="724" y="1075"/>
                  </a:lnTo>
                  <a:lnTo>
                    <a:pt x="726" y="1072"/>
                  </a:lnTo>
                  <a:lnTo>
                    <a:pt x="732" y="1067"/>
                  </a:lnTo>
                  <a:lnTo>
                    <a:pt x="731" y="1064"/>
                  </a:lnTo>
                  <a:lnTo>
                    <a:pt x="729" y="1059"/>
                  </a:lnTo>
                  <a:lnTo>
                    <a:pt x="729" y="1057"/>
                  </a:lnTo>
                  <a:lnTo>
                    <a:pt x="727" y="1056"/>
                  </a:lnTo>
                  <a:lnTo>
                    <a:pt x="725" y="1057"/>
                  </a:lnTo>
                  <a:lnTo>
                    <a:pt x="719" y="1061"/>
                  </a:lnTo>
                  <a:lnTo>
                    <a:pt x="718" y="1061"/>
                  </a:lnTo>
                  <a:lnTo>
                    <a:pt x="718" y="1059"/>
                  </a:lnTo>
                  <a:lnTo>
                    <a:pt x="718" y="1055"/>
                  </a:lnTo>
                  <a:lnTo>
                    <a:pt x="720" y="1054"/>
                  </a:lnTo>
                  <a:lnTo>
                    <a:pt x="722" y="1052"/>
                  </a:lnTo>
                  <a:lnTo>
                    <a:pt x="725" y="1050"/>
                  </a:lnTo>
                  <a:lnTo>
                    <a:pt x="725" y="1049"/>
                  </a:lnTo>
                  <a:lnTo>
                    <a:pt x="725" y="1048"/>
                  </a:lnTo>
                  <a:lnTo>
                    <a:pt x="721" y="1049"/>
                  </a:lnTo>
                  <a:lnTo>
                    <a:pt x="720" y="1048"/>
                  </a:lnTo>
                  <a:lnTo>
                    <a:pt x="718" y="1044"/>
                  </a:lnTo>
                  <a:lnTo>
                    <a:pt x="716" y="1043"/>
                  </a:lnTo>
                  <a:lnTo>
                    <a:pt x="715" y="1042"/>
                  </a:lnTo>
                  <a:lnTo>
                    <a:pt x="710" y="1044"/>
                  </a:lnTo>
                  <a:lnTo>
                    <a:pt x="704" y="1047"/>
                  </a:lnTo>
                  <a:lnTo>
                    <a:pt x="698" y="1050"/>
                  </a:lnTo>
                  <a:lnTo>
                    <a:pt x="698" y="1053"/>
                  </a:lnTo>
                  <a:lnTo>
                    <a:pt x="697" y="1053"/>
                  </a:lnTo>
                  <a:lnTo>
                    <a:pt x="696" y="1055"/>
                  </a:lnTo>
                  <a:lnTo>
                    <a:pt x="695" y="1056"/>
                  </a:lnTo>
                  <a:lnTo>
                    <a:pt x="694" y="1056"/>
                  </a:lnTo>
                  <a:lnTo>
                    <a:pt x="692" y="1057"/>
                  </a:lnTo>
                  <a:lnTo>
                    <a:pt x="691" y="1056"/>
                  </a:lnTo>
                  <a:lnTo>
                    <a:pt x="686" y="1054"/>
                  </a:lnTo>
                  <a:lnTo>
                    <a:pt x="681" y="1053"/>
                  </a:lnTo>
                  <a:lnTo>
                    <a:pt x="680" y="1053"/>
                  </a:lnTo>
                  <a:lnTo>
                    <a:pt x="674" y="1051"/>
                  </a:lnTo>
                  <a:lnTo>
                    <a:pt x="674" y="1051"/>
                  </a:lnTo>
                  <a:lnTo>
                    <a:pt x="673" y="1049"/>
                  </a:lnTo>
                  <a:lnTo>
                    <a:pt x="671" y="1047"/>
                  </a:lnTo>
                  <a:lnTo>
                    <a:pt x="669" y="1047"/>
                  </a:lnTo>
                  <a:lnTo>
                    <a:pt x="664" y="1050"/>
                  </a:lnTo>
                  <a:lnTo>
                    <a:pt x="659" y="1053"/>
                  </a:lnTo>
                  <a:lnTo>
                    <a:pt x="656" y="1056"/>
                  </a:lnTo>
                  <a:lnTo>
                    <a:pt x="653" y="1059"/>
                  </a:lnTo>
                  <a:lnTo>
                    <a:pt x="650" y="1059"/>
                  </a:lnTo>
                  <a:lnTo>
                    <a:pt x="650" y="1061"/>
                  </a:lnTo>
                  <a:lnTo>
                    <a:pt x="649" y="1063"/>
                  </a:lnTo>
                  <a:lnTo>
                    <a:pt x="647" y="1065"/>
                  </a:lnTo>
                  <a:lnTo>
                    <a:pt x="642" y="1068"/>
                  </a:lnTo>
                  <a:lnTo>
                    <a:pt x="639" y="1069"/>
                  </a:lnTo>
                  <a:lnTo>
                    <a:pt x="629" y="1070"/>
                  </a:lnTo>
                  <a:lnTo>
                    <a:pt x="626" y="1072"/>
                  </a:lnTo>
                  <a:lnTo>
                    <a:pt x="625" y="1073"/>
                  </a:lnTo>
                  <a:lnTo>
                    <a:pt x="623" y="1077"/>
                  </a:lnTo>
                  <a:lnTo>
                    <a:pt x="622" y="1080"/>
                  </a:lnTo>
                  <a:lnTo>
                    <a:pt x="619" y="1082"/>
                  </a:lnTo>
                  <a:lnTo>
                    <a:pt x="614" y="1086"/>
                  </a:lnTo>
                  <a:lnTo>
                    <a:pt x="608" y="1089"/>
                  </a:lnTo>
                  <a:lnTo>
                    <a:pt x="607" y="1091"/>
                  </a:lnTo>
                  <a:lnTo>
                    <a:pt x="606" y="1092"/>
                  </a:lnTo>
                  <a:lnTo>
                    <a:pt x="608" y="1092"/>
                  </a:lnTo>
                  <a:lnTo>
                    <a:pt x="608" y="1093"/>
                  </a:lnTo>
                  <a:lnTo>
                    <a:pt x="608" y="1094"/>
                  </a:lnTo>
                  <a:lnTo>
                    <a:pt x="607" y="1096"/>
                  </a:lnTo>
                  <a:lnTo>
                    <a:pt x="603" y="1098"/>
                  </a:lnTo>
                  <a:lnTo>
                    <a:pt x="601" y="1100"/>
                  </a:lnTo>
                  <a:lnTo>
                    <a:pt x="599" y="1100"/>
                  </a:lnTo>
                  <a:lnTo>
                    <a:pt x="597" y="1100"/>
                  </a:lnTo>
                  <a:lnTo>
                    <a:pt x="595" y="1100"/>
                  </a:lnTo>
                  <a:lnTo>
                    <a:pt x="594" y="1100"/>
                  </a:lnTo>
                  <a:lnTo>
                    <a:pt x="593" y="1100"/>
                  </a:lnTo>
                  <a:lnTo>
                    <a:pt x="591" y="1101"/>
                  </a:lnTo>
                  <a:lnTo>
                    <a:pt x="589" y="1101"/>
                  </a:lnTo>
                  <a:lnTo>
                    <a:pt x="586" y="1103"/>
                  </a:lnTo>
                  <a:lnTo>
                    <a:pt x="583" y="1103"/>
                  </a:lnTo>
                  <a:lnTo>
                    <a:pt x="581" y="1103"/>
                  </a:lnTo>
                  <a:lnTo>
                    <a:pt x="577" y="1103"/>
                  </a:lnTo>
                  <a:lnTo>
                    <a:pt x="575" y="1103"/>
                  </a:lnTo>
                  <a:lnTo>
                    <a:pt x="575" y="1101"/>
                  </a:lnTo>
                  <a:lnTo>
                    <a:pt x="575" y="1097"/>
                  </a:lnTo>
                  <a:lnTo>
                    <a:pt x="573" y="1096"/>
                  </a:lnTo>
                  <a:lnTo>
                    <a:pt x="570" y="1095"/>
                  </a:lnTo>
                  <a:lnTo>
                    <a:pt x="566" y="1093"/>
                  </a:lnTo>
                  <a:lnTo>
                    <a:pt x="564" y="1092"/>
                  </a:lnTo>
                  <a:lnTo>
                    <a:pt x="563" y="1091"/>
                  </a:lnTo>
                  <a:lnTo>
                    <a:pt x="562" y="1091"/>
                  </a:lnTo>
                  <a:lnTo>
                    <a:pt x="559" y="1093"/>
                  </a:lnTo>
                  <a:lnTo>
                    <a:pt x="557" y="1095"/>
                  </a:lnTo>
                  <a:lnTo>
                    <a:pt x="555" y="1095"/>
                  </a:lnTo>
                  <a:lnTo>
                    <a:pt x="553" y="1094"/>
                  </a:lnTo>
                  <a:lnTo>
                    <a:pt x="551" y="1093"/>
                  </a:lnTo>
                  <a:lnTo>
                    <a:pt x="545" y="1091"/>
                  </a:lnTo>
                  <a:lnTo>
                    <a:pt x="543" y="1091"/>
                  </a:lnTo>
                  <a:lnTo>
                    <a:pt x="538" y="1091"/>
                  </a:lnTo>
                  <a:lnTo>
                    <a:pt x="534" y="1091"/>
                  </a:lnTo>
                  <a:lnTo>
                    <a:pt x="533" y="1091"/>
                  </a:lnTo>
                  <a:lnTo>
                    <a:pt x="533" y="1090"/>
                  </a:lnTo>
                  <a:lnTo>
                    <a:pt x="534" y="1088"/>
                  </a:lnTo>
                  <a:lnTo>
                    <a:pt x="534" y="1086"/>
                  </a:lnTo>
                  <a:lnTo>
                    <a:pt x="534" y="1085"/>
                  </a:lnTo>
                  <a:lnTo>
                    <a:pt x="529" y="1084"/>
                  </a:lnTo>
                  <a:lnTo>
                    <a:pt x="526" y="1083"/>
                  </a:lnTo>
                  <a:lnTo>
                    <a:pt x="522" y="1083"/>
                  </a:lnTo>
                  <a:lnTo>
                    <a:pt x="519" y="1083"/>
                  </a:lnTo>
                  <a:lnTo>
                    <a:pt x="516" y="1085"/>
                  </a:lnTo>
                  <a:lnTo>
                    <a:pt x="515" y="1087"/>
                  </a:lnTo>
                  <a:lnTo>
                    <a:pt x="512" y="1088"/>
                  </a:lnTo>
                  <a:lnTo>
                    <a:pt x="508" y="1090"/>
                  </a:lnTo>
                  <a:lnTo>
                    <a:pt x="506" y="1092"/>
                  </a:lnTo>
                  <a:lnTo>
                    <a:pt x="503" y="1096"/>
                  </a:lnTo>
                  <a:lnTo>
                    <a:pt x="499" y="1100"/>
                  </a:lnTo>
                  <a:lnTo>
                    <a:pt x="496" y="1105"/>
                  </a:lnTo>
                  <a:lnTo>
                    <a:pt x="494" y="1108"/>
                  </a:lnTo>
                  <a:lnTo>
                    <a:pt x="491" y="1111"/>
                  </a:lnTo>
                  <a:lnTo>
                    <a:pt x="489" y="1113"/>
                  </a:lnTo>
                  <a:lnTo>
                    <a:pt x="487" y="1119"/>
                  </a:lnTo>
                  <a:lnTo>
                    <a:pt x="485" y="1117"/>
                  </a:lnTo>
                  <a:lnTo>
                    <a:pt x="483" y="1114"/>
                  </a:lnTo>
                  <a:lnTo>
                    <a:pt x="483" y="1111"/>
                  </a:lnTo>
                  <a:lnTo>
                    <a:pt x="485" y="1102"/>
                  </a:lnTo>
                  <a:lnTo>
                    <a:pt x="486" y="1098"/>
                  </a:lnTo>
                  <a:lnTo>
                    <a:pt x="485" y="1097"/>
                  </a:lnTo>
                  <a:lnTo>
                    <a:pt x="484" y="1094"/>
                  </a:lnTo>
                  <a:lnTo>
                    <a:pt x="483" y="1092"/>
                  </a:lnTo>
                  <a:lnTo>
                    <a:pt x="479" y="1091"/>
                  </a:lnTo>
                  <a:lnTo>
                    <a:pt x="477" y="1091"/>
                  </a:lnTo>
                  <a:lnTo>
                    <a:pt x="475" y="1092"/>
                  </a:lnTo>
                  <a:lnTo>
                    <a:pt x="474" y="1093"/>
                  </a:lnTo>
                  <a:lnTo>
                    <a:pt x="473" y="1094"/>
                  </a:lnTo>
                  <a:lnTo>
                    <a:pt x="468" y="1095"/>
                  </a:lnTo>
                  <a:lnTo>
                    <a:pt x="463" y="1096"/>
                  </a:lnTo>
                  <a:lnTo>
                    <a:pt x="462" y="1097"/>
                  </a:lnTo>
                  <a:lnTo>
                    <a:pt x="462" y="1097"/>
                  </a:lnTo>
                  <a:lnTo>
                    <a:pt x="462" y="1098"/>
                  </a:lnTo>
                  <a:lnTo>
                    <a:pt x="460" y="1098"/>
                  </a:lnTo>
                  <a:lnTo>
                    <a:pt x="456" y="1098"/>
                  </a:lnTo>
                  <a:lnTo>
                    <a:pt x="454" y="1098"/>
                  </a:lnTo>
                  <a:lnTo>
                    <a:pt x="449" y="1100"/>
                  </a:lnTo>
                  <a:lnTo>
                    <a:pt x="447" y="1100"/>
                  </a:lnTo>
                  <a:lnTo>
                    <a:pt x="444" y="1100"/>
                  </a:lnTo>
                  <a:lnTo>
                    <a:pt x="442" y="1100"/>
                  </a:lnTo>
                  <a:lnTo>
                    <a:pt x="436" y="1100"/>
                  </a:lnTo>
                  <a:lnTo>
                    <a:pt x="432" y="1100"/>
                  </a:lnTo>
                  <a:lnTo>
                    <a:pt x="428" y="1097"/>
                  </a:lnTo>
                  <a:lnTo>
                    <a:pt x="425" y="1095"/>
                  </a:lnTo>
                  <a:lnTo>
                    <a:pt x="422" y="1094"/>
                  </a:lnTo>
                  <a:lnTo>
                    <a:pt x="419" y="1093"/>
                  </a:lnTo>
                  <a:lnTo>
                    <a:pt x="418" y="1091"/>
                  </a:lnTo>
                  <a:lnTo>
                    <a:pt x="417" y="1091"/>
                  </a:lnTo>
                  <a:lnTo>
                    <a:pt x="414" y="1091"/>
                  </a:lnTo>
                  <a:lnTo>
                    <a:pt x="412" y="1091"/>
                  </a:lnTo>
                  <a:lnTo>
                    <a:pt x="411" y="1096"/>
                  </a:lnTo>
                  <a:lnTo>
                    <a:pt x="411" y="1096"/>
                  </a:lnTo>
                  <a:lnTo>
                    <a:pt x="408" y="1097"/>
                  </a:lnTo>
                  <a:lnTo>
                    <a:pt x="406" y="1096"/>
                  </a:lnTo>
                  <a:lnTo>
                    <a:pt x="402" y="1093"/>
                  </a:lnTo>
                  <a:lnTo>
                    <a:pt x="401" y="1091"/>
                  </a:lnTo>
                  <a:lnTo>
                    <a:pt x="400" y="1090"/>
                  </a:lnTo>
                  <a:lnTo>
                    <a:pt x="398" y="1091"/>
                  </a:lnTo>
                  <a:lnTo>
                    <a:pt x="397" y="1094"/>
                  </a:lnTo>
                  <a:lnTo>
                    <a:pt x="397" y="1096"/>
                  </a:lnTo>
                  <a:lnTo>
                    <a:pt x="395" y="1097"/>
                  </a:lnTo>
                  <a:lnTo>
                    <a:pt x="393" y="1097"/>
                  </a:lnTo>
                  <a:lnTo>
                    <a:pt x="392" y="1094"/>
                  </a:lnTo>
                  <a:lnTo>
                    <a:pt x="390" y="1090"/>
                  </a:lnTo>
                  <a:lnTo>
                    <a:pt x="387" y="1086"/>
                  </a:lnTo>
                  <a:lnTo>
                    <a:pt x="385" y="1084"/>
                  </a:lnTo>
                  <a:lnTo>
                    <a:pt x="376" y="1084"/>
                  </a:lnTo>
                  <a:lnTo>
                    <a:pt x="370" y="1083"/>
                  </a:lnTo>
                  <a:lnTo>
                    <a:pt x="367" y="1083"/>
                  </a:lnTo>
                  <a:lnTo>
                    <a:pt x="366" y="1081"/>
                  </a:lnTo>
                  <a:lnTo>
                    <a:pt x="367" y="1077"/>
                  </a:lnTo>
                  <a:lnTo>
                    <a:pt x="369" y="1074"/>
                  </a:lnTo>
                  <a:lnTo>
                    <a:pt x="369" y="1073"/>
                  </a:lnTo>
                  <a:lnTo>
                    <a:pt x="367" y="1072"/>
                  </a:lnTo>
                  <a:lnTo>
                    <a:pt x="365" y="1072"/>
                  </a:lnTo>
                  <a:lnTo>
                    <a:pt x="359" y="1074"/>
                  </a:lnTo>
                  <a:lnTo>
                    <a:pt x="357" y="1074"/>
                  </a:lnTo>
                  <a:lnTo>
                    <a:pt x="356" y="1074"/>
                  </a:lnTo>
                  <a:lnTo>
                    <a:pt x="354" y="1073"/>
                  </a:lnTo>
                  <a:lnTo>
                    <a:pt x="353" y="1072"/>
                  </a:lnTo>
                  <a:lnTo>
                    <a:pt x="352" y="1070"/>
                  </a:lnTo>
                  <a:lnTo>
                    <a:pt x="346" y="1067"/>
                  </a:lnTo>
                  <a:lnTo>
                    <a:pt x="345" y="1065"/>
                  </a:lnTo>
                  <a:lnTo>
                    <a:pt x="342" y="1063"/>
                  </a:lnTo>
                  <a:lnTo>
                    <a:pt x="339" y="1061"/>
                  </a:lnTo>
                  <a:lnTo>
                    <a:pt x="337" y="1057"/>
                  </a:lnTo>
                  <a:lnTo>
                    <a:pt x="335" y="1052"/>
                  </a:lnTo>
                  <a:lnTo>
                    <a:pt x="335" y="1050"/>
                  </a:lnTo>
                  <a:lnTo>
                    <a:pt x="332" y="1049"/>
                  </a:lnTo>
                  <a:lnTo>
                    <a:pt x="329" y="1048"/>
                  </a:lnTo>
                  <a:lnTo>
                    <a:pt x="324" y="1050"/>
                  </a:lnTo>
                  <a:lnTo>
                    <a:pt x="321" y="1051"/>
                  </a:lnTo>
                  <a:lnTo>
                    <a:pt x="318" y="1051"/>
                  </a:lnTo>
                  <a:lnTo>
                    <a:pt x="314" y="1047"/>
                  </a:lnTo>
                  <a:lnTo>
                    <a:pt x="311" y="1042"/>
                  </a:lnTo>
                  <a:lnTo>
                    <a:pt x="307" y="1038"/>
                  </a:lnTo>
                  <a:lnTo>
                    <a:pt x="304" y="1035"/>
                  </a:lnTo>
                  <a:lnTo>
                    <a:pt x="300" y="1035"/>
                  </a:lnTo>
                  <a:lnTo>
                    <a:pt x="295" y="1033"/>
                  </a:lnTo>
                  <a:lnTo>
                    <a:pt x="288" y="1028"/>
                  </a:lnTo>
                  <a:lnTo>
                    <a:pt x="283" y="1024"/>
                  </a:lnTo>
                  <a:lnTo>
                    <a:pt x="275" y="1019"/>
                  </a:lnTo>
                  <a:lnTo>
                    <a:pt x="272" y="1017"/>
                  </a:lnTo>
                  <a:lnTo>
                    <a:pt x="272" y="1016"/>
                  </a:lnTo>
                  <a:lnTo>
                    <a:pt x="271" y="1012"/>
                  </a:lnTo>
                  <a:lnTo>
                    <a:pt x="269" y="1010"/>
                  </a:lnTo>
                  <a:lnTo>
                    <a:pt x="263" y="1008"/>
                  </a:lnTo>
                  <a:lnTo>
                    <a:pt x="256" y="1007"/>
                  </a:lnTo>
                  <a:lnTo>
                    <a:pt x="249" y="1009"/>
                  </a:lnTo>
                  <a:lnTo>
                    <a:pt x="244" y="1018"/>
                  </a:lnTo>
                  <a:lnTo>
                    <a:pt x="241" y="1020"/>
                  </a:lnTo>
                  <a:lnTo>
                    <a:pt x="239" y="1020"/>
                  </a:lnTo>
                  <a:lnTo>
                    <a:pt x="238" y="1018"/>
                  </a:lnTo>
                  <a:lnTo>
                    <a:pt x="236" y="1016"/>
                  </a:lnTo>
                  <a:lnTo>
                    <a:pt x="235" y="1013"/>
                  </a:lnTo>
                  <a:lnTo>
                    <a:pt x="232" y="1011"/>
                  </a:lnTo>
                  <a:lnTo>
                    <a:pt x="228" y="1009"/>
                  </a:lnTo>
                  <a:lnTo>
                    <a:pt x="226" y="1006"/>
                  </a:lnTo>
                  <a:lnTo>
                    <a:pt x="224" y="1005"/>
                  </a:lnTo>
                  <a:lnTo>
                    <a:pt x="221" y="1004"/>
                  </a:lnTo>
                  <a:lnTo>
                    <a:pt x="217" y="1003"/>
                  </a:lnTo>
                  <a:lnTo>
                    <a:pt x="213" y="1001"/>
                  </a:lnTo>
                  <a:lnTo>
                    <a:pt x="210" y="1001"/>
                  </a:lnTo>
                  <a:lnTo>
                    <a:pt x="210" y="1000"/>
                  </a:lnTo>
                  <a:lnTo>
                    <a:pt x="211" y="996"/>
                  </a:lnTo>
                  <a:lnTo>
                    <a:pt x="210" y="994"/>
                  </a:lnTo>
                  <a:lnTo>
                    <a:pt x="209" y="993"/>
                  </a:lnTo>
                  <a:lnTo>
                    <a:pt x="206" y="993"/>
                  </a:lnTo>
                  <a:lnTo>
                    <a:pt x="202" y="989"/>
                  </a:lnTo>
                  <a:lnTo>
                    <a:pt x="202" y="988"/>
                  </a:lnTo>
                  <a:lnTo>
                    <a:pt x="200" y="988"/>
                  </a:lnTo>
                  <a:lnTo>
                    <a:pt x="197" y="986"/>
                  </a:lnTo>
                  <a:lnTo>
                    <a:pt x="193" y="986"/>
                  </a:lnTo>
                  <a:lnTo>
                    <a:pt x="191" y="987"/>
                  </a:lnTo>
                  <a:lnTo>
                    <a:pt x="188" y="985"/>
                  </a:lnTo>
                  <a:lnTo>
                    <a:pt x="185" y="982"/>
                  </a:lnTo>
                  <a:lnTo>
                    <a:pt x="184" y="982"/>
                  </a:lnTo>
                  <a:lnTo>
                    <a:pt x="183" y="981"/>
                  </a:lnTo>
                  <a:lnTo>
                    <a:pt x="180" y="976"/>
                  </a:lnTo>
                  <a:lnTo>
                    <a:pt x="176" y="970"/>
                  </a:lnTo>
                  <a:lnTo>
                    <a:pt x="173" y="969"/>
                  </a:lnTo>
                  <a:lnTo>
                    <a:pt x="173" y="970"/>
                  </a:lnTo>
                  <a:lnTo>
                    <a:pt x="172" y="973"/>
                  </a:lnTo>
                  <a:lnTo>
                    <a:pt x="170" y="973"/>
                  </a:lnTo>
                  <a:lnTo>
                    <a:pt x="169" y="973"/>
                  </a:lnTo>
                  <a:lnTo>
                    <a:pt x="167" y="974"/>
                  </a:lnTo>
                  <a:lnTo>
                    <a:pt x="165" y="974"/>
                  </a:lnTo>
                  <a:lnTo>
                    <a:pt x="164" y="974"/>
                  </a:lnTo>
                  <a:lnTo>
                    <a:pt x="164" y="973"/>
                  </a:lnTo>
                  <a:lnTo>
                    <a:pt x="164" y="969"/>
                  </a:lnTo>
                  <a:lnTo>
                    <a:pt x="164" y="967"/>
                  </a:lnTo>
                  <a:lnTo>
                    <a:pt x="164" y="965"/>
                  </a:lnTo>
                  <a:lnTo>
                    <a:pt x="166" y="962"/>
                  </a:lnTo>
                  <a:lnTo>
                    <a:pt x="164" y="960"/>
                  </a:lnTo>
                  <a:lnTo>
                    <a:pt x="162" y="957"/>
                  </a:lnTo>
                  <a:lnTo>
                    <a:pt x="162" y="955"/>
                  </a:lnTo>
                  <a:lnTo>
                    <a:pt x="163" y="952"/>
                  </a:lnTo>
                  <a:lnTo>
                    <a:pt x="164" y="949"/>
                  </a:lnTo>
                  <a:lnTo>
                    <a:pt x="164" y="948"/>
                  </a:lnTo>
                  <a:lnTo>
                    <a:pt x="162" y="947"/>
                  </a:lnTo>
                  <a:lnTo>
                    <a:pt x="156" y="940"/>
                  </a:lnTo>
                  <a:lnTo>
                    <a:pt x="156" y="939"/>
                  </a:lnTo>
                  <a:lnTo>
                    <a:pt x="155" y="937"/>
                  </a:lnTo>
                  <a:lnTo>
                    <a:pt x="154" y="933"/>
                  </a:lnTo>
                  <a:lnTo>
                    <a:pt x="154" y="930"/>
                  </a:lnTo>
                  <a:lnTo>
                    <a:pt x="153" y="928"/>
                  </a:lnTo>
                  <a:lnTo>
                    <a:pt x="153" y="927"/>
                  </a:lnTo>
                  <a:lnTo>
                    <a:pt x="153" y="927"/>
                  </a:lnTo>
                  <a:lnTo>
                    <a:pt x="157" y="926"/>
                  </a:lnTo>
                  <a:lnTo>
                    <a:pt x="161" y="926"/>
                  </a:lnTo>
                  <a:lnTo>
                    <a:pt x="162" y="925"/>
                  </a:lnTo>
                  <a:lnTo>
                    <a:pt x="164" y="927"/>
                  </a:lnTo>
                  <a:lnTo>
                    <a:pt x="164" y="929"/>
                  </a:lnTo>
                  <a:lnTo>
                    <a:pt x="165" y="930"/>
                  </a:lnTo>
                  <a:lnTo>
                    <a:pt x="167" y="932"/>
                  </a:lnTo>
                  <a:lnTo>
                    <a:pt x="170" y="934"/>
                  </a:lnTo>
                  <a:lnTo>
                    <a:pt x="172" y="934"/>
                  </a:lnTo>
                  <a:lnTo>
                    <a:pt x="175" y="933"/>
                  </a:lnTo>
                  <a:lnTo>
                    <a:pt x="176" y="930"/>
                  </a:lnTo>
                  <a:lnTo>
                    <a:pt x="178" y="929"/>
                  </a:lnTo>
                  <a:lnTo>
                    <a:pt x="180" y="929"/>
                  </a:lnTo>
                  <a:lnTo>
                    <a:pt x="180" y="929"/>
                  </a:lnTo>
                  <a:lnTo>
                    <a:pt x="179" y="927"/>
                  </a:lnTo>
                  <a:lnTo>
                    <a:pt x="180" y="921"/>
                  </a:lnTo>
                  <a:lnTo>
                    <a:pt x="180" y="919"/>
                  </a:lnTo>
                  <a:lnTo>
                    <a:pt x="179" y="918"/>
                  </a:lnTo>
                  <a:lnTo>
                    <a:pt x="179" y="915"/>
                  </a:lnTo>
                  <a:lnTo>
                    <a:pt x="179" y="912"/>
                  </a:lnTo>
                  <a:lnTo>
                    <a:pt x="177" y="910"/>
                  </a:lnTo>
                  <a:lnTo>
                    <a:pt x="176" y="909"/>
                  </a:lnTo>
                  <a:lnTo>
                    <a:pt x="175" y="908"/>
                  </a:lnTo>
                  <a:lnTo>
                    <a:pt x="176" y="906"/>
                  </a:lnTo>
                  <a:lnTo>
                    <a:pt x="176" y="903"/>
                  </a:lnTo>
                  <a:lnTo>
                    <a:pt x="176" y="902"/>
                  </a:lnTo>
                  <a:lnTo>
                    <a:pt x="176" y="902"/>
                  </a:lnTo>
                  <a:lnTo>
                    <a:pt x="175" y="901"/>
                  </a:lnTo>
                  <a:lnTo>
                    <a:pt x="173" y="899"/>
                  </a:lnTo>
                  <a:lnTo>
                    <a:pt x="170" y="897"/>
                  </a:lnTo>
                  <a:lnTo>
                    <a:pt x="170" y="896"/>
                  </a:lnTo>
                  <a:lnTo>
                    <a:pt x="168" y="894"/>
                  </a:lnTo>
                  <a:lnTo>
                    <a:pt x="166" y="891"/>
                  </a:lnTo>
                  <a:lnTo>
                    <a:pt x="165" y="886"/>
                  </a:lnTo>
                  <a:lnTo>
                    <a:pt x="165" y="880"/>
                  </a:lnTo>
                  <a:lnTo>
                    <a:pt x="165" y="877"/>
                  </a:lnTo>
                  <a:lnTo>
                    <a:pt x="164" y="872"/>
                  </a:lnTo>
                  <a:lnTo>
                    <a:pt x="164" y="870"/>
                  </a:lnTo>
                  <a:lnTo>
                    <a:pt x="164" y="869"/>
                  </a:lnTo>
                  <a:lnTo>
                    <a:pt x="170" y="865"/>
                  </a:lnTo>
                  <a:lnTo>
                    <a:pt x="171" y="863"/>
                  </a:lnTo>
                  <a:lnTo>
                    <a:pt x="172" y="862"/>
                  </a:lnTo>
                  <a:lnTo>
                    <a:pt x="171" y="861"/>
                  </a:lnTo>
                  <a:lnTo>
                    <a:pt x="170" y="859"/>
                  </a:lnTo>
                  <a:lnTo>
                    <a:pt x="168" y="857"/>
                  </a:lnTo>
                  <a:lnTo>
                    <a:pt x="165" y="855"/>
                  </a:lnTo>
                  <a:lnTo>
                    <a:pt x="162" y="852"/>
                  </a:lnTo>
                  <a:lnTo>
                    <a:pt x="157" y="851"/>
                  </a:lnTo>
                  <a:lnTo>
                    <a:pt x="151" y="849"/>
                  </a:lnTo>
                  <a:lnTo>
                    <a:pt x="150" y="847"/>
                  </a:lnTo>
                  <a:lnTo>
                    <a:pt x="148" y="842"/>
                  </a:lnTo>
                  <a:lnTo>
                    <a:pt x="145" y="836"/>
                  </a:lnTo>
                  <a:lnTo>
                    <a:pt x="143" y="828"/>
                  </a:lnTo>
                  <a:lnTo>
                    <a:pt x="141" y="824"/>
                  </a:lnTo>
                  <a:lnTo>
                    <a:pt x="140" y="822"/>
                  </a:lnTo>
                  <a:lnTo>
                    <a:pt x="141" y="816"/>
                  </a:lnTo>
                  <a:lnTo>
                    <a:pt x="141" y="815"/>
                  </a:lnTo>
                  <a:lnTo>
                    <a:pt x="140" y="815"/>
                  </a:lnTo>
                  <a:lnTo>
                    <a:pt x="139" y="815"/>
                  </a:lnTo>
                  <a:lnTo>
                    <a:pt x="137" y="816"/>
                  </a:lnTo>
                  <a:lnTo>
                    <a:pt x="135" y="816"/>
                  </a:lnTo>
                  <a:lnTo>
                    <a:pt x="134" y="815"/>
                  </a:lnTo>
                  <a:lnTo>
                    <a:pt x="134" y="815"/>
                  </a:lnTo>
                  <a:lnTo>
                    <a:pt x="134" y="814"/>
                  </a:lnTo>
                  <a:lnTo>
                    <a:pt x="132" y="815"/>
                  </a:lnTo>
                  <a:lnTo>
                    <a:pt x="127" y="815"/>
                  </a:lnTo>
                  <a:lnTo>
                    <a:pt x="125" y="815"/>
                  </a:lnTo>
                  <a:lnTo>
                    <a:pt x="123" y="815"/>
                  </a:lnTo>
                  <a:lnTo>
                    <a:pt x="118" y="814"/>
                  </a:lnTo>
                  <a:lnTo>
                    <a:pt x="112" y="812"/>
                  </a:lnTo>
                  <a:lnTo>
                    <a:pt x="105" y="810"/>
                  </a:lnTo>
                  <a:lnTo>
                    <a:pt x="101" y="808"/>
                  </a:lnTo>
                  <a:lnTo>
                    <a:pt x="100" y="808"/>
                  </a:lnTo>
                  <a:lnTo>
                    <a:pt x="97" y="805"/>
                  </a:lnTo>
                  <a:lnTo>
                    <a:pt x="94" y="804"/>
                  </a:lnTo>
                  <a:lnTo>
                    <a:pt x="94" y="799"/>
                  </a:lnTo>
                  <a:lnTo>
                    <a:pt x="93" y="799"/>
                  </a:lnTo>
                  <a:lnTo>
                    <a:pt x="89" y="801"/>
                  </a:lnTo>
                  <a:lnTo>
                    <a:pt x="85" y="802"/>
                  </a:lnTo>
                  <a:lnTo>
                    <a:pt x="82" y="802"/>
                  </a:lnTo>
                  <a:lnTo>
                    <a:pt x="81" y="801"/>
                  </a:lnTo>
                  <a:lnTo>
                    <a:pt x="80" y="797"/>
                  </a:lnTo>
                  <a:lnTo>
                    <a:pt x="78" y="795"/>
                  </a:lnTo>
                  <a:lnTo>
                    <a:pt x="77" y="795"/>
                  </a:lnTo>
                  <a:lnTo>
                    <a:pt x="75" y="794"/>
                  </a:lnTo>
                  <a:lnTo>
                    <a:pt x="74" y="793"/>
                  </a:lnTo>
                  <a:lnTo>
                    <a:pt x="74" y="792"/>
                  </a:lnTo>
                  <a:lnTo>
                    <a:pt x="74" y="790"/>
                  </a:lnTo>
                  <a:lnTo>
                    <a:pt x="76" y="788"/>
                  </a:lnTo>
                  <a:lnTo>
                    <a:pt x="76" y="780"/>
                  </a:lnTo>
                  <a:lnTo>
                    <a:pt x="75" y="777"/>
                  </a:lnTo>
                  <a:lnTo>
                    <a:pt x="74" y="775"/>
                  </a:lnTo>
                  <a:lnTo>
                    <a:pt x="73" y="771"/>
                  </a:lnTo>
                  <a:lnTo>
                    <a:pt x="71" y="769"/>
                  </a:lnTo>
                  <a:lnTo>
                    <a:pt x="70" y="767"/>
                  </a:lnTo>
                  <a:lnTo>
                    <a:pt x="66" y="765"/>
                  </a:lnTo>
                  <a:lnTo>
                    <a:pt x="63" y="765"/>
                  </a:lnTo>
                  <a:lnTo>
                    <a:pt x="60" y="766"/>
                  </a:lnTo>
                  <a:lnTo>
                    <a:pt x="59" y="766"/>
                  </a:lnTo>
                  <a:lnTo>
                    <a:pt x="57" y="760"/>
                  </a:lnTo>
                  <a:lnTo>
                    <a:pt x="56" y="759"/>
                  </a:lnTo>
                  <a:lnTo>
                    <a:pt x="49" y="756"/>
                  </a:lnTo>
                  <a:lnTo>
                    <a:pt x="47" y="756"/>
                  </a:lnTo>
                  <a:lnTo>
                    <a:pt x="43" y="757"/>
                  </a:lnTo>
                  <a:lnTo>
                    <a:pt x="41" y="757"/>
                  </a:lnTo>
                  <a:lnTo>
                    <a:pt x="39" y="756"/>
                  </a:lnTo>
                  <a:lnTo>
                    <a:pt x="38" y="755"/>
                  </a:lnTo>
                  <a:lnTo>
                    <a:pt x="35" y="754"/>
                  </a:lnTo>
                  <a:lnTo>
                    <a:pt x="32" y="754"/>
                  </a:lnTo>
                  <a:lnTo>
                    <a:pt x="30" y="754"/>
                  </a:lnTo>
                  <a:lnTo>
                    <a:pt x="30" y="754"/>
                  </a:lnTo>
                  <a:lnTo>
                    <a:pt x="29" y="753"/>
                  </a:lnTo>
                  <a:lnTo>
                    <a:pt x="25" y="750"/>
                  </a:lnTo>
                  <a:lnTo>
                    <a:pt x="25" y="749"/>
                  </a:lnTo>
                  <a:lnTo>
                    <a:pt x="31" y="746"/>
                  </a:lnTo>
                  <a:lnTo>
                    <a:pt x="34" y="745"/>
                  </a:lnTo>
                  <a:lnTo>
                    <a:pt x="36" y="744"/>
                  </a:lnTo>
                  <a:lnTo>
                    <a:pt x="36" y="744"/>
                  </a:lnTo>
                  <a:lnTo>
                    <a:pt x="38" y="745"/>
                  </a:lnTo>
                  <a:lnTo>
                    <a:pt x="39" y="746"/>
                  </a:lnTo>
                  <a:lnTo>
                    <a:pt x="41" y="746"/>
                  </a:lnTo>
                  <a:lnTo>
                    <a:pt x="42" y="745"/>
                  </a:lnTo>
                  <a:lnTo>
                    <a:pt x="45" y="744"/>
                  </a:lnTo>
                  <a:lnTo>
                    <a:pt x="47" y="741"/>
                  </a:lnTo>
                  <a:lnTo>
                    <a:pt x="49" y="740"/>
                  </a:lnTo>
                  <a:lnTo>
                    <a:pt x="48" y="737"/>
                  </a:lnTo>
                  <a:lnTo>
                    <a:pt x="44" y="734"/>
                  </a:lnTo>
                  <a:lnTo>
                    <a:pt x="42" y="732"/>
                  </a:lnTo>
                  <a:lnTo>
                    <a:pt x="41" y="732"/>
                  </a:lnTo>
                  <a:lnTo>
                    <a:pt x="42" y="728"/>
                  </a:lnTo>
                  <a:lnTo>
                    <a:pt x="43" y="724"/>
                  </a:lnTo>
                  <a:lnTo>
                    <a:pt x="43" y="723"/>
                  </a:lnTo>
                  <a:lnTo>
                    <a:pt x="41" y="722"/>
                  </a:lnTo>
                  <a:lnTo>
                    <a:pt x="41" y="718"/>
                  </a:lnTo>
                  <a:lnTo>
                    <a:pt x="39" y="714"/>
                  </a:lnTo>
                  <a:lnTo>
                    <a:pt x="38" y="712"/>
                  </a:lnTo>
                  <a:lnTo>
                    <a:pt x="38" y="708"/>
                  </a:lnTo>
                  <a:lnTo>
                    <a:pt x="38" y="704"/>
                  </a:lnTo>
                  <a:lnTo>
                    <a:pt x="39" y="699"/>
                  </a:lnTo>
                  <a:lnTo>
                    <a:pt x="39" y="697"/>
                  </a:lnTo>
                  <a:lnTo>
                    <a:pt x="36" y="695"/>
                  </a:lnTo>
                  <a:lnTo>
                    <a:pt x="29" y="691"/>
                  </a:lnTo>
                  <a:lnTo>
                    <a:pt x="22" y="689"/>
                  </a:lnTo>
                  <a:lnTo>
                    <a:pt x="19" y="689"/>
                  </a:lnTo>
                  <a:lnTo>
                    <a:pt x="17" y="689"/>
                  </a:lnTo>
                  <a:lnTo>
                    <a:pt x="15" y="691"/>
                  </a:lnTo>
                  <a:lnTo>
                    <a:pt x="14" y="694"/>
                  </a:lnTo>
                  <a:lnTo>
                    <a:pt x="12" y="694"/>
                  </a:lnTo>
                  <a:lnTo>
                    <a:pt x="9" y="693"/>
                  </a:lnTo>
                  <a:lnTo>
                    <a:pt x="7" y="691"/>
                  </a:lnTo>
                  <a:lnTo>
                    <a:pt x="5" y="687"/>
                  </a:lnTo>
                  <a:lnTo>
                    <a:pt x="4" y="682"/>
                  </a:lnTo>
                  <a:lnTo>
                    <a:pt x="3" y="681"/>
                  </a:lnTo>
                  <a:lnTo>
                    <a:pt x="3" y="680"/>
                  </a:lnTo>
                  <a:lnTo>
                    <a:pt x="4" y="678"/>
                  </a:lnTo>
                  <a:lnTo>
                    <a:pt x="7" y="677"/>
                  </a:lnTo>
                  <a:lnTo>
                    <a:pt x="7" y="676"/>
                  </a:lnTo>
                  <a:lnTo>
                    <a:pt x="7" y="675"/>
                  </a:lnTo>
                  <a:lnTo>
                    <a:pt x="4" y="673"/>
                  </a:lnTo>
                  <a:lnTo>
                    <a:pt x="3" y="671"/>
                  </a:lnTo>
                  <a:lnTo>
                    <a:pt x="0" y="666"/>
                  </a:lnTo>
                  <a:lnTo>
                    <a:pt x="1" y="662"/>
                  </a:lnTo>
                  <a:lnTo>
                    <a:pt x="2" y="659"/>
                  </a:lnTo>
                  <a:lnTo>
                    <a:pt x="1" y="656"/>
                  </a:lnTo>
                  <a:lnTo>
                    <a:pt x="4" y="656"/>
                  </a:lnTo>
                  <a:lnTo>
                    <a:pt x="7" y="655"/>
                  </a:lnTo>
                  <a:lnTo>
                    <a:pt x="9" y="653"/>
                  </a:lnTo>
                  <a:lnTo>
                    <a:pt x="10" y="651"/>
                  </a:lnTo>
                  <a:lnTo>
                    <a:pt x="10" y="650"/>
                  </a:lnTo>
                  <a:lnTo>
                    <a:pt x="9" y="645"/>
                  </a:lnTo>
                  <a:lnTo>
                    <a:pt x="8" y="644"/>
                  </a:lnTo>
                  <a:lnTo>
                    <a:pt x="8" y="642"/>
                  </a:lnTo>
                  <a:lnTo>
                    <a:pt x="8" y="641"/>
                  </a:lnTo>
                  <a:lnTo>
                    <a:pt x="9" y="639"/>
                  </a:lnTo>
                  <a:lnTo>
                    <a:pt x="11" y="634"/>
                  </a:lnTo>
                  <a:lnTo>
                    <a:pt x="13" y="632"/>
                  </a:lnTo>
                  <a:lnTo>
                    <a:pt x="14" y="631"/>
                  </a:lnTo>
                  <a:lnTo>
                    <a:pt x="15" y="631"/>
                  </a:lnTo>
                  <a:lnTo>
                    <a:pt x="20" y="630"/>
                  </a:lnTo>
                  <a:lnTo>
                    <a:pt x="26" y="628"/>
                  </a:lnTo>
                  <a:lnTo>
                    <a:pt x="33" y="622"/>
                  </a:lnTo>
                  <a:lnTo>
                    <a:pt x="35" y="621"/>
                  </a:lnTo>
                  <a:lnTo>
                    <a:pt x="38" y="620"/>
                  </a:lnTo>
                  <a:lnTo>
                    <a:pt x="39" y="620"/>
                  </a:lnTo>
                  <a:lnTo>
                    <a:pt x="39" y="619"/>
                  </a:lnTo>
                  <a:lnTo>
                    <a:pt x="38" y="616"/>
                  </a:lnTo>
                  <a:lnTo>
                    <a:pt x="39" y="615"/>
                  </a:lnTo>
                  <a:lnTo>
                    <a:pt x="39" y="614"/>
                  </a:lnTo>
                  <a:lnTo>
                    <a:pt x="41" y="613"/>
                  </a:lnTo>
                  <a:lnTo>
                    <a:pt x="45" y="615"/>
                  </a:lnTo>
                  <a:lnTo>
                    <a:pt x="48" y="615"/>
                  </a:lnTo>
                  <a:lnTo>
                    <a:pt x="52" y="614"/>
                  </a:lnTo>
                  <a:lnTo>
                    <a:pt x="61" y="608"/>
                  </a:lnTo>
                  <a:lnTo>
                    <a:pt x="63" y="608"/>
                  </a:lnTo>
                  <a:lnTo>
                    <a:pt x="63" y="609"/>
                  </a:lnTo>
                  <a:lnTo>
                    <a:pt x="65" y="613"/>
                  </a:lnTo>
                  <a:lnTo>
                    <a:pt x="66" y="620"/>
                  </a:lnTo>
                  <a:lnTo>
                    <a:pt x="66" y="621"/>
                  </a:lnTo>
                  <a:lnTo>
                    <a:pt x="72" y="621"/>
                  </a:lnTo>
                  <a:lnTo>
                    <a:pt x="77" y="619"/>
                  </a:lnTo>
                  <a:lnTo>
                    <a:pt x="78" y="618"/>
                  </a:lnTo>
                  <a:lnTo>
                    <a:pt x="82" y="618"/>
                  </a:lnTo>
                  <a:lnTo>
                    <a:pt x="83" y="617"/>
                  </a:lnTo>
                  <a:lnTo>
                    <a:pt x="85" y="616"/>
                  </a:lnTo>
                  <a:lnTo>
                    <a:pt x="87" y="619"/>
                  </a:lnTo>
                  <a:lnTo>
                    <a:pt x="89" y="617"/>
                  </a:lnTo>
                  <a:lnTo>
                    <a:pt x="92" y="615"/>
                  </a:lnTo>
                  <a:lnTo>
                    <a:pt x="93" y="613"/>
                  </a:lnTo>
                  <a:lnTo>
                    <a:pt x="95" y="610"/>
                  </a:lnTo>
                  <a:lnTo>
                    <a:pt x="96" y="606"/>
                  </a:lnTo>
                  <a:lnTo>
                    <a:pt x="97" y="603"/>
                  </a:lnTo>
                  <a:lnTo>
                    <a:pt x="98" y="602"/>
                  </a:lnTo>
                  <a:lnTo>
                    <a:pt x="99" y="600"/>
                  </a:lnTo>
                  <a:lnTo>
                    <a:pt x="103" y="593"/>
                  </a:lnTo>
                  <a:lnTo>
                    <a:pt x="106" y="591"/>
                  </a:lnTo>
                  <a:lnTo>
                    <a:pt x="108" y="590"/>
                  </a:lnTo>
                  <a:lnTo>
                    <a:pt x="114" y="592"/>
                  </a:lnTo>
                  <a:lnTo>
                    <a:pt x="118" y="592"/>
                  </a:lnTo>
                  <a:lnTo>
                    <a:pt x="127" y="592"/>
                  </a:lnTo>
                  <a:lnTo>
                    <a:pt x="131" y="591"/>
                  </a:lnTo>
                  <a:lnTo>
                    <a:pt x="134" y="590"/>
                  </a:lnTo>
                  <a:lnTo>
                    <a:pt x="139" y="590"/>
                  </a:lnTo>
                  <a:lnTo>
                    <a:pt x="144" y="589"/>
                  </a:lnTo>
                  <a:lnTo>
                    <a:pt x="151" y="580"/>
                  </a:lnTo>
                  <a:lnTo>
                    <a:pt x="151" y="578"/>
                  </a:lnTo>
                  <a:lnTo>
                    <a:pt x="152" y="576"/>
                  </a:lnTo>
                  <a:lnTo>
                    <a:pt x="154" y="574"/>
                  </a:lnTo>
                  <a:lnTo>
                    <a:pt x="157" y="573"/>
                  </a:lnTo>
                  <a:lnTo>
                    <a:pt x="164" y="568"/>
                  </a:lnTo>
                  <a:lnTo>
                    <a:pt x="177" y="562"/>
                  </a:lnTo>
                  <a:lnTo>
                    <a:pt x="181" y="559"/>
                  </a:lnTo>
                  <a:lnTo>
                    <a:pt x="183" y="559"/>
                  </a:lnTo>
                  <a:lnTo>
                    <a:pt x="188" y="557"/>
                  </a:lnTo>
                  <a:lnTo>
                    <a:pt x="197" y="554"/>
                  </a:lnTo>
                  <a:lnTo>
                    <a:pt x="199" y="550"/>
                  </a:lnTo>
                  <a:lnTo>
                    <a:pt x="201" y="549"/>
                  </a:lnTo>
                  <a:lnTo>
                    <a:pt x="211" y="548"/>
                  </a:lnTo>
                  <a:lnTo>
                    <a:pt x="211" y="547"/>
                  </a:lnTo>
                  <a:lnTo>
                    <a:pt x="212" y="547"/>
                  </a:lnTo>
                  <a:lnTo>
                    <a:pt x="211" y="544"/>
                  </a:lnTo>
                  <a:lnTo>
                    <a:pt x="211" y="541"/>
                  </a:lnTo>
                  <a:lnTo>
                    <a:pt x="211" y="541"/>
                  </a:lnTo>
                  <a:lnTo>
                    <a:pt x="212" y="540"/>
                  </a:lnTo>
                  <a:lnTo>
                    <a:pt x="212" y="538"/>
                  </a:lnTo>
                  <a:lnTo>
                    <a:pt x="211" y="532"/>
                  </a:lnTo>
                  <a:lnTo>
                    <a:pt x="209" y="527"/>
                  </a:lnTo>
                  <a:lnTo>
                    <a:pt x="209" y="523"/>
                  </a:lnTo>
                  <a:lnTo>
                    <a:pt x="209" y="521"/>
                  </a:lnTo>
                  <a:lnTo>
                    <a:pt x="211" y="518"/>
                  </a:lnTo>
                  <a:lnTo>
                    <a:pt x="212" y="515"/>
                  </a:lnTo>
                  <a:lnTo>
                    <a:pt x="217" y="513"/>
                  </a:lnTo>
                  <a:lnTo>
                    <a:pt x="221" y="512"/>
                  </a:lnTo>
                  <a:lnTo>
                    <a:pt x="221" y="510"/>
                  </a:lnTo>
                  <a:lnTo>
                    <a:pt x="218" y="510"/>
                  </a:lnTo>
                  <a:lnTo>
                    <a:pt x="216" y="508"/>
                  </a:lnTo>
                  <a:lnTo>
                    <a:pt x="216" y="507"/>
                  </a:lnTo>
                  <a:lnTo>
                    <a:pt x="216" y="506"/>
                  </a:lnTo>
                  <a:lnTo>
                    <a:pt x="216" y="505"/>
                  </a:lnTo>
                  <a:lnTo>
                    <a:pt x="220" y="503"/>
                  </a:lnTo>
                  <a:lnTo>
                    <a:pt x="224" y="501"/>
                  </a:lnTo>
                  <a:lnTo>
                    <a:pt x="228" y="502"/>
                  </a:lnTo>
                  <a:lnTo>
                    <a:pt x="229" y="502"/>
                  </a:lnTo>
                  <a:lnTo>
                    <a:pt x="229" y="500"/>
                  </a:lnTo>
                  <a:lnTo>
                    <a:pt x="228" y="498"/>
                  </a:lnTo>
                  <a:lnTo>
                    <a:pt x="227" y="495"/>
                  </a:lnTo>
                  <a:lnTo>
                    <a:pt x="225" y="493"/>
                  </a:lnTo>
                  <a:lnTo>
                    <a:pt x="225" y="491"/>
                  </a:lnTo>
                  <a:lnTo>
                    <a:pt x="227" y="488"/>
                  </a:lnTo>
                  <a:lnTo>
                    <a:pt x="225" y="482"/>
                  </a:lnTo>
                  <a:lnTo>
                    <a:pt x="223" y="477"/>
                  </a:lnTo>
                  <a:lnTo>
                    <a:pt x="220" y="467"/>
                  </a:lnTo>
                  <a:lnTo>
                    <a:pt x="217" y="465"/>
                  </a:lnTo>
                  <a:lnTo>
                    <a:pt x="217" y="461"/>
                  </a:lnTo>
                  <a:lnTo>
                    <a:pt x="216" y="458"/>
                  </a:lnTo>
                  <a:lnTo>
                    <a:pt x="216" y="455"/>
                  </a:lnTo>
                  <a:lnTo>
                    <a:pt x="216" y="453"/>
                  </a:lnTo>
                  <a:lnTo>
                    <a:pt x="216" y="448"/>
                  </a:lnTo>
                  <a:lnTo>
                    <a:pt x="215" y="443"/>
                  </a:lnTo>
                  <a:lnTo>
                    <a:pt x="216" y="439"/>
                  </a:lnTo>
                  <a:lnTo>
                    <a:pt x="216" y="435"/>
                  </a:lnTo>
                  <a:lnTo>
                    <a:pt x="216" y="434"/>
                  </a:lnTo>
                  <a:lnTo>
                    <a:pt x="217" y="433"/>
                  </a:lnTo>
                  <a:lnTo>
                    <a:pt x="219" y="433"/>
                  </a:lnTo>
                  <a:lnTo>
                    <a:pt x="219" y="431"/>
                  </a:lnTo>
                  <a:lnTo>
                    <a:pt x="219" y="430"/>
                  </a:lnTo>
                  <a:lnTo>
                    <a:pt x="216" y="429"/>
                  </a:lnTo>
                  <a:lnTo>
                    <a:pt x="212" y="427"/>
                  </a:lnTo>
                  <a:lnTo>
                    <a:pt x="208" y="427"/>
                  </a:lnTo>
                  <a:lnTo>
                    <a:pt x="204" y="428"/>
                  </a:lnTo>
                  <a:lnTo>
                    <a:pt x="202" y="426"/>
                  </a:lnTo>
                  <a:lnTo>
                    <a:pt x="200" y="425"/>
                  </a:lnTo>
                  <a:lnTo>
                    <a:pt x="200" y="424"/>
                  </a:lnTo>
                  <a:lnTo>
                    <a:pt x="202" y="421"/>
                  </a:lnTo>
                  <a:lnTo>
                    <a:pt x="206" y="418"/>
                  </a:lnTo>
                  <a:lnTo>
                    <a:pt x="211" y="417"/>
                  </a:lnTo>
                  <a:lnTo>
                    <a:pt x="217" y="415"/>
                  </a:lnTo>
                  <a:lnTo>
                    <a:pt x="220" y="414"/>
                  </a:lnTo>
                  <a:lnTo>
                    <a:pt x="224" y="413"/>
                  </a:lnTo>
                  <a:lnTo>
                    <a:pt x="229" y="413"/>
                  </a:lnTo>
                  <a:lnTo>
                    <a:pt x="231" y="413"/>
                  </a:lnTo>
                  <a:lnTo>
                    <a:pt x="237" y="411"/>
                  </a:lnTo>
                  <a:lnTo>
                    <a:pt x="247" y="408"/>
                  </a:lnTo>
                  <a:lnTo>
                    <a:pt x="255" y="404"/>
                  </a:lnTo>
                  <a:lnTo>
                    <a:pt x="258" y="403"/>
                  </a:lnTo>
                  <a:lnTo>
                    <a:pt x="260" y="404"/>
                  </a:lnTo>
                  <a:lnTo>
                    <a:pt x="261" y="408"/>
                  </a:lnTo>
                  <a:lnTo>
                    <a:pt x="263" y="410"/>
                  </a:lnTo>
                  <a:lnTo>
                    <a:pt x="266" y="411"/>
                  </a:lnTo>
                  <a:lnTo>
                    <a:pt x="267" y="411"/>
                  </a:lnTo>
                  <a:lnTo>
                    <a:pt x="272" y="409"/>
                  </a:lnTo>
                  <a:lnTo>
                    <a:pt x="276" y="409"/>
                  </a:lnTo>
                  <a:lnTo>
                    <a:pt x="278" y="409"/>
                  </a:lnTo>
                  <a:lnTo>
                    <a:pt x="280" y="411"/>
                  </a:lnTo>
                  <a:lnTo>
                    <a:pt x="283" y="413"/>
                  </a:lnTo>
                  <a:lnTo>
                    <a:pt x="284" y="413"/>
                  </a:lnTo>
                  <a:lnTo>
                    <a:pt x="285" y="411"/>
                  </a:lnTo>
                  <a:lnTo>
                    <a:pt x="287" y="409"/>
                  </a:lnTo>
                  <a:lnTo>
                    <a:pt x="287" y="405"/>
                  </a:lnTo>
                  <a:lnTo>
                    <a:pt x="288" y="401"/>
                  </a:lnTo>
                  <a:lnTo>
                    <a:pt x="287" y="399"/>
                  </a:lnTo>
                  <a:lnTo>
                    <a:pt x="286" y="398"/>
                  </a:lnTo>
                  <a:lnTo>
                    <a:pt x="282" y="397"/>
                  </a:lnTo>
                  <a:lnTo>
                    <a:pt x="278" y="395"/>
                  </a:lnTo>
                  <a:lnTo>
                    <a:pt x="277" y="393"/>
                  </a:lnTo>
                  <a:lnTo>
                    <a:pt x="278" y="392"/>
                  </a:lnTo>
                  <a:lnTo>
                    <a:pt x="279" y="388"/>
                  </a:lnTo>
                  <a:lnTo>
                    <a:pt x="282" y="382"/>
                  </a:lnTo>
                  <a:lnTo>
                    <a:pt x="284" y="373"/>
                  </a:lnTo>
                  <a:lnTo>
                    <a:pt x="285" y="366"/>
                  </a:lnTo>
                  <a:lnTo>
                    <a:pt x="290" y="356"/>
                  </a:lnTo>
                  <a:lnTo>
                    <a:pt x="293" y="345"/>
                  </a:lnTo>
                  <a:lnTo>
                    <a:pt x="299" y="329"/>
                  </a:lnTo>
                  <a:lnTo>
                    <a:pt x="300" y="326"/>
                  </a:lnTo>
                  <a:lnTo>
                    <a:pt x="300" y="320"/>
                  </a:lnTo>
                  <a:lnTo>
                    <a:pt x="301" y="318"/>
                  </a:lnTo>
                  <a:lnTo>
                    <a:pt x="302" y="317"/>
                  </a:lnTo>
                  <a:lnTo>
                    <a:pt x="306" y="318"/>
                  </a:lnTo>
                  <a:lnTo>
                    <a:pt x="313" y="322"/>
                  </a:lnTo>
                  <a:lnTo>
                    <a:pt x="319" y="325"/>
                  </a:lnTo>
                  <a:lnTo>
                    <a:pt x="322" y="326"/>
                  </a:lnTo>
                  <a:lnTo>
                    <a:pt x="326" y="327"/>
                  </a:lnTo>
                  <a:lnTo>
                    <a:pt x="332" y="329"/>
                  </a:lnTo>
                  <a:lnTo>
                    <a:pt x="335" y="328"/>
                  </a:lnTo>
                  <a:lnTo>
                    <a:pt x="339" y="327"/>
                  </a:lnTo>
                  <a:lnTo>
                    <a:pt x="342" y="327"/>
                  </a:lnTo>
                  <a:lnTo>
                    <a:pt x="348" y="328"/>
                  </a:lnTo>
                  <a:lnTo>
                    <a:pt x="350" y="328"/>
                  </a:lnTo>
                  <a:lnTo>
                    <a:pt x="353" y="328"/>
                  </a:lnTo>
                  <a:lnTo>
                    <a:pt x="354" y="330"/>
                  </a:lnTo>
                  <a:lnTo>
                    <a:pt x="355" y="333"/>
                  </a:lnTo>
                  <a:lnTo>
                    <a:pt x="356" y="335"/>
                  </a:lnTo>
                  <a:lnTo>
                    <a:pt x="359" y="334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1" y="325"/>
                  </a:lnTo>
                  <a:lnTo>
                    <a:pt x="375" y="325"/>
                  </a:lnTo>
                  <a:lnTo>
                    <a:pt x="379" y="324"/>
                  </a:lnTo>
                  <a:lnTo>
                    <a:pt x="380" y="322"/>
                  </a:lnTo>
                  <a:lnTo>
                    <a:pt x="381" y="318"/>
                  </a:lnTo>
                  <a:lnTo>
                    <a:pt x="384" y="315"/>
                  </a:lnTo>
                  <a:lnTo>
                    <a:pt x="384" y="311"/>
                  </a:lnTo>
                  <a:lnTo>
                    <a:pt x="384" y="309"/>
                  </a:lnTo>
                  <a:lnTo>
                    <a:pt x="382" y="304"/>
                  </a:lnTo>
                  <a:lnTo>
                    <a:pt x="382" y="301"/>
                  </a:lnTo>
                  <a:lnTo>
                    <a:pt x="381" y="292"/>
                  </a:lnTo>
                  <a:lnTo>
                    <a:pt x="380" y="284"/>
                  </a:lnTo>
                  <a:lnTo>
                    <a:pt x="381" y="277"/>
                  </a:lnTo>
                  <a:lnTo>
                    <a:pt x="383" y="270"/>
                  </a:lnTo>
                  <a:lnTo>
                    <a:pt x="384" y="268"/>
                  </a:lnTo>
                  <a:lnTo>
                    <a:pt x="385" y="265"/>
                  </a:lnTo>
                  <a:lnTo>
                    <a:pt x="387" y="261"/>
                  </a:lnTo>
                  <a:lnTo>
                    <a:pt x="390" y="261"/>
                  </a:lnTo>
                  <a:lnTo>
                    <a:pt x="397" y="259"/>
                  </a:lnTo>
                  <a:lnTo>
                    <a:pt x="403" y="258"/>
                  </a:lnTo>
                  <a:lnTo>
                    <a:pt x="407" y="257"/>
                  </a:lnTo>
                  <a:lnTo>
                    <a:pt x="411" y="256"/>
                  </a:lnTo>
                  <a:lnTo>
                    <a:pt x="412" y="255"/>
                  </a:lnTo>
                  <a:lnTo>
                    <a:pt x="416" y="250"/>
                  </a:lnTo>
                  <a:lnTo>
                    <a:pt x="418" y="247"/>
                  </a:lnTo>
                  <a:lnTo>
                    <a:pt x="419" y="239"/>
                  </a:lnTo>
                  <a:lnTo>
                    <a:pt x="418" y="235"/>
                  </a:lnTo>
                  <a:lnTo>
                    <a:pt x="419" y="231"/>
                  </a:lnTo>
                  <a:lnTo>
                    <a:pt x="421" y="230"/>
                  </a:lnTo>
                  <a:lnTo>
                    <a:pt x="423" y="228"/>
                  </a:lnTo>
                  <a:lnTo>
                    <a:pt x="425" y="227"/>
                  </a:lnTo>
                  <a:lnTo>
                    <a:pt x="428" y="227"/>
                  </a:lnTo>
                  <a:lnTo>
                    <a:pt x="434" y="227"/>
                  </a:lnTo>
                  <a:lnTo>
                    <a:pt x="437" y="228"/>
                  </a:lnTo>
                  <a:lnTo>
                    <a:pt x="440" y="228"/>
                  </a:lnTo>
                  <a:lnTo>
                    <a:pt x="442" y="228"/>
                  </a:lnTo>
                  <a:lnTo>
                    <a:pt x="443" y="226"/>
                  </a:lnTo>
                  <a:lnTo>
                    <a:pt x="445" y="226"/>
                  </a:lnTo>
                  <a:lnTo>
                    <a:pt x="448" y="225"/>
                  </a:lnTo>
                  <a:lnTo>
                    <a:pt x="451" y="224"/>
                  </a:lnTo>
                  <a:lnTo>
                    <a:pt x="453" y="224"/>
                  </a:lnTo>
                  <a:lnTo>
                    <a:pt x="454" y="227"/>
                  </a:lnTo>
                  <a:lnTo>
                    <a:pt x="453" y="228"/>
                  </a:lnTo>
                  <a:lnTo>
                    <a:pt x="454" y="231"/>
                  </a:lnTo>
                  <a:lnTo>
                    <a:pt x="455" y="232"/>
                  </a:lnTo>
                  <a:lnTo>
                    <a:pt x="454" y="234"/>
                  </a:lnTo>
                  <a:lnTo>
                    <a:pt x="453" y="235"/>
                  </a:lnTo>
                  <a:lnTo>
                    <a:pt x="451" y="236"/>
                  </a:lnTo>
                  <a:lnTo>
                    <a:pt x="450" y="237"/>
                  </a:lnTo>
                  <a:lnTo>
                    <a:pt x="453" y="240"/>
                  </a:lnTo>
                  <a:lnTo>
                    <a:pt x="454" y="242"/>
                  </a:lnTo>
                  <a:lnTo>
                    <a:pt x="457" y="244"/>
                  </a:lnTo>
                  <a:lnTo>
                    <a:pt x="460" y="245"/>
                  </a:lnTo>
                  <a:lnTo>
                    <a:pt x="461" y="246"/>
                  </a:lnTo>
                  <a:lnTo>
                    <a:pt x="460" y="248"/>
                  </a:lnTo>
                  <a:lnTo>
                    <a:pt x="459" y="249"/>
                  </a:lnTo>
                  <a:lnTo>
                    <a:pt x="458" y="251"/>
                  </a:lnTo>
                  <a:lnTo>
                    <a:pt x="458" y="252"/>
                  </a:lnTo>
                  <a:lnTo>
                    <a:pt x="458" y="253"/>
                  </a:lnTo>
                  <a:lnTo>
                    <a:pt x="461" y="254"/>
                  </a:lnTo>
                  <a:lnTo>
                    <a:pt x="464" y="256"/>
                  </a:lnTo>
                  <a:lnTo>
                    <a:pt x="469" y="258"/>
                  </a:lnTo>
                  <a:lnTo>
                    <a:pt x="472" y="261"/>
                  </a:lnTo>
                  <a:lnTo>
                    <a:pt x="475" y="261"/>
                  </a:lnTo>
                  <a:lnTo>
                    <a:pt x="477" y="265"/>
                  </a:lnTo>
                  <a:lnTo>
                    <a:pt x="477" y="269"/>
                  </a:lnTo>
                  <a:lnTo>
                    <a:pt x="480" y="272"/>
                  </a:lnTo>
                  <a:lnTo>
                    <a:pt x="485" y="275"/>
                  </a:lnTo>
                  <a:lnTo>
                    <a:pt x="488" y="275"/>
                  </a:lnTo>
                  <a:lnTo>
                    <a:pt x="490" y="278"/>
                  </a:lnTo>
                  <a:lnTo>
                    <a:pt x="492" y="280"/>
                  </a:lnTo>
                  <a:lnTo>
                    <a:pt x="495" y="280"/>
                  </a:lnTo>
                  <a:lnTo>
                    <a:pt x="497" y="281"/>
                  </a:lnTo>
                  <a:lnTo>
                    <a:pt x="501" y="279"/>
                  </a:lnTo>
                  <a:lnTo>
                    <a:pt x="506" y="279"/>
                  </a:lnTo>
                  <a:lnTo>
                    <a:pt x="508" y="280"/>
                  </a:lnTo>
                  <a:lnTo>
                    <a:pt x="511" y="284"/>
                  </a:lnTo>
                  <a:lnTo>
                    <a:pt x="513" y="286"/>
                  </a:lnTo>
                  <a:lnTo>
                    <a:pt x="514" y="287"/>
                  </a:lnTo>
                  <a:lnTo>
                    <a:pt x="515" y="288"/>
                  </a:lnTo>
                  <a:lnTo>
                    <a:pt x="517" y="288"/>
                  </a:lnTo>
                  <a:lnTo>
                    <a:pt x="519" y="287"/>
                  </a:lnTo>
                  <a:lnTo>
                    <a:pt x="521" y="285"/>
                  </a:lnTo>
                  <a:lnTo>
                    <a:pt x="523" y="286"/>
                  </a:lnTo>
                  <a:lnTo>
                    <a:pt x="524" y="287"/>
                  </a:lnTo>
                  <a:lnTo>
                    <a:pt x="524" y="289"/>
                  </a:lnTo>
                  <a:lnTo>
                    <a:pt x="526" y="292"/>
                  </a:lnTo>
                  <a:lnTo>
                    <a:pt x="529" y="294"/>
                  </a:lnTo>
                  <a:lnTo>
                    <a:pt x="532" y="295"/>
                  </a:lnTo>
                  <a:lnTo>
                    <a:pt x="533" y="296"/>
                  </a:lnTo>
                  <a:lnTo>
                    <a:pt x="534" y="299"/>
                  </a:lnTo>
                  <a:lnTo>
                    <a:pt x="535" y="301"/>
                  </a:lnTo>
                  <a:lnTo>
                    <a:pt x="536" y="304"/>
                  </a:lnTo>
                  <a:lnTo>
                    <a:pt x="537" y="308"/>
                  </a:lnTo>
                  <a:lnTo>
                    <a:pt x="538" y="311"/>
                  </a:lnTo>
                  <a:lnTo>
                    <a:pt x="538" y="313"/>
                  </a:lnTo>
                  <a:lnTo>
                    <a:pt x="540" y="317"/>
                  </a:lnTo>
                  <a:lnTo>
                    <a:pt x="543" y="322"/>
                  </a:lnTo>
                  <a:lnTo>
                    <a:pt x="545" y="327"/>
                  </a:lnTo>
                  <a:lnTo>
                    <a:pt x="548" y="327"/>
                  </a:lnTo>
                  <a:lnTo>
                    <a:pt x="550" y="329"/>
                  </a:lnTo>
                  <a:lnTo>
                    <a:pt x="551" y="332"/>
                  </a:lnTo>
                  <a:lnTo>
                    <a:pt x="554" y="338"/>
                  </a:lnTo>
                  <a:lnTo>
                    <a:pt x="554" y="343"/>
                  </a:lnTo>
                  <a:lnTo>
                    <a:pt x="554" y="346"/>
                  </a:lnTo>
                  <a:lnTo>
                    <a:pt x="555" y="347"/>
                  </a:lnTo>
                  <a:lnTo>
                    <a:pt x="556" y="349"/>
                  </a:lnTo>
                  <a:lnTo>
                    <a:pt x="553" y="356"/>
                  </a:lnTo>
                  <a:lnTo>
                    <a:pt x="552" y="358"/>
                  </a:lnTo>
                  <a:lnTo>
                    <a:pt x="551" y="361"/>
                  </a:lnTo>
                  <a:lnTo>
                    <a:pt x="553" y="365"/>
                  </a:lnTo>
                  <a:lnTo>
                    <a:pt x="554" y="368"/>
                  </a:lnTo>
                  <a:lnTo>
                    <a:pt x="554" y="372"/>
                  </a:lnTo>
                  <a:lnTo>
                    <a:pt x="553" y="374"/>
                  </a:lnTo>
                  <a:lnTo>
                    <a:pt x="551" y="376"/>
                  </a:lnTo>
                  <a:lnTo>
                    <a:pt x="549" y="378"/>
                  </a:lnTo>
                  <a:lnTo>
                    <a:pt x="548" y="380"/>
                  </a:lnTo>
                  <a:lnTo>
                    <a:pt x="545" y="385"/>
                  </a:lnTo>
                  <a:lnTo>
                    <a:pt x="544" y="392"/>
                  </a:lnTo>
                  <a:lnTo>
                    <a:pt x="543" y="395"/>
                  </a:lnTo>
                  <a:lnTo>
                    <a:pt x="545" y="397"/>
                  </a:lnTo>
                  <a:lnTo>
                    <a:pt x="547" y="400"/>
                  </a:lnTo>
                  <a:lnTo>
                    <a:pt x="547" y="401"/>
                  </a:lnTo>
                  <a:lnTo>
                    <a:pt x="549" y="406"/>
                  </a:lnTo>
                  <a:lnTo>
                    <a:pt x="551" y="409"/>
                  </a:lnTo>
                  <a:lnTo>
                    <a:pt x="551" y="409"/>
                  </a:lnTo>
                  <a:lnTo>
                    <a:pt x="553" y="409"/>
                  </a:lnTo>
                  <a:lnTo>
                    <a:pt x="556" y="409"/>
                  </a:lnTo>
                  <a:lnTo>
                    <a:pt x="559" y="409"/>
                  </a:lnTo>
                  <a:lnTo>
                    <a:pt x="561" y="412"/>
                  </a:lnTo>
                  <a:lnTo>
                    <a:pt x="564" y="413"/>
                  </a:lnTo>
                  <a:lnTo>
                    <a:pt x="569" y="413"/>
                  </a:lnTo>
                  <a:lnTo>
                    <a:pt x="570" y="414"/>
                  </a:lnTo>
                  <a:lnTo>
                    <a:pt x="573" y="415"/>
                  </a:lnTo>
                  <a:lnTo>
                    <a:pt x="578" y="415"/>
                  </a:lnTo>
                  <a:lnTo>
                    <a:pt x="581" y="415"/>
                  </a:lnTo>
                  <a:lnTo>
                    <a:pt x="587" y="415"/>
                  </a:lnTo>
                  <a:lnTo>
                    <a:pt x="592" y="417"/>
                  </a:lnTo>
                  <a:lnTo>
                    <a:pt x="600" y="418"/>
                  </a:lnTo>
                  <a:lnTo>
                    <a:pt x="605" y="418"/>
                  </a:lnTo>
                  <a:lnTo>
                    <a:pt x="611" y="417"/>
                  </a:lnTo>
                  <a:lnTo>
                    <a:pt x="616" y="417"/>
                  </a:lnTo>
                  <a:lnTo>
                    <a:pt x="627" y="419"/>
                  </a:lnTo>
                  <a:lnTo>
                    <a:pt x="634" y="421"/>
                  </a:lnTo>
                  <a:lnTo>
                    <a:pt x="639" y="423"/>
                  </a:lnTo>
                  <a:lnTo>
                    <a:pt x="642" y="426"/>
                  </a:lnTo>
                  <a:lnTo>
                    <a:pt x="646" y="431"/>
                  </a:lnTo>
                  <a:lnTo>
                    <a:pt x="649" y="433"/>
                  </a:lnTo>
                  <a:lnTo>
                    <a:pt x="657" y="435"/>
                  </a:lnTo>
                  <a:lnTo>
                    <a:pt x="662" y="440"/>
                  </a:lnTo>
                  <a:lnTo>
                    <a:pt x="666" y="442"/>
                  </a:lnTo>
                  <a:lnTo>
                    <a:pt x="673" y="447"/>
                  </a:lnTo>
                  <a:lnTo>
                    <a:pt x="677" y="449"/>
                  </a:lnTo>
                  <a:lnTo>
                    <a:pt x="684" y="452"/>
                  </a:lnTo>
                  <a:lnTo>
                    <a:pt x="692" y="450"/>
                  </a:lnTo>
                  <a:lnTo>
                    <a:pt x="693" y="452"/>
                  </a:lnTo>
                  <a:lnTo>
                    <a:pt x="692" y="454"/>
                  </a:lnTo>
                  <a:lnTo>
                    <a:pt x="692" y="458"/>
                  </a:lnTo>
                  <a:lnTo>
                    <a:pt x="692" y="461"/>
                  </a:lnTo>
                  <a:lnTo>
                    <a:pt x="693" y="463"/>
                  </a:lnTo>
                  <a:lnTo>
                    <a:pt x="697" y="463"/>
                  </a:lnTo>
                  <a:lnTo>
                    <a:pt x="699" y="465"/>
                  </a:lnTo>
                  <a:lnTo>
                    <a:pt x="700" y="467"/>
                  </a:lnTo>
                  <a:lnTo>
                    <a:pt x="701" y="469"/>
                  </a:lnTo>
                  <a:lnTo>
                    <a:pt x="704" y="478"/>
                  </a:lnTo>
                  <a:lnTo>
                    <a:pt x="709" y="490"/>
                  </a:lnTo>
                  <a:lnTo>
                    <a:pt x="709" y="494"/>
                  </a:lnTo>
                  <a:lnTo>
                    <a:pt x="711" y="498"/>
                  </a:lnTo>
                  <a:lnTo>
                    <a:pt x="716" y="502"/>
                  </a:lnTo>
                  <a:lnTo>
                    <a:pt x="719" y="506"/>
                  </a:lnTo>
                  <a:lnTo>
                    <a:pt x="723" y="510"/>
                  </a:lnTo>
                  <a:lnTo>
                    <a:pt x="725" y="513"/>
                  </a:lnTo>
                  <a:lnTo>
                    <a:pt x="725" y="518"/>
                  </a:lnTo>
                  <a:lnTo>
                    <a:pt x="726" y="519"/>
                  </a:lnTo>
                  <a:lnTo>
                    <a:pt x="733" y="518"/>
                  </a:lnTo>
                  <a:lnTo>
                    <a:pt x="740" y="517"/>
                  </a:lnTo>
                  <a:lnTo>
                    <a:pt x="752" y="516"/>
                  </a:lnTo>
                  <a:lnTo>
                    <a:pt x="768" y="518"/>
                  </a:lnTo>
                  <a:lnTo>
                    <a:pt x="785" y="520"/>
                  </a:lnTo>
                  <a:lnTo>
                    <a:pt x="800" y="523"/>
                  </a:lnTo>
                  <a:lnTo>
                    <a:pt x="807" y="523"/>
                  </a:lnTo>
                  <a:lnTo>
                    <a:pt x="824" y="525"/>
                  </a:lnTo>
                  <a:lnTo>
                    <a:pt x="833" y="523"/>
                  </a:lnTo>
                  <a:lnTo>
                    <a:pt x="841" y="521"/>
                  </a:lnTo>
                  <a:lnTo>
                    <a:pt x="844" y="521"/>
                  </a:lnTo>
                  <a:lnTo>
                    <a:pt x="857" y="523"/>
                  </a:lnTo>
                  <a:lnTo>
                    <a:pt x="865" y="524"/>
                  </a:lnTo>
                  <a:lnTo>
                    <a:pt x="874" y="526"/>
                  </a:lnTo>
                  <a:lnTo>
                    <a:pt x="882" y="527"/>
                  </a:lnTo>
                  <a:lnTo>
                    <a:pt x="887" y="527"/>
                  </a:lnTo>
                  <a:lnTo>
                    <a:pt x="890" y="527"/>
                  </a:lnTo>
                  <a:lnTo>
                    <a:pt x="893" y="528"/>
                  </a:lnTo>
                  <a:lnTo>
                    <a:pt x="895" y="530"/>
                  </a:lnTo>
                  <a:lnTo>
                    <a:pt x="899" y="537"/>
                  </a:lnTo>
                  <a:lnTo>
                    <a:pt x="903" y="540"/>
                  </a:lnTo>
                  <a:lnTo>
                    <a:pt x="909" y="543"/>
                  </a:lnTo>
                  <a:lnTo>
                    <a:pt x="922" y="546"/>
                  </a:lnTo>
                  <a:lnTo>
                    <a:pt x="930" y="547"/>
                  </a:lnTo>
                  <a:lnTo>
                    <a:pt x="937" y="550"/>
                  </a:lnTo>
                  <a:lnTo>
                    <a:pt x="944" y="552"/>
                  </a:lnTo>
                  <a:lnTo>
                    <a:pt x="950" y="556"/>
                  </a:lnTo>
                  <a:lnTo>
                    <a:pt x="958" y="560"/>
                  </a:lnTo>
                  <a:lnTo>
                    <a:pt x="967" y="558"/>
                  </a:lnTo>
                  <a:lnTo>
                    <a:pt x="977" y="556"/>
                  </a:lnTo>
                  <a:lnTo>
                    <a:pt x="983" y="555"/>
                  </a:lnTo>
                  <a:lnTo>
                    <a:pt x="983" y="564"/>
                  </a:lnTo>
                  <a:lnTo>
                    <a:pt x="992" y="565"/>
                  </a:lnTo>
                  <a:lnTo>
                    <a:pt x="995" y="565"/>
                  </a:lnTo>
                  <a:lnTo>
                    <a:pt x="999" y="567"/>
                  </a:lnTo>
                  <a:lnTo>
                    <a:pt x="1000" y="566"/>
                  </a:lnTo>
                  <a:lnTo>
                    <a:pt x="1003" y="564"/>
                  </a:lnTo>
                  <a:lnTo>
                    <a:pt x="1005" y="561"/>
                  </a:lnTo>
                  <a:lnTo>
                    <a:pt x="1009" y="559"/>
                  </a:lnTo>
                  <a:lnTo>
                    <a:pt x="1016" y="556"/>
                  </a:lnTo>
                  <a:lnTo>
                    <a:pt x="1017" y="555"/>
                  </a:lnTo>
                  <a:lnTo>
                    <a:pt x="1027" y="550"/>
                  </a:lnTo>
                  <a:lnTo>
                    <a:pt x="1041" y="543"/>
                  </a:lnTo>
                  <a:lnTo>
                    <a:pt x="1047" y="541"/>
                  </a:lnTo>
                  <a:lnTo>
                    <a:pt x="1049" y="540"/>
                  </a:lnTo>
                  <a:lnTo>
                    <a:pt x="1053" y="539"/>
                  </a:lnTo>
                  <a:lnTo>
                    <a:pt x="1056" y="537"/>
                  </a:lnTo>
                  <a:lnTo>
                    <a:pt x="1060" y="537"/>
                  </a:lnTo>
                  <a:lnTo>
                    <a:pt x="1066" y="536"/>
                  </a:lnTo>
                  <a:lnTo>
                    <a:pt x="1072" y="535"/>
                  </a:lnTo>
                  <a:lnTo>
                    <a:pt x="1087" y="532"/>
                  </a:lnTo>
                  <a:lnTo>
                    <a:pt x="1088" y="532"/>
                  </a:lnTo>
                  <a:lnTo>
                    <a:pt x="1097" y="531"/>
                  </a:lnTo>
                  <a:lnTo>
                    <a:pt x="1100" y="530"/>
                  </a:lnTo>
                  <a:lnTo>
                    <a:pt x="1105" y="531"/>
                  </a:lnTo>
                  <a:lnTo>
                    <a:pt x="1112" y="531"/>
                  </a:lnTo>
                  <a:lnTo>
                    <a:pt x="1117" y="532"/>
                  </a:lnTo>
                  <a:lnTo>
                    <a:pt x="1123" y="531"/>
                  </a:lnTo>
                  <a:lnTo>
                    <a:pt x="1131" y="530"/>
                  </a:lnTo>
                  <a:lnTo>
                    <a:pt x="1137" y="531"/>
                  </a:lnTo>
                  <a:lnTo>
                    <a:pt x="1140" y="530"/>
                  </a:lnTo>
                  <a:lnTo>
                    <a:pt x="1145" y="528"/>
                  </a:lnTo>
                  <a:lnTo>
                    <a:pt x="1149" y="526"/>
                  </a:lnTo>
                  <a:lnTo>
                    <a:pt x="1154" y="524"/>
                  </a:lnTo>
                  <a:lnTo>
                    <a:pt x="1160" y="521"/>
                  </a:lnTo>
                  <a:lnTo>
                    <a:pt x="1164" y="519"/>
                  </a:lnTo>
                  <a:lnTo>
                    <a:pt x="1167" y="518"/>
                  </a:lnTo>
                  <a:lnTo>
                    <a:pt x="1171" y="516"/>
                  </a:lnTo>
                  <a:lnTo>
                    <a:pt x="1172" y="515"/>
                  </a:lnTo>
                  <a:lnTo>
                    <a:pt x="1173" y="513"/>
                  </a:lnTo>
                  <a:lnTo>
                    <a:pt x="1175" y="511"/>
                  </a:lnTo>
                  <a:lnTo>
                    <a:pt x="1178" y="507"/>
                  </a:lnTo>
                  <a:lnTo>
                    <a:pt x="1181" y="504"/>
                  </a:lnTo>
                  <a:lnTo>
                    <a:pt x="1182" y="502"/>
                  </a:lnTo>
                  <a:lnTo>
                    <a:pt x="1185" y="498"/>
                  </a:lnTo>
                  <a:lnTo>
                    <a:pt x="1188" y="495"/>
                  </a:lnTo>
                  <a:lnTo>
                    <a:pt x="1191" y="492"/>
                  </a:lnTo>
                  <a:lnTo>
                    <a:pt x="1193" y="491"/>
                  </a:lnTo>
                  <a:lnTo>
                    <a:pt x="1196" y="489"/>
                  </a:lnTo>
                  <a:lnTo>
                    <a:pt x="1205" y="486"/>
                  </a:lnTo>
                  <a:lnTo>
                    <a:pt x="1206" y="485"/>
                  </a:lnTo>
                  <a:lnTo>
                    <a:pt x="1208" y="485"/>
                  </a:lnTo>
                  <a:lnTo>
                    <a:pt x="1211" y="482"/>
                  </a:lnTo>
                  <a:lnTo>
                    <a:pt x="1213" y="480"/>
                  </a:lnTo>
                  <a:lnTo>
                    <a:pt x="1214" y="478"/>
                  </a:lnTo>
                  <a:lnTo>
                    <a:pt x="1218" y="477"/>
                  </a:lnTo>
                  <a:lnTo>
                    <a:pt x="1220" y="476"/>
                  </a:lnTo>
                  <a:lnTo>
                    <a:pt x="1220" y="474"/>
                  </a:lnTo>
                  <a:lnTo>
                    <a:pt x="1220" y="471"/>
                  </a:lnTo>
                  <a:lnTo>
                    <a:pt x="1218" y="468"/>
                  </a:lnTo>
                  <a:lnTo>
                    <a:pt x="1217" y="466"/>
                  </a:lnTo>
                  <a:lnTo>
                    <a:pt x="1212" y="461"/>
                  </a:lnTo>
                  <a:lnTo>
                    <a:pt x="1210" y="458"/>
                  </a:lnTo>
                  <a:lnTo>
                    <a:pt x="1207" y="455"/>
                  </a:lnTo>
                  <a:lnTo>
                    <a:pt x="1206" y="451"/>
                  </a:lnTo>
                  <a:lnTo>
                    <a:pt x="1204" y="448"/>
                  </a:lnTo>
                  <a:lnTo>
                    <a:pt x="1203" y="447"/>
                  </a:lnTo>
                  <a:lnTo>
                    <a:pt x="1203" y="444"/>
                  </a:lnTo>
                  <a:lnTo>
                    <a:pt x="1206" y="440"/>
                  </a:lnTo>
                  <a:lnTo>
                    <a:pt x="1207" y="437"/>
                  </a:lnTo>
                  <a:lnTo>
                    <a:pt x="1208" y="433"/>
                  </a:lnTo>
                  <a:lnTo>
                    <a:pt x="1210" y="426"/>
                  </a:lnTo>
                  <a:lnTo>
                    <a:pt x="1212" y="423"/>
                  </a:lnTo>
                  <a:lnTo>
                    <a:pt x="1214" y="420"/>
                  </a:lnTo>
                  <a:lnTo>
                    <a:pt x="1219" y="415"/>
                  </a:lnTo>
                  <a:lnTo>
                    <a:pt x="1223" y="415"/>
                  </a:lnTo>
                  <a:lnTo>
                    <a:pt x="1225" y="415"/>
                  </a:lnTo>
                  <a:lnTo>
                    <a:pt x="1231" y="415"/>
                  </a:lnTo>
                  <a:lnTo>
                    <a:pt x="1235" y="415"/>
                  </a:lnTo>
                  <a:lnTo>
                    <a:pt x="1238" y="418"/>
                  </a:lnTo>
                  <a:lnTo>
                    <a:pt x="1241" y="422"/>
                  </a:lnTo>
                  <a:lnTo>
                    <a:pt x="1244" y="424"/>
                  </a:lnTo>
                  <a:lnTo>
                    <a:pt x="1255" y="427"/>
                  </a:lnTo>
                  <a:lnTo>
                    <a:pt x="1260" y="428"/>
                  </a:lnTo>
                  <a:lnTo>
                    <a:pt x="1264" y="428"/>
                  </a:lnTo>
                  <a:lnTo>
                    <a:pt x="1268" y="429"/>
                  </a:lnTo>
                  <a:lnTo>
                    <a:pt x="1270" y="429"/>
                  </a:lnTo>
                  <a:lnTo>
                    <a:pt x="1273" y="430"/>
                  </a:lnTo>
                  <a:lnTo>
                    <a:pt x="1275" y="429"/>
                  </a:lnTo>
                  <a:lnTo>
                    <a:pt x="1278" y="426"/>
                  </a:lnTo>
                  <a:lnTo>
                    <a:pt x="1282" y="423"/>
                  </a:lnTo>
                  <a:lnTo>
                    <a:pt x="1283" y="422"/>
                  </a:lnTo>
                  <a:lnTo>
                    <a:pt x="1287" y="421"/>
                  </a:lnTo>
                  <a:lnTo>
                    <a:pt x="1288" y="420"/>
                  </a:lnTo>
                  <a:lnTo>
                    <a:pt x="1291" y="416"/>
                  </a:lnTo>
                  <a:lnTo>
                    <a:pt x="1294" y="413"/>
                  </a:lnTo>
                  <a:lnTo>
                    <a:pt x="1299" y="409"/>
                  </a:lnTo>
                  <a:lnTo>
                    <a:pt x="1301" y="406"/>
                  </a:lnTo>
                  <a:lnTo>
                    <a:pt x="1302" y="404"/>
                  </a:lnTo>
                  <a:lnTo>
                    <a:pt x="1302" y="402"/>
                  </a:lnTo>
                  <a:lnTo>
                    <a:pt x="1304" y="401"/>
                  </a:lnTo>
                  <a:lnTo>
                    <a:pt x="1306" y="400"/>
                  </a:lnTo>
                  <a:lnTo>
                    <a:pt x="1309" y="400"/>
                  </a:lnTo>
                  <a:lnTo>
                    <a:pt x="1315" y="401"/>
                  </a:lnTo>
                  <a:lnTo>
                    <a:pt x="1323" y="401"/>
                  </a:lnTo>
                  <a:lnTo>
                    <a:pt x="1325" y="401"/>
                  </a:lnTo>
                  <a:lnTo>
                    <a:pt x="1331" y="400"/>
                  </a:lnTo>
                  <a:lnTo>
                    <a:pt x="1335" y="398"/>
                  </a:lnTo>
                  <a:lnTo>
                    <a:pt x="1339" y="398"/>
                  </a:lnTo>
                  <a:lnTo>
                    <a:pt x="1343" y="394"/>
                  </a:lnTo>
                  <a:lnTo>
                    <a:pt x="1347" y="390"/>
                  </a:lnTo>
                  <a:lnTo>
                    <a:pt x="1351" y="388"/>
                  </a:lnTo>
                  <a:lnTo>
                    <a:pt x="1353" y="387"/>
                  </a:lnTo>
                  <a:lnTo>
                    <a:pt x="1356" y="385"/>
                  </a:lnTo>
                  <a:lnTo>
                    <a:pt x="1357" y="383"/>
                  </a:lnTo>
                  <a:lnTo>
                    <a:pt x="1357" y="380"/>
                  </a:lnTo>
                  <a:lnTo>
                    <a:pt x="1356" y="378"/>
                  </a:lnTo>
                  <a:lnTo>
                    <a:pt x="1357" y="374"/>
                  </a:lnTo>
                  <a:lnTo>
                    <a:pt x="1361" y="368"/>
                  </a:lnTo>
                  <a:lnTo>
                    <a:pt x="1364" y="366"/>
                  </a:lnTo>
                  <a:lnTo>
                    <a:pt x="1366" y="363"/>
                  </a:lnTo>
                  <a:lnTo>
                    <a:pt x="1367" y="360"/>
                  </a:lnTo>
                  <a:lnTo>
                    <a:pt x="1369" y="359"/>
                  </a:lnTo>
                  <a:lnTo>
                    <a:pt x="1371" y="358"/>
                  </a:lnTo>
                  <a:lnTo>
                    <a:pt x="1375" y="356"/>
                  </a:lnTo>
                  <a:lnTo>
                    <a:pt x="1377" y="356"/>
                  </a:lnTo>
                  <a:lnTo>
                    <a:pt x="1381" y="357"/>
                  </a:lnTo>
                  <a:lnTo>
                    <a:pt x="1386" y="357"/>
                  </a:lnTo>
                  <a:lnTo>
                    <a:pt x="1390" y="357"/>
                  </a:lnTo>
                  <a:lnTo>
                    <a:pt x="1392" y="356"/>
                  </a:lnTo>
                  <a:lnTo>
                    <a:pt x="1392" y="355"/>
                  </a:lnTo>
                  <a:lnTo>
                    <a:pt x="1392" y="353"/>
                  </a:lnTo>
                  <a:lnTo>
                    <a:pt x="1394" y="348"/>
                  </a:lnTo>
                  <a:lnTo>
                    <a:pt x="1394" y="347"/>
                  </a:lnTo>
                  <a:lnTo>
                    <a:pt x="1395" y="346"/>
                  </a:lnTo>
                  <a:lnTo>
                    <a:pt x="1398" y="346"/>
                  </a:lnTo>
                  <a:lnTo>
                    <a:pt x="1401" y="348"/>
                  </a:lnTo>
                  <a:lnTo>
                    <a:pt x="1403" y="349"/>
                  </a:lnTo>
                  <a:lnTo>
                    <a:pt x="1405" y="350"/>
                  </a:lnTo>
                  <a:lnTo>
                    <a:pt x="1407" y="348"/>
                  </a:lnTo>
                  <a:lnTo>
                    <a:pt x="1410" y="345"/>
                  </a:lnTo>
                  <a:lnTo>
                    <a:pt x="1415" y="342"/>
                  </a:lnTo>
                  <a:lnTo>
                    <a:pt x="1418" y="342"/>
                  </a:lnTo>
                  <a:lnTo>
                    <a:pt x="1423" y="340"/>
                  </a:lnTo>
                  <a:lnTo>
                    <a:pt x="1426" y="341"/>
                  </a:lnTo>
                  <a:lnTo>
                    <a:pt x="1432" y="341"/>
                  </a:lnTo>
                  <a:lnTo>
                    <a:pt x="1434" y="341"/>
                  </a:lnTo>
                  <a:lnTo>
                    <a:pt x="1436" y="341"/>
                  </a:lnTo>
                  <a:lnTo>
                    <a:pt x="1438" y="338"/>
                  </a:lnTo>
                  <a:lnTo>
                    <a:pt x="1440" y="338"/>
                  </a:lnTo>
                  <a:lnTo>
                    <a:pt x="1444" y="339"/>
                  </a:lnTo>
                  <a:lnTo>
                    <a:pt x="1446" y="341"/>
                  </a:lnTo>
                  <a:lnTo>
                    <a:pt x="1450" y="344"/>
                  </a:lnTo>
                  <a:lnTo>
                    <a:pt x="1455" y="345"/>
                  </a:lnTo>
                  <a:lnTo>
                    <a:pt x="1460" y="345"/>
                  </a:lnTo>
                  <a:lnTo>
                    <a:pt x="1465" y="345"/>
                  </a:lnTo>
                  <a:lnTo>
                    <a:pt x="1468" y="345"/>
                  </a:lnTo>
                  <a:lnTo>
                    <a:pt x="1469" y="344"/>
                  </a:lnTo>
                  <a:lnTo>
                    <a:pt x="1472" y="342"/>
                  </a:lnTo>
                  <a:lnTo>
                    <a:pt x="1473" y="339"/>
                  </a:lnTo>
                  <a:lnTo>
                    <a:pt x="1473" y="337"/>
                  </a:lnTo>
                  <a:lnTo>
                    <a:pt x="1474" y="333"/>
                  </a:lnTo>
                  <a:lnTo>
                    <a:pt x="1472" y="331"/>
                  </a:lnTo>
                  <a:lnTo>
                    <a:pt x="1470" y="328"/>
                  </a:lnTo>
                  <a:lnTo>
                    <a:pt x="1469" y="326"/>
                  </a:lnTo>
                  <a:lnTo>
                    <a:pt x="1469" y="322"/>
                  </a:lnTo>
                  <a:lnTo>
                    <a:pt x="1468" y="320"/>
                  </a:lnTo>
                  <a:lnTo>
                    <a:pt x="1464" y="316"/>
                  </a:lnTo>
                  <a:lnTo>
                    <a:pt x="1461" y="315"/>
                  </a:lnTo>
                  <a:lnTo>
                    <a:pt x="1457" y="309"/>
                  </a:lnTo>
                  <a:lnTo>
                    <a:pt x="1455" y="308"/>
                  </a:lnTo>
                  <a:lnTo>
                    <a:pt x="1455" y="307"/>
                  </a:lnTo>
                  <a:lnTo>
                    <a:pt x="1454" y="305"/>
                  </a:lnTo>
                  <a:lnTo>
                    <a:pt x="1453" y="304"/>
                  </a:lnTo>
                  <a:lnTo>
                    <a:pt x="1450" y="302"/>
                  </a:lnTo>
                  <a:lnTo>
                    <a:pt x="1449" y="300"/>
                  </a:lnTo>
                  <a:lnTo>
                    <a:pt x="1448" y="298"/>
                  </a:lnTo>
                  <a:lnTo>
                    <a:pt x="1448" y="296"/>
                  </a:lnTo>
                  <a:lnTo>
                    <a:pt x="1446" y="295"/>
                  </a:lnTo>
                  <a:lnTo>
                    <a:pt x="1443" y="294"/>
                  </a:lnTo>
                  <a:lnTo>
                    <a:pt x="1441" y="293"/>
                  </a:lnTo>
                  <a:lnTo>
                    <a:pt x="1437" y="291"/>
                  </a:lnTo>
                  <a:lnTo>
                    <a:pt x="1435" y="288"/>
                  </a:lnTo>
                  <a:lnTo>
                    <a:pt x="1431" y="283"/>
                  </a:lnTo>
                  <a:lnTo>
                    <a:pt x="1429" y="281"/>
                  </a:lnTo>
                  <a:lnTo>
                    <a:pt x="1420" y="280"/>
                  </a:lnTo>
                  <a:lnTo>
                    <a:pt x="1418" y="279"/>
                  </a:lnTo>
                  <a:lnTo>
                    <a:pt x="1414" y="279"/>
                  </a:lnTo>
                  <a:lnTo>
                    <a:pt x="1413" y="280"/>
                  </a:lnTo>
                  <a:lnTo>
                    <a:pt x="1408" y="280"/>
                  </a:lnTo>
                  <a:lnTo>
                    <a:pt x="1406" y="280"/>
                  </a:lnTo>
                  <a:lnTo>
                    <a:pt x="1403" y="284"/>
                  </a:lnTo>
                  <a:lnTo>
                    <a:pt x="1398" y="289"/>
                  </a:lnTo>
                  <a:lnTo>
                    <a:pt x="1396" y="292"/>
                  </a:lnTo>
                  <a:lnTo>
                    <a:pt x="1394" y="295"/>
                  </a:lnTo>
                  <a:lnTo>
                    <a:pt x="1392" y="296"/>
                  </a:lnTo>
                  <a:lnTo>
                    <a:pt x="1390" y="296"/>
                  </a:lnTo>
                  <a:lnTo>
                    <a:pt x="1388" y="292"/>
                  </a:lnTo>
                  <a:lnTo>
                    <a:pt x="1383" y="289"/>
                  </a:lnTo>
                  <a:lnTo>
                    <a:pt x="1380" y="288"/>
                  </a:lnTo>
                  <a:lnTo>
                    <a:pt x="1378" y="287"/>
                  </a:lnTo>
                  <a:lnTo>
                    <a:pt x="1374" y="286"/>
                  </a:lnTo>
                  <a:lnTo>
                    <a:pt x="1370" y="287"/>
                  </a:lnTo>
                  <a:lnTo>
                    <a:pt x="1366" y="288"/>
                  </a:lnTo>
                  <a:lnTo>
                    <a:pt x="1361" y="287"/>
                  </a:lnTo>
                  <a:lnTo>
                    <a:pt x="1359" y="287"/>
                  </a:lnTo>
                  <a:lnTo>
                    <a:pt x="1357" y="287"/>
                  </a:lnTo>
                  <a:lnTo>
                    <a:pt x="1351" y="290"/>
                  </a:lnTo>
                  <a:lnTo>
                    <a:pt x="1349" y="294"/>
                  </a:lnTo>
                  <a:lnTo>
                    <a:pt x="1346" y="295"/>
                  </a:lnTo>
                  <a:lnTo>
                    <a:pt x="1344" y="293"/>
                  </a:lnTo>
                  <a:lnTo>
                    <a:pt x="1340" y="289"/>
                  </a:lnTo>
                  <a:lnTo>
                    <a:pt x="1338" y="286"/>
                  </a:lnTo>
                  <a:lnTo>
                    <a:pt x="1335" y="283"/>
                  </a:lnTo>
                  <a:lnTo>
                    <a:pt x="1334" y="274"/>
                  </a:lnTo>
                  <a:lnTo>
                    <a:pt x="1338" y="271"/>
                  </a:lnTo>
                  <a:lnTo>
                    <a:pt x="1342" y="268"/>
                  </a:lnTo>
                  <a:lnTo>
                    <a:pt x="1343" y="263"/>
                  </a:lnTo>
                  <a:lnTo>
                    <a:pt x="1343" y="258"/>
                  </a:lnTo>
                  <a:lnTo>
                    <a:pt x="1344" y="252"/>
                  </a:lnTo>
                  <a:lnTo>
                    <a:pt x="1348" y="247"/>
                  </a:lnTo>
                  <a:lnTo>
                    <a:pt x="1350" y="242"/>
                  </a:lnTo>
                  <a:lnTo>
                    <a:pt x="1350" y="240"/>
                  </a:lnTo>
                  <a:lnTo>
                    <a:pt x="1353" y="235"/>
                  </a:lnTo>
                  <a:lnTo>
                    <a:pt x="1355" y="230"/>
                  </a:lnTo>
                  <a:lnTo>
                    <a:pt x="1357" y="223"/>
                  </a:lnTo>
                  <a:lnTo>
                    <a:pt x="1362" y="212"/>
                  </a:lnTo>
                  <a:lnTo>
                    <a:pt x="1368" y="198"/>
                  </a:lnTo>
                  <a:lnTo>
                    <a:pt x="1371" y="192"/>
                  </a:lnTo>
                  <a:lnTo>
                    <a:pt x="1378" y="196"/>
                  </a:lnTo>
                  <a:lnTo>
                    <a:pt x="1382" y="198"/>
                  </a:lnTo>
                  <a:lnTo>
                    <a:pt x="1389" y="201"/>
                  </a:lnTo>
                  <a:lnTo>
                    <a:pt x="1396" y="202"/>
                  </a:lnTo>
                  <a:lnTo>
                    <a:pt x="1403" y="206"/>
                  </a:lnTo>
                  <a:lnTo>
                    <a:pt x="1407" y="207"/>
                  </a:lnTo>
                  <a:lnTo>
                    <a:pt x="1409" y="207"/>
                  </a:lnTo>
                  <a:lnTo>
                    <a:pt x="1419" y="198"/>
                  </a:lnTo>
                  <a:lnTo>
                    <a:pt x="1427" y="191"/>
                  </a:lnTo>
                  <a:lnTo>
                    <a:pt x="1437" y="185"/>
                  </a:lnTo>
                  <a:lnTo>
                    <a:pt x="1444" y="184"/>
                  </a:lnTo>
                  <a:lnTo>
                    <a:pt x="1449" y="183"/>
                  </a:lnTo>
                  <a:lnTo>
                    <a:pt x="1453" y="180"/>
                  </a:lnTo>
                  <a:lnTo>
                    <a:pt x="1455" y="176"/>
                  </a:lnTo>
                  <a:lnTo>
                    <a:pt x="1456" y="169"/>
                  </a:lnTo>
                  <a:lnTo>
                    <a:pt x="1454" y="165"/>
                  </a:lnTo>
                  <a:lnTo>
                    <a:pt x="1451" y="164"/>
                  </a:lnTo>
                  <a:lnTo>
                    <a:pt x="1450" y="163"/>
                  </a:lnTo>
                  <a:lnTo>
                    <a:pt x="1452" y="162"/>
                  </a:lnTo>
                  <a:lnTo>
                    <a:pt x="1453" y="159"/>
                  </a:lnTo>
                  <a:lnTo>
                    <a:pt x="1454" y="155"/>
                  </a:lnTo>
                  <a:lnTo>
                    <a:pt x="1456" y="151"/>
                  </a:lnTo>
                  <a:lnTo>
                    <a:pt x="1459" y="148"/>
                  </a:lnTo>
                  <a:lnTo>
                    <a:pt x="1461" y="144"/>
                  </a:lnTo>
                  <a:lnTo>
                    <a:pt x="1461" y="140"/>
                  </a:lnTo>
                  <a:lnTo>
                    <a:pt x="1463" y="136"/>
                  </a:lnTo>
                  <a:lnTo>
                    <a:pt x="1466" y="132"/>
                  </a:lnTo>
                  <a:lnTo>
                    <a:pt x="1468" y="127"/>
                  </a:lnTo>
                  <a:lnTo>
                    <a:pt x="1469" y="125"/>
                  </a:lnTo>
                  <a:lnTo>
                    <a:pt x="1471" y="120"/>
                  </a:lnTo>
                  <a:lnTo>
                    <a:pt x="1476" y="112"/>
                  </a:lnTo>
                  <a:lnTo>
                    <a:pt x="1479" y="102"/>
                  </a:lnTo>
                  <a:lnTo>
                    <a:pt x="1484" y="96"/>
                  </a:lnTo>
                  <a:lnTo>
                    <a:pt x="1493" y="90"/>
                  </a:lnTo>
                  <a:lnTo>
                    <a:pt x="1498" y="83"/>
                  </a:lnTo>
                  <a:lnTo>
                    <a:pt x="1501" y="77"/>
                  </a:lnTo>
                  <a:lnTo>
                    <a:pt x="1500" y="72"/>
                  </a:lnTo>
                  <a:lnTo>
                    <a:pt x="1498" y="67"/>
                  </a:lnTo>
                  <a:lnTo>
                    <a:pt x="1498" y="62"/>
                  </a:lnTo>
                  <a:lnTo>
                    <a:pt x="1499" y="57"/>
                  </a:lnTo>
                  <a:lnTo>
                    <a:pt x="1498" y="53"/>
                  </a:lnTo>
                  <a:lnTo>
                    <a:pt x="1493" y="50"/>
                  </a:lnTo>
                  <a:lnTo>
                    <a:pt x="1488" y="50"/>
                  </a:lnTo>
                  <a:lnTo>
                    <a:pt x="1482" y="51"/>
                  </a:lnTo>
                  <a:lnTo>
                    <a:pt x="1479" y="49"/>
                  </a:lnTo>
                  <a:lnTo>
                    <a:pt x="1478" y="45"/>
                  </a:lnTo>
                  <a:lnTo>
                    <a:pt x="1480" y="41"/>
                  </a:lnTo>
                  <a:lnTo>
                    <a:pt x="1483" y="38"/>
                  </a:lnTo>
                  <a:lnTo>
                    <a:pt x="1490" y="31"/>
                  </a:lnTo>
                  <a:lnTo>
                    <a:pt x="1499" y="21"/>
                  </a:lnTo>
                  <a:lnTo>
                    <a:pt x="1508" y="15"/>
                  </a:lnTo>
                  <a:lnTo>
                    <a:pt x="1522" y="13"/>
                  </a:lnTo>
                  <a:lnTo>
                    <a:pt x="1532" y="10"/>
                  </a:lnTo>
                  <a:lnTo>
                    <a:pt x="1543" y="6"/>
                  </a:lnTo>
                  <a:lnTo>
                    <a:pt x="1551" y="4"/>
                  </a:lnTo>
                  <a:lnTo>
                    <a:pt x="1553" y="5"/>
                  </a:lnTo>
                  <a:lnTo>
                    <a:pt x="1557" y="6"/>
                  </a:lnTo>
                  <a:lnTo>
                    <a:pt x="1564" y="5"/>
                  </a:lnTo>
                  <a:lnTo>
                    <a:pt x="1571" y="3"/>
                  </a:lnTo>
                  <a:lnTo>
                    <a:pt x="1577" y="1"/>
                  </a:lnTo>
                  <a:lnTo>
                    <a:pt x="1582" y="0"/>
                  </a:lnTo>
                  <a:lnTo>
                    <a:pt x="1586" y="1"/>
                  </a:lnTo>
                  <a:lnTo>
                    <a:pt x="1587" y="2"/>
                  </a:lnTo>
                  <a:close/>
                  <a:moveTo>
                    <a:pt x="1536" y="966"/>
                  </a:moveTo>
                  <a:lnTo>
                    <a:pt x="1534" y="968"/>
                  </a:lnTo>
                  <a:lnTo>
                    <a:pt x="1525" y="965"/>
                  </a:lnTo>
                  <a:lnTo>
                    <a:pt x="1519" y="961"/>
                  </a:lnTo>
                  <a:lnTo>
                    <a:pt x="1516" y="957"/>
                  </a:lnTo>
                  <a:lnTo>
                    <a:pt x="1516" y="955"/>
                  </a:lnTo>
                  <a:lnTo>
                    <a:pt x="1520" y="955"/>
                  </a:lnTo>
                  <a:lnTo>
                    <a:pt x="1523" y="957"/>
                  </a:lnTo>
                  <a:lnTo>
                    <a:pt x="1524" y="959"/>
                  </a:lnTo>
                  <a:lnTo>
                    <a:pt x="1526" y="960"/>
                  </a:lnTo>
                  <a:lnTo>
                    <a:pt x="1527" y="961"/>
                  </a:lnTo>
                  <a:lnTo>
                    <a:pt x="1534" y="965"/>
                  </a:lnTo>
                  <a:lnTo>
                    <a:pt x="1535" y="965"/>
                  </a:lnTo>
                  <a:lnTo>
                    <a:pt x="1536" y="966"/>
                  </a:lnTo>
                  <a:close/>
                  <a:moveTo>
                    <a:pt x="1550" y="1023"/>
                  </a:moveTo>
                  <a:lnTo>
                    <a:pt x="1550" y="1024"/>
                  </a:lnTo>
                  <a:lnTo>
                    <a:pt x="1545" y="1022"/>
                  </a:lnTo>
                  <a:lnTo>
                    <a:pt x="1541" y="1021"/>
                  </a:lnTo>
                  <a:lnTo>
                    <a:pt x="1540" y="1019"/>
                  </a:lnTo>
                  <a:lnTo>
                    <a:pt x="1539" y="1017"/>
                  </a:lnTo>
                  <a:lnTo>
                    <a:pt x="1544" y="1017"/>
                  </a:lnTo>
                  <a:lnTo>
                    <a:pt x="1550" y="1019"/>
                  </a:lnTo>
                  <a:lnTo>
                    <a:pt x="1551" y="1020"/>
                  </a:lnTo>
                  <a:lnTo>
                    <a:pt x="1550" y="1023"/>
                  </a:lnTo>
                  <a:close/>
                  <a:moveTo>
                    <a:pt x="1553" y="1026"/>
                  </a:moveTo>
                  <a:lnTo>
                    <a:pt x="1553" y="1027"/>
                  </a:lnTo>
                  <a:lnTo>
                    <a:pt x="1552" y="1027"/>
                  </a:lnTo>
                  <a:lnTo>
                    <a:pt x="1551" y="1024"/>
                  </a:lnTo>
                  <a:lnTo>
                    <a:pt x="1551" y="1023"/>
                  </a:lnTo>
                  <a:lnTo>
                    <a:pt x="1553" y="1023"/>
                  </a:lnTo>
                  <a:lnTo>
                    <a:pt x="1553" y="1026"/>
                  </a:lnTo>
                  <a:close/>
                  <a:moveTo>
                    <a:pt x="1546" y="1033"/>
                  </a:moveTo>
                  <a:lnTo>
                    <a:pt x="1546" y="1034"/>
                  </a:lnTo>
                  <a:lnTo>
                    <a:pt x="1543" y="1032"/>
                  </a:lnTo>
                  <a:lnTo>
                    <a:pt x="1542" y="1031"/>
                  </a:lnTo>
                  <a:lnTo>
                    <a:pt x="1542" y="1030"/>
                  </a:lnTo>
                  <a:lnTo>
                    <a:pt x="1544" y="1029"/>
                  </a:lnTo>
                  <a:lnTo>
                    <a:pt x="1546" y="1033"/>
                  </a:lnTo>
                  <a:close/>
                  <a:moveTo>
                    <a:pt x="1517" y="1091"/>
                  </a:moveTo>
                  <a:lnTo>
                    <a:pt x="1513" y="1092"/>
                  </a:lnTo>
                  <a:lnTo>
                    <a:pt x="1513" y="1092"/>
                  </a:lnTo>
                  <a:lnTo>
                    <a:pt x="1513" y="1090"/>
                  </a:lnTo>
                  <a:lnTo>
                    <a:pt x="1516" y="1087"/>
                  </a:lnTo>
                  <a:lnTo>
                    <a:pt x="1516" y="1087"/>
                  </a:lnTo>
                  <a:lnTo>
                    <a:pt x="1517" y="1089"/>
                  </a:lnTo>
                  <a:lnTo>
                    <a:pt x="1517" y="1091"/>
                  </a:lnTo>
                  <a:close/>
                  <a:moveTo>
                    <a:pt x="1471" y="1184"/>
                  </a:moveTo>
                  <a:lnTo>
                    <a:pt x="1469" y="1186"/>
                  </a:lnTo>
                  <a:lnTo>
                    <a:pt x="1467" y="1185"/>
                  </a:lnTo>
                  <a:lnTo>
                    <a:pt x="1467" y="1183"/>
                  </a:lnTo>
                  <a:lnTo>
                    <a:pt x="1468" y="1181"/>
                  </a:lnTo>
                  <a:lnTo>
                    <a:pt x="1467" y="1179"/>
                  </a:lnTo>
                  <a:lnTo>
                    <a:pt x="1468" y="1178"/>
                  </a:lnTo>
                  <a:lnTo>
                    <a:pt x="1470" y="1178"/>
                  </a:lnTo>
                  <a:lnTo>
                    <a:pt x="1470" y="1179"/>
                  </a:lnTo>
                  <a:lnTo>
                    <a:pt x="1471" y="1179"/>
                  </a:lnTo>
                  <a:lnTo>
                    <a:pt x="1471" y="1179"/>
                  </a:lnTo>
                  <a:lnTo>
                    <a:pt x="1471" y="1181"/>
                  </a:lnTo>
                  <a:lnTo>
                    <a:pt x="1471" y="1182"/>
                  </a:lnTo>
                  <a:lnTo>
                    <a:pt x="1471" y="1184"/>
                  </a:lnTo>
                  <a:close/>
                  <a:moveTo>
                    <a:pt x="1419" y="1218"/>
                  </a:moveTo>
                  <a:lnTo>
                    <a:pt x="1418" y="1220"/>
                  </a:lnTo>
                  <a:lnTo>
                    <a:pt x="1416" y="1220"/>
                  </a:lnTo>
                  <a:lnTo>
                    <a:pt x="1416" y="1218"/>
                  </a:lnTo>
                  <a:lnTo>
                    <a:pt x="1416" y="1218"/>
                  </a:lnTo>
                  <a:lnTo>
                    <a:pt x="1416" y="1217"/>
                  </a:lnTo>
                  <a:lnTo>
                    <a:pt x="1416" y="1216"/>
                  </a:lnTo>
                  <a:lnTo>
                    <a:pt x="1419" y="1217"/>
                  </a:lnTo>
                  <a:lnTo>
                    <a:pt x="1419" y="1218"/>
                  </a:lnTo>
                  <a:close/>
                  <a:moveTo>
                    <a:pt x="1271" y="1276"/>
                  </a:moveTo>
                  <a:lnTo>
                    <a:pt x="1272" y="1278"/>
                  </a:lnTo>
                  <a:lnTo>
                    <a:pt x="1270" y="1275"/>
                  </a:lnTo>
                  <a:lnTo>
                    <a:pt x="1268" y="1275"/>
                  </a:lnTo>
                  <a:lnTo>
                    <a:pt x="1267" y="1275"/>
                  </a:lnTo>
                  <a:lnTo>
                    <a:pt x="1266" y="1273"/>
                  </a:lnTo>
                  <a:lnTo>
                    <a:pt x="1269" y="1273"/>
                  </a:lnTo>
                  <a:lnTo>
                    <a:pt x="1270" y="1275"/>
                  </a:lnTo>
                  <a:lnTo>
                    <a:pt x="1271" y="1276"/>
                  </a:lnTo>
                  <a:close/>
                  <a:moveTo>
                    <a:pt x="1247" y="1317"/>
                  </a:moveTo>
                  <a:lnTo>
                    <a:pt x="1246" y="1318"/>
                  </a:lnTo>
                  <a:lnTo>
                    <a:pt x="1246" y="1317"/>
                  </a:lnTo>
                  <a:lnTo>
                    <a:pt x="1245" y="1315"/>
                  </a:lnTo>
                  <a:lnTo>
                    <a:pt x="1244" y="1315"/>
                  </a:lnTo>
                  <a:lnTo>
                    <a:pt x="1246" y="1313"/>
                  </a:lnTo>
                  <a:lnTo>
                    <a:pt x="1247" y="1311"/>
                  </a:lnTo>
                  <a:lnTo>
                    <a:pt x="1249" y="1312"/>
                  </a:lnTo>
                  <a:lnTo>
                    <a:pt x="1249" y="1312"/>
                  </a:lnTo>
                  <a:lnTo>
                    <a:pt x="1248" y="1314"/>
                  </a:lnTo>
                  <a:lnTo>
                    <a:pt x="1247" y="1315"/>
                  </a:lnTo>
                  <a:lnTo>
                    <a:pt x="1247" y="1317"/>
                  </a:lnTo>
                  <a:close/>
                  <a:moveTo>
                    <a:pt x="1243" y="1316"/>
                  </a:moveTo>
                  <a:lnTo>
                    <a:pt x="1240" y="1317"/>
                  </a:lnTo>
                  <a:lnTo>
                    <a:pt x="1239" y="1317"/>
                  </a:lnTo>
                  <a:lnTo>
                    <a:pt x="1240" y="1315"/>
                  </a:lnTo>
                  <a:lnTo>
                    <a:pt x="1243" y="1314"/>
                  </a:lnTo>
                  <a:lnTo>
                    <a:pt x="1243" y="1316"/>
                  </a:lnTo>
                  <a:close/>
                  <a:moveTo>
                    <a:pt x="1171" y="1335"/>
                  </a:moveTo>
                  <a:lnTo>
                    <a:pt x="1172" y="1336"/>
                  </a:lnTo>
                  <a:lnTo>
                    <a:pt x="1175" y="1335"/>
                  </a:lnTo>
                  <a:lnTo>
                    <a:pt x="1175" y="1337"/>
                  </a:lnTo>
                  <a:lnTo>
                    <a:pt x="1175" y="1337"/>
                  </a:lnTo>
                  <a:lnTo>
                    <a:pt x="1174" y="1339"/>
                  </a:lnTo>
                  <a:lnTo>
                    <a:pt x="1172" y="1338"/>
                  </a:lnTo>
                  <a:lnTo>
                    <a:pt x="1169" y="1338"/>
                  </a:lnTo>
                  <a:lnTo>
                    <a:pt x="1167" y="1338"/>
                  </a:lnTo>
                  <a:lnTo>
                    <a:pt x="1167" y="1337"/>
                  </a:lnTo>
                  <a:lnTo>
                    <a:pt x="1168" y="1335"/>
                  </a:lnTo>
                  <a:lnTo>
                    <a:pt x="1171" y="1335"/>
                  </a:lnTo>
                  <a:close/>
                  <a:moveTo>
                    <a:pt x="1186" y="1372"/>
                  </a:moveTo>
                  <a:lnTo>
                    <a:pt x="1188" y="1374"/>
                  </a:lnTo>
                  <a:lnTo>
                    <a:pt x="1189" y="1376"/>
                  </a:lnTo>
                  <a:lnTo>
                    <a:pt x="1190" y="1380"/>
                  </a:lnTo>
                  <a:lnTo>
                    <a:pt x="1191" y="1384"/>
                  </a:lnTo>
                  <a:lnTo>
                    <a:pt x="1188" y="1385"/>
                  </a:lnTo>
                  <a:lnTo>
                    <a:pt x="1184" y="1387"/>
                  </a:lnTo>
                  <a:lnTo>
                    <a:pt x="1178" y="1396"/>
                  </a:lnTo>
                  <a:lnTo>
                    <a:pt x="1178" y="1398"/>
                  </a:lnTo>
                  <a:lnTo>
                    <a:pt x="1177" y="1400"/>
                  </a:lnTo>
                  <a:lnTo>
                    <a:pt x="1176" y="1401"/>
                  </a:lnTo>
                  <a:lnTo>
                    <a:pt x="1177" y="1402"/>
                  </a:lnTo>
                  <a:lnTo>
                    <a:pt x="1175" y="1406"/>
                  </a:lnTo>
                  <a:lnTo>
                    <a:pt x="1173" y="1412"/>
                  </a:lnTo>
                  <a:lnTo>
                    <a:pt x="1173" y="1414"/>
                  </a:lnTo>
                  <a:lnTo>
                    <a:pt x="1171" y="1415"/>
                  </a:lnTo>
                  <a:lnTo>
                    <a:pt x="1168" y="1416"/>
                  </a:lnTo>
                  <a:lnTo>
                    <a:pt x="1167" y="1417"/>
                  </a:lnTo>
                  <a:lnTo>
                    <a:pt x="1166" y="1417"/>
                  </a:lnTo>
                  <a:lnTo>
                    <a:pt x="1163" y="1420"/>
                  </a:lnTo>
                  <a:lnTo>
                    <a:pt x="1160" y="1422"/>
                  </a:lnTo>
                  <a:lnTo>
                    <a:pt x="1161" y="1423"/>
                  </a:lnTo>
                  <a:lnTo>
                    <a:pt x="1161" y="1424"/>
                  </a:lnTo>
                  <a:lnTo>
                    <a:pt x="1159" y="1425"/>
                  </a:lnTo>
                  <a:lnTo>
                    <a:pt x="1157" y="1425"/>
                  </a:lnTo>
                  <a:lnTo>
                    <a:pt x="1153" y="1425"/>
                  </a:lnTo>
                  <a:lnTo>
                    <a:pt x="1151" y="1427"/>
                  </a:lnTo>
                  <a:lnTo>
                    <a:pt x="1149" y="1430"/>
                  </a:lnTo>
                  <a:lnTo>
                    <a:pt x="1149" y="1431"/>
                  </a:lnTo>
                  <a:lnTo>
                    <a:pt x="1145" y="1431"/>
                  </a:lnTo>
                  <a:lnTo>
                    <a:pt x="1143" y="1431"/>
                  </a:lnTo>
                  <a:lnTo>
                    <a:pt x="1139" y="1430"/>
                  </a:lnTo>
                  <a:lnTo>
                    <a:pt x="1137" y="1429"/>
                  </a:lnTo>
                  <a:lnTo>
                    <a:pt x="1133" y="1428"/>
                  </a:lnTo>
                  <a:lnTo>
                    <a:pt x="1128" y="1426"/>
                  </a:lnTo>
                  <a:lnTo>
                    <a:pt x="1124" y="1425"/>
                  </a:lnTo>
                  <a:lnTo>
                    <a:pt x="1117" y="1421"/>
                  </a:lnTo>
                  <a:lnTo>
                    <a:pt x="1116" y="1414"/>
                  </a:lnTo>
                  <a:lnTo>
                    <a:pt x="1115" y="1410"/>
                  </a:lnTo>
                  <a:lnTo>
                    <a:pt x="1115" y="1409"/>
                  </a:lnTo>
                  <a:lnTo>
                    <a:pt x="1115" y="1396"/>
                  </a:lnTo>
                  <a:lnTo>
                    <a:pt x="1116" y="1395"/>
                  </a:lnTo>
                  <a:lnTo>
                    <a:pt x="1117" y="1394"/>
                  </a:lnTo>
                  <a:lnTo>
                    <a:pt x="1120" y="1391"/>
                  </a:lnTo>
                  <a:lnTo>
                    <a:pt x="1123" y="1389"/>
                  </a:lnTo>
                  <a:lnTo>
                    <a:pt x="1128" y="1385"/>
                  </a:lnTo>
                  <a:lnTo>
                    <a:pt x="1132" y="1383"/>
                  </a:lnTo>
                  <a:lnTo>
                    <a:pt x="1135" y="1380"/>
                  </a:lnTo>
                  <a:lnTo>
                    <a:pt x="1133" y="1380"/>
                  </a:lnTo>
                  <a:lnTo>
                    <a:pt x="1132" y="1379"/>
                  </a:lnTo>
                  <a:lnTo>
                    <a:pt x="1133" y="1377"/>
                  </a:lnTo>
                  <a:lnTo>
                    <a:pt x="1135" y="1376"/>
                  </a:lnTo>
                  <a:lnTo>
                    <a:pt x="1136" y="1375"/>
                  </a:lnTo>
                  <a:lnTo>
                    <a:pt x="1140" y="1376"/>
                  </a:lnTo>
                  <a:lnTo>
                    <a:pt x="1143" y="1375"/>
                  </a:lnTo>
                  <a:lnTo>
                    <a:pt x="1145" y="1373"/>
                  </a:lnTo>
                  <a:lnTo>
                    <a:pt x="1147" y="1372"/>
                  </a:lnTo>
                  <a:lnTo>
                    <a:pt x="1155" y="1373"/>
                  </a:lnTo>
                  <a:lnTo>
                    <a:pt x="1161" y="1372"/>
                  </a:lnTo>
                  <a:lnTo>
                    <a:pt x="1164" y="1370"/>
                  </a:lnTo>
                  <a:lnTo>
                    <a:pt x="1165" y="1369"/>
                  </a:lnTo>
                  <a:lnTo>
                    <a:pt x="1169" y="1370"/>
                  </a:lnTo>
                  <a:lnTo>
                    <a:pt x="1171" y="1373"/>
                  </a:lnTo>
                  <a:lnTo>
                    <a:pt x="1171" y="1371"/>
                  </a:lnTo>
                  <a:lnTo>
                    <a:pt x="1171" y="1369"/>
                  </a:lnTo>
                  <a:lnTo>
                    <a:pt x="1172" y="1370"/>
                  </a:lnTo>
                  <a:lnTo>
                    <a:pt x="1177" y="1373"/>
                  </a:lnTo>
                  <a:lnTo>
                    <a:pt x="1177" y="1369"/>
                  </a:lnTo>
                  <a:lnTo>
                    <a:pt x="1177" y="1368"/>
                  </a:lnTo>
                  <a:lnTo>
                    <a:pt x="1179" y="1367"/>
                  </a:lnTo>
                  <a:lnTo>
                    <a:pt x="1180" y="1367"/>
                  </a:lnTo>
                  <a:lnTo>
                    <a:pt x="1182" y="1369"/>
                  </a:lnTo>
                  <a:lnTo>
                    <a:pt x="1184" y="1371"/>
                  </a:lnTo>
                  <a:lnTo>
                    <a:pt x="1186" y="137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7" name="Freeform 285">
              <a:extLst>
                <a:ext uri="{FF2B5EF4-FFF2-40B4-BE49-F238E27FC236}">
                  <a16:creationId xmlns:a16="http://schemas.microsoft.com/office/drawing/2014/main" id="{2E1045C2-FA00-A777-4868-C8A62AC1C4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4094" y="8572500"/>
              <a:ext cx="27478" cy="16484"/>
            </a:xfrm>
            <a:custGeom>
              <a:avLst/>
              <a:gdLst>
                <a:gd name="T0" fmla="*/ 20 w 21"/>
                <a:gd name="T1" fmla="*/ 11 h 14"/>
                <a:gd name="T2" fmla="*/ 18 w 21"/>
                <a:gd name="T3" fmla="*/ 13 h 14"/>
                <a:gd name="T4" fmla="*/ 9 w 21"/>
                <a:gd name="T5" fmla="*/ 10 h 14"/>
                <a:gd name="T6" fmla="*/ 3 w 21"/>
                <a:gd name="T7" fmla="*/ 6 h 14"/>
                <a:gd name="T8" fmla="*/ 0 w 21"/>
                <a:gd name="T9" fmla="*/ 2 h 14"/>
                <a:gd name="T10" fmla="*/ 0 w 21"/>
                <a:gd name="T11" fmla="*/ 0 h 14"/>
                <a:gd name="T12" fmla="*/ 4 w 21"/>
                <a:gd name="T13" fmla="*/ 0 h 14"/>
                <a:gd name="T14" fmla="*/ 7 w 21"/>
                <a:gd name="T15" fmla="*/ 2 h 14"/>
                <a:gd name="T16" fmla="*/ 8 w 21"/>
                <a:gd name="T17" fmla="*/ 4 h 14"/>
                <a:gd name="T18" fmla="*/ 10 w 21"/>
                <a:gd name="T19" fmla="*/ 5 h 14"/>
                <a:gd name="T20" fmla="*/ 11 w 21"/>
                <a:gd name="T21" fmla="*/ 6 h 14"/>
                <a:gd name="T22" fmla="*/ 18 w 21"/>
                <a:gd name="T23" fmla="*/ 10 h 14"/>
                <a:gd name="T24" fmla="*/ 19 w 21"/>
                <a:gd name="T25" fmla="*/ 10 h 14"/>
                <a:gd name="T26" fmla="*/ 20 w 21"/>
                <a:gd name="T2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14">
                  <a:moveTo>
                    <a:pt x="20" y="11"/>
                  </a:moveTo>
                  <a:lnTo>
                    <a:pt x="18" y="13"/>
                  </a:lnTo>
                  <a:lnTo>
                    <a:pt x="9" y="10"/>
                  </a:lnTo>
                  <a:lnTo>
                    <a:pt x="3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7" y="2"/>
                  </a:lnTo>
                  <a:lnTo>
                    <a:pt x="8" y="4"/>
                  </a:lnTo>
                  <a:lnTo>
                    <a:pt x="10" y="5"/>
                  </a:lnTo>
                  <a:lnTo>
                    <a:pt x="11" y="6"/>
                  </a:lnTo>
                  <a:lnTo>
                    <a:pt x="18" y="10"/>
                  </a:lnTo>
                  <a:lnTo>
                    <a:pt x="19" y="10"/>
                  </a:lnTo>
                  <a:lnTo>
                    <a:pt x="20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8" name="Freeform 286">
              <a:extLst>
                <a:ext uri="{FF2B5EF4-FFF2-40B4-BE49-F238E27FC236}">
                  <a16:creationId xmlns:a16="http://schemas.microsoft.com/office/drawing/2014/main" id="{0B7A0953-59EC-1D5C-1503-64A82617C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1571" y="8649433"/>
              <a:ext cx="16484" cy="10990"/>
            </a:xfrm>
            <a:custGeom>
              <a:avLst/>
              <a:gdLst>
                <a:gd name="T0" fmla="*/ 11 w 13"/>
                <a:gd name="T1" fmla="*/ 6 h 8"/>
                <a:gd name="T2" fmla="*/ 11 w 13"/>
                <a:gd name="T3" fmla="*/ 7 h 8"/>
                <a:gd name="T4" fmla="*/ 6 w 13"/>
                <a:gd name="T5" fmla="*/ 5 h 8"/>
                <a:gd name="T6" fmla="*/ 2 w 13"/>
                <a:gd name="T7" fmla="*/ 4 h 8"/>
                <a:gd name="T8" fmla="*/ 1 w 13"/>
                <a:gd name="T9" fmla="*/ 2 h 8"/>
                <a:gd name="T10" fmla="*/ 0 w 13"/>
                <a:gd name="T11" fmla="*/ 0 h 8"/>
                <a:gd name="T12" fmla="*/ 5 w 13"/>
                <a:gd name="T13" fmla="*/ 0 h 8"/>
                <a:gd name="T14" fmla="*/ 11 w 13"/>
                <a:gd name="T15" fmla="*/ 2 h 8"/>
                <a:gd name="T16" fmla="*/ 12 w 13"/>
                <a:gd name="T17" fmla="*/ 3 h 8"/>
                <a:gd name="T18" fmla="*/ 11 w 13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8">
                  <a:moveTo>
                    <a:pt x="11" y="6"/>
                  </a:moveTo>
                  <a:lnTo>
                    <a:pt x="11" y="7"/>
                  </a:lnTo>
                  <a:lnTo>
                    <a:pt x="6" y="5"/>
                  </a:lnTo>
                  <a:lnTo>
                    <a:pt x="2" y="4"/>
                  </a:lnTo>
                  <a:lnTo>
                    <a:pt x="1" y="2"/>
                  </a:lnTo>
                  <a:lnTo>
                    <a:pt x="0" y="0"/>
                  </a:lnTo>
                  <a:lnTo>
                    <a:pt x="5" y="0"/>
                  </a:lnTo>
                  <a:lnTo>
                    <a:pt x="11" y="2"/>
                  </a:lnTo>
                  <a:lnTo>
                    <a:pt x="12" y="3"/>
                  </a:lnTo>
                  <a:lnTo>
                    <a:pt x="1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39" name="Freeform 287">
              <a:extLst>
                <a:ext uri="{FF2B5EF4-FFF2-40B4-BE49-F238E27FC236}">
                  <a16:creationId xmlns:a16="http://schemas.microsoft.com/office/drawing/2014/main" id="{9B07030C-3864-20D5-3DBD-33D671A50F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8055" y="8660423"/>
              <a:ext cx="5497" cy="5493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1 w 3"/>
                <a:gd name="T5" fmla="*/ 4 h 5"/>
                <a:gd name="T6" fmla="*/ 0 w 3"/>
                <a:gd name="T7" fmla="*/ 1 h 5"/>
                <a:gd name="T8" fmla="*/ 0 w 3"/>
                <a:gd name="T9" fmla="*/ 0 h 5"/>
                <a:gd name="T10" fmla="*/ 2 w 3"/>
                <a:gd name="T11" fmla="*/ 0 h 5"/>
                <a:gd name="T12" fmla="*/ 2 w 3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0" name="Freeform 288">
              <a:extLst>
                <a:ext uri="{FF2B5EF4-FFF2-40B4-BE49-F238E27FC236}">
                  <a16:creationId xmlns:a16="http://schemas.microsoft.com/office/drawing/2014/main" id="{26FEA71F-9E68-5607-D042-42356DDDA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7065" y="8665917"/>
              <a:ext cx="5497" cy="5497"/>
            </a:xfrm>
            <a:custGeom>
              <a:avLst/>
              <a:gdLst>
                <a:gd name="T0" fmla="*/ 4 w 5"/>
                <a:gd name="T1" fmla="*/ 4 h 6"/>
                <a:gd name="T2" fmla="*/ 4 w 5"/>
                <a:gd name="T3" fmla="*/ 5 h 6"/>
                <a:gd name="T4" fmla="*/ 1 w 5"/>
                <a:gd name="T5" fmla="*/ 3 h 6"/>
                <a:gd name="T6" fmla="*/ 0 w 5"/>
                <a:gd name="T7" fmla="*/ 2 h 6"/>
                <a:gd name="T8" fmla="*/ 0 w 5"/>
                <a:gd name="T9" fmla="*/ 1 h 6"/>
                <a:gd name="T10" fmla="*/ 2 w 5"/>
                <a:gd name="T11" fmla="*/ 0 h 6"/>
                <a:gd name="T12" fmla="*/ 4 w 5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4"/>
                  </a:moveTo>
                  <a:lnTo>
                    <a:pt x="4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1" name="Freeform 289">
              <a:extLst>
                <a:ext uri="{FF2B5EF4-FFF2-40B4-BE49-F238E27FC236}">
                  <a16:creationId xmlns:a16="http://schemas.microsoft.com/office/drawing/2014/main" id="{D67EDD54-0831-97C8-0322-3CB9A8F07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18600" y="8737356"/>
              <a:ext cx="5493" cy="5493"/>
            </a:xfrm>
            <a:custGeom>
              <a:avLst/>
              <a:gdLst>
                <a:gd name="T0" fmla="*/ 4 w 5"/>
                <a:gd name="T1" fmla="*/ 4 h 6"/>
                <a:gd name="T2" fmla="*/ 0 w 5"/>
                <a:gd name="T3" fmla="*/ 5 h 6"/>
                <a:gd name="T4" fmla="*/ 0 w 5"/>
                <a:gd name="T5" fmla="*/ 5 h 6"/>
                <a:gd name="T6" fmla="*/ 0 w 5"/>
                <a:gd name="T7" fmla="*/ 3 h 6"/>
                <a:gd name="T8" fmla="*/ 3 w 5"/>
                <a:gd name="T9" fmla="*/ 0 h 6"/>
                <a:gd name="T10" fmla="*/ 3 w 5"/>
                <a:gd name="T11" fmla="*/ 0 h 6"/>
                <a:gd name="T12" fmla="*/ 4 w 5"/>
                <a:gd name="T13" fmla="*/ 2 h 6"/>
                <a:gd name="T14" fmla="*/ 4 w 5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4" y="4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2" name="Freeform 290">
              <a:extLst>
                <a:ext uri="{FF2B5EF4-FFF2-40B4-BE49-F238E27FC236}">
                  <a16:creationId xmlns:a16="http://schemas.microsoft.com/office/drawing/2014/main" id="{3D76039B-D9C8-3416-0DF3-28EC5C9CC7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3648" y="8852753"/>
              <a:ext cx="5493" cy="10990"/>
            </a:xfrm>
            <a:custGeom>
              <a:avLst/>
              <a:gdLst>
                <a:gd name="T0" fmla="*/ 4 w 5"/>
                <a:gd name="T1" fmla="*/ 6 h 9"/>
                <a:gd name="T2" fmla="*/ 2 w 5"/>
                <a:gd name="T3" fmla="*/ 8 h 9"/>
                <a:gd name="T4" fmla="*/ 0 w 5"/>
                <a:gd name="T5" fmla="*/ 7 h 9"/>
                <a:gd name="T6" fmla="*/ 0 w 5"/>
                <a:gd name="T7" fmla="*/ 5 h 9"/>
                <a:gd name="T8" fmla="*/ 1 w 5"/>
                <a:gd name="T9" fmla="*/ 3 h 9"/>
                <a:gd name="T10" fmla="*/ 0 w 5"/>
                <a:gd name="T11" fmla="*/ 1 h 9"/>
                <a:gd name="T12" fmla="*/ 1 w 5"/>
                <a:gd name="T13" fmla="*/ 0 h 9"/>
                <a:gd name="T14" fmla="*/ 3 w 5"/>
                <a:gd name="T15" fmla="*/ 0 h 9"/>
                <a:gd name="T16" fmla="*/ 3 w 5"/>
                <a:gd name="T17" fmla="*/ 1 h 9"/>
                <a:gd name="T18" fmla="*/ 4 w 5"/>
                <a:gd name="T19" fmla="*/ 1 h 9"/>
                <a:gd name="T20" fmla="*/ 4 w 5"/>
                <a:gd name="T21" fmla="*/ 1 h 9"/>
                <a:gd name="T22" fmla="*/ 4 w 5"/>
                <a:gd name="T23" fmla="*/ 3 h 9"/>
                <a:gd name="T24" fmla="*/ 4 w 5"/>
                <a:gd name="T25" fmla="*/ 4 h 9"/>
                <a:gd name="T26" fmla="*/ 4 w 5"/>
                <a:gd name="T2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9">
                  <a:moveTo>
                    <a:pt x="4" y="6"/>
                  </a:moveTo>
                  <a:lnTo>
                    <a:pt x="2" y="8"/>
                  </a:lnTo>
                  <a:lnTo>
                    <a:pt x="0" y="7"/>
                  </a:lnTo>
                  <a:lnTo>
                    <a:pt x="0" y="5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4" y="4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3" name="Freeform 291">
              <a:extLst>
                <a:ext uri="{FF2B5EF4-FFF2-40B4-BE49-F238E27FC236}">
                  <a16:creationId xmlns:a16="http://schemas.microsoft.com/office/drawing/2014/main" id="{097A6C4C-025B-9C97-9CD0-EEA644FAE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7706" y="8902212"/>
              <a:ext cx="5493" cy="5493"/>
            </a:xfrm>
            <a:custGeom>
              <a:avLst/>
              <a:gdLst>
                <a:gd name="T0" fmla="*/ 3 w 4"/>
                <a:gd name="T1" fmla="*/ 2 h 5"/>
                <a:gd name="T2" fmla="*/ 2 w 4"/>
                <a:gd name="T3" fmla="*/ 4 h 5"/>
                <a:gd name="T4" fmla="*/ 0 w 4"/>
                <a:gd name="T5" fmla="*/ 4 h 5"/>
                <a:gd name="T6" fmla="*/ 0 w 4"/>
                <a:gd name="T7" fmla="*/ 2 h 5"/>
                <a:gd name="T8" fmla="*/ 0 w 4"/>
                <a:gd name="T9" fmla="*/ 2 h 5"/>
                <a:gd name="T10" fmla="*/ 0 w 4"/>
                <a:gd name="T11" fmla="*/ 1 h 5"/>
                <a:gd name="T12" fmla="*/ 0 w 4"/>
                <a:gd name="T13" fmla="*/ 0 h 5"/>
                <a:gd name="T14" fmla="*/ 3 w 4"/>
                <a:gd name="T15" fmla="*/ 1 h 5"/>
                <a:gd name="T16" fmla="*/ 3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4" name="Freeform 292">
              <a:extLst>
                <a:ext uri="{FF2B5EF4-FFF2-40B4-BE49-F238E27FC236}">
                  <a16:creationId xmlns:a16="http://schemas.microsoft.com/office/drawing/2014/main" id="{FEAED38D-6461-E5A2-8EBA-56D8FFC802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10869" y="8968154"/>
              <a:ext cx="10990" cy="5493"/>
            </a:xfrm>
            <a:custGeom>
              <a:avLst/>
              <a:gdLst>
                <a:gd name="T0" fmla="*/ 5 w 7"/>
                <a:gd name="T1" fmla="*/ 3 h 6"/>
                <a:gd name="T2" fmla="*/ 6 w 7"/>
                <a:gd name="T3" fmla="*/ 5 h 6"/>
                <a:gd name="T4" fmla="*/ 4 w 7"/>
                <a:gd name="T5" fmla="*/ 2 h 6"/>
                <a:gd name="T6" fmla="*/ 2 w 7"/>
                <a:gd name="T7" fmla="*/ 2 h 6"/>
                <a:gd name="T8" fmla="*/ 1 w 7"/>
                <a:gd name="T9" fmla="*/ 2 h 6"/>
                <a:gd name="T10" fmla="*/ 0 w 7"/>
                <a:gd name="T11" fmla="*/ 0 h 6"/>
                <a:gd name="T12" fmla="*/ 3 w 7"/>
                <a:gd name="T13" fmla="*/ 0 h 6"/>
                <a:gd name="T14" fmla="*/ 4 w 7"/>
                <a:gd name="T15" fmla="*/ 2 h 6"/>
                <a:gd name="T16" fmla="*/ 5 w 7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5" y="3"/>
                  </a:moveTo>
                  <a:lnTo>
                    <a:pt x="6" y="5"/>
                  </a:lnTo>
                  <a:lnTo>
                    <a:pt x="4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5" name="Freeform 293">
              <a:extLst>
                <a:ext uri="{FF2B5EF4-FFF2-40B4-BE49-F238E27FC236}">
                  <a16:creationId xmlns:a16="http://schemas.microsoft.com/office/drawing/2014/main" id="{3E697760-7C25-0CF8-84B3-DA84348A49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3392" y="9017609"/>
              <a:ext cx="5497" cy="10990"/>
            </a:xfrm>
            <a:custGeom>
              <a:avLst/>
              <a:gdLst>
                <a:gd name="T0" fmla="*/ 3 w 6"/>
                <a:gd name="T1" fmla="*/ 6 h 8"/>
                <a:gd name="T2" fmla="*/ 2 w 6"/>
                <a:gd name="T3" fmla="*/ 7 h 8"/>
                <a:gd name="T4" fmla="*/ 2 w 6"/>
                <a:gd name="T5" fmla="*/ 6 h 8"/>
                <a:gd name="T6" fmla="*/ 1 w 6"/>
                <a:gd name="T7" fmla="*/ 4 h 8"/>
                <a:gd name="T8" fmla="*/ 0 w 6"/>
                <a:gd name="T9" fmla="*/ 4 h 8"/>
                <a:gd name="T10" fmla="*/ 2 w 6"/>
                <a:gd name="T11" fmla="*/ 2 h 8"/>
                <a:gd name="T12" fmla="*/ 3 w 6"/>
                <a:gd name="T13" fmla="*/ 0 h 8"/>
                <a:gd name="T14" fmla="*/ 5 w 6"/>
                <a:gd name="T15" fmla="*/ 1 h 8"/>
                <a:gd name="T16" fmla="*/ 5 w 6"/>
                <a:gd name="T17" fmla="*/ 1 h 8"/>
                <a:gd name="T18" fmla="*/ 4 w 6"/>
                <a:gd name="T19" fmla="*/ 3 h 8"/>
                <a:gd name="T20" fmla="*/ 3 w 6"/>
                <a:gd name="T21" fmla="*/ 4 h 8"/>
                <a:gd name="T22" fmla="*/ 3 w 6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8">
                  <a:moveTo>
                    <a:pt x="3" y="6"/>
                  </a:moveTo>
                  <a:lnTo>
                    <a:pt x="2" y="7"/>
                  </a:lnTo>
                  <a:lnTo>
                    <a:pt x="2" y="6"/>
                  </a:lnTo>
                  <a:lnTo>
                    <a:pt x="1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3"/>
                  </a:lnTo>
                  <a:lnTo>
                    <a:pt x="3" y="4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6" name="Freeform 294">
              <a:extLst>
                <a:ext uri="{FF2B5EF4-FFF2-40B4-BE49-F238E27FC236}">
                  <a16:creationId xmlns:a16="http://schemas.microsoft.com/office/drawing/2014/main" id="{116B578F-1D88-4726-63BD-BEAD42BB6A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77898" y="9023106"/>
              <a:ext cx="5493" cy="5493"/>
            </a:xfrm>
            <a:custGeom>
              <a:avLst/>
              <a:gdLst>
                <a:gd name="T0" fmla="*/ 4 w 5"/>
                <a:gd name="T1" fmla="*/ 2 h 4"/>
                <a:gd name="T2" fmla="*/ 1 w 5"/>
                <a:gd name="T3" fmla="*/ 3 h 4"/>
                <a:gd name="T4" fmla="*/ 0 w 5"/>
                <a:gd name="T5" fmla="*/ 3 h 4"/>
                <a:gd name="T6" fmla="*/ 1 w 5"/>
                <a:gd name="T7" fmla="*/ 1 h 4"/>
                <a:gd name="T8" fmla="*/ 4 w 5"/>
                <a:gd name="T9" fmla="*/ 0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7" name="Freeform 295">
              <a:extLst>
                <a:ext uri="{FF2B5EF4-FFF2-40B4-BE49-F238E27FC236}">
                  <a16:creationId xmlns:a16="http://schemas.microsoft.com/office/drawing/2014/main" id="{92402A52-257F-71E7-BB0F-524EA2D057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9975" y="9045087"/>
              <a:ext cx="10990" cy="5493"/>
            </a:xfrm>
            <a:custGeom>
              <a:avLst/>
              <a:gdLst>
                <a:gd name="T0" fmla="*/ 4 w 9"/>
                <a:gd name="T1" fmla="*/ 0 h 5"/>
                <a:gd name="T2" fmla="*/ 5 w 9"/>
                <a:gd name="T3" fmla="*/ 1 h 5"/>
                <a:gd name="T4" fmla="*/ 8 w 9"/>
                <a:gd name="T5" fmla="*/ 0 h 5"/>
                <a:gd name="T6" fmla="*/ 8 w 9"/>
                <a:gd name="T7" fmla="*/ 2 h 5"/>
                <a:gd name="T8" fmla="*/ 8 w 9"/>
                <a:gd name="T9" fmla="*/ 2 h 5"/>
                <a:gd name="T10" fmla="*/ 7 w 9"/>
                <a:gd name="T11" fmla="*/ 4 h 5"/>
                <a:gd name="T12" fmla="*/ 5 w 9"/>
                <a:gd name="T13" fmla="*/ 3 h 5"/>
                <a:gd name="T14" fmla="*/ 2 w 9"/>
                <a:gd name="T15" fmla="*/ 3 h 5"/>
                <a:gd name="T16" fmla="*/ 0 w 9"/>
                <a:gd name="T17" fmla="*/ 3 h 5"/>
                <a:gd name="T18" fmla="*/ 0 w 9"/>
                <a:gd name="T19" fmla="*/ 2 h 5"/>
                <a:gd name="T20" fmla="*/ 1 w 9"/>
                <a:gd name="T21" fmla="*/ 0 h 5"/>
                <a:gd name="T22" fmla="*/ 4 w 9"/>
                <a:gd name="T2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5">
                  <a:moveTo>
                    <a:pt x="4" y="0"/>
                  </a:moveTo>
                  <a:lnTo>
                    <a:pt x="5" y="1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7" y="4"/>
                  </a:lnTo>
                  <a:lnTo>
                    <a:pt x="5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8" name="Freeform 297">
              <a:extLst>
                <a:ext uri="{FF2B5EF4-FFF2-40B4-BE49-F238E27FC236}">
                  <a16:creationId xmlns:a16="http://schemas.microsoft.com/office/drawing/2014/main" id="{8B3DC863-69F1-8C02-6F72-E3544D575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96180" y="8391157"/>
              <a:ext cx="93420" cy="54952"/>
            </a:xfrm>
            <a:custGeom>
              <a:avLst/>
              <a:gdLst>
                <a:gd name="T0" fmla="*/ 69 w 73"/>
                <a:gd name="T1" fmla="*/ 2 h 43"/>
                <a:gd name="T2" fmla="*/ 53 w 73"/>
                <a:gd name="T3" fmla="*/ 14 h 43"/>
                <a:gd name="T4" fmla="*/ 51 w 73"/>
                <a:gd name="T5" fmla="*/ 18 h 43"/>
                <a:gd name="T6" fmla="*/ 52 w 73"/>
                <a:gd name="T7" fmla="*/ 20 h 43"/>
                <a:gd name="T8" fmla="*/ 54 w 73"/>
                <a:gd name="T9" fmla="*/ 23 h 43"/>
                <a:gd name="T10" fmla="*/ 55 w 73"/>
                <a:gd name="T11" fmla="*/ 24 h 43"/>
                <a:gd name="T12" fmla="*/ 56 w 73"/>
                <a:gd name="T13" fmla="*/ 26 h 43"/>
                <a:gd name="T14" fmla="*/ 53 w 73"/>
                <a:gd name="T15" fmla="*/ 27 h 43"/>
                <a:gd name="T16" fmla="*/ 49 w 73"/>
                <a:gd name="T17" fmla="*/ 27 h 43"/>
                <a:gd name="T18" fmla="*/ 46 w 73"/>
                <a:gd name="T19" fmla="*/ 27 h 43"/>
                <a:gd name="T20" fmla="*/ 44 w 73"/>
                <a:gd name="T21" fmla="*/ 27 h 43"/>
                <a:gd name="T22" fmla="*/ 39 w 73"/>
                <a:gd name="T23" fmla="*/ 33 h 43"/>
                <a:gd name="T24" fmla="*/ 35 w 73"/>
                <a:gd name="T25" fmla="*/ 36 h 43"/>
                <a:gd name="T26" fmla="*/ 32 w 73"/>
                <a:gd name="T27" fmla="*/ 37 h 43"/>
                <a:gd name="T28" fmla="*/ 28 w 73"/>
                <a:gd name="T29" fmla="*/ 37 h 43"/>
                <a:gd name="T30" fmla="*/ 26 w 73"/>
                <a:gd name="T31" fmla="*/ 37 h 43"/>
                <a:gd name="T32" fmla="*/ 24 w 73"/>
                <a:gd name="T33" fmla="*/ 38 h 43"/>
                <a:gd name="T34" fmla="*/ 23 w 73"/>
                <a:gd name="T35" fmla="*/ 40 h 43"/>
                <a:gd name="T36" fmla="*/ 23 w 73"/>
                <a:gd name="T37" fmla="*/ 41 h 43"/>
                <a:gd name="T38" fmla="*/ 22 w 73"/>
                <a:gd name="T39" fmla="*/ 42 h 43"/>
                <a:gd name="T40" fmla="*/ 21 w 73"/>
                <a:gd name="T41" fmla="*/ 42 h 43"/>
                <a:gd name="T42" fmla="*/ 19 w 73"/>
                <a:gd name="T43" fmla="*/ 40 h 43"/>
                <a:gd name="T44" fmla="*/ 18 w 73"/>
                <a:gd name="T45" fmla="*/ 39 h 43"/>
                <a:gd name="T46" fmla="*/ 14 w 73"/>
                <a:gd name="T47" fmla="*/ 39 h 43"/>
                <a:gd name="T48" fmla="*/ 13 w 73"/>
                <a:gd name="T49" fmla="*/ 39 h 43"/>
                <a:gd name="T50" fmla="*/ 7 w 73"/>
                <a:gd name="T51" fmla="*/ 37 h 43"/>
                <a:gd name="T52" fmla="*/ 5 w 73"/>
                <a:gd name="T53" fmla="*/ 36 h 43"/>
                <a:gd name="T54" fmla="*/ 3 w 73"/>
                <a:gd name="T55" fmla="*/ 34 h 43"/>
                <a:gd name="T56" fmla="*/ 0 w 73"/>
                <a:gd name="T57" fmla="*/ 28 h 43"/>
                <a:gd name="T58" fmla="*/ 0 w 73"/>
                <a:gd name="T59" fmla="*/ 23 h 43"/>
                <a:gd name="T60" fmla="*/ 3 w 73"/>
                <a:gd name="T61" fmla="*/ 24 h 43"/>
                <a:gd name="T62" fmla="*/ 5 w 73"/>
                <a:gd name="T63" fmla="*/ 22 h 43"/>
                <a:gd name="T64" fmla="*/ 8 w 73"/>
                <a:gd name="T65" fmla="*/ 20 h 43"/>
                <a:gd name="T66" fmla="*/ 11 w 73"/>
                <a:gd name="T67" fmla="*/ 19 h 43"/>
                <a:gd name="T68" fmla="*/ 13 w 73"/>
                <a:gd name="T69" fmla="*/ 19 h 43"/>
                <a:gd name="T70" fmla="*/ 15 w 73"/>
                <a:gd name="T71" fmla="*/ 20 h 43"/>
                <a:gd name="T72" fmla="*/ 19 w 73"/>
                <a:gd name="T73" fmla="*/ 19 h 43"/>
                <a:gd name="T74" fmla="*/ 20 w 73"/>
                <a:gd name="T75" fmla="*/ 15 h 43"/>
                <a:gd name="T76" fmla="*/ 21 w 73"/>
                <a:gd name="T77" fmla="*/ 11 h 43"/>
                <a:gd name="T78" fmla="*/ 26 w 73"/>
                <a:gd name="T79" fmla="*/ 12 h 43"/>
                <a:gd name="T80" fmla="*/ 32 w 73"/>
                <a:gd name="T81" fmla="*/ 12 h 43"/>
                <a:gd name="T82" fmla="*/ 37 w 73"/>
                <a:gd name="T83" fmla="*/ 13 h 43"/>
                <a:gd name="T84" fmla="*/ 42 w 73"/>
                <a:gd name="T85" fmla="*/ 12 h 43"/>
                <a:gd name="T86" fmla="*/ 56 w 73"/>
                <a:gd name="T87" fmla="*/ 7 h 43"/>
                <a:gd name="T88" fmla="*/ 60 w 73"/>
                <a:gd name="T89" fmla="*/ 4 h 43"/>
                <a:gd name="T90" fmla="*/ 63 w 73"/>
                <a:gd name="T91" fmla="*/ 4 h 43"/>
                <a:gd name="T92" fmla="*/ 67 w 73"/>
                <a:gd name="T93" fmla="*/ 1 h 43"/>
                <a:gd name="T94" fmla="*/ 72 w 73"/>
                <a:gd name="T95" fmla="*/ 0 h 43"/>
                <a:gd name="T96" fmla="*/ 69 w 73"/>
                <a:gd name="T9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3" h="43">
                  <a:moveTo>
                    <a:pt x="69" y="2"/>
                  </a:moveTo>
                  <a:lnTo>
                    <a:pt x="53" y="14"/>
                  </a:lnTo>
                  <a:lnTo>
                    <a:pt x="51" y="18"/>
                  </a:lnTo>
                  <a:lnTo>
                    <a:pt x="52" y="20"/>
                  </a:lnTo>
                  <a:lnTo>
                    <a:pt x="54" y="23"/>
                  </a:lnTo>
                  <a:lnTo>
                    <a:pt x="55" y="24"/>
                  </a:lnTo>
                  <a:lnTo>
                    <a:pt x="56" y="26"/>
                  </a:lnTo>
                  <a:lnTo>
                    <a:pt x="53" y="27"/>
                  </a:lnTo>
                  <a:lnTo>
                    <a:pt x="49" y="27"/>
                  </a:lnTo>
                  <a:lnTo>
                    <a:pt x="46" y="27"/>
                  </a:lnTo>
                  <a:lnTo>
                    <a:pt x="44" y="27"/>
                  </a:lnTo>
                  <a:lnTo>
                    <a:pt x="39" y="33"/>
                  </a:lnTo>
                  <a:lnTo>
                    <a:pt x="35" y="36"/>
                  </a:lnTo>
                  <a:lnTo>
                    <a:pt x="32" y="37"/>
                  </a:lnTo>
                  <a:lnTo>
                    <a:pt x="28" y="37"/>
                  </a:lnTo>
                  <a:lnTo>
                    <a:pt x="26" y="37"/>
                  </a:lnTo>
                  <a:lnTo>
                    <a:pt x="24" y="38"/>
                  </a:lnTo>
                  <a:lnTo>
                    <a:pt x="23" y="40"/>
                  </a:lnTo>
                  <a:lnTo>
                    <a:pt x="23" y="41"/>
                  </a:lnTo>
                  <a:lnTo>
                    <a:pt x="22" y="42"/>
                  </a:lnTo>
                  <a:lnTo>
                    <a:pt x="21" y="42"/>
                  </a:lnTo>
                  <a:lnTo>
                    <a:pt x="19" y="40"/>
                  </a:lnTo>
                  <a:lnTo>
                    <a:pt x="18" y="39"/>
                  </a:lnTo>
                  <a:lnTo>
                    <a:pt x="14" y="39"/>
                  </a:lnTo>
                  <a:lnTo>
                    <a:pt x="13" y="39"/>
                  </a:lnTo>
                  <a:lnTo>
                    <a:pt x="7" y="37"/>
                  </a:lnTo>
                  <a:lnTo>
                    <a:pt x="5" y="36"/>
                  </a:lnTo>
                  <a:lnTo>
                    <a:pt x="3" y="34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3" y="24"/>
                  </a:lnTo>
                  <a:lnTo>
                    <a:pt x="5" y="22"/>
                  </a:lnTo>
                  <a:lnTo>
                    <a:pt x="8" y="20"/>
                  </a:lnTo>
                  <a:lnTo>
                    <a:pt x="11" y="19"/>
                  </a:lnTo>
                  <a:lnTo>
                    <a:pt x="13" y="19"/>
                  </a:lnTo>
                  <a:lnTo>
                    <a:pt x="15" y="20"/>
                  </a:lnTo>
                  <a:lnTo>
                    <a:pt x="19" y="19"/>
                  </a:lnTo>
                  <a:lnTo>
                    <a:pt x="20" y="15"/>
                  </a:lnTo>
                  <a:lnTo>
                    <a:pt x="21" y="11"/>
                  </a:lnTo>
                  <a:lnTo>
                    <a:pt x="26" y="12"/>
                  </a:lnTo>
                  <a:lnTo>
                    <a:pt x="32" y="12"/>
                  </a:lnTo>
                  <a:lnTo>
                    <a:pt x="37" y="13"/>
                  </a:lnTo>
                  <a:lnTo>
                    <a:pt x="42" y="12"/>
                  </a:lnTo>
                  <a:lnTo>
                    <a:pt x="56" y="7"/>
                  </a:lnTo>
                  <a:lnTo>
                    <a:pt x="60" y="4"/>
                  </a:lnTo>
                  <a:lnTo>
                    <a:pt x="63" y="4"/>
                  </a:lnTo>
                  <a:lnTo>
                    <a:pt x="67" y="1"/>
                  </a:lnTo>
                  <a:lnTo>
                    <a:pt x="72" y="0"/>
                  </a:lnTo>
                  <a:lnTo>
                    <a:pt x="69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49" name="Freeform 299">
              <a:extLst>
                <a:ext uri="{FF2B5EF4-FFF2-40B4-BE49-F238E27FC236}">
                  <a16:creationId xmlns:a16="http://schemas.microsoft.com/office/drawing/2014/main" id="{4C36AF97-2140-4111-B4E5-3BCC484FA0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8417" y="7984513"/>
              <a:ext cx="269263" cy="131885"/>
            </a:xfrm>
            <a:custGeom>
              <a:avLst/>
              <a:gdLst>
                <a:gd name="T0" fmla="*/ 203 w 215"/>
                <a:gd name="T1" fmla="*/ 76 h 108"/>
                <a:gd name="T2" fmla="*/ 199 w 215"/>
                <a:gd name="T3" fmla="*/ 79 h 108"/>
                <a:gd name="T4" fmla="*/ 199 w 215"/>
                <a:gd name="T5" fmla="*/ 83 h 108"/>
                <a:gd name="T6" fmla="*/ 202 w 215"/>
                <a:gd name="T7" fmla="*/ 89 h 108"/>
                <a:gd name="T8" fmla="*/ 212 w 215"/>
                <a:gd name="T9" fmla="*/ 96 h 108"/>
                <a:gd name="T10" fmla="*/ 212 w 215"/>
                <a:gd name="T11" fmla="*/ 104 h 108"/>
                <a:gd name="T12" fmla="*/ 206 w 215"/>
                <a:gd name="T13" fmla="*/ 107 h 108"/>
                <a:gd name="T14" fmla="*/ 198 w 215"/>
                <a:gd name="T15" fmla="*/ 102 h 108"/>
                <a:gd name="T16" fmla="*/ 190 w 215"/>
                <a:gd name="T17" fmla="*/ 102 h 108"/>
                <a:gd name="T18" fmla="*/ 183 w 215"/>
                <a:gd name="T19" fmla="*/ 98 h 108"/>
                <a:gd name="T20" fmla="*/ 169 w 215"/>
                <a:gd name="T21" fmla="*/ 91 h 108"/>
                <a:gd name="T22" fmla="*/ 160 w 215"/>
                <a:gd name="T23" fmla="*/ 98 h 108"/>
                <a:gd name="T24" fmla="*/ 156 w 215"/>
                <a:gd name="T25" fmla="*/ 100 h 108"/>
                <a:gd name="T26" fmla="*/ 144 w 215"/>
                <a:gd name="T27" fmla="*/ 102 h 108"/>
                <a:gd name="T28" fmla="*/ 131 w 215"/>
                <a:gd name="T29" fmla="*/ 102 h 108"/>
                <a:gd name="T30" fmla="*/ 117 w 215"/>
                <a:gd name="T31" fmla="*/ 105 h 108"/>
                <a:gd name="T32" fmla="*/ 111 w 215"/>
                <a:gd name="T33" fmla="*/ 105 h 108"/>
                <a:gd name="T34" fmla="*/ 108 w 215"/>
                <a:gd name="T35" fmla="*/ 102 h 108"/>
                <a:gd name="T36" fmla="*/ 101 w 215"/>
                <a:gd name="T37" fmla="*/ 100 h 108"/>
                <a:gd name="T38" fmla="*/ 101 w 215"/>
                <a:gd name="T39" fmla="*/ 97 h 108"/>
                <a:gd name="T40" fmla="*/ 91 w 215"/>
                <a:gd name="T41" fmla="*/ 89 h 108"/>
                <a:gd name="T42" fmla="*/ 87 w 215"/>
                <a:gd name="T43" fmla="*/ 85 h 108"/>
                <a:gd name="T44" fmla="*/ 83 w 215"/>
                <a:gd name="T45" fmla="*/ 86 h 108"/>
                <a:gd name="T46" fmla="*/ 76 w 215"/>
                <a:gd name="T47" fmla="*/ 91 h 108"/>
                <a:gd name="T48" fmla="*/ 67 w 215"/>
                <a:gd name="T49" fmla="*/ 89 h 108"/>
                <a:gd name="T50" fmla="*/ 58 w 215"/>
                <a:gd name="T51" fmla="*/ 91 h 108"/>
                <a:gd name="T52" fmla="*/ 49 w 215"/>
                <a:gd name="T53" fmla="*/ 88 h 108"/>
                <a:gd name="T54" fmla="*/ 57 w 215"/>
                <a:gd name="T55" fmla="*/ 72 h 108"/>
                <a:gd name="T56" fmla="*/ 51 w 215"/>
                <a:gd name="T57" fmla="*/ 50 h 108"/>
                <a:gd name="T58" fmla="*/ 37 w 215"/>
                <a:gd name="T59" fmla="*/ 32 h 108"/>
                <a:gd name="T60" fmla="*/ 18 w 215"/>
                <a:gd name="T61" fmla="*/ 19 h 108"/>
                <a:gd name="T62" fmla="*/ 0 w 215"/>
                <a:gd name="T63" fmla="*/ 6 h 108"/>
                <a:gd name="T64" fmla="*/ 6 w 215"/>
                <a:gd name="T65" fmla="*/ 0 h 108"/>
                <a:gd name="T66" fmla="*/ 22 w 215"/>
                <a:gd name="T67" fmla="*/ 1 h 108"/>
                <a:gd name="T68" fmla="*/ 36 w 215"/>
                <a:gd name="T69" fmla="*/ 8 h 108"/>
                <a:gd name="T70" fmla="*/ 52 w 215"/>
                <a:gd name="T71" fmla="*/ 15 h 108"/>
                <a:gd name="T72" fmla="*/ 69 w 215"/>
                <a:gd name="T73" fmla="*/ 16 h 108"/>
                <a:gd name="T74" fmla="*/ 83 w 215"/>
                <a:gd name="T75" fmla="*/ 18 h 108"/>
                <a:gd name="T76" fmla="*/ 93 w 215"/>
                <a:gd name="T77" fmla="*/ 19 h 108"/>
                <a:gd name="T78" fmla="*/ 99 w 215"/>
                <a:gd name="T79" fmla="*/ 25 h 108"/>
                <a:gd name="T80" fmla="*/ 117 w 215"/>
                <a:gd name="T81" fmla="*/ 33 h 108"/>
                <a:gd name="T82" fmla="*/ 122 w 215"/>
                <a:gd name="T83" fmla="*/ 37 h 108"/>
                <a:gd name="T84" fmla="*/ 121 w 215"/>
                <a:gd name="T85" fmla="*/ 42 h 108"/>
                <a:gd name="T86" fmla="*/ 129 w 215"/>
                <a:gd name="T87" fmla="*/ 42 h 108"/>
                <a:gd name="T88" fmla="*/ 139 w 215"/>
                <a:gd name="T89" fmla="*/ 37 h 108"/>
                <a:gd name="T90" fmla="*/ 149 w 215"/>
                <a:gd name="T91" fmla="*/ 36 h 108"/>
                <a:gd name="T92" fmla="*/ 156 w 215"/>
                <a:gd name="T93" fmla="*/ 36 h 108"/>
                <a:gd name="T94" fmla="*/ 162 w 215"/>
                <a:gd name="T95" fmla="*/ 38 h 108"/>
                <a:gd name="T96" fmla="*/ 172 w 215"/>
                <a:gd name="T97" fmla="*/ 45 h 108"/>
                <a:gd name="T98" fmla="*/ 183 w 215"/>
                <a:gd name="T99" fmla="*/ 46 h 108"/>
                <a:gd name="T100" fmla="*/ 181 w 215"/>
                <a:gd name="T101" fmla="*/ 58 h 108"/>
                <a:gd name="T102" fmla="*/ 188 w 215"/>
                <a:gd name="T103" fmla="*/ 63 h 108"/>
                <a:gd name="T104" fmla="*/ 194 w 215"/>
                <a:gd name="T105" fmla="*/ 68 h 108"/>
                <a:gd name="T106" fmla="*/ 201 w 215"/>
                <a:gd name="T107" fmla="*/ 6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5" h="108">
                  <a:moveTo>
                    <a:pt x="206" y="72"/>
                  </a:moveTo>
                  <a:lnTo>
                    <a:pt x="205" y="74"/>
                  </a:lnTo>
                  <a:lnTo>
                    <a:pt x="203" y="76"/>
                  </a:lnTo>
                  <a:lnTo>
                    <a:pt x="202" y="78"/>
                  </a:lnTo>
                  <a:lnTo>
                    <a:pt x="200" y="78"/>
                  </a:lnTo>
                  <a:lnTo>
                    <a:pt x="199" y="79"/>
                  </a:lnTo>
                  <a:lnTo>
                    <a:pt x="198" y="80"/>
                  </a:lnTo>
                  <a:lnTo>
                    <a:pt x="198" y="82"/>
                  </a:lnTo>
                  <a:lnTo>
                    <a:pt x="199" y="83"/>
                  </a:lnTo>
                  <a:lnTo>
                    <a:pt x="199" y="84"/>
                  </a:lnTo>
                  <a:lnTo>
                    <a:pt x="200" y="85"/>
                  </a:lnTo>
                  <a:lnTo>
                    <a:pt x="202" y="89"/>
                  </a:lnTo>
                  <a:lnTo>
                    <a:pt x="205" y="91"/>
                  </a:lnTo>
                  <a:lnTo>
                    <a:pt x="208" y="93"/>
                  </a:lnTo>
                  <a:lnTo>
                    <a:pt x="212" y="96"/>
                  </a:lnTo>
                  <a:lnTo>
                    <a:pt x="214" y="98"/>
                  </a:lnTo>
                  <a:lnTo>
                    <a:pt x="213" y="100"/>
                  </a:lnTo>
                  <a:lnTo>
                    <a:pt x="212" y="104"/>
                  </a:lnTo>
                  <a:lnTo>
                    <a:pt x="210" y="107"/>
                  </a:lnTo>
                  <a:lnTo>
                    <a:pt x="207" y="107"/>
                  </a:lnTo>
                  <a:lnTo>
                    <a:pt x="206" y="107"/>
                  </a:lnTo>
                  <a:lnTo>
                    <a:pt x="205" y="106"/>
                  </a:lnTo>
                  <a:lnTo>
                    <a:pt x="201" y="104"/>
                  </a:lnTo>
                  <a:lnTo>
                    <a:pt x="198" y="102"/>
                  </a:lnTo>
                  <a:lnTo>
                    <a:pt x="195" y="102"/>
                  </a:lnTo>
                  <a:lnTo>
                    <a:pt x="193" y="103"/>
                  </a:lnTo>
                  <a:lnTo>
                    <a:pt x="190" y="102"/>
                  </a:lnTo>
                  <a:lnTo>
                    <a:pt x="186" y="100"/>
                  </a:lnTo>
                  <a:lnTo>
                    <a:pt x="183" y="99"/>
                  </a:lnTo>
                  <a:lnTo>
                    <a:pt x="183" y="98"/>
                  </a:lnTo>
                  <a:lnTo>
                    <a:pt x="183" y="96"/>
                  </a:lnTo>
                  <a:lnTo>
                    <a:pt x="174" y="92"/>
                  </a:lnTo>
                  <a:lnTo>
                    <a:pt x="169" y="91"/>
                  </a:lnTo>
                  <a:lnTo>
                    <a:pt x="167" y="92"/>
                  </a:lnTo>
                  <a:lnTo>
                    <a:pt x="161" y="98"/>
                  </a:lnTo>
                  <a:lnTo>
                    <a:pt x="160" y="98"/>
                  </a:lnTo>
                  <a:lnTo>
                    <a:pt x="155" y="99"/>
                  </a:lnTo>
                  <a:lnTo>
                    <a:pt x="155" y="100"/>
                  </a:lnTo>
                  <a:lnTo>
                    <a:pt x="156" y="100"/>
                  </a:lnTo>
                  <a:lnTo>
                    <a:pt x="155" y="101"/>
                  </a:lnTo>
                  <a:lnTo>
                    <a:pt x="147" y="101"/>
                  </a:lnTo>
                  <a:lnTo>
                    <a:pt x="144" y="102"/>
                  </a:lnTo>
                  <a:lnTo>
                    <a:pt x="136" y="101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26" y="104"/>
                  </a:lnTo>
                  <a:lnTo>
                    <a:pt x="122" y="105"/>
                  </a:lnTo>
                  <a:lnTo>
                    <a:pt x="117" y="105"/>
                  </a:lnTo>
                  <a:lnTo>
                    <a:pt x="112" y="105"/>
                  </a:lnTo>
                  <a:lnTo>
                    <a:pt x="110" y="105"/>
                  </a:lnTo>
                  <a:lnTo>
                    <a:pt x="111" y="105"/>
                  </a:lnTo>
                  <a:lnTo>
                    <a:pt x="110" y="104"/>
                  </a:lnTo>
                  <a:lnTo>
                    <a:pt x="109" y="102"/>
                  </a:lnTo>
                  <a:lnTo>
                    <a:pt x="108" y="102"/>
                  </a:lnTo>
                  <a:lnTo>
                    <a:pt x="106" y="102"/>
                  </a:lnTo>
                  <a:lnTo>
                    <a:pt x="103" y="102"/>
                  </a:lnTo>
                  <a:lnTo>
                    <a:pt x="101" y="100"/>
                  </a:lnTo>
                  <a:lnTo>
                    <a:pt x="101" y="99"/>
                  </a:lnTo>
                  <a:lnTo>
                    <a:pt x="102" y="98"/>
                  </a:lnTo>
                  <a:lnTo>
                    <a:pt x="101" y="97"/>
                  </a:lnTo>
                  <a:lnTo>
                    <a:pt x="98" y="95"/>
                  </a:lnTo>
                  <a:lnTo>
                    <a:pt x="94" y="90"/>
                  </a:lnTo>
                  <a:lnTo>
                    <a:pt x="91" y="89"/>
                  </a:lnTo>
                  <a:lnTo>
                    <a:pt x="90" y="86"/>
                  </a:lnTo>
                  <a:lnTo>
                    <a:pt x="89" y="86"/>
                  </a:lnTo>
                  <a:lnTo>
                    <a:pt x="87" y="85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3" y="86"/>
                  </a:lnTo>
                  <a:lnTo>
                    <a:pt x="81" y="90"/>
                  </a:lnTo>
                  <a:lnTo>
                    <a:pt x="80" y="91"/>
                  </a:lnTo>
                  <a:lnTo>
                    <a:pt x="76" y="91"/>
                  </a:lnTo>
                  <a:lnTo>
                    <a:pt x="74" y="90"/>
                  </a:lnTo>
                  <a:lnTo>
                    <a:pt x="71" y="89"/>
                  </a:lnTo>
                  <a:lnTo>
                    <a:pt x="67" y="89"/>
                  </a:lnTo>
                  <a:lnTo>
                    <a:pt x="63" y="89"/>
                  </a:lnTo>
                  <a:lnTo>
                    <a:pt x="59" y="92"/>
                  </a:lnTo>
                  <a:lnTo>
                    <a:pt x="58" y="91"/>
                  </a:lnTo>
                  <a:lnTo>
                    <a:pt x="56" y="90"/>
                  </a:lnTo>
                  <a:lnTo>
                    <a:pt x="51" y="89"/>
                  </a:lnTo>
                  <a:lnTo>
                    <a:pt x="49" y="88"/>
                  </a:lnTo>
                  <a:lnTo>
                    <a:pt x="56" y="80"/>
                  </a:lnTo>
                  <a:lnTo>
                    <a:pt x="57" y="75"/>
                  </a:lnTo>
                  <a:lnTo>
                    <a:pt x="57" y="72"/>
                  </a:lnTo>
                  <a:lnTo>
                    <a:pt x="57" y="69"/>
                  </a:lnTo>
                  <a:lnTo>
                    <a:pt x="54" y="61"/>
                  </a:lnTo>
                  <a:lnTo>
                    <a:pt x="51" y="50"/>
                  </a:lnTo>
                  <a:lnTo>
                    <a:pt x="49" y="39"/>
                  </a:lnTo>
                  <a:lnTo>
                    <a:pt x="46" y="36"/>
                  </a:lnTo>
                  <a:lnTo>
                    <a:pt x="37" y="32"/>
                  </a:lnTo>
                  <a:lnTo>
                    <a:pt x="35" y="28"/>
                  </a:lnTo>
                  <a:lnTo>
                    <a:pt x="28" y="22"/>
                  </a:lnTo>
                  <a:lnTo>
                    <a:pt x="18" y="19"/>
                  </a:lnTo>
                  <a:lnTo>
                    <a:pt x="16" y="18"/>
                  </a:lnTo>
                  <a:lnTo>
                    <a:pt x="7" y="11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1"/>
                  </a:lnTo>
                  <a:lnTo>
                    <a:pt x="6" y="0"/>
                  </a:lnTo>
                  <a:lnTo>
                    <a:pt x="12" y="1"/>
                  </a:lnTo>
                  <a:lnTo>
                    <a:pt x="18" y="3"/>
                  </a:lnTo>
                  <a:lnTo>
                    <a:pt x="22" y="1"/>
                  </a:lnTo>
                  <a:lnTo>
                    <a:pt x="27" y="4"/>
                  </a:lnTo>
                  <a:lnTo>
                    <a:pt x="31" y="6"/>
                  </a:lnTo>
                  <a:lnTo>
                    <a:pt x="36" y="8"/>
                  </a:lnTo>
                  <a:lnTo>
                    <a:pt x="45" y="10"/>
                  </a:lnTo>
                  <a:lnTo>
                    <a:pt x="47" y="12"/>
                  </a:lnTo>
                  <a:lnTo>
                    <a:pt x="52" y="15"/>
                  </a:lnTo>
                  <a:lnTo>
                    <a:pt x="67" y="16"/>
                  </a:lnTo>
                  <a:lnTo>
                    <a:pt x="68" y="16"/>
                  </a:lnTo>
                  <a:lnTo>
                    <a:pt x="69" y="16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3" y="18"/>
                  </a:lnTo>
                  <a:lnTo>
                    <a:pt x="86" y="18"/>
                  </a:lnTo>
                  <a:lnTo>
                    <a:pt x="89" y="17"/>
                  </a:lnTo>
                  <a:lnTo>
                    <a:pt x="93" y="19"/>
                  </a:lnTo>
                  <a:lnTo>
                    <a:pt x="97" y="21"/>
                  </a:lnTo>
                  <a:lnTo>
                    <a:pt x="97" y="22"/>
                  </a:lnTo>
                  <a:lnTo>
                    <a:pt x="99" y="25"/>
                  </a:lnTo>
                  <a:lnTo>
                    <a:pt x="108" y="29"/>
                  </a:lnTo>
                  <a:lnTo>
                    <a:pt x="115" y="31"/>
                  </a:lnTo>
                  <a:lnTo>
                    <a:pt x="117" y="33"/>
                  </a:lnTo>
                  <a:lnTo>
                    <a:pt x="121" y="36"/>
                  </a:lnTo>
                  <a:lnTo>
                    <a:pt x="122" y="36"/>
                  </a:lnTo>
                  <a:lnTo>
                    <a:pt x="122" y="37"/>
                  </a:lnTo>
                  <a:lnTo>
                    <a:pt x="121" y="39"/>
                  </a:lnTo>
                  <a:lnTo>
                    <a:pt x="120" y="41"/>
                  </a:lnTo>
                  <a:lnTo>
                    <a:pt x="121" y="42"/>
                  </a:lnTo>
                  <a:lnTo>
                    <a:pt x="123" y="43"/>
                  </a:lnTo>
                  <a:lnTo>
                    <a:pt x="127" y="44"/>
                  </a:lnTo>
                  <a:lnTo>
                    <a:pt x="129" y="42"/>
                  </a:lnTo>
                  <a:lnTo>
                    <a:pt x="132" y="41"/>
                  </a:lnTo>
                  <a:lnTo>
                    <a:pt x="135" y="39"/>
                  </a:lnTo>
                  <a:lnTo>
                    <a:pt x="139" y="37"/>
                  </a:lnTo>
                  <a:lnTo>
                    <a:pt x="145" y="36"/>
                  </a:lnTo>
                  <a:lnTo>
                    <a:pt x="147" y="36"/>
                  </a:lnTo>
                  <a:lnTo>
                    <a:pt x="149" y="36"/>
                  </a:lnTo>
                  <a:lnTo>
                    <a:pt x="151" y="37"/>
                  </a:lnTo>
                  <a:lnTo>
                    <a:pt x="153" y="41"/>
                  </a:lnTo>
                  <a:lnTo>
                    <a:pt x="156" y="36"/>
                  </a:lnTo>
                  <a:lnTo>
                    <a:pt x="156" y="35"/>
                  </a:lnTo>
                  <a:lnTo>
                    <a:pt x="159" y="36"/>
                  </a:lnTo>
                  <a:lnTo>
                    <a:pt x="162" y="38"/>
                  </a:lnTo>
                  <a:lnTo>
                    <a:pt x="166" y="39"/>
                  </a:lnTo>
                  <a:lnTo>
                    <a:pt x="167" y="40"/>
                  </a:lnTo>
                  <a:lnTo>
                    <a:pt x="172" y="45"/>
                  </a:lnTo>
                  <a:lnTo>
                    <a:pt x="178" y="45"/>
                  </a:lnTo>
                  <a:lnTo>
                    <a:pt x="182" y="45"/>
                  </a:lnTo>
                  <a:lnTo>
                    <a:pt x="183" y="46"/>
                  </a:lnTo>
                  <a:lnTo>
                    <a:pt x="184" y="47"/>
                  </a:lnTo>
                  <a:lnTo>
                    <a:pt x="182" y="52"/>
                  </a:lnTo>
                  <a:lnTo>
                    <a:pt x="181" y="58"/>
                  </a:lnTo>
                  <a:lnTo>
                    <a:pt x="181" y="59"/>
                  </a:lnTo>
                  <a:lnTo>
                    <a:pt x="183" y="61"/>
                  </a:lnTo>
                  <a:lnTo>
                    <a:pt x="188" y="63"/>
                  </a:lnTo>
                  <a:lnTo>
                    <a:pt x="189" y="64"/>
                  </a:lnTo>
                  <a:lnTo>
                    <a:pt x="191" y="66"/>
                  </a:lnTo>
                  <a:lnTo>
                    <a:pt x="194" y="68"/>
                  </a:lnTo>
                  <a:lnTo>
                    <a:pt x="197" y="68"/>
                  </a:lnTo>
                  <a:lnTo>
                    <a:pt x="199" y="68"/>
                  </a:lnTo>
                  <a:lnTo>
                    <a:pt x="201" y="69"/>
                  </a:lnTo>
                  <a:lnTo>
                    <a:pt x="205" y="72"/>
                  </a:lnTo>
                  <a:lnTo>
                    <a:pt x="206" y="7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0" name="Freeform 301">
              <a:extLst>
                <a:ext uri="{FF2B5EF4-FFF2-40B4-BE49-F238E27FC236}">
                  <a16:creationId xmlns:a16="http://schemas.microsoft.com/office/drawing/2014/main" id="{6E2A9E7F-B58E-A2C0-B844-C88B669DB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2850" y="8984638"/>
              <a:ext cx="21981" cy="16487"/>
            </a:xfrm>
            <a:custGeom>
              <a:avLst/>
              <a:gdLst>
                <a:gd name="T0" fmla="*/ 12 w 16"/>
                <a:gd name="T1" fmla="*/ 12 h 13"/>
                <a:gd name="T2" fmla="*/ 11 w 16"/>
                <a:gd name="T3" fmla="*/ 12 h 13"/>
                <a:gd name="T4" fmla="*/ 9 w 16"/>
                <a:gd name="T5" fmla="*/ 10 h 13"/>
                <a:gd name="T6" fmla="*/ 9 w 16"/>
                <a:gd name="T7" fmla="*/ 9 h 13"/>
                <a:gd name="T8" fmla="*/ 11 w 16"/>
                <a:gd name="T9" fmla="*/ 9 h 13"/>
                <a:gd name="T10" fmla="*/ 12 w 16"/>
                <a:gd name="T11" fmla="*/ 10 h 13"/>
                <a:gd name="T12" fmla="*/ 12 w 16"/>
                <a:gd name="T13" fmla="*/ 11 h 13"/>
                <a:gd name="T14" fmla="*/ 12 w 16"/>
                <a:gd name="T15" fmla="*/ 12 h 13"/>
                <a:gd name="T16" fmla="*/ 5 w 16"/>
                <a:gd name="T17" fmla="*/ 12 h 13"/>
                <a:gd name="T18" fmla="*/ 1 w 16"/>
                <a:gd name="T19" fmla="*/ 12 h 13"/>
                <a:gd name="T20" fmla="*/ 0 w 16"/>
                <a:gd name="T21" fmla="*/ 11 h 13"/>
                <a:gd name="T22" fmla="*/ 0 w 16"/>
                <a:gd name="T23" fmla="*/ 11 h 13"/>
                <a:gd name="T24" fmla="*/ 1 w 16"/>
                <a:gd name="T25" fmla="*/ 9 h 13"/>
                <a:gd name="T26" fmla="*/ 6 w 16"/>
                <a:gd name="T27" fmla="*/ 7 h 13"/>
                <a:gd name="T28" fmla="*/ 5 w 16"/>
                <a:gd name="T29" fmla="*/ 9 h 13"/>
                <a:gd name="T30" fmla="*/ 5 w 16"/>
                <a:gd name="T31" fmla="*/ 12 h 13"/>
                <a:gd name="T32" fmla="*/ 13 w 16"/>
                <a:gd name="T33" fmla="*/ 0 h 13"/>
                <a:gd name="T34" fmla="*/ 13 w 16"/>
                <a:gd name="T35" fmla="*/ 1 h 13"/>
                <a:gd name="T36" fmla="*/ 14 w 16"/>
                <a:gd name="T37" fmla="*/ 2 h 13"/>
                <a:gd name="T38" fmla="*/ 13 w 16"/>
                <a:gd name="T39" fmla="*/ 3 h 13"/>
                <a:gd name="T40" fmla="*/ 15 w 16"/>
                <a:gd name="T41" fmla="*/ 4 h 13"/>
                <a:gd name="T42" fmla="*/ 15 w 16"/>
                <a:gd name="T43" fmla="*/ 6 h 13"/>
                <a:gd name="T44" fmla="*/ 14 w 16"/>
                <a:gd name="T45" fmla="*/ 6 h 13"/>
                <a:gd name="T46" fmla="*/ 13 w 16"/>
                <a:gd name="T47" fmla="*/ 8 h 13"/>
                <a:gd name="T48" fmla="*/ 13 w 16"/>
                <a:gd name="T49" fmla="*/ 9 h 13"/>
                <a:gd name="T50" fmla="*/ 9 w 16"/>
                <a:gd name="T51" fmla="*/ 7 h 13"/>
                <a:gd name="T52" fmla="*/ 6 w 16"/>
                <a:gd name="T53" fmla="*/ 6 h 13"/>
                <a:gd name="T54" fmla="*/ 2 w 16"/>
                <a:gd name="T55" fmla="*/ 6 h 13"/>
                <a:gd name="T56" fmla="*/ 1 w 16"/>
                <a:gd name="T57" fmla="*/ 6 h 13"/>
                <a:gd name="T58" fmla="*/ 1 w 16"/>
                <a:gd name="T59" fmla="*/ 4 h 13"/>
                <a:gd name="T60" fmla="*/ 5 w 16"/>
                <a:gd name="T61" fmla="*/ 3 h 13"/>
                <a:gd name="T62" fmla="*/ 5 w 16"/>
                <a:gd name="T63" fmla="*/ 1 h 13"/>
                <a:gd name="T64" fmla="*/ 5 w 16"/>
                <a:gd name="T65" fmla="*/ 1 h 13"/>
                <a:gd name="T66" fmla="*/ 6 w 16"/>
                <a:gd name="T67" fmla="*/ 0 h 13"/>
                <a:gd name="T68" fmla="*/ 7 w 16"/>
                <a:gd name="T69" fmla="*/ 0 h 13"/>
                <a:gd name="T70" fmla="*/ 9 w 16"/>
                <a:gd name="T71" fmla="*/ 0 h 13"/>
                <a:gd name="T72" fmla="*/ 11 w 16"/>
                <a:gd name="T73" fmla="*/ 0 h 13"/>
                <a:gd name="T74" fmla="*/ 12 w 16"/>
                <a:gd name="T75" fmla="*/ 0 h 13"/>
                <a:gd name="T76" fmla="*/ 13 w 16"/>
                <a:gd name="T7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" h="13">
                  <a:moveTo>
                    <a:pt x="12" y="12"/>
                  </a:moveTo>
                  <a:lnTo>
                    <a:pt x="11" y="12"/>
                  </a:lnTo>
                  <a:lnTo>
                    <a:pt x="9" y="10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2" y="10"/>
                  </a:lnTo>
                  <a:lnTo>
                    <a:pt x="12" y="11"/>
                  </a:lnTo>
                  <a:lnTo>
                    <a:pt x="12" y="12"/>
                  </a:lnTo>
                  <a:close/>
                  <a:moveTo>
                    <a:pt x="5" y="12"/>
                  </a:moveTo>
                  <a:lnTo>
                    <a:pt x="1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1" y="9"/>
                  </a:lnTo>
                  <a:lnTo>
                    <a:pt x="6" y="7"/>
                  </a:lnTo>
                  <a:lnTo>
                    <a:pt x="5" y="9"/>
                  </a:lnTo>
                  <a:lnTo>
                    <a:pt x="5" y="12"/>
                  </a:lnTo>
                  <a:close/>
                  <a:moveTo>
                    <a:pt x="13" y="0"/>
                  </a:moveTo>
                  <a:lnTo>
                    <a:pt x="13" y="1"/>
                  </a:lnTo>
                  <a:lnTo>
                    <a:pt x="14" y="2"/>
                  </a:lnTo>
                  <a:lnTo>
                    <a:pt x="13" y="3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4" y="6"/>
                  </a:lnTo>
                  <a:lnTo>
                    <a:pt x="13" y="8"/>
                  </a:lnTo>
                  <a:lnTo>
                    <a:pt x="13" y="9"/>
                  </a:lnTo>
                  <a:lnTo>
                    <a:pt x="9" y="7"/>
                  </a:lnTo>
                  <a:lnTo>
                    <a:pt x="6" y="6"/>
                  </a:lnTo>
                  <a:lnTo>
                    <a:pt x="2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5" y="3"/>
                  </a:lnTo>
                  <a:lnTo>
                    <a:pt x="5" y="1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1" name="Freeform 302">
              <a:extLst>
                <a:ext uri="{FF2B5EF4-FFF2-40B4-BE49-F238E27FC236}">
                  <a16:creationId xmlns:a16="http://schemas.microsoft.com/office/drawing/2014/main" id="{47074F14-D282-E457-B9DF-A7A2D0484B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43840" y="8995628"/>
              <a:ext cx="5493" cy="549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3 h 4"/>
                <a:gd name="T4" fmla="*/ 0 w 4"/>
                <a:gd name="T5" fmla="*/ 1 h 4"/>
                <a:gd name="T6" fmla="*/ 0 w 4"/>
                <a:gd name="T7" fmla="*/ 0 h 4"/>
                <a:gd name="T8" fmla="*/ 2 w 4"/>
                <a:gd name="T9" fmla="*/ 0 h 4"/>
                <a:gd name="T10" fmla="*/ 3 w 4"/>
                <a:gd name="T11" fmla="*/ 1 h 4"/>
                <a:gd name="T12" fmla="*/ 3 w 4"/>
                <a:gd name="T13" fmla="*/ 2 h 4"/>
                <a:gd name="T14" fmla="*/ 3 w 4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2" name="Freeform 303">
              <a:extLst>
                <a:ext uri="{FF2B5EF4-FFF2-40B4-BE49-F238E27FC236}">
                  <a16:creationId xmlns:a16="http://schemas.microsoft.com/office/drawing/2014/main" id="{25E713C0-9C53-691F-D4CA-CFB27B0541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2850" y="8995628"/>
              <a:ext cx="10990" cy="5497"/>
            </a:xfrm>
            <a:custGeom>
              <a:avLst/>
              <a:gdLst>
                <a:gd name="T0" fmla="*/ 5 w 7"/>
                <a:gd name="T1" fmla="*/ 5 h 6"/>
                <a:gd name="T2" fmla="*/ 1 w 7"/>
                <a:gd name="T3" fmla="*/ 5 h 6"/>
                <a:gd name="T4" fmla="*/ 0 w 7"/>
                <a:gd name="T5" fmla="*/ 4 h 6"/>
                <a:gd name="T6" fmla="*/ 0 w 7"/>
                <a:gd name="T7" fmla="*/ 4 h 6"/>
                <a:gd name="T8" fmla="*/ 1 w 7"/>
                <a:gd name="T9" fmla="*/ 2 h 6"/>
                <a:gd name="T10" fmla="*/ 6 w 7"/>
                <a:gd name="T11" fmla="*/ 0 h 6"/>
                <a:gd name="T12" fmla="*/ 5 w 7"/>
                <a:gd name="T13" fmla="*/ 2 h 6"/>
                <a:gd name="T14" fmla="*/ 5 w 7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5" y="5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6" y="0"/>
                  </a:lnTo>
                  <a:lnTo>
                    <a:pt x="5" y="2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3" name="Freeform 304">
              <a:extLst>
                <a:ext uri="{FF2B5EF4-FFF2-40B4-BE49-F238E27FC236}">
                  <a16:creationId xmlns:a16="http://schemas.microsoft.com/office/drawing/2014/main" id="{968000BC-FE83-4B4B-B6FC-898400A5D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32850" y="8984638"/>
              <a:ext cx="16484" cy="10990"/>
            </a:xfrm>
            <a:custGeom>
              <a:avLst/>
              <a:gdLst>
                <a:gd name="T0" fmla="*/ 12 w 15"/>
                <a:gd name="T1" fmla="*/ 0 h 10"/>
                <a:gd name="T2" fmla="*/ 12 w 15"/>
                <a:gd name="T3" fmla="*/ 1 h 10"/>
                <a:gd name="T4" fmla="*/ 13 w 15"/>
                <a:gd name="T5" fmla="*/ 2 h 10"/>
                <a:gd name="T6" fmla="*/ 12 w 15"/>
                <a:gd name="T7" fmla="*/ 3 h 10"/>
                <a:gd name="T8" fmla="*/ 14 w 15"/>
                <a:gd name="T9" fmla="*/ 4 h 10"/>
                <a:gd name="T10" fmla="*/ 14 w 15"/>
                <a:gd name="T11" fmla="*/ 6 h 10"/>
                <a:gd name="T12" fmla="*/ 13 w 15"/>
                <a:gd name="T13" fmla="*/ 6 h 10"/>
                <a:gd name="T14" fmla="*/ 12 w 15"/>
                <a:gd name="T15" fmla="*/ 8 h 10"/>
                <a:gd name="T16" fmla="*/ 12 w 15"/>
                <a:gd name="T17" fmla="*/ 9 h 10"/>
                <a:gd name="T18" fmla="*/ 8 w 15"/>
                <a:gd name="T19" fmla="*/ 7 h 10"/>
                <a:gd name="T20" fmla="*/ 5 w 15"/>
                <a:gd name="T21" fmla="*/ 6 h 10"/>
                <a:gd name="T22" fmla="*/ 1 w 15"/>
                <a:gd name="T23" fmla="*/ 6 h 10"/>
                <a:gd name="T24" fmla="*/ 0 w 15"/>
                <a:gd name="T25" fmla="*/ 6 h 10"/>
                <a:gd name="T26" fmla="*/ 0 w 15"/>
                <a:gd name="T27" fmla="*/ 4 h 10"/>
                <a:gd name="T28" fmla="*/ 4 w 15"/>
                <a:gd name="T29" fmla="*/ 3 h 10"/>
                <a:gd name="T30" fmla="*/ 4 w 15"/>
                <a:gd name="T31" fmla="*/ 1 h 10"/>
                <a:gd name="T32" fmla="*/ 4 w 15"/>
                <a:gd name="T33" fmla="*/ 1 h 10"/>
                <a:gd name="T34" fmla="*/ 5 w 15"/>
                <a:gd name="T35" fmla="*/ 0 h 10"/>
                <a:gd name="T36" fmla="*/ 6 w 15"/>
                <a:gd name="T37" fmla="*/ 0 h 10"/>
                <a:gd name="T38" fmla="*/ 8 w 15"/>
                <a:gd name="T39" fmla="*/ 0 h 10"/>
                <a:gd name="T40" fmla="*/ 10 w 15"/>
                <a:gd name="T41" fmla="*/ 0 h 10"/>
                <a:gd name="T42" fmla="*/ 11 w 15"/>
                <a:gd name="T43" fmla="*/ 0 h 10"/>
                <a:gd name="T44" fmla="*/ 12 w 15"/>
                <a:gd name="T4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10">
                  <a:moveTo>
                    <a:pt x="12" y="0"/>
                  </a:moveTo>
                  <a:lnTo>
                    <a:pt x="12" y="1"/>
                  </a:lnTo>
                  <a:lnTo>
                    <a:pt x="13" y="2"/>
                  </a:lnTo>
                  <a:lnTo>
                    <a:pt x="12" y="3"/>
                  </a:lnTo>
                  <a:lnTo>
                    <a:pt x="14" y="4"/>
                  </a:lnTo>
                  <a:lnTo>
                    <a:pt x="14" y="6"/>
                  </a:lnTo>
                  <a:lnTo>
                    <a:pt x="13" y="6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8" y="7"/>
                  </a:lnTo>
                  <a:lnTo>
                    <a:pt x="5" y="6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3"/>
                  </a:lnTo>
                  <a:lnTo>
                    <a:pt x="4" y="1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4" name="Freeform 305">
              <a:extLst>
                <a:ext uri="{FF2B5EF4-FFF2-40B4-BE49-F238E27FC236}">
                  <a16:creationId xmlns:a16="http://schemas.microsoft.com/office/drawing/2014/main" id="{2C4539A1-A7CD-1CBC-F40D-2AE03FB97B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0997" y="9666042"/>
              <a:ext cx="1818911" cy="664920"/>
            </a:xfrm>
            <a:custGeom>
              <a:avLst/>
              <a:gdLst>
                <a:gd name="T0" fmla="*/ 193 w 1458"/>
                <a:gd name="T1" fmla="*/ 123 h 535"/>
                <a:gd name="T2" fmla="*/ 297 w 1458"/>
                <a:gd name="T3" fmla="*/ 247 h 535"/>
                <a:gd name="T4" fmla="*/ 298 w 1458"/>
                <a:gd name="T5" fmla="*/ 374 h 535"/>
                <a:gd name="T6" fmla="*/ 70 w 1458"/>
                <a:gd name="T7" fmla="*/ 93 h 535"/>
                <a:gd name="T8" fmla="*/ 709 w 1458"/>
                <a:gd name="T9" fmla="*/ 56 h 535"/>
                <a:gd name="T10" fmla="*/ 749 w 1458"/>
                <a:gd name="T11" fmla="*/ 161 h 535"/>
                <a:gd name="T12" fmla="*/ 676 w 1458"/>
                <a:gd name="T13" fmla="*/ 267 h 535"/>
                <a:gd name="T14" fmla="*/ 538 w 1458"/>
                <a:gd name="T15" fmla="*/ 294 h 535"/>
                <a:gd name="T16" fmla="*/ 443 w 1458"/>
                <a:gd name="T17" fmla="*/ 192 h 535"/>
                <a:gd name="T18" fmla="*/ 542 w 1458"/>
                <a:gd name="T19" fmla="*/ 140 h 535"/>
                <a:gd name="T20" fmla="*/ 645 w 1458"/>
                <a:gd name="T21" fmla="*/ 85 h 535"/>
                <a:gd name="T22" fmla="*/ 1005 w 1458"/>
                <a:gd name="T23" fmla="*/ 66 h 535"/>
                <a:gd name="T24" fmla="*/ 22 w 1458"/>
                <a:gd name="T25" fmla="*/ 103 h 535"/>
                <a:gd name="T26" fmla="*/ 1066 w 1458"/>
                <a:gd name="T27" fmla="*/ 139 h 535"/>
                <a:gd name="T28" fmla="*/ 1025 w 1458"/>
                <a:gd name="T29" fmla="*/ 147 h 535"/>
                <a:gd name="T30" fmla="*/ 881 w 1458"/>
                <a:gd name="T31" fmla="*/ 172 h 535"/>
                <a:gd name="T32" fmla="*/ 897 w 1458"/>
                <a:gd name="T33" fmla="*/ 207 h 535"/>
                <a:gd name="T34" fmla="*/ 877 w 1458"/>
                <a:gd name="T35" fmla="*/ 316 h 535"/>
                <a:gd name="T36" fmla="*/ 801 w 1458"/>
                <a:gd name="T37" fmla="*/ 326 h 535"/>
                <a:gd name="T38" fmla="*/ 767 w 1458"/>
                <a:gd name="T39" fmla="*/ 248 h 535"/>
                <a:gd name="T40" fmla="*/ 873 w 1458"/>
                <a:gd name="T41" fmla="*/ 157 h 535"/>
                <a:gd name="T42" fmla="*/ 65 w 1458"/>
                <a:gd name="T43" fmla="*/ 141 h 535"/>
                <a:gd name="T44" fmla="*/ 246 w 1458"/>
                <a:gd name="T45" fmla="*/ 157 h 535"/>
                <a:gd name="T46" fmla="*/ 264 w 1458"/>
                <a:gd name="T47" fmla="*/ 164 h 535"/>
                <a:gd name="T48" fmla="*/ 308 w 1458"/>
                <a:gd name="T49" fmla="*/ 197 h 535"/>
                <a:gd name="T50" fmla="*/ 1116 w 1458"/>
                <a:gd name="T51" fmla="*/ 192 h 535"/>
                <a:gd name="T52" fmla="*/ 295 w 1458"/>
                <a:gd name="T53" fmla="*/ 206 h 535"/>
                <a:gd name="T54" fmla="*/ 1306 w 1458"/>
                <a:gd name="T55" fmla="*/ 269 h 535"/>
                <a:gd name="T56" fmla="*/ 1453 w 1458"/>
                <a:gd name="T57" fmla="*/ 400 h 535"/>
                <a:gd name="T58" fmla="*/ 1394 w 1458"/>
                <a:gd name="T59" fmla="*/ 416 h 535"/>
                <a:gd name="T60" fmla="*/ 1259 w 1458"/>
                <a:gd name="T61" fmla="*/ 319 h 535"/>
                <a:gd name="T62" fmla="*/ 1170 w 1458"/>
                <a:gd name="T63" fmla="*/ 275 h 535"/>
                <a:gd name="T64" fmla="*/ 1147 w 1458"/>
                <a:gd name="T65" fmla="*/ 217 h 535"/>
                <a:gd name="T66" fmla="*/ 1302 w 1458"/>
                <a:gd name="T67" fmla="*/ 225 h 535"/>
                <a:gd name="T68" fmla="*/ 125 w 1458"/>
                <a:gd name="T69" fmla="*/ 233 h 535"/>
                <a:gd name="T70" fmla="*/ 1046 w 1458"/>
                <a:gd name="T71" fmla="*/ 241 h 535"/>
                <a:gd name="T72" fmla="*/ 322 w 1458"/>
                <a:gd name="T73" fmla="*/ 254 h 535"/>
                <a:gd name="T74" fmla="*/ 958 w 1458"/>
                <a:gd name="T75" fmla="*/ 246 h 535"/>
                <a:gd name="T76" fmla="*/ 911 w 1458"/>
                <a:gd name="T77" fmla="*/ 249 h 535"/>
                <a:gd name="T78" fmla="*/ 395 w 1458"/>
                <a:gd name="T79" fmla="*/ 286 h 535"/>
                <a:gd name="T80" fmla="*/ 1079 w 1458"/>
                <a:gd name="T81" fmla="*/ 293 h 535"/>
                <a:gd name="T82" fmla="*/ 367 w 1458"/>
                <a:gd name="T83" fmla="*/ 280 h 535"/>
                <a:gd name="T84" fmla="*/ 1031 w 1458"/>
                <a:gd name="T85" fmla="*/ 292 h 535"/>
                <a:gd name="T86" fmla="*/ 1221 w 1458"/>
                <a:gd name="T87" fmla="*/ 321 h 535"/>
                <a:gd name="T88" fmla="*/ 868 w 1458"/>
                <a:gd name="T89" fmla="*/ 357 h 535"/>
                <a:gd name="T90" fmla="*/ 1259 w 1458"/>
                <a:gd name="T91" fmla="*/ 368 h 535"/>
                <a:gd name="T92" fmla="*/ 804 w 1458"/>
                <a:gd name="T93" fmla="*/ 392 h 535"/>
                <a:gd name="T94" fmla="*/ 507 w 1458"/>
                <a:gd name="T95" fmla="*/ 398 h 535"/>
                <a:gd name="T96" fmla="*/ 504 w 1458"/>
                <a:gd name="T97" fmla="*/ 449 h 535"/>
                <a:gd name="T98" fmla="*/ 354 w 1458"/>
                <a:gd name="T99" fmla="*/ 376 h 535"/>
                <a:gd name="T100" fmla="*/ 1255 w 1458"/>
                <a:gd name="T101" fmla="*/ 398 h 535"/>
                <a:gd name="T102" fmla="*/ 609 w 1458"/>
                <a:gd name="T103" fmla="*/ 411 h 535"/>
                <a:gd name="T104" fmla="*/ 1391 w 1458"/>
                <a:gd name="T105" fmla="*/ 425 h 535"/>
                <a:gd name="T106" fmla="*/ 637 w 1458"/>
                <a:gd name="T107" fmla="*/ 467 h 535"/>
                <a:gd name="T108" fmla="*/ 749 w 1458"/>
                <a:gd name="T109" fmla="*/ 466 h 535"/>
                <a:gd name="T110" fmla="*/ 729 w 1458"/>
                <a:gd name="T111" fmla="*/ 445 h 535"/>
                <a:gd name="T112" fmla="*/ 817 w 1458"/>
                <a:gd name="T113" fmla="*/ 451 h 535"/>
                <a:gd name="T114" fmla="*/ 928 w 1458"/>
                <a:gd name="T115" fmla="*/ 453 h 535"/>
                <a:gd name="T116" fmla="*/ 901 w 1458"/>
                <a:gd name="T117" fmla="*/ 449 h 535"/>
                <a:gd name="T118" fmla="*/ 769 w 1458"/>
                <a:gd name="T119" fmla="*/ 464 h 535"/>
                <a:gd name="T120" fmla="*/ 912 w 1458"/>
                <a:gd name="T121" fmla="*/ 516 h 535"/>
                <a:gd name="T122" fmla="*/ 776 w 1458"/>
                <a:gd name="T123" fmla="*/ 497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58" h="535">
                  <a:moveTo>
                    <a:pt x="5" y="3"/>
                  </a:moveTo>
                  <a:lnTo>
                    <a:pt x="4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3"/>
                  </a:lnTo>
                  <a:close/>
                  <a:moveTo>
                    <a:pt x="41" y="21"/>
                  </a:moveTo>
                  <a:lnTo>
                    <a:pt x="45" y="22"/>
                  </a:lnTo>
                  <a:lnTo>
                    <a:pt x="52" y="20"/>
                  </a:lnTo>
                  <a:lnTo>
                    <a:pt x="56" y="20"/>
                  </a:lnTo>
                  <a:lnTo>
                    <a:pt x="60" y="21"/>
                  </a:lnTo>
                  <a:lnTo>
                    <a:pt x="63" y="22"/>
                  </a:lnTo>
                  <a:lnTo>
                    <a:pt x="72" y="21"/>
                  </a:lnTo>
                  <a:lnTo>
                    <a:pt x="73" y="21"/>
                  </a:lnTo>
                  <a:lnTo>
                    <a:pt x="75" y="22"/>
                  </a:lnTo>
                  <a:lnTo>
                    <a:pt x="76" y="23"/>
                  </a:lnTo>
                  <a:lnTo>
                    <a:pt x="80" y="27"/>
                  </a:lnTo>
                  <a:lnTo>
                    <a:pt x="87" y="32"/>
                  </a:lnTo>
                  <a:lnTo>
                    <a:pt x="88" y="36"/>
                  </a:lnTo>
                  <a:lnTo>
                    <a:pt x="89" y="39"/>
                  </a:lnTo>
                  <a:lnTo>
                    <a:pt x="90" y="40"/>
                  </a:lnTo>
                  <a:lnTo>
                    <a:pt x="97" y="47"/>
                  </a:lnTo>
                  <a:lnTo>
                    <a:pt x="98" y="50"/>
                  </a:lnTo>
                  <a:lnTo>
                    <a:pt x="97" y="54"/>
                  </a:lnTo>
                  <a:lnTo>
                    <a:pt x="99" y="57"/>
                  </a:lnTo>
                  <a:lnTo>
                    <a:pt x="106" y="60"/>
                  </a:lnTo>
                  <a:lnTo>
                    <a:pt x="111" y="63"/>
                  </a:lnTo>
                  <a:lnTo>
                    <a:pt x="111" y="64"/>
                  </a:lnTo>
                  <a:lnTo>
                    <a:pt x="112" y="65"/>
                  </a:lnTo>
                  <a:lnTo>
                    <a:pt x="114" y="68"/>
                  </a:lnTo>
                  <a:lnTo>
                    <a:pt x="117" y="69"/>
                  </a:lnTo>
                  <a:lnTo>
                    <a:pt x="126" y="74"/>
                  </a:lnTo>
                  <a:lnTo>
                    <a:pt x="138" y="82"/>
                  </a:lnTo>
                  <a:lnTo>
                    <a:pt x="145" y="86"/>
                  </a:lnTo>
                  <a:lnTo>
                    <a:pt x="150" y="92"/>
                  </a:lnTo>
                  <a:lnTo>
                    <a:pt x="152" y="95"/>
                  </a:lnTo>
                  <a:lnTo>
                    <a:pt x="154" y="98"/>
                  </a:lnTo>
                  <a:lnTo>
                    <a:pt x="157" y="103"/>
                  </a:lnTo>
                  <a:lnTo>
                    <a:pt x="163" y="109"/>
                  </a:lnTo>
                  <a:lnTo>
                    <a:pt x="164" y="110"/>
                  </a:lnTo>
                  <a:lnTo>
                    <a:pt x="165" y="113"/>
                  </a:lnTo>
                  <a:lnTo>
                    <a:pt x="167" y="115"/>
                  </a:lnTo>
                  <a:lnTo>
                    <a:pt x="169" y="118"/>
                  </a:lnTo>
                  <a:lnTo>
                    <a:pt x="171" y="119"/>
                  </a:lnTo>
                  <a:lnTo>
                    <a:pt x="174" y="120"/>
                  </a:lnTo>
                  <a:lnTo>
                    <a:pt x="178" y="124"/>
                  </a:lnTo>
                  <a:lnTo>
                    <a:pt x="180" y="125"/>
                  </a:lnTo>
                  <a:lnTo>
                    <a:pt x="180" y="122"/>
                  </a:lnTo>
                  <a:lnTo>
                    <a:pt x="178" y="119"/>
                  </a:lnTo>
                  <a:lnTo>
                    <a:pt x="178" y="117"/>
                  </a:lnTo>
                  <a:lnTo>
                    <a:pt x="179" y="116"/>
                  </a:lnTo>
                  <a:lnTo>
                    <a:pt x="180" y="115"/>
                  </a:lnTo>
                  <a:lnTo>
                    <a:pt x="181" y="114"/>
                  </a:lnTo>
                  <a:lnTo>
                    <a:pt x="185" y="115"/>
                  </a:lnTo>
                  <a:lnTo>
                    <a:pt x="191" y="120"/>
                  </a:lnTo>
                  <a:lnTo>
                    <a:pt x="193" y="123"/>
                  </a:lnTo>
                  <a:lnTo>
                    <a:pt x="195" y="127"/>
                  </a:lnTo>
                  <a:lnTo>
                    <a:pt x="197" y="131"/>
                  </a:lnTo>
                  <a:lnTo>
                    <a:pt x="199" y="133"/>
                  </a:lnTo>
                  <a:lnTo>
                    <a:pt x="202" y="134"/>
                  </a:lnTo>
                  <a:lnTo>
                    <a:pt x="205" y="134"/>
                  </a:lnTo>
                  <a:lnTo>
                    <a:pt x="209" y="135"/>
                  </a:lnTo>
                  <a:lnTo>
                    <a:pt x="216" y="141"/>
                  </a:lnTo>
                  <a:lnTo>
                    <a:pt x="219" y="144"/>
                  </a:lnTo>
                  <a:lnTo>
                    <a:pt x="221" y="147"/>
                  </a:lnTo>
                  <a:lnTo>
                    <a:pt x="222" y="151"/>
                  </a:lnTo>
                  <a:lnTo>
                    <a:pt x="222" y="154"/>
                  </a:lnTo>
                  <a:lnTo>
                    <a:pt x="223" y="156"/>
                  </a:lnTo>
                  <a:lnTo>
                    <a:pt x="228" y="160"/>
                  </a:lnTo>
                  <a:lnTo>
                    <a:pt x="231" y="162"/>
                  </a:lnTo>
                  <a:lnTo>
                    <a:pt x="233" y="163"/>
                  </a:lnTo>
                  <a:lnTo>
                    <a:pt x="243" y="164"/>
                  </a:lnTo>
                  <a:lnTo>
                    <a:pt x="246" y="166"/>
                  </a:lnTo>
                  <a:lnTo>
                    <a:pt x="248" y="168"/>
                  </a:lnTo>
                  <a:lnTo>
                    <a:pt x="249" y="171"/>
                  </a:lnTo>
                  <a:lnTo>
                    <a:pt x="248" y="173"/>
                  </a:lnTo>
                  <a:lnTo>
                    <a:pt x="241" y="178"/>
                  </a:lnTo>
                  <a:lnTo>
                    <a:pt x="233" y="180"/>
                  </a:lnTo>
                  <a:lnTo>
                    <a:pt x="240" y="179"/>
                  </a:lnTo>
                  <a:lnTo>
                    <a:pt x="244" y="178"/>
                  </a:lnTo>
                  <a:lnTo>
                    <a:pt x="248" y="176"/>
                  </a:lnTo>
                  <a:lnTo>
                    <a:pt x="251" y="174"/>
                  </a:lnTo>
                  <a:lnTo>
                    <a:pt x="256" y="171"/>
                  </a:lnTo>
                  <a:lnTo>
                    <a:pt x="258" y="170"/>
                  </a:lnTo>
                  <a:lnTo>
                    <a:pt x="260" y="171"/>
                  </a:lnTo>
                  <a:lnTo>
                    <a:pt x="263" y="172"/>
                  </a:lnTo>
                  <a:lnTo>
                    <a:pt x="266" y="174"/>
                  </a:lnTo>
                  <a:lnTo>
                    <a:pt x="269" y="178"/>
                  </a:lnTo>
                  <a:lnTo>
                    <a:pt x="271" y="181"/>
                  </a:lnTo>
                  <a:lnTo>
                    <a:pt x="273" y="186"/>
                  </a:lnTo>
                  <a:lnTo>
                    <a:pt x="270" y="187"/>
                  </a:lnTo>
                  <a:lnTo>
                    <a:pt x="266" y="189"/>
                  </a:lnTo>
                  <a:lnTo>
                    <a:pt x="261" y="193"/>
                  </a:lnTo>
                  <a:lnTo>
                    <a:pt x="260" y="194"/>
                  </a:lnTo>
                  <a:lnTo>
                    <a:pt x="262" y="195"/>
                  </a:lnTo>
                  <a:lnTo>
                    <a:pt x="260" y="198"/>
                  </a:lnTo>
                  <a:lnTo>
                    <a:pt x="263" y="200"/>
                  </a:lnTo>
                  <a:lnTo>
                    <a:pt x="264" y="202"/>
                  </a:lnTo>
                  <a:lnTo>
                    <a:pt x="261" y="204"/>
                  </a:lnTo>
                  <a:lnTo>
                    <a:pt x="262" y="205"/>
                  </a:lnTo>
                  <a:lnTo>
                    <a:pt x="264" y="211"/>
                  </a:lnTo>
                  <a:lnTo>
                    <a:pt x="266" y="212"/>
                  </a:lnTo>
                  <a:lnTo>
                    <a:pt x="270" y="215"/>
                  </a:lnTo>
                  <a:lnTo>
                    <a:pt x="278" y="218"/>
                  </a:lnTo>
                  <a:lnTo>
                    <a:pt x="281" y="219"/>
                  </a:lnTo>
                  <a:lnTo>
                    <a:pt x="285" y="220"/>
                  </a:lnTo>
                  <a:lnTo>
                    <a:pt x="287" y="220"/>
                  </a:lnTo>
                  <a:lnTo>
                    <a:pt x="291" y="220"/>
                  </a:lnTo>
                  <a:lnTo>
                    <a:pt x="292" y="221"/>
                  </a:lnTo>
                  <a:lnTo>
                    <a:pt x="293" y="226"/>
                  </a:lnTo>
                  <a:lnTo>
                    <a:pt x="294" y="230"/>
                  </a:lnTo>
                  <a:lnTo>
                    <a:pt x="295" y="238"/>
                  </a:lnTo>
                  <a:lnTo>
                    <a:pt x="296" y="241"/>
                  </a:lnTo>
                  <a:lnTo>
                    <a:pt x="296" y="244"/>
                  </a:lnTo>
                  <a:lnTo>
                    <a:pt x="297" y="247"/>
                  </a:lnTo>
                  <a:lnTo>
                    <a:pt x="301" y="250"/>
                  </a:lnTo>
                  <a:lnTo>
                    <a:pt x="305" y="252"/>
                  </a:lnTo>
                  <a:lnTo>
                    <a:pt x="306" y="253"/>
                  </a:lnTo>
                  <a:lnTo>
                    <a:pt x="306" y="255"/>
                  </a:lnTo>
                  <a:lnTo>
                    <a:pt x="306" y="258"/>
                  </a:lnTo>
                  <a:lnTo>
                    <a:pt x="305" y="259"/>
                  </a:lnTo>
                  <a:lnTo>
                    <a:pt x="301" y="262"/>
                  </a:lnTo>
                  <a:lnTo>
                    <a:pt x="300" y="264"/>
                  </a:lnTo>
                  <a:lnTo>
                    <a:pt x="300" y="267"/>
                  </a:lnTo>
                  <a:lnTo>
                    <a:pt x="300" y="269"/>
                  </a:lnTo>
                  <a:lnTo>
                    <a:pt x="301" y="269"/>
                  </a:lnTo>
                  <a:lnTo>
                    <a:pt x="303" y="268"/>
                  </a:lnTo>
                  <a:lnTo>
                    <a:pt x="307" y="263"/>
                  </a:lnTo>
                  <a:lnTo>
                    <a:pt x="308" y="263"/>
                  </a:lnTo>
                  <a:lnTo>
                    <a:pt x="310" y="262"/>
                  </a:lnTo>
                  <a:lnTo>
                    <a:pt x="312" y="261"/>
                  </a:lnTo>
                  <a:lnTo>
                    <a:pt x="320" y="261"/>
                  </a:lnTo>
                  <a:lnTo>
                    <a:pt x="323" y="262"/>
                  </a:lnTo>
                  <a:lnTo>
                    <a:pt x="327" y="264"/>
                  </a:lnTo>
                  <a:lnTo>
                    <a:pt x="330" y="266"/>
                  </a:lnTo>
                  <a:lnTo>
                    <a:pt x="340" y="278"/>
                  </a:lnTo>
                  <a:lnTo>
                    <a:pt x="344" y="285"/>
                  </a:lnTo>
                  <a:lnTo>
                    <a:pt x="345" y="287"/>
                  </a:lnTo>
                  <a:lnTo>
                    <a:pt x="345" y="288"/>
                  </a:lnTo>
                  <a:lnTo>
                    <a:pt x="344" y="290"/>
                  </a:lnTo>
                  <a:lnTo>
                    <a:pt x="340" y="294"/>
                  </a:lnTo>
                  <a:lnTo>
                    <a:pt x="339" y="296"/>
                  </a:lnTo>
                  <a:lnTo>
                    <a:pt x="338" y="301"/>
                  </a:lnTo>
                  <a:lnTo>
                    <a:pt x="338" y="305"/>
                  </a:lnTo>
                  <a:lnTo>
                    <a:pt x="339" y="307"/>
                  </a:lnTo>
                  <a:lnTo>
                    <a:pt x="341" y="308"/>
                  </a:lnTo>
                  <a:lnTo>
                    <a:pt x="341" y="310"/>
                  </a:lnTo>
                  <a:lnTo>
                    <a:pt x="338" y="317"/>
                  </a:lnTo>
                  <a:lnTo>
                    <a:pt x="337" y="318"/>
                  </a:lnTo>
                  <a:lnTo>
                    <a:pt x="339" y="331"/>
                  </a:lnTo>
                  <a:lnTo>
                    <a:pt x="339" y="334"/>
                  </a:lnTo>
                  <a:lnTo>
                    <a:pt x="339" y="339"/>
                  </a:lnTo>
                  <a:lnTo>
                    <a:pt x="339" y="345"/>
                  </a:lnTo>
                  <a:lnTo>
                    <a:pt x="337" y="367"/>
                  </a:lnTo>
                  <a:lnTo>
                    <a:pt x="337" y="368"/>
                  </a:lnTo>
                  <a:lnTo>
                    <a:pt x="335" y="371"/>
                  </a:lnTo>
                  <a:lnTo>
                    <a:pt x="333" y="371"/>
                  </a:lnTo>
                  <a:lnTo>
                    <a:pt x="331" y="370"/>
                  </a:lnTo>
                  <a:lnTo>
                    <a:pt x="330" y="369"/>
                  </a:lnTo>
                  <a:lnTo>
                    <a:pt x="329" y="368"/>
                  </a:lnTo>
                  <a:lnTo>
                    <a:pt x="328" y="367"/>
                  </a:lnTo>
                  <a:lnTo>
                    <a:pt x="322" y="362"/>
                  </a:lnTo>
                  <a:lnTo>
                    <a:pt x="321" y="364"/>
                  </a:lnTo>
                  <a:lnTo>
                    <a:pt x="315" y="368"/>
                  </a:lnTo>
                  <a:lnTo>
                    <a:pt x="314" y="369"/>
                  </a:lnTo>
                  <a:lnTo>
                    <a:pt x="312" y="368"/>
                  </a:lnTo>
                  <a:lnTo>
                    <a:pt x="309" y="367"/>
                  </a:lnTo>
                  <a:lnTo>
                    <a:pt x="300" y="362"/>
                  </a:lnTo>
                  <a:lnTo>
                    <a:pt x="299" y="364"/>
                  </a:lnTo>
                  <a:lnTo>
                    <a:pt x="299" y="365"/>
                  </a:lnTo>
                  <a:lnTo>
                    <a:pt x="301" y="371"/>
                  </a:lnTo>
                  <a:lnTo>
                    <a:pt x="301" y="373"/>
                  </a:lnTo>
                  <a:lnTo>
                    <a:pt x="300" y="374"/>
                  </a:lnTo>
                  <a:lnTo>
                    <a:pt x="298" y="374"/>
                  </a:lnTo>
                  <a:lnTo>
                    <a:pt x="295" y="371"/>
                  </a:lnTo>
                  <a:lnTo>
                    <a:pt x="291" y="367"/>
                  </a:lnTo>
                  <a:lnTo>
                    <a:pt x="287" y="362"/>
                  </a:lnTo>
                  <a:lnTo>
                    <a:pt x="284" y="360"/>
                  </a:lnTo>
                  <a:lnTo>
                    <a:pt x="281" y="357"/>
                  </a:lnTo>
                  <a:lnTo>
                    <a:pt x="274" y="348"/>
                  </a:lnTo>
                  <a:lnTo>
                    <a:pt x="272" y="346"/>
                  </a:lnTo>
                  <a:lnTo>
                    <a:pt x="260" y="339"/>
                  </a:lnTo>
                  <a:lnTo>
                    <a:pt x="258" y="338"/>
                  </a:lnTo>
                  <a:lnTo>
                    <a:pt x="255" y="335"/>
                  </a:lnTo>
                  <a:lnTo>
                    <a:pt x="252" y="332"/>
                  </a:lnTo>
                  <a:lnTo>
                    <a:pt x="244" y="328"/>
                  </a:lnTo>
                  <a:lnTo>
                    <a:pt x="233" y="318"/>
                  </a:lnTo>
                  <a:lnTo>
                    <a:pt x="227" y="312"/>
                  </a:lnTo>
                  <a:lnTo>
                    <a:pt x="221" y="303"/>
                  </a:lnTo>
                  <a:lnTo>
                    <a:pt x="220" y="301"/>
                  </a:lnTo>
                  <a:lnTo>
                    <a:pt x="210" y="294"/>
                  </a:lnTo>
                  <a:lnTo>
                    <a:pt x="204" y="289"/>
                  </a:lnTo>
                  <a:lnTo>
                    <a:pt x="202" y="287"/>
                  </a:lnTo>
                  <a:lnTo>
                    <a:pt x="197" y="278"/>
                  </a:lnTo>
                  <a:lnTo>
                    <a:pt x="196" y="276"/>
                  </a:lnTo>
                  <a:lnTo>
                    <a:pt x="193" y="273"/>
                  </a:lnTo>
                  <a:lnTo>
                    <a:pt x="190" y="271"/>
                  </a:lnTo>
                  <a:lnTo>
                    <a:pt x="188" y="269"/>
                  </a:lnTo>
                  <a:lnTo>
                    <a:pt x="182" y="261"/>
                  </a:lnTo>
                  <a:lnTo>
                    <a:pt x="180" y="258"/>
                  </a:lnTo>
                  <a:lnTo>
                    <a:pt x="179" y="255"/>
                  </a:lnTo>
                  <a:lnTo>
                    <a:pt x="179" y="248"/>
                  </a:lnTo>
                  <a:lnTo>
                    <a:pt x="168" y="228"/>
                  </a:lnTo>
                  <a:lnTo>
                    <a:pt x="165" y="221"/>
                  </a:lnTo>
                  <a:lnTo>
                    <a:pt x="163" y="213"/>
                  </a:lnTo>
                  <a:lnTo>
                    <a:pt x="163" y="212"/>
                  </a:lnTo>
                  <a:lnTo>
                    <a:pt x="156" y="204"/>
                  </a:lnTo>
                  <a:lnTo>
                    <a:pt x="153" y="202"/>
                  </a:lnTo>
                  <a:lnTo>
                    <a:pt x="151" y="200"/>
                  </a:lnTo>
                  <a:lnTo>
                    <a:pt x="148" y="197"/>
                  </a:lnTo>
                  <a:lnTo>
                    <a:pt x="144" y="188"/>
                  </a:lnTo>
                  <a:lnTo>
                    <a:pt x="142" y="186"/>
                  </a:lnTo>
                  <a:lnTo>
                    <a:pt x="140" y="184"/>
                  </a:lnTo>
                  <a:lnTo>
                    <a:pt x="132" y="180"/>
                  </a:lnTo>
                  <a:lnTo>
                    <a:pt x="129" y="178"/>
                  </a:lnTo>
                  <a:lnTo>
                    <a:pt x="126" y="176"/>
                  </a:lnTo>
                  <a:lnTo>
                    <a:pt x="124" y="172"/>
                  </a:lnTo>
                  <a:lnTo>
                    <a:pt x="123" y="165"/>
                  </a:lnTo>
                  <a:lnTo>
                    <a:pt x="119" y="154"/>
                  </a:lnTo>
                  <a:lnTo>
                    <a:pt x="115" y="140"/>
                  </a:lnTo>
                  <a:lnTo>
                    <a:pt x="112" y="133"/>
                  </a:lnTo>
                  <a:lnTo>
                    <a:pt x="108" y="128"/>
                  </a:lnTo>
                  <a:lnTo>
                    <a:pt x="107" y="127"/>
                  </a:lnTo>
                  <a:lnTo>
                    <a:pt x="92" y="117"/>
                  </a:lnTo>
                  <a:lnTo>
                    <a:pt x="90" y="116"/>
                  </a:lnTo>
                  <a:lnTo>
                    <a:pt x="87" y="115"/>
                  </a:lnTo>
                  <a:lnTo>
                    <a:pt x="83" y="115"/>
                  </a:lnTo>
                  <a:lnTo>
                    <a:pt x="80" y="112"/>
                  </a:lnTo>
                  <a:lnTo>
                    <a:pt x="79" y="108"/>
                  </a:lnTo>
                  <a:lnTo>
                    <a:pt x="78" y="102"/>
                  </a:lnTo>
                  <a:lnTo>
                    <a:pt x="77" y="99"/>
                  </a:lnTo>
                  <a:lnTo>
                    <a:pt x="76" y="97"/>
                  </a:lnTo>
                  <a:lnTo>
                    <a:pt x="70" y="93"/>
                  </a:lnTo>
                  <a:lnTo>
                    <a:pt x="67" y="89"/>
                  </a:lnTo>
                  <a:lnTo>
                    <a:pt x="65" y="86"/>
                  </a:lnTo>
                  <a:lnTo>
                    <a:pt x="63" y="83"/>
                  </a:lnTo>
                  <a:lnTo>
                    <a:pt x="56" y="74"/>
                  </a:lnTo>
                  <a:lnTo>
                    <a:pt x="54" y="71"/>
                  </a:lnTo>
                  <a:lnTo>
                    <a:pt x="51" y="69"/>
                  </a:lnTo>
                  <a:lnTo>
                    <a:pt x="43" y="68"/>
                  </a:lnTo>
                  <a:lnTo>
                    <a:pt x="39" y="66"/>
                  </a:lnTo>
                  <a:lnTo>
                    <a:pt x="35" y="61"/>
                  </a:lnTo>
                  <a:lnTo>
                    <a:pt x="33" y="58"/>
                  </a:lnTo>
                  <a:lnTo>
                    <a:pt x="25" y="52"/>
                  </a:lnTo>
                  <a:lnTo>
                    <a:pt x="12" y="39"/>
                  </a:lnTo>
                  <a:lnTo>
                    <a:pt x="9" y="36"/>
                  </a:lnTo>
                  <a:lnTo>
                    <a:pt x="8" y="33"/>
                  </a:lnTo>
                  <a:lnTo>
                    <a:pt x="6" y="29"/>
                  </a:lnTo>
                  <a:lnTo>
                    <a:pt x="0" y="19"/>
                  </a:lnTo>
                  <a:lnTo>
                    <a:pt x="1" y="18"/>
                  </a:lnTo>
                  <a:lnTo>
                    <a:pt x="2" y="15"/>
                  </a:lnTo>
                  <a:lnTo>
                    <a:pt x="2" y="14"/>
                  </a:lnTo>
                  <a:lnTo>
                    <a:pt x="1" y="12"/>
                  </a:lnTo>
                  <a:lnTo>
                    <a:pt x="1" y="11"/>
                  </a:lnTo>
                  <a:lnTo>
                    <a:pt x="3" y="9"/>
                  </a:lnTo>
                  <a:lnTo>
                    <a:pt x="6" y="8"/>
                  </a:lnTo>
                  <a:lnTo>
                    <a:pt x="10" y="9"/>
                  </a:lnTo>
                  <a:lnTo>
                    <a:pt x="14" y="9"/>
                  </a:lnTo>
                  <a:lnTo>
                    <a:pt x="17" y="10"/>
                  </a:lnTo>
                  <a:lnTo>
                    <a:pt x="21" y="12"/>
                  </a:lnTo>
                  <a:lnTo>
                    <a:pt x="27" y="18"/>
                  </a:lnTo>
                  <a:lnTo>
                    <a:pt x="30" y="19"/>
                  </a:lnTo>
                  <a:lnTo>
                    <a:pt x="33" y="20"/>
                  </a:lnTo>
                  <a:lnTo>
                    <a:pt x="41" y="21"/>
                  </a:lnTo>
                  <a:close/>
                  <a:moveTo>
                    <a:pt x="1006" y="59"/>
                  </a:moveTo>
                  <a:lnTo>
                    <a:pt x="1005" y="60"/>
                  </a:lnTo>
                  <a:lnTo>
                    <a:pt x="1002" y="60"/>
                  </a:lnTo>
                  <a:lnTo>
                    <a:pt x="1002" y="58"/>
                  </a:lnTo>
                  <a:lnTo>
                    <a:pt x="1004" y="55"/>
                  </a:lnTo>
                  <a:lnTo>
                    <a:pt x="1006" y="52"/>
                  </a:lnTo>
                  <a:lnTo>
                    <a:pt x="1004" y="51"/>
                  </a:lnTo>
                  <a:lnTo>
                    <a:pt x="1003" y="49"/>
                  </a:lnTo>
                  <a:lnTo>
                    <a:pt x="1003" y="47"/>
                  </a:lnTo>
                  <a:lnTo>
                    <a:pt x="1004" y="43"/>
                  </a:lnTo>
                  <a:lnTo>
                    <a:pt x="1005" y="43"/>
                  </a:lnTo>
                  <a:lnTo>
                    <a:pt x="1007" y="45"/>
                  </a:lnTo>
                  <a:lnTo>
                    <a:pt x="1008" y="48"/>
                  </a:lnTo>
                  <a:lnTo>
                    <a:pt x="1009" y="51"/>
                  </a:lnTo>
                  <a:lnTo>
                    <a:pt x="1007" y="55"/>
                  </a:lnTo>
                  <a:lnTo>
                    <a:pt x="1006" y="59"/>
                  </a:lnTo>
                  <a:close/>
                  <a:moveTo>
                    <a:pt x="679" y="48"/>
                  </a:moveTo>
                  <a:lnTo>
                    <a:pt x="680" y="49"/>
                  </a:lnTo>
                  <a:lnTo>
                    <a:pt x="682" y="49"/>
                  </a:lnTo>
                  <a:lnTo>
                    <a:pt x="684" y="49"/>
                  </a:lnTo>
                  <a:lnTo>
                    <a:pt x="688" y="49"/>
                  </a:lnTo>
                  <a:lnTo>
                    <a:pt x="697" y="49"/>
                  </a:lnTo>
                  <a:lnTo>
                    <a:pt x="702" y="50"/>
                  </a:lnTo>
                  <a:lnTo>
                    <a:pt x="708" y="54"/>
                  </a:lnTo>
                  <a:lnTo>
                    <a:pt x="710" y="55"/>
                  </a:lnTo>
                  <a:lnTo>
                    <a:pt x="712" y="55"/>
                  </a:lnTo>
                  <a:lnTo>
                    <a:pt x="711" y="55"/>
                  </a:lnTo>
                  <a:lnTo>
                    <a:pt x="709" y="56"/>
                  </a:lnTo>
                  <a:lnTo>
                    <a:pt x="708" y="58"/>
                  </a:lnTo>
                  <a:lnTo>
                    <a:pt x="711" y="61"/>
                  </a:lnTo>
                  <a:lnTo>
                    <a:pt x="711" y="63"/>
                  </a:lnTo>
                  <a:lnTo>
                    <a:pt x="714" y="64"/>
                  </a:lnTo>
                  <a:lnTo>
                    <a:pt x="717" y="66"/>
                  </a:lnTo>
                  <a:lnTo>
                    <a:pt x="717" y="68"/>
                  </a:lnTo>
                  <a:lnTo>
                    <a:pt x="717" y="69"/>
                  </a:lnTo>
                  <a:lnTo>
                    <a:pt x="718" y="70"/>
                  </a:lnTo>
                  <a:lnTo>
                    <a:pt x="716" y="71"/>
                  </a:lnTo>
                  <a:lnTo>
                    <a:pt x="713" y="72"/>
                  </a:lnTo>
                  <a:lnTo>
                    <a:pt x="711" y="71"/>
                  </a:lnTo>
                  <a:lnTo>
                    <a:pt x="709" y="69"/>
                  </a:lnTo>
                  <a:lnTo>
                    <a:pt x="709" y="71"/>
                  </a:lnTo>
                  <a:lnTo>
                    <a:pt x="708" y="72"/>
                  </a:lnTo>
                  <a:lnTo>
                    <a:pt x="703" y="72"/>
                  </a:lnTo>
                  <a:lnTo>
                    <a:pt x="699" y="72"/>
                  </a:lnTo>
                  <a:lnTo>
                    <a:pt x="695" y="72"/>
                  </a:lnTo>
                  <a:lnTo>
                    <a:pt x="697" y="72"/>
                  </a:lnTo>
                  <a:lnTo>
                    <a:pt x="698" y="73"/>
                  </a:lnTo>
                  <a:lnTo>
                    <a:pt x="704" y="78"/>
                  </a:lnTo>
                  <a:lnTo>
                    <a:pt x="706" y="81"/>
                  </a:lnTo>
                  <a:lnTo>
                    <a:pt x="703" y="84"/>
                  </a:lnTo>
                  <a:lnTo>
                    <a:pt x="704" y="86"/>
                  </a:lnTo>
                  <a:lnTo>
                    <a:pt x="707" y="87"/>
                  </a:lnTo>
                  <a:lnTo>
                    <a:pt x="709" y="88"/>
                  </a:lnTo>
                  <a:lnTo>
                    <a:pt x="711" y="89"/>
                  </a:lnTo>
                  <a:lnTo>
                    <a:pt x="713" y="89"/>
                  </a:lnTo>
                  <a:lnTo>
                    <a:pt x="713" y="91"/>
                  </a:lnTo>
                  <a:lnTo>
                    <a:pt x="714" y="93"/>
                  </a:lnTo>
                  <a:lnTo>
                    <a:pt x="711" y="94"/>
                  </a:lnTo>
                  <a:lnTo>
                    <a:pt x="714" y="94"/>
                  </a:lnTo>
                  <a:lnTo>
                    <a:pt x="715" y="96"/>
                  </a:lnTo>
                  <a:lnTo>
                    <a:pt x="714" y="96"/>
                  </a:lnTo>
                  <a:lnTo>
                    <a:pt x="714" y="98"/>
                  </a:lnTo>
                  <a:lnTo>
                    <a:pt x="714" y="98"/>
                  </a:lnTo>
                  <a:lnTo>
                    <a:pt x="717" y="99"/>
                  </a:lnTo>
                  <a:lnTo>
                    <a:pt x="719" y="100"/>
                  </a:lnTo>
                  <a:lnTo>
                    <a:pt x="719" y="102"/>
                  </a:lnTo>
                  <a:lnTo>
                    <a:pt x="721" y="106"/>
                  </a:lnTo>
                  <a:lnTo>
                    <a:pt x="726" y="111"/>
                  </a:lnTo>
                  <a:lnTo>
                    <a:pt x="727" y="113"/>
                  </a:lnTo>
                  <a:lnTo>
                    <a:pt x="727" y="115"/>
                  </a:lnTo>
                  <a:lnTo>
                    <a:pt x="726" y="116"/>
                  </a:lnTo>
                  <a:lnTo>
                    <a:pt x="723" y="118"/>
                  </a:lnTo>
                  <a:lnTo>
                    <a:pt x="721" y="121"/>
                  </a:lnTo>
                  <a:lnTo>
                    <a:pt x="721" y="121"/>
                  </a:lnTo>
                  <a:lnTo>
                    <a:pt x="719" y="123"/>
                  </a:lnTo>
                  <a:lnTo>
                    <a:pt x="720" y="123"/>
                  </a:lnTo>
                  <a:lnTo>
                    <a:pt x="721" y="124"/>
                  </a:lnTo>
                  <a:lnTo>
                    <a:pt x="723" y="128"/>
                  </a:lnTo>
                  <a:lnTo>
                    <a:pt x="728" y="133"/>
                  </a:lnTo>
                  <a:lnTo>
                    <a:pt x="730" y="135"/>
                  </a:lnTo>
                  <a:lnTo>
                    <a:pt x="740" y="142"/>
                  </a:lnTo>
                  <a:lnTo>
                    <a:pt x="745" y="145"/>
                  </a:lnTo>
                  <a:lnTo>
                    <a:pt x="752" y="152"/>
                  </a:lnTo>
                  <a:lnTo>
                    <a:pt x="756" y="154"/>
                  </a:lnTo>
                  <a:lnTo>
                    <a:pt x="756" y="156"/>
                  </a:lnTo>
                  <a:lnTo>
                    <a:pt x="753" y="159"/>
                  </a:lnTo>
                  <a:lnTo>
                    <a:pt x="749" y="161"/>
                  </a:lnTo>
                  <a:lnTo>
                    <a:pt x="742" y="161"/>
                  </a:lnTo>
                  <a:lnTo>
                    <a:pt x="735" y="160"/>
                  </a:lnTo>
                  <a:lnTo>
                    <a:pt x="731" y="159"/>
                  </a:lnTo>
                  <a:lnTo>
                    <a:pt x="728" y="157"/>
                  </a:lnTo>
                  <a:lnTo>
                    <a:pt x="726" y="154"/>
                  </a:lnTo>
                  <a:lnTo>
                    <a:pt x="722" y="152"/>
                  </a:lnTo>
                  <a:lnTo>
                    <a:pt x="723" y="154"/>
                  </a:lnTo>
                  <a:lnTo>
                    <a:pt x="725" y="156"/>
                  </a:lnTo>
                  <a:lnTo>
                    <a:pt x="724" y="159"/>
                  </a:lnTo>
                  <a:lnTo>
                    <a:pt x="723" y="161"/>
                  </a:lnTo>
                  <a:lnTo>
                    <a:pt x="720" y="162"/>
                  </a:lnTo>
                  <a:lnTo>
                    <a:pt x="718" y="163"/>
                  </a:lnTo>
                  <a:lnTo>
                    <a:pt x="717" y="163"/>
                  </a:lnTo>
                  <a:lnTo>
                    <a:pt x="710" y="176"/>
                  </a:lnTo>
                  <a:lnTo>
                    <a:pt x="710" y="179"/>
                  </a:lnTo>
                  <a:lnTo>
                    <a:pt x="708" y="193"/>
                  </a:lnTo>
                  <a:lnTo>
                    <a:pt x="708" y="197"/>
                  </a:lnTo>
                  <a:lnTo>
                    <a:pt x="710" y="204"/>
                  </a:lnTo>
                  <a:lnTo>
                    <a:pt x="711" y="208"/>
                  </a:lnTo>
                  <a:lnTo>
                    <a:pt x="712" y="210"/>
                  </a:lnTo>
                  <a:lnTo>
                    <a:pt x="711" y="211"/>
                  </a:lnTo>
                  <a:lnTo>
                    <a:pt x="710" y="212"/>
                  </a:lnTo>
                  <a:lnTo>
                    <a:pt x="704" y="214"/>
                  </a:lnTo>
                  <a:lnTo>
                    <a:pt x="701" y="216"/>
                  </a:lnTo>
                  <a:lnTo>
                    <a:pt x="698" y="219"/>
                  </a:lnTo>
                  <a:lnTo>
                    <a:pt x="695" y="221"/>
                  </a:lnTo>
                  <a:lnTo>
                    <a:pt x="693" y="224"/>
                  </a:lnTo>
                  <a:lnTo>
                    <a:pt x="690" y="225"/>
                  </a:lnTo>
                  <a:lnTo>
                    <a:pt x="689" y="225"/>
                  </a:lnTo>
                  <a:lnTo>
                    <a:pt x="687" y="224"/>
                  </a:lnTo>
                  <a:lnTo>
                    <a:pt x="686" y="222"/>
                  </a:lnTo>
                  <a:lnTo>
                    <a:pt x="685" y="220"/>
                  </a:lnTo>
                  <a:lnTo>
                    <a:pt x="684" y="221"/>
                  </a:lnTo>
                  <a:lnTo>
                    <a:pt x="685" y="223"/>
                  </a:lnTo>
                  <a:lnTo>
                    <a:pt x="686" y="225"/>
                  </a:lnTo>
                  <a:lnTo>
                    <a:pt x="686" y="226"/>
                  </a:lnTo>
                  <a:lnTo>
                    <a:pt x="686" y="229"/>
                  </a:lnTo>
                  <a:lnTo>
                    <a:pt x="684" y="230"/>
                  </a:lnTo>
                  <a:lnTo>
                    <a:pt x="681" y="232"/>
                  </a:lnTo>
                  <a:lnTo>
                    <a:pt x="679" y="233"/>
                  </a:lnTo>
                  <a:lnTo>
                    <a:pt x="679" y="236"/>
                  </a:lnTo>
                  <a:lnTo>
                    <a:pt x="678" y="238"/>
                  </a:lnTo>
                  <a:lnTo>
                    <a:pt x="676" y="238"/>
                  </a:lnTo>
                  <a:lnTo>
                    <a:pt x="672" y="241"/>
                  </a:lnTo>
                  <a:lnTo>
                    <a:pt x="671" y="242"/>
                  </a:lnTo>
                  <a:lnTo>
                    <a:pt x="670" y="243"/>
                  </a:lnTo>
                  <a:lnTo>
                    <a:pt x="673" y="243"/>
                  </a:lnTo>
                  <a:lnTo>
                    <a:pt x="675" y="243"/>
                  </a:lnTo>
                  <a:lnTo>
                    <a:pt x="675" y="245"/>
                  </a:lnTo>
                  <a:lnTo>
                    <a:pt x="676" y="247"/>
                  </a:lnTo>
                  <a:lnTo>
                    <a:pt x="675" y="252"/>
                  </a:lnTo>
                  <a:lnTo>
                    <a:pt x="671" y="255"/>
                  </a:lnTo>
                  <a:lnTo>
                    <a:pt x="673" y="255"/>
                  </a:lnTo>
                  <a:lnTo>
                    <a:pt x="674" y="256"/>
                  </a:lnTo>
                  <a:lnTo>
                    <a:pt x="678" y="256"/>
                  </a:lnTo>
                  <a:lnTo>
                    <a:pt x="679" y="260"/>
                  </a:lnTo>
                  <a:lnTo>
                    <a:pt x="679" y="263"/>
                  </a:lnTo>
                  <a:lnTo>
                    <a:pt x="678" y="266"/>
                  </a:lnTo>
                  <a:lnTo>
                    <a:pt x="676" y="267"/>
                  </a:lnTo>
                  <a:lnTo>
                    <a:pt x="674" y="266"/>
                  </a:lnTo>
                  <a:lnTo>
                    <a:pt x="673" y="266"/>
                  </a:lnTo>
                  <a:lnTo>
                    <a:pt x="671" y="267"/>
                  </a:lnTo>
                  <a:lnTo>
                    <a:pt x="671" y="269"/>
                  </a:lnTo>
                  <a:lnTo>
                    <a:pt x="673" y="268"/>
                  </a:lnTo>
                  <a:lnTo>
                    <a:pt x="673" y="272"/>
                  </a:lnTo>
                  <a:lnTo>
                    <a:pt x="673" y="277"/>
                  </a:lnTo>
                  <a:lnTo>
                    <a:pt x="672" y="278"/>
                  </a:lnTo>
                  <a:lnTo>
                    <a:pt x="671" y="280"/>
                  </a:lnTo>
                  <a:lnTo>
                    <a:pt x="668" y="281"/>
                  </a:lnTo>
                  <a:lnTo>
                    <a:pt x="667" y="280"/>
                  </a:lnTo>
                  <a:lnTo>
                    <a:pt x="667" y="281"/>
                  </a:lnTo>
                  <a:lnTo>
                    <a:pt x="667" y="283"/>
                  </a:lnTo>
                  <a:lnTo>
                    <a:pt x="669" y="286"/>
                  </a:lnTo>
                  <a:lnTo>
                    <a:pt x="668" y="287"/>
                  </a:lnTo>
                  <a:lnTo>
                    <a:pt x="667" y="288"/>
                  </a:lnTo>
                  <a:lnTo>
                    <a:pt x="666" y="289"/>
                  </a:lnTo>
                  <a:lnTo>
                    <a:pt x="663" y="293"/>
                  </a:lnTo>
                  <a:lnTo>
                    <a:pt x="662" y="296"/>
                  </a:lnTo>
                  <a:lnTo>
                    <a:pt x="661" y="298"/>
                  </a:lnTo>
                  <a:lnTo>
                    <a:pt x="660" y="301"/>
                  </a:lnTo>
                  <a:lnTo>
                    <a:pt x="638" y="310"/>
                  </a:lnTo>
                  <a:lnTo>
                    <a:pt x="619" y="319"/>
                  </a:lnTo>
                  <a:lnTo>
                    <a:pt x="618" y="318"/>
                  </a:lnTo>
                  <a:lnTo>
                    <a:pt x="618" y="317"/>
                  </a:lnTo>
                  <a:lnTo>
                    <a:pt x="617" y="304"/>
                  </a:lnTo>
                  <a:lnTo>
                    <a:pt x="615" y="297"/>
                  </a:lnTo>
                  <a:lnTo>
                    <a:pt x="615" y="294"/>
                  </a:lnTo>
                  <a:lnTo>
                    <a:pt x="612" y="297"/>
                  </a:lnTo>
                  <a:lnTo>
                    <a:pt x="610" y="297"/>
                  </a:lnTo>
                  <a:lnTo>
                    <a:pt x="608" y="296"/>
                  </a:lnTo>
                  <a:lnTo>
                    <a:pt x="607" y="294"/>
                  </a:lnTo>
                  <a:lnTo>
                    <a:pt x="607" y="293"/>
                  </a:lnTo>
                  <a:lnTo>
                    <a:pt x="608" y="289"/>
                  </a:lnTo>
                  <a:lnTo>
                    <a:pt x="607" y="291"/>
                  </a:lnTo>
                  <a:lnTo>
                    <a:pt x="605" y="293"/>
                  </a:lnTo>
                  <a:lnTo>
                    <a:pt x="604" y="293"/>
                  </a:lnTo>
                  <a:lnTo>
                    <a:pt x="602" y="292"/>
                  </a:lnTo>
                  <a:lnTo>
                    <a:pt x="601" y="291"/>
                  </a:lnTo>
                  <a:lnTo>
                    <a:pt x="600" y="291"/>
                  </a:lnTo>
                  <a:lnTo>
                    <a:pt x="596" y="294"/>
                  </a:lnTo>
                  <a:lnTo>
                    <a:pt x="591" y="296"/>
                  </a:lnTo>
                  <a:lnTo>
                    <a:pt x="588" y="296"/>
                  </a:lnTo>
                  <a:lnTo>
                    <a:pt x="586" y="295"/>
                  </a:lnTo>
                  <a:lnTo>
                    <a:pt x="586" y="292"/>
                  </a:lnTo>
                  <a:lnTo>
                    <a:pt x="586" y="289"/>
                  </a:lnTo>
                  <a:lnTo>
                    <a:pt x="585" y="288"/>
                  </a:lnTo>
                  <a:lnTo>
                    <a:pt x="584" y="287"/>
                  </a:lnTo>
                  <a:lnTo>
                    <a:pt x="583" y="288"/>
                  </a:lnTo>
                  <a:lnTo>
                    <a:pt x="579" y="289"/>
                  </a:lnTo>
                  <a:lnTo>
                    <a:pt x="577" y="289"/>
                  </a:lnTo>
                  <a:lnTo>
                    <a:pt x="577" y="289"/>
                  </a:lnTo>
                  <a:lnTo>
                    <a:pt x="567" y="280"/>
                  </a:lnTo>
                  <a:lnTo>
                    <a:pt x="565" y="288"/>
                  </a:lnTo>
                  <a:lnTo>
                    <a:pt x="558" y="292"/>
                  </a:lnTo>
                  <a:lnTo>
                    <a:pt x="553" y="294"/>
                  </a:lnTo>
                  <a:lnTo>
                    <a:pt x="548" y="293"/>
                  </a:lnTo>
                  <a:lnTo>
                    <a:pt x="543" y="292"/>
                  </a:lnTo>
                  <a:lnTo>
                    <a:pt x="538" y="294"/>
                  </a:lnTo>
                  <a:lnTo>
                    <a:pt x="533" y="299"/>
                  </a:lnTo>
                  <a:lnTo>
                    <a:pt x="531" y="299"/>
                  </a:lnTo>
                  <a:lnTo>
                    <a:pt x="530" y="299"/>
                  </a:lnTo>
                  <a:lnTo>
                    <a:pt x="528" y="299"/>
                  </a:lnTo>
                  <a:lnTo>
                    <a:pt x="529" y="295"/>
                  </a:lnTo>
                  <a:lnTo>
                    <a:pt x="529" y="291"/>
                  </a:lnTo>
                  <a:lnTo>
                    <a:pt x="528" y="283"/>
                  </a:lnTo>
                  <a:lnTo>
                    <a:pt x="528" y="282"/>
                  </a:lnTo>
                  <a:lnTo>
                    <a:pt x="526" y="280"/>
                  </a:lnTo>
                  <a:lnTo>
                    <a:pt x="524" y="278"/>
                  </a:lnTo>
                  <a:lnTo>
                    <a:pt x="523" y="279"/>
                  </a:lnTo>
                  <a:lnTo>
                    <a:pt x="522" y="281"/>
                  </a:lnTo>
                  <a:lnTo>
                    <a:pt x="518" y="281"/>
                  </a:lnTo>
                  <a:lnTo>
                    <a:pt x="514" y="280"/>
                  </a:lnTo>
                  <a:lnTo>
                    <a:pt x="511" y="280"/>
                  </a:lnTo>
                  <a:lnTo>
                    <a:pt x="503" y="283"/>
                  </a:lnTo>
                  <a:lnTo>
                    <a:pt x="500" y="284"/>
                  </a:lnTo>
                  <a:lnTo>
                    <a:pt x="498" y="283"/>
                  </a:lnTo>
                  <a:lnTo>
                    <a:pt x="496" y="282"/>
                  </a:lnTo>
                  <a:lnTo>
                    <a:pt x="497" y="280"/>
                  </a:lnTo>
                  <a:lnTo>
                    <a:pt x="499" y="278"/>
                  </a:lnTo>
                  <a:lnTo>
                    <a:pt x="496" y="280"/>
                  </a:lnTo>
                  <a:lnTo>
                    <a:pt x="494" y="281"/>
                  </a:lnTo>
                  <a:lnTo>
                    <a:pt x="493" y="282"/>
                  </a:lnTo>
                  <a:lnTo>
                    <a:pt x="492" y="282"/>
                  </a:lnTo>
                  <a:lnTo>
                    <a:pt x="489" y="278"/>
                  </a:lnTo>
                  <a:lnTo>
                    <a:pt x="483" y="280"/>
                  </a:lnTo>
                  <a:lnTo>
                    <a:pt x="481" y="280"/>
                  </a:lnTo>
                  <a:lnTo>
                    <a:pt x="480" y="281"/>
                  </a:lnTo>
                  <a:lnTo>
                    <a:pt x="478" y="280"/>
                  </a:lnTo>
                  <a:lnTo>
                    <a:pt x="478" y="279"/>
                  </a:lnTo>
                  <a:lnTo>
                    <a:pt x="478" y="272"/>
                  </a:lnTo>
                  <a:lnTo>
                    <a:pt x="474" y="257"/>
                  </a:lnTo>
                  <a:lnTo>
                    <a:pt x="473" y="250"/>
                  </a:lnTo>
                  <a:lnTo>
                    <a:pt x="473" y="248"/>
                  </a:lnTo>
                  <a:lnTo>
                    <a:pt x="469" y="245"/>
                  </a:lnTo>
                  <a:lnTo>
                    <a:pt x="469" y="242"/>
                  </a:lnTo>
                  <a:lnTo>
                    <a:pt x="471" y="239"/>
                  </a:lnTo>
                  <a:lnTo>
                    <a:pt x="472" y="235"/>
                  </a:lnTo>
                  <a:lnTo>
                    <a:pt x="471" y="231"/>
                  </a:lnTo>
                  <a:lnTo>
                    <a:pt x="470" y="227"/>
                  </a:lnTo>
                  <a:lnTo>
                    <a:pt x="468" y="224"/>
                  </a:lnTo>
                  <a:lnTo>
                    <a:pt x="466" y="221"/>
                  </a:lnTo>
                  <a:lnTo>
                    <a:pt x="463" y="219"/>
                  </a:lnTo>
                  <a:lnTo>
                    <a:pt x="460" y="217"/>
                  </a:lnTo>
                  <a:lnTo>
                    <a:pt x="453" y="214"/>
                  </a:lnTo>
                  <a:lnTo>
                    <a:pt x="449" y="214"/>
                  </a:lnTo>
                  <a:lnTo>
                    <a:pt x="448" y="214"/>
                  </a:lnTo>
                  <a:lnTo>
                    <a:pt x="446" y="213"/>
                  </a:lnTo>
                  <a:lnTo>
                    <a:pt x="447" y="210"/>
                  </a:lnTo>
                  <a:lnTo>
                    <a:pt x="448" y="208"/>
                  </a:lnTo>
                  <a:lnTo>
                    <a:pt x="450" y="208"/>
                  </a:lnTo>
                  <a:lnTo>
                    <a:pt x="450" y="207"/>
                  </a:lnTo>
                  <a:lnTo>
                    <a:pt x="446" y="205"/>
                  </a:lnTo>
                  <a:lnTo>
                    <a:pt x="443" y="202"/>
                  </a:lnTo>
                  <a:lnTo>
                    <a:pt x="443" y="201"/>
                  </a:lnTo>
                  <a:lnTo>
                    <a:pt x="442" y="199"/>
                  </a:lnTo>
                  <a:lnTo>
                    <a:pt x="442" y="195"/>
                  </a:lnTo>
                  <a:lnTo>
                    <a:pt x="443" y="192"/>
                  </a:lnTo>
                  <a:lnTo>
                    <a:pt x="444" y="191"/>
                  </a:lnTo>
                  <a:lnTo>
                    <a:pt x="445" y="187"/>
                  </a:lnTo>
                  <a:lnTo>
                    <a:pt x="446" y="186"/>
                  </a:lnTo>
                  <a:lnTo>
                    <a:pt x="446" y="185"/>
                  </a:lnTo>
                  <a:lnTo>
                    <a:pt x="445" y="184"/>
                  </a:lnTo>
                  <a:lnTo>
                    <a:pt x="444" y="183"/>
                  </a:lnTo>
                  <a:lnTo>
                    <a:pt x="443" y="181"/>
                  </a:lnTo>
                  <a:lnTo>
                    <a:pt x="441" y="179"/>
                  </a:lnTo>
                  <a:lnTo>
                    <a:pt x="437" y="175"/>
                  </a:lnTo>
                  <a:lnTo>
                    <a:pt x="436" y="170"/>
                  </a:lnTo>
                  <a:lnTo>
                    <a:pt x="435" y="162"/>
                  </a:lnTo>
                  <a:lnTo>
                    <a:pt x="436" y="158"/>
                  </a:lnTo>
                  <a:lnTo>
                    <a:pt x="437" y="151"/>
                  </a:lnTo>
                  <a:lnTo>
                    <a:pt x="440" y="148"/>
                  </a:lnTo>
                  <a:lnTo>
                    <a:pt x="441" y="148"/>
                  </a:lnTo>
                  <a:lnTo>
                    <a:pt x="443" y="147"/>
                  </a:lnTo>
                  <a:lnTo>
                    <a:pt x="441" y="147"/>
                  </a:lnTo>
                  <a:lnTo>
                    <a:pt x="440" y="147"/>
                  </a:lnTo>
                  <a:lnTo>
                    <a:pt x="439" y="148"/>
                  </a:lnTo>
                  <a:lnTo>
                    <a:pt x="440" y="141"/>
                  </a:lnTo>
                  <a:lnTo>
                    <a:pt x="441" y="139"/>
                  </a:lnTo>
                  <a:lnTo>
                    <a:pt x="444" y="136"/>
                  </a:lnTo>
                  <a:lnTo>
                    <a:pt x="447" y="133"/>
                  </a:lnTo>
                  <a:lnTo>
                    <a:pt x="449" y="129"/>
                  </a:lnTo>
                  <a:lnTo>
                    <a:pt x="451" y="126"/>
                  </a:lnTo>
                  <a:lnTo>
                    <a:pt x="459" y="123"/>
                  </a:lnTo>
                  <a:lnTo>
                    <a:pt x="456" y="127"/>
                  </a:lnTo>
                  <a:lnTo>
                    <a:pt x="456" y="128"/>
                  </a:lnTo>
                  <a:lnTo>
                    <a:pt x="457" y="129"/>
                  </a:lnTo>
                  <a:lnTo>
                    <a:pt x="459" y="130"/>
                  </a:lnTo>
                  <a:lnTo>
                    <a:pt x="459" y="135"/>
                  </a:lnTo>
                  <a:lnTo>
                    <a:pt x="462" y="139"/>
                  </a:lnTo>
                  <a:lnTo>
                    <a:pt x="465" y="141"/>
                  </a:lnTo>
                  <a:lnTo>
                    <a:pt x="467" y="143"/>
                  </a:lnTo>
                  <a:lnTo>
                    <a:pt x="468" y="145"/>
                  </a:lnTo>
                  <a:lnTo>
                    <a:pt x="470" y="146"/>
                  </a:lnTo>
                  <a:lnTo>
                    <a:pt x="472" y="148"/>
                  </a:lnTo>
                  <a:lnTo>
                    <a:pt x="474" y="149"/>
                  </a:lnTo>
                  <a:lnTo>
                    <a:pt x="480" y="155"/>
                  </a:lnTo>
                  <a:lnTo>
                    <a:pt x="483" y="157"/>
                  </a:lnTo>
                  <a:lnTo>
                    <a:pt x="485" y="159"/>
                  </a:lnTo>
                  <a:lnTo>
                    <a:pt x="486" y="159"/>
                  </a:lnTo>
                  <a:lnTo>
                    <a:pt x="490" y="159"/>
                  </a:lnTo>
                  <a:lnTo>
                    <a:pt x="500" y="154"/>
                  </a:lnTo>
                  <a:lnTo>
                    <a:pt x="502" y="154"/>
                  </a:lnTo>
                  <a:lnTo>
                    <a:pt x="505" y="154"/>
                  </a:lnTo>
                  <a:lnTo>
                    <a:pt x="511" y="154"/>
                  </a:lnTo>
                  <a:lnTo>
                    <a:pt x="517" y="155"/>
                  </a:lnTo>
                  <a:lnTo>
                    <a:pt x="520" y="155"/>
                  </a:lnTo>
                  <a:lnTo>
                    <a:pt x="522" y="154"/>
                  </a:lnTo>
                  <a:lnTo>
                    <a:pt x="524" y="154"/>
                  </a:lnTo>
                  <a:lnTo>
                    <a:pt x="526" y="155"/>
                  </a:lnTo>
                  <a:lnTo>
                    <a:pt x="528" y="155"/>
                  </a:lnTo>
                  <a:lnTo>
                    <a:pt x="531" y="151"/>
                  </a:lnTo>
                  <a:lnTo>
                    <a:pt x="536" y="151"/>
                  </a:lnTo>
                  <a:lnTo>
                    <a:pt x="538" y="148"/>
                  </a:lnTo>
                  <a:lnTo>
                    <a:pt x="539" y="145"/>
                  </a:lnTo>
                  <a:lnTo>
                    <a:pt x="540" y="141"/>
                  </a:lnTo>
                  <a:lnTo>
                    <a:pt x="542" y="140"/>
                  </a:lnTo>
                  <a:lnTo>
                    <a:pt x="545" y="139"/>
                  </a:lnTo>
                  <a:lnTo>
                    <a:pt x="549" y="137"/>
                  </a:lnTo>
                  <a:lnTo>
                    <a:pt x="564" y="137"/>
                  </a:lnTo>
                  <a:lnTo>
                    <a:pt x="566" y="138"/>
                  </a:lnTo>
                  <a:lnTo>
                    <a:pt x="566" y="139"/>
                  </a:lnTo>
                  <a:lnTo>
                    <a:pt x="566" y="140"/>
                  </a:lnTo>
                  <a:lnTo>
                    <a:pt x="566" y="141"/>
                  </a:lnTo>
                  <a:lnTo>
                    <a:pt x="568" y="141"/>
                  </a:lnTo>
                  <a:lnTo>
                    <a:pt x="570" y="142"/>
                  </a:lnTo>
                  <a:lnTo>
                    <a:pt x="577" y="145"/>
                  </a:lnTo>
                  <a:lnTo>
                    <a:pt x="580" y="146"/>
                  </a:lnTo>
                  <a:lnTo>
                    <a:pt x="582" y="145"/>
                  </a:lnTo>
                  <a:lnTo>
                    <a:pt x="586" y="148"/>
                  </a:lnTo>
                  <a:lnTo>
                    <a:pt x="588" y="147"/>
                  </a:lnTo>
                  <a:lnTo>
                    <a:pt x="590" y="145"/>
                  </a:lnTo>
                  <a:lnTo>
                    <a:pt x="593" y="143"/>
                  </a:lnTo>
                  <a:lnTo>
                    <a:pt x="594" y="141"/>
                  </a:lnTo>
                  <a:lnTo>
                    <a:pt x="598" y="141"/>
                  </a:lnTo>
                  <a:lnTo>
                    <a:pt x="602" y="141"/>
                  </a:lnTo>
                  <a:lnTo>
                    <a:pt x="606" y="140"/>
                  </a:lnTo>
                  <a:lnTo>
                    <a:pt x="610" y="139"/>
                  </a:lnTo>
                  <a:lnTo>
                    <a:pt x="614" y="141"/>
                  </a:lnTo>
                  <a:lnTo>
                    <a:pt x="615" y="140"/>
                  </a:lnTo>
                  <a:lnTo>
                    <a:pt x="616" y="139"/>
                  </a:lnTo>
                  <a:lnTo>
                    <a:pt x="618" y="135"/>
                  </a:lnTo>
                  <a:lnTo>
                    <a:pt x="619" y="134"/>
                  </a:lnTo>
                  <a:lnTo>
                    <a:pt x="619" y="129"/>
                  </a:lnTo>
                  <a:lnTo>
                    <a:pt x="620" y="128"/>
                  </a:lnTo>
                  <a:lnTo>
                    <a:pt x="622" y="128"/>
                  </a:lnTo>
                  <a:lnTo>
                    <a:pt x="623" y="127"/>
                  </a:lnTo>
                  <a:lnTo>
                    <a:pt x="624" y="126"/>
                  </a:lnTo>
                  <a:lnTo>
                    <a:pt x="624" y="124"/>
                  </a:lnTo>
                  <a:lnTo>
                    <a:pt x="624" y="123"/>
                  </a:lnTo>
                  <a:lnTo>
                    <a:pt x="622" y="122"/>
                  </a:lnTo>
                  <a:lnTo>
                    <a:pt x="622" y="118"/>
                  </a:lnTo>
                  <a:lnTo>
                    <a:pt x="622" y="116"/>
                  </a:lnTo>
                  <a:lnTo>
                    <a:pt x="622" y="115"/>
                  </a:lnTo>
                  <a:lnTo>
                    <a:pt x="624" y="115"/>
                  </a:lnTo>
                  <a:lnTo>
                    <a:pt x="629" y="112"/>
                  </a:lnTo>
                  <a:lnTo>
                    <a:pt x="632" y="109"/>
                  </a:lnTo>
                  <a:lnTo>
                    <a:pt x="634" y="108"/>
                  </a:lnTo>
                  <a:lnTo>
                    <a:pt x="635" y="107"/>
                  </a:lnTo>
                  <a:lnTo>
                    <a:pt x="635" y="105"/>
                  </a:lnTo>
                  <a:lnTo>
                    <a:pt x="634" y="104"/>
                  </a:lnTo>
                  <a:lnTo>
                    <a:pt x="632" y="104"/>
                  </a:lnTo>
                  <a:lnTo>
                    <a:pt x="632" y="102"/>
                  </a:lnTo>
                  <a:lnTo>
                    <a:pt x="632" y="100"/>
                  </a:lnTo>
                  <a:lnTo>
                    <a:pt x="632" y="99"/>
                  </a:lnTo>
                  <a:lnTo>
                    <a:pt x="632" y="98"/>
                  </a:lnTo>
                  <a:lnTo>
                    <a:pt x="632" y="97"/>
                  </a:lnTo>
                  <a:lnTo>
                    <a:pt x="634" y="95"/>
                  </a:lnTo>
                  <a:lnTo>
                    <a:pt x="635" y="93"/>
                  </a:lnTo>
                  <a:lnTo>
                    <a:pt x="637" y="91"/>
                  </a:lnTo>
                  <a:lnTo>
                    <a:pt x="640" y="92"/>
                  </a:lnTo>
                  <a:lnTo>
                    <a:pt x="641" y="91"/>
                  </a:lnTo>
                  <a:lnTo>
                    <a:pt x="644" y="91"/>
                  </a:lnTo>
                  <a:lnTo>
                    <a:pt x="645" y="88"/>
                  </a:lnTo>
                  <a:lnTo>
                    <a:pt x="645" y="87"/>
                  </a:lnTo>
                  <a:lnTo>
                    <a:pt x="645" y="85"/>
                  </a:lnTo>
                  <a:lnTo>
                    <a:pt x="646" y="81"/>
                  </a:lnTo>
                  <a:lnTo>
                    <a:pt x="646" y="81"/>
                  </a:lnTo>
                  <a:lnTo>
                    <a:pt x="648" y="78"/>
                  </a:lnTo>
                  <a:lnTo>
                    <a:pt x="648" y="76"/>
                  </a:lnTo>
                  <a:lnTo>
                    <a:pt x="647" y="72"/>
                  </a:lnTo>
                  <a:lnTo>
                    <a:pt x="648" y="69"/>
                  </a:lnTo>
                  <a:lnTo>
                    <a:pt x="648" y="62"/>
                  </a:lnTo>
                  <a:lnTo>
                    <a:pt x="649" y="61"/>
                  </a:lnTo>
                  <a:lnTo>
                    <a:pt x="650" y="58"/>
                  </a:lnTo>
                  <a:lnTo>
                    <a:pt x="651" y="54"/>
                  </a:lnTo>
                  <a:lnTo>
                    <a:pt x="654" y="52"/>
                  </a:lnTo>
                  <a:lnTo>
                    <a:pt x="656" y="50"/>
                  </a:lnTo>
                  <a:lnTo>
                    <a:pt x="657" y="49"/>
                  </a:lnTo>
                  <a:lnTo>
                    <a:pt x="658" y="49"/>
                  </a:lnTo>
                  <a:lnTo>
                    <a:pt x="662" y="51"/>
                  </a:lnTo>
                  <a:lnTo>
                    <a:pt x="666" y="48"/>
                  </a:lnTo>
                  <a:lnTo>
                    <a:pt x="669" y="48"/>
                  </a:lnTo>
                  <a:lnTo>
                    <a:pt x="671" y="48"/>
                  </a:lnTo>
                  <a:lnTo>
                    <a:pt x="673" y="50"/>
                  </a:lnTo>
                  <a:lnTo>
                    <a:pt x="674" y="50"/>
                  </a:lnTo>
                  <a:lnTo>
                    <a:pt x="678" y="48"/>
                  </a:lnTo>
                  <a:lnTo>
                    <a:pt x="679" y="48"/>
                  </a:lnTo>
                  <a:close/>
                  <a:moveTo>
                    <a:pt x="416" y="70"/>
                  </a:moveTo>
                  <a:lnTo>
                    <a:pt x="412" y="71"/>
                  </a:lnTo>
                  <a:lnTo>
                    <a:pt x="410" y="69"/>
                  </a:lnTo>
                  <a:lnTo>
                    <a:pt x="413" y="68"/>
                  </a:lnTo>
                  <a:lnTo>
                    <a:pt x="413" y="68"/>
                  </a:lnTo>
                  <a:lnTo>
                    <a:pt x="414" y="67"/>
                  </a:lnTo>
                  <a:lnTo>
                    <a:pt x="415" y="66"/>
                  </a:lnTo>
                  <a:lnTo>
                    <a:pt x="410" y="65"/>
                  </a:lnTo>
                  <a:lnTo>
                    <a:pt x="408" y="64"/>
                  </a:lnTo>
                  <a:lnTo>
                    <a:pt x="407" y="61"/>
                  </a:lnTo>
                  <a:lnTo>
                    <a:pt x="407" y="59"/>
                  </a:lnTo>
                  <a:lnTo>
                    <a:pt x="413" y="54"/>
                  </a:lnTo>
                  <a:lnTo>
                    <a:pt x="415" y="53"/>
                  </a:lnTo>
                  <a:lnTo>
                    <a:pt x="415" y="55"/>
                  </a:lnTo>
                  <a:lnTo>
                    <a:pt x="419" y="61"/>
                  </a:lnTo>
                  <a:lnTo>
                    <a:pt x="420" y="64"/>
                  </a:lnTo>
                  <a:lnTo>
                    <a:pt x="419" y="65"/>
                  </a:lnTo>
                  <a:lnTo>
                    <a:pt x="416" y="70"/>
                  </a:lnTo>
                  <a:close/>
                  <a:moveTo>
                    <a:pt x="721" y="54"/>
                  </a:moveTo>
                  <a:lnTo>
                    <a:pt x="722" y="57"/>
                  </a:lnTo>
                  <a:lnTo>
                    <a:pt x="723" y="58"/>
                  </a:lnTo>
                  <a:lnTo>
                    <a:pt x="717" y="60"/>
                  </a:lnTo>
                  <a:lnTo>
                    <a:pt x="713" y="57"/>
                  </a:lnTo>
                  <a:lnTo>
                    <a:pt x="714" y="55"/>
                  </a:lnTo>
                  <a:lnTo>
                    <a:pt x="717" y="55"/>
                  </a:lnTo>
                  <a:lnTo>
                    <a:pt x="721" y="54"/>
                  </a:lnTo>
                  <a:close/>
                  <a:moveTo>
                    <a:pt x="1003" y="64"/>
                  </a:moveTo>
                  <a:lnTo>
                    <a:pt x="1003" y="66"/>
                  </a:lnTo>
                  <a:lnTo>
                    <a:pt x="1001" y="63"/>
                  </a:lnTo>
                  <a:lnTo>
                    <a:pt x="1000" y="59"/>
                  </a:lnTo>
                  <a:lnTo>
                    <a:pt x="1002" y="60"/>
                  </a:lnTo>
                  <a:lnTo>
                    <a:pt x="1003" y="63"/>
                  </a:lnTo>
                  <a:lnTo>
                    <a:pt x="1003" y="64"/>
                  </a:lnTo>
                  <a:close/>
                  <a:moveTo>
                    <a:pt x="1007" y="68"/>
                  </a:moveTo>
                  <a:lnTo>
                    <a:pt x="1007" y="68"/>
                  </a:lnTo>
                  <a:lnTo>
                    <a:pt x="1005" y="67"/>
                  </a:lnTo>
                  <a:lnTo>
                    <a:pt x="1005" y="66"/>
                  </a:lnTo>
                  <a:lnTo>
                    <a:pt x="1005" y="65"/>
                  </a:lnTo>
                  <a:lnTo>
                    <a:pt x="1005" y="64"/>
                  </a:lnTo>
                  <a:lnTo>
                    <a:pt x="1007" y="66"/>
                  </a:lnTo>
                  <a:lnTo>
                    <a:pt x="1007" y="67"/>
                  </a:lnTo>
                  <a:lnTo>
                    <a:pt x="1007" y="68"/>
                  </a:lnTo>
                  <a:close/>
                  <a:moveTo>
                    <a:pt x="969" y="78"/>
                  </a:moveTo>
                  <a:lnTo>
                    <a:pt x="968" y="79"/>
                  </a:lnTo>
                  <a:lnTo>
                    <a:pt x="964" y="77"/>
                  </a:lnTo>
                  <a:lnTo>
                    <a:pt x="964" y="74"/>
                  </a:lnTo>
                  <a:lnTo>
                    <a:pt x="964" y="73"/>
                  </a:lnTo>
                  <a:lnTo>
                    <a:pt x="963" y="72"/>
                  </a:lnTo>
                  <a:lnTo>
                    <a:pt x="962" y="70"/>
                  </a:lnTo>
                  <a:lnTo>
                    <a:pt x="963" y="69"/>
                  </a:lnTo>
                  <a:lnTo>
                    <a:pt x="965" y="71"/>
                  </a:lnTo>
                  <a:lnTo>
                    <a:pt x="967" y="74"/>
                  </a:lnTo>
                  <a:lnTo>
                    <a:pt x="969" y="77"/>
                  </a:lnTo>
                  <a:lnTo>
                    <a:pt x="969" y="78"/>
                  </a:lnTo>
                  <a:close/>
                  <a:moveTo>
                    <a:pt x="714" y="83"/>
                  </a:moveTo>
                  <a:lnTo>
                    <a:pt x="714" y="84"/>
                  </a:lnTo>
                  <a:lnTo>
                    <a:pt x="711" y="82"/>
                  </a:lnTo>
                  <a:lnTo>
                    <a:pt x="710" y="80"/>
                  </a:lnTo>
                  <a:lnTo>
                    <a:pt x="710" y="78"/>
                  </a:lnTo>
                  <a:lnTo>
                    <a:pt x="714" y="78"/>
                  </a:lnTo>
                  <a:lnTo>
                    <a:pt x="715" y="79"/>
                  </a:lnTo>
                  <a:lnTo>
                    <a:pt x="714" y="83"/>
                  </a:lnTo>
                  <a:close/>
                  <a:moveTo>
                    <a:pt x="352" y="87"/>
                  </a:moveTo>
                  <a:lnTo>
                    <a:pt x="352" y="89"/>
                  </a:lnTo>
                  <a:lnTo>
                    <a:pt x="350" y="88"/>
                  </a:lnTo>
                  <a:lnTo>
                    <a:pt x="349" y="85"/>
                  </a:lnTo>
                  <a:lnTo>
                    <a:pt x="350" y="85"/>
                  </a:lnTo>
                  <a:lnTo>
                    <a:pt x="352" y="85"/>
                  </a:lnTo>
                  <a:lnTo>
                    <a:pt x="352" y="87"/>
                  </a:lnTo>
                  <a:close/>
                  <a:moveTo>
                    <a:pt x="335" y="96"/>
                  </a:moveTo>
                  <a:lnTo>
                    <a:pt x="334" y="96"/>
                  </a:lnTo>
                  <a:lnTo>
                    <a:pt x="334" y="95"/>
                  </a:lnTo>
                  <a:lnTo>
                    <a:pt x="334" y="94"/>
                  </a:lnTo>
                  <a:lnTo>
                    <a:pt x="333" y="93"/>
                  </a:lnTo>
                  <a:lnTo>
                    <a:pt x="333" y="91"/>
                  </a:lnTo>
                  <a:lnTo>
                    <a:pt x="333" y="89"/>
                  </a:lnTo>
                  <a:lnTo>
                    <a:pt x="335" y="91"/>
                  </a:lnTo>
                  <a:lnTo>
                    <a:pt x="335" y="91"/>
                  </a:lnTo>
                  <a:lnTo>
                    <a:pt x="336" y="92"/>
                  </a:lnTo>
                  <a:lnTo>
                    <a:pt x="337" y="93"/>
                  </a:lnTo>
                  <a:lnTo>
                    <a:pt x="337" y="93"/>
                  </a:lnTo>
                  <a:lnTo>
                    <a:pt x="337" y="95"/>
                  </a:lnTo>
                  <a:lnTo>
                    <a:pt x="335" y="96"/>
                  </a:lnTo>
                  <a:close/>
                  <a:moveTo>
                    <a:pt x="435" y="95"/>
                  </a:moveTo>
                  <a:lnTo>
                    <a:pt x="433" y="96"/>
                  </a:lnTo>
                  <a:lnTo>
                    <a:pt x="432" y="96"/>
                  </a:lnTo>
                  <a:lnTo>
                    <a:pt x="434" y="92"/>
                  </a:lnTo>
                  <a:lnTo>
                    <a:pt x="435" y="92"/>
                  </a:lnTo>
                  <a:lnTo>
                    <a:pt x="435" y="95"/>
                  </a:lnTo>
                  <a:close/>
                  <a:moveTo>
                    <a:pt x="40" y="112"/>
                  </a:moveTo>
                  <a:lnTo>
                    <a:pt x="38" y="112"/>
                  </a:lnTo>
                  <a:lnTo>
                    <a:pt x="37" y="111"/>
                  </a:lnTo>
                  <a:lnTo>
                    <a:pt x="35" y="110"/>
                  </a:lnTo>
                  <a:lnTo>
                    <a:pt x="26" y="105"/>
                  </a:lnTo>
                  <a:lnTo>
                    <a:pt x="24" y="105"/>
                  </a:lnTo>
                  <a:lnTo>
                    <a:pt x="22" y="103"/>
                  </a:lnTo>
                  <a:lnTo>
                    <a:pt x="19" y="103"/>
                  </a:lnTo>
                  <a:lnTo>
                    <a:pt x="17" y="99"/>
                  </a:lnTo>
                  <a:lnTo>
                    <a:pt x="16" y="98"/>
                  </a:lnTo>
                  <a:lnTo>
                    <a:pt x="18" y="96"/>
                  </a:lnTo>
                  <a:lnTo>
                    <a:pt x="19" y="94"/>
                  </a:lnTo>
                  <a:lnTo>
                    <a:pt x="22" y="95"/>
                  </a:lnTo>
                  <a:lnTo>
                    <a:pt x="25" y="99"/>
                  </a:lnTo>
                  <a:lnTo>
                    <a:pt x="28" y="100"/>
                  </a:lnTo>
                  <a:lnTo>
                    <a:pt x="30" y="100"/>
                  </a:lnTo>
                  <a:lnTo>
                    <a:pt x="32" y="102"/>
                  </a:lnTo>
                  <a:lnTo>
                    <a:pt x="39" y="107"/>
                  </a:lnTo>
                  <a:lnTo>
                    <a:pt x="39" y="109"/>
                  </a:lnTo>
                  <a:lnTo>
                    <a:pt x="40" y="110"/>
                  </a:lnTo>
                  <a:lnTo>
                    <a:pt x="40" y="112"/>
                  </a:lnTo>
                  <a:close/>
                  <a:moveTo>
                    <a:pt x="961" y="103"/>
                  </a:moveTo>
                  <a:lnTo>
                    <a:pt x="961" y="104"/>
                  </a:lnTo>
                  <a:lnTo>
                    <a:pt x="960" y="100"/>
                  </a:lnTo>
                  <a:lnTo>
                    <a:pt x="961" y="98"/>
                  </a:lnTo>
                  <a:lnTo>
                    <a:pt x="962" y="99"/>
                  </a:lnTo>
                  <a:lnTo>
                    <a:pt x="962" y="99"/>
                  </a:lnTo>
                  <a:lnTo>
                    <a:pt x="961" y="101"/>
                  </a:lnTo>
                  <a:lnTo>
                    <a:pt x="961" y="103"/>
                  </a:lnTo>
                  <a:close/>
                  <a:moveTo>
                    <a:pt x="1058" y="122"/>
                  </a:moveTo>
                  <a:lnTo>
                    <a:pt x="1053" y="123"/>
                  </a:lnTo>
                  <a:lnTo>
                    <a:pt x="1052" y="121"/>
                  </a:lnTo>
                  <a:lnTo>
                    <a:pt x="1051" y="114"/>
                  </a:lnTo>
                  <a:lnTo>
                    <a:pt x="1054" y="109"/>
                  </a:lnTo>
                  <a:lnTo>
                    <a:pt x="1059" y="105"/>
                  </a:lnTo>
                  <a:lnTo>
                    <a:pt x="1062" y="105"/>
                  </a:lnTo>
                  <a:lnTo>
                    <a:pt x="1063" y="105"/>
                  </a:lnTo>
                  <a:lnTo>
                    <a:pt x="1065" y="109"/>
                  </a:lnTo>
                  <a:lnTo>
                    <a:pt x="1064" y="116"/>
                  </a:lnTo>
                  <a:lnTo>
                    <a:pt x="1061" y="120"/>
                  </a:lnTo>
                  <a:lnTo>
                    <a:pt x="1058" y="122"/>
                  </a:lnTo>
                  <a:close/>
                  <a:moveTo>
                    <a:pt x="68" y="121"/>
                  </a:moveTo>
                  <a:lnTo>
                    <a:pt x="67" y="122"/>
                  </a:lnTo>
                  <a:lnTo>
                    <a:pt x="65" y="118"/>
                  </a:lnTo>
                  <a:lnTo>
                    <a:pt x="61" y="116"/>
                  </a:lnTo>
                  <a:lnTo>
                    <a:pt x="62" y="116"/>
                  </a:lnTo>
                  <a:lnTo>
                    <a:pt x="65" y="116"/>
                  </a:lnTo>
                  <a:lnTo>
                    <a:pt x="66" y="117"/>
                  </a:lnTo>
                  <a:lnTo>
                    <a:pt x="67" y="119"/>
                  </a:lnTo>
                  <a:lnTo>
                    <a:pt x="68" y="121"/>
                  </a:lnTo>
                  <a:close/>
                  <a:moveTo>
                    <a:pt x="1035" y="160"/>
                  </a:moveTo>
                  <a:lnTo>
                    <a:pt x="1037" y="161"/>
                  </a:lnTo>
                  <a:lnTo>
                    <a:pt x="1040" y="161"/>
                  </a:lnTo>
                  <a:lnTo>
                    <a:pt x="1041" y="159"/>
                  </a:lnTo>
                  <a:lnTo>
                    <a:pt x="1041" y="157"/>
                  </a:lnTo>
                  <a:lnTo>
                    <a:pt x="1043" y="154"/>
                  </a:lnTo>
                  <a:lnTo>
                    <a:pt x="1045" y="151"/>
                  </a:lnTo>
                  <a:lnTo>
                    <a:pt x="1047" y="151"/>
                  </a:lnTo>
                  <a:lnTo>
                    <a:pt x="1049" y="150"/>
                  </a:lnTo>
                  <a:lnTo>
                    <a:pt x="1048" y="148"/>
                  </a:lnTo>
                  <a:lnTo>
                    <a:pt x="1049" y="145"/>
                  </a:lnTo>
                  <a:lnTo>
                    <a:pt x="1051" y="143"/>
                  </a:lnTo>
                  <a:lnTo>
                    <a:pt x="1057" y="139"/>
                  </a:lnTo>
                  <a:lnTo>
                    <a:pt x="1060" y="137"/>
                  </a:lnTo>
                  <a:lnTo>
                    <a:pt x="1065" y="137"/>
                  </a:lnTo>
                  <a:lnTo>
                    <a:pt x="1066" y="139"/>
                  </a:lnTo>
                  <a:lnTo>
                    <a:pt x="1065" y="140"/>
                  </a:lnTo>
                  <a:lnTo>
                    <a:pt x="1066" y="143"/>
                  </a:lnTo>
                  <a:lnTo>
                    <a:pt x="1066" y="152"/>
                  </a:lnTo>
                  <a:lnTo>
                    <a:pt x="1065" y="153"/>
                  </a:lnTo>
                  <a:lnTo>
                    <a:pt x="1060" y="156"/>
                  </a:lnTo>
                  <a:lnTo>
                    <a:pt x="1054" y="158"/>
                  </a:lnTo>
                  <a:lnTo>
                    <a:pt x="1053" y="159"/>
                  </a:lnTo>
                  <a:lnTo>
                    <a:pt x="1052" y="161"/>
                  </a:lnTo>
                  <a:lnTo>
                    <a:pt x="1052" y="163"/>
                  </a:lnTo>
                  <a:lnTo>
                    <a:pt x="1056" y="167"/>
                  </a:lnTo>
                  <a:lnTo>
                    <a:pt x="1063" y="170"/>
                  </a:lnTo>
                  <a:lnTo>
                    <a:pt x="1064" y="171"/>
                  </a:lnTo>
                  <a:lnTo>
                    <a:pt x="1065" y="173"/>
                  </a:lnTo>
                  <a:lnTo>
                    <a:pt x="1065" y="175"/>
                  </a:lnTo>
                  <a:lnTo>
                    <a:pt x="1067" y="176"/>
                  </a:lnTo>
                  <a:lnTo>
                    <a:pt x="1070" y="177"/>
                  </a:lnTo>
                  <a:lnTo>
                    <a:pt x="1071" y="178"/>
                  </a:lnTo>
                  <a:lnTo>
                    <a:pt x="1072" y="180"/>
                  </a:lnTo>
                  <a:lnTo>
                    <a:pt x="1060" y="176"/>
                  </a:lnTo>
                  <a:lnTo>
                    <a:pt x="1058" y="174"/>
                  </a:lnTo>
                  <a:lnTo>
                    <a:pt x="1054" y="174"/>
                  </a:lnTo>
                  <a:lnTo>
                    <a:pt x="1051" y="174"/>
                  </a:lnTo>
                  <a:lnTo>
                    <a:pt x="1047" y="172"/>
                  </a:lnTo>
                  <a:lnTo>
                    <a:pt x="1043" y="172"/>
                  </a:lnTo>
                  <a:lnTo>
                    <a:pt x="1041" y="173"/>
                  </a:lnTo>
                  <a:lnTo>
                    <a:pt x="1040" y="175"/>
                  </a:lnTo>
                  <a:lnTo>
                    <a:pt x="1040" y="178"/>
                  </a:lnTo>
                  <a:lnTo>
                    <a:pt x="1041" y="180"/>
                  </a:lnTo>
                  <a:lnTo>
                    <a:pt x="1041" y="182"/>
                  </a:lnTo>
                  <a:lnTo>
                    <a:pt x="1040" y="185"/>
                  </a:lnTo>
                  <a:lnTo>
                    <a:pt x="1043" y="195"/>
                  </a:lnTo>
                  <a:lnTo>
                    <a:pt x="1046" y="202"/>
                  </a:lnTo>
                  <a:lnTo>
                    <a:pt x="1052" y="210"/>
                  </a:lnTo>
                  <a:lnTo>
                    <a:pt x="1054" y="213"/>
                  </a:lnTo>
                  <a:lnTo>
                    <a:pt x="1057" y="215"/>
                  </a:lnTo>
                  <a:lnTo>
                    <a:pt x="1052" y="214"/>
                  </a:lnTo>
                  <a:lnTo>
                    <a:pt x="1051" y="212"/>
                  </a:lnTo>
                  <a:lnTo>
                    <a:pt x="1045" y="209"/>
                  </a:lnTo>
                  <a:lnTo>
                    <a:pt x="1044" y="208"/>
                  </a:lnTo>
                  <a:lnTo>
                    <a:pt x="1040" y="200"/>
                  </a:lnTo>
                  <a:lnTo>
                    <a:pt x="1039" y="199"/>
                  </a:lnTo>
                  <a:lnTo>
                    <a:pt x="1035" y="197"/>
                  </a:lnTo>
                  <a:lnTo>
                    <a:pt x="1034" y="194"/>
                  </a:lnTo>
                  <a:lnTo>
                    <a:pt x="1033" y="192"/>
                  </a:lnTo>
                  <a:lnTo>
                    <a:pt x="1034" y="189"/>
                  </a:lnTo>
                  <a:lnTo>
                    <a:pt x="1034" y="186"/>
                  </a:lnTo>
                  <a:lnTo>
                    <a:pt x="1034" y="182"/>
                  </a:lnTo>
                  <a:lnTo>
                    <a:pt x="1034" y="178"/>
                  </a:lnTo>
                  <a:lnTo>
                    <a:pt x="1033" y="176"/>
                  </a:lnTo>
                  <a:lnTo>
                    <a:pt x="1031" y="174"/>
                  </a:lnTo>
                  <a:lnTo>
                    <a:pt x="1029" y="172"/>
                  </a:lnTo>
                  <a:lnTo>
                    <a:pt x="1029" y="167"/>
                  </a:lnTo>
                  <a:lnTo>
                    <a:pt x="1029" y="165"/>
                  </a:lnTo>
                  <a:lnTo>
                    <a:pt x="1030" y="163"/>
                  </a:lnTo>
                  <a:lnTo>
                    <a:pt x="1031" y="162"/>
                  </a:lnTo>
                  <a:lnTo>
                    <a:pt x="1031" y="160"/>
                  </a:lnTo>
                  <a:lnTo>
                    <a:pt x="1028" y="157"/>
                  </a:lnTo>
                  <a:lnTo>
                    <a:pt x="1025" y="151"/>
                  </a:lnTo>
                  <a:lnTo>
                    <a:pt x="1025" y="147"/>
                  </a:lnTo>
                  <a:lnTo>
                    <a:pt x="1029" y="140"/>
                  </a:lnTo>
                  <a:lnTo>
                    <a:pt x="1029" y="137"/>
                  </a:lnTo>
                  <a:lnTo>
                    <a:pt x="1029" y="135"/>
                  </a:lnTo>
                  <a:lnTo>
                    <a:pt x="1030" y="133"/>
                  </a:lnTo>
                  <a:lnTo>
                    <a:pt x="1032" y="129"/>
                  </a:lnTo>
                  <a:lnTo>
                    <a:pt x="1035" y="124"/>
                  </a:lnTo>
                  <a:lnTo>
                    <a:pt x="1040" y="119"/>
                  </a:lnTo>
                  <a:lnTo>
                    <a:pt x="1042" y="118"/>
                  </a:lnTo>
                  <a:lnTo>
                    <a:pt x="1045" y="117"/>
                  </a:lnTo>
                  <a:lnTo>
                    <a:pt x="1045" y="118"/>
                  </a:lnTo>
                  <a:lnTo>
                    <a:pt x="1045" y="120"/>
                  </a:lnTo>
                  <a:lnTo>
                    <a:pt x="1040" y="125"/>
                  </a:lnTo>
                  <a:lnTo>
                    <a:pt x="1040" y="126"/>
                  </a:lnTo>
                  <a:lnTo>
                    <a:pt x="1040" y="129"/>
                  </a:lnTo>
                  <a:lnTo>
                    <a:pt x="1042" y="130"/>
                  </a:lnTo>
                  <a:lnTo>
                    <a:pt x="1044" y="133"/>
                  </a:lnTo>
                  <a:lnTo>
                    <a:pt x="1045" y="137"/>
                  </a:lnTo>
                  <a:lnTo>
                    <a:pt x="1045" y="141"/>
                  </a:lnTo>
                  <a:lnTo>
                    <a:pt x="1044" y="145"/>
                  </a:lnTo>
                  <a:lnTo>
                    <a:pt x="1043" y="146"/>
                  </a:lnTo>
                  <a:lnTo>
                    <a:pt x="1040" y="150"/>
                  </a:lnTo>
                  <a:lnTo>
                    <a:pt x="1032" y="155"/>
                  </a:lnTo>
                  <a:lnTo>
                    <a:pt x="1032" y="156"/>
                  </a:lnTo>
                  <a:lnTo>
                    <a:pt x="1032" y="157"/>
                  </a:lnTo>
                  <a:lnTo>
                    <a:pt x="1034" y="159"/>
                  </a:lnTo>
                  <a:lnTo>
                    <a:pt x="1035" y="160"/>
                  </a:lnTo>
                  <a:close/>
                  <a:moveTo>
                    <a:pt x="206" y="121"/>
                  </a:moveTo>
                  <a:lnTo>
                    <a:pt x="208" y="124"/>
                  </a:lnTo>
                  <a:lnTo>
                    <a:pt x="209" y="125"/>
                  </a:lnTo>
                  <a:lnTo>
                    <a:pt x="207" y="128"/>
                  </a:lnTo>
                  <a:lnTo>
                    <a:pt x="207" y="130"/>
                  </a:lnTo>
                  <a:lnTo>
                    <a:pt x="203" y="132"/>
                  </a:lnTo>
                  <a:lnTo>
                    <a:pt x="200" y="132"/>
                  </a:lnTo>
                  <a:lnTo>
                    <a:pt x="199" y="131"/>
                  </a:lnTo>
                  <a:lnTo>
                    <a:pt x="196" y="127"/>
                  </a:lnTo>
                  <a:lnTo>
                    <a:pt x="197" y="123"/>
                  </a:lnTo>
                  <a:lnTo>
                    <a:pt x="198" y="121"/>
                  </a:lnTo>
                  <a:lnTo>
                    <a:pt x="201" y="121"/>
                  </a:lnTo>
                  <a:lnTo>
                    <a:pt x="204" y="120"/>
                  </a:lnTo>
                  <a:lnTo>
                    <a:pt x="206" y="121"/>
                  </a:lnTo>
                  <a:close/>
                  <a:moveTo>
                    <a:pt x="944" y="155"/>
                  </a:moveTo>
                  <a:lnTo>
                    <a:pt x="938" y="161"/>
                  </a:lnTo>
                  <a:lnTo>
                    <a:pt x="936" y="163"/>
                  </a:lnTo>
                  <a:lnTo>
                    <a:pt x="935" y="166"/>
                  </a:lnTo>
                  <a:lnTo>
                    <a:pt x="933" y="169"/>
                  </a:lnTo>
                  <a:lnTo>
                    <a:pt x="930" y="172"/>
                  </a:lnTo>
                  <a:lnTo>
                    <a:pt x="928" y="173"/>
                  </a:lnTo>
                  <a:lnTo>
                    <a:pt x="925" y="174"/>
                  </a:lnTo>
                  <a:lnTo>
                    <a:pt x="923" y="174"/>
                  </a:lnTo>
                  <a:lnTo>
                    <a:pt x="919" y="175"/>
                  </a:lnTo>
                  <a:lnTo>
                    <a:pt x="908" y="177"/>
                  </a:lnTo>
                  <a:lnTo>
                    <a:pt x="904" y="178"/>
                  </a:lnTo>
                  <a:lnTo>
                    <a:pt x="901" y="177"/>
                  </a:lnTo>
                  <a:lnTo>
                    <a:pt x="894" y="177"/>
                  </a:lnTo>
                  <a:lnTo>
                    <a:pt x="893" y="176"/>
                  </a:lnTo>
                  <a:lnTo>
                    <a:pt x="890" y="173"/>
                  </a:lnTo>
                  <a:lnTo>
                    <a:pt x="887" y="172"/>
                  </a:lnTo>
                  <a:lnTo>
                    <a:pt x="884" y="171"/>
                  </a:lnTo>
                  <a:lnTo>
                    <a:pt x="881" y="172"/>
                  </a:lnTo>
                  <a:lnTo>
                    <a:pt x="862" y="172"/>
                  </a:lnTo>
                  <a:lnTo>
                    <a:pt x="854" y="172"/>
                  </a:lnTo>
                  <a:lnTo>
                    <a:pt x="847" y="173"/>
                  </a:lnTo>
                  <a:lnTo>
                    <a:pt x="844" y="173"/>
                  </a:lnTo>
                  <a:lnTo>
                    <a:pt x="840" y="172"/>
                  </a:lnTo>
                  <a:lnTo>
                    <a:pt x="837" y="171"/>
                  </a:lnTo>
                  <a:lnTo>
                    <a:pt x="834" y="171"/>
                  </a:lnTo>
                  <a:lnTo>
                    <a:pt x="821" y="173"/>
                  </a:lnTo>
                  <a:lnTo>
                    <a:pt x="818" y="173"/>
                  </a:lnTo>
                  <a:lnTo>
                    <a:pt x="811" y="170"/>
                  </a:lnTo>
                  <a:lnTo>
                    <a:pt x="807" y="170"/>
                  </a:lnTo>
                  <a:lnTo>
                    <a:pt x="804" y="171"/>
                  </a:lnTo>
                  <a:lnTo>
                    <a:pt x="800" y="173"/>
                  </a:lnTo>
                  <a:lnTo>
                    <a:pt x="799" y="174"/>
                  </a:lnTo>
                  <a:lnTo>
                    <a:pt x="795" y="178"/>
                  </a:lnTo>
                  <a:lnTo>
                    <a:pt x="793" y="181"/>
                  </a:lnTo>
                  <a:lnTo>
                    <a:pt x="791" y="186"/>
                  </a:lnTo>
                  <a:lnTo>
                    <a:pt x="790" y="190"/>
                  </a:lnTo>
                  <a:lnTo>
                    <a:pt x="789" y="193"/>
                  </a:lnTo>
                  <a:lnTo>
                    <a:pt x="789" y="197"/>
                  </a:lnTo>
                  <a:lnTo>
                    <a:pt x="789" y="200"/>
                  </a:lnTo>
                  <a:lnTo>
                    <a:pt x="791" y="204"/>
                  </a:lnTo>
                  <a:lnTo>
                    <a:pt x="792" y="208"/>
                  </a:lnTo>
                  <a:lnTo>
                    <a:pt x="796" y="214"/>
                  </a:lnTo>
                  <a:lnTo>
                    <a:pt x="797" y="215"/>
                  </a:lnTo>
                  <a:lnTo>
                    <a:pt x="802" y="217"/>
                  </a:lnTo>
                  <a:lnTo>
                    <a:pt x="805" y="220"/>
                  </a:lnTo>
                  <a:lnTo>
                    <a:pt x="808" y="226"/>
                  </a:lnTo>
                  <a:lnTo>
                    <a:pt x="810" y="230"/>
                  </a:lnTo>
                  <a:lnTo>
                    <a:pt x="812" y="230"/>
                  </a:lnTo>
                  <a:lnTo>
                    <a:pt x="814" y="230"/>
                  </a:lnTo>
                  <a:lnTo>
                    <a:pt x="818" y="230"/>
                  </a:lnTo>
                  <a:lnTo>
                    <a:pt x="822" y="231"/>
                  </a:lnTo>
                  <a:lnTo>
                    <a:pt x="825" y="229"/>
                  </a:lnTo>
                  <a:lnTo>
                    <a:pt x="828" y="225"/>
                  </a:lnTo>
                  <a:lnTo>
                    <a:pt x="829" y="222"/>
                  </a:lnTo>
                  <a:lnTo>
                    <a:pt x="834" y="217"/>
                  </a:lnTo>
                  <a:lnTo>
                    <a:pt x="837" y="214"/>
                  </a:lnTo>
                  <a:lnTo>
                    <a:pt x="839" y="213"/>
                  </a:lnTo>
                  <a:lnTo>
                    <a:pt x="841" y="213"/>
                  </a:lnTo>
                  <a:lnTo>
                    <a:pt x="842" y="215"/>
                  </a:lnTo>
                  <a:lnTo>
                    <a:pt x="844" y="216"/>
                  </a:lnTo>
                  <a:lnTo>
                    <a:pt x="847" y="217"/>
                  </a:lnTo>
                  <a:lnTo>
                    <a:pt x="851" y="216"/>
                  </a:lnTo>
                  <a:lnTo>
                    <a:pt x="856" y="214"/>
                  </a:lnTo>
                  <a:lnTo>
                    <a:pt x="857" y="213"/>
                  </a:lnTo>
                  <a:lnTo>
                    <a:pt x="858" y="212"/>
                  </a:lnTo>
                  <a:lnTo>
                    <a:pt x="862" y="211"/>
                  </a:lnTo>
                  <a:lnTo>
                    <a:pt x="870" y="211"/>
                  </a:lnTo>
                  <a:lnTo>
                    <a:pt x="873" y="211"/>
                  </a:lnTo>
                  <a:lnTo>
                    <a:pt x="881" y="211"/>
                  </a:lnTo>
                  <a:lnTo>
                    <a:pt x="881" y="209"/>
                  </a:lnTo>
                  <a:lnTo>
                    <a:pt x="879" y="208"/>
                  </a:lnTo>
                  <a:lnTo>
                    <a:pt x="879" y="208"/>
                  </a:lnTo>
                  <a:lnTo>
                    <a:pt x="880" y="207"/>
                  </a:lnTo>
                  <a:lnTo>
                    <a:pt x="885" y="206"/>
                  </a:lnTo>
                  <a:lnTo>
                    <a:pt x="890" y="204"/>
                  </a:lnTo>
                  <a:lnTo>
                    <a:pt x="893" y="206"/>
                  </a:lnTo>
                  <a:lnTo>
                    <a:pt x="897" y="207"/>
                  </a:lnTo>
                  <a:lnTo>
                    <a:pt x="898" y="209"/>
                  </a:lnTo>
                  <a:lnTo>
                    <a:pt x="898" y="211"/>
                  </a:lnTo>
                  <a:lnTo>
                    <a:pt x="897" y="217"/>
                  </a:lnTo>
                  <a:lnTo>
                    <a:pt x="897" y="219"/>
                  </a:lnTo>
                  <a:lnTo>
                    <a:pt x="894" y="219"/>
                  </a:lnTo>
                  <a:lnTo>
                    <a:pt x="892" y="219"/>
                  </a:lnTo>
                  <a:lnTo>
                    <a:pt x="889" y="215"/>
                  </a:lnTo>
                  <a:lnTo>
                    <a:pt x="886" y="214"/>
                  </a:lnTo>
                  <a:lnTo>
                    <a:pt x="881" y="215"/>
                  </a:lnTo>
                  <a:lnTo>
                    <a:pt x="879" y="216"/>
                  </a:lnTo>
                  <a:lnTo>
                    <a:pt x="878" y="217"/>
                  </a:lnTo>
                  <a:lnTo>
                    <a:pt x="876" y="220"/>
                  </a:lnTo>
                  <a:lnTo>
                    <a:pt x="873" y="224"/>
                  </a:lnTo>
                  <a:lnTo>
                    <a:pt x="868" y="230"/>
                  </a:lnTo>
                  <a:lnTo>
                    <a:pt x="863" y="234"/>
                  </a:lnTo>
                  <a:lnTo>
                    <a:pt x="860" y="236"/>
                  </a:lnTo>
                  <a:lnTo>
                    <a:pt x="857" y="237"/>
                  </a:lnTo>
                  <a:lnTo>
                    <a:pt x="848" y="240"/>
                  </a:lnTo>
                  <a:lnTo>
                    <a:pt x="846" y="242"/>
                  </a:lnTo>
                  <a:lnTo>
                    <a:pt x="843" y="245"/>
                  </a:lnTo>
                  <a:lnTo>
                    <a:pt x="841" y="247"/>
                  </a:lnTo>
                  <a:lnTo>
                    <a:pt x="839" y="247"/>
                  </a:lnTo>
                  <a:lnTo>
                    <a:pt x="837" y="247"/>
                  </a:lnTo>
                  <a:lnTo>
                    <a:pt x="833" y="245"/>
                  </a:lnTo>
                  <a:lnTo>
                    <a:pt x="832" y="246"/>
                  </a:lnTo>
                  <a:lnTo>
                    <a:pt x="832" y="249"/>
                  </a:lnTo>
                  <a:lnTo>
                    <a:pt x="834" y="249"/>
                  </a:lnTo>
                  <a:lnTo>
                    <a:pt x="836" y="252"/>
                  </a:lnTo>
                  <a:lnTo>
                    <a:pt x="839" y="255"/>
                  </a:lnTo>
                  <a:lnTo>
                    <a:pt x="840" y="255"/>
                  </a:lnTo>
                  <a:lnTo>
                    <a:pt x="844" y="256"/>
                  </a:lnTo>
                  <a:lnTo>
                    <a:pt x="845" y="258"/>
                  </a:lnTo>
                  <a:lnTo>
                    <a:pt x="847" y="260"/>
                  </a:lnTo>
                  <a:lnTo>
                    <a:pt x="852" y="267"/>
                  </a:lnTo>
                  <a:lnTo>
                    <a:pt x="853" y="271"/>
                  </a:lnTo>
                  <a:lnTo>
                    <a:pt x="855" y="274"/>
                  </a:lnTo>
                  <a:lnTo>
                    <a:pt x="862" y="278"/>
                  </a:lnTo>
                  <a:lnTo>
                    <a:pt x="862" y="280"/>
                  </a:lnTo>
                  <a:lnTo>
                    <a:pt x="862" y="282"/>
                  </a:lnTo>
                  <a:lnTo>
                    <a:pt x="862" y="283"/>
                  </a:lnTo>
                  <a:lnTo>
                    <a:pt x="865" y="286"/>
                  </a:lnTo>
                  <a:lnTo>
                    <a:pt x="865" y="288"/>
                  </a:lnTo>
                  <a:lnTo>
                    <a:pt x="863" y="290"/>
                  </a:lnTo>
                  <a:lnTo>
                    <a:pt x="862" y="294"/>
                  </a:lnTo>
                  <a:lnTo>
                    <a:pt x="861" y="298"/>
                  </a:lnTo>
                  <a:lnTo>
                    <a:pt x="860" y="300"/>
                  </a:lnTo>
                  <a:lnTo>
                    <a:pt x="860" y="301"/>
                  </a:lnTo>
                  <a:lnTo>
                    <a:pt x="862" y="302"/>
                  </a:lnTo>
                  <a:lnTo>
                    <a:pt x="863" y="304"/>
                  </a:lnTo>
                  <a:lnTo>
                    <a:pt x="865" y="304"/>
                  </a:lnTo>
                  <a:lnTo>
                    <a:pt x="867" y="305"/>
                  </a:lnTo>
                  <a:lnTo>
                    <a:pt x="870" y="308"/>
                  </a:lnTo>
                  <a:lnTo>
                    <a:pt x="871" y="310"/>
                  </a:lnTo>
                  <a:lnTo>
                    <a:pt x="872" y="311"/>
                  </a:lnTo>
                  <a:lnTo>
                    <a:pt x="872" y="313"/>
                  </a:lnTo>
                  <a:lnTo>
                    <a:pt x="873" y="314"/>
                  </a:lnTo>
                  <a:lnTo>
                    <a:pt x="875" y="316"/>
                  </a:lnTo>
                  <a:lnTo>
                    <a:pt x="876" y="317"/>
                  </a:lnTo>
                  <a:lnTo>
                    <a:pt x="877" y="316"/>
                  </a:lnTo>
                  <a:lnTo>
                    <a:pt x="878" y="315"/>
                  </a:lnTo>
                  <a:lnTo>
                    <a:pt x="879" y="315"/>
                  </a:lnTo>
                  <a:lnTo>
                    <a:pt x="881" y="317"/>
                  </a:lnTo>
                  <a:lnTo>
                    <a:pt x="881" y="319"/>
                  </a:lnTo>
                  <a:lnTo>
                    <a:pt x="881" y="321"/>
                  </a:lnTo>
                  <a:lnTo>
                    <a:pt x="881" y="324"/>
                  </a:lnTo>
                  <a:lnTo>
                    <a:pt x="880" y="326"/>
                  </a:lnTo>
                  <a:lnTo>
                    <a:pt x="879" y="326"/>
                  </a:lnTo>
                  <a:lnTo>
                    <a:pt x="876" y="324"/>
                  </a:lnTo>
                  <a:lnTo>
                    <a:pt x="875" y="325"/>
                  </a:lnTo>
                  <a:lnTo>
                    <a:pt x="876" y="326"/>
                  </a:lnTo>
                  <a:lnTo>
                    <a:pt x="874" y="327"/>
                  </a:lnTo>
                  <a:lnTo>
                    <a:pt x="872" y="327"/>
                  </a:lnTo>
                  <a:lnTo>
                    <a:pt x="868" y="327"/>
                  </a:lnTo>
                  <a:lnTo>
                    <a:pt x="859" y="329"/>
                  </a:lnTo>
                  <a:lnTo>
                    <a:pt x="856" y="330"/>
                  </a:lnTo>
                  <a:lnTo>
                    <a:pt x="854" y="333"/>
                  </a:lnTo>
                  <a:lnTo>
                    <a:pt x="854" y="335"/>
                  </a:lnTo>
                  <a:lnTo>
                    <a:pt x="855" y="339"/>
                  </a:lnTo>
                  <a:lnTo>
                    <a:pt x="854" y="340"/>
                  </a:lnTo>
                  <a:lnTo>
                    <a:pt x="850" y="340"/>
                  </a:lnTo>
                  <a:lnTo>
                    <a:pt x="845" y="339"/>
                  </a:lnTo>
                  <a:lnTo>
                    <a:pt x="841" y="339"/>
                  </a:lnTo>
                  <a:lnTo>
                    <a:pt x="840" y="337"/>
                  </a:lnTo>
                  <a:lnTo>
                    <a:pt x="837" y="335"/>
                  </a:lnTo>
                  <a:lnTo>
                    <a:pt x="836" y="332"/>
                  </a:lnTo>
                  <a:lnTo>
                    <a:pt x="838" y="323"/>
                  </a:lnTo>
                  <a:lnTo>
                    <a:pt x="838" y="321"/>
                  </a:lnTo>
                  <a:lnTo>
                    <a:pt x="839" y="320"/>
                  </a:lnTo>
                  <a:lnTo>
                    <a:pt x="840" y="318"/>
                  </a:lnTo>
                  <a:lnTo>
                    <a:pt x="840" y="317"/>
                  </a:lnTo>
                  <a:lnTo>
                    <a:pt x="838" y="314"/>
                  </a:lnTo>
                  <a:lnTo>
                    <a:pt x="834" y="313"/>
                  </a:lnTo>
                  <a:lnTo>
                    <a:pt x="830" y="311"/>
                  </a:lnTo>
                  <a:lnTo>
                    <a:pt x="818" y="299"/>
                  </a:lnTo>
                  <a:lnTo>
                    <a:pt x="817" y="298"/>
                  </a:lnTo>
                  <a:lnTo>
                    <a:pt x="817" y="296"/>
                  </a:lnTo>
                  <a:lnTo>
                    <a:pt x="818" y="294"/>
                  </a:lnTo>
                  <a:lnTo>
                    <a:pt x="822" y="288"/>
                  </a:lnTo>
                  <a:lnTo>
                    <a:pt x="823" y="287"/>
                  </a:lnTo>
                  <a:lnTo>
                    <a:pt x="823" y="282"/>
                  </a:lnTo>
                  <a:lnTo>
                    <a:pt x="823" y="278"/>
                  </a:lnTo>
                  <a:lnTo>
                    <a:pt x="823" y="274"/>
                  </a:lnTo>
                  <a:lnTo>
                    <a:pt x="820" y="271"/>
                  </a:lnTo>
                  <a:lnTo>
                    <a:pt x="817" y="271"/>
                  </a:lnTo>
                  <a:lnTo>
                    <a:pt x="813" y="271"/>
                  </a:lnTo>
                  <a:lnTo>
                    <a:pt x="810" y="271"/>
                  </a:lnTo>
                  <a:lnTo>
                    <a:pt x="806" y="273"/>
                  </a:lnTo>
                  <a:lnTo>
                    <a:pt x="800" y="277"/>
                  </a:lnTo>
                  <a:lnTo>
                    <a:pt x="797" y="280"/>
                  </a:lnTo>
                  <a:lnTo>
                    <a:pt x="797" y="283"/>
                  </a:lnTo>
                  <a:lnTo>
                    <a:pt x="799" y="287"/>
                  </a:lnTo>
                  <a:lnTo>
                    <a:pt x="800" y="289"/>
                  </a:lnTo>
                  <a:lnTo>
                    <a:pt x="801" y="293"/>
                  </a:lnTo>
                  <a:lnTo>
                    <a:pt x="803" y="304"/>
                  </a:lnTo>
                  <a:lnTo>
                    <a:pt x="803" y="305"/>
                  </a:lnTo>
                  <a:lnTo>
                    <a:pt x="801" y="308"/>
                  </a:lnTo>
                  <a:lnTo>
                    <a:pt x="800" y="316"/>
                  </a:lnTo>
                  <a:lnTo>
                    <a:pt x="801" y="326"/>
                  </a:lnTo>
                  <a:lnTo>
                    <a:pt x="802" y="333"/>
                  </a:lnTo>
                  <a:lnTo>
                    <a:pt x="802" y="336"/>
                  </a:lnTo>
                  <a:lnTo>
                    <a:pt x="799" y="344"/>
                  </a:lnTo>
                  <a:lnTo>
                    <a:pt x="798" y="348"/>
                  </a:lnTo>
                  <a:lnTo>
                    <a:pt x="797" y="349"/>
                  </a:lnTo>
                  <a:lnTo>
                    <a:pt x="801" y="357"/>
                  </a:lnTo>
                  <a:lnTo>
                    <a:pt x="802" y="360"/>
                  </a:lnTo>
                  <a:lnTo>
                    <a:pt x="802" y="364"/>
                  </a:lnTo>
                  <a:lnTo>
                    <a:pt x="799" y="362"/>
                  </a:lnTo>
                  <a:lnTo>
                    <a:pt x="797" y="362"/>
                  </a:lnTo>
                  <a:lnTo>
                    <a:pt x="795" y="363"/>
                  </a:lnTo>
                  <a:lnTo>
                    <a:pt x="791" y="364"/>
                  </a:lnTo>
                  <a:lnTo>
                    <a:pt x="787" y="364"/>
                  </a:lnTo>
                  <a:lnTo>
                    <a:pt x="786" y="364"/>
                  </a:lnTo>
                  <a:lnTo>
                    <a:pt x="783" y="366"/>
                  </a:lnTo>
                  <a:lnTo>
                    <a:pt x="782" y="367"/>
                  </a:lnTo>
                  <a:lnTo>
                    <a:pt x="780" y="367"/>
                  </a:lnTo>
                  <a:lnTo>
                    <a:pt x="775" y="365"/>
                  </a:lnTo>
                  <a:lnTo>
                    <a:pt x="772" y="362"/>
                  </a:lnTo>
                  <a:lnTo>
                    <a:pt x="769" y="359"/>
                  </a:lnTo>
                  <a:lnTo>
                    <a:pt x="769" y="355"/>
                  </a:lnTo>
                  <a:lnTo>
                    <a:pt x="769" y="351"/>
                  </a:lnTo>
                  <a:lnTo>
                    <a:pt x="771" y="348"/>
                  </a:lnTo>
                  <a:lnTo>
                    <a:pt x="773" y="341"/>
                  </a:lnTo>
                  <a:lnTo>
                    <a:pt x="773" y="336"/>
                  </a:lnTo>
                  <a:lnTo>
                    <a:pt x="774" y="334"/>
                  </a:lnTo>
                  <a:lnTo>
                    <a:pt x="776" y="330"/>
                  </a:lnTo>
                  <a:lnTo>
                    <a:pt x="777" y="327"/>
                  </a:lnTo>
                  <a:lnTo>
                    <a:pt x="777" y="315"/>
                  </a:lnTo>
                  <a:lnTo>
                    <a:pt x="777" y="313"/>
                  </a:lnTo>
                  <a:lnTo>
                    <a:pt x="772" y="306"/>
                  </a:lnTo>
                  <a:lnTo>
                    <a:pt x="772" y="305"/>
                  </a:lnTo>
                  <a:lnTo>
                    <a:pt x="772" y="303"/>
                  </a:lnTo>
                  <a:lnTo>
                    <a:pt x="772" y="301"/>
                  </a:lnTo>
                  <a:lnTo>
                    <a:pt x="773" y="299"/>
                  </a:lnTo>
                  <a:lnTo>
                    <a:pt x="772" y="298"/>
                  </a:lnTo>
                  <a:lnTo>
                    <a:pt x="771" y="297"/>
                  </a:lnTo>
                  <a:lnTo>
                    <a:pt x="769" y="296"/>
                  </a:lnTo>
                  <a:lnTo>
                    <a:pt x="765" y="297"/>
                  </a:lnTo>
                  <a:lnTo>
                    <a:pt x="757" y="299"/>
                  </a:lnTo>
                  <a:lnTo>
                    <a:pt x="755" y="297"/>
                  </a:lnTo>
                  <a:lnTo>
                    <a:pt x="753" y="294"/>
                  </a:lnTo>
                  <a:lnTo>
                    <a:pt x="752" y="291"/>
                  </a:lnTo>
                  <a:lnTo>
                    <a:pt x="751" y="287"/>
                  </a:lnTo>
                  <a:lnTo>
                    <a:pt x="752" y="283"/>
                  </a:lnTo>
                  <a:lnTo>
                    <a:pt x="752" y="279"/>
                  </a:lnTo>
                  <a:lnTo>
                    <a:pt x="752" y="277"/>
                  </a:lnTo>
                  <a:lnTo>
                    <a:pt x="750" y="274"/>
                  </a:lnTo>
                  <a:lnTo>
                    <a:pt x="750" y="273"/>
                  </a:lnTo>
                  <a:lnTo>
                    <a:pt x="751" y="272"/>
                  </a:lnTo>
                  <a:lnTo>
                    <a:pt x="752" y="271"/>
                  </a:lnTo>
                  <a:lnTo>
                    <a:pt x="754" y="270"/>
                  </a:lnTo>
                  <a:lnTo>
                    <a:pt x="756" y="269"/>
                  </a:lnTo>
                  <a:lnTo>
                    <a:pt x="760" y="265"/>
                  </a:lnTo>
                  <a:lnTo>
                    <a:pt x="761" y="262"/>
                  </a:lnTo>
                  <a:lnTo>
                    <a:pt x="761" y="258"/>
                  </a:lnTo>
                  <a:lnTo>
                    <a:pt x="763" y="255"/>
                  </a:lnTo>
                  <a:lnTo>
                    <a:pt x="765" y="251"/>
                  </a:lnTo>
                  <a:lnTo>
                    <a:pt x="767" y="248"/>
                  </a:lnTo>
                  <a:lnTo>
                    <a:pt x="768" y="244"/>
                  </a:lnTo>
                  <a:lnTo>
                    <a:pt x="767" y="239"/>
                  </a:lnTo>
                  <a:lnTo>
                    <a:pt x="767" y="237"/>
                  </a:lnTo>
                  <a:lnTo>
                    <a:pt x="767" y="234"/>
                  </a:lnTo>
                  <a:lnTo>
                    <a:pt x="767" y="231"/>
                  </a:lnTo>
                  <a:lnTo>
                    <a:pt x="769" y="226"/>
                  </a:lnTo>
                  <a:lnTo>
                    <a:pt x="773" y="215"/>
                  </a:lnTo>
                  <a:lnTo>
                    <a:pt x="778" y="209"/>
                  </a:lnTo>
                  <a:lnTo>
                    <a:pt x="780" y="208"/>
                  </a:lnTo>
                  <a:lnTo>
                    <a:pt x="782" y="211"/>
                  </a:lnTo>
                  <a:lnTo>
                    <a:pt x="784" y="214"/>
                  </a:lnTo>
                  <a:lnTo>
                    <a:pt x="784" y="211"/>
                  </a:lnTo>
                  <a:lnTo>
                    <a:pt x="783" y="208"/>
                  </a:lnTo>
                  <a:lnTo>
                    <a:pt x="782" y="202"/>
                  </a:lnTo>
                  <a:lnTo>
                    <a:pt x="780" y="190"/>
                  </a:lnTo>
                  <a:lnTo>
                    <a:pt x="780" y="189"/>
                  </a:lnTo>
                  <a:lnTo>
                    <a:pt x="782" y="189"/>
                  </a:lnTo>
                  <a:lnTo>
                    <a:pt x="783" y="187"/>
                  </a:lnTo>
                  <a:lnTo>
                    <a:pt x="784" y="186"/>
                  </a:lnTo>
                  <a:lnTo>
                    <a:pt x="783" y="181"/>
                  </a:lnTo>
                  <a:lnTo>
                    <a:pt x="783" y="179"/>
                  </a:lnTo>
                  <a:lnTo>
                    <a:pt x="786" y="173"/>
                  </a:lnTo>
                  <a:lnTo>
                    <a:pt x="789" y="170"/>
                  </a:lnTo>
                  <a:lnTo>
                    <a:pt x="790" y="169"/>
                  </a:lnTo>
                  <a:lnTo>
                    <a:pt x="791" y="165"/>
                  </a:lnTo>
                  <a:lnTo>
                    <a:pt x="792" y="163"/>
                  </a:lnTo>
                  <a:lnTo>
                    <a:pt x="794" y="162"/>
                  </a:lnTo>
                  <a:lnTo>
                    <a:pt x="796" y="159"/>
                  </a:lnTo>
                  <a:lnTo>
                    <a:pt x="797" y="156"/>
                  </a:lnTo>
                  <a:lnTo>
                    <a:pt x="798" y="156"/>
                  </a:lnTo>
                  <a:lnTo>
                    <a:pt x="799" y="156"/>
                  </a:lnTo>
                  <a:lnTo>
                    <a:pt x="800" y="159"/>
                  </a:lnTo>
                  <a:lnTo>
                    <a:pt x="802" y="160"/>
                  </a:lnTo>
                  <a:lnTo>
                    <a:pt x="805" y="161"/>
                  </a:lnTo>
                  <a:lnTo>
                    <a:pt x="808" y="160"/>
                  </a:lnTo>
                  <a:lnTo>
                    <a:pt x="808" y="158"/>
                  </a:lnTo>
                  <a:lnTo>
                    <a:pt x="810" y="157"/>
                  </a:lnTo>
                  <a:lnTo>
                    <a:pt x="812" y="156"/>
                  </a:lnTo>
                  <a:lnTo>
                    <a:pt x="813" y="154"/>
                  </a:lnTo>
                  <a:lnTo>
                    <a:pt x="815" y="151"/>
                  </a:lnTo>
                  <a:lnTo>
                    <a:pt x="816" y="147"/>
                  </a:lnTo>
                  <a:lnTo>
                    <a:pt x="818" y="146"/>
                  </a:lnTo>
                  <a:lnTo>
                    <a:pt x="819" y="145"/>
                  </a:lnTo>
                  <a:lnTo>
                    <a:pt x="821" y="145"/>
                  </a:lnTo>
                  <a:lnTo>
                    <a:pt x="823" y="145"/>
                  </a:lnTo>
                  <a:lnTo>
                    <a:pt x="828" y="147"/>
                  </a:lnTo>
                  <a:lnTo>
                    <a:pt x="829" y="147"/>
                  </a:lnTo>
                  <a:lnTo>
                    <a:pt x="832" y="147"/>
                  </a:lnTo>
                  <a:lnTo>
                    <a:pt x="834" y="148"/>
                  </a:lnTo>
                  <a:lnTo>
                    <a:pt x="835" y="148"/>
                  </a:lnTo>
                  <a:lnTo>
                    <a:pt x="835" y="150"/>
                  </a:lnTo>
                  <a:lnTo>
                    <a:pt x="837" y="152"/>
                  </a:lnTo>
                  <a:lnTo>
                    <a:pt x="838" y="152"/>
                  </a:lnTo>
                  <a:lnTo>
                    <a:pt x="840" y="153"/>
                  </a:lnTo>
                  <a:lnTo>
                    <a:pt x="848" y="152"/>
                  </a:lnTo>
                  <a:lnTo>
                    <a:pt x="856" y="154"/>
                  </a:lnTo>
                  <a:lnTo>
                    <a:pt x="867" y="154"/>
                  </a:lnTo>
                  <a:lnTo>
                    <a:pt x="870" y="156"/>
                  </a:lnTo>
                  <a:lnTo>
                    <a:pt x="873" y="157"/>
                  </a:lnTo>
                  <a:lnTo>
                    <a:pt x="877" y="159"/>
                  </a:lnTo>
                  <a:lnTo>
                    <a:pt x="879" y="160"/>
                  </a:lnTo>
                  <a:lnTo>
                    <a:pt x="881" y="160"/>
                  </a:lnTo>
                  <a:lnTo>
                    <a:pt x="883" y="157"/>
                  </a:lnTo>
                  <a:lnTo>
                    <a:pt x="885" y="157"/>
                  </a:lnTo>
                  <a:lnTo>
                    <a:pt x="886" y="157"/>
                  </a:lnTo>
                  <a:lnTo>
                    <a:pt x="893" y="157"/>
                  </a:lnTo>
                  <a:lnTo>
                    <a:pt x="911" y="161"/>
                  </a:lnTo>
                  <a:lnTo>
                    <a:pt x="914" y="160"/>
                  </a:lnTo>
                  <a:lnTo>
                    <a:pt x="925" y="154"/>
                  </a:lnTo>
                  <a:lnTo>
                    <a:pt x="929" y="150"/>
                  </a:lnTo>
                  <a:lnTo>
                    <a:pt x="933" y="148"/>
                  </a:lnTo>
                  <a:lnTo>
                    <a:pt x="934" y="146"/>
                  </a:lnTo>
                  <a:lnTo>
                    <a:pt x="935" y="143"/>
                  </a:lnTo>
                  <a:lnTo>
                    <a:pt x="937" y="142"/>
                  </a:lnTo>
                  <a:lnTo>
                    <a:pt x="940" y="141"/>
                  </a:lnTo>
                  <a:lnTo>
                    <a:pt x="941" y="140"/>
                  </a:lnTo>
                  <a:lnTo>
                    <a:pt x="944" y="137"/>
                  </a:lnTo>
                  <a:lnTo>
                    <a:pt x="946" y="134"/>
                  </a:lnTo>
                  <a:lnTo>
                    <a:pt x="948" y="133"/>
                  </a:lnTo>
                  <a:lnTo>
                    <a:pt x="951" y="134"/>
                  </a:lnTo>
                  <a:lnTo>
                    <a:pt x="953" y="135"/>
                  </a:lnTo>
                  <a:lnTo>
                    <a:pt x="955" y="139"/>
                  </a:lnTo>
                  <a:lnTo>
                    <a:pt x="955" y="140"/>
                  </a:lnTo>
                  <a:lnTo>
                    <a:pt x="952" y="142"/>
                  </a:lnTo>
                  <a:lnTo>
                    <a:pt x="951" y="143"/>
                  </a:lnTo>
                  <a:lnTo>
                    <a:pt x="949" y="150"/>
                  </a:lnTo>
                  <a:lnTo>
                    <a:pt x="947" y="152"/>
                  </a:lnTo>
                  <a:lnTo>
                    <a:pt x="944" y="155"/>
                  </a:lnTo>
                  <a:close/>
                  <a:moveTo>
                    <a:pt x="231" y="140"/>
                  </a:moveTo>
                  <a:lnTo>
                    <a:pt x="232" y="145"/>
                  </a:lnTo>
                  <a:lnTo>
                    <a:pt x="229" y="143"/>
                  </a:lnTo>
                  <a:lnTo>
                    <a:pt x="227" y="142"/>
                  </a:lnTo>
                  <a:lnTo>
                    <a:pt x="224" y="141"/>
                  </a:lnTo>
                  <a:lnTo>
                    <a:pt x="221" y="140"/>
                  </a:lnTo>
                  <a:lnTo>
                    <a:pt x="218" y="139"/>
                  </a:lnTo>
                  <a:lnTo>
                    <a:pt x="216" y="137"/>
                  </a:lnTo>
                  <a:lnTo>
                    <a:pt x="216" y="137"/>
                  </a:lnTo>
                  <a:lnTo>
                    <a:pt x="216" y="136"/>
                  </a:lnTo>
                  <a:lnTo>
                    <a:pt x="217" y="135"/>
                  </a:lnTo>
                  <a:lnTo>
                    <a:pt x="231" y="139"/>
                  </a:lnTo>
                  <a:lnTo>
                    <a:pt x="231" y="140"/>
                  </a:lnTo>
                  <a:close/>
                  <a:moveTo>
                    <a:pt x="72" y="140"/>
                  </a:moveTo>
                  <a:lnTo>
                    <a:pt x="80" y="150"/>
                  </a:lnTo>
                  <a:lnTo>
                    <a:pt x="82" y="151"/>
                  </a:lnTo>
                  <a:lnTo>
                    <a:pt x="86" y="154"/>
                  </a:lnTo>
                  <a:lnTo>
                    <a:pt x="87" y="156"/>
                  </a:lnTo>
                  <a:lnTo>
                    <a:pt x="86" y="159"/>
                  </a:lnTo>
                  <a:lnTo>
                    <a:pt x="85" y="167"/>
                  </a:lnTo>
                  <a:lnTo>
                    <a:pt x="84" y="169"/>
                  </a:lnTo>
                  <a:lnTo>
                    <a:pt x="79" y="168"/>
                  </a:lnTo>
                  <a:lnTo>
                    <a:pt x="79" y="167"/>
                  </a:lnTo>
                  <a:lnTo>
                    <a:pt x="77" y="161"/>
                  </a:lnTo>
                  <a:lnTo>
                    <a:pt x="72" y="157"/>
                  </a:lnTo>
                  <a:lnTo>
                    <a:pt x="70" y="157"/>
                  </a:lnTo>
                  <a:lnTo>
                    <a:pt x="69" y="153"/>
                  </a:lnTo>
                  <a:lnTo>
                    <a:pt x="67" y="150"/>
                  </a:lnTo>
                  <a:lnTo>
                    <a:pt x="60" y="141"/>
                  </a:lnTo>
                  <a:lnTo>
                    <a:pt x="65" y="141"/>
                  </a:lnTo>
                  <a:lnTo>
                    <a:pt x="67" y="140"/>
                  </a:lnTo>
                  <a:lnTo>
                    <a:pt x="68" y="139"/>
                  </a:lnTo>
                  <a:lnTo>
                    <a:pt x="69" y="138"/>
                  </a:lnTo>
                  <a:lnTo>
                    <a:pt x="72" y="140"/>
                  </a:lnTo>
                  <a:close/>
                  <a:moveTo>
                    <a:pt x="229" y="156"/>
                  </a:moveTo>
                  <a:lnTo>
                    <a:pt x="227" y="156"/>
                  </a:lnTo>
                  <a:lnTo>
                    <a:pt x="226" y="155"/>
                  </a:lnTo>
                  <a:lnTo>
                    <a:pt x="224" y="152"/>
                  </a:lnTo>
                  <a:lnTo>
                    <a:pt x="224" y="151"/>
                  </a:lnTo>
                  <a:lnTo>
                    <a:pt x="223" y="147"/>
                  </a:lnTo>
                  <a:lnTo>
                    <a:pt x="222" y="144"/>
                  </a:lnTo>
                  <a:lnTo>
                    <a:pt x="224" y="143"/>
                  </a:lnTo>
                  <a:lnTo>
                    <a:pt x="224" y="143"/>
                  </a:lnTo>
                  <a:lnTo>
                    <a:pt x="227" y="144"/>
                  </a:lnTo>
                  <a:lnTo>
                    <a:pt x="229" y="147"/>
                  </a:lnTo>
                  <a:lnTo>
                    <a:pt x="230" y="148"/>
                  </a:lnTo>
                  <a:lnTo>
                    <a:pt x="230" y="150"/>
                  </a:lnTo>
                  <a:lnTo>
                    <a:pt x="229" y="153"/>
                  </a:lnTo>
                  <a:lnTo>
                    <a:pt x="229" y="156"/>
                  </a:lnTo>
                  <a:close/>
                  <a:moveTo>
                    <a:pt x="298" y="148"/>
                  </a:moveTo>
                  <a:lnTo>
                    <a:pt x="298" y="151"/>
                  </a:lnTo>
                  <a:lnTo>
                    <a:pt x="300" y="152"/>
                  </a:lnTo>
                  <a:lnTo>
                    <a:pt x="300" y="154"/>
                  </a:lnTo>
                  <a:lnTo>
                    <a:pt x="300" y="156"/>
                  </a:lnTo>
                  <a:lnTo>
                    <a:pt x="298" y="160"/>
                  </a:lnTo>
                  <a:lnTo>
                    <a:pt x="298" y="161"/>
                  </a:lnTo>
                  <a:lnTo>
                    <a:pt x="295" y="160"/>
                  </a:lnTo>
                  <a:lnTo>
                    <a:pt x="295" y="159"/>
                  </a:lnTo>
                  <a:lnTo>
                    <a:pt x="294" y="158"/>
                  </a:lnTo>
                  <a:lnTo>
                    <a:pt x="295" y="157"/>
                  </a:lnTo>
                  <a:lnTo>
                    <a:pt x="293" y="157"/>
                  </a:lnTo>
                  <a:lnTo>
                    <a:pt x="294" y="155"/>
                  </a:lnTo>
                  <a:lnTo>
                    <a:pt x="294" y="154"/>
                  </a:lnTo>
                  <a:lnTo>
                    <a:pt x="289" y="154"/>
                  </a:lnTo>
                  <a:lnTo>
                    <a:pt x="287" y="155"/>
                  </a:lnTo>
                  <a:lnTo>
                    <a:pt x="287" y="152"/>
                  </a:lnTo>
                  <a:lnTo>
                    <a:pt x="287" y="152"/>
                  </a:lnTo>
                  <a:lnTo>
                    <a:pt x="291" y="150"/>
                  </a:lnTo>
                  <a:lnTo>
                    <a:pt x="293" y="149"/>
                  </a:lnTo>
                  <a:lnTo>
                    <a:pt x="295" y="150"/>
                  </a:lnTo>
                  <a:lnTo>
                    <a:pt x="298" y="148"/>
                  </a:lnTo>
                  <a:close/>
                  <a:moveTo>
                    <a:pt x="280" y="150"/>
                  </a:moveTo>
                  <a:lnTo>
                    <a:pt x="282" y="151"/>
                  </a:lnTo>
                  <a:lnTo>
                    <a:pt x="284" y="150"/>
                  </a:lnTo>
                  <a:lnTo>
                    <a:pt x="284" y="151"/>
                  </a:lnTo>
                  <a:lnTo>
                    <a:pt x="283" y="152"/>
                  </a:lnTo>
                  <a:lnTo>
                    <a:pt x="281" y="156"/>
                  </a:lnTo>
                  <a:lnTo>
                    <a:pt x="278" y="155"/>
                  </a:lnTo>
                  <a:lnTo>
                    <a:pt x="278" y="154"/>
                  </a:lnTo>
                  <a:lnTo>
                    <a:pt x="277" y="153"/>
                  </a:lnTo>
                  <a:lnTo>
                    <a:pt x="278" y="152"/>
                  </a:lnTo>
                  <a:lnTo>
                    <a:pt x="278" y="151"/>
                  </a:lnTo>
                  <a:lnTo>
                    <a:pt x="279" y="151"/>
                  </a:lnTo>
                  <a:lnTo>
                    <a:pt x="280" y="150"/>
                  </a:lnTo>
                  <a:close/>
                  <a:moveTo>
                    <a:pt x="253" y="159"/>
                  </a:moveTo>
                  <a:lnTo>
                    <a:pt x="252" y="160"/>
                  </a:lnTo>
                  <a:lnTo>
                    <a:pt x="250" y="160"/>
                  </a:lnTo>
                  <a:lnTo>
                    <a:pt x="248" y="159"/>
                  </a:lnTo>
                  <a:lnTo>
                    <a:pt x="246" y="157"/>
                  </a:lnTo>
                  <a:lnTo>
                    <a:pt x="244" y="155"/>
                  </a:lnTo>
                  <a:lnTo>
                    <a:pt x="241" y="154"/>
                  </a:lnTo>
                  <a:lnTo>
                    <a:pt x="238" y="154"/>
                  </a:lnTo>
                  <a:lnTo>
                    <a:pt x="238" y="153"/>
                  </a:lnTo>
                  <a:lnTo>
                    <a:pt x="238" y="150"/>
                  </a:lnTo>
                  <a:lnTo>
                    <a:pt x="241" y="150"/>
                  </a:lnTo>
                  <a:lnTo>
                    <a:pt x="248" y="153"/>
                  </a:lnTo>
                  <a:lnTo>
                    <a:pt x="249" y="155"/>
                  </a:lnTo>
                  <a:lnTo>
                    <a:pt x="253" y="159"/>
                  </a:lnTo>
                  <a:close/>
                  <a:moveTo>
                    <a:pt x="261" y="154"/>
                  </a:moveTo>
                  <a:lnTo>
                    <a:pt x="261" y="156"/>
                  </a:lnTo>
                  <a:lnTo>
                    <a:pt x="259" y="155"/>
                  </a:lnTo>
                  <a:lnTo>
                    <a:pt x="257" y="153"/>
                  </a:lnTo>
                  <a:lnTo>
                    <a:pt x="259" y="151"/>
                  </a:lnTo>
                  <a:lnTo>
                    <a:pt x="259" y="151"/>
                  </a:lnTo>
                  <a:lnTo>
                    <a:pt x="260" y="152"/>
                  </a:lnTo>
                  <a:lnTo>
                    <a:pt x="261" y="154"/>
                  </a:lnTo>
                  <a:close/>
                  <a:moveTo>
                    <a:pt x="248" y="163"/>
                  </a:moveTo>
                  <a:lnTo>
                    <a:pt x="248" y="164"/>
                  </a:lnTo>
                  <a:lnTo>
                    <a:pt x="246" y="163"/>
                  </a:lnTo>
                  <a:lnTo>
                    <a:pt x="240" y="162"/>
                  </a:lnTo>
                  <a:lnTo>
                    <a:pt x="238" y="162"/>
                  </a:lnTo>
                  <a:lnTo>
                    <a:pt x="233" y="161"/>
                  </a:lnTo>
                  <a:lnTo>
                    <a:pt x="231" y="160"/>
                  </a:lnTo>
                  <a:lnTo>
                    <a:pt x="230" y="159"/>
                  </a:lnTo>
                  <a:lnTo>
                    <a:pt x="231" y="157"/>
                  </a:lnTo>
                  <a:lnTo>
                    <a:pt x="231" y="156"/>
                  </a:lnTo>
                  <a:lnTo>
                    <a:pt x="232" y="152"/>
                  </a:lnTo>
                  <a:lnTo>
                    <a:pt x="233" y="151"/>
                  </a:lnTo>
                  <a:lnTo>
                    <a:pt x="235" y="153"/>
                  </a:lnTo>
                  <a:lnTo>
                    <a:pt x="238" y="156"/>
                  </a:lnTo>
                  <a:lnTo>
                    <a:pt x="240" y="156"/>
                  </a:lnTo>
                  <a:lnTo>
                    <a:pt x="246" y="159"/>
                  </a:lnTo>
                  <a:lnTo>
                    <a:pt x="248" y="160"/>
                  </a:lnTo>
                  <a:lnTo>
                    <a:pt x="248" y="163"/>
                  </a:lnTo>
                  <a:close/>
                  <a:moveTo>
                    <a:pt x="287" y="161"/>
                  </a:moveTo>
                  <a:lnTo>
                    <a:pt x="285" y="161"/>
                  </a:lnTo>
                  <a:lnTo>
                    <a:pt x="283" y="159"/>
                  </a:lnTo>
                  <a:lnTo>
                    <a:pt x="283" y="158"/>
                  </a:lnTo>
                  <a:lnTo>
                    <a:pt x="283" y="157"/>
                  </a:lnTo>
                  <a:lnTo>
                    <a:pt x="283" y="157"/>
                  </a:lnTo>
                  <a:lnTo>
                    <a:pt x="285" y="159"/>
                  </a:lnTo>
                  <a:lnTo>
                    <a:pt x="287" y="159"/>
                  </a:lnTo>
                  <a:lnTo>
                    <a:pt x="287" y="161"/>
                  </a:lnTo>
                  <a:close/>
                  <a:moveTo>
                    <a:pt x="274" y="162"/>
                  </a:moveTo>
                  <a:lnTo>
                    <a:pt x="274" y="162"/>
                  </a:lnTo>
                  <a:lnTo>
                    <a:pt x="271" y="161"/>
                  </a:lnTo>
                  <a:lnTo>
                    <a:pt x="271" y="159"/>
                  </a:lnTo>
                  <a:lnTo>
                    <a:pt x="272" y="159"/>
                  </a:lnTo>
                  <a:lnTo>
                    <a:pt x="273" y="160"/>
                  </a:lnTo>
                  <a:lnTo>
                    <a:pt x="274" y="162"/>
                  </a:lnTo>
                  <a:close/>
                  <a:moveTo>
                    <a:pt x="262" y="166"/>
                  </a:moveTo>
                  <a:lnTo>
                    <a:pt x="261" y="166"/>
                  </a:lnTo>
                  <a:lnTo>
                    <a:pt x="259" y="162"/>
                  </a:lnTo>
                  <a:lnTo>
                    <a:pt x="259" y="160"/>
                  </a:lnTo>
                  <a:lnTo>
                    <a:pt x="260" y="159"/>
                  </a:lnTo>
                  <a:lnTo>
                    <a:pt x="261" y="161"/>
                  </a:lnTo>
                  <a:lnTo>
                    <a:pt x="262" y="162"/>
                  </a:lnTo>
                  <a:lnTo>
                    <a:pt x="264" y="164"/>
                  </a:lnTo>
                  <a:lnTo>
                    <a:pt x="262" y="166"/>
                  </a:lnTo>
                  <a:close/>
                  <a:moveTo>
                    <a:pt x="1024" y="162"/>
                  </a:moveTo>
                  <a:lnTo>
                    <a:pt x="1023" y="163"/>
                  </a:lnTo>
                  <a:lnTo>
                    <a:pt x="1021" y="162"/>
                  </a:lnTo>
                  <a:lnTo>
                    <a:pt x="1021" y="161"/>
                  </a:lnTo>
                  <a:lnTo>
                    <a:pt x="1021" y="160"/>
                  </a:lnTo>
                  <a:lnTo>
                    <a:pt x="1022" y="159"/>
                  </a:lnTo>
                  <a:lnTo>
                    <a:pt x="1023" y="160"/>
                  </a:lnTo>
                  <a:lnTo>
                    <a:pt x="1024" y="162"/>
                  </a:lnTo>
                  <a:close/>
                  <a:moveTo>
                    <a:pt x="1025" y="167"/>
                  </a:moveTo>
                  <a:lnTo>
                    <a:pt x="1024" y="167"/>
                  </a:lnTo>
                  <a:lnTo>
                    <a:pt x="1024" y="167"/>
                  </a:lnTo>
                  <a:lnTo>
                    <a:pt x="1023" y="165"/>
                  </a:lnTo>
                  <a:lnTo>
                    <a:pt x="1024" y="163"/>
                  </a:lnTo>
                  <a:lnTo>
                    <a:pt x="1025" y="163"/>
                  </a:lnTo>
                  <a:lnTo>
                    <a:pt x="1025" y="163"/>
                  </a:lnTo>
                  <a:lnTo>
                    <a:pt x="1026" y="165"/>
                  </a:lnTo>
                  <a:lnTo>
                    <a:pt x="1025" y="167"/>
                  </a:lnTo>
                  <a:close/>
                  <a:moveTo>
                    <a:pt x="256" y="170"/>
                  </a:moveTo>
                  <a:lnTo>
                    <a:pt x="253" y="170"/>
                  </a:lnTo>
                  <a:lnTo>
                    <a:pt x="252" y="170"/>
                  </a:lnTo>
                  <a:lnTo>
                    <a:pt x="253" y="167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7" y="167"/>
                  </a:lnTo>
                  <a:lnTo>
                    <a:pt x="256" y="170"/>
                  </a:lnTo>
                  <a:close/>
                  <a:moveTo>
                    <a:pt x="301" y="185"/>
                  </a:moveTo>
                  <a:lnTo>
                    <a:pt x="301" y="186"/>
                  </a:lnTo>
                  <a:lnTo>
                    <a:pt x="300" y="185"/>
                  </a:lnTo>
                  <a:lnTo>
                    <a:pt x="299" y="184"/>
                  </a:lnTo>
                  <a:lnTo>
                    <a:pt x="298" y="184"/>
                  </a:lnTo>
                  <a:lnTo>
                    <a:pt x="295" y="179"/>
                  </a:lnTo>
                  <a:lnTo>
                    <a:pt x="296" y="179"/>
                  </a:lnTo>
                  <a:lnTo>
                    <a:pt x="300" y="184"/>
                  </a:lnTo>
                  <a:lnTo>
                    <a:pt x="301" y="185"/>
                  </a:lnTo>
                  <a:close/>
                  <a:moveTo>
                    <a:pt x="1026" y="187"/>
                  </a:moveTo>
                  <a:lnTo>
                    <a:pt x="1026" y="188"/>
                  </a:lnTo>
                  <a:lnTo>
                    <a:pt x="1025" y="187"/>
                  </a:lnTo>
                  <a:lnTo>
                    <a:pt x="1024" y="186"/>
                  </a:lnTo>
                  <a:lnTo>
                    <a:pt x="1025" y="183"/>
                  </a:lnTo>
                  <a:lnTo>
                    <a:pt x="1025" y="182"/>
                  </a:lnTo>
                  <a:lnTo>
                    <a:pt x="1026" y="184"/>
                  </a:lnTo>
                  <a:lnTo>
                    <a:pt x="1026" y="187"/>
                  </a:lnTo>
                  <a:close/>
                  <a:moveTo>
                    <a:pt x="1093" y="193"/>
                  </a:moveTo>
                  <a:lnTo>
                    <a:pt x="1092" y="193"/>
                  </a:lnTo>
                  <a:lnTo>
                    <a:pt x="1090" y="191"/>
                  </a:lnTo>
                  <a:lnTo>
                    <a:pt x="1087" y="189"/>
                  </a:lnTo>
                  <a:lnTo>
                    <a:pt x="1085" y="186"/>
                  </a:lnTo>
                  <a:lnTo>
                    <a:pt x="1093" y="191"/>
                  </a:lnTo>
                  <a:lnTo>
                    <a:pt x="1093" y="193"/>
                  </a:lnTo>
                  <a:close/>
                  <a:moveTo>
                    <a:pt x="304" y="192"/>
                  </a:moveTo>
                  <a:lnTo>
                    <a:pt x="305" y="193"/>
                  </a:lnTo>
                  <a:lnTo>
                    <a:pt x="306" y="191"/>
                  </a:lnTo>
                  <a:lnTo>
                    <a:pt x="308" y="193"/>
                  </a:lnTo>
                  <a:lnTo>
                    <a:pt x="309" y="195"/>
                  </a:lnTo>
                  <a:lnTo>
                    <a:pt x="311" y="196"/>
                  </a:lnTo>
                  <a:lnTo>
                    <a:pt x="309" y="196"/>
                  </a:lnTo>
                  <a:lnTo>
                    <a:pt x="309" y="197"/>
                  </a:lnTo>
                  <a:lnTo>
                    <a:pt x="308" y="197"/>
                  </a:lnTo>
                  <a:lnTo>
                    <a:pt x="301" y="193"/>
                  </a:lnTo>
                  <a:lnTo>
                    <a:pt x="297" y="195"/>
                  </a:lnTo>
                  <a:lnTo>
                    <a:pt x="294" y="193"/>
                  </a:lnTo>
                  <a:lnTo>
                    <a:pt x="294" y="193"/>
                  </a:lnTo>
                  <a:lnTo>
                    <a:pt x="295" y="191"/>
                  </a:lnTo>
                  <a:lnTo>
                    <a:pt x="296" y="186"/>
                  </a:lnTo>
                  <a:lnTo>
                    <a:pt x="300" y="187"/>
                  </a:lnTo>
                  <a:lnTo>
                    <a:pt x="300" y="189"/>
                  </a:lnTo>
                  <a:lnTo>
                    <a:pt x="300" y="189"/>
                  </a:lnTo>
                  <a:lnTo>
                    <a:pt x="302" y="190"/>
                  </a:lnTo>
                  <a:lnTo>
                    <a:pt x="304" y="192"/>
                  </a:lnTo>
                  <a:close/>
                  <a:moveTo>
                    <a:pt x="104" y="203"/>
                  </a:moveTo>
                  <a:lnTo>
                    <a:pt x="102" y="205"/>
                  </a:lnTo>
                  <a:lnTo>
                    <a:pt x="99" y="203"/>
                  </a:lnTo>
                  <a:lnTo>
                    <a:pt x="100" y="202"/>
                  </a:lnTo>
                  <a:lnTo>
                    <a:pt x="101" y="199"/>
                  </a:lnTo>
                  <a:lnTo>
                    <a:pt x="102" y="197"/>
                  </a:lnTo>
                  <a:lnTo>
                    <a:pt x="103" y="194"/>
                  </a:lnTo>
                  <a:lnTo>
                    <a:pt x="100" y="187"/>
                  </a:lnTo>
                  <a:lnTo>
                    <a:pt x="101" y="187"/>
                  </a:lnTo>
                  <a:lnTo>
                    <a:pt x="102" y="187"/>
                  </a:lnTo>
                  <a:lnTo>
                    <a:pt x="104" y="192"/>
                  </a:lnTo>
                  <a:lnTo>
                    <a:pt x="107" y="195"/>
                  </a:lnTo>
                  <a:lnTo>
                    <a:pt x="106" y="199"/>
                  </a:lnTo>
                  <a:lnTo>
                    <a:pt x="104" y="203"/>
                  </a:lnTo>
                  <a:close/>
                  <a:moveTo>
                    <a:pt x="1133" y="187"/>
                  </a:moveTo>
                  <a:lnTo>
                    <a:pt x="1139" y="188"/>
                  </a:lnTo>
                  <a:lnTo>
                    <a:pt x="1140" y="188"/>
                  </a:lnTo>
                  <a:lnTo>
                    <a:pt x="1148" y="192"/>
                  </a:lnTo>
                  <a:lnTo>
                    <a:pt x="1149" y="193"/>
                  </a:lnTo>
                  <a:lnTo>
                    <a:pt x="1149" y="194"/>
                  </a:lnTo>
                  <a:lnTo>
                    <a:pt x="1150" y="196"/>
                  </a:lnTo>
                  <a:lnTo>
                    <a:pt x="1147" y="198"/>
                  </a:lnTo>
                  <a:lnTo>
                    <a:pt x="1146" y="198"/>
                  </a:lnTo>
                  <a:lnTo>
                    <a:pt x="1145" y="198"/>
                  </a:lnTo>
                  <a:lnTo>
                    <a:pt x="1142" y="197"/>
                  </a:lnTo>
                  <a:lnTo>
                    <a:pt x="1139" y="198"/>
                  </a:lnTo>
                  <a:lnTo>
                    <a:pt x="1138" y="197"/>
                  </a:lnTo>
                  <a:lnTo>
                    <a:pt x="1136" y="195"/>
                  </a:lnTo>
                  <a:lnTo>
                    <a:pt x="1133" y="194"/>
                  </a:lnTo>
                  <a:lnTo>
                    <a:pt x="1129" y="189"/>
                  </a:lnTo>
                  <a:lnTo>
                    <a:pt x="1127" y="189"/>
                  </a:lnTo>
                  <a:lnTo>
                    <a:pt x="1128" y="191"/>
                  </a:lnTo>
                  <a:lnTo>
                    <a:pt x="1129" y="192"/>
                  </a:lnTo>
                  <a:lnTo>
                    <a:pt x="1131" y="196"/>
                  </a:lnTo>
                  <a:lnTo>
                    <a:pt x="1133" y="197"/>
                  </a:lnTo>
                  <a:lnTo>
                    <a:pt x="1134" y="196"/>
                  </a:lnTo>
                  <a:lnTo>
                    <a:pt x="1136" y="198"/>
                  </a:lnTo>
                  <a:lnTo>
                    <a:pt x="1136" y="200"/>
                  </a:lnTo>
                  <a:lnTo>
                    <a:pt x="1131" y="201"/>
                  </a:lnTo>
                  <a:lnTo>
                    <a:pt x="1129" y="199"/>
                  </a:lnTo>
                  <a:lnTo>
                    <a:pt x="1129" y="196"/>
                  </a:lnTo>
                  <a:lnTo>
                    <a:pt x="1127" y="197"/>
                  </a:lnTo>
                  <a:lnTo>
                    <a:pt x="1125" y="198"/>
                  </a:lnTo>
                  <a:lnTo>
                    <a:pt x="1125" y="198"/>
                  </a:lnTo>
                  <a:lnTo>
                    <a:pt x="1123" y="195"/>
                  </a:lnTo>
                  <a:lnTo>
                    <a:pt x="1118" y="195"/>
                  </a:lnTo>
                  <a:lnTo>
                    <a:pt x="1115" y="193"/>
                  </a:lnTo>
                  <a:lnTo>
                    <a:pt x="1116" y="192"/>
                  </a:lnTo>
                  <a:lnTo>
                    <a:pt x="1117" y="190"/>
                  </a:lnTo>
                  <a:lnTo>
                    <a:pt x="1118" y="189"/>
                  </a:lnTo>
                  <a:lnTo>
                    <a:pt x="1121" y="190"/>
                  </a:lnTo>
                  <a:lnTo>
                    <a:pt x="1123" y="189"/>
                  </a:lnTo>
                  <a:lnTo>
                    <a:pt x="1125" y="189"/>
                  </a:lnTo>
                  <a:lnTo>
                    <a:pt x="1126" y="188"/>
                  </a:lnTo>
                  <a:lnTo>
                    <a:pt x="1130" y="188"/>
                  </a:lnTo>
                  <a:lnTo>
                    <a:pt x="1133" y="187"/>
                  </a:lnTo>
                  <a:close/>
                  <a:moveTo>
                    <a:pt x="271" y="198"/>
                  </a:moveTo>
                  <a:lnTo>
                    <a:pt x="267" y="199"/>
                  </a:lnTo>
                  <a:lnTo>
                    <a:pt x="262" y="198"/>
                  </a:lnTo>
                  <a:lnTo>
                    <a:pt x="263" y="196"/>
                  </a:lnTo>
                  <a:lnTo>
                    <a:pt x="265" y="194"/>
                  </a:lnTo>
                  <a:lnTo>
                    <a:pt x="267" y="194"/>
                  </a:lnTo>
                  <a:lnTo>
                    <a:pt x="270" y="195"/>
                  </a:lnTo>
                  <a:lnTo>
                    <a:pt x="272" y="197"/>
                  </a:lnTo>
                  <a:lnTo>
                    <a:pt x="271" y="198"/>
                  </a:lnTo>
                  <a:close/>
                  <a:moveTo>
                    <a:pt x="1019" y="203"/>
                  </a:moveTo>
                  <a:lnTo>
                    <a:pt x="1018" y="203"/>
                  </a:lnTo>
                  <a:lnTo>
                    <a:pt x="1015" y="203"/>
                  </a:lnTo>
                  <a:lnTo>
                    <a:pt x="1015" y="200"/>
                  </a:lnTo>
                  <a:lnTo>
                    <a:pt x="1016" y="195"/>
                  </a:lnTo>
                  <a:lnTo>
                    <a:pt x="1018" y="195"/>
                  </a:lnTo>
                  <a:lnTo>
                    <a:pt x="1021" y="196"/>
                  </a:lnTo>
                  <a:lnTo>
                    <a:pt x="1019" y="197"/>
                  </a:lnTo>
                  <a:lnTo>
                    <a:pt x="1021" y="199"/>
                  </a:lnTo>
                  <a:lnTo>
                    <a:pt x="1019" y="203"/>
                  </a:lnTo>
                  <a:close/>
                  <a:moveTo>
                    <a:pt x="1030" y="197"/>
                  </a:moveTo>
                  <a:lnTo>
                    <a:pt x="1034" y="202"/>
                  </a:lnTo>
                  <a:lnTo>
                    <a:pt x="1031" y="206"/>
                  </a:lnTo>
                  <a:lnTo>
                    <a:pt x="1033" y="209"/>
                  </a:lnTo>
                  <a:lnTo>
                    <a:pt x="1037" y="209"/>
                  </a:lnTo>
                  <a:lnTo>
                    <a:pt x="1038" y="209"/>
                  </a:lnTo>
                  <a:lnTo>
                    <a:pt x="1039" y="211"/>
                  </a:lnTo>
                  <a:lnTo>
                    <a:pt x="1040" y="213"/>
                  </a:lnTo>
                  <a:lnTo>
                    <a:pt x="1038" y="214"/>
                  </a:lnTo>
                  <a:lnTo>
                    <a:pt x="1036" y="215"/>
                  </a:lnTo>
                  <a:lnTo>
                    <a:pt x="1033" y="213"/>
                  </a:lnTo>
                  <a:lnTo>
                    <a:pt x="1032" y="212"/>
                  </a:lnTo>
                  <a:lnTo>
                    <a:pt x="1032" y="211"/>
                  </a:lnTo>
                  <a:lnTo>
                    <a:pt x="1027" y="213"/>
                  </a:lnTo>
                  <a:lnTo>
                    <a:pt x="1026" y="213"/>
                  </a:lnTo>
                  <a:lnTo>
                    <a:pt x="1025" y="210"/>
                  </a:lnTo>
                  <a:lnTo>
                    <a:pt x="1027" y="207"/>
                  </a:lnTo>
                  <a:lnTo>
                    <a:pt x="1024" y="206"/>
                  </a:lnTo>
                  <a:lnTo>
                    <a:pt x="1021" y="203"/>
                  </a:lnTo>
                  <a:lnTo>
                    <a:pt x="1021" y="202"/>
                  </a:lnTo>
                  <a:lnTo>
                    <a:pt x="1022" y="199"/>
                  </a:lnTo>
                  <a:lnTo>
                    <a:pt x="1022" y="197"/>
                  </a:lnTo>
                  <a:lnTo>
                    <a:pt x="1024" y="197"/>
                  </a:lnTo>
                  <a:lnTo>
                    <a:pt x="1026" y="200"/>
                  </a:lnTo>
                  <a:lnTo>
                    <a:pt x="1027" y="197"/>
                  </a:lnTo>
                  <a:lnTo>
                    <a:pt x="1029" y="197"/>
                  </a:lnTo>
                  <a:lnTo>
                    <a:pt x="1030" y="197"/>
                  </a:lnTo>
                  <a:close/>
                  <a:moveTo>
                    <a:pt x="294" y="197"/>
                  </a:moveTo>
                  <a:lnTo>
                    <a:pt x="297" y="200"/>
                  </a:lnTo>
                  <a:lnTo>
                    <a:pt x="298" y="202"/>
                  </a:lnTo>
                  <a:lnTo>
                    <a:pt x="296" y="203"/>
                  </a:lnTo>
                  <a:lnTo>
                    <a:pt x="295" y="206"/>
                  </a:lnTo>
                  <a:lnTo>
                    <a:pt x="295" y="206"/>
                  </a:lnTo>
                  <a:lnTo>
                    <a:pt x="292" y="205"/>
                  </a:lnTo>
                  <a:lnTo>
                    <a:pt x="291" y="208"/>
                  </a:lnTo>
                  <a:lnTo>
                    <a:pt x="290" y="204"/>
                  </a:lnTo>
                  <a:lnTo>
                    <a:pt x="287" y="202"/>
                  </a:lnTo>
                  <a:lnTo>
                    <a:pt x="289" y="199"/>
                  </a:lnTo>
                  <a:lnTo>
                    <a:pt x="289" y="199"/>
                  </a:lnTo>
                  <a:lnTo>
                    <a:pt x="290" y="199"/>
                  </a:lnTo>
                  <a:lnTo>
                    <a:pt x="291" y="200"/>
                  </a:lnTo>
                  <a:lnTo>
                    <a:pt x="294" y="197"/>
                  </a:lnTo>
                  <a:close/>
                  <a:moveTo>
                    <a:pt x="1218" y="210"/>
                  </a:moveTo>
                  <a:lnTo>
                    <a:pt x="1225" y="210"/>
                  </a:lnTo>
                  <a:lnTo>
                    <a:pt x="1230" y="210"/>
                  </a:lnTo>
                  <a:lnTo>
                    <a:pt x="1233" y="210"/>
                  </a:lnTo>
                  <a:lnTo>
                    <a:pt x="1235" y="211"/>
                  </a:lnTo>
                  <a:lnTo>
                    <a:pt x="1238" y="214"/>
                  </a:lnTo>
                  <a:lnTo>
                    <a:pt x="1237" y="215"/>
                  </a:lnTo>
                  <a:lnTo>
                    <a:pt x="1237" y="219"/>
                  </a:lnTo>
                  <a:lnTo>
                    <a:pt x="1238" y="221"/>
                  </a:lnTo>
                  <a:lnTo>
                    <a:pt x="1241" y="225"/>
                  </a:lnTo>
                  <a:lnTo>
                    <a:pt x="1243" y="228"/>
                  </a:lnTo>
                  <a:lnTo>
                    <a:pt x="1243" y="230"/>
                  </a:lnTo>
                  <a:lnTo>
                    <a:pt x="1242" y="233"/>
                  </a:lnTo>
                  <a:lnTo>
                    <a:pt x="1242" y="235"/>
                  </a:lnTo>
                  <a:lnTo>
                    <a:pt x="1239" y="238"/>
                  </a:lnTo>
                  <a:lnTo>
                    <a:pt x="1238" y="241"/>
                  </a:lnTo>
                  <a:lnTo>
                    <a:pt x="1239" y="245"/>
                  </a:lnTo>
                  <a:lnTo>
                    <a:pt x="1239" y="249"/>
                  </a:lnTo>
                  <a:lnTo>
                    <a:pt x="1239" y="253"/>
                  </a:lnTo>
                  <a:lnTo>
                    <a:pt x="1240" y="256"/>
                  </a:lnTo>
                  <a:lnTo>
                    <a:pt x="1241" y="260"/>
                  </a:lnTo>
                  <a:lnTo>
                    <a:pt x="1246" y="270"/>
                  </a:lnTo>
                  <a:lnTo>
                    <a:pt x="1249" y="277"/>
                  </a:lnTo>
                  <a:lnTo>
                    <a:pt x="1250" y="272"/>
                  </a:lnTo>
                  <a:lnTo>
                    <a:pt x="1250" y="269"/>
                  </a:lnTo>
                  <a:lnTo>
                    <a:pt x="1251" y="267"/>
                  </a:lnTo>
                  <a:lnTo>
                    <a:pt x="1253" y="266"/>
                  </a:lnTo>
                  <a:lnTo>
                    <a:pt x="1254" y="267"/>
                  </a:lnTo>
                  <a:lnTo>
                    <a:pt x="1255" y="269"/>
                  </a:lnTo>
                  <a:lnTo>
                    <a:pt x="1255" y="272"/>
                  </a:lnTo>
                  <a:lnTo>
                    <a:pt x="1257" y="280"/>
                  </a:lnTo>
                  <a:lnTo>
                    <a:pt x="1259" y="280"/>
                  </a:lnTo>
                  <a:lnTo>
                    <a:pt x="1261" y="278"/>
                  </a:lnTo>
                  <a:lnTo>
                    <a:pt x="1261" y="281"/>
                  </a:lnTo>
                  <a:lnTo>
                    <a:pt x="1261" y="285"/>
                  </a:lnTo>
                  <a:lnTo>
                    <a:pt x="1263" y="288"/>
                  </a:lnTo>
                  <a:lnTo>
                    <a:pt x="1264" y="289"/>
                  </a:lnTo>
                  <a:lnTo>
                    <a:pt x="1268" y="292"/>
                  </a:lnTo>
                  <a:lnTo>
                    <a:pt x="1270" y="293"/>
                  </a:lnTo>
                  <a:lnTo>
                    <a:pt x="1274" y="293"/>
                  </a:lnTo>
                  <a:lnTo>
                    <a:pt x="1278" y="294"/>
                  </a:lnTo>
                  <a:lnTo>
                    <a:pt x="1282" y="293"/>
                  </a:lnTo>
                  <a:lnTo>
                    <a:pt x="1284" y="290"/>
                  </a:lnTo>
                  <a:lnTo>
                    <a:pt x="1286" y="288"/>
                  </a:lnTo>
                  <a:lnTo>
                    <a:pt x="1294" y="282"/>
                  </a:lnTo>
                  <a:lnTo>
                    <a:pt x="1296" y="278"/>
                  </a:lnTo>
                  <a:lnTo>
                    <a:pt x="1298" y="274"/>
                  </a:lnTo>
                  <a:lnTo>
                    <a:pt x="1299" y="273"/>
                  </a:lnTo>
                  <a:lnTo>
                    <a:pt x="1306" y="269"/>
                  </a:lnTo>
                  <a:lnTo>
                    <a:pt x="1307" y="267"/>
                  </a:lnTo>
                  <a:lnTo>
                    <a:pt x="1308" y="263"/>
                  </a:lnTo>
                  <a:lnTo>
                    <a:pt x="1309" y="260"/>
                  </a:lnTo>
                  <a:lnTo>
                    <a:pt x="1311" y="259"/>
                  </a:lnTo>
                  <a:lnTo>
                    <a:pt x="1318" y="257"/>
                  </a:lnTo>
                  <a:lnTo>
                    <a:pt x="1325" y="256"/>
                  </a:lnTo>
                  <a:lnTo>
                    <a:pt x="1333" y="254"/>
                  </a:lnTo>
                  <a:lnTo>
                    <a:pt x="1335" y="251"/>
                  </a:lnTo>
                  <a:lnTo>
                    <a:pt x="1335" y="249"/>
                  </a:lnTo>
                  <a:lnTo>
                    <a:pt x="1334" y="246"/>
                  </a:lnTo>
                  <a:lnTo>
                    <a:pt x="1334" y="245"/>
                  </a:lnTo>
                  <a:lnTo>
                    <a:pt x="1335" y="244"/>
                  </a:lnTo>
                  <a:lnTo>
                    <a:pt x="1342" y="240"/>
                  </a:lnTo>
                  <a:lnTo>
                    <a:pt x="1350" y="236"/>
                  </a:lnTo>
                  <a:lnTo>
                    <a:pt x="1356" y="234"/>
                  </a:lnTo>
                  <a:lnTo>
                    <a:pt x="1359" y="234"/>
                  </a:lnTo>
                  <a:lnTo>
                    <a:pt x="1362" y="236"/>
                  </a:lnTo>
                  <a:lnTo>
                    <a:pt x="1366" y="238"/>
                  </a:lnTo>
                  <a:lnTo>
                    <a:pt x="1383" y="244"/>
                  </a:lnTo>
                  <a:lnTo>
                    <a:pt x="1385" y="245"/>
                  </a:lnTo>
                  <a:lnTo>
                    <a:pt x="1387" y="247"/>
                  </a:lnTo>
                  <a:lnTo>
                    <a:pt x="1391" y="249"/>
                  </a:lnTo>
                  <a:lnTo>
                    <a:pt x="1395" y="250"/>
                  </a:lnTo>
                  <a:lnTo>
                    <a:pt x="1398" y="252"/>
                  </a:lnTo>
                  <a:lnTo>
                    <a:pt x="1402" y="254"/>
                  </a:lnTo>
                  <a:lnTo>
                    <a:pt x="1409" y="256"/>
                  </a:lnTo>
                  <a:lnTo>
                    <a:pt x="1419" y="261"/>
                  </a:lnTo>
                  <a:lnTo>
                    <a:pt x="1421" y="261"/>
                  </a:lnTo>
                  <a:lnTo>
                    <a:pt x="1431" y="261"/>
                  </a:lnTo>
                  <a:lnTo>
                    <a:pt x="1432" y="262"/>
                  </a:lnTo>
                  <a:lnTo>
                    <a:pt x="1433" y="263"/>
                  </a:lnTo>
                  <a:lnTo>
                    <a:pt x="1435" y="263"/>
                  </a:lnTo>
                  <a:lnTo>
                    <a:pt x="1446" y="265"/>
                  </a:lnTo>
                  <a:lnTo>
                    <a:pt x="1447" y="265"/>
                  </a:lnTo>
                  <a:lnTo>
                    <a:pt x="1449" y="266"/>
                  </a:lnTo>
                  <a:lnTo>
                    <a:pt x="1449" y="269"/>
                  </a:lnTo>
                  <a:lnTo>
                    <a:pt x="1457" y="269"/>
                  </a:lnTo>
                  <a:lnTo>
                    <a:pt x="1457" y="276"/>
                  </a:lnTo>
                  <a:lnTo>
                    <a:pt x="1457" y="282"/>
                  </a:lnTo>
                  <a:lnTo>
                    <a:pt x="1457" y="288"/>
                  </a:lnTo>
                  <a:lnTo>
                    <a:pt x="1457" y="295"/>
                  </a:lnTo>
                  <a:lnTo>
                    <a:pt x="1457" y="301"/>
                  </a:lnTo>
                  <a:lnTo>
                    <a:pt x="1457" y="308"/>
                  </a:lnTo>
                  <a:lnTo>
                    <a:pt x="1457" y="314"/>
                  </a:lnTo>
                  <a:lnTo>
                    <a:pt x="1457" y="321"/>
                  </a:lnTo>
                  <a:lnTo>
                    <a:pt x="1457" y="327"/>
                  </a:lnTo>
                  <a:lnTo>
                    <a:pt x="1457" y="334"/>
                  </a:lnTo>
                  <a:lnTo>
                    <a:pt x="1457" y="340"/>
                  </a:lnTo>
                  <a:lnTo>
                    <a:pt x="1457" y="346"/>
                  </a:lnTo>
                  <a:lnTo>
                    <a:pt x="1457" y="353"/>
                  </a:lnTo>
                  <a:lnTo>
                    <a:pt x="1457" y="359"/>
                  </a:lnTo>
                  <a:lnTo>
                    <a:pt x="1457" y="366"/>
                  </a:lnTo>
                  <a:lnTo>
                    <a:pt x="1457" y="372"/>
                  </a:lnTo>
                  <a:lnTo>
                    <a:pt x="1457" y="379"/>
                  </a:lnTo>
                  <a:lnTo>
                    <a:pt x="1457" y="385"/>
                  </a:lnTo>
                  <a:lnTo>
                    <a:pt x="1457" y="388"/>
                  </a:lnTo>
                  <a:lnTo>
                    <a:pt x="1455" y="391"/>
                  </a:lnTo>
                  <a:lnTo>
                    <a:pt x="1454" y="397"/>
                  </a:lnTo>
                  <a:lnTo>
                    <a:pt x="1453" y="400"/>
                  </a:lnTo>
                  <a:lnTo>
                    <a:pt x="1455" y="404"/>
                  </a:lnTo>
                  <a:lnTo>
                    <a:pt x="1457" y="406"/>
                  </a:lnTo>
                  <a:lnTo>
                    <a:pt x="1457" y="411"/>
                  </a:lnTo>
                  <a:lnTo>
                    <a:pt x="1457" y="417"/>
                  </a:lnTo>
                  <a:lnTo>
                    <a:pt x="1457" y="424"/>
                  </a:lnTo>
                  <a:lnTo>
                    <a:pt x="1457" y="431"/>
                  </a:lnTo>
                  <a:lnTo>
                    <a:pt x="1457" y="437"/>
                  </a:lnTo>
                  <a:lnTo>
                    <a:pt x="1457" y="444"/>
                  </a:lnTo>
                  <a:lnTo>
                    <a:pt x="1457" y="450"/>
                  </a:lnTo>
                  <a:lnTo>
                    <a:pt x="1457" y="456"/>
                  </a:lnTo>
                  <a:lnTo>
                    <a:pt x="1457" y="463"/>
                  </a:lnTo>
                  <a:lnTo>
                    <a:pt x="1457" y="469"/>
                  </a:lnTo>
                  <a:lnTo>
                    <a:pt x="1457" y="476"/>
                  </a:lnTo>
                  <a:lnTo>
                    <a:pt x="1457" y="477"/>
                  </a:lnTo>
                  <a:lnTo>
                    <a:pt x="1455" y="475"/>
                  </a:lnTo>
                  <a:lnTo>
                    <a:pt x="1450" y="472"/>
                  </a:lnTo>
                  <a:lnTo>
                    <a:pt x="1447" y="467"/>
                  </a:lnTo>
                  <a:lnTo>
                    <a:pt x="1444" y="464"/>
                  </a:lnTo>
                  <a:lnTo>
                    <a:pt x="1442" y="461"/>
                  </a:lnTo>
                  <a:lnTo>
                    <a:pt x="1429" y="450"/>
                  </a:lnTo>
                  <a:lnTo>
                    <a:pt x="1426" y="447"/>
                  </a:lnTo>
                  <a:lnTo>
                    <a:pt x="1425" y="446"/>
                  </a:lnTo>
                  <a:lnTo>
                    <a:pt x="1426" y="445"/>
                  </a:lnTo>
                  <a:lnTo>
                    <a:pt x="1427" y="444"/>
                  </a:lnTo>
                  <a:lnTo>
                    <a:pt x="1429" y="438"/>
                  </a:lnTo>
                  <a:lnTo>
                    <a:pt x="1427" y="441"/>
                  </a:lnTo>
                  <a:lnTo>
                    <a:pt x="1424" y="444"/>
                  </a:lnTo>
                  <a:lnTo>
                    <a:pt x="1419" y="444"/>
                  </a:lnTo>
                  <a:lnTo>
                    <a:pt x="1415" y="445"/>
                  </a:lnTo>
                  <a:lnTo>
                    <a:pt x="1410" y="446"/>
                  </a:lnTo>
                  <a:lnTo>
                    <a:pt x="1406" y="447"/>
                  </a:lnTo>
                  <a:lnTo>
                    <a:pt x="1404" y="446"/>
                  </a:lnTo>
                  <a:lnTo>
                    <a:pt x="1403" y="444"/>
                  </a:lnTo>
                  <a:lnTo>
                    <a:pt x="1402" y="443"/>
                  </a:lnTo>
                  <a:lnTo>
                    <a:pt x="1402" y="440"/>
                  </a:lnTo>
                  <a:lnTo>
                    <a:pt x="1400" y="444"/>
                  </a:lnTo>
                  <a:lnTo>
                    <a:pt x="1396" y="445"/>
                  </a:lnTo>
                  <a:lnTo>
                    <a:pt x="1392" y="449"/>
                  </a:lnTo>
                  <a:lnTo>
                    <a:pt x="1390" y="449"/>
                  </a:lnTo>
                  <a:lnTo>
                    <a:pt x="1389" y="447"/>
                  </a:lnTo>
                  <a:lnTo>
                    <a:pt x="1389" y="445"/>
                  </a:lnTo>
                  <a:lnTo>
                    <a:pt x="1390" y="444"/>
                  </a:lnTo>
                  <a:lnTo>
                    <a:pt x="1391" y="442"/>
                  </a:lnTo>
                  <a:lnTo>
                    <a:pt x="1392" y="438"/>
                  </a:lnTo>
                  <a:lnTo>
                    <a:pt x="1394" y="436"/>
                  </a:lnTo>
                  <a:lnTo>
                    <a:pt x="1395" y="431"/>
                  </a:lnTo>
                  <a:lnTo>
                    <a:pt x="1396" y="429"/>
                  </a:lnTo>
                  <a:lnTo>
                    <a:pt x="1397" y="428"/>
                  </a:lnTo>
                  <a:lnTo>
                    <a:pt x="1396" y="426"/>
                  </a:lnTo>
                  <a:lnTo>
                    <a:pt x="1393" y="425"/>
                  </a:lnTo>
                  <a:lnTo>
                    <a:pt x="1392" y="424"/>
                  </a:lnTo>
                  <a:lnTo>
                    <a:pt x="1390" y="420"/>
                  </a:lnTo>
                  <a:lnTo>
                    <a:pt x="1389" y="420"/>
                  </a:lnTo>
                  <a:lnTo>
                    <a:pt x="1387" y="419"/>
                  </a:lnTo>
                  <a:lnTo>
                    <a:pt x="1386" y="417"/>
                  </a:lnTo>
                  <a:lnTo>
                    <a:pt x="1387" y="415"/>
                  </a:lnTo>
                  <a:lnTo>
                    <a:pt x="1389" y="415"/>
                  </a:lnTo>
                  <a:lnTo>
                    <a:pt x="1391" y="415"/>
                  </a:lnTo>
                  <a:lnTo>
                    <a:pt x="1394" y="416"/>
                  </a:lnTo>
                  <a:lnTo>
                    <a:pt x="1396" y="416"/>
                  </a:lnTo>
                  <a:lnTo>
                    <a:pt x="1399" y="415"/>
                  </a:lnTo>
                  <a:lnTo>
                    <a:pt x="1397" y="415"/>
                  </a:lnTo>
                  <a:lnTo>
                    <a:pt x="1396" y="415"/>
                  </a:lnTo>
                  <a:lnTo>
                    <a:pt x="1389" y="413"/>
                  </a:lnTo>
                  <a:lnTo>
                    <a:pt x="1385" y="411"/>
                  </a:lnTo>
                  <a:lnTo>
                    <a:pt x="1381" y="407"/>
                  </a:lnTo>
                  <a:lnTo>
                    <a:pt x="1381" y="406"/>
                  </a:lnTo>
                  <a:lnTo>
                    <a:pt x="1384" y="405"/>
                  </a:lnTo>
                  <a:lnTo>
                    <a:pt x="1389" y="404"/>
                  </a:lnTo>
                  <a:lnTo>
                    <a:pt x="1387" y="402"/>
                  </a:lnTo>
                  <a:lnTo>
                    <a:pt x="1385" y="400"/>
                  </a:lnTo>
                  <a:lnTo>
                    <a:pt x="1384" y="397"/>
                  </a:lnTo>
                  <a:lnTo>
                    <a:pt x="1382" y="395"/>
                  </a:lnTo>
                  <a:lnTo>
                    <a:pt x="1379" y="391"/>
                  </a:lnTo>
                  <a:lnTo>
                    <a:pt x="1376" y="388"/>
                  </a:lnTo>
                  <a:lnTo>
                    <a:pt x="1374" y="381"/>
                  </a:lnTo>
                  <a:lnTo>
                    <a:pt x="1371" y="375"/>
                  </a:lnTo>
                  <a:lnTo>
                    <a:pt x="1372" y="373"/>
                  </a:lnTo>
                  <a:lnTo>
                    <a:pt x="1374" y="372"/>
                  </a:lnTo>
                  <a:lnTo>
                    <a:pt x="1371" y="371"/>
                  </a:lnTo>
                  <a:lnTo>
                    <a:pt x="1368" y="371"/>
                  </a:lnTo>
                  <a:lnTo>
                    <a:pt x="1370" y="368"/>
                  </a:lnTo>
                  <a:lnTo>
                    <a:pt x="1373" y="367"/>
                  </a:lnTo>
                  <a:lnTo>
                    <a:pt x="1370" y="367"/>
                  </a:lnTo>
                  <a:lnTo>
                    <a:pt x="1368" y="368"/>
                  </a:lnTo>
                  <a:lnTo>
                    <a:pt x="1366" y="368"/>
                  </a:lnTo>
                  <a:lnTo>
                    <a:pt x="1365" y="368"/>
                  </a:lnTo>
                  <a:lnTo>
                    <a:pt x="1364" y="367"/>
                  </a:lnTo>
                  <a:lnTo>
                    <a:pt x="1364" y="365"/>
                  </a:lnTo>
                  <a:lnTo>
                    <a:pt x="1364" y="362"/>
                  </a:lnTo>
                  <a:lnTo>
                    <a:pt x="1364" y="360"/>
                  </a:lnTo>
                  <a:lnTo>
                    <a:pt x="1361" y="359"/>
                  </a:lnTo>
                  <a:lnTo>
                    <a:pt x="1359" y="357"/>
                  </a:lnTo>
                  <a:lnTo>
                    <a:pt x="1358" y="356"/>
                  </a:lnTo>
                  <a:lnTo>
                    <a:pt x="1357" y="356"/>
                  </a:lnTo>
                  <a:lnTo>
                    <a:pt x="1355" y="355"/>
                  </a:lnTo>
                  <a:lnTo>
                    <a:pt x="1354" y="353"/>
                  </a:lnTo>
                  <a:lnTo>
                    <a:pt x="1340" y="346"/>
                  </a:lnTo>
                  <a:lnTo>
                    <a:pt x="1339" y="343"/>
                  </a:lnTo>
                  <a:lnTo>
                    <a:pt x="1337" y="345"/>
                  </a:lnTo>
                  <a:lnTo>
                    <a:pt x="1336" y="345"/>
                  </a:lnTo>
                  <a:lnTo>
                    <a:pt x="1334" y="343"/>
                  </a:lnTo>
                  <a:lnTo>
                    <a:pt x="1333" y="343"/>
                  </a:lnTo>
                  <a:lnTo>
                    <a:pt x="1331" y="343"/>
                  </a:lnTo>
                  <a:lnTo>
                    <a:pt x="1329" y="342"/>
                  </a:lnTo>
                  <a:lnTo>
                    <a:pt x="1328" y="341"/>
                  </a:lnTo>
                  <a:lnTo>
                    <a:pt x="1326" y="341"/>
                  </a:lnTo>
                  <a:lnTo>
                    <a:pt x="1318" y="340"/>
                  </a:lnTo>
                  <a:lnTo>
                    <a:pt x="1311" y="335"/>
                  </a:lnTo>
                  <a:lnTo>
                    <a:pt x="1305" y="334"/>
                  </a:lnTo>
                  <a:lnTo>
                    <a:pt x="1301" y="332"/>
                  </a:lnTo>
                  <a:lnTo>
                    <a:pt x="1298" y="330"/>
                  </a:lnTo>
                  <a:lnTo>
                    <a:pt x="1289" y="329"/>
                  </a:lnTo>
                  <a:lnTo>
                    <a:pt x="1281" y="328"/>
                  </a:lnTo>
                  <a:lnTo>
                    <a:pt x="1277" y="328"/>
                  </a:lnTo>
                  <a:lnTo>
                    <a:pt x="1275" y="328"/>
                  </a:lnTo>
                  <a:lnTo>
                    <a:pt x="1272" y="328"/>
                  </a:lnTo>
                  <a:lnTo>
                    <a:pt x="1259" y="319"/>
                  </a:lnTo>
                  <a:lnTo>
                    <a:pt x="1256" y="316"/>
                  </a:lnTo>
                  <a:lnTo>
                    <a:pt x="1257" y="314"/>
                  </a:lnTo>
                  <a:lnTo>
                    <a:pt x="1257" y="312"/>
                  </a:lnTo>
                  <a:lnTo>
                    <a:pt x="1263" y="312"/>
                  </a:lnTo>
                  <a:lnTo>
                    <a:pt x="1259" y="311"/>
                  </a:lnTo>
                  <a:lnTo>
                    <a:pt x="1257" y="311"/>
                  </a:lnTo>
                  <a:lnTo>
                    <a:pt x="1254" y="313"/>
                  </a:lnTo>
                  <a:lnTo>
                    <a:pt x="1252" y="313"/>
                  </a:lnTo>
                  <a:lnTo>
                    <a:pt x="1249" y="312"/>
                  </a:lnTo>
                  <a:lnTo>
                    <a:pt x="1247" y="310"/>
                  </a:lnTo>
                  <a:lnTo>
                    <a:pt x="1243" y="312"/>
                  </a:lnTo>
                  <a:lnTo>
                    <a:pt x="1241" y="310"/>
                  </a:lnTo>
                  <a:lnTo>
                    <a:pt x="1240" y="308"/>
                  </a:lnTo>
                  <a:lnTo>
                    <a:pt x="1239" y="307"/>
                  </a:lnTo>
                  <a:lnTo>
                    <a:pt x="1238" y="307"/>
                  </a:lnTo>
                  <a:lnTo>
                    <a:pt x="1236" y="308"/>
                  </a:lnTo>
                  <a:lnTo>
                    <a:pt x="1233" y="308"/>
                  </a:lnTo>
                  <a:lnTo>
                    <a:pt x="1232" y="306"/>
                  </a:lnTo>
                  <a:lnTo>
                    <a:pt x="1232" y="305"/>
                  </a:lnTo>
                  <a:lnTo>
                    <a:pt x="1230" y="303"/>
                  </a:lnTo>
                  <a:lnTo>
                    <a:pt x="1229" y="302"/>
                  </a:lnTo>
                  <a:lnTo>
                    <a:pt x="1225" y="300"/>
                  </a:lnTo>
                  <a:lnTo>
                    <a:pt x="1224" y="297"/>
                  </a:lnTo>
                  <a:lnTo>
                    <a:pt x="1224" y="291"/>
                  </a:lnTo>
                  <a:lnTo>
                    <a:pt x="1225" y="289"/>
                  </a:lnTo>
                  <a:lnTo>
                    <a:pt x="1227" y="287"/>
                  </a:lnTo>
                  <a:lnTo>
                    <a:pt x="1230" y="283"/>
                  </a:lnTo>
                  <a:lnTo>
                    <a:pt x="1227" y="283"/>
                  </a:lnTo>
                  <a:lnTo>
                    <a:pt x="1225" y="284"/>
                  </a:lnTo>
                  <a:lnTo>
                    <a:pt x="1224" y="286"/>
                  </a:lnTo>
                  <a:lnTo>
                    <a:pt x="1224" y="288"/>
                  </a:lnTo>
                  <a:lnTo>
                    <a:pt x="1224" y="293"/>
                  </a:lnTo>
                  <a:lnTo>
                    <a:pt x="1222" y="295"/>
                  </a:lnTo>
                  <a:lnTo>
                    <a:pt x="1219" y="295"/>
                  </a:lnTo>
                  <a:lnTo>
                    <a:pt x="1220" y="298"/>
                  </a:lnTo>
                  <a:lnTo>
                    <a:pt x="1219" y="301"/>
                  </a:lnTo>
                  <a:lnTo>
                    <a:pt x="1216" y="305"/>
                  </a:lnTo>
                  <a:lnTo>
                    <a:pt x="1216" y="307"/>
                  </a:lnTo>
                  <a:lnTo>
                    <a:pt x="1216" y="308"/>
                  </a:lnTo>
                  <a:lnTo>
                    <a:pt x="1216" y="310"/>
                  </a:lnTo>
                  <a:lnTo>
                    <a:pt x="1211" y="315"/>
                  </a:lnTo>
                  <a:lnTo>
                    <a:pt x="1209" y="316"/>
                  </a:lnTo>
                  <a:lnTo>
                    <a:pt x="1205" y="316"/>
                  </a:lnTo>
                  <a:lnTo>
                    <a:pt x="1202" y="317"/>
                  </a:lnTo>
                  <a:lnTo>
                    <a:pt x="1200" y="315"/>
                  </a:lnTo>
                  <a:lnTo>
                    <a:pt x="1199" y="313"/>
                  </a:lnTo>
                  <a:lnTo>
                    <a:pt x="1197" y="312"/>
                  </a:lnTo>
                  <a:lnTo>
                    <a:pt x="1196" y="308"/>
                  </a:lnTo>
                  <a:lnTo>
                    <a:pt x="1195" y="304"/>
                  </a:lnTo>
                  <a:lnTo>
                    <a:pt x="1199" y="299"/>
                  </a:lnTo>
                  <a:lnTo>
                    <a:pt x="1197" y="295"/>
                  </a:lnTo>
                  <a:lnTo>
                    <a:pt x="1195" y="291"/>
                  </a:lnTo>
                  <a:lnTo>
                    <a:pt x="1188" y="286"/>
                  </a:lnTo>
                  <a:lnTo>
                    <a:pt x="1182" y="281"/>
                  </a:lnTo>
                  <a:lnTo>
                    <a:pt x="1179" y="280"/>
                  </a:lnTo>
                  <a:lnTo>
                    <a:pt x="1174" y="280"/>
                  </a:lnTo>
                  <a:lnTo>
                    <a:pt x="1172" y="279"/>
                  </a:lnTo>
                  <a:lnTo>
                    <a:pt x="1171" y="277"/>
                  </a:lnTo>
                  <a:lnTo>
                    <a:pt x="1170" y="275"/>
                  </a:lnTo>
                  <a:lnTo>
                    <a:pt x="1173" y="274"/>
                  </a:lnTo>
                  <a:lnTo>
                    <a:pt x="1178" y="272"/>
                  </a:lnTo>
                  <a:lnTo>
                    <a:pt x="1181" y="272"/>
                  </a:lnTo>
                  <a:lnTo>
                    <a:pt x="1190" y="273"/>
                  </a:lnTo>
                  <a:lnTo>
                    <a:pt x="1192" y="274"/>
                  </a:lnTo>
                  <a:lnTo>
                    <a:pt x="1194" y="275"/>
                  </a:lnTo>
                  <a:lnTo>
                    <a:pt x="1199" y="271"/>
                  </a:lnTo>
                  <a:lnTo>
                    <a:pt x="1203" y="266"/>
                  </a:lnTo>
                  <a:lnTo>
                    <a:pt x="1207" y="265"/>
                  </a:lnTo>
                  <a:lnTo>
                    <a:pt x="1209" y="264"/>
                  </a:lnTo>
                  <a:lnTo>
                    <a:pt x="1211" y="265"/>
                  </a:lnTo>
                  <a:lnTo>
                    <a:pt x="1216" y="266"/>
                  </a:lnTo>
                  <a:lnTo>
                    <a:pt x="1219" y="267"/>
                  </a:lnTo>
                  <a:lnTo>
                    <a:pt x="1222" y="267"/>
                  </a:lnTo>
                  <a:lnTo>
                    <a:pt x="1224" y="269"/>
                  </a:lnTo>
                  <a:lnTo>
                    <a:pt x="1225" y="270"/>
                  </a:lnTo>
                  <a:lnTo>
                    <a:pt x="1225" y="267"/>
                  </a:lnTo>
                  <a:lnTo>
                    <a:pt x="1227" y="265"/>
                  </a:lnTo>
                  <a:lnTo>
                    <a:pt x="1229" y="263"/>
                  </a:lnTo>
                  <a:lnTo>
                    <a:pt x="1230" y="263"/>
                  </a:lnTo>
                  <a:lnTo>
                    <a:pt x="1232" y="263"/>
                  </a:lnTo>
                  <a:lnTo>
                    <a:pt x="1231" y="260"/>
                  </a:lnTo>
                  <a:lnTo>
                    <a:pt x="1228" y="260"/>
                  </a:lnTo>
                  <a:lnTo>
                    <a:pt x="1230" y="257"/>
                  </a:lnTo>
                  <a:lnTo>
                    <a:pt x="1232" y="256"/>
                  </a:lnTo>
                  <a:lnTo>
                    <a:pt x="1232" y="255"/>
                  </a:lnTo>
                  <a:lnTo>
                    <a:pt x="1232" y="254"/>
                  </a:lnTo>
                  <a:lnTo>
                    <a:pt x="1225" y="256"/>
                  </a:lnTo>
                  <a:lnTo>
                    <a:pt x="1218" y="257"/>
                  </a:lnTo>
                  <a:lnTo>
                    <a:pt x="1214" y="257"/>
                  </a:lnTo>
                  <a:lnTo>
                    <a:pt x="1209" y="257"/>
                  </a:lnTo>
                  <a:lnTo>
                    <a:pt x="1202" y="259"/>
                  </a:lnTo>
                  <a:lnTo>
                    <a:pt x="1199" y="258"/>
                  </a:lnTo>
                  <a:lnTo>
                    <a:pt x="1191" y="258"/>
                  </a:lnTo>
                  <a:lnTo>
                    <a:pt x="1187" y="257"/>
                  </a:lnTo>
                  <a:lnTo>
                    <a:pt x="1184" y="258"/>
                  </a:lnTo>
                  <a:lnTo>
                    <a:pt x="1181" y="258"/>
                  </a:lnTo>
                  <a:lnTo>
                    <a:pt x="1177" y="256"/>
                  </a:lnTo>
                  <a:lnTo>
                    <a:pt x="1175" y="253"/>
                  </a:lnTo>
                  <a:lnTo>
                    <a:pt x="1174" y="251"/>
                  </a:lnTo>
                  <a:lnTo>
                    <a:pt x="1172" y="250"/>
                  </a:lnTo>
                  <a:lnTo>
                    <a:pt x="1171" y="248"/>
                  </a:lnTo>
                  <a:lnTo>
                    <a:pt x="1169" y="241"/>
                  </a:lnTo>
                  <a:lnTo>
                    <a:pt x="1169" y="236"/>
                  </a:lnTo>
                  <a:lnTo>
                    <a:pt x="1166" y="236"/>
                  </a:lnTo>
                  <a:lnTo>
                    <a:pt x="1162" y="236"/>
                  </a:lnTo>
                  <a:lnTo>
                    <a:pt x="1149" y="231"/>
                  </a:lnTo>
                  <a:lnTo>
                    <a:pt x="1147" y="232"/>
                  </a:lnTo>
                  <a:lnTo>
                    <a:pt x="1145" y="233"/>
                  </a:lnTo>
                  <a:lnTo>
                    <a:pt x="1143" y="233"/>
                  </a:lnTo>
                  <a:lnTo>
                    <a:pt x="1140" y="233"/>
                  </a:lnTo>
                  <a:lnTo>
                    <a:pt x="1139" y="232"/>
                  </a:lnTo>
                  <a:lnTo>
                    <a:pt x="1139" y="231"/>
                  </a:lnTo>
                  <a:lnTo>
                    <a:pt x="1140" y="227"/>
                  </a:lnTo>
                  <a:lnTo>
                    <a:pt x="1142" y="226"/>
                  </a:lnTo>
                  <a:lnTo>
                    <a:pt x="1144" y="225"/>
                  </a:lnTo>
                  <a:lnTo>
                    <a:pt x="1145" y="224"/>
                  </a:lnTo>
                  <a:lnTo>
                    <a:pt x="1147" y="219"/>
                  </a:lnTo>
                  <a:lnTo>
                    <a:pt x="1147" y="217"/>
                  </a:lnTo>
                  <a:lnTo>
                    <a:pt x="1147" y="215"/>
                  </a:lnTo>
                  <a:lnTo>
                    <a:pt x="1147" y="214"/>
                  </a:lnTo>
                  <a:lnTo>
                    <a:pt x="1149" y="213"/>
                  </a:lnTo>
                  <a:lnTo>
                    <a:pt x="1154" y="211"/>
                  </a:lnTo>
                  <a:lnTo>
                    <a:pt x="1164" y="209"/>
                  </a:lnTo>
                  <a:lnTo>
                    <a:pt x="1167" y="208"/>
                  </a:lnTo>
                  <a:lnTo>
                    <a:pt x="1170" y="205"/>
                  </a:lnTo>
                  <a:lnTo>
                    <a:pt x="1172" y="204"/>
                  </a:lnTo>
                  <a:lnTo>
                    <a:pt x="1174" y="202"/>
                  </a:lnTo>
                  <a:lnTo>
                    <a:pt x="1175" y="202"/>
                  </a:lnTo>
                  <a:lnTo>
                    <a:pt x="1183" y="198"/>
                  </a:lnTo>
                  <a:lnTo>
                    <a:pt x="1187" y="198"/>
                  </a:lnTo>
                  <a:lnTo>
                    <a:pt x="1191" y="198"/>
                  </a:lnTo>
                  <a:lnTo>
                    <a:pt x="1198" y="200"/>
                  </a:lnTo>
                  <a:lnTo>
                    <a:pt x="1205" y="203"/>
                  </a:lnTo>
                  <a:lnTo>
                    <a:pt x="1212" y="207"/>
                  </a:lnTo>
                  <a:lnTo>
                    <a:pt x="1218" y="210"/>
                  </a:lnTo>
                  <a:close/>
                  <a:moveTo>
                    <a:pt x="848" y="200"/>
                  </a:moveTo>
                  <a:lnTo>
                    <a:pt x="849" y="201"/>
                  </a:lnTo>
                  <a:lnTo>
                    <a:pt x="849" y="203"/>
                  </a:lnTo>
                  <a:lnTo>
                    <a:pt x="847" y="202"/>
                  </a:lnTo>
                  <a:lnTo>
                    <a:pt x="845" y="202"/>
                  </a:lnTo>
                  <a:lnTo>
                    <a:pt x="843" y="203"/>
                  </a:lnTo>
                  <a:lnTo>
                    <a:pt x="842" y="203"/>
                  </a:lnTo>
                  <a:lnTo>
                    <a:pt x="841" y="203"/>
                  </a:lnTo>
                  <a:lnTo>
                    <a:pt x="842" y="202"/>
                  </a:lnTo>
                  <a:lnTo>
                    <a:pt x="845" y="200"/>
                  </a:lnTo>
                  <a:lnTo>
                    <a:pt x="846" y="200"/>
                  </a:lnTo>
                  <a:lnTo>
                    <a:pt x="848" y="200"/>
                  </a:lnTo>
                  <a:close/>
                  <a:moveTo>
                    <a:pt x="1127" y="203"/>
                  </a:moveTo>
                  <a:lnTo>
                    <a:pt x="1125" y="203"/>
                  </a:lnTo>
                  <a:lnTo>
                    <a:pt x="1122" y="202"/>
                  </a:lnTo>
                  <a:lnTo>
                    <a:pt x="1124" y="201"/>
                  </a:lnTo>
                  <a:lnTo>
                    <a:pt x="1125" y="201"/>
                  </a:lnTo>
                  <a:lnTo>
                    <a:pt x="1127" y="200"/>
                  </a:lnTo>
                  <a:lnTo>
                    <a:pt x="1127" y="200"/>
                  </a:lnTo>
                  <a:lnTo>
                    <a:pt x="1128" y="201"/>
                  </a:lnTo>
                  <a:lnTo>
                    <a:pt x="1129" y="202"/>
                  </a:lnTo>
                  <a:lnTo>
                    <a:pt x="1127" y="203"/>
                  </a:lnTo>
                  <a:close/>
                  <a:moveTo>
                    <a:pt x="1021" y="211"/>
                  </a:moveTo>
                  <a:lnTo>
                    <a:pt x="1021" y="212"/>
                  </a:lnTo>
                  <a:lnTo>
                    <a:pt x="1018" y="211"/>
                  </a:lnTo>
                  <a:lnTo>
                    <a:pt x="1016" y="211"/>
                  </a:lnTo>
                  <a:lnTo>
                    <a:pt x="1018" y="206"/>
                  </a:lnTo>
                  <a:lnTo>
                    <a:pt x="1020" y="206"/>
                  </a:lnTo>
                  <a:lnTo>
                    <a:pt x="1021" y="211"/>
                  </a:lnTo>
                  <a:close/>
                  <a:moveTo>
                    <a:pt x="1279" y="208"/>
                  </a:moveTo>
                  <a:lnTo>
                    <a:pt x="1285" y="209"/>
                  </a:lnTo>
                  <a:lnTo>
                    <a:pt x="1288" y="209"/>
                  </a:lnTo>
                  <a:lnTo>
                    <a:pt x="1290" y="210"/>
                  </a:lnTo>
                  <a:lnTo>
                    <a:pt x="1293" y="209"/>
                  </a:lnTo>
                  <a:lnTo>
                    <a:pt x="1295" y="210"/>
                  </a:lnTo>
                  <a:lnTo>
                    <a:pt x="1300" y="214"/>
                  </a:lnTo>
                  <a:lnTo>
                    <a:pt x="1303" y="218"/>
                  </a:lnTo>
                  <a:lnTo>
                    <a:pt x="1307" y="220"/>
                  </a:lnTo>
                  <a:lnTo>
                    <a:pt x="1310" y="221"/>
                  </a:lnTo>
                  <a:lnTo>
                    <a:pt x="1308" y="224"/>
                  </a:lnTo>
                  <a:lnTo>
                    <a:pt x="1303" y="225"/>
                  </a:lnTo>
                  <a:lnTo>
                    <a:pt x="1302" y="225"/>
                  </a:lnTo>
                  <a:lnTo>
                    <a:pt x="1298" y="224"/>
                  </a:lnTo>
                  <a:lnTo>
                    <a:pt x="1295" y="224"/>
                  </a:lnTo>
                  <a:lnTo>
                    <a:pt x="1293" y="222"/>
                  </a:lnTo>
                  <a:lnTo>
                    <a:pt x="1293" y="219"/>
                  </a:lnTo>
                  <a:lnTo>
                    <a:pt x="1290" y="213"/>
                  </a:lnTo>
                  <a:lnTo>
                    <a:pt x="1287" y="215"/>
                  </a:lnTo>
                  <a:lnTo>
                    <a:pt x="1283" y="212"/>
                  </a:lnTo>
                  <a:lnTo>
                    <a:pt x="1282" y="212"/>
                  </a:lnTo>
                  <a:lnTo>
                    <a:pt x="1282" y="212"/>
                  </a:lnTo>
                  <a:lnTo>
                    <a:pt x="1280" y="211"/>
                  </a:lnTo>
                  <a:lnTo>
                    <a:pt x="1279" y="209"/>
                  </a:lnTo>
                  <a:lnTo>
                    <a:pt x="1279" y="208"/>
                  </a:lnTo>
                  <a:close/>
                  <a:moveTo>
                    <a:pt x="1136" y="211"/>
                  </a:moveTo>
                  <a:lnTo>
                    <a:pt x="1135" y="213"/>
                  </a:lnTo>
                  <a:lnTo>
                    <a:pt x="1134" y="214"/>
                  </a:lnTo>
                  <a:lnTo>
                    <a:pt x="1120" y="216"/>
                  </a:lnTo>
                  <a:lnTo>
                    <a:pt x="1121" y="215"/>
                  </a:lnTo>
                  <a:lnTo>
                    <a:pt x="1122" y="214"/>
                  </a:lnTo>
                  <a:lnTo>
                    <a:pt x="1123" y="213"/>
                  </a:lnTo>
                  <a:lnTo>
                    <a:pt x="1124" y="213"/>
                  </a:lnTo>
                  <a:lnTo>
                    <a:pt x="1125" y="213"/>
                  </a:lnTo>
                  <a:lnTo>
                    <a:pt x="1125" y="213"/>
                  </a:lnTo>
                  <a:lnTo>
                    <a:pt x="1126" y="213"/>
                  </a:lnTo>
                  <a:lnTo>
                    <a:pt x="1128" y="213"/>
                  </a:lnTo>
                  <a:lnTo>
                    <a:pt x="1130" y="213"/>
                  </a:lnTo>
                  <a:lnTo>
                    <a:pt x="1133" y="213"/>
                  </a:lnTo>
                  <a:lnTo>
                    <a:pt x="1133" y="211"/>
                  </a:lnTo>
                  <a:lnTo>
                    <a:pt x="1136" y="211"/>
                  </a:lnTo>
                  <a:close/>
                  <a:moveTo>
                    <a:pt x="1139" y="228"/>
                  </a:moveTo>
                  <a:lnTo>
                    <a:pt x="1138" y="229"/>
                  </a:lnTo>
                  <a:lnTo>
                    <a:pt x="1134" y="228"/>
                  </a:lnTo>
                  <a:lnTo>
                    <a:pt x="1132" y="226"/>
                  </a:lnTo>
                  <a:lnTo>
                    <a:pt x="1131" y="224"/>
                  </a:lnTo>
                  <a:lnTo>
                    <a:pt x="1130" y="221"/>
                  </a:lnTo>
                  <a:lnTo>
                    <a:pt x="1129" y="220"/>
                  </a:lnTo>
                  <a:lnTo>
                    <a:pt x="1128" y="218"/>
                  </a:lnTo>
                  <a:lnTo>
                    <a:pt x="1129" y="217"/>
                  </a:lnTo>
                  <a:lnTo>
                    <a:pt x="1136" y="215"/>
                  </a:lnTo>
                  <a:lnTo>
                    <a:pt x="1137" y="215"/>
                  </a:lnTo>
                  <a:lnTo>
                    <a:pt x="1140" y="215"/>
                  </a:lnTo>
                  <a:lnTo>
                    <a:pt x="1141" y="217"/>
                  </a:lnTo>
                  <a:lnTo>
                    <a:pt x="1140" y="224"/>
                  </a:lnTo>
                  <a:lnTo>
                    <a:pt x="1139" y="228"/>
                  </a:lnTo>
                  <a:close/>
                  <a:moveTo>
                    <a:pt x="126" y="243"/>
                  </a:moveTo>
                  <a:lnTo>
                    <a:pt x="123" y="243"/>
                  </a:lnTo>
                  <a:lnTo>
                    <a:pt x="117" y="239"/>
                  </a:lnTo>
                  <a:lnTo>
                    <a:pt x="115" y="238"/>
                  </a:lnTo>
                  <a:lnTo>
                    <a:pt x="115" y="236"/>
                  </a:lnTo>
                  <a:lnTo>
                    <a:pt x="109" y="226"/>
                  </a:lnTo>
                  <a:lnTo>
                    <a:pt x="108" y="225"/>
                  </a:lnTo>
                  <a:lnTo>
                    <a:pt x="111" y="217"/>
                  </a:lnTo>
                  <a:lnTo>
                    <a:pt x="117" y="215"/>
                  </a:lnTo>
                  <a:lnTo>
                    <a:pt x="119" y="217"/>
                  </a:lnTo>
                  <a:lnTo>
                    <a:pt x="119" y="220"/>
                  </a:lnTo>
                  <a:lnTo>
                    <a:pt x="123" y="226"/>
                  </a:lnTo>
                  <a:lnTo>
                    <a:pt x="124" y="229"/>
                  </a:lnTo>
                  <a:lnTo>
                    <a:pt x="125" y="231"/>
                  </a:lnTo>
                  <a:lnTo>
                    <a:pt x="126" y="231"/>
                  </a:lnTo>
                  <a:lnTo>
                    <a:pt x="125" y="233"/>
                  </a:lnTo>
                  <a:lnTo>
                    <a:pt x="128" y="236"/>
                  </a:lnTo>
                  <a:lnTo>
                    <a:pt x="129" y="238"/>
                  </a:lnTo>
                  <a:lnTo>
                    <a:pt x="130" y="242"/>
                  </a:lnTo>
                  <a:lnTo>
                    <a:pt x="126" y="243"/>
                  </a:lnTo>
                  <a:close/>
                  <a:moveTo>
                    <a:pt x="1265" y="222"/>
                  </a:moveTo>
                  <a:lnTo>
                    <a:pt x="1264" y="223"/>
                  </a:lnTo>
                  <a:lnTo>
                    <a:pt x="1262" y="222"/>
                  </a:lnTo>
                  <a:lnTo>
                    <a:pt x="1260" y="220"/>
                  </a:lnTo>
                  <a:lnTo>
                    <a:pt x="1261" y="218"/>
                  </a:lnTo>
                  <a:lnTo>
                    <a:pt x="1263" y="216"/>
                  </a:lnTo>
                  <a:lnTo>
                    <a:pt x="1265" y="218"/>
                  </a:lnTo>
                  <a:lnTo>
                    <a:pt x="1265" y="219"/>
                  </a:lnTo>
                  <a:lnTo>
                    <a:pt x="1266" y="219"/>
                  </a:lnTo>
                  <a:lnTo>
                    <a:pt x="1265" y="222"/>
                  </a:lnTo>
                  <a:close/>
                  <a:moveTo>
                    <a:pt x="461" y="224"/>
                  </a:moveTo>
                  <a:lnTo>
                    <a:pt x="455" y="227"/>
                  </a:lnTo>
                  <a:lnTo>
                    <a:pt x="453" y="227"/>
                  </a:lnTo>
                  <a:lnTo>
                    <a:pt x="452" y="226"/>
                  </a:lnTo>
                  <a:lnTo>
                    <a:pt x="452" y="220"/>
                  </a:lnTo>
                  <a:lnTo>
                    <a:pt x="454" y="218"/>
                  </a:lnTo>
                  <a:lnTo>
                    <a:pt x="458" y="218"/>
                  </a:lnTo>
                  <a:lnTo>
                    <a:pt x="461" y="219"/>
                  </a:lnTo>
                  <a:lnTo>
                    <a:pt x="462" y="220"/>
                  </a:lnTo>
                  <a:lnTo>
                    <a:pt x="463" y="221"/>
                  </a:lnTo>
                  <a:lnTo>
                    <a:pt x="462" y="223"/>
                  </a:lnTo>
                  <a:lnTo>
                    <a:pt x="461" y="224"/>
                  </a:lnTo>
                  <a:close/>
                  <a:moveTo>
                    <a:pt x="891" y="224"/>
                  </a:moveTo>
                  <a:lnTo>
                    <a:pt x="892" y="226"/>
                  </a:lnTo>
                  <a:lnTo>
                    <a:pt x="891" y="228"/>
                  </a:lnTo>
                  <a:lnTo>
                    <a:pt x="892" y="231"/>
                  </a:lnTo>
                  <a:lnTo>
                    <a:pt x="895" y="226"/>
                  </a:lnTo>
                  <a:lnTo>
                    <a:pt x="898" y="226"/>
                  </a:lnTo>
                  <a:lnTo>
                    <a:pt x="899" y="226"/>
                  </a:lnTo>
                  <a:lnTo>
                    <a:pt x="901" y="228"/>
                  </a:lnTo>
                  <a:lnTo>
                    <a:pt x="901" y="229"/>
                  </a:lnTo>
                  <a:lnTo>
                    <a:pt x="901" y="233"/>
                  </a:lnTo>
                  <a:lnTo>
                    <a:pt x="898" y="235"/>
                  </a:lnTo>
                  <a:lnTo>
                    <a:pt x="896" y="235"/>
                  </a:lnTo>
                  <a:lnTo>
                    <a:pt x="895" y="233"/>
                  </a:lnTo>
                  <a:lnTo>
                    <a:pt x="893" y="232"/>
                  </a:lnTo>
                  <a:lnTo>
                    <a:pt x="892" y="237"/>
                  </a:lnTo>
                  <a:lnTo>
                    <a:pt x="891" y="238"/>
                  </a:lnTo>
                  <a:lnTo>
                    <a:pt x="890" y="238"/>
                  </a:lnTo>
                  <a:lnTo>
                    <a:pt x="888" y="237"/>
                  </a:lnTo>
                  <a:lnTo>
                    <a:pt x="888" y="236"/>
                  </a:lnTo>
                  <a:lnTo>
                    <a:pt x="891" y="234"/>
                  </a:lnTo>
                  <a:lnTo>
                    <a:pt x="889" y="228"/>
                  </a:lnTo>
                  <a:lnTo>
                    <a:pt x="887" y="229"/>
                  </a:lnTo>
                  <a:lnTo>
                    <a:pt x="884" y="235"/>
                  </a:lnTo>
                  <a:lnTo>
                    <a:pt x="881" y="237"/>
                  </a:lnTo>
                  <a:lnTo>
                    <a:pt x="880" y="236"/>
                  </a:lnTo>
                  <a:lnTo>
                    <a:pt x="878" y="232"/>
                  </a:lnTo>
                  <a:lnTo>
                    <a:pt x="879" y="227"/>
                  </a:lnTo>
                  <a:lnTo>
                    <a:pt x="881" y="224"/>
                  </a:lnTo>
                  <a:lnTo>
                    <a:pt x="884" y="224"/>
                  </a:lnTo>
                  <a:lnTo>
                    <a:pt x="889" y="224"/>
                  </a:lnTo>
                  <a:lnTo>
                    <a:pt x="891" y="224"/>
                  </a:lnTo>
                  <a:close/>
                  <a:moveTo>
                    <a:pt x="1048" y="239"/>
                  </a:moveTo>
                  <a:lnTo>
                    <a:pt x="1046" y="241"/>
                  </a:lnTo>
                  <a:lnTo>
                    <a:pt x="1046" y="241"/>
                  </a:lnTo>
                  <a:lnTo>
                    <a:pt x="1041" y="240"/>
                  </a:lnTo>
                  <a:lnTo>
                    <a:pt x="1035" y="240"/>
                  </a:lnTo>
                  <a:lnTo>
                    <a:pt x="1030" y="241"/>
                  </a:lnTo>
                  <a:lnTo>
                    <a:pt x="1026" y="241"/>
                  </a:lnTo>
                  <a:lnTo>
                    <a:pt x="1024" y="239"/>
                  </a:lnTo>
                  <a:lnTo>
                    <a:pt x="1024" y="237"/>
                  </a:lnTo>
                  <a:lnTo>
                    <a:pt x="1026" y="233"/>
                  </a:lnTo>
                  <a:lnTo>
                    <a:pt x="1030" y="230"/>
                  </a:lnTo>
                  <a:lnTo>
                    <a:pt x="1032" y="229"/>
                  </a:lnTo>
                  <a:lnTo>
                    <a:pt x="1035" y="230"/>
                  </a:lnTo>
                  <a:lnTo>
                    <a:pt x="1040" y="232"/>
                  </a:lnTo>
                  <a:lnTo>
                    <a:pt x="1045" y="235"/>
                  </a:lnTo>
                  <a:lnTo>
                    <a:pt x="1048" y="238"/>
                  </a:lnTo>
                  <a:lnTo>
                    <a:pt x="1048" y="239"/>
                  </a:lnTo>
                  <a:close/>
                  <a:moveTo>
                    <a:pt x="903" y="241"/>
                  </a:moveTo>
                  <a:lnTo>
                    <a:pt x="901" y="241"/>
                  </a:lnTo>
                  <a:lnTo>
                    <a:pt x="899" y="240"/>
                  </a:lnTo>
                  <a:lnTo>
                    <a:pt x="899" y="235"/>
                  </a:lnTo>
                  <a:lnTo>
                    <a:pt x="901" y="235"/>
                  </a:lnTo>
                  <a:lnTo>
                    <a:pt x="902" y="235"/>
                  </a:lnTo>
                  <a:lnTo>
                    <a:pt x="902" y="236"/>
                  </a:lnTo>
                  <a:lnTo>
                    <a:pt x="903" y="237"/>
                  </a:lnTo>
                  <a:lnTo>
                    <a:pt x="904" y="238"/>
                  </a:lnTo>
                  <a:lnTo>
                    <a:pt x="903" y="241"/>
                  </a:lnTo>
                  <a:close/>
                  <a:moveTo>
                    <a:pt x="344" y="239"/>
                  </a:moveTo>
                  <a:lnTo>
                    <a:pt x="346" y="242"/>
                  </a:lnTo>
                  <a:lnTo>
                    <a:pt x="347" y="244"/>
                  </a:lnTo>
                  <a:lnTo>
                    <a:pt x="348" y="246"/>
                  </a:lnTo>
                  <a:lnTo>
                    <a:pt x="350" y="256"/>
                  </a:lnTo>
                  <a:lnTo>
                    <a:pt x="355" y="265"/>
                  </a:lnTo>
                  <a:lnTo>
                    <a:pt x="369" y="268"/>
                  </a:lnTo>
                  <a:lnTo>
                    <a:pt x="367" y="269"/>
                  </a:lnTo>
                  <a:lnTo>
                    <a:pt x="366" y="271"/>
                  </a:lnTo>
                  <a:lnTo>
                    <a:pt x="364" y="272"/>
                  </a:lnTo>
                  <a:lnTo>
                    <a:pt x="363" y="278"/>
                  </a:lnTo>
                  <a:lnTo>
                    <a:pt x="363" y="280"/>
                  </a:lnTo>
                  <a:lnTo>
                    <a:pt x="364" y="282"/>
                  </a:lnTo>
                  <a:lnTo>
                    <a:pt x="364" y="284"/>
                  </a:lnTo>
                  <a:lnTo>
                    <a:pt x="363" y="284"/>
                  </a:lnTo>
                  <a:lnTo>
                    <a:pt x="360" y="283"/>
                  </a:lnTo>
                  <a:lnTo>
                    <a:pt x="359" y="283"/>
                  </a:lnTo>
                  <a:lnTo>
                    <a:pt x="357" y="282"/>
                  </a:lnTo>
                  <a:lnTo>
                    <a:pt x="356" y="281"/>
                  </a:lnTo>
                  <a:lnTo>
                    <a:pt x="354" y="280"/>
                  </a:lnTo>
                  <a:lnTo>
                    <a:pt x="351" y="278"/>
                  </a:lnTo>
                  <a:lnTo>
                    <a:pt x="347" y="277"/>
                  </a:lnTo>
                  <a:lnTo>
                    <a:pt x="343" y="276"/>
                  </a:lnTo>
                  <a:lnTo>
                    <a:pt x="341" y="274"/>
                  </a:lnTo>
                  <a:lnTo>
                    <a:pt x="340" y="271"/>
                  </a:lnTo>
                  <a:lnTo>
                    <a:pt x="341" y="266"/>
                  </a:lnTo>
                  <a:lnTo>
                    <a:pt x="340" y="265"/>
                  </a:lnTo>
                  <a:lnTo>
                    <a:pt x="339" y="263"/>
                  </a:lnTo>
                  <a:lnTo>
                    <a:pt x="337" y="260"/>
                  </a:lnTo>
                  <a:lnTo>
                    <a:pt x="336" y="256"/>
                  </a:lnTo>
                  <a:lnTo>
                    <a:pt x="333" y="254"/>
                  </a:lnTo>
                  <a:lnTo>
                    <a:pt x="330" y="254"/>
                  </a:lnTo>
                  <a:lnTo>
                    <a:pt x="329" y="253"/>
                  </a:lnTo>
                  <a:lnTo>
                    <a:pt x="322" y="254"/>
                  </a:lnTo>
                  <a:lnTo>
                    <a:pt x="320" y="254"/>
                  </a:lnTo>
                  <a:lnTo>
                    <a:pt x="319" y="253"/>
                  </a:lnTo>
                  <a:lnTo>
                    <a:pt x="316" y="252"/>
                  </a:lnTo>
                  <a:lnTo>
                    <a:pt x="316" y="249"/>
                  </a:lnTo>
                  <a:lnTo>
                    <a:pt x="317" y="247"/>
                  </a:lnTo>
                  <a:lnTo>
                    <a:pt x="321" y="245"/>
                  </a:lnTo>
                  <a:lnTo>
                    <a:pt x="323" y="244"/>
                  </a:lnTo>
                  <a:lnTo>
                    <a:pt x="323" y="242"/>
                  </a:lnTo>
                  <a:lnTo>
                    <a:pt x="323" y="241"/>
                  </a:lnTo>
                  <a:lnTo>
                    <a:pt x="323" y="239"/>
                  </a:lnTo>
                  <a:lnTo>
                    <a:pt x="324" y="238"/>
                  </a:lnTo>
                  <a:lnTo>
                    <a:pt x="326" y="236"/>
                  </a:lnTo>
                  <a:lnTo>
                    <a:pt x="330" y="235"/>
                  </a:lnTo>
                  <a:lnTo>
                    <a:pt x="331" y="238"/>
                  </a:lnTo>
                  <a:lnTo>
                    <a:pt x="332" y="240"/>
                  </a:lnTo>
                  <a:lnTo>
                    <a:pt x="333" y="242"/>
                  </a:lnTo>
                  <a:lnTo>
                    <a:pt x="335" y="239"/>
                  </a:lnTo>
                  <a:lnTo>
                    <a:pt x="334" y="235"/>
                  </a:lnTo>
                  <a:lnTo>
                    <a:pt x="337" y="235"/>
                  </a:lnTo>
                  <a:lnTo>
                    <a:pt x="340" y="235"/>
                  </a:lnTo>
                  <a:lnTo>
                    <a:pt x="342" y="236"/>
                  </a:lnTo>
                  <a:lnTo>
                    <a:pt x="344" y="237"/>
                  </a:lnTo>
                  <a:lnTo>
                    <a:pt x="344" y="239"/>
                  </a:lnTo>
                  <a:close/>
                  <a:moveTo>
                    <a:pt x="437" y="238"/>
                  </a:moveTo>
                  <a:lnTo>
                    <a:pt x="433" y="239"/>
                  </a:lnTo>
                  <a:lnTo>
                    <a:pt x="432" y="236"/>
                  </a:lnTo>
                  <a:lnTo>
                    <a:pt x="435" y="236"/>
                  </a:lnTo>
                  <a:lnTo>
                    <a:pt x="437" y="236"/>
                  </a:lnTo>
                  <a:lnTo>
                    <a:pt x="437" y="238"/>
                  </a:lnTo>
                  <a:close/>
                  <a:moveTo>
                    <a:pt x="1281" y="237"/>
                  </a:moveTo>
                  <a:lnTo>
                    <a:pt x="1294" y="239"/>
                  </a:lnTo>
                  <a:lnTo>
                    <a:pt x="1298" y="239"/>
                  </a:lnTo>
                  <a:lnTo>
                    <a:pt x="1305" y="239"/>
                  </a:lnTo>
                  <a:lnTo>
                    <a:pt x="1311" y="241"/>
                  </a:lnTo>
                  <a:lnTo>
                    <a:pt x="1321" y="242"/>
                  </a:lnTo>
                  <a:lnTo>
                    <a:pt x="1324" y="242"/>
                  </a:lnTo>
                  <a:lnTo>
                    <a:pt x="1327" y="244"/>
                  </a:lnTo>
                  <a:lnTo>
                    <a:pt x="1321" y="245"/>
                  </a:lnTo>
                  <a:lnTo>
                    <a:pt x="1318" y="246"/>
                  </a:lnTo>
                  <a:lnTo>
                    <a:pt x="1313" y="247"/>
                  </a:lnTo>
                  <a:lnTo>
                    <a:pt x="1309" y="246"/>
                  </a:lnTo>
                  <a:lnTo>
                    <a:pt x="1306" y="247"/>
                  </a:lnTo>
                  <a:lnTo>
                    <a:pt x="1305" y="245"/>
                  </a:lnTo>
                  <a:lnTo>
                    <a:pt x="1300" y="244"/>
                  </a:lnTo>
                  <a:lnTo>
                    <a:pt x="1294" y="242"/>
                  </a:lnTo>
                  <a:lnTo>
                    <a:pt x="1282" y="239"/>
                  </a:lnTo>
                  <a:lnTo>
                    <a:pt x="1281" y="238"/>
                  </a:lnTo>
                  <a:lnTo>
                    <a:pt x="1281" y="237"/>
                  </a:lnTo>
                  <a:close/>
                  <a:moveTo>
                    <a:pt x="947" y="241"/>
                  </a:moveTo>
                  <a:lnTo>
                    <a:pt x="950" y="242"/>
                  </a:lnTo>
                  <a:lnTo>
                    <a:pt x="951" y="242"/>
                  </a:lnTo>
                  <a:lnTo>
                    <a:pt x="952" y="241"/>
                  </a:lnTo>
                  <a:lnTo>
                    <a:pt x="953" y="241"/>
                  </a:lnTo>
                  <a:lnTo>
                    <a:pt x="954" y="241"/>
                  </a:lnTo>
                  <a:lnTo>
                    <a:pt x="954" y="243"/>
                  </a:lnTo>
                  <a:lnTo>
                    <a:pt x="956" y="243"/>
                  </a:lnTo>
                  <a:lnTo>
                    <a:pt x="958" y="244"/>
                  </a:lnTo>
                  <a:lnTo>
                    <a:pt x="958" y="244"/>
                  </a:lnTo>
                  <a:lnTo>
                    <a:pt x="958" y="246"/>
                  </a:lnTo>
                  <a:lnTo>
                    <a:pt x="952" y="247"/>
                  </a:lnTo>
                  <a:lnTo>
                    <a:pt x="948" y="248"/>
                  </a:lnTo>
                  <a:lnTo>
                    <a:pt x="943" y="247"/>
                  </a:lnTo>
                  <a:lnTo>
                    <a:pt x="936" y="249"/>
                  </a:lnTo>
                  <a:lnTo>
                    <a:pt x="933" y="250"/>
                  </a:lnTo>
                  <a:lnTo>
                    <a:pt x="930" y="250"/>
                  </a:lnTo>
                  <a:lnTo>
                    <a:pt x="926" y="245"/>
                  </a:lnTo>
                  <a:lnTo>
                    <a:pt x="928" y="240"/>
                  </a:lnTo>
                  <a:lnTo>
                    <a:pt x="930" y="239"/>
                  </a:lnTo>
                  <a:lnTo>
                    <a:pt x="931" y="239"/>
                  </a:lnTo>
                  <a:lnTo>
                    <a:pt x="938" y="239"/>
                  </a:lnTo>
                  <a:lnTo>
                    <a:pt x="947" y="241"/>
                  </a:lnTo>
                  <a:close/>
                  <a:moveTo>
                    <a:pt x="1118" y="240"/>
                  </a:moveTo>
                  <a:lnTo>
                    <a:pt x="1118" y="242"/>
                  </a:lnTo>
                  <a:lnTo>
                    <a:pt x="1121" y="244"/>
                  </a:lnTo>
                  <a:lnTo>
                    <a:pt x="1120" y="247"/>
                  </a:lnTo>
                  <a:lnTo>
                    <a:pt x="1119" y="247"/>
                  </a:lnTo>
                  <a:lnTo>
                    <a:pt x="1120" y="248"/>
                  </a:lnTo>
                  <a:lnTo>
                    <a:pt x="1120" y="249"/>
                  </a:lnTo>
                  <a:lnTo>
                    <a:pt x="1119" y="250"/>
                  </a:lnTo>
                  <a:lnTo>
                    <a:pt x="1118" y="249"/>
                  </a:lnTo>
                  <a:lnTo>
                    <a:pt x="1116" y="250"/>
                  </a:lnTo>
                  <a:lnTo>
                    <a:pt x="1115" y="252"/>
                  </a:lnTo>
                  <a:lnTo>
                    <a:pt x="1111" y="252"/>
                  </a:lnTo>
                  <a:lnTo>
                    <a:pt x="1110" y="251"/>
                  </a:lnTo>
                  <a:lnTo>
                    <a:pt x="1104" y="250"/>
                  </a:lnTo>
                  <a:lnTo>
                    <a:pt x="1099" y="247"/>
                  </a:lnTo>
                  <a:lnTo>
                    <a:pt x="1099" y="246"/>
                  </a:lnTo>
                  <a:lnTo>
                    <a:pt x="1107" y="242"/>
                  </a:lnTo>
                  <a:lnTo>
                    <a:pt x="1111" y="242"/>
                  </a:lnTo>
                  <a:lnTo>
                    <a:pt x="1114" y="242"/>
                  </a:lnTo>
                  <a:lnTo>
                    <a:pt x="1117" y="241"/>
                  </a:lnTo>
                  <a:lnTo>
                    <a:pt x="1118" y="240"/>
                  </a:lnTo>
                  <a:close/>
                  <a:moveTo>
                    <a:pt x="889" y="244"/>
                  </a:moveTo>
                  <a:lnTo>
                    <a:pt x="887" y="247"/>
                  </a:lnTo>
                  <a:lnTo>
                    <a:pt x="887" y="245"/>
                  </a:lnTo>
                  <a:lnTo>
                    <a:pt x="887" y="244"/>
                  </a:lnTo>
                  <a:lnTo>
                    <a:pt x="888" y="243"/>
                  </a:lnTo>
                  <a:lnTo>
                    <a:pt x="888" y="243"/>
                  </a:lnTo>
                  <a:lnTo>
                    <a:pt x="889" y="244"/>
                  </a:lnTo>
                  <a:close/>
                  <a:moveTo>
                    <a:pt x="980" y="244"/>
                  </a:moveTo>
                  <a:lnTo>
                    <a:pt x="990" y="244"/>
                  </a:lnTo>
                  <a:lnTo>
                    <a:pt x="989" y="245"/>
                  </a:lnTo>
                  <a:lnTo>
                    <a:pt x="978" y="247"/>
                  </a:lnTo>
                  <a:lnTo>
                    <a:pt x="975" y="247"/>
                  </a:lnTo>
                  <a:lnTo>
                    <a:pt x="963" y="248"/>
                  </a:lnTo>
                  <a:lnTo>
                    <a:pt x="962" y="248"/>
                  </a:lnTo>
                  <a:lnTo>
                    <a:pt x="961" y="246"/>
                  </a:lnTo>
                  <a:lnTo>
                    <a:pt x="960" y="245"/>
                  </a:lnTo>
                  <a:lnTo>
                    <a:pt x="962" y="244"/>
                  </a:lnTo>
                  <a:lnTo>
                    <a:pt x="964" y="244"/>
                  </a:lnTo>
                  <a:lnTo>
                    <a:pt x="971" y="244"/>
                  </a:lnTo>
                  <a:lnTo>
                    <a:pt x="980" y="244"/>
                  </a:lnTo>
                  <a:close/>
                  <a:moveTo>
                    <a:pt x="911" y="249"/>
                  </a:moveTo>
                  <a:lnTo>
                    <a:pt x="912" y="250"/>
                  </a:lnTo>
                  <a:lnTo>
                    <a:pt x="910" y="250"/>
                  </a:lnTo>
                  <a:lnTo>
                    <a:pt x="909" y="247"/>
                  </a:lnTo>
                  <a:lnTo>
                    <a:pt x="909" y="246"/>
                  </a:lnTo>
                  <a:lnTo>
                    <a:pt x="911" y="249"/>
                  </a:lnTo>
                  <a:close/>
                  <a:moveTo>
                    <a:pt x="982" y="265"/>
                  </a:moveTo>
                  <a:lnTo>
                    <a:pt x="981" y="265"/>
                  </a:lnTo>
                  <a:lnTo>
                    <a:pt x="979" y="263"/>
                  </a:lnTo>
                  <a:lnTo>
                    <a:pt x="978" y="258"/>
                  </a:lnTo>
                  <a:lnTo>
                    <a:pt x="977" y="257"/>
                  </a:lnTo>
                  <a:lnTo>
                    <a:pt x="975" y="252"/>
                  </a:lnTo>
                  <a:lnTo>
                    <a:pt x="976" y="251"/>
                  </a:lnTo>
                  <a:lnTo>
                    <a:pt x="977" y="249"/>
                  </a:lnTo>
                  <a:lnTo>
                    <a:pt x="978" y="249"/>
                  </a:lnTo>
                  <a:lnTo>
                    <a:pt x="980" y="250"/>
                  </a:lnTo>
                  <a:lnTo>
                    <a:pt x="979" y="255"/>
                  </a:lnTo>
                  <a:lnTo>
                    <a:pt x="982" y="261"/>
                  </a:lnTo>
                  <a:lnTo>
                    <a:pt x="982" y="265"/>
                  </a:lnTo>
                  <a:close/>
                  <a:moveTo>
                    <a:pt x="148" y="261"/>
                  </a:moveTo>
                  <a:lnTo>
                    <a:pt x="148" y="262"/>
                  </a:lnTo>
                  <a:lnTo>
                    <a:pt x="143" y="259"/>
                  </a:lnTo>
                  <a:lnTo>
                    <a:pt x="140" y="258"/>
                  </a:lnTo>
                  <a:lnTo>
                    <a:pt x="138" y="255"/>
                  </a:lnTo>
                  <a:lnTo>
                    <a:pt x="139" y="254"/>
                  </a:lnTo>
                  <a:lnTo>
                    <a:pt x="139" y="252"/>
                  </a:lnTo>
                  <a:lnTo>
                    <a:pt x="139" y="251"/>
                  </a:lnTo>
                  <a:lnTo>
                    <a:pt x="141" y="250"/>
                  </a:lnTo>
                  <a:lnTo>
                    <a:pt x="143" y="252"/>
                  </a:lnTo>
                  <a:lnTo>
                    <a:pt x="145" y="256"/>
                  </a:lnTo>
                  <a:lnTo>
                    <a:pt x="147" y="259"/>
                  </a:lnTo>
                  <a:lnTo>
                    <a:pt x="148" y="261"/>
                  </a:lnTo>
                  <a:close/>
                  <a:moveTo>
                    <a:pt x="1246" y="254"/>
                  </a:moveTo>
                  <a:lnTo>
                    <a:pt x="1246" y="255"/>
                  </a:lnTo>
                  <a:lnTo>
                    <a:pt x="1245" y="253"/>
                  </a:lnTo>
                  <a:lnTo>
                    <a:pt x="1246" y="251"/>
                  </a:lnTo>
                  <a:lnTo>
                    <a:pt x="1246" y="251"/>
                  </a:lnTo>
                  <a:lnTo>
                    <a:pt x="1247" y="251"/>
                  </a:lnTo>
                  <a:lnTo>
                    <a:pt x="1248" y="252"/>
                  </a:lnTo>
                  <a:lnTo>
                    <a:pt x="1246" y="254"/>
                  </a:lnTo>
                  <a:close/>
                  <a:moveTo>
                    <a:pt x="159" y="274"/>
                  </a:moveTo>
                  <a:lnTo>
                    <a:pt x="157" y="276"/>
                  </a:lnTo>
                  <a:lnTo>
                    <a:pt x="153" y="276"/>
                  </a:lnTo>
                  <a:lnTo>
                    <a:pt x="153" y="274"/>
                  </a:lnTo>
                  <a:lnTo>
                    <a:pt x="153" y="271"/>
                  </a:lnTo>
                  <a:lnTo>
                    <a:pt x="152" y="269"/>
                  </a:lnTo>
                  <a:lnTo>
                    <a:pt x="152" y="269"/>
                  </a:lnTo>
                  <a:lnTo>
                    <a:pt x="153" y="267"/>
                  </a:lnTo>
                  <a:lnTo>
                    <a:pt x="153" y="266"/>
                  </a:lnTo>
                  <a:lnTo>
                    <a:pt x="159" y="272"/>
                  </a:lnTo>
                  <a:lnTo>
                    <a:pt x="159" y="274"/>
                  </a:lnTo>
                  <a:close/>
                  <a:moveTo>
                    <a:pt x="413" y="282"/>
                  </a:moveTo>
                  <a:lnTo>
                    <a:pt x="413" y="285"/>
                  </a:lnTo>
                  <a:lnTo>
                    <a:pt x="412" y="287"/>
                  </a:lnTo>
                  <a:lnTo>
                    <a:pt x="409" y="288"/>
                  </a:lnTo>
                  <a:lnTo>
                    <a:pt x="409" y="289"/>
                  </a:lnTo>
                  <a:lnTo>
                    <a:pt x="406" y="289"/>
                  </a:lnTo>
                  <a:lnTo>
                    <a:pt x="405" y="287"/>
                  </a:lnTo>
                  <a:lnTo>
                    <a:pt x="405" y="286"/>
                  </a:lnTo>
                  <a:lnTo>
                    <a:pt x="402" y="284"/>
                  </a:lnTo>
                  <a:lnTo>
                    <a:pt x="401" y="284"/>
                  </a:lnTo>
                  <a:lnTo>
                    <a:pt x="401" y="287"/>
                  </a:lnTo>
                  <a:lnTo>
                    <a:pt x="396" y="288"/>
                  </a:lnTo>
                  <a:lnTo>
                    <a:pt x="394" y="288"/>
                  </a:lnTo>
                  <a:lnTo>
                    <a:pt x="395" y="286"/>
                  </a:lnTo>
                  <a:lnTo>
                    <a:pt x="394" y="283"/>
                  </a:lnTo>
                  <a:lnTo>
                    <a:pt x="394" y="281"/>
                  </a:lnTo>
                  <a:lnTo>
                    <a:pt x="393" y="280"/>
                  </a:lnTo>
                  <a:lnTo>
                    <a:pt x="393" y="279"/>
                  </a:lnTo>
                  <a:lnTo>
                    <a:pt x="394" y="277"/>
                  </a:lnTo>
                  <a:lnTo>
                    <a:pt x="394" y="276"/>
                  </a:lnTo>
                  <a:lnTo>
                    <a:pt x="395" y="273"/>
                  </a:lnTo>
                  <a:lnTo>
                    <a:pt x="396" y="268"/>
                  </a:lnTo>
                  <a:lnTo>
                    <a:pt x="402" y="267"/>
                  </a:lnTo>
                  <a:lnTo>
                    <a:pt x="402" y="267"/>
                  </a:lnTo>
                  <a:lnTo>
                    <a:pt x="409" y="269"/>
                  </a:lnTo>
                  <a:lnTo>
                    <a:pt x="413" y="272"/>
                  </a:lnTo>
                  <a:lnTo>
                    <a:pt x="416" y="276"/>
                  </a:lnTo>
                  <a:lnTo>
                    <a:pt x="413" y="282"/>
                  </a:lnTo>
                  <a:close/>
                  <a:moveTo>
                    <a:pt x="167" y="288"/>
                  </a:moveTo>
                  <a:lnTo>
                    <a:pt x="168" y="292"/>
                  </a:lnTo>
                  <a:lnTo>
                    <a:pt x="164" y="289"/>
                  </a:lnTo>
                  <a:lnTo>
                    <a:pt x="164" y="287"/>
                  </a:lnTo>
                  <a:lnTo>
                    <a:pt x="164" y="285"/>
                  </a:lnTo>
                  <a:lnTo>
                    <a:pt x="161" y="283"/>
                  </a:lnTo>
                  <a:lnTo>
                    <a:pt x="159" y="282"/>
                  </a:lnTo>
                  <a:lnTo>
                    <a:pt x="159" y="276"/>
                  </a:lnTo>
                  <a:lnTo>
                    <a:pt x="159" y="275"/>
                  </a:lnTo>
                  <a:lnTo>
                    <a:pt x="160" y="275"/>
                  </a:lnTo>
                  <a:lnTo>
                    <a:pt x="167" y="282"/>
                  </a:lnTo>
                  <a:lnTo>
                    <a:pt x="168" y="283"/>
                  </a:lnTo>
                  <a:lnTo>
                    <a:pt x="168" y="285"/>
                  </a:lnTo>
                  <a:lnTo>
                    <a:pt x="167" y="287"/>
                  </a:lnTo>
                  <a:lnTo>
                    <a:pt x="167" y="288"/>
                  </a:lnTo>
                  <a:close/>
                  <a:moveTo>
                    <a:pt x="1099" y="277"/>
                  </a:moveTo>
                  <a:lnTo>
                    <a:pt x="1107" y="281"/>
                  </a:lnTo>
                  <a:lnTo>
                    <a:pt x="1111" y="282"/>
                  </a:lnTo>
                  <a:lnTo>
                    <a:pt x="1117" y="281"/>
                  </a:lnTo>
                  <a:lnTo>
                    <a:pt x="1119" y="282"/>
                  </a:lnTo>
                  <a:lnTo>
                    <a:pt x="1125" y="286"/>
                  </a:lnTo>
                  <a:lnTo>
                    <a:pt x="1127" y="289"/>
                  </a:lnTo>
                  <a:lnTo>
                    <a:pt x="1128" y="291"/>
                  </a:lnTo>
                  <a:lnTo>
                    <a:pt x="1128" y="294"/>
                  </a:lnTo>
                  <a:lnTo>
                    <a:pt x="1130" y="294"/>
                  </a:lnTo>
                  <a:lnTo>
                    <a:pt x="1132" y="295"/>
                  </a:lnTo>
                  <a:lnTo>
                    <a:pt x="1134" y="299"/>
                  </a:lnTo>
                  <a:lnTo>
                    <a:pt x="1134" y="300"/>
                  </a:lnTo>
                  <a:lnTo>
                    <a:pt x="1133" y="309"/>
                  </a:lnTo>
                  <a:lnTo>
                    <a:pt x="1126" y="305"/>
                  </a:lnTo>
                  <a:lnTo>
                    <a:pt x="1118" y="302"/>
                  </a:lnTo>
                  <a:lnTo>
                    <a:pt x="1116" y="300"/>
                  </a:lnTo>
                  <a:lnTo>
                    <a:pt x="1107" y="297"/>
                  </a:lnTo>
                  <a:lnTo>
                    <a:pt x="1107" y="296"/>
                  </a:lnTo>
                  <a:lnTo>
                    <a:pt x="1106" y="294"/>
                  </a:lnTo>
                  <a:lnTo>
                    <a:pt x="1102" y="292"/>
                  </a:lnTo>
                  <a:lnTo>
                    <a:pt x="1095" y="292"/>
                  </a:lnTo>
                  <a:lnTo>
                    <a:pt x="1093" y="292"/>
                  </a:lnTo>
                  <a:lnTo>
                    <a:pt x="1092" y="292"/>
                  </a:lnTo>
                  <a:lnTo>
                    <a:pt x="1092" y="293"/>
                  </a:lnTo>
                  <a:lnTo>
                    <a:pt x="1092" y="296"/>
                  </a:lnTo>
                  <a:lnTo>
                    <a:pt x="1090" y="296"/>
                  </a:lnTo>
                  <a:lnTo>
                    <a:pt x="1086" y="294"/>
                  </a:lnTo>
                  <a:lnTo>
                    <a:pt x="1082" y="294"/>
                  </a:lnTo>
                  <a:lnTo>
                    <a:pt x="1079" y="293"/>
                  </a:lnTo>
                  <a:lnTo>
                    <a:pt x="1075" y="292"/>
                  </a:lnTo>
                  <a:lnTo>
                    <a:pt x="1074" y="291"/>
                  </a:lnTo>
                  <a:lnTo>
                    <a:pt x="1075" y="290"/>
                  </a:lnTo>
                  <a:lnTo>
                    <a:pt x="1074" y="289"/>
                  </a:lnTo>
                  <a:lnTo>
                    <a:pt x="1073" y="289"/>
                  </a:lnTo>
                  <a:lnTo>
                    <a:pt x="1071" y="289"/>
                  </a:lnTo>
                  <a:lnTo>
                    <a:pt x="1069" y="290"/>
                  </a:lnTo>
                  <a:lnTo>
                    <a:pt x="1067" y="291"/>
                  </a:lnTo>
                  <a:lnTo>
                    <a:pt x="1065" y="294"/>
                  </a:lnTo>
                  <a:lnTo>
                    <a:pt x="1064" y="296"/>
                  </a:lnTo>
                  <a:lnTo>
                    <a:pt x="1060" y="296"/>
                  </a:lnTo>
                  <a:lnTo>
                    <a:pt x="1059" y="296"/>
                  </a:lnTo>
                  <a:lnTo>
                    <a:pt x="1057" y="295"/>
                  </a:lnTo>
                  <a:lnTo>
                    <a:pt x="1052" y="289"/>
                  </a:lnTo>
                  <a:lnTo>
                    <a:pt x="1051" y="288"/>
                  </a:lnTo>
                  <a:lnTo>
                    <a:pt x="1049" y="287"/>
                  </a:lnTo>
                  <a:lnTo>
                    <a:pt x="1048" y="287"/>
                  </a:lnTo>
                  <a:lnTo>
                    <a:pt x="1046" y="288"/>
                  </a:lnTo>
                  <a:lnTo>
                    <a:pt x="1045" y="289"/>
                  </a:lnTo>
                  <a:lnTo>
                    <a:pt x="1045" y="291"/>
                  </a:lnTo>
                  <a:lnTo>
                    <a:pt x="1045" y="293"/>
                  </a:lnTo>
                  <a:lnTo>
                    <a:pt x="1043" y="296"/>
                  </a:lnTo>
                  <a:lnTo>
                    <a:pt x="1041" y="297"/>
                  </a:lnTo>
                  <a:lnTo>
                    <a:pt x="1040" y="297"/>
                  </a:lnTo>
                  <a:lnTo>
                    <a:pt x="1041" y="294"/>
                  </a:lnTo>
                  <a:lnTo>
                    <a:pt x="1041" y="293"/>
                  </a:lnTo>
                  <a:lnTo>
                    <a:pt x="1040" y="291"/>
                  </a:lnTo>
                  <a:lnTo>
                    <a:pt x="1040" y="289"/>
                  </a:lnTo>
                  <a:lnTo>
                    <a:pt x="1047" y="280"/>
                  </a:lnTo>
                  <a:lnTo>
                    <a:pt x="1050" y="277"/>
                  </a:lnTo>
                  <a:lnTo>
                    <a:pt x="1062" y="277"/>
                  </a:lnTo>
                  <a:lnTo>
                    <a:pt x="1068" y="277"/>
                  </a:lnTo>
                  <a:lnTo>
                    <a:pt x="1073" y="277"/>
                  </a:lnTo>
                  <a:lnTo>
                    <a:pt x="1075" y="276"/>
                  </a:lnTo>
                  <a:lnTo>
                    <a:pt x="1077" y="277"/>
                  </a:lnTo>
                  <a:lnTo>
                    <a:pt x="1077" y="278"/>
                  </a:lnTo>
                  <a:lnTo>
                    <a:pt x="1079" y="280"/>
                  </a:lnTo>
                  <a:lnTo>
                    <a:pt x="1081" y="280"/>
                  </a:lnTo>
                  <a:lnTo>
                    <a:pt x="1084" y="278"/>
                  </a:lnTo>
                  <a:lnTo>
                    <a:pt x="1087" y="276"/>
                  </a:lnTo>
                  <a:lnTo>
                    <a:pt x="1089" y="275"/>
                  </a:lnTo>
                  <a:lnTo>
                    <a:pt x="1091" y="275"/>
                  </a:lnTo>
                  <a:lnTo>
                    <a:pt x="1093" y="275"/>
                  </a:lnTo>
                  <a:lnTo>
                    <a:pt x="1095" y="276"/>
                  </a:lnTo>
                  <a:lnTo>
                    <a:pt x="1099" y="277"/>
                  </a:lnTo>
                  <a:close/>
                  <a:moveTo>
                    <a:pt x="390" y="278"/>
                  </a:moveTo>
                  <a:lnTo>
                    <a:pt x="388" y="279"/>
                  </a:lnTo>
                  <a:lnTo>
                    <a:pt x="388" y="278"/>
                  </a:lnTo>
                  <a:lnTo>
                    <a:pt x="388" y="278"/>
                  </a:lnTo>
                  <a:lnTo>
                    <a:pt x="388" y="277"/>
                  </a:lnTo>
                  <a:lnTo>
                    <a:pt x="390" y="277"/>
                  </a:lnTo>
                  <a:lnTo>
                    <a:pt x="391" y="277"/>
                  </a:lnTo>
                  <a:lnTo>
                    <a:pt x="390" y="278"/>
                  </a:lnTo>
                  <a:close/>
                  <a:moveTo>
                    <a:pt x="371" y="282"/>
                  </a:moveTo>
                  <a:lnTo>
                    <a:pt x="370" y="283"/>
                  </a:lnTo>
                  <a:lnTo>
                    <a:pt x="369" y="282"/>
                  </a:lnTo>
                  <a:lnTo>
                    <a:pt x="368" y="282"/>
                  </a:lnTo>
                  <a:lnTo>
                    <a:pt x="367" y="280"/>
                  </a:lnTo>
                  <a:lnTo>
                    <a:pt x="367" y="280"/>
                  </a:lnTo>
                  <a:lnTo>
                    <a:pt x="368" y="278"/>
                  </a:lnTo>
                  <a:lnTo>
                    <a:pt x="372" y="280"/>
                  </a:lnTo>
                  <a:lnTo>
                    <a:pt x="371" y="282"/>
                  </a:lnTo>
                  <a:close/>
                  <a:moveTo>
                    <a:pt x="1043" y="280"/>
                  </a:moveTo>
                  <a:lnTo>
                    <a:pt x="1041" y="282"/>
                  </a:lnTo>
                  <a:lnTo>
                    <a:pt x="1039" y="282"/>
                  </a:lnTo>
                  <a:lnTo>
                    <a:pt x="1038" y="282"/>
                  </a:lnTo>
                  <a:lnTo>
                    <a:pt x="1041" y="280"/>
                  </a:lnTo>
                  <a:lnTo>
                    <a:pt x="1043" y="280"/>
                  </a:lnTo>
                  <a:close/>
                  <a:moveTo>
                    <a:pt x="1007" y="284"/>
                  </a:moveTo>
                  <a:lnTo>
                    <a:pt x="1013" y="287"/>
                  </a:lnTo>
                  <a:lnTo>
                    <a:pt x="1014" y="288"/>
                  </a:lnTo>
                  <a:lnTo>
                    <a:pt x="1014" y="291"/>
                  </a:lnTo>
                  <a:lnTo>
                    <a:pt x="1016" y="291"/>
                  </a:lnTo>
                  <a:lnTo>
                    <a:pt x="1017" y="293"/>
                  </a:lnTo>
                  <a:lnTo>
                    <a:pt x="1019" y="294"/>
                  </a:lnTo>
                  <a:lnTo>
                    <a:pt x="1019" y="297"/>
                  </a:lnTo>
                  <a:lnTo>
                    <a:pt x="1019" y="302"/>
                  </a:lnTo>
                  <a:lnTo>
                    <a:pt x="1016" y="302"/>
                  </a:lnTo>
                  <a:lnTo>
                    <a:pt x="1014" y="303"/>
                  </a:lnTo>
                  <a:lnTo>
                    <a:pt x="1010" y="306"/>
                  </a:lnTo>
                  <a:lnTo>
                    <a:pt x="1008" y="307"/>
                  </a:lnTo>
                  <a:lnTo>
                    <a:pt x="1005" y="307"/>
                  </a:lnTo>
                  <a:lnTo>
                    <a:pt x="1003" y="307"/>
                  </a:lnTo>
                  <a:lnTo>
                    <a:pt x="1002" y="308"/>
                  </a:lnTo>
                  <a:lnTo>
                    <a:pt x="997" y="306"/>
                  </a:lnTo>
                  <a:lnTo>
                    <a:pt x="993" y="304"/>
                  </a:lnTo>
                  <a:lnTo>
                    <a:pt x="986" y="301"/>
                  </a:lnTo>
                  <a:lnTo>
                    <a:pt x="985" y="300"/>
                  </a:lnTo>
                  <a:lnTo>
                    <a:pt x="985" y="298"/>
                  </a:lnTo>
                  <a:lnTo>
                    <a:pt x="982" y="295"/>
                  </a:lnTo>
                  <a:lnTo>
                    <a:pt x="981" y="293"/>
                  </a:lnTo>
                  <a:lnTo>
                    <a:pt x="981" y="287"/>
                  </a:lnTo>
                  <a:lnTo>
                    <a:pt x="982" y="286"/>
                  </a:lnTo>
                  <a:lnTo>
                    <a:pt x="983" y="285"/>
                  </a:lnTo>
                  <a:lnTo>
                    <a:pt x="987" y="287"/>
                  </a:lnTo>
                  <a:lnTo>
                    <a:pt x="989" y="285"/>
                  </a:lnTo>
                  <a:lnTo>
                    <a:pt x="997" y="284"/>
                  </a:lnTo>
                  <a:lnTo>
                    <a:pt x="1005" y="284"/>
                  </a:lnTo>
                  <a:lnTo>
                    <a:pt x="1007" y="284"/>
                  </a:lnTo>
                  <a:close/>
                  <a:moveTo>
                    <a:pt x="671" y="309"/>
                  </a:moveTo>
                  <a:lnTo>
                    <a:pt x="664" y="315"/>
                  </a:lnTo>
                  <a:lnTo>
                    <a:pt x="663" y="313"/>
                  </a:lnTo>
                  <a:lnTo>
                    <a:pt x="664" y="308"/>
                  </a:lnTo>
                  <a:lnTo>
                    <a:pt x="662" y="304"/>
                  </a:lnTo>
                  <a:lnTo>
                    <a:pt x="662" y="301"/>
                  </a:lnTo>
                  <a:lnTo>
                    <a:pt x="663" y="296"/>
                  </a:lnTo>
                  <a:lnTo>
                    <a:pt x="665" y="293"/>
                  </a:lnTo>
                  <a:lnTo>
                    <a:pt x="669" y="290"/>
                  </a:lnTo>
                  <a:lnTo>
                    <a:pt x="670" y="289"/>
                  </a:lnTo>
                  <a:lnTo>
                    <a:pt x="669" y="294"/>
                  </a:lnTo>
                  <a:lnTo>
                    <a:pt x="670" y="296"/>
                  </a:lnTo>
                  <a:lnTo>
                    <a:pt x="671" y="297"/>
                  </a:lnTo>
                  <a:lnTo>
                    <a:pt x="670" y="299"/>
                  </a:lnTo>
                  <a:lnTo>
                    <a:pt x="671" y="304"/>
                  </a:lnTo>
                  <a:lnTo>
                    <a:pt x="671" y="306"/>
                  </a:lnTo>
                  <a:lnTo>
                    <a:pt x="671" y="308"/>
                  </a:lnTo>
                  <a:lnTo>
                    <a:pt x="671" y="309"/>
                  </a:lnTo>
                  <a:close/>
                  <a:moveTo>
                    <a:pt x="1031" y="292"/>
                  </a:moveTo>
                  <a:lnTo>
                    <a:pt x="1032" y="293"/>
                  </a:lnTo>
                  <a:lnTo>
                    <a:pt x="1029" y="292"/>
                  </a:lnTo>
                  <a:lnTo>
                    <a:pt x="1027" y="291"/>
                  </a:lnTo>
                  <a:lnTo>
                    <a:pt x="1029" y="290"/>
                  </a:lnTo>
                  <a:lnTo>
                    <a:pt x="1029" y="289"/>
                  </a:lnTo>
                  <a:lnTo>
                    <a:pt x="1031" y="292"/>
                  </a:lnTo>
                  <a:close/>
                  <a:moveTo>
                    <a:pt x="675" y="296"/>
                  </a:moveTo>
                  <a:lnTo>
                    <a:pt x="674" y="302"/>
                  </a:lnTo>
                  <a:lnTo>
                    <a:pt x="672" y="299"/>
                  </a:lnTo>
                  <a:lnTo>
                    <a:pt x="674" y="295"/>
                  </a:lnTo>
                  <a:lnTo>
                    <a:pt x="675" y="294"/>
                  </a:lnTo>
                  <a:lnTo>
                    <a:pt x="675" y="296"/>
                  </a:lnTo>
                  <a:close/>
                  <a:moveTo>
                    <a:pt x="1066" y="299"/>
                  </a:moveTo>
                  <a:lnTo>
                    <a:pt x="1066" y="301"/>
                  </a:lnTo>
                  <a:lnTo>
                    <a:pt x="1066" y="301"/>
                  </a:lnTo>
                  <a:lnTo>
                    <a:pt x="1065" y="301"/>
                  </a:lnTo>
                  <a:lnTo>
                    <a:pt x="1064" y="301"/>
                  </a:lnTo>
                  <a:lnTo>
                    <a:pt x="1062" y="298"/>
                  </a:lnTo>
                  <a:lnTo>
                    <a:pt x="1062" y="297"/>
                  </a:lnTo>
                  <a:lnTo>
                    <a:pt x="1065" y="298"/>
                  </a:lnTo>
                  <a:lnTo>
                    <a:pt x="1065" y="298"/>
                  </a:lnTo>
                  <a:lnTo>
                    <a:pt x="1066" y="299"/>
                  </a:lnTo>
                  <a:close/>
                  <a:moveTo>
                    <a:pt x="1052" y="303"/>
                  </a:moveTo>
                  <a:lnTo>
                    <a:pt x="1051" y="304"/>
                  </a:lnTo>
                  <a:lnTo>
                    <a:pt x="1049" y="305"/>
                  </a:lnTo>
                  <a:lnTo>
                    <a:pt x="1048" y="305"/>
                  </a:lnTo>
                  <a:lnTo>
                    <a:pt x="1049" y="304"/>
                  </a:lnTo>
                  <a:lnTo>
                    <a:pt x="1048" y="303"/>
                  </a:lnTo>
                  <a:lnTo>
                    <a:pt x="1047" y="304"/>
                  </a:lnTo>
                  <a:lnTo>
                    <a:pt x="1045" y="304"/>
                  </a:lnTo>
                  <a:lnTo>
                    <a:pt x="1043" y="306"/>
                  </a:lnTo>
                  <a:lnTo>
                    <a:pt x="1041" y="305"/>
                  </a:lnTo>
                  <a:lnTo>
                    <a:pt x="1041" y="304"/>
                  </a:lnTo>
                  <a:lnTo>
                    <a:pt x="1041" y="303"/>
                  </a:lnTo>
                  <a:lnTo>
                    <a:pt x="1044" y="301"/>
                  </a:lnTo>
                  <a:lnTo>
                    <a:pt x="1048" y="301"/>
                  </a:lnTo>
                  <a:lnTo>
                    <a:pt x="1052" y="298"/>
                  </a:lnTo>
                  <a:lnTo>
                    <a:pt x="1054" y="298"/>
                  </a:lnTo>
                  <a:lnTo>
                    <a:pt x="1054" y="299"/>
                  </a:lnTo>
                  <a:lnTo>
                    <a:pt x="1053" y="301"/>
                  </a:lnTo>
                  <a:lnTo>
                    <a:pt x="1052" y="302"/>
                  </a:lnTo>
                  <a:lnTo>
                    <a:pt x="1052" y="303"/>
                  </a:lnTo>
                  <a:close/>
                  <a:moveTo>
                    <a:pt x="1062" y="301"/>
                  </a:moveTo>
                  <a:lnTo>
                    <a:pt x="1056" y="302"/>
                  </a:lnTo>
                  <a:lnTo>
                    <a:pt x="1057" y="299"/>
                  </a:lnTo>
                  <a:lnTo>
                    <a:pt x="1058" y="298"/>
                  </a:lnTo>
                  <a:lnTo>
                    <a:pt x="1060" y="299"/>
                  </a:lnTo>
                  <a:lnTo>
                    <a:pt x="1062" y="301"/>
                  </a:lnTo>
                  <a:close/>
                  <a:moveTo>
                    <a:pt x="892" y="317"/>
                  </a:moveTo>
                  <a:lnTo>
                    <a:pt x="889" y="321"/>
                  </a:lnTo>
                  <a:lnTo>
                    <a:pt x="887" y="321"/>
                  </a:lnTo>
                  <a:lnTo>
                    <a:pt x="884" y="318"/>
                  </a:lnTo>
                  <a:lnTo>
                    <a:pt x="884" y="315"/>
                  </a:lnTo>
                  <a:lnTo>
                    <a:pt x="883" y="315"/>
                  </a:lnTo>
                  <a:lnTo>
                    <a:pt x="885" y="313"/>
                  </a:lnTo>
                  <a:lnTo>
                    <a:pt x="891" y="313"/>
                  </a:lnTo>
                  <a:lnTo>
                    <a:pt x="892" y="315"/>
                  </a:lnTo>
                  <a:lnTo>
                    <a:pt x="892" y="317"/>
                  </a:lnTo>
                  <a:close/>
                  <a:moveTo>
                    <a:pt x="1221" y="321"/>
                  </a:moveTo>
                  <a:lnTo>
                    <a:pt x="1222" y="323"/>
                  </a:lnTo>
                  <a:lnTo>
                    <a:pt x="1219" y="321"/>
                  </a:lnTo>
                  <a:lnTo>
                    <a:pt x="1213" y="319"/>
                  </a:lnTo>
                  <a:lnTo>
                    <a:pt x="1213" y="317"/>
                  </a:lnTo>
                  <a:lnTo>
                    <a:pt x="1218" y="319"/>
                  </a:lnTo>
                  <a:lnTo>
                    <a:pt x="1221" y="321"/>
                  </a:lnTo>
                  <a:close/>
                  <a:moveTo>
                    <a:pt x="890" y="331"/>
                  </a:moveTo>
                  <a:lnTo>
                    <a:pt x="891" y="338"/>
                  </a:lnTo>
                  <a:lnTo>
                    <a:pt x="891" y="340"/>
                  </a:lnTo>
                  <a:lnTo>
                    <a:pt x="888" y="336"/>
                  </a:lnTo>
                  <a:lnTo>
                    <a:pt x="888" y="336"/>
                  </a:lnTo>
                  <a:lnTo>
                    <a:pt x="887" y="336"/>
                  </a:lnTo>
                  <a:lnTo>
                    <a:pt x="887" y="337"/>
                  </a:lnTo>
                  <a:lnTo>
                    <a:pt x="886" y="337"/>
                  </a:lnTo>
                  <a:lnTo>
                    <a:pt x="885" y="340"/>
                  </a:lnTo>
                  <a:lnTo>
                    <a:pt x="885" y="342"/>
                  </a:lnTo>
                  <a:lnTo>
                    <a:pt x="884" y="344"/>
                  </a:lnTo>
                  <a:lnTo>
                    <a:pt x="884" y="349"/>
                  </a:lnTo>
                  <a:lnTo>
                    <a:pt x="884" y="351"/>
                  </a:lnTo>
                  <a:lnTo>
                    <a:pt x="885" y="350"/>
                  </a:lnTo>
                  <a:lnTo>
                    <a:pt x="886" y="350"/>
                  </a:lnTo>
                  <a:lnTo>
                    <a:pt x="889" y="352"/>
                  </a:lnTo>
                  <a:lnTo>
                    <a:pt x="891" y="354"/>
                  </a:lnTo>
                  <a:lnTo>
                    <a:pt x="891" y="356"/>
                  </a:lnTo>
                  <a:lnTo>
                    <a:pt x="888" y="357"/>
                  </a:lnTo>
                  <a:lnTo>
                    <a:pt x="886" y="359"/>
                  </a:lnTo>
                  <a:lnTo>
                    <a:pt x="884" y="357"/>
                  </a:lnTo>
                  <a:lnTo>
                    <a:pt x="883" y="358"/>
                  </a:lnTo>
                  <a:lnTo>
                    <a:pt x="882" y="359"/>
                  </a:lnTo>
                  <a:lnTo>
                    <a:pt x="881" y="360"/>
                  </a:lnTo>
                  <a:lnTo>
                    <a:pt x="882" y="362"/>
                  </a:lnTo>
                  <a:lnTo>
                    <a:pt x="879" y="365"/>
                  </a:lnTo>
                  <a:lnTo>
                    <a:pt x="878" y="367"/>
                  </a:lnTo>
                  <a:lnTo>
                    <a:pt x="876" y="365"/>
                  </a:lnTo>
                  <a:lnTo>
                    <a:pt x="875" y="366"/>
                  </a:lnTo>
                  <a:lnTo>
                    <a:pt x="873" y="366"/>
                  </a:lnTo>
                  <a:lnTo>
                    <a:pt x="871" y="362"/>
                  </a:lnTo>
                  <a:lnTo>
                    <a:pt x="871" y="360"/>
                  </a:lnTo>
                  <a:lnTo>
                    <a:pt x="873" y="359"/>
                  </a:lnTo>
                  <a:lnTo>
                    <a:pt x="873" y="357"/>
                  </a:lnTo>
                  <a:lnTo>
                    <a:pt x="874" y="356"/>
                  </a:lnTo>
                  <a:lnTo>
                    <a:pt x="876" y="353"/>
                  </a:lnTo>
                  <a:lnTo>
                    <a:pt x="877" y="352"/>
                  </a:lnTo>
                  <a:lnTo>
                    <a:pt x="877" y="351"/>
                  </a:lnTo>
                  <a:lnTo>
                    <a:pt x="877" y="347"/>
                  </a:lnTo>
                  <a:lnTo>
                    <a:pt x="878" y="345"/>
                  </a:lnTo>
                  <a:lnTo>
                    <a:pt x="879" y="343"/>
                  </a:lnTo>
                  <a:lnTo>
                    <a:pt x="879" y="340"/>
                  </a:lnTo>
                  <a:lnTo>
                    <a:pt x="879" y="333"/>
                  </a:lnTo>
                  <a:lnTo>
                    <a:pt x="882" y="328"/>
                  </a:lnTo>
                  <a:lnTo>
                    <a:pt x="886" y="326"/>
                  </a:lnTo>
                  <a:lnTo>
                    <a:pt x="887" y="326"/>
                  </a:lnTo>
                  <a:lnTo>
                    <a:pt x="887" y="327"/>
                  </a:lnTo>
                  <a:lnTo>
                    <a:pt x="890" y="331"/>
                  </a:lnTo>
                  <a:close/>
                  <a:moveTo>
                    <a:pt x="873" y="354"/>
                  </a:moveTo>
                  <a:lnTo>
                    <a:pt x="872" y="356"/>
                  </a:lnTo>
                  <a:lnTo>
                    <a:pt x="870" y="357"/>
                  </a:lnTo>
                  <a:lnTo>
                    <a:pt x="869" y="357"/>
                  </a:lnTo>
                  <a:lnTo>
                    <a:pt x="868" y="357"/>
                  </a:lnTo>
                  <a:lnTo>
                    <a:pt x="865" y="356"/>
                  </a:lnTo>
                  <a:lnTo>
                    <a:pt x="864" y="357"/>
                  </a:lnTo>
                  <a:lnTo>
                    <a:pt x="862" y="357"/>
                  </a:lnTo>
                  <a:lnTo>
                    <a:pt x="862" y="356"/>
                  </a:lnTo>
                  <a:lnTo>
                    <a:pt x="863" y="349"/>
                  </a:lnTo>
                  <a:lnTo>
                    <a:pt x="865" y="348"/>
                  </a:lnTo>
                  <a:lnTo>
                    <a:pt x="865" y="345"/>
                  </a:lnTo>
                  <a:lnTo>
                    <a:pt x="863" y="340"/>
                  </a:lnTo>
                  <a:lnTo>
                    <a:pt x="864" y="338"/>
                  </a:lnTo>
                  <a:lnTo>
                    <a:pt x="869" y="336"/>
                  </a:lnTo>
                  <a:lnTo>
                    <a:pt x="873" y="334"/>
                  </a:lnTo>
                  <a:lnTo>
                    <a:pt x="875" y="333"/>
                  </a:lnTo>
                  <a:lnTo>
                    <a:pt x="876" y="335"/>
                  </a:lnTo>
                  <a:lnTo>
                    <a:pt x="876" y="343"/>
                  </a:lnTo>
                  <a:lnTo>
                    <a:pt x="872" y="349"/>
                  </a:lnTo>
                  <a:lnTo>
                    <a:pt x="873" y="354"/>
                  </a:lnTo>
                  <a:close/>
                  <a:moveTo>
                    <a:pt x="854" y="359"/>
                  </a:moveTo>
                  <a:lnTo>
                    <a:pt x="852" y="360"/>
                  </a:lnTo>
                  <a:lnTo>
                    <a:pt x="848" y="356"/>
                  </a:lnTo>
                  <a:lnTo>
                    <a:pt x="846" y="353"/>
                  </a:lnTo>
                  <a:lnTo>
                    <a:pt x="847" y="351"/>
                  </a:lnTo>
                  <a:lnTo>
                    <a:pt x="847" y="350"/>
                  </a:lnTo>
                  <a:lnTo>
                    <a:pt x="848" y="349"/>
                  </a:lnTo>
                  <a:lnTo>
                    <a:pt x="848" y="348"/>
                  </a:lnTo>
                  <a:lnTo>
                    <a:pt x="849" y="348"/>
                  </a:lnTo>
                  <a:lnTo>
                    <a:pt x="851" y="348"/>
                  </a:lnTo>
                  <a:lnTo>
                    <a:pt x="852" y="349"/>
                  </a:lnTo>
                  <a:lnTo>
                    <a:pt x="854" y="350"/>
                  </a:lnTo>
                  <a:lnTo>
                    <a:pt x="854" y="352"/>
                  </a:lnTo>
                  <a:lnTo>
                    <a:pt x="854" y="359"/>
                  </a:lnTo>
                  <a:close/>
                  <a:moveTo>
                    <a:pt x="904" y="354"/>
                  </a:moveTo>
                  <a:lnTo>
                    <a:pt x="904" y="357"/>
                  </a:lnTo>
                  <a:lnTo>
                    <a:pt x="903" y="357"/>
                  </a:lnTo>
                  <a:lnTo>
                    <a:pt x="902" y="356"/>
                  </a:lnTo>
                  <a:lnTo>
                    <a:pt x="901" y="354"/>
                  </a:lnTo>
                  <a:lnTo>
                    <a:pt x="901" y="354"/>
                  </a:lnTo>
                  <a:lnTo>
                    <a:pt x="902" y="353"/>
                  </a:lnTo>
                  <a:lnTo>
                    <a:pt x="904" y="354"/>
                  </a:lnTo>
                  <a:close/>
                  <a:moveTo>
                    <a:pt x="227" y="360"/>
                  </a:moveTo>
                  <a:lnTo>
                    <a:pt x="224" y="360"/>
                  </a:lnTo>
                  <a:lnTo>
                    <a:pt x="220" y="357"/>
                  </a:lnTo>
                  <a:lnTo>
                    <a:pt x="219" y="356"/>
                  </a:lnTo>
                  <a:lnTo>
                    <a:pt x="221" y="354"/>
                  </a:lnTo>
                  <a:lnTo>
                    <a:pt x="222" y="354"/>
                  </a:lnTo>
                  <a:lnTo>
                    <a:pt x="227" y="357"/>
                  </a:lnTo>
                  <a:lnTo>
                    <a:pt x="229" y="358"/>
                  </a:lnTo>
                  <a:lnTo>
                    <a:pt x="227" y="360"/>
                  </a:lnTo>
                  <a:close/>
                  <a:moveTo>
                    <a:pt x="1201" y="374"/>
                  </a:moveTo>
                  <a:lnTo>
                    <a:pt x="1198" y="376"/>
                  </a:lnTo>
                  <a:lnTo>
                    <a:pt x="1201" y="370"/>
                  </a:lnTo>
                  <a:lnTo>
                    <a:pt x="1201" y="367"/>
                  </a:lnTo>
                  <a:lnTo>
                    <a:pt x="1203" y="365"/>
                  </a:lnTo>
                  <a:lnTo>
                    <a:pt x="1207" y="355"/>
                  </a:lnTo>
                  <a:lnTo>
                    <a:pt x="1207" y="355"/>
                  </a:lnTo>
                  <a:lnTo>
                    <a:pt x="1208" y="356"/>
                  </a:lnTo>
                  <a:lnTo>
                    <a:pt x="1207" y="364"/>
                  </a:lnTo>
                  <a:lnTo>
                    <a:pt x="1202" y="368"/>
                  </a:lnTo>
                  <a:lnTo>
                    <a:pt x="1201" y="374"/>
                  </a:lnTo>
                  <a:close/>
                  <a:moveTo>
                    <a:pt x="1259" y="368"/>
                  </a:moveTo>
                  <a:lnTo>
                    <a:pt x="1258" y="369"/>
                  </a:lnTo>
                  <a:lnTo>
                    <a:pt x="1258" y="371"/>
                  </a:lnTo>
                  <a:lnTo>
                    <a:pt x="1259" y="373"/>
                  </a:lnTo>
                  <a:lnTo>
                    <a:pt x="1257" y="375"/>
                  </a:lnTo>
                  <a:lnTo>
                    <a:pt x="1259" y="378"/>
                  </a:lnTo>
                  <a:lnTo>
                    <a:pt x="1259" y="380"/>
                  </a:lnTo>
                  <a:lnTo>
                    <a:pt x="1259" y="382"/>
                  </a:lnTo>
                  <a:lnTo>
                    <a:pt x="1259" y="383"/>
                  </a:lnTo>
                  <a:lnTo>
                    <a:pt x="1257" y="386"/>
                  </a:lnTo>
                  <a:lnTo>
                    <a:pt x="1256" y="387"/>
                  </a:lnTo>
                  <a:lnTo>
                    <a:pt x="1255" y="387"/>
                  </a:lnTo>
                  <a:lnTo>
                    <a:pt x="1255" y="388"/>
                  </a:lnTo>
                  <a:lnTo>
                    <a:pt x="1249" y="387"/>
                  </a:lnTo>
                  <a:lnTo>
                    <a:pt x="1246" y="386"/>
                  </a:lnTo>
                  <a:lnTo>
                    <a:pt x="1243" y="383"/>
                  </a:lnTo>
                  <a:lnTo>
                    <a:pt x="1243" y="382"/>
                  </a:lnTo>
                  <a:lnTo>
                    <a:pt x="1240" y="380"/>
                  </a:lnTo>
                  <a:lnTo>
                    <a:pt x="1240" y="379"/>
                  </a:lnTo>
                  <a:lnTo>
                    <a:pt x="1240" y="378"/>
                  </a:lnTo>
                  <a:lnTo>
                    <a:pt x="1242" y="377"/>
                  </a:lnTo>
                  <a:lnTo>
                    <a:pt x="1244" y="377"/>
                  </a:lnTo>
                  <a:lnTo>
                    <a:pt x="1244" y="376"/>
                  </a:lnTo>
                  <a:lnTo>
                    <a:pt x="1246" y="371"/>
                  </a:lnTo>
                  <a:lnTo>
                    <a:pt x="1242" y="369"/>
                  </a:lnTo>
                  <a:lnTo>
                    <a:pt x="1241" y="368"/>
                  </a:lnTo>
                  <a:lnTo>
                    <a:pt x="1243" y="367"/>
                  </a:lnTo>
                  <a:lnTo>
                    <a:pt x="1246" y="368"/>
                  </a:lnTo>
                  <a:lnTo>
                    <a:pt x="1249" y="363"/>
                  </a:lnTo>
                  <a:lnTo>
                    <a:pt x="1250" y="362"/>
                  </a:lnTo>
                  <a:lnTo>
                    <a:pt x="1251" y="359"/>
                  </a:lnTo>
                  <a:lnTo>
                    <a:pt x="1253" y="359"/>
                  </a:lnTo>
                  <a:lnTo>
                    <a:pt x="1254" y="359"/>
                  </a:lnTo>
                  <a:lnTo>
                    <a:pt x="1255" y="360"/>
                  </a:lnTo>
                  <a:lnTo>
                    <a:pt x="1255" y="362"/>
                  </a:lnTo>
                  <a:lnTo>
                    <a:pt x="1255" y="364"/>
                  </a:lnTo>
                  <a:lnTo>
                    <a:pt x="1257" y="364"/>
                  </a:lnTo>
                  <a:lnTo>
                    <a:pt x="1259" y="368"/>
                  </a:lnTo>
                  <a:close/>
                  <a:moveTo>
                    <a:pt x="1197" y="372"/>
                  </a:moveTo>
                  <a:lnTo>
                    <a:pt x="1194" y="375"/>
                  </a:lnTo>
                  <a:lnTo>
                    <a:pt x="1193" y="374"/>
                  </a:lnTo>
                  <a:lnTo>
                    <a:pt x="1192" y="374"/>
                  </a:lnTo>
                  <a:lnTo>
                    <a:pt x="1192" y="372"/>
                  </a:lnTo>
                  <a:lnTo>
                    <a:pt x="1192" y="368"/>
                  </a:lnTo>
                  <a:lnTo>
                    <a:pt x="1191" y="364"/>
                  </a:lnTo>
                  <a:lnTo>
                    <a:pt x="1193" y="365"/>
                  </a:lnTo>
                  <a:lnTo>
                    <a:pt x="1194" y="366"/>
                  </a:lnTo>
                  <a:lnTo>
                    <a:pt x="1194" y="366"/>
                  </a:lnTo>
                  <a:lnTo>
                    <a:pt x="1197" y="370"/>
                  </a:lnTo>
                  <a:lnTo>
                    <a:pt x="1197" y="372"/>
                  </a:lnTo>
                  <a:close/>
                  <a:moveTo>
                    <a:pt x="557" y="371"/>
                  </a:moveTo>
                  <a:lnTo>
                    <a:pt x="556" y="372"/>
                  </a:lnTo>
                  <a:lnTo>
                    <a:pt x="553" y="372"/>
                  </a:lnTo>
                  <a:lnTo>
                    <a:pt x="553" y="371"/>
                  </a:lnTo>
                  <a:lnTo>
                    <a:pt x="555" y="368"/>
                  </a:lnTo>
                  <a:lnTo>
                    <a:pt x="556" y="368"/>
                  </a:lnTo>
                  <a:lnTo>
                    <a:pt x="557" y="369"/>
                  </a:lnTo>
                  <a:lnTo>
                    <a:pt x="557" y="371"/>
                  </a:lnTo>
                  <a:close/>
                  <a:moveTo>
                    <a:pt x="805" y="386"/>
                  </a:moveTo>
                  <a:lnTo>
                    <a:pt x="804" y="392"/>
                  </a:lnTo>
                  <a:lnTo>
                    <a:pt x="804" y="390"/>
                  </a:lnTo>
                  <a:lnTo>
                    <a:pt x="804" y="385"/>
                  </a:lnTo>
                  <a:lnTo>
                    <a:pt x="802" y="382"/>
                  </a:lnTo>
                  <a:lnTo>
                    <a:pt x="803" y="380"/>
                  </a:lnTo>
                  <a:lnTo>
                    <a:pt x="803" y="373"/>
                  </a:lnTo>
                  <a:lnTo>
                    <a:pt x="804" y="370"/>
                  </a:lnTo>
                  <a:lnTo>
                    <a:pt x="806" y="374"/>
                  </a:lnTo>
                  <a:lnTo>
                    <a:pt x="806" y="376"/>
                  </a:lnTo>
                  <a:lnTo>
                    <a:pt x="805" y="386"/>
                  </a:lnTo>
                  <a:close/>
                  <a:moveTo>
                    <a:pt x="918" y="376"/>
                  </a:moveTo>
                  <a:lnTo>
                    <a:pt x="917" y="378"/>
                  </a:lnTo>
                  <a:lnTo>
                    <a:pt x="916" y="376"/>
                  </a:lnTo>
                  <a:lnTo>
                    <a:pt x="915" y="375"/>
                  </a:lnTo>
                  <a:lnTo>
                    <a:pt x="915" y="373"/>
                  </a:lnTo>
                  <a:lnTo>
                    <a:pt x="917" y="374"/>
                  </a:lnTo>
                  <a:lnTo>
                    <a:pt x="918" y="376"/>
                  </a:lnTo>
                  <a:close/>
                  <a:moveTo>
                    <a:pt x="386" y="377"/>
                  </a:moveTo>
                  <a:lnTo>
                    <a:pt x="390" y="381"/>
                  </a:lnTo>
                  <a:lnTo>
                    <a:pt x="393" y="382"/>
                  </a:lnTo>
                  <a:lnTo>
                    <a:pt x="396" y="384"/>
                  </a:lnTo>
                  <a:lnTo>
                    <a:pt x="399" y="384"/>
                  </a:lnTo>
                  <a:lnTo>
                    <a:pt x="403" y="384"/>
                  </a:lnTo>
                  <a:lnTo>
                    <a:pt x="407" y="386"/>
                  </a:lnTo>
                  <a:lnTo>
                    <a:pt x="411" y="386"/>
                  </a:lnTo>
                  <a:lnTo>
                    <a:pt x="413" y="386"/>
                  </a:lnTo>
                  <a:lnTo>
                    <a:pt x="415" y="386"/>
                  </a:lnTo>
                  <a:lnTo>
                    <a:pt x="416" y="386"/>
                  </a:lnTo>
                  <a:lnTo>
                    <a:pt x="417" y="386"/>
                  </a:lnTo>
                  <a:lnTo>
                    <a:pt x="420" y="389"/>
                  </a:lnTo>
                  <a:lnTo>
                    <a:pt x="423" y="392"/>
                  </a:lnTo>
                  <a:lnTo>
                    <a:pt x="424" y="393"/>
                  </a:lnTo>
                  <a:lnTo>
                    <a:pt x="426" y="400"/>
                  </a:lnTo>
                  <a:lnTo>
                    <a:pt x="428" y="402"/>
                  </a:lnTo>
                  <a:lnTo>
                    <a:pt x="432" y="403"/>
                  </a:lnTo>
                  <a:lnTo>
                    <a:pt x="435" y="403"/>
                  </a:lnTo>
                  <a:lnTo>
                    <a:pt x="439" y="403"/>
                  </a:lnTo>
                  <a:lnTo>
                    <a:pt x="448" y="404"/>
                  </a:lnTo>
                  <a:lnTo>
                    <a:pt x="451" y="404"/>
                  </a:lnTo>
                  <a:lnTo>
                    <a:pt x="454" y="403"/>
                  </a:lnTo>
                  <a:lnTo>
                    <a:pt x="457" y="404"/>
                  </a:lnTo>
                  <a:lnTo>
                    <a:pt x="465" y="406"/>
                  </a:lnTo>
                  <a:lnTo>
                    <a:pt x="468" y="406"/>
                  </a:lnTo>
                  <a:lnTo>
                    <a:pt x="473" y="406"/>
                  </a:lnTo>
                  <a:lnTo>
                    <a:pt x="476" y="405"/>
                  </a:lnTo>
                  <a:lnTo>
                    <a:pt x="479" y="406"/>
                  </a:lnTo>
                  <a:lnTo>
                    <a:pt x="480" y="407"/>
                  </a:lnTo>
                  <a:lnTo>
                    <a:pt x="483" y="407"/>
                  </a:lnTo>
                  <a:lnTo>
                    <a:pt x="484" y="407"/>
                  </a:lnTo>
                  <a:lnTo>
                    <a:pt x="487" y="406"/>
                  </a:lnTo>
                  <a:lnTo>
                    <a:pt x="489" y="403"/>
                  </a:lnTo>
                  <a:lnTo>
                    <a:pt x="490" y="399"/>
                  </a:lnTo>
                  <a:lnTo>
                    <a:pt x="492" y="395"/>
                  </a:lnTo>
                  <a:lnTo>
                    <a:pt x="493" y="393"/>
                  </a:lnTo>
                  <a:lnTo>
                    <a:pt x="494" y="392"/>
                  </a:lnTo>
                  <a:lnTo>
                    <a:pt x="495" y="391"/>
                  </a:lnTo>
                  <a:lnTo>
                    <a:pt x="497" y="391"/>
                  </a:lnTo>
                  <a:lnTo>
                    <a:pt x="501" y="391"/>
                  </a:lnTo>
                  <a:lnTo>
                    <a:pt x="502" y="392"/>
                  </a:lnTo>
                  <a:lnTo>
                    <a:pt x="507" y="398"/>
                  </a:lnTo>
                  <a:lnTo>
                    <a:pt x="508" y="399"/>
                  </a:lnTo>
                  <a:lnTo>
                    <a:pt x="513" y="399"/>
                  </a:lnTo>
                  <a:lnTo>
                    <a:pt x="514" y="399"/>
                  </a:lnTo>
                  <a:lnTo>
                    <a:pt x="517" y="398"/>
                  </a:lnTo>
                  <a:lnTo>
                    <a:pt x="519" y="398"/>
                  </a:lnTo>
                  <a:lnTo>
                    <a:pt x="523" y="399"/>
                  </a:lnTo>
                  <a:lnTo>
                    <a:pt x="524" y="401"/>
                  </a:lnTo>
                  <a:lnTo>
                    <a:pt x="526" y="401"/>
                  </a:lnTo>
                  <a:lnTo>
                    <a:pt x="534" y="403"/>
                  </a:lnTo>
                  <a:lnTo>
                    <a:pt x="537" y="405"/>
                  </a:lnTo>
                  <a:lnTo>
                    <a:pt x="538" y="406"/>
                  </a:lnTo>
                  <a:lnTo>
                    <a:pt x="544" y="406"/>
                  </a:lnTo>
                  <a:lnTo>
                    <a:pt x="548" y="406"/>
                  </a:lnTo>
                  <a:lnTo>
                    <a:pt x="551" y="406"/>
                  </a:lnTo>
                  <a:lnTo>
                    <a:pt x="553" y="411"/>
                  </a:lnTo>
                  <a:lnTo>
                    <a:pt x="554" y="414"/>
                  </a:lnTo>
                  <a:lnTo>
                    <a:pt x="555" y="416"/>
                  </a:lnTo>
                  <a:lnTo>
                    <a:pt x="558" y="417"/>
                  </a:lnTo>
                  <a:lnTo>
                    <a:pt x="559" y="419"/>
                  </a:lnTo>
                  <a:lnTo>
                    <a:pt x="559" y="423"/>
                  </a:lnTo>
                  <a:lnTo>
                    <a:pt x="559" y="427"/>
                  </a:lnTo>
                  <a:lnTo>
                    <a:pt x="566" y="430"/>
                  </a:lnTo>
                  <a:lnTo>
                    <a:pt x="574" y="432"/>
                  </a:lnTo>
                  <a:lnTo>
                    <a:pt x="582" y="432"/>
                  </a:lnTo>
                  <a:lnTo>
                    <a:pt x="589" y="432"/>
                  </a:lnTo>
                  <a:lnTo>
                    <a:pt x="594" y="430"/>
                  </a:lnTo>
                  <a:lnTo>
                    <a:pt x="599" y="429"/>
                  </a:lnTo>
                  <a:lnTo>
                    <a:pt x="600" y="429"/>
                  </a:lnTo>
                  <a:lnTo>
                    <a:pt x="610" y="433"/>
                  </a:lnTo>
                  <a:lnTo>
                    <a:pt x="611" y="434"/>
                  </a:lnTo>
                  <a:lnTo>
                    <a:pt x="612" y="438"/>
                  </a:lnTo>
                  <a:lnTo>
                    <a:pt x="611" y="441"/>
                  </a:lnTo>
                  <a:lnTo>
                    <a:pt x="610" y="449"/>
                  </a:lnTo>
                  <a:lnTo>
                    <a:pt x="610" y="451"/>
                  </a:lnTo>
                  <a:lnTo>
                    <a:pt x="610" y="454"/>
                  </a:lnTo>
                  <a:lnTo>
                    <a:pt x="612" y="458"/>
                  </a:lnTo>
                  <a:lnTo>
                    <a:pt x="613" y="460"/>
                  </a:lnTo>
                  <a:lnTo>
                    <a:pt x="616" y="462"/>
                  </a:lnTo>
                  <a:lnTo>
                    <a:pt x="617" y="464"/>
                  </a:lnTo>
                  <a:lnTo>
                    <a:pt x="616" y="465"/>
                  </a:lnTo>
                  <a:lnTo>
                    <a:pt x="612" y="464"/>
                  </a:lnTo>
                  <a:lnTo>
                    <a:pt x="610" y="463"/>
                  </a:lnTo>
                  <a:lnTo>
                    <a:pt x="608" y="461"/>
                  </a:lnTo>
                  <a:lnTo>
                    <a:pt x="606" y="460"/>
                  </a:lnTo>
                  <a:lnTo>
                    <a:pt x="603" y="461"/>
                  </a:lnTo>
                  <a:lnTo>
                    <a:pt x="595" y="459"/>
                  </a:lnTo>
                  <a:lnTo>
                    <a:pt x="588" y="456"/>
                  </a:lnTo>
                  <a:lnTo>
                    <a:pt x="574" y="450"/>
                  </a:lnTo>
                  <a:lnTo>
                    <a:pt x="570" y="450"/>
                  </a:lnTo>
                  <a:lnTo>
                    <a:pt x="566" y="451"/>
                  </a:lnTo>
                  <a:lnTo>
                    <a:pt x="563" y="452"/>
                  </a:lnTo>
                  <a:lnTo>
                    <a:pt x="558" y="454"/>
                  </a:lnTo>
                  <a:lnTo>
                    <a:pt x="556" y="454"/>
                  </a:lnTo>
                  <a:lnTo>
                    <a:pt x="553" y="454"/>
                  </a:lnTo>
                  <a:lnTo>
                    <a:pt x="546" y="452"/>
                  </a:lnTo>
                  <a:lnTo>
                    <a:pt x="537" y="451"/>
                  </a:lnTo>
                  <a:lnTo>
                    <a:pt x="519" y="450"/>
                  </a:lnTo>
                  <a:lnTo>
                    <a:pt x="513" y="449"/>
                  </a:lnTo>
                  <a:lnTo>
                    <a:pt x="504" y="449"/>
                  </a:lnTo>
                  <a:lnTo>
                    <a:pt x="496" y="447"/>
                  </a:lnTo>
                  <a:lnTo>
                    <a:pt x="490" y="445"/>
                  </a:lnTo>
                  <a:lnTo>
                    <a:pt x="472" y="438"/>
                  </a:lnTo>
                  <a:lnTo>
                    <a:pt x="465" y="435"/>
                  </a:lnTo>
                  <a:lnTo>
                    <a:pt x="448" y="432"/>
                  </a:lnTo>
                  <a:lnTo>
                    <a:pt x="445" y="431"/>
                  </a:lnTo>
                  <a:lnTo>
                    <a:pt x="438" y="432"/>
                  </a:lnTo>
                  <a:lnTo>
                    <a:pt x="434" y="430"/>
                  </a:lnTo>
                  <a:lnTo>
                    <a:pt x="431" y="430"/>
                  </a:lnTo>
                  <a:lnTo>
                    <a:pt x="425" y="432"/>
                  </a:lnTo>
                  <a:lnTo>
                    <a:pt x="423" y="432"/>
                  </a:lnTo>
                  <a:lnTo>
                    <a:pt x="421" y="434"/>
                  </a:lnTo>
                  <a:lnTo>
                    <a:pt x="417" y="434"/>
                  </a:lnTo>
                  <a:lnTo>
                    <a:pt x="413" y="434"/>
                  </a:lnTo>
                  <a:lnTo>
                    <a:pt x="404" y="432"/>
                  </a:lnTo>
                  <a:lnTo>
                    <a:pt x="400" y="431"/>
                  </a:lnTo>
                  <a:lnTo>
                    <a:pt x="397" y="429"/>
                  </a:lnTo>
                  <a:lnTo>
                    <a:pt x="394" y="427"/>
                  </a:lnTo>
                  <a:lnTo>
                    <a:pt x="392" y="426"/>
                  </a:lnTo>
                  <a:lnTo>
                    <a:pt x="384" y="423"/>
                  </a:lnTo>
                  <a:lnTo>
                    <a:pt x="377" y="423"/>
                  </a:lnTo>
                  <a:lnTo>
                    <a:pt x="363" y="422"/>
                  </a:lnTo>
                  <a:lnTo>
                    <a:pt x="360" y="421"/>
                  </a:lnTo>
                  <a:lnTo>
                    <a:pt x="358" y="420"/>
                  </a:lnTo>
                  <a:lnTo>
                    <a:pt x="356" y="419"/>
                  </a:lnTo>
                  <a:lnTo>
                    <a:pt x="357" y="416"/>
                  </a:lnTo>
                  <a:lnTo>
                    <a:pt x="357" y="414"/>
                  </a:lnTo>
                  <a:lnTo>
                    <a:pt x="358" y="412"/>
                  </a:lnTo>
                  <a:lnTo>
                    <a:pt x="359" y="411"/>
                  </a:lnTo>
                  <a:lnTo>
                    <a:pt x="349" y="406"/>
                  </a:lnTo>
                  <a:lnTo>
                    <a:pt x="341" y="404"/>
                  </a:lnTo>
                  <a:lnTo>
                    <a:pt x="337" y="404"/>
                  </a:lnTo>
                  <a:lnTo>
                    <a:pt x="335" y="404"/>
                  </a:lnTo>
                  <a:lnTo>
                    <a:pt x="330" y="404"/>
                  </a:lnTo>
                  <a:lnTo>
                    <a:pt x="326" y="404"/>
                  </a:lnTo>
                  <a:lnTo>
                    <a:pt x="325" y="403"/>
                  </a:lnTo>
                  <a:lnTo>
                    <a:pt x="323" y="403"/>
                  </a:lnTo>
                  <a:lnTo>
                    <a:pt x="321" y="404"/>
                  </a:lnTo>
                  <a:lnTo>
                    <a:pt x="319" y="403"/>
                  </a:lnTo>
                  <a:lnTo>
                    <a:pt x="319" y="401"/>
                  </a:lnTo>
                  <a:lnTo>
                    <a:pt x="320" y="400"/>
                  </a:lnTo>
                  <a:lnTo>
                    <a:pt x="322" y="398"/>
                  </a:lnTo>
                  <a:lnTo>
                    <a:pt x="323" y="398"/>
                  </a:lnTo>
                  <a:lnTo>
                    <a:pt x="323" y="401"/>
                  </a:lnTo>
                  <a:lnTo>
                    <a:pt x="324" y="401"/>
                  </a:lnTo>
                  <a:lnTo>
                    <a:pt x="326" y="402"/>
                  </a:lnTo>
                  <a:lnTo>
                    <a:pt x="326" y="401"/>
                  </a:lnTo>
                  <a:lnTo>
                    <a:pt x="330" y="398"/>
                  </a:lnTo>
                  <a:lnTo>
                    <a:pt x="330" y="397"/>
                  </a:lnTo>
                  <a:lnTo>
                    <a:pt x="332" y="392"/>
                  </a:lnTo>
                  <a:lnTo>
                    <a:pt x="334" y="393"/>
                  </a:lnTo>
                  <a:lnTo>
                    <a:pt x="335" y="392"/>
                  </a:lnTo>
                  <a:lnTo>
                    <a:pt x="336" y="392"/>
                  </a:lnTo>
                  <a:lnTo>
                    <a:pt x="339" y="381"/>
                  </a:lnTo>
                  <a:lnTo>
                    <a:pt x="341" y="378"/>
                  </a:lnTo>
                  <a:lnTo>
                    <a:pt x="344" y="375"/>
                  </a:lnTo>
                  <a:lnTo>
                    <a:pt x="346" y="374"/>
                  </a:lnTo>
                  <a:lnTo>
                    <a:pt x="348" y="376"/>
                  </a:lnTo>
                  <a:lnTo>
                    <a:pt x="354" y="376"/>
                  </a:lnTo>
                  <a:lnTo>
                    <a:pt x="358" y="378"/>
                  </a:lnTo>
                  <a:lnTo>
                    <a:pt x="361" y="378"/>
                  </a:lnTo>
                  <a:lnTo>
                    <a:pt x="364" y="378"/>
                  </a:lnTo>
                  <a:lnTo>
                    <a:pt x="369" y="380"/>
                  </a:lnTo>
                  <a:lnTo>
                    <a:pt x="371" y="380"/>
                  </a:lnTo>
                  <a:lnTo>
                    <a:pt x="372" y="380"/>
                  </a:lnTo>
                  <a:lnTo>
                    <a:pt x="375" y="377"/>
                  </a:lnTo>
                  <a:lnTo>
                    <a:pt x="376" y="374"/>
                  </a:lnTo>
                  <a:lnTo>
                    <a:pt x="380" y="376"/>
                  </a:lnTo>
                  <a:lnTo>
                    <a:pt x="385" y="376"/>
                  </a:lnTo>
                  <a:lnTo>
                    <a:pt x="386" y="377"/>
                  </a:lnTo>
                  <a:close/>
                  <a:moveTo>
                    <a:pt x="1252" y="391"/>
                  </a:moveTo>
                  <a:lnTo>
                    <a:pt x="1251" y="393"/>
                  </a:lnTo>
                  <a:lnTo>
                    <a:pt x="1251" y="396"/>
                  </a:lnTo>
                  <a:lnTo>
                    <a:pt x="1248" y="398"/>
                  </a:lnTo>
                  <a:lnTo>
                    <a:pt x="1246" y="403"/>
                  </a:lnTo>
                  <a:lnTo>
                    <a:pt x="1245" y="404"/>
                  </a:lnTo>
                  <a:lnTo>
                    <a:pt x="1241" y="406"/>
                  </a:lnTo>
                  <a:lnTo>
                    <a:pt x="1237" y="403"/>
                  </a:lnTo>
                  <a:lnTo>
                    <a:pt x="1237" y="401"/>
                  </a:lnTo>
                  <a:lnTo>
                    <a:pt x="1238" y="392"/>
                  </a:lnTo>
                  <a:lnTo>
                    <a:pt x="1240" y="392"/>
                  </a:lnTo>
                  <a:lnTo>
                    <a:pt x="1240" y="392"/>
                  </a:lnTo>
                  <a:lnTo>
                    <a:pt x="1241" y="392"/>
                  </a:lnTo>
                  <a:lnTo>
                    <a:pt x="1238" y="391"/>
                  </a:lnTo>
                  <a:lnTo>
                    <a:pt x="1238" y="385"/>
                  </a:lnTo>
                  <a:lnTo>
                    <a:pt x="1238" y="383"/>
                  </a:lnTo>
                  <a:lnTo>
                    <a:pt x="1240" y="382"/>
                  </a:lnTo>
                  <a:lnTo>
                    <a:pt x="1242" y="384"/>
                  </a:lnTo>
                  <a:lnTo>
                    <a:pt x="1244" y="387"/>
                  </a:lnTo>
                  <a:lnTo>
                    <a:pt x="1248" y="389"/>
                  </a:lnTo>
                  <a:lnTo>
                    <a:pt x="1252" y="391"/>
                  </a:lnTo>
                  <a:close/>
                  <a:moveTo>
                    <a:pt x="1260" y="391"/>
                  </a:moveTo>
                  <a:lnTo>
                    <a:pt x="1260" y="391"/>
                  </a:lnTo>
                  <a:lnTo>
                    <a:pt x="1260" y="389"/>
                  </a:lnTo>
                  <a:lnTo>
                    <a:pt x="1261" y="388"/>
                  </a:lnTo>
                  <a:lnTo>
                    <a:pt x="1261" y="387"/>
                  </a:lnTo>
                  <a:lnTo>
                    <a:pt x="1263" y="387"/>
                  </a:lnTo>
                  <a:lnTo>
                    <a:pt x="1260" y="391"/>
                  </a:lnTo>
                  <a:close/>
                  <a:moveTo>
                    <a:pt x="1257" y="394"/>
                  </a:moveTo>
                  <a:lnTo>
                    <a:pt x="1255" y="395"/>
                  </a:lnTo>
                  <a:lnTo>
                    <a:pt x="1255" y="392"/>
                  </a:lnTo>
                  <a:lnTo>
                    <a:pt x="1256" y="392"/>
                  </a:lnTo>
                  <a:lnTo>
                    <a:pt x="1258" y="393"/>
                  </a:lnTo>
                  <a:lnTo>
                    <a:pt x="1257" y="394"/>
                  </a:lnTo>
                  <a:close/>
                  <a:moveTo>
                    <a:pt x="319" y="397"/>
                  </a:moveTo>
                  <a:lnTo>
                    <a:pt x="317" y="398"/>
                  </a:lnTo>
                  <a:lnTo>
                    <a:pt x="316" y="397"/>
                  </a:lnTo>
                  <a:lnTo>
                    <a:pt x="315" y="397"/>
                  </a:lnTo>
                  <a:lnTo>
                    <a:pt x="317" y="394"/>
                  </a:lnTo>
                  <a:lnTo>
                    <a:pt x="318" y="393"/>
                  </a:lnTo>
                  <a:lnTo>
                    <a:pt x="319" y="393"/>
                  </a:lnTo>
                  <a:lnTo>
                    <a:pt x="320" y="395"/>
                  </a:lnTo>
                  <a:lnTo>
                    <a:pt x="319" y="397"/>
                  </a:lnTo>
                  <a:close/>
                  <a:moveTo>
                    <a:pt x="1256" y="401"/>
                  </a:moveTo>
                  <a:lnTo>
                    <a:pt x="1255" y="401"/>
                  </a:lnTo>
                  <a:lnTo>
                    <a:pt x="1255" y="400"/>
                  </a:lnTo>
                  <a:lnTo>
                    <a:pt x="1255" y="399"/>
                  </a:lnTo>
                  <a:lnTo>
                    <a:pt x="1255" y="398"/>
                  </a:lnTo>
                  <a:lnTo>
                    <a:pt x="1257" y="397"/>
                  </a:lnTo>
                  <a:lnTo>
                    <a:pt x="1258" y="397"/>
                  </a:lnTo>
                  <a:lnTo>
                    <a:pt x="1258" y="398"/>
                  </a:lnTo>
                  <a:lnTo>
                    <a:pt x="1256" y="401"/>
                  </a:lnTo>
                  <a:close/>
                  <a:moveTo>
                    <a:pt x="641" y="408"/>
                  </a:moveTo>
                  <a:lnTo>
                    <a:pt x="639" y="408"/>
                  </a:lnTo>
                  <a:lnTo>
                    <a:pt x="637" y="407"/>
                  </a:lnTo>
                  <a:lnTo>
                    <a:pt x="637" y="406"/>
                  </a:lnTo>
                  <a:lnTo>
                    <a:pt x="637" y="404"/>
                  </a:lnTo>
                  <a:lnTo>
                    <a:pt x="641" y="403"/>
                  </a:lnTo>
                  <a:lnTo>
                    <a:pt x="643" y="404"/>
                  </a:lnTo>
                  <a:lnTo>
                    <a:pt x="645" y="404"/>
                  </a:lnTo>
                  <a:lnTo>
                    <a:pt x="646" y="406"/>
                  </a:lnTo>
                  <a:lnTo>
                    <a:pt x="647" y="407"/>
                  </a:lnTo>
                  <a:lnTo>
                    <a:pt x="643" y="407"/>
                  </a:lnTo>
                  <a:lnTo>
                    <a:pt x="641" y="408"/>
                  </a:lnTo>
                  <a:close/>
                  <a:moveTo>
                    <a:pt x="593" y="412"/>
                  </a:moveTo>
                  <a:lnTo>
                    <a:pt x="592" y="412"/>
                  </a:lnTo>
                  <a:lnTo>
                    <a:pt x="587" y="412"/>
                  </a:lnTo>
                  <a:lnTo>
                    <a:pt x="583" y="415"/>
                  </a:lnTo>
                  <a:lnTo>
                    <a:pt x="581" y="415"/>
                  </a:lnTo>
                  <a:lnTo>
                    <a:pt x="572" y="415"/>
                  </a:lnTo>
                  <a:lnTo>
                    <a:pt x="571" y="415"/>
                  </a:lnTo>
                  <a:lnTo>
                    <a:pt x="571" y="415"/>
                  </a:lnTo>
                  <a:lnTo>
                    <a:pt x="570" y="416"/>
                  </a:lnTo>
                  <a:lnTo>
                    <a:pt x="567" y="415"/>
                  </a:lnTo>
                  <a:lnTo>
                    <a:pt x="558" y="413"/>
                  </a:lnTo>
                  <a:lnTo>
                    <a:pt x="557" y="411"/>
                  </a:lnTo>
                  <a:lnTo>
                    <a:pt x="558" y="409"/>
                  </a:lnTo>
                  <a:lnTo>
                    <a:pt x="561" y="406"/>
                  </a:lnTo>
                  <a:lnTo>
                    <a:pt x="568" y="405"/>
                  </a:lnTo>
                  <a:lnTo>
                    <a:pt x="597" y="404"/>
                  </a:lnTo>
                  <a:lnTo>
                    <a:pt x="600" y="408"/>
                  </a:lnTo>
                  <a:lnTo>
                    <a:pt x="600" y="408"/>
                  </a:lnTo>
                  <a:lnTo>
                    <a:pt x="594" y="410"/>
                  </a:lnTo>
                  <a:lnTo>
                    <a:pt x="593" y="412"/>
                  </a:lnTo>
                  <a:close/>
                  <a:moveTo>
                    <a:pt x="813" y="412"/>
                  </a:moveTo>
                  <a:lnTo>
                    <a:pt x="810" y="412"/>
                  </a:lnTo>
                  <a:lnTo>
                    <a:pt x="809" y="412"/>
                  </a:lnTo>
                  <a:lnTo>
                    <a:pt x="809" y="409"/>
                  </a:lnTo>
                  <a:lnTo>
                    <a:pt x="813" y="411"/>
                  </a:lnTo>
                  <a:lnTo>
                    <a:pt x="813" y="411"/>
                  </a:lnTo>
                  <a:lnTo>
                    <a:pt x="813" y="412"/>
                  </a:lnTo>
                  <a:close/>
                  <a:moveTo>
                    <a:pt x="1065" y="414"/>
                  </a:moveTo>
                  <a:lnTo>
                    <a:pt x="1064" y="415"/>
                  </a:lnTo>
                  <a:lnTo>
                    <a:pt x="1061" y="414"/>
                  </a:lnTo>
                  <a:lnTo>
                    <a:pt x="1060" y="413"/>
                  </a:lnTo>
                  <a:lnTo>
                    <a:pt x="1062" y="411"/>
                  </a:lnTo>
                  <a:lnTo>
                    <a:pt x="1064" y="411"/>
                  </a:lnTo>
                  <a:lnTo>
                    <a:pt x="1065" y="412"/>
                  </a:lnTo>
                  <a:lnTo>
                    <a:pt x="1065" y="412"/>
                  </a:lnTo>
                  <a:lnTo>
                    <a:pt x="1065" y="413"/>
                  </a:lnTo>
                  <a:lnTo>
                    <a:pt x="1065" y="414"/>
                  </a:lnTo>
                  <a:close/>
                  <a:moveTo>
                    <a:pt x="611" y="413"/>
                  </a:moveTo>
                  <a:lnTo>
                    <a:pt x="610" y="414"/>
                  </a:lnTo>
                  <a:lnTo>
                    <a:pt x="608" y="414"/>
                  </a:lnTo>
                  <a:lnTo>
                    <a:pt x="607" y="412"/>
                  </a:lnTo>
                  <a:lnTo>
                    <a:pt x="608" y="411"/>
                  </a:lnTo>
                  <a:lnTo>
                    <a:pt x="609" y="411"/>
                  </a:lnTo>
                  <a:lnTo>
                    <a:pt x="610" y="411"/>
                  </a:lnTo>
                  <a:lnTo>
                    <a:pt x="611" y="413"/>
                  </a:lnTo>
                  <a:close/>
                  <a:moveTo>
                    <a:pt x="1170" y="415"/>
                  </a:moveTo>
                  <a:lnTo>
                    <a:pt x="1170" y="417"/>
                  </a:lnTo>
                  <a:lnTo>
                    <a:pt x="1169" y="416"/>
                  </a:lnTo>
                  <a:lnTo>
                    <a:pt x="1167" y="414"/>
                  </a:lnTo>
                  <a:lnTo>
                    <a:pt x="1165" y="414"/>
                  </a:lnTo>
                  <a:lnTo>
                    <a:pt x="1164" y="413"/>
                  </a:lnTo>
                  <a:lnTo>
                    <a:pt x="1163" y="412"/>
                  </a:lnTo>
                  <a:lnTo>
                    <a:pt x="1169" y="412"/>
                  </a:lnTo>
                  <a:lnTo>
                    <a:pt x="1170" y="415"/>
                  </a:lnTo>
                  <a:close/>
                  <a:moveTo>
                    <a:pt x="1149" y="441"/>
                  </a:moveTo>
                  <a:lnTo>
                    <a:pt x="1149" y="441"/>
                  </a:lnTo>
                  <a:lnTo>
                    <a:pt x="1145" y="441"/>
                  </a:lnTo>
                  <a:lnTo>
                    <a:pt x="1142" y="441"/>
                  </a:lnTo>
                  <a:lnTo>
                    <a:pt x="1143" y="438"/>
                  </a:lnTo>
                  <a:lnTo>
                    <a:pt x="1142" y="436"/>
                  </a:lnTo>
                  <a:lnTo>
                    <a:pt x="1144" y="434"/>
                  </a:lnTo>
                  <a:lnTo>
                    <a:pt x="1144" y="431"/>
                  </a:lnTo>
                  <a:lnTo>
                    <a:pt x="1145" y="430"/>
                  </a:lnTo>
                  <a:lnTo>
                    <a:pt x="1145" y="428"/>
                  </a:lnTo>
                  <a:lnTo>
                    <a:pt x="1147" y="423"/>
                  </a:lnTo>
                  <a:lnTo>
                    <a:pt x="1149" y="423"/>
                  </a:lnTo>
                  <a:lnTo>
                    <a:pt x="1150" y="422"/>
                  </a:lnTo>
                  <a:lnTo>
                    <a:pt x="1152" y="420"/>
                  </a:lnTo>
                  <a:lnTo>
                    <a:pt x="1153" y="419"/>
                  </a:lnTo>
                  <a:lnTo>
                    <a:pt x="1155" y="417"/>
                  </a:lnTo>
                  <a:lnTo>
                    <a:pt x="1156" y="415"/>
                  </a:lnTo>
                  <a:lnTo>
                    <a:pt x="1156" y="414"/>
                  </a:lnTo>
                  <a:lnTo>
                    <a:pt x="1157" y="413"/>
                  </a:lnTo>
                  <a:lnTo>
                    <a:pt x="1160" y="412"/>
                  </a:lnTo>
                  <a:lnTo>
                    <a:pt x="1161" y="413"/>
                  </a:lnTo>
                  <a:lnTo>
                    <a:pt x="1162" y="415"/>
                  </a:lnTo>
                  <a:lnTo>
                    <a:pt x="1160" y="417"/>
                  </a:lnTo>
                  <a:lnTo>
                    <a:pt x="1161" y="423"/>
                  </a:lnTo>
                  <a:lnTo>
                    <a:pt x="1159" y="429"/>
                  </a:lnTo>
                  <a:lnTo>
                    <a:pt x="1158" y="431"/>
                  </a:lnTo>
                  <a:lnTo>
                    <a:pt x="1155" y="432"/>
                  </a:lnTo>
                  <a:lnTo>
                    <a:pt x="1154" y="433"/>
                  </a:lnTo>
                  <a:lnTo>
                    <a:pt x="1151" y="436"/>
                  </a:lnTo>
                  <a:lnTo>
                    <a:pt x="1150" y="439"/>
                  </a:lnTo>
                  <a:lnTo>
                    <a:pt x="1150" y="440"/>
                  </a:lnTo>
                  <a:lnTo>
                    <a:pt x="1149" y="441"/>
                  </a:lnTo>
                  <a:close/>
                  <a:moveTo>
                    <a:pt x="1379" y="449"/>
                  </a:moveTo>
                  <a:lnTo>
                    <a:pt x="1371" y="454"/>
                  </a:lnTo>
                  <a:lnTo>
                    <a:pt x="1361" y="453"/>
                  </a:lnTo>
                  <a:lnTo>
                    <a:pt x="1358" y="453"/>
                  </a:lnTo>
                  <a:lnTo>
                    <a:pt x="1352" y="454"/>
                  </a:lnTo>
                  <a:lnTo>
                    <a:pt x="1351" y="453"/>
                  </a:lnTo>
                  <a:lnTo>
                    <a:pt x="1352" y="449"/>
                  </a:lnTo>
                  <a:lnTo>
                    <a:pt x="1356" y="439"/>
                  </a:lnTo>
                  <a:lnTo>
                    <a:pt x="1362" y="429"/>
                  </a:lnTo>
                  <a:lnTo>
                    <a:pt x="1364" y="427"/>
                  </a:lnTo>
                  <a:lnTo>
                    <a:pt x="1368" y="425"/>
                  </a:lnTo>
                  <a:lnTo>
                    <a:pt x="1371" y="423"/>
                  </a:lnTo>
                  <a:lnTo>
                    <a:pt x="1379" y="421"/>
                  </a:lnTo>
                  <a:lnTo>
                    <a:pt x="1386" y="421"/>
                  </a:lnTo>
                  <a:lnTo>
                    <a:pt x="1387" y="422"/>
                  </a:lnTo>
                  <a:lnTo>
                    <a:pt x="1391" y="425"/>
                  </a:lnTo>
                  <a:lnTo>
                    <a:pt x="1392" y="428"/>
                  </a:lnTo>
                  <a:lnTo>
                    <a:pt x="1394" y="431"/>
                  </a:lnTo>
                  <a:lnTo>
                    <a:pt x="1391" y="437"/>
                  </a:lnTo>
                  <a:lnTo>
                    <a:pt x="1387" y="443"/>
                  </a:lnTo>
                  <a:lnTo>
                    <a:pt x="1381" y="447"/>
                  </a:lnTo>
                  <a:lnTo>
                    <a:pt x="1379" y="449"/>
                  </a:lnTo>
                  <a:close/>
                  <a:moveTo>
                    <a:pt x="1025" y="428"/>
                  </a:moveTo>
                  <a:lnTo>
                    <a:pt x="1023" y="430"/>
                  </a:lnTo>
                  <a:lnTo>
                    <a:pt x="1024" y="427"/>
                  </a:lnTo>
                  <a:lnTo>
                    <a:pt x="1024" y="425"/>
                  </a:lnTo>
                  <a:lnTo>
                    <a:pt x="1027" y="426"/>
                  </a:lnTo>
                  <a:lnTo>
                    <a:pt x="1027" y="427"/>
                  </a:lnTo>
                  <a:lnTo>
                    <a:pt x="1026" y="428"/>
                  </a:lnTo>
                  <a:lnTo>
                    <a:pt x="1025" y="428"/>
                  </a:lnTo>
                  <a:close/>
                  <a:moveTo>
                    <a:pt x="1005" y="430"/>
                  </a:moveTo>
                  <a:lnTo>
                    <a:pt x="1006" y="432"/>
                  </a:lnTo>
                  <a:lnTo>
                    <a:pt x="1005" y="432"/>
                  </a:lnTo>
                  <a:lnTo>
                    <a:pt x="1002" y="433"/>
                  </a:lnTo>
                  <a:lnTo>
                    <a:pt x="998" y="434"/>
                  </a:lnTo>
                  <a:lnTo>
                    <a:pt x="996" y="436"/>
                  </a:lnTo>
                  <a:lnTo>
                    <a:pt x="995" y="439"/>
                  </a:lnTo>
                  <a:lnTo>
                    <a:pt x="989" y="438"/>
                  </a:lnTo>
                  <a:lnTo>
                    <a:pt x="985" y="438"/>
                  </a:lnTo>
                  <a:lnTo>
                    <a:pt x="983" y="437"/>
                  </a:lnTo>
                  <a:lnTo>
                    <a:pt x="981" y="437"/>
                  </a:lnTo>
                  <a:lnTo>
                    <a:pt x="978" y="438"/>
                  </a:lnTo>
                  <a:lnTo>
                    <a:pt x="974" y="440"/>
                  </a:lnTo>
                  <a:lnTo>
                    <a:pt x="973" y="440"/>
                  </a:lnTo>
                  <a:lnTo>
                    <a:pt x="973" y="437"/>
                  </a:lnTo>
                  <a:lnTo>
                    <a:pt x="975" y="435"/>
                  </a:lnTo>
                  <a:lnTo>
                    <a:pt x="979" y="430"/>
                  </a:lnTo>
                  <a:lnTo>
                    <a:pt x="983" y="431"/>
                  </a:lnTo>
                  <a:lnTo>
                    <a:pt x="986" y="432"/>
                  </a:lnTo>
                  <a:lnTo>
                    <a:pt x="991" y="430"/>
                  </a:lnTo>
                  <a:lnTo>
                    <a:pt x="994" y="428"/>
                  </a:lnTo>
                  <a:lnTo>
                    <a:pt x="999" y="427"/>
                  </a:lnTo>
                  <a:lnTo>
                    <a:pt x="1003" y="430"/>
                  </a:lnTo>
                  <a:lnTo>
                    <a:pt x="1005" y="430"/>
                  </a:lnTo>
                  <a:close/>
                  <a:moveTo>
                    <a:pt x="1102" y="439"/>
                  </a:moveTo>
                  <a:lnTo>
                    <a:pt x="1100" y="443"/>
                  </a:lnTo>
                  <a:lnTo>
                    <a:pt x="1098" y="442"/>
                  </a:lnTo>
                  <a:lnTo>
                    <a:pt x="1094" y="438"/>
                  </a:lnTo>
                  <a:lnTo>
                    <a:pt x="1095" y="435"/>
                  </a:lnTo>
                  <a:lnTo>
                    <a:pt x="1095" y="434"/>
                  </a:lnTo>
                  <a:lnTo>
                    <a:pt x="1097" y="434"/>
                  </a:lnTo>
                  <a:lnTo>
                    <a:pt x="1101" y="435"/>
                  </a:lnTo>
                  <a:lnTo>
                    <a:pt x="1102" y="437"/>
                  </a:lnTo>
                  <a:lnTo>
                    <a:pt x="1102" y="439"/>
                  </a:lnTo>
                  <a:close/>
                  <a:moveTo>
                    <a:pt x="644" y="445"/>
                  </a:moveTo>
                  <a:lnTo>
                    <a:pt x="647" y="447"/>
                  </a:lnTo>
                  <a:lnTo>
                    <a:pt x="651" y="452"/>
                  </a:lnTo>
                  <a:lnTo>
                    <a:pt x="652" y="454"/>
                  </a:lnTo>
                  <a:lnTo>
                    <a:pt x="651" y="455"/>
                  </a:lnTo>
                  <a:lnTo>
                    <a:pt x="648" y="457"/>
                  </a:lnTo>
                  <a:lnTo>
                    <a:pt x="640" y="460"/>
                  </a:lnTo>
                  <a:lnTo>
                    <a:pt x="639" y="462"/>
                  </a:lnTo>
                  <a:lnTo>
                    <a:pt x="637" y="465"/>
                  </a:lnTo>
                  <a:lnTo>
                    <a:pt x="637" y="466"/>
                  </a:lnTo>
                  <a:lnTo>
                    <a:pt x="637" y="467"/>
                  </a:lnTo>
                  <a:lnTo>
                    <a:pt x="636" y="467"/>
                  </a:lnTo>
                  <a:lnTo>
                    <a:pt x="634" y="468"/>
                  </a:lnTo>
                  <a:lnTo>
                    <a:pt x="632" y="467"/>
                  </a:lnTo>
                  <a:lnTo>
                    <a:pt x="634" y="465"/>
                  </a:lnTo>
                  <a:lnTo>
                    <a:pt x="634" y="463"/>
                  </a:lnTo>
                  <a:lnTo>
                    <a:pt x="633" y="461"/>
                  </a:lnTo>
                  <a:lnTo>
                    <a:pt x="631" y="459"/>
                  </a:lnTo>
                  <a:lnTo>
                    <a:pt x="628" y="456"/>
                  </a:lnTo>
                  <a:lnTo>
                    <a:pt x="624" y="455"/>
                  </a:lnTo>
                  <a:lnTo>
                    <a:pt x="621" y="454"/>
                  </a:lnTo>
                  <a:lnTo>
                    <a:pt x="617" y="453"/>
                  </a:lnTo>
                  <a:lnTo>
                    <a:pt x="616" y="451"/>
                  </a:lnTo>
                  <a:lnTo>
                    <a:pt x="613" y="449"/>
                  </a:lnTo>
                  <a:lnTo>
                    <a:pt x="613" y="447"/>
                  </a:lnTo>
                  <a:lnTo>
                    <a:pt x="613" y="446"/>
                  </a:lnTo>
                  <a:lnTo>
                    <a:pt x="613" y="444"/>
                  </a:lnTo>
                  <a:lnTo>
                    <a:pt x="614" y="444"/>
                  </a:lnTo>
                  <a:lnTo>
                    <a:pt x="618" y="445"/>
                  </a:lnTo>
                  <a:lnTo>
                    <a:pt x="624" y="447"/>
                  </a:lnTo>
                  <a:lnTo>
                    <a:pt x="627" y="447"/>
                  </a:lnTo>
                  <a:lnTo>
                    <a:pt x="629" y="446"/>
                  </a:lnTo>
                  <a:lnTo>
                    <a:pt x="634" y="443"/>
                  </a:lnTo>
                  <a:lnTo>
                    <a:pt x="635" y="443"/>
                  </a:lnTo>
                  <a:lnTo>
                    <a:pt x="640" y="444"/>
                  </a:lnTo>
                  <a:lnTo>
                    <a:pt x="644" y="445"/>
                  </a:lnTo>
                  <a:close/>
                  <a:moveTo>
                    <a:pt x="732" y="451"/>
                  </a:moveTo>
                  <a:lnTo>
                    <a:pt x="734" y="452"/>
                  </a:lnTo>
                  <a:lnTo>
                    <a:pt x="736" y="452"/>
                  </a:lnTo>
                  <a:lnTo>
                    <a:pt x="739" y="450"/>
                  </a:lnTo>
                  <a:lnTo>
                    <a:pt x="741" y="449"/>
                  </a:lnTo>
                  <a:lnTo>
                    <a:pt x="742" y="449"/>
                  </a:lnTo>
                  <a:lnTo>
                    <a:pt x="745" y="450"/>
                  </a:lnTo>
                  <a:lnTo>
                    <a:pt x="747" y="451"/>
                  </a:lnTo>
                  <a:lnTo>
                    <a:pt x="747" y="454"/>
                  </a:lnTo>
                  <a:lnTo>
                    <a:pt x="748" y="454"/>
                  </a:lnTo>
                  <a:lnTo>
                    <a:pt x="749" y="451"/>
                  </a:lnTo>
                  <a:lnTo>
                    <a:pt x="750" y="450"/>
                  </a:lnTo>
                  <a:lnTo>
                    <a:pt x="752" y="450"/>
                  </a:lnTo>
                  <a:lnTo>
                    <a:pt x="755" y="450"/>
                  </a:lnTo>
                  <a:lnTo>
                    <a:pt x="756" y="451"/>
                  </a:lnTo>
                  <a:lnTo>
                    <a:pt x="758" y="455"/>
                  </a:lnTo>
                  <a:lnTo>
                    <a:pt x="758" y="458"/>
                  </a:lnTo>
                  <a:lnTo>
                    <a:pt x="759" y="460"/>
                  </a:lnTo>
                  <a:lnTo>
                    <a:pt x="760" y="461"/>
                  </a:lnTo>
                  <a:lnTo>
                    <a:pt x="761" y="462"/>
                  </a:lnTo>
                  <a:lnTo>
                    <a:pt x="760" y="463"/>
                  </a:lnTo>
                  <a:lnTo>
                    <a:pt x="760" y="464"/>
                  </a:lnTo>
                  <a:lnTo>
                    <a:pt x="757" y="464"/>
                  </a:lnTo>
                  <a:lnTo>
                    <a:pt x="756" y="464"/>
                  </a:lnTo>
                  <a:lnTo>
                    <a:pt x="755" y="463"/>
                  </a:lnTo>
                  <a:lnTo>
                    <a:pt x="754" y="463"/>
                  </a:lnTo>
                  <a:lnTo>
                    <a:pt x="751" y="463"/>
                  </a:lnTo>
                  <a:lnTo>
                    <a:pt x="749" y="464"/>
                  </a:lnTo>
                  <a:lnTo>
                    <a:pt x="749" y="466"/>
                  </a:lnTo>
                  <a:lnTo>
                    <a:pt x="751" y="466"/>
                  </a:lnTo>
                  <a:lnTo>
                    <a:pt x="752" y="466"/>
                  </a:lnTo>
                  <a:lnTo>
                    <a:pt x="752" y="467"/>
                  </a:lnTo>
                  <a:lnTo>
                    <a:pt x="751" y="467"/>
                  </a:lnTo>
                  <a:lnTo>
                    <a:pt x="749" y="466"/>
                  </a:lnTo>
                  <a:lnTo>
                    <a:pt x="747" y="467"/>
                  </a:lnTo>
                  <a:lnTo>
                    <a:pt x="741" y="468"/>
                  </a:lnTo>
                  <a:lnTo>
                    <a:pt x="739" y="468"/>
                  </a:lnTo>
                  <a:lnTo>
                    <a:pt x="737" y="467"/>
                  </a:lnTo>
                  <a:lnTo>
                    <a:pt x="738" y="463"/>
                  </a:lnTo>
                  <a:lnTo>
                    <a:pt x="737" y="462"/>
                  </a:lnTo>
                  <a:lnTo>
                    <a:pt x="732" y="466"/>
                  </a:lnTo>
                  <a:lnTo>
                    <a:pt x="731" y="467"/>
                  </a:lnTo>
                  <a:lnTo>
                    <a:pt x="730" y="468"/>
                  </a:lnTo>
                  <a:lnTo>
                    <a:pt x="727" y="468"/>
                  </a:lnTo>
                  <a:lnTo>
                    <a:pt x="720" y="471"/>
                  </a:lnTo>
                  <a:lnTo>
                    <a:pt x="719" y="470"/>
                  </a:lnTo>
                  <a:lnTo>
                    <a:pt x="717" y="470"/>
                  </a:lnTo>
                  <a:lnTo>
                    <a:pt x="709" y="473"/>
                  </a:lnTo>
                  <a:lnTo>
                    <a:pt x="706" y="474"/>
                  </a:lnTo>
                  <a:lnTo>
                    <a:pt x="704" y="474"/>
                  </a:lnTo>
                  <a:lnTo>
                    <a:pt x="702" y="474"/>
                  </a:lnTo>
                  <a:lnTo>
                    <a:pt x="700" y="474"/>
                  </a:lnTo>
                  <a:lnTo>
                    <a:pt x="698" y="475"/>
                  </a:lnTo>
                  <a:lnTo>
                    <a:pt x="695" y="476"/>
                  </a:lnTo>
                  <a:lnTo>
                    <a:pt x="692" y="475"/>
                  </a:lnTo>
                  <a:lnTo>
                    <a:pt x="689" y="474"/>
                  </a:lnTo>
                  <a:lnTo>
                    <a:pt x="687" y="473"/>
                  </a:lnTo>
                  <a:lnTo>
                    <a:pt x="686" y="471"/>
                  </a:lnTo>
                  <a:lnTo>
                    <a:pt x="686" y="469"/>
                  </a:lnTo>
                  <a:lnTo>
                    <a:pt x="687" y="467"/>
                  </a:lnTo>
                  <a:lnTo>
                    <a:pt x="686" y="462"/>
                  </a:lnTo>
                  <a:lnTo>
                    <a:pt x="687" y="460"/>
                  </a:lnTo>
                  <a:lnTo>
                    <a:pt x="688" y="458"/>
                  </a:lnTo>
                  <a:lnTo>
                    <a:pt x="690" y="457"/>
                  </a:lnTo>
                  <a:lnTo>
                    <a:pt x="692" y="456"/>
                  </a:lnTo>
                  <a:lnTo>
                    <a:pt x="695" y="455"/>
                  </a:lnTo>
                  <a:lnTo>
                    <a:pt x="698" y="452"/>
                  </a:lnTo>
                  <a:lnTo>
                    <a:pt x="700" y="453"/>
                  </a:lnTo>
                  <a:lnTo>
                    <a:pt x="704" y="454"/>
                  </a:lnTo>
                  <a:lnTo>
                    <a:pt x="707" y="455"/>
                  </a:lnTo>
                  <a:lnTo>
                    <a:pt x="711" y="454"/>
                  </a:lnTo>
                  <a:lnTo>
                    <a:pt x="713" y="455"/>
                  </a:lnTo>
                  <a:lnTo>
                    <a:pt x="714" y="458"/>
                  </a:lnTo>
                  <a:lnTo>
                    <a:pt x="715" y="459"/>
                  </a:lnTo>
                  <a:lnTo>
                    <a:pt x="716" y="460"/>
                  </a:lnTo>
                  <a:lnTo>
                    <a:pt x="719" y="463"/>
                  </a:lnTo>
                  <a:lnTo>
                    <a:pt x="721" y="463"/>
                  </a:lnTo>
                  <a:lnTo>
                    <a:pt x="724" y="464"/>
                  </a:lnTo>
                  <a:lnTo>
                    <a:pt x="728" y="461"/>
                  </a:lnTo>
                  <a:lnTo>
                    <a:pt x="731" y="461"/>
                  </a:lnTo>
                  <a:lnTo>
                    <a:pt x="732" y="460"/>
                  </a:lnTo>
                  <a:lnTo>
                    <a:pt x="731" y="458"/>
                  </a:lnTo>
                  <a:lnTo>
                    <a:pt x="728" y="456"/>
                  </a:lnTo>
                  <a:lnTo>
                    <a:pt x="727" y="455"/>
                  </a:lnTo>
                  <a:lnTo>
                    <a:pt x="726" y="456"/>
                  </a:lnTo>
                  <a:lnTo>
                    <a:pt x="725" y="455"/>
                  </a:lnTo>
                  <a:lnTo>
                    <a:pt x="719" y="451"/>
                  </a:lnTo>
                  <a:lnTo>
                    <a:pt x="718" y="450"/>
                  </a:lnTo>
                  <a:lnTo>
                    <a:pt x="717" y="447"/>
                  </a:lnTo>
                  <a:lnTo>
                    <a:pt x="717" y="445"/>
                  </a:lnTo>
                  <a:lnTo>
                    <a:pt x="721" y="444"/>
                  </a:lnTo>
                  <a:lnTo>
                    <a:pt x="723" y="444"/>
                  </a:lnTo>
                  <a:lnTo>
                    <a:pt x="729" y="445"/>
                  </a:lnTo>
                  <a:lnTo>
                    <a:pt x="730" y="445"/>
                  </a:lnTo>
                  <a:lnTo>
                    <a:pt x="731" y="449"/>
                  </a:lnTo>
                  <a:lnTo>
                    <a:pt x="732" y="451"/>
                  </a:lnTo>
                  <a:close/>
                  <a:moveTo>
                    <a:pt x="1134" y="451"/>
                  </a:moveTo>
                  <a:lnTo>
                    <a:pt x="1132" y="451"/>
                  </a:lnTo>
                  <a:lnTo>
                    <a:pt x="1134" y="449"/>
                  </a:lnTo>
                  <a:lnTo>
                    <a:pt x="1140" y="444"/>
                  </a:lnTo>
                  <a:lnTo>
                    <a:pt x="1142" y="445"/>
                  </a:lnTo>
                  <a:lnTo>
                    <a:pt x="1145" y="445"/>
                  </a:lnTo>
                  <a:lnTo>
                    <a:pt x="1140" y="447"/>
                  </a:lnTo>
                  <a:lnTo>
                    <a:pt x="1136" y="449"/>
                  </a:lnTo>
                  <a:lnTo>
                    <a:pt x="1134" y="451"/>
                  </a:lnTo>
                  <a:close/>
                  <a:moveTo>
                    <a:pt x="877" y="460"/>
                  </a:moveTo>
                  <a:lnTo>
                    <a:pt x="873" y="461"/>
                  </a:lnTo>
                  <a:lnTo>
                    <a:pt x="870" y="462"/>
                  </a:lnTo>
                  <a:lnTo>
                    <a:pt x="867" y="464"/>
                  </a:lnTo>
                  <a:lnTo>
                    <a:pt x="866" y="464"/>
                  </a:lnTo>
                  <a:lnTo>
                    <a:pt x="863" y="464"/>
                  </a:lnTo>
                  <a:lnTo>
                    <a:pt x="859" y="464"/>
                  </a:lnTo>
                  <a:lnTo>
                    <a:pt x="856" y="464"/>
                  </a:lnTo>
                  <a:lnTo>
                    <a:pt x="847" y="468"/>
                  </a:lnTo>
                  <a:lnTo>
                    <a:pt x="844" y="469"/>
                  </a:lnTo>
                  <a:lnTo>
                    <a:pt x="841" y="469"/>
                  </a:lnTo>
                  <a:lnTo>
                    <a:pt x="840" y="468"/>
                  </a:lnTo>
                  <a:lnTo>
                    <a:pt x="839" y="467"/>
                  </a:lnTo>
                  <a:lnTo>
                    <a:pt x="836" y="467"/>
                  </a:lnTo>
                  <a:lnTo>
                    <a:pt x="834" y="467"/>
                  </a:lnTo>
                  <a:lnTo>
                    <a:pt x="831" y="470"/>
                  </a:lnTo>
                  <a:lnTo>
                    <a:pt x="827" y="469"/>
                  </a:lnTo>
                  <a:lnTo>
                    <a:pt x="825" y="469"/>
                  </a:lnTo>
                  <a:lnTo>
                    <a:pt x="823" y="471"/>
                  </a:lnTo>
                  <a:lnTo>
                    <a:pt x="822" y="471"/>
                  </a:lnTo>
                  <a:lnTo>
                    <a:pt x="820" y="471"/>
                  </a:lnTo>
                  <a:lnTo>
                    <a:pt x="813" y="467"/>
                  </a:lnTo>
                  <a:lnTo>
                    <a:pt x="806" y="466"/>
                  </a:lnTo>
                  <a:lnTo>
                    <a:pt x="799" y="467"/>
                  </a:lnTo>
                  <a:lnTo>
                    <a:pt x="793" y="466"/>
                  </a:lnTo>
                  <a:lnTo>
                    <a:pt x="789" y="466"/>
                  </a:lnTo>
                  <a:lnTo>
                    <a:pt x="786" y="468"/>
                  </a:lnTo>
                  <a:lnTo>
                    <a:pt x="785" y="466"/>
                  </a:lnTo>
                  <a:lnTo>
                    <a:pt x="784" y="465"/>
                  </a:lnTo>
                  <a:lnTo>
                    <a:pt x="783" y="463"/>
                  </a:lnTo>
                  <a:lnTo>
                    <a:pt x="783" y="461"/>
                  </a:lnTo>
                  <a:lnTo>
                    <a:pt x="783" y="459"/>
                  </a:lnTo>
                  <a:lnTo>
                    <a:pt x="784" y="457"/>
                  </a:lnTo>
                  <a:lnTo>
                    <a:pt x="784" y="456"/>
                  </a:lnTo>
                  <a:lnTo>
                    <a:pt x="784" y="454"/>
                  </a:lnTo>
                  <a:lnTo>
                    <a:pt x="786" y="455"/>
                  </a:lnTo>
                  <a:lnTo>
                    <a:pt x="788" y="455"/>
                  </a:lnTo>
                  <a:lnTo>
                    <a:pt x="792" y="453"/>
                  </a:lnTo>
                  <a:lnTo>
                    <a:pt x="796" y="450"/>
                  </a:lnTo>
                  <a:lnTo>
                    <a:pt x="800" y="449"/>
                  </a:lnTo>
                  <a:lnTo>
                    <a:pt x="802" y="449"/>
                  </a:lnTo>
                  <a:lnTo>
                    <a:pt x="804" y="449"/>
                  </a:lnTo>
                  <a:lnTo>
                    <a:pt x="806" y="449"/>
                  </a:lnTo>
                  <a:lnTo>
                    <a:pt x="808" y="449"/>
                  </a:lnTo>
                  <a:lnTo>
                    <a:pt x="812" y="450"/>
                  </a:lnTo>
                  <a:lnTo>
                    <a:pt x="813" y="451"/>
                  </a:lnTo>
                  <a:lnTo>
                    <a:pt x="817" y="451"/>
                  </a:lnTo>
                  <a:lnTo>
                    <a:pt x="821" y="452"/>
                  </a:lnTo>
                  <a:lnTo>
                    <a:pt x="824" y="454"/>
                  </a:lnTo>
                  <a:lnTo>
                    <a:pt x="829" y="456"/>
                  </a:lnTo>
                  <a:lnTo>
                    <a:pt x="832" y="458"/>
                  </a:lnTo>
                  <a:lnTo>
                    <a:pt x="835" y="459"/>
                  </a:lnTo>
                  <a:lnTo>
                    <a:pt x="836" y="460"/>
                  </a:lnTo>
                  <a:lnTo>
                    <a:pt x="838" y="459"/>
                  </a:lnTo>
                  <a:lnTo>
                    <a:pt x="840" y="458"/>
                  </a:lnTo>
                  <a:lnTo>
                    <a:pt x="842" y="457"/>
                  </a:lnTo>
                  <a:lnTo>
                    <a:pt x="845" y="457"/>
                  </a:lnTo>
                  <a:lnTo>
                    <a:pt x="848" y="456"/>
                  </a:lnTo>
                  <a:lnTo>
                    <a:pt x="849" y="456"/>
                  </a:lnTo>
                  <a:lnTo>
                    <a:pt x="851" y="455"/>
                  </a:lnTo>
                  <a:lnTo>
                    <a:pt x="853" y="456"/>
                  </a:lnTo>
                  <a:lnTo>
                    <a:pt x="854" y="456"/>
                  </a:lnTo>
                  <a:lnTo>
                    <a:pt x="861" y="461"/>
                  </a:lnTo>
                  <a:lnTo>
                    <a:pt x="863" y="461"/>
                  </a:lnTo>
                  <a:lnTo>
                    <a:pt x="867" y="460"/>
                  </a:lnTo>
                  <a:lnTo>
                    <a:pt x="867" y="459"/>
                  </a:lnTo>
                  <a:lnTo>
                    <a:pt x="868" y="457"/>
                  </a:lnTo>
                  <a:lnTo>
                    <a:pt x="869" y="456"/>
                  </a:lnTo>
                  <a:lnTo>
                    <a:pt x="870" y="455"/>
                  </a:lnTo>
                  <a:lnTo>
                    <a:pt x="871" y="454"/>
                  </a:lnTo>
                  <a:lnTo>
                    <a:pt x="876" y="452"/>
                  </a:lnTo>
                  <a:lnTo>
                    <a:pt x="879" y="450"/>
                  </a:lnTo>
                  <a:lnTo>
                    <a:pt x="882" y="448"/>
                  </a:lnTo>
                  <a:lnTo>
                    <a:pt x="876" y="447"/>
                  </a:lnTo>
                  <a:lnTo>
                    <a:pt x="877" y="445"/>
                  </a:lnTo>
                  <a:lnTo>
                    <a:pt x="879" y="444"/>
                  </a:lnTo>
                  <a:lnTo>
                    <a:pt x="882" y="444"/>
                  </a:lnTo>
                  <a:lnTo>
                    <a:pt x="884" y="445"/>
                  </a:lnTo>
                  <a:lnTo>
                    <a:pt x="884" y="451"/>
                  </a:lnTo>
                  <a:lnTo>
                    <a:pt x="883" y="452"/>
                  </a:lnTo>
                  <a:lnTo>
                    <a:pt x="882" y="453"/>
                  </a:lnTo>
                  <a:lnTo>
                    <a:pt x="881" y="454"/>
                  </a:lnTo>
                  <a:lnTo>
                    <a:pt x="878" y="456"/>
                  </a:lnTo>
                  <a:lnTo>
                    <a:pt x="879" y="459"/>
                  </a:lnTo>
                  <a:lnTo>
                    <a:pt x="879" y="460"/>
                  </a:lnTo>
                  <a:lnTo>
                    <a:pt x="877" y="460"/>
                  </a:lnTo>
                  <a:close/>
                  <a:moveTo>
                    <a:pt x="1038" y="444"/>
                  </a:moveTo>
                  <a:lnTo>
                    <a:pt x="1043" y="445"/>
                  </a:lnTo>
                  <a:lnTo>
                    <a:pt x="1046" y="445"/>
                  </a:lnTo>
                  <a:lnTo>
                    <a:pt x="1048" y="446"/>
                  </a:lnTo>
                  <a:lnTo>
                    <a:pt x="1045" y="449"/>
                  </a:lnTo>
                  <a:lnTo>
                    <a:pt x="1038" y="447"/>
                  </a:lnTo>
                  <a:lnTo>
                    <a:pt x="1036" y="444"/>
                  </a:lnTo>
                  <a:lnTo>
                    <a:pt x="1038" y="444"/>
                  </a:lnTo>
                  <a:close/>
                  <a:moveTo>
                    <a:pt x="934" y="445"/>
                  </a:moveTo>
                  <a:lnTo>
                    <a:pt x="935" y="447"/>
                  </a:lnTo>
                  <a:lnTo>
                    <a:pt x="938" y="446"/>
                  </a:lnTo>
                  <a:lnTo>
                    <a:pt x="940" y="445"/>
                  </a:lnTo>
                  <a:lnTo>
                    <a:pt x="945" y="446"/>
                  </a:lnTo>
                  <a:lnTo>
                    <a:pt x="950" y="446"/>
                  </a:lnTo>
                  <a:lnTo>
                    <a:pt x="952" y="447"/>
                  </a:lnTo>
                  <a:lnTo>
                    <a:pt x="952" y="451"/>
                  </a:lnTo>
                  <a:lnTo>
                    <a:pt x="951" y="452"/>
                  </a:lnTo>
                  <a:lnTo>
                    <a:pt x="930" y="455"/>
                  </a:lnTo>
                  <a:lnTo>
                    <a:pt x="928" y="454"/>
                  </a:lnTo>
                  <a:lnTo>
                    <a:pt x="928" y="453"/>
                  </a:lnTo>
                  <a:lnTo>
                    <a:pt x="930" y="450"/>
                  </a:lnTo>
                  <a:lnTo>
                    <a:pt x="929" y="449"/>
                  </a:lnTo>
                  <a:lnTo>
                    <a:pt x="930" y="447"/>
                  </a:lnTo>
                  <a:lnTo>
                    <a:pt x="933" y="445"/>
                  </a:lnTo>
                  <a:lnTo>
                    <a:pt x="934" y="445"/>
                  </a:lnTo>
                  <a:close/>
                  <a:moveTo>
                    <a:pt x="760" y="449"/>
                  </a:moveTo>
                  <a:lnTo>
                    <a:pt x="758" y="449"/>
                  </a:lnTo>
                  <a:lnTo>
                    <a:pt x="758" y="447"/>
                  </a:lnTo>
                  <a:lnTo>
                    <a:pt x="758" y="445"/>
                  </a:lnTo>
                  <a:lnTo>
                    <a:pt x="760" y="445"/>
                  </a:lnTo>
                  <a:lnTo>
                    <a:pt x="760" y="445"/>
                  </a:lnTo>
                  <a:lnTo>
                    <a:pt x="761" y="446"/>
                  </a:lnTo>
                  <a:lnTo>
                    <a:pt x="761" y="447"/>
                  </a:lnTo>
                  <a:lnTo>
                    <a:pt x="760" y="448"/>
                  </a:lnTo>
                  <a:lnTo>
                    <a:pt x="760" y="449"/>
                  </a:lnTo>
                  <a:close/>
                  <a:moveTo>
                    <a:pt x="711" y="452"/>
                  </a:moveTo>
                  <a:lnTo>
                    <a:pt x="710" y="452"/>
                  </a:lnTo>
                  <a:lnTo>
                    <a:pt x="709" y="451"/>
                  </a:lnTo>
                  <a:lnTo>
                    <a:pt x="709" y="450"/>
                  </a:lnTo>
                  <a:lnTo>
                    <a:pt x="709" y="449"/>
                  </a:lnTo>
                  <a:lnTo>
                    <a:pt x="709" y="447"/>
                  </a:lnTo>
                  <a:lnTo>
                    <a:pt x="710" y="445"/>
                  </a:lnTo>
                  <a:lnTo>
                    <a:pt x="714" y="445"/>
                  </a:lnTo>
                  <a:lnTo>
                    <a:pt x="714" y="447"/>
                  </a:lnTo>
                  <a:lnTo>
                    <a:pt x="711" y="452"/>
                  </a:lnTo>
                  <a:close/>
                  <a:moveTo>
                    <a:pt x="1391" y="453"/>
                  </a:moveTo>
                  <a:lnTo>
                    <a:pt x="1389" y="454"/>
                  </a:lnTo>
                  <a:lnTo>
                    <a:pt x="1381" y="453"/>
                  </a:lnTo>
                  <a:lnTo>
                    <a:pt x="1380" y="451"/>
                  </a:lnTo>
                  <a:lnTo>
                    <a:pt x="1380" y="450"/>
                  </a:lnTo>
                  <a:lnTo>
                    <a:pt x="1381" y="449"/>
                  </a:lnTo>
                  <a:lnTo>
                    <a:pt x="1383" y="447"/>
                  </a:lnTo>
                  <a:lnTo>
                    <a:pt x="1386" y="446"/>
                  </a:lnTo>
                  <a:lnTo>
                    <a:pt x="1387" y="446"/>
                  </a:lnTo>
                  <a:lnTo>
                    <a:pt x="1391" y="451"/>
                  </a:lnTo>
                  <a:lnTo>
                    <a:pt x="1391" y="453"/>
                  </a:lnTo>
                  <a:close/>
                  <a:moveTo>
                    <a:pt x="914" y="449"/>
                  </a:moveTo>
                  <a:lnTo>
                    <a:pt x="909" y="450"/>
                  </a:lnTo>
                  <a:lnTo>
                    <a:pt x="906" y="454"/>
                  </a:lnTo>
                  <a:lnTo>
                    <a:pt x="904" y="454"/>
                  </a:lnTo>
                  <a:lnTo>
                    <a:pt x="903" y="456"/>
                  </a:lnTo>
                  <a:lnTo>
                    <a:pt x="903" y="456"/>
                  </a:lnTo>
                  <a:lnTo>
                    <a:pt x="903" y="457"/>
                  </a:lnTo>
                  <a:lnTo>
                    <a:pt x="903" y="458"/>
                  </a:lnTo>
                  <a:lnTo>
                    <a:pt x="902" y="459"/>
                  </a:lnTo>
                  <a:lnTo>
                    <a:pt x="899" y="458"/>
                  </a:lnTo>
                  <a:lnTo>
                    <a:pt x="898" y="459"/>
                  </a:lnTo>
                  <a:lnTo>
                    <a:pt x="897" y="460"/>
                  </a:lnTo>
                  <a:lnTo>
                    <a:pt x="895" y="458"/>
                  </a:lnTo>
                  <a:lnTo>
                    <a:pt x="892" y="458"/>
                  </a:lnTo>
                  <a:lnTo>
                    <a:pt x="892" y="458"/>
                  </a:lnTo>
                  <a:lnTo>
                    <a:pt x="895" y="455"/>
                  </a:lnTo>
                  <a:lnTo>
                    <a:pt x="899" y="452"/>
                  </a:lnTo>
                  <a:lnTo>
                    <a:pt x="899" y="451"/>
                  </a:lnTo>
                  <a:lnTo>
                    <a:pt x="898" y="451"/>
                  </a:lnTo>
                  <a:lnTo>
                    <a:pt x="897" y="450"/>
                  </a:lnTo>
                  <a:lnTo>
                    <a:pt x="897" y="450"/>
                  </a:lnTo>
                  <a:lnTo>
                    <a:pt x="899" y="449"/>
                  </a:lnTo>
                  <a:lnTo>
                    <a:pt x="901" y="449"/>
                  </a:lnTo>
                  <a:lnTo>
                    <a:pt x="903" y="450"/>
                  </a:lnTo>
                  <a:lnTo>
                    <a:pt x="903" y="450"/>
                  </a:lnTo>
                  <a:lnTo>
                    <a:pt x="909" y="447"/>
                  </a:lnTo>
                  <a:lnTo>
                    <a:pt x="911" y="447"/>
                  </a:lnTo>
                  <a:lnTo>
                    <a:pt x="913" y="449"/>
                  </a:lnTo>
                  <a:lnTo>
                    <a:pt x="914" y="449"/>
                  </a:lnTo>
                  <a:close/>
                  <a:moveTo>
                    <a:pt x="925" y="451"/>
                  </a:moveTo>
                  <a:lnTo>
                    <a:pt x="923" y="454"/>
                  </a:lnTo>
                  <a:lnTo>
                    <a:pt x="922" y="456"/>
                  </a:lnTo>
                  <a:lnTo>
                    <a:pt x="921" y="458"/>
                  </a:lnTo>
                  <a:lnTo>
                    <a:pt x="918" y="458"/>
                  </a:lnTo>
                  <a:lnTo>
                    <a:pt x="917" y="455"/>
                  </a:lnTo>
                  <a:lnTo>
                    <a:pt x="914" y="455"/>
                  </a:lnTo>
                  <a:lnTo>
                    <a:pt x="915" y="452"/>
                  </a:lnTo>
                  <a:lnTo>
                    <a:pt x="917" y="451"/>
                  </a:lnTo>
                  <a:lnTo>
                    <a:pt x="919" y="451"/>
                  </a:lnTo>
                  <a:lnTo>
                    <a:pt x="919" y="452"/>
                  </a:lnTo>
                  <a:lnTo>
                    <a:pt x="920" y="452"/>
                  </a:lnTo>
                  <a:lnTo>
                    <a:pt x="924" y="447"/>
                  </a:lnTo>
                  <a:lnTo>
                    <a:pt x="925" y="447"/>
                  </a:lnTo>
                  <a:lnTo>
                    <a:pt x="925" y="447"/>
                  </a:lnTo>
                  <a:lnTo>
                    <a:pt x="926" y="448"/>
                  </a:lnTo>
                  <a:lnTo>
                    <a:pt x="925" y="451"/>
                  </a:lnTo>
                  <a:close/>
                  <a:moveTo>
                    <a:pt x="682" y="460"/>
                  </a:moveTo>
                  <a:lnTo>
                    <a:pt x="678" y="467"/>
                  </a:lnTo>
                  <a:lnTo>
                    <a:pt x="679" y="468"/>
                  </a:lnTo>
                  <a:lnTo>
                    <a:pt x="680" y="469"/>
                  </a:lnTo>
                  <a:lnTo>
                    <a:pt x="673" y="471"/>
                  </a:lnTo>
                  <a:lnTo>
                    <a:pt x="671" y="469"/>
                  </a:lnTo>
                  <a:lnTo>
                    <a:pt x="669" y="470"/>
                  </a:lnTo>
                  <a:lnTo>
                    <a:pt x="662" y="469"/>
                  </a:lnTo>
                  <a:lnTo>
                    <a:pt x="657" y="467"/>
                  </a:lnTo>
                  <a:lnTo>
                    <a:pt x="657" y="466"/>
                  </a:lnTo>
                  <a:lnTo>
                    <a:pt x="657" y="464"/>
                  </a:lnTo>
                  <a:lnTo>
                    <a:pt x="658" y="465"/>
                  </a:lnTo>
                  <a:lnTo>
                    <a:pt x="662" y="465"/>
                  </a:lnTo>
                  <a:lnTo>
                    <a:pt x="663" y="464"/>
                  </a:lnTo>
                  <a:lnTo>
                    <a:pt x="664" y="460"/>
                  </a:lnTo>
                  <a:lnTo>
                    <a:pt x="663" y="455"/>
                  </a:lnTo>
                  <a:lnTo>
                    <a:pt x="668" y="450"/>
                  </a:lnTo>
                  <a:lnTo>
                    <a:pt x="671" y="449"/>
                  </a:lnTo>
                  <a:lnTo>
                    <a:pt x="674" y="447"/>
                  </a:lnTo>
                  <a:lnTo>
                    <a:pt x="682" y="450"/>
                  </a:lnTo>
                  <a:lnTo>
                    <a:pt x="683" y="450"/>
                  </a:lnTo>
                  <a:lnTo>
                    <a:pt x="684" y="451"/>
                  </a:lnTo>
                  <a:lnTo>
                    <a:pt x="685" y="453"/>
                  </a:lnTo>
                  <a:lnTo>
                    <a:pt x="682" y="460"/>
                  </a:lnTo>
                  <a:close/>
                  <a:moveTo>
                    <a:pt x="895" y="452"/>
                  </a:moveTo>
                  <a:lnTo>
                    <a:pt x="893" y="454"/>
                  </a:lnTo>
                  <a:lnTo>
                    <a:pt x="885" y="454"/>
                  </a:lnTo>
                  <a:lnTo>
                    <a:pt x="886" y="451"/>
                  </a:lnTo>
                  <a:lnTo>
                    <a:pt x="888" y="449"/>
                  </a:lnTo>
                  <a:lnTo>
                    <a:pt x="888" y="449"/>
                  </a:lnTo>
                  <a:lnTo>
                    <a:pt x="891" y="448"/>
                  </a:lnTo>
                  <a:lnTo>
                    <a:pt x="895" y="449"/>
                  </a:lnTo>
                  <a:lnTo>
                    <a:pt x="895" y="452"/>
                  </a:lnTo>
                  <a:close/>
                  <a:moveTo>
                    <a:pt x="772" y="464"/>
                  </a:moveTo>
                  <a:lnTo>
                    <a:pt x="771" y="464"/>
                  </a:lnTo>
                  <a:lnTo>
                    <a:pt x="769" y="464"/>
                  </a:lnTo>
                  <a:lnTo>
                    <a:pt x="770" y="461"/>
                  </a:lnTo>
                  <a:lnTo>
                    <a:pt x="769" y="460"/>
                  </a:lnTo>
                  <a:lnTo>
                    <a:pt x="771" y="458"/>
                  </a:lnTo>
                  <a:lnTo>
                    <a:pt x="771" y="455"/>
                  </a:lnTo>
                  <a:lnTo>
                    <a:pt x="771" y="455"/>
                  </a:lnTo>
                  <a:lnTo>
                    <a:pt x="772" y="455"/>
                  </a:lnTo>
                  <a:lnTo>
                    <a:pt x="772" y="456"/>
                  </a:lnTo>
                  <a:lnTo>
                    <a:pt x="773" y="456"/>
                  </a:lnTo>
                  <a:lnTo>
                    <a:pt x="774" y="456"/>
                  </a:lnTo>
                  <a:lnTo>
                    <a:pt x="775" y="457"/>
                  </a:lnTo>
                  <a:lnTo>
                    <a:pt x="775" y="458"/>
                  </a:lnTo>
                  <a:lnTo>
                    <a:pt x="774" y="460"/>
                  </a:lnTo>
                  <a:lnTo>
                    <a:pt x="772" y="461"/>
                  </a:lnTo>
                  <a:lnTo>
                    <a:pt x="771" y="462"/>
                  </a:lnTo>
                  <a:lnTo>
                    <a:pt x="772" y="464"/>
                  </a:lnTo>
                  <a:close/>
                  <a:moveTo>
                    <a:pt x="884" y="458"/>
                  </a:moveTo>
                  <a:lnTo>
                    <a:pt x="882" y="460"/>
                  </a:lnTo>
                  <a:lnTo>
                    <a:pt x="881" y="460"/>
                  </a:lnTo>
                  <a:lnTo>
                    <a:pt x="881" y="458"/>
                  </a:lnTo>
                  <a:lnTo>
                    <a:pt x="882" y="456"/>
                  </a:lnTo>
                  <a:lnTo>
                    <a:pt x="885" y="455"/>
                  </a:lnTo>
                  <a:lnTo>
                    <a:pt x="887" y="455"/>
                  </a:lnTo>
                  <a:lnTo>
                    <a:pt x="888" y="455"/>
                  </a:lnTo>
                  <a:lnTo>
                    <a:pt x="889" y="456"/>
                  </a:lnTo>
                  <a:lnTo>
                    <a:pt x="886" y="456"/>
                  </a:lnTo>
                  <a:lnTo>
                    <a:pt x="884" y="458"/>
                  </a:lnTo>
                  <a:close/>
                  <a:moveTo>
                    <a:pt x="649" y="465"/>
                  </a:moveTo>
                  <a:lnTo>
                    <a:pt x="648" y="466"/>
                  </a:lnTo>
                  <a:lnTo>
                    <a:pt x="646" y="464"/>
                  </a:lnTo>
                  <a:lnTo>
                    <a:pt x="645" y="463"/>
                  </a:lnTo>
                  <a:lnTo>
                    <a:pt x="647" y="462"/>
                  </a:lnTo>
                  <a:lnTo>
                    <a:pt x="648" y="462"/>
                  </a:lnTo>
                  <a:lnTo>
                    <a:pt x="649" y="463"/>
                  </a:lnTo>
                  <a:lnTo>
                    <a:pt x="649" y="465"/>
                  </a:lnTo>
                  <a:close/>
                  <a:moveTo>
                    <a:pt x="946" y="474"/>
                  </a:moveTo>
                  <a:lnTo>
                    <a:pt x="947" y="475"/>
                  </a:lnTo>
                  <a:lnTo>
                    <a:pt x="951" y="473"/>
                  </a:lnTo>
                  <a:lnTo>
                    <a:pt x="952" y="473"/>
                  </a:lnTo>
                  <a:lnTo>
                    <a:pt x="953" y="474"/>
                  </a:lnTo>
                  <a:lnTo>
                    <a:pt x="953" y="477"/>
                  </a:lnTo>
                  <a:lnTo>
                    <a:pt x="951" y="478"/>
                  </a:lnTo>
                  <a:lnTo>
                    <a:pt x="947" y="479"/>
                  </a:lnTo>
                  <a:lnTo>
                    <a:pt x="947" y="480"/>
                  </a:lnTo>
                  <a:lnTo>
                    <a:pt x="947" y="481"/>
                  </a:lnTo>
                  <a:lnTo>
                    <a:pt x="947" y="482"/>
                  </a:lnTo>
                  <a:lnTo>
                    <a:pt x="948" y="483"/>
                  </a:lnTo>
                  <a:lnTo>
                    <a:pt x="949" y="485"/>
                  </a:lnTo>
                  <a:lnTo>
                    <a:pt x="950" y="489"/>
                  </a:lnTo>
                  <a:lnTo>
                    <a:pt x="948" y="491"/>
                  </a:lnTo>
                  <a:lnTo>
                    <a:pt x="947" y="494"/>
                  </a:lnTo>
                  <a:lnTo>
                    <a:pt x="943" y="497"/>
                  </a:lnTo>
                  <a:lnTo>
                    <a:pt x="939" y="502"/>
                  </a:lnTo>
                  <a:lnTo>
                    <a:pt x="935" y="505"/>
                  </a:lnTo>
                  <a:lnTo>
                    <a:pt x="932" y="507"/>
                  </a:lnTo>
                  <a:lnTo>
                    <a:pt x="930" y="510"/>
                  </a:lnTo>
                  <a:lnTo>
                    <a:pt x="926" y="510"/>
                  </a:lnTo>
                  <a:lnTo>
                    <a:pt x="922" y="511"/>
                  </a:lnTo>
                  <a:lnTo>
                    <a:pt x="915" y="514"/>
                  </a:lnTo>
                  <a:lnTo>
                    <a:pt x="912" y="516"/>
                  </a:lnTo>
                  <a:lnTo>
                    <a:pt x="908" y="516"/>
                  </a:lnTo>
                  <a:lnTo>
                    <a:pt x="904" y="514"/>
                  </a:lnTo>
                  <a:lnTo>
                    <a:pt x="903" y="513"/>
                  </a:lnTo>
                  <a:lnTo>
                    <a:pt x="904" y="512"/>
                  </a:lnTo>
                  <a:lnTo>
                    <a:pt x="905" y="510"/>
                  </a:lnTo>
                  <a:lnTo>
                    <a:pt x="906" y="509"/>
                  </a:lnTo>
                  <a:lnTo>
                    <a:pt x="907" y="507"/>
                  </a:lnTo>
                  <a:lnTo>
                    <a:pt x="903" y="506"/>
                  </a:lnTo>
                  <a:lnTo>
                    <a:pt x="903" y="503"/>
                  </a:lnTo>
                  <a:lnTo>
                    <a:pt x="904" y="499"/>
                  </a:lnTo>
                  <a:lnTo>
                    <a:pt x="906" y="495"/>
                  </a:lnTo>
                  <a:lnTo>
                    <a:pt x="907" y="493"/>
                  </a:lnTo>
                  <a:lnTo>
                    <a:pt x="912" y="487"/>
                  </a:lnTo>
                  <a:lnTo>
                    <a:pt x="915" y="485"/>
                  </a:lnTo>
                  <a:lnTo>
                    <a:pt x="917" y="483"/>
                  </a:lnTo>
                  <a:lnTo>
                    <a:pt x="918" y="485"/>
                  </a:lnTo>
                  <a:lnTo>
                    <a:pt x="919" y="486"/>
                  </a:lnTo>
                  <a:lnTo>
                    <a:pt x="920" y="486"/>
                  </a:lnTo>
                  <a:lnTo>
                    <a:pt x="920" y="486"/>
                  </a:lnTo>
                  <a:lnTo>
                    <a:pt x="925" y="486"/>
                  </a:lnTo>
                  <a:lnTo>
                    <a:pt x="926" y="486"/>
                  </a:lnTo>
                  <a:lnTo>
                    <a:pt x="928" y="484"/>
                  </a:lnTo>
                  <a:lnTo>
                    <a:pt x="930" y="483"/>
                  </a:lnTo>
                  <a:lnTo>
                    <a:pt x="930" y="480"/>
                  </a:lnTo>
                  <a:lnTo>
                    <a:pt x="930" y="478"/>
                  </a:lnTo>
                  <a:lnTo>
                    <a:pt x="934" y="478"/>
                  </a:lnTo>
                  <a:lnTo>
                    <a:pt x="937" y="477"/>
                  </a:lnTo>
                  <a:lnTo>
                    <a:pt x="939" y="475"/>
                  </a:lnTo>
                  <a:lnTo>
                    <a:pt x="944" y="472"/>
                  </a:lnTo>
                  <a:lnTo>
                    <a:pt x="945" y="471"/>
                  </a:lnTo>
                  <a:lnTo>
                    <a:pt x="945" y="474"/>
                  </a:lnTo>
                  <a:lnTo>
                    <a:pt x="946" y="474"/>
                  </a:lnTo>
                  <a:close/>
                  <a:moveTo>
                    <a:pt x="789" y="485"/>
                  </a:moveTo>
                  <a:lnTo>
                    <a:pt x="791" y="486"/>
                  </a:lnTo>
                  <a:lnTo>
                    <a:pt x="795" y="489"/>
                  </a:lnTo>
                  <a:lnTo>
                    <a:pt x="797" y="490"/>
                  </a:lnTo>
                  <a:lnTo>
                    <a:pt x="797" y="492"/>
                  </a:lnTo>
                  <a:lnTo>
                    <a:pt x="798" y="493"/>
                  </a:lnTo>
                  <a:lnTo>
                    <a:pt x="800" y="494"/>
                  </a:lnTo>
                  <a:lnTo>
                    <a:pt x="803" y="493"/>
                  </a:lnTo>
                  <a:lnTo>
                    <a:pt x="805" y="495"/>
                  </a:lnTo>
                  <a:lnTo>
                    <a:pt x="807" y="496"/>
                  </a:lnTo>
                  <a:lnTo>
                    <a:pt x="809" y="499"/>
                  </a:lnTo>
                  <a:lnTo>
                    <a:pt x="811" y="502"/>
                  </a:lnTo>
                  <a:lnTo>
                    <a:pt x="814" y="503"/>
                  </a:lnTo>
                  <a:lnTo>
                    <a:pt x="815" y="506"/>
                  </a:lnTo>
                  <a:lnTo>
                    <a:pt x="815" y="508"/>
                  </a:lnTo>
                  <a:lnTo>
                    <a:pt x="811" y="512"/>
                  </a:lnTo>
                  <a:lnTo>
                    <a:pt x="809" y="512"/>
                  </a:lnTo>
                  <a:lnTo>
                    <a:pt x="807" y="512"/>
                  </a:lnTo>
                  <a:lnTo>
                    <a:pt x="803" y="514"/>
                  </a:lnTo>
                  <a:lnTo>
                    <a:pt x="801" y="513"/>
                  </a:lnTo>
                  <a:lnTo>
                    <a:pt x="797" y="513"/>
                  </a:lnTo>
                  <a:lnTo>
                    <a:pt x="793" y="511"/>
                  </a:lnTo>
                  <a:lnTo>
                    <a:pt x="790" y="508"/>
                  </a:lnTo>
                  <a:lnTo>
                    <a:pt x="789" y="506"/>
                  </a:lnTo>
                  <a:lnTo>
                    <a:pt x="786" y="503"/>
                  </a:lnTo>
                  <a:lnTo>
                    <a:pt x="783" y="502"/>
                  </a:lnTo>
                  <a:lnTo>
                    <a:pt x="776" y="497"/>
                  </a:lnTo>
                  <a:lnTo>
                    <a:pt x="772" y="497"/>
                  </a:lnTo>
                  <a:lnTo>
                    <a:pt x="770" y="497"/>
                  </a:lnTo>
                  <a:lnTo>
                    <a:pt x="769" y="497"/>
                  </a:lnTo>
                  <a:lnTo>
                    <a:pt x="760" y="495"/>
                  </a:lnTo>
                  <a:lnTo>
                    <a:pt x="758" y="494"/>
                  </a:lnTo>
                  <a:lnTo>
                    <a:pt x="757" y="493"/>
                  </a:lnTo>
                  <a:lnTo>
                    <a:pt x="756" y="491"/>
                  </a:lnTo>
                  <a:lnTo>
                    <a:pt x="756" y="490"/>
                  </a:lnTo>
                  <a:lnTo>
                    <a:pt x="756" y="488"/>
                  </a:lnTo>
                  <a:lnTo>
                    <a:pt x="758" y="486"/>
                  </a:lnTo>
                  <a:lnTo>
                    <a:pt x="763" y="485"/>
                  </a:lnTo>
                  <a:lnTo>
                    <a:pt x="766" y="485"/>
                  </a:lnTo>
                  <a:lnTo>
                    <a:pt x="771" y="485"/>
                  </a:lnTo>
                  <a:lnTo>
                    <a:pt x="777" y="484"/>
                  </a:lnTo>
                  <a:lnTo>
                    <a:pt x="782" y="485"/>
                  </a:lnTo>
                  <a:lnTo>
                    <a:pt x="784" y="484"/>
                  </a:lnTo>
                  <a:lnTo>
                    <a:pt x="787" y="482"/>
                  </a:lnTo>
                  <a:lnTo>
                    <a:pt x="788" y="483"/>
                  </a:lnTo>
                  <a:lnTo>
                    <a:pt x="789" y="485"/>
                  </a:lnTo>
                  <a:close/>
                  <a:moveTo>
                    <a:pt x="898" y="514"/>
                  </a:moveTo>
                  <a:lnTo>
                    <a:pt x="895" y="516"/>
                  </a:lnTo>
                  <a:lnTo>
                    <a:pt x="895" y="513"/>
                  </a:lnTo>
                  <a:lnTo>
                    <a:pt x="897" y="510"/>
                  </a:lnTo>
                  <a:lnTo>
                    <a:pt x="899" y="509"/>
                  </a:lnTo>
                  <a:lnTo>
                    <a:pt x="900" y="510"/>
                  </a:lnTo>
                  <a:lnTo>
                    <a:pt x="900" y="511"/>
                  </a:lnTo>
                  <a:lnTo>
                    <a:pt x="897" y="512"/>
                  </a:lnTo>
                  <a:lnTo>
                    <a:pt x="898" y="514"/>
                  </a:lnTo>
                  <a:close/>
                  <a:moveTo>
                    <a:pt x="849" y="524"/>
                  </a:moveTo>
                  <a:lnTo>
                    <a:pt x="847" y="524"/>
                  </a:lnTo>
                  <a:lnTo>
                    <a:pt x="844" y="523"/>
                  </a:lnTo>
                  <a:lnTo>
                    <a:pt x="843" y="523"/>
                  </a:lnTo>
                  <a:lnTo>
                    <a:pt x="846" y="521"/>
                  </a:lnTo>
                  <a:lnTo>
                    <a:pt x="848" y="519"/>
                  </a:lnTo>
                  <a:lnTo>
                    <a:pt x="851" y="519"/>
                  </a:lnTo>
                  <a:lnTo>
                    <a:pt x="852" y="519"/>
                  </a:lnTo>
                  <a:lnTo>
                    <a:pt x="852" y="522"/>
                  </a:lnTo>
                  <a:lnTo>
                    <a:pt x="849" y="524"/>
                  </a:lnTo>
                  <a:close/>
                  <a:moveTo>
                    <a:pt x="882" y="534"/>
                  </a:moveTo>
                  <a:lnTo>
                    <a:pt x="879" y="534"/>
                  </a:lnTo>
                  <a:lnTo>
                    <a:pt x="879" y="534"/>
                  </a:lnTo>
                  <a:lnTo>
                    <a:pt x="879" y="531"/>
                  </a:lnTo>
                  <a:lnTo>
                    <a:pt x="879" y="529"/>
                  </a:lnTo>
                  <a:lnTo>
                    <a:pt x="886" y="527"/>
                  </a:lnTo>
                  <a:lnTo>
                    <a:pt x="889" y="525"/>
                  </a:lnTo>
                  <a:lnTo>
                    <a:pt x="893" y="521"/>
                  </a:lnTo>
                  <a:lnTo>
                    <a:pt x="895" y="520"/>
                  </a:lnTo>
                  <a:lnTo>
                    <a:pt x="896" y="520"/>
                  </a:lnTo>
                  <a:lnTo>
                    <a:pt x="896" y="520"/>
                  </a:lnTo>
                  <a:lnTo>
                    <a:pt x="897" y="523"/>
                  </a:lnTo>
                  <a:lnTo>
                    <a:pt x="898" y="525"/>
                  </a:lnTo>
                  <a:lnTo>
                    <a:pt x="898" y="525"/>
                  </a:lnTo>
                  <a:lnTo>
                    <a:pt x="894" y="527"/>
                  </a:lnTo>
                  <a:lnTo>
                    <a:pt x="891" y="530"/>
                  </a:lnTo>
                  <a:lnTo>
                    <a:pt x="884" y="533"/>
                  </a:lnTo>
                  <a:lnTo>
                    <a:pt x="882" y="53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5" name="Freeform 306">
              <a:extLst>
                <a:ext uri="{FF2B5EF4-FFF2-40B4-BE49-F238E27FC236}">
                  <a16:creationId xmlns:a16="http://schemas.microsoft.com/office/drawing/2014/main" id="{273D0CCE-A216-E017-D73F-8DC6A75CD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0997" y="9666042"/>
              <a:ext cx="5497" cy="5497"/>
            </a:xfrm>
            <a:custGeom>
              <a:avLst/>
              <a:gdLst>
                <a:gd name="T0" fmla="*/ 5 w 6"/>
                <a:gd name="T1" fmla="*/ 3 h 4"/>
                <a:gd name="T2" fmla="*/ 4 w 6"/>
                <a:gd name="T3" fmla="*/ 3 h 4"/>
                <a:gd name="T4" fmla="*/ 3 w 6"/>
                <a:gd name="T5" fmla="*/ 3 h 4"/>
                <a:gd name="T6" fmla="*/ 0 w 6"/>
                <a:gd name="T7" fmla="*/ 0 h 4"/>
                <a:gd name="T8" fmla="*/ 2 w 6"/>
                <a:gd name="T9" fmla="*/ 0 h 4"/>
                <a:gd name="T10" fmla="*/ 3 w 6"/>
                <a:gd name="T11" fmla="*/ 0 h 4"/>
                <a:gd name="T12" fmla="*/ 5 w 6"/>
                <a:gd name="T13" fmla="*/ 0 h 4"/>
                <a:gd name="T14" fmla="*/ 5 w 6"/>
                <a:gd name="T15" fmla="*/ 1 h 4"/>
                <a:gd name="T16" fmla="*/ 5 w 6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lnTo>
                    <a:pt x="4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6" name="Freeform 308">
              <a:extLst>
                <a:ext uri="{FF2B5EF4-FFF2-40B4-BE49-F238E27FC236}">
                  <a16:creationId xmlns:a16="http://schemas.microsoft.com/office/drawing/2014/main" id="{F3843AA3-1489-C41A-E22A-8415EFBF8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38408" y="9720993"/>
              <a:ext cx="10990" cy="21981"/>
            </a:xfrm>
            <a:custGeom>
              <a:avLst/>
              <a:gdLst>
                <a:gd name="T0" fmla="*/ 4 w 8"/>
                <a:gd name="T1" fmla="*/ 16 h 18"/>
                <a:gd name="T2" fmla="*/ 3 w 8"/>
                <a:gd name="T3" fmla="*/ 17 h 18"/>
                <a:gd name="T4" fmla="*/ 0 w 8"/>
                <a:gd name="T5" fmla="*/ 17 h 18"/>
                <a:gd name="T6" fmla="*/ 0 w 8"/>
                <a:gd name="T7" fmla="*/ 15 h 18"/>
                <a:gd name="T8" fmla="*/ 2 w 8"/>
                <a:gd name="T9" fmla="*/ 12 h 18"/>
                <a:gd name="T10" fmla="*/ 4 w 8"/>
                <a:gd name="T11" fmla="*/ 9 h 18"/>
                <a:gd name="T12" fmla="*/ 2 w 8"/>
                <a:gd name="T13" fmla="*/ 8 h 18"/>
                <a:gd name="T14" fmla="*/ 1 w 8"/>
                <a:gd name="T15" fmla="*/ 6 h 18"/>
                <a:gd name="T16" fmla="*/ 1 w 8"/>
                <a:gd name="T17" fmla="*/ 4 h 18"/>
                <a:gd name="T18" fmla="*/ 2 w 8"/>
                <a:gd name="T19" fmla="*/ 0 h 18"/>
                <a:gd name="T20" fmla="*/ 3 w 8"/>
                <a:gd name="T21" fmla="*/ 0 h 18"/>
                <a:gd name="T22" fmla="*/ 5 w 8"/>
                <a:gd name="T23" fmla="*/ 2 h 18"/>
                <a:gd name="T24" fmla="*/ 6 w 8"/>
                <a:gd name="T25" fmla="*/ 5 h 18"/>
                <a:gd name="T26" fmla="*/ 7 w 8"/>
                <a:gd name="T27" fmla="*/ 8 h 18"/>
                <a:gd name="T28" fmla="*/ 5 w 8"/>
                <a:gd name="T29" fmla="*/ 12 h 18"/>
                <a:gd name="T30" fmla="*/ 4 w 8"/>
                <a:gd name="T3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" h="18">
                  <a:moveTo>
                    <a:pt x="4" y="16"/>
                  </a:moveTo>
                  <a:lnTo>
                    <a:pt x="3" y="17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2" y="12"/>
                  </a:lnTo>
                  <a:lnTo>
                    <a:pt x="4" y="9"/>
                  </a:lnTo>
                  <a:lnTo>
                    <a:pt x="2" y="8"/>
                  </a:lnTo>
                  <a:lnTo>
                    <a:pt x="1" y="6"/>
                  </a:lnTo>
                  <a:lnTo>
                    <a:pt x="1" y="4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6" y="5"/>
                  </a:lnTo>
                  <a:lnTo>
                    <a:pt x="7" y="8"/>
                  </a:lnTo>
                  <a:lnTo>
                    <a:pt x="5" y="12"/>
                  </a:lnTo>
                  <a:lnTo>
                    <a:pt x="4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7" name="Freeform 310">
              <a:extLst>
                <a:ext uri="{FF2B5EF4-FFF2-40B4-BE49-F238E27FC236}">
                  <a16:creationId xmlns:a16="http://schemas.microsoft.com/office/drawing/2014/main" id="{3030F6BA-6629-8EFB-5A49-AB6EB9B55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02052" y="9731984"/>
              <a:ext cx="16484" cy="21981"/>
            </a:xfrm>
            <a:custGeom>
              <a:avLst/>
              <a:gdLst>
                <a:gd name="T0" fmla="*/ 9 w 14"/>
                <a:gd name="T1" fmla="*/ 17 h 19"/>
                <a:gd name="T2" fmla="*/ 5 w 14"/>
                <a:gd name="T3" fmla="*/ 18 h 19"/>
                <a:gd name="T4" fmla="*/ 3 w 14"/>
                <a:gd name="T5" fmla="*/ 16 h 19"/>
                <a:gd name="T6" fmla="*/ 6 w 14"/>
                <a:gd name="T7" fmla="*/ 15 h 19"/>
                <a:gd name="T8" fmla="*/ 6 w 14"/>
                <a:gd name="T9" fmla="*/ 15 h 19"/>
                <a:gd name="T10" fmla="*/ 7 w 14"/>
                <a:gd name="T11" fmla="*/ 14 h 19"/>
                <a:gd name="T12" fmla="*/ 8 w 14"/>
                <a:gd name="T13" fmla="*/ 13 h 19"/>
                <a:gd name="T14" fmla="*/ 3 w 14"/>
                <a:gd name="T15" fmla="*/ 12 h 19"/>
                <a:gd name="T16" fmla="*/ 1 w 14"/>
                <a:gd name="T17" fmla="*/ 11 h 19"/>
                <a:gd name="T18" fmla="*/ 0 w 14"/>
                <a:gd name="T19" fmla="*/ 8 h 19"/>
                <a:gd name="T20" fmla="*/ 0 w 14"/>
                <a:gd name="T21" fmla="*/ 6 h 19"/>
                <a:gd name="T22" fmla="*/ 6 w 14"/>
                <a:gd name="T23" fmla="*/ 1 h 19"/>
                <a:gd name="T24" fmla="*/ 8 w 14"/>
                <a:gd name="T25" fmla="*/ 0 h 19"/>
                <a:gd name="T26" fmla="*/ 8 w 14"/>
                <a:gd name="T27" fmla="*/ 2 h 19"/>
                <a:gd name="T28" fmla="*/ 12 w 14"/>
                <a:gd name="T29" fmla="*/ 8 h 19"/>
                <a:gd name="T30" fmla="*/ 13 w 14"/>
                <a:gd name="T31" fmla="*/ 11 h 19"/>
                <a:gd name="T32" fmla="*/ 12 w 14"/>
                <a:gd name="T33" fmla="*/ 12 h 19"/>
                <a:gd name="T34" fmla="*/ 9 w 14"/>
                <a:gd name="T3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19">
                  <a:moveTo>
                    <a:pt x="9" y="17"/>
                  </a:moveTo>
                  <a:lnTo>
                    <a:pt x="5" y="18"/>
                  </a:lnTo>
                  <a:lnTo>
                    <a:pt x="3" y="16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7" y="14"/>
                  </a:lnTo>
                  <a:lnTo>
                    <a:pt x="8" y="13"/>
                  </a:lnTo>
                  <a:lnTo>
                    <a:pt x="3" y="12"/>
                  </a:lnTo>
                  <a:lnTo>
                    <a:pt x="1" y="11"/>
                  </a:lnTo>
                  <a:lnTo>
                    <a:pt x="0" y="8"/>
                  </a:lnTo>
                  <a:lnTo>
                    <a:pt x="0" y="6"/>
                  </a:lnTo>
                  <a:lnTo>
                    <a:pt x="6" y="1"/>
                  </a:lnTo>
                  <a:lnTo>
                    <a:pt x="8" y="0"/>
                  </a:lnTo>
                  <a:lnTo>
                    <a:pt x="8" y="2"/>
                  </a:lnTo>
                  <a:lnTo>
                    <a:pt x="12" y="8"/>
                  </a:lnTo>
                  <a:lnTo>
                    <a:pt x="13" y="11"/>
                  </a:lnTo>
                  <a:lnTo>
                    <a:pt x="12" y="12"/>
                  </a:lnTo>
                  <a:lnTo>
                    <a:pt x="9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8" name="Freeform 311">
              <a:extLst>
                <a:ext uri="{FF2B5EF4-FFF2-40B4-BE49-F238E27FC236}">
                  <a16:creationId xmlns:a16="http://schemas.microsoft.com/office/drawing/2014/main" id="{B11C35F8-FEB0-2FA2-F443-0FA2B0A21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81219" y="9731984"/>
              <a:ext cx="10990" cy="10990"/>
            </a:xfrm>
            <a:custGeom>
              <a:avLst/>
              <a:gdLst>
                <a:gd name="T0" fmla="*/ 8 w 11"/>
                <a:gd name="T1" fmla="*/ 0 h 7"/>
                <a:gd name="T2" fmla="*/ 9 w 11"/>
                <a:gd name="T3" fmla="*/ 3 h 7"/>
                <a:gd name="T4" fmla="*/ 10 w 11"/>
                <a:gd name="T5" fmla="*/ 4 h 7"/>
                <a:gd name="T6" fmla="*/ 4 w 11"/>
                <a:gd name="T7" fmla="*/ 6 h 7"/>
                <a:gd name="T8" fmla="*/ 0 w 11"/>
                <a:gd name="T9" fmla="*/ 3 h 7"/>
                <a:gd name="T10" fmla="*/ 1 w 11"/>
                <a:gd name="T11" fmla="*/ 1 h 7"/>
                <a:gd name="T12" fmla="*/ 4 w 11"/>
                <a:gd name="T13" fmla="*/ 1 h 7"/>
                <a:gd name="T14" fmla="*/ 8 w 11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8" y="0"/>
                  </a:moveTo>
                  <a:lnTo>
                    <a:pt x="9" y="3"/>
                  </a:lnTo>
                  <a:lnTo>
                    <a:pt x="10" y="4"/>
                  </a:lnTo>
                  <a:lnTo>
                    <a:pt x="4" y="6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1"/>
                  </a:lnTo>
                  <a:lnTo>
                    <a:pt x="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59" name="Freeform 312">
              <a:extLst>
                <a:ext uri="{FF2B5EF4-FFF2-40B4-BE49-F238E27FC236}">
                  <a16:creationId xmlns:a16="http://schemas.microsoft.com/office/drawing/2014/main" id="{EA26E17D-93A4-57BB-7A70-9E741C9D1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38408" y="9737481"/>
              <a:ext cx="5493" cy="10990"/>
            </a:xfrm>
            <a:custGeom>
              <a:avLst/>
              <a:gdLst>
                <a:gd name="T0" fmla="*/ 3 w 4"/>
                <a:gd name="T1" fmla="*/ 5 h 8"/>
                <a:gd name="T2" fmla="*/ 3 w 4"/>
                <a:gd name="T3" fmla="*/ 7 h 8"/>
                <a:gd name="T4" fmla="*/ 1 w 4"/>
                <a:gd name="T5" fmla="*/ 4 h 8"/>
                <a:gd name="T6" fmla="*/ 0 w 4"/>
                <a:gd name="T7" fmla="*/ 0 h 8"/>
                <a:gd name="T8" fmla="*/ 2 w 4"/>
                <a:gd name="T9" fmla="*/ 1 h 8"/>
                <a:gd name="T10" fmla="*/ 3 w 4"/>
                <a:gd name="T11" fmla="*/ 4 h 8"/>
                <a:gd name="T12" fmla="*/ 3 w 4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3" y="5"/>
                  </a:moveTo>
                  <a:lnTo>
                    <a:pt x="3" y="7"/>
                  </a:lnTo>
                  <a:lnTo>
                    <a:pt x="1" y="4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4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0" name="Freeform 313">
              <a:extLst>
                <a:ext uri="{FF2B5EF4-FFF2-40B4-BE49-F238E27FC236}">
                  <a16:creationId xmlns:a16="http://schemas.microsoft.com/office/drawing/2014/main" id="{B862EC92-B740-3716-A37C-681E9E3B1E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43901" y="9742974"/>
              <a:ext cx="5497" cy="5497"/>
            </a:xfrm>
            <a:custGeom>
              <a:avLst/>
              <a:gdLst>
                <a:gd name="T0" fmla="*/ 2 w 3"/>
                <a:gd name="T1" fmla="*/ 4 h 5"/>
                <a:gd name="T2" fmla="*/ 2 w 3"/>
                <a:gd name="T3" fmla="*/ 4 h 5"/>
                <a:gd name="T4" fmla="*/ 0 w 3"/>
                <a:gd name="T5" fmla="*/ 3 h 5"/>
                <a:gd name="T6" fmla="*/ 0 w 3"/>
                <a:gd name="T7" fmla="*/ 2 h 5"/>
                <a:gd name="T8" fmla="*/ 0 w 3"/>
                <a:gd name="T9" fmla="*/ 1 h 5"/>
                <a:gd name="T10" fmla="*/ 0 w 3"/>
                <a:gd name="T11" fmla="*/ 0 h 5"/>
                <a:gd name="T12" fmla="*/ 2 w 3"/>
                <a:gd name="T13" fmla="*/ 2 h 5"/>
                <a:gd name="T14" fmla="*/ 2 w 3"/>
                <a:gd name="T15" fmla="*/ 3 h 5"/>
                <a:gd name="T16" fmla="*/ 2 w 3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1" name="Freeform 314">
              <a:extLst>
                <a:ext uri="{FF2B5EF4-FFF2-40B4-BE49-F238E27FC236}">
                  <a16:creationId xmlns:a16="http://schemas.microsoft.com/office/drawing/2014/main" id="{04C0A90B-C93D-6564-278F-8CBD35FF98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8949" y="9753965"/>
              <a:ext cx="10990" cy="10990"/>
            </a:xfrm>
            <a:custGeom>
              <a:avLst/>
              <a:gdLst>
                <a:gd name="T0" fmla="*/ 7 w 8"/>
                <a:gd name="T1" fmla="*/ 9 h 11"/>
                <a:gd name="T2" fmla="*/ 6 w 8"/>
                <a:gd name="T3" fmla="*/ 10 h 11"/>
                <a:gd name="T4" fmla="*/ 2 w 8"/>
                <a:gd name="T5" fmla="*/ 8 h 11"/>
                <a:gd name="T6" fmla="*/ 2 w 8"/>
                <a:gd name="T7" fmla="*/ 5 h 11"/>
                <a:gd name="T8" fmla="*/ 2 w 8"/>
                <a:gd name="T9" fmla="*/ 4 h 11"/>
                <a:gd name="T10" fmla="*/ 1 w 8"/>
                <a:gd name="T11" fmla="*/ 3 h 11"/>
                <a:gd name="T12" fmla="*/ 0 w 8"/>
                <a:gd name="T13" fmla="*/ 1 h 11"/>
                <a:gd name="T14" fmla="*/ 1 w 8"/>
                <a:gd name="T15" fmla="*/ 0 h 11"/>
                <a:gd name="T16" fmla="*/ 3 w 8"/>
                <a:gd name="T17" fmla="*/ 2 h 11"/>
                <a:gd name="T18" fmla="*/ 5 w 8"/>
                <a:gd name="T19" fmla="*/ 5 h 11"/>
                <a:gd name="T20" fmla="*/ 7 w 8"/>
                <a:gd name="T21" fmla="*/ 8 h 11"/>
                <a:gd name="T22" fmla="*/ 7 w 8"/>
                <a:gd name="T2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1">
                  <a:moveTo>
                    <a:pt x="7" y="9"/>
                  </a:moveTo>
                  <a:lnTo>
                    <a:pt x="6" y="10"/>
                  </a:lnTo>
                  <a:lnTo>
                    <a:pt x="2" y="8"/>
                  </a:lnTo>
                  <a:lnTo>
                    <a:pt x="2" y="5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5" y="5"/>
                  </a:lnTo>
                  <a:lnTo>
                    <a:pt x="7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2" name="Freeform 315">
              <a:extLst>
                <a:ext uri="{FF2B5EF4-FFF2-40B4-BE49-F238E27FC236}">
                  <a16:creationId xmlns:a16="http://schemas.microsoft.com/office/drawing/2014/main" id="{1603F64F-4A45-EF55-4116-AB19FD4AA8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5725" y="9764955"/>
              <a:ext cx="5493" cy="10990"/>
            </a:xfrm>
            <a:custGeom>
              <a:avLst/>
              <a:gdLst>
                <a:gd name="T0" fmla="*/ 4 w 6"/>
                <a:gd name="T1" fmla="*/ 5 h 7"/>
                <a:gd name="T2" fmla="*/ 4 w 6"/>
                <a:gd name="T3" fmla="*/ 6 h 7"/>
                <a:gd name="T4" fmla="*/ 1 w 6"/>
                <a:gd name="T5" fmla="*/ 4 h 7"/>
                <a:gd name="T6" fmla="*/ 0 w 6"/>
                <a:gd name="T7" fmla="*/ 2 h 7"/>
                <a:gd name="T8" fmla="*/ 0 w 6"/>
                <a:gd name="T9" fmla="*/ 0 h 7"/>
                <a:gd name="T10" fmla="*/ 4 w 6"/>
                <a:gd name="T11" fmla="*/ 0 h 7"/>
                <a:gd name="T12" fmla="*/ 5 w 6"/>
                <a:gd name="T13" fmla="*/ 1 h 7"/>
                <a:gd name="T14" fmla="*/ 4 w 6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lnTo>
                    <a:pt x="4" y="6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3" name="Freeform 316">
              <a:extLst>
                <a:ext uri="{FF2B5EF4-FFF2-40B4-BE49-F238E27FC236}">
                  <a16:creationId xmlns:a16="http://schemas.microsoft.com/office/drawing/2014/main" id="{7EEAACF0-8B3B-7479-6DCF-875B6C748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25119" y="9770452"/>
              <a:ext cx="5493" cy="5493"/>
            </a:xfrm>
            <a:custGeom>
              <a:avLst/>
              <a:gdLst>
                <a:gd name="T0" fmla="*/ 3 w 4"/>
                <a:gd name="T1" fmla="*/ 2 h 5"/>
                <a:gd name="T2" fmla="*/ 3 w 4"/>
                <a:gd name="T3" fmla="*/ 4 h 5"/>
                <a:gd name="T4" fmla="*/ 1 w 4"/>
                <a:gd name="T5" fmla="*/ 3 h 5"/>
                <a:gd name="T6" fmla="*/ 0 w 4"/>
                <a:gd name="T7" fmla="*/ 0 h 5"/>
                <a:gd name="T8" fmla="*/ 1 w 4"/>
                <a:gd name="T9" fmla="*/ 0 h 5"/>
                <a:gd name="T10" fmla="*/ 3 w 4"/>
                <a:gd name="T11" fmla="*/ 0 h 5"/>
                <a:gd name="T12" fmla="*/ 3 w 4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lnTo>
                    <a:pt x="3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4" name="Freeform 317">
              <a:extLst>
                <a:ext uri="{FF2B5EF4-FFF2-40B4-BE49-F238E27FC236}">
                  <a16:creationId xmlns:a16="http://schemas.microsoft.com/office/drawing/2014/main" id="{A1A9D0AC-A30E-797F-7304-A618D8DFD7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08632" y="9775945"/>
              <a:ext cx="5497" cy="10990"/>
            </a:xfrm>
            <a:custGeom>
              <a:avLst/>
              <a:gdLst>
                <a:gd name="T0" fmla="*/ 2 w 5"/>
                <a:gd name="T1" fmla="*/ 7 h 8"/>
                <a:gd name="T2" fmla="*/ 1 w 5"/>
                <a:gd name="T3" fmla="*/ 7 h 8"/>
                <a:gd name="T4" fmla="*/ 1 w 5"/>
                <a:gd name="T5" fmla="*/ 6 h 8"/>
                <a:gd name="T6" fmla="*/ 1 w 5"/>
                <a:gd name="T7" fmla="*/ 5 h 8"/>
                <a:gd name="T8" fmla="*/ 0 w 5"/>
                <a:gd name="T9" fmla="*/ 4 h 8"/>
                <a:gd name="T10" fmla="*/ 0 w 5"/>
                <a:gd name="T11" fmla="*/ 2 h 8"/>
                <a:gd name="T12" fmla="*/ 0 w 5"/>
                <a:gd name="T13" fmla="*/ 0 h 8"/>
                <a:gd name="T14" fmla="*/ 2 w 5"/>
                <a:gd name="T15" fmla="*/ 2 h 8"/>
                <a:gd name="T16" fmla="*/ 2 w 5"/>
                <a:gd name="T17" fmla="*/ 2 h 8"/>
                <a:gd name="T18" fmla="*/ 3 w 5"/>
                <a:gd name="T19" fmla="*/ 3 h 8"/>
                <a:gd name="T20" fmla="*/ 4 w 5"/>
                <a:gd name="T21" fmla="*/ 4 h 8"/>
                <a:gd name="T22" fmla="*/ 4 w 5"/>
                <a:gd name="T23" fmla="*/ 4 h 8"/>
                <a:gd name="T24" fmla="*/ 4 w 5"/>
                <a:gd name="T25" fmla="*/ 6 h 8"/>
                <a:gd name="T26" fmla="*/ 2 w 5"/>
                <a:gd name="T2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8">
                  <a:moveTo>
                    <a:pt x="2" y="7"/>
                  </a:moveTo>
                  <a:lnTo>
                    <a:pt x="1" y="7"/>
                  </a:lnTo>
                  <a:lnTo>
                    <a:pt x="1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3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5" name="Freeform 318">
              <a:extLst>
                <a:ext uri="{FF2B5EF4-FFF2-40B4-BE49-F238E27FC236}">
                  <a16:creationId xmlns:a16="http://schemas.microsoft.com/office/drawing/2014/main" id="{B6C893C3-A2BF-4B4F-00BB-3E5D42F124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29526" y="9781442"/>
              <a:ext cx="5497" cy="5493"/>
            </a:xfrm>
            <a:custGeom>
              <a:avLst/>
              <a:gdLst>
                <a:gd name="T0" fmla="*/ 3 w 4"/>
                <a:gd name="T1" fmla="*/ 3 h 5"/>
                <a:gd name="T2" fmla="*/ 1 w 4"/>
                <a:gd name="T3" fmla="*/ 4 h 5"/>
                <a:gd name="T4" fmla="*/ 0 w 4"/>
                <a:gd name="T5" fmla="*/ 4 h 5"/>
                <a:gd name="T6" fmla="*/ 2 w 4"/>
                <a:gd name="T7" fmla="*/ 0 h 5"/>
                <a:gd name="T8" fmla="*/ 3 w 4"/>
                <a:gd name="T9" fmla="*/ 0 h 5"/>
                <a:gd name="T10" fmla="*/ 3 w 4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lnTo>
                    <a:pt x="1" y="4"/>
                  </a:lnTo>
                  <a:lnTo>
                    <a:pt x="0" y="4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6" name="Freeform 319">
              <a:extLst>
                <a:ext uri="{FF2B5EF4-FFF2-40B4-BE49-F238E27FC236}">
                  <a16:creationId xmlns:a16="http://schemas.microsoft.com/office/drawing/2014/main" id="{D325AA71-F03B-5F0D-7BA8-7E17C01A9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12978" y="9781442"/>
              <a:ext cx="32971" cy="21981"/>
            </a:xfrm>
            <a:custGeom>
              <a:avLst/>
              <a:gdLst>
                <a:gd name="T0" fmla="*/ 24 w 25"/>
                <a:gd name="T1" fmla="*/ 18 h 19"/>
                <a:gd name="T2" fmla="*/ 22 w 25"/>
                <a:gd name="T3" fmla="*/ 18 h 19"/>
                <a:gd name="T4" fmla="*/ 21 w 25"/>
                <a:gd name="T5" fmla="*/ 17 h 19"/>
                <a:gd name="T6" fmla="*/ 19 w 25"/>
                <a:gd name="T7" fmla="*/ 16 h 19"/>
                <a:gd name="T8" fmla="*/ 10 w 25"/>
                <a:gd name="T9" fmla="*/ 11 h 19"/>
                <a:gd name="T10" fmla="*/ 8 w 25"/>
                <a:gd name="T11" fmla="*/ 11 h 19"/>
                <a:gd name="T12" fmla="*/ 6 w 25"/>
                <a:gd name="T13" fmla="*/ 9 h 19"/>
                <a:gd name="T14" fmla="*/ 3 w 25"/>
                <a:gd name="T15" fmla="*/ 9 h 19"/>
                <a:gd name="T16" fmla="*/ 1 w 25"/>
                <a:gd name="T17" fmla="*/ 5 h 19"/>
                <a:gd name="T18" fmla="*/ 0 w 25"/>
                <a:gd name="T19" fmla="*/ 4 h 19"/>
                <a:gd name="T20" fmla="*/ 2 w 25"/>
                <a:gd name="T21" fmla="*/ 2 h 19"/>
                <a:gd name="T22" fmla="*/ 3 w 25"/>
                <a:gd name="T23" fmla="*/ 0 h 19"/>
                <a:gd name="T24" fmla="*/ 6 w 25"/>
                <a:gd name="T25" fmla="*/ 1 h 19"/>
                <a:gd name="T26" fmla="*/ 9 w 25"/>
                <a:gd name="T27" fmla="*/ 5 h 19"/>
                <a:gd name="T28" fmla="*/ 12 w 25"/>
                <a:gd name="T29" fmla="*/ 6 h 19"/>
                <a:gd name="T30" fmla="*/ 14 w 25"/>
                <a:gd name="T31" fmla="*/ 6 h 19"/>
                <a:gd name="T32" fmla="*/ 16 w 25"/>
                <a:gd name="T33" fmla="*/ 8 h 19"/>
                <a:gd name="T34" fmla="*/ 23 w 25"/>
                <a:gd name="T35" fmla="*/ 13 h 19"/>
                <a:gd name="T36" fmla="*/ 23 w 25"/>
                <a:gd name="T37" fmla="*/ 15 h 19"/>
                <a:gd name="T38" fmla="*/ 24 w 25"/>
                <a:gd name="T39" fmla="*/ 16 h 19"/>
                <a:gd name="T40" fmla="*/ 24 w 25"/>
                <a:gd name="T4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19">
                  <a:moveTo>
                    <a:pt x="24" y="18"/>
                  </a:moveTo>
                  <a:lnTo>
                    <a:pt x="22" y="18"/>
                  </a:lnTo>
                  <a:lnTo>
                    <a:pt x="21" y="17"/>
                  </a:lnTo>
                  <a:lnTo>
                    <a:pt x="19" y="16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6" y="9"/>
                  </a:lnTo>
                  <a:lnTo>
                    <a:pt x="3" y="9"/>
                  </a:lnTo>
                  <a:lnTo>
                    <a:pt x="1" y="5"/>
                  </a:lnTo>
                  <a:lnTo>
                    <a:pt x="0" y="4"/>
                  </a:lnTo>
                  <a:lnTo>
                    <a:pt x="2" y="2"/>
                  </a:lnTo>
                  <a:lnTo>
                    <a:pt x="3" y="0"/>
                  </a:lnTo>
                  <a:lnTo>
                    <a:pt x="6" y="1"/>
                  </a:lnTo>
                  <a:lnTo>
                    <a:pt x="9" y="5"/>
                  </a:lnTo>
                  <a:lnTo>
                    <a:pt x="12" y="6"/>
                  </a:lnTo>
                  <a:lnTo>
                    <a:pt x="14" y="6"/>
                  </a:lnTo>
                  <a:lnTo>
                    <a:pt x="16" y="8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4" y="16"/>
                  </a:lnTo>
                  <a:lnTo>
                    <a:pt x="24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7" name="Freeform 320">
              <a:extLst>
                <a:ext uri="{FF2B5EF4-FFF2-40B4-BE49-F238E27FC236}">
                  <a16:creationId xmlns:a16="http://schemas.microsoft.com/office/drawing/2014/main" id="{288976C0-153C-8D62-1190-A52CE5D28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8949" y="9786936"/>
              <a:ext cx="5497" cy="10990"/>
            </a:xfrm>
            <a:custGeom>
              <a:avLst/>
              <a:gdLst>
                <a:gd name="T0" fmla="*/ 1 w 3"/>
                <a:gd name="T1" fmla="*/ 5 h 7"/>
                <a:gd name="T2" fmla="*/ 1 w 3"/>
                <a:gd name="T3" fmla="*/ 6 h 7"/>
                <a:gd name="T4" fmla="*/ 0 w 3"/>
                <a:gd name="T5" fmla="*/ 2 h 7"/>
                <a:gd name="T6" fmla="*/ 1 w 3"/>
                <a:gd name="T7" fmla="*/ 0 h 7"/>
                <a:gd name="T8" fmla="*/ 2 w 3"/>
                <a:gd name="T9" fmla="*/ 1 h 7"/>
                <a:gd name="T10" fmla="*/ 2 w 3"/>
                <a:gd name="T11" fmla="*/ 1 h 7"/>
                <a:gd name="T12" fmla="*/ 1 w 3"/>
                <a:gd name="T13" fmla="*/ 3 h 7"/>
                <a:gd name="T14" fmla="*/ 1 w 3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7">
                  <a:moveTo>
                    <a:pt x="1" y="5"/>
                  </a:moveTo>
                  <a:lnTo>
                    <a:pt x="1" y="6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1" y="3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8" name="Freeform 321">
              <a:extLst>
                <a:ext uri="{FF2B5EF4-FFF2-40B4-BE49-F238E27FC236}">
                  <a16:creationId xmlns:a16="http://schemas.microsoft.com/office/drawing/2014/main" id="{55DD8024-217D-A1DF-8662-EBF2E70BF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4350" y="9797926"/>
              <a:ext cx="16484" cy="21981"/>
            </a:xfrm>
            <a:custGeom>
              <a:avLst/>
              <a:gdLst>
                <a:gd name="T0" fmla="*/ 7 w 15"/>
                <a:gd name="T1" fmla="*/ 17 h 19"/>
                <a:gd name="T2" fmla="*/ 2 w 15"/>
                <a:gd name="T3" fmla="*/ 18 h 19"/>
                <a:gd name="T4" fmla="*/ 1 w 15"/>
                <a:gd name="T5" fmla="*/ 16 h 19"/>
                <a:gd name="T6" fmla="*/ 0 w 15"/>
                <a:gd name="T7" fmla="*/ 9 h 19"/>
                <a:gd name="T8" fmla="*/ 3 w 15"/>
                <a:gd name="T9" fmla="*/ 4 h 19"/>
                <a:gd name="T10" fmla="*/ 8 w 15"/>
                <a:gd name="T11" fmla="*/ 0 h 19"/>
                <a:gd name="T12" fmla="*/ 11 w 15"/>
                <a:gd name="T13" fmla="*/ 0 h 19"/>
                <a:gd name="T14" fmla="*/ 12 w 15"/>
                <a:gd name="T15" fmla="*/ 0 h 19"/>
                <a:gd name="T16" fmla="*/ 14 w 15"/>
                <a:gd name="T17" fmla="*/ 4 h 19"/>
                <a:gd name="T18" fmla="*/ 13 w 15"/>
                <a:gd name="T19" fmla="*/ 11 h 19"/>
                <a:gd name="T20" fmla="*/ 10 w 15"/>
                <a:gd name="T21" fmla="*/ 15 h 19"/>
                <a:gd name="T22" fmla="*/ 7 w 15"/>
                <a:gd name="T23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9">
                  <a:moveTo>
                    <a:pt x="7" y="17"/>
                  </a:moveTo>
                  <a:lnTo>
                    <a:pt x="2" y="18"/>
                  </a:lnTo>
                  <a:lnTo>
                    <a:pt x="1" y="16"/>
                  </a:lnTo>
                  <a:lnTo>
                    <a:pt x="0" y="9"/>
                  </a:lnTo>
                  <a:lnTo>
                    <a:pt x="3" y="4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3" y="11"/>
                  </a:lnTo>
                  <a:lnTo>
                    <a:pt x="10" y="15"/>
                  </a:lnTo>
                  <a:lnTo>
                    <a:pt x="7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69" name="Freeform 322">
              <a:extLst>
                <a:ext uri="{FF2B5EF4-FFF2-40B4-BE49-F238E27FC236}">
                  <a16:creationId xmlns:a16="http://schemas.microsoft.com/office/drawing/2014/main" id="{5427F477-0F04-B30D-BC95-E477B1A3E0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7930" y="9808917"/>
              <a:ext cx="10990" cy="10990"/>
            </a:xfrm>
            <a:custGeom>
              <a:avLst/>
              <a:gdLst>
                <a:gd name="T0" fmla="*/ 7 w 8"/>
                <a:gd name="T1" fmla="*/ 5 h 7"/>
                <a:gd name="T2" fmla="*/ 6 w 8"/>
                <a:gd name="T3" fmla="*/ 6 h 7"/>
                <a:gd name="T4" fmla="*/ 4 w 8"/>
                <a:gd name="T5" fmla="*/ 2 h 7"/>
                <a:gd name="T6" fmla="*/ 0 w 8"/>
                <a:gd name="T7" fmla="*/ 0 h 7"/>
                <a:gd name="T8" fmla="*/ 1 w 8"/>
                <a:gd name="T9" fmla="*/ 0 h 7"/>
                <a:gd name="T10" fmla="*/ 4 w 8"/>
                <a:gd name="T11" fmla="*/ 0 h 7"/>
                <a:gd name="T12" fmla="*/ 5 w 8"/>
                <a:gd name="T13" fmla="*/ 1 h 7"/>
                <a:gd name="T14" fmla="*/ 6 w 8"/>
                <a:gd name="T15" fmla="*/ 3 h 7"/>
                <a:gd name="T16" fmla="*/ 7 w 8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7">
                  <a:moveTo>
                    <a:pt x="7" y="5"/>
                  </a:moveTo>
                  <a:lnTo>
                    <a:pt x="6" y="6"/>
                  </a:lnTo>
                  <a:lnTo>
                    <a:pt x="4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3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0" name="Freeform 323">
              <a:extLst>
                <a:ext uri="{FF2B5EF4-FFF2-40B4-BE49-F238E27FC236}">
                  <a16:creationId xmlns:a16="http://schemas.microsoft.com/office/drawing/2014/main" id="{A1C59AE7-92C3-ABF7-F51A-7DD20001F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1379" y="9808917"/>
              <a:ext cx="60445" cy="120894"/>
            </a:xfrm>
            <a:custGeom>
              <a:avLst/>
              <a:gdLst>
                <a:gd name="T0" fmla="*/ 12 w 48"/>
                <a:gd name="T1" fmla="*/ 44 h 99"/>
                <a:gd name="T2" fmla="*/ 16 w 48"/>
                <a:gd name="T3" fmla="*/ 42 h 99"/>
                <a:gd name="T4" fmla="*/ 18 w 48"/>
                <a:gd name="T5" fmla="*/ 37 h 99"/>
                <a:gd name="T6" fmla="*/ 22 w 48"/>
                <a:gd name="T7" fmla="*/ 34 h 99"/>
                <a:gd name="T8" fmla="*/ 23 w 48"/>
                <a:gd name="T9" fmla="*/ 31 h 99"/>
                <a:gd name="T10" fmla="*/ 26 w 48"/>
                <a:gd name="T11" fmla="*/ 26 h 99"/>
                <a:gd name="T12" fmla="*/ 35 w 48"/>
                <a:gd name="T13" fmla="*/ 20 h 99"/>
                <a:gd name="T14" fmla="*/ 41 w 48"/>
                <a:gd name="T15" fmla="*/ 22 h 99"/>
                <a:gd name="T16" fmla="*/ 41 w 48"/>
                <a:gd name="T17" fmla="*/ 26 h 99"/>
                <a:gd name="T18" fmla="*/ 40 w 48"/>
                <a:gd name="T19" fmla="*/ 36 h 99"/>
                <a:gd name="T20" fmla="*/ 29 w 48"/>
                <a:gd name="T21" fmla="*/ 41 h 99"/>
                <a:gd name="T22" fmla="*/ 27 w 48"/>
                <a:gd name="T23" fmla="*/ 44 h 99"/>
                <a:gd name="T24" fmla="*/ 31 w 48"/>
                <a:gd name="T25" fmla="*/ 50 h 99"/>
                <a:gd name="T26" fmla="*/ 39 w 48"/>
                <a:gd name="T27" fmla="*/ 54 h 99"/>
                <a:gd name="T28" fmla="*/ 40 w 48"/>
                <a:gd name="T29" fmla="*/ 58 h 99"/>
                <a:gd name="T30" fmla="*/ 45 w 48"/>
                <a:gd name="T31" fmla="*/ 60 h 99"/>
                <a:gd name="T32" fmla="*/ 47 w 48"/>
                <a:gd name="T33" fmla="*/ 63 h 99"/>
                <a:gd name="T34" fmla="*/ 33 w 48"/>
                <a:gd name="T35" fmla="*/ 57 h 99"/>
                <a:gd name="T36" fmla="*/ 26 w 48"/>
                <a:gd name="T37" fmla="*/ 57 h 99"/>
                <a:gd name="T38" fmla="*/ 18 w 48"/>
                <a:gd name="T39" fmla="*/ 55 h 99"/>
                <a:gd name="T40" fmla="*/ 15 w 48"/>
                <a:gd name="T41" fmla="*/ 58 h 99"/>
                <a:gd name="T42" fmla="*/ 16 w 48"/>
                <a:gd name="T43" fmla="*/ 63 h 99"/>
                <a:gd name="T44" fmla="*/ 15 w 48"/>
                <a:gd name="T45" fmla="*/ 68 h 99"/>
                <a:gd name="T46" fmla="*/ 21 w 48"/>
                <a:gd name="T47" fmla="*/ 85 h 99"/>
                <a:gd name="T48" fmla="*/ 29 w 48"/>
                <a:gd name="T49" fmla="*/ 96 h 99"/>
                <a:gd name="T50" fmla="*/ 27 w 48"/>
                <a:gd name="T51" fmla="*/ 97 h 99"/>
                <a:gd name="T52" fmla="*/ 20 w 48"/>
                <a:gd name="T53" fmla="*/ 92 h 99"/>
                <a:gd name="T54" fmla="*/ 15 w 48"/>
                <a:gd name="T55" fmla="*/ 83 h 99"/>
                <a:gd name="T56" fmla="*/ 10 w 48"/>
                <a:gd name="T57" fmla="*/ 80 h 99"/>
                <a:gd name="T58" fmla="*/ 8 w 48"/>
                <a:gd name="T59" fmla="*/ 75 h 99"/>
                <a:gd name="T60" fmla="*/ 9 w 48"/>
                <a:gd name="T61" fmla="*/ 69 h 99"/>
                <a:gd name="T62" fmla="*/ 9 w 48"/>
                <a:gd name="T63" fmla="*/ 61 h 99"/>
                <a:gd name="T64" fmla="*/ 6 w 48"/>
                <a:gd name="T65" fmla="*/ 57 h 99"/>
                <a:gd name="T66" fmla="*/ 4 w 48"/>
                <a:gd name="T67" fmla="*/ 50 h 99"/>
                <a:gd name="T68" fmla="*/ 5 w 48"/>
                <a:gd name="T69" fmla="*/ 46 h 99"/>
                <a:gd name="T70" fmla="*/ 6 w 48"/>
                <a:gd name="T71" fmla="*/ 43 h 99"/>
                <a:gd name="T72" fmla="*/ 0 w 48"/>
                <a:gd name="T73" fmla="*/ 34 h 99"/>
                <a:gd name="T74" fmla="*/ 4 w 48"/>
                <a:gd name="T75" fmla="*/ 23 h 99"/>
                <a:gd name="T76" fmla="*/ 4 w 48"/>
                <a:gd name="T77" fmla="*/ 18 h 99"/>
                <a:gd name="T78" fmla="*/ 7 w 48"/>
                <a:gd name="T79" fmla="*/ 12 h 99"/>
                <a:gd name="T80" fmla="*/ 15 w 48"/>
                <a:gd name="T81" fmla="*/ 2 h 99"/>
                <a:gd name="T82" fmla="*/ 20 w 48"/>
                <a:gd name="T83" fmla="*/ 0 h 99"/>
                <a:gd name="T84" fmla="*/ 20 w 48"/>
                <a:gd name="T85" fmla="*/ 3 h 99"/>
                <a:gd name="T86" fmla="*/ 15 w 48"/>
                <a:gd name="T87" fmla="*/ 9 h 99"/>
                <a:gd name="T88" fmla="*/ 17 w 48"/>
                <a:gd name="T89" fmla="*/ 13 h 99"/>
                <a:gd name="T90" fmla="*/ 20 w 48"/>
                <a:gd name="T91" fmla="*/ 20 h 99"/>
                <a:gd name="T92" fmla="*/ 19 w 48"/>
                <a:gd name="T93" fmla="*/ 28 h 99"/>
                <a:gd name="T94" fmla="*/ 15 w 48"/>
                <a:gd name="T95" fmla="*/ 33 h 99"/>
                <a:gd name="T96" fmla="*/ 7 w 48"/>
                <a:gd name="T97" fmla="*/ 39 h 99"/>
                <a:gd name="T98" fmla="*/ 9 w 48"/>
                <a:gd name="T99" fmla="*/ 4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8" h="99">
                  <a:moveTo>
                    <a:pt x="10" y="43"/>
                  </a:moveTo>
                  <a:lnTo>
                    <a:pt x="12" y="44"/>
                  </a:lnTo>
                  <a:lnTo>
                    <a:pt x="15" y="44"/>
                  </a:lnTo>
                  <a:lnTo>
                    <a:pt x="16" y="42"/>
                  </a:lnTo>
                  <a:lnTo>
                    <a:pt x="16" y="40"/>
                  </a:lnTo>
                  <a:lnTo>
                    <a:pt x="18" y="37"/>
                  </a:lnTo>
                  <a:lnTo>
                    <a:pt x="20" y="34"/>
                  </a:lnTo>
                  <a:lnTo>
                    <a:pt x="22" y="34"/>
                  </a:lnTo>
                  <a:lnTo>
                    <a:pt x="24" y="33"/>
                  </a:lnTo>
                  <a:lnTo>
                    <a:pt x="23" y="31"/>
                  </a:lnTo>
                  <a:lnTo>
                    <a:pt x="24" y="28"/>
                  </a:lnTo>
                  <a:lnTo>
                    <a:pt x="26" y="26"/>
                  </a:lnTo>
                  <a:lnTo>
                    <a:pt x="32" y="22"/>
                  </a:lnTo>
                  <a:lnTo>
                    <a:pt x="35" y="20"/>
                  </a:lnTo>
                  <a:lnTo>
                    <a:pt x="40" y="20"/>
                  </a:lnTo>
                  <a:lnTo>
                    <a:pt x="41" y="22"/>
                  </a:lnTo>
                  <a:lnTo>
                    <a:pt x="40" y="23"/>
                  </a:lnTo>
                  <a:lnTo>
                    <a:pt x="41" y="26"/>
                  </a:lnTo>
                  <a:lnTo>
                    <a:pt x="41" y="35"/>
                  </a:lnTo>
                  <a:lnTo>
                    <a:pt x="40" y="36"/>
                  </a:lnTo>
                  <a:lnTo>
                    <a:pt x="35" y="39"/>
                  </a:lnTo>
                  <a:lnTo>
                    <a:pt x="29" y="41"/>
                  </a:lnTo>
                  <a:lnTo>
                    <a:pt x="28" y="42"/>
                  </a:lnTo>
                  <a:lnTo>
                    <a:pt x="27" y="44"/>
                  </a:lnTo>
                  <a:lnTo>
                    <a:pt x="27" y="46"/>
                  </a:lnTo>
                  <a:lnTo>
                    <a:pt x="31" y="50"/>
                  </a:lnTo>
                  <a:lnTo>
                    <a:pt x="38" y="53"/>
                  </a:lnTo>
                  <a:lnTo>
                    <a:pt x="39" y="54"/>
                  </a:lnTo>
                  <a:lnTo>
                    <a:pt x="40" y="56"/>
                  </a:lnTo>
                  <a:lnTo>
                    <a:pt x="40" y="58"/>
                  </a:lnTo>
                  <a:lnTo>
                    <a:pt x="42" y="59"/>
                  </a:lnTo>
                  <a:lnTo>
                    <a:pt x="45" y="60"/>
                  </a:lnTo>
                  <a:lnTo>
                    <a:pt x="46" y="61"/>
                  </a:lnTo>
                  <a:lnTo>
                    <a:pt x="47" y="63"/>
                  </a:lnTo>
                  <a:lnTo>
                    <a:pt x="35" y="59"/>
                  </a:lnTo>
                  <a:lnTo>
                    <a:pt x="33" y="57"/>
                  </a:lnTo>
                  <a:lnTo>
                    <a:pt x="29" y="57"/>
                  </a:lnTo>
                  <a:lnTo>
                    <a:pt x="26" y="57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6" y="56"/>
                  </a:lnTo>
                  <a:lnTo>
                    <a:pt x="15" y="58"/>
                  </a:lnTo>
                  <a:lnTo>
                    <a:pt x="15" y="61"/>
                  </a:lnTo>
                  <a:lnTo>
                    <a:pt x="16" y="63"/>
                  </a:lnTo>
                  <a:lnTo>
                    <a:pt x="16" y="65"/>
                  </a:lnTo>
                  <a:lnTo>
                    <a:pt x="15" y="68"/>
                  </a:lnTo>
                  <a:lnTo>
                    <a:pt x="18" y="78"/>
                  </a:lnTo>
                  <a:lnTo>
                    <a:pt x="21" y="85"/>
                  </a:lnTo>
                  <a:lnTo>
                    <a:pt x="27" y="93"/>
                  </a:lnTo>
                  <a:lnTo>
                    <a:pt x="29" y="96"/>
                  </a:lnTo>
                  <a:lnTo>
                    <a:pt x="32" y="98"/>
                  </a:lnTo>
                  <a:lnTo>
                    <a:pt x="27" y="97"/>
                  </a:lnTo>
                  <a:lnTo>
                    <a:pt x="26" y="95"/>
                  </a:lnTo>
                  <a:lnTo>
                    <a:pt x="20" y="92"/>
                  </a:lnTo>
                  <a:lnTo>
                    <a:pt x="19" y="91"/>
                  </a:lnTo>
                  <a:lnTo>
                    <a:pt x="15" y="83"/>
                  </a:lnTo>
                  <a:lnTo>
                    <a:pt x="14" y="82"/>
                  </a:lnTo>
                  <a:lnTo>
                    <a:pt x="10" y="80"/>
                  </a:lnTo>
                  <a:lnTo>
                    <a:pt x="9" y="77"/>
                  </a:lnTo>
                  <a:lnTo>
                    <a:pt x="8" y="75"/>
                  </a:lnTo>
                  <a:lnTo>
                    <a:pt x="9" y="72"/>
                  </a:lnTo>
                  <a:lnTo>
                    <a:pt x="9" y="69"/>
                  </a:lnTo>
                  <a:lnTo>
                    <a:pt x="9" y="65"/>
                  </a:lnTo>
                  <a:lnTo>
                    <a:pt x="9" y="61"/>
                  </a:lnTo>
                  <a:lnTo>
                    <a:pt x="8" y="59"/>
                  </a:lnTo>
                  <a:lnTo>
                    <a:pt x="6" y="57"/>
                  </a:lnTo>
                  <a:lnTo>
                    <a:pt x="4" y="55"/>
                  </a:lnTo>
                  <a:lnTo>
                    <a:pt x="4" y="50"/>
                  </a:lnTo>
                  <a:lnTo>
                    <a:pt x="4" y="48"/>
                  </a:lnTo>
                  <a:lnTo>
                    <a:pt x="5" y="46"/>
                  </a:lnTo>
                  <a:lnTo>
                    <a:pt x="6" y="45"/>
                  </a:lnTo>
                  <a:lnTo>
                    <a:pt x="6" y="43"/>
                  </a:lnTo>
                  <a:lnTo>
                    <a:pt x="3" y="40"/>
                  </a:lnTo>
                  <a:lnTo>
                    <a:pt x="0" y="34"/>
                  </a:lnTo>
                  <a:lnTo>
                    <a:pt x="0" y="30"/>
                  </a:lnTo>
                  <a:lnTo>
                    <a:pt x="4" y="23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5" y="16"/>
                  </a:lnTo>
                  <a:lnTo>
                    <a:pt x="7" y="12"/>
                  </a:lnTo>
                  <a:lnTo>
                    <a:pt x="10" y="7"/>
                  </a:lnTo>
                  <a:lnTo>
                    <a:pt x="15" y="2"/>
                  </a:lnTo>
                  <a:lnTo>
                    <a:pt x="17" y="1"/>
                  </a:lnTo>
                  <a:lnTo>
                    <a:pt x="20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5" y="12"/>
                  </a:lnTo>
                  <a:lnTo>
                    <a:pt x="17" y="13"/>
                  </a:lnTo>
                  <a:lnTo>
                    <a:pt x="19" y="16"/>
                  </a:lnTo>
                  <a:lnTo>
                    <a:pt x="20" y="20"/>
                  </a:lnTo>
                  <a:lnTo>
                    <a:pt x="20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33"/>
                  </a:lnTo>
                  <a:lnTo>
                    <a:pt x="7" y="38"/>
                  </a:lnTo>
                  <a:lnTo>
                    <a:pt x="7" y="39"/>
                  </a:lnTo>
                  <a:lnTo>
                    <a:pt x="7" y="40"/>
                  </a:lnTo>
                  <a:lnTo>
                    <a:pt x="9" y="42"/>
                  </a:lnTo>
                  <a:lnTo>
                    <a:pt x="10" y="4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1" name="Freeform 324">
              <a:extLst>
                <a:ext uri="{FF2B5EF4-FFF2-40B4-BE49-F238E27FC236}">
                  <a16:creationId xmlns:a16="http://schemas.microsoft.com/office/drawing/2014/main" id="{D3CFDEA0-9378-3DF6-41E2-68D6B4FB0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8283" y="9814413"/>
              <a:ext cx="16484" cy="16484"/>
            </a:xfrm>
            <a:custGeom>
              <a:avLst/>
              <a:gdLst>
                <a:gd name="T0" fmla="*/ 10 w 14"/>
                <a:gd name="T1" fmla="*/ 1 h 13"/>
                <a:gd name="T2" fmla="*/ 12 w 14"/>
                <a:gd name="T3" fmla="*/ 4 h 13"/>
                <a:gd name="T4" fmla="*/ 13 w 14"/>
                <a:gd name="T5" fmla="*/ 5 h 13"/>
                <a:gd name="T6" fmla="*/ 11 w 14"/>
                <a:gd name="T7" fmla="*/ 8 h 13"/>
                <a:gd name="T8" fmla="*/ 11 w 14"/>
                <a:gd name="T9" fmla="*/ 10 h 13"/>
                <a:gd name="T10" fmla="*/ 7 w 14"/>
                <a:gd name="T11" fmla="*/ 12 h 13"/>
                <a:gd name="T12" fmla="*/ 4 w 14"/>
                <a:gd name="T13" fmla="*/ 12 h 13"/>
                <a:gd name="T14" fmla="*/ 3 w 14"/>
                <a:gd name="T15" fmla="*/ 11 h 13"/>
                <a:gd name="T16" fmla="*/ 0 w 14"/>
                <a:gd name="T17" fmla="*/ 7 h 13"/>
                <a:gd name="T18" fmla="*/ 1 w 14"/>
                <a:gd name="T19" fmla="*/ 3 h 13"/>
                <a:gd name="T20" fmla="*/ 2 w 14"/>
                <a:gd name="T21" fmla="*/ 1 h 13"/>
                <a:gd name="T22" fmla="*/ 5 w 14"/>
                <a:gd name="T23" fmla="*/ 1 h 13"/>
                <a:gd name="T24" fmla="*/ 8 w 14"/>
                <a:gd name="T25" fmla="*/ 0 h 13"/>
                <a:gd name="T26" fmla="*/ 10 w 14"/>
                <a:gd name="T2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3">
                  <a:moveTo>
                    <a:pt x="10" y="1"/>
                  </a:moveTo>
                  <a:lnTo>
                    <a:pt x="12" y="4"/>
                  </a:lnTo>
                  <a:lnTo>
                    <a:pt x="13" y="5"/>
                  </a:lnTo>
                  <a:lnTo>
                    <a:pt x="11" y="8"/>
                  </a:lnTo>
                  <a:lnTo>
                    <a:pt x="11" y="10"/>
                  </a:lnTo>
                  <a:lnTo>
                    <a:pt x="7" y="12"/>
                  </a:lnTo>
                  <a:lnTo>
                    <a:pt x="4" y="12"/>
                  </a:lnTo>
                  <a:lnTo>
                    <a:pt x="3" y="11"/>
                  </a:lnTo>
                  <a:lnTo>
                    <a:pt x="0" y="7"/>
                  </a:lnTo>
                  <a:lnTo>
                    <a:pt x="1" y="3"/>
                  </a:lnTo>
                  <a:lnTo>
                    <a:pt x="2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1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2" name="Freeform 326">
              <a:extLst>
                <a:ext uri="{FF2B5EF4-FFF2-40B4-BE49-F238E27FC236}">
                  <a16:creationId xmlns:a16="http://schemas.microsoft.com/office/drawing/2014/main" id="{C1EED5BF-A0D8-00E0-F9EC-195866F08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0264" y="9836394"/>
              <a:ext cx="21981" cy="10990"/>
            </a:xfrm>
            <a:custGeom>
              <a:avLst/>
              <a:gdLst>
                <a:gd name="T0" fmla="*/ 15 w 17"/>
                <a:gd name="T1" fmla="*/ 5 h 11"/>
                <a:gd name="T2" fmla="*/ 16 w 17"/>
                <a:gd name="T3" fmla="*/ 10 h 11"/>
                <a:gd name="T4" fmla="*/ 13 w 17"/>
                <a:gd name="T5" fmla="*/ 8 h 11"/>
                <a:gd name="T6" fmla="*/ 11 w 17"/>
                <a:gd name="T7" fmla="*/ 7 h 11"/>
                <a:gd name="T8" fmla="*/ 8 w 17"/>
                <a:gd name="T9" fmla="*/ 6 h 11"/>
                <a:gd name="T10" fmla="*/ 5 w 17"/>
                <a:gd name="T11" fmla="*/ 5 h 11"/>
                <a:gd name="T12" fmla="*/ 2 w 17"/>
                <a:gd name="T13" fmla="*/ 4 h 11"/>
                <a:gd name="T14" fmla="*/ 0 w 17"/>
                <a:gd name="T15" fmla="*/ 2 h 11"/>
                <a:gd name="T16" fmla="*/ 0 w 17"/>
                <a:gd name="T17" fmla="*/ 2 h 11"/>
                <a:gd name="T18" fmla="*/ 0 w 17"/>
                <a:gd name="T19" fmla="*/ 1 h 11"/>
                <a:gd name="T20" fmla="*/ 1 w 17"/>
                <a:gd name="T21" fmla="*/ 0 h 11"/>
                <a:gd name="T22" fmla="*/ 15 w 17"/>
                <a:gd name="T23" fmla="*/ 4 h 11"/>
                <a:gd name="T24" fmla="*/ 15 w 17"/>
                <a:gd name="T2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1">
                  <a:moveTo>
                    <a:pt x="15" y="5"/>
                  </a:moveTo>
                  <a:lnTo>
                    <a:pt x="16" y="10"/>
                  </a:lnTo>
                  <a:lnTo>
                    <a:pt x="13" y="8"/>
                  </a:lnTo>
                  <a:lnTo>
                    <a:pt x="11" y="7"/>
                  </a:lnTo>
                  <a:lnTo>
                    <a:pt x="8" y="6"/>
                  </a:lnTo>
                  <a:lnTo>
                    <a:pt x="5" y="5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5" y="4"/>
                  </a:lnTo>
                  <a:lnTo>
                    <a:pt x="1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3" name="Freeform 327">
              <a:extLst>
                <a:ext uri="{FF2B5EF4-FFF2-40B4-BE49-F238E27FC236}">
                  <a16:creationId xmlns:a16="http://schemas.microsoft.com/office/drawing/2014/main" id="{6B0CF1C5-7B7B-63D5-DF28-45C64CD183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7930" y="9836394"/>
              <a:ext cx="32971" cy="38465"/>
            </a:xfrm>
            <a:custGeom>
              <a:avLst/>
              <a:gdLst>
                <a:gd name="T0" fmla="*/ 12 w 28"/>
                <a:gd name="T1" fmla="*/ 2 h 32"/>
                <a:gd name="T2" fmla="*/ 20 w 28"/>
                <a:gd name="T3" fmla="*/ 12 h 32"/>
                <a:gd name="T4" fmla="*/ 22 w 28"/>
                <a:gd name="T5" fmla="*/ 13 h 32"/>
                <a:gd name="T6" fmla="*/ 26 w 28"/>
                <a:gd name="T7" fmla="*/ 16 h 32"/>
                <a:gd name="T8" fmla="*/ 27 w 28"/>
                <a:gd name="T9" fmla="*/ 18 h 32"/>
                <a:gd name="T10" fmla="*/ 26 w 28"/>
                <a:gd name="T11" fmla="*/ 21 h 32"/>
                <a:gd name="T12" fmla="*/ 25 w 28"/>
                <a:gd name="T13" fmla="*/ 29 h 32"/>
                <a:gd name="T14" fmla="*/ 24 w 28"/>
                <a:gd name="T15" fmla="*/ 31 h 32"/>
                <a:gd name="T16" fmla="*/ 19 w 28"/>
                <a:gd name="T17" fmla="*/ 30 h 32"/>
                <a:gd name="T18" fmla="*/ 19 w 28"/>
                <a:gd name="T19" fmla="*/ 29 h 32"/>
                <a:gd name="T20" fmla="*/ 17 w 28"/>
                <a:gd name="T21" fmla="*/ 23 h 32"/>
                <a:gd name="T22" fmla="*/ 12 w 28"/>
                <a:gd name="T23" fmla="*/ 19 h 32"/>
                <a:gd name="T24" fmla="*/ 10 w 28"/>
                <a:gd name="T25" fmla="*/ 19 h 32"/>
                <a:gd name="T26" fmla="*/ 9 w 28"/>
                <a:gd name="T27" fmla="*/ 15 h 32"/>
                <a:gd name="T28" fmla="*/ 7 w 28"/>
                <a:gd name="T29" fmla="*/ 12 h 32"/>
                <a:gd name="T30" fmla="*/ 0 w 28"/>
                <a:gd name="T31" fmla="*/ 3 h 32"/>
                <a:gd name="T32" fmla="*/ 5 w 28"/>
                <a:gd name="T33" fmla="*/ 3 h 32"/>
                <a:gd name="T34" fmla="*/ 7 w 28"/>
                <a:gd name="T35" fmla="*/ 2 h 32"/>
                <a:gd name="T36" fmla="*/ 8 w 28"/>
                <a:gd name="T37" fmla="*/ 1 h 32"/>
                <a:gd name="T38" fmla="*/ 9 w 28"/>
                <a:gd name="T39" fmla="*/ 0 h 32"/>
                <a:gd name="T40" fmla="*/ 12 w 28"/>
                <a:gd name="T41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32">
                  <a:moveTo>
                    <a:pt x="12" y="2"/>
                  </a:moveTo>
                  <a:lnTo>
                    <a:pt x="20" y="12"/>
                  </a:lnTo>
                  <a:lnTo>
                    <a:pt x="22" y="13"/>
                  </a:lnTo>
                  <a:lnTo>
                    <a:pt x="26" y="16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5" y="29"/>
                  </a:lnTo>
                  <a:lnTo>
                    <a:pt x="24" y="31"/>
                  </a:lnTo>
                  <a:lnTo>
                    <a:pt x="19" y="30"/>
                  </a:lnTo>
                  <a:lnTo>
                    <a:pt x="19" y="29"/>
                  </a:lnTo>
                  <a:lnTo>
                    <a:pt x="17" y="23"/>
                  </a:lnTo>
                  <a:lnTo>
                    <a:pt x="12" y="19"/>
                  </a:lnTo>
                  <a:lnTo>
                    <a:pt x="10" y="19"/>
                  </a:lnTo>
                  <a:lnTo>
                    <a:pt x="9" y="15"/>
                  </a:lnTo>
                  <a:lnTo>
                    <a:pt x="7" y="12"/>
                  </a:lnTo>
                  <a:lnTo>
                    <a:pt x="0" y="3"/>
                  </a:lnTo>
                  <a:lnTo>
                    <a:pt x="5" y="3"/>
                  </a:lnTo>
                  <a:lnTo>
                    <a:pt x="7" y="2"/>
                  </a:lnTo>
                  <a:lnTo>
                    <a:pt x="8" y="1"/>
                  </a:lnTo>
                  <a:lnTo>
                    <a:pt x="9" y="0"/>
                  </a:lnTo>
                  <a:lnTo>
                    <a:pt x="1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4" name="Freeform 328">
              <a:extLst>
                <a:ext uri="{FF2B5EF4-FFF2-40B4-BE49-F238E27FC236}">
                  <a16:creationId xmlns:a16="http://schemas.microsoft.com/office/drawing/2014/main" id="{7D627864-12BA-FF49-EF0C-5A6C5DC784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1254" y="9841888"/>
              <a:ext cx="10990" cy="16487"/>
            </a:xfrm>
            <a:custGeom>
              <a:avLst/>
              <a:gdLst>
                <a:gd name="T0" fmla="*/ 7 w 9"/>
                <a:gd name="T1" fmla="*/ 13 h 14"/>
                <a:gd name="T2" fmla="*/ 5 w 9"/>
                <a:gd name="T3" fmla="*/ 13 h 14"/>
                <a:gd name="T4" fmla="*/ 4 w 9"/>
                <a:gd name="T5" fmla="*/ 12 h 14"/>
                <a:gd name="T6" fmla="*/ 2 w 9"/>
                <a:gd name="T7" fmla="*/ 9 h 14"/>
                <a:gd name="T8" fmla="*/ 2 w 9"/>
                <a:gd name="T9" fmla="*/ 8 h 14"/>
                <a:gd name="T10" fmla="*/ 1 w 9"/>
                <a:gd name="T11" fmla="*/ 4 h 14"/>
                <a:gd name="T12" fmla="*/ 0 w 9"/>
                <a:gd name="T13" fmla="*/ 1 h 14"/>
                <a:gd name="T14" fmla="*/ 2 w 9"/>
                <a:gd name="T15" fmla="*/ 0 h 14"/>
                <a:gd name="T16" fmla="*/ 2 w 9"/>
                <a:gd name="T17" fmla="*/ 0 h 14"/>
                <a:gd name="T18" fmla="*/ 5 w 9"/>
                <a:gd name="T19" fmla="*/ 1 h 14"/>
                <a:gd name="T20" fmla="*/ 7 w 9"/>
                <a:gd name="T21" fmla="*/ 4 h 14"/>
                <a:gd name="T22" fmla="*/ 8 w 9"/>
                <a:gd name="T23" fmla="*/ 5 h 14"/>
                <a:gd name="T24" fmla="*/ 8 w 9"/>
                <a:gd name="T25" fmla="*/ 7 h 14"/>
                <a:gd name="T26" fmla="*/ 7 w 9"/>
                <a:gd name="T27" fmla="*/ 10 h 14"/>
                <a:gd name="T28" fmla="*/ 7 w 9"/>
                <a:gd name="T2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14">
                  <a:moveTo>
                    <a:pt x="7" y="13"/>
                  </a:moveTo>
                  <a:lnTo>
                    <a:pt x="5" y="13"/>
                  </a:lnTo>
                  <a:lnTo>
                    <a:pt x="4" y="12"/>
                  </a:lnTo>
                  <a:lnTo>
                    <a:pt x="2" y="9"/>
                  </a:lnTo>
                  <a:lnTo>
                    <a:pt x="2" y="8"/>
                  </a:lnTo>
                  <a:lnTo>
                    <a:pt x="1" y="4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5" y="1"/>
                  </a:lnTo>
                  <a:lnTo>
                    <a:pt x="7" y="4"/>
                  </a:lnTo>
                  <a:lnTo>
                    <a:pt x="8" y="5"/>
                  </a:lnTo>
                  <a:lnTo>
                    <a:pt x="8" y="7"/>
                  </a:lnTo>
                  <a:lnTo>
                    <a:pt x="7" y="10"/>
                  </a:lnTo>
                  <a:lnTo>
                    <a:pt x="7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5" name="Freeform 329">
              <a:extLst>
                <a:ext uri="{FF2B5EF4-FFF2-40B4-BE49-F238E27FC236}">
                  <a16:creationId xmlns:a16="http://schemas.microsoft.com/office/drawing/2014/main" id="{639EDE10-E938-FE8A-E680-64211D353B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8187" y="9852878"/>
              <a:ext cx="16484" cy="16487"/>
            </a:xfrm>
            <a:custGeom>
              <a:avLst/>
              <a:gdLst>
                <a:gd name="T0" fmla="*/ 11 w 14"/>
                <a:gd name="T1" fmla="*/ 0 h 14"/>
                <a:gd name="T2" fmla="*/ 11 w 14"/>
                <a:gd name="T3" fmla="*/ 3 h 14"/>
                <a:gd name="T4" fmla="*/ 13 w 14"/>
                <a:gd name="T5" fmla="*/ 4 h 14"/>
                <a:gd name="T6" fmla="*/ 13 w 14"/>
                <a:gd name="T7" fmla="*/ 6 h 14"/>
                <a:gd name="T8" fmla="*/ 13 w 14"/>
                <a:gd name="T9" fmla="*/ 8 h 14"/>
                <a:gd name="T10" fmla="*/ 11 w 14"/>
                <a:gd name="T11" fmla="*/ 12 h 14"/>
                <a:gd name="T12" fmla="*/ 11 w 14"/>
                <a:gd name="T13" fmla="*/ 13 h 14"/>
                <a:gd name="T14" fmla="*/ 8 w 14"/>
                <a:gd name="T15" fmla="*/ 12 h 14"/>
                <a:gd name="T16" fmla="*/ 8 w 14"/>
                <a:gd name="T17" fmla="*/ 11 h 14"/>
                <a:gd name="T18" fmla="*/ 7 w 14"/>
                <a:gd name="T19" fmla="*/ 10 h 14"/>
                <a:gd name="T20" fmla="*/ 8 w 14"/>
                <a:gd name="T21" fmla="*/ 9 h 14"/>
                <a:gd name="T22" fmla="*/ 6 w 14"/>
                <a:gd name="T23" fmla="*/ 9 h 14"/>
                <a:gd name="T24" fmla="*/ 7 w 14"/>
                <a:gd name="T25" fmla="*/ 7 h 14"/>
                <a:gd name="T26" fmla="*/ 7 w 14"/>
                <a:gd name="T27" fmla="*/ 6 h 14"/>
                <a:gd name="T28" fmla="*/ 2 w 14"/>
                <a:gd name="T29" fmla="*/ 6 h 14"/>
                <a:gd name="T30" fmla="*/ 0 w 14"/>
                <a:gd name="T31" fmla="*/ 7 h 14"/>
                <a:gd name="T32" fmla="*/ 0 w 14"/>
                <a:gd name="T33" fmla="*/ 4 h 14"/>
                <a:gd name="T34" fmla="*/ 0 w 14"/>
                <a:gd name="T35" fmla="*/ 4 h 14"/>
                <a:gd name="T36" fmla="*/ 4 w 14"/>
                <a:gd name="T37" fmla="*/ 2 h 14"/>
                <a:gd name="T38" fmla="*/ 6 w 14"/>
                <a:gd name="T39" fmla="*/ 1 h 14"/>
                <a:gd name="T40" fmla="*/ 8 w 14"/>
                <a:gd name="T41" fmla="*/ 2 h 14"/>
                <a:gd name="T42" fmla="*/ 11 w 14"/>
                <a:gd name="T4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14">
                  <a:moveTo>
                    <a:pt x="11" y="0"/>
                  </a:moveTo>
                  <a:lnTo>
                    <a:pt x="11" y="3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8"/>
                  </a:lnTo>
                  <a:lnTo>
                    <a:pt x="11" y="12"/>
                  </a:lnTo>
                  <a:lnTo>
                    <a:pt x="11" y="13"/>
                  </a:lnTo>
                  <a:lnTo>
                    <a:pt x="8" y="12"/>
                  </a:lnTo>
                  <a:lnTo>
                    <a:pt x="8" y="11"/>
                  </a:lnTo>
                  <a:lnTo>
                    <a:pt x="7" y="10"/>
                  </a:lnTo>
                  <a:lnTo>
                    <a:pt x="8" y="9"/>
                  </a:lnTo>
                  <a:lnTo>
                    <a:pt x="6" y="9"/>
                  </a:lnTo>
                  <a:lnTo>
                    <a:pt x="7" y="7"/>
                  </a:lnTo>
                  <a:lnTo>
                    <a:pt x="7" y="6"/>
                  </a:lnTo>
                  <a:lnTo>
                    <a:pt x="2" y="6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1"/>
                  </a:lnTo>
                  <a:lnTo>
                    <a:pt x="8" y="2"/>
                  </a:lnTo>
                  <a:lnTo>
                    <a:pt x="1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6" name="Freeform 330">
              <a:extLst>
                <a:ext uri="{FF2B5EF4-FFF2-40B4-BE49-F238E27FC236}">
                  <a16:creationId xmlns:a16="http://schemas.microsoft.com/office/drawing/2014/main" id="{E8109CFE-1498-8238-4D44-6934E44574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7196" y="9852878"/>
              <a:ext cx="10990" cy="10990"/>
            </a:xfrm>
            <a:custGeom>
              <a:avLst/>
              <a:gdLst>
                <a:gd name="T0" fmla="*/ 3 w 8"/>
                <a:gd name="T1" fmla="*/ 0 h 7"/>
                <a:gd name="T2" fmla="*/ 5 w 8"/>
                <a:gd name="T3" fmla="*/ 1 h 7"/>
                <a:gd name="T4" fmla="*/ 7 w 8"/>
                <a:gd name="T5" fmla="*/ 0 h 7"/>
                <a:gd name="T6" fmla="*/ 7 w 8"/>
                <a:gd name="T7" fmla="*/ 1 h 7"/>
                <a:gd name="T8" fmla="*/ 6 w 8"/>
                <a:gd name="T9" fmla="*/ 2 h 7"/>
                <a:gd name="T10" fmla="*/ 4 w 8"/>
                <a:gd name="T11" fmla="*/ 6 h 7"/>
                <a:gd name="T12" fmla="*/ 1 w 8"/>
                <a:gd name="T13" fmla="*/ 5 h 7"/>
                <a:gd name="T14" fmla="*/ 1 w 8"/>
                <a:gd name="T15" fmla="*/ 4 h 7"/>
                <a:gd name="T16" fmla="*/ 0 w 8"/>
                <a:gd name="T17" fmla="*/ 3 h 7"/>
                <a:gd name="T18" fmla="*/ 1 w 8"/>
                <a:gd name="T19" fmla="*/ 2 h 7"/>
                <a:gd name="T20" fmla="*/ 1 w 8"/>
                <a:gd name="T21" fmla="*/ 1 h 7"/>
                <a:gd name="T22" fmla="*/ 2 w 8"/>
                <a:gd name="T23" fmla="*/ 1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5" y="1"/>
                  </a:lnTo>
                  <a:lnTo>
                    <a:pt x="7" y="0"/>
                  </a:lnTo>
                  <a:lnTo>
                    <a:pt x="7" y="1"/>
                  </a:lnTo>
                  <a:lnTo>
                    <a:pt x="6" y="2"/>
                  </a:lnTo>
                  <a:lnTo>
                    <a:pt x="4" y="6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7" name="Freeform 331">
              <a:extLst>
                <a:ext uri="{FF2B5EF4-FFF2-40B4-BE49-F238E27FC236}">
                  <a16:creationId xmlns:a16="http://schemas.microsoft.com/office/drawing/2014/main" id="{593784D5-3790-B723-07E0-BAB386E8F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7738" y="9852878"/>
              <a:ext cx="21981" cy="10990"/>
            </a:xfrm>
            <a:custGeom>
              <a:avLst/>
              <a:gdLst>
                <a:gd name="T0" fmla="*/ 15 w 16"/>
                <a:gd name="T1" fmla="*/ 9 h 11"/>
                <a:gd name="T2" fmla="*/ 14 w 16"/>
                <a:gd name="T3" fmla="*/ 10 h 11"/>
                <a:gd name="T4" fmla="*/ 12 w 16"/>
                <a:gd name="T5" fmla="*/ 10 h 11"/>
                <a:gd name="T6" fmla="*/ 10 w 16"/>
                <a:gd name="T7" fmla="*/ 9 h 11"/>
                <a:gd name="T8" fmla="*/ 8 w 16"/>
                <a:gd name="T9" fmla="*/ 7 h 11"/>
                <a:gd name="T10" fmla="*/ 6 w 16"/>
                <a:gd name="T11" fmla="*/ 5 h 11"/>
                <a:gd name="T12" fmla="*/ 3 w 16"/>
                <a:gd name="T13" fmla="*/ 4 h 11"/>
                <a:gd name="T14" fmla="*/ 0 w 16"/>
                <a:gd name="T15" fmla="*/ 4 h 11"/>
                <a:gd name="T16" fmla="*/ 0 w 16"/>
                <a:gd name="T17" fmla="*/ 3 h 11"/>
                <a:gd name="T18" fmla="*/ 0 w 16"/>
                <a:gd name="T19" fmla="*/ 0 h 11"/>
                <a:gd name="T20" fmla="*/ 3 w 16"/>
                <a:gd name="T21" fmla="*/ 0 h 11"/>
                <a:gd name="T22" fmla="*/ 10 w 16"/>
                <a:gd name="T23" fmla="*/ 3 h 11"/>
                <a:gd name="T24" fmla="*/ 11 w 16"/>
                <a:gd name="T25" fmla="*/ 5 h 11"/>
                <a:gd name="T26" fmla="*/ 15 w 16"/>
                <a:gd name="T2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1">
                  <a:moveTo>
                    <a:pt x="15" y="9"/>
                  </a:moveTo>
                  <a:lnTo>
                    <a:pt x="14" y="10"/>
                  </a:lnTo>
                  <a:lnTo>
                    <a:pt x="12" y="10"/>
                  </a:lnTo>
                  <a:lnTo>
                    <a:pt x="10" y="9"/>
                  </a:lnTo>
                  <a:lnTo>
                    <a:pt x="8" y="7"/>
                  </a:lnTo>
                  <a:lnTo>
                    <a:pt x="6" y="5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lnTo>
                    <a:pt x="10" y="3"/>
                  </a:lnTo>
                  <a:lnTo>
                    <a:pt x="11" y="5"/>
                  </a:lnTo>
                  <a:lnTo>
                    <a:pt x="1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8" name="Freeform 332">
              <a:extLst>
                <a:ext uri="{FF2B5EF4-FFF2-40B4-BE49-F238E27FC236}">
                  <a16:creationId xmlns:a16="http://schemas.microsoft.com/office/drawing/2014/main" id="{8978DB5F-66DF-4ED7-FFB0-310FCDC3E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9719" y="9852878"/>
              <a:ext cx="5497" cy="5497"/>
            </a:xfrm>
            <a:custGeom>
              <a:avLst/>
              <a:gdLst>
                <a:gd name="T0" fmla="*/ 4 w 5"/>
                <a:gd name="T1" fmla="*/ 3 h 6"/>
                <a:gd name="T2" fmla="*/ 4 w 5"/>
                <a:gd name="T3" fmla="*/ 5 h 6"/>
                <a:gd name="T4" fmla="*/ 2 w 5"/>
                <a:gd name="T5" fmla="*/ 4 h 6"/>
                <a:gd name="T6" fmla="*/ 0 w 5"/>
                <a:gd name="T7" fmla="*/ 2 h 6"/>
                <a:gd name="T8" fmla="*/ 2 w 5"/>
                <a:gd name="T9" fmla="*/ 0 h 6"/>
                <a:gd name="T10" fmla="*/ 2 w 5"/>
                <a:gd name="T11" fmla="*/ 0 h 6"/>
                <a:gd name="T12" fmla="*/ 3 w 5"/>
                <a:gd name="T13" fmla="*/ 1 h 6"/>
                <a:gd name="T14" fmla="*/ 4 w 5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4" y="3"/>
                  </a:moveTo>
                  <a:lnTo>
                    <a:pt x="4" y="5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79" name="Freeform 333">
              <a:extLst>
                <a:ext uri="{FF2B5EF4-FFF2-40B4-BE49-F238E27FC236}">
                  <a16:creationId xmlns:a16="http://schemas.microsoft.com/office/drawing/2014/main" id="{856F76B4-B4F4-7833-A0A5-23D374C03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6747" y="9852878"/>
              <a:ext cx="21981" cy="16487"/>
            </a:xfrm>
            <a:custGeom>
              <a:avLst/>
              <a:gdLst>
                <a:gd name="T0" fmla="*/ 18 w 19"/>
                <a:gd name="T1" fmla="*/ 12 h 14"/>
                <a:gd name="T2" fmla="*/ 18 w 19"/>
                <a:gd name="T3" fmla="*/ 13 h 14"/>
                <a:gd name="T4" fmla="*/ 16 w 19"/>
                <a:gd name="T5" fmla="*/ 12 h 14"/>
                <a:gd name="T6" fmla="*/ 10 w 19"/>
                <a:gd name="T7" fmla="*/ 11 h 14"/>
                <a:gd name="T8" fmla="*/ 8 w 19"/>
                <a:gd name="T9" fmla="*/ 11 h 14"/>
                <a:gd name="T10" fmla="*/ 3 w 19"/>
                <a:gd name="T11" fmla="*/ 10 h 14"/>
                <a:gd name="T12" fmla="*/ 1 w 19"/>
                <a:gd name="T13" fmla="*/ 9 h 14"/>
                <a:gd name="T14" fmla="*/ 0 w 19"/>
                <a:gd name="T15" fmla="*/ 8 h 14"/>
                <a:gd name="T16" fmla="*/ 1 w 19"/>
                <a:gd name="T17" fmla="*/ 6 h 14"/>
                <a:gd name="T18" fmla="*/ 1 w 19"/>
                <a:gd name="T19" fmla="*/ 5 h 14"/>
                <a:gd name="T20" fmla="*/ 2 w 19"/>
                <a:gd name="T21" fmla="*/ 1 h 14"/>
                <a:gd name="T22" fmla="*/ 3 w 19"/>
                <a:gd name="T23" fmla="*/ 0 h 14"/>
                <a:gd name="T24" fmla="*/ 5 w 19"/>
                <a:gd name="T25" fmla="*/ 2 h 14"/>
                <a:gd name="T26" fmla="*/ 8 w 19"/>
                <a:gd name="T27" fmla="*/ 5 h 14"/>
                <a:gd name="T28" fmla="*/ 10 w 19"/>
                <a:gd name="T29" fmla="*/ 5 h 14"/>
                <a:gd name="T30" fmla="*/ 16 w 19"/>
                <a:gd name="T31" fmla="*/ 8 h 14"/>
                <a:gd name="T32" fmla="*/ 18 w 19"/>
                <a:gd name="T33" fmla="*/ 9 h 14"/>
                <a:gd name="T34" fmla="*/ 18 w 19"/>
                <a:gd name="T3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14">
                  <a:moveTo>
                    <a:pt x="18" y="12"/>
                  </a:moveTo>
                  <a:lnTo>
                    <a:pt x="18" y="13"/>
                  </a:lnTo>
                  <a:lnTo>
                    <a:pt x="16" y="12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3" y="10"/>
                  </a:lnTo>
                  <a:lnTo>
                    <a:pt x="1" y="9"/>
                  </a:lnTo>
                  <a:lnTo>
                    <a:pt x="0" y="8"/>
                  </a:lnTo>
                  <a:lnTo>
                    <a:pt x="1" y="6"/>
                  </a:lnTo>
                  <a:lnTo>
                    <a:pt x="1" y="5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2"/>
                  </a:lnTo>
                  <a:lnTo>
                    <a:pt x="8" y="5"/>
                  </a:lnTo>
                  <a:lnTo>
                    <a:pt x="10" y="5"/>
                  </a:lnTo>
                  <a:lnTo>
                    <a:pt x="16" y="8"/>
                  </a:lnTo>
                  <a:lnTo>
                    <a:pt x="18" y="9"/>
                  </a:lnTo>
                  <a:lnTo>
                    <a:pt x="18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0" name="Freeform 334">
              <a:extLst>
                <a:ext uri="{FF2B5EF4-FFF2-40B4-BE49-F238E27FC236}">
                  <a16:creationId xmlns:a16="http://schemas.microsoft.com/office/drawing/2014/main" id="{B6538451-BDD1-D199-1084-B4697862F3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2690" y="9863868"/>
              <a:ext cx="5497" cy="5497"/>
            </a:xfrm>
            <a:custGeom>
              <a:avLst/>
              <a:gdLst>
                <a:gd name="T0" fmla="*/ 4 w 5"/>
                <a:gd name="T1" fmla="*/ 4 h 5"/>
                <a:gd name="T2" fmla="*/ 2 w 5"/>
                <a:gd name="T3" fmla="*/ 4 h 5"/>
                <a:gd name="T4" fmla="*/ 0 w 5"/>
                <a:gd name="T5" fmla="*/ 2 h 5"/>
                <a:gd name="T6" fmla="*/ 0 w 5"/>
                <a:gd name="T7" fmla="*/ 1 h 5"/>
                <a:gd name="T8" fmla="*/ 0 w 5"/>
                <a:gd name="T9" fmla="*/ 0 h 5"/>
                <a:gd name="T10" fmla="*/ 0 w 5"/>
                <a:gd name="T11" fmla="*/ 0 h 5"/>
                <a:gd name="T12" fmla="*/ 2 w 5"/>
                <a:gd name="T13" fmla="*/ 2 h 5"/>
                <a:gd name="T14" fmla="*/ 4 w 5"/>
                <a:gd name="T15" fmla="*/ 2 h 5"/>
                <a:gd name="T16" fmla="*/ 4 w 5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1" name="Freeform 335">
              <a:extLst>
                <a:ext uri="{FF2B5EF4-FFF2-40B4-BE49-F238E27FC236}">
                  <a16:creationId xmlns:a16="http://schemas.microsoft.com/office/drawing/2014/main" id="{859D624F-0405-B920-47D3-20E96E330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1699" y="9863868"/>
              <a:ext cx="5497" cy="5497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3 h 4"/>
                <a:gd name="T4" fmla="*/ 0 w 4"/>
                <a:gd name="T5" fmla="*/ 2 h 4"/>
                <a:gd name="T6" fmla="*/ 0 w 4"/>
                <a:gd name="T7" fmla="*/ 0 h 4"/>
                <a:gd name="T8" fmla="*/ 1 w 4"/>
                <a:gd name="T9" fmla="*/ 0 h 4"/>
                <a:gd name="T10" fmla="*/ 2 w 4"/>
                <a:gd name="T11" fmla="*/ 1 h 4"/>
                <a:gd name="T12" fmla="*/ 3 w 4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2" name="Freeform 336">
              <a:extLst>
                <a:ext uri="{FF2B5EF4-FFF2-40B4-BE49-F238E27FC236}">
                  <a16:creationId xmlns:a16="http://schemas.microsoft.com/office/drawing/2014/main" id="{75CA0178-8290-517D-B18E-4A061FD6A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5215" y="9863868"/>
              <a:ext cx="5493" cy="10990"/>
            </a:xfrm>
            <a:custGeom>
              <a:avLst/>
              <a:gdLst>
                <a:gd name="T0" fmla="*/ 3 w 6"/>
                <a:gd name="T1" fmla="*/ 7 h 8"/>
                <a:gd name="T2" fmla="*/ 2 w 6"/>
                <a:gd name="T3" fmla="*/ 7 h 8"/>
                <a:gd name="T4" fmla="*/ 0 w 6"/>
                <a:gd name="T5" fmla="*/ 3 h 8"/>
                <a:gd name="T6" fmla="*/ 0 w 6"/>
                <a:gd name="T7" fmla="*/ 1 h 8"/>
                <a:gd name="T8" fmla="*/ 1 w 6"/>
                <a:gd name="T9" fmla="*/ 0 h 8"/>
                <a:gd name="T10" fmla="*/ 2 w 6"/>
                <a:gd name="T11" fmla="*/ 2 h 8"/>
                <a:gd name="T12" fmla="*/ 3 w 6"/>
                <a:gd name="T13" fmla="*/ 3 h 8"/>
                <a:gd name="T14" fmla="*/ 5 w 6"/>
                <a:gd name="T15" fmla="*/ 5 h 8"/>
                <a:gd name="T16" fmla="*/ 3 w 6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3" y="7"/>
                  </a:moveTo>
                  <a:lnTo>
                    <a:pt x="2" y="7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2"/>
                  </a:lnTo>
                  <a:lnTo>
                    <a:pt x="3" y="3"/>
                  </a:lnTo>
                  <a:lnTo>
                    <a:pt x="5" y="5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3" name="Freeform 337">
              <a:extLst>
                <a:ext uri="{FF2B5EF4-FFF2-40B4-BE49-F238E27FC236}">
                  <a16:creationId xmlns:a16="http://schemas.microsoft.com/office/drawing/2014/main" id="{18AD695E-C9D6-EB3E-DCC9-080C5B6EF5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9863868"/>
              <a:ext cx="5497" cy="5497"/>
            </a:xfrm>
            <a:custGeom>
              <a:avLst/>
              <a:gdLst>
                <a:gd name="T0" fmla="*/ 3 w 4"/>
                <a:gd name="T1" fmla="*/ 3 h 5"/>
                <a:gd name="T2" fmla="*/ 2 w 4"/>
                <a:gd name="T3" fmla="*/ 4 h 5"/>
                <a:gd name="T4" fmla="*/ 0 w 4"/>
                <a:gd name="T5" fmla="*/ 3 h 5"/>
                <a:gd name="T6" fmla="*/ 0 w 4"/>
                <a:gd name="T7" fmla="*/ 2 h 5"/>
                <a:gd name="T8" fmla="*/ 0 w 4"/>
                <a:gd name="T9" fmla="*/ 1 h 5"/>
                <a:gd name="T10" fmla="*/ 1 w 4"/>
                <a:gd name="T11" fmla="*/ 0 h 5"/>
                <a:gd name="T12" fmla="*/ 2 w 4"/>
                <a:gd name="T13" fmla="*/ 1 h 5"/>
                <a:gd name="T14" fmla="*/ 3 w 4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4" name="Freeform 338">
              <a:extLst>
                <a:ext uri="{FF2B5EF4-FFF2-40B4-BE49-F238E27FC236}">
                  <a16:creationId xmlns:a16="http://schemas.microsoft.com/office/drawing/2014/main" id="{3F4879F5-CCBB-3B01-98B9-BA0052F74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9869365"/>
              <a:ext cx="5497" cy="5493"/>
            </a:xfrm>
            <a:custGeom>
              <a:avLst/>
              <a:gdLst>
                <a:gd name="T0" fmla="*/ 2 w 4"/>
                <a:gd name="T1" fmla="*/ 4 h 5"/>
                <a:gd name="T2" fmla="*/ 1 w 4"/>
                <a:gd name="T3" fmla="*/ 4 h 5"/>
                <a:gd name="T4" fmla="*/ 1 w 4"/>
                <a:gd name="T5" fmla="*/ 4 h 5"/>
                <a:gd name="T6" fmla="*/ 0 w 4"/>
                <a:gd name="T7" fmla="*/ 2 h 5"/>
                <a:gd name="T8" fmla="*/ 1 w 4"/>
                <a:gd name="T9" fmla="*/ 0 h 5"/>
                <a:gd name="T10" fmla="*/ 2 w 4"/>
                <a:gd name="T11" fmla="*/ 0 h 5"/>
                <a:gd name="T12" fmla="*/ 2 w 4"/>
                <a:gd name="T13" fmla="*/ 0 h 5"/>
                <a:gd name="T14" fmla="*/ 3 w 4"/>
                <a:gd name="T15" fmla="*/ 2 h 5"/>
                <a:gd name="T16" fmla="*/ 2 w 4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2" y="4"/>
                  </a:moveTo>
                  <a:lnTo>
                    <a:pt x="1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5" name="Freeform 339">
              <a:extLst>
                <a:ext uri="{FF2B5EF4-FFF2-40B4-BE49-F238E27FC236}">
                  <a16:creationId xmlns:a16="http://schemas.microsoft.com/office/drawing/2014/main" id="{59E84DED-96CD-B09A-C8E4-DD8EAC75F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4225" y="9869365"/>
              <a:ext cx="5493" cy="5493"/>
            </a:xfrm>
            <a:custGeom>
              <a:avLst/>
              <a:gdLst>
                <a:gd name="T0" fmla="*/ 4 w 6"/>
                <a:gd name="T1" fmla="*/ 5 h 6"/>
                <a:gd name="T2" fmla="*/ 1 w 6"/>
                <a:gd name="T3" fmla="*/ 5 h 6"/>
                <a:gd name="T4" fmla="*/ 0 w 6"/>
                <a:gd name="T5" fmla="*/ 5 h 6"/>
                <a:gd name="T6" fmla="*/ 1 w 6"/>
                <a:gd name="T7" fmla="*/ 2 h 6"/>
                <a:gd name="T8" fmla="*/ 1 w 6"/>
                <a:gd name="T9" fmla="*/ 0 h 6"/>
                <a:gd name="T10" fmla="*/ 3 w 6"/>
                <a:gd name="T11" fmla="*/ 0 h 6"/>
                <a:gd name="T12" fmla="*/ 5 w 6"/>
                <a:gd name="T13" fmla="*/ 2 h 6"/>
                <a:gd name="T14" fmla="*/ 4 w 6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4" y="5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6" name="Freeform 340">
              <a:extLst>
                <a:ext uri="{FF2B5EF4-FFF2-40B4-BE49-F238E27FC236}">
                  <a16:creationId xmlns:a16="http://schemas.microsoft.com/office/drawing/2014/main" id="{DF90BCE5-4C84-1A44-90A6-01498CFC4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9177" y="9891346"/>
              <a:ext cx="10990" cy="10990"/>
            </a:xfrm>
            <a:custGeom>
              <a:avLst/>
              <a:gdLst>
                <a:gd name="T0" fmla="*/ 6 w 7"/>
                <a:gd name="T1" fmla="*/ 6 h 8"/>
                <a:gd name="T2" fmla="*/ 6 w 7"/>
                <a:gd name="T3" fmla="*/ 7 h 8"/>
                <a:gd name="T4" fmla="*/ 5 w 7"/>
                <a:gd name="T5" fmla="*/ 6 h 8"/>
                <a:gd name="T6" fmla="*/ 4 w 7"/>
                <a:gd name="T7" fmla="*/ 5 h 8"/>
                <a:gd name="T8" fmla="*/ 3 w 7"/>
                <a:gd name="T9" fmla="*/ 5 h 8"/>
                <a:gd name="T10" fmla="*/ 0 w 7"/>
                <a:gd name="T11" fmla="*/ 0 h 8"/>
                <a:gd name="T12" fmla="*/ 1 w 7"/>
                <a:gd name="T13" fmla="*/ 0 h 8"/>
                <a:gd name="T14" fmla="*/ 5 w 7"/>
                <a:gd name="T15" fmla="*/ 5 h 8"/>
                <a:gd name="T16" fmla="*/ 6 w 7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8">
                  <a:moveTo>
                    <a:pt x="6" y="6"/>
                  </a:moveTo>
                  <a:lnTo>
                    <a:pt x="6" y="7"/>
                  </a:lnTo>
                  <a:lnTo>
                    <a:pt x="5" y="6"/>
                  </a:lnTo>
                  <a:lnTo>
                    <a:pt x="4" y="5"/>
                  </a:lnTo>
                  <a:lnTo>
                    <a:pt x="3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5" y="5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7" name="Freeform 341">
              <a:extLst>
                <a:ext uri="{FF2B5EF4-FFF2-40B4-BE49-F238E27FC236}">
                  <a16:creationId xmlns:a16="http://schemas.microsoft.com/office/drawing/2014/main" id="{5A839943-EAF9-F3B6-6DD4-B0976E8EA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9891346"/>
              <a:ext cx="5497" cy="10990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6 h 7"/>
                <a:gd name="T4" fmla="*/ 1 w 3"/>
                <a:gd name="T5" fmla="*/ 5 h 7"/>
                <a:gd name="T6" fmla="*/ 0 w 3"/>
                <a:gd name="T7" fmla="*/ 4 h 7"/>
                <a:gd name="T8" fmla="*/ 1 w 3"/>
                <a:gd name="T9" fmla="*/ 1 h 7"/>
                <a:gd name="T10" fmla="*/ 1 w 3"/>
                <a:gd name="T11" fmla="*/ 0 h 7"/>
                <a:gd name="T12" fmla="*/ 2 w 3"/>
                <a:gd name="T13" fmla="*/ 2 h 7"/>
                <a:gd name="T14" fmla="*/ 2 w 3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lnTo>
                    <a:pt x="2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8" name="Freeform 342">
              <a:extLst>
                <a:ext uri="{FF2B5EF4-FFF2-40B4-BE49-F238E27FC236}">
                  <a16:creationId xmlns:a16="http://schemas.microsoft.com/office/drawing/2014/main" id="{5C39A84C-0FCB-4AB2-E0B4-51AFE7EE1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815" y="9896840"/>
              <a:ext cx="10990" cy="10990"/>
            </a:xfrm>
            <a:custGeom>
              <a:avLst/>
              <a:gdLst>
                <a:gd name="T0" fmla="*/ 8 w 9"/>
                <a:gd name="T1" fmla="*/ 7 h 8"/>
                <a:gd name="T2" fmla="*/ 7 w 9"/>
                <a:gd name="T3" fmla="*/ 7 h 8"/>
                <a:gd name="T4" fmla="*/ 5 w 9"/>
                <a:gd name="T5" fmla="*/ 5 h 8"/>
                <a:gd name="T6" fmla="*/ 2 w 9"/>
                <a:gd name="T7" fmla="*/ 3 h 8"/>
                <a:gd name="T8" fmla="*/ 0 w 9"/>
                <a:gd name="T9" fmla="*/ 0 h 8"/>
                <a:gd name="T10" fmla="*/ 8 w 9"/>
                <a:gd name="T11" fmla="*/ 5 h 8"/>
                <a:gd name="T12" fmla="*/ 8 w 9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8" y="7"/>
                  </a:moveTo>
                  <a:lnTo>
                    <a:pt x="7" y="7"/>
                  </a:lnTo>
                  <a:lnTo>
                    <a:pt x="5" y="5"/>
                  </a:lnTo>
                  <a:lnTo>
                    <a:pt x="2" y="3"/>
                  </a:lnTo>
                  <a:lnTo>
                    <a:pt x="0" y="0"/>
                  </a:lnTo>
                  <a:lnTo>
                    <a:pt x="8" y="5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89" name="Freeform 343">
              <a:extLst>
                <a:ext uri="{FF2B5EF4-FFF2-40B4-BE49-F238E27FC236}">
                  <a16:creationId xmlns:a16="http://schemas.microsoft.com/office/drawing/2014/main" id="{EDC5671F-343B-0946-558B-9EFAD987A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9177" y="9896840"/>
              <a:ext cx="21981" cy="16487"/>
            </a:xfrm>
            <a:custGeom>
              <a:avLst/>
              <a:gdLst>
                <a:gd name="T0" fmla="*/ 10 w 18"/>
                <a:gd name="T1" fmla="*/ 6 h 12"/>
                <a:gd name="T2" fmla="*/ 11 w 18"/>
                <a:gd name="T3" fmla="*/ 7 h 12"/>
                <a:gd name="T4" fmla="*/ 12 w 18"/>
                <a:gd name="T5" fmla="*/ 5 h 12"/>
                <a:gd name="T6" fmla="*/ 14 w 18"/>
                <a:gd name="T7" fmla="*/ 7 h 12"/>
                <a:gd name="T8" fmla="*/ 15 w 18"/>
                <a:gd name="T9" fmla="*/ 9 h 12"/>
                <a:gd name="T10" fmla="*/ 17 w 18"/>
                <a:gd name="T11" fmla="*/ 10 h 12"/>
                <a:gd name="T12" fmla="*/ 15 w 18"/>
                <a:gd name="T13" fmla="*/ 10 h 12"/>
                <a:gd name="T14" fmla="*/ 15 w 18"/>
                <a:gd name="T15" fmla="*/ 11 h 12"/>
                <a:gd name="T16" fmla="*/ 14 w 18"/>
                <a:gd name="T17" fmla="*/ 11 h 12"/>
                <a:gd name="T18" fmla="*/ 7 w 18"/>
                <a:gd name="T19" fmla="*/ 7 h 12"/>
                <a:gd name="T20" fmla="*/ 3 w 18"/>
                <a:gd name="T21" fmla="*/ 9 h 12"/>
                <a:gd name="T22" fmla="*/ 0 w 18"/>
                <a:gd name="T23" fmla="*/ 7 h 12"/>
                <a:gd name="T24" fmla="*/ 0 w 18"/>
                <a:gd name="T25" fmla="*/ 7 h 12"/>
                <a:gd name="T26" fmla="*/ 1 w 18"/>
                <a:gd name="T27" fmla="*/ 5 h 12"/>
                <a:gd name="T28" fmla="*/ 2 w 18"/>
                <a:gd name="T29" fmla="*/ 0 h 12"/>
                <a:gd name="T30" fmla="*/ 6 w 18"/>
                <a:gd name="T31" fmla="*/ 1 h 12"/>
                <a:gd name="T32" fmla="*/ 6 w 18"/>
                <a:gd name="T33" fmla="*/ 3 h 12"/>
                <a:gd name="T34" fmla="*/ 6 w 18"/>
                <a:gd name="T35" fmla="*/ 3 h 12"/>
                <a:gd name="T36" fmla="*/ 8 w 18"/>
                <a:gd name="T37" fmla="*/ 4 h 12"/>
                <a:gd name="T38" fmla="*/ 10 w 18"/>
                <a:gd name="T3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12">
                  <a:moveTo>
                    <a:pt x="10" y="6"/>
                  </a:moveTo>
                  <a:lnTo>
                    <a:pt x="11" y="7"/>
                  </a:lnTo>
                  <a:lnTo>
                    <a:pt x="12" y="5"/>
                  </a:lnTo>
                  <a:lnTo>
                    <a:pt x="14" y="7"/>
                  </a:lnTo>
                  <a:lnTo>
                    <a:pt x="15" y="9"/>
                  </a:lnTo>
                  <a:lnTo>
                    <a:pt x="17" y="10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4" y="11"/>
                  </a:lnTo>
                  <a:lnTo>
                    <a:pt x="7" y="7"/>
                  </a:lnTo>
                  <a:lnTo>
                    <a:pt x="3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5"/>
                  </a:lnTo>
                  <a:lnTo>
                    <a:pt x="2" y="0"/>
                  </a:lnTo>
                  <a:lnTo>
                    <a:pt x="6" y="1"/>
                  </a:lnTo>
                  <a:lnTo>
                    <a:pt x="6" y="3"/>
                  </a:lnTo>
                  <a:lnTo>
                    <a:pt x="6" y="3"/>
                  </a:lnTo>
                  <a:lnTo>
                    <a:pt x="8" y="4"/>
                  </a:lnTo>
                  <a:lnTo>
                    <a:pt x="10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0" name="Freeform 344">
              <a:extLst>
                <a:ext uri="{FF2B5EF4-FFF2-40B4-BE49-F238E27FC236}">
                  <a16:creationId xmlns:a16="http://schemas.microsoft.com/office/drawing/2014/main" id="{FE7468A1-88AA-CE2D-3540-20B8C8DAE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7388" y="9896840"/>
              <a:ext cx="10990" cy="21981"/>
            </a:xfrm>
            <a:custGeom>
              <a:avLst/>
              <a:gdLst>
                <a:gd name="T0" fmla="*/ 5 w 9"/>
                <a:gd name="T1" fmla="*/ 16 h 19"/>
                <a:gd name="T2" fmla="*/ 3 w 9"/>
                <a:gd name="T3" fmla="*/ 18 h 19"/>
                <a:gd name="T4" fmla="*/ 0 w 9"/>
                <a:gd name="T5" fmla="*/ 16 h 19"/>
                <a:gd name="T6" fmla="*/ 1 w 9"/>
                <a:gd name="T7" fmla="*/ 15 h 19"/>
                <a:gd name="T8" fmla="*/ 2 w 9"/>
                <a:gd name="T9" fmla="*/ 12 h 19"/>
                <a:gd name="T10" fmla="*/ 3 w 9"/>
                <a:gd name="T11" fmla="*/ 10 h 19"/>
                <a:gd name="T12" fmla="*/ 4 w 9"/>
                <a:gd name="T13" fmla="*/ 7 h 19"/>
                <a:gd name="T14" fmla="*/ 1 w 9"/>
                <a:gd name="T15" fmla="*/ 0 h 19"/>
                <a:gd name="T16" fmla="*/ 2 w 9"/>
                <a:gd name="T17" fmla="*/ 0 h 19"/>
                <a:gd name="T18" fmla="*/ 3 w 9"/>
                <a:gd name="T19" fmla="*/ 0 h 19"/>
                <a:gd name="T20" fmla="*/ 5 w 9"/>
                <a:gd name="T21" fmla="*/ 5 h 19"/>
                <a:gd name="T22" fmla="*/ 8 w 9"/>
                <a:gd name="T23" fmla="*/ 8 h 19"/>
                <a:gd name="T24" fmla="*/ 7 w 9"/>
                <a:gd name="T25" fmla="*/ 12 h 19"/>
                <a:gd name="T26" fmla="*/ 5 w 9"/>
                <a:gd name="T2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9">
                  <a:moveTo>
                    <a:pt x="5" y="16"/>
                  </a:moveTo>
                  <a:lnTo>
                    <a:pt x="3" y="18"/>
                  </a:lnTo>
                  <a:lnTo>
                    <a:pt x="0" y="16"/>
                  </a:lnTo>
                  <a:lnTo>
                    <a:pt x="1" y="15"/>
                  </a:lnTo>
                  <a:lnTo>
                    <a:pt x="2" y="12"/>
                  </a:lnTo>
                  <a:lnTo>
                    <a:pt x="3" y="10"/>
                  </a:lnTo>
                  <a:lnTo>
                    <a:pt x="4" y="7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5"/>
                  </a:lnTo>
                  <a:lnTo>
                    <a:pt x="8" y="8"/>
                  </a:lnTo>
                  <a:lnTo>
                    <a:pt x="7" y="12"/>
                  </a:lnTo>
                  <a:lnTo>
                    <a:pt x="5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1" name="Freeform 345">
              <a:extLst>
                <a:ext uri="{FF2B5EF4-FFF2-40B4-BE49-F238E27FC236}">
                  <a16:creationId xmlns:a16="http://schemas.microsoft.com/office/drawing/2014/main" id="{069F9951-C392-C902-A8B0-9BED31E7A4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1283" y="9896840"/>
              <a:ext cx="43962" cy="16487"/>
            </a:xfrm>
            <a:custGeom>
              <a:avLst/>
              <a:gdLst>
                <a:gd name="T0" fmla="*/ 18 w 36"/>
                <a:gd name="T1" fmla="*/ 0 h 15"/>
                <a:gd name="T2" fmla="*/ 24 w 36"/>
                <a:gd name="T3" fmla="*/ 1 h 15"/>
                <a:gd name="T4" fmla="*/ 25 w 36"/>
                <a:gd name="T5" fmla="*/ 1 h 15"/>
                <a:gd name="T6" fmla="*/ 33 w 36"/>
                <a:gd name="T7" fmla="*/ 5 h 15"/>
                <a:gd name="T8" fmla="*/ 34 w 36"/>
                <a:gd name="T9" fmla="*/ 6 h 15"/>
                <a:gd name="T10" fmla="*/ 34 w 36"/>
                <a:gd name="T11" fmla="*/ 7 h 15"/>
                <a:gd name="T12" fmla="*/ 35 w 36"/>
                <a:gd name="T13" fmla="*/ 9 h 15"/>
                <a:gd name="T14" fmla="*/ 32 w 36"/>
                <a:gd name="T15" fmla="*/ 11 h 15"/>
                <a:gd name="T16" fmla="*/ 31 w 36"/>
                <a:gd name="T17" fmla="*/ 11 h 15"/>
                <a:gd name="T18" fmla="*/ 30 w 36"/>
                <a:gd name="T19" fmla="*/ 11 h 15"/>
                <a:gd name="T20" fmla="*/ 27 w 36"/>
                <a:gd name="T21" fmla="*/ 10 h 15"/>
                <a:gd name="T22" fmla="*/ 24 w 36"/>
                <a:gd name="T23" fmla="*/ 11 h 15"/>
                <a:gd name="T24" fmla="*/ 23 w 36"/>
                <a:gd name="T25" fmla="*/ 10 h 15"/>
                <a:gd name="T26" fmla="*/ 21 w 36"/>
                <a:gd name="T27" fmla="*/ 8 h 15"/>
                <a:gd name="T28" fmla="*/ 18 w 36"/>
                <a:gd name="T29" fmla="*/ 7 h 15"/>
                <a:gd name="T30" fmla="*/ 14 w 36"/>
                <a:gd name="T31" fmla="*/ 2 h 15"/>
                <a:gd name="T32" fmla="*/ 12 w 36"/>
                <a:gd name="T33" fmla="*/ 2 h 15"/>
                <a:gd name="T34" fmla="*/ 13 w 36"/>
                <a:gd name="T35" fmla="*/ 4 h 15"/>
                <a:gd name="T36" fmla="*/ 14 w 36"/>
                <a:gd name="T37" fmla="*/ 5 h 15"/>
                <a:gd name="T38" fmla="*/ 16 w 36"/>
                <a:gd name="T39" fmla="*/ 9 h 15"/>
                <a:gd name="T40" fmla="*/ 18 w 36"/>
                <a:gd name="T41" fmla="*/ 10 h 15"/>
                <a:gd name="T42" fmla="*/ 19 w 36"/>
                <a:gd name="T43" fmla="*/ 9 h 15"/>
                <a:gd name="T44" fmla="*/ 21 w 36"/>
                <a:gd name="T45" fmla="*/ 11 h 15"/>
                <a:gd name="T46" fmla="*/ 21 w 36"/>
                <a:gd name="T47" fmla="*/ 13 h 15"/>
                <a:gd name="T48" fmla="*/ 16 w 36"/>
                <a:gd name="T49" fmla="*/ 14 h 15"/>
                <a:gd name="T50" fmla="*/ 14 w 36"/>
                <a:gd name="T51" fmla="*/ 12 h 15"/>
                <a:gd name="T52" fmla="*/ 14 w 36"/>
                <a:gd name="T53" fmla="*/ 9 h 15"/>
                <a:gd name="T54" fmla="*/ 12 w 36"/>
                <a:gd name="T55" fmla="*/ 10 h 15"/>
                <a:gd name="T56" fmla="*/ 10 w 36"/>
                <a:gd name="T57" fmla="*/ 11 h 15"/>
                <a:gd name="T58" fmla="*/ 10 w 36"/>
                <a:gd name="T59" fmla="*/ 11 h 15"/>
                <a:gd name="T60" fmla="*/ 8 w 36"/>
                <a:gd name="T61" fmla="*/ 8 h 15"/>
                <a:gd name="T62" fmla="*/ 3 w 36"/>
                <a:gd name="T63" fmla="*/ 8 h 15"/>
                <a:gd name="T64" fmla="*/ 0 w 36"/>
                <a:gd name="T65" fmla="*/ 6 h 15"/>
                <a:gd name="T66" fmla="*/ 1 w 36"/>
                <a:gd name="T67" fmla="*/ 5 h 15"/>
                <a:gd name="T68" fmla="*/ 2 w 36"/>
                <a:gd name="T69" fmla="*/ 3 h 15"/>
                <a:gd name="T70" fmla="*/ 3 w 36"/>
                <a:gd name="T71" fmla="*/ 2 h 15"/>
                <a:gd name="T72" fmla="*/ 6 w 36"/>
                <a:gd name="T73" fmla="*/ 3 h 15"/>
                <a:gd name="T74" fmla="*/ 8 w 36"/>
                <a:gd name="T75" fmla="*/ 2 h 15"/>
                <a:gd name="T76" fmla="*/ 10 w 36"/>
                <a:gd name="T77" fmla="*/ 2 h 15"/>
                <a:gd name="T78" fmla="*/ 11 w 36"/>
                <a:gd name="T79" fmla="*/ 1 h 15"/>
                <a:gd name="T80" fmla="*/ 15 w 36"/>
                <a:gd name="T81" fmla="*/ 1 h 15"/>
                <a:gd name="T82" fmla="*/ 18 w 36"/>
                <a:gd name="T8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" h="15">
                  <a:moveTo>
                    <a:pt x="18" y="0"/>
                  </a:moveTo>
                  <a:lnTo>
                    <a:pt x="24" y="1"/>
                  </a:lnTo>
                  <a:lnTo>
                    <a:pt x="25" y="1"/>
                  </a:lnTo>
                  <a:lnTo>
                    <a:pt x="33" y="5"/>
                  </a:lnTo>
                  <a:lnTo>
                    <a:pt x="34" y="6"/>
                  </a:lnTo>
                  <a:lnTo>
                    <a:pt x="34" y="7"/>
                  </a:lnTo>
                  <a:lnTo>
                    <a:pt x="35" y="9"/>
                  </a:lnTo>
                  <a:lnTo>
                    <a:pt x="32" y="11"/>
                  </a:lnTo>
                  <a:lnTo>
                    <a:pt x="31" y="11"/>
                  </a:lnTo>
                  <a:lnTo>
                    <a:pt x="30" y="11"/>
                  </a:lnTo>
                  <a:lnTo>
                    <a:pt x="27" y="10"/>
                  </a:lnTo>
                  <a:lnTo>
                    <a:pt x="24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18" y="7"/>
                  </a:lnTo>
                  <a:lnTo>
                    <a:pt x="14" y="2"/>
                  </a:lnTo>
                  <a:lnTo>
                    <a:pt x="12" y="2"/>
                  </a:lnTo>
                  <a:lnTo>
                    <a:pt x="13" y="4"/>
                  </a:lnTo>
                  <a:lnTo>
                    <a:pt x="14" y="5"/>
                  </a:lnTo>
                  <a:lnTo>
                    <a:pt x="16" y="9"/>
                  </a:lnTo>
                  <a:lnTo>
                    <a:pt x="18" y="10"/>
                  </a:lnTo>
                  <a:lnTo>
                    <a:pt x="19" y="9"/>
                  </a:lnTo>
                  <a:lnTo>
                    <a:pt x="21" y="11"/>
                  </a:lnTo>
                  <a:lnTo>
                    <a:pt x="21" y="13"/>
                  </a:lnTo>
                  <a:lnTo>
                    <a:pt x="16" y="14"/>
                  </a:lnTo>
                  <a:lnTo>
                    <a:pt x="14" y="12"/>
                  </a:lnTo>
                  <a:lnTo>
                    <a:pt x="14" y="9"/>
                  </a:lnTo>
                  <a:lnTo>
                    <a:pt x="12" y="10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8" y="8"/>
                  </a:lnTo>
                  <a:lnTo>
                    <a:pt x="3" y="8"/>
                  </a:lnTo>
                  <a:lnTo>
                    <a:pt x="0" y="6"/>
                  </a:lnTo>
                  <a:lnTo>
                    <a:pt x="1" y="5"/>
                  </a:lnTo>
                  <a:lnTo>
                    <a:pt x="2" y="3"/>
                  </a:lnTo>
                  <a:lnTo>
                    <a:pt x="3" y="2"/>
                  </a:lnTo>
                  <a:lnTo>
                    <a:pt x="6" y="3"/>
                  </a:lnTo>
                  <a:lnTo>
                    <a:pt x="8" y="2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15" y="1"/>
                  </a:lnTo>
                  <a:lnTo>
                    <a:pt x="1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2" name="Freeform 346">
              <a:extLst>
                <a:ext uri="{FF2B5EF4-FFF2-40B4-BE49-F238E27FC236}">
                  <a16:creationId xmlns:a16="http://schemas.microsoft.com/office/drawing/2014/main" id="{3AC862EB-4F16-082C-E874-EC181885D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0709" y="9907830"/>
              <a:ext cx="10990" cy="5497"/>
            </a:xfrm>
            <a:custGeom>
              <a:avLst/>
              <a:gdLst>
                <a:gd name="T0" fmla="*/ 9 w 11"/>
                <a:gd name="T1" fmla="*/ 4 h 6"/>
                <a:gd name="T2" fmla="*/ 5 w 11"/>
                <a:gd name="T3" fmla="*/ 5 h 6"/>
                <a:gd name="T4" fmla="*/ 0 w 11"/>
                <a:gd name="T5" fmla="*/ 4 h 6"/>
                <a:gd name="T6" fmla="*/ 1 w 11"/>
                <a:gd name="T7" fmla="*/ 2 h 6"/>
                <a:gd name="T8" fmla="*/ 3 w 11"/>
                <a:gd name="T9" fmla="*/ 0 h 6"/>
                <a:gd name="T10" fmla="*/ 5 w 11"/>
                <a:gd name="T11" fmla="*/ 0 h 6"/>
                <a:gd name="T12" fmla="*/ 8 w 11"/>
                <a:gd name="T13" fmla="*/ 1 h 6"/>
                <a:gd name="T14" fmla="*/ 10 w 11"/>
                <a:gd name="T15" fmla="*/ 3 h 6"/>
                <a:gd name="T16" fmla="*/ 9 w 11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lnTo>
                    <a:pt x="5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8" y="1"/>
                  </a:lnTo>
                  <a:lnTo>
                    <a:pt x="10" y="3"/>
                  </a:lnTo>
                  <a:lnTo>
                    <a:pt x="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3" name="Freeform 347">
              <a:extLst>
                <a:ext uri="{FF2B5EF4-FFF2-40B4-BE49-F238E27FC236}">
                  <a16:creationId xmlns:a16="http://schemas.microsoft.com/office/drawing/2014/main" id="{4F8A9321-7278-40E6-569C-874988C97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54892" y="9907830"/>
              <a:ext cx="10990" cy="10990"/>
            </a:xfrm>
            <a:custGeom>
              <a:avLst/>
              <a:gdLst>
                <a:gd name="T0" fmla="*/ 4 w 7"/>
                <a:gd name="T1" fmla="*/ 8 h 9"/>
                <a:gd name="T2" fmla="*/ 3 w 7"/>
                <a:gd name="T3" fmla="*/ 8 h 9"/>
                <a:gd name="T4" fmla="*/ 0 w 7"/>
                <a:gd name="T5" fmla="*/ 8 h 9"/>
                <a:gd name="T6" fmla="*/ 0 w 7"/>
                <a:gd name="T7" fmla="*/ 5 h 9"/>
                <a:gd name="T8" fmla="*/ 1 w 7"/>
                <a:gd name="T9" fmla="*/ 0 h 9"/>
                <a:gd name="T10" fmla="*/ 3 w 7"/>
                <a:gd name="T11" fmla="*/ 0 h 9"/>
                <a:gd name="T12" fmla="*/ 6 w 7"/>
                <a:gd name="T13" fmla="*/ 1 h 9"/>
                <a:gd name="T14" fmla="*/ 4 w 7"/>
                <a:gd name="T15" fmla="*/ 2 h 9"/>
                <a:gd name="T16" fmla="*/ 6 w 7"/>
                <a:gd name="T17" fmla="*/ 4 h 9"/>
                <a:gd name="T18" fmla="*/ 4 w 7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9">
                  <a:moveTo>
                    <a:pt x="4" y="8"/>
                  </a:moveTo>
                  <a:lnTo>
                    <a:pt x="3" y="8"/>
                  </a:lnTo>
                  <a:lnTo>
                    <a:pt x="0" y="8"/>
                  </a:lnTo>
                  <a:lnTo>
                    <a:pt x="0" y="5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4" y="2"/>
                  </a:lnTo>
                  <a:lnTo>
                    <a:pt x="6" y="4"/>
                  </a:lnTo>
                  <a:lnTo>
                    <a:pt x="4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4" name="Freeform 348">
              <a:extLst>
                <a:ext uri="{FF2B5EF4-FFF2-40B4-BE49-F238E27FC236}">
                  <a16:creationId xmlns:a16="http://schemas.microsoft.com/office/drawing/2014/main" id="{DAAC8FB7-B37F-61B8-3B6B-79EC7E503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9913327"/>
              <a:ext cx="27478" cy="21981"/>
            </a:xfrm>
            <a:custGeom>
              <a:avLst/>
              <a:gdLst>
                <a:gd name="T0" fmla="*/ 9 w 20"/>
                <a:gd name="T1" fmla="*/ 0 h 19"/>
                <a:gd name="T2" fmla="*/ 13 w 20"/>
                <a:gd name="T3" fmla="*/ 5 h 19"/>
                <a:gd name="T4" fmla="*/ 10 w 20"/>
                <a:gd name="T5" fmla="*/ 9 h 19"/>
                <a:gd name="T6" fmla="*/ 12 w 20"/>
                <a:gd name="T7" fmla="*/ 12 h 19"/>
                <a:gd name="T8" fmla="*/ 16 w 20"/>
                <a:gd name="T9" fmla="*/ 12 h 19"/>
                <a:gd name="T10" fmla="*/ 17 w 20"/>
                <a:gd name="T11" fmla="*/ 12 h 19"/>
                <a:gd name="T12" fmla="*/ 18 w 20"/>
                <a:gd name="T13" fmla="*/ 14 h 19"/>
                <a:gd name="T14" fmla="*/ 19 w 20"/>
                <a:gd name="T15" fmla="*/ 16 h 19"/>
                <a:gd name="T16" fmla="*/ 17 w 20"/>
                <a:gd name="T17" fmla="*/ 17 h 19"/>
                <a:gd name="T18" fmla="*/ 15 w 20"/>
                <a:gd name="T19" fmla="*/ 18 h 19"/>
                <a:gd name="T20" fmla="*/ 12 w 20"/>
                <a:gd name="T21" fmla="*/ 16 h 19"/>
                <a:gd name="T22" fmla="*/ 11 w 20"/>
                <a:gd name="T23" fmla="*/ 15 h 19"/>
                <a:gd name="T24" fmla="*/ 11 w 20"/>
                <a:gd name="T25" fmla="*/ 14 h 19"/>
                <a:gd name="T26" fmla="*/ 6 w 20"/>
                <a:gd name="T27" fmla="*/ 16 h 19"/>
                <a:gd name="T28" fmla="*/ 5 w 20"/>
                <a:gd name="T29" fmla="*/ 16 h 19"/>
                <a:gd name="T30" fmla="*/ 4 w 20"/>
                <a:gd name="T31" fmla="*/ 13 h 19"/>
                <a:gd name="T32" fmla="*/ 6 w 20"/>
                <a:gd name="T33" fmla="*/ 10 h 19"/>
                <a:gd name="T34" fmla="*/ 3 w 20"/>
                <a:gd name="T35" fmla="*/ 9 h 19"/>
                <a:gd name="T36" fmla="*/ 0 w 20"/>
                <a:gd name="T37" fmla="*/ 6 h 19"/>
                <a:gd name="T38" fmla="*/ 0 w 20"/>
                <a:gd name="T39" fmla="*/ 5 h 19"/>
                <a:gd name="T40" fmla="*/ 1 w 20"/>
                <a:gd name="T41" fmla="*/ 2 h 19"/>
                <a:gd name="T42" fmla="*/ 1 w 20"/>
                <a:gd name="T43" fmla="*/ 0 h 19"/>
                <a:gd name="T44" fmla="*/ 3 w 20"/>
                <a:gd name="T45" fmla="*/ 0 h 19"/>
                <a:gd name="T46" fmla="*/ 5 w 20"/>
                <a:gd name="T47" fmla="*/ 3 h 19"/>
                <a:gd name="T48" fmla="*/ 6 w 20"/>
                <a:gd name="T49" fmla="*/ 0 h 19"/>
                <a:gd name="T50" fmla="*/ 8 w 20"/>
                <a:gd name="T51" fmla="*/ 0 h 19"/>
                <a:gd name="T52" fmla="*/ 9 w 20"/>
                <a:gd name="T5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19">
                  <a:moveTo>
                    <a:pt x="9" y="0"/>
                  </a:moveTo>
                  <a:lnTo>
                    <a:pt x="13" y="5"/>
                  </a:lnTo>
                  <a:lnTo>
                    <a:pt x="10" y="9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7" y="12"/>
                  </a:lnTo>
                  <a:lnTo>
                    <a:pt x="18" y="14"/>
                  </a:lnTo>
                  <a:lnTo>
                    <a:pt x="19" y="16"/>
                  </a:lnTo>
                  <a:lnTo>
                    <a:pt x="17" y="17"/>
                  </a:lnTo>
                  <a:lnTo>
                    <a:pt x="15" y="18"/>
                  </a:lnTo>
                  <a:lnTo>
                    <a:pt x="12" y="16"/>
                  </a:lnTo>
                  <a:lnTo>
                    <a:pt x="11" y="15"/>
                  </a:lnTo>
                  <a:lnTo>
                    <a:pt x="11" y="14"/>
                  </a:lnTo>
                  <a:lnTo>
                    <a:pt x="6" y="16"/>
                  </a:lnTo>
                  <a:lnTo>
                    <a:pt x="5" y="16"/>
                  </a:lnTo>
                  <a:lnTo>
                    <a:pt x="4" y="13"/>
                  </a:lnTo>
                  <a:lnTo>
                    <a:pt x="6" y="10"/>
                  </a:lnTo>
                  <a:lnTo>
                    <a:pt x="3" y="9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3"/>
                  </a:lnTo>
                  <a:lnTo>
                    <a:pt x="6" y="0"/>
                  </a:lnTo>
                  <a:lnTo>
                    <a:pt x="8" y="0"/>
                  </a:lnTo>
                  <a:lnTo>
                    <a:pt x="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5" name="Freeform 349">
              <a:extLst>
                <a:ext uri="{FF2B5EF4-FFF2-40B4-BE49-F238E27FC236}">
                  <a16:creationId xmlns:a16="http://schemas.microsoft.com/office/drawing/2014/main" id="{F9C3C977-4711-84EC-70EA-DA0C4DC723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8187" y="9913327"/>
              <a:ext cx="16484" cy="16484"/>
            </a:xfrm>
            <a:custGeom>
              <a:avLst/>
              <a:gdLst>
                <a:gd name="T0" fmla="*/ 7 w 12"/>
                <a:gd name="T1" fmla="*/ 0 h 12"/>
                <a:gd name="T2" fmla="*/ 10 w 12"/>
                <a:gd name="T3" fmla="*/ 3 h 12"/>
                <a:gd name="T4" fmla="*/ 11 w 12"/>
                <a:gd name="T5" fmla="*/ 5 h 12"/>
                <a:gd name="T6" fmla="*/ 9 w 12"/>
                <a:gd name="T7" fmla="*/ 6 h 12"/>
                <a:gd name="T8" fmla="*/ 8 w 12"/>
                <a:gd name="T9" fmla="*/ 9 h 12"/>
                <a:gd name="T10" fmla="*/ 8 w 12"/>
                <a:gd name="T11" fmla="*/ 9 h 12"/>
                <a:gd name="T12" fmla="*/ 5 w 12"/>
                <a:gd name="T13" fmla="*/ 8 h 12"/>
                <a:gd name="T14" fmla="*/ 4 w 12"/>
                <a:gd name="T15" fmla="*/ 11 h 12"/>
                <a:gd name="T16" fmla="*/ 3 w 12"/>
                <a:gd name="T17" fmla="*/ 7 h 12"/>
                <a:gd name="T18" fmla="*/ 0 w 12"/>
                <a:gd name="T19" fmla="*/ 5 h 12"/>
                <a:gd name="T20" fmla="*/ 2 w 12"/>
                <a:gd name="T21" fmla="*/ 2 h 12"/>
                <a:gd name="T22" fmla="*/ 2 w 12"/>
                <a:gd name="T23" fmla="*/ 2 h 12"/>
                <a:gd name="T24" fmla="*/ 3 w 12"/>
                <a:gd name="T25" fmla="*/ 2 h 12"/>
                <a:gd name="T26" fmla="*/ 4 w 12"/>
                <a:gd name="T27" fmla="*/ 3 h 12"/>
                <a:gd name="T28" fmla="*/ 7 w 12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2">
                  <a:moveTo>
                    <a:pt x="7" y="0"/>
                  </a:moveTo>
                  <a:lnTo>
                    <a:pt x="10" y="3"/>
                  </a:lnTo>
                  <a:lnTo>
                    <a:pt x="11" y="5"/>
                  </a:lnTo>
                  <a:lnTo>
                    <a:pt x="9" y="6"/>
                  </a:lnTo>
                  <a:lnTo>
                    <a:pt x="8" y="9"/>
                  </a:lnTo>
                  <a:lnTo>
                    <a:pt x="8" y="9"/>
                  </a:lnTo>
                  <a:lnTo>
                    <a:pt x="5" y="8"/>
                  </a:lnTo>
                  <a:lnTo>
                    <a:pt x="4" y="11"/>
                  </a:lnTo>
                  <a:lnTo>
                    <a:pt x="3" y="7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3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6" name="Freeform 351">
              <a:extLst>
                <a:ext uri="{FF2B5EF4-FFF2-40B4-BE49-F238E27FC236}">
                  <a16:creationId xmlns:a16="http://schemas.microsoft.com/office/drawing/2014/main" id="{C00ED60E-FCD0-39CE-D42E-BDB690063C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0581" y="9913327"/>
              <a:ext cx="10990" cy="5493"/>
            </a:xfrm>
            <a:custGeom>
              <a:avLst/>
              <a:gdLst>
                <a:gd name="T0" fmla="*/ 7 w 9"/>
                <a:gd name="T1" fmla="*/ 0 h 4"/>
                <a:gd name="T2" fmla="*/ 8 w 9"/>
                <a:gd name="T3" fmla="*/ 1 h 4"/>
                <a:gd name="T4" fmla="*/ 8 w 9"/>
                <a:gd name="T5" fmla="*/ 3 h 4"/>
                <a:gd name="T6" fmla="*/ 6 w 9"/>
                <a:gd name="T7" fmla="*/ 2 h 4"/>
                <a:gd name="T8" fmla="*/ 4 w 9"/>
                <a:gd name="T9" fmla="*/ 2 h 4"/>
                <a:gd name="T10" fmla="*/ 2 w 9"/>
                <a:gd name="T11" fmla="*/ 3 h 4"/>
                <a:gd name="T12" fmla="*/ 1 w 9"/>
                <a:gd name="T13" fmla="*/ 3 h 4"/>
                <a:gd name="T14" fmla="*/ 0 w 9"/>
                <a:gd name="T15" fmla="*/ 3 h 4"/>
                <a:gd name="T16" fmla="*/ 1 w 9"/>
                <a:gd name="T17" fmla="*/ 2 h 4"/>
                <a:gd name="T18" fmla="*/ 4 w 9"/>
                <a:gd name="T19" fmla="*/ 0 h 4"/>
                <a:gd name="T20" fmla="*/ 5 w 9"/>
                <a:gd name="T21" fmla="*/ 0 h 4"/>
                <a:gd name="T22" fmla="*/ 7 w 9"/>
                <a:gd name="T2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4">
                  <a:moveTo>
                    <a:pt x="7" y="0"/>
                  </a:moveTo>
                  <a:lnTo>
                    <a:pt x="8" y="1"/>
                  </a:lnTo>
                  <a:lnTo>
                    <a:pt x="8" y="3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1" y="2"/>
                  </a:lnTo>
                  <a:lnTo>
                    <a:pt x="4" y="0"/>
                  </a:lnTo>
                  <a:lnTo>
                    <a:pt x="5" y="0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7" name="Freeform 352">
              <a:extLst>
                <a:ext uri="{FF2B5EF4-FFF2-40B4-BE49-F238E27FC236}">
                  <a16:creationId xmlns:a16="http://schemas.microsoft.com/office/drawing/2014/main" id="{67ED93AF-7E7A-80F0-D703-0D1F47BE0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92273" y="9913327"/>
              <a:ext cx="10990" cy="5493"/>
            </a:xfrm>
            <a:custGeom>
              <a:avLst/>
              <a:gdLst>
                <a:gd name="T0" fmla="*/ 5 w 8"/>
                <a:gd name="T1" fmla="*/ 3 h 4"/>
                <a:gd name="T2" fmla="*/ 3 w 8"/>
                <a:gd name="T3" fmla="*/ 3 h 4"/>
                <a:gd name="T4" fmla="*/ 0 w 8"/>
                <a:gd name="T5" fmla="*/ 2 h 4"/>
                <a:gd name="T6" fmla="*/ 2 w 8"/>
                <a:gd name="T7" fmla="*/ 1 h 4"/>
                <a:gd name="T8" fmla="*/ 3 w 8"/>
                <a:gd name="T9" fmla="*/ 1 h 4"/>
                <a:gd name="T10" fmla="*/ 5 w 8"/>
                <a:gd name="T11" fmla="*/ 0 h 4"/>
                <a:gd name="T12" fmla="*/ 5 w 8"/>
                <a:gd name="T13" fmla="*/ 0 h 4"/>
                <a:gd name="T14" fmla="*/ 6 w 8"/>
                <a:gd name="T15" fmla="*/ 1 h 4"/>
                <a:gd name="T16" fmla="*/ 7 w 8"/>
                <a:gd name="T17" fmla="*/ 2 h 4"/>
                <a:gd name="T18" fmla="*/ 5 w 8"/>
                <a:gd name="T1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4">
                  <a:moveTo>
                    <a:pt x="5" y="3"/>
                  </a:moveTo>
                  <a:lnTo>
                    <a:pt x="3" y="3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1"/>
                  </a:lnTo>
                  <a:lnTo>
                    <a:pt x="7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8" name="Freeform 353">
              <a:extLst>
                <a:ext uri="{FF2B5EF4-FFF2-40B4-BE49-F238E27FC236}">
                  <a16:creationId xmlns:a16="http://schemas.microsoft.com/office/drawing/2014/main" id="{AFD8F3F7-471C-28C2-2512-66E4B12EA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0389" y="9924317"/>
              <a:ext cx="5493" cy="10990"/>
            </a:xfrm>
            <a:custGeom>
              <a:avLst/>
              <a:gdLst>
                <a:gd name="T0" fmla="*/ 5 w 6"/>
                <a:gd name="T1" fmla="*/ 5 h 7"/>
                <a:gd name="T2" fmla="*/ 5 w 6"/>
                <a:gd name="T3" fmla="*/ 6 h 7"/>
                <a:gd name="T4" fmla="*/ 2 w 6"/>
                <a:gd name="T5" fmla="*/ 5 h 7"/>
                <a:gd name="T6" fmla="*/ 0 w 6"/>
                <a:gd name="T7" fmla="*/ 5 h 7"/>
                <a:gd name="T8" fmla="*/ 2 w 6"/>
                <a:gd name="T9" fmla="*/ 0 h 7"/>
                <a:gd name="T10" fmla="*/ 4 w 6"/>
                <a:gd name="T11" fmla="*/ 0 h 7"/>
                <a:gd name="T12" fmla="*/ 5 w 6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5" y="5"/>
                  </a:moveTo>
                  <a:lnTo>
                    <a:pt x="5" y="6"/>
                  </a:lnTo>
                  <a:lnTo>
                    <a:pt x="2" y="5"/>
                  </a:lnTo>
                  <a:lnTo>
                    <a:pt x="0" y="5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299" name="Freeform 354">
              <a:extLst>
                <a:ext uri="{FF2B5EF4-FFF2-40B4-BE49-F238E27FC236}">
                  <a16:creationId xmlns:a16="http://schemas.microsoft.com/office/drawing/2014/main" id="{34F60600-6A90-21B5-112F-DE4380D527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84603" y="9924317"/>
              <a:ext cx="38468" cy="21981"/>
            </a:xfrm>
            <a:custGeom>
              <a:avLst/>
              <a:gdLst>
                <a:gd name="T0" fmla="*/ 0 w 32"/>
                <a:gd name="T1" fmla="*/ 0 h 18"/>
                <a:gd name="T2" fmla="*/ 6 w 32"/>
                <a:gd name="T3" fmla="*/ 1 h 18"/>
                <a:gd name="T4" fmla="*/ 9 w 32"/>
                <a:gd name="T5" fmla="*/ 1 h 18"/>
                <a:gd name="T6" fmla="*/ 11 w 32"/>
                <a:gd name="T7" fmla="*/ 2 h 18"/>
                <a:gd name="T8" fmla="*/ 14 w 32"/>
                <a:gd name="T9" fmla="*/ 1 h 18"/>
                <a:gd name="T10" fmla="*/ 16 w 32"/>
                <a:gd name="T11" fmla="*/ 2 h 18"/>
                <a:gd name="T12" fmla="*/ 21 w 32"/>
                <a:gd name="T13" fmla="*/ 6 h 18"/>
                <a:gd name="T14" fmla="*/ 24 w 32"/>
                <a:gd name="T15" fmla="*/ 10 h 18"/>
                <a:gd name="T16" fmla="*/ 28 w 32"/>
                <a:gd name="T17" fmla="*/ 12 h 18"/>
                <a:gd name="T18" fmla="*/ 31 w 32"/>
                <a:gd name="T19" fmla="*/ 13 h 18"/>
                <a:gd name="T20" fmla="*/ 29 w 32"/>
                <a:gd name="T21" fmla="*/ 16 h 18"/>
                <a:gd name="T22" fmla="*/ 24 w 32"/>
                <a:gd name="T23" fmla="*/ 17 h 18"/>
                <a:gd name="T24" fmla="*/ 23 w 32"/>
                <a:gd name="T25" fmla="*/ 17 h 18"/>
                <a:gd name="T26" fmla="*/ 19 w 32"/>
                <a:gd name="T27" fmla="*/ 16 h 18"/>
                <a:gd name="T28" fmla="*/ 16 w 32"/>
                <a:gd name="T29" fmla="*/ 16 h 18"/>
                <a:gd name="T30" fmla="*/ 14 w 32"/>
                <a:gd name="T31" fmla="*/ 14 h 18"/>
                <a:gd name="T32" fmla="*/ 14 w 32"/>
                <a:gd name="T33" fmla="*/ 11 h 18"/>
                <a:gd name="T34" fmla="*/ 11 w 32"/>
                <a:gd name="T35" fmla="*/ 5 h 18"/>
                <a:gd name="T36" fmla="*/ 8 w 32"/>
                <a:gd name="T37" fmla="*/ 7 h 18"/>
                <a:gd name="T38" fmla="*/ 4 w 32"/>
                <a:gd name="T39" fmla="*/ 4 h 18"/>
                <a:gd name="T40" fmla="*/ 3 w 32"/>
                <a:gd name="T41" fmla="*/ 4 h 18"/>
                <a:gd name="T42" fmla="*/ 3 w 32"/>
                <a:gd name="T43" fmla="*/ 4 h 18"/>
                <a:gd name="T44" fmla="*/ 1 w 32"/>
                <a:gd name="T45" fmla="*/ 3 h 18"/>
                <a:gd name="T46" fmla="*/ 0 w 32"/>
                <a:gd name="T47" fmla="*/ 1 h 18"/>
                <a:gd name="T48" fmla="*/ 0 w 32"/>
                <a:gd name="T4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18">
                  <a:moveTo>
                    <a:pt x="0" y="0"/>
                  </a:moveTo>
                  <a:lnTo>
                    <a:pt x="6" y="1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4" y="1"/>
                  </a:lnTo>
                  <a:lnTo>
                    <a:pt x="16" y="2"/>
                  </a:lnTo>
                  <a:lnTo>
                    <a:pt x="21" y="6"/>
                  </a:lnTo>
                  <a:lnTo>
                    <a:pt x="24" y="10"/>
                  </a:lnTo>
                  <a:lnTo>
                    <a:pt x="28" y="12"/>
                  </a:lnTo>
                  <a:lnTo>
                    <a:pt x="31" y="13"/>
                  </a:lnTo>
                  <a:lnTo>
                    <a:pt x="29" y="16"/>
                  </a:lnTo>
                  <a:lnTo>
                    <a:pt x="24" y="17"/>
                  </a:lnTo>
                  <a:lnTo>
                    <a:pt x="23" y="17"/>
                  </a:lnTo>
                  <a:lnTo>
                    <a:pt x="19" y="16"/>
                  </a:lnTo>
                  <a:lnTo>
                    <a:pt x="16" y="16"/>
                  </a:lnTo>
                  <a:lnTo>
                    <a:pt x="14" y="14"/>
                  </a:lnTo>
                  <a:lnTo>
                    <a:pt x="14" y="11"/>
                  </a:lnTo>
                  <a:lnTo>
                    <a:pt x="11" y="5"/>
                  </a:lnTo>
                  <a:lnTo>
                    <a:pt x="8" y="7"/>
                  </a:lnTo>
                  <a:lnTo>
                    <a:pt x="4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0" name="Freeform 355">
              <a:extLst>
                <a:ext uri="{FF2B5EF4-FFF2-40B4-BE49-F238E27FC236}">
                  <a16:creationId xmlns:a16="http://schemas.microsoft.com/office/drawing/2014/main" id="{18AECBFE-9081-3DD9-17F8-E9C57581E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6776" y="9929811"/>
              <a:ext cx="21981" cy="5497"/>
            </a:xfrm>
            <a:custGeom>
              <a:avLst/>
              <a:gdLst>
                <a:gd name="T0" fmla="*/ 16 w 17"/>
                <a:gd name="T1" fmla="*/ 0 h 6"/>
                <a:gd name="T2" fmla="*/ 15 w 17"/>
                <a:gd name="T3" fmla="*/ 2 h 6"/>
                <a:gd name="T4" fmla="*/ 14 w 17"/>
                <a:gd name="T5" fmla="*/ 3 h 6"/>
                <a:gd name="T6" fmla="*/ 0 w 17"/>
                <a:gd name="T7" fmla="*/ 5 h 6"/>
                <a:gd name="T8" fmla="*/ 1 w 17"/>
                <a:gd name="T9" fmla="*/ 4 h 6"/>
                <a:gd name="T10" fmla="*/ 2 w 17"/>
                <a:gd name="T11" fmla="*/ 3 h 6"/>
                <a:gd name="T12" fmla="*/ 3 w 17"/>
                <a:gd name="T13" fmla="*/ 2 h 6"/>
                <a:gd name="T14" fmla="*/ 4 w 17"/>
                <a:gd name="T15" fmla="*/ 2 h 6"/>
                <a:gd name="T16" fmla="*/ 5 w 17"/>
                <a:gd name="T17" fmla="*/ 2 h 6"/>
                <a:gd name="T18" fmla="*/ 5 w 17"/>
                <a:gd name="T19" fmla="*/ 2 h 6"/>
                <a:gd name="T20" fmla="*/ 6 w 17"/>
                <a:gd name="T21" fmla="*/ 2 h 6"/>
                <a:gd name="T22" fmla="*/ 8 w 17"/>
                <a:gd name="T23" fmla="*/ 2 h 6"/>
                <a:gd name="T24" fmla="*/ 10 w 17"/>
                <a:gd name="T25" fmla="*/ 2 h 6"/>
                <a:gd name="T26" fmla="*/ 13 w 17"/>
                <a:gd name="T27" fmla="*/ 2 h 6"/>
                <a:gd name="T28" fmla="*/ 13 w 17"/>
                <a:gd name="T29" fmla="*/ 0 h 6"/>
                <a:gd name="T30" fmla="*/ 16 w 17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6">
                  <a:moveTo>
                    <a:pt x="16" y="0"/>
                  </a:moveTo>
                  <a:lnTo>
                    <a:pt x="15" y="2"/>
                  </a:lnTo>
                  <a:lnTo>
                    <a:pt x="14" y="3"/>
                  </a:lnTo>
                  <a:lnTo>
                    <a:pt x="0" y="5"/>
                  </a:lnTo>
                  <a:lnTo>
                    <a:pt x="1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10" y="2"/>
                  </a:lnTo>
                  <a:lnTo>
                    <a:pt x="13" y="2"/>
                  </a:lnTo>
                  <a:lnTo>
                    <a:pt x="13" y="0"/>
                  </a:lnTo>
                  <a:lnTo>
                    <a:pt x="1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1" name="Freeform 356">
              <a:extLst>
                <a:ext uri="{FF2B5EF4-FFF2-40B4-BE49-F238E27FC236}">
                  <a16:creationId xmlns:a16="http://schemas.microsoft.com/office/drawing/2014/main" id="{6EB3B008-0BC2-1C76-7807-9E7B59E825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97767" y="9935308"/>
              <a:ext cx="16487" cy="16484"/>
            </a:xfrm>
            <a:custGeom>
              <a:avLst/>
              <a:gdLst>
                <a:gd name="T0" fmla="*/ 11 w 14"/>
                <a:gd name="T1" fmla="*/ 13 h 15"/>
                <a:gd name="T2" fmla="*/ 10 w 14"/>
                <a:gd name="T3" fmla="*/ 14 h 15"/>
                <a:gd name="T4" fmla="*/ 6 w 14"/>
                <a:gd name="T5" fmla="*/ 13 h 15"/>
                <a:gd name="T6" fmla="*/ 4 w 14"/>
                <a:gd name="T7" fmla="*/ 11 h 15"/>
                <a:gd name="T8" fmla="*/ 3 w 14"/>
                <a:gd name="T9" fmla="*/ 9 h 15"/>
                <a:gd name="T10" fmla="*/ 2 w 14"/>
                <a:gd name="T11" fmla="*/ 6 h 15"/>
                <a:gd name="T12" fmla="*/ 1 w 14"/>
                <a:gd name="T13" fmla="*/ 5 h 15"/>
                <a:gd name="T14" fmla="*/ 0 w 14"/>
                <a:gd name="T15" fmla="*/ 3 h 15"/>
                <a:gd name="T16" fmla="*/ 1 w 14"/>
                <a:gd name="T17" fmla="*/ 2 h 15"/>
                <a:gd name="T18" fmla="*/ 8 w 14"/>
                <a:gd name="T19" fmla="*/ 0 h 15"/>
                <a:gd name="T20" fmla="*/ 9 w 14"/>
                <a:gd name="T21" fmla="*/ 0 h 15"/>
                <a:gd name="T22" fmla="*/ 12 w 14"/>
                <a:gd name="T23" fmla="*/ 0 h 15"/>
                <a:gd name="T24" fmla="*/ 13 w 14"/>
                <a:gd name="T25" fmla="*/ 2 h 15"/>
                <a:gd name="T26" fmla="*/ 12 w 14"/>
                <a:gd name="T27" fmla="*/ 9 h 15"/>
                <a:gd name="T28" fmla="*/ 11 w 14"/>
                <a:gd name="T2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15">
                  <a:moveTo>
                    <a:pt x="11" y="13"/>
                  </a:moveTo>
                  <a:lnTo>
                    <a:pt x="10" y="14"/>
                  </a:lnTo>
                  <a:lnTo>
                    <a:pt x="6" y="13"/>
                  </a:lnTo>
                  <a:lnTo>
                    <a:pt x="4" y="11"/>
                  </a:lnTo>
                  <a:lnTo>
                    <a:pt x="3" y="9"/>
                  </a:lnTo>
                  <a:lnTo>
                    <a:pt x="2" y="6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8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3" y="2"/>
                  </a:lnTo>
                  <a:lnTo>
                    <a:pt x="12" y="9"/>
                  </a:lnTo>
                  <a:lnTo>
                    <a:pt x="11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2" name="Freeform 357">
              <a:extLst>
                <a:ext uri="{FF2B5EF4-FFF2-40B4-BE49-F238E27FC236}">
                  <a16:creationId xmlns:a16="http://schemas.microsoft.com/office/drawing/2014/main" id="{EC0A16F2-9005-534C-0FFC-0D10C13574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379" y="9935308"/>
              <a:ext cx="27474" cy="38465"/>
            </a:xfrm>
            <a:custGeom>
              <a:avLst/>
              <a:gdLst>
                <a:gd name="T0" fmla="*/ 18 w 23"/>
                <a:gd name="T1" fmla="*/ 28 h 29"/>
                <a:gd name="T2" fmla="*/ 15 w 23"/>
                <a:gd name="T3" fmla="*/ 28 h 29"/>
                <a:gd name="T4" fmla="*/ 9 w 23"/>
                <a:gd name="T5" fmla="*/ 24 h 29"/>
                <a:gd name="T6" fmla="*/ 7 w 23"/>
                <a:gd name="T7" fmla="*/ 23 h 29"/>
                <a:gd name="T8" fmla="*/ 7 w 23"/>
                <a:gd name="T9" fmla="*/ 21 h 29"/>
                <a:gd name="T10" fmla="*/ 1 w 23"/>
                <a:gd name="T11" fmla="*/ 11 h 29"/>
                <a:gd name="T12" fmla="*/ 0 w 23"/>
                <a:gd name="T13" fmla="*/ 10 h 29"/>
                <a:gd name="T14" fmla="*/ 3 w 23"/>
                <a:gd name="T15" fmla="*/ 2 h 29"/>
                <a:gd name="T16" fmla="*/ 9 w 23"/>
                <a:gd name="T17" fmla="*/ 0 h 29"/>
                <a:gd name="T18" fmla="*/ 11 w 23"/>
                <a:gd name="T19" fmla="*/ 2 h 29"/>
                <a:gd name="T20" fmla="*/ 11 w 23"/>
                <a:gd name="T21" fmla="*/ 5 h 29"/>
                <a:gd name="T22" fmla="*/ 15 w 23"/>
                <a:gd name="T23" fmla="*/ 11 h 29"/>
                <a:gd name="T24" fmla="*/ 16 w 23"/>
                <a:gd name="T25" fmla="*/ 14 h 29"/>
                <a:gd name="T26" fmla="*/ 17 w 23"/>
                <a:gd name="T27" fmla="*/ 16 h 29"/>
                <a:gd name="T28" fmla="*/ 18 w 23"/>
                <a:gd name="T29" fmla="*/ 16 h 29"/>
                <a:gd name="T30" fmla="*/ 17 w 23"/>
                <a:gd name="T31" fmla="*/ 18 h 29"/>
                <a:gd name="T32" fmla="*/ 20 w 23"/>
                <a:gd name="T33" fmla="*/ 21 h 29"/>
                <a:gd name="T34" fmla="*/ 21 w 23"/>
                <a:gd name="T35" fmla="*/ 23 h 29"/>
                <a:gd name="T36" fmla="*/ 22 w 23"/>
                <a:gd name="T37" fmla="*/ 27 h 29"/>
                <a:gd name="T38" fmla="*/ 18 w 23"/>
                <a:gd name="T3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29">
                  <a:moveTo>
                    <a:pt x="18" y="28"/>
                  </a:moveTo>
                  <a:lnTo>
                    <a:pt x="15" y="28"/>
                  </a:lnTo>
                  <a:lnTo>
                    <a:pt x="9" y="24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3" y="2"/>
                  </a:lnTo>
                  <a:lnTo>
                    <a:pt x="9" y="0"/>
                  </a:lnTo>
                  <a:lnTo>
                    <a:pt x="11" y="2"/>
                  </a:lnTo>
                  <a:lnTo>
                    <a:pt x="11" y="5"/>
                  </a:lnTo>
                  <a:lnTo>
                    <a:pt x="15" y="11"/>
                  </a:lnTo>
                  <a:lnTo>
                    <a:pt x="16" y="14"/>
                  </a:lnTo>
                  <a:lnTo>
                    <a:pt x="17" y="16"/>
                  </a:lnTo>
                  <a:lnTo>
                    <a:pt x="18" y="16"/>
                  </a:lnTo>
                  <a:lnTo>
                    <a:pt x="17" y="18"/>
                  </a:lnTo>
                  <a:lnTo>
                    <a:pt x="20" y="21"/>
                  </a:lnTo>
                  <a:lnTo>
                    <a:pt x="21" y="23"/>
                  </a:lnTo>
                  <a:lnTo>
                    <a:pt x="22" y="27"/>
                  </a:lnTo>
                  <a:lnTo>
                    <a:pt x="18" y="2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3" name="Freeform 358">
              <a:extLst>
                <a:ext uri="{FF2B5EF4-FFF2-40B4-BE49-F238E27FC236}">
                  <a16:creationId xmlns:a16="http://schemas.microsoft.com/office/drawing/2014/main" id="{1A112EBE-F778-8A28-3CCD-722542D430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62622" y="9935308"/>
              <a:ext cx="10990" cy="10990"/>
            </a:xfrm>
            <a:custGeom>
              <a:avLst/>
              <a:gdLst>
                <a:gd name="T0" fmla="*/ 5 w 7"/>
                <a:gd name="T1" fmla="*/ 6 h 8"/>
                <a:gd name="T2" fmla="*/ 4 w 7"/>
                <a:gd name="T3" fmla="*/ 7 h 8"/>
                <a:gd name="T4" fmla="*/ 2 w 7"/>
                <a:gd name="T5" fmla="*/ 6 h 8"/>
                <a:gd name="T6" fmla="*/ 0 w 7"/>
                <a:gd name="T7" fmla="*/ 4 h 8"/>
                <a:gd name="T8" fmla="*/ 1 w 7"/>
                <a:gd name="T9" fmla="*/ 2 h 8"/>
                <a:gd name="T10" fmla="*/ 3 w 7"/>
                <a:gd name="T11" fmla="*/ 0 h 8"/>
                <a:gd name="T12" fmla="*/ 5 w 7"/>
                <a:gd name="T13" fmla="*/ 2 h 8"/>
                <a:gd name="T14" fmla="*/ 5 w 7"/>
                <a:gd name="T15" fmla="*/ 3 h 8"/>
                <a:gd name="T16" fmla="*/ 6 w 7"/>
                <a:gd name="T17" fmla="*/ 3 h 8"/>
                <a:gd name="T18" fmla="*/ 5 w 7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8">
                  <a:moveTo>
                    <a:pt x="5" y="6"/>
                  </a:moveTo>
                  <a:lnTo>
                    <a:pt x="4" y="7"/>
                  </a:lnTo>
                  <a:lnTo>
                    <a:pt x="2" y="6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5" y="2"/>
                  </a:lnTo>
                  <a:lnTo>
                    <a:pt x="5" y="3"/>
                  </a:lnTo>
                  <a:lnTo>
                    <a:pt x="6" y="3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4" name="Freeform 359">
              <a:extLst>
                <a:ext uri="{FF2B5EF4-FFF2-40B4-BE49-F238E27FC236}">
                  <a16:creationId xmlns:a16="http://schemas.microsoft.com/office/drawing/2014/main" id="{AEBEB132-A48D-8D48-5166-3023AD2C31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57004" y="9935308"/>
              <a:ext cx="16484" cy="10990"/>
            </a:xfrm>
            <a:custGeom>
              <a:avLst/>
              <a:gdLst>
                <a:gd name="T0" fmla="*/ 9 w 12"/>
                <a:gd name="T1" fmla="*/ 6 h 10"/>
                <a:gd name="T2" fmla="*/ 3 w 12"/>
                <a:gd name="T3" fmla="*/ 9 h 10"/>
                <a:gd name="T4" fmla="*/ 1 w 12"/>
                <a:gd name="T5" fmla="*/ 9 h 10"/>
                <a:gd name="T6" fmla="*/ 0 w 12"/>
                <a:gd name="T7" fmla="*/ 8 h 10"/>
                <a:gd name="T8" fmla="*/ 0 w 12"/>
                <a:gd name="T9" fmla="*/ 2 h 10"/>
                <a:gd name="T10" fmla="*/ 2 w 12"/>
                <a:gd name="T11" fmla="*/ 0 h 10"/>
                <a:gd name="T12" fmla="*/ 6 w 12"/>
                <a:gd name="T13" fmla="*/ 0 h 10"/>
                <a:gd name="T14" fmla="*/ 9 w 12"/>
                <a:gd name="T15" fmla="*/ 1 h 10"/>
                <a:gd name="T16" fmla="*/ 10 w 12"/>
                <a:gd name="T17" fmla="*/ 2 h 10"/>
                <a:gd name="T18" fmla="*/ 11 w 12"/>
                <a:gd name="T19" fmla="*/ 3 h 10"/>
                <a:gd name="T20" fmla="*/ 10 w 12"/>
                <a:gd name="T21" fmla="*/ 5 h 10"/>
                <a:gd name="T22" fmla="*/ 9 w 12"/>
                <a:gd name="T2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9" y="6"/>
                  </a:moveTo>
                  <a:lnTo>
                    <a:pt x="3" y="9"/>
                  </a:lnTo>
                  <a:lnTo>
                    <a:pt x="1" y="9"/>
                  </a:lnTo>
                  <a:lnTo>
                    <a:pt x="0" y="8"/>
                  </a:lnTo>
                  <a:lnTo>
                    <a:pt x="0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9" y="1"/>
                  </a:lnTo>
                  <a:lnTo>
                    <a:pt x="10" y="2"/>
                  </a:lnTo>
                  <a:lnTo>
                    <a:pt x="11" y="3"/>
                  </a:lnTo>
                  <a:lnTo>
                    <a:pt x="10" y="5"/>
                  </a:lnTo>
                  <a:lnTo>
                    <a:pt x="9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5" name="Freeform 360">
              <a:extLst>
                <a:ext uri="{FF2B5EF4-FFF2-40B4-BE49-F238E27FC236}">
                  <a16:creationId xmlns:a16="http://schemas.microsoft.com/office/drawing/2014/main" id="{0958DEDB-1422-61B5-A3EE-3DC7EDD28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4542" y="9946298"/>
              <a:ext cx="27474" cy="16484"/>
            </a:xfrm>
            <a:custGeom>
              <a:avLst/>
              <a:gdLst>
                <a:gd name="T0" fmla="*/ 13 w 24"/>
                <a:gd name="T1" fmla="*/ 0 h 15"/>
                <a:gd name="T2" fmla="*/ 14 w 24"/>
                <a:gd name="T3" fmla="*/ 2 h 15"/>
                <a:gd name="T4" fmla="*/ 13 w 24"/>
                <a:gd name="T5" fmla="*/ 4 h 15"/>
                <a:gd name="T6" fmla="*/ 14 w 24"/>
                <a:gd name="T7" fmla="*/ 7 h 15"/>
                <a:gd name="T8" fmla="*/ 17 w 24"/>
                <a:gd name="T9" fmla="*/ 2 h 15"/>
                <a:gd name="T10" fmla="*/ 20 w 24"/>
                <a:gd name="T11" fmla="*/ 2 h 15"/>
                <a:gd name="T12" fmla="*/ 21 w 24"/>
                <a:gd name="T13" fmla="*/ 2 h 15"/>
                <a:gd name="T14" fmla="*/ 23 w 24"/>
                <a:gd name="T15" fmla="*/ 4 h 15"/>
                <a:gd name="T16" fmla="*/ 23 w 24"/>
                <a:gd name="T17" fmla="*/ 5 h 15"/>
                <a:gd name="T18" fmla="*/ 23 w 24"/>
                <a:gd name="T19" fmla="*/ 9 h 15"/>
                <a:gd name="T20" fmla="*/ 20 w 24"/>
                <a:gd name="T21" fmla="*/ 11 h 15"/>
                <a:gd name="T22" fmla="*/ 18 w 24"/>
                <a:gd name="T23" fmla="*/ 11 h 15"/>
                <a:gd name="T24" fmla="*/ 17 w 24"/>
                <a:gd name="T25" fmla="*/ 9 h 15"/>
                <a:gd name="T26" fmla="*/ 15 w 24"/>
                <a:gd name="T27" fmla="*/ 8 h 15"/>
                <a:gd name="T28" fmla="*/ 14 w 24"/>
                <a:gd name="T29" fmla="*/ 13 h 15"/>
                <a:gd name="T30" fmla="*/ 13 w 24"/>
                <a:gd name="T31" fmla="*/ 14 h 15"/>
                <a:gd name="T32" fmla="*/ 12 w 24"/>
                <a:gd name="T33" fmla="*/ 14 h 15"/>
                <a:gd name="T34" fmla="*/ 10 w 24"/>
                <a:gd name="T35" fmla="*/ 13 h 15"/>
                <a:gd name="T36" fmla="*/ 10 w 24"/>
                <a:gd name="T37" fmla="*/ 12 h 15"/>
                <a:gd name="T38" fmla="*/ 13 w 24"/>
                <a:gd name="T39" fmla="*/ 10 h 15"/>
                <a:gd name="T40" fmla="*/ 11 w 24"/>
                <a:gd name="T41" fmla="*/ 4 h 15"/>
                <a:gd name="T42" fmla="*/ 9 w 24"/>
                <a:gd name="T43" fmla="*/ 5 h 15"/>
                <a:gd name="T44" fmla="*/ 6 w 24"/>
                <a:gd name="T45" fmla="*/ 11 h 15"/>
                <a:gd name="T46" fmla="*/ 3 w 24"/>
                <a:gd name="T47" fmla="*/ 13 h 15"/>
                <a:gd name="T48" fmla="*/ 2 w 24"/>
                <a:gd name="T49" fmla="*/ 12 h 15"/>
                <a:gd name="T50" fmla="*/ 0 w 24"/>
                <a:gd name="T51" fmla="*/ 8 h 15"/>
                <a:gd name="T52" fmla="*/ 1 w 24"/>
                <a:gd name="T53" fmla="*/ 3 h 15"/>
                <a:gd name="T54" fmla="*/ 3 w 24"/>
                <a:gd name="T55" fmla="*/ 0 h 15"/>
                <a:gd name="T56" fmla="*/ 6 w 24"/>
                <a:gd name="T57" fmla="*/ 0 h 15"/>
                <a:gd name="T58" fmla="*/ 11 w 24"/>
                <a:gd name="T59" fmla="*/ 0 h 15"/>
                <a:gd name="T60" fmla="*/ 13 w 24"/>
                <a:gd name="T6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" h="15">
                  <a:moveTo>
                    <a:pt x="13" y="0"/>
                  </a:moveTo>
                  <a:lnTo>
                    <a:pt x="14" y="2"/>
                  </a:lnTo>
                  <a:lnTo>
                    <a:pt x="13" y="4"/>
                  </a:lnTo>
                  <a:lnTo>
                    <a:pt x="14" y="7"/>
                  </a:lnTo>
                  <a:lnTo>
                    <a:pt x="17" y="2"/>
                  </a:lnTo>
                  <a:lnTo>
                    <a:pt x="20" y="2"/>
                  </a:lnTo>
                  <a:lnTo>
                    <a:pt x="21" y="2"/>
                  </a:lnTo>
                  <a:lnTo>
                    <a:pt x="23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0" y="11"/>
                  </a:lnTo>
                  <a:lnTo>
                    <a:pt x="18" y="11"/>
                  </a:lnTo>
                  <a:lnTo>
                    <a:pt x="17" y="9"/>
                  </a:lnTo>
                  <a:lnTo>
                    <a:pt x="15" y="8"/>
                  </a:lnTo>
                  <a:lnTo>
                    <a:pt x="14" y="13"/>
                  </a:lnTo>
                  <a:lnTo>
                    <a:pt x="13" y="14"/>
                  </a:lnTo>
                  <a:lnTo>
                    <a:pt x="12" y="14"/>
                  </a:lnTo>
                  <a:lnTo>
                    <a:pt x="10" y="13"/>
                  </a:lnTo>
                  <a:lnTo>
                    <a:pt x="10" y="12"/>
                  </a:lnTo>
                  <a:lnTo>
                    <a:pt x="13" y="10"/>
                  </a:lnTo>
                  <a:lnTo>
                    <a:pt x="11" y="4"/>
                  </a:lnTo>
                  <a:lnTo>
                    <a:pt x="9" y="5"/>
                  </a:lnTo>
                  <a:lnTo>
                    <a:pt x="6" y="11"/>
                  </a:lnTo>
                  <a:lnTo>
                    <a:pt x="3" y="13"/>
                  </a:lnTo>
                  <a:lnTo>
                    <a:pt x="2" y="12"/>
                  </a:lnTo>
                  <a:lnTo>
                    <a:pt x="0" y="8"/>
                  </a:lnTo>
                  <a:lnTo>
                    <a:pt x="1" y="3"/>
                  </a:lnTo>
                  <a:lnTo>
                    <a:pt x="3" y="0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6" name="Freeform 361">
              <a:extLst>
                <a:ext uri="{FF2B5EF4-FFF2-40B4-BE49-F238E27FC236}">
                  <a16:creationId xmlns:a16="http://schemas.microsoft.com/office/drawing/2014/main" id="{633F1D83-836A-8905-B698-E4716FA06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9951792"/>
              <a:ext cx="32971" cy="16487"/>
            </a:xfrm>
            <a:custGeom>
              <a:avLst/>
              <a:gdLst>
                <a:gd name="T0" fmla="*/ 24 w 25"/>
                <a:gd name="T1" fmla="*/ 10 h 13"/>
                <a:gd name="T2" fmla="*/ 22 w 25"/>
                <a:gd name="T3" fmla="*/ 12 h 13"/>
                <a:gd name="T4" fmla="*/ 22 w 25"/>
                <a:gd name="T5" fmla="*/ 12 h 13"/>
                <a:gd name="T6" fmla="*/ 17 w 25"/>
                <a:gd name="T7" fmla="*/ 11 h 13"/>
                <a:gd name="T8" fmla="*/ 11 w 25"/>
                <a:gd name="T9" fmla="*/ 11 h 13"/>
                <a:gd name="T10" fmla="*/ 6 w 25"/>
                <a:gd name="T11" fmla="*/ 12 h 13"/>
                <a:gd name="T12" fmla="*/ 2 w 25"/>
                <a:gd name="T13" fmla="*/ 12 h 13"/>
                <a:gd name="T14" fmla="*/ 0 w 25"/>
                <a:gd name="T15" fmla="*/ 10 h 13"/>
                <a:gd name="T16" fmla="*/ 0 w 25"/>
                <a:gd name="T17" fmla="*/ 8 h 13"/>
                <a:gd name="T18" fmla="*/ 2 w 25"/>
                <a:gd name="T19" fmla="*/ 4 h 13"/>
                <a:gd name="T20" fmla="*/ 6 w 25"/>
                <a:gd name="T21" fmla="*/ 1 h 13"/>
                <a:gd name="T22" fmla="*/ 8 w 25"/>
                <a:gd name="T23" fmla="*/ 0 h 13"/>
                <a:gd name="T24" fmla="*/ 11 w 25"/>
                <a:gd name="T25" fmla="*/ 1 h 13"/>
                <a:gd name="T26" fmla="*/ 16 w 25"/>
                <a:gd name="T27" fmla="*/ 3 h 13"/>
                <a:gd name="T28" fmla="*/ 21 w 25"/>
                <a:gd name="T29" fmla="*/ 6 h 13"/>
                <a:gd name="T30" fmla="*/ 24 w 25"/>
                <a:gd name="T31" fmla="*/ 9 h 13"/>
                <a:gd name="T32" fmla="*/ 24 w 25"/>
                <a:gd name="T3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3">
                  <a:moveTo>
                    <a:pt x="24" y="10"/>
                  </a:moveTo>
                  <a:lnTo>
                    <a:pt x="22" y="12"/>
                  </a:lnTo>
                  <a:lnTo>
                    <a:pt x="22" y="12"/>
                  </a:lnTo>
                  <a:lnTo>
                    <a:pt x="17" y="11"/>
                  </a:lnTo>
                  <a:lnTo>
                    <a:pt x="11" y="11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1"/>
                  </a:lnTo>
                  <a:lnTo>
                    <a:pt x="8" y="0"/>
                  </a:lnTo>
                  <a:lnTo>
                    <a:pt x="11" y="1"/>
                  </a:lnTo>
                  <a:lnTo>
                    <a:pt x="16" y="3"/>
                  </a:lnTo>
                  <a:lnTo>
                    <a:pt x="21" y="6"/>
                  </a:lnTo>
                  <a:lnTo>
                    <a:pt x="24" y="9"/>
                  </a:lnTo>
                  <a:lnTo>
                    <a:pt x="2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7" name="Freeform 362">
              <a:extLst>
                <a:ext uri="{FF2B5EF4-FFF2-40B4-BE49-F238E27FC236}">
                  <a16:creationId xmlns:a16="http://schemas.microsoft.com/office/drawing/2014/main" id="{015E21E4-8413-17FE-DAC9-A42605F08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017" y="9957288"/>
              <a:ext cx="5497" cy="10990"/>
            </a:xfrm>
            <a:custGeom>
              <a:avLst/>
              <a:gdLst>
                <a:gd name="T0" fmla="*/ 4 w 6"/>
                <a:gd name="T1" fmla="*/ 6 h 7"/>
                <a:gd name="T2" fmla="*/ 2 w 6"/>
                <a:gd name="T3" fmla="*/ 6 h 7"/>
                <a:gd name="T4" fmla="*/ 0 w 6"/>
                <a:gd name="T5" fmla="*/ 5 h 7"/>
                <a:gd name="T6" fmla="*/ 0 w 6"/>
                <a:gd name="T7" fmla="*/ 0 h 7"/>
                <a:gd name="T8" fmla="*/ 2 w 6"/>
                <a:gd name="T9" fmla="*/ 0 h 7"/>
                <a:gd name="T10" fmla="*/ 3 w 6"/>
                <a:gd name="T11" fmla="*/ 0 h 7"/>
                <a:gd name="T12" fmla="*/ 3 w 6"/>
                <a:gd name="T13" fmla="*/ 1 h 7"/>
                <a:gd name="T14" fmla="*/ 4 w 6"/>
                <a:gd name="T15" fmla="*/ 2 h 7"/>
                <a:gd name="T16" fmla="*/ 5 w 6"/>
                <a:gd name="T17" fmla="*/ 3 h 7"/>
                <a:gd name="T18" fmla="*/ 4 w 6"/>
                <a:gd name="T1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4" y="6"/>
                  </a:moveTo>
                  <a:lnTo>
                    <a:pt x="2" y="6"/>
                  </a:lnTo>
                  <a:lnTo>
                    <a:pt x="0" y="5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5" y="3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8" name="Freeform 363">
              <a:extLst>
                <a:ext uri="{FF2B5EF4-FFF2-40B4-BE49-F238E27FC236}">
                  <a16:creationId xmlns:a16="http://schemas.microsoft.com/office/drawing/2014/main" id="{5AA15D89-9742-738D-73C4-77B675037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86651" y="9957288"/>
              <a:ext cx="65942" cy="60445"/>
            </a:xfrm>
            <a:custGeom>
              <a:avLst/>
              <a:gdLst>
                <a:gd name="T0" fmla="*/ 28 w 54"/>
                <a:gd name="T1" fmla="*/ 4 h 50"/>
                <a:gd name="T2" fmla="*/ 30 w 54"/>
                <a:gd name="T3" fmla="*/ 7 h 50"/>
                <a:gd name="T4" fmla="*/ 31 w 54"/>
                <a:gd name="T5" fmla="*/ 9 h 50"/>
                <a:gd name="T6" fmla="*/ 32 w 54"/>
                <a:gd name="T7" fmla="*/ 11 h 50"/>
                <a:gd name="T8" fmla="*/ 34 w 54"/>
                <a:gd name="T9" fmla="*/ 21 h 50"/>
                <a:gd name="T10" fmla="*/ 39 w 54"/>
                <a:gd name="T11" fmla="*/ 30 h 50"/>
                <a:gd name="T12" fmla="*/ 53 w 54"/>
                <a:gd name="T13" fmla="*/ 33 h 50"/>
                <a:gd name="T14" fmla="*/ 51 w 54"/>
                <a:gd name="T15" fmla="*/ 34 h 50"/>
                <a:gd name="T16" fmla="*/ 50 w 54"/>
                <a:gd name="T17" fmla="*/ 36 h 50"/>
                <a:gd name="T18" fmla="*/ 48 w 54"/>
                <a:gd name="T19" fmla="*/ 37 h 50"/>
                <a:gd name="T20" fmla="*/ 47 w 54"/>
                <a:gd name="T21" fmla="*/ 43 h 50"/>
                <a:gd name="T22" fmla="*/ 47 w 54"/>
                <a:gd name="T23" fmla="*/ 45 h 50"/>
                <a:gd name="T24" fmla="*/ 48 w 54"/>
                <a:gd name="T25" fmla="*/ 47 h 50"/>
                <a:gd name="T26" fmla="*/ 48 w 54"/>
                <a:gd name="T27" fmla="*/ 49 h 50"/>
                <a:gd name="T28" fmla="*/ 47 w 54"/>
                <a:gd name="T29" fmla="*/ 49 h 50"/>
                <a:gd name="T30" fmla="*/ 44 w 54"/>
                <a:gd name="T31" fmla="*/ 48 h 50"/>
                <a:gd name="T32" fmla="*/ 43 w 54"/>
                <a:gd name="T33" fmla="*/ 48 h 50"/>
                <a:gd name="T34" fmla="*/ 41 w 54"/>
                <a:gd name="T35" fmla="*/ 47 h 50"/>
                <a:gd name="T36" fmla="*/ 40 w 54"/>
                <a:gd name="T37" fmla="*/ 46 h 50"/>
                <a:gd name="T38" fmla="*/ 38 w 54"/>
                <a:gd name="T39" fmla="*/ 45 h 50"/>
                <a:gd name="T40" fmla="*/ 35 w 54"/>
                <a:gd name="T41" fmla="*/ 43 h 50"/>
                <a:gd name="T42" fmla="*/ 31 w 54"/>
                <a:gd name="T43" fmla="*/ 42 h 50"/>
                <a:gd name="T44" fmla="*/ 27 w 54"/>
                <a:gd name="T45" fmla="*/ 41 h 50"/>
                <a:gd name="T46" fmla="*/ 25 w 54"/>
                <a:gd name="T47" fmla="*/ 39 h 50"/>
                <a:gd name="T48" fmla="*/ 24 w 54"/>
                <a:gd name="T49" fmla="*/ 36 h 50"/>
                <a:gd name="T50" fmla="*/ 25 w 54"/>
                <a:gd name="T51" fmla="*/ 31 h 50"/>
                <a:gd name="T52" fmla="*/ 24 w 54"/>
                <a:gd name="T53" fmla="*/ 30 h 50"/>
                <a:gd name="T54" fmla="*/ 23 w 54"/>
                <a:gd name="T55" fmla="*/ 28 h 50"/>
                <a:gd name="T56" fmla="*/ 21 w 54"/>
                <a:gd name="T57" fmla="*/ 25 h 50"/>
                <a:gd name="T58" fmla="*/ 20 w 54"/>
                <a:gd name="T59" fmla="*/ 21 h 50"/>
                <a:gd name="T60" fmla="*/ 17 w 54"/>
                <a:gd name="T61" fmla="*/ 19 h 50"/>
                <a:gd name="T62" fmla="*/ 14 w 54"/>
                <a:gd name="T63" fmla="*/ 19 h 50"/>
                <a:gd name="T64" fmla="*/ 13 w 54"/>
                <a:gd name="T65" fmla="*/ 18 h 50"/>
                <a:gd name="T66" fmla="*/ 6 w 54"/>
                <a:gd name="T67" fmla="*/ 19 h 50"/>
                <a:gd name="T68" fmla="*/ 4 w 54"/>
                <a:gd name="T69" fmla="*/ 19 h 50"/>
                <a:gd name="T70" fmla="*/ 3 w 54"/>
                <a:gd name="T71" fmla="*/ 18 h 50"/>
                <a:gd name="T72" fmla="*/ 0 w 54"/>
                <a:gd name="T73" fmla="*/ 17 h 50"/>
                <a:gd name="T74" fmla="*/ 0 w 54"/>
                <a:gd name="T75" fmla="*/ 14 h 50"/>
                <a:gd name="T76" fmla="*/ 1 w 54"/>
                <a:gd name="T77" fmla="*/ 12 h 50"/>
                <a:gd name="T78" fmla="*/ 5 w 54"/>
                <a:gd name="T79" fmla="*/ 10 h 50"/>
                <a:gd name="T80" fmla="*/ 7 w 54"/>
                <a:gd name="T81" fmla="*/ 9 h 50"/>
                <a:gd name="T82" fmla="*/ 7 w 54"/>
                <a:gd name="T83" fmla="*/ 7 h 50"/>
                <a:gd name="T84" fmla="*/ 7 w 54"/>
                <a:gd name="T85" fmla="*/ 6 h 50"/>
                <a:gd name="T86" fmla="*/ 7 w 54"/>
                <a:gd name="T87" fmla="*/ 4 h 50"/>
                <a:gd name="T88" fmla="*/ 8 w 54"/>
                <a:gd name="T89" fmla="*/ 3 h 50"/>
                <a:gd name="T90" fmla="*/ 10 w 54"/>
                <a:gd name="T91" fmla="*/ 1 h 50"/>
                <a:gd name="T92" fmla="*/ 14 w 54"/>
                <a:gd name="T93" fmla="*/ 0 h 50"/>
                <a:gd name="T94" fmla="*/ 15 w 54"/>
                <a:gd name="T95" fmla="*/ 3 h 50"/>
                <a:gd name="T96" fmla="*/ 16 w 54"/>
                <a:gd name="T97" fmla="*/ 5 h 50"/>
                <a:gd name="T98" fmla="*/ 17 w 54"/>
                <a:gd name="T99" fmla="*/ 7 h 50"/>
                <a:gd name="T100" fmla="*/ 19 w 54"/>
                <a:gd name="T101" fmla="*/ 4 h 50"/>
                <a:gd name="T102" fmla="*/ 18 w 54"/>
                <a:gd name="T103" fmla="*/ 0 h 50"/>
                <a:gd name="T104" fmla="*/ 21 w 54"/>
                <a:gd name="T105" fmla="*/ 0 h 50"/>
                <a:gd name="T106" fmla="*/ 24 w 54"/>
                <a:gd name="T107" fmla="*/ 0 h 50"/>
                <a:gd name="T108" fmla="*/ 26 w 54"/>
                <a:gd name="T109" fmla="*/ 1 h 50"/>
                <a:gd name="T110" fmla="*/ 28 w 54"/>
                <a:gd name="T111" fmla="*/ 2 h 50"/>
                <a:gd name="T112" fmla="*/ 28 w 54"/>
                <a:gd name="T113" fmla="*/ 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" h="50">
                  <a:moveTo>
                    <a:pt x="28" y="4"/>
                  </a:moveTo>
                  <a:lnTo>
                    <a:pt x="30" y="7"/>
                  </a:lnTo>
                  <a:lnTo>
                    <a:pt x="31" y="9"/>
                  </a:lnTo>
                  <a:lnTo>
                    <a:pt x="32" y="11"/>
                  </a:lnTo>
                  <a:lnTo>
                    <a:pt x="34" y="21"/>
                  </a:lnTo>
                  <a:lnTo>
                    <a:pt x="39" y="30"/>
                  </a:lnTo>
                  <a:lnTo>
                    <a:pt x="53" y="33"/>
                  </a:lnTo>
                  <a:lnTo>
                    <a:pt x="51" y="34"/>
                  </a:lnTo>
                  <a:lnTo>
                    <a:pt x="50" y="36"/>
                  </a:lnTo>
                  <a:lnTo>
                    <a:pt x="48" y="37"/>
                  </a:lnTo>
                  <a:lnTo>
                    <a:pt x="47" y="43"/>
                  </a:lnTo>
                  <a:lnTo>
                    <a:pt x="47" y="45"/>
                  </a:lnTo>
                  <a:lnTo>
                    <a:pt x="48" y="47"/>
                  </a:lnTo>
                  <a:lnTo>
                    <a:pt x="48" y="49"/>
                  </a:lnTo>
                  <a:lnTo>
                    <a:pt x="47" y="49"/>
                  </a:lnTo>
                  <a:lnTo>
                    <a:pt x="44" y="48"/>
                  </a:lnTo>
                  <a:lnTo>
                    <a:pt x="43" y="48"/>
                  </a:lnTo>
                  <a:lnTo>
                    <a:pt x="41" y="47"/>
                  </a:lnTo>
                  <a:lnTo>
                    <a:pt x="40" y="46"/>
                  </a:lnTo>
                  <a:lnTo>
                    <a:pt x="38" y="45"/>
                  </a:lnTo>
                  <a:lnTo>
                    <a:pt x="35" y="43"/>
                  </a:lnTo>
                  <a:lnTo>
                    <a:pt x="31" y="42"/>
                  </a:lnTo>
                  <a:lnTo>
                    <a:pt x="27" y="41"/>
                  </a:lnTo>
                  <a:lnTo>
                    <a:pt x="25" y="39"/>
                  </a:lnTo>
                  <a:lnTo>
                    <a:pt x="24" y="36"/>
                  </a:lnTo>
                  <a:lnTo>
                    <a:pt x="25" y="31"/>
                  </a:lnTo>
                  <a:lnTo>
                    <a:pt x="24" y="30"/>
                  </a:lnTo>
                  <a:lnTo>
                    <a:pt x="23" y="28"/>
                  </a:lnTo>
                  <a:lnTo>
                    <a:pt x="21" y="25"/>
                  </a:lnTo>
                  <a:lnTo>
                    <a:pt x="20" y="21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3" y="18"/>
                  </a:lnTo>
                  <a:lnTo>
                    <a:pt x="6" y="19"/>
                  </a:lnTo>
                  <a:lnTo>
                    <a:pt x="4" y="19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5" y="10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6"/>
                  </a:lnTo>
                  <a:lnTo>
                    <a:pt x="7" y="4"/>
                  </a:lnTo>
                  <a:lnTo>
                    <a:pt x="8" y="3"/>
                  </a:lnTo>
                  <a:lnTo>
                    <a:pt x="10" y="1"/>
                  </a:lnTo>
                  <a:lnTo>
                    <a:pt x="14" y="0"/>
                  </a:lnTo>
                  <a:lnTo>
                    <a:pt x="15" y="3"/>
                  </a:lnTo>
                  <a:lnTo>
                    <a:pt x="16" y="5"/>
                  </a:lnTo>
                  <a:lnTo>
                    <a:pt x="17" y="7"/>
                  </a:lnTo>
                  <a:lnTo>
                    <a:pt x="19" y="4"/>
                  </a:lnTo>
                  <a:lnTo>
                    <a:pt x="18" y="0"/>
                  </a:lnTo>
                  <a:lnTo>
                    <a:pt x="21" y="0"/>
                  </a:lnTo>
                  <a:lnTo>
                    <a:pt x="24" y="0"/>
                  </a:lnTo>
                  <a:lnTo>
                    <a:pt x="26" y="1"/>
                  </a:lnTo>
                  <a:lnTo>
                    <a:pt x="28" y="2"/>
                  </a:lnTo>
                  <a:lnTo>
                    <a:pt x="2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09" name="Freeform 364">
              <a:extLst>
                <a:ext uri="{FF2B5EF4-FFF2-40B4-BE49-F238E27FC236}">
                  <a16:creationId xmlns:a16="http://schemas.microsoft.com/office/drawing/2014/main" id="{8C160EAE-14F3-FE82-ED69-B6F1DE07E2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29526" y="9957288"/>
              <a:ext cx="5497" cy="5493"/>
            </a:xfrm>
            <a:custGeom>
              <a:avLst/>
              <a:gdLst>
                <a:gd name="T0" fmla="*/ 5 w 6"/>
                <a:gd name="T1" fmla="*/ 2 h 4"/>
                <a:gd name="T2" fmla="*/ 1 w 6"/>
                <a:gd name="T3" fmla="*/ 3 h 4"/>
                <a:gd name="T4" fmla="*/ 0 w 6"/>
                <a:gd name="T5" fmla="*/ 0 h 4"/>
                <a:gd name="T6" fmla="*/ 3 w 6"/>
                <a:gd name="T7" fmla="*/ 0 h 4"/>
                <a:gd name="T8" fmla="*/ 5 w 6"/>
                <a:gd name="T9" fmla="*/ 0 h 4"/>
                <a:gd name="T10" fmla="*/ 5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5" y="2"/>
                  </a:moveTo>
                  <a:lnTo>
                    <a:pt x="1" y="3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0" name="Freeform 365">
              <a:extLst>
                <a:ext uri="{FF2B5EF4-FFF2-40B4-BE49-F238E27FC236}">
                  <a16:creationId xmlns:a16="http://schemas.microsoft.com/office/drawing/2014/main" id="{03112C60-8F1D-53EC-F187-0565CFA35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90100" y="9962782"/>
              <a:ext cx="60445" cy="10990"/>
            </a:xfrm>
            <a:custGeom>
              <a:avLst/>
              <a:gdLst>
                <a:gd name="T0" fmla="*/ 0 w 47"/>
                <a:gd name="T1" fmla="*/ 0 h 11"/>
                <a:gd name="T2" fmla="*/ 13 w 47"/>
                <a:gd name="T3" fmla="*/ 2 h 11"/>
                <a:gd name="T4" fmla="*/ 17 w 47"/>
                <a:gd name="T5" fmla="*/ 2 h 11"/>
                <a:gd name="T6" fmla="*/ 24 w 47"/>
                <a:gd name="T7" fmla="*/ 2 h 11"/>
                <a:gd name="T8" fmla="*/ 30 w 47"/>
                <a:gd name="T9" fmla="*/ 4 h 11"/>
                <a:gd name="T10" fmla="*/ 40 w 47"/>
                <a:gd name="T11" fmla="*/ 5 h 11"/>
                <a:gd name="T12" fmla="*/ 43 w 47"/>
                <a:gd name="T13" fmla="*/ 5 h 11"/>
                <a:gd name="T14" fmla="*/ 46 w 47"/>
                <a:gd name="T15" fmla="*/ 7 h 11"/>
                <a:gd name="T16" fmla="*/ 40 w 47"/>
                <a:gd name="T17" fmla="*/ 8 h 11"/>
                <a:gd name="T18" fmla="*/ 37 w 47"/>
                <a:gd name="T19" fmla="*/ 9 h 11"/>
                <a:gd name="T20" fmla="*/ 32 w 47"/>
                <a:gd name="T21" fmla="*/ 10 h 11"/>
                <a:gd name="T22" fmla="*/ 28 w 47"/>
                <a:gd name="T23" fmla="*/ 9 h 11"/>
                <a:gd name="T24" fmla="*/ 25 w 47"/>
                <a:gd name="T25" fmla="*/ 10 h 11"/>
                <a:gd name="T26" fmla="*/ 24 w 47"/>
                <a:gd name="T27" fmla="*/ 8 h 11"/>
                <a:gd name="T28" fmla="*/ 19 w 47"/>
                <a:gd name="T29" fmla="*/ 7 h 11"/>
                <a:gd name="T30" fmla="*/ 13 w 47"/>
                <a:gd name="T31" fmla="*/ 5 h 11"/>
                <a:gd name="T32" fmla="*/ 1 w 47"/>
                <a:gd name="T33" fmla="*/ 2 h 11"/>
                <a:gd name="T34" fmla="*/ 0 w 47"/>
                <a:gd name="T35" fmla="*/ 1 h 11"/>
                <a:gd name="T36" fmla="*/ 0 w 47"/>
                <a:gd name="T3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11">
                  <a:moveTo>
                    <a:pt x="0" y="0"/>
                  </a:moveTo>
                  <a:lnTo>
                    <a:pt x="13" y="2"/>
                  </a:lnTo>
                  <a:lnTo>
                    <a:pt x="17" y="2"/>
                  </a:lnTo>
                  <a:lnTo>
                    <a:pt x="24" y="2"/>
                  </a:lnTo>
                  <a:lnTo>
                    <a:pt x="30" y="4"/>
                  </a:lnTo>
                  <a:lnTo>
                    <a:pt x="40" y="5"/>
                  </a:lnTo>
                  <a:lnTo>
                    <a:pt x="43" y="5"/>
                  </a:lnTo>
                  <a:lnTo>
                    <a:pt x="46" y="7"/>
                  </a:lnTo>
                  <a:lnTo>
                    <a:pt x="40" y="8"/>
                  </a:lnTo>
                  <a:lnTo>
                    <a:pt x="37" y="9"/>
                  </a:lnTo>
                  <a:lnTo>
                    <a:pt x="32" y="10"/>
                  </a:lnTo>
                  <a:lnTo>
                    <a:pt x="28" y="9"/>
                  </a:lnTo>
                  <a:lnTo>
                    <a:pt x="25" y="10"/>
                  </a:lnTo>
                  <a:lnTo>
                    <a:pt x="24" y="8"/>
                  </a:lnTo>
                  <a:lnTo>
                    <a:pt x="19" y="7"/>
                  </a:lnTo>
                  <a:lnTo>
                    <a:pt x="13" y="5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1" name="Freeform 366">
              <a:extLst>
                <a:ext uri="{FF2B5EF4-FFF2-40B4-BE49-F238E27FC236}">
                  <a16:creationId xmlns:a16="http://schemas.microsoft.com/office/drawing/2014/main" id="{1DA56B3C-3FFE-623C-20CA-97CD674C9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9962782"/>
              <a:ext cx="38468" cy="16487"/>
            </a:xfrm>
            <a:custGeom>
              <a:avLst/>
              <a:gdLst>
                <a:gd name="T0" fmla="*/ 21 w 33"/>
                <a:gd name="T1" fmla="*/ 2 h 12"/>
                <a:gd name="T2" fmla="*/ 24 w 33"/>
                <a:gd name="T3" fmla="*/ 3 h 12"/>
                <a:gd name="T4" fmla="*/ 25 w 33"/>
                <a:gd name="T5" fmla="*/ 3 h 12"/>
                <a:gd name="T6" fmla="*/ 26 w 33"/>
                <a:gd name="T7" fmla="*/ 2 h 12"/>
                <a:gd name="T8" fmla="*/ 27 w 33"/>
                <a:gd name="T9" fmla="*/ 2 h 12"/>
                <a:gd name="T10" fmla="*/ 28 w 33"/>
                <a:gd name="T11" fmla="*/ 2 h 12"/>
                <a:gd name="T12" fmla="*/ 28 w 33"/>
                <a:gd name="T13" fmla="*/ 4 h 12"/>
                <a:gd name="T14" fmla="*/ 30 w 33"/>
                <a:gd name="T15" fmla="*/ 4 h 12"/>
                <a:gd name="T16" fmla="*/ 32 w 33"/>
                <a:gd name="T17" fmla="*/ 5 h 12"/>
                <a:gd name="T18" fmla="*/ 32 w 33"/>
                <a:gd name="T19" fmla="*/ 5 h 12"/>
                <a:gd name="T20" fmla="*/ 32 w 33"/>
                <a:gd name="T21" fmla="*/ 7 h 12"/>
                <a:gd name="T22" fmla="*/ 26 w 33"/>
                <a:gd name="T23" fmla="*/ 8 h 12"/>
                <a:gd name="T24" fmla="*/ 22 w 33"/>
                <a:gd name="T25" fmla="*/ 9 h 12"/>
                <a:gd name="T26" fmla="*/ 17 w 33"/>
                <a:gd name="T27" fmla="*/ 8 h 12"/>
                <a:gd name="T28" fmla="*/ 10 w 33"/>
                <a:gd name="T29" fmla="*/ 10 h 12"/>
                <a:gd name="T30" fmla="*/ 7 w 33"/>
                <a:gd name="T31" fmla="*/ 11 h 12"/>
                <a:gd name="T32" fmla="*/ 4 w 33"/>
                <a:gd name="T33" fmla="*/ 11 h 12"/>
                <a:gd name="T34" fmla="*/ 0 w 33"/>
                <a:gd name="T35" fmla="*/ 6 h 12"/>
                <a:gd name="T36" fmla="*/ 2 w 33"/>
                <a:gd name="T37" fmla="*/ 1 h 12"/>
                <a:gd name="T38" fmla="*/ 4 w 33"/>
                <a:gd name="T39" fmla="*/ 0 h 12"/>
                <a:gd name="T40" fmla="*/ 5 w 33"/>
                <a:gd name="T41" fmla="*/ 0 h 12"/>
                <a:gd name="T42" fmla="*/ 12 w 33"/>
                <a:gd name="T43" fmla="*/ 0 h 12"/>
                <a:gd name="T44" fmla="*/ 21 w 33"/>
                <a:gd name="T4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12">
                  <a:moveTo>
                    <a:pt x="21" y="2"/>
                  </a:moveTo>
                  <a:lnTo>
                    <a:pt x="24" y="3"/>
                  </a:lnTo>
                  <a:lnTo>
                    <a:pt x="25" y="3"/>
                  </a:lnTo>
                  <a:lnTo>
                    <a:pt x="26" y="2"/>
                  </a:lnTo>
                  <a:lnTo>
                    <a:pt x="27" y="2"/>
                  </a:lnTo>
                  <a:lnTo>
                    <a:pt x="28" y="2"/>
                  </a:lnTo>
                  <a:lnTo>
                    <a:pt x="28" y="4"/>
                  </a:lnTo>
                  <a:lnTo>
                    <a:pt x="30" y="4"/>
                  </a:lnTo>
                  <a:lnTo>
                    <a:pt x="32" y="5"/>
                  </a:lnTo>
                  <a:lnTo>
                    <a:pt x="32" y="5"/>
                  </a:lnTo>
                  <a:lnTo>
                    <a:pt x="32" y="7"/>
                  </a:lnTo>
                  <a:lnTo>
                    <a:pt x="26" y="8"/>
                  </a:lnTo>
                  <a:lnTo>
                    <a:pt x="22" y="9"/>
                  </a:lnTo>
                  <a:lnTo>
                    <a:pt x="17" y="8"/>
                  </a:lnTo>
                  <a:lnTo>
                    <a:pt x="10" y="10"/>
                  </a:lnTo>
                  <a:lnTo>
                    <a:pt x="7" y="11"/>
                  </a:lnTo>
                  <a:lnTo>
                    <a:pt x="4" y="11"/>
                  </a:lnTo>
                  <a:lnTo>
                    <a:pt x="0" y="6"/>
                  </a:lnTo>
                  <a:lnTo>
                    <a:pt x="2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12" y="0"/>
                  </a:lnTo>
                  <a:lnTo>
                    <a:pt x="2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2" name="Freeform 367">
              <a:extLst>
                <a:ext uri="{FF2B5EF4-FFF2-40B4-BE49-F238E27FC236}">
                  <a16:creationId xmlns:a16="http://schemas.microsoft.com/office/drawing/2014/main" id="{BDD16C72-A177-BD8D-C446-5D8973E16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9302" y="9962782"/>
              <a:ext cx="27474" cy="16487"/>
            </a:xfrm>
            <a:custGeom>
              <a:avLst/>
              <a:gdLst>
                <a:gd name="T0" fmla="*/ 19 w 23"/>
                <a:gd name="T1" fmla="*/ 0 h 13"/>
                <a:gd name="T2" fmla="*/ 19 w 23"/>
                <a:gd name="T3" fmla="*/ 2 h 13"/>
                <a:gd name="T4" fmla="*/ 22 w 23"/>
                <a:gd name="T5" fmla="*/ 4 h 13"/>
                <a:gd name="T6" fmla="*/ 21 w 23"/>
                <a:gd name="T7" fmla="*/ 7 h 13"/>
                <a:gd name="T8" fmla="*/ 20 w 23"/>
                <a:gd name="T9" fmla="*/ 7 h 13"/>
                <a:gd name="T10" fmla="*/ 21 w 23"/>
                <a:gd name="T11" fmla="*/ 8 h 13"/>
                <a:gd name="T12" fmla="*/ 21 w 23"/>
                <a:gd name="T13" fmla="*/ 9 h 13"/>
                <a:gd name="T14" fmla="*/ 20 w 23"/>
                <a:gd name="T15" fmla="*/ 10 h 13"/>
                <a:gd name="T16" fmla="*/ 19 w 23"/>
                <a:gd name="T17" fmla="*/ 9 h 13"/>
                <a:gd name="T18" fmla="*/ 17 w 23"/>
                <a:gd name="T19" fmla="*/ 10 h 13"/>
                <a:gd name="T20" fmla="*/ 16 w 23"/>
                <a:gd name="T21" fmla="*/ 12 h 13"/>
                <a:gd name="T22" fmla="*/ 12 w 23"/>
                <a:gd name="T23" fmla="*/ 12 h 13"/>
                <a:gd name="T24" fmla="*/ 11 w 23"/>
                <a:gd name="T25" fmla="*/ 11 h 13"/>
                <a:gd name="T26" fmla="*/ 5 w 23"/>
                <a:gd name="T27" fmla="*/ 10 h 13"/>
                <a:gd name="T28" fmla="*/ 0 w 23"/>
                <a:gd name="T29" fmla="*/ 7 h 13"/>
                <a:gd name="T30" fmla="*/ 0 w 23"/>
                <a:gd name="T31" fmla="*/ 6 h 13"/>
                <a:gd name="T32" fmla="*/ 8 w 23"/>
                <a:gd name="T33" fmla="*/ 2 h 13"/>
                <a:gd name="T34" fmla="*/ 12 w 23"/>
                <a:gd name="T35" fmla="*/ 2 h 13"/>
                <a:gd name="T36" fmla="*/ 15 w 23"/>
                <a:gd name="T37" fmla="*/ 2 h 13"/>
                <a:gd name="T38" fmla="*/ 18 w 23"/>
                <a:gd name="T39" fmla="*/ 1 h 13"/>
                <a:gd name="T40" fmla="*/ 19 w 23"/>
                <a:gd name="T4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" h="13">
                  <a:moveTo>
                    <a:pt x="19" y="0"/>
                  </a:moveTo>
                  <a:lnTo>
                    <a:pt x="19" y="2"/>
                  </a:lnTo>
                  <a:lnTo>
                    <a:pt x="22" y="4"/>
                  </a:lnTo>
                  <a:lnTo>
                    <a:pt x="21" y="7"/>
                  </a:lnTo>
                  <a:lnTo>
                    <a:pt x="20" y="7"/>
                  </a:lnTo>
                  <a:lnTo>
                    <a:pt x="21" y="8"/>
                  </a:lnTo>
                  <a:lnTo>
                    <a:pt x="21" y="9"/>
                  </a:lnTo>
                  <a:lnTo>
                    <a:pt x="20" y="10"/>
                  </a:lnTo>
                  <a:lnTo>
                    <a:pt x="19" y="9"/>
                  </a:lnTo>
                  <a:lnTo>
                    <a:pt x="17" y="10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11" y="11"/>
                  </a:lnTo>
                  <a:lnTo>
                    <a:pt x="5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8" y="2"/>
                  </a:lnTo>
                  <a:lnTo>
                    <a:pt x="12" y="2"/>
                  </a:lnTo>
                  <a:lnTo>
                    <a:pt x="15" y="2"/>
                  </a:lnTo>
                  <a:lnTo>
                    <a:pt x="18" y="1"/>
                  </a:lnTo>
                  <a:lnTo>
                    <a:pt x="1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3" name="Freeform 368">
              <a:extLst>
                <a:ext uri="{FF2B5EF4-FFF2-40B4-BE49-F238E27FC236}">
                  <a16:creationId xmlns:a16="http://schemas.microsoft.com/office/drawing/2014/main" id="{B5D51979-FEE9-F0E4-C0F3-150E6845F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5533" y="9968279"/>
              <a:ext cx="5493" cy="5493"/>
            </a:xfrm>
            <a:custGeom>
              <a:avLst/>
              <a:gdLst>
                <a:gd name="T0" fmla="*/ 2 w 3"/>
                <a:gd name="T1" fmla="*/ 1 h 5"/>
                <a:gd name="T2" fmla="*/ 0 w 3"/>
                <a:gd name="T3" fmla="*/ 4 h 5"/>
                <a:gd name="T4" fmla="*/ 0 w 3"/>
                <a:gd name="T5" fmla="*/ 2 h 5"/>
                <a:gd name="T6" fmla="*/ 0 w 3"/>
                <a:gd name="T7" fmla="*/ 1 h 5"/>
                <a:gd name="T8" fmla="*/ 1 w 3"/>
                <a:gd name="T9" fmla="*/ 0 h 5"/>
                <a:gd name="T10" fmla="*/ 1 w 3"/>
                <a:gd name="T11" fmla="*/ 0 h 5"/>
                <a:gd name="T12" fmla="*/ 2 w 3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1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4" name="Freeform 369">
              <a:extLst>
                <a:ext uri="{FF2B5EF4-FFF2-40B4-BE49-F238E27FC236}">
                  <a16:creationId xmlns:a16="http://schemas.microsoft.com/office/drawing/2014/main" id="{360B3C45-4FDF-6AEE-B033-52E36F0736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8949" y="9968279"/>
              <a:ext cx="38468" cy="5493"/>
            </a:xfrm>
            <a:custGeom>
              <a:avLst/>
              <a:gdLst>
                <a:gd name="T0" fmla="*/ 20 w 31"/>
                <a:gd name="T1" fmla="*/ 0 h 5"/>
                <a:gd name="T2" fmla="*/ 30 w 31"/>
                <a:gd name="T3" fmla="*/ 0 h 5"/>
                <a:gd name="T4" fmla="*/ 29 w 31"/>
                <a:gd name="T5" fmla="*/ 1 h 5"/>
                <a:gd name="T6" fmla="*/ 18 w 31"/>
                <a:gd name="T7" fmla="*/ 3 h 5"/>
                <a:gd name="T8" fmla="*/ 15 w 31"/>
                <a:gd name="T9" fmla="*/ 3 h 5"/>
                <a:gd name="T10" fmla="*/ 3 w 31"/>
                <a:gd name="T11" fmla="*/ 4 h 5"/>
                <a:gd name="T12" fmla="*/ 2 w 31"/>
                <a:gd name="T13" fmla="*/ 4 h 5"/>
                <a:gd name="T14" fmla="*/ 1 w 31"/>
                <a:gd name="T15" fmla="*/ 2 h 5"/>
                <a:gd name="T16" fmla="*/ 0 w 31"/>
                <a:gd name="T17" fmla="*/ 1 h 5"/>
                <a:gd name="T18" fmla="*/ 2 w 31"/>
                <a:gd name="T19" fmla="*/ 0 h 5"/>
                <a:gd name="T20" fmla="*/ 4 w 31"/>
                <a:gd name="T21" fmla="*/ 0 h 5"/>
                <a:gd name="T22" fmla="*/ 11 w 31"/>
                <a:gd name="T23" fmla="*/ 0 h 5"/>
                <a:gd name="T24" fmla="*/ 20 w 31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5">
                  <a:moveTo>
                    <a:pt x="20" y="0"/>
                  </a:moveTo>
                  <a:lnTo>
                    <a:pt x="30" y="0"/>
                  </a:lnTo>
                  <a:lnTo>
                    <a:pt x="29" y="1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3" y="4"/>
                  </a:lnTo>
                  <a:lnTo>
                    <a:pt x="2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11" y="0"/>
                  </a:lnTo>
                  <a:lnTo>
                    <a:pt x="2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5" name="Freeform 370">
              <a:extLst>
                <a:ext uri="{FF2B5EF4-FFF2-40B4-BE49-F238E27FC236}">
                  <a16:creationId xmlns:a16="http://schemas.microsoft.com/office/drawing/2014/main" id="{0BE54B35-6FA1-3904-88EA-D3B50989A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3007" y="9973772"/>
              <a:ext cx="5497" cy="5497"/>
            </a:xfrm>
            <a:custGeom>
              <a:avLst/>
              <a:gdLst>
                <a:gd name="T0" fmla="*/ 2 w 4"/>
                <a:gd name="T1" fmla="*/ 3 h 5"/>
                <a:gd name="T2" fmla="*/ 3 w 4"/>
                <a:gd name="T3" fmla="*/ 4 h 5"/>
                <a:gd name="T4" fmla="*/ 1 w 4"/>
                <a:gd name="T5" fmla="*/ 4 h 5"/>
                <a:gd name="T6" fmla="*/ 0 w 4"/>
                <a:gd name="T7" fmla="*/ 1 h 5"/>
                <a:gd name="T8" fmla="*/ 0 w 4"/>
                <a:gd name="T9" fmla="*/ 0 h 5"/>
                <a:gd name="T10" fmla="*/ 2 w 4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3" y="4"/>
                  </a:lnTo>
                  <a:lnTo>
                    <a:pt x="1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6" name="Freeform 371">
              <a:extLst>
                <a:ext uri="{FF2B5EF4-FFF2-40B4-BE49-F238E27FC236}">
                  <a16:creationId xmlns:a16="http://schemas.microsoft.com/office/drawing/2014/main" id="{3CFEB901-AEF8-772B-88F5-66A481DE1A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05437" y="9973772"/>
              <a:ext cx="10990" cy="21981"/>
            </a:xfrm>
            <a:custGeom>
              <a:avLst/>
              <a:gdLst>
                <a:gd name="T0" fmla="*/ 7 w 8"/>
                <a:gd name="T1" fmla="*/ 16 h 17"/>
                <a:gd name="T2" fmla="*/ 6 w 8"/>
                <a:gd name="T3" fmla="*/ 16 h 17"/>
                <a:gd name="T4" fmla="*/ 4 w 8"/>
                <a:gd name="T5" fmla="*/ 14 h 17"/>
                <a:gd name="T6" fmla="*/ 3 w 8"/>
                <a:gd name="T7" fmla="*/ 9 h 17"/>
                <a:gd name="T8" fmla="*/ 2 w 8"/>
                <a:gd name="T9" fmla="*/ 8 h 17"/>
                <a:gd name="T10" fmla="*/ 0 w 8"/>
                <a:gd name="T11" fmla="*/ 3 h 17"/>
                <a:gd name="T12" fmla="*/ 1 w 8"/>
                <a:gd name="T13" fmla="*/ 2 h 17"/>
                <a:gd name="T14" fmla="*/ 2 w 8"/>
                <a:gd name="T15" fmla="*/ 0 h 17"/>
                <a:gd name="T16" fmla="*/ 3 w 8"/>
                <a:gd name="T17" fmla="*/ 0 h 17"/>
                <a:gd name="T18" fmla="*/ 5 w 8"/>
                <a:gd name="T19" fmla="*/ 1 h 17"/>
                <a:gd name="T20" fmla="*/ 4 w 8"/>
                <a:gd name="T21" fmla="*/ 6 h 17"/>
                <a:gd name="T22" fmla="*/ 7 w 8"/>
                <a:gd name="T23" fmla="*/ 12 h 17"/>
                <a:gd name="T24" fmla="*/ 7 w 8"/>
                <a:gd name="T2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7">
                  <a:moveTo>
                    <a:pt x="7" y="16"/>
                  </a:moveTo>
                  <a:lnTo>
                    <a:pt x="6" y="16"/>
                  </a:lnTo>
                  <a:lnTo>
                    <a:pt x="4" y="14"/>
                  </a:lnTo>
                  <a:lnTo>
                    <a:pt x="3" y="9"/>
                  </a:lnTo>
                  <a:lnTo>
                    <a:pt x="2" y="8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4" y="6"/>
                  </a:lnTo>
                  <a:lnTo>
                    <a:pt x="7" y="12"/>
                  </a:lnTo>
                  <a:lnTo>
                    <a:pt x="7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7" name="Freeform 372">
              <a:extLst>
                <a:ext uri="{FF2B5EF4-FFF2-40B4-BE49-F238E27FC236}">
                  <a16:creationId xmlns:a16="http://schemas.microsoft.com/office/drawing/2014/main" id="{9591FFEB-B940-0552-CA94-E4DE8AF5D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6843" y="9979269"/>
              <a:ext cx="10990" cy="16484"/>
            </a:xfrm>
            <a:custGeom>
              <a:avLst/>
              <a:gdLst>
                <a:gd name="T0" fmla="*/ 10 w 11"/>
                <a:gd name="T1" fmla="*/ 11 h 13"/>
                <a:gd name="T2" fmla="*/ 10 w 11"/>
                <a:gd name="T3" fmla="*/ 12 h 13"/>
                <a:gd name="T4" fmla="*/ 5 w 11"/>
                <a:gd name="T5" fmla="*/ 9 h 13"/>
                <a:gd name="T6" fmla="*/ 2 w 11"/>
                <a:gd name="T7" fmla="*/ 8 h 13"/>
                <a:gd name="T8" fmla="*/ 0 w 11"/>
                <a:gd name="T9" fmla="*/ 5 h 13"/>
                <a:gd name="T10" fmla="*/ 1 w 11"/>
                <a:gd name="T11" fmla="*/ 4 h 13"/>
                <a:gd name="T12" fmla="*/ 1 w 11"/>
                <a:gd name="T13" fmla="*/ 2 h 13"/>
                <a:gd name="T14" fmla="*/ 1 w 11"/>
                <a:gd name="T15" fmla="*/ 1 h 13"/>
                <a:gd name="T16" fmla="*/ 3 w 11"/>
                <a:gd name="T17" fmla="*/ 0 h 13"/>
                <a:gd name="T18" fmla="*/ 5 w 11"/>
                <a:gd name="T19" fmla="*/ 2 h 13"/>
                <a:gd name="T20" fmla="*/ 7 w 11"/>
                <a:gd name="T21" fmla="*/ 6 h 13"/>
                <a:gd name="T22" fmla="*/ 9 w 11"/>
                <a:gd name="T23" fmla="*/ 9 h 13"/>
                <a:gd name="T24" fmla="*/ 10 w 11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3">
                  <a:moveTo>
                    <a:pt x="10" y="11"/>
                  </a:moveTo>
                  <a:lnTo>
                    <a:pt x="10" y="12"/>
                  </a:lnTo>
                  <a:lnTo>
                    <a:pt x="5" y="9"/>
                  </a:lnTo>
                  <a:lnTo>
                    <a:pt x="2" y="8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2"/>
                  </a:lnTo>
                  <a:lnTo>
                    <a:pt x="7" y="6"/>
                  </a:lnTo>
                  <a:lnTo>
                    <a:pt x="9" y="9"/>
                  </a:lnTo>
                  <a:lnTo>
                    <a:pt x="10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8" name="Freeform 373">
              <a:extLst>
                <a:ext uri="{FF2B5EF4-FFF2-40B4-BE49-F238E27FC236}">
                  <a16:creationId xmlns:a16="http://schemas.microsoft.com/office/drawing/2014/main" id="{38551BCF-948C-86B4-7028-B722CF68A8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46139" y="9979269"/>
              <a:ext cx="5493" cy="5493"/>
            </a:xfrm>
            <a:custGeom>
              <a:avLst/>
              <a:gdLst>
                <a:gd name="T0" fmla="*/ 1 w 4"/>
                <a:gd name="T1" fmla="*/ 3 h 5"/>
                <a:gd name="T2" fmla="*/ 1 w 4"/>
                <a:gd name="T3" fmla="*/ 4 h 5"/>
                <a:gd name="T4" fmla="*/ 0 w 4"/>
                <a:gd name="T5" fmla="*/ 2 h 5"/>
                <a:gd name="T6" fmla="*/ 1 w 4"/>
                <a:gd name="T7" fmla="*/ 0 h 5"/>
                <a:gd name="T8" fmla="*/ 1 w 4"/>
                <a:gd name="T9" fmla="*/ 0 h 5"/>
                <a:gd name="T10" fmla="*/ 2 w 4"/>
                <a:gd name="T11" fmla="*/ 0 h 5"/>
                <a:gd name="T12" fmla="*/ 3 w 4"/>
                <a:gd name="T13" fmla="*/ 1 h 5"/>
                <a:gd name="T14" fmla="*/ 1 w 4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1" y="3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19" name="Freeform 374">
              <a:extLst>
                <a:ext uri="{FF2B5EF4-FFF2-40B4-BE49-F238E27FC236}">
                  <a16:creationId xmlns:a16="http://schemas.microsoft.com/office/drawing/2014/main" id="{F011D129-DDC6-2422-1BB5-8B1C38867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3331" y="9995753"/>
              <a:ext cx="10990" cy="10990"/>
            </a:xfrm>
            <a:custGeom>
              <a:avLst/>
              <a:gdLst>
                <a:gd name="T0" fmla="*/ 7 w 8"/>
                <a:gd name="T1" fmla="*/ 8 h 11"/>
                <a:gd name="T2" fmla="*/ 5 w 8"/>
                <a:gd name="T3" fmla="*/ 10 h 11"/>
                <a:gd name="T4" fmla="*/ 1 w 8"/>
                <a:gd name="T5" fmla="*/ 10 h 11"/>
                <a:gd name="T6" fmla="*/ 1 w 8"/>
                <a:gd name="T7" fmla="*/ 8 h 11"/>
                <a:gd name="T8" fmla="*/ 1 w 8"/>
                <a:gd name="T9" fmla="*/ 5 h 11"/>
                <a:gd name="T10" fmla="*/ 0 w 8"/>
                <a:gd name="T11" fmla="*/ 3 h 11"/>
                <a:gd name="T12" fmla="*/ 0 w 8"/>
                <a:gd name="T13" fmla="*/ 3 h 11"/>
                <a:gd name="T14" fmla="*/ 1 w 8"/>
                <a:gd name="T15" fmla="*/ 1 h 11"/>
                <a:gd name="T16" fmla="*/ 1 w 8"/>
                <a:gd name="T17" fmla="*/ 0 h 11"/>
                <a:gd name="T18" fmla="*/ 7 w 8"/>
                <a:gd name="T19" fmla="*/ 6 h 11"/>
                <a:gd name="T20" fmla="*/ 7 w 8"/>
                <a:gd name="T21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1">
                  <a:moveTo>
                    <a:pt x="7" y="8"/>
                  </a:moveTo>
                  <a:lnTo>
                    <a:pt x="5" y="10"/>
                  </a:lnTo>
                  <a:lnTo>
                    <a:pt x="1" y="10"/>
                  </a:lnTo>
                  <a:lnTo>
                    <a:pt x="1" y="8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7" y="6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0" name="Freeform 375">
              <a:extLst>
                <a:ext uri="{FF2B5EF4-FFF2-40B4-BE49-F238E27FC236}">
                  <a16:creationId xmlns:a16="http://schemas.microsoft.com/office/drawing/2014/main" id="{238C949E-079D-5935-37D8-49B9CC7DC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0071" y="10001250"/>
              <a:ext cx="27474" cy="27474"/>
            </a:xfrm>
            <a:custGeom>
              <a:avLst/>
              <a:gdLst>
                <a:gd name="T0" fmla="*/ 20 w 24"/>
                <a:gd name="T1" fmla="*/ 15 h 23"/>
                <a:gd name="T2" fmla="*/ 20 w 24"/>
                <a:gd name="T3" fmla="*/ 18 h 23"/>
                <a:gd name="T4" fmla="*/ 19 w 24"/>
                <a:gd name="T5" fmla="*/ 20 h 23"/>
                <a:gd name="T6" fmla="*/ 16 w 24"/>
                <a:gd name="T7" fmla="*/ 21 h 23"/>
                <a:gd name="T8" fmla="*/ 16 w 24"/>
                <a:gd name="T9" fmla="*/ 22 h 23"/>
                <a:gd name="T10" fmla="*/ 13 w 24"/>
                <a:gd name="T11" fmla="*/ 22 h 23"/>
                <a:gd name="T12" fmla="*/ 12 w 24"/>
                <a:gd name="T13" fmla="*/ 20 h 23"/>
                <a:gd name="T14" fmla="*/ 12 w 24"/>
                <a:gd name="T15" fmla="*/ 19 h 23"/>
                <a:gd name="T16" fmla="*/ 9 w 24"/>
                <a:gd name="T17" fmla="*/ 17 h 23"/>
                <a:gd name="T18" fmla="*/ 8 w 24"/>
                <a:gd name="T19" fmla="*/ 17 h 23"/>
                <a:gd name="T20" fmla="*/ 8 w 24"/>
                <a:gd name="T21" fmla="*/ 20 h 23"/>
                <a:gd name="T22" fmla="*/ 3 w 24"/>
                <a:gd name="T23" fmla="*/ 21 h 23"/>
                <a:gd name="T24" fmla="*/ 1 w 24"/>
                <a:gd name="T25" fmla="*/ 21 h 23"/>
                <a:gd name="T26" fmla="*/ 2 w 24"/>
                <a:gd name="T27" fmla="*/ 19 h 23"/>
                <a:gd name="T28" fmla="*/ 1 w 24"/>
                <a:gd name="T29" fmla="*/ 16 h 23"/>
                <a:gd name="T30" fmla="*/ 1 w 24"/>
                <a:gd name="T31" fmla="*/ 14 h 23"/>
                <a:gd name="T32" fmla="*/ 0 w 24"/>
                <a:gd name="T33" fmla="*/ 13 h 23"/>
                <a:gd name="T34" fmla="*/ 0 w 24"/>
                <a:gd name="T35" fmla="*/ 12 h 23"/>
                <a:gd name="T36" fmla="*/ 1 w 24"/>
                <a:gd name="T37" fmla="*/ 10 h 23"/>
                <a:gd name="T38" fmla="*/ 1 w 24"/>
                <a:gd name="T39" fmla="*/ 9 h 23"/>
                <a:gd name="T40" fmla="*/ 2 w 24"/>
                <a:gd name="T41" fmla="*/ 6 h 23"/>
                <a:gd name="T42" fmla="*/ 3 w 24"/>
                <a:gd name="T43" fmla="*/ 1 h 23"/>
                <a:gd name="T44" fmla="*/ 9 w 24"/>
                <a:gd name="T45" fmla="*/ 0 h 23"/>
                <a:gd name="T46" fmla="*/ 9 w 24"/>
                <a:gd name="T47" fmla="*/ 0 h 23"/>
                <a:gd name="T48" fmla="*/ 16 w 24"/>
                <a:gd name="T49" fmla="*/ 2 h 23"/>
                <a:gd name="T50" fmla="*/ 20 w 24"/>
                <a:gd name="T51" fmla="*/ 5 h 23"/>
                <a:gd name="T52" fmla="*/ 23 w 24"/>
                <a:gd name="T53" fmla="*/ 9 h 23"/>
                <a:gd name="T54" fmla="*/ 20 w 24"/>
                <a:gd name="T55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4" h="23">
                  <a:moveTo>
                    <a:pt x="20" y="15"/>
                  </a:moveTo>
                  <a:lnTo>
                    <a:pt x="20" y="18"/>
                  </a:lnTo>
                  <a:lnTo>
                    <a:pt x="19" y="20"/>
                  </a:lnTo>
                  <a:lnTo>
                    <a:pt x="16" y="21"/>
                  </a:lnTo>
                  <a:lnTo>
                    <a:pt x="16" y="22"/>
                  </a:lnTo>
                  <a:lnTo>
                    <a:pt x="13" y="22"/>
                  </a:lnTo>
                  <a:lnTo>
                    <a:pt x="12" y="20"/>
                  </a:lnTo>
                  <a:lnTo>
                    <a:pt x="12" y="19"/>
                  </a:lnTo>
                  <a:lnTo>
                    <a:pt x="9" y="17"/>
                  </a:lnTo>
                  <a:lnTo>
                    <a:pt x="8" y="17"/>
                  </a:lnTo>
                  <a:lnTo>
                    <a:pt x="8" y="20"/>
                  </a:lnTo>
                  <a:lnTo>
                    <a:pt x="3" y="21"/>
                  </a:lnTo>
                  <a:lnTo>
                    <a:pt x="1" y="21"/>
                  </a:lnTo>
                  <a:lnTo>
                    <a:pt x="2" y="19"/>
                  </a:lnTo>
                  <a:lnTo>
                    <a:pt x="1" y="16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1" y="9"/>
                  </a:lnTo>
                  <a:lnTo>
                    <a:pt x="2" y="6"/>
                  </a:lnTo>
                  <a:lnTo>
                    <a:pt x="3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16" y="2"/>
                  </a:lnTo>
                  <a:lnTo>
                    <a:pt x="20" y="5"/>
                  </a:lnTo>
                  <a:lnTo>
                    <a:pt x="23" y="9"/>
                  </a:lnTo>
                  <a:lnTo>
                    <a:pt x="20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1" name="Freeform 376">
              <a:extLst>
                <a:ext uri="{FF2B5EF4-FFF2-40B4-BE49-F238E27FC236}">
                  <a16:creationId xmlns:a16="http://schemas.microsoft.com/office/drawing/2014/main" id="{ECFEA3EA-A8B7-8425-EAEF-6F1DD542D9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10006743"/>
              <a:ext cx="10990" cy="21981"/>
            </a:xfrm>
            <a:custGeom>
              <a:avLst/>
              <a:gdLst>
                <a:gd name="T0" fmla="*/ 8 w 10"/>
                <a:gd name="T1" fmla="*/ 13 h 18"/>
                <a:gd name="T2" fmla="*/ 9 w 10"/>
                <a:gd name="T3" fmla="*/ 17 h 18"/>
                <a:gd name="T4" fmla="*/ 5 w 10"/>
                <a:gd name="T5" fmla="*/ 14 h 18"/>
                <a:gd name="T6" fmla="*/ 5 w 10"/>
                <a:gd name="T7" fmla="*/ 12 h 18"/>
                <a:gd name="T8" fmla="*/ 5 w 10"/>
                <a:gd name="T9" fmla="*/ 10 h 18"/>
                <a:gd name="T10" fmla="*/ 2 w 10"/>
                <a:gd name="T11" fmla="*/ 8 h 18"/>
                <a:gd name="T12" fmla="*/ 0 w 10"/>
                <a:gd name="T13" fmla="*/ 7 h 18"/>
                <a:gd name="T14" fmla="*/ 0 w 10"/>
                <a:gd name="T15" fmla="*/ 1 h 18"/>
                <a:gd name="T16" fmla="*/ 0 w 10"/>
                <a:gd name="T17" fmla="*/ 0 h 18"/>
                <a:gd name="T18" fmla="*/ 1 w 10"/>
                <a:gd name="T19" fmla="*/ 0 h 18"/>
                <a:gd name="T20" fmla="*/ 8 w 10"/>
                <a:gd name="T21" fmla="*/ 7 h 18"/>
                <a:gd name="T22" fmla="*/ 9 w 10"/>
                <a:gd name="T23" fmla="*/ 8 h 18"/>
                <a:gd name="T24" fmla="*/ 9 w 10"/>
                <a:gd name="T25" fmla="*/ 10 h 18"/>
                <a:gd name="T26" fmla="*/ 8 w 10"/>
                <a:gd name="T27" fmla="*/ 12 h 18"/>
                <a:gd name="T28" fmla="*/ 8 w 10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18">
                  <a:moveTo>
                    <a:pt x="8" y="13"/>
                  </a:moveTo>
                  <a:lnTo>
                    <a:pt x="9" y="17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8" y="7"/>
                  </a:lnTo>
                  <a:lnTo>
                    <a:pt x="9" y="8"/>
                  </a:lnTo>
                  <a:lnTo>
                    <a:pt x="9" y="10"/>
                  </a:lnTo>
                  <a:lnTo>
                    <a:pt x="8" y="12"/>
                  </a:lnTo>
                  <a:lnTo>
                    <a:pt x="8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2" name="Freeform 378">
              <a:extLst>
                <a:ext uri="{FF2B5EF4-FFF2-40B4-BE49-F238E27FC236}">
                  <a16:creationId xmlns:a16="http://schemas.microsoft.com/office/drawing/2014/main" id="{D9E47304-B2A4-A6AE-0D39-3E4E6A975B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4574" y="10012240"/>
              <a:ext cx="5497" cy="5493"/>
            </a:xfrm>
            <a:custGeom>
              <a:avLst/>
              <a:gdLst>
                <a:gd name="T0" fmla="*/ 2 w 4"/>
                <a:gd name="T1" fmla="*/ 1 h 3"/>
                <a:gd name="T2" fmla="*/ 0 w 4"/>
                <a:gd name="T3" fmla="*/ 2 h 3"/>
                <a:gd name="T4" fmla="*/ 0 w 4"/>
                <a:gd name="T5" fmla="*/ 1 h 3"/>
                <a:gd name="T6" fmla="*/ 0 w 4"/>
                <a:gd name="T7" fmla="*/ 1 h 3"/>
                <a:gd name="T8" fmla="*/ 0 w 4"/>
                <a:gd name="T9" fmla="*/ 0 h 3"/>
                <a:gd name="T10" fmla="*/ 2 w 4"/>
                <a:gd name="T11" fmla="*/ 0 h 3"/>
                <a:gd name="T12" fmla="*/ 3 w 4"/>
                <a:gd name="T13" fmla="*/ 0 h 3"/>
                <a:gd name="T14" fmla="*/ 2 w 4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2" y="1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3" name="Freeform 379">
              <a:extLst>
                <a:ext uri="{FF2B5EF4-FFF2-40B4-BE49-F238E27FC236}">
                  <a16:creationId xmlns:a16="http://schemas.microsoft.com/office/drawing/2014/main" id="{7815B997-F88D-8B4E-3DD7-705B24B71F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7100" y="10012240"/>
              <a:ext cx="5493" cy="5493"/>
            </a:xfrm>
            <a:custGeom>
              <a:avLst/>
              <a:gdLst>
                <a:gd name="T0" fmla="*/ 4 w 6"/>
                <a:gd name="T1" fmla="*/ 4 h 6"/>
                <a:gd name="T2" fmla="*/ 3 w 6"/>
                <a:gd name="T3" fmla="*/ 5 h 6"/>
                <a:gd name="T4" fmla="*/ 2 w 6"/>
                <a:gd name="T5" fmla="*/ 4 h 6"/>
                <a:gd name="T6" fmla="*/ 1 w 6"/>
                <a:gd name="T7" fmla="*/ 4 h 6"/>
                <a:gd name="T8" fmla="*/ 0 w 6"/>
                <a:gd name="T9" fmla="*/ 2 h 6"/>
                <a:gd name="T10" fmla="*/ 0 w 6"/>
                <a:gd name="T11" fmla="*/ 2 h 6"/>
                <a:gd name="T12" fmla="*/ 1 w 6"/>
                <a:gd name="T13" fmla="*/ 0 h 6"/>
                <a:gd name="T14" fmla="*/ 5 w 6"/>
                <a:gd name="T15" fmla="*/ 2 h 6"/>
                <a:gd name="T16" fmla="*/ 4 w 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3" y="5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4" name="Freeform 380">
              <a:extLst>
                <a:ext uri="{FF2B5EF4-FFF2-40B4-BE49-F238E27FC236}">
                  <a16:creationId xmlns:a16="http://schemas.microsoft.com/office/drawing/2014/main" id="{7EA5C374-A942-0110-4492-BE7C54AB9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863" y="10012240"/>
              <a:ext cx="5497" cy="5493"/>
            </a:xfrm>
            <a:custGeom>
              <a:avLst/>
              <a:gdLst>
                <a:gd name="T0" fmla="*/ 5 w 6"/>
                <a:gd name="T1" fmla="*/ 0 h 3"/>
                <a:gd name="T2" fmla="*/ 3 w 6"/>
                <a:gd name="T3" fmla="*/ 2 h 3"/>
                <a:gd name="T4" fmla="*/ 1 w 6"/>
                <a:gd name="T5" fmla="*/ 2 h 3"/>
                <a:gd name="T6" fmla="*/ 0 w 6"/>
                <a:gd name="T7" fmla="*/ 2 h 3"/>
                <a:gd name="T8" fmla="*/ 3 w 6"/>
                <a:gd name="T9" fmla="*/ 0 h 3"/>
                <a:gd name="T10" fmla="*/ 5 w 6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lnTo>
                    <a:pt x="3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5" name="Freeform 382">
              <a:extLst>
                <a:ext uri="{FF2B5EF4-FFF2-40B4-BE49-F238E27FC236}">
                  <a16:creationId xmlns:a16="http://schemas.microsoft.com/office/drawing/2014/main" id="{3654FC6D-07DB-4033-74B9-C1ACE77190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5276" y="10028724"/>
              <a:ext cx="10990" cy="32971"/>
            </a:xfrm>
            <a:custGeom>
              <a:avLst/>
              <a:gdLst>
                <a:gd name="T0" fmla="*/ 9 w 10"/>
                <a:gd name="T1" fmla="*/ 20 h 27"/>
                <a:gd name="T2" fmla="*/ 2 w 10"/>
                <a:gd name="T3" fmla="*/ 26 h 27"/>
                <a:gd name="T4" fmla="*/ 1 w 10"/>
                <a:gd name="T5" fmla="*/ 24 h 27"/>
                <a:gd name="T6" fmla="*/ 2 w 10"/>
                <a:gd name="T7" fmla="*/ 19 h 27"/>
                <a:gd name="T8" fmla="*/ 0 w 10"/>
                <a:gd name="T9" fmla="*/ 15 h 27"/>
                <a:gd name="T10" fmla="*/ 0 w 10"/>
                <a:gd name="T11" fmla="*/ 12 h 27"/>
                <a:gd name="T12" fmla="*/ 1 w 10"/>
                <a:gd name="T13" fmla="*/ 7 h 27"/>
                <a:gd name="T14" fmla="*/ 3 w 10"/>
                <a:gd name="T15" fmla="*/ 4 h 27"/>
                <a:gd name="T16" fmla="*/ 7 w 10"/>
                <a:gd name="T17" fmla="*/ 1 h 27"/>
                <a:gd name="T18" fmla="*/ 8 w 10"/>
                <a:gd name="T19" fmla="*/ 0 h 27"/>
                <a:gd name="T20" fmla="*/ 7 w 10"/>
                <a:gd name="T21" fmla="*/ 5 h 27"/>
                <a:gd name="T22" fmla="*/ 8 w 10"/>
                <a:gd name="T23" fmla="*/ 7 h 27"/>
                <a:gd name="T24" fmla="*/ 9 w 10"/>
                <a:gd name="T25" fmla="*/ 8 h 27"/>
                <a:gd name="T26" fmla="*/ 8 w 10"/>
                <a:gd name="T27" fmla="*/ 10 h 27"/>
                <a:gd name="T28" fmla="*/ 9 w 10"/>
                <a:gd name="T29" fmla="*/ 15 h 27"/>
                <a:gd name="T30" fmla="*/ 9 w 10"/>
                <a:gd name="T31" fmla="*/ 17 h 27"/>
                <a:gd name="T32" fmla="*/ 9 w 10"/>
                <a:gd name="T33" fmla="*/ 19 h 27"/>
                <a:gd name="T34" fmla="*/ 9 w 10"/>
                <a:gd name="T35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27">
                  <a:moveTo>
                    <a:pt x="9" y="20"/>
                  </a:moveTo>
                  <a:lnTo>
                    <a:pt x="2" y="26"/>
                  </a:lnTo>
                  <a:lnTo>
                    <a:pt x="1" y="24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1" y="7"/>
                  </a:lnTo>
                  <a:lnTo>
                    <a:pt x="3" y="4"/>
                  </a:lnTo>
                  <a:lnTo>
                    <a:pt x="7" y="1"/>
                  </a:lnTo>
                  <a:lnTo>
                    <a:pt x="8" y="0"/>
                  </a:lnTo>
                  <a:lnTo>
                    <a:pt x="7" y="5"/>
                  </a:lnTo>
                  <a:lnTo>
                    <a:pt x="8" y="7"/>
                  </a:lnTo>
                  <a:lnTo>
                    <a:pt x="9" y="8"/>
                  </a:lnTo>
                  <a:lnTo>
                    <a:pt x="8" y="10"/>
                  </a:lnTo>
                  <a:lnTo>
                    <a:pt x="9" y="15"/>
                  </a:lnTo>
                  <a:lnTo>
                    <a:pt x="9" y="17"/>
                  </a:lnTo>
                  <a:lnTo>
                    <a:pt x="9" y="19"/>
                  </a:lnTo>
                  <a:lnTo>
                    <a:pt x="9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6" name="Freeform 383">
              <a:extLst>
                <a:ext uri="{FF2B5EF4-FFF2-40B4-BE49-F238E27FC236}">
                  <a16:creationId xmlns:a16="http://schemas.microsoft.com/office/drawing/2014/main" id="{39CBF061-52F2-267B-248D-7437BBE737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1379" y="10028724"/>
              <a:ext cx="5493" cy="5497"/>
            </a:xfrm>
            <a:custGeom>
              <a:avLst/>
              <a:gdLst>
                <a:gd name="T0" fmla="*/ 4 w 6"/>
                <a:gd name="T1" fmla="*/ 3 h 5"/>
                <a:gd name="T2" fmla="*/ 5 w 6"/>
                <a:gd name="T3" fmla="*/ 4 h 5"/>
                <a:gd name="T4" fmla="*/ 2 w 6"/>
                <a:gd name="T5" fmla="*/ 3 h 5"/>
                <a:gd name="T6" fmla="*/ 0 w 6"/>
                <a:gd name="T7" fmla="*/ 2 h 5"/>
                <a:gd name="T8" fmla="*/ 2 w 6"/>
                <a:gd name="T9" fmla="*/ 1 h 5"/>
                <a:gd name="T10" fmla="*/ 2 w 6"/>
                <a:gd name="T11" fmla="*/ 0 h 5"/>
                <a:gd name="T12" fmla="*/ 4 w 6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4" y="3"/>
                  </a:moveTo>
                  <a:lnTo>
                    <a:pt x="5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7" name="Freeform 384">
              <a:extLst>
                <a:ext uri="{FF2B5EF4-FFF2-40B4-BE49-F238E27FC236}">
                  <a16:creationId xmlns:a16="http://schemas.microsoft.com/office/drawing/2014/main" id="{4B33FED7-30F8-AB66-34DF-D2C3D948B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1764" y="10034221"/>
              <a:ext cx="5493" cy="10990"/>
            </a:xfrm>
            <a:custGeom>
              <a:avLst/>
              <a:gdLst>
                <a:gd name="T0" fmla="*/ 3 w 4"/>
                <a:gd name="T1" fmla="*/ 2 h 9"/>
                <a:gd name="T2" fmla="*/ 2 w 4"/>
                <a:gd name="T3" fmla="*/ 8 h 9"/>
                <a:gd name="T4" fmla="*/ 0 w 4"/>
                <a:gd name="T5" fmla="*/ 5 h 9"/>
                <a:gd name="T6" fmla="*/ 2 w 4"/>
                <a:gd name="T7" fmla="*/ 1 h 9"/>
                <a:gd name="T8" fmla="*/ 3 w 4"/>
                <a:gd name="T9" fmla="*/ 0 h 9"/>
                <a:gd name="T10" fmla="*/ 3 w 4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3" y="2"/>
                  </a:moveTo>
                  <a:lnTo>
                    <a:pt x="2" y="8"/>
                  </a:lnTo>
                  <a:lnTo>
                    <a:pt x="0" y="5"/>
                  </a:lnTo>
                  <a:lnTo>
                    <a:pt x="2" y="1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8" name="Freeform 385">
              <a:extLst>
                <a:ext uri="{FF2B5EF4-FFF2-40B4-BE49-F238E27FC236}">
                  <a16:creationId xmlns:a16="http://schemas.microsoft.com/office/drawing/2014/main" id="{CD042852-95C3-4CE1-9389-FC231EAC3D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15341" y="10034221"/>
              <a:ext cx="5493" cy="5493"/>
            </a:xfrm>
            <a:custGeom>
              <a:avLst/>
              <a:gdLst>
                <a:gd name="T0" fmla="*/ 4 w 5"/>
                <a:gd name="T1" fmla="*/ 2 h 5"/>
                <a:gd name="T2" fmla="*/ 4 w 5"/>
                <a:gd name="T3" fmla="*/ 4 h 5"/>
                <a:gd name="T4" fmla="*/ 4 w 5"/>
                <a:gd name="T5" fmla="*/ 4 h 5"/>
                <a:gd name="T6" fmla="*/ 3 w 5"/>
                <a:gd name="T7" fmla="*/ 4 h 5"/>
                <a:gd name="T8" fmla="*/ 2 w 5"/>
                <a:gd name="T9" fmla="*/ 4 h 5"/>
                <a:gd name="T10" fmla="*/ 0 w 5"/>
                <a:gd name="T11" fmla="*/ 1 h 5"/>
                <a:gd name="T12" fmla="*/ 0 w 5"/>
                <a:gd name="T13" fmla="*/ 0 h 5"/>
                <a:gd name="T14" fmla="*/ 3 w 5"/>
                <a:gd name="T15" fmla="*/ 1 h 5"/>
                <a:gd name="T16" fmla="*/ 3 w 5"/>
                <a:gd name="T17" fmla="*/ 1 h 5"/>
                <a:gd name="T18" fmla="*/ 4 w 5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3" y="4"/>
                  </a:lnTo>
                  <a:lnTo>
                    <a:pt x="2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29" name="Freeform 386">
              <a:extLst>
                <a:ext uri="{FF2B5EF4-FFF2-40B4-BE49-F238E27FC236}">
                  <a16:creationId xmlns:a16="http://schemas.microsoft.com/office/drawing/2014/main" id="{C99D4128-6B0B-90A3-4EA1-863A21B7F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863" y="10039715"/>
              <a:ext cx="16487" cy="10990"/>
            </a:xfrm>
            <a:custGeom>
              <a:avLst/>
              <a:gdLst>
                <a:gd name="T0" fmla="*/ 11 w 14"/>
                <a:gd name="T1" fmla="*/ 5 h 9"/>
                <a:gd name="T2" fmla="*/ 10 w 14"/>
                <a:gd name="T3" fmla="*/ 6 h 9"/>
                <a:gd name="T4" fmla="*/ 8 w 14"/>
                <a:gd name="T5" fmla="*/ 7 h 9"/>
                <a:gd name="T6" fmla="*/ 7 w 14"/>
                <a:gd name="T7" fmla="*/ 7 h 9"/>
                <a:gd name="T8" fmla="*/ 8 w 14"/>
                <a:gd name="T9" fmla="*/ 6 h 9"/>
                <a:gd name="T10" fmla="*/ 7 w 14"/>
                <a:gd name="T11" fmla="*/ 5 h 9"/>
                <a:gd name="T12" fmla="*/ 6 w 14"/>
                <a:gd name="T13" fmla="*/ 6 h 9"/>
                <a:gd name="T14" fmla="*/ 4 w 14"/>
                <a:gd name="T15" fmla="*/ 6 h 9"/>
                <a:gd name="T16" fmla="*/ 2 w 14"/>
                <a:gd name="T17" fmla="*/ 8 h 9"/>
                <a:gd name="T18" fmla="*/ 0 w 14"/>
                <a:gd name="T19" fmla="*/ 7 h 9"/>
                <a:gd name="T20" fmla="*/ 0 w 14"/>
                <a:gd name="T21" fmla="*/ 6 h 9"/>
                <a:gd name="T22" fmla="*/ 0 w 14"/>
                <a:gd name="T23" fmla="*/ 5 h 9"/>
                <a:gd name="T24" fmla="*/ 3 w 14"/>
                <a:gd name="T25" fmla="*/ 3 h 9"/>
                <a:gd name="T26" fmla="*/ 7 w 14"/>
                <a:gd name="T27" fmla="*/ 3 h 9"/>
                <a:gd name="T28" fmla="*/ 11 w 14"/>
                <a:gd name="T29" fmla="*/ 0 h 9"/>
                <a:gd name="T30" fmla="*/ 13 w 14"/>
                <a:gd name="T31" fmla="*/ 0 h 9"/>
                <a:gd name="T32" fmla="*/ 13 w 14"/>
                <a:gd name="T33" fmla="*/ 1 h 9"/>
                <a:gd name="T34" fmla="*/ 12 w 14"/>
                <a:gd name="T35" fmla="*/ 3 h 9"/>
                <a:gd name="T36" fmla="*/ 11 w 14"/>
                <a:gd name="T37" fmla="*/ 4 h 9"/>
                <a:gd name="T38" fmla="*/ 11 w 14"/>
                <a:gd name="T3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9">
                  <a:moveTo>
                    <a:pt x="11" y="5"/>
                  </a:moveTo>
                  <a:lnTo>
                    <a:pt x="10" y="6"/>
                  </a:lnTo>
                  <a:lnTo>
                    <a:pt x="8" y="7"/>
                  </a:lnTo>
                  <a:lnTo>
                    <a:pt x="7" y="7"/>
                  </a:lnTo>
                  <a:lnTo>
                    <a:pt x="8" y="6"/>
                  </a:lnTo>
                  <a:lnTo>
                    <a:pt x="7" y="5"/>
                  </a:lnTo>
                  <a:lnTo>
                    <a:pt x="6" y="6"/>
                  </a:lnTo>
                  <a:lnTo>
                    <a:pt x="4" y="6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3" y="3"/>
                  </a:lnTo>
                  <a:lnTo>
                    <a:pt x="7" y="3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3" y="1"/>
                  </a:lnTo>
                  <a:lnTo>
                    <a:pt x="12" y="3"/>
                  </a:lnTo>
                  <a:lnTo>
                    <a:pt x="11" y="4"/>
                  </a:lnTo>
                  <a:lnTo>
                    <a:pt x="1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0" name="Freeform 387">
              <a:extLst>
                <a:ext uri="{FF2B5EF4-FFF2-40B4-BE49-F238E27FC236}">
                  <a16:creationId xmlns:a16="http://schemas.microsoft.com/office/drawing/2014/main" id="{4AF1F03D-C40C-4291-7F34-A3FD2A9D1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9844" y="10039715"/>
              <a:ext cx="10990" cy="5497"/>
            </a:xfrm>
            <a:custGeom>
              <a:avLst/>
              <a:gdLst>
                <a:gd name="T0" fmla="*/ 6 w 7"/>
                <a:gd name="T1" fmla="*/ 3 h 5"/>
                <a:gd name="T2" fmla="*/ 0 w 7"/>
                <a:gd name="T3" fmla="*/ 4 h 5"/>
                <a:gd name="T4" fmla="*/ 1 w 7"/>
                <a:gd name="T5" fmla="*/ 1 h 5"/>
                <a:gd name="T6" fmla="*/ 2 w 7"/>
                <a:gd name="T7" fmla="*/ 0 h 5"/>
                <a:gd name="T8" fmla="*/ 4 w 7"/>
                <a:gd name="T9" fmla="*/ 1 h 5"/>
                <a:gd name="T10" fmla="*/ 6 w 7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6" y="3"/>
                  </a:moveTo>
                  <a:lnTo>
                    <a:pt x="0" y="4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1" name="Freeform 388">
              <a:extLst>
                <a:ext uri="{FF2B5EF4-FFF2-40B4-BE49-F238E27FC236}">
                  <a16:creationId xmlns:a16="http://schemas.microsoft.com/office/drawing/2014/main" id="{D130233C-C23B-6782-2B17-E7A50DF3EC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0036" y="10056202"/>
              <a:ext cx="10990" cy="10990"/>
            </a:xfrm>
            <a:custGeom>
              <a:avLst/>
              <a:gdLst>
                <a:gd name="T0" fmla="*/ 9 w 10"/>
                <a:gd name="T1" fmla="*/ 4 h 9"/>
                <a:gd name="T2" fmla="*/ 6 w 10"/>
                <a:gd name="T3" fmla="*/ 8 h 9"/>
                <a:gd name="T4" fmla="*/ 4 w 10"/>
                <a:gd name="T5" fmla="*/ 8 h 9"/>
                <a:gd name="T6" fmla="*/ 1 w 10"/>
                <a:gd name="T7" fmla="*/ 5 h 9"/>
                <a:gd name="T8" fmla="*/ 1 w 10"/>
                <a:gd name="T9" fmla="*/ 2 h 9"/>
                <a:gd name="T10" fmla="*/ 0 w 10"/>
                <a:gd name="T11" fmla="*/ 2 h 9"/>
                <a:gd name="T12" fmla="*/ 2 w 10"/>
                <a:gd name="T13" fmla="*/ 0 h 9"/>
                <a:gd name="T14" fmla="*/ 8 w 10"/>
                <a:gd name="T15" fmla="*/ 0 h 9"/>
                <a:gd name="T16" fmla="*/ 9 w 10"/>
                <a:gd name="T17" fmla="*/ 2 h 9"/>
                <a:gd name="T18" fmla="*/ 9 w 10"/>
                <a:gd name="T1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9">
                  <a:moveTo>
                    <a:pt x="9" y="4"/>
                  </a:moveTo>
                  <a:lnTo>
                    <a:pt x="6" y="8"/>
                  </a:lnTo>
                  <a:lnTo>
                    <a:pt x="4" y="8"/>
                  </a:lnTo>
                  <a:lnTo>
                    <a:pt x="1" y="5"/>
                  </a:lnTo>
                  <a:lnTo>
                    <a:pt x="1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8" y="0"/>
                  </a:lnTo>
                  <a:lnTo>
                    <a:pt x="9" y="2"/>
                  </a:lnTo>
                  <a:lnTo>
                    <a:pt x="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2" name="Freeform 389">
              <a:extLst>
                <a:ext uri="{FF2B5EF4-FFF2-40B4-BE49-F238E27FC236}">
                  <a16:creationId xmlns:a16="http://schemas.microsoft.com/office/drawing/2014/main" id="{E5474F4F-E2E9-AF0C-6042-A5100956D1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2177" y="10061695"/>
              <a:ext cx="10990" cy="10990"/>
            </a:xfrm>
            <a:custGeom>
              <a:avLst/>
              <a:gdLst>
                <a:gd name="T0" fmla="*/ 8 w 10"/>
                <a:gd name="T1" fmla="*/ 4 h 7"/>
                <a:gd name="T2" fmla="*/ 9 w 10"/>
                <a:gd name="T3" fmla="*/ 6 h 7"/>
                <a:gd name="T4" fmla="*/ 6 w 10"/>
                <a:gd name="T5" fmla="*/ 4 h 7"/>
                <a:gd name="T6" fmla="*/ 0 w 10"/>
                <a:gd name="T7" fmla="*/ 2 h 7"/>
                <a:gd name="T8" fmla="*/ 0 w 10"/>
                <a:gd name="T9" fmla="*/ 0 h 7"/>
                <a:gd name="T10" fmla="*/ 5 w 10"/>
                <a:gd name="T11" fmla="*/ 2 h 7"/>
                <a:gd name="T12" fmla="*/ 8 w 10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7">
                  <a:moveTo>
                    <a:pt x="8" y="4"/>
                  </a:moveTo>
                  <a:lnTo>
                    <a:pt x="9" y="6"/>
                  </a:lnTo>
                  <a:lnTo>
                    <a:pt x="6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5" y="2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3" name="Freeform 390">
              <a:extLst>
                <a:ext uri="{FF2B5EF4-FFF2-40B4-BE49-F238E27FC236}">
                  <a16:creationId xmlns:a16="http://schemas.microsoft.com/office/drawing/2014/main" id="{1AEB9D8E-95BA-9BA2-4D6A-8C7980A4C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9046" y="10072686"/>
              <a:ext cx="27478" cy="54952"/>
            </a:xfrm>
            <a:custGeom>
              <a:avLst/>
              <a:gdLst>
                <a:gd name="T0" fmla="*/ 19 w 21"/>
                <a:gd name="T1" fmla="*/ 5 h 42"/>
                <a:gd name="T2" fmla="*/ 20 w 21"/>
                <a:gd name="T3" fmla="*/ 12 h 42"/>
                <a:gd name="T4" fmla="*/ 20 w 21"/>
                <a:gd name="T5" fmla="*/ 14 h 42"/>
                <a:gd name="T6" fmla="*/ 17 w 21"/>
                <a:gd name="T7" fmla="*/ 10 h 42"/>
                <a:gd name="T8" fmla="*/ 17 w 21"/>
                <a:gd name="T9" fmla="*/ 10 h 42"/>
                <a:gd name="T10" fmla="*/ 16 w 21"/>
                <a:gd name="T11" fmla="*/ 10 h 42"/>
                <a:gd name="T12" fmla="*/ 16 w 21"/>
                <a:gd name="T13" fmla="*/ 11 h 42"/>
                <a:gd name="T14" fmla="*/ 15 w 21"/>
                <a:gd name="T15" fmla="*/ 11 h 42"/>
                <a:gd name="T16" fmla="*/ 14 w 21"/>
                <a:gd name="T17" fmla="*/ 14 h 42"/>
                <a:gd name="T18" fmla="*/ 14 w 21"/>
                <a:gd name="T19" fmla="*/ 16 h 42"/>
                <a:gd name="T20" fmla="*/ 13 w 21"/>
                <a:gd name="T21" fmla="*/ 18 h 42"/>
                <a:gd name="T22" fmla="*/ 13 w 21"/>
                <a:gd name="T23" fmla="*/ 23 h 42"/>
                <a:gd name="T24" fmla="*/ 13 w 21"/>
                <a:gd name="T25" fmla="*/ 25 h 42"/>
                <a:gd name="T26" fmla="*/ 14 w 21"/>
                <a:gd name="T27" fmla="*/ 24 h 42"/>
                <a:gd name="T28" fmla="*/ 15 w 21"/>
                <a:gd name="T29" fmla="*/ 24 h 42"/>
                <a:gd name="T30" fmla="*/ 18 w 21"/>
                <a:gd name="T31" fmla="*/ 26 h 42"/>
                <a:gd name="T32" fmla="*/ 20 w 21"/>
                <a:gd name="T33" fmla="*/ 28 h 42"/>
                <a:gd name="T34" fmla="*/ 20 w 21"/>
                <a:gd name="T35" fmla="*/ 30 h 42"/>
                <a:gd name="T36" fmla="*/ 17 w 21"/>
                <a:gd name="T37" fmla="*/ 31 h 42"/>
                <a:gd name="T38" fmla="*/ 15 w 21"/>
                <a:gd name="T39" fmla="*/ 33 h 42"/>
                <a:gd name="T40" fmla="*/ 13 w 21"/>
                <a:gd name="T41" fmla="*/ 31 h 42"/>
                <a:gd name="T42" fmla="*/ 12 w 21"/>
                <a:gd name="T43" fmla="*/ 32 h 42"/>
                <a:gd name="T44" fmla="*/ 11 w 21"/>
                <a:gd name="T45" fmla="*/ 33 h 42"/>
                <a:gd name="T46" fmla="*/ 10 w 21"/>
                <a:gd name="T47" fmla="*/ 34 h 42"/>
                <a:gd name="T48" fmla="*/ 11 w 21"/>
                <a:gd name="T49" fmla="*/ 36 h 42"/>
                <a:gd name="T50" fmla="*/ 8 w 21"/>
                <a:gd name="T51" fmla="*/ 39 h 42"/>
                <a:gd name="T52" fmla="*/ 7 w 21"/>
                <a:gd name="T53" fmla="*/ 41 h 42"/>
                <a:gd name="T54" fmla="*/ 5 w 21"/>
                <a:gd name="T55" fmla="*/ 39 h 42"/>
                <a:gd name="T56" fmla="*/ 4 w 21"/>
                <a:gd name="T57" fmla="*/ 40 h 42"/>
                <a:gd name="T58" fmla="*/ 2 w 21"/>
                <a:gd name="T59" fmla="*/ 40 h 42"/>
                <a:gd name="T60" fmla="*/ 0 w 21"/>
                <a:gd name="T61" fmla="*/ 36 h 42"/>
                <a:gd name="T62" fmla="*/ 0 w 21"/>
                <a:gd name="T63" fmla="*/ 34 h 42"/>
                <a:gd name="T64" fmla="*/ 2 w 21"/>
                <a:gd name="T65" fmla="*/ 33 h 42"/>
                <a:gd name="T66" fmla="*/ 2 w 21"/>
                <a:gd name="T67" fmla="*/ 31 h 42"/>
                <a:gd name="T68" fmla="*/ 3 w 21"/>
                <a:gd name="T69" fmla="*/ 30 h 42"/>
                <a:gd name="T70" fmla="*/ 5 w 21"/>
                <a:gd name="T71" fmla="*/ 27 h 42"/>
                <a:gd name="T72" fmla="*/ 6 w 21"/>
                <a:gd name="T73" fmla="*/ 26 h 42"/>
                <a:gd name="T74" fmla="*/ 6 w 21"/>
                <a:gd name="T75" fmla="*/ 25 h 42"/>
                <a:gd name="T76" fmla="*/ 6 w 21"/>
                <a:gd name="T77" fmla="*/ 21 h 42"/>
                <a:gd name="T78" fmla="*/ 7 w 21"/>
                <a:gd name="T79" fmla="*/ 19 h 42"/>
                <a:gd name="T80" fmla="*/ 8 w 21"/>
                <a:gd name="T81" fmla="*/ 17 h 42"/>
                <a:gd name="T82" fmla="*/ 8 w 21"/>
                <a:gd name="T83" fmla="*/ 14 h 42"/>
                <a:gd name="T84" fmla="*/ 8 w 21"/>
                <a:gd name="T85" fmla="*/ 7 h 42"/>
                <a:gd name="T86" fmla="*/ 11 w 21"/>
                <a:gd name="T87" fmla="*/ 2 h 42"/>
                <a:gd name="T88" fmla="*/ 15 w 21"/>
                <a:gd name="T89" fmla="*/ 0 h 42"/>
                <a:gd name="T90" fmla="*/ 16 w 21"/>
                <a:gd name="T91" fmla="*/ 0 h 42"/>
                <a:gd name="T92" fmla="*/ 16 w 21"/>
                <a:gd name="T93" fmla="*/ 1 h 42"/>
                <a:gd name="T94" fmla="*/ 19 w 21"/>
                <a:gd name="T95" fmla="*/ 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" h="42">
                  <a:moveTo>
                    <a:pt x="19" y="5"/>
                  </a:moveTo>
                  <a:lnTo>
                    <a:pt x="20" y="12"/>
                  </a:lnTo>
                  <a:lnTo>
                    <a:pt x="20" y="14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6" y="10"/>
                  </a:lnTo>
                  <a:lnTo>
                    <a:pt x="16" y="11"/>
                  </a:lnTo>
                  <a:lnTo>
                    <a:pt x="15" y="11"/>
                  </a:lnTo>
                  <a:lnTo>
                    <a:pt x="14" y="14"/>
                  </a:lnTo>
                  <a:lnTo>
                    <a:pt x="14" y="16"/>
                  </a:lnTo>
                  <a:lnTo>
                    <a:pt x="13" y="18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4" y="24"/>
                  </a:lnTo>
                  <a:lnTo>
                    <a:pt x="15" y="24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0" y="30"/>
                  </a:lnTo>
                  <a:lnTo>
                    <a:pt x="17" y="31"/>
                  </a:lnTo>
                  <a:lnTo>
                    <a:pt x="15" y="33"/>
                  </a:lnTo>
                  <a:lnTo>
                    <a:pt x="13" y="31"/>
                  </a:lnTo>
                  <a:lnTo>
                    <a:pt x="12" y="32"/>
                  </a:lnTo>
                  <a:lnTo>
                    <a:pt x="11" y="33"/>
                  </a:lnTo>
                  <a:lnTo>
                    <a:pt x="10" y="34"/>
                  </a:lnTo>
                  <a:lnTo>
                    <a:pt x="11" y="36"/>
                  </a:lnTo>
                  <a:lnTo>
                    <a:pt x="8" y="39"/>
                  </a:lnTo>
                  <a:lnTo>
                    <a:pt x="7" y="41"/>
                  </a:lnTo>
                  <a:lnTo>
                    <a:pt x="5" y="39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0" y="36"/>
                  </a:lnTo>
                  <a:lnTo>
                    <a:pt x="0" y="34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3" y="30"/>
                  </a:lnTo>
                  <a:lnTo>
                    <a:pt x="5" y="27"/>
                  </a:lnTo>
                  <a:lnTo>
                    <a:pt x="6" y="26"/>
                  </a:lnTo>
                  <a:lnTo>
                    <a:pt x="6" y="25"/>
                  </a:lnTo>
                  <a:lnTo>
                    <a:pt x="6" y="21"/>
                  </a:lnTo>
                  <a:lnTo>
                    <a:pt x="7" y="19"/>
                  </a:lnTo>
                  <a:lnTo>
                    <a:pt x="8" y="17"/>
                  </a:lnTo>
                  <a:lnTo>
                    <a:pt x="8" y="14"/>
                  </a:lnTo>
                  <a:lnTo>
                    <a:pt x="8" y="7"/>
                  </a:lnTo>
                  <a:lnTo>
                    <a:pt x="11" y="2"/>
                  </a:lnTo>
                  <a:lnTo>
                    <a:pt x="15" y="0"/>
                  </a:lnTo>
                  <a:lnTo>
                    <a:pt x="16" y="0"/>
                  </a:lnTo>
                  <a:lnTo>
                    <a:pt x="16" y="1"/>
                  </a:lnTo>
                  <a:lnTo>
                    <a:pt x="19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4" name="Freeform 391">
              <a:extLst>
                <a:ext uri="{FF2B5EF4-FFF2-40B4-BE49-F238E27FC236}">
                  <a16:creationId xmlns:a16="http://schemas.microsoft.com/office/drawing/2014/main" id="{240C4A76-67E9-F41C-4A8E-8F3007E337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8055" y="10078183"/>
              <a:ext cx="16487" cy="32971"/>
            </a:xfrm>
            <a:custGeom>
              <a:avLst/>
              <a:gdLst>
                <a:gd name="T0" fmla="*/ 11 w 15"/>
                <a:gd name="T1" fmla="*/ 21 h 25"/>
                <a:gd name="T2" fmla="*/ 10 w 15"/>
                <a:gd name="T3" fmla="*/ 23 h 25"/>
                <a:gd name="T4" fmla="*/ 8 w 15"/>
                <a:gd name="T5" fmla="*/ 24 h 25"/>
                <a:gd name="T6" fmla="*/ 7 w 15"/>
                <a:gd name="T7" fmla="*/ 24 h 25"/>
                <a:gd name="T8" fmla="*/ 6 w 15"/>
                <a:gd name="T9" fmla="*/ 24 h 25"/>
                <a:gd name="T10" fmla="*/ 3 w 15"/>
                <a:gd name="T11" fmla="*/ 23 h 25"/>
                <a:gd name="T12" fmla="*/ 2 w 15"/>
                <a:gd name="T13" fmla="*/ 24 h 25"/>
                <a:gd name="T14" fmla="*/ 0 w 15"/>
                <a:gd name="T15" fmla="*/ 24 h 25"/>
                <a:gd name="T16" fmla="*/ 0 w 15"/>
                <a:gd name="T17" fmla="*/ 23 h 25"/>
                <a:gd name="T18" fmla="*/ 1 w 15"/>
                <a:gd name="T19" fmla="*/ 16 h 25"/>
                <a:gd name="T20" fmla="*/ 3 w 15"/>
                <a:gd name="T21" fmla="*/ 15 h 25"/>
                <a:gd name="T22" fmla="*/ 3 w 15"/>
                <a:gd name="T23" fmla="*/ 12 h 25"/>
                <a:gd name="T24" fmla="*/ 1 w 15"/>
                <a:gd name="T25" fmla="*/ 7 h 25"/>
                <a:gd name="T26" fmla="*/ 2 w 15"/>
                <a:gd name="T27" fmla="*/ 5 h 25"/>
                <a:gd name="T28" fmla="*/ 7 w 15"/>
                <a:gd name="T29" fmla="*/ 3 h 25"/>
                <a:gd name="T30" fmla="*/ 11 w 15"/>
                <a:gd name="T31" fmla="*/ 1 h 25"/>
                <a:gd name="T32" fmla="*/ 13 w 15"/>
                <a:gd name="T33" fmla="*/ 0 h 25"/>
                <a:gd name="T34" fmla="*/ 14 w 15"/>
                <a:gd name="T35" fmla="*/ 2 h 25"/>
                <a:gd name="T36" fmla="*/ 14 w 15"/>
                <a:gd name="T37" fmla="*/ 10 h 25"/>
                <a:gd name="T38" fmla="*/ 10 w 15"/>
                <a:gd name="T39" fmla="*/ 16 h 25"/>
                <a:gd name="T40" fmla="*/ 11 w 15"/>
                <a:gd name="T41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5">
                  <a:moveTo>
                    <a:pt x="11" y="21"/>
                  </a:moveTo>
                  <a:lnTo>
                    <a:pt x="10" y="23"/>
                  </a:lnTo>
                  <a:lnTo>
                    <a:pt x="8" y="24"/>
                  </a:lnTo>
                  <a:lnTo>
                    <a:pt x="7" y="24"/>
                  </a:lnTo>
                  <a:lnTo>
                    <a:pt x="6" y="24"/>
                  </a:lnTo>
                  <a:lnTo>
                    <a:pt x="3" y="23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0" y="23"/>
                  </a:lnTo>
                  <a:lnTo>
                    <a:pt x="1" y="16"/>
                  </a:lnTo>
                  <a:lnTo>
                    <a:pt x="3" y="15"/>
                  </a:lnTo>
                  <a:lnTo>
                    <a:pt x="3" y="12"/>
                  </a:lnTo>
                  <a:lnTo>
                    <a:pt x="1" y="7"/>
                  </a:lnTo>
                  <a:lnTo>
                    <a:pt x="2" y="5"/>
                  </a:lnTo>
                  <a:lnTo>
                    <a:pt x="7" y="3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4" y="2"/>
                  </a:lnTo>
                  <a:lnTo>
                    <a:pt x="14" y="10"/>
                  </a:lnTo>
                  <a:lnTo>
                    <a:pt x="10" y="16"/>
                  </a:lnTo>
                  <a:lnTo>
                    <a:pt x="11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5" name="Freeform 392">
              <a:extLst>
                <a:ext uri="{FF2B5EF4-FFF2-40B4-BE49-F238E27FC236}">
                  <a16:creationId xmlns:a16="http://schemas.microsoft.com/office/drawing/2014/main" id="{E21DD890-5AE9-6B66-6FA2-D2DB5582E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10100163"/>
              <a:ext cx="10990" cy="16484"/>
            </a:xfrm>
            <a:custGeom>
              <a:avLst/>
              <a:gdLst>
                <a:gd name="T0" fmla="*/ 8 w 9"/>
                <a:gd name="T1" fmla="*/ 11 h 13"/>
                <a:gd name="T2" fmla="*/ 6 w 9"/>
                <a:gd name="T3" fmla="*/ 12 h 13"/>
                <a:gd name="T4" fmla="*/ 2 w 9"/>
                <a:gd name="T5" fmla="*/ 8 h 13"/>
                <a:gd name="T6" fmla="*/ 0 w 9"/>
                <a:gd name="T7" fmla="*/ 5 h 13"/>
                <a:gd name="T8" fmla="*/ 1 w 9"/>
                <a:gd name="T9" fmla="*/ 3 h 13"/>
                <a:gd name="T10" fmla="*/ 1 w 9"/>
                <a:gd name="T11" fmla="*/ 2 h 13"/>
                <a:gd name="T12" fmla="*/ 2 w 9"/>
                <a:gd name="T13" fmla="*/ 1 h 13"/>
                <a:gd name="T14" fmla="*/ 2 w 9"/>
                <a:gd name="T15" fmla="*/ 0 h 13"/>
                <a:gd name="T16" fmla="*/ 3 w 9"/>
                <a:gd name="T17" fmla="*/ 0 h 13"/>
                <a:gd name="T18" fmla="*/ 5 w 9"/>
                <a:gd name="T19" fmla="*/ 0 h 13"/>
                <a:gd name="T20" fmla="*/ 6 w 9"/>
                <a:gd name="T21" fmla="*/ 1 h 13"/>
                <a:gd name="T22" fmla="*/ 8 w 9"/>
                <a:gd name="T23" fmla="*/ 2 h 13"/>
                <a:gd name="T24" fmla="*/ 8 w 9"/>
                <a:gd name="T25" fmla="*/ 4 h 13"/>
                <a:gd name="T26" fmla="*/ 8 w 9"/>
                <a:gd name="T2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3">
                  <a:moveTo>
                    <a:pt x="8" y="11"/>
                  </a:moveTo>
                  <a:lnTo>
                    <a:pt x="6" y="12"/>
                  </a:lnTo>
                  <a:lnTo>
                    <a:pt x="2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1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6" name="Freeform 393">
              <a:extLst>
                <a:ext uri="{FF2B5EF4-FFF2-40B4-BE49-F238E27FC236}">
                  <a16:creationId xmlns:a16="http://schemas.microsoft.com/office/drawing/2014/main" id="{3FD0D307-E7B0-4745-BA00-FFC70799F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7514" y="10105657"/>
              <a:ext cx="5493" cy="5497"/>
            </a:xfrm>
            <a:custGeom>
              <a:avLst/>
              <a:gdLst>
                <a:gd name="T0" fmla="*/ 3 w 4"/>
                <a:gd name="T1" fmla="*/ 1 h 5"/>
                <a:gd name="T2" fmla="*/ 3 w 4"/>
                <a:gd name="T3" fmla="*/ 4 h 5"/>
                <a:gd name="T4" fmla="*/ 2 w 4"/>
                <a:gd name="T5" fmla="*/ 4 h 5"/>
                <a:gd name="T6" fmla="*/ 1 w 4"/>
                <a:gd name="T7" fmla="*/ 3 h 5"/>
                <a:gd name="T8" fmla="*/ 0 w 4"/>
                <a:gd name="T9" fmla="*/ 1 h 5"/>
                <a:gd name="T10" fmla="*/ 0 w 4"/>
                <a:gd name="T11" fmla="*/ 1 h 5"/>
                <a:gd name="T12" fmla="*/ 1 w 4"/>
                <a:gd name="T13" fmla="*/ 0 h 5"/>
                <a:gd name="T14" fmla="*/ 3 w 4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7" name="Freeform 394">
              <a:extLst>
                <a:ext uri="{FF2B5EF4-FFF2-40B4-BE49-F238E27FC236}">
                  <a16:creationId xmlns:a16="http://schemas.microsoft.com/office/drawing/2014/main" id="{5907A726-412F-9443-45BD-F442C42FA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5757" y="10105657"/>
              <a:ext cx="10990" cy="10990"/>
            </a:xfrm>
            <a:custGeom>
              <a:avLst/>
              <a:gdLst>
                <a:gd name="T0" fmla="*/ 8 w 11"/>
                <a:gd name="T1" fmla="*/ 6 h 7"/>
                <a:gd name="T2" fmla="*/ 5 w 11"/>
                <a:gd name="T3" fmla="*/ 6 h 7"/>
                <a:gd name="T4" fmla="*/ 1 w 11"/>
                <a:gd name="T5" fmla="*/ 3 h 7"/>
                <a:gd name="T6" fmla="*/ 0 w 11"/>
                <a:gd name="T7" fmla="*/ 2 h 7"/>
                <a:gd name="T8" fmla="*/ 2 w 11"/>
                <a:gd name="T9" fmla="*/ 0 h 7"/>
                <a:gd name="T10" fmla="*/ 3 w 11"/>
                <a:gd name="T11" fmla="*/ 0 h 7"/>
                <a:gd name="T12" fmla="*/ 8 w 11"/>
                <a:gd name="T13" fmla="*/ 3 h 7"/>
                <a:gd name="T14" fmla="*/ 10 w 11"/>
                <a:gd name="T15" fmla="*/ 4 h 7"/>
                <a:gd name="T16" fmla="*/ 8 w 11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">
                  <a:moveTo>
                    <a:pt x="8" y="6"/>
                  </a:moveTo>
                  <a:lnTo>
                    <a:pt x="5" y="6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8" y="3"/>
                  </a:lnTo>
                  <a:lnTo>
                    <a:pt x="10" y="4"/>
                  </a:lnTo>
                  <a:lnTo>
                    <a:pt x="8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8" name="Freeform 395">
              <a:extLst>
                <a:ext uri="{FF2B5EF4-FFF2-40B4-BE49-F238E27FC236}">
                  <a16:creationId xmlns:a16="http://schemas.microsoft.com/office/drawing/2014/main" id="{424463D5-E46D-26F4-F338-11804F8B8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85690" y="10105657"/>
              <a:ext cx="10990" cy="27478"/>
            </a:xfrm>
            <a:custGeom>
              <a:avLst/>
              <a:gdLst>
                <a:gd name="T0" fmla="*/ 3 w 11"/>
                <a:gd name="T1" fmla="*/ 19 h 22"/>
                <a:gd name="T2" fmla="*/ 0 w 11"/>
                <a:gd name="T3" fmla="*/ 21 h 22"/>
                <a:gd name="T4" fmla="*/ 3 w 11"/>
                <a:gd name="T5" fmla="*/ 15 h 22"/>
                <a:gd name="T6" fmla="*/ 3 w 11"/>
                <a:gd name="T7" fmla="*/ 12 h 22"/>
                <a:gd name="T8" fmla="*/ 5 w 11"/>
                <a:gd name="T9" fmla="*/ 10 h 22"/>
                <a:gd name="T10" fmla="*/ 9 w 11"/>
                <a:gd name="T11" fmla="*/ 0 h 22"/>
                <a:gd name="T12" fmla="*/ 9 w 11"/>
                <a:gd name="T13" fmla="*/ 0 h 22"/>
                <a:gd name="T14" fmla="*/ 10 w 11"/>
                <a:gd name="T15" fmla="*/ 1 h 22"/>
                <a:gd name="T16" fmla="*/ 9 w 11"/>
                <a:gd name="T17" fmla="*/ 9 h 22"/>
                <a:gd name="T18" fmla="*/ 4 w 11"/>
                <a:gd name="T19" fmla="*/ 13 h 22"/>
                <a:gd name="T20" fmla="*/ 3 w 11"/>
                <a:gd name="T2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22">
                  <a:moveTo>
                    <a:pt x="3" y="19"/>
                  </a:moveTo>
                  <a:lnTo>
                    <a:pt x="0" y="21"/>
                  </a:lnTo>
                  <a:lnTo>
                    <a:pt x="3" y="15"/>
                  </a:lnTo>
                  <a:lnTo>
                    <a:pt x="3" y="12"/>
                  </a:lnTo>
                  <a:lnTo>
                    <a:pt x="5" y="1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9" y="9"/>
                  </a:lnTo>
                  <a:lnTo>
                    <a:pt x="4" y="13"/>
                  </a:lnTo>
                  <a:lnTo>
                    <a:pt x="3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39" name="Freeform 396">
              <a:extLst>
                <a:ext uri="{FF2B5EF4-FFF2-40B4-BE49-F238E27FC236}">
                  <a16:creationId xmlns:a16="http://schemas.microsoft.com/office/drawing/2014/main" id="{AC75498F-78ED-66B7-D88E-9EE2065E2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35148" y="10111154"/>
              <a:ext cx="27474" cy="38465"/>
            </a:xfrm>
            <a:custGeom>
              <a:avLst/>
              <a:gdLst>
                <a:gd name="T0" fmla="*/ 19 w 20"/>
                <a:gd name="T1" fmla="*/ 9 h 30"/>
                <a:gd name="T2" fmla="*/ 18 w 20"/>
                <a:gd name="T3" fmla="*/ 10 h 30"/>
                <a:gd name="T4" fmla="*/ 18 w 20"/>
                <a:gd name="T5" fmla="*/ 12 h 30"/>
                <a:gd name="T6" fmla="*/ 19 w 20"/>
                <a:gd name="T7" fmla="*/ 14 h 30"/>
                <a:gd name="T8" fmla="*/ 17 w 20"/>
                <a:gd name="T9" fmla="*/ 16 h 30"/>
                <a:gd name="T10" fmla="*/ 19 w 20"/>
                <a:gd name="T11" fmla="*/ 19 h 30"/>
                <a:gd name="T12" fmla="*/ 19 w 20"/>
                <a:gd name="T13" fmla="*/ 21 h 30"/>
                <a:gd name="T14" fmla="*/ 19 w 20"/>
                <a:gd name="T15" fmla="*/ 23 h 30"/>
                <a:gd name="T16" fmla="*/ 19 w 20"/>
                <a:gd name="T17" fmla="*/ 24 h 30"/>
                <a:gd name="T18" fmla="*/ 17 w 20"/>
                <a:gd name="T19" fmla="*/ 27 h 30"/>
                <a:gd name="T20" fmla="*/ 16 w 20"/>
                <a:gd name="T21" fmla="*/ 28 h 30"/>
                <a:gd name="T22" fmla="*/ 15 w 20"/>
                <a:gd name="T23" fmla="*/ 28 h 30"/>
                <a:gd name="T24" fmla="*/ 15 w 20"/>
                <a:gd name="T25" fmla="*/ 29 h 30"/>
                <a:gd name="T26" fmla="*/ 9 w 20"/>
                <a:gd name="T27" fmla="*/ 28 h 30"/>
                <a:gd name="T28" fmla="*/ 6 w 20"/>
                <a:gd name="T29" fmla="*/ 27 h 30"/>
                <a:gd name="T30" fmla="*/ 3 w 20"/>
                <a:gd name="T31" fmla="*/ 24 h 30"/>
                <a:gd name="T32" fmla="*/ 3 w 20"/>
                <a:gd name="T33" fmla="*/ 23 h 30"/>
                <a:gd name="T34" fmla="*/ 0 w 20"/>
                <a:gd name="T35" fmla="*/ 21 h 30"/>
                <a:gd name="T36" fmla="*/ 0 w 20"/>
                <a:gd name="T37" fmla="*/ 20 h 30"/>
                <a:gd name="T38" fmla="*/ 0 w 20"/>
                <a:gd name="T39" fmla="*/ 19 h 30"/>
                <a:gd name="T40" fmla="*/ 2 w 20"/>
                <a:gd name="T41" fmla="*/ 18 h 30"/>
                <a:gd name="T42" fmla="*/ 4 w 20"/>
                <a:gd name="T43" fmla="*/ 18 h 30"/>
                <a:gd name="T44" fmla="*/ 4 w 20"/>
                <a:gd name="T45" fmla="*/ 17 h 30"/>
                <a:gd name="T46" fmla="*/ 6 w 20"/>
                <a:gd name="T47" fmla="*/ 12 h 30"/>
                <a:gd name="T48" fmla="*/ 2 w 20"/>
                <a:gd name="T49" fmla="*/ 10 h 30"/>
                <a:gd name="T50" fmla="*/ 1 w 20"/>
                <a:gd name="T51" fmla="*/ 9 h 30"/>
                <a:gd name="T52" fmla="*/ 3 w 20"/>
                <a:gd name="T53" fmla="*/ 8 h 30"/>
                <a:gd name="T54" fmla="*/ 6 w 20"/>
                <a:gd name="T55" fmla="*/ 9 h 30"/>
                <a:gd name="T56" fmla="*/ 9 w 20"/>
                <a:gd name="T57" fmla="*/ 4 h 30"/>
                <a:gd name="T58" fmla="*/ 10 w 20"/>
                <a:gd name="T59" fmla="*/ 3 h 30"/>
                <a:gd name="T60" fmla="*/ 11 w 20"/>
                <a:gd name="T61" fmla="*/ 0 h 30"/>
                <a:gd name="T62" fmla="*/ 13 w 20"/>
                <a:gd name="T63" fmla="*/ 0 h 30"/>
                <a:gd name="T64" fmla="*/ 14 w 20"/>
                <a:gd name="T65" fmla="*/ 0 h 30"/>
                <a:gd name="T66" fmla="*/ 15 w 20"/>
                <a:gd name="T67" fmla="*/ 1 h 30"/>
                <a:gd name="T68" fmla="*/ 15 w 20"/>
                <a:gd name="T69" fmla="*/ 3 h 30"/>
                <a:gd name="T70" fmla="*/ 15 w 20"/>
                <a:gd name="T71" fmla="*/ 5 h 30"/>
                <a:gd name="T72" fmla="*/ 17 w 20"/>
                <a:gd name="T73" fmla="*/ 5 h 30"/>
                <a:gd name="T74" fmla="*/ 19 w 20"/>
                <a:gd name="T75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" h="30">
                  <a:moveTo>
                    <a:pt x="19" y="9"/>
                  </a:moveTo>
                  <a:lnTo>
                    <a:pt x="18" y="10"/>
                  </a:lnTo>
                  <a:lnTo>
                    <a:pt x="18" y="12"/>
                  </a:lnTo>
                  <a:lnTo>
                    <a:pt x="19" y="14"/>
                  </a:lnTo>
                  <a:lnTo>
                    <a:pt x="17" y="16"/>
                  </a:lnTo>
                  <a:lnTo>
                    <a:pt x="19" y="19"/>
                  </a:lnTo>
                  <a:lnTo>
                    <a:pt x="19" y="21"/>
                  </a:lnTo>
                  <a:lnTo>
                    <a:pt x="19" y="23"/>
                  </a:lnTo>
                  <a:lnTo>
                    <a:pt x="19" y="24"/>
                  </a:lnTo>
                  <a:lnTo>
                    <a:pt x="17" y="27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29"/>
                  </a:lnTo>
                  <a:lnTo>
                    <a:pt x="9" y="28"/>
                  </a:lnTo>
                  <a:lnTo>
                    <a:pt x="6" y="27"/>
                  </a:lnTo>
                  <a:lnTo>
                    <a:pt x="3" y="24"/>
                  </a:lnTo>
                  <a:lnTo>
                    <a:pt x="3" y="23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2" y="18"/>
                  </a:lnTo>
                  <a:lnTo>
                    <a:pt x="4" y="18"/>
                  </a:lnTo>
                  <a:lnTo>
                    <a:pt x="4" y="17"/>
                  </a:lnTo>
                  <a:lnTo>
                    <a:pt x="6" y="12"/>
                  </a:lnTo>
                  <a:lnTo>
                    <a:pt x="2" y="10"/>
                  </a:lnTo>
                  <a:lnTo>
                    <a:pt x="1" y="9"/>
                  </a:lnTo>
                  <a:lnTo>
                    <a:pt x="3" y="8"/>
                  </a:lnTo>
                  <a:lnTo>
                    <a:pt x="6" y="9"/>
                  </a:lnTo>
                  <a:lnTo>
                    <a:pt x="9" y="4"/>
                  </a:lnTo>
                  <a:lnTo>
                    <a:pt x="10" y="3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5" y="1"/>
                  </a:lnTo>
                  <a:lnTo>
                    <a:pt x="15" y="3"/>
                  </a:lnTo>
                  <a:lnTo>
                    <a:pt x="15" y="5"/>
                  </a:lnTo>
                  <a:lnTo>
                    <a:pt x="17" y="5"/>
                  </a:lnTo>
                  <a:lnTo>
                    <a:pt x="19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0" name="Freeform 397">
              <a:extLst>
                <a:ext uri="{FF2B5EF4-FFF2-40B4-BE49-F238E27FC236}">
                  <a16:creationId xmlns:a16="http://schemas.microsoft.com/office/drawing/2014/main" id="{958D3E30-44CE-CB3C-D31C-9D6D063C6B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74699" y="10122144"/>
              <a:ext cx="10990" cy="16484"/>
            </a:xfrm>
            <a:custGeom>
              <a:avLst/>
              <a:gdLst>
                <a:gd name="T0" fmla="*/ 6 w 7"/>
                <a:gd name="T1" fmla="*/ 8 h 12"/>
                <a:gd name="T2" fmla="*/ 3 w 7"/>
                <a:gd name="T3" fmla="*/ 11 h 12"/>
                <a:gd name="T4" fmla="*/ 2 w 7"/>
                <a:gd name="T5" fmla="*/ 10 h 12"/>
                <a:gd name="T6" fmla="*/ 1 w 7"/>
                <a:gd name="T7" fmla="*/ 10 h 12"/>
                <a:gd name="T8" fmla="*/ 1 w 7"/>
                <a:gd name="T9" fmla="*/ 8 h 12"/>
                <a:gd name="T10" fmla="*/ 1 w 7"/>
                <a:gd name="T11" fmla="*/ 4 h 12"/>
                <a:gd name="T12" fmla="*/ 0 w 7"/>
                <a:gd name="T13" fmla="*/ 0 h 12"/>
                <a:gd name="T14" fmla="*/ 2 w 7"/>
                <a:gd name="T15" fmla="*/ 1 h 12"/>
                <a:gd name="T16" fmla="*/ 3 w 7"/>
                <a:gd name="T17" fmla="*/ 2 h 12"/>
                <a:gd name="T18" fmla="*/ 3 w 7"/>
                <a:gd name="T19" fmla="*/ 2 h 12"/>
                <a:gd name="T20" fmla="*/ 6 w 7"/>
                <a:gd name="T21" fmla="*/ 6 h 12"/>
                <a:gd name="T22" fmla="*/ 6 w 7"/>
                <a:gd name="T2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2">
                  <a:moveTo>
                    <a:pt x="6" y="8"/>
                  </a:moveTo>
                  <a:lnTo>
                    <a:pt x="3" y="11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1" y="8"/>
                  </a:lnTo>
                  <a:lnTo>
                    <a:pt x="1" y="4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3" y="2"/>
                  </a:lnTo>
                  <a:lnTo>
                    <a:pt x="6" y="6"/>
                  </a:lnTo>
                  <a:lnTo>
                    <a:pt x="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1" name="Freeform 398">
              <a:extLst>
                <a:ext uri="{FF2B5EF4-FFF2-40B4-BE49-F238E27FC236}">
                  <a16:creationId xmlns:a16="http://schemas.microsoft.com/office/drawing/2014/main" id="{914AA900-1F2A-2EED-DF86-86A9319CE8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3392" y="10122144"/>
              <a:ext cx="5497" cy="5493"/>
            </a:xfrm>
            <a:custGeom>
              <a:avLst/>
              <a:gdLst>
                <a:gd name="T0" fmla="*/ 4 w 5"/>
                <a:gd name="T1" fmla="*/ 3 h 5"/>
                <a:gd name="T2" fmla="*/ 3 w 5"/>
                <a:gd name="T3" fmla="*/ 4 h 5"/>
                <a:gd name="T4" fmla="*/ 0 w 5"/>
                <a:gd name="T5" fmla="*/ 4 h 5"/>
                <a:gd name="T6" fmla="*/ 0 w 5"/>
                <a:gd name="T7" fmla="*/ 3 h 5"/>
                <a:gd name="T8" fmla="*/ 2 w 5"/>
                <a:gd name="T9" fmla="*/ 0 h 5"/>
                <a:gd name="T10" fmla="*/ 3 w 5"/>
                <a:gd name="T11" fmla="*/ 0 h 5"/>
                <a:gd name="T12" fmla="*/ 4 w 5"/>
                <a:gd name="T13" fmla="*/ 1 h 5"/>
                <a:gd name="T14" fmla="*/ 4 w 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lnTo>
                    <a:pt x="3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2" name="Freeform 399">
              <a:extLst>
                <a:ext uri="{FF2B5EF4-FFF2-40B4-BE49-F238E27FC236}">
                  <a16:creationId xmlns:a16="http://schemas.microsoft.com/office/drawing/2014/main" id="{DCB25E44-AED5-B3F5-0F2B-DAFAAA35B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91122" y="10127638"/>
              <a:ext cx="5497" cy="27478"/>
            </a:xfrm>
            <a:custGeom>
              <a:avLst/>
              <a:gdLst>
                <a:gd name="T0" fmla="*/ 3 w 5"/>
                <a:gd name="T1" fmla="*/ 16 h 23"/>
                <a:gd name="T2" fmla="*/ 2 w 5"/>
                <a:gd name="T3" fmla="*/ 22 h 23"/>
                <a:gd name="T4" fmla="*/ 2 w 5"/>
                <a:gd name="T5" fmla="*/ 20 h 23"/>
                <a:gd name="T6" fmla="*/ 2 w 5"/>
                <a:gd name="T7" fmla="*/ 15 h 23"/>
                <a:gd name="T8" fmla="*/ 0 w 5"/>
                <a:gd name="T9" fmla="*/ 12 h 23"/>
                <a:gd name="T10" fmla="*/ 1 w 5"/>
                <a:gd name="T11" fmla="*/ 10 h 23"/>
                <a:gd name="T12" fmla="*/ 1 w 5"/>
                <a:gd name="T13" fmla="*/ 3 h 23"/>
                <a:gd name="T14" fmla="*/ 2 w 5"/>
                <a:gd name="T15" fmla="*/ 0 h 23"/>
                <a:gd name="T16" fmla="*/ 4 w 5"/>
                <a:gd name="T17" fmla="*/ 4 h 23"/>
                <a:gd name="T18" fmla="*/ 4 w 5"/>
                <a:gd name="T19" fmla="*/ 6 h 23"/>
                <a:gd name="T20" fmla="*/ 3 w 5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3">
                  <a:moveTo>
                    <a:pt x="3" y="16"/>
                  </a:moveTo>
                  <a:lnTo>
                    <a:pt x="2" y="22"/>
                  </a:lnTo>
                  <a:lnTo>
                    <a:pt x="2" y="20"/>
                  </a:lnTo>
                  <a:lnTo>
                    <a:pt x="2" y="15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1" y="3"/>
                  </a:lnTo>
                  <a:lnTo>
                    <a:pt x="2" y="0"/>
                  </a:lnTo>
                  <a:lnTo>
                    <a:pt x="4" y="4"/>
                  </a:lnTo>
                  <a:lnTo>
                    <a:pt x="4" y="6"/>
                  </a:lnTo>
                  <a:lnTo>
                    <a:pt x="3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3" name="Freeform 400">
              <a:extLst>
                <a:ext uri="{FF2B5EF4-FFF2-40B4-BE49-F238E27FC236}">
                  <a16:creationId xmlns:a16="http://schemas.microsoft.com/office/drawing/2014/main" id="{37FFA610-8AE4-EA97-D92C-345C92212F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3997" y="10133135"/>
              <a:ext cx="5497" cy="5493"/>
            </a:xfrm>
            <a:custGeom>
              <a:avLst/>
              <a:gdLst>
                <a:gd name="T0" fmla="*/ 3 w 4"/>
                <a:gd name="T1" fmla="*/ 3 h 6"/>
                <a:gd name="T2" fmla="*/ 2 w 4"/>
                <a:gd name="T3" fmla="*/ 5 h 6"/>
                <a:gd name="T4" fmla="*/ 1 w 4"/>
                <a:gd name="T5" fmla="*/ 3 h 6"/>
                <a:gd name="T6" fmla="*/ 0 w 4"/>
                <a:gd name="T7" fmla="*/ 2 h 6"/>
                <a:gd name="T8" fmla="*/ 0 w 4"/>
                <a:gd name="T9" fmla="*/ 0 h 6"/>
                <a:gd name="T10" fmla="*/ 2 w 4"/>
                <a:gd name="T11" fmla="*/ 1 h 6"/>
                <a:gd name="T12" fmla="*/ 3 w 4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3"/>
                  </a:moveTo>
                  <a:lnTo>
                    <a:pt x="2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4" name="Freeform 402">
              <a:extLst>
                <a:ext uri="{FF2B5EF4-FFF2-40B4-BE49-F238E27FC236}">
                  <a16:creationId xmlns:a16="http://schemas.microsoft.com/office/drawing/2014/main" id="{1D958C12-A970-F324-32D4-27DA1E2675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35148" y="10144125"/>
              <a:ext cx="21981" cy="32971"/>
            </a:xfrm>
            <a:custGeom>
              <a:avLst/>
              <a:gdLst>
                <a:gd name="T0" fmla="*/ 15 w 16"/>
                <a:gd name="T1" fmla="*/ 9 h 25"/>
                <a:gd name="T2" fmla="*/ 14 w 16"/>
                <a:gd name="T3" fmla="*/ 11 h 25"/>
                <a:gd name="T4" fmla="*/ 14 w 16"/>
                <a:gd name="T5" fmla="*/ 14 h 25"/>
                <a:gd name="T6" fmla="*/ 11 w 16"/>
                <a:gd name="T7" fmla="*/ 16 h 25"/>
                <a:gd name="T8" fmla="*/ 9 w 16"/>
                <a:gd name="T9" fmla="*/ 21 h 25"/>
                <a:gd name="T10" fmla="*/ 8 w 16"/>
                <a:gd name="T11" fmla="*/ 22 h 25"/>
                <a:gd name="T12" fmla="*/ 4 w 16"/>
                <a:gd name="T13" fmla="*/ 24 h 25"/>
                <a:gd name="T14" fmla="*/ 0 w 16"/>
                <a:gd name="T15" fmla="*/ 21 h 25"/>
                <a:gd name="T16" fmla="*/ 0 w 16"/>
                <a:gd name="T17" fmla="*/ 19 h 25"/>
                <a:gd name="T18" fmla="*/ 1 w 16"/>
                <a:gd name="T19" fmla="*/ 10 h 25"/>
                <a:gd name="T20" fmla="*/ 3 w 16"/>
                <a:gd name="T21" fmla="*/ 10 h 25"/>
                <a:gd name="T22" fmla="*/ 3 w 16"/>
                <a:gd name="T23" fmla="*/ 10 h 25"/>
                <a:gd name="T24" fmla="*/ 4 w 16"/>
                <a:gd name="T25" fmla="*/ 10 h 25"/>
                <a:gd name="T26" fmla="*/ 1 w 16"/>
                <a:gd name="T27" fmla="*/ 9 h 25"/>
                <a:gd name="T28" fmla="*/ 1 w 16"/>
                <a:gd name="T29" fmla="*/ 3 h 25"/>
                <a:gd name="T30" fmla="*/ 1 w 16"/>
                <a:gd name="T31" fmla="*/ 1 h 25"/>
                <a:gd name="T32" fmla="*/ 3 w 16"/>
                <a:gd name="T33" fmla="*/ 0 h 25"/>
                <a:gd name="T34" fmla="*/ 5 w 16"/>
                <a:gd name="T35" fmla="*/ 2 h 25"/>
                <a:gd name="T36" fmla="*/ 7 w 16"/>
                <a:gd name="T37" fmla="*/ 5 h 25"/>
                <a:gd name="T38" fmla="*/ 11 w 16"/>
                <a:gd name="T39" fmla="*/ 7 h 25"/>
                <a:gd name="T40" fmla="*/ 15 w 16"/>
                <a:gd name="T41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5">
                  <a:moveTo>
                    <a:pt x="15" y="9"/>
                  </a:moveTo>
                  <a:lnTo>
                    <a:pt x="14" y="11"/>
                  </a:lnTo>
                  <a:lnTo>
                    <a:pt x="14" y="14"/>
                  </a:lnTo>
                  <a:lnTo>
                    <a:pt x="11" y="16"/>
                  </a:lnTo>
                  <a:lnTo>
                    <a:pt x="9" y="21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1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4" y="10"/>
                  </a:lnTo>
                  <a:lnTo>
                    <a:pt x="1" y="9"/>
                  </a:lnTo>
                  <a:lnTo>
                    <a:pt x="1" y="3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2"/>
                  </a:lnTo>
                  <a:lnTo>
                    <a:pt x="7" y="5"/>
                  </a:lnTo>
                  <a:lnTo>
                    <a:pt x="11" y="7"/>
                  </a:lnTo>
                  <a:lnTo>
                    <a:pt x="1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5" name="Freeform 403">
              <a:extLst>
                <a:ext uri="{FF2B5EF4-FFF2-40B4-BE49-F238E27FC236}">
                  <a16:creationId xmlns:a16="http://schemas.microsoft.com/office/drawing/2014/main" id="{86DD10A4-DC3E-5C19-04E2-3DF8E91A7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62622" y="10149618"/>
              <a:ext cx="5497" cy="5497"/>
            </a:xfrm>
            <a:custGeom>
              <a:avLst/>
              <a:gdLst>
                <a:gd name="T0" fmla="*/ 0 w 4"/>
                <a:gd name="T1" fmla="*/ 4 h 5"/>
                <a:gd name="T2" fmla="*/ 0 w 4"/>
                <a:gd name="T3" fmla="*/ 4 h 5"/>
                <a:gd name="T4" fmla="*/ 0 w 4"/>
                <a:gd name="T5" fmla="*/ 2 h 5"/>
                <a:gd name="T6" fmla="*/ 1 w 4"/>
                <a:gd name="T7" fmla="*/ 1 h 5"/>
                <a:gd name="T8" fmla="*/ 1 w 4"/>
                <a:gd name="T9" fmla="*/ 0 h 5"/>
                <a:gd name="T10" fmla="*/ 3 w 4"/>
                <a:gd name="T11" fmla="*/ 0 h 5"/>
                <a:gd name="T12" fmla="*/ 0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6" name="Freeform 404">
              <a:extLst>
                <a:ext uri="{FF2B5EF4-FFF2-40B4-BE49-F238E27FC236}">
                  <a16:creationId xmlns:a16="http://schemas.microsoft.com/office/drawing/2014/main" id="{FC5C3E99-AD58-71D5-11AB-FB4A2536AD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7129" y="10155115"/>
              <a:ext cx="5493" cy="5493"/>
            </a:xfrm>
            <a:custGeom>
              <a:avLst/>
              <a:gdLst>
                <a:gd name="T0" fmla="*/ 2 w 4"/>
                <a:gd name="T1" fmla="*/ 2 h 4"/>
                <a:gd name="T2" fmla="*/ 0 w 4"/>
                <a:gd name="T3" fmla="*/ 3 h 4"/>
                <a:gd name="T4" fmla="*/ 0 w 4"/>
                <a:gd name="T5" fmla="*/ 0 h 4"/>
                <a:gd name="T6" fmla="*/ 1 w 4"/>
                <a:gd name="T7" fmla="*/ 0 h 4"/>
                <a:gd name="T8" fmla="*/ 3 w 4"/>
                <a:gd name="T9" fmla="*/ 1 h 4"/>
                <a:gd name="T10" fmla="*/ 2 w 4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7" name="Freeform 405">
              <a:extLst>
                <a:ext uri="{FF2B5EF4-FFF2-40B4-BE49-F238E27FC236}">
                  <a16:creationId xmlns:a16="http://schemas.microsoft.com/office/drawing/2014/main" id="{EDE7CD32-BF8F-CDBC-4EE8-E3926103C6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86651" y="10155115"/>
              <a:ext cx="5497" cy="5493"/>
            </a:xfrm>
            <a:custGeom>
              <a:avLst/>
              <a:gdLst>
                <a:gd name="T0" fmla="*/ 4 w 6"/>
                <a:gd name="T1" fmla="*/ 4 h 6"/>
                <a:gd name="T2" fmla="*/ 2 w 6"/>
                <a:gd name="T3" fmla="*/ 5 h 6"/>
                <a:gd name="T4" fmla="*/ 1 w 6"/>
                <a:gd name="T5" fmla="*/ 4 h 6"/>
                <a:gd name="T6" fmla="*/ 0 w 6"/>
                <a:gd name="T7" fmla="*/ 4 h 6"/>
                <a:gd name="T8" fmla="*/ 2 w 6"/>
                <a:gd name="T9" fmla="*/ 1 h 6"/>
                <a:gd name="T10" fmla="*/ 3 w 6"/>
                <a:gd name="T11" fmla="*/ 0 h 6"/>
                <a:gd name="T12" fmla="*/ 4 w 6"/>
                <a:gd name="T13" fmla="*/ 0 h 6"/>
                <a:gd name="T14" fmla="*/ 5 w 6"/>
                <a:gd name="T15" fmla="*/ 2 h 6"/>
                <a:gd name="T16" fmla="*/ 4 w 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2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8" name="Freeform 406">
              <a:extLst>
                <a:ext uri="{FF2B5EF4-FFF2-40B4-BE49-F238E27FC236}">
                  <a16:creationId xmlns:a16="http://schemas.microsoft.com/office/drawing/2014/main" id="{F2A148FE-ADD0-8530-E8F1-D2F099A68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7129" y="10160609"/>
              <a:ext cx="5493" cy="5497"/>
            </a:xfrm>
            <a:custGeom>
              <a:avLst/>
              <a:gdLst>
                <a:gd name="T0" fmla="*/ 1 w 4"/>
                <a:gd name="T1" fmla="*/ 4 h 5"/>
                <a:gd name="T2" fmla="*/ 0 w 4"/>
                <a:gd name="T3" fmla="*/ 4 h 5"/>
                <a:gd name="T4" fmla="*/ 0 w 4"/>
                <a:gd name="T5" fmla="*/ 3 h 5"/>
                <a:gd name="T6" fmla="*/ 0 w 4"/>
                <a:gd name="T7" fmla="*/ 2 h 5"/>
                <a:gd name="T8" fmla="*/ 0 w 4"/>
                <a:gd name="T9" fmla="*/ 1 h 5"/>
                <a:gd name="T10" fmla="*/ 2 w 4"/>
                <a:gd name="T11" fmla="*/ 0 h 5"/>
                <a:gd name="T12" fmla="*/ 3 w 4"/>
                <a:gd name="T13" fmla="*/ 0 h 5"/>
                <a:gd name="T14" fmla="*/ 3 w 4"/>
                <a:gd name="T15" fmla="*/ 1 h 5"/>
                <a:gd name="T16" fmla="*/ 1 w 4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1" y="4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49" name="Freeform 407">
              <a:extLst>
                <a:ext uri="{FF2B5EF4-FFF2-40B4-BE49-F238E27FC236}">
                  <a16:creationId xmlns:a16="http://schemas.microsoft.com/office/drawing/2014/main" id="{FAF7B63D-6A89-03EE-CDCE-C22BE885A5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7802" y="10166106"/>
              <a:ext cx="10990" cy="5493"/>
            </a:xfrm>
            <a:custGeom>
              <a:avLst/>
              <a:gdLst>
                <a:gd name="T0" fmla="*/ 4 w 11"/>
                <a:gd name="T1" fmla="*/ 5 h 6"/>
                <a:gd name="T2" fmla="*/ 2 w 11"/>
                <a:gd name="T3" fmla="*/ 5 h 6"/>
                <a:gd name="T4" fmla="*/ 0 w 11"/>
                <a:gd name="T5" fmla="*/ 4 h 6"/>
                <a:gd name="T6" fmla="*/ 0 w 11"/>
                <a:gd name="T7" fmla="*/ 3 h 6"/>
                <a:gd name="T8" fmla="*/ 0 w 11"/>
                <a:gd name="T9" fmla="*/ 1 h 6"/>
                <a:gd name="T10" fmla="*/ 4 w 11"/>
                <a:gd name="T11" fmla="*/ 0 h 6"/>
                <a:gd name="T12" fmla="*/ 6 w 11"/>
                <a:gd name="T13" fmla="*/ 1 h 6"/>
                <a:gd name="T14" fmla="*/ 8 w 11"/>
                <a:gd name="T15" fmla="*/ 1 h 6"/>
                <a:gd name="T16" fmla="*/ 9 w 11"/>
                <a:gd name="T17" fmla="*/ 3 h 6"/>
                <a:gd name="T18" fmla="*/ 10 w 11"/>
                <a:gd name="T19" fmla="*/ 4 h 6"/>
                <a:gd name="T20" fmla="*/ 6 w 11"/>
                <a:gd name="T21" fmla="*/ 4 h 6"/>
                <a:gd name="T22" fmla="*/ 4 w 11"/>
                <a:gd name="T2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6">
                  <a:moveTo>
                    <a:pt x="4" y="5"/>
                  </a:moveTo>
                  <a:lnTo>
                    <a:pt x="2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4" y="0"/>
                  </a:lnTo>
                  <a:lnTo>
                    <a:pt x="6" y="1"/>
                  </a:lnTo>
                  <a:lnTo>
                    <a:pt x="8" y="1"/>
                  </a:lnTo>
                  <a:lnTo>
                    <a:pt x="9" y="3"/>
                  </a:lnTo>
                  <a:lnTo>
                    <a:pt x="10" y="4"/>
                  </a:lnTo>
                  <a:lnTo>
                    <a:pt x="6" y="4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0" name="Freeform 408">
              <a:extLst>
                <a:ext uri="{FF2B5EF4-FFF2-40B4-BE49-F238E27FC236}">
                  <a16:creationId xmlns:a16="http://schemas.microsoft.com/office/drawing/2014/main" id="{16A1F855-E828-1022-46BC-EE6C8E56DF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88889" y="10171599"/>
              <a:ext cx="54952" cy="16487"/>
            </a:xfrm>
            <a:custGeom>
              <a:avLst/>
              <a:gdLst>
                <a:gd name="T0" fmla="*/ 36 w 44"/>
                <a:gd name="T1" fmla="*/ 8 h 13"/>
                <a:gd name="T2" fmla="*/ 35 w 44"/>
                <a:gd name="T3" fmla="*/ 8 h 13"/>
                <a:gd name="T4" fmla="*/ 30 w 44"/>
                <a:gd name="T5" fmla="*/ 8 h 13"/>
                <a:gd name="T6" fmla="*/ 26 w 44"/>
                <a:gd name="T7" fmla="*/ 11 h 13"/>
                <a:gd name="T8" fmla="*/ 24 w 44"/>
                <a:gd name="T9" fmla="*/ 11 h 13"/>
                <a:gd name="T10" fmla="*/ 15 w 44"/>
                <a:gd name="T11" fmla="*/ 11 h 13"/>
                <a:gd name="T12" fmla="*/ 14 w 44"/>
                <a:gd name="T13" fmla="*/ 11 h 13"/>
                <a:gd name="T14" fmla="*/ 14 w 44"/>
                <a:gd name="T15" fmla="*/ 11 h 13"/>
                <a:gd name="T16" fmla="*/ 13 w 44"/>
                <a:gd name="T17" fmla="*/ 12 h 13"/>
                <a:gd name="T18" fmla="*/ 10 w 44"/>
                <a:gd name="T19" fmla="*/ 11 h 13"/>
                <a:gd name="T20" fmla="*/ 1 w 44"/>
                <a:gd name="T21" fmla="*/ 9 h 13"/>
                <a:gd name="T22" fmla="*/ 0 w 44"/>
                <a:gd name="T23" fmla="*/ 7 h 13"/>
                <a:gd name="T24" fmla="*/ 1 w 44"/>
                <a:gd name="T25" fmla="*/ 5 h 13"/>
                <a:gd name="T26" fmla="*/ 4 w 44"/>
                <a:gd name="T27" fmla="*/ 2 h 13"/>
                <a:gd name="T28" fmla="*/ 11 w 44"/>
                <a:gd name="T29" fmla="*/ 1 h 13"/>
                <a:gd name="T30" fmla="*/ 40 w 44"/>
                <a:gd name="T31" fmla="*/ 0 h 13"/>
                <a:gd name="T32" fmla="*/ 43 w 44"/>
                <a:gd name="T33" fmla="*/ 4 h 13"/>
                <a:gd name="T34" fmla="*/ 43 w 44"/>
                <a:gd name="T35" fmla="*/ 4 h 13"/>
                <a:gd name="T36" fmla="*/ 37 w 44"/>
                <a:gd name="T37" fmla="*/ 6 h 13"/>
                <a:gd name="T38" fmla="*/ 36 w 44"/>
                <a:gd name="T3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13">
                  <a:moveTo>
                    <a:pt x="36" y="8"/>
                  </a:moveTo>
                  <a:lnTo>
                    <a:pt x="35" y="8"/>
                  </a:lnTo>
                  <a:lnTo>
                    <a:pt x="30" y="8"/>
                  </a:lnTo>
                  <a:lnTo>
                    <a:pt x="26" y="11"/>
                  </a:lnTo>
                  <a:lnTo>
                    <a:pt x="24" y="11"/>
                  </a:lnTo>
                  <a:lnTo>
                    <a:pt x="15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3" y="12"/>
                  </a:lnTo>
                  <a:lnTo>
                    <a:pt x="10" y="11"/>
                  </a:lnTo>
                  <a:lnTo>
                    <a:pt x="1" y="9"/>
                  </a:lnTo>
                  <a:lnTo>
                    <a:pt x="0" y="7"/>
                  </a:lnTo>
                  <a:lnTo>
                    <a:pt x="1" y="5"/>
                  </a:lnTo>
                  <a:lnTo>
                    <a:pt x="4" y="2"/>
                  </a:lnTo>
                  <a:lnTo>
                    <a:pt x="11" y="1"/>
                  </a:lnTo>
                  <a:lnTo>
                    <a:pt x="40" y="0"/>
                  </a:lnTo>
                  <a:lnTo>
                    <a:pt x="43" y="4"/>
                  </a:lnTo>
                  <a:lnTo>
                    <a:pt x="43" y="4"/>
                  </a:lnTo>
                  <a:lnTo>
                    <a:pt x="37" y="6"/>
                  </a:lnTo>
                  <a:lnTo>
                    <a:pt x="3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1" name="Freeform 409">
              <a:extLst>
                <a:ext uri="{FF2B5EF4-FFF2-40B4-BE49-F238E27FC236}">
                  <a16:creationId xmlns:a16="http://schemas.microsoft.com/office/drawing/2014/main" id="{093E8A61-062A-CAB2-F045-A78A376B1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2113" y="10177096"/>
              <a:ext cx="5497" cy="5493"/>
            </a:xfrm>
            <a:custGeom>
              <a:avLst/>
              <a:gdLst>
                <a:gd name="T0" fmla="*/ 4 w 5"/>
                <a:gd name="T1" fmla="*/ 3 h 4"/>
                <a:gd name="T2" fmla="*/ 1 w 5"/>
                <a:gd name="T3" fmla="*/ 3 h 4"/>
                <a:gd name="T4" fmla="*/ 0 w 5"/>
                <a:gd name="T5" fmla="*/ 3 h 4"/>
                <a:gd name="T6" fmla="*/ 0 w 5"/>
                <a:gd name="T7" fmla="*/ 0 h 4"/>
                <a:gd name="T8" fmla="*/ 4 w 5"/>
                <a:gd name="T9" fmla="*/ 2 h 4"/>
                <a:gd name="T10" fmla="*/ 4 w 5"/>
                <a:gd name="T11" fmla="*/ 2 h 4"/>
                <a:gd name="T12" fmla="*/ 4 w 5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2" name="Freeform 410">
              <a:extLst>
                <a:ext uri="{FF2B5EF4-FFF2-40B4-BE49-F238E27FC236}">
                  <a16:creationId xmlns:a16="http://schemas.microsoft.com/office/drawing/2014/main" id="{57D30F6D-5C98-039A-2632-8BE474A0B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15341" y="10177096"/>
              <a:ext cx="5493" cy="5493"/>
            </a:xfrm>
            <a:custGeom>
              <a:avLst/>
              <a:gdLst>
                <a:gd name="T0" fmla="*/ 5 w 6"/>
                <a:gd name="T1" fmla="*/ 3 h 5"/>
                <a:gd name="T2" fmla="*/ 4 w 6"/>
                <a:gd name="T3" fmla="*/ 4 h 5"/>
                <a:gd name="T4" fmla="*/ 1 w 6"/>
                <a:gd name="T5" fmla="*/ 3 h 5"/>
                <a:gd name="T6" fmla="*/ 0 w 6"/>
                <a:gd name="T7" fmla="*/ 2 h 5"/>
                <a:gd name="T8" fmla="*/ 2 w 6"/>
                <a:gd name="T9" fmla="*/ 0 h 5"/>
                <a:gd name="T10" fmla="*/ 4 w 6"/>
                <a:gd name="T11" fmla="*/ 0 h 5"/>
                <a:gd name="T12" fmla="*/ 5 w 6"/>
                <a:gd name="T13" fmla="*/ 1 h 5"/>
                <a:gd name="T14" fmla="*/ 5 w 6"/>
                <a:gd name="T15" fmla="*/ 1 h 5"/>
                <a:gd name="T16" fmla="*/ 5 w 6"/>
                <a:gd name="T17" fmla="*/ 2 h 5"/>
                <a:gd name="T18" fmla="*/ 5 w 6"/>
                <a:gd name="T1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5" y="3"/>
                  </a:moveTo>
                  <a:lnTo>
                    <a:pt x="4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3" name="Freeform 411">
              <a:extLst>
                <a:ext uri="{FF2B5EF4-FFF2-40B4-BE49-F238E27FC236}">
                  <a16:creationId xmlns:a16="http://schemas.microsoft.com/office/drawing/2014/main" id="{C715E312-C85A-4F2D-AEE1-DA1197C0E1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49334" y="10177096"/>
              <a:ext cx="5497" cy="5493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1 w 5"/>
                <a:gd name="T5" fmla="*/ 3 h 4"/>
                <a:gd name="T6" fmla="*/ 0 w 5"/>
                <a:gd name="T7" fmla="*/ 1 h 4"/>
                <a:gd name="T8" fmla="*/ 1 w 5"/>
                <a:gd name="T9" fmla="*/ 0 h 4"/>
                <a:gd name="T10" fmla="*/ 2 w 5"/>
                <a:gd name="T11" fmla="*/ 0 h 4"/>
                <a:gd name="T12" fmla="*/ 3 w 5"/>
                <a:gd name="T13" fmla="*/ 0 h 4"/>
                <a:gd name="T14" fmla="*/ 4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lnTo>
                    <a:pt x="3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4" name="Freeform 412">
              <a:extLst>
                <a:ext uri="{FF2B5EF4-FFF2-40B4-BE49-F238E27FC236}">
                  <a16:creationId xmlns:a16="http://schemas.microsoft.com/office/drawing/2014/main" id="{AC9B572D-F7E3-9A4D-23CE-F00046913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41728" y="10177096"/>
              <a:ext cx="10990" cy="5493"/>
            </a:xfrm>
            <a:custGeom>
              <a:avLst/>
              <a:gdLst>
                <a:gd name="T0" fmla="*/ 7 w 8"/>
                <a:gd name="T1" fmla="*/ 3 h 6"/>
                <a:gd name="T2" fmla="*/ 7 w 8"/>
                <a:gd name="T3" fmla="*/ 5 h 6"/>
                <a:gd name="T4" fmla="*/ 6 w 8"/>
                <a:gd name="T5" fmla="*/ 4 h 6"/>
                <a:gd name="T6" fmla="*/ 4 w 8"/>
                <a:gd name="T7" fmla="*/ 2 h 6"/>
                <a:gd name="T8" fmla="*/ 2 w 8"/>
                <a:gd name="T9" fmla="*/ 2 h 6"/>
                <a:gd name="T10" fmla="*/ 1 w 8"/>
                <a:gd name="T11" fmla="*/ 1 h 6"/>
                <a:gd name="T12" fmla="*/ 0 w 8"/>
                <a:gd name="T13" fmla="*/ 0 h 6"/>
                <a:gd name="T14" fmla="*/ 6 w 8"/>
                <a:gd name="T15" fmla="*/ 0 h 6"/>
                <a:gd name="T16" fmla="*/ 7 w 8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6">
                  <a:moveTo>
                    <a:pt x="7" y="3"/>
                  </a:moveTo>
                  <a:lnTo>
                    <a:pt x="7" y="5"/>
                  </a:lnTo>
                  <a:lnTo>
                    <a:pt x="6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6" y="0"/>
                  </a:lnTo>
                  <a:lnTo>
                    <a:pt x="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5" name="Freeform 413">
              <a:extLst>
                <a:ext uri="{FF2B5EF4-FFF2-40B4-BE49-F238E27FC236}">
                  <a16:creationId xmlns:a16="http://schemas.microsoft.com/office/drawing/2014/main" id="{32DA2B0D-055B-24D1-1A8A-A62843A85E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4254" y="10177096"/>
              <a:ext cx="27474" cy="38465"/>
            </a:xfrm>
            <a:custGeom>
              <a:avLst/>
              <a:gdLst>
                <a:gd name="T0" fmla="*/ 7 w 21"/>
                <a:gd name="T1" fmla="*/ 29 h 30"/>
                <a:gd name="T2" fmla="*/ 7 w 21"/>
                <a:gd name="T3" fmla="*/ 29 h 30"/>
                <a:gd name="T4" fmla="*/ 3 w 21"/>
                <a:gd name="T5" fmla="*/ 29 h 30"/>
                <a:gd name="T6" fmla="*/ 0 w 21"/>
                <a:gd name="T7" fmla="*/ 29 h 30"/>
                <a:gd name="T8" fmla="*/ 1 w 21"/>
                <a:gd name="T9" fmla="*/ 26 h 30"/>
                <a:gd name="T10" fmla="*/ 0 w 21"/>
                <a:gd name="T11" fmla="*/ 24 h 30"/>
                <a:gd name="T12" fmla="*/ 2 w 21"/>
                <a:gd name="T13" fmla="*/ 22 h 30"/>
                <a:gd name="T14" fmla="*/ 2 w 21"/>
                <a:gd name="T15" fmla="*/ 19 h 30"/>
                <a:gd name="T16" fmla="*/ 3 w 21"/>
                <a:gd name="T17" fmla="*/ 18 h 30"/>
                <a:gd name="T18" fmla="*/ 3 w 21"/>
                <a:gd name="T19" fmla="*/ 16 h 30"/>
                <a:gd name="T20" fmla="*/ 5 w 21"/>
                <a:gd name="T21" fmla="*/ 11 h 30"/>
                <a:gd name="T22" fmla="*/ 7 w 21"/>
                <a:gd name="T23" fmla="*/ 11 h 30"/>
                <a:gd name="T24" fmla="*/ 8 w 21"/>
                <a:gd name="T25" fmla="*/ 10 h 30"/>
                <a:gd name="T26" fmla="*/ 10 w 21"/>
                <a:gd name="T27" fmla="*/ 8 h 30"/>
                <a:gd name="T28" fmla="*/ 11 w 21"/>
                <a:gd name="T29" fmla="*/ 7 h 30"/>
                <a:gd name="T30" fmla="*/ 13 w 21"/>
                <a:gd name="T31" fmla="*/ 5 h 30"/>
                <a:gd name="T32" fmla="*/ 14 w 21"/>
                <a:gd name="T33" fmla="*/ 3 h 30"/>
                <a:gd name="T34" fmla="*/ 14 w 21"/>
                <a:gd name="T35" fmla="*/ 2 h 30"/>
                <a:gd name="T36" fmla="*/ 15 w 21"/>
                <a:gd name="T37" fmla="*/ 1 h 30"/>
                <a:gd name="T38" fmla="*/ 18 w 21"/>
                <a:gd name="T39" fmla="*/ 0 h 30"/>
                <a:gd name="T40" fmla="*/ 19 w 21"/>
                <a:gd name="T41" fmla="*/ 1 h 30"/>
                <a:gd name="T42" fmla="*/ 20 w 21"/>
                <a:gd name="T43" fmla="*/ 3 h 30"/>
                <a:gd name="T44" fmla="*/ 18 w 21"/>
                <a:gd name="T45" fmla="*/ 5 h 30"/>
                <a:gd name="T46" fmla="*/ 19 w 21"/>
                <a:gd name="T47" fmla="*/ 11 h 30"/>
                <a:gd name="T48" fmla="*/ 17 w 21"/>
                <a:gd name="T49" fmla="*/ 17 h 30"/>
                <a:gd name="T50" fmla="*/ 16 w 21"/>
                <a:gd name="T51" fmla="*/ 19 h 30"/>
                <a:gd name="T52" fmla="*/ 13 w 21"/>
                <a:gd name="T53" fmla="*/ 20 h 30"/>
                <a:gd name="T54" fmla="*/ 12 w 21"/>
                <a:gd name="T55" fmla="*/ 21 h 30"/>
                <a:gd name="T56" fmla="*/ 9 w 21"/>
                <a:gd name="T57" fmla="*/ 24 h 30"/>
                <a:gd name="T58" fmla="*/ 8 w 21"/>
                <a:gd name="T59" fmla="*/ 27 h 30"/>
                <a:gd name="T60" fmla="*/ 8 w 21"/>
                <a:gd name="T61" fmla="*/ 28 h 30"/>
                <a:gd name="T62" fmla="*/ 7 w 21"/>
                <a:gd name="T6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" h="30">
                  <a:moveTo>
                    <a:pt x="7" y="29"/>
                  </a:moveTo>
                  <a:lnTo>
                    <a:pt x="7" y="29"/>
                  </a:lnTo>
                  <a:lnTo>
                    <a:pt x="3" y="29"/>
                  </a:lnTo>
                  <a:lnTo>
                    <a:pt x="0" y="29"/>
                  </a:lnTo>
                  <a:lnTo>
                    <a:pt x="1" y="26"/>
                  </a:lnTo>
                  <a:lnTo>
                    <a:pt x="0" y="24"/>
                  </a:lnTo>
                  <a:lnTo>
                    <a:pt x="2" y="22"/>
                  </a:lnTo>
                  <a:lnTo>
                    <a:pt x="2" y="19"/>
                  </a:lnTo>
                  <a:lnTo>
                    <a:pt x="3" y="18"/>
                  </a:lnTo>
                  <a:lnTo>
                    <a:pt x="3" y="16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1" y="7"/>
                  </a:lnTo>
                  <a:lnTo>
                    <a:pt x="13" y="5"/>
                  </a:lnTo>
                  <a:lnTo>
                    <a:pt x="14" y="3"/>
                  </a:lnTo>
                  <a:lnTo>
                    <a:pt x="14" y="2"/>
                  </a:lnTo>
                  <a:lnTo>
                    <a:pt x="15" y="1"/>
                  </a:lnTo>
                  <a:lnTo>
                    <a:pt x="18" y="0"/>
                  </a:lnTo>
                  <a:lnTo>
                    <a:pt x="19" y="1"/>
                  </a:lnTo>
                  <a:lnTo>
                    <a:pt x="20" y="3"/>
                  </a:lnTo>
                  <a:lnTo>
                    <a:pt x="18" y="5"/>
                  </a:lnTo>
                  <a:lnTo>
                    <a:pt x="19" y="11"/>
                  </a:lnTo>
                  <a:lnTo>
                    <a:pt x="17" y="17"/>
                  </a:lnTo>
                  <a:lnTo>
                    <a:pt x="16" y="19"/>
                  </a:lnTo>
                  <a:lnTo>
                    <a:pt x="13" y="20"/>
                  </a:lnTo>
                  <a:lnTo>
                    <a:pt x="12" y="21"/>
                  </a:lnTo>
                  <a:lnTo>
                    <a:pt x="9" y="24"/>
                  </a:lnTo>
                  <a:lnTo>
                    <a:pt x="8" y="27"/>
                  </a:lnTo>
                  <a:lnTo>
                    <a:pt x="8" y="28"/>
                  </a:lnTo>
                  <a:lnTo>
                    <a:pt x="7" y="2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6" name="Freeform 415">
              <a:extLst>
                <a:ext uri="{FF2B5EF4-FFF2-40B4-BE49-F238E27FC236}">
                  <a16:creationId xmlns:a16="http://schemas.microsoft.com/office/drawing/2014/main" id="{3DF110D0-0DB6-06B6-9BAC-322E3CFB4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5882" y="10193580"/>
              <a:ext cx="5497" cy="5497"/>
            </a:xfrm>
            <a:custGeom>
              <a:avLst/>
              <a:gdLst>
                <a:gd name="T0" fmla="*/ 2 w 5"/>
                <a:gd name="T1" fmla="*/ 3 h 6"/>
                <a:gd name="T2" fmla="*/ 0 w 5"/>
                <a:gd name="T3" fmla="*/ 5 h 6"/>
                <a:gd name="T4" fmla="*/ 1 w 5"/>
                <a:gd name="T5" fmla="*/ 2 h 6"/>
                <a:gd name="T6" fmla="*/ 1 w 5"/>
                <a:gd name="T7" fmla="*/ 0 h 6"/>
                <a:gd name="T8" fmla="*/ 4 w 5"/>
                <a:gd name="T9" fmla="*/ 1 h 6"/>
                <a:gd name="T10" fmla="*/ 4 w 5"/>
                <a:gd name="T11" fmla="*/ 2 h 6"/>
                <a:gd name="T12" fmla="*/ 3 w 5"/>
                <a:gd name="T13" fmla="*/ 3 h 6"/>
                <a:gd name="T14" fmla="*/ 2 w 5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2" y="3"/>
                  </a:moveTo>
                  <a:lnTo>
                    <a:pt x="0" y="5"/>
                  </a:lnTo>
                  <a:lnTo>
                    <a:pt x="1" y="2"/>
                  </a:lnTo>
                  <a:lnTo>
                    <a:pt x="1" y="0"/>
                  </a:lnTo>
                  <a:lnTo>
                    <a:pt x="4" y="1"/>
                  </a:lnTo>
                  <a:lnTo>
                    <a:pt x="4" y="2"/>
                  </a:lnTo>
                  <a:lnTo>
                    <a:pt x="3" y="3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7" name="Freeform 416">
              <a:extLst>
                <a:ext uri="{FF2B5EF4-FFF2-40B4-BE49-F238E27FC236}">
                  <a16:creationId xmlns:a16="http://schemas.microsoft.com/office/drawing/2014/main" id="{59C54494-4A21-EF41-FE52-298C75985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05437" y="10199077"/>
              <a:ext cx="43962" cy="16484"/>
            </a:xfrm>
            <a:custGeom>
              <a:avLst/>
              <a:gdLst>
                <a:gd name="T0" fmla="*/ 32 w 34"/>
                <a:gd name="T1" fmla="*/ 3 h 14"/>
                <a:gd name="T2" fmla="*/ 33 w 34"/>
                <a:gd name="T3" fmla="*/ 5 h 14"/>
                <a:gd name="T4" fmla="*/ 32 w 34"/>
                <a:gd name="T5" fmla="*/ 5 h 14"/>
                <a:gd name="T6" fmla="*/ 29 w 34"/>
                <a:gd name="T7" fmla="*/ 6 h 14"/>
                <a:gd name="T8" fmla="*/ 25 w 34"/>
                <a:gd name="T9" fmla="*/ 7 h 14"/>
                <a:gd name="T10" fmla="*/ 23 w 34"/>
                <a:gd name="T11" fmla="*/ 9 h 14"/>
                <a:gd name="T12" fmla="*/ 22 w 34"/>
                <a:gd name="T13" fmla="*/ 12 h 14"/>
                <a:gd name="T14" fmla="*/ 16 w 34"/>
                <a:gd name="T15" fmla="*/ 11 h 14"/>
                <a:gd name="T16" fmla="*/ 12 w 34"/>
                <a:gd name="T17" fmla="*/ 11 h 14"/>
                <a:gd name="T18" fmla="*/ 10 w 34"/>
                <a:gd name="T19" fmla="*/ 10 h 14"/>
                <a:gd name="T20" fmla="*/ 8 w 34"/>
                <a:gd name="T21" fmla="*/ 10 h 14"/>
                <a:gd name="T22" fmla="*/ 5 w 34"/>
                <a:gd name="T23" fmla="*/ 11 h 14"/>
                <a:gd name="T24" fmla="*/ 1 w 34"/>
                <a:gd name="T25" fmla="*/ 13 h 14"/>
                <a:gd name="T26" fmla="*/ 0 w 34"/>
                <a:gd name="T27" fmla="*/ 13 h 14"/>
                <a:gd name="T28" fmla="*/ 0 w 34"/>
                <a:gd name="T29" fmla="*/ 10 h 14"/>
                <a:gd name="T30" fmla="*/ 2 w 34"/>
                <a:gd name="T31" fmla="*/ 8 h 14"/>
                <a:gd name="T32" fmla="*/ 6 w 34"/>
                <a:gd name="T33" fmla="*/ 3 h 14"/>
                <a:gd name="T34" fmla="*/ 10 w 34"/>
                <a:gd name="T35" fmla="*/ 4 h 14"/>
                <a:gd name="T36" fmla="*/ 13 w 34"/>
                <a:gd name="T37" fmla="*/ 5 h 14"/>
                <a:gd name="T38" fmla="*/ 18 w 34"/>
                <a:gd name="T39" fmla="*/ 3 h 14"/>
                <a:gd name="T40" fmla="*/ 21 w 34"/>
                <a:gd name="T41" fmla="*/ 1 h 14"/>
                <a:gd name="T42" fmla="*/ 26 w 34"/>
                <a:gd name="T43" fmla="*/ 0 h 14"/>
                <a:gd name="T44" fmla="*/ 30 w 34"/>
                <a:gd name="T45" fmla="*/ 3 h 14"/>
                <a:gd name="T46" fmla="*/ 32 w 34"/>
                <a:gd name="T4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14">
                  <a:moveTo>
                    <a:pt x="32" y="3"/>
                  </a:moveTo>
                  <a:lnTo>
                    <a:pt x="33" y="5"/>
                  </a:lnTo>
                  <a:lnTo>
                    <a:pt x="32" y="5"/>
                  </a:lnTo>
                  <a:lnTo>
                    <a:pt x="29" y="6"/>
                  </a:lnTo>
                  <a:lnTo>
                    <a:pt x="25" y="7"/>
                  </a:lnTo>
                  <a:lnTo>
                    <a:pt x="23" y="9"/>
                  </a:lnTo>
                  <a:lnTo>
                    <a:pt x="22" y="12"/>
                  </a:lnTo>
                  <a:lnTo>
                    <a:pt x="16" y="11"/>
                  </a:lnTo>
                  <a:lnTo>
                    <a:pt x="12" y="11"/>
                  </a:lnTo>
                  <a:lnTo>
                    <a:pt x="10" y="10"/>
                  </a:lnTo>
                  <a:lnTo>
                    <a:pt x="8" y="10"/>
                  </a:lnTo>
                  <a:lnTo>
                    <a:pt x="5" y="11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2" y="8"/>
                  </a:lnTo>
                  <a:lnTo>
                    <a:pt x="6" y="3"/>
                  </a:lnTo>
                  <a:lnTo>
                    <a:pt x="10" y="4"/>
                  </a:lnTo>
                  <a:lnTo>
                    <a:pt x="13" y="5"/>
                  </a:lnTo>
                  <a:lnTo>
                    <a:pt x="18" y="3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8" name="Freeform 417">
              <a:extLst>
                <a:ext uri="{FF2B5EF4-FFF2-40B4-BE49-F238E27FC236}">
                  <a16:creationId xmlns:a16="http://schemas.microsoft.com/office/drawing/2014/main" id="{3A9240C1-525B-1825-4F50-9E683D21BF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3805" y="10204570"/>
              <a:ext cx="10990" cy="10990"/>
            </a:xfrm>
            <a:custGeom>
              <a:avLst/>
              <a:gdLst>
                <a:gd name="T0" fmla="*/ 8 w 9"/>
                <a:gd name="T1" fmla="*/ 5 h 10"/>
                <a:gd name="T2" fmla="*/ 6 w 9"/>
                <a:gd name="T3" fmla="*/ 9 h 10"/>
                <a:gd name="T4" fmla="*/ 4 w 9"/>
                <a:gd name="T5" fmla="*/ 8 h 10"/>
                <a:gd name="T6" fmla="*/ 0 w 9"/>
                <a:gd name="T7" fmla="*/ 4 h 10"/>
                <a:gd name="T8" fmla="*/ 1 w 9"/>
                <a:gd name="T9" fmla="*/ 1 h 10"/>
                <a:gd name="T10" fmla="*/ 1 w 9"/>
                <a:gd name="T11" fmla="*/ 0 h 10"/>
                <a:gd name="T12" fmla="*/ 3 w 9"/>
                <a:gd name="T13" fmla="*/ 0 h 10"/>
                <a:gd name="T14" fmla="*/ 7 w 9"/>
                <a:gd name="T15" fmla="*/ 1 h 10"/>
                <a:gd name="T16" fmla="*/ 8 w 9"/>
                <a:gd name="T17" fmla="*/ 3 h 10"/>
                <a:gd name="T18" fmla="*/ 8 w 9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0">
                  <a:moveTo>
                    <a:pt x="8" y="5"/>
                  </a:moveTo>
                  <a:lnTo>
                    <a:pt x="6" y="9"/>
                  </a:lnTo>
                  <a:lnTo>
                    <a:pt x="4" y="8"/>
                  </a:lnTo>
                  <a:lnTo>
                    <a:pt x="0" y="4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7" y="1"/>
                  </a:lnTo>
                  <a:lnTo>
                    <a:pt x="8" y="3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59" name="Freeform 418">
              <a:extLst>
                <a:ext uri="{FF2B5EF4-FFF2-40B4-BE49-F238E27FC236}">
                  <a16:creationId xmlns:a16="http://schemas.microsoft.com/office/drawing/2014/main" id="{11A9E3C9-B4E8-3F0E-D24A-ABD13E59E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54831" y="10215561"/>
              <a:ext cx="49455" cy="32971"/>
            </a:xfrm>
            <a:custGeom>
              <a:avLst/>
              <a:gdLst>
                <a:gd name="T0" fmla="*/ 31 w 40"/>
                <a:gd name="T1" fmla="*/ 2 h 26"/>
                <a:gd name="T2" fmla="*/ 34 w 40"/>
                <a:gd name="T3" fmla="*/ 4 h 26"/>
                <a:gd name="T4" fmla="*/ 38 w 40"/>
                <a:gd name="T5" fmla="*/ 9 h 26"/>
                <a:gd name="T6" fmla="*/ 39 w 40"/>
                <a:gd name="T7" fmla="*/ 11 h 26"/>
                <a:gd name="T8" fmla="*/ 38 w 40"/>
                <a:gd name="T9" fmla="*/ 12 h 26"/>
                <a:gd name="T10" fmla="*/ 35 w 40"/>
                <a:gd name="T11" fmla="*/ 14 h 26"/>
                <a:gd name="T12" fmla="*/ 27 w 40"/>
                <a:gd name="T13" fmla="*/ 17 h 26"/>
                <a:gd name="T14" fmla="*/ 26 w 40"/>
                <a:gd name="T15" fmla="*/ 19 h 26"/>
                <a:gd name="T16" fmla="*/ 24 w 40"/>
                <a:gd name="T17" fmla="*/ 22 h 26"/>
                <a:gd name="T18" fmla="*/ 24 w 40"/>
                <a:gd name="T19" fmla="*/ 23 h 26"/>
                <a:gd name="T20" fmla="*/ 24 w 40"/>
                <a:gd name="T21" fmla="*/ 24 h 26"/>
                <a:gd name="T22" fmla="*/ 23 w 40"/>
                <a:gd name="T23" fmla="*/ 24 h 26"/>
                <a:gd name="T24" fmla="*/ 21 w 40"/>
                <a:gd name="T25" fmla="*/ 25 h 26"/>
                <a:gd name="T26" fmla="*/ 19 w 40"/>
                <a:gd name="T27" fmla="*/ 24 h 26"/>
                <a:gd name="T28" fmla="*/ 21 w 40"/>
                <a:gd name="T29" fmla="*/ 22 h 26"/>
                <a:gd name="T30" fmla="*/ 21 w 40"/>
                <a:gd name="T31" fmla="*/ 20 h 26"/>
                <a:gd name="T32" fmla="*/ 20 w 40"/>
                <a:gd name="T33" fmla="*/ 18 h 26"/>
                <a:gd name="T34" fmla="*/ 18 w 40"/>
                <a:gd name="T35" fmla="*/ 16 h 26"/>
                <a:gd name="T36" fmla="*/ 15 w 40"/>
                <a:gd name="T37" fmla="*/ 13 h 26"/>
                <a:gd name="T38" fmla="*/ 11 w 40"/>
                <a:gd name="T39" fmla="*/ 12 h 26"/>
                <a:gd name="T40" fmla="*/ 8 w 40"/>
                <a:gd name="T41" fmla="*/ 11 h 26"/>
                <a:gd name="T42" fmla="*/ 4 w 40"/>
                <a:gd name="T43" fmla="*/ 10 h 26"/>
                <a:gd name="T44" fmla="*/ 3 w 40"/>
                <a:gd name="T45" fmla="*/ 8 h 26"/>
                <a:gd name="T46" fmla="*/ 0 w 40"/>
                <a:gd name="T47" fmla="*/ 6 h 26"/>
                <a:gd name="T48" fmla="*/ 0 w 40"/>
                <a:gd name="T49" fmla="*/ 4 h 26"/>
                <a:gd name="T50" fmla="*/ 0 w 40"/>
                <a:gd name="T51" fmla="*/ 3 h 26"/>
                <a:gd name="T52" fmla="*/ 0 w 40"/>
                <a:gd name="T53" fmla="*/ 1 h 26"/>
                <a:gd name="T54" fmla="*/ 1 w 40"/>
                <a:gd name="T55" fmla="*/ 1 h 26"/>
                <a:gd name="T56" fmla="*/ 5 w 40"/>
                <a:gd name="T57" fmla="*/ 2 h 26"/>
                <a:gd name="T58" fmla="*/ 11 w 40"/>
                <a:gd name="T59" fmla="*/ 4 h 26"/>
                <a:gd name="T60" fmla="*/ 14 w 40"/>
                <a:gd name="T61" fmla="*/ 4 h 26"/>
                <a:gd name="T62" fmla="*/ 16 w 40"/>
                <a:gd name="T63" fmla="*/ 3 h 26"/>
                <a:gd name="T64" fmla="*/ 21 w 40"/>
                <a:gd name="T65" fmla="*/ 0 h 26"/>
                <a:gd name="T66" fmla="*/ 22 w 40"/>
                <a:gd name="T67" fmla="*/ 0 h 26"/>
                <a:gd name="T68" fmla="*/ 27 w 40"/>
                <a:gd name="T69" fmla="*/ 1 h 26"/>
                <a:gd name="T70" fmla="*/ 31 w 40"/>
                <a:gd name="T71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26">
                  <a:moveTo>
                    <a:pt x="31" y="2"/>
                  </a:moveTo>
                  <a:lnTo>
                    <a:pt x="34" y="4"/>
                  </a:lnTo>
                  <a:lnTo>
                    <a:pt x="38" y="9"/>
                  </a:lnTo>
                  <a:lnTo>
                    <a:pt x="39" y="11"/>
                  </a:lnTo>
                  <a:lnTo>
                    <a:pt x="38" y="12"/>
                  </a:lnTo>
                  <a:lnTo>
                    <a:pt x="35" y="14"/>
                  </a:lnTo>
                  <a:lnTo>
                    <a:pt x="27" y="17"/>
                  </a:lnTo>
                  <a:lnTo>
                    <a:pt x="26" y="19"/>
                  </a:lnTo>
                  <a:lnTo>
                    <a:pt x="24" y="22"/>
                  </a:lnTo>
                  <a:lnTo>
                    <a:pt x="24" y="23"/>
                  </a:lnTo>
                  <a:lnTo>
                    <a:pt x="24" y="24"/>
                  </a:lnTo>
                  <a:lnTo>
                    <a:pt x="23" y="24"/>
                  </a:lnTo>
                  <a:lnTo>
                    <a:pt x="21" y="25"/>
                  </a:lnTo>
                  <a:lnTo>
                    <a:pt x="19" y="24"/>
                  </a:lnTo>
                  <a:lnTo>
                    <a:pt x="21" y="22"/>
                  </a:lnTo>
                  <a:lnTo>
                    <a:pt x="21" y="20"/>
                  </a:lnTo>
                  <a:lnTo>
                    <a:pt x="20" y="18"/>
                  </a:lnTo>
                  <a:lnTo>
                    <a:pt x="18" y="16"/>
                  </a:lnTo>
                  <a:lnTo>
                    <a:pt x="15" y="13"/>
                  </a:lnTo>
                  <a:lnTo>
                    <a:pt x="11" y="12"/>
                  </a:lnTo>
                  <a:lnTo>
                    <a:pt x="8" y="11"/>
                  </a:lnTo>
                  <a:lnTo>
                    <a:pt x="4" y="10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1"/>
                  </a:lnTo>
                  <a:lnTo>
                    <a:pt x="5" y="2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6" y="3"/>
                  </a:lnTo>
                  <a:lnTo>
                    <a:pt x="21" y="0"/>
                  </a:lnTo>
                  <a:lnTo>
                    <a:pt x="22" y="0"/>
                  </a:lnTo>
                  <a:lnTo>
                    <a:pt x="27" y="1"/>
                  </a:lnTo>
                  <a:lnTo>
                    <a:pt x="3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0" name="Freeform 419">
              <a:extLst>
                <a:ext uri="{FF2B5EF4-FFF2-40B4-BE49-F238E27FC236}">
                  <a16:creationId xmlns:a16="http://schemas.microsoft.com/office/drawing/2014/main" id="{119508EF-65EE-FC88-D412-EE9CE4DC6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48247" y="10221058"/>
              <a:ext cx="93420" cy="38465"/>
            </a:xfrm>
            <a:custGeom>
              <a:avLst/>
              <a:gdLst>
                <a:gd name="T0" fmla="*/ 48 w 76"/>
                <a:gd name="T1" fmla="*/ 8 h 33"/>
                <a:gd name="T2" fmla="*/ 53 w 76"/>
                <a:gd name="T3" fmla="*/ 6 h 33"/>
                <a:gd name="T4" fmla="*/ 56 w 76"/>
                <a:gd name="T5" fmla="*/ 5 h 33"/>
                <a:gd name="T6" fmla="*/ 61 w 76"/>
                <a:gd name="T7" fmla="*/ 7 h 33"/>
                <a:gd name="T8" fmla="*/ 62 w 76"/>
                <a:gd name="T9" fmla="*/ 10 h 33"/>
                <a:gd name="T10" fmla="*/ 64 w 76"/>
                <a:gd name="T11" fmla="*/ 6 h 33"/>
                <a:gd name="T12" fmla="*/ 69 w 76"/>
                <a:gd name="T13" fmla="*/ 6 h 33"/>
                <a:gd name="T14" fmla="*/ 72 w 76"/>
                <a:gd name="T15" fmla="*/ 11 h 33"/>
                <a:gd name="T16" fmla="*/ 73 w 76"/>
                <a:gd name="T17" fmla="*/ 16 h 33"/>
                <a:gd name="T18" fmla="*/ 75 w 76"/>
                <a:gd name="T19" fmla="*/ 18 h 33"/>
                <a:gd name="T20" fmla="*/ 74 w 76"/>
                <a:gd name="T21" fmla="*/ 20 h 33"/>
                <a:gd name="T22" fmla="*/ 70 w 76"/>
                <a:gd name="T23" fmla="*/ 20 h 33"/>
                <a:gd name="T24" fmla="*/ 68 w 76"/>
                <a:gd name="T25" fmla="*/ 19 h 33"/>
                <a:gd name="T26" fmla="*/ 63 w 76"/>
                <a:gd name="T27" fmla="*/ 20 h 33"/>
                <a:gd name="T28" fmla="*/ 65 w 76"/>
                <a:gd name="T29" fmla="*/ 22 h 33"/>
                <a:gd name="T30" fmla="*/ 66 w 76"/>
                <a:gd name="T31" fmla="*/ 23 h 33"/>
                <a:gd name="T32" fmla="*/ 63 w 76"/>
                <a:gd name="T33" fmla="*/ 22 h 33"/>
                <a:gd name="T34" fmla="*/ 55 w 76"/>
                <a:gd name="T35" fmla="*/ 24 h 33"/>
                <a:gd name="T36" fmla="*/ 51 w 76"/>
                <a:gd name="T37" fmla="*/ 23 h 33"/>
                <a:gd name="T38" fmla="*/ 51 w 76"/>
                <a:gd name="T39" fmla="*/ 18 h 33"/>
                <a:gd name="T40" fmla="*/ 45 w 76"/>
                <a:gd name="T41" fmla="*/ 23 h 33"/>
                <a:gd name="T42" fmla="*/ 41 w 76"/>
                <a:gd name="T43" fmla="*/ 24 h 33"/>
                <a:gd name="T44" fmla="*/ 33 w 76"/>
                <a:gd name="T45" fmla="*/ 26 h 33"/>
                <a:gd name="T46" fmla="*/ 23 w 76"/>
                <a:gd name="T47" fmla="*/ 29 h 33"/>
                <a:gd name="T48" fmla="*/ 18 w 76"/>
                <a:gd name="T49" fmla="*/ 30 h 33"/>
                <a:gd name="T50" fmla="*/ 14 w 76"/>
                <a:gd name="T51" fmla="*/ 30 h 33"/>
                <a:gd name="T52" fmla="*/ 9 w 76"/>
                <a:gd name="T53" fmla="*/ 32 h 33"/>
                <a:gd name="T54" fmla="*/ 3 w 76"/>
                <a:gd name="T55" fmla="*/ 30 h 33"/>
                <a:gd name="T56" fmla="*/ 0 w 76"/>
                <a:gd name="T57" fmla="*/ 27 h 33"/>
                <a:gd name="T58" fmla="*/ 1 w 76"/>
                <a:gd name="T59" fmla="*/ 23 h 33"/>
                <a:gd name="T60" fmla="*/ 1 w 76"/>
                <a:gd name="T61" fmla="*/ 16 h 33"/>
                <a:gd name="T62" fmla="*/ 4 w 76"/>
                <a:gd name="T63" fmla="*/ 13 h 33"/>
                <a:gd name="T64" fmla="*/ 9 w 76"/>
                <a:gd name="T65" fmla="*/ 11 h 33"/>
                <a:gd name="T66" fmla="*/ 14 w 76"/>
                <a:gd name="T67" fmla="*/ 9 h 33"/>
                <a:gd name="T68" fmla="*/ 21 w 76"/>
                <a:gd name="T69" fmla="*/ 11 h 33"/>
                <a:gd name="T70" fmla="*/ 27 w 76"/>
                <a:gd name="T71" fmla="*/ 11 h 33"/>
                <a:gd name="T72" fmla="*/ 29 w 76"/>
                <a:gd name="T73" fmla="*/ 15 h 33"/>
                <a:gd name="T74" fmla="*/ 33 w 76"/>
                <a:gd name="T75" fmla="*/ 19 h 33"/>
                <a:gd name="T76" fmla="*/ 38 w 76"/>
                <a:gd name="T77" fmla="*/ 20 h 33"/>
                <a:gd name="T78" fmla="*/ 45 w 76"/>
                <a:gd name="T79" fmla="*/ 17 h 33"/>
                <a:gd name="T80" fmla="*/ 45 w 76"/>
                <a:gd name="T81" fmla="*/ 14 h 33"/>
                <a:gd name="T82" fmla="*/ 41 w 76"/>
                <a:gd name="T83" fmla="*/ 11 h 33"/>
                <a:gd name="T84" fmla="*/ 39 w 76"/>
                <a:gd name="T85" fmla="*/ 11 h 33"/>
                <a:gd name="T86" fmla="*/ 32 w 76"/>
                <a:gd name="T87" fmla="*/ 6 h 33"/>
                <a:gd name="T88" fmla="*/ 31 w 76"/>
                <a:gd name="T89" fmla="*/ 1 h 33"/>
                <a:gd name="T90" fmla="*/ 37 w 76"/>
                <a:gd name="T91" fmla="*/ 0 h 33"/>
                <a:gd name="T92" fmla="*/ 44 w 76"/>
                <a:gd name="T93" fmla="*/ 1 h 33"/>
                <a:gd name="T94" fmla="*/ 46 w 76"/>
                <a:gd name="T9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6" h="33">
                  <a:moveTo>
                    <a:pt x="46" y="7"/>
                  </a:moveTo>
                  <a:lnTo>
                    <a:pt x="48" y="8"/>
                  </a:lnTo>
                  <a:lnTo>
                    <a:pt x="50" y="8"/>
                  </a:lnTo>
                  <a:lnTo>
                    <a:pt x="53" y="6"/>
                  </a:lnTo>
                  <a:lnTo>
                    <a:pt x="55" y="5"/>
                  </a:lnTo>
                  <a:lnTo>
                    <a:pt x="56" y="5"/>
                  </a:lnTo>
                  <a:lnTo>
                    <a:pt x="59" y="6"/>
                  </a:lnTo>
                  <a:lnTo>
                    <a:pt x="61" y="7"/>
                  </a:lnTo>
                  <a:lnTo>
                    <a:pt x="61" y="10"/>
                  </a:lnTo>
                  <a:lnTo>
                    <a:pt x="62" y="10"/>
                  </a:lnTo>
                  <a:lnTo>
                    <a:pt x="63" y="7"/>
                  </a:lnTo>
                  <a:lnTo>
                    <a:pt x="64" y="6"/>
                  </a:lnTo>
                  <a:lnTo>
                    <a:pt x="66" y="6"/>
                  </a:lnTo>
                  <a:lnTo>
                    <a:pt x="69" y="6"/>
                  </a:lnTo>
                  <a:lnTo>
                    <a:pt x="70" y="7"/>
                  </a:lnTo>
                  <a:lnTo>
                    <a:pt x="72" y="11"/>
                  </a:lnTo>
                  <a:lnTo>
                    <a:pt x="72" y="14"/>
                  </a:lnTo>
                  <a:lnTo>
                    <a:pt x="73" y="16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4" y="19"/>
                  </a:lnTo>
                  <a:lnTo>
                    <a:pt x="74" y="20"/>
                  </a:lnTo>
                  <a:lnTo>
                    <a:pt x="71" y="20"/>
                  </a:lnTo>
                  <a:lnTo>
                    <a:pt x="70" y="20"/>
                  </a:lnTo>
                  <a:lnTo>
                    <a:pt x="69" y="19"/>
                  </a:lnTo>
                  <a:lnTo>
                    <a:pt x="68" y="19"/>
                  </a:lnTo>
                  <a:lnTo>
                    <a:pt x="65" y="19"/>
                  </a:lnTo>
                  <a:lnTo>
                    <a:pt x="63" y="20"/>
                  </a:lnTo>
                  <a:lnTo>
                    <a:pt x="63" y="22"/>
                  </a:lnTo>
                  <a:lnTo>
                    <a:pt x="65" y="22"/>
                  </a:lnTo>
                  <a:lnTo>
                    <a:pt x="66" y="22"/>
                  </a:lnTo>
                  <a:lnTo>
                    <a:pt x="66" y="23"/>
                  </a:lnTo>
                  <a:lnTo>
                    <a:pt x="65" y="23"/>
                  </a:lnTo>
                  <a:lnTo>
                    <a:pt x="63" y="22"/>
                  </a:lnTo>
                  <a:lnTo>
                    <a:pt x="61" y="23"/>
                  </a:lnTo>
                  <a:lnTo>
                    <a:pt x="55" y="24"/>
                  </a:lnTo>
                  <a:lnTo>
                    <a:pt x="53" y="24"/>
                  </a:lnTo>
                  <a:lnTo>
                    <a:pt x="51" y="23"/>
                  </a:lnTo>
                  <a:lnTo>
                    <a:pt x="52" y="19"/>
                  </a:lnTo>
                  <a:lnTo>
                    <a:pt x="51" y="18"/>
                  </a:lnTo>
                  <a:lnTo>
                    <a:pt x="46" y="22"/>
                  </a:lnTo>
                  <a:lnTo>
                    <a:pt x="45" y="23"/>
                  </a:lnTo>
                  <a:lnTo>
                    <a:pt x="44" y="24"/>
                  </a:lnTo>
                  <a:lnTo>
                    <a:pt x="41" y="24"/>
                  </a:lnTo>
                  <a:lnTo>
                    <a:pt x="34" y="27"/>
                  </a:lnTo>
                  <a:lnTo>
                    <a:pt x="33" y="26"/>
                  </a:lnTo>
                  <a:lnTo>
                    <a:pt x="31" y="26"/>
                  </a:lnTo>
                  <a:lnTo>
                    <a:pt x="23" y="29"/>
                  </a:lnTo>
                  <a:lnTo>
                    <a:pt x="20" y="30"/>
                  </a:lnTo>
                  <a:lnTo>
                    <a:pt x="18" y="30"/>
                  </a:lnTo>
                  <a:lnTo>
                    <a:pt x="16" y="30"/>
                  </a:lnTo>
                  <a:lnTo>
                    <a:pt x="14" y="30"/>
                  </a:lnTo>
                  <a:lnTo>
                    <a:pt x="12" y="31"/>
                  </a:lnTo>
                  <a:lnTo>
                    <a:pt x="9" y="32"/>
                  </a:lnTo>
                  <a:lnTo>
                    <a:pt x="6" y="31"/>
                  </a:lnTo>
                  <a:lnTo>
                    <a:pt x="3" y="30"/>
                  </a:lnTo>
                  <a:lnTo>
                    <a:pt x="1" y="29"/>
                  </a:lnTo>
                  <a:lnTo>
                    <a:pt x="0" y="27"/>
                  </a:lnTo>
                  <a:lnTo>
                    <a:pt x="0" y="25"/>
                  </a:lnTo>
                  <a:lnTo>
                    <a:pt x="1" y="23"/>
                  </a:lnTo>
                  <a:lnTo>
                    <a:pt x="0" y="18"/>
                  </a:lnTo>
                  <a:lnTo>
                    <a:pt x="1" y="16"/>
                  </a:lnTo>
                  <a:lnTo>
                    <a:pt x="2" y="14"/>
                  </a:lnTo>
                  <a:lnTo>
                    <a:pt x="4" y="13"/>
                  </a:lnTo>
                  <a:lnTo>
                    <a:pt x="6" y="12"/>
                  </a:lnTo>
                  <a:lnTo>
                    <a:pt x="9" y="11"/>
                  </a:lnTo>
                  <a:lnTo>
                    <a:pt x="12" y="8"/>
                  </a:lnTo>
                  <a:lnTo>
                    <a:pt x="14" y="9"/>
                  </a:lnTo>
                  <a:lnTo>
                    <a:pt x="18" y="10"/>
                  </a:lnTo>
                  <a:lnTo>
                    <a:pt x="21" y="11"/>
                  </a:lnTo>
                  <a:lnTo>
                    <a:pt x="25" y="10"/>
                  </a:lnTo>
                  <a:lnTo>
                    <a:pt x="27" y="11"/>
                  </a:lnTo>
                  <a:lnTo>
                    <a:pt x="28" y="14"/>
                  </a:lnTo>
                  <a:lnTo>
                    <a:pt x="29" y="15"/>
                  </a:lnTo>
                  <a:lnTo>
                    <a:pt x="30" y="16"/>
                  </a:lnTo>
                  <a:lnTo>
                    <a:pt x="33" y="19"/>
                  </a:lnTo>
                  <a:lnTo>
                    <a:pt x="35" y="19"/>
                  </a:lnTo>
                  <a:lnTo>
                    <a:pt x="38" y="20"/>
                  </a:lnTo>
                  <a:lnTo>
                    <a:pt x="42" y="17"/>
                  </a:lnTo>
                  <a:lnTo>
                    <a:pt x="45" y="17"/>
                  </a:lnTo>
                  <a:lnTo>
                    <a:pt x="46" y="16"/>
                  </a:lnTo>
                  <a:lnTo>
                    <a:pt x="45" y="14"/>
                  </a:lnTo>
                  <a:lnTo>
                    <a:pt x="42" y="12"/>
                  </a:lnTo>
                  <a:lnTo>
                    <a:pt x="41" y="11"/>
                  </a:lnTo>
                  <a:lnTo>
                    <a:pt x="40" y="12"/>
                  </a:lnTo>
                  <a:lnTo>
                    <a:pt x="39" y="11"/>
                  </a:lnTo>
                  <a:lnTo>
                    <a:pt x="33" y="7"/>
                  </a:lnTo>
                  <a:lnTo>
                    <a:pt x="32" y="6"/>
                  </a:lnTo>
                  <a:lnTo>
                    <a:pt x="31" y="3"/>
                  </a:lnTo>
                  <a:lnTo>
                    <a:pt x="31" y="1"/>
                  </a:lnTo>
                  <a:lnTo>
                    <a:pt x="35" y="0"/>
                  </a:lnTo>
                  <a:lnTo>
                    <a:pt x="37" y="0"/>
                  </a:lnTo>
                  <a:lnTo>
                    <a:pt x="43" y="1"/>
                  </a:lnTo>
                  <a:lnTo>
                    <a:pt x="44" y="1"/>
                  </a:lnTo>
                  <a:lnTo>
                    <a:pt x="45" y="5"/>
                  </a:lnTo>
                  <a:lnTo>
                    <a:pt x="4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1" name="Freeform 420">
              <a:extLst>
                <a:ext uri="{FF2B5EF4-FFF2-40B4-BE49-F238E27FC236}">
                  <a16:creationId xmlns:a16="http://schemas.microsoft.com/office/drawing/2014/main" id="{B96DD414-B9C3-58BE-6A96-1602A03C8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264" y="10221058"/>
              <a:ext cx="16484" cy="10990"/>
            </a:xfrm>
            <a:custGeom>
              <a:avLst/>
              <a:gdLst>
                <a:gd name="T0" fmla="*/ 2 w 14"/>
                <a:gd name="T1" fmla="*/ 7 h 8"/>
                <a:gd name="T2" fmla="*/ 0 w 14"/>
                <a:gd name="T3" fmla="*/ 7 h 8"/>
                <a:gd name="T4" fmla="*/ 2 w 14"/>
                <a:gd name="T5" fmla="*/ 5 h 8"/>
                <a:gd name="T6" fmla="*/ 8 w 14"/>
                <a:gd name="T7" fmla="*/ 0 h 8"/>
                <a:gd name="T8" fmla="*/ 10 w 14"/>
                <a:gd name="T9" fmla="*/ 1 h 8"/>
                <a:gd name="T10" fmla="*/ 13 w 14"/>
                <a:gd name="T11" fmla="*/ 1 h 8"/>
                <a:gd name="T12" fmla="*/ 8 w 14"/>
                <a:gd name="T13" fmla="*/ 3 h 8"/>
                <a:gd name="T14" fmla="*/ 4 w 14"/>
                <a:gd name="T15" fmla="*/ 5 h 8"/>
                <a:gd name="T16" fmla="*/ 2 w 14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8">
                  <a:moveTo>
                    <a:pt x="2" y="7"/>
                  </a:moveTo>
                  <a:lnTo>
                    <a:pt x="0" y="7"/>
                  </a:lnTo>
                  <a:lnTo>
                    <a:pt x="2" y="5"/>
                  </a:lnTo>
                  <a:lnTo>
                    <a:pt x="8" y="0"/>
                  </a:lnTo>
                  <a:lnTo>
                    <a:pt x="10" y="1"/>
                  </a:lnTo>
                  <a:lnTo>
                    <a:pt x="13" y="1"/>
                  </a:lnTo>
                  <a:lnTo>
                    <a:pt x="8" y="3"/>
                  </a:lnTo>
                  <a:lnTo>
                    <a:pt x="4" y="5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2" name="Freeform 421">
              <a:extLst>
                <a:ext uri="{FF2B5EF4-FFF2-40B4-BE49-F238E27FC236}">
                  <a16:creationId xmlns:a16="http://schemas.microsoft.com/office/drawing/2014/main" id="{AF1CB1BB-FA9D-DA51-CB2C-D422D8512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9142" y="10221058"/>
              <a:ext cx="126391" cy="32971"/>
            </a:xfrm>
            <a:custGeom>
              <a:avLst/>
              <a:gdLst>
                <a:gd name="T0" fmla="*/ 90 w 102"/>
                <a:gd name="T1" fmla="*/ 17 h 28"/>
                <a:gd name="T2" fmla="*/ 84 w 102"/>
                <a:gd name="T3" fmla="*/ 20 h 28"/>
                <a:gd name="T4" fmla="*/ 80 w 102"/>
                <a:gd name="T5" fmla="*/ 20 h 28"/>
                <a:gd name="T6" fmla="*/ 73 w 102"/>
                <a:gd name="T7" fmla="*/ 20 h 28"/>
                <a:gd name="T8" fmla="*/ 61 w 102"/>
                <a:gd name="T9" fmla="*/ 25 h 28"/>
                <a:gd name="T10" fmla="*/ 57 w 102"/>
                <a:gd name="T11" fmla="*/ 24 h 28"/>
                <a:gd name="T12" fmla="*/ 53 w 102"/>
                <a:gd name="T13" fmla="*/ 23 h 28"/>
                <a:gd name="T14" fmla="*/ 48 w 102"/>
                <a:gd name="T15" fmla="*/ 26 h 28"/>
                <a:gd name="T16" fmla="*/ 42 w 102"/>
                <a:gd name="T17" fmla="*/ 25 h 28"/>
                <a:gd name="T18" fmla="*/ 39 w 102"/>
                <a:gd name="T19" fmla="*/ 27 h 28"/>
                <a:gd name="T20" fmla="*/ 30 w 102"/>
                <a:gd name="T21" fmla="*/ 23 h 28"/>
                <a:gd name="T22" fmla="*/ 16 w 102"/>
                <a:gd name="T23" fmla="*/ 23 h 28"/>
                <a:gd name="T24" fmla="*/ 6 w 102"/>
                <a:gd name="T25" fmla="*/ 22 h 28"/>
                <a:gd name="T26" fmla="*/ 2 w 102"/>
                <a:gd name="T27" fmla="*/ 22 h 28"/>
                <a:gd name="T28" fmla="*/ 0 w 102"/>
                <a:gd name="T29" fmla="*/ 19 h 28"/>
                <a:gd name="T30" fmla="*/ 0 w 102"/>
                <a:gd name="T31" fmla="*/ 15 h 28"/>
                <a:gd name="T32" fmla="*/ 1 w 102"/>
                <a:gd name="T33" fmla="*/ 12 h 28"/>
                <a:gd name="T34" fmla="*/ 3 w 102"/>
                <a:gd name="T35" fmla="*/ 11 h 28"/>
                <a:gd name="T36" fmla="*/ 9 w 102"/>
                <a:gd name="T37" fmla="*/ 9 h 28"/>
                <a:gd name="T38" fmla="*/ 17 w 102"/>
                <a:gd name="T39" fmla="*/ 5 h 28"/>
                <a:gd name="T40" fmla="*/ 21 w 102"/>
                <a:gd name="T41" fmla="*/ 5 h 28"/>
                <a:gd name="T42" fmla="*/ 25 w 102"/>
                <a:gd name="T43" fmla="*/ 5 h 28"/>
                <a:gd name="T44" fmla="*/ 30 w 102"/>
                <a:gd name="T45" fmla="*/ 7 h 28"/>
                <a:gd name="T46" fmla="*/ 38 w 102"/>
                <a:gd name="T47" fmla="*/ 8 h 28"/>
                <a:gd name="T48" fmla="*/ 46 w 102"/>
                <a:gd name="T49" fmla="*/ 12 h 28"/>
                <a:gd name="T50" fmla="*/ 52 w 102"/>
                <a:gd name="T51" fmla="*/ 15 h 28"/>
                <a:gd name="T52" fmla="*/ 55 w 102"/>
                <a:gd name="T53" fmla="*/ 15 h 28"/>
                <a:gd name="T54" fmla="*/ 59 w 102"/>
                <a:gd name="T55" fmla="*/ 13 h 28"/>
                <a:gd name="T56" fmla="*/ 65 w 102"/>
                <a:gd name="T57" fmla="*/ 12 h 28"/>
                <a:gd name="T58" fmla="*/ 68 w 102"/>
                <a:gd name="T59" fmla="*/ 11 h 28"/>
                <a:gd name="T60" fmla="*/ 71 w 102"/>
                <a:gd name="T61" fmla="*/ 12 h 28"/>
                <a:gd name="T62" fmla="*/ 80 w 102"/>
                <a:gd name="T63" fmla="*/ 17 h 28"/>
                <a:gd name="T64" fmla="*/ 84 w 102"/>
                <a:gd name="T65" fmla="*/ 15 h 28"/>
                <a:gd name="T66" fmla="*/ 86 w 102"/>
                <a:gd name="T67" fmla="*/ 12 h 28"/>
                <a:gd name="T68" fmla="*/ 88 w 102"/>
                <a:gd name="T69" fmla="*/ 10 h 28"/>
                <a:gd name="T70" fmla="*/ 96 w 102"/>
                <a:gd name="T71" fmla="*/ 6 h 28"/>
                <a:gd name="T72" fmla="*/ 93 w 102"/>
                <a:gd name="T73" fmla="*/ 3 h 28"/>
                <a:gd name="T74" fmla="*/ 96 w 102"/>
                <a:gd name="T75" fmla="*/ 0 h 28"/>
                <a:gd name="T76" fmla="*/ 101 w 102"/>
                <a:gd name="T77" fmla="*/ 1 h 28"/>
                <a:gd name="T78" fmla="*/ 100 w 102"/>
                <a:gd name="T79" fmla="*/ 8 h 28"/>
                <a:gd name="T80" fmla="*/ 98 w 102"/>
                <a:gd name="T81" fmla="*/ 10 h 28"/>
                <a:gd name="T82" fmla="*/ 96 w 102"/>
                <a:gd name="T83" fmla="*/ 15 h 28"/>
                <a:gd name="T84" fmla="*/ 94 w 102"/>
                <a:gd name="T85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2" h="28">
                  <a:moveTo>
                    <a:pt x="94" y="16"/>
                  </a:moveTo>
                  <a:lnTo>
                    <a:pt x="90" y="17"/>
                  </a:lnTo>
                  <a:lnTo>
                    <a:pt x="87" y="18"/>
                  </a:lnTo>
                  <a:lnTo>
                    <a:pt x="84" y="20"/>
                  </a:lnTo>
                  <a:lnTo>
                    <a:pt x="83" y="20"/>
                  </a:lnTo>
                  <a:lnTo>
                    <a:pt x="80" y="20"/>
                  </a:lnTo>
                  <a:lnTo>
                    <a:pt x="76" y="20"/>
                  </a:lnTo>
                  <a:lnTo>
                    <a:pt x="73" y="20"/>
                  </a:lnTo>
                  <a:lnTo>
                    <a:pt x="64" y="24"/>
                  </a:lnTo>
                  <a:lnTo>
                    <a:pt x="61" y="25"/>
                  </a:lnTo>
                  <a:lnTo>
                    <a:pt x="58" y="25"/>
                  </a:lnTo>
                  <a:lnTo>
                    <a:pt x="57" y="24"/>
                  </a:lnTo>
                  <a:lnTo>
                    <a:pt x="56" y="23"/>
                  </a:lnTo>
                  <a:lnTo>
                    <a:pt x="53" y="23"/>
                  </a:lnTo>
                  <a:lnTo>
                    <a:pt x="51" y="23"/>
                  </a:lnTo>
                  <a:lnTo>
                    <a:pt x="48" y="26"/>
                  </a:lnTo>
                  <a:lnTo>
                    <a:pt x="44" y="25"/>
                  </a:lnTo>
                  <a:lnTo>
                    <a:pt x="42" y="25"/>
                  </a:lnTo>
                  <a:lnTo>
                    <a:pt x="40" y="27"/>
                  </a:lnTo>
                  <a:lnTo>
                    <a:pt x="39" y="27"/>
                  </a:lnTo>
                  <a:lnTo>
                    <a:pt x="37" y="27"/>
                  </a:lnTo>
                  <a:lnTo>
                    <a:pt x="30" y="23"/>
                  </a:lnTo>
                  <a:lnTo>
                    <a:pt x="23" y="22"/>
                  </a:lnTo>
                  <a:lnTo>
                    <a:pt x="16" y="23"/>
                  </a:lnTo>
                  <a:lnTo>
                    <a:pt x="10" y="22"/>
                  </a:lnTo>
                  <a:lnTo>
                    <a:pt x="6" y="22"/>
                  </a:lnTo>
                  <a:lnTo>
                    <a:pt x="3" y="24"/>
                  </a:lnTo>
                  <a:lnTo>
                    <a:pt x="2" y="22"/>
                  </a:lnTo>
                  <a:lnTo>
                    <a:pt x="1" y="21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12"/>
                  </a:lnTo>
                  <a:lnTo>
                    <a:pt x="1" y="10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9" y="9"/>
                  </a:lnTo>
                  <a:lnTo>
                    <a:pt x="13" y="6"/>
                  </a:lnTo>
                  <a:lnTo>
                    <a:pt x="17" y="5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3" y="5"/>
                  </a:lnTo>
                  <a:lnTo>
                    <a:pt x="25" y="5"/>
                  </a:lnTo>
                  <a:lnTo>
                    <a:pt x="29" y="6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8" y="8"/>
                  </a:lnTo>
                  <a:lnTo>
                    <a:pt x="41" y="10"/>
                  </a:lnTo>
                  <a:lnTo>
                    <a:pt x="46" y="12"/>
                  </a:lnTo>
                  <a:lnTo>
                    <a:pt x="49" y="14"/>
                  </a:lnTo>
                  <a:lnTo>
                    <a:pt x="52" y="15"/>
                  </a:lnTo>
                  <a:lnTo>
                    <a:pt x="53" y="16"/>
                  </a:lnTo>
                  <a:lnTo>
                    <a:pt x="55" y="15"/>
                  </a:lnTo>
                  <a:lnTo>
                    <a:pt x="57" y="14"/>
                  </a:lnTo>
                  <a:lnTo>
                    <a:pt x="59" y="13"/>
                  </a:lnTo>
                  <a:lnTo>
                    <a:pt x="62" y="13"/>
                  </a:lnTo>
                  <a:lnTo>
                    <a:pt x="65" y="12"/>
                  </a:lnTo>
                  <a:lnTo>
                    <a:pt x="66" y="12"/>
                  </a:lnTo>
                  <a:lnTo>
                    <a:pt x="68" y="11"/>
                  </a:lnTo>
                  <a:lnTo>
                    <a:pt x="70" y="12"/>
                  </a:lnTo>
                  <a:lnTo>
                    <a:pt x="71" y="12"/>
                  </a:lnTo>
                  <a:lnTo>
                    <a:pt x="78" y="17"/>
                  </a:lnTo>
                  <a:lnTo>
                    <a:pt x="80" y="17"/>
                  </a:lnTo>
                  <a:lnTo>
                    <a:pt x="84" y="16"/>
                  </a:lnTo>
                  <a:lnTo>
                    <a:pt x="84" y="15"/>
                  </a:lnTo>
                  <a:lnTo>
                    <a:pt x="85" y="13"/>
                  </a:lnTo>
                  <a:lnTo>
                    <a:pt x="86" y="12"/>
                  </a:lnTo>
                  <a:lnTo>
                    <a:pt x="87" y="11"/>
                  </a:lnTo>
                  <a:lnTo>
                    <a:pt x="88" y="10"/>
                  </a:lnTo>
                  <a:lnTo>
                    <a:pt x="93" y="8"/>
                  </a:lnTo>
                  <a:lnTo>
                    <a:pt x="96" y="6"/>
                  </a:lnTo>
                  <a:lnTo>
                    <a:pt x="99" y="4"/>
                  </a:lnTo>
                  <a:lnTo>
                    <a:pt x="93" y="3"/>
                  </a:lnTo>
                  <a:lnTo>
                    <a:pt x="94" y="1"/>
                  </a:lnTo>
                  <a:lnTo>
                    <a:pt x="96" y="0"/>
                  </a:lnTo>
                  <a:lnTo>
                    <a:pt x="99" y="0"/>
                  </a:lnTo>
                  <a:lnTo>
                    <a:pt x="101" y="1"/>
                  </a:lnTo>
                  <a:lnTo>
                    <a:pt x="101" y="7"/>
                  </a:lnTo>
                  <a:lnTo>
                    <a:pt x="100" y="8"/>
                  </a:lnTo>
                  <a:lnTo>
                    <a:pt x="99" y="9"/>
                  </a:lnTo>
                  <a:lnTo>
                    <a:pt x="98" y="10"/>
                  </a:lnTo>
                  <a:lnTo>
                    <a:pt x="95" y="12"/>
                  </a:lnTo>
                  <a:lnTo>
                    <a:pt x="96" y="15"/>
                  </a:lnTo>
                  <a:lnTo>
                    <a:pt x="96" y="16"/>
                  </a:lnTo>
                  <a:lnTo>
                    <a:pt x="94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3" name="Freeform 422">
              <a:extLst>
                <a:ext uri="{FF2B5EF4-FFF2-40B4-BE49-F238E27FC236}">
                  <a16:creationId xmlns:a16="http://schemas.microsoft.com/office/drawing/2014/main" id="{A361BB16-8606-BBF3-192B-8839F99E1B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2369" y="10221058"/>
              <a:ext cx="16484" cy="5493"/>
            </a:xfrm>
            <a:custGeom>
              <a:avLst/>
              <a:gdLst>
                <a:gd name="T0" fmla="*/ 2 w 13"/>
                <a:gd name="T1" fmla="*/ 0 h 6"/>
                <a:gd name="T2" fmla="*/ 7 w 13"/>
                <a:gd name="T3" fmla="*/ 1 h 6"/>
                <a:gd name="T4" fmla="*/ 10 w 13"/>
                <a:gd name="T5" fmla="*/ 1 h 6"/>
                <a:gd name="T6" fmla="*/ 12 w 13"/>
                <a:gd name="T7" fmla="*/ 2 h 6"/>
                <a:gd name="T8" fmla="*/ 9 w 13"/>
                <a:gd name="T9" fmla="*/ 5 h 6"/>
                <a:gd name="T10" fmla="*/ 2 w 13"/>
                <a:gd name="T11" fmla="*/ 3 h 6"/>
                <a:gd name="T12" fmla="*/ 0 w 13"/>
                <a:gd name="T13" fmla="*/ 0 h 6"/>
                <a:gd name="T14" fmla="*/ 2 w 13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6">
                  <a:moveTo>
                    <a:pt x="2" y="0"/>
                  </a:moveTo>
                  <a:lnTo>
                    <a:pt x="7" y="1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9" y="5"/>
                  </a:lnTo>
                  <a:lnTo>
                    <a:pt x="2" y="3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4" name="Freeform 423">
              <a:extLst>
                <a:ext uri="{FF2B5EF4-FFF2-40B4-BE49-F238E27FC236}">
                  <a16:creationId xmlns:a16="http://schemas.microsoft.com/office/drawing/2014/main" id="{D585EC9A-F8D3-4C4A-BBED-3EF705B50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50485" y="10221058"/>
              <a:ext cx="32971" cy="10990"/>
            </a:xfrm>
            <a:custGeom>
              <a:avLst/>
              <a:gdLst>
                <a:gd name="T0" fmla="*/ 6 w 25"/>
                <a:gd name="T1" fmla="*/ 0 h 11"/>
                <a:gd name="T2" fmla="*/ 7 w 25"/>
                <a:gd name="T3" fmla="*/ 2 h 11"/>
                <a:gd name="T4" fmla="*/ 10 w 25"/>
                <a:gd name="T5" fmla="*/ 1 h 11"/>
                <a:gd name="T6" fmla="*/ 12 w 25"/>
                <a:gd name="T7" fmla="*/ 0 h 11"/>
                <a:gd name="T8" fmla="*/ 17 w 25"/>
                <a:gd name="T9" fmla="*/ 1 h 11"/>
                <a:gd name="T10" fmla="*/ 22 w 25"/>
                <a:gd name="T11" fmla="*/ 1 h 11"/>
                <a:gd name="T12" fmla="*/ 24 w 25"/>
                <a:gd name="T13" fmla="*/ 2 h 11"/>
                <a:gd name="T14" fmla="*/ 24 w 25"/>
                <a:gd name="T15" fmla="*/ 6 h 11"/>
                <a:gd name="T16" fmla="*/ 23 w 25"/>
                <a:gd name="T17" fmla="*/ 7 h 11"/>
                <a:gd name="T18" fmla="*/ 2 w 25"/>
                <a:gd name="T19" fmla="*/ 10 h 11"/>
                <a:gd name="T20" fmla="*/ 0 w 25"/>
                <a:gd name="T21" fmla="*/ 9 h 11"/>
                <a:gd name="T22" fmla="*/ 0 w 25"/>
                <a:gd name="T23" fmla="*/ 8 h 11"/>
                <a:gd name="T24" fmla="*/ 2 w 25"/>
                <a:gd name="T25" fmla="*/ 5 h 11"/>
                <a:gd name="T26" fmla="*/ 1 w 25"/>
                <a:gd name="T27" fmla="*/ 4 h 11"/>
                <a:gd name="T28" fmla="*/ 2 w 25"/>
                <a:gd name="T29" fmla="*/ 2 h 11"/>
                <a:gd name="T30" fmla="*/ 5 w 25"/>
                <a:gd name="T31" fmla="*/ 0 h 11"/>
                <a:gd name="T32" fmla="*/ 6 w 25"/>
                <a:gd name="T3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1">
                  <a:moveTo>
                    <a:pt x="6" y="0"/>
                  </a:moveTo>
                  <a:lnTo>
                    <a:pt x="7" y="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17" y="1"/>
                  </a:lnTo>
                  <a:lnTo>
                    <a:pt x="22" y="1"/>
                  </a:lnTo>
                  <a:lnTo>
                    <a:pt x="24" y="2"/>
                  </a:lnTo>
                  <a:lnTo>
                    <a:pt x="24" y="6"/>
                  </a:lnTo>
                  <a:lnTo>
                    <a:pt x="23" y="7"/>
                  </a:lnTo>
                  <a:lnTo>
                    <a:pt x="2" y="10"/>
                  </a:lnTo>
                  <a:lnTo>
                    <a:pt x="0" y="9"/>
                  </a:lnTo>
                  <a:lnTo>
                    <a:pt x="0" y="8"/>
                  </a:lnTo>
                  <a:lnTo>
                    <a:pt x="2" y="5"/>
                  </a:lnTo>
                  <a:lnTo>
                    <a:pt x="1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5" name="Freeform 424">
              <a:extLst>
                <a:ext uri="{FF2B5EF4-FFF2-40B4-BE49-F238E27FC236}">
                  <a16:creationId xmlns:a16="http://schemas.microsoft.com/office/drawing/2014/main" id="{202B2A02-6EE9-7FFC-B7EC-0F6148C566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6171" y="10221058"/>
              <a:ext cx="5497" cy="5493"/>
            </a:xfrm>
            <a:custGeom>
              <a:avLst/>
              <a:gdLst>
                <a:gd name="T0" fmla="*/ 2 w 4"/>
                <a:gd name="T1" fmla="*/ 4 h 5"/>
                <a:gd name="T2" fmla="*/ 0 w 4"/>
                <a:gd name="T3" fmla="*/ 4 h 5"/>
                <a:gd name="T4" fmla="*/ 0 w 4"/>
                <a:gd name="T5" fmla="*/ 2 h 5"/>
                <a:gd name="T6" fmla="*/ 0 w 4"/>
                <a:gd name="T7" fmla="*/ 0 h 5"/>
                <a:gd name="T8" fmla="*/ 2 w 4"/>
                <a:gd name="T9" fmla="*/ 0 h 5"/>
                <a:gd name="T10" fmla="*/ 2 w 4"/>
                <a:gd name="T11" fmla="*/ 0 h 5"/>
                <a:gd name="T12" fmla="*/ 3 w 4"/>
                <a:gd name="T13" fmla="*/ 1 h 5"/>
                <a:gd name="T14" fmla="*/ 3 w 4"/>
                <a:gd name="T15" fmla="*/ 2 h 5"/>
                <a:gd name="T16" fmla="*/ 2 w 4"/>
                <a:gd name="T17" fmla="*/ 3 h 5"/>
                <a:gd name="T18" fmla="*/ 2 w 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5">
                  <a:moveTo>
                    <a:pt x="2" y="4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6" name="Freeform 425">
              <a:extLst>
                <a:ext uri="{FF2B5EF4-FFF2-40B4-BE49-F238E27FC236}">
                  <a16:creationId xmlns:a16="http://schemas.microsoft.com/office/drawing/2014/main" id="{4AC7AEA4-AADF-0EF4-CBA0-1D15CE6C32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5725" y="10221058"/>
              <a:ext cx="5493" cy="10990"/>
            </a:xfrm>
            <a:custGeom>
              <a:avLst/>
              <a:gdLst>
                <a:gd name="T0" fmla="*/ 2 w 6"/>
                <a:gd name="T1" fmla="*/ 7 h 8"/>
                <a:gd name="T2" fmla="*/ 1 w 6"/>
                <a:gd name="T3" fmla="*/ 7 h 8"/>
                <a:gd name="T4" fmla="*/ 0 w 6"/>
                <a:gd name="T5" fmla="*/ 6 h 8"/>
                <a:gd name="T6" fmla="*/ 0 w 6"/>
                <a:gd name="T7" fmla="*/ 5 h 8"/>
                <a:gd name="T8" fmla="*/ 0 w 6"/>
                <a:gd name="T9" fmla="*/ 4 h 8"/>
                <a:gd name="T10" fmla="*/ 0 w 6"/>
                <a:gd name="T11" fmla="*/ 2 h 8"/>
                <a:gd name="T12" fmla="*/ 1 w 6"/>
                <a:gd name="T13" fmla="*/ 0 h 8"/>
                <a:gd name="T14" fmla="*/ 5 w 6"/>
                <a:gd name="T15" fmla="*/ 0 h 8"/>
                <a:gd name="T16" fmla="*/ 5 w 6"/>
                <a:gd name="T17" fmla="*/ 2 h 8"/>
                <a:gd name="T18" fmla="*/ 2 w 6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2" y="7"/>
                  </a:move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7" name="Freeform 426">
              <a:extLst>
                <a:ext uri="{FF2B5EF4-FFF2-40B4-BE49-F238E27FC236}">
                  <a16:creationId xmlns:a16="http://schemas.microsoft.com/office/drawing/2014/main" id="{5B121AC6-6D1F-7313-D2D9-0D19E34C1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10994" y="10221058"/>
              <a:ext cx="16484" cy="10990"/>
            </a:xfrm>
            <a:custGeom>
              <a:avLst/>
              <a:gdLst>
                <a:gd name="T0" fmla="*/ 11 w 12"/>
                <a:gd name="T1" fmla="*/ 7 h 9"/>
                <a:gd name="T2" fmla="*/ 9 w 12"/>
                <a:gd name="T3" fmla="*/ 8 h 9"/>
                <a:gd name="T4" fmla="*/ 1 w 12"/>
                <a:gd name="T5" fmla="*/ 7 h 9"/>
                <a:gd name="T6" fmla="*/ 0 w 12"/>
                <a:gd name="T7" fmla="*/ 5 h 9"/>
                <a:gd name="T8" fmla="*/ 0 w 12"/>
                <a:gd name="T9" fmla="*/ 4 h 9"/>
                <a:gd name="T10" fmla="*/ 1 w 12"/>
                <a:gd name="T11" fmla="*/ 3 h 9"/>
                <a:gd name="T12" fmla="*/ 3 w 12"/>
                <a:gd name="T13" fmla="*/ 1 h 9"/>
                <a:gd name="T14" fmla="*/ 6 w 12"/>
                <a:gd name="T15" fmla="*/ 0 h 9"/>
                <a:gd name="T16" fmla="*/ 7 w 12"/>
                <a:gd name="T17" fmla="*/ 0 h 9"/>
                <a:gd name="T18" fmla="*/ 11 w 12"/>
                <a:gd name="T19" fmla="*/ 5 h 9"/>
                <a:gd name="T20" fmla="*/ 11 w 12"/>
                <a:gd name="T2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9">
                  <a:moveTo>
                    <a:pt x="11" y="7"/>
                  </a:moveTo>
                  <a:lnTo>
                    <a:pt x="9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3" y="1"/>
                  </a:lnTo>
                  <a:lnTo>
                    <a:pt x="6" y="0"/>
                  </a:lnTo>
                  <a:lnTo>
                    <a:pt x="7" y="0"/>
                  </a:lnTo>
                  <a:lnTo>
                    <a:pt x="11" y="5"/>
                  </a:lnTo>
                  <a:lnTo>
                    <a:pt x="11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8" name="Freeform 427">
              <a:extLst>
                <a:ext uri="{FF2B5EF4-FFF2-40B4-BE49-F238E27FC236}">
                  <a16:creationId xmlns:a16="http://schemas.microsoft.com/office/drawing/2014/main" id="{22C9C615-BA46-303F-FE06-57780B7F34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1026" y="10221058"/>
              <a:ext cx="27478" cy="16484"/>
            </a:xfrm>
            <a:custGeom>
              <a:avLst/>
              <a:gdLst>
                <a:gd name="T0" fmla="*/ 22 w 23"/>
                <a:gd name="T1" fmla="*/ 2 h 14"/>
                <a:gd name="T2" fmla="*/ 17 w 23"/>
                <a:gd name="T3" fmla="*/ 3 h 14"/>
                <a:gd name="T4" fmla="*/ 14 w 23"/>
                <a:gd name="T5" fmla="*/ 7 h 14"/>
                <a:gd name="T6" fmla="*/ 12 w 23"/>
                <a:gd name="T7" fmla="*/ 7 h 14"/>
                <a:gd name="T8" fmla="*/ 11 w 23"/>
                <a:gd name="T9" fmla="*/ 9 h 14"/>
                <a:gd name="T10" fmla="*/ 11 w 23"/>
                <a:gd name="T11" fmla="*/ 9 h 14"/>
                <a:gd name="T12" fmla="*/ 11 w 23"/>
                <a:gd name="T13" fmla="*/ 10 h 14"/>
                <a:gd name="T14" fmla="*/ 11 w 23"/>
                <a:gd name="T15" fmla="*/ 11 h 14"/>
                <a:gd name="T16" fmla="*/ 10 w 23"/>
                <a:gd name="T17" fmla="*/ 12 h 14"/>
                <a:gd name="T18" fmla="*/ 7 w 23"/>
                <a:gd name="T19" fmla="*/ 11 h 14"/>
                <a:gd name="T20" fmla="*/ 6 w 23"/>
                <a:gd name="T21" fmla="*/ 12 h 14"/>
                <a:gd name="T22" fmla="*/ 5 w 23"/>
                <a:gd name="T23" fmla="*/ 13 h 14"/>
                <a:gd name="T24" fmla="*/ 3 w 23"/>
                <a:gd name="T25" fmla="*/ 11 h 14"/>
                <a:gd name="T26" fmla="*/ 0 w 23"/>
                <a:gd name="T27" fmla="*/ 11 h 14"/>
                <a:gd name="T28" fmla="*/ 0 w 23"/>
                <a:gd name="T29" fmla="*/ 11 h 14"/>
                <a:gd name="T30" fmla="*/ 3 w 23"/>
                <a:gd name="T31" fmla="*/ 8 h 14"/>
                <a:gd name="T32" fmla="*/ 7 w 23"/>
                <a:gd name="T33" fmla="*/ 5 h 14"/>
                <a:gd name="T34" fmla="*/ 7 w 23"/>
                <a:gd name="T35" fmla="*/ 4 h 14"/>
                <a:gd name="T36" fmla="*/ 6 w 23"/>
                <a:gd name="T37" fmla="*/ 4 h 14"/>
                <a:gd name="T38" fmla="*/ 5 w 23"/>
                <a:gd name="T39" fmla="*/ 3 h 14"/>
                <a:gd name="T40" fmla="*/ 5 w 23"/>
                <a:gd name="T41" fmla="*/ 3 h 14"/>
                <a:gd name="T42" fmla="*/ 7 w 23"/>
                <a:gd name="T43" fmla="*/ 2 h 14"/>
                <a:gd name="T44" fmla="*/ 9 w 23"/>
                <a:gd name="T45" fmla="*/ 2 h 14"/>
                <a:gd name="T46" fmla="*/ 11 w 23"/>
                <a:gd name="T47" fmla="*/ 3 h 14"/>
                <a:gd name="T48" fmla="*/ 11 w 23"/>
                <a:gd name="T49" fmla="*/ 3 h 14"/>
                <a:gd name="T50" fmla="*/ 17 w 23"/>
                <a:gd name="T51" fmla="*/ 0 h 14"/>
                <a:gd name="T52" fmla="*/ 19 w 23"/>
                <a:gd name="T53" fmla="*/ 0 h 14"/>
                <a:gd name="T54" fmla="*/ 21 w 23"/>
                <a:gd name="T55" fmla="*/ 2 h 14"/>
                <a:gd name="T56" fmla="*/ 22 w 23"/>
                <a:gd name="T57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14">
                  <a:moveTo>
                    <a:pt x="22" y="2"/>
                  </a:moveTo>
                  <a:lnTo>
                    <a:pt x="17" y="3"/>
                  </a:lnTo>
                  <a:lnTo>
                    <a:pt x="14" y="7"/>
                  </a:lnTo>
                  <a:lnTo>
                    <a:pt x="12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0"/>
                  </a:lnTo>
                  <a:lnTo>
                    <a:pt x="11" y="11"/>
                  </a:lnTo>
                  <a:lnTo>
                    <a:pt x="10" y="12"/>
                  </a:lnTo>
                  <a:lnTo>
                    <a:pt x="7" y="11"/>
                  </a:lnTo>
                  <a:lnTo>
                    <a:pt x="6" y="12"/>
                  </a:lnTo>
                  <a:lnTo>
                    <a:pt x="5" y="13"/>
                  </a:lnTo>
                  <a:lnTo>
                    <a:pt x="3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3" y="8"/>
                  </a:lnTo>
                  <a:lnTo>
                    <a:pt x="7" y="5"/>
                  </a:lnTo>
                  <a:lnTo>
                    <a:pt x="7" y="4"/>
                  </a:lnTo>
                  <a:lnTo>
                    <a:pt x="6" y="4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2"/>
                  </a:lnTo>
                  <a:lnTo>
                    <a:pt x="9" y="2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21" y="2"/>
                  </a:lnTo>
                  <a:lnTo>
                    <a:pt x="2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69" name="Freeform 428">
              <a:extLst>
                <a:ext uri="{FF2B5EF4-FFF2-40B4-BE49-F238E27FC236}">
                  <a16:creationId xmlns:a16="http://schemas.microsoft.com/office/drawing/2014/main" id="{971CAA21-FE93-AA2D-B7C7-F83537DCA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504" y="10221058"/>
              <a:ext cx="16484" cy="16484"/>
            </a:xfrm>
            <a:custGeom>
              <a:avLst/>
              <a:gdLst>
                <a:gd name="T0" fmla="*/ 11 w 13"/>
                <a:gd name="T1" fmla="*/ 4 h 12"/>
                <a:gd name="T2" fmla="*/ 9 w 13"/>
                <a:gd name="T3" fmla="*/ 7 h 12"/>
                <a:gd name="T4" fmla="*/ 8 w 13"/>
                <a:gd name="T5" fmla="*/ 9 h 12"/>
                <a:gd name="T6" fmla="*/ 7 w 13"/>
                <a:gd name="T7" fmla="*/ 11 h 12"/>
                <a:gd name="T8" fmla="*/ 4 w 13"/>
                <a:gd name="T9" fmla="*/ 11 h 12"/>
                <a:gd name="T10" fmla="*/ 3 w 13"/>
                <a:gd name="T11" fmla="*/ 8 h 12"/>
                <a:gd name="T12" fmla="*/ 0 w 13"/>
                <a:gd name="T13" fmla="*/ 8 h 12"/>
                <a:gd name="T14" fmla="*/ 1 w 13"/>
                <a:gd name="T15" fmla="*/ 5 h 12"/>
                <a:gd name="T16" fmla="*/ 3 w 13"/>
                <a:gd name="T17" fmla="*/ 4 h 12"/>
                <a:gd name="T18" fmla="*/ 5 w 13"/>
                <a:gd name="T19" fmla="*/ 4 h 12"/>
                <a:gd name="T20" fmla="*/ 5 w 13"/>
                <a:gd name="T21" fmla="*/ 5 h 12"/>
                <a:gd name="T22" fmla="*/ 6 w 13"/>
                <a:gd name="T23" fmla="*/ 5 h 12"/>
                <a:gd name="T24" fmla="*/ 10 w 13"/>
                <a:gd name="T25" fmla="*/ 0 h 12"/>
                <a:gd name="T26" fmla="*/ 11 w 13"/>
                <a:gd name="T27" fmla="*/ 0 h 12"/>
                <a:gd name="T28" fmla="*/ 11 w 13"/>
                <a:gd name="T29" fmla="*/ 0 h 12"/>
                <a:gd name="T30" fmla="*/ 12 w 13"/>
                <a:gd name="T31" fmla="*/ 1 h 12"/>
                <a:gd name="T32" fmla="*/ 11 w 13"/>
                <a:gd name="T33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" h="12">
                  <a:moveTo>
                    <a:pt x="11" y="4"/>
                  </a:moveTo>
                  <a:lnTo>
                    <a:pt x="9" y="7"/>
                  </a:lnTo>
                  <a:lnTo>
                    <a:pt x="8" y="9"/>
                  </a:lnTo>
                  <a:lnTo>
                    <a:pt x="7" y="11"/>
                  </a:lnTo>
                  <a:lnTo>
                    <a:pt x="4" y="11"/>
                  </a:lnTo>
                  <a:lnTo>
                    <a:pt x="3" y="8"/>
                  </a:lnTo>
                  <a:lnTo>
                    <a:pt x="0" y="8"/>
                  </a:lnTo>
                  <a:lnTo>
                    <a:pt x="1" y="5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6" y="5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2" y="1"/>
                  </a:lnTo>
                  <a:lnTo>
                    <a:pt x="1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0" name="Freeform 429">
              <a:extLst>
                <a:ext uri="{FF2B5EF4-FFF2-40B4-BE49-F238E27FC236}">
                  <a16:creationId xmlns:a16="http://schemas.microsoft.com/office/drawing/2014/main" id="{2B772058-5190-D4F4-05A5-4281264017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09783" y="10221058"/>
              <a:ext cx="38465" cy="32971"/>
            </a:xfrm>
            <a:custGeom>
              <a:avLst/>
              <a:gdLst>
                <a:gd name="T0" fmla="*/ 25 w 29"/>
                <a:gd name="T1" fmla="*/ 13 h 25"/>
                <a:gd name="T2" fmla="*/ 21 w 29"/>
                <a:gd name="T3" fmla="*/ 20 h 25"/>
                <a:gd name="T4" fmla="*/ 22 w 29"/>
                <a:gd name="T5" fmla="*/ 21 h 25"/>
                <a:gd name="T6" fmla="*/ 23 w 29"/>
                <a:gd name="T7" fmla="*/ 22 h 25"/>
                <a:gd name="T8" fmla="*/ 16 w 29"/>
                <a:gd name="T9" fmla="*/ 24 h 25"/>
                <a:gd name="T10" fmla="*/ 14 w 29"/>
                <a:gd name="T11" fmla="*/ 22 h 25"/>
                <a:gd name="T12" fmla="*/ 12 w 29"/>
                <a:gd name="T13" fmla="*/ 23 h 25"/>
                <a:gd name="T14" fmla="*/ 5 w 29"/>
                <a:gd name="T15" fmla="*/ 22 h 25"/>
                <a:gd name="T16" fmla="*/ 0 w 29"/>
                <a:gd name="T17" fmla="*/ 20 h 25"/>
                <a:gd name="T18" fmla="*/ 0 w 29"/>
                <a:gd name="T19" fmla="*/ 19 h 25"/>
                <a:gd name="T20" fmla="*/ 0 w 29"/>
                <a:gd name="T21" fmla="*/ 17 h 25"/>
                <a:gd name="T22" fmla="*/ 1 w 29"/>
                <a:gd name="T23" fmla="*/ 18 h 25"/>
                <a:gd name="T24" fmla="*/ 5 w 29"/>
                <a:gd name="T25" fmla="*/ 18 h 25"/>
                <a:gd name="T26" fmla="*/ 6 w 29"/>
                <a:gd name="T27" fmla="*/ 17 h 25"/>
                <a:gd name="T28" fmla="*/ 7 w 29"/>
                <a:gd name="T29" fmla="*/ 13 h 25"/>
                <a:gd name="T30" fmla="*/ 6 w 29"/>
                <a:gd name="T31" fmla="*/ 8 h 25"/>
                <a:gd name="T32" fmla="*/ 11 w 29"/>
                <a:gd name="T33" fmla="*/ 3 h 25"/>
                <a:gd name="T34" fmla="*/ 14 w 29"/>
                <a:gd name="T35" fmla="*/ 2 h 25"/>
                <a:gd name="T36" fmla="*/ 17 w 29"/>
                <a:gd name="T37" fmla="*/ 0 h 25"/>
                <a:gd name="T38" fmla="*/ 25 w 29"/>
                <a:gd name="T39" fmla="*/ 3 h 25"/>
                <a:gd name="T40" fmla="*/ 26 w 29"/>
                <a:gd name="T41" fmla="*/ 3 h 25"/>
                <a:gd name="T42" fmla="*/ 27 w 29"/>
                <a:gd name="T43" fmla="*/ 4 h 25"/>
                <a:gd name="T44" fmla="*/ 28 w 29"/>
                <a:gd name="T45" fmla="*/ 6 h 25"/>
                <a:gd name="T46" fmla="*/ 25 w 29"/>
                <a:gd name="T47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5">
                  <a:moveTo>
                    <a:pt x="25" y="13"/>
                  </a:moveTo>
                  <a:lnTo>
                    <a:pt x="21" y="20"/>
                  </a:lnTo>
                  <a:lnTo>
                    <a:pt x="22" y="21"/>
                  </a:lnTo>
                  <a:lnTo>
                    <a:pt x="23" y="22"/>
                  </a:lnTo>
                  <a:lnTo>
                    <a:pt x="16" y="24"/>
                  </a:lnTo>
                  <a:lnTo>
                    <a:pt x="14" y="22"/>
                  </a:lnTo>
                  <a:lnTo>
                    <a:pt x="12" y="23"/>
                  </a:lnTo>
                  <a:lnTo>
                    <a:pt x="5" y="22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1" y="18"/>
                  </a:lnTo>
                  <a:lnTo>
                    <a:pt x="5" y="18"/>
                  </a:lnTo>
                  <a:lnTo>
                    <a:pt x="6" y="17"/>
                  </a:lnTo>
                  <a:lnTo>
                    <a:pt x="7" y="13"/>
                  </a:lnTo>
                  <a:lnTo>
                    <a:pt x="6" y="8"/>
                  </a:lnTo>
                  <a:lnTo>
                    <a:pt x="11" y="3"/>
                  </a:lnTo>
                  <a:lnTo>
                    <a:pt x="14" y="2"/>
                  </a:lnTo>
                  <a:lnTo>
                    <a:pt x="17" y="0"/>
                  </a:lnTo>
                  <a:lnTo>
                    <a:pt x="25" y="3"/>
                  </a:lnTo>
                  <a:lnTo>
                    <a:pt x="26" y="3"/>
                  </a:lnTo>
                  <a:lnTo>
                    <a:pt x="27" y="4"/>
                  </a:lnTo>
                  <a:lnTo>
                    <a:pt x="28" y="6"/>
                  </a:lnTo>
                  <a:lnTo>
                    <a:pt x="25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1" name="Freeform 430">
              <a:extLst>
                <a:ext uri="{FF2B5EF4-FFF2-40B4-BE49-F238E27FC236}">
                  <a16:creationId xmlns:a16="http://schemas.microsoft.com/office/drawing/2014/main" id="{317842C1-4C55-7984-DE28-CB8B2311BB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5533" y="10226551"/>
              <a:ext cx="10990" cy="10990"/>
            </a:xfrm>
            <a:custGeom>
              <a:avLst/>
              <a:gdLst>
                <a:gd name="T0" fmla="*/ 10 w 11"/>
                <a:gd name="T1" fmla="*/ 4 h 7"/>
                <a:gd name="T2" fmla="*/ 8 w 11"/>
                <a:gd name="T3" fmla="*/ 6 h 7"/>
                <a:gd name="T4" fmla="*/ 0 w 11"/>
                <a:gd name="T5" fmla="*/ 6 h 7"/>
                <a:gd name="T6" fmla="*/ 1 w 11"/>
                <a:gd name="T7" fmla="*/ 3 h 7"/>
                <a:gd name="T8" fmla="*/ 3 w 11"/>
                <a:gd name="T9" fmla="*/ 1 h 7"/>
                <a:gd name="T10" fmla="*/ 3 w 11"/>
                <a:gd name="T11" fmla="*/ 1 h 7"/>
                <a:gd name="T12" fmla="*/ 6 w 11"/>
                <a:gd name="T13" fmla="*/ 0 h 7"/>
                <a:gd name="T14" fmla="*/ 10 w 11"/>
                <a:gd name="T15" fmla="*/ 1 h 7"/>
                <a:gd name="T16" fmla="*/ 10 w 11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">
                  <a:moveTo>
                    <a:pt x="10" y="4"/>
                  </a:moveTo>
                  <a:lnTo>
                    <a:pt x="8" y="6"/>
                  </a:lnTo>
                  <a:lnTo>
                    <a:pt x="0" y="6"/>
                  </a:lnTo>
                  <a:lnTo>
                    <a:pt x="1" y="3"/>
                  </a:lnTo>
                  <a:lnTo>
                    <a:pt x="3" y="1"/>
                  </a:lnTo>
                  <a:lnTo>
                    <a:pt x="3" y="1"/>
                  </a:lnTo>
                  <a:lnTo>
                    <a:pt x="6" y="0"/>
                  </a:lnTo>
                  <a:lnTo>
                    <a:pt x="10" y="1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2" name="Freeform 431">
              <a:extLst>
                <a:ext uri="{FF2B5EF4-FFF2-40B4-BE49-F238E27FC236}">
                  <a16:creationId xmlns:a16="http://schemas.microsoft.com/office/drawing/2014/main" id="{43E8A15A-4CED-494A-53BB-615BFF369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2658" y="10232048"/>
              <a:ext cx="10990" cy="10990"/>
            </a:xfrm>
            <a:custGeom>
              <a:avLst/>
              <a:gdLst>
                <a:gd name="T0" fmla="*/ 3 w 7"/>
                <a:gd name="T1" fmla="*/ 9 h 10"/>
                <a:gd name="T2" fmla="*/ 2 w 7"/>
                <a:gd name="T3" fmla="*/ 9 h 10"/>
                <a:gd name="T4" fmla="*/ 0 w 7"/>
                <a:gd name="T5" fmla="*/ 9 h 10"/>
                <a:gd name="T6" fmla="*/ 1 w 7"/>
                <a:gd name="T7" fmla="*/ 6 h 10"/>
                <a:gd name="T8" fmla="*/ 0 w 7"/>
                <a:gd name="T9" fmla="*/ 5 h 10"/>
                <a:gd name="T10" fmla="*/ 2 w 7"/>
                <a:gd name="T11" fmla="*/ 3 h 10"/>
                <a:gd name="T12" fmla="*/ 2 w 7"/>
                <a:gd name="T13" fmla="*/ 0 h 10"/>
                <a:gd name="T14" fmla="*/ 2 w 7"/>
                <a:gd name="T15" fmla="*/ 0 h 10"/>
                <a:gd name="T16" fmla="*/ 3 w 7"/>
                <a:gd name="T17" fmla="*/ 0 h 10"/>
                <a:gd name="T18" fmla="*/ 3 w 7"/>
                <a:gd name="T19" fmla="*/ 1 h 10"/>
                <a:gd name="T20" fmla="*/ 4 w 7"/>
                <a:gd name="T21" fmla="*/ 1 h 10"/>
                <a:gd name="T22" fmla="*/ 5 w 7"/>
                <a:gd name="T23" fmla="*/ 1 h 10"/>
                <a:gd name="T24" fmla="*/ 6 w 7"/>
                <a:gd name="T25" fmla="*/ 2 h 10"/>
                <a:gd name="T26" fmla="*/ 6 w 7"/>
                <a:gd name="T27" fmla="*/ 3 h 10"/>
                <a:gd name="T28" fmla="*/ 5 w 7"/>
                <a:gd name="T29" fmla="*/ 5 h 10"/>
                <a:gd name="T30" fmla="*/ 3 w 7"/>
                <a:gd name="T31" fmla="*/ 6 h 10"/>
                <a:gd name="T32" fmla="*/ 2 w 7"/>
                <a:gd name="T33" fmla="*/ 7 h 10"/>
                <a:gd name="T34" fmla="*/ 3 w 7"/>
                <a:gd name="T3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1" y="6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2"/>
                  </a:lnTo>
                  <a:lnTo>
                    <a:pt x="6" y="3"/>
                  </a:lnTo>
                  <a:lnTo>
                    <a:pt x="5" y="5"/>
                  </a:lnTo>
                  <a:lnTo>
                    <a:pt x="3" y="6"/>
                  </a:lnTo>
                  <a:lnTo>
                    <a:pt x="2" y="7"/>
                  </a:lnTo>
                  <a:lnTo>
                    <a:pt x="3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3" name="Freeform 432">
              <a:extLst>
                <a:ext uri="{FF2B5EF4-FFF2-40B4-BE49-F238E27FC236}">
                  <a16:creationId xmlns:a16="http://schemas.microsoft.com/office/drawing/2014/main" id="{2FCADCD9-B7A5-DF3B-67FB-317E7F327A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0036" y="10232048"/>
              <a:ext cx="10990" cy="5493"/>
            </a:xfrm>
            <a:custGeom>
              <a:avLst/>
              <a:gdLst>
                <a:gd name="T0" fmla="*/ 3 w 9"/>
                <a:gd name="T1" fmla="*/ 3 h 6"/>
                <a:gd name="T2" fmla="*/ 1 w 9"/>
                <a:gd name="T3" fmla="*/ 5 h 6"/>
                <a:gd name="T4" fmla="*/ 0 w 9"/>
                <a:gd name="T5" fmla="*/ 5 h 6"/>
                <a:gd name="T6" fmla="*/ 0 w 9"/>
                <a:gd name="T7" fmla="*/ 3 h 6"/>
                <a:gd name="T8" fmla="*/ 1 w 9"/>
                <a:gd name="T9" fmla="*/ 1 h 6"/>
                <a:gd name="T10" fmla="*/ 4 w 9"/>
                <a:gd name="T11" fmla="*/ 0 h 6"/>
                <a:gd name="T12" fmla="*/ 6 w 9"/>
                <a:gd name="T13" fmla="*/ 0 h 6"/>
                <a:gd name="T14" fmla="*/ 7 w 9"/>
                <a:gd name="T15" fmla="*/ 0 h 6"/>
                <a:gd name="T16" fmla="*/ 8 w 9"/>
                <a:gd name="T17" fmla="*/ 1 h 6"/>
                <a:gd name="T18" fmla="*/ 5 w 9"/>
                <a:gd name="T19" fmla="*/ 1 h 6"/>
                <a:gd name="T20" fmla="*/ 3 w 9"/>
                <a:gd name="T2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3" y="3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1"/>
                  </a:lnTo>
                  <a:lnTo>
                    <a:pt x="5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4" name="Freeform 433">
              <a:extLst>
                <a:ext uri="{FF2B5EF4-FFF2-40B4-BE49-F238E27FC236}">
                  <a16:creationId xmlns:a16="http://schemas.microsoft.com/office/drawing/2014/main" id="{CEBA814E-0560-A7A6-E58C-52C3F52F6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93295" y="10243038"/>
              <a:ext cx="5497" cy="5493"/>
            </a:xfrm>
            <a:custGeom>
              <a:avLst/>
              <a:gdLst>
                <a:gd name="T0" fmla="*/ 4 w 5"/>
                <a:gd name="T1" fmla="*/ 3 h 5"/>
                <a:gd name="T2" fmla="*/ 3 w 5"/>
                <a:gd name="T3" fmla="*/ 4 h 5"/>
                <a:gd name="T4" fmla="*/ 1 w 5"/>
                <a:gd name="T5" fmla="*/ 2 h 5"/>
                <a:gd name="T6" fmla="*/ 0 w 5"/>
                <a:gd name="T7" fmla="*/ 1 h 5"/>
                <a:gd name="T8" fmla="*/ 2 w 5"/>
                <a:gd name="T9" fmla="*/ 0 h 5"/>
                <a:gd name="T10" fmla="*/ 3 w 5"/>
                <a:gd name="T11" fmla="*/ 0 h 5"/>
                <a:gd name="T12" fmla="*/ 4 w 5"/>
                <a:gd name="T13" fmla="*/ 1 h 5"/>
                <a:gd name="T14" fmla="*/ 4 w 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lnTo>
                    <a:pt x="3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5" name="Freeform 435">
              <a:extLst>
                <a:ext uri="{FF2B5EF4-FFF2-40B4-BE49-F238E27FC236}">
                  <a16:creationId xmlns:a16="http://schemas.microsoft.com/office/drawing/2014/main" id="{A0F3DD17-1653-6E5D-F7F1-87DB4D3625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6171" y="10265019"/>
              <a:ext cx="76933" cy="38465"/>
            </a:xfrm>
            <a:custGeom>
              <a:avLst/>
              <a:gdLst>
                <a:gd name="T0" fmla="*/ 33 w 60"/>
                <a:gd name="T1" fmla="*/ 3 h 33"/>
                <a:gd name="T2" fmla="*/ 35 w 60"/>
                <a:gd name="T3" fmla="*/ 4 h 33"/>
                <a:gd name="T4" fmla="*/ 39 w 60"/>
                <a:gd name="T5" fmla="*/ 7 h 33"/>
                <a:gd name="T6" fmla="*/ 41 w 60"/>
                <a:gd name="T7" fmla="*/ 8 h 33"/>
                <a:gd name="T8" fmla="*/ 41 w 60"/>
                <a:gd name="T9" fmla="*/ 10 h 33"/>
                <a:gd name="T10" fmla="*/ 42 w 60"/>
                <a:gd name="T11" fmla="*/ 11 h 33"/>
                <a:gd name="T12" fmla="*/ 44 w 60"/>
                <a:gd name="T13" fmla="*/ 12 h 33"/>
                <a:gd name="T14" fmla="*/ 47 w 60"/>
                <a:gd name="T15" fmla="*/ 11 h 33"/>
                <a:gd name="T16" fmla="*/ 49 w 60"/>
                <a:gd name="T17" fmla="*/ 13 h 33"/>
                <a:gd name="T18" fmla="*/ 51 w 60"/>
                <a:gd name="T19" fmla="*/ 14 h 33"/>
                <a:gd name="T20" fmla="*/ 53 w 60"/>
                <a:gd name="T21" fmla="*/ 17 h 33"/>
                <a:gd name="T22" fmla="*/ 55 w 60"/>
                <a:gd name="T23" fmla="*/ 20 h 33"/>
                <a:gd name="T24" fmla="*/ 58 w 60"/>
                <a:gd name="T25" fmla="*/ 21 h 33"/>
                <a:gd name="T26" fmla="*/ 59 w 60"/>
                <a:gd name="T27" fmla="*/ 24 h 33"/>
                <a:gd name="T28" fmla="*/ 59 w 60"/>
                <a:gd name="T29" fmla="*/ 26 h 33"/>
                <a:gd name="T30" fmla="*/ 55 w 60"/>
                <a:gd name="T31" fmla="*/ 30 h 33"/>
                <a:gd name="T32" fmla="*/ 53 w 60"/>
                <a:gd name="T33" fmla="*/ 30 h 33"/>
                <a:gd name="T34" fmla="*/ 51 w 60"/>
                <a:gd name="T35" fmla="*/ 30 h 33"/>
                <a:gd name="T36" fmla="*/ 47 w 60"/>
                <a:gd name="T37" fmla="*/ 32 h 33"/>
                <a:gd name="T38" fmla="*/ 45 w 60"/>
                <a:gd name="T39" fmla="*/ 31 h 33"/>
                <a:gd name="T40" fmla="*/ 41 w 60"/>
                <a:gd name="T41" fmla="*/ 31 h 33"/>
                <a:gd name="T42" fmla="*/ 37 w 60"/>
                <a:gd name="T43" fmla="*/ 29 h 33"/>
                <a:gd name="T44" fmla="*/ 34 w 60"/>
                <a:gd name="T45" fmla="*/ 26 h 33"/>
                <a:gd name="T46" fmla="*/ 33 w 60"/>
                <a:gd name="T47" fmla="*/ 24 h 33"/>
                <a:gd name="T48" fmla="*/ 30 w 60"/>
                <a:gd name="T49" fmla="*/ 21 h 33"/>
                <a:gd name="T50" fmla="*/ 27 w 60"/>
                <a:gd name="T51" fmla="*/ 20 h 33"/>
                <a:gd name="T52" fmla="*/ 20 w 60"/>
                <a:gd name="T53" fmla="*/ 15 h 33"/>
                <a:gd name="T54" fmla="*/ 16 w 60"/>
                <a:gd name="T55" fmla="*/ 15 h 33"/>
                <a:gd name="T56" fmla="*/ 14 w 60"/>
                <a:gd name="T57" fmla="*/ 15 h 33"/>
                <a:gd name="T58" fmla="*/ 13 w 60"/>
                <a:gd name="T59" fmla="*/ 15 h 33"/>
                <a:gd name="T60" fmla="*/ 4 w 60"/>
                <a:gd name="T61" fmla="*/ 13 h 33"/>
                <a:gd name="T62" fmla="*/ 2 w 60"/>
                <a:gd name="T63" fmla="*/ 12 h 33"/>
                <a:gd name="T64" fmla="*/ 1 w 60"/>
                <a:gd name="T65" fmla="*/ 11 h 33"/>
                <a:gd name="T66" fmla="*/ 0 w 60"/>
                <a:gd name="T67" fmla="*/ 9 h 33"/>
                <a:gd name="T68" fmla="*/ 0 w 60"/>
                <a:gd name="T69" fmla="*/ 8 h 33"/>
                <a:gd name="T70" fmla="*/ 0 w 60"/>
                <a:gd name="T71" fmla="*/ 6 h 33"/>
                <a:gd name="T72" fmla="*/ 2 w 60"/>
                <a:gd name="T73" fmla="*/ 4 h 33"/>
                <a:gd name="T74" fmla="*/ 7 w 60"/>
                <a:gd name="T75" fmla="*/ 3 h 33"/>
                <a:gd name="T76" fmla="*/ 10 w 60"/>
                <a:gd name="T77" fmla="*/ 3 h 33"/>
                <a:gd name="T78" fmla="*/ 15 w 60"/>
                <a:gd name="T79" fmla="*/ 3 h 33"/>
                <a:gd name="T80" fmla="*/ 21 w 60"/>
                <a:gd name="T81" fmla="*/ 2 h 33"/>
                <a:gd name="T82" fmla="*/ 26 w 60"/>
                <a:gd name="T83" fmla="*/ 3 h 33"/>
                <a:gd name="T84" fmla="*/ 28 w 60"/>
                <a:gd name="T85" fmla="*/ 2 h 33"/>
                <a:gd name="T86" fmla="*/ 31 w 60"/>
                <a:gd name="T87" fmla="*/ 0 h 33"/>
                <a:gd name="T88" fmla="*/ 32 w 60"/>
                <a:gd name="T89" fmla="*/ 1 h 33"/>
                <a:gd name="T90" fmla="*/ 33 w 60"/>
                <a:gd name="T9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0" h="33">
                  <a:moveTo>
                    <a:pt x="33" y="3"/>
                  </a:moveTo>
                  <a:lnTo>
                    <a:pt x="35" y="4"/>
                  </a:lnTo>
                  <a:lnTo>
                    <a:pt x="39" y="7"/>
                  </a:lnTo>
                  <a:lnTo>
                    <a:pt x="41" y="8"/>
                  </a:lnTo>
                  <a:lnTo>
                    <a:pt x="41" y="10"/>
                  </a:lnTo>
                  <a:lnTo>
                    <a:pt x="42" y="11"/>
                  </a:lnTo>
                  <a:lnTo>
                    <a:pt x="44" y="12"/>
                  </a:lnTo>
                  <a:lnTo>
                    <a:pt x="47" y="11"/>
                  </a:lnTo>
                  <a:lnTo>
                    <a:pt x="49" y="13"/>
                  </a:lnTo>
                  <a:lnTo>
                    <a:pt x="51" y="14"/>
                  </a:lnTo>
                  <a:lnTo>
                    <a:pt x="53" y="17"/>
                  </a:lnTo>
                  <a:lnTo>
                    <a:pt x="55" y="20"/>
                  </a:lnTo>
                  <a:lnTo>
                    <a:pt x="58" y="21"/>
                  </a:lnTo>
                  <a:lnTo>
                    <a:pt x="59" y="24"/>
                  </a:lnTo>
                  <a:lnTo>
                    <a:pt x="59" y="26"/>
                  </a:lnTo>
                  <a:lnTo>
                    <a:pt x="55" y="30"/>
                  </a:lnTo>
                  <a:lnTo>
                    <a:pt x="53" y="30"/>
                  </a:lnTo>
                  <a:lnTo>
                    <a:pt x="51" y="30"/>
                  </a:lnTo>
                  <a:lnTo>
                    <a:pt x="47" y="32"/>
                  </a:lnTo>
                  <a:lnTo>
                    <a:pt x="45" y="31"/>
                  </a:lnTo>
                  <a:lnTo>
                    <a:pt x="41" y="31"/>
                  </a:lnTo>
                  <a:lnTo>
                    <a:pt x="37" y="29"/>
                  </a:lnTo>
                  <a:lnTo>
                    <a:pt x="34" y="26"/>
                  </a:lnTo>
                  <a:lnTo>
                    <a:pt x="33" y="24"/>
                  </a:lnTo>
                  <a:lnTo>
                    <a:pt x="30" y="21"/>
                  </a:lnTo>
                  <a:lnTo>
                    <a:pt x="27" y="20"/>
                  </a:lnTo>
                  <a:lnTo>
                    <a:pt x="20" y="15"/>
                  </a:lnTo>
                  <a:lnTo>
                    <a:pt x="16" y="15"/>
                  </a:lnTo>
                  <a:lnTo>
                    <a:pt x="14" y="15"/>
                  </a:lnTo>
                  <a:lnTo>
                    <a:pt x="13" y="15"/>
                  </a:lnTo>
                  <a:lnTo>
                    <a:pt x="4" y="13"/>
                  </a:lnTo>
                  <a:lnTo>
                    <a:pt x="2" y="12"/>
                  </a:lnTo>
                  <a:lnTo>
                    <a:pt x="1" y="11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5" y="3"/>
                  </a:lnTo>
                  <a:lnTo>
                    <a:pt x="21" y="2"/>
                  </a:lnTo>
                  <a:lnTo>
                    <a:pt x="26" y="3"/>
                  </a:lnTo>
                  <a:lnTo>
                    <a:pt x="28" y="2"/>
                  </a:lnTo>
                  <a:lnTo>
                    <a:pt x="31" y="0"/>
                  </a:lnTo>
                  <a:lnTo>
                    <a:pt x="32" y="1"/>
                  </a:lnTo>
                  <a:lnTo>
                    <a:pt x="3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6" name="Freeform 436">
              <a:extLst>
                <a:ext uri="{FF2B5EF4-FFF2-40B4-BE49-F238E27FC236}">
                  <a16:creationId xmlns:a16="http://schemas.microsoft.com/office/drawing/2014/main" id="{E3C71F1F-5D39-1DFF-2B1D-E0AFFBDABE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523" y="10297990"/>
              <a:ext cx="5493" cy="10990"/>
            </a:xfrm>
            <a:custGeom>
              <a:avLst/>
              <a:gdLst>
                <a:gd name="T0" fmla="*/ 3 w 6"/>
                <a:gd name="T1" fmla="*/ 5 h 8"/>
                <a:gd name="T2" fmla="*/ 0 w 6"/>
                <a:gd name="T3" fmla="*/ 7 h 8"/>
                <a:gd name="T4" fmla="*/ 0 w 6"/>
                <a:gd name="T5" fmla="*/ 4 h 8"/>
                <a:gd name="T6" fmla="*/ 2 w 6"/>
                <a:gd name="T7" fmla="*/ 1 h 8"/>
                <a:gd name="T8" fmla="*/ 4 w 6"/>
                <a:gd name="T9" fmla="*/ 0 h 8"/>
                <a:gd name="T10" fmla="*/ 5 w 6"/>
                <a:gd name="T11" fmla="*/ 1 h 8"/>
                <a:gd name="T12" fmla="*/ 5 w 6"/>
                <a:gd name="T13" fmla="*/ 2 h 8"/>
                <a:gd name="T14" fmla="*/ 2 w 6"/>
                <a:gd name="T15" fmla="*/ 3 h 8"/>
                <a:gd name="T16" fmla="*/ 3 w 6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3" y="5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2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2" y="3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7" name="Freeform 437">
              <a:extLst>
                <a:ext uri="{FF2B5EF4-FFF2-40B4-BE49-F238E27FC236}">
                  <a16:creationId xmlns:a16="http://schemas.microsoft.com/office/drawing/2014/main" id="{049C343E-163D-3A29-F828-A2EFE02F2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0581" y="10314474"/>
              <a:ext cx="10990" cy="5497"/>
            </a:xfrm>
            <a:custGeom>
              <a:avLst/>
              <a:gdLst>
                <a:gd name="T0" fmla="*/ 6 w 10"/>
                <a:gd name="T1" fmla="*/ 5 h 6"/>
                <a:gd name="T2" fmla="*/ 4 w 10"/>
                <a:gd name="T3" fmla="*/ 5 h 6"/>
                <a:gd name="T4" fmla="*/ 1 w 10"/>
                <a:gd name="T5" fmla="*/ 4 h 6"/>
                <a:gd name="T6" fmla="*/ 0 w 10"/>
                <a:gd name="T7" fmla="*/ 4 h 6"/>
                <a:gd name="T8" fmla="*/ 3 w 10"/>
                <a:gd name="T9" fmla="*/ 2 h 6"/>
                <a:gd name="T10" fmla="*/ 5 w 10"/>
                <a:gd name="T11" fmla="*/ 0 h 6"/>
                <a:gd name="T12" fmla="*/ 8 w 10"/>
                <a:gd name="T13" fmla="*/ 0 h 6"/>
                <a:gd name="T14" fmla="*/ 9 w 10"/>
                <a:gd name="T15" fmla="*/ 0 h 6"/>
                <a:gd name="T16" fmla="*/ 9 w 10"/>
                <a:gd name="T17" fmla="*/ 3 h 6"/>
                <a:gd name="T18" fmla="*/ 6 w 10"/>
                <a:gd name="T1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6">
                  <a:moveTo>
                    <a:pt x="6" y="5"/>
                  </a:moveTo>
                  <a:lnTo>
                    <a:pt x="4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3" y="2"/>
                  </a:lnTo>
                  <a:lnTo>
                    <a:pt x="5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3"/>
                  </a:lnTo>
                  <a:lnTo>
                    <a:pt x="6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8" name="Freeform 438">
              <a:extLst>
                <a:ext uri="{FF2B5EF4-FFF2-40B4-BE49-F238E27FC236}">
                  <a16:creationId xmlns:a16="http://schemas.microsoft.com/office/drawing/2014/main" id="{46688958-0F10-9AAE-FA78-DAE011CFF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0036" y="10314474"/>
              <a:ext cx="27478" cy="16487"/>
            </a:xfrm>
            <a:custGeom>
              <a:avLst/>
              <a:gdLst>
                <a:gd name="T0" fmla="*/ 3 w 20"/>
                <a:gd name="T1" fmla="*/ 14 h 15"/>
                <a:gd name="T2" fmla="*/ 0 w 20"/>
                <a:gd name="T3" fmla="*/ 14 h 15"/>
                <a:gd name="T4" fmla="*/ 0 w 20"/>
                <a:gd name="T5" fmla="*/ 14 h 15"/>
                <a:gd name="T6" fmla="*/ 0 w 20"/>
                <a:gd name="T7" fmla="*/ 11 h 15"/>
                <a:gd name="T8" fmla="*/ 0 w 20"/>
                <a:gd name="T9" fmla="*/ 9 h 15"/>
                <a:gd name="T10" fmla="*/ 7 w 20"/>
                <a:gd name="T11" fmla="*/ 7 h 15"/>
                <a:gd name="T12" fmla="*/ 10 w 20"/>
                <a:gd name="T13" fmla="*/ 5 h 15"/>
                <a:gd name="T14" fmla="*/ 14 w 20"/>
                <a:gd name="T15" fmla="*/ 1 h 15"/>
                <a:gd name="T16" fmla="*/ 16 w 20"/>
                <a:gd name="T17" fmla="*/ 0 h 15"/>
                <a:gd name="T18" fmla="*/ 17 w 20"/>
                <a:gd name="T19" fmla="*/ 0 h 15"/>
                <a:gd name="T20" fmla="*/ 17 w 20"/>
                <a:gd name="T21" fmla="*/ 0 h 15"/>
                <a:gd name="T22" fmla="*/ 18 w 20"/>
                <a:gd name="T23" fmla="*/ 3 h 15"/>
                <a:gd name="T24" fmla="*/ 19 w 20"/>
                <a:gd name="T25" fmla="*/ 5 h 15"/>
                <a:gd name="T26" fmla="*/ 19 w 20"/>
                <a:gd name="T27" fmla="*/ 5 h 15"/>
                <a:gd name="T28" fmla="*/ 15 w 20"/>
                <a:gd name="T29" fmla="*/ 7 h 15"/>
                <a:gd name="T30" fmla="*/ 12 w 20"/>
                <a:gd name="T31" fmla="*/ 10 h 15"/>
                <a:gd name="T32" fmla="*/ 5 w 20"/>
                <a:gd name="T33" fmla="*/ 13 h 15"/>
                <a:gd name="T34" fmla="*/ 3 w 20"/>
                <a:gd name="T3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15">
                  <a:moveTo>
                    <a:pt x="3" y="14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9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4" y="1"/>
                  </a:lnTo>
                  <a:lnTo>
                    <a:pt x="16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3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5" y="7"/>
                  </a:lnTo>
                  <a:lnTo>
                    <a:pt x="12" y="10"/>
                  </a:lnTo>
                  <a:lnTo>
                    <a:pt x="5" y="13"/>
                  </a:lnTo>
                  <a:lnTo>
                    <a:pt x="3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79" name="Freeform 439">
              <a:extLst>
                <a:ext uri="{FF2B5EF4-FFF2-40B4-BE49-F238E27FC236}">
                  <a16:creationId xmlns:a16="http://schemas.microsoft.com/office/drawing/2014/main" id="{4F04DC13-40CE-1955-86A7-4B2AFDCE1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3112" y="8495567"/>
              <a:ext cx="65942" cy="181340"/>
            </a:xfrm>
            <a:custGeom>
              <a:avLst/>
              <a:gdLst>
                <a:gd name="T0" fmla="*/ 47 w 54"/>
                <a:gd name="T1" fmla="*/ 27 h 147"/>
                <a:gd name="T2" fmla="*/ 43 w 54"/>
                <a:gd name="T3" fmla="*/ 29 h 147"/>
                <a:gd name="T4" fmla="*/ 43 w 54"/>
                <a:gd name="T5" fmla="*/ 30 h 147"/>
                <a:gd name="T6" fmla="*/ 39 w 54"/>
                <a:gd name="T7" fmla="*/ 39 h 147"/>
                <a:gd name="T8" fmla="*/ 36 w 54"/>
                <a:gd name="T9" fmla="*/ 35 h 147"/>
                <a:gd name="T10" fmla="*/ 34 w 54"/>
                <a:gd name="T11" fmla="*/ 35 h 147"/>
                <a:gd name="T12" fmla="*/ 26 w 54"/>
                <a:gd name="T13" fmla="*/ 36 h 147"/>
                <a:gd name="T14" fmla="*/ 24 w 54"/>
                <a:gd name="T15" fmla="*/ 43 h 147"/>
                <a:gd name="T16" fmla="*/ 23 w 54"/>
                <a:gd name="T17" fmla="*/ 50 h 147"/>
                <a:gd name="T18" fmla="*/ 23 w 54"/>
                <a:gd name="T19" fmla="*/ 57 h 147"/>
                <a:gd name="T20" fmla="*/ 23 w 54"/>
                <a:gd name="T21" fmla="*/ 60 h 147"/>
                <a:gd name="T22" fmla="*/ 23 w 54"/>
                <a:gd name="T23" fmla="*/ 60 h 147"/>
                <a:gd name="T24" fmla="*/ 28 w 54"/>
                <a:gd name="T25" fmla="*/ 60 h 147"/>
                <a:gd name="T26" fmla="*/ 31 w 54"/>
                <a:gd name="T27" fmla="*/ 63 h 147"/>
                <a:gd name="T28" fmla="*/ 25 w 54"/>
                <a:gd name="T29" fmla="*/ 66 h 147"/>
                <a:gd name="T30" fmla="*/ 22 w 54"/>
                <a:gd name="T31" fmla="*/ 71 h 147"/>
                <a:gd name="T32" fmla="*/ 20 w 54"/>
                <a:gd name="T33" fmla="*/ 77 h 147"/>
                <a:gd name="T34" fmla="*/ 27 w 54"/>
                <a:gd name="T35" fmla="*/ 77 h 147"/>
                <a:gd name="T36" fmla="*/ 37 w 54"/>
                <a:gd name="T37" fmla="*/ 73 h 147"/>
                <a:gd name="T38" fmla="*/ 38 w 54"/>
                <a:gd name="T39" fmla="*/ 79 h 147"/>
                <a:gd name="T40" fmla="*/ 37 w 54"/>
                <a:gd name="T41" fmla="*/ 82 h 147"/>
                <a:gd name="T42" fmla="*/ 38 w 54"/>
                <a:gd name="T43" fmla="*/ 86 h 147"/>
                <a:gd name="T44" fmla="*/ 34 w 54"/>
                <a:gd name="T45" fmla="*/ 96 h 147"/>
                <a:gd name="T46" fmla="*/ 31 w 54"/>
                <a:gd name="T47" fmla="*/ 103 h 147"/>
                <a:gd name="T48" fmla="*/ 28 w 54"/>
                <a:gd name="T49" fmla="*/ 112 h 147"/>
                <a:gd name="T50" fmla="*/ 28 w 54"/>
                <a:gd name="T51" fmla="*/ 121 h 147"/>
                <a:gd name="T52" fmla="*/ 27 w 54"/>
                <a:gd name="T53" fmla="*/ 129 h 147"/>
                <a:gd name="T54" fmla="*/ 25 w 54"/>
                <a:gd name="T55" fmla="*/ 135 h 147"/>
                <a:gd name="T56" fmla="*/ 21 w 54"/>
                <a:gd name="T57" fmla="*/ 146 h 147"/>
                <a:gd name="T58" fmla="*/ 17 w 54"/>
                <a:gd name="T59" fmla="*/ 134 h 147"/>
                <a:gd name="T60" fmla="*/ 13 w 54"/>
                <a:gd name="T61" fmla="*/ 121 h 147"/>
                <a:gd name="T62" fmla="*/ 9 w 54"/>
                <a:gd name="T63" fmla="*/ 109 h 147"/>
                <a:gd name="T64" fmla="*/ 5 w 54"/>
                <a:gd name="T65" fmla="*/ 97 h 147"/>
                <a:gd name="T66" fmla="*/ 0 w 54"/>
                <a:gd name="T67" fmla="*/ 83 h 147"/>
                <a:gd name="T68" fmla="*/ 3 w 54"/>
                <a:gd name="T69" fmla="*/ 77 h 147"/>
                <a:gd name="T70" fmla="*/ 9 w 54"/>
                <a:gd name="T71" fmla="*/ 71 h 147"/>
                <a:gd name="T72" fmla="*/ 8 w 54"/>
                <a:gd name="T73" fmla="*/ 69 h 147"/>
                <a:gd name="T74" fmla="*/ 18 w 54"/>
                <a:gd name="T75" fmla="*/ 46 h 147"/>
                <a:gd name="T76" fmla="*/ 24 w 54"/>
                <a:gd name="T77" fmla="*/ 23 h 147"/>
                <a:gd name="T78" fmla="*/ 28 w 54"/>
                <a:gd name="T79" fmla="*/ 13 h 147"/>
                <a:gd name="T80" fmla="*/ 34 w 54"/>
                <a:gd name="T81" fmla="*/ 13 h 147"/>
                <a:gd name="T82" fmla="*/ 40 w 54"/>
                <a:gd name="T83" fmla="*/ 11 h 147"/>
                <a:gd name="T84" fmla="*/ 43 w 54"/>
                <a:gd name="T85" fmla="*/ 6 h 147"/>
                <a:gd name="T86" fmla="*/ 44 w 54"/>
                <a:gd name="T87" fmla="*/ 6 h 147"/>
                <a:gd name="T88" fmla="*/ 49 w 54"/>
                <a:gd name="T89" fmla="*/ 2 h 147"/>
                <a:gd name="T90" fmla="*/ 51 w 54"/>
                <a:gd name="T91" fmla="*/ 0 h 147"/>
                <a:gd name="T92" fmla="*/ 51 w 54"/>
                <a:gd name="T93" fmla="*/ 3 h 147"/>
                <a:gd name="T94" fmla="*/ 51 w 54"/>
                <a:gd name="T95" fmla="*/ 7 h 147"/>
                <a:gd name="T96" fmla="*/ 53 w 54"/>
                <a:gd name="T97" fmla="*/ 11 h 147"/>
                <a:gd name="T98" fmla="*/ 51 w 54"/>
                <a:gd name="T99" fmla="*/ 14 h 147"/>
                <a:gd name="T100" fmla="*/ 53 w 54"/>
                <a:gd name="T101" fmla="*/ 18 h 147"/>
                <a:gd name="T102" fmla="*/ 50 w 54"/>
                <a:gd name="T103" fmla="*/ 2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4" h="147">
                  <a:moveTo>
                    <a:pt x="49" y="26"/>
                  </a:moveTo>
                  <a:lnTo>
                    <a:pt x="47" y="27"/>
                  </a:lnTo>
                  <a:lnTo>
                    <a:pt x="44" y="28"/>
                  </a:lnTo>
                  <a:lnTo>
                    <a:pt x="43" y="29"/>
                  </a:lnTo>
                  <a:lnTo>
                    <a:pt x="43" y="30"/>
                  </a:lnTo>
                  <a:lnTo>
                    <a:pt x="43" y="30"/>
                  </a:lnTo>
                  <a:lnTo>
                    <a:pt x="42" y="39"/>
                  </a:lnTo>
                  <a:lnTo>
                    <a:pt x="39" y="39"/>
                  </a:lnTo>
                  <a:lnTo>
                    <a:pt x="37" y="37"/>
                  </a:lnTo>
                  <a:lnTo>
                    <a:pt x="36" y="35"/>
                  </a:lnTo>
                  <a:lnTo>
                    <a:pt x="36" y="35"/>
                  </a:lnTo>
                  <a:lnTo>
                    <a:pt x="34" y="35"/>
                  </a:lnTo>
                  <a:lnTo>
                    <a:pt x="30" y="34"/>
                  </a:lnTo>
                  <a:lnTo>
                    <a:pt x="26" y="36"/>
                  </a:lnTo>
                  <a:lnTo>
                    <a:pt x="25" y="41"/>
                  </a:lnTo>
                  <a:lnTo>
                    <a:pt x="24" y="43"/>
                  </a:lnTo>
                  <a:lnTo>
                    <a:pt x="23" y="47"/>
                  </a:lnTo>
                  <a:lnTo>
                    <a:pt x="23" y="50"/>
                  </a:lnTo>
                  <a:lnTo>
                    <a:pt x="23" y="54"/>
                  </a:lnTo>
                  <a:lnTo>
                    <a:pt x="23" y="57"/>
                  </a:lnTo>
                  <a:lnTo>
                    <a:pt x="23" y="59"/>
                  </a:lnTo>
                  <a:lnTo>
                    <a:pt x="23" y="60"/>
                  </a:lnTo>
                  <a:lnTo>
                    <a:pt x="23" y="60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28" y="60"/>
                  </a:lnTo>
                  <a:lnTo>
                    <a:pt x="30" y="62"/>
                  </a:lnTo>
                  <a:lnTo>
                    <a:pt x="31" y="63"/>
                  </a:lnTo>
                  <a:lnTo>
                    <a:pt x="29" y="63"/>
                  </a:lnTo>
                  <a:lnTo>
                    <a:pt x="25" y="66"/>
                  </a:lnTo>
                  <a:lnTo>
                    <a:pt x="22" y="69"/>
                  </a:lnTo>
                  <a:lnTo>
                    <a:pt x="22" y="71"/>
                  </a:lnTo>
                  <a:lnTo>
                    <a:pt x="20" y="76"/>
                  </a:lnTo>
                  <a:lnTo>
                    <a:pt x="20" y="77"/>
                  </a:lnTo>
                  <a:lnTo>
                    <a:pt x="21" y="78"/>
                  </a:lnTo>
                  <a:lnTo>
                    <a:pt x="27" y="77"/>
                  </a:lnTo>
                  <a:lnTo>
                    <a:pt x="33" y="75"/>
                  </a:lnTo>
                  <a:lnTo>
                    <a:pt x="37" y="73"/>
                  </a:lnTo>
                  <a:lnTo>
                    <a:pt x="38" y="73"/>
                  </a:lnTo>
                  <a:lnTo>
                    <a:pt x="38" y="79"/>
                  </a:lnTo>
                  <a:lnTo>
                    <a:pt x="38" y="79"/>
                  </a:lnTo>
                  <a:lnTo>
                    <a:pt x="37" y="82"/>
                  </a:lnTo>
                  <a:lnTo>
                    <a:pt x="37" y="83"/>
                  </a:lnTo>
                  <a:lnTo>
                    <a:pt x="38" y="86"/>
                  </a:lnTo>
                  <a:lnTo>
                    <a:pt x="36" y="92"/>
                  </a:lnTo>
                  <a:lnTo>
                    <a:pt x="34" y="96"/>
                  </a:lnTo>
                  <a:lnTo>
                    <a:pt x="33" y="98"/>
                  </a:lnTo>
                  <a:lnTo>
                    <a:pt x="31" y="103"/>
                  </a:lnTo>
                  <a:lnTo>
                    <a:pt x="30" y="109"/>
                  </a:lnTo>
                  <a:lnTo>
                    <a:pt x="28" y="112"/>
                  </a:lnTo>
                  <a:lnTo>
                    <a:pt x="29" y="113"/>
                  </a:lnTo>
                  <a:lnTo>
                    <a:pt x="28" y="121"/>
                  </a:lnTo>
                  <a:lnTo>
                    <a:pt x="28" y="123"/>
                  </a:lnTo>
                  <a:lnTo>
                    <a:pt x="27" y="129"/>
                  </a:lnTo>
                  <a:lnTo>
                    <a:pt x="26" y="131"/>
                  </a:lnTo>
                  <a:lnTo>
                    <a:pt x="25" y="135"/>
                  </a:lnTo>
                  <a:lnTo>
                    <a:pt x="23" y="144"/>
                  </a:lnTo>
                  <a:lnTo>
                    <a:pt x="21" y="146"/>
                  </a:lnTo>
                  <a:lnTo>
                    <a:pt x="20" y="144"/>
                  </a:lnTo>
                  <a:lnTo>
                    <a:pt x="17" y="134"/>
                  </a:lnTo>
                  <a:lnTo>
                    <a:pt x="15" y="128"/>
                  </a:lnTo>
                  <a:lnTo>
                    <a:pt x="13" y="121"/>
                  </a:lnTo>
                  <a:lnTo>
                    <a:pt x="9" y="111"/>
                  </a:lnTo>
                  <a:lnTo>
                    <a:pt x="9" y="109"/>
                  </a:lnTo>
                  <a:lnTo>
                    <a:pt x="8" y="106"/>
                  </a:lnTo>
                  <a:lnTo>
                    <a:pt x="5" y="97"/>
                  </a:lnTo>
                  <a:lnTo>
                    <a:pt x="3" y="91"/>
                  </a:lnTo>
                  <a:lnTo>
                    <a:pt x="0" y="83"/>
                  </a:lnTo>
                  <a:lnTo>
                    <a:pt x="3" y="80"/>
                  </a:lnTo>
                  <a:lnTo>
                    <a:pt x="3" y="77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8" y="70"/>
                  </a:lnTo>
                  <a:lnTo>
                    <a:pt x="8" y="69"/>
                  </a:lnTo>
                  <a:lnTo>
                    <a:pt x="14" y="58"/>
                  </a:lnTo>
                  <a:lnTo>
                    <a:pt x="18" y="46"/>
                  </a:lnTo>
                  <a:lnTo>
                    <a:pt x="22" y="31"/>
                  </a:lnTo>
                  <a:lnTo>
                    <a:pt x="24" y="23"/>
                  </a:lnTo>
                  <a:lnTo>
                    <a:pt x="27" y="18"/>
                  </a:lnTo>
                  <a:lnTo>
                    <a:pt x="28" y="13"/>
                  </a:lnTo>
                  <a:lnTo>
                    <a:pt x="31" y="13"/>
                  </a:lnTo>
                  <a:lnTo>
                    <a:pt x="34" y="13"/>
                  </a:lnTo>
                  <a:lnTo>
                    <a:pt x="37" y="13"/>
                  </a:lnTo>
                  <a:lnTo>
                    <a:pt x="40" y="11"/>
                  </a:lnTo>
                  <a:lnTo>
                    <a:pt x="41" y="7"/>
                  </a:lnTo>
                  <a:lnTo>
                    <a:pt x="43" y="6"/>
                  </a:lnTo>
                  <a:lnTo>
                    <a:pt x="43" y="7"/>
                  </a:lnTo>
                  <a:lnTo>
                    <a:pt x="44" y="6"/>
                  </a:lnTo>
                  <a:lnTo>
                    <a:pt x="47" y="3"/>
                  </a:lnTo>
                  <a:lnTo>
                    <a:pt x="49" y="2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51" y="2"/>
                  </a:lnTo>
                  <a:lnTo>
                    <a:pt x="51" y="3"/>
                  </a:lnTo>
                  <a:lnTo>
                    <a:pt x="51" y="6"/>
                  </a:lnTo>
                  <a:lnTo>
                    <a:pt x="51" y="7"/>
                  </a:lnTo>
                  <a:lnTo>
                    <a:pt x="52" y="9"/>
                  </a:lnTo>
                  <a:lnTo>
                    <a:pt x="53" y="11"/>
                  </a:lnTo>
                  <a:lnTo>
                    <a:pt x="51" y="13"/>
                  </a:lnTo>
                  <a:lnTo>
                    <a:pt x="51" y="14"/>
                  </a:lnTo>
                  <a:lnTo>
                    <a:pt x="52" y="16"/>
                  </a:lnTo>
                  <a:lnTo>
                    <a:pt x="53" y="18"/>
                  </a:lnTo>
                  <a:lnTo>
                    <a:pt x="51" y="21"/>
                  </a:lnTo>
                  <a:lnTo>
                    <a:pt x="50" y="24"/>
                  </a:lnTo>
                  <a:lnTo>
                    <a:pt x="49" y="2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0" name="Freeform 441">
              <a:extLst>
                <a:ext uri="{FF2B5EF4-FFF2-40B4-BE49-F238E27FC236}">
                  <a16:creationId xmlns:a16="http://schemas.microsoft.com/office/drawing/2014/main" id="{4BC27094-E284-572C-6E31-3071A93FD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19436" y="8396654"/>
              <a:ext cx="1159484" cy="1236417"/>
            </a:xfrm>
            <a:custGeom>
              <a:avLst/>
              <a:gdLst>
                <a:gd name="T0" fmla="*/ 349 w 930"/>
                <a:gd name="T1" fmla="*/ 156 h 991"/>
                <a:gd name="T2" fmla="*/ 399 w 930"/>
                <a:gd name="T3" fmla="*/ 192 h 991"/>
                <a:gd name="T4" fmla="*/ 387 w 930"/>
                <a:gd name="T5" fmla="*/ 256 h 991"/>
                <a:gd name="T6" fmla="*/ 450 w 930"/>
                <a:gd name="T7" fmla="*/ 289 h 991"/>
                <a:gd name="T8" fmla="*/ 525 w 930"/>
                <a:gd name="T9" fmla="*/ 313 h 991"/>
                <a:gd name="T10" fmla="*/ 585 w 930"/>
                <a:gd name="T11" fmla="*/ 334 h 991"/>
                <a:gd name="T12" fmla="*/ 635 w 930"/>
                <a:gd name="T13" fmla="*/ 293 h 991"/>
                <a:gd name="T14" fmla="*/ 656 w 930"/>
                <a:gd name="T15" fmla="*/ 308 h 991"/>
                <a:gd name="T16" fmla="*/ 710 w 930"/>
                <a:gd name="T17" fmla="*/ 321 h 991"/>
                <a:gd name="T18" fmla="*/ 762 w 930"/>
                <a:gd name="T19" fmla="*/ 305 h 991"/>
                <a:gd name="T20" fmla="*/ 776 w 930"/>
                <a:gd name="T21" fmla="*/ 284 h 991"/>
                <a:gd name="T22" fmla="*/ 837 w 930"/>
                <a:gd name="T23" fmla="*/ 236 h 991"/>
                <a:gd name="T24" fmla="*/ 898 w 930"/>
                <a:gd name="T25" fmla="*/ 234 h 991"/>
                <a:gd name="T26" fmla="*/ 900 w 930"/>
                <a:gd name="T27" fmla="*/ 266 h 991"/>
                <a:gd name="T28" fmla="*/ 922 w 930"/>
                <a:gd name="T29" fmla="*/ 310 h 991"/>
                <a:gd name="T30" fmla="*/ 859 w 930"/>
                <a:gd name="T31" fmla="*/ 349 h 991"/>
                <a:gd name="T32" fmla="*/ 832 w 930"/>
                <a:gd name="T33" fmla="*/ 410 h 991"/>
                <a:gd name="T34" fmla="*/ 798 w 930"/>
                <a:gd name="T35" fmla="*/ 455 h 991"/>
                <a:gd name="T36" fmla="*/ 778 w 930"/>
                <a:gd name="T37" fmla="*/ 491 h 991"/>
                <a:gd name="T38" fmla="*/ 751 w 930"/>
                <a:gd name="T39" fmla="*/ 446 h 991"/>
                <a:gd name="T40" fmla="*/ 739 w 930"/>
                <a:gd name="T41" fmla="*/ 418 h 991"/>
                <a:gd name="T42" fmla="*/ 773 w 930"/>
                <a:gd name="T43" fmla="*/ 392 h 991"/>
                <a:gd name="T44" fmla="*/ 690 w 930"/>
                <a:gd name="T45" fmla="*/ 367 h 991"/>
                <a:gd name="T46" fmla="*/ 662 w 930"/>
                <a:gd name="T47" fmla="*/ 343 h 991"/>
                <a:gd name="T48" fmla="*/ 635 w 930"/>
                <a:gd name="T49" fmla="*/ 357 h 991"/>
                <a:gd name="T50" fmla="*/ 636 w 930"/>
                <a:gd name="T51" fmla="*/ 389 h 991"/>
                <a:gd name="T52" fmla="*/ 654 w 930"/>
                <a:gd name="T53" fmla="*/ 445 h 991"/>
                <a:gd name="T54" fmla="*/ 655 w 930"/>
                <a:gd name="T55" fmla="*/ 504 h 991"/>
                <a:gd name="T56" fmla="*/ 630 w 930"/>
                <a:gd name="T57" fmla="*/ 477 h 991"/>
                <a:gd name="T58" fmla="*/ 582 w 930"/>
                <a:gd name="T59" fmla="*/ 555 h 991"/>
                <a:gd name="T60" fmla="*/ 529 w 930"/>
                <a:gd name="T61" fmla="*/ 587 h 991"/>
                <a:gd name="T62" fmla="*/ 431 w 930"/>
                <a:gd name="T63" fmla="*/ 680 h 991"/>
                <a:gd name="T64" fmla="*/ 382 w 930"/>
                <a:gd name="T65" fmla="*/ 754 h 991"/>
                <a:gd name="T66" fmla="*/ 372 w 930"/>
                <a:gd name="T67" fmla="*/ 847 h 991"/>
                <a:gd name="T68" fmla="*/ 319 w 930"/>
                <a:gd name="T69" fmla="*/ 921 h 991"/>
                <a:gd name="T70" fmla="*/ 263 w 930"/>
                <a:gd name="T71" fmla="*/ 901 h 991"/>
                <a:gd name="T72" fmla="*/ 208 w 930"/>
                <a:gd name="T73" fmla="*/ 770 h 991"/>
                <a:gd name="T74" fmla="*/ 169 w 930"/>
                <a:gd name="T75" fmla="*/ 689 h 991"/>
                <a:gd name="T76" fmla="*/ 148 w 930"/>
                <a:gd name="T77" fmla="*/ 579 h 991"/>
                <a:gd name="T78" fmla="*/ 155 w 930"/>
                <a:gd name="T79" fmla="*/ 500 h 991"/>
                <a:gd name="T80" fmla="*/ 125 w 930"/>
                <a:gd name="T81" fmla="*/ 492 h 991"/>
                <a:gd name="T82" fmla="*/ 26 w 930"/>
                <a:gd name="T83" fmla="*/ 477 h 991"/>
                <a:gd name="T84" fmla="*/ 63 w 930"/>
                <a:gd name="T85" fmla="*/ 458 h 991"/>
                <a:gd name="T86" fmla="*/ 18 w 930"/>
                <a:gd name="T87" fmla="*/ 422 h 991"/>
                <a:gd name="T88" fmla="*/ 76 w 930"/>
                <a:gd name="T89" fmla="*/ 406 h 991"/>
                <a:gd name="T90" fmla="*/ 81 w 930"/>
                <a:gd name="T91" fmla="*/ 375 h 991"/>
                <a:gd name="T92" fmla="*/ 42 w 930"/>
                <a:gd name="T93" fmla="*/ 323 h 991"/>
                <a:gd name="T94" fmla="*/ 108 w 930"/>
                <a:gd name="T95" fmla="*/ 284 h 991"/>
                <a:gd name="T96" fmla="*/ 182 w 930"/>
                <a:gd name="T97" fmla="*/ 195 h 991"/>
                <a:gd name="T98" fmla="*/ 228 w 930"/>
                <a:gd name="T99" fmla="*/ 126 h 991"/>
                <a:gd name="T100" fmla="*/ 186 w 930"/>
                <a:gd name="T101" fmla="*/ 88 h 991"/>
                <a:gd name="T102" fmla="*/ 185 w 930"/>
                <a:gd name="T103" fmla="*/ 49 h 991"/>
                <a:gd name="T104" fmla="*/ 255 w 930"/>
                <a:gd name="T105" fmla="*/ 33 h 991"/>
                <a:gd name="T106" fmla="*/ 314 w 930"/>
                <a:gd name="T107" fmla="*/ 2 h 991"/>
                <a:gd name="T108" fmla="*/ 341 w 930"/>
                <a:gd name="T109" fmla="*/ 80 h 991"/>
                <a:gd name="T110" fmla="*/ 338 w 930"/>
                <a:gd name="T111" fmla="*/ 116 h 991"/>
                <a:gd name="T112" fmla="*/ 777 w 930"/>
                <a:gd name="T113" fmla="*/ 823 h 991"/>
                <a:gd name="T114" fmla="*/ 793 w 930"/>
                <a:gd name="T115" fmla="*/ 775 h 991"/>
                <a:gd name="T116" fmla="*/ 783 w 930"/>
                <a:gd name="T117" fmla="*/ 836 h 991"/>
                <a:gd name="T118" fmla="*/ 148 w 930"/>
                <a:gd name="T119" fmla="*/ 845 h 991"/>
                <a:gd name="T120" fmla="*/ 795 w 930"/>
                <a:gd name="T121" fmla="*/ 942 h 991"/>
                <a:gd name="T122" fmla="*/ 806 w 930"/>
                <a:gd name="T123" fmla="*/ 948 h 991"/>
                <a:gd name="T124" fmla="*/ 817 w 930"/>
                <a:gd name="T125" fmla="*/ 990 h 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30" h="991">
                  <a:moveTo>
                    <a:pt x="336" y="138"/>
                  </a:moveTo>
                  <a:lnTo>
                    <a:pt x="336" y="138"/>
                  </a:lnTo>
                  <a:lnTo>
                    <a:pt x="334" y="135"/>
                  </a:lnTo>
                  <a:lnTo>
                    <a:pt x="336" y="138"/>
                  </a:lnTo>
                  <a:lnTo>
                    <a:pt x="335" y="141"/>
                  </a:lnTo>
                  <a:lnTo>
                    <a:pt x="335" y="143"/>
                  </a:lnTo>
                  <a:lnTo>
                    <a:pt x="337" y="146"/>
                  </a:lnTo>
                  <a:lnTo>
                    <a:pt x="339" y="148"/>
                  </a:lnTo>
                  <a:lnTo>
                    <a:pt x="337" y="151"/>
                  </a:lnTo>
                  <a:lnTo>
                    <a:pt x="337" y="153"/>
                  </a:lnTo>
                  <a:lnTo>
                    <a:pt x="337" y="155"/>
                  </a:lnTo>
                  <a:lnTo>
                    <a:pt x="337" y="159"/>
                  </a:lnTo>
                  <a:lnTo>
                    <a:pt x="337" y="160"/>
                  </a:lnTo>
                  <a:lnTo>
                    <a:pt x="338" y="160"/>
                  </a:lnTo>
                  <a:lnTo>
                    <a:pt x="340" y="160"/>
                  </a:lnTo>
                  <a:lnTo>
                    <a:pt x="342" y="162"/>
                  </a:lnTo>
                  <a:lnTo>
                    <a:pt x="340" y="160"/>
                  </a:lnTo>
                  <a:lnTo>
                    <a:pt x="340" y="160"/>
                  </a:lnTo>
                  <a:lnTo>
                    <a:pt x="342" y="159"/>
                  </a:lnTo>
                  <a:lnTo>
                    <a:pt x="343" y="159"/>
                  </a:lnTo>
                  <a:lnTo>
                    <a:pt x="345" y="159"/>
                  </a:lnTo>
                  <a:lnTo>
                    <a:pt x="346" y="156"/>
                  </a:lnTo>
                  <a:lnTo>
                    <a:pt x="346" y="155"/>
                  </a:lnTo>
                  <a:lnTo>
                    <a:pt x="349" y="156"/>
                  </a:lnTo>
                  <a:lnTo>
                    <a:pt x="353" y="162"/>
                  </a:lnTo>
                  <a:lnTo>
                    <a:pt x="356" y="167"/>
                  </a:lnTo>
                  <a:lnTo>
                    <a:pt x="357" y="168"/>
                  </a:lnTo>
                  <a:lnTo>
                    <a:pt x="357" y="168"/>
                  </a:lnTo>
                  <a:lnTo>
                    <a:pt x="358" y="168"/>
                  </a:lnTo>
                  <a:lnTo>
                    <a:pt x="361" y="171"/>
                  </a:lnTo>
                  <a:lnTo>
                    <a:pt x="363" y="173"/>
                  </a:lnTo>
                  <a:lnTo>
                    <a:pt x="366" y="172"/>
                  </a:lnTo>
                  <a:lnTo>
                    <a:pt x="370" y="172"/>
                  </a:lnTo>
                  <a:lnTo>
                    <a:pt x="373" y="174"/>
                  </a:lnTo>
                  <a:lnTo>
                    <a:pt x="375" y="174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9" y="179"/>
                  </a:lnTo>
                  <a:lnTo>
                    <a:pt x="382" y="179"/>
                  </a:lnTo>
                  <a:lnTo>
                    <a:pt x="383" y="180"/>
                  </a:lnTo>
                  <a:lnTo>
                    <a:pt x="384" y="182"/>
                  </a:lnTo>
                  <a:lnTo>
                    <a:pt x="383" y="186"/>
                  </a:lnTo>
                  <a:lnTo>
                    <a:pt x="383" y="187"/>
                  </a:lnTo>
                  <a:lnTo>
                    <a:pt x="386" y="187"/>
                  </a:lnTo>
                  <a:lnTo>
                    <a:pt x="390" y="189"/>
                  </a:lnTo>
                  <a:lnTo>
                    <a:pt x="394" y="190"/>
                  </a:lnTo>
                  <a:lnTo>
                    <a:pt x="397" y="191"/>
                  </a:lnTo>
                  <a:lnTo>
                    <a:pt x="399" y="192"/>
                  </a:lnTo>
                  <a:lnTo>
                    <a:pt x="401" y="195"/>
                  </a:lnTo>
                  <a:lnTo>
                    <a:pt x="405" y="197"/>
                  </a:lnTo>
                  <a:lnTo>
                    <a:pt x="408" y="199"/>
                  </a:lnTo>
                  <a:lnTo>
                    <a:pt x="409" y="202"/>
                  </a:lnTo>
                  <a:lnTo>
                    <a:pt x="407" y="201"/>
                  </a:lnTo>
                  <a:lnTo>
                    <a:pt x="406" y="202"/>
                  </a:lnTo>
                  <a:lnTo>
                    <a:pt x="404" y="203"/>
                  </a:lnTo>
                  <a:lnTo>
                    <a:pt x="403" y="203"/>
                  </a:lnTo>
                  <a:lnTo>
                    <a:pt x="399" y="208"/>
                  </a:lnTo>
                  <a:lnTo>
                    <a:pt x="397" y="209"/>
                  </a:lnTo>
                  <a:lnTo>
                    <a:pt x="395" y="211"/>
                  </a:lnTo>
                  <a:lnTo>
                    <a:pt x="390" y="217"/>
                  </a:lnTo>
                  <a:lnTo>
                    <a:pt x="387" y="224"/>
                  </a:lnTo>
                  <a:lnTo>
                    <a:pt x="385" y="229"/>
                  </a:lnTo>
                  <a:lnTo>
                    <a:pt x="385" y="233"/>
                  </a:lnTo>
                  <a:lnTo>
                    <a:pt x="384" y="237"/>
                  </a:lnTo>
                  <a:lnTo>
                    <a:pt x="382" y="239"/>
                  </a:lnTo>
                  <a:lnTo>
                    <a:pt x="381" y="241"/>
                  </a:lnTo>
                  <a:lnTo>
                    <a:pt x="379" y="244"/>
                  </a:lnTo>
                  <a:lnTo>
                    <a:pt x="379" y="249"/>
                  </a:lnTo>
                  <a:lnTo>
                    <a:pt x="379" y="250"/>
                  </a:lnTo>
                  <a:lnTo>
                    <a:pt x="382" y="252"/>
                  </a:lnTo>
                  <a:lnTo>
                    <a:pt x="384" y="254"/>
                  </a:lnTo>
                  <a:lnTo>
                    <a:pt x="387" y="256"/>
                  </a:lnTo>
                  <a:lnTo>
                    <a:pt x="390" y="258"/>
                  </a:lnTo>
                  <a:lnTo>
                    <a:pt x="392" y="258"/>
                  </a:lnTo>
                  <a:lnTo>
                    <a:pt x="393" y="257"/>
                  </a:lnTo>
                  <a:lnTo>
                    <a:pt x="393" y="256"/>
                  </a:lnTo>
                  <a:lnTo>
                    <a:pt x="396" y="256"/>
                  </a:lnTo>
                  <a:lnTo>
                    <a:pt x="398" y="259"/>
                  </a:lnTo>
                  <a:lnTo>
                    <a:pt x="400" y="260"/>
                  </a:lnTo>
                  <a:lnTo>
                    <a:pt x="401" y="261"/>
                  </a:lnTo>
                  <a:lnTo>
                    <a:pt x="406" y="263"/>
                  </a:lnTo>
                  <a:lnTo>
                    <a:pt x="409" y="266"/>
                  </a:lnTo>
                  <a:lnTo>
                    <a:pt x="414" y="268"/>
                  </a:lnTo>
                  <a:lnTo>
                    <a:pt x="416" y="270"/>
                  </a:lnTo>
                  <a:lnTo>
                    <a:pt x="416" y="271"/>
                  </a:lnTo>
                  <a:lnTo>
                    <a:pt x="418" y="273"/>
                  </a:lnTo>
                  <a:lnTo>
                    <a:pt x="424" y="278"/>
                  </a:lnTo>
                  <a:lnTo>
                    <a:pt x="429" y="281"/>
                  </a:lnTo>
                  <a:lnTo>
                    <a:pt x="433" y="283"/>
                  </a:lnTo>
                  <a:lnTo>
                    <a:pt x="436" y="284"/>
                  </a:lnTo>
                  <a:lnTo>
                    <a:pt x="438" y="284"/>
                  </a:lnTo>
                  <a:lnTo>
                    <a:pt x="439" y="284"/>
                  </a:lnTo>
                  <a:lnTo>
                    <a:pt x="440" y="283"/>
                  </a:lnTo>
                  <a:lnTo>
                    <a:pt x="442" y="283"/>
                  </a:lnTo>
                  <a:lnTo>
                    <a:pt x="444" y="285"/>
                  </a:lnTo>
                  <a:lnTo>
                    <a:pt x="450" y="289"/>
                  </a:lnTo>
                  <a:lnTo>
                    <a:pt x="455" y="292"/>
                  </a:lnTo>
                  <a:lnTo>
                    <a:pt x="461" y="291"/>
                  </a:lnTo>
                  <a:lnTo>
                    <a:pt x="462" y="292"/>
                  </a:lnTo>
                  <a:lnTo>
                    <a:pt x="463" y="294"/>
                  </a:lnTo>
                  <a:lnTo>
                    <a:pt x="464" y="297"/>
                  </a:lnTo>
                  <a:lnTo>
                    <a:pt x="470" y="299"/>
                  </a:lnTo>
                  <a:lnTo>
                    <a:pt x="475" y="300"/>
                  </a:lnTo>
                  <a:lnTo>
                    <a:pt x="479" y="302"/>
                  </a:lnTo>
                  <a:lnTo>
                    <a:pt x="481" y="302"/>
                  </a:lnTo>
                  <a:lnTo>
                    <a:pt x="484" y="301"/>
                  </a:lnTo>
                  <a:lnTo>
                    <a:pt x="485" y="300"/>
                  </a:lnTo>
                  <a:lnTo>
                    <a:pt x="486" y="299"/>
                  </a:lnTo>
                  <a:lnTo>
                    <a:pt x="490" y="299"/>
                  </a:lnTo>
                  <a:lnTo>
                    <a:pt x="496" y="302"/>
                  </a:lnTo>
                  <a:lnTo>
                    <a:pt x="499" y="302"/>
                  </a:lnTo>
                  <a:lnTo>
                    <a:pt x="501" y="300"/>
                  </a:lnTo>
                  <a:lnTo>
                    <a:pt x="505" y="299"/>
                  </a:lnTo>
                  <a:lnTo>
                    <a:pt x="507" y="298"/>
                  </a:lnTo>
                  <a:lnTo>
                    <a:pt x="512" y="300"/>
                  </a:lnTo>
                  <a:lnTo>
                    <a:pt x="519" y="304"/>
                  </a:lnTo>
                  <a:lnTo>
                    <a:pt x="524" y="305"/>
                  </a:lnTo>
                  <a:lnTo>
                    <a:pt x="525" y="307"/>
                  </a:lnTo>
                  <a:lnTo>
                    <a:pt x="525" y="308"/>
                  </a:lnTo>
                  <a:lnTo>
                    <a:pt x="525" y="313"/>
                  </a:lnTo>
                  <a:lnTo>
                    <a:pt x="526" y="315"/>
                  </a:lnTo>
                  <a:lnTo>
                    <a:pt x="534" y="318"/>
                  </a:lnTo>
                  <a:lnTo>
                    <a:pt x="537" y="320"/>
                  </a:lnTo>
                  <a:lnTo>
                    <a:pt x="539" y="321"/>
                  </a:lnTo>
                  <a:lnTo>
                    <a:pt x="540" y="321"/>
                  </a:lnTo>
                  <a:lnTo>
                    <a:pt x="541" y="321"/>
                  </a:lnTo>
                  <a:lnTo>
                    <a:pt x="542" y="324"/>
                  </a:lnTo>
                  <a:lnTo>
                    <a:pt x="542" y="324"/>
                  </a:lnTo>
                  <a:lnTo>
                    <a:pt x="544" y="325"/>
                  </a:lnTo>
                  <a:lnTo>
                    <a:pt x="546" y="325"/>
                  </a:lnTo>
                  <a:lnTo>
                    <a:pt x="551" y="323"/>
                  </a:lnTo>
                  <a:lnTo>
                    <a:pt x="554" y="321"/>
                  </a:lnTo>
                  <a:lnTo>
                    <a:pt x="557" y="322"/>
                  </a:lnTo>
                  <a:lnTo>
                    <a:pt x="559" y="324"/>
                  </a:lnTo>
                  <a:lnTo>
                    <a:pt x="559" y="326"/>
                  </a:lnTo>
                  <a:lnTo>
                    <a:pt x="560" y="329"/>
                  </a:lnTo>
                  <a:lnTo>
                    <a:pt x="562" y="330"/>
                  </a:lnTo>
                  <a:lnTo>
                    <a:pt x="564" y="330"/>
                  </a:lnTo>
                  <a:lnTo>
                    <a:pt x="568" y="328"/>
                  </a:lnTo>
                  <a:lnTo>
                    <a:pt x="572" y="330"/>
                  </a:lnTo>
                  <a:lnTo>
                    <a:pt x="576" y="330"/>
                  </a:lnTo>
                  <a:lnTo>
                    <a:pt x="579" y="331"/>
                  </a:lnTo>
                  <a:lnTo>
                    <a:pt x="581" y="332"/>
                  </a:lnTo>
                  <a:lnTo>
                    <a:pt x="585" y="334"/>
                  </a:lnTo>
                  <a:lnTo>
                    <a:pt x="590" y="336"/>
                  </a:lnTo>
                  <a:lnTo>
                    <a:pt x="592" y="335"/>
                  </a:lnTo>
                  <a:lnTo>
                    <a:pt x="600" y="332"/>
                  </a:lnTo>
                  <a:lnTo>
                    <a:pt x="601" y="332"/>
                  </a:lnTo>
                  <a:lnTo>
                    <a:pt x="603" y="336"/>
                  </a:lnTo>
                  <a:lnTo>
                    <a:pt x="605" y="337"/>
                  </a:lnTo>
                  <a:lnTo>
                    <a:pt x="609" y="339"/>
                  </a:lnTo>
                  <a:lnTo>
                    <a:pt x="613" y="336"/>
                  </a:lnTo>
                  <a:lnTo>
                    <a:pt x="616" y="337"/>
                  </a:lnTo>
                  <a:lnTo>
                    <a:pt x="620" y="337"/>
                  </a:lnTo>
                  <a:lnTo>
                    <a:pt x="623" y="336"/>
                  </a:lnTo>
                  <a:lnTo>
                    <a:pt x="627" y="336"/>
                  </a:lnTo>
                  <a:lnTo>
                    <a:pt x="631" y="338"/>
                  </a:lnTo>
                  <a:lnTo>
                    <a:pt x="633" y="337"/>
                  </a:lnTo>
                  <a:lnTo>
                    <a:pt x="633" y="336"/>
                  </a:lnTo>
                  <a:lnTo>
                    <a:pt x="635" y="330"/>
                  </a:lnTo>
                  <a:lnTo>
                    <a:pt x="637" y="326"/>
                  </a:lnTo>
                  <a:lnTo>
                    <a:pt x="637" y="323"/>
                  </a:lnTo>
                  <a:lnTo>
                    <a:pt x="635" y="318"/>
                  </a:lnTo>
                  <a:lnTo>
                    <a:pt x="631" y="313"/>
                  </a:lnTo>
                  <a:lnTo>
                    <a:pt x="631" y="311"/>
                  </a:lnTo>
                  <a:lnTo>
                    <a:pt x="633" y="301"/>
                  </a:lnTo>
                  <a:lnTo>
                    <a:pt x="634" y="296"/>
                  </a:lnTo>
                  <a:lnTo>
                    <a:pt x="635" y="293"/>
                  </a:lnTo>
                  <a:lnTo>
                    <a:pt x="636" y="289"/>
                  </a:lnTo>
                  <a:lnTo>
                    <a:pt x="637" y="287"/>
                  </a:lnTo>
                  <a:lnTo>
                    <a:pt x="636" y="286"/>
                  </a:lnTo>
                  <a:lnTo>
                    <a:pt x="635" y="284"/>
                  </a:lnTo>
                  <a:lnTo>
                    <a:pt x="635" y="283"/>
                  </a:lnTo>
                  <a:lnTo>
                    <a:pt x="635" y="283"/>
                  </a:lnTo>
                  <a:lnTo>
                    <a:pt x="636" y="282"/>
                  </a:lnTo>
                  <a:lnTo>
                    <a:pt x="641" y="281"/>
                  </a:lnTo>
                  <a:lnTo>
                    <a:pt x="646" y="280"/>
                  </a:lnTo>
                  <a:lnTo>
                    <a:pt x="647" y="279"/>
                  </a:lnTo>
                  <a:lnTo>
                    <a:pt x="648" y="278"/>
                  </a:lnTo>
                  <a:lnTo>
                    <a:pt x="650" y="277"/>
                  </a:lnTo>
                  <a:lnTo>
                    <a:pt x="652" y="277"/>
                  </a:lnTo>
                  <a:lnTo>
                    <a:pt x="656" y="278"/>
                  </a:lnTo>
                  <a:lnTo>
                    <a:pt x="657" y="280"/>
                  </a:lnTo>
                  <a:lnTo>
                    <a:pt x="658" y="283"/>
                  </a:lnTo>
                  <a:lnTo>
                    <a:pt x="659" y="284"/>
                  </a:lnTo>
                  <a:lnTo>
                    <a:pt x="658" y="288"/>
                  </a:lnTo>
                  <a:lnTo>
                    <a:pt x="656" y="297"/>
                  </a:lnTo>
                  <a:lnTo>
                    <a:pt x="656" y="300"/>
                  </a:lnTo>
                  <a:lnTo>
                    <a:pt x="658" y="303"/>
                  </a:lnTo>
                  <a:lnTo>
                    <a:pt x="660" y="305"/>
                  </a:lnTo>
                  <a:lnTo>
                    <a:pt x="660" y="305"/>
                  </a:lnTo>
                  <a:lnTo>
                    <a:pt x="656" y="308"/>
                  </a:lnTo>
                  <a:lnTo>
                    <a:pt x="655" y="310"/>
                  </a:lnTo>
                  <a:lnTo>
                    <a:pt x="656" y="311"/>
                  </a:lnTo>
                  <a:lnTo>
                    <a:pt x="658" y="312"/>
                  </a:lnTo>
                  <a:lnTo>
                    <a:pt x="658" y="313"/>
                  </a:lnTo>
                  <a:lnTo>
                    <a:pt x="659" y="317"/>
                  </a:lnTo>
                  <a:lnTo>
                    <a:pt x="661" y="318"/>
                  </a:lnTo>
                  <a:lnTo>
                    <a:pt x="665" y="321"/>
                  </a:lnTo>
                  <a:lnTo>
                    <a:pt x="668" y="323"/>
                  </a:lnTo>
                  <a:lnTo>
                    <a:pt x="674" y="321"/>
                  </a:lnTo>
                  <a:lnTo>
                    <a:pt x="676" y="322"/>
                  </a:lnTo>
                  <a:lnTo>
                    <a:pt x="679" y="323"/>
                  </a:lnTo>
                  <a:lnTo>
                    <a:pt x="681" y="323"/>
                  </a:lnTo>
                  <a:lnTo>
                    <a:pt x="682" y="324"/>
                  </a:lnTo>
                  <a:lnTo>
                    <a:pt x="683" y="324"/>
                  </a:lnTo>
                  <a:lnTo>
                    <a:pt x="683" y="325"/>
                  </a:lnTo>
                  <a:lnTo>
                    <a:pt x="683" y="326"/>
                  </a:lnTo>
                  <a:lnTo>
                    <a:pt x="686" y="326"/>
                  </a:lnTo>
                  <a:lnTo>
                    <a:pt x="688" y="326"/>
                  </a:lnTo>
                  <a:lnTo>
                    <a:pt x="694" y="326"/>
                  </a:lnTo>
                  <a:lnTo>
                    <a:pt x="699" y="324"/>
                  </a:lnTo>
                  <a:lnTo>
                    <a:pt x="702" y="321"/>
                  </a:lnTo>
                  <a:lnTo>
                    <a:pt x="703" y="321"/>
                  </a:lnTo>
                  <a:lnTo>
                    <a:pt x="707" y="319"/>
                  </a:lnTo>
                  <a:lnTo>
                    <a:pt x="710" y="321"/>
                  </a:lnTo>
                  <a:lnTo>
                    <a:pt x="713" y="323"/>
                  </a:lnTo>
                  <a:lnTo>
                    <a:pt x="715" y="324"/>
                  </a:lnTo>
                  <a:lnTo>
                    <a:pt x="719" y="324"/>
                  </a:lnTo>
                  <a:lnTo>
                    <a:pt x="722" y="324"/>
                  </a:lnTo>
                  <a:lnTo>
                    <a:pt x="732" y="323"/>
                  </a:lnTo>
                  <a:lnTo>
                    <a:pt x="737" y="323"/>
                  </a:lnTo>
                  <a:lnTo>
                    <a:pt x="741" y="321"/>
                  </a:lnTo>
                  <a:lnTo>
                    <a:pt x="742" y="321"/>
                  </a:lnTo>
                  <a:lnTo>
                    <a:pt x="744" y="323"/>
                  </a:lnTo>
                  <a:lnTo>
                    <a:pt x="749" y="323"/>
                  </a:lnTo>
                  <a:lnTo>
                    <a:pt x="751" y="322"/>
                  </a:lnTo>
                  <a:lnTo>
                    <a:pt x="754" y="321"/>
                  </a:lnTo>
                  <a:lnTo>
                    <a:pt x="756" y="321"/>
                  </a:lnTo>
                  <a:lnTo>
                    <a:pt x="757" y="321"/>
                  </a:lnTo>
                  <a:lnTo>
                    <a:pt x="759" y="321"/>
                  </a:lnTo>
                  <a:lnTo>
                    <a:pt x="760" y="320"/>
                  </a:lnTo>
                  <a:lnTo>
                    <a:pt x="762" y="319"/>
                  </a:lnTo>
                  <a:lnTo>
                    <a:pt x="761" y="317"/>
                  </a:lnTo>
                  <a:lnTo>
                    <a:pt x="760" y="315"/>
                  </a:lnTo>
                  <a:lnTo>
                    <a:pt x="759" y="313"/>
                  </a:lnTo>
                  <a:lnTo>
                    <a:pt x="759" y="312"/>
                  </a:lnTo>
                  <a:lnTo>
                    <a:pt x="759" y="310"/>
                  </a:lnTo>
                  <a:lnTo>
                    <a:pt x="760" y="308"/>
                  </a:lnTo>
                  <a:lnTo>
                    <a:pt x="762" y="305"/>
                  </a:lnTo>
                  <a:lnTo>
                    <a:pt x="760" y="303"/>
                  </a:lnTo>
                  <a:lnTo>
                    <a:pt x="759" y="300"/>
                  </a:lnTo>
                  <a:lnTo>
                    <a:pt x="757" y="299"/>
                  </a:lnTo>
                  <a:lnTo>
                    <a:pt x="754" y="300"/>
                  </a:lnTo>
                  <a:lnTo>
                    <a:pt x="751" y="300"/>
                  </a:lnTo>
                  <a:lnTo>
                    <a:pt x="748" y="298"/>
                  </a:lnTo>
                  <a:lnTo>
                    <a:pt x="746" y="296"/>
                  </a:lnTo>
                  <a:lnTo>
                    <a:pt x="746" y="294"/>
                  </a:lnTo>
                  <a:lnTo>
                    <a:pt x="746" y="292"/>
                  </a:lnTo>
                  <a:lnTo>
                    <a:pt x="747" y="289"/>
                  </a:lnTo>
                  <a:lnTo>
                    <a:pt x="748" y="289"/>
                  </a:lnTo>
                  <a:lnTo>
                    <a:pt x="750" y="289"/>
                  </a:lnTo>
                  <a:lnTo>
                    <a:pt x="754" y="289"/>
                  </a:lnTo>
                  <a:lnTo>
                    <a:pt x="756" y="290"/>
                  </a:lnTo>
                  <a:lnTo>
                    <a:pt x="759" y="289"/>
                  </a:lnTo>
                  <a:lnTo>
                    <a:pt x="762" y="287"/>
                  </a:lnTo>
                  <a:lnTo>
                    <a:pt x="764" y="287"/>
                  </a:lnTo>
                  <a:lnTo>
                    <a:pt x="766" y="286"/>
                  </a:lnTo>
                  <a:lnTo>
                    <a:pt x="767" y="286"/>
                  </a:lnTo>
                  <a:lnTo>
                    <a:pt x="768" y="286"/>
                  </a:lnTo>
                  <a:lnTo>
                    <a:pt x="770" y="286"/>
                  </a:lnTo>
                  <a:lnTo>
                    <a:pt x="772" y="286"/>
                  </a:lnTo>
                  <a:lnTo>
                    <a:pt x="774" y="286"/>
                  </a:lnTo>
                  <a:lnTo>
                    <a:pt x="776" y="284"/>
                  </a:lnTo>
                  <a:lnTo>
                    <a:pt x="780" y="282"/>
                  </a:lnTo>
                  <a:lnTo>
                    <a:pt x="781" y="280"/>
                  </a:lnTo>
                  <a:lnTo>
                    <a:pt x="781" y="279"/>
                  </a:lnTo>
                  <a:lnTo>
                    <a:pt x="781" y="278"/>
                  </a:lnTo>
                  <a:lnTo>
                    <a:pt x="779" y="278"/>
                  </a:lnTo>
                  <a:lnTo>
                    <a:pt x="780" y="277"/>
                  </a:lnTo>
                  <a:lnTo>
                    <a:pt x="781" y="275"/>
                  </a:lnTo>
                  <a:lnTo>
                    <a:pt x="787" y="272"/>
                  </a:lnTo>
                  <a:lnTo>
                    <a:pt x="792" y="268"/>
                  </a:lnTo>
                  <a:lnTo>
                    <a:pt x="795" y="266"/>
                  </a:lnTo>
                  <a:lnTo>
                    <a:pt x="796" y="263"/>
                  </a:lnTo>
                  <a:lnTo>
                    <a:pt x="798" y="259"/>
                  </a:lnTo>
                  <a:lnTo>
                    <a:pt x="799" y="258"/>
                  </a:lnTo>
                  <a:lnTo>
                    <a:pt x="802" y="256"/>
                  </a:lnTo>
                  <a:lnTo>
                    <a:pt x="812" y="255"/>
                  </a:lnTo>
                  <a:lnTo>
                    <a:pt x="815" y="254"/>
                  </a:lnTo>
                  <a:lnTo>
                    <a:pt x="820" y="251"/>
                  </a:lnTo>
                  <a:lnTo>
                    <a:pt x="822" y="249"/>
                  </a:lnTo>
                  <a:lnTo>
                    <a:pt x="823" y="247"/>
                  </a:lnTo>
                  <a:lnTo>
                    <a:pt x="823" y="245"/>
                  </a:lnTo>
                  <a:lnTo>
                    <a:pt x="826" y="245"/>
                  </a:lnTo>
                  <a:lnTo>
                    <a:pt x="829" y="242"/>
                  </a:lnTo>
                  <a:lnTo>
                    <a:pt x="832" y="239"/>
                  </a:lnTo>
                  <a:lnTo>
                    <a:pt x="837" y="236"/>
                  </a:lnTo>
                  <a:lnTo>
                    <a:pt x="842" y="233"/>
                  </a:lnTo>
                  <a:lnTo>
                    <a:pt x="844" y="233"/>
                  </a:lnTo>
                  <a:lnTo>
                    <a:pt x="846" y="235"/>
                  </a:lnTo>
                  <a:lnTo>
                    <a:pt x="847" y="237"/>
                  </a:lnTo>
                  <a:lnTo>
                    <a:pt x="847" y="237"/>
                  </a:lnTo>
                  <a:lnTo>
                    <a:pt x="853" y="239"/>
                  </a:lnTo>
                  <a:lnTo>
                    <a:pt x="854" y="239"/>
                  </a:lnTo>
                  <a:lnTo>
                    <a:pt x="859" y="241"/>
                  </a:lnTo>
                  <a:lnTo>
                    <a:pt x="864" y="242"/>
                  </a:lnTo>
                  <a:lnTo>
                    <a:pt x="865" y="243"/>
                  </a:lnTo>
                  <a:lnTo>
                    <a:pt x="867" y="243"/>
                  </a:lnTo>
                  <a:lnTo>
                    <a:pt x="868" y="242"/>
                  </a:lnTo>
                  <a:lnTo>
                    <a:pt x="869" y="241"/>
                  </a:lnTo>
                  <a:lnTo>
                    <a:pt x="870" y="239"/>
                  </a:lnTo>
                  <a:lnTo>
                    <a:pt x="871" y="239"/>
                  </a:lnTo>
                  <a:lnTo>
                    <a:pt x="871" y="237"/>
                  </a:lnTo>
                  <a:lnTo>
                    <a:pt x="877" y="233"/>
                  </a:lnTo>
                  <a:lnTo>
                    <a:pt x="883" y="230"/>
                  </a:lnTo>
                  <a:lnTo>
                    <a:pt x="888" y="228"/>
                  </a:lnTo>
                  <a:lnTo>
                    <a:pt x="889" y="229"/>
                  </a:lnTo>
                  <a:lnTo>
                    <a:pt x="891" y="230"/>
                  </a:lnTo>
                  <a:lnTo>
                    <a:pt x="893" y="234"/>
                  </a:lnTo>
                  <a:lnTo>
                    <a:pt x="894" y="235"/>
                  </a:lnTo>
                  <a:lnTo>
                    <a:pt x="898" y="234"/>
                  </a:lnTo>
                  <a:lnTo>
                    <a:pt x="898" y="235"/>
                  </a:lnTo>
                  <a:lnTo>
                    <a:pt x="898" y="236"/>
                  </a:lnTo>
                  <a:lnTo>
                    <a:pt x="895" y="238"/>
                  </a:lnTo>
                  <a:lnTo>
                    <a:pt x="893" y="240"/>
                  </a:lnTo>
                  <a:lnTo>
                    <a:pt x="891" y="241"/>
                  </a:lnTo>
                  <a:lnTo>
                    <a:pt x="891" y="245"/>
                  </a:lnTo>
                  <a:lnTo>
                    <a:pt x="891" y="247"/>
                  </a:lnTo>
                  <a:lnTo>
                    <a:pt x="892" y="247"/>
                  </a:lnTo>
                  <a:lnTo>
                    <a:pt x="898" y="243"/>
                  </a:lnTo>
                  <a:lnTo>
                    <a:pt x="900" y="242"/>
                  </a:lnTo>
                  <a:lnTo>
                    <a:pt x="901" y="243"/>
                  </a:lnTo>
                  <a:lnTo>
                    <a:pt x="902" y="245"/>
                  </a:lnTo>
                  <a:lnTo>
                    <a:pt x="904" y="250"/>
                  </a:lnTo>
                  <a:lnTo>
                    <a:pt x="905" y="253"/>
                  </a:lnTo>
                  <a:lnTo>
                    <a:pt x="899" y="258"/>
                  </a:lnTo>
                  <a:lnTo>
                    <a:pt x="897" y="261"/>
                  </a:lnTo>
                  <a:lnTo>
                    <a:pt x="897" y="262"/>
                  </a:lnTo>
                  <a:lnTo>
                    <a:pt x="897" y="263"/>
                  </a:lnTo>
                  <a:lnTo>
                    <a:pt x="896" y="265"/>
                  </a:lnTo>
                  <a:lnTo>
                    <a:pt x="896" y="265"/>
                  </a:lnTo>
                  <a:lnTo>
                    <a:pt x="897" y="266"/>
                  </a:lnTo>
                  <a:lnTo>
                    <a:pt x="898" y="267"/>
                  </a:lnTo>
                  <a:lnTo>
                    <a:pt x="899" y="267"/>
                  </a:lnTo>
                  <a:lnTo>
                    <a:pt x="900" y="266"/>
                  </a:lnTo>
                  <a:lnTo>
                    <a:pt x="905" y="264"/>
                  </a:lnTo>
                  <a:lnTo>
                    <a:pt x="907" y="264"/>
                  </a:lnTo>
                  <a:lnTo>
                    <a:pt x="911" y="267"/>
                  </a:lnTo>
                  <a:lnTo>
                    <a:pt x="913" y="267"/>
                  </a:lnTo>
                  <a:lnTo>
                    <a:pt x="917" y="268"/>
                  </a:lnTo>
                  <a:lnTo>
                    <a:pt x="921" y="267"/>
                  </a:lnTo>
                  <a:lnTo>
                    <a:pt x="923" y="268"/>
                  </a:lnTo>
                  <a:lnTo>
                    <a:pt x="927" y="272"/>
                  </a:lnTo>
                  <a:lnTo>
                    <a:pt x="928" y="272"/>
                  </a:lnTo>
                  <a:lnTo>
                    <a:pt x="928" y="275"/>
                  </a:lnTo>
                  <a:lnTo>
                    <a:pt x="928" y="277"/>
                  </a:lnTo>
                  <a:lnTo>
                    <a:pt x="929" y="279"/>
                  </a:lnTo>
                  <a:lnTo>
                    <a:pt x="929" y="281"/>
                  </a:lnTo>
                  <a:lnTo>
                    <a:pt x="929" y="282"/>
                  </a:lnTo>
                  <a:lnTo>
                    <a:pt x="928" y="283"/>
                  </a:lnTo>
                  <a:lnTo>
                    <a:pt x="926" y="284"/>
                  </a:lnTo>
                  <a:lnTo>
                    <a:pt x="923" y="286"/>
                  </a:lnTo>
                  <a:lnTo>
                    <a:pt x="920" y="289"/>
                  </a:lnTo>
                  <a:lnTo>
                    <a:pt x="917" y="291"/>
                  </a:lnTo>
                  <a:lnTo>
                    <a:pt x="915" y="293"/>
                  </a:lnTo>
                  <a:lnTo>
                    <a:pt x="915" y="295"/>
                  </a:lnTo>
                  <a:lnTo>
                    <a:pt x="915" y="297"/>
                  </a:lnTo>
                  <a:lnTo>
                    <a:pt x="915" y="300"/>
                  </a:lnTo>
                  <a:lnTo>
                    <a:pt x="922" y="310"/>
                  </a:lnTo>
                  <a:lnTo>
                    <a:pt x="922" y="312"/>
                  </a:lnTo>
                  <a:lnTo>
                    <a:pt x="919" y="312"/>
                  </a:lnTo>
                  <a:lnTo>
                    <a:pt x="917" y="311"/>
                  </a:lnTo>
                  <a:lnTo>
                    <a:pt x="915" y="310"/>
                  </a:lnTo>
                  <a:lnTo>
                    <a:pt x="912" y="305"/>
                  </a:lnTo>
                  <a:lnTo>
                    <a:pt x="910" y="304"/>
                  </a:lnTo>
                  <a:lnTo>
                    <a:pt x="908" y="304"/>
                  </a:lnTo>
                  <a:lnTo>
                    <a:pt x="895" y="306"/>
                  </a:lnTo>
                  <a:lnTo>
                    <a:pt x="893" y="307"/>
                  </a:lnTo>
                  <a:lnTo>
                    <a:pt x="888" y="308"/>
                  </a:lnTo>
                  <a:lnTo>
                    <a:pt x="886" y="312"/>
                  </a:lnTo>
                  <a:lnTo>
                    <a:pt x="883" y="314"/>
                  </a:lnTo>
                  <a:lnTo>
                    <a:pt x="882" y="315"/>
                  </a:lnTo>
                  <a:lnTo>
                    <a:pt x="878" y="318"/>
                  </a:lnTo>
                  <a:lnTo>
                    <a:pt x="869" y="324"/>
                  </a:lnTo>
                  <a:lnTo>
                    <a:pt x="864" y="328"/>
                  </a:lnTo>
                  <a:lnTo>
                    <a:pt x="861" y="329"/>
                  </a:lnTo>
                  <a:lnTo>
                    <a:pt x="859" y="330"/>
                  </a:lnTo>
                  <a:lnTo>
                    <a:pt x="858" y="333"/>
                  </a:lnTo>
                  <a:lnTo>
                    <a:pt x="857" y="335"/>
                  </a:lnTo>
                  <a:lnTo>
                    <a:pt x="857" y="339"/>
                  </a:lnTo>
                  <a:lnTo>
                    <a:pt x="857" y="345"/>
                  </a:lnTo>
                  <a:lnTo>
                    <a:pt x="858" y="348"/>
                  </a:lnTo>
                  <a:lnTo>
                    <a:pt x="859" y="349"/>
                  </a:lnTo>
                  <a:lnTo>
                    <a:pt x="859" y="350"/>
                  </a:lnTo>
                  <a:lnTo>
                    <a:pt x="858" y="352"/>
                  </a:lnTo>
                  <a:lnTo>
                    <a:pt x="856" y="353"/>
                  </a:lnTo>
                  <a:lnTo>
                    <a:pt x="855" y="354"/>
                  </a:lnTo>
                  <a:lnTo>
                    <a:pt x="854" y="359"/>
                  </a:lnTo>
                  <a:lnTo>
                    <a:pt x="853" y="362"/>
                  </a:lnTo>
                  <a:lnTo>
                    <a:pt x="850" y="365"/>
                  </a:lnTo>
                  <a:lnTo>
                    <a:pt x="848" y="368"/>
                  </a:lnTo>
                  <a:lnTo>
                    <a:pt x="844" y="370"/>
                  </a:lnTo>
                  <a:lnTo>
                    <a:pt x="843" y="372"/>
                  </a:lnTo>
                  <a:lnTo>
                    <a:pt x="841" y="375"/>
                  </a:lnTo>
                  <a:lnTo>
                    <a:pt x="841" y="378"/>
                  </a:lnTo>
                  <a:lnTo>
                    <a:pt x="841" y="379"/>
                  </a:lnTo>
                  <a:lnTo>
                    <a:pt x="841" y="380"/>
                  </a:lnTo>
                  <a:lnTo>
                    <a:pt x="842" y="381"/>
                  </a:lnTo>
                  <a:lnTo>
                    <a:pt x="844" y="381"/>
                  </a:lnTo>
                  <a:lnTo>
                    <a:pt x="846" y="383"/>
                  </a:lnTo>
                  <a:lnTo>
                    <a:pt x="846" y="385"/>
                  </a:lnTo>
                  <a:lnTo>
                    <a:pt x="844" y="388"/>
                  </a:lnTo>
                  <a:lnTo>
                    <a:pt x="841" y="395"/>
                  </a:lnTo>
                  <a:lnTo>
                    <a:pt x="839" y="399"/>
                  </a:lnTo>
                  <a:lnTo>
                    <a:pt x="836" y="403"/>
                  </a:lnTo>
                  <a:lnTo>
                    <a:pt x="835" y="404"/>
                  </a:lnTo>
                  <a:lnTo>
                    <a:pt x="832" y="410"/>
                  </a:lnTo>
                  <a:lnTo>
                    <a:pt x="830" y="417"/>
                  </a:lnTo>
                  <a:lnTo>
                    <a:pt x="828" y="422"/>
                  </a:lnTo>
                  <a:lnTo>
                    <a:pt x="827" y="425"/>
                  </a:lnTo>
                  <a:lnTo>
                    <a:pt x="825" y="425"/>
                  </a:lnTo>
                  <a:lnTo>
                    <a:pt x="823" y="425"/>
                  </a:lnTo>
                  <a:lnTo>
                    <a:pt x="819" y="423"/>
                  </a:lnTo>
                  <a:lnTo>
                    <a:pt x="815" y="422"/>
                  </a:lnTo>
                  <a:lnTo>
                    <a:pt x="813" y="421"/>
                  </a:lnTo>
                  <a:lnTo>
                    <a:pt x="811" y="421"/>
                  </a:lnTo>
                  <a:lnTo>
                    <a:pt x="809" y="422"/>
                  </a:lnTo>
                  <a:lnTo>
                    <a:pt x="807" y="422"/>
                  </a:lnTo>
                  <a:lnTo>
                    <a:pt x="806" y="422"/>
                  </a:lnTo>
                  <a:lnTo>
                    <a:pt x="802" y="419"/>
                  </a:lnTo>
                  <a:lnTo>
                    <a:pt x="801" y="419"/>
                  </a:lnTo>
                  <a:lnTo>
                    <a:pt x="801" y="420"/>
                  </a:lnTo>
                  <a:lnTo>
                    <a:pt x="802" y="429"/>
                  </a:lnTo>
                  <a:lnTo>
                    <a:pt x="804" y="432"/>
                  </a:lnTo>
                  <a:lnTo>
                    <a:pt x="804" y="438"/>
                  </a:lnTo>
                  <a:lnTo>
                    <a:pt x="803" y="444"/>
                  </a:lnTo>
                  <a:lnTo>
                    <a:pt x="802" y="451"/>
                  </a:lnTo>
                  <a:lnTo>
                    <a:pt x="802" y="453"/>
                  </a:lnTo>
                  <a:lnTo>
                    <a:pt x="801" y="455"/>
                  </a:lnTo>
                  <a:lnTo>
                    <a:pt x="799" y="455"/>
                  </a:lnTo>
                  <a:lnTo>
                    <a:pt x="798" y="455"/>
                  </a:lnTo>
                  <a:lnTo>
                    <a:pt x="796" y="455"/>
                  </a:lnTo>
                  <a:lnTo>
                    <a:pt x="796" y="456"/>
                  </a:lnTo>
                  <a:lnTo>
                    <a:pt x="796" y="459"/>
                  </a:lnTo>
                  <a:lnTo>
                    <a:pt x="795" y="462"/>
                  </a:lnTo>
                  <a:lnTo>
                    <a:pt x="794" y="466"/>
                  </a:lnTo>
                  <a:lnTo>
                    <a:pt x="794" y="468"/>
                  </a:lnTo>
                  <a:lnTo>
                    <a:pt x="794" y="471"/>
                  </a:lnTo>
                  <a:lnTo>
                    <a:pt x="796" y="478"/>
                  </a:lnTo>
                  <a:lnTo>
                    <a:pt x="796" y="480"/>
                  </a:lnTo>
                  <a:lnTo>
                    <a:pt x="796" y="482"/>
                  </a:lnTo>
                  <a:lnTo>
                    <a:pt x="795" y="483"/>
                  </a:lnTo>
                  <a:lnTo>
                    <a:pt x="794" y="483"/>
                  </a:lnTo>
                  <a:lnTo>
                    <a:pt x="792" y="483"/>
                  </a:lnTo>
                  <a:lnTo>
                    <a:pt x="791" y="485"/>
                  </a:lnTo>
                  <a:lnTo>
                    <a:pt x="790" y="490"/>
                  </a:lnTo>
                  <a:lnTo>
                    <a:pt x="788" y="490"/>
                  </a:lnTo>
                  <a:lnTo>
                    <a:pt x="786" y="490"/>
                  </a:lnTo>
                  <a:lnTo>
                    <a:pt x="784" y="486"/>
                  </a:lnTo>
                  <a:lnTo>
                    <a:pt x="782" y="485"/>
                  </a:lnTo>
                  <a:lnTo>
                    <a:pt x="781" y="485"/>
                  </a:lnTo>
                  <a:lnTo>
                    <a:pt x="781" y="486"/>
                  </a:lnTo>
                  <a:lnTo>
                    <a:pt x="780" y="488"/>
                  </a:lnTo>
                  <a:lnTo>
                    <a:pt x="779" y="490"/>
                  </a:lnTo>
                  <a:lnTo>
                    <a:pt x="778" y="491"/>
                  </a:lnTo>
                  <a:lnTo>
                    <a:pt x="777" y="488"/>
                  </a:lnTo>
                  <a:lnTo>
                    <a:pt x="776" y="476"/>
                  </a:lnTo>
                  <a:lnTo>
                    <a:pt x="775" y="472"/>
                  </a:lnTo>
                  <a:lnTo>
                    <a:pt x="774" y="466"/>
                  </a:lnTo>
                  <a:lnTo>
                    <a:pt x="774" y="465"/>
                  </a:lnTo>
                  <a:lnTo>
                    <a:pt x="773" y="462"/>
                  </a:lnTo>
                  <a:lnTo>
                    <a:pt x="772" y="459"/>
                  </a:lnTo>
                  <a:lnTo>
                    <a:pt x="771" y="458"/>
                  </a:lnTo>
                  <a:lnTo>
                    <a:pt x="770" y="453"/>
                  </a:lnTo>
                  <a:lnTo>
                    <a:pt x="770" y="447"/>
                  </a:lnTo>
                  <a:lnTo>
                    <a:pt x="770" y="444"/>
                  </a:lnTo>
                  <a:lnTo>
                    <a:pt x="768" y="439"/>
                  </a:lnTo>
                  <a:lnTo>
                    <a:pt x="767" y="432"/>
                  </a:lnTo>
                  <a:lnTo>
                    <a:pt x="765" y="433"/>
                  </a:lnTo>
                  <a:lnTo>
                    <a:pt x="764" y="431"/>
                  </a:lnTo>
                  <a:lnTo>
                    <a:pt x="763" y="431"/>
                  </a:lnTo>
                  <a:lnTo>
                    <a:pt x="760" y="432"/>
                  </a:lnTo>
                  <a:lnTo>
                    <a:pt x="759" y="432"/>
                  </a:lnTo>
                  <a:lnTo>
                    <a:pt x="757" y="432"/>
                  </a:lnTo>
                  <a:lnTo>
                    <a:pt x="757" y="435"/>
                  </a:lnTo>
                  <a:lnTo>
                    <a:pt x="757" y="438"/>
                  </a:lnTo>
                  <a:lnTo>
                    <a:pt x="757" y="439"/>
                  </a:lnTo>
                  <a:lnTo>
                    <a:pt x="752" y="443"/>
                  </a:lnTo>
                  <a:lnTo>
                    <a:pt x="751" y="446"/>
                  </a:lnTo>
                  <a:lnTo>
                    <a:pt x="751" y="449"/>
                  </a:lnTo>
                  <a:lnTo>
                    <a:pt x="752" y="452"/>
                  </a:lnTo>
                  <a:lnTo>
                    <a:pt x="751" y="454"/>
                  </a:lnTo>
                  <a:lnTo>
                    <a:pt x="749" y="455"/>
                  </a:lnTo>
                  <a:lnTo>
                    <a:pt x="747" y="456"/>
                  </a:lnTo>
                  <a:lnTo>
                    <a:pt x="745" y="456"/>
                  </a:lnTo>
                  <a:lnTo>
                    <a:pt x="743" y="455"/>
                  </a:lnTo>
                  <a:lnTo>
                    <a:pt x="742" y="451"/>
                  </a:lnTo>
                  <a:lnTo>
                    <a:pt x="742" y="449"/>
                  </a:lnTo>
                  <a:lnTo>
                    <a:pt x="740" y="449"/>
                  </a:lnTo>
                  <a:lnTo>
                    <a:pt x="739" y="449"/>
                  </a:lnTo>
                  <a:lnTo>
                    <a:pt x="739" y="451"/>
                  </a:lnTo>
                  <a:lnTo>
                    <a:pt x="739" y="453"/>
                  </a:lnTo>
                  <a:lnTo>
                    <a:pt x="739" y="453"/>
                  </a:lnTo>
                  <a:lnTo>
                    <a:pt x="738" y="453"/>
                  </a:lnTo>
                  <a:lnTo>
                    <a:pt x="737" y="452"/>
                  </a:lnTo>
                  <a:lnTo>
                    <a:pt x="735" y="443"/>
                  </a:lnTo>
                  <a:lnTo>
                    <a:pt x="732" y="436"/>
                  </a:lnTo>
                  <a:lnTo>
                    <a:pt x="732" y="433"/>
                  </a:lnTo>
                  <a:lnTo>
                    <a:pt x="733" y="430"/>
                  </a:lnTo>
                  <a:lnTo>
                    <a:pt x="735" y="424"/>
                  </a:lnTo>
                  <a:lnTo>
                    <a:pt x="738" y="420"/>
                  </a:lnTo>
                  <a:lnTo>
                    <a:pt x="738" y="419"/>
                  </a:lnTo>
                  <a:lnTo>
                    <a:pt x="739" y="418"/>
                  </a:lnTo>
                  <a:lnTo>
                    <a:pt x="739" y="418"/>
                  </a:lnTo>
                  <a:lnTo>
                    <a:pt x="744" y="418"/>
                  </a:lnTo>
                  <a:lnTo>
                    <a:pt x="746" y="417"/>
                  </a:lnTo>
                  <a:lnTo>
                    <a:pt x="747" y="416"/>
                  </a:lnTo>
                  <a:lnTo>
                    <a:pt x="749" y="414"/>
                  </a:lnTo>
                  <a:lnTo>
                    <a:pt x="751" y="414"/>
                  </a:lnTo>
                  <a:lnTo>
                    <a:pt x="752" y="414"/>
                  </a:lnTo>
                  <a:lnTo>
                    <a:pt x="754" y="415"/>
                  </a:lnTo>
                  <a:lnTo>
                    <a:pt x="755" y="414"/>
                  </a:lnTo>
                  <a:lnTo>
                    <a:pt x="756" y="412"/>
                  </a:lnTo>
                  <a:lnTo>
                    <a:pt x="757" y="410"/>
                  </a:lnTo>
                  <a:lnTo>
                    <a:pt x="757" y="409"/>
                  </a:lnTo>
                  <a:lnTo>
                    <a:pt x="759" y="408"/>
                  </a:lnTo>
                  <a:lnTo>
                    <a:pt x="761" y="408"/>
                  </a:lnTo>
                  <a:lnTo>
                    <a:pt x="762" y="408"/>
                  </a:lnTo>
                  <a:lnTo>
                    <a:pt x="762" y="407"/>
                  </a:lnTo>
                  <a:lnTo>
                    <a:pt x="763" y="404"/>
                  </a:lnTo>
                  <a:lnTo>
                    <a:pt x="765" y="397"/>
                  </a:lnTo>
                  <a:lnTo>
                    <a:pt x="767" y="394"/>
                  </a:lnTo>
                  <a:lnTo>
                    <a:pt x="767" y="394"/>
                  </a:lnTo>
                  <a:lnTo>
                    <a:pt x="767" y="391"/>
                  </a:lnTo>
                  <a:lnTo>
                    <a:pt x="767" y="390"/>
                  </a:lnTo>
                  <a:lnTo>
                    <a:pt x="772" y="392"/>
                  </a:lnTo>
                  <a:lnTo>
                    <a:pt x="773" y="392"/>
                  </a:lnTo>
                  <a:lnTo>
                    <a:pt x="774" y="391"/>
                  </a:lnTo>
                  <a:lnTo>
                    <a:pt x="774" y="390"/>
                  </a:lnTo>
                  <a:lnTo>
                    <a:pt x="774" y="388"/>
                  </a:lnTo>
                  <a:lnTo>
                    <a:pt x="771" y="386"/>
                  </a:lnTo>
                  <a:lnTo>
                    <a:pt x="766" y="382"/>
                  </a:lnTo>
                  <a:lnTo>
                    <a:pt x="760" y="381"/>
                  </a:lnTo>
                  <a:lnTo>
                    <a:pt x="752" y="381"/>
                  </a:lnTo>
                  <a:lnTo>
                    <a:pt x="743" y="381"/>
                  </a:lnTo>
                  <a:lnTo>
                    <a:pt x="739" y="381"/>
                  </a:lnTo>
                  <a:lnTo>
                    <a:pt x="737" y="380"/>
                  </a:lnTo>
                  <a:lnTo>
                    <a:pt x="729" y="380"/>
                  </a:lnTo>
                  <a:lnTo>
                    <a:pt x="719" y="381"/>
                  </a:lnTo>
                  <a:lnTo>
                    <a:pt x="715" y="381"/>
                  </a:lnTo>
                  <a:lnTo>
                    <a:pt x="713" y="381"/>
                  </a:lnTo>
                  <a:lnTo>
                    <a:pt x="710" y="381"/>
                  </a:lnTo>
                  <a:lnTo>
                    <a:pt x="704" y="380"/>
                  </a:lnTo>
                  <a:lnTo>
                    <a:pt x="699" y="379"/>
                  </a:lnTo>
                  <a:lnTo>
                    <a:pt x="696" y="378"/>
                  </a:lnTo>
                  <a:lnTo>
                    <a:pt x="691" y="376"/>
                  </a:lnTo>
                  <a:lnTo>
                    <a:pt x="690" y="376"/>
                  </a:lnTo>
                  <a:lnTo>
                    <a:pt x="689" y="376"/>
                  </a:lnTo>
                  <a:lnTo>
                    <a:pt x="689" y="375"/>
                  </a:lnTo>
                  <a:lnTo>
                    <a:pt x="689" y="373"/>
                  </a:lnTo>
                  <a:lnTo>
                    <a:pt x="690" y="367"/>
                  </a:lnTo>
                  <a:lnTo>
                    <a:pt x="689" y="357"/>
                  </a:lnTo>
                  <a:lnTo>
                    <a:pt x="689" y="353"/>
                  </a:lnTo>
                  <a:lnTo>
                    <a:pt x="686" y="345"/>
                  </a:lnTo>
                  <a:lnTo>
                    <a:pt x="685" y="344"/>
                  </a:lnTo>
                  <a:lnTo>
                    <a:pt x="683" y="344"/>
                  </a:lnTo>
                  <a:lnTo>
                    <a:pt x="682" y="345"/>
                  </a:lnTo>
                  <a:lnTo>
                    <a:pt x="681" y="346"/>
                  </a:lnTo>
                  <a:lnTo>
                    <a:pt x="682" y="349"/>
                  </a:lnTo>
                  <a:lnTo>
                    <a:pt x="681" y="351"/>
                  </a:lnTo>
                  <a:lnTo>
                    <a:pt x="679" y="352"/>
                  </a:lnTo>
                  <a:lnTo>
                    <a:pt x="675" y="351"/>
                  </a:lnTo>
                  <a:lnTo>
                    <a:pt x="673" y="350"/>
                  </a:lnTo>
                  <a:lnTo>
                    <a:pt x="669" y="347"/>
                  </a:lnTo>
                  <a:lnTo>
                    <a:pt x="667" y="344"/>
                  </a:lnTo>
                  <a:lnTo>
                    <a:pt x="667" y="340"/>
                  </a:lnTo>
                  <a:lnTo>
                    <a:pt x="666" y="338"/>
                  </a:lnTo>
                  <a:lnTo>
                    <a:pt x="664" y="336"/>
                  </a:lnTo>
                  <a:lnTo>
                    <a:pt x="663" y="336"/>
                  </a:lnTo>
                  <a:lnTo>
                    <a:pt x="662" y="336"/>
                  </a:lnTo>
                  <a:lnTo>
                    <a:pt x="661" y="338"/>
                  </a:lnTo>
                  <a:lnTo>
                    <a:pt x="662" y="339"/>
                  </a:lnTo>
                  <a:lnTo>
                    <a:pt x="663" y="341"/>
                  </a:lnTo>
                  <a:lnTo>
                    <a:pt x="663" y="342"/>
                  </a:lnTo>
                  <a:lnTo>
                    <a:pt x="662" y="343"/>
                  </a:lnTo>
                  <a:lnTo>
                    <a:pt x="660" y="342"/>
                  </a:lnTo>
                  <a:lnTo>
                    <a:pt x="658" y="342"/>
                  </a:lnTo>
                  <a:lnTo>
                    <a:pt x="656" y="341"/>
                  </a:lnTo>
                  <a:lnTo>
                    <a:pt x="655" y="341"/>
                  </a:lnTo>
                  <a:lnTo>
                    <a:pt x="653" y="341"/>
                  </a:lnTo>
                  <a:lnTo>
                    <a:pt x="653" y="339"/>
                  </a:lnTo>
                  <a:lnTo>
                    <a:pt x="652" y="336"/>
                  </a:lnTo>
                  <a:lnTo>
                    <a:pt x="648" y="333"/>
                  </a:lnTo>
                  <a:lnTo>
                    <a:pt x="645" y="331"/>
                  </a:lnTo>
                  <a:lnTo>
                    <a:pt x="644" y="331"/>
                  </a:lnTo>
                  <a:lnTo>
                    <a:pt x="643" y="334"/>
                  </a:lnTo>
                  <a:lnTo>
                    <a:pt x="643" y="334"/>
                  </a:lnTo>
                  <a:lnTo>
                    <a:pt x="644" y="335"/>
                  </a:lnTo>
                  <a:lnTo>
                    <a:pt x="646" y="336"/>
                  </a:lnTo>
                  <a:lnTo>
                    <a:pt x="646" y="337"/>
                  </a:lnTo>
                  <a:lnTo>
                    <a:pt x="646" y="339"/>
                  </a:lnTo>
                  <a:lnTo>
                    <a:pt x="644" y="340"/>
                  </a:lnTo>
                  <a:lnTo>
                    <a:pt x="642" y="342"/>
                  </a:lnTo>
                  <a:lnTo>
                    <a:pt x="639" y="345"/>
                  </a:lnTo>
                  <a:lnTo>
                    <a:pt x="636" y="348"/>
                  </a:lnTo>
                  <a:lnTo>
                    <a:pt x="636" y="351"/>
                  </a:lnTo>
                  <a:lnTo>
                    <a:pt x="635" y="352"/>
                  </a:lnTo>
                  <a:lnTo>
                    <a:pt x="634" y="355"/>
                  </a:lnTo>
                  <a:lnTo>
                    <a:pt x="635" y="357"/>
                  </a:lnTo>
                  <a:lnTo>
                    <a:pt x="636" y="358"/>
                  </a:lnTo>
                  <a:lnTo>
                    <a:pt x="640" y="359"/>
                  </a:lnTo>
                  <a:lnTo>
                    <a:pt x="644" y="362"/>
                  </a:lnTo>
                  <a:lnTo>
                    <a:pt x="646" y="366"/>
                  </a:lnTo>
                  <a:lnTo>
                    <a:pt x="648" y="368"/>
                  </a:lnTo>
                  <a:lnTo>
                    <a:pt x="651" y="369"/>
                  </a:lnTo>
                  <a:lnTo>
                    <a:pt x="657" y="369"/>
                  </a:lnTo>
                  <a:lnTo>
                    <a:pt x="657" y="370"/>
                  </a:lnTo>
                  <a:lnTo>
                    <a:pt x="658" y="373"/>
                  </a:lnTo>
                  <a:lnTo>
                    <a:pt x="659" y="375"/>
                  </a:lnTo>
                  <a:lnTo>
                    <a:pt x="662" y="376"/>
                  </a:lnTo>
                  <a:lnTo>
                    <a:pt x="662" y="377"/>
                  </a:lnTo>
                  <a:lnTo>
                    <a:pt x="661" y="379"/>
                  </a:lnTo>
                  <a:lnTo>
                    <a:pt x="660" y="380"/>
                  </a:lnTo>
                  <a:lnTo>
                    <a:pt x="658" y="380"/>
                  </a:lnTo>
                  <a:lnTo>
                    <a:pt x="656" y="381"/>
                  </a:lnTo>
                  <a:lnTo>
                    <a:pt x="653" y="380"/>
                  </a:lnTo>
                  <a:lnTo>
                    <a:pt x="650" y="380"/>
                  </a:lnTo>
                  <a:lnTo>
                    <a:pt x="646" y="380"/>
                  </a:lnTo>
                  <a:lnTo>
                    <a:pt x="644" y="387"/>
                  </a:lnTo>
                  <a:lnTo>
                    <a:pt x="642" y="391"/>
                  </a:lnTo>
                  <a:lnTo>
                    <a:pt x="641" y="391"/>
                  </a:lnTo>
                  <a:lnTo>
                    <a:pt x="637" y="389"/>
                  </a:lnTo>
                  <a:lnTo>
                    <a:pt x="636" y="389"/>
                  </a:lnTo>
                  <a:lnTo>
                    <a:pt x="633" y="397"/>
                  </a:lnTo>
                  <a:lnTo>
                    <a:pt x="633" y="398"/>
                  </a:lnTo>
                  <a:lnTo>
                    <a:pt x="633" y="399"/>
                  </a:lnTo>
                  <a:lnTo>
                    <a:pt x="634" y="402"/>
                  </a:lnTo>
                  <a:lnTo>
                    <a:pt x="636" y="404"/>
                  </a:lnTo>
                  <a:lnTo>
                    <a:pt x="639" y="405"/>
                  </a:lnTo>
                  <a:lnTo>
                    <a:pt x="641" y="404"/>
                  </a:lnTo>
                  <a:lnTo>
                    <a:pt x="642" y="405"/>
                  </a:lnTo>
                  <a:lnTo>
                    <a:pt x="644" y="408"/>
                  </a:lnTo>
                  <a:lnTo>
                    <a:pt x="648" y="409"/>
                  </a:lnTo>
                  <a:lnTo>
                    <a:pt x="652" y="410"/>
                  </a:lnTo>
                  <a:lnTo>
                    <a:pt x="655" y="412"/>
                  </a:lnTo>
                  <a:lnTo>
                    <a:pt x="655" y="413"/>
                  </a:lnTo>
                  <a:lnTo>
                    <a:pt x="655" y="415"/>
                  </a:lnTo>
                  <a:lnTo>
                    <a:pt x="655" y="419"/>
                  </a:lnTo>
                  <a:lnTo>
                    <a:pt x="654" y="421"/>
                  </a:lnTo>
                  <a:lnTo>
                    <a:pt x="652" y="427"/>
                  </a:lnTo>
                  <a:lnTo>
                    <a:pt x="650" y="433"/>
                  </a:lnTo>
                  <a:lnTo>
                    <a:pt x="651" y="435"/>
                  </a:lnTo>
                  <a:lnTo>
                    <a:pt x="652" y="436"/>
                  </a:lnTo>
                  <a:lnTo>
                    <a:pt x="652" y="437"/>
                  </a:lnTo>
                  <a:lnTo>
                    <a:pt x="654" y="439"/>
                  </a:lnTo>
                  <a:lnTo>
                    <a:pt x="655" y="440"/>
                  </a:lnTo>
                  <a:lnTo>
                    <a:pt x="654" y="445"/>
                  </a:lnTo>
                  <a:lnTo>
                    <a:pt x="655" y="447"/>
                  </a:lnTo>
                  <a:lnTo>
                    <a:pt x="658" y="448"/>
                  </a:lnTo>
                  <a:lnTo>
                    <a:pt x="660" y="449"/>
                  </a:lnTo>
                  <a:lnTo>
                    <a:pt x="661" y="449"/>
                  </a:lnTo>
                  <a:lnTo>
                    <a:pt x="659" y="454"/>
                  </a:lnTo>
                  <a:lnTo>
                    <a:pt x="659" y="458"/>
                  </a:lnTo>
                  <a:lnTo>
                    <a:pt x="660" y="461"/>
                  </a:lnTo>
                  <a:lnTo>
                    <a:pt x="661" y="466"/>
                  </a:lnTo>
                  <a:lnTo>
                    <a:pt x="661" y="467"/>
                  </a:lnTo>
                  <a:lnTo>
                    <a:pt x="661" y="468"/>
                  </a:lnTo>
                  <a:lnTo>
                    <a:pt x="663" y="472"/>
                  </a:lnTo>
                  <a:lnTo>
                    <a:pt x="665" y="480"/>
                  </a:lnTo>
                  <a:lnTo>
                    <a:pt x="666" y="483"/>
                  </a:lnTo>
                  <a:lnTo>
                    <a:pt x="665" y="486"/>
                  </a:lnTo>
                  <a:lnTo>
                    <a:pt x="664" y="492"/>
                  </a:lnTo>
                  <a:lnTo>
                    <a:pt x="662" y="492"/>
                  </a:lnTo>
                  <a:lnTo>
                    <a:pt x="664" y="496"/>
                  </a:lnTo>
                  <a:lnTo>
                    <a:pt x="665" y="498"/>
                  </a:lnTo>
                  <a:lnTo>
                    <a:pt x="665" y="502"/>
                  </a:lnTo>
                  <a:lnTo>
                    <a:pt x="663" y="502"/>
                  </a:lnTo>
                  <a:lnTo>
                    <a:pt x="661" y="502"/>
                  </a:lnTo>
                  <a:lnTo>
                    <a:pt x="659" y="499"/>
                  </a:lnTo>
                  <a:lnTo>
                    <a:pt x="658" y="502"/>
                  </a:lnTo>
                  <a:lnTo>
                    <a:pt x="655" y="504"/>
                  </a:lnTo>
                  <a:lnTo>
                    <a:pt x="655" y="503"/>
                  </a:lnTo>
                  <a:lnTo>
                    <a:pt x="654" y="501"/>
                  </a:lnTo>
                  <a:lnTo>
                    <a:pt x="654" y="499"/>
                  </a:lnTo>
                  <a:lnTo>
                    <a:pt x="655" y="490"/>
                  </a:lnTo>
                  <a:lnTo>
                    <a:pt x="655" y="489"/>
                  </a:lnTo>
                  <a:lnTo>
                    <a:pt x="655" y="488"/>
                  </a:lnTo>
                  <a:lnTo>
                    <a:pt x="653" y="488"/>
                  </a:lnTo>
                  <a:lnTo>
                    <a:pt x="652" y="486"/>
                  </a:lnTo>
                  <a:lnTo>
                    <a:pt x="650" y="496"/>
                  </a:lnTo>
                  <a:lnTo>
                    <a:pt x="651" y="500"/>
                  </a:lnTo>
                  <a:lnTo>
                    <a:pt x="650" y="502"/>
                  </a:lnTo>
                  <a:lnTo>
                    <a:pt x="646" y="503"/>
                  </a:lnTo>
                  <a:lnTo>
                    <a:pt x="642" y="499"/>
                  </a:lnTo>
                  <a:lnTo>
                    <a:pt x="641" y="498"/>
                  </a:lnTo>
                  <a:lnTo>
                    <a:pt x="641" y="501"/>
                  </a:lnTo>
                  <a:lnTo>
                    <a:pt x="640" y="503"/>
                  </a:lnTo>
                  <a:lnTo>
                    <a:pt x="636" y="502"/>
                  </a:lnTo>
                  <a:lnTo>
                    <a:pt x="634" y="501"/>
                  </a:lnTo>
                  <a:lnTo>
                    <a:pt x="635" y="497"/>
                  </a:lnTo>
                  <a:lnTo>
                    <a:pt x="637" y="489"/>
                  </a:lnTo>
                  <a:lnTo>
                    <a:pt x="638" y="485"/>
                  </a:lnTo>
                  <a:lnTo>
                    <a:pt x="634" y="482"/>
                  </a:lnTo>
                  <a:lnTo>
                    <a:pt x="631" y="481"/>
                  </a:lnTo>
                  <a:lnTo>
                    <a:pt x="630" y="477"/>
                  </a:lnTo>
                  <a:lnTo>
                    <a:pt x="631" y="481"/>
                  </a:lnTo>
                  <a:lnTo>
                    <a:pt x="632" y="483"/>
                  </a:lnTo>
                  <a:lnTo>
                    <a:pt x="634" y="483"/>
                  </a:lnTo>
                  <a:lnTo>
                    <a:pt x="637" y="486"/>
                  </a:lnTo>
                  <a:lnTo>
                    <a:pt x="635" y="488"/>
                  </a:lnTo>
                  <a:lnTo>
                    <a:pt x="633" y="490"/>
                  </a:lnTo>
                  <a:lnTo>
                    <a:pt x="630" y="496"/>
                  </a:lnTo>
                  <a:lnTo>
                    <a:pt x="626" y="499"/>
                  </a:lnTo>
                  <a:lnTo>
                    <a:pt x="622" y="502"/>
                  </a:lnTo>
                  <a:lnTo>
                    <a:pt x="606" y="505"/>
                  </a:lnTo>
                  <a:lnTo>
                    <a:pt x="603" y="507"/>
                  </a:lnTo>
                  <a:lnTo>
                    <a:pt x="598" y="512"/>
                  </a:lnTo>
                  <a:lnTo>
                    <a:pt x="595" y="516"/>
                  </a:lnTo>
                  <a:lnTo>
                    <a:pt x="595" y="520"/>
                  </a:lnTo>
                  <a:lnTo>
                    <a:pt x="596" y="525"/>
                  </a:lnTo>
                  <a:lnTo>
                    <a:pt x="598" y="532"/>
                  </a:lnTo>
                  <a:lnTo>
                    <a:pt x="599" y="534"/>
                  </a:lnTo>
                  <a:lnTo>
                    <a:pt x="598" y="537"/>
                  </a:lnTo>
                  <a:lnTo>
                    <a:pt x="595" y="540"/>
                  </a:lnTo>
                  <a:lnTo>
                    <a:pt x="592" y="543"/>
                  </a:lnTo>
                  <a:lnTo>
                    <a:pt x="593" y="546"/>
                  </a:lnTo>
                  <a:lnTo>
                    <a:pt x="592" y="547"/>
                  </a:lnTo>
                  <a:lnTo>
                    <a:pt x="584" y="552"/>
                  </a:lnTo>
                  <a:lnTo>
                    <a:pt x="582" y="555"/>
                  </a:lnTo>
                  <a:lnTo>
                    <a:pt x="580" y="557"/>
                  </a:lnTo>
                  <a:lnTo>
                    <a:pt x="578" y="556"/>
                  </a:lnTo>
                  <a:lnTo>
                    <a:pt x="576" y="556"/>
                  </a:lnTo>
                  <a:lnTo>
                    <a:pt x="578" y="558"/>
                  </a:lnTo>
                  <a:lnTo>
                    <a:pt x="578" y="560"/>
                  </a:lnTo>
                  <a:lnTo>
                    <a:pt x="577" y="560"/>
                  </a:lnTo>
                  <a:lnTo>
                    <a:pt x="575" y="561"/>
                  </a:lnTo>
                  <a:lnTo>
                    <a:pt x="564" y="565"/>
                  </a:lnTo>
                  <a:lnTo>
                    <a:pt x="554" y="568"/>
                  </a:lnTo>
                  <a:lnTo>
                    <a:pt x="552" y="568"/>
                  </a:lnTo>
                  <a:lnTo>
                    <a:pt x="553" y="567"/>
                  </a:lnTo>
                  <a:lnTo>
                    <a:pt x="554" y="566"/>
                  </a:lnTo>
                  <a:lnTo>
                    <a:pt x="554" y="562"/>
                  </a:lnTo>
                  <a:lnTo>
                    <a:pt x="553" y="562"/>
                  </a:lnTo>
                  <a:lnTo>
                    <a:pt x="551" y="561"/>
                  </a:lnTo>
                  <a:lnTo>
                    <a:pt x="544" y="566"/>
                  </a:lnTo>
                  <a:lnTo>
                    <a:pt x="542" y="570"/>
                  </a:lnTo>
                  <a:lnTo>
                    <a:pt x="542" y="571"/>
                  </a:lnTo>
                  <a:lnTo>
                    <a:pt x="543" y="571"/>
                  </a:lnTo>
                  <a:lnTo>
                    <a:pt x="548" y="568"/>
                  </a:lnTo>
                  <a:lnTo>
                    <a:pt x="550" y="569"/>
                  </a:lnTo>
                  <a:lnTo>
                    <a:pt x="550" y="570"/>
                  </a:lnTo>
                  <a:lnTo>
                    <a:pt x="543" y="575"/>
                  </a:lnTo>
                  <a:lnTo>
                    <a:pt x="529" y="587"/>
                  </a:lnTo>
                  <a:lnTo>
                    <a:pt x="528" y="590"/>
                  </a:lnTo>
                  <a:lnTo>
                    <a:pt x="526" y="592"/>
                  </a:lnTo>
                  <a:lnTo>
                    <a:pt x="524" y="595"/>
                  </a:lnTo>
                  <a:lnTo>
                    <a:pt x="519" y="601"/>
                  </a:lnTo>
                  <a:lnTo>
                    <a:pt x="510" y="611"/>
                  </a:lnTo>
                  <a:lnTo>
                    <a:pt x="508" y="615"/>
                  </a:lnTo>
                  <a:lnTo>
                    <a:pt x="493" y="622"/>
                  </a:lnTo>
                  <a:lnTo>
                    <a:pt x="491" y="625"/>
                  </a:lnTo>
                  <a:lnTo>
                    <a:pt x="485" y="632"/>
                  </a:lnTo>
                  <a:lnTo>
                    <a:pt x="479" y="638"/>
                  </a:lnTo>
                  <a:lnTo>
                    <a:pt x="472" y="642"/>
                  </a:lnTo>
                  <a:lnTo>
                    <a:pt x="460" y="649"/>
                  </a:lnTo>
                  <a:lnTo>
                    <a:pt x="452" y="655"/>
                  </a:lnTo>
                  <a:lnTo>
                    <a:pt x="450" y="658"/>
                  </a:lnTo>
                  <a:lnTo>
                    <a:pt x="450" y="660"/>
                  </a:lnTo>
                  <a:lnTo>
                    <a:pt x="450" y="662"/>
                  </a:lnTo>
                  <a:lnTo>
                    <a:pt x="452" y="664"/>
                  </a:lnTo>
                  <a:lnTo>
                    <a:pt x="452" y="665"/>
                  </a:lnTo>
                  <a:lnTo>
                    <a:pt x="452" y="667"/>
                  </a:lnTo>
                  <a:lnTo>
                    <a:pt x="451" y="669"/>
                  </a:lnTo>
                  <a:lnTo>
                    <a:pt x="449" y="672"/>
                  </a:lnTo>
                  <a:lnTo>
                    <a:pt x="445" y="675"/>
                  </a:lnTo>
                  <a:lnTo>
                    <a:pt x="433" y="680"/>
                  </a:lnTo>
                  <a:lnTo>
                    <a:pt x="431" y="680"/>
                  </a:lnTo>
                  <a:lnTo>
                    <a:pt x="422" y="679"/>
                  </a:lnTo>
                  <a:lnTo>
                    <a:pt x="418" y="680"/>
                  </a:lnTo>
                  <a:lnTo>
                    <a:pt x="417" y="682"/>
                  </a:lnTo>
                  <a:lnTo>
                    <a:pt x="413" y="692"/>
                  </a:lnTo>
                  <a:lnTo>
                    <a:pt x="410" y="695"/>
                  </a:lnTo>
                  <a:lnTo>
                    <a:pt x="409" y="697"/>
                  </a:lnTo>
                  <a:lnTo>
                    <a:pt x="408" y="699"/>
                  </a:lnTo>
                  <a:lnTo>
                    <a:pt x="406" y="699"/>
                  </a:lnTo>
                  <a:lnTo>
                    <a:pt x="405" y="698"/>
                  </a:lnTo>
                  <a:lnTo>
                    <a:pt x="403" y="699"/>
                  </a:lnTo>
                  <a:lnTo>
                    <a:pt x="402" y="695"/>
                  </a:lnTo>
                  <a:lnTo>
                    <a:pt x="400" y="694"/>
                  </a:lnTo>
                  <a:lnTo>
                    <a:pt x="398" y="694"/>
                  </a:lnTo>
                  <a:lnTo>
                    <a:pt x="389" y="697"/>
                  </a:lnTo>
                  <a:lnTo>
                    <a:pt x="386" y="701"/>
                  </a:lnTo>
                  <a:lnTo>
                    <a:pt x="380" y="713"/>
                  </a:lnTo>
                  <a:lnTo>
                    <a:pt x="379" y="721"/>
                  </a:lnTo>
                  <a:lnTo>
                    <a:pt x="380" y="731"/>
                  </a:lnTo>
                  <a:lnTo>
                    <a:pt x="382" y="738"/>
                  </a:lnTo>
                  <a:lnTo>
                    <a:pt x="382" y="741"/>
                  </a:lnTo>
                  <a:lnTo>
                    <a:pt x="382" y="745"/>
                  </a:lnTo>
                  <a:lnTo>
                    <a:pt x="381" y="747"/>
                  </a:lnTo>
                  <a:lnTo>
                    <a:pt x="381" y="749"/>
                  </a:lnTo>
                  <a:lnTo>
                    <a:pt x="382" y="754"/>
                  </a:lnTo>
                  <a:lnTo>
                    <a:pt x="384" y="761"/>
                  </a:lnTo>
                  <a:lnTo>
                    <a:pt x="385" y="764"/>
                  </a:lnTo>
                  <a:lnTo>
                    <a:pt x="385" y="766"/>
                  </a:lnTo>
                  <a:lnTo>
                    <a:pt x="387" y="773"/>
                  </a:lnTo>
                  <a:lnTo>
                    <a:pt x="386" y="772"/>
                  </a:lnTo>
                  <a:lnTo>
                    <a:pt x="384" y="769"/>
                  </a:lnTo>
                  <a:lnTo>
                    <a:pt x="382" y="766"/>
                  </a:lnTo>
                  <a:lnTo>
                    <a:pt x="379" y="769"/>
                  </a:lnTo>
                  <a:lnTo>
                    <a:pt x="381" y="772"/>
                  </a:lnTo>
                  <a:lnTo>
                    <a:pt x="386" y="774"/>
                  </a:lnTo>
                  <a:lnTo>
                    <a:pt x="388" y="777"/>
                  </a:lnTo>
                  <a:lnTo>
                    <a:pt x="384" y="799"/>
                  </a:lnTo>
                  <a:lnTo>
                    <a:pt x="382" y="807"/>
                  </a:lnTo>
                  <a:lnTo>
                    <a:pt x="378" y="812"/>
                  </a:lnTo>
                  <a:lnTo>
                    <a:pt x="376" y="813"/>
                  </a:lnTo>
                  <a:lnTo>
                    <a:pt x="373" y="822"/>
                  </a:lnTo>
                  <a:lnTo>
                    <a:pt x="370" y="831"/>
                  </a:lnTo>
                  <a:lnTo>
                    <a:pt x="369" y="835"/>
                  </a:lnTo>
                  <a:lnTo>
                    <a:pt x="370" y="839"/>
                  </a:lnTo>
                  <a:lnTo>
                    <a:pt x="369" y="842"/>
                  </a:lnTo>
                  <a:lnTo>
                    <a:pt x="367" y="844"/>
                  </a:lnTo>
                  <a:lnTo>
                    <a:pt x="371" y="843"/>
                  </a:lnTo>
                  <a:lnTo>
                    <a:pt x="371" y="845"/>
                  </a:lnTo>
                  <a:lnTo>
                    <a:pt x="372" y="847"/>
                  </a:lnTo>
                  <a:lnTo>
                    <a:pt x="372" y="861"/>
                  </a:lnTo>
                  <a:lnTo>
                    <a:pt x="372" y="875"/>
                  </a:lnTo>
                  <a:lnTo>
                    <a:pt x="369" y="876"/>
                  </a:lnTo>
                  <a:lnTo>
                    <a:pt x="366" y="876"/>
                  </a:lnTo>
                  <a:lnTo>
                    <a:pt x="364" y="876"/>
                  </a:lnTo>
                  <a:lnTo>
                    <a:pt x="362" y="875"/>
                  </a:lnTo>
                  <a:lnTo>
                    <a:pt x="358" y="876"/>
                  </a:lnTo>
                  <a:lnTo>
                    <a:pt x="355" y="878"/>
                  </a:lnTo>
                  <a:lnTo>
                    <a:pt x="353" y="880"/>
                  </a:lnTo>
                  <a:lnTo>
                    <a:pt x="353" y="885"/>
                  </a:lnTo>
                  <a:lnTo>
                    <a:pt x="345" y="896"/>
                  </a:lnTo>
                  <a:lnTo>
                    <a:pt x="343" y="900"/>
                  </a:lnTo>
                  <a:lnTo>
                    <a:pt x="343" y="904"/>
                  </a:lnTo>
                  <a:lnTo>
                    <a:pt x="344" y="905"/>
                  </a:lnTo>
                  <a:lnTo>
                    <a:pt x="346" y="907"/>
                  </a:lnTo>
                  <a:lnTo>
                    <a:pt x="349" y="908"/>
                  </a:lnTo>
                  <a:lnTo>
                    <a:pt x="354" y="909"/>
                  </a:lnTo>
                  <a:lnTo>
                    <a:pt x="357" y="910"/>
                  </a:lnTo>
                  <a:lnTo>
                    <a:pt x="358" y="911"/>
                  </a:lnTo>
                  <a:lnTo>
                    <a:pt x="352" y="910"/>
                  </a:lnTo>
                  <a:lnTo>
                    <a:pt x="345" y="909"/>
                  </a:lnTo>
                  <a:lnTo>
                    <a:pt x="327" y="915"/>
                  </a:lnTo>
                  <a:lnTo>
                    <a:pt x="322" y="918"/>
                  </a:lnTo>
                  <a:lnTo>
                    <a:pt x="319" y="921"/>
                  </a:lnTo>
                  <a:lnTo>
                    <a:pt x="318" y="928"/>
                  </a:lnTo>
                  <a:lnTo>
                    <a:pt x="318" y="933"/>
                  </a:lnTo>
                  <a:lnTo>
                    <a:pt x="315" y="938"/>
                  </a:lnTo>
                  <a:lnTo>
                    <a:pt x="306" y="944"/>
                  </a:lnTo>
                  <a:lnTo>
                    <a:pt x="300" y="946"/>
                  </a:lnTo>
                  <a:lnTo>
                    <a:pt x="298" y="948"/>
                  </a:lnTo>
                  <a:lnTo>
                    <a:pt x="291" y="945"/>
                  </a:lnTo>
                  <a:lnTo>
                    <a:pt x="283" y="939"/>
                  </a:lnTo>
                  <a:lnTo>
                    <a:pt x="280" y="937"/>
                  </a:lnTo>
                  <a:lnTo>
                    <a:pt x="269" y="923"/>
                  </a:lnTo>
                  <a:lnTo>
                    <a:pt x="267" y="921"/>
                  </a:lnTo>
                  <a:lnTo>
                    <a:pt x="265" y="915"/>
                  </a:lnTo>
                  <a:lnTo>
                    <a:pt x="264" y="913"/>
                  </a:lnTo>
                  <a:lnTo>
                    <a:pt x="264" y="912"/>
                  </a:lnTo>
                  <a:lnTo>
                    <a:pt x="263" y="911"/>
                  </a:lnTo>
                  <a:lnTo>
                    <a:pt x="263" y="910"/>
                  </a:lnTo>
                  <a:lnTo>
                    <a:pt x="260" y="904"/>
                  </a:lnTo>
                  <a:lnTo>
                    <a:pt x="259" y="896"/>
                  </a:lnTo>
                  <a:lnTo>
                    <a:pt x="257" y="888"/>
                  </a:lnTo>
                  <a:lnTo>
                    <a:pt x="259" y="889"/>
                  </a:lnTo>
                  <a:lnTo>
                    <a:pt x="261" y="891"/>
                  </a:lnTo>
                  <a:lnTo>
                    <a:pt x="261" y="895"/>
                  </a:lnTo>
                  <a:lnTo>
                    <a:pt x="261" y="900"/>
                  </a:lnTo>
                  <a:lnTo>
                    <a:pt x="263" y="901"/>
                  </a:lnTo>
                  <a:lnTo>
                    <a:pt x="264" y="900"/>
                  </a:lnTo>
                  <a:lnTo>
                    <a:pt x="261" y="888"/>
                  </a:lnTo>
                  <a:lnTo>
                    <a:pt x="258" y="885"/>
                  </a:lnTo>
                  <a:lnTo>
                    <a:pt x="256" y="885"/>
                  </a:lnTo>
                  <a:lnTo>
                    <a:pt x="256" y="883"/>
                  </a:lnTo>
                  <a:lnTo>
                    <a:pt x="256" y="881"/>
                  </a:lnTo>
                  <a:lnTo>
                    <a:pt x="256" y="880"/>
                  </a:lnTo>
                  <a:lnTo>
                    <a:pt x="253" y="875"/>
                  </a:lnTo>
                  <a:lnTo>
                    <a:pt x="253" y="873"/>
                  </a:lnTo>
                  <a:lnTo>
                    <a:pt x="247" y="861"/>
                  </a:lnTo>
                  <a:lnTo>
                    <a:pt x="245" y="852"/>
                  </a:lnTo>
                  <a:lnTo>
                    <a:pt x="240" y="842"/>
                  </a:lnTo>
                  <a:lnTo>
                    <a:pt x="238" y="839"/>
                  </a:lnTo>
                  <a:lnTo>
                    <a:pt x="234" y="831"/>
                  </a:lnTo>
                  <a:lnTo>
                    <a:pt x="232" y="828"/>
                  </a:lnTo>
                  <a:lnTo>
                    <a:pt x="228" y="823"/>
                  </a:lnTo>
                  <a:lnTo>
                    <a:pt x="225" y="820"/>
                  </a:lnTo>
                  <a:lnTo>
                    <a:pt x="224" y="820"/>
                  </a:lnTo>
                  <a:lnTo>
                    <a:pt x="216" y="803"/>
                  </a:lnTo>
                  <a:lnTo>
                    <a:pt x="214" y="794"/>
                  </a:lnTo>
                  <a:lnTo>
                    <a:pt x="211" y="790"/>
                  </a:lnTo>
                  <a:lnTo>
                    <a:pt x="211" y="787"/>
                  </a:lnTo>
                  <a:lnTo>
                    <a:pt x="208" y="773"/>
                  </a:lnTo>
                  <a:lnTo>
                    <a:pt x="208" y="770"/>
                  </a:lnTo>
                  <a:lnTo>
                    <a:pt x="208" y="767"/>
                  </a:lnTo>
                  <a:lnTo>
                    <a:pt x="205" y="761"/>
                  </a:lnTo>
                  <a:lnTo>
                    <a:pt x="202" y="755"/>
                  </a:lnTo>
                  <a:lnTo>
                    <a:pt x="201" y="751"/>
                  </a:lnTo>
                  <a:lnTo>
                    <a:pt x="201" y="749"/>
                  </a:lnTo>
                  <a:lnTo>
                    <a:pt x="198" y="743"/>
                  </a:lnTo>
                  <a:lnTo>
                    <a:pt x="198" y="740"/>
                  </a:lnTo>
                  <a:lnTo>
                    <a:pt x="197" y="738"/>
                  </a:lnTo>
                  <a:lnTo>
                    <a:pt x="195" y="735"/>
                  </a:lnTo>
                  <a:lnTo>
                    <a:pt x="193" y="733"/>
                  </a:lnTo>
                  <a:lnTo>
                    <a:pt x="188" y="727"/>
                  </a:lnTo>
                  <a:lnTo>
                    <a:pt x="187" y="726"/>
                  </a:lnTo>
                  <a:lnTo>
                    <a:pt x="184" y="721"/>
                  </a:lnTo>
                  <a:lnTo>
                    <a:pt x="182" y="714"/>
                  </a:lnTo>
                  <a:lnTo>
                    <a:pt x="180" y="711"/>
                  </a:lnTo>
                  <a:lnTo>
                    <a:pt x="184" y="711"/>
                  </a:lnTo>
                  <a:lnTo>
                    <a:pt x="181" y="708"/>
                  </a:lnTo>
                  <a:lnTo>
                    <a:pt x="180" y="706"/>
                  </a:lnTo>
                  <a:lnTo>
                    <a:pt x="179" y="705"/>
                  </a:lnTo>
                  <a:lnTo>
                    <a:pt x="181" y="702"/>
                  </a:lnTo>
                  <a:lnTo>
                    <a:pt x="177" y="702"/>
                  </a:lnTo>
                  <a:lnTo>
                    <a:pt x="176" y="701"/>
                  </a:lnTo>
                  <a:lnTo>
                    <a:pt x="173" y="695"/>
                  </a:lnTo>
                  <a:lnTo>
                    <a:pt x="169" y="689"/>
                  </a:lnTo>
                  <a:lnTo>
                    <a:pt x="169" y="686"/>
                  </a:lnTo>
                  <a:lnTo>
                    <a:pt x="165" y="676"/>
                  </a:lnTo>
                  <a:lnTo>
                    <a:pt x="162" y="651"/>
                  </a:lnTo>
                  <a:lnTo>
                    <a:pt x="159" y="640"/>
                  </a:lnTo>
                  <a:lnTo>
                    <a:pt x="159" y="638"/>
                  </a:lnTo>
                  <a:lnTo>
                    <a:pt x="156" y="628"/>
                  </a:lnTo>
                  <a:lnTo>
                    <a:pt x="154" y="622"/>
                  </a:lnTo>
                  <a:lnTo>
                    <a:pt x="153" y="616"/>
                  </a:lnTo>
                  <a:lnTo>
                    <a:pt x="153" y="612"/>
                  </a:lnTo>
                  <a:lnTo>
                    <a:pt x="151" y="606"/>
                  </a:lnTo>
                  <a:lnTo>
                    <a:pt x="150" y="603"/>
                  </a:lnTo>
                  <a:lnTo>
                    <a:pt x="150" y="602"/>
                  </a:lnTo>
                  <a:lnTo>
                    <a:pt x="151" y="599"/>
                  </a:lnTo>
                  <a:lnTo>
                    <a:pt x="153" y="594"/>
                  </a:lnTo>
                  <a:lnTo>
                    <a:pt x="154" y="590"/>
                  </a:lnTo>
                  <a:lnTo>
                    <a:pt x="153" y="586"/>
                  </a:lnTo>
                  <a:lnTo>
                    <a:pt x="151" y="591"/>
                  </a:lnTo>
                  <a:lnTo>
                    <a:pt x="149" y="592"/>
                  </a:lnTo>
                  <a:lnTo>
                    <a:pt x="148" y="588"/>
                  </a:lnTo>
                  <a:lnTo>
                    <a:pt x="148" y="584"/>
                  </a:lnTo>
                  <a:lnTo>
                    <a:pt x="148" y="583"/>
                  </a:lnTo>
                  <a:lnTo>
                    <a:pt x="148" y="581"/>
                  </a:lnTo>
                  <a:lnTo>
                    <a:pt x="154" y="582"/>
                  </a:lnTo>
                  <a:lnTo>
                    <a:pt x="148" y="579"/>
                  </a:lnTo>
                  <a:lnTo>
                    <a:pt x="146" y="577"/>
                  </a:lnTo>
                  <a:lnTo>
                    <a:pt x="146" y="576"/>
                  </a:lnTo>
                  <a:lnTo>
                    <a:pt x="148" y="574"/>
                  </a:lnTo>
                  <a:lnTo>
                    <a:pt x="145" y="572"/>
                  </a:lnTo>
                  <a:lnTo>
                    <a:pt x="145" y="566"/>
                  </a:lnTo>
                  <a:lnTo>
                    <a:pt x="144" y="565"/>
                  </a:lnTo>
                  <a:lnTo>
                    <a:pt x="143" y="564"/>
                  </a:lnTo>
                  <a:lnTo>
                    <a:pt x="145" y="555"/>
                  </a:lnTo>
                  <a:lnTo>
                    <a:pt x="150" y="539"/>
                  </a:lnTo>
                  <a:lnTo>
                    <a:pt x="151" y="535"/>
                  </a:lnTo>
                  <a:lnTo>
                    <a:pt x="150" y="530"/>
                  </a:lnTo>
                  <a:lnTo>
                    <a:pt x="149" y="525"/>
                  </a:lnTo>
                  <a:lnTo>
                    <a:pt x="148" y="521"/>
                  </a:lnTo>
                  <a:lnTo>
                    <a:pt x="148" y="520"/>
                  </a:lnTo>
                  <a:lnTo>
                    <a:pt x="146" y="519"/>
                  </a:lnTo>
                  <a:lnTo>
                    <a:pt x="145" y="518"/>
                  </a:lnTo>
                  <a:lnTo>
                    <a:pt x="142" y="512"/>
                  </a:lnTo>
                  <a:lnTo>
                    <a:pt x="144" y="509"/>
                  </a:lnTo>
                  <a:lnTo>
                    <a:pt x="146" y="508"/>
                  </a:lnTo>
                  <a:lnTo>
                    <a:pt x="143" y="508"/>
                  </a:lnTo>
                  <a:lnTo>
                    <a:pt x="142" y="508"/>
                  </a:lnTo>
                  <a:lnTo>
                    <a:pt x="145" y="505"/>
                  </a:lnTo>
                  <a:lnTo>
                    <a:pt x="148" y="503"/>
                  </a:lnTo>
                  <a:lnTo>
                    <a:pt x="155" y="500"/>
                  </a:lnTo>
                  <a:lnTo>
                    <a:pt x="157" y="499"/>
                  </a:lnTo>
                  <a:lnTo>
                    <a:pt x="154" y="500"/>
                  </a:lnTo>
                  <a:lnTo>
                    <a:pt x="149" y="501"/>
                  </a:lnTo>
                  <a:lnTo>
                    <a:pt x="140" y="501"/>
                  </a:lnTo>
                  <a:lnTo>
                    <a:pt x="141" y="494"/>
                  </a:lnTo>
                  <a:lnTo>
                    <a:pt x="143" y="492"/>
                  </a:lnTo>
                  <a:lnTo>
                    <a:pt x="145" y="491"/>
                  </a:lnTo>
                  <a:lnTo>
                    <a:pt x="142" y="491"/>
                  </a:lnTo>
                  <a:lnTo>
                    <a:pt x="139" y="491"/>
                  </a:lnTo>
                  <a:lnTo>
                    <a:pt x="140" y="485"/>
                  </a:lnTo>
                  <a:lnTo>
                    <a:pt x="142" y="483"/>
                  </a:lnTo>
                  <a:lnTo>
                    <a:pt x="145" y="483"/>
                  </a:lnTo>
                  <a:lnTo>
                    <a:pt x="148" y="482"/>
                  </a:lnTo>
                  <a:lnTo>
                    <a:pt x="145" y="481"/>
                  </a:lnTo>
                  <a:lnTo>
                    <a:pt x="141" y="480"/>
                  </a:lnTo>
                  <a:lnTo>
                    <a:pt x="136" y="482"/>
                  </a:lnTo>
                  <a:lnTo>
                    <a:pt x="133" y="481"/>
                  </a:lnTo>
                  <a:lnTo>
                    <a:pt x="128" y="481"/>
                  </a:lnTo>
                  <a:lnTo>
                    <a:pt x="130" y="482"/>
                  </a:lnTo>
                  <a:lnTo>
                    <a:pt x="132" y="483"/>
                  </a:lnTo>
                  <a:lnTo>
                    <a:pt x="131" y="487"/>
                  </a:lnTo>
                  <a:lnTo>
                    <a:pt x="130" y="489"/>
                  </a:lnTo>
                  <a:lnTo>
                    <a:pt x="128" y="491"/>
                  </a:lnTo>
                  <a:lnTo>
                    <a:pt x="125" y="492"/>
                  </a:lnTo>
                  <a:lnTo>
                    <a:pt x="125" y="494"/>
                  </a:lnTo>
                  <a:lnTo>
                    <a:pt x="124" y="496"/>
                  </a:lnTo>
                  <a:lnTo>
                    <a:pt x="125" y="497"/>
                  </a:lnTo>
                  <a:lnTo>
                    <a:pt x="128" y="497"/>
                  </a:lnTo>
                  <a:lnTo>
                    <a:pt x="129" y="499"/>
                  </a:lnTo>
                  <a:lnTo>
                    <a:pt x="130" y="502"/>
                  </a:lnTo>
                  <a:lnTo>
                    <a:pt x="130" y="506"/>
                  </a:lnTo>
                  <a:lnTo>
                    <a:pt x="125" y="516"/>
                  </a:lnTo>
                  <a:lnTo>
                    <a:pt x="123" y="519"/>
                  </a:lnTo>
                  <a:lnTo>
                    <a:pt x="108" y="525"/>
                  </a:lnTo>
                  <a:lnTo>
                    <a:pt x="103" y="529"/>
                  </a:lnTo>
                  <a:lnTo>
                    <a:pt x="91" y="533"/>
                  </a:lnTo>
                  <a:lnTo>
                    <a:pt x="86" y="534"/>
                  </a:lnTo>
                  <a:lnTo>
                    <a:pt x="82" y="533"/>
                  </a:lnTo>
                  <a:lnTo>
                    <a:pt x="74" y="529"/>
                  </a:lnTo>
                  <a:lnTo>
                    <a:pt x="63" y="521"/>
                  </a:lnTo>
                  <a:lnTo>
                    <a:pt x="60" y="518"/>
                  </a:lnTo>
                  <a:lnTo>
                    <a:pt x="50" y="507"/>
                  </a:lnTo>
                  <a:lnTo>
                    <a:pt x="44" y="501"/>
                  </a:lnTo>
                  <a:lnTo>
                    <a:pt x="39" y="496"/>
                  </a:lnTo>
                  <a:lnTo>
                    <a:pt x="33" y="490"/>
                  </a:lnTo>
                  <a:lnTo>
                    <a:pt x="27" y="483"/>
                  </a:lnTo>
                  <a:lnTo>
                    <a:pt x="26" y="480"/>
                  </a:lnTo>
                  <a:lnTo>
                    <a:pt x="26" y="477"/>
                  </a:lnTo>
                  <a:lnTo>
                    <a:pt x="28" y="475"/>
                  </a:lnTo>
                  <a:lnTo>
                    <a:pt x="31" y="475"/>
                  </a:lnTo>
                  <a:lnTo>
                    <a:pt x="33" y="478"/>
                  </a:lnTo>
                  <a:lnTo>
                    <a:pt x="34" y="480"/>
                  </a:lnTo>
                  <a:lnTo>
                    <a:pt x="36" y="480"/>
                  </a:lnTo>
                  <a:lnTo>
                    <a:pt x="44" y="476"/>
                  </a:lnTo>
                  <a:lnTo>
                    <a:pt x="48" y="476"/>
                  </a:lnTo>
                  <a:lnTo>
                    <a:pt x="50" y="474"/>
                  </a:lnTo>
                  <a:lnTo>
                    <a:pt x="53" y="474"/>
                  </a:lnTo>
                  <a:lnTo>
                    <a:pt x="59" y="471"/>
                  </a:lnTo>
                  <a:lnTo>
                    <a:pt x="61" y="471"/>
                  </a:lnTo>
                  <a:lnTo>
                    <a:pt x="65" y="471"/>
                  </a:lnTo>
                  <a:lnTo>
                    <a:pt x="69" y="462"/>
                  </a:lnTo>
                  <a:lnTo>
                    <a:pt x="72" y="456"/>
                  </a:lnTo>
                  <a:lnTo>
                    <a:pt x="75" y="456"/>
                  </a:lnTo>
                  <a:lnTo>
                    <a:pt x="75" y="454"/>
                  </a:lnTo>
                  <a:lnTo>
                    <a:pt x="74" y="453"/>
                  </a:lnTo>
                  <a:lnTo>
                    <a:pt x="72" y="453"/>
                  </a:lnTo>
                  <a:lnTo>
                    <a:pt x="71" y="455"/>
                  </a:lnTo>
                  <a:lnTo>
                    <a:pt x="71" y="456"/>
                  </a:lnTo>
                  <a:lnTo>
                    <a:pt x="69" y="458"/>
                  </a:lnTo>
                  <a:lnTo>
                    <a:pt x="67" y="456"/>
                  </a:lnTo>
                  <a:lnTo>
                    <a:pt x="65" y="457"/>
                  </a:lnTo>
                  <a:lnTo>
                    <a:pt x="63" y="458"/>
                  </a:lnTo>
                  <a:lnTo>
                    <a:pt x="54" y="461"/>
                  </a:lnTo>
                  <a:lnTo>
                    <a:pt x="50" y="463"/>
                  </a:lnTo>
                  <a:lnTo>
                    <a:pt x="48" y="464"/>
                  </a:lnTo>
                  <a:lnTo>
                    <a:pt x="34" y="461"/>
                  </a:lnTo>
                  <a:lnTo>
                    <a:pt x="21" y="454"/>
                  </a:lnTo>
                  <a:lnTo>
                    <a:pt x="15" y="449"/>
                  </a:lnTo>
                  <a:lnTo>
                    <a:pt x="12" y="443"/>
                  </a:lnTo>
                  <a:lnTo>
                    <a:pt x="8" y="436"/>
                  </a:lnTo>
                  <a:lnTo>
                    <a:pt x="9" y="434"/>
                  </a:lnTo>
                  <a:lnTo>
                    <a:pt x="15" y="430"/>
                  </a:lnTo>
                  <a:lnTo>
                    <a:pt x="20" y="427"/>
                  </a:lnTo>
                  <a:lnTo>
                    <a:pt x="15" y="428"/>
                  </a:lnTo>
                  <a:lnTo>
                    <a:pt x="10" y="430"/>
                  </a:lnTo>
                  <a:lnTo>
                    <a:pt x="8" y="431"/>
                  </a:lnTo>
                  <a:lnTo>
                    <a:pt x="6" y="434"/>
                  </a:lnTo>
                  <a:lnTo>
                    <a:pt x="3" y="435"/>
                  </a:lnTo>
                  <a:lnTo>
                    <a:pt x="1" y="431"/>
                  </a:lnTo>
                  <a:lnTo>
                    <a:pt x="0" y="426"/>
                  </a:lnTo>
                  <a:lnTo>
                    <a:pt x="3" y="425"/>
                  </a:lnTo>
                  <a:lnTo>
                    <a:pt x="4" y="423"/>
                  </a:lnTo>
                  <a:lnTo>
                    <a:pt x="7" y="423"/>
                  </a:lnTo>
                  <a:lnTo>
                    <a:pt x="10" y="422"/>
                  </a:lnTo>
                  <a:lnTo>
                    <a:pt x="14" y="422"/>
                  </a:lnTo>
                  <a:lnTo>
                    <a:pt x="18" y="422"/>
                  </a:lnTo>
                  <a:lnTo>
                    <a:pt x="18" y="412"/>
                  </a:lnTo>
                  <a:lnTo>
                    <a:pt x="19" y="411"/>
                  </a:lnTo>
                  <a:lnTo>
                    <a:pt x="19" y="410"/>
                  </a:lnTo>
                  <a:lnTo>
                    <a:pt x="20" y="410"/>
                  </a:lnTo>
                  <a:lnTo>
                    <a:pt x="20" y="410"/>
                  </a:lnTo>
                  <a:lnTo>
                    <a:pt x="21" y="412"/>
                  </a:lnTo>
                  <a:lnTo>
                    <a:pt x="22" y="412"/>
                  </a:lnTo>
                  <a:lnTo>
                    <a:pt x="23" y="411"/>
                  </a:lnTo>
                  <a:lnTo>
                    <a:pt x="26" y="412"/>
                  </a:lnTo>
                  <a:lnTo>
                    <a:pt x="28" y="411"/>
                  </a:lnTo>
                  <a:lnTo>
                    <a:pt x="31" y="412"/>
                  </a:lnTo>
                  <a:lnTo>
                    <a:pt x="34" y="412"/>
                  </a:lnTo>
                  <a:lnTo>
                    <a:pt x="41" y="412"/>
                  </a:lnTo>
                  <a:lnTo>
                    <a:pt x="45" y="412"/>
                  </a:lnTo>
                  <a:lnTo>
                    <a:pt x="47" y="413"/>
                  </a:lnTo>
                  <a:lnTo>
                    <a:pt x="50" y="415"/>
                  </a:lnTo>
                  <a:lnTo>
                    <a:pt x="52" y="415"/>
                  </a:lnTo>
                  <a:lnTo>
                    <a:pt x="56" y="415"/>
                  </a:lnTo>
                  <a:lnTo>
                    <a:pt x="60" y="414"/>
                  </a:lnTo>
                  <a:lnTo>
                    <a:pt x="61" y="413"/>
                  </a:lnTo>
                  <a:lnTo>
                    <a:pt x="62" y="411"/>
                  </a:lnTo>
                  <a:lnTo>
                    <a:pt x="68" y="409"/>
                  </a:lnTo>
                  <a:lnTo>
                    <a:pt x="74" y="407"/>
                  </a:lnTo>
                  <a:lnTo>
                    <a:pt x="76" y="406"/>
                  </a:lnTo>
                  <a:lnTo>
                    <a:pt x="77" y="408"/>
                  </a:lnTo>
                  <a:lnTo>
                    <a:pt x="76" y="409"/>
                  </a:lnTo>
                  <a:lnTo>
                    <a:pt x="77" y="411"/>
                  </a:lnTo>
                  <a:lnTo>
                    <a:pt x="80" y="412"/>
                  </a:lnTo>
                  <a:lnTo>
                    <a:pt x="82" y="413"/>
                  </a:lnTo>
                  <a:lnTo>
                    <a:pt x="83" y="412"/>
                  </a:lnTo>
                  <a:lnTo>
                    <a:pt x="84" y="412"/>
                  </a:lnTo>
                  <a:lnTo>
                    <a:pt x="87" y="409"/>
                  </a:lnTo>
                  <a:lnTo>
                    <a:pt x="88" y="409"/>
                  </a:lnTo>
                  <a:lnTo>
                    <a:pt x="90" y="409"/>
                  </a:lnTo>
                  <a:lnTo>
                    <a:pt x="92" y="407"/>
                  </a:lnTo>
                  <a:lnTo>
                    <a:pt x="92" y="406"/>
                  </a:lnTo>
                  <a:lnTo>
                    <a:pt x="91" y="406"/>
                  </a:lnTo>
                  <a:lnTo>
                    <a:pt x="90" y="404"/>
                  </a:lnTo>
                  <a:lnTo>
                    <a:pt x="90" y="403"/>
                  </a:lnTo>
                  <a:lnTo>
                    <a:pt x="90" y="401"/>
                  </a:lnTo>
                  <a:lnTo>
                    <a:pt x="90" y="399"/>
                  </a:lnTo>
                  <a:lnTo>
                    <a:pt x="91" y="398"/>
                  </a:lnTo>
                  <a:lnTo>
                    <a:pt x="92" y="397"/>
                  </a:lnTo>
                  <a:lnTo>
                    <a:pt x="91" y="395"/>
                  </a:lnTo>
                  <a:lnTo>
                    <a:pt x="89" y="390"/>
                  </a:lnTo>
                  <a:lnTo>
                    <a:pt x="86" y="384"/>
                  </a:lnTo>
                  <a:lnTo>
                    <a:pt x="84" y="379"/>
                  </a:lnTo>
                  <a:lnTo>
                    <a:pt x="81" y="375"/>
                  </a:lnTo>
                  <a:lnTo>
                    <a:pt x="79" y="371"/>
                  </a:lnTo>
                  <a:lnTo>
                    <a:pt x="80" y="364"/>
                  </a:lnTo>
                  <a:lnTo>
                    <a:pt x="79" y="363"/>
                  </a:lnTo>
                  <a:lnTo>
                    <a:pt x="78" y="362"/>
                  </a:lnTo>
                  <a:lnTo>
                    <a:pt x="77" y="362"/>
                  </a:lnTo>
                  <a:lnTo>
                    <a:pt x="75" y="362"/>
                  </a:lnTo>
                  <a:lnTo>
                    <a:pt x="73" y="362"/>
                  </a:lnTo>
                  <a:lnTo>
                    <a:pt x="69" y="362"/>
                  </a:lnTo>
                  <a:lnTo>
                    <a:pt x="67" y="362"/>
                  </a:lnTo>
                  <a:lnTo>
                    <a:pt x="62" y="354"/>
                  </a:lnTo>
                  <a:lnTo>
                    <a:pt x="61" y="351"/>
                  </a:lnTo>
                  <a:lnTo>
                    <a:pt x="61" y="349"/>
                  </a:lnTo>
                  <a:lnTo>
                    <a:pt x="63" y="344"/>
                  </a:lnTo>
                  <a:lnTo>
                    <a:pt x="63" y="339"/>
                  </a:lnTo>
                  <a:lnTo>
                    <a:pt x="64" y="335"/>
                  </a:lnTo>
                  <a:lnTo>
                    <a:pt x="63" y="334"/>
                  </a:lnTo>
                  <a:lnTo>
                    <a:pt x="62" y="332"/>
                  </a:lnTo>
                  <a:lnTo>
                    <a:pt x="61" y="330"/>
                  </a:lnTo>
                  <a:lnTo>
                    <a:pt x="56" y="330"/>
                  </a:lnTo>
                  <a:lnTo>
                    <a:pt x="50" y="329"/>
                  </a:lnTo>
                  <a:lnTo>
                    <a:pt x="46" y="326"/>
                  </a:lnTo>
                  <a:lnTo>
                    <a:pt x="43" y="325"/>
                  </a:lnTo>
                  <a:lnTo>
                    <a:pt x="42" y="324"/>
                  </a:lnTo>
                  <a:lnTo>
                    <a:pt x="42" y="323"/>
                  </a:lnTo>
                  <a:lnTo>
                    <a:pt x="43" y="318"/>
                  </a:lnTo>
                  <a:lnTo>
                    <a:pt x="44" y="312"/>
                  </a:lnTo>
                  <a:lnTo>
                    <a:pt x="45" y="310"/>
                  </a:lnTo>
                  <a:lnTo>
                    <a:pt x="47" y="308"/>
                  </a:lnTo>
                  <a:lnTo>
                    <a:pt x="48" y="307"/>
                  </a:lnTo>
                  <a:lnTo>
                    <a:pt x="50" y="305"/>
                  </a:lnTo>
                  <a:lnTo>
                    <a:pt x="55" y="299"/>
                  </a:lnTo>
                  <a:lnTo>
                    <a:pt x="60" y="291"/>
                  </a:lnTo>
                  <a:lnTo>
                    <a:pt x="63" y="285"/>
                  </a:lnTo>
                  <a:lnTo>
                    <a:pt x="65" y="284"/>
                  </a:lnTo>
                  <a:lnTo>
                    <a:pt x="66" y="282"/>
                  </a:lnTo>
                  <a:lnTo>
                    <a:pt x="69" y="281"/>
                  </a:lnTo>
                  <a:lnTo>
                    <a:pt x="72" y="279"/>
                  </a:lnTo>
                  <a:lnTo>
                    <a:pt x="74" y="279"/>
                  </a:lnTo>
                  <a:lnTo>
                    <a:pt x="77" y="281"/>
                  </a:lnTo>
                  <a:lnTo>
                    <a:pt x="78" y="282"/>
                  </a:lnTo>
                  <a:lnTo>
                    <a:pt x="79" y="286"/>
                  </a:lnTo>
                  <a:lnTo>
                    <a:pt x="81" y="288"/>
                  </a:lnTo>
                  <a:lnTo>
                    <a:pt x="82" y="289"/>
                  </a:lnTo>
                  <a:lnTo>
                    <a:pt x="84" y="291"/>
                  </a:lnTo>
                  <a:lnTo>
                    <a:pt x="86" y="290"/>
                  </a:lnTo>
                  <a:lnTo>
                    <a:pt x="96" y="286"/>
                  </a:lnTo>
                  <a:lnTo>
                    <a:pt x="100" y="285"/>
                  </a:lnTo>
                  <a:lnTo>
                    <a:pt x="108" y="284"/>
                  </a:lnTo>
                  <a:lnTo>
                    <a:pt x="113" y="283"/>
                  </a:lnTo>
                  <a:lnTo>
                    <a:pt x="118" y="282"/>
                  </a:lnTo>
                  <a:lnTo>
                    <a:pt x="119" y="278"/>
                  </a:lnTo>
                  <a:lnTo>
                    <a:pt x="121" y="273"/>
                  </a:lnTo>
                  <a:lnTo>
                    <a:pt x="126" y="267"/>
                  </a:lnTo>
                  <a:lnTo>
                    <a:pt x="128" y="265"/>
                  </a:lnTo>
                  <a:lnTo>
                    <a:pt x="130" y="260"/>
                  </a:lnTo>
                  <a:lnTo>
                    <a:pt x="132" y="255"/>
                  </a:lnTo>
                  <a:lnTo>
                    <a:pt x="133" y="253"/>
                  </a:lnTo>
                  <a:lnTo>
                    <a:pt x="142" y="248"/>
                  </a:lnTo>
                  <a:lnTo>
                    <a:pt x="151" y="243"/>
                  </a:lnTo>
                  <a:lnTo>
                    <a:pt x="153" y="241"/>
                  </a:lnTo>
                  <a:lnTo>
                    <a:pt x="158" y="231"/>
                  </a:lnTo>
                  <a:lnTo>
                    <a:pt x="162" y="224"/>
                  </a:lnTo>
                  <a:lnTo>
                    <a:pt x="162" y="221"/>
                  </a:lnTo>
                  <a:lnTo>
                    <a:pt x="164" y="216"/>
                  </a:lnTo>
                  <a:lnTo>
                    <a:pt x="167" y="210"/>
                  </a:lnTo>
                  <a:lnTo>
                    <a:pt x="169" y="209"/>
                  </a:lnTo>
                  <a:lnTo>
                    <a:pt x="175" y="206"/>
                  </a:lnTo>
                  <a:lnTo>
                    <a:pt x="180" y="204"/>
                  </a:lnTo>
                  <a:lnTo>
                    <a:pt x="182" y="202"/>
                  </a:lnTo>
                  <a:lnTo>
                    <a:pt x="184" y="200"/>
                  </a:lnTo>
                  <a:lnTo>
                    <a:pt x="184" y="197"/>
                  </a:lnTo>
                  <a:lnTo>
                    <a:pt x="182" y="195"/>
                  </a:lnTo>
                  <a:lnTo>
                    <a:pt x="182" y="193"/>
                  </a:lnTo>
                  <a:lnTo>
                    <a:pt x="183" y="192"/>
                  </a:lnTo>
                  <a:lnTo>
                    <a:pt x="186" y="189"/>
                  </a:lnTo>
                  <a:lnTo>
                    <a:pt x="193" y="179"/>
                  </a:lnTo>
                  <a:lnTo>
                    <a:pt x="197" y="174"/>
                  </a:lnTo>
                  <a:lnTo>
                    <a:pt x="198" y="174"/>
                  </a:lnTo>
                  <a:lnTo>
                    <a:pt x="202" y="172"/>
                  </a:lnTo>
                  <a:lnTo>
                    <a:pt x="206" y="170"/>
                  </a:lnTo>
                  <a:lnTo>
                    <a:pt x="206" y="168"/>
                  </a:lnTo>
                  <a:lnTo>
                    <a:pt x="206" y="167"/>
                  </a:lnTo>
                  <a:lnTo>
                    <a:pt x="203" y="166"/>
                  </a:lnTo>
                  <a:lnTo>
                    <a:pt x="203" y="164"/>
                  </a:lnTo>
                  <a:lnTo>
                    <a:pt x="203" y="161"/>
                  </a:lnTo>
                  <a:lnTo>
                    <a:pt x="205" y="154"/>
                  </a:lnTo>
                  <a:lnTo>
                    <a:pt x="204" y="151"/>
                  </a:lnTo>
                  <a:lnTo>
                    <a:pt x="202" y="145"/>
                  </a:lnTo>
                  <a:lnTo>
                    <a:pt x="203" y="143"/>
                  </a:lnTo>
                  <a:lnTo>
                    <a:pt x="204" y="140"/>
                  </a:lnTo>
                  <a:lnTo>
                    <a:pt x="206" y="138"/>
                  </a:lnTo>
                  <a:lnTo>
                    <a:pt x="209" y="135"/>
                  </a:lnTo>
                  <a:lnTo>
                    <a:pt x="220" y="130"/>
                  </a:lnTo>
                  <a:lnTo>
                    <a:pt x="222" y="130"/>
                  </a:lnTo>
                  <a:lnTo>
                    <a:pt x="226" y="129"/>
                  </a:lnTo>
                  <a:lnTo>
                    <a:pt x="228" y="126"/>
                  </a:lnTo>
                  <a:lnTo>
                    <a:pt x="228" y="123"/>
                  </a:lnTo>
                  <a:lnTo>
                    <a:pt x="228" y="122"/>
                  </a:lnTo>
                  <a:lnTo>
                    <a:pt x="225" y="119"/>
                  </a:lnTo>
                  <a:lnTo>
                    <a:pt x="221" y="118"/>
                  </a:lnTo>
                  <a:lnTo>
                    <a:pt x="217" y="116"/>
                  </a:lnTo>
                  <a:lnTo>
                    <a:pt x="211" y="116"/>
                  </a:lnTo>
                  <a:lnTo>
                    <a:pt x="208" y="115"/>
                  </a:lnTo>
                  <a:lnTo>
                    <a:pt x="207" y="114"/>
                  </a:lnTo>
                  <a:lnTo>
                    <a:pt x="206" y="111"/>
                  </a:lnTo>
                  <a:lnTo>
                    <a:pt x="207" y="105"/>
                  </a:lnTo>
                  <a:lnTo>
                    <a:pt x="206" y="105"/>
                  </a:lnTo>
                  <a:lnTo>
                    <a:pt x="204" y="105"/>
                  </a:lnTo>
                  <a:lnTo>
                    <a:pt x="201" y="105"/>
                  </a:lnTo>
                  <a:lnTo>
                    <a:pt x="197" y="105"/>
                  </a:lnTo>
                  <a:lnTo>
                    <a:pt x="196" y="103"/>
                  </a:lnTo>
                  <a:lnTo>
                    <a:pt x="197" y="101"/>
                  </a:lnTo>
                  <a:lnTo>
                    <a:pt x="197" y="99"/>
                  </a:lnTo>
                  <a:lnTo>
                    <a:pt x="196" y="96"/>
                  </a:lnTo>
                  <a:lnTo>
                    <a:pt x="195" y="96"/>
                  </a:lnTo>
                  <a:lnTo>
                    <a:pt x="193" y="96"/>
                  </a:lnTo>
                  <a:lnTo>
                    <a:pt x="190" y="93"/>
                  </a:lnTo>
                  <a:lnTo>
                    <a:pt x="187" y="91"/>
                  </a:lnTo>
                  <a:lnTo>
                    <a:pt x="186" y="89"/>
                  </a:lnTo>
                  <a:lnTo>
                    <a:pt x="186" y="88"/>
                  </a:lnTo>
                  <a:lnTo>
                    <a:pt x="186" y="87"/>
                  </a:lnTo>
                  <a:lnTo>
                    <a:pt x="187" y="85"/>
                  </a:lnTo>
                  <a:lnTo>
                    <a:pt x="190" y="82"/>
                  </a:lnTo>
                  <a:lnTo>
                    <a:pt x="191" y="79"/>
                  </a:lnTo>
                  <a:lnTo>
                    <a:pt x="191" y="77"/>
                  </a:lnTo>
                  <a:lnTo>
                    <a:pt x="191" y="76"/>
                  </a:lnTo>
                  <a:lnTo>
                    <a:pt x="188" y="74"/>
                  </a:lnTo>
                  <a:lnTo>
                    <a:pt x="186" y="72"/>
                  </a:lnTo>
                  <a:lnTo>
                    <a:pt x="186" y="71"/>
                  </a:lnTo>
                  <a:lnTo>
                    <a:pt x="186" y="69"/>
                  </a:lnTo>
                  <a:lnTo>
                    <a:pt x="186" y="66"/>
                  </a:lnTo>
                  <a:lnTo>
                    <a:pt x="188" y="64"/>
                  </a:lnTo>
                  <a:lnTo>
                    <a:pt x="193" y="63"/>
                  </a:lnTo>
                  <a:lnTo>
                    <a:pt x="194" y="60"/>
                  </a:lnTo>
                  <a:lnTo>
                    <a:pt x="194" y="58"/>
                  </a:lnTo>
                  <a:lnTo>
                    <a:pt x="193" y="58"/>
                  </a:lnTo>
                  <a:lnTo>
                    <a:pt x="190" y="58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83" y="55"/>
                  </a:lnTo>
                  <a:lnTo>
                    <a:pt x="183" y="54"/>
                  </a:lnTo>
                  <a:lnTo>
                    <a:pt x="184" y="53"/>
                  </a:lnTo>
                  <a:lnTo>
                    <a:pt x="186" y="51"/>
                  </a:lnTo>
                  <a:lnTo>
                    <a:pt x="185" y="49"/>
                  </a:lnTo>
                  <a:lnTo>
                    <a:pt x="184" y="47"/>
                  </a:lnTo>
                  <a:lnTo>
                    <a:pt x="180" y="46"/>
                  </a:lnTo>
                  <a:lnTo>
                    <a:pt x="180" y="44"/>
                  </a:lnTo>
                  <a:lnTo>
                    <a:pt x="180" y="42"/>
                  </a:lnTo>
                  <a:lnTo>
                    <a:pt x="181" y="39"/>
                  </a:lnTo>
                  <a:lnTo>
                    <a:pt x="182" y="38"/>
                  </a:lnTo>
                  <a:lnTo>
                    <a:pt x="185" y="33"/>
                  </a:lnTo>
                  <a:lnTo>
                    <a:pt x="188" y="32"/>
                  </a:lnTo>
                  <a:lnTo>
                    <a:pt x="192" y="30"/>
                  </a:lnTo>
                  <a:lnTo>
                    <a:pt x="195" y="29"/>
                  </a:lnTo>
                  <a:lnTo>
                    <a:pt x="202" y="30"/>
                  </a:lnTo>
                  <a:lnTo>
                    <a:pt x="205" y="31"/>
                  </a:lnTo>
                  <a:lnTo>
                    <a:pt x="211" y="32"/>
                  </a:lnTo>
                  <a:lnTo>
                    <a:pt x="216" y="33"/>
                  </a:lnTo>
                  <a:lnTo>
                    <a:pt x="222" y="34"/>
                  </a:lnTo>
                  <a:lnTo>
                    <a:pt x="224" y="34"/>
                  </a:lnTo>
                  <a:lnTo>
                    <a:pt x="227" y="35"/>
                  </a:lnTo>
                  <a:lnTo>
                    <a:pt x="232" y="37"/>
                  </a:lnTo>
                  <a:lnTo>
                    <a:pt x="237" y="39"/>
                  </a:lnTo>
                  <a:lnTo>
                    <a:pt x="240" y="39"/>
                  </a:lnTo>
                  <a:lnTo>
                    <a:pt x="245" y="37"/>
                  </a:lnTo>
                  <a:lnTo>
                    <a:pt x="248" y="35"/>
                  </a:lnTo>
                  <a:lnTo>
                    <a:pt x="251" y="33"/>
                  </a:lnTo>
                  <a:lnTo>
                    <a:pt x="255" y="33"/>
                  </a:lnTo>
                  <a:lnTo>
                    <a:pt x="264" y="29"/>
                  </a:lnTo>
                  <a:lnTo>
                    <a:pt x="266" y="30"/>
                  </a:lnTo>
                  <a:lnTo>
                    <a:pt x="269" y="30"/>
                  </a:lnTo>
                  <a:lnTo>
                    <a:pt x="272" y="28"/>
                  </a:lnTo>
                  <a:lnTo>
                    <a:pt x="274" y="25"/>
                  </a:lnTo>
                  <a:lnTo>
                    <a:pt x="274" y="25"/>
                  </a:lnTo>
                  <a:lnTo>
                    <a:pt x="275" y="24"/>
                  </a:lnTo>
                  <a:lnTo>
                    <a:pt x="278" y="22"/>
                  </a:lnTo>
                  <a:lnTo>
                    <a:pt x="282" y="20"/>
                  </a:lnTo>
                  <a:lnTo>
                    <a:pt x="283" y="17"/>
                  </a:lnTo>
                  <a:lnTo>
                    <a:pt x="283" y="15"/>
                  </a:lnTo>
                  <a:lnTo>
                    <a:pt x="287" y="13"/>
                  </a:lnTo>
                  <a:lnTo>
                    <a:pt x="291" y="11"/>
                  </a:lnTo>
                  <a:lnTo>
                    <a:pt x="295" y="8"/>
                  </a:lnTo>
                  <a:lnTo>
                    <a:pt x="300" y="5"/>
                  </a:lnTo>
                  <a:lnTo>
                    <a:pt x="303" y="3"/>
                  </a:lnTo>
                  <a:lnTo>
                    <a:pt x="307" y="0"/>
                  </a:lnTo>
                  <a:lnTo>
                    <a:pt x="307" y="1"/>
                  </a:lnTo>
                  <a:lnTo>
                    <a:pt x="308" y="2"/>
                  </a:lnTo>
                  <a:lnTo>
                    <a:pt x="310" y="2"/>
                  </a:lnTo>
                  <a:lnTo>
                    <a:pt x="312" y="1"/>
                  </a:lnTo>
                  <a:lnTo>
                    <a:pt x="314" y="1"/>
                  </a:lnTo>
                  <a:lnTo>
                    <a:pt x="314" y="1"/>
                  </a:lnTo>
                  <a:lnTo>
                    <a:pt x="314" y="2"/>
                  </a:lnTo>
                  <a:lnTo>
                    <a:pt x="314" y="8"/>
                  </a:lnTo>
                  <a:lnTo>
                    <a:pt x="314" y="10"/>
                  </a:lnTo>
                  <a:lnTo>
                    <a:pt x="316" y="14"/>
                  </a:lnTo>
                  <a:lnTo>
                    <a:pt x="318" y="22"/>
                  </a:lnTo>
                  <a:lnTo>
                    <a:pt x="321" y="28"/>
                  </a:lnTo>
                  <a:lnTo>
                    <a:pt x="323" y="33"/>
                  </a:lnTo>
                  <a:lnTo>
                    <a:pt x="324" y="35"/>
                  </a:lnTo>
                  <a:lnTo>
                    <a:pt x="330" y="37"/>
                  </a:lnTo>
                  <a:lnTo>
                    <a:pt x="335" y="38"/>
                  </a:lnTo>
                  <a:lnTo>
                    <a:pt x="338" y="41"/>
                  </a:lnTo>
                  <a:lnTo>
                    <a:pt x="341" y="43"/>
                  </a:lnTo>
                  <a:lnTo>
                    <a:pt x="343" y="45"/>
                  </a:lnTo>
                  <a:lnTo>
                    <a:pt x="345" y="47"/>
                  </a:lnTo>
                  <a:lnTo>
                    <a:pt x="345" y="48"/>
                  </a:lnTo>
                  <a:lnTo>
                    <a:pt x="345" y="49"/>
                  </a:lnTo>
                  <a:lnTo>
                    <a:pt x="343" y="51"/>
                  </a:lnTo>
                  <a:lnTo>
                    <a:pt x="337" y="55"/>
                  </a:lnTo>
                  <a:lnTo>
                    <a:pt x="337" y="56"/>
                  </a:lnTo>
                  <a:lnTo>
                    <a:pt x="337" y="58"/>
                  </a:lnTo>
                  <a:lnTo>
                    <a:pt x="338" y="63"/>
                  </a:lnTo>
                  <a:lnTo>
                    <a:pt x="338" y="66"/>
                  </a:lnTo>
                  <a:lnTo>
                    <a:pt x="338" y="71"/>
                  </a:lnTo>
                  <a:lnTo>
                    <a:pt x="339" y="77"/>
                  </a:lnTo>
                  <a:lnTo>
                    <a:pt x="341" y="80"/>
                  </a:lnTo>
                  <a:lnTo>
                    <a:pt x="343" y="82"/>
                  </a:lnTo>
                  <a:lnTo>
                    <a:pt x="343" y="83"/>
                  </a:lnTo>
                  <a:lnTo>
                    <a:pt x="346" y="85"/>
                  </a:lnTo>
                  <a:lnTo>
                    <a:pt x="348" y="87"/>
                  </a:lnTo>
                  <a:lnTo>
                    <a:pt x="349" y="88"/>
                  </a:lnTo>
                  <a:lnTo>
                    <a:pt x="349" y="89"/>
                  </a:lnTo>
                  <a:lnTo>
                    <a:pt x="349" y="92"/>
                  </a:lnTo>
                  <a:lnTo>
                    <a:pt x="348" y="94"/>
                  </a:lnTo>
                  <a:lnTo>
                    <a:pt x="349" y="95"/>
                  </a:lnTo>
                  <a:lnTo>
                    <a:pt x="350" y="96"/>
                  </a:lnTo>
                  <a:lnTo>
                    <a:pt x="352" y="98"/>
                  </a:lnTo>
                  <a:lnTo>
                    <a:pt x="352" y="101"/>
                  </a:lnTo>
                  <a:lnTo>
                    <a:pt x="352" y="104"/>
                  </a:lnTo>
                  <a:lnTo>
                    <a:pt x="353" y="105"/>
                  </a:lnTo>
                  <a:lnTo>
                    <a:pt x="353" y="107"/>
                  </a:lnTo>
                  <a:lnTo>
                    <a:pt x="352" y="113"/>
                  </a:lnTo>
                  <a:lnTo>
                    <a:pt x="353" y="115"/>
                  </a:lnTo>
                  <a:lnTo>
                    <a:pt x="351" y="115"/>
                  </a:lnTo>
                  <a:lnTo>
                    <a:pt x="349" y="116"/>
                  </a:lnTo>
                  <a:lnTo>
                    <a:pt x="348" y="119"/>
                  </a:lnTo>
                  <a:lnTo>
                    <a:pt x="345" y="120"/>
                  </a:lnTo>
                  <a:lnTo>
                    <a:pt x="343" y="120"/>
                  </a:lnTo>
                  <a:lnTo>
                    <a:pt x="340" y="118"/>
                  </a:lnTo>
                  <a:lnTo>
                    <a:pt x="338" y="116"/>
                  </a:lnTo>
                  <a:lnTo>
                    <a:pt x="337" y="115"/>
                  </a:lnTo>
                  <a:lnTo>
                    <a:pt x="337" y="113"/>
                  </a:lnTo>
                  <a:lnTo>
                    <a:pt x="336" y="111"/>
                  </a:lnTo>
                  <a:lnTo>
                    <a:pt x="334" y="112"/>
                  </a:lnTo>
                  <a:lnTo>
                    <a:pt x="330" y="112"/>
                  </a:lnTo>
                  <a:lnTo>
                    <a:pt x="327" y="113"/>
                  </a:lnTo>
                  <a:lnTo>
                    <a:pt x="326" y="113"/>
                  </a:lnTo>
                  <a:lnTo>
                    <a:pt x="326" y="114"/>
                  </a:lnTo>
                  <a:lnTo>
                    <a:pt x="327" y="116"/>
                  </a:lnTo>
                  <a:lnTo>
                    <a:pt x="327" y="119"/>
                  </a:lnTo>
                  <a:lnTo>
                    <a:pt x="328" y="123"/>
                  </a:lnTo>
                  <a:lnTo>
                    <a:pt x="329" y="125"/>
                  </a:lnTo>
                  <a:lnTo>
                    <a:pt x="329" y="126"/>
                  </a:lnTo>
                  <a:lnTo>
                    <a:pt x="335" y="133"/>
                  </a:lnTo>
                  <a:lnTo>
                    <a:pt x="337" y="134"/>
                  </a:lnTo>
                  <a:lnTo>
                    <a:pt x="337" y="135"/>
                  </a:lnTo>
                  <a:lnTo>
                    <a:pt x="336" y="138"/>
                  </a:lnTo>
                  <a:close/>
                  <a:moveTo>
                    <a:pt x="783" y="836"/>
                  </a:moveTo>
                  <a:lnTo>
                    <a:pt x="781" y="837"/>
                  </a:lnTo>
                  <a:lnTo>
                    <a:pt x="781" y="836"/>
                  </a:lnTo>
                  <a:lnTo>
                    <a:pt x="778" y="831"/>
                  </a:lnTo>
                  <a:lnTo>
                    <a:pt x="777" y="826"/>
                  </a:lnTo>
                  <a:lnTo>
                    <a:pt x="776" y="825"/>
                  </a:lnTo>
                  <a:lnTo>
                    <a:pt x="777" y="823"/>
                  </a:lnTo>
                  <a:lnTo>
                    <a:pt x="778" y="823"/>
                  </a:lnTo>
                  <a:lnTo>
                    <a:pt x="779" y="821"/>
                  </a:lnTo>
                  <a:lnTo>
                    <a:pt x="779" y="818"/>
                  </a:lnTo>
                  <a:lnTo>
                    <a:pt x="781" y="815"/>
                  </a:lnTo>
                  <a:lnTo>
                    <a:pt x="781" y="814"/>
                  </a:lnTo>
                  <a:lnTo>
                    <a:pt x="784" y="814"/>
                  </a:lnTo>
                  <a:lnTo>
                    <a:pt x="784" y="814"/>
                  </a:lnTo>
                  <a:lnTo>
                    <a:pt x="784" y="812"/>
                  </a:lnTo>
                  <a:lnTo>
                    <a:pt x="783" y="811"/>
                  </a:lnTo>
                  <a:lnTo>
                    <a:pt x="782" y="810"/>
                  </a:lnTo>
                  <a:lnTo>
                    <a:pt x="782" y="804"/>
                  </a:lnTo>
                  <a:lnTo>
                    <a:pt x="783" y="801"/>
                  </a:lnTo>
                  <a:lnTo>
                    <a:pt x="783" y="800"/>
                  </a:lnTo>
                  <a:lnTo>
                    <a:pt x="783" y="796"/>
                  </a:lnTo>
                  <a:lnTo>
                    <a:pt x="783" y="795"/>
                  </a:lnTo>
                  <a:lnTo>
                    <a:pt x="785" y="793"/>
                  </a:lnTo>
                  <a:lnTo>
                    <a:pt x="785" y="789"/>
                  </a:lnTo>
                  <a:lnTo>
                    <a:pt x="785" y="788"/>
                  </a:lnTo>
                  <a:lnTo>
                    <a:pt x="787" y="781"/>
                  </a:lnTo>
                  <a:lnTo>
                    <a:pt x="786" y="778"/>
                  </a:lnTo>
                  <a:lnTo>
                    <a:pt x="789" y="773"/>
                  </a:lnTo>
                  <a:lnTo>
                    <a:pt x="791" y="771"/>
                  </a:lnTo>
                  <a:lnTo>
                    <a:pt x="793" y="771"/>
                  </a:lnTo>
                  <a:lnTo>
                    <a:pt x="793" y="775"/>
                  </a:lnTo>
                  <a:lnTo>
                    <a:pt x="794" y="776"/>
                  </a:lnTo>
                  <a:lnTo>
                    <a:pt x="791" y="778"/>
                  </a:lnTo>
                  <a:lnTo>
                    <a:pt x="794" y="781"/>
                  </a:lnTo>
                  <a:lnTo>
                    <a:pt x="793" y="782"/>
                  </a:lnTo>
                  <a:lnTo>
                    <a:pt x="792" y="784"/>
                  </a:lnTo>
                  <a:lnTo>
                    <a:pt x="791" y="786"/>
                  </a:lnTo>
                  <a:lnTo>
                    <a:pt x="789" y="787"/>
                  </a:lnTo>
                  <a:lnTo>
                    <a:pt x="788" y="790"/>
                  </a:lnTo>
                  <a:lnTo>
                    <a:pt x="787" y="791"/>
                  </a:lnTo>
                  <a:lnTo>
                    <a:pt x="790" y="794"/>
                  </a:lnTo>
                  <a:lnTo>
                    <a:pt x="790" y="804"/>
                  </a:lnTo>
                  <a:lnTo>
                    <a:pt x="789" y="807"/>
                  </a:lnTo>
                  <a:lnTo>
                    <a:pt x="787" y="807"/>
                  </a:lnTo>
                  <a:lnTo>
                    <a:pt x="787" y="814"/>
                  </a:lnTo>
                  <a:lnTo>
                    <a:pt x="787" y="816"/>
                  </a:lnTo>
                  <a:lnTo>
                    <a:pt x="784" y="819"/>
                  </a:lnTo>
                  <a:lnTo>
                    <a:pt x="784" y="820"/>
                  </a:lnTo>
                  <a:lnTo>
                    <a:pt x="783" y="822"/>
                  </a:lnTo>
                  <a:lnTo>
                    <a:pt x="784" y="823"/>
                  </a:lnTo>
                  <a:lnTo>
                    <a:pt x="784" y="824"/>
                  </a:lnTo>
                  <a:lnTo>
                    <a:pt x="784" y="825"/>
                  </a:lnTo>
                  <a:lnTo>
                    <a:pt x="784" y="829"/>
                  </a:lnTo>
                  <a:lnTo>
                    <a:pt x="784" y="833"/>
                  </a:lnTo>
                  <a:lnTo>
                    <a:pt x="783" y="836"/>
                  </a:lnTo>
                  <a:close/>
                  <a:moveTo>
                    <a:pt x="782" y="794"/>
                  </a:moveTo>
                  <a:lnTo>
                    <a:pt x="781" y="795"/>
                  </a:lnTo>
                  <a:lnTo>
                    <a:pt x="781" y="791"/>
                  </a:lnTo>
                  <a:lnTo>
                    <a:pt x="781" y="790"/>
                  </a:lnTo>
                  <a:lnTo>
                    <a:pt x="782" y="790"/>
                  </a:lnTo>
                  <a:lnTo>
                    <a:pt x="783" y="790"/>
                  </a:lnTo>
                  <a:lnTo>
                    <a:pt x="782" y="794"/>
                  </a:lnTo>
                  <a:close/>
                  <a:moveTo>
                    <a:pt x="791" y="820"/>
                  </a:moveTo>
                  <a:lnTo>
                    <a:pt x="793" y="824"/>
                  </a:lnTo>
                  <a:lnTo>
                    <a:pt x="790" y="823"/>
                  </a:lnTo>
                  <a:lnTo>
                    <a:pt x="790" y="822"/>
                  </a:lnTo>
                  <a:lnTo>
                    <a:pt x="791" y="820"/>
                  </a:lnTo>
                  <a:close/>
                  <a:moveTo>
                    <a:pt x="781" y="841"/>
                  </a:moveTo>
                  <a:lnTo>
                    <a:pt x="779" y="842"/>
                  </a:lnTo>
                  <a:lnTo>
                    <a:pt x="778" y="841"/>
                  </a:lnTo>
                  <a:lnTo>
                    <a:pt x="779" y="840"/>
                  </a:lnTo>
                  <a:lnTo>
                    <a:pt x="779" y="837"/>
                  </a:lnTo>
                  <a:lnTo>
                    <a:pt x="781" y="839"/>
                  </a:lnTo>
                  <a:lnTo>
                    <a:pt x="781" y="841"/>
                  </a:lnTo>
                  <a:close/>
                  <a:moveTo>
                    <a:pt x="147" y="847"/>
                  </a:moveTo>
                  <a:lnTo>
                    <a:pt x="147" y="847"/>
                  </a:lnTo>
                  <a:lnTo>
                    <a:pt x="147" y="847"/>
                  </a:lnTo>
                  <a:lnTo>
                    <a:pt x="147" y="846"/>
                  </a:lnTo>
                  <a:lnTo>
                    <a:pt x="148" y="845"/>
                  </a:lnTo>
                  <a:lnTo>
                    <a:pt x="148" y="845"/>
                  </a:lnTo>
                  <a:lnTo>
                    <a:pt x="148" y="846"/>
                  </a:lnTo>
                  <a:lnTo>
                    <a:pt x="147" y="847"/>
                  </a:lnTo>
                  <a:close/>
                  <a:moveTo>
                    <a:pt x="775" y="868"/>
                  </a:moveTo>
                  <a:lnTo>
                    <a:pt x="774" y="869"/>
                  </a:lnTo>
                  <a:lnTo>
                    <a:pt x="771" y="868"/>
                  </a:lnTo>
                  <a:lnTo>
                    <a:pt x="772" y="865"/>
                  </a:lnTo>
                  <a:lnTo>
                    <a:pt x="770" y="862"/>
                  </a:lnTo>
                  <a:lnTo>
                    <a:pt x="771" y="860"/>
                  </a:lnTo>
                  <a:lnTo>
                    <a:pt x="773" y="858"/>
                  </a:lnTo>
                  <a:lnTo>
                    <a:pt x="775" y="857"/>
                  </a:lnTo>
                  <a:lnTo>
                    <a:pt x="777" y="860"/>
                  </a:lnTo>
                  <a:lnTo>
                    <a:pt x="778" y="863"/>
                  </a:lnTo>
                  <a:lnTo>
                    <a:pt x="775" y="868"/>
                  </a:lnTo>
                  <a:close/>
                  <a:moveTo>
                    <a:pt x="784" y="913"/>
                  </a:moveTo>
                  <a:lnTo>
                    <a:pt x="783" y="914"/>
                  </a:lnTo>
                  <a:lnTo>
                    <a:pt x="782" y="913"/>
                  </a:lnTo>
                  <a:lnTo>
                    <a:pt x="782" y="911"/>
                  </a:lnTo>
                  <a:lnTo>
                    <a:pt x="783" y="910"/>
                  </a:lnTo>
                  <a:lnTo>
                    <a:pt x="784" y="910"/>
                  </a:lnTo>
                  <a:lnTo>
                    <a:pt x="784" y="910"/>
                  </a:lnTo>
                  <a:lnTo>
                    <a:pt x="785" y="912"/>
                  </a:lnTo>
                  <a:lnTo>
                    <a:pt x="784" y="913"/>
                  </a:lnTo>
                  <a:close/>
                  <a:moveTo>
                    <a:pt x="795" y="942"/>
                  </a:moveTo>
                  <a:lnTo>
                    <a:pt x="796" y="943"/>
                  </a:lnTo>
                  <a:lnTo>
                    <a:pt x="795" y="943"/>
                  </a:lnTo>
                  <a:lnTo>
                    <a:pt x="793" y="941"/>
                  </a:lnTo>
                  <a:lnTo>
                    <a:pt x="794" y="939"/>
                  </a:lnTo>
                  <a:lnTo>
                    <a:pt x="794" y="939"/>
                  </a:lnTo>
                  <a:lnTo>
                    <a:pt x="795" y="942"/>
                  </a:lnTo>
                  <a:close/>
                  <a:moveTo>
                    <a:pt x="156" y="941"/>
                  </a:moveTo>
                  <a:lnTo>
                    <a:pt x="156" y="941"/>
                  </a:lnTo>
                  <a:lnTo>
                    <a:pt x="156" y="942"/>
                  </a:lnTo>
                  <a:lnTo>
                    <a:pt x="155" y="942"/>
                  </a:lnTo>
                  <a:lnTo>
                    <a:pt x="155" y="941"/>
                  </a:lnTo>
                  <a:lnTo>
                    <a:pt x="155" y="941"/>
                  </a:lnTo>
                  <a:lnTo>
                    <a:pt x="156" y="941"/>
                  </a:lnTo>
                  <a:lnTo>
                    <a:pt x="156" y="941"/>
                  </a:lnTo>
                  <a:lnTo>
                    <a:pt x="157" y="940"/>
                  </a:lnTo>
                  <a:lnTo>
                    <a:pt x="157" y="939"/>
                  </a:lnTo>
                  <a:lnTo>
                    <a:pt x="157" y="940"/>
                  </a:lnTo>
                  <a:lnTo>
                    <a:pt x="157" y="941"/>
                  </a:lnTo>
                  <a:lnTo>
                    <a:pt x="156" y="941"/>
                  </a:lnTo>
                  <a:close/>
                  <a:moveTo>
                    <a:pt x="808" y="948"/>
                  </a:moveTo>
                  <a:lnTo>
                    <a:pt x="806" y="949"/>
                  </a:lnTo>
                  <a:lnTo>
                    <a:pt x="806" y="949"/>
                  </a:lnTo>
                  <a:lnTo>
                    <a:pt x="806" y="948"/>
                  </a:lnTo>
                  <a:lnTo>
                    <a:pt x="806" y="948"/>
                  </a:lnTo>
                  <a:lnTo>
                    <a:pt x="806" y="946"/>
                  </a:lnTo>
                  <a:lnTo>
                    <a:pt x="806" y="944"/>
                  </a:lnTo>
                  <a:lnTo>
                    <a:pt x="807" y="943"/>
                  </a:lnTo>
                  <a:lnTo>
                    <a:pt x="808" y="943"/>
                  </a:lnTo>
                  <a:lnTo>
                    <a:pt x="807" y="945"/>
                  </a:lnTo>
                  <a:lnTo>
                    <a:pt x="808" y="948"/>
                  </a:lnTo>
                  <a:close/>
                  <a:moveTo>
                    <a:pt x="805" y="954"/>
                  </a:moveTo>
                  <a:lnTo>
                    <a:pt x="802" y="954"/>
                  </a:lnTo>
                  <a:lnTo>
                    <a:pt x="802" y="952"/>
                  </a:lnTo>
                  <a:lnTo>
                    <a:pt x="801" y="951"/>
                  </a:lnTo>
                  <a:lnTo>
                    <a:pt x="801" y="949"/>
                  </a:lnTo>
                  <a:lnTo>
                    <a:pt x="802" y="949"/>
                  </a:lnTo>
                  <a:lnTo>
                    <a:pt x="805" y="952"/>
                  </a:lnTo>
                  <a:lnTo>
                    <a:pt x="805" y="953"/>
                  </a:lnTo>
                  <a:lnTo>
                    <a:pt x="805" y="954"/>
                  </a:lnTo>
                  <a:close/>
                  <a:moveTo>
                    <a:pt x="814" y="970"/>
                  </a:moveTo>
                  <a:lnTo>
                    <a:pt x="811" y="973"/>
                  </a:lnTo>
                  <a:lnTo>
                    <a:pt x="810" y="971"/>
                  </a:lnTo>
                  <a:lnTo>
                    <a:pt x="811" y="970"/>
                  </a:lnTo>
                  <a:lnTo>
                    <a:pt x="812" y="970"/>
                  </a:lnTo>
                  <a:lnTo>
                    <a:pt x="813" y="969"/>
                  </a:lnTo>
                  <a:lnTo>
                    <a:pt x="814" y="970"/>
                  </a:lnTo>
                  <a:close/>
                  <a:moveTo>
                    <a:pt x="819" y="987"/>
                  </a:moveTo>
                  <a:lnTo>
                    <a:pt x="817" y="990"/>
                  </a:lnTo>
                  <a:lnTo>
                    <a:pt x="814" y="982"/>
                  </a:lnTo>
                  <a:lnTo>
                    <a:pt x="812" y="981"/>
                  </a:lnTo>
                  <a:lnTo>
                    <a:pt x="812" y="978"/>
                  </a:lnTo>
                  <a:lnTo>
                    <a:pt x="813" y="976"/>
                  </a:lnTo>
                  <a:lnTo>
                    <a:pt x="817" y="974"/>
                  </a:lnTo>
                  <a:lnTo>
                    <a:pt x="819" y="975"/>
                  </a:lnTo>
                  <a:lnTo>
                    <a:pt x="820" y="983"/>
                  </a:lnTo>
                  <a:lnTo>
                    <a:pt x="819" y="98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1" name="Freeform 443">
              <a:extLst>
                <a:ext uri="{FF2B5EF4-FFF2-40B4-BE49-F238E27FC236}">
                  <a16:creationId xmlns:a16="http://schemas.microsoft.com/office/drawing/2014/main" id="{34757D29-77E7-5879-3B0A-84C60A040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6590" y="9358311"/>
              <a:ext cx="21981" cy="82430"/>
            </a:xfrm>
            <a:custGeom>
              <a:avLst/>
              <a:gdLst>
                <a:gd name="T0" fmla="*/ 7 w 19"/>
                <a:gd name="T1" fmla="*/ 65 h 67"/>
                <a:gd name="T2" fmla="*/ 5 w 19"/>
                <a:gd name="T3" fmla="*/ 66 h 67"/>
                <a:gd name="T4" fmla="*/ 5 w 19"/>
                <a:gd name="T5" fmla="*/ 65 h 67"/>
                <a:gd name="T6" fmla="*/ 2 w 19"/>
                <a:gd name="T7" fmla="*/ 60 h 67"/>
                <a:gd name="T8" fmla="*/ 1 w 19"/>
                <a:gd name="T9" fmla="*/ 55 h 67"/>
                <a:gd name="T10" fmla="*/ 0 w 19"/>
                <a:gd name="T11" fmla="*/ 54 h 67"/>
                <a:gd name="T12" fmla="*/ 1 w 19"/>
                <a:gd name="T13" fmla="*/ 52 h 67"/>
                <a:gd name="T14" fmla="*/ 2 w 19"/>
                <a:gd name="T15" fmla="*/ 52 h 67"/>
                <a:gd name="T16" fmla="*/ 3 w 19"/>
                <a:gd name="T17" fmla="*/ 50 h 67"/>
                <a:gd name="T18" fmla="*/ 3 w 19"/>
                <a:gd name="T19" fmla="*/ 47 h 67"/>
                <a:gd name="T20" fmla="*/ 5 w 19"/>
                <a:gd name="T21" fmla="*/ 44 h 67"/>
                <a:gd name="T22" fmla="*/ 5 w 19"/>
                <a:gd name="T23" fmla="*/ 43 h 67"/>
                <a:gd name="T24" fmla="*/ 8 w 19"/>
                <a:gd name="T25" fmla="*/ 43 h 67"/>
                <a:gd name="T26" fmla="*/ 8 w 19"/>
                <a:gd name="T27" fmla="*/ 43 h 67"/>
                <a:gd name="T28" fmla="*/ 8 w 19"/>
                <a:gd name="T29" fmla="*/ 41 h 67"/>
                <a:gd name="T30" fmla="*/ 7 w 19"/>
                <a:gd name="T31" fmla="*/ 40 h 67"/>
                <a:gd name="T32" fmla="*/ 6 w 19"/>
                <a:gd name="T33" fmla="*/ 39 h 67"/>
                <a:gd name="T34" fmla="*/ 6 w 19"/>
                <a:gd name="T35" fmla="*/ 33 h 67"/>
                <a:gd name="T36" fmla="*/ 7 w 19"/>
                <a:gd name="T37" fmla="*/ 30 h 67"/>
                <a:gd name="T38" fmla="*/ 7 w 19"/>
                <a:gd name="T39" fmla="*/ 29 h 67"/>
                <a:gd name="T40" fmla="*/ 7 w 19"/>
                <a:gd name="T41" fmla="*/ 25 h 67"/>
                <a:gd name="T42" fmla="*/ 7 w 19"/>
                <a:gd name="T43" fmla="*/ 24 h 67"/>
                <a:gd name="T44" fmla="*/ 9 w 19"/>
                <a:gd name="T45" fmla="*/ 22 h 67"/>
                <a:gd name="T46" fmla="*/ 9 w 19"/>
                <a:gd name="T47" fmla="*/ 18 h 67"/>
                <a:gd name="T48" fmla="*/ 9 w 19"/>
                <a:gd name="T49" fmla="*/ 17 h 67"/>
                <a:gd name="T50" fmla="*/ 11 w 19"/>
                <a:gd name="T51" fmla="*/ 10 h 67"/>
                <a:gd name="T52" fmla="*/ 10 w 19"/>
                <a:gd name="T53" fmla="*/ 7 h 67"/>
                <a:gd name="T54" fmla="*/ 13 w 19"/>
                <a:gd name="T55" fmla="*/ 2 h 67"/>
                <a:gd name="T56" fmla="*/ 15 w 19"/>
                <a:gd name="T57" fmla="*/ 0 h 67"/>
                <a:gd name="T58" fmla="*/ 17 w 19"/>
                <a:gd name="T59" fmla="*/ 0 h 67"/>
                <a:gd name="T60" fmla="*/ 17 w 19"/>
                <a:gd name="T61" fmla="*/ 4 h 67"/>
                <a:gd name="T62" fmla="*/ 18 w 19"/>
                <a:gd name="T63" fmla="*/ 5 h 67"/>
                <a:gd name="T64" fmla="*/ 15 w 19"/>
                <a:gd name="T65" fmla="*/ 7 h 67"/>
                <a:gd name="T66" fmla="*/ 18 w 19"/>
                <a:gd name="T67" fmla="*/ 10 h 67"/>
                <a:gd name="T68" fmla="*/ 17 w 19"/>
                <a:gd name="T69" fmla="*/ 11 h 67"/>
                <a:gd name="T70" fmla="*/ 16 w 19"/>
                <a:gd name="T71" fmla="*/ 13 h 67"/>
                <a:gd name="T72" fmla="*/ 15 w 19"/>
                <a:gd name="T73" fmla="*/ 15 h 67"/>
                <a:gd name="T74" fmla="*/ 13 w 19"/>
                <a:gd name="T75" fmla="*/ 16 h 67"/>
                <a:gd name="T76" fmla="*/ 12 w 19"/>
                <a:gd name="T77" fmla="*/ 19 h 67"/>
                <a:gd name="T78" fmla="*/ 11 w 19"/>
                <a:gd name="T79" fmla="*/ 20 h 67"/>
                <a:gd name="T80" fmla="*/ 14 w 19"/>
                <a:gd name="T81" fmla="*/ 23 h 67"/>
                <a:gd name="T82" fmla="*/ 14 w 19"/>
                <a:gd name="T83" fmla="*/ 33 h 67"/>
                <a:gd name="T84" fmla="*/ 13 w 19"/>
                <a:gd name="T85" fmla="*/ 36 h 67"/>
                <a:gd name="T86" fmla="*/ 11 w 19"/>
                <a:gd name="T87" fmla="*/ 36 h 67"/>
                <a:gd name="T88" fmla="*/ 11 w 19"/>
                <a:gd name="T89" fmla="*/ 43 h 67"/>
                <a:gd name="T90" fmla="*/ 11 w 19"/>
                <a:gd name="T91" fmla="*/ 45 h 67"/>
                <a:gd name="T92" fmla="*/ 8 w 19"/>
                <a:gd name="T93" fmla="*/ 48 h 67"/>
                <a:gd name="T94" fmla="*/ 8 w 19"/>
                <a:gd name="T95" fmla="*/ 49 h 67"/>
                <a:gd name="T96" fmla="*/ 7 w 19"/>
                <a:gd name="T97" fmla="*/ 51 h 67"/>
                <a:gd name="T98" fmla="*/ 8 w 19"/>
                <a:gd name="T99" fmla="*/ 52 h 67"/>
                <a:gd name="T100" fmla="*/ 8 w 19"/>
                <a:gd name="T101" fmla="*/ 53 h 67"/>
                <a:gd name="T102" fmla="*/ 8 w 19"/>
                <a:gd name="T103" fmla="*/ 54 h 67"/>
                <a:gd name="T104" fmla="*/ 8 w 19"/>
                <a:gd name="T105" fmla="*/ 58 h 67"/>
                <a:gd name="T106" fmla="*/ 8 w 19"/>
                <a:gd name="T107" fmla="*/ 62 h 67"/>
                <a:gd name="T108" fmla="*/ 7 w 19"/>
                <a:gd name="T109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" h="67">
                  <a:moveTo>
                    <a:pt x="7" y="65"/>
                  </a:moveTo>
                  <a:lnTo>
                    <a:pt x="5" y="66"/>
                  </a:lnTo>
                  <a:lnTo>
                    <a:pt x="5" y="65"/>
                  </a:lnTo>
                  <a:lnTo>
                    <a:pt x="2" y="60"/>
                  </a:lnTo>
                  <a:lnTo>
                    <a:pt x="1" y="55"/>
                  </a:lnTo>
                  <a:lnTo>
                    <a:pt x="0" y="54"/>
                  </a:lnTo>
                  <a:lnTo>
                    <a:pt x="1" y="52"/>
                  </a:lnTo>
                  <a:lnTo>
                    <a:pt x="2" y="52"/>
                  </a:lnTo>
                  <a:lnTo>
                    <a:pt x="3" y="50"/>
                  </a:lnTo>
                  <a:lnTo>
                    <a:pt x="3" y="47"/>
                  </a:lnTo>
                  <a:lnTo>
                    <a:pt x="5" y="44"/>
                  </a:lnTo>
                  <a:lnTo>
                    <a:pt x="5" y="43"/>
                  </a:lnTo>
                  <a:lnTo>
                    <a:pt x="8" y="43"/>
                  </a:lnTo>
                  <a:lnTo>
                    <a:pt x="8" y="43"/>
                  </a:lnTo>
                  <a:lnTo>
                    <a:pt x="8" y="41"/>
                  </a:lnTo>
                  <a:lnTo>
                    <a:pt x="7" y="40"/>
                  </a:lnTo>
                  <a:lnTo>
                    <a:pt x="6" y="39"/>
                  </a:lnTo>
                  <a:lnTo>
                    <a:pt x="6" y="33"/>
                  </a:lnTo>
                  <a:lnTo>
                    <a:pt x="7" y="30"/>
                  </a:lnTo>
                  <a:lnTo>
                    <a:pt x="7" y="29"/>
                  </a:lnTo>
                  <a:lnTo>
                    <a:pt x="7" y="25"/>
                  </a:lnTo>
                  <a:lnTo>
                    <a:pt x="7" y="24"/>
                  </a:lnTo>
                  <a:lnTo>
                    <a:pt x="9" y="22"/>
                  </a:lnTo>
                  <a:lnTo>
                    <a:pt x="9" y="18"/>
                  </a:lnTo>
                  <a:lnTo>
                    <a:pt x="9" y="17"/>
                  </a:lnTo>
                  <a:lnTo>
                    <a:pt x="11" y="10"/>
                  </a:lnTo>
                  <a:lnTo>
                    <a:pt x="10" y="7"/>
                  </a:lnTo>
                  <a:lnTo>
                    <a:pt x="13" y="2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7" y="4"/>
                  </a:lnTo>
                  <a:lnTo>
                    <a:pt x="18" y="5"/>
                  </a:lnTo>
                  <a:lnTo>
                    <a:pt x="15" y="7"/>
                  </a:lnTo>
                  <a:lnTo>
                    <a:pt x="18" y="10"/>
                  </a:lnTo>
                  <a:lnTo>
                    <a:pt x="17" y="11"/>
                  </a:lnTo>
                  <a:lnTo>
                    <a:pt x="16" y="13"/>
                  </a:lnTo>
                  <a:lnTo>
                    <a:pt x="15" y="15"/>
                  </a:lnTo>
                  <a:lnTo>
                    <a:pt x="13" y="16"/>
                  </a:lnTo>
                  <a:lnTo>
                    <a:pt x="12" y="19"/>
                  </a:lnTo>
                  <a:lnTo>
                    <a:pt x="11" y="20"/>
                  </a:lnTo>
                  <a:lnTo>
                    <a:pt x="14" y="23"/>
                  </a:lnTo>
                  <a:lnTo>
                    <a:pt x="14" y="33"/>
                  </a:lnTo>
                  <a:lnTo>
                    <a:pt x="13" y="36"/>
                  </a:lnTo>
                  <a:lnTo>
                    <a:pt x="11" y="36"/>
                  </a:lnTo>
                  <a:lnTo>
                    <a:pt x="11" y="43"/>
                  </a:lnTo>
                  <a:lnTo>
                    <a:pt x="11" y="45"/>
                  </a:lnTo>
                  <a:lnTo>
                    <a:pt x="8" y="48"/>
                  </a:lnTo>
                  <a:lnTo>
                    <a:pt x="8" y="49"/>
                  </a:lnTo>
                  <a:lnTo>
                    <a:pt x="7" y="51"/>
                  </a:lnTo>
                  <a:lnTo>
                    <a:pt x="8" y="52"/>
                  </a:lnTo>
                  <a:lnTo>
                    <a:pt x="8" y="53"/>
                  </a:lnTo>
                  <a:lnTo>
                    <a:pt x="8" y="54"/>
                  </a:lnTo>
                  <a:lnTo>
                    <a:pt x="8" y="58"/>
                  </a:lnTo>
                  <a:lnTo>
                    <a:pt x="8" y="62"/>
                  </a:lnTo>
                  <a:lnTo>
                    <a:pt x="7" y="6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2" name="Freeform 444">
              <a:extLst>
                <a:ext uri="{FF2B5EF4-FFF2-40B4-BE49-F238E27FC236}">
                  <a16:creationId xmlns:a16="http://schemas.microsoft.com/office/drawing/2014/main" id="{BF3A580A-9FE6-8E71-A748-74271EF54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92084" y="9380292"/>
              <a:ext cx="5497" cy="5497"/>
            </a:xfrm>
            <a:custGeom>
              <a:avLst/>
              <a:gdLst>
                <a:gd name="T0" fmla="*/ 1 w 3"/>
                <a:gd name="T1" fmla="*/ 4 h 6"/>
                <a:gd name="T2" fmla="*/ 0 w 3"/>
                <a:gd name="T3" fmla="*/ 5 h 6"/>
                <a:gd name="T4" fmla="*/ 0 w 3"/>
                <a:gd name="T5" fmla="*/ 1 h 6"/>
                <a:gd name="T6" fmla="*/ 0 w 3"/>
                <a:gd name="T7" fmla="*/ 0 h 6"/>
                <a:gd name="T8" fmla="*/ 1 w 3"/>
                <a:gd name="T9" fmla="*/ 0 h 6"/>
                <a:gd name="T10" fmla="*/ 2 w 3"/>
                <a:gd name="T11" fmla="*/ 0 h 6"/>
                <a:gd name="T12" fmla="*/ 1 w 3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6">
                  <a:moveTo>
                    <a:pt x="1" y="4"/>
                  </a:moveTo>
                  <a:lnTo>
                    <a:pt x="0" y="5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3" name="Freeform 445">
              <a:extLst>
                <a:ext uri="{FF2B5EF4-FFF2-40B4-BE49-F238E27FC236}">
                  <a16:creationId xmlns:a16="http://schemas.microsoft.com/office/drawing/2014/main" id="{DF50DB94-5CC2-D290-C443-C190C2BCCF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3074" y="9418760"/>
              <a:ext cx="5497" cy="5493"/>
            </a:xfrm>
            <a:custGeom>
              <a:avLst/>
              <a:gdLst>
                <a:gd name="T0" fmla="*/ 1 w 4"/>
                <a:gd name="T1" fmla="*/ 0 h 5"/>
                <a:gd name="T2" fmla="*/ 3 w 4"/>
                <a:gd name="T3" fmla="*/ 4 h 5"/>
                <a:gd name="T4" fmla="*/ 0 w 4"/>
                <a:gd name="T5" fmla="*/ 3 h 5"/>
                <a:gd name="T6" fmla="*/ 0 w 4"/>
                <a:gd name="T7" fmla="*/ 2 h 5"/>
                <a:gd name="T8" fmla="*/ 1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1" y="0"/>
                  </a:moveTo>
                  <a:lnTo>
                    <a:pt x="3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4" name="Freeform 446">
              <a:extLst>
                <a:ext uri="{FF2B5EF4-FFF2-40B4-BE49-F238E27FC236}">
                  <a16:creationId xmlns:a16="http://schemas.microsoft.com/office/drawing/2014/main" id="{15967E7D-479C-7409-1F34-4D6B24887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6590" y="9440740"/>
              <a:ext cx="5493" cy="5493"/>
            </a:xfrm>
            <a:custGeom>
              <a:avLst/>
              <a:gdLst>
                <a:gd name="T0" fmla="*/ 3 w 4"/>
                <a:gd name="T1" fmla="*/ 4 h 6"/>
                <a:gd name="T2" fmla="*/ 1 w 4"/>
                <a:gd name="T3" fmla="*/ 5 h 6"/>
                <a:gd name="T4" fmla="*/ 0 w 4"/>
                <a:gd name="T5" fmla="*/ 4 h 6"/>
                <a:gd name="T6" fmla="*/ 1 w 4"/>
                <a:gd name="T7" fmla="*/ 3 h 6"/>
                <a:gd name="T8" fmla="*/ 1 w 4"/>
                <a:gd name="T9" fmla="*/ 0 h 6"/>
                <a:gd name="T10" fmla="*/ 3 w 4"/>
                <a:gd name="T11" fmla="*/ 2 h 6"/>
                <a:gd name="T12" fmla="*/ 3 w 4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1" y="0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5" name="Freeform 447">
              <a:extLst>
                <a:ext uri="{FF2B5EF4-FFF2-40B4-BE49-F238E27FC236}">
                  <a16:creationId xmlns:a16="http://schemas.microsoft.com/office/drawing/2014/main" id="{AAD9A5B8-F5B4-6293-238C-40DF21BC2D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00776" y="9451731"/>
              <a:ext cx="5497" cy="549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0 w 2"/>
                <a:gd name="T5" fmla="*/ 2 h 3"/>
                <a:gd name="T6" fmla="*/ 0 w 2"/>
                <a:gd name="T7" fmla="*/ 1 h 3"/>
                <a:gd name="T8" fmla="*/ 1 w 2"/>
                <a:gd name="T9" fmla="*/ 0 h 3"/>
                <a:gd name="T10" fmla="*/ 1 w 2"/>
                <a:gd name="T11" fmla="*/ 0 h 3"/>
                <a:gd name="T12" fmla="*/ 1 w 2"/>
                <a:gd name="T13" fmla="*/ 1 h 3"/>
                <a:gd name="T14" fmla="*/ 0 w 2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6" name="Freeform 448">
              <a:extLst>
                <a:ext uri="{FF2B5EF4-FFF2-40B4-BE49-F238E27FC236}">
                  <a16:creationId xmlns:a16="http://schemas.microsoft.com/office/drawing/2014/main" id="{A5EC26E1-ED29-192C-A91C-CB2ED1A2D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1093" y="9468215"/>
              <a:ext cx="10990" cy="16487"/>
            </a:xfrm>
            <a:custGeom>
              <a:avLst/>
              <a:gdLst>
                <a:gd name="T0" fmla="*/ 5 w 9"/>
                <a:gd name="T1" fmla="*/ 11 h 13"/>
                <a:gd name="T2" fmla="*/ 4 w 9"/>
                <a:gd name="T3" fmla="*/ 12 h 13"/>
                <a:gd name="T4" fmla="*/ 1 w 9"/>
                <a:gd name="T5" fmla="*/ 11 h 13"/>
                <a:gd name="T6" fmla="*/ 2 w 9"/>
                <a:gd name="T7" fmla="*/ 8 h 13"/>
                <a:gd name="T8" fmla="*/ 0 w 9"/>
                <a:gd name="T9" fmla="*/ 5 h 13"/>
                <a:gd name="T10" fmla="*/ 1 w 9"/>
                <a:gd name="T11" fmla="*/ 3 h 13"/>
                <a:gd name="T12" fmla="*/ 3 w 9"/>
                <a:gd name="T13" fmla="*/ 1 h 13"/>
                <a:gd name="T14" fmla="*/ 5 w 9"/>
                <a:gd name="T15" fmla="*/ 0 h 13"/>
                <a:gd name="T16" fmla="*/ 7 w 9"/>
                <a:gd name="T17" fmla="*/ 3 h 13"/>
                <a:gd name="T18" fmla="*/ 8 w 9"/>
                <a:gd name="T19" fmla="*/ 6 h 13"/>
                <a:gd name="T20" fmla="*/ 5 w 9"/>
                <a:gd name="T21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3">
                  <a:moveTo>
                    <a:pt x="5" y="11"/>
                  </a:moveTo>
                  <a:lnTo>
                    <a:pt x="4" y="12"/>
                  </a:lnTo>
                  <a:lnTo>
                    <a:pt x="1" y="11"/>
                  </a:lnTo>
                  <a:lnTo>
                    <a:pt x="2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lnTo>
                    <a:pt x="7" y="3"/>
                  </a:lnTo>
                  <a:lnTo>
                    <a:pt x="8" y="6"/>
                  </a:lnTo>
                  <a:lnTo>
                    <a:pt x="5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7" name="Freeform 449">
              <a:extLst>
                <a:ext uri="{FF2B5EF4-FFF2-40B4-BE49-F238E27FC236}">
                  <a16:creationId xmlns:a16="http://schemas.microsoft.com/office/drawing/2014/main" id="{BEDCDE39-29C8-EC58-7A13-96BFF2964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92084" y="9534157"/>
              <a:ext cx="5497" cy="5497"/>
            </a:xfrm>
            <a:custGeom>
              <a:avLst/>
              <a:gdLst>
                <a:gd name="T0" fmla="*/ 2 w 4"/>
                <a:gd name="T1" fmla="*/ 3 h 5"/>
                <a:gd name="T2" fmla="*/ 1 w 4"/>
                <a:gd name="T3" fmla="*/ 4 h 5"/>
                <a:gd name="T4" fmla="*/ 0 w 4"/>
                <a:gd name="T5" fmla="*/ 3 h 5"/>
                <a:gd name="T6" fmla="*/ 0 w 4"/>
                <a:gd name="T7" fmla="*/ 1 h 5"/>
                <a:gd name="T8" fmla="*/ 1 w 4"/>
                <a:gd name="T9" fmla="*/ 0 h 5"/>
                <a:gd name="T10" fmla="*/ 2 w 4"/>
                <a:gd name="T11" fmla="*/ 0 h 5"/>
                <a:gd name="T12" fmla="*/ 2 w 4"/>
                <a:gd name="T13" fmla="*/ 0 h 5"/>
                <a:gd name="T14" fmla="*/ 3 w 4"/>
                <a:gd name="T15" fmla="*/ 2 h 5"/>
                <a:gd name="T16" fmla="*/ 2 w 4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8" name="Freeform 450">
              <a:extLst>
                <a:ext uri="{FF2B5EF4-FFF2-40B4-BE49-F238E27FC236}">
                  <a16:creationId xmlns:a16="http://schemas.microsoft.com/office/drawing/2014/main" id="{C0F75F1C-DA78-51A6-DC9F-98C05AF50F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8571" y="9567128"/>
              <a:ext cx="5493" cy="5497"/>
            </a:xfrm>
            <a:custGeom>
              <a:avLst/>
              <a:gdLst>
                <a:gd name="T0" fmla="*/ 2 w 4"/>
                <a:gd name="T1" fmla="*/ 3 h 5"/>
                <a:gd name="T2" fmla="*/ 3 w 4"/>
                <a:gd name="T3" fmla="*/ 4 h 5"/>
                <a:gd name="T4" fmla="*/ 2 w 4"/>
                <a:gd name="T5" fmla="*/ 4 h 5"/>
                <a:gd name="T6" fmla="*/ 0 w 4"/>
                <a:gd name="T7" fmla="*/ 2 h 5"/>
                <a:gd name="T8" fmla="*/ 1 w 4"/>
                <a:gd name="T9" fmla="*/ 0 h 5"/>
                <a:gd name="T10" fmla="*/ 1 w 4"/>
                <a:gd name="T11" fmla="*/ 0 h 5"/>
                <a:gd name="T12" fmla="*/ 2 w 4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89" name="Freeform 451">
              <a:extLst>
                <a:ext uri="{FF2B5EF4-FFF2-40B4-BE49-F238E27FC236}">
                  <a16:creationId xmlns:a16="http://schemas.microsoft.com/office/drawing/2014/main" id="{2B182EC0-EFDB-7BDE-0FB1-85DEA3430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766" y="9567128"/>
              <a:ext cx="5497" cy="5497"/>
            </a:xfrm>
            <a:custGeom>
              <a:avLst/>
              <a:gdLst>
                <a:gd name="T0" fmla="*/ 1 w 3"/>
                <a:gd name="T1" fmla="*/ 2 h 4"/>
                <a:gd name="T2" fmla="*/ 1 w 3"/>
                <a:gd name="T3" fmla="*/ 2 h 4"/>
                <a:gd name="T4" fmla="*/ 1 w 3"/>
                <a:gd name="T5" fmla="*/ 3 h 4"/>
                <a:gd name="T6" fmla="*/ 0 w 3"/>
                <a:gd name="T7" fmla="*/ 3 h 4"/>
                <a:gd name="T8" fmla="*/ 0 w 3"/>
                <a:gd name="T9" fmla="*/ 2 h 4"/>
                <a:gd name="T10" fmla="*/ 0 w 3"/>
                <a:gd name="T11" fmla="*/ 2 h 4"/>
                <a:gd name="T12" fmla="*/ 1 w 3"/>
                <a:gd name="T13" fmla="*/ 2 h 4"/>
                <a:gd name="T14" fmla="*/ 1 w 3"/>
                <a:gd name="T15" fmla="*/ 2 h 4"/>
                <a:gd name="T16" fmla="*/ 2 w 3"/>
                <a:gd name="T17" fmla="*/ 1 h 4"/>
                <a:gd name="T18" fmla="*/ 2 w 3"/>
                <a:gd name="T19" fmla="*/ 0 h 4"/>
                <a:gd name="T20" fmla="*/ 2 w 3"/>
                <a:gd name="T21" fmla="*/ 1 h 4"/>
                <a:gd name="T22" fmla="*/ 2 w 3"/>
                <a:gd name="T23" fmla="*/ 2 h 4"/>
                <a:gd name="T24" fmla="*/ 1 w 3"/>
                <a:gd name="T2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4">
                  <a:moveTo>
                    <a:pt x="1" y="2"/>
                  </a:moveTo>
                  <a:lnTo>
                    <a:pt x="1" y="2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0" name="Freeform 452">
              <a:extLst>
                <a:ext uri="{FF2B5EF4-FFF2-40B4-BE49-F238E27FC236}">
                  <a16:creationId xmlns:a16="http://schemas.microsoft.com/office/drawing/2014/main" id="{75B6CB71-B3C5-A4A8-85A7-041FE9C2F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5055" y="9572625"/>
              <a:ext cx="5497" cy="10990"/>
            </a:xfrm>
            <a:custGeom>
              <a:avLst/>
              <a:gdLst>
                <a:gd name="T0" fmla="*/ 2 w 3"/>
                <a:gd name="T1" fmla="*/ 5 h 7"/>
                <a:gd name="T2" fmla="*/ 0 w 3"/>
                <a:gd name="T3" fmla="*/ 6 h 7"/>
                <a:gd name="T4" fmla="*/ 0 w 3"/>
                <a:gd name="T5" fmla="*/ 6 h 7"/>
                <a:gd name="T6" fmla="*/ 0 w 3"/>
                <a:gd name="T7" fmla="*/ 5 h 7"/>
                <a:gd name="T8" fmla="*/ 0 w 3"/>
                <a:gd name="T9" fmla="*/ 5 h 7"/>
                <a:gd name="T10" fmla="*/ 0 w 3"/>
                <a:gd name="T11" fmla="*/ 3 h 7"/>
                <a:gd name="T12" fmla="*/ 0 w 3"/>
                <a:gd name="T13" fmla="*/ 1 h 7"/>
                <a:gd name="T14" fmla="*/ 1 w 3"/>
                <a:gd name="T15" fmla="*/ 0 h 7"/>
                <a:gd name="T16" fmla="*/ 2 w 3"/>
                <a:gd name="T17" fmla="*/ 0 h 7"/>
                <a:gd name="T18" fmla="*/ 1 w 3"/>
                <a:gd name="T19" fmla="*/ 2 h 7"/>
                <a:gd name="T20" fmla="*/ 2 w 3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1" y="2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1" name="Freeform 453">
              <a:extLst>
                <a:ext uri="{FF2B5EF4-FFF2-40B4-BE49-F238E27FC236}">
                  <a16:creationId xmlns:a16="http://schemas.microsoft.com/office/drawing/2014/main" id="{6A3D3838-CC35-8B15-9B98-BDEA5633A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9562" y="9583615"/>
              <a:ext cx="5493" cy="5493"/>
            </a:xfrm>
            <a:custGeom>
              <a:avLst/>
              <a:gdLst>
                <a:gd name="T0" fmla="*/ 4 w 5"/>
                <a:gd name="T1" fmla="*/ 5 h 6"/>
                <a:gd name="T2" fmla="*/ 1 w 5"/>
                <a:gd name="T3" fmla="*/ 5 h 6"/>
                <a:gd name="T4" fmla="*/ 1 w 5"/>
                <a:gd name="T5" fmla="*/ 3 h 6"/>
                <a:gd name="T6" fmla="*/ 0 w 5"/>
                <a:gd name="T7" fmla="*/ 2 h 6"/>
                <a:gd name="T8" fmla="*/ 0 w 5"/>
                <a:gd name="T9" fmla="*/ 0 h 6"/>
                <a:gd name="T10" fmla="*/ 1 w 5"/>
                <a:gd name="T11" fmla="*/ 0 h 6"/>
                <a:gd name="T12" fmla="*/ 4 w 5"/>
                <a:gd name="T13" fmla="*/ 3 h 6"/>
                <a:gd name="T14" fmla="*/ 4 w 5"/>
                <a:gd name="T15" fmla="*/ 4 h 6"/>
                <a:gd name="T16" fmla="*/ 4 w 5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6">
                  <a:moveTo>
                    <a:pt x="4" y="5"/>
                  </a:moveTo>
                  <a:lnTo>
                    <a:pt x="1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3"/>
                  </a:lnTo>
                  <a:lnTo>
                    <a:pt x="4" y="4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2" name="Freeform 454">
              <a:extLst>
                <a:ext uri="{FF2B5EF4-FFF2-40B4-BE49-F238E27FC236}">
                  <a16:creationId xmlns:a16="http://schemas.microsoft.com/office/drawing/2014/main" id="{BFB33797-8F25-3DF4-CD9E-1E4C6334CD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0552" y="9605596"/>
              <a:ext cx="5493" cy="5493"/>
            </a:xfrm>
            <a:custGeom>
              <a:avLst/>
              <a:gdLst>
                <a:gd name="T0" fmla="*/ 4 w 5"/>
                <a:gd name="T1" fmla="*/ 1 h 5"/>
                <a:gd name="T2" fmla="*/ 1 w 5"/>
                <a:gd name="T3" fmla="*/ 4 h 5"/>
                <a:gd name="T4" fmla="*/ 0 w 5"/>
                <a:gd name="T5" fmla="*/ 2 h 5"/>
                <a:gd name="T6" fmla="*/ 1 w 5"/>
                <a:gd name="T7" fmla="*/ 1 h 5"/>
                <a:gd name="T8" fmla="*/ 2 w 5"/>
                <a:gd name="T9" fmla="*/ 1 h 5"/>
                <a:gd name="T10" fmla="*/ 3 w 5"/>
                <a:gd name="T11" fmla="*/ 0 h 5"/>
                <a:gd name="T12" fmla="*/ 4 w 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3" name="Freeform 455">
              <a:extLst>
                <a:ext uri="{FF2B5EF4-FFF2-40B4-BE49-F238E27FC236}">
                  <a16:creationId xmlns:a16="http://schemas.microsoft.com/office/drawing/2014/main" id="{277D33F7-FC4B-2FDA-6B74-FCD662148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0552" y="9611090"/>
              <a:ext cx="10990" cy="21981"/>
            </a:xfrm>
            <a:custGeom>
              <a:avLst/>
              <a:gdLst>
                <a:gd name="T0" fmla="*/ 7 w 9"/>
                <a:gd name="T1" fmla="*/ 13 h 17"/>
                <a:gd name="T2" fmla="*/ 5 w 9"/>
                <a:gd name="T3" fmla="*/ 16 h 17"/>
                <a:gd name="T4" fmla="*/ 2 w 9"/>
                <a:gd name="T5" fmla="*/ 8 h 17"/>
                <a:gd name="T6" fmla="*/ 0 w 9"/>
                <a:gd name="T7" fmla="*/ 7 h 17"/>
                <a:gd name="T8" fmla="*/ 0 w 9"/>
                <a:gd name="T9" fmla="*/ 4 h 17"/>
                <a:gd name="T10" fmla="*/ 1 w 9"/>
                <a:gd name="T11" fmla="*/ 2 h 17"/>
                <a:gd name="T12" fmla="*/ 5 w 9"/>
                <a:gd name="T13" fmla="*/ 0 h 17"/>
                <a:gd name="T14" fmla="*/ 7 w 9"/>
                <a:gd name="T15" fmla="*/ 1 h 17"/>
                <a:gd name="T16" fmla="*/ 8 w 9"/>
                <a:gd name="T17" fmla="*/ 9 h 17"/>
                <a:gd name="T18" fmla="*/ 7 w 9"/>
                <a:gd name="T1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7">
                  <a:moveTo>
                    <a:pt x="7" y="13"/>
                  </a:moveTo>
                  <a:lnTo>
                    <a:pt x="5" y="16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4"/>
                  </a:lnTo>
                  <a:lnTo>
                    <a:pt x="1" y="2"/>
                  </a:lnTo>
                  <a:lnTo>
                    <a:pt x="5" y="0"/>
                  </a:lnTo>
                  <a:lnTo>
                    <a:pt x="7" y="1"/>
                  </a:lnTo>
                  <a:lnTo>
                    <a:pt x="8" y="9"/>
                  </a:lnTo>
                  <a:lnTo>
                    <a:pt x="7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4" name="Freeform 456">
              <a:extLst>
                <a:ext uri="{FF2B5EF4-FFF2-40B4-BE49-F238E27FC236}">
                  <a16:creationId xmlns:a16="http://schemas.microsoft.com/office/drawing/2014/main" id="{99454293-BDE3-F36D-1D79-76FE7B01B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4456" y="8308731"/>
              <a:ext cx="390157" cy="395654"/>
            </a:xfrm>
            <a:custGeom>
              <a:avLst/>
              <a:gdLst>
                <a:gd name="T0" fmla="*/ 194 w 312"/>
                <a:gd name="T1" fmla="*/ 24 h 317"/>
                <a:gd name="T2" fmla="*/ 199 w 312"/>
                <a:gd name="T3" fmla="*/ 29 h 317"/>
                <a:gd name="T4" fmla="*/ 201 w 312"/>
                <a:gd name="T5" fmla="*/ 38 h 317"/>
                <a:gd name="T6" fmla="*/ 206 w 312"/>
                <a:gd name="T7" fmla="*/ 41 h 317"/>
                <a:gd name="T8" fmla="*/ 214 w 312"/>
                <a:gd name="T9" fmla="*/ 55 h 317"/>
                <a:gd name="T10" fmla="*/ 223 w 312"/>
                <a:gd name="T11" fmla="*/ 62 h 317"/>
                <a:gd name="T12" fmla="*/ 238 w 312"/>
                <a:gd name="T13" fmla="*/ 65 h 317"/>
                <a:gd name="T14" fmla="*/ 229 w 312"/>
                <a:gd name="T15" fmla="*/ 74 h 317"/>
                <a:gd name="T16" fmla="*/ 234 w 312"/>
                <a:gd name="T17" fmla="*/ 83 h 317"/>
                <a:gd name="T18" fmla="*/ 232 w 312"/>
                <a:gd name="T19" fmla="*/ 91 h 317"/>
                <a:gd name="T20" fmla="*/ 220 w 312"/>
                <a:gd name="T21" fmla="*/ 109 h 317"/>
                <a:gd name="T22" fmla="*/ 215 w 312"/>
                <a:gd name="T23" fmla="*/ 111 h 317"/>
                <a:gd name="T24" fmla="*/ 216 w 312"/>
                <a:gd name="T25" fmla="*/ 124 h 317"/>
                <a:gd name="T26" fmla="*/ 211 w 312"/>
                <a:gd name="T27" fmla="*/ 134 h 317"/>
                <a:gd name="T28" fmla="*/ 224 w 312"/>
                <a:gd name="T29" fmla="*/ 146 h 317"/>
                <a:gd name="T30" fmla="*/ 227 w 312"/>
                <a:gd name="T31" fmla="*/ 150 h 317"/>
                <a:gd name="T32" fmla="*/ 235 w 312"/>
                <a:gd name="T33" fmla="*/ 162 h 317"/>
                <a:gd name="T34" fmla="*/ 233 w 312"/>
                <a:gd name="T35" fmla="*/ 171 h 317"/>
                <a:gd name="T36" fmla="*/ 248 w 312"/>
                <a:gd name="T37" fmla="*/ 176 h 317"/>
                <a:gd name="T38" fmla="*/ 272 w 312"/>
                <a:gd name="T39" fmla="*/ 190 h 317"/>
                <a:gd name="T40" fmla="*/ 278 w 312"/>
                <a:gd name="T41" fmla="*/ 202 h 317"/>
                <a:gd name="T42" fmla="*/ 286 w 312"/>
                <a:gd name="T43" fmla="*/ 223 h 317"/>
                <a:gd name="T44" fmla="*/ 289 w 312"/>
                <a:gd name="T45" fmla="*/ 245 h 317"/>
                <a:gd name="T46" fmla="*/ 295 w 312"/>
                <a:gd name="T47" fmla="*/ 264 h 317"/>
                <a:gd name="T48" fmla="*/ 301 w 312"/>
                <a:gd name="T49" fmla="*/ 270 h 317"/>
                <a:gd name="T50" fmla="*/ 307 w 312"/>
                <a:gd name="T51" fmla="*/ 275 h 317"/>
                <a:gd name="T52" fmla="*/ 309 w 312"/>
                <a:gd name="T53" fmla="*/ 282 h 317"/>
                <a:gd name="T54" fmla="*/ 298 w 312"/>
                <a:gd name="T55" fmla="*/ 280 h 317"/>
                <a:gd name="T56" fmla="*/ 286 w 312"/>
                <a:gd name="T57" fmla="*/ 279 h 317"/>
                <a:gd name="T58" fmla="*/ 273 w 312"/>
                <a:gd name="T59" fmla="*/ 278 h 317"/>
                <a:gd name="T60" fmla="*/ 265 w 312"/>
                <a:gd name="T61" fmla="*/ 284 h 317"/>
                <a:gd name="T62" fmla="*/ 255 w 312"/>
                <a:gd name="T63" fmla="*/ 305 h 317"/>
                <a:gd name="T64" fmla="*/ 229 w 312"/>
                <a:gd name="T65" fmla="*/ 315 h 317"/>
                <a:gd name="T66" fmla="*/ 189 w 312"/>
                <a:gd name="T67" fmla="*/ 311 h 317"/>
                <a:gd name="T68" fmla="*/ 148 w 312"/>
                <a:gd name="T69" fmla="*/ 278 h 317"/>
                <a:gd name="T70" fmla="*/ 112 w 312"/>
                <a:gd name="T71" fmla="*/ 248 h 317"/>
                <a:gd name="T72" fmla="*/ 80 w 312"/>
                <a:gd name="T73" fmla="*/ 226 h 317"/>
                <a:gd name="T74" fmla="*/ 51 w 312"/>
                <a:gd name="T75" fmla="*/ 210 h 317"/>
                <a:gd name="T76" fmla="*/ 12 w 312"/>
                <a:gd name="T77" fmla="*/ 203 h 317"/>
                <a:gd name="T78" fmla="*/ 9 w 312"/>
                <a:gd name="T79" fmla="*/ 197 h 317"/>
                <a:gd name="T80" fmla="*/ 5 w 312"/>
                <a:gd name="T81" fmla="*/ 173 h 317"/>
                <a:gd name="T82" fmla="*/ 16 w 312"/>
                <a:gd name="T83" fmla="*/ 146 h 317"/>
                <a:gd name="T84" fmla="*/ 53 w 312"/>
                <a:gd name="T85" fmla="*/ 124 h 317"/>
                <a:gd name="T86" fmla="*/ 74 w 312"/>
                <a:gd name="T87" fmla="*/ 109 h 317"/>
                <a:gd name="T88" fmla="*/ 78 w 312"/>
                <a:gd name="T89" fmla="*/ 83 h 317"/>
                <a:gd name="T90" fmla="*/ 83 w 312"/>
                <a:gd name="T91" fmla="*/ 66 h 317"/>
                <a:gd name="T92" fmla="*/ 79 w 312"/>
                <a:gd name="T93" fmla="*/ 47 h 317"/>
                <a:gd name="T94" fmla="*/ 84 w 312"/>
                <a:gd name="T95" fmla="*/ 35 h 317"/>
                <a:gd name="T96" fmla="*/ 106 w 312"/>
                <a:gd name="T97" fmla="*/ 22 h 317"/>
                <a:gd name="T98" fmla="*/ 114 w 312"/>
                <a:gd name="T99" fmla="*/ 11 h 317"/>
                <a:gd name="T100" fmla="*/ 128 w 312"/>
                <a:gd name="T101" fmla="*/ 0 h 317"/>
                <a:gd name="T102" fmla="*/ 141 w 312"/>
                <a:gd name="T103" fmla="*/ 1 h 317"/>
                <a:gd name="T104" fmla="*/ 153 w 312"/>
                <a:gd name="T105" fmla="*/ 6 h 317"/>
                <a:gd name="T106" fmla="*/ 167 w 312"/>
                <a:gd name="T107" fmla="*/ 3 h 317"/>
                <a:gd name="T108" fmla="*/ 173 w 312"/>
                <a:gd name="T109" fmla="*/ 5 h 317"/>
                <a:gd name="T110" fmla="*/ 174 w 312"/>
                <a:gd name="T111" fmla="*/ 16 h 317"/>
                <a:gd name="T112" fmla="*/ 182 w 312"/>
                <a:gd name="T113" fmla="*/ 11 h 317"/>
                <a:gd name="T114" fmla="*/ 190 w 312"/>
                <a:gd name="T115" fmla="*/ 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2" h="317">
                  <a:moveTo>
                    <a:pt x="191" y="9"/>
                  </a:moveTo>
                  <a:lnTo>
                    <a:pt x="191" y="10"/>
                  </a:lnTo>
                  <a:lnTo>
                    <a:pt x="192" y="12"/>
                  </a:lnTo>
                  <a:lnTo>
                    <a:pt x="194" y="24"/>
                  </a:lnTo>
                  <a:lnTo>
                    <a:pt x="196" y="25"/>
                  </a:lnTo>
                  <a:lnTo>
                    <a:pt x="198" y="26"/>
                  </a:lnTo>
                  <a:lnTo>
                    <a:pt x="199" y="27"/>
                  </a:lnTo>
                  <a:lnTo>
                    <a:pt x="199" y="29"/>
                  </a:lnTo>
                  <a:lnTo>
                    <a:pt x="199" y="31"/>
                  </a:lnTo>
                  <a:lnTo>
                    <a:pt x="199" y="34"/>
                  </a:lnTo>
                  <a:lnTo>
                    <a:pt x="200" y="36"/>
                  </a:lnTo>
                  <a:lnTo>
                    <a:pt x="201" y="38"/>
                  </a:lnTo>
                  <a:lnTo>
                    <a:pt x="202" y="39"/>
                  </a:lnTo>
                  <a:lnTo>
                    <a:pt x="204" y="39"/>
                  </a:lnTo>
                  <a:lnTo>
                    <a:pt x="205" y="40"/>
                  </a:lnTo>
                  <a:lnTo>
                    <a:pt x="206" y="41"/>
                  </a:lnTo>
                  <a:lnTo>
                    <a:pt x="210" y="53"/>
                  </a:lnTo>
                  <a:lnTo>
                    <a:pt x="210" y="54"/>
                  </a:lnTo>
                  <a:lnTo>
                    <a:pt x="211" y="55"/>
                  </a:lnTo>
                  <a:lnTo>
                    <a:pt x="214" y="55"/>
                  </a:lnTo>
                  <a:lnTo>
                    <a:pt x="216" y="56"/>
                  </a:lnTo>
                  <a:lnTo>
                    <a:pt x="219" y="58"/>
                  </a:lnTo>
                  <a:lnTo>
                    <a:pt x="221" y="61"/>
                  </a:lnTo>
                  <a:lnTo>
                    <a:pt x="223" y="62"/>
                  </a:lnTo>
                  <a:lnTo>
                    <a:pt x="229" y="61"/>
                  </a:lnTo>
                  <a:lnTo>
                    <a:pt x="235" y="62"/>
                  </a:lnTo>
                  <a:lnTo>
                    <a:pt x="239" y="64"/>
                  </a:lnTo>
                  <a:lnTo>
                    <a:pt x="238" y="65"/>
                  </a:lnTo>
                  <a:lnTo>
                    <a:pt x="236" y="66"/>
                  </a:lnTo>
                  <a:lnTo>
                    <a:pt x="232" y="68"/>
                  </a:lnTo>
                  <a:lnTo>
                    <a:pt x="230" y="70"/>
                  </a:lnTo>
                  <a:lnTo>
                    <a:pt x="229" y="74"/>
                  </a:lnTo>
                  <a:lnTo>
                    <a:pt x="229" y="75"/>
                  </a:lnTo>
                  <a:lnTo>
                    <a:pt x="231" y="77"/>
                  </a:lnTo>
                  <a:lnTo>
                    <a:pt x="234" y="81"/>
                  </a:lnTo>
                  <a:lnTo>
                    <a:pt x="234" y="83"/>
                  </a:lnTo>
                  <a:lnTo>
                    <a:pt x="235" y="85"/>
                  </a:lnTo>
                  <a:lnTo>
                    <a:pt x="235" y="86"/>
                  </a:lnTo>
                  <a:lnTo>
                    <a:pt x="235" y="89"/>
                  </a:lnTo>
                  <a:lnTo>
                    <a:pt x="232" y="91"/>
                  </a:lnTo>
                  <a:lnTo>
                    <a:pt x="228" y="93"/>
                  </a:lnTo>
                  <a:lnTo>
                    <a:pt x="220" y="102"/>
                  </a:lnTo>
                  <a:lnTo>
                    <a:pt x="220" y="104"/>
                  </a:lnTo>
                  <a:lnTo>
                    <a:pt x="220" y="109"/>
                  </a:lnTo>
                  <a:lnTo>
                    <a:pt x="219" y="110"/>
                  </a:lnTo>
                  <a:lnTo>
                    <a:pt x="216" y="110"/>
                  </a:lnTo>
                  <a:lnTo>
                    <a:pt x="215" y="110"/>
                  </a:lnTo>
                  <a:lnTo>
                    <a:pt x="215" y="111"/>
                  </a:lnTo>
                  <a:lnTo>
                    <a:pt x="213" y="114"/>
                  </a:lnTo>
                  <a:lnTo>
                    <a:pt x="212" y="116"/>
                  </a:lnTo>
                  <a:lnTo>
                    <a:pt x="215" y="121"/>
                  </a:lnTo>
                  <a:lnTo>
                    <a:pt x="216" y="124"/>
                  </a:lnTo>
                  <a:lnTo>
                    <a:pt x="215" y="126"/>
                  </a:lnTo>
                  <a:lnTo>
                    <a:pt x="213" y="131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3" y="135"/>
                  </a:lnTo>
                  <a:lnTo>
                    <a:pt x="220" y="144"/>
                  </a:lnTo>
                  <a:lnTo>
                    <a:pt x="222" y="147"/>
                  </a:lnTo>
                  <a:lnTo>
                    <a:pt x="224" y="146"/>
                  </a:lnTo>
                  <a:lnTo>
                    <a:pt x="226" y="146"/>
                  </a:lnTo>
                  <a:lnTo>
                    <a:pt x="226" y="147"/>
                  </a:lnTo>
                  <a:lnTo>
                    <a:pt x="227" y="148"/>
                  </a:lnTo>
                  <a:lnTo>
                    <a:pt x="227" y="150"/>
                  </a:lnTo>
                  <a:lnTo>
                    <a:pt x="226" y="151"/>
                  </a:lnTo>
                  <a:lnTo>
                    <a:pt x="230" y="152"/>
                  </a:lnTo>
                  <a:lnTo>
                    <a:pt x="231" y="154"/>
                  </a:lnTo>
                  <a:lnTo>
                    <a:pt x="235" y="162"/>
                  </a:lnTo>
                  <a:lnTo>
                    <a:pt x="235" y="163"/>
                  </a:lnTo>
                  <a:lnTo>
                    <a:pt x="233" y="167"/>
                  </a:lnTo>
                  <a:lnTo>
                    <a:pt x="233" y="169"/>
                  </a:lnTo>
                  <a:lnTo>
                    <a:pt x="233" y="171"/>
                  </a:lnTo>
                  <a:lnTo>
                    <a:pt x="234" y="172"/>
                  </a:lnTo>
                  <a:lnTo>
                    <a:pt x="240" y="172"/>
                  </a:lnTo>
                  <a:lnTo>
                    <a:pt x="242" y="173"/>
                  </a:lnTo>
                  <a:lnTo>
                    <a:pt x="248" y="176"/>
                  </a:lnTo>
                  <a:lnTo>
                    <a:pt x="256" y="182"/>
                  </a:lnTo>
                  <a:lnTo>
                    <a:pt x="261" y="186"/>
                  </a:lnTo>
                  <a:lnTo>
                    <a:pt x="266" y="190"/>
                  </a:lnTo>
                  <a:lnTo>
                    <a:pt x="272" y="190"/>
                  </a:lnTo>
                  <a:lnTo>
                    <a:pt x="273" y="190"/>
                  </a:lnTo>
                  <a:lnTo>
                    <a:pt x="274" y="192"/>
                  </a:lnTo>
                  <a:lnTo>
                    <a:pt x="276" y="195"/>
                  </a:lnTo>
                  <a:lnTo>
                    <a:pt x="278" y="202"/>
                  </a:lnTo>
                  <a:lnTo>
                    <a:pt x="281" y="204"/>
                  </a:lnTo>
                  <a:lnTo>
                    <a:pt x="285" y="210"/>
                  </a:lnTo>
                  <a:lnTo>
                    <a:pt x="289" y="215"/>
                  </a:lnTo>
                  <a:lnTo>
                    <a:pt x="286" y="223"/>
                  </a:lnTo>
                  <a:lnTo>
                    <a:pt x="284" y="230"/>
                  </a:lnTo>
                  <a:lnTo>
                    <a:pt x="284" y="240"/>
                  </a:lnTo>
                  <a:lnTo>
                    <a:pt x="284" y="245"/>
                  </a:lnTo>
                  <a:lnTo>
                    <a:pt x="289" y="245"/>
                  </a:lnTo>
                  <a:lnTo>
                    <a:pt x="294" y="246"/>
                  </a:lnTo>
                  <a:lnTo>
                    <a:pt x="295" y="252"/>
                  </a:lnTo>
                  <a:lnTo>
                    <a:pt x="295" y="258"/>
                  </a:lnTo>
                  <a:lnTo>
                    <a:pt x="295" y="264"/>
                  </a:lnTo>
                  <a:lnTo>
                    <a:pt x="296" y="265"/>
                  </a:lnTo>
                  <a:lnTo>
                    <a:pt x="299" y="266"/>
                  </a:lnTo>
                  <a:lnTo>
                    <a:pt x="300" y="269"/>
                  </a:lnTo>
                  <a:lnTo>
                    <a:pt x="301" y="270"/>
                  </a:lnTo>
                  <a:lnTo>
                    <a:pt x="303" y="270"/>
                  </a:lnTo>
                  <a:lnTo>
                    <a:pt x="304" y="271"/>
                  </a:lnTo>
                  <a:lnTo>
                    <a:pt x="306" y="273"/>
                  </a:lnTo>
                  <a:lnTo>
                    <a:pt x="307" y="275"/>
                  </a:lnTo>
                  <a:lnTo>
                    <a:pt x="306" y="276"/>
                  </a:lnTo>
                  <a:lnTo>
                    <a:pt x="307" y="278"/>
                  </a:lnTo>
                  <a:lnTo>
                    <a:pt x="308" y="280"/>
                  </a:lnTo>
                  <a:lnTo>
                    <a:pt x="309" y="282"/>
                  </a:lnTo>
                  <a:lnTo>
                    <a:pt x="311" y="283"/>
                  </a:lnTo>
                  <a:lnTo>
                    <a:pt x="309" y="284"/>
                  </a:lnTo>
                  <a:lnTo>
                    <a:pt x="305" y="283"/>
                  </a:lnTo>
                  <a:lnTo>
                    <a:pt x="298" y="280"/>
                  </a:lnTo>
                  <a:lnTo>
                    <a:pt x="297" y="280"/>
                  </a:lnTo>
                  <a:lnTo>
                    <a:pt x="293" y="282"/>
                  </a:lnTo>
                  <a:lnTo>
                    <a:pt x="293" y="282"/>
                  </a:lnTo>
                  <a:lnTo>
                    <a:pt x="286" y="279"/>
                  </a:lnTo>
                  <a:lnTo>
                    <a:pt x="284" y="278"/>
                  </a:lnTo>
                  <a:lnTo>
                    <a:pt x="283" y="278"/>
                  </a:lnTo>
                  <a:lnTo>
                    <a:pt x="279" y="278"/>
                  </a:lnTo>
                  <a:lnTo>
                    <a:pt x="273" y="278"/>
                  </a:lnTo>
                  <a:lnTo>
                    <a:pt x="269" y="280"/>
                  </a:lnTo>
                  <a:lnTo>
                    <a:pt x="267" y="282"/>
                  </a:lnTo>
                  <a:lnTo>
                    <a:pt x="266" y="283"/>
                  </a:lnTo>
                  <a:lnTo>
                    <a:pt x="265" y="284"/>
                  </a:lnTo>
                  <a:lnTo>
                    <a:pt x="263" y="288"/>
                  </a:lnTo>
                  <a:lnTo>
                    <a:pt x="262" y="294"/>
                  </a:lnTo>
                  <a:lnTo>
                    <a:pt x="259" y="299"/>
                  </a:lnTo>
                  <a:lnTo>
                    <a:pt x="255" y="305"/>
                  </a:lnTo>
                  <a:lnTo>
                    <a:pt x="252" y="308"/>
                  </a:lnTo>
                  <a:lnTo>
                    <a:pt x="247" y="315"/>
                  </a:lnTo>
                  <a:lnTo>
                    <a:pt x="241" y="316"/>
                  </a:lnTo>
                  <a:lnTo>
                    <a:pt x="229" y="315"/>
                  </a:lnTo>
                  <a:lnTo>
                    <a:pt x="215" y="313"/>
                  </a:lnTo>
                  <a:lnTo>
                    <a:pt x="200" y="312"/>
                  </a:lnTo>
                  <a:lnTo>
                    <a:pt x="189" y="311"/>
                  </a:lnTo>
                  <a:lnTo>
                    <a:pt x="189" y="311"/>
                  </a:lnTo>
                  <a:lnTo>
                    <a:pt x="178" y="302"/>
                  </a:lnTo>
                  <a:lnTo>
                    <a:pt x="170" y="295"/>
                  </a:lnTo>
                  <a:lnTo>
                    <a:pt x="159" y="287"/>
                  </a:lnTo>
                  <a:lnTo>
                    <a:pt x="148" y="278"/>
                  </a:lnTo>
                  <a:lnTo>
                    <a:pt x="138" y="270"/>
                  </a:lnTo>
                  <a:lnTo>
                    <a:pt x="130" y="264"/>
                  </a:lnTo>
                  <a:lnTo>
                    <a:pt x="121" y="255"/>
                  </a:lnTo>
                  <a:lnTo>
                    <a:pt x="112" y="248"/>
                  </a:lnTo>
                  <a:lnTo>
                    <a:pt x="105" y="242"/>
                  </a:lnTo>
                  <a:lnTo>
                    <a:pt x="96" y="237"/>
                  </a:lnTo>
                  <a:lnTo>
                    <a:pt x="90" y="233"/>
                  </a:lnTo>
                  <a:lnTo>
                    <a:pt x="80" y="226"/>
                  </a:lnTo>
                  <a:lnTo>
                    <a:pt x="72" y="222"/>
                  </a:lnTo>
                  <a:lnTo>
                    <a:pt x="65" y="218"/>
                  </a:lnTo>
                  <a:lnTo>
                    <a:pt x="54" y="212"/>
                  </a:lnTo>
                  <a:lnTo>
                    <a:pt x="51" y="210"/>
                  </a:lnTo>
                  <a:lnTo>
                    <a:pt x="40" y="208"/>
                  </a:lnTo>
                  <a:lnTo>
                    <a:pt x="30" y="206"/>
                  </a:lnTo>
                  <a:lnTo>
                    <a:pt x="19" y="204"/>
                  </a:lnTo>
                  <a:lnTo>
                    <a:pt x="12" y="203"/>
                  </a:lnTo>
                  <a:lnTo>
                    <a:pt x="16" y="198"/>
                  </a:lnTo>
                  <a:lnTo>
                    <a:pt x="15" y="195"/>
                  </a:lnTo>
                  <a:lnTo>
                    <a:pt x="12" y="195"/>
                  </a:lnTo>
                  <a:lnTo>
                    <a:pt x="9" y="197"/>
                  </a:lnTo>
                  <a:lnTo>
                    <a:pt x="7" y="190"/>
                  </a:lnTo>
                  <a:lnTo>
                    <a:pt x="9" y="189"/>
                  </a:lnTo>
                  <a:lnTo>
                    <a:pt x="7" y="181"/>
                  </a:lnTo>
                  <a:lnTo>
                    <a:pt x="5" y="173"/>
                  </a:lnTo>
                  <a:lnTo>
                    <a:pt x="2" y="165"/>
                  </a:lnTo>
                  <a:lnTo>
                    <a:pt x="0" y="156"/>
                  </a:lnTo>
                  <a:lnTo>
                    <a:pt x="9" y="151"/>
                  </a:lnTo>
                  <a:lnTo>
                    <a:pt x="16" y="146"/>
                  </a:lnTo>
                  <a:lnTo>
                    <a:pt x="26" y="141"/>
                  </a:lnTo>
                  <a:lnTo>
                    <a:pt x="35" y="135"/>
                  </a:lnTo>
                  <a:lnTo>
                    <a:pt x="43" y="131"/>
                  </a:lnTo>
                  <a:lnTo>
                    <a:pt x="53" y="124"/>
                  </a:lnTo>
                  <a:lnTo>
                    <a:pt x="61" y="120"/>
                  </a:lnTo>
                  <a:lnTo>
                    <a:pt x="69" y="117"/>
                  </a:lnTo>
                  <a:lnTo>
                    <a:pt x="71" y="116"/>
                  </a:lnTo>
                  <a:lnTo>
                    <a:pt x="74" y="109"/>
                  </a:lnTo>
                  <a:lnTo>
                    <a:pt x="78" y="102"/>
                  </a:lnTo>
                  <a:lnTo>
                    <a:pt x="78" y="101"/>
                  </a:lnTo>
                  <a:lnTo>
                    <a:pt x="78" y="93"/>
                  </a:lnTo>
                  <a:lnTo>
                    <a:pt x="78" y="83"/>
                  </a:lnTo>
                  <a:lnTo>
                    <a:pt x="79" y="77"/>
                  </a:lnTo>
                  <a:lnTo>
                    <a:pt x="81" y="72"/>
                  </a:lnTo>
                  <a:lnTo>
                    <a:pt x="83" y="69"/>
                  </a:lnTo>
                  <a:lnTo>
                    <a:pt x="83" y="66"/>
                  </a:lnTo>
                  <a:lnTo>
                    <a:pt x="83" y="62"/>
                  </a:lnTo>
                  <a:lnTo>
                    <a:pt x="81" y="57"/>
                  </a:lnTo>
                  <a:lnTo>
                    <a:pt x="79" y="52"/>
                  </a:lnTo>
                  <a:lnTo>
                    <a:pt x="79" y="47"/>
                  </a:lnTo>
                  <a:lnTo>
                    <a:pt x="79" y="44"/>
                  </a:lnTo>
                  <a:lnTo>
                    <a:pt x="81" y="40"/>
                  </a:lnTo>
                  <a:lnTo>
                    <a:pt x="83" y="36"/>
                  </a:lnTo>
                  <a:lnTo>
                    <a:pt x="84" y="35"/>
                  </a:lnTo>
                  <a:lnTo>
                    <a:pt x="92" y="33"/>
                  </a:lnTo>
                  <a:lnTo>
                    <a:pt x="96" y="31"/>
                  </a:lnTo>
                  <a:lnTo>
                    <a:pt x="102" y="25"/>
                  </a:lnTo>
                  <a:lnTo>
                    <a:pt x="106" y="22"/>
                  </a:lnTo>
                  <a:lnTo>
                    <a:pt x="111" y="17"/>
                  </a:lnTo>
                  <a:lnTo>
                    <a:pt x="114" y="13"/>
                  </a:lnTo>
                  <a:lnTo>
                    <a:pt x="114" y="11"/>
                  </a:lnTo>
                  <a:lnTo>
                    <a:pt x="114" y="11"/>
                  </a:lnTo>
                  <a:lnTo>
                    <a:pt x="117" y="10"/>
                  </a:lnTo>
                  <a:lnTo>
                    <a:pt x="124" y="5"/>
                  </a:lnTo>
                  <a:lnTo>
                    <a:pt x="126" y="1"/>
                  </a:lnTo>
                  <a:lnTo>
                    <a:pt x="128" y="0"/>
                  </a:lnTo>
                  <a:lnTo>
                    <a:pt x="131" y="2"/>
                  </a:lnTo>
                  <a:lnTo>
                    <a:pt x="133" y="3"/>
                  </a:lnTo>
                  <a:lnTo>
                    <a:pt x="137" y="1"/>
                  </a:lnTo>
                  <a:lnTo>
                    <a:pt x="141" y="1"/>
                  </a:lnTo>
                  <a:lnTo>
                    <a:pt x="143" y="3"/>
                  </a:lnTo>
                  <a:lnTo>
                    <a:pt x="144" y="3"/>
                  </a:lnTo>
                  <a:lnTo>
                    <a:pt x="151" y="6"/>
                  </a:lnTo>
                  <a:lnTo>
                    <a:pt x="153" y="6"/>
                  </a:lnTo>
                  <a:lnTo>
                    <a:pt x="157" y="6"/>
                  </a:lnTo>
                  <a:lnTo>
                    <a:pt x="161" y="6"/>
                  </a:lnTo>
                  <a:lnTo>
                    <a:pt x="164" y="5"/>
                  </a:lnTo>
                  <a:lnTo>
                    <a:pt x="167" y="3"/>
                  </a:lnTo>
                  <a:lnTo>
                    <a:pt x="169" y="3"/>
                  </a:lnTo>
                  <a:lnTo>
                    <a:pt x="170" y="3"/>
                  </a:lnTo>
                  <a:lnTo>
                    <a:pt x="172" y="4"/>
                  </a:lnTo>
                  <a:lnTo>
                    <a:pt x="173" y="5"/>
                  </a:lnTo>
                  <a:lnTo>
                    <a:pt x="173" y="7"/>
                  </a:lnTo>
                  <a:lnTo>
                    <a:pt x="173" y="13"/>
                  </a:lnTo>
                  <a:lnTo>
                    <a:pt x="174" y="15"/>
                  </a:lnTo>
                  <a:lnTo>
                    <a:pt x="174" y="16"/>
                  </a:lnTo>
                  <a:lnTo>
                    <a:pt x="175" y="16"/>
                  </a:lnTo>
                  <a:lnTo>
                    <a:pt x="177" y="15"/>
                  </a:lnTo>
                  <a:lnTo>
                    <a:pt x="180" y="13"/>
                  </a:lnTo>
                  <a:lnTo>
                    <a:pt x="182" y="11"/>
                  </a:lnTo>
                  <a:lnTo>
                    <a:pt x="185" y="9"/>
                  </a:lnTo>
                  <a:lnTo>
                    <a:pt x="186" y="8"/>
                  </a:lnTo>
                  <a:lnTo>
                    <a:pt x="188" y="8"/>
                  </a:lnTo>
                  <a:lnTo>
                    <a:pt x="190" y="9"/>
                  </a:lnTo>
                  <a:lnTo>
                    <a:pt x="191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5" name="Freeform 458">
              <a:extLst>
                <a:ext uri="{FF2B5EF4-FFF2-40B4-BE49-F238E27FC236}">
                  <a16:creationId xmlns:a16="http://schemas.microsoft.com/office/drawing/2014/main" id="{627F0705-E76A-9F5E-6A32-428F119AF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63273" y="8187837"/>
              <a:ext cx="763830" cy="692394"/>
            </a:xfrm>
            <a:custGeom>
              <a:avLst/>
              <a:gdLst>
                <a:gd name="T0" fmla="*/ 360 w 615"/>
                <a:gd name="T1" fmla="*/ 501 h 554"/>
                <a:gd name="T2" fmla="*/ 378 w 615"/>
                <a:gd name="T3" fmla="*/ 490 h 554"/>
                <a:gd name="T4" fmla="*/ 35 w 615"/>
                <a:gd name="T5" fmla="*/ 22 h 554"/>
                <a:gd name="T6" fmla="*/ 72 w 615"/>
                <a:gd name="T7" fmla="*/ 35 h 554"/>
                <a:gd name="T8" fmla="*/ 112 w 615"/>
                <a:gd name="T9" fmla="*/ 10 h 554"/>
                <a:gd name="T10" fmla="*/ 129 w 615"/>
                <a:gd name="T11" fmla="*/ 22 h 554"/>
                <a:gd name="T12" fmla="*/ 127 w 615"/>
                <a:gd name="T13" fmla="*/ 35 h 554"/>
                <a:gd name="T14" fmla="*/ 145 w 615"/>
                <a:gd name="T15" fmla="*/ 56 h 554"/>
                <a:gd name="T16" fmla="*/ 163 w 615"/>
                <a:gd name="T17" fmla="*/ 89 h 554"/>
                <a:gd name="T18" fmla="*/ 219 w 615"/>
                <a:gd name="T19" fmla="*/ 120 h 554"/>
                <a:gd name="T20" fmla="*/ 314 w 615"/>
                <a:gd name="T21" fmla="*/ 120 h 554"/>
                <a:gd name="T22" fmla="*/ 335 w 615"/>
                <a:gd name="T23" fmla="*/ 95 h 554"/>
                <a:gd name="T24" fmla="*/ 376 w 615"/>
                <a:gd name="T25" fmla="*/ 69 h 554"/>
                <a:gd name="T26" fmla="*/ 402 w 615"/>
                <a:gd name="T27" fmla="*/ 62 h 554"/>
                <a:gd name="T28" fmla="*/ 424 w 615"/>
                <a:gd name="T29" fmla="*/ 74 h 554"/>
                <a:gd name="T30" fmla="*/ 458 w 615"/>
                <a:gd name="T31" fmla="*/ 87 h 554"/>
                <a:gd name="T32" fmla="*/ 488 w 615"/>
                <a:gd name="T33" fmla="*/ 95 h 554"/>
                <a:gd name="T34" fmla="*/ 531 w 615"/>
                <a:gd name="T35" fmla="*/ 127 h 554"/>
                <a:gd name="T36" fmla="*/ 546 w 615"/>
                <a:gd name="T37" fmla="*/ 154 h 554"/>
                <a:gd name="T38" fmla="*/ 546 w 615"/>
                <a:gd name="T39" fmla="*/ 177 h 554"/>
                <a:gd name="T40" fmla="*/ 542 w 615"/>
                <a:gd name="T41" fmla="*/ 196 h 554"/>
                <a:gd name="T42" fmla="*/ 531 w 615"/>
                <a:gd name="T43" fmla="*/ 210 h 554"/>
                <a:gd name="T44" fmla="*/ 527 w 615"/>
                <a:gd name="T45" fmla="*/ 245 h 554"/>
                <a:gd name="T46" fmla="*/ 527 w 615"/>
                <a:gd name="T47" fmla="*/ 267 h 554"/>
                <a:gd name="T48" fmla="*/ 535 w 615"/>
                <a:gd name="T49" fmla="*/ 324 h 554"/>
                <a:gd name="T50" fmla="*/ 543 w 615"/>
                <a:gd name="T51" fmla="*/ 374 h 554"/>
                <a:gd name="T52" fmla="*/ 560 w 615"/>
                <a:gd name="T53" fmla="*/ 423 h 554"/>
                <a:gd name="T54" fmla="*/ 596 w 615"/>
                <a:gd name="T55" fmla="*/ 442 h 554"/>
                <a:gd name="T56" fmla="*/ 598 w 615"/>
                <a:gd name="T57" fmla="*/ 479 h 554"/>
                <a:gd name="T58" fmla="*/ 612 w 615"/>
                <a:gd name="T59" fmla="*/ 492 h 554"/>
                <a:gd name="T60" fmla="*/ 582 w 615"/>
                <a:gd name="T61" fmla="*/ 505 h 554"/>
                <a:gd name="T62" fmla="*/ 564 w 615"/>
                <a:gd name="T63" fmla="*/ 528 h 554"/>
                <a:gd name="T64" fmla="*/ 553 w 615"/>
                <a:gd name="T65" fmla="*/ 553 h 554"/>
                <a:gd name="T66" fmla="*/ 502 w 615"/>
                <a:gd name="T67" fmla="*/ 543 h 554"/>
                <a:gd name="T68" fmla="*/ 442 w 615"/>
                <a:gd name="T69" fmla="*/ 533 h 554"/>
                <a:gd name="T70" fmla="*/ 412 w 615"/>
                <a:gd name="T71" fmla="*/ 490 h 554"/>
                <a:gd name="T72" fmla="*/ 365 w 615"/>
                <a:gd name="T73" fmla="*/ 493 h 554"/>
                <a:gd name="T74" fmla="*/ 311 w 615"/>
                <a:gd name="T75" fmla="*/ 497 h 554"/>
                <a:gd name="T76" fmla="*/ 259 w 615"/>
                <a:gd name="T77" fmla="*/ 461 h 554"/>
                <a:gd name="T78" fmla="*/ 223 w 615"/>
                <a:gd name="T79" fmla="*/ 425 h 554"/>
                <a:gd name="T80" fmla="*/ 210 w 615"/>
                <a:gd name="T81" fmla="*/ 400 h 554"/>
                <a:gd name="T82" fmla="*/ 160 w 615"/>
                <a:gd name="T83" fmla="*/ 368 h 554"/>
                <a:gd name="T84" fmla="*/ 159 w 615"/>
                <a:gd name="T85" fmla="*/ 362 h 554"/>
                <a:gd name="T86" fmla="*/ 141 w 615"/>
                <a:gd name="T87" fmla="*/ 379 h 554"/>
                <a:gd name="T88" fmla="*/ 131 w 615"/>
                <a:gd name="T89" fmla="*/ 363 h 554"/>
                <a:gd name="T90" fmla="*/ 118 w 615"/>
                <a:gd name="T91" fmla="*/ 319 h 554"/>
                <a:gd name="T92" fmla="*/ 93 w 615"/>
                <a:gd name="T93" fmla="*/ 283 h 554"/>
                <a:gd name="T94" fmla="*/ 67 w 615"/>
                <a:gd name="T95" fmla="*/ 258 h 554"/>
                <a:gd name="T96" fmla="*/ 52 w 615"/>
                <a:gd name="T97" fmla="*/ 241 h 554"/>
                <a:gd name="T98" fmla="*/ 47 w 615"/>
                <a:gd name="T99" fmla="*/ 208 h 554"/>
                <a:gd name="T100" fmla="*/ 67 w 615"/>
                <a:gd name="T101" fmla="*/ 183 h 554"/>
                <a:gd name="T102" fmla="*/ 71 w 615"/>
                <a:gd name="T103" fmla="*/ 161 h 554"/>
                <a:gd name="T104" fmla="*/ 42 w 615"/>
                <a:gd name="T105" fmla="*/ 151 h 554"/>
                <a:gd name="T106" fmla="*/ 32 w 615"/>
                <a:gd name="T107" fmla="*/ 126 h 554"/>
                <a:gd name="T108" fmla="*/ 24 w 615"/>
                <a:gd name="T109" fmla="*/ 102 h 554"/>
                <a:gd name="T110" fmla="*/ 18 w 615"/>
                <a:gd name="T111" fmla="*/ 84 h 554"/>
                <a:gd name="T112" fmla="*/ 10 w 615"/>
                <a:gd name="T113" fmla="*/ 64 h 554"/>
                <a:gd name="T114" fmla="*/ 7 w 615"/>
                <a:gd name="T115" fmla="*/ 46 h 554"/>
                <a:gd name="T116" fmla="*/ 2 w 615"/>
                <a:gd name="T117" fmla="*/ 24 h 554"/>
                <a:gd name="T118" fmla="*/ 11 w 615"/>
                <a:gd name="T119" fmla="*/ 15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15" h="554">
                  <a:moveTo>
                    <a:pt x="387" y="490"/>
                  </a:moveTo>
                  <a:lnTo>
                    <a:pt x="384" y="494"/>
                  </a:lnTo>
                  <a:lnTo>
                    <a:pt x="379" y="497"/>
                  </a:lnTo>
                  <a:lnTo>
                    <a:pt x="377" y="497"/>
                  </a:lnTo>
                  <a:lnTo>
                    <a:pt x="376" y="497"/>
                  </a:lnTo>
                  <a:lnTo>
                    <a:pt x="373" y="498"/>
                  </a:lnTo>
                  <a:lnTo>
                    <a:pt x="370" y="498"/>
                  </a:lnTo>
                  <a:lnTo>
                    <a:pt x="366" y="500"/>
                  </a:lnTo>
                  <a:lnTo>
                    <a:pt x="362" y="501"/>
                  </a:lnTo>
                  <a:lnTo>
                    <a:pt x="360" y="501"/>
                  </a:lnTo>
                  <a:lnTo>
                    <a:pt x="359" y="501"/>
                  </a:lnTo>
                  <a:lnTo>
                    <a:pt x="358" y="500"/>
                  </a:lnTo>
                  <a:lnTo>
                    <a:pt x="358" y="499"/>
                  </a:lnTo>
                  <a:lnTo>
                    <a:pt x="360" y="499"/>
                  </a:lnTo>
                  <a:lnTo>
                    <a:pt x="366" y="497"/>
                  </a:lnTo>
                  <a:lnTo>
                    <a:pt x="373" y="494"/>
                  </a:lnTo>
                  <a:lnTo>
                    <a:pt x="374" y="492"/>
                  </a:lnTo>
                  <a:lnTo>
                    <a:pt x="373" y="489"/>
                  </a:lnTo>
                  <a:lnTo>
                    <a:pt x="373" y="489"/>
                  </a:lnTo>
                  <a:lnTo>
                    <a:pt x="378" y="490"/>
                  </a:lnTo>
                  <a:lnTo>
                    <a:pt x="383" y="488"/>
                  </a:lnTo>
                  <a:lnTo>
                    <a:pt x="388" y="487"/>
                  </a:lnTo>
                  <a:lnTo>
                    <a:pt x="390" y="489"/>
                  </a:lnTo>
                  <a:lnTo>
                    <a:pt x="387" y="490"/>
                  </a:lnTo>
                  <a:close/>
                  <a:moveTo>
                    <a:pt x="25" y="5"/>
                  </a:moveTo>
                  <a:lnTo>
                    <a:pt x="25" y="6"/>
                  </a:lnTo>
                  <a:lnTo>
                    <a:pt x="31" y="15"/>
                  </a:lnTo>
                  <a:lnTo>
                    <a:pt x="32" y="17"/>
                  </a:lnTo>
                  <a:lnTo>
                    <a:pt x="34" y="19"/>
                  </a:lnTo>
                  <a:lnTo>
                    <a:pt x="35" y="22"/>
                  </a:lnTo>
                  <a:lnTo>
                    <a:pt x="37" y="23"/>
                  </a:lnTo>
                  <a:lnTo>
                    <a:pt x="39" y="24"/>
                  </a:lnTo>
                  <a:lnTo>
                    <a:pt x="41" y="26"/>
                  </a:lnTo>
                  <a:lnTo>
                    <a:pt x="43" y="28"/>
                  </a:lnTo>
                  <a:lnTo>
                    <a:pt x="46" y="32"/>
                  </a:lnTo>
                  <a:lnTo>
                    <a:pt x="49" y="33"/>
                  </a:lnTo>
                  <a:lnTo>
                    <a:pt x="60" y="35"/>
                  </a:lnTo>
                  <a:lnTo>
                    <a:pt x="66" y="37"/>
                  </a:lnTo>
                  <a:lnTo>
                    <a:pt x="68" y="37"/>
                  </a:lnTo>
                  <a:lnTo>
                    <a:pt x="72" y="35"/>
                  </a:lnTo>
                  <a:lnTo>
                    <a:pt x="78" y="35"/>
                  </a:lnTo>
                  <a:lnTo>
                    <a:pt x="80" y="35"/>
                  </a:lnTo>
                  <a:lnTo>
                    <a:pt x="88" y="28"/>
                  </a:lnTo>
                  <a:lnTo>
                    <a:pt x="89" y="26"/>
                  </a:lnTo>
                  <a:lnTo>
                    <a:pt x="94" y="24"/>
                  </a:lnTo>
                  <a:lnTo>
                    <a:pt x="96" y="22"/>
                  </a:lnTo>
                  <a:lnTo>
                    <a:pt x="100" y="18"/>
                  </a:lnTo>
                  <a:lnTo>
                    <a:pt x="105" y="15"/>
                  </a:lnTo>
                  <a:lnTo>
                    <a:pt x="110" y="12"/>
                  </a:lnTo>
                  <a:lnTo>
                    <a:pt x="112" y="10"/>
                  </a:lnTo>
                  <a:lnTo>
                    <a:pt x="119" y="6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1" y="9"/>
                  </a:lnTo>
                  <a:lnTo>
                    <a:pt x="135" y="13"/>
                  </a:lnTo>
                  <a:lnTo>
                    <a:pt x="136" y="15"/>
                  </a:lnTo>
                  <a:lnTo>
                    <a:pt x="134" y="17"/>
                  </a:lnTo>
                  <a:lnTo>
                    <a:pt x="130" y="19"/>
                  </a:lnTo>
                  <a:lnTo>
                    <a:pt x="130" y="20"/>
                  </a:lnTo>
                  <a:lnTo>
                    <a:pt x="129" y="22"/>
                  </a:lnTo>
                  <a:lnTo>
                    <a:pt x="130" y="24"/>
                  </a:lnTo>
                  <a:lnTo>
                    <a:pt x="130" y="25"/>
                  </a:lnTo>
                  <a:lnTo>
                    <a:pt x="135" y="28"/>
                  </a:lnTo>
                  <a:lnTo>
                    <a:pt x="135" y="29"/>
                  </a:lnTo>
                  <a:lnTo>
                    <a:pt x="135" y="31"/>
                  </a:lnTo>
                  <a:lnTo>
                    <a:pt x="135" y="32"/>
                  </a:lnTo>
                  <a:lnTo>
                    <a:pt x="133" y="33"/>
                  </a:lnTo>
                  <a:lnTo>
                    <a:pt x="130" y="34"/>
                  </a:lnTo>
                  <a:lnTo>
                    <a:pt x="128" y="34"/>
                  </a:lnTo>
                  <a:lnTo>
                    <a:pt x="127" y="35"/>
                  </a:lnTo>
                  <a:lnTo>
                    <a:pt x="126" y="37"/>
                  </a:lnTo>
                  <a:lnTo>
                    <a:pt x="126" y="38"/>
                  </a:lnTo>
                  <a:lnTo>
                    <a:pt x="127" y="39"/>
                  </a:lnTo>
                  <a:lnTo>
                    <a:pt x="133" y="43"/>
                  </a:lnTo>
                  <a:lnTo>
                    <a:pt x="133" y="45"/>
                  </a:lnTo>
                  <a:lnTo>
                    <a:pt x="135" y="46"/>
                  </a:lnTo>
                  <a:lnTo>
                    <a:pt x="136" y="48"/>
                  </a:lnTo>
                  <a:lnTo>
                    <a:pt x="138" y="48"/>
                  </a:lnTo>
                  <a:lnTo>
                    <a:pt x="140" y="49"/>
                  </a:lnTo>
                  <a:lnTo>
                    <a:pt x="145" y="56"/>
                  </a:lnTo>
                  <a:lnTo>
                    <a:pt x="146" y="56"/>
                  </a:lnTo>
                  <a:lnTo>
                    <a:pt x="153" y="54"/>
                  </a:lnTo>
                  <a:lnTo>
                    <a:pt x="154" y="55"/>
                  </a:lnTo>
                  <a:lnTo>
                    <a:pt x="154" y="56"/>
                  </a:lnTo>
                  <a:lnTo>
                    <a:pt x="155" y="67"/>
                  </a:lnTo>
                  <a:lnTo>
                    <a:pt x="156" y="71"/>
                  </a:lnTo>
                  <a:lnTo>
                    <a:pt x="157" y="77"/>
                  </a:lnTo>
                  <a:lnTo>
                    <a:pt x="158" y="81"/>
                  </a:lnTo>
                  <a:lnTo>
                    <a:pt x="160" y="86"/>
                  </a:lnTo>
                  <a:lnTo>
                    <a:pt x="163" y="89"/>
                  </a:lnTo>
                  <a:lnTo>
                    <a:pt x="169" y="92"/>
                  </a:lnTo>
                  <a:lnTo>
                    <a:pt x="173" y="92"/>
                  </a:lnTo>
                  <a:lnTo>
                    <a:pt x="181" y="93"/>
                  </a:lnTo>
                  <a:lnTo>
                    <a:pt x="189" y="95"/>
                  </a:lnTo>
                  <a:lnTo>
                    <a:pt x="194" y="96"/>
                  </a:lnTo>
                  <a:lnTo>
                    <a:pt x="195" y="97"/>
                  </a:lnTo>
                  <a:lnTo>
                    <a:pt x="196" y="99"/>
                  </a:lnTo>
                  <a:lnTo>
                    <a:pt x="201" y="106"/>
                  </a:lnTo>
                  <a:lnTo>
                    <a:pt x="207" y="112"/>
                  </a:lnTo>
                  <a:lnTo>
                    <a:pt x="219" y="120"/>
                  </a:lnTo>
                  <a:lnTo>
                    <a:pt x="225" y="122"/>
                  </a:lnTo>
                  <a:lnTo>
                    <a:pt x="246" y="128"/>
                  </a:lnTo>
                  <a:lnTo>
                    <a:pt x="259" y="127"/>
                  </a:lnTo>
                  <a:lnTo>
                    <a:pt x="297" y="117"/>
                  </a:lnTo>
                  <a:lnTo>
                    <a:pt x="310" y="115"/>
                  </a:lnTo>
                  <a:lnTo>
                    <a:pt x="314" y="115"/>
                  </a:lnTo>
                  <a:lnTo>
                    <a:pt x="311" y="117"/>
                  </a:lnTo>
                  <a:lnTo>
                    <a:pt x="307" y="118"/>
                  </a:lnTo>
                  <a:lnTo>
                    <a:pt x="310" y="119"/>
                  </a:lnTo>
                  <a:lnTo>
                    <a:pt x="314" y="120"/>
                  </a:lnTo>
                  <a:lnTo>
                    <a:pt x="316" y="119"/>
                  </a:lnTo>
                  <a:lnTo>
                    <a:pt x="318" y="118"/>
                  </a:lnTo>
                  <a:lnTo>
                    <a:pt x="318" y="116"/>
                  </a:lnTo>
                  <a:lnTo>
                    <a:pt x="318" y="114"/>
                  </a:lnTo>
                  <a:lnTo>
                    <a:pt x="316" y="105"/>
                  </a:lnTo>
                  <a:lnTo>
                    <a:pt x="314" y="98"/>
                  </a:lnTo>
                  <a:lnTo>
                    <a:pt x="323" y="99"/>
                  </a:lnTo>
                  <a:lnTo>
                    <a:pt x="327" y="98"/>
                  </a:lnTo>
                  <a:lnTo>
                    <a:pt x="332" y="96"/>
                  </a:lnTo>
                  <a:lnTo>
                    <a:pt x="335" y="95"/>
                  </a:lnTo>
                  <a:lnTo>
                    <a:pt x="338" y="95"/>
                  </a:lnTo>
                  <a:lnTo>
                    <a:pt x="340" y="93"/>
                  </a:lnTo>
                  <a:lnTo>
                    <a:pt x="341" y="92"/>
                  </a:lnTo>
                  <a:lnTo>
                    <a:pt x="345" y="84"/>
                  </a:lnTo>
                  <a:lnTo>
                    <a:pt x="346" y="81"/>
                  </a:lnTo>
                  <a:lnTo>
                    <a:pt x="351" y="76"/>
                  </a:lnTo>
                  <a:lnTo>
                    <a:pt x="356" y="74"/>
                  </a:lnTo>
                  <a:lnTo>
                    <a:pt x="361" y="70"/>
                  </a:lnTo>
                  <a:lnTo>
                    <a:pt x="368" y="69"/>
                  </a:lnTo>
                  <a:lnTo>
                    <a:pt x="376" y="69"/>
                  </a:lnTo>
                  <a:lnTo>
                    <a:pt x="382" y="69"/>
                  </a:lnTo>
                  <a:lnTo>
                    <a:pt x="386" y="69"/>
                  </a:lnTo>
                  <a:lnTo>
                    <a:pt x="388" y="70"/>
                  </a:lnTo>
                  <a:lnTo>
                    <a:pt x="390" y="69"/>
                  </a:lnTo>
                  <a:lnTo>
                    <a:pt x="390" y="69"/>
                  </a:lnTo>
                  <a:lnTo>
                    <a:pt x="391" y="65"/>
                  </a:lnTo>
                  <a:lnTo>
                    <a:pt x="393" y="64"/>
                  </a:lnTo>
                  <a:lnTo>
                    <a:pt x="394" y="62"/>
                  </a:lnTo>
                  <a:lnTo>
                    <a:pt x="398" y="62"/>
                  </a:lnTo>
                  <a:lnTo>
                    <a:pt x="402" y="62"/>
                  </a:lnTo>
                  <a:lnTo>
                    <a:pt x="405" y="62"/>
                  </a:lnTo>
                  <a:lnTo>
                    <a:pt x="410" y="64"/>
                  </a:lnTo>
                  <a:lnTo>
                    <a:pt x="415" y="64"/>
                  </a:lnTo>
                  <a:lnTo>
                    <a:pt x="419" y="64"/>
                  </a:lnTo>
                  <a:lnTo>
                    <a:pt x="421" y="65"/>
                  </a:lnTo>
                  <a:lnTo>
                    <a:pt x="423" y="67"/>
                  </a:lnTo>
                  <a:lnTo>
                    <a:pt x="423" y="69"/>
                  </a:lnTo>
                  <a:lnTo>
                    <a:pt x="423" y="71"/>
                  </a:lnTo>
                  <a:lnTo>
                    <a:pt x="423" y="73"/>
                  </a:lnTo>
                  <a:lnTo>
                    <a:pt x="424" y="74"/>
                  </a:lnTo>
                  <a:lnTo>
                    <a:pt x="426" y="75"/>
                  </a:lnTo>
                  <a:lnTo>
                    <a:pt x="429" y="75"/>
                  </a:lnTo>
                  <a:lnTo>
                    <a:pt x="436" y="76"/>
                  </a:lnTo>
                  <a:lnTo>
                    <a:pt x="441" y="78"/>
                  </a:lnTo>
                  <a:lnTo>
                    <a:pt x="444" y="79"/>
                  </a:lnTo>
                  <a:lnTo>
                    <a:pt x="448" y="81"/>
                  </a:lnTo>
                  <a:lnTo>
                    <a:pt x="453" y="86"/>
                  </a:lnTo>
                  <a:lnTo>
                    <a:pt x="455" y="86"/>
                  </a:lnTo>
                  <a:lnTo>
                    <a:pt x="457" y="87"/>
                  </a:lnTo>
                  <a:lnTo>
                    <a:pt x="458" y="87"/>
                  </a:lnTo>
                  <a:lnTo>
                    <a:pt x="462" y="85"/>
                  </a:lnTo>
                  <a:lnTo>
                    <a:pt x="465" y="86"/>
                  </a:lnTo>
                  <a:lnTo>
                    <a:pt x="467" y="86"/>
                  </a:lnTo>
                  <a:lnTo>
                    <a:pt x="470" y="85"/>
                  </a:lnTo>
                  <a:lnTo>
                    <a:pt x="474" y="86"/>
                  </a:lnTo>
                  <a:lnTo>
                    <a:pt x="484" y="92"/>
                  </a:lnTo>
                  <a:lnTo>
                    <a:pt x="485" y="92"/>
                  </a:lnTo>
                  <a:lnTo>
                    <a:pt x="486" y="92"/>
                  </a:lnTo>
                  <a:lnTo>
                    <a:pt x="487" y="93"/>
                  </a:lnTo>
                  <a:lnTo>
                    <a:pt x="488" y="95"/>
                  </a:lnTo>
                  <a:lnTo>
                    <a:pt x="488" y="99"/>
                  </a:lnTo>
                  <a:lnTo>
                    <a:pt x="491" y="102"/>
                  </a:lnTo>
                  <a:lnTo>
                    <a:pt x="494" y="105"/>
                  </a:lnTo>
                  <a:lnTo>
                    <a:pt x="498" y="107"/>
                  </a:lnTo>
                  <a:lnTo>
                    <a:pt x="507" y="111"/>
                  </a:lnTo>
                  <a:lnTo>
                    <a:pt x="510" y="114"/>
                  </a:lnTo>
                  <a:lnTo>
                    <a:pt x="514" y="119"/>
                  </a:lnTo>
                  <a:lnTo>
                    <a:pt x="518" y="126"/>
                  </a:lnTo>
                  <a:lnTo>
                    <a:pt x="519" y="127"/>
                  </a:lnTo>
                  <a:lnTo>
                    <a:pt x="531" y="127"/>
                  </a:lnTo>
                  <a:lnTo>
                    <a:pt x="544" y="127"/>
                  </a:lnTo>
                  <a:lnTo>
                    <a:pt x="546" y="129"/>
                  </a:lnTo>
                  <a:lnTo>
                    <a:pt x="545" y="134"/>
                  </a:lnTo>
                  <a:lnTo>
                    <a:pt x="546" y="141"/>
                  </a:lnTo>
                  <a:lnTo>
                    <a:pt x="547" y="144"/>
                  </a:lnTo>
                  <a:lnTo>
                    <a:pt x="547" y="148"/>
                  </a:lnTo>
                  <a:lnTo>
                    <a:pt x="546" y="150"/>
                  </a:lnTo>
                  <a:lnTo>
                    <a:pt x="545" y="152"/>
                  </a:lnTo>
                  <a:lnTo>
                    <a:pt x="545" y="153"/>
                  </a:lnTo>
                  <a:lnTo>
                    <a:pt x="546" y="154"/>
                  </a:lnTo>
                  <a:lnTo>
                    <a:pt x="548" y="157"/>
                  </a:lnTo>
                  <a:lnTo>
                    <a:pt x="548" y="161"/>
                  </a:lnTo>
                  <a:lnTo>
                    <a:pt x="547" y="163"/>
                  </a:lnTo>
                  <a:lnTo>
                    <a:pt x="547" y="165"/>
                  </a:lnTo>
                  <a:lnTo>
                    <a:pt x="548" y="166"/>
                  </a:lnTo>
                  <a:lnTo>
                    <a:pt x="549" y="169"/>
                  </a:lnTo>
                  <a:lnTo>
                    <a:pt x="549" y="171"/>
                  </a:lnTo>
                  <a:lnTo>
                    <a:pt x="548" y="172"/>
                  </a:lnTo>
                  <a:lnTo>
                    <a:pt x="547" y="174"/>
                  </a:lnTo>
                  <a:lnTo>
                    <a:pt x="546" y="177"/>
                  </a:lnTo>
                  <a:lnTo>
                    <a:pt x="546" y="179"/>
                  </a:lnTo>
                  <a:lnTo>
                    <a:pt x="544" y="179"/>
                  </a:lnTo>
                  <a:lnTo>
                    <a:pt x="543" y="180"/>
                  </a:lnTo>
                  <a:lnTo>
                    <a:pt x="543" y="183"/>
                  </a:lnTo>
                  <a:lnTo>
                    <a:pt x="544" y="185"/>
                  </a:lnTo>
                  <a:lnTo>
                    <a:pt x="545" y="187"/>
                  </a:lnTo>
                  <a:lnTo>
                    <a:pt x="544" y="189"/>
                  </a:lnTo>
                  <a:lnTo>
                    <a:pt x="543" y="191"/>
                  </a:lnTo>
                  <a:lnTo>
                    <a:pt x="542" y="194"/>
                  </a:lnTo>
                  <a:lnTo>
                    <a:pt x="542" y="196"/>
                  </a:lnTo>
                  <a:lnTo>
                    <a:pt x="541" y="198"/>
                  </a:lnTo>
                  <a:lnTo>
                    <a:pt x="540" y="201"/>
                  </a:lnTo>
                  <a:lnTo>
                    <a:pt x="539" y="202"/>
                  </a:lnTo>
                  <a:lnTo>
                    <a:pt x="538" y="204"/>
                  </a:lnTo>
                  <a:lnTo>
                    <a:pt x="537" y="205"/>
                  </a:lnTo>
                  <a:lnTo>
                    <a:pt x="535" y="207"/>
                  </a:lnTo>
                  <a:lnTo>
                    <a:pt x="533" y="208"/>
                  </a:lnTo>
                  <a:lnTo>
                    <a:pt x="531" y="208"/>
                  </a:lnTo>
                  <a:lnTo>
                    <a:pt x="531" y="209"/>
                  </a:lnTo>
                  <a:lnTo>
                    <a:pt x="531" y="210"/>
                  </a:lnTo>
                  <a:lnTo>
                    <a:pt x="532" y="211"/>
                  </a:lnTo>
                  <a:lnTo>
                    <a:pt x="534" y="213"/>
                  </a:lnTo>
                  <a:lnTo>
                    <a:pt x="536" y="217"/>
                  </a:lnTo>
                  <a:lnTo>
                    <a:pt x="529" y="217"/>
                  </a:lnTo>
                  <a:lnTo>
                    <a:pt x="526" y="221"/>
                  </a:lnTo>
                  <a:lnTo>
                    <a:pt x="524" y="226"/>
                  </a:lnTo>
                  <a:lnTo>
                    <a:pt x="525" y="235"/>
                  </a:lnTo>
                  <a:lnTo>
                    <a:pt x="524" y="240"/>
                  </a:lnTo>
                  <a:lnTo>
                    <a:pt x="524" y="243"/>
                  </a:lnTo>
                  <a:lnTo>
                    <a:pt x="527" y="245"/>
                  </a:lnTo>
                  <a:lnTo>
                    <a:pt x="529" y="246"/>
                  </a:lnTo>
                  <a:lnTo>
                    <a:pt x="534" y="246"/>
                  </a:lnTo>
                  <a:lnTo>
                    <a:pt x="537" y="247"/>
                  </a:lnTo>
                  <a:lnTo>
                    <a:pt x="537" y="248"/>
                  </a:lnTo>
                  <a:lnTo>
                    <a:pt x="535" y="250"/>
                  </a:lnTo>
                  <a:lnTo>
                    <a:pt x="533" y="253"/>
                  </a:lnTo>
                  <a:lnTo>
                    <a:pt x="531" y="255"/>
                  </a:lnTo>
                  <a:lnTo>
                    <a:pt x="526" y="262"/>
                  </a:lnTo>
                  <a:lnTo>
                    <a:pt x="526" y="265"/>
                  </a:lnTo>
                  <a:lnTo>
                    <a:pt x="527" y="267"/>
                  </a:lnTo>
                  <a:lnTo>
                    <a:pt x="529" y="275"/>
                  </a:lnTo>
                  <a:lnTo>
                    <a:pt x="531" y="282"/>
                  </a:lnTo>
                  <a:lnTo>
                    <a:pt x="535" y="295"/>
                  </a:lnTo>
                  <a:lnTo>
                    <a:pt x="535" y="298"/>
                  </a:lnTo>
                  <a:lnTo>
                    <a:pt x="533" y="305"/>
                  </a:lnTo>
                  <a:lnTo>
                    <a:pt x="533" y="310"/>
                  </a:lnTo>
                  <a:lnTo>
                    <a:pt x="534" y="315"/>
                  </a:lnTo>
                  <a:lnTo>
                    <a:pt x="533" y="317"/>
                  </a:lnTo>
                  <a:lnTo>
                    <a:pt x="534" y="323"/>
                  </a:lnTo>
                  <a:lnTo>
                    <a:pt x="535" y="324"/>
                  </a:lnTo>
                  <a:lnTo>
                    <a:pt x="544" y="325"/>
                  </a:lnTo>
                  <a:lnTo>
                    <a:pt x="551" y="327"/>
                  </a:lnTo>
                  <a:lnTo>
                    <a:pt x="561" y="328"/>
                  </a:lnTo>
                  <a:lnTo>
                    <a:pt x="564" y="332"/>
                  </a:lnTo>
                  <a:lnTo>
                    <a:pt x="566" y="339"/>
                  </a:lnTo>
                  <a:lnTo>
                    <a:pt x="566" y="345"/>
                  </a:lnTo>
                  <a:lnTo>
                    <a:pt x="565" y="348"/>
                  </a:lnTo>
                  <a:lnTo>
                    <a:pt x="558" y="357"/>
                  </a:lnTo>
                  <a:lnTo>
                    <a:pt x="551" y="365"/>
                  </a:lnTo>
                  <a:lnTo>
                    <a:pt x="543" y="374"/>
                  </a:lnTo>
                  <a:lnTo>
                    <a:pt x="536" y="383"/>
                  </a:lnTo>
                  <a:lnTo>
                    <a:pt x="535" y="384"/>
                  </a:lnTo>
                  <a:lnTo>
                    <a:pt x="541" y="391"/>
                  </a:lnTo>
                  <a:lnTo>
                    <a:pt x="545" y="396"/>
                  </a:lnTo>
                  <a:lnTo>
                    <a:pt x="550" y="402"/>
                  </a:lnTo>
                  <a:lnTo>
                    <a:pt x="551" y="403"/>
                  </a:lnTo>
                  <a:lnTo>
                    <a:pt x="551" y="405"/>
                  </a:lnTo>
                  <a:lnTo>
                    <a:pt x="556" y="415"/>
                  </a:lnTo>
                  <a:lnTo>
                    <a:pt x="558" y="420"/>
                  </a:lnTo>
                  <a:lnTo>
                    <a:pt x="560" y="423"/>
                  </a:lnTo>
                  <a:lnTo>
                    <a:pt x="564" y="427"/>
                  </a:lnTo>
                  <a:lnTo>
                    <a:pt x="568" y="432"/>
                  </a:lnTo>
                  <a:lnTo>
                    <a:pt x="573" y="434"/>
                  </a:lnTo>
                  <a:lnTo>
                    <a:pt x="576" y="434"/>
                  </a:lnTo>
                  <a:lnTo>
                    <a:pt x="583" y="436"/>
                  </a:lnTo>
                  <a:lnTo>
                    <a:pt x="585" y="438"/>
                  </a:lnTo>
                  <a:lnTo>
                    <a:pt x="590" y="443"/>
                  </a:lnTo>
                  <a:lnTo>
                    <a:pt x="594" y="442"/>
                  </a:lnTo>
                  <a:lnTo>
                    <a:pt x="596" y="442"/>
                  </a:lnTo>
                  <a:lnTo>
                    <a:pt x="596" y="442"/>
                  </a:lnTo>
                  <a:lnTo>
                    <a:pt x="596" y="444"/>
                  </a:lnTo>
                  <a:lnTo>
                    <a:pt x="595" y="451"/>
                  </a:lnTo>
                  <a:lnTo>
                    <a:pt x="597" y="458"/>
                  </a:lnTo>
                  <a:lnTo>
                    <a:pt x="598" y="469"/>
                  </a:lnTo>
                  <a:lnTo>
                    <a:pt x="598" y="471"/>
                  </a:lnTo>
                  <a:lnTo>
                    <a:pt x="596" y="474"/>
                  </a:lnTo>
                  <a:lnTo>
                    <a:pt x="596" y="476"/>
                  </a:lnTo>
                  <a:lnTo>
                    <a:pt x="596" y="478"/>
                  </a:lnTo>
                  <a:lnTo>
                    <a:pt x="596" y="478"/>
                  </a:lnTo>
                  <a:lnTo>
                    <a:pt x="598" y="479"/>
                  </a:lnTo>
                  <a:lnTo>
                    <a:pt x="601" y="479"/>
                  </a:lnTo>
                  <a:lnTo>
                    <a:pt x="609" y="478"/>
                  </a:lnTo>
                  <a:lnTo>
                    <a:pt x="610" y="478"/>
                  </a:lnTo>
                  <a:lnTo>
                    <a:pt x="612" y="479"/>
                  </a:lnTo>
                  <a:lnTo>
                    <a:pt x="614" y="481"/>
                  </a:lnTo>
                  <a:lnTo>
                    <a:pt x="614" y="483"/>
                  </a:lnTo>
                  <a:lnTo>
                    <a:pt x="612" y="484"/>
                  </a:lnTo>
                  <a:lnTo>
                    <a:pt x="611" y="487"/>
                  </a:lnTo>
                  <a:lnTo>
                    <a:pt x="612" y="491"/>
                  </a:lnTo>
                  <a:lnTo>
                    <a:pt x="612" y="492"/>
                  </a:lnTo>
                  <a:lnTo>
                    <a:pt x="610" y="492"/>
                  </a:lnTo>
                  <a:lnTo>
                    <a:pt x="609" y="499"/>
                  </a:lnTo>
                  <a:lnTo>
                    <a:pt x="609" y="499"/>
                  </a:lnTo>
                  <a:lnTo>
                    <a:pt x="607" y="500"/>
                  </a:lnTo>
                  <a:lnTo>
                    <a:pt x="597" y="500"/>
                  </a:lnTo>
                  <a:lnTo>
                    <a:pt x="596" y="500"/>
                  </a:lnTo>
                  <a:lnTo>
                    <a:pt x="592" y="501"/>
                  </a:lnTo>
                  <a:lnTo>
                    <a:pt x="586" y="503"/>
                  </a:lnTo>
                  <a:lnTo>
                    <a:pt x="584" y="503"/>
                  </a:lnTo>
                  <a:lnTo>
                    <a:pt x="582" y="505"/>
                  </a:lnTo>
                  <a:lnTo>
                    <a:pt x="580" y="507"/>
                  </a:lnTo>
                  <a:lnTo>
                    <a:pt x="580" y="510"/>
                  </a:lnTo>
                  <a:lnTo>
                    <a:pt x="579" y="510"/>
                  </a:lnTo>
                  <a:lnTo>
                    <a:pt x="576" y="510"/>
                  </a:lnTo>
                  <a:lnTo>
                    <a:pt x="575" y="511"/>
                  </a:lnTo>
                  <a:lnTo>
                    <a:pt x="568" y="514"/>
                  </a:lnTo>
                  <a:lnTo>
                    <a:pt x="567" y="514"/>
                  </a:lnTo>
                  <a:lnTo>
                    <a:pt x="566" y="516"/>
                  </a:lnTo>
                  <a:lnTo>
                    <a:pt x="565" y="522"/>
                  </a:lnTo>
                  <a:lnTo>
                    <a:pt x="564" y="528"/>
                  </a:lnTo>
                  <a:lnTo>
                    <a:pt x="563" y="528"/>
                  </a:lnTo>
                  <a:lnTo>
                    <a:pt x="562" y="530"/>
                  </a:lnTo>
                  <a:lnTo>
                    <a:pt x="561" y="531"/>
                  </a:lnTo>
                  <a:lnTo>
                    <a:pt x="562" y="533"/>
                  </a:lnTo>
                  <a:lnTo>
                    <a:pt x="560" y="537"/>
                  </a:lnTo>
                  <a:lnTo>
                    <a:pt x="560" y="547"/>
                  </a:lnTo>
                  <a:lnTo>
                    <a:pt x="558" y="551"/>
                  </a:lnTo>
                  <a:lnTo>
                    <a:pt x="557" y="551"/>
                  </a:lnTo>
                  <a:lnTo>
                    <a:pt x="555" y="552"/>
                  </a:lnTo>
                  <a:lnTo>
                    <a:pt x="553" y="553"/>
                  </a:lnTo>
                  <a:lnTo>
                    <a:pt x="548" y="552"/>
                  </a:lnTo>
                  <a:lnTo>
                    <a:pt x="544" y="551"/>
                  </a:lnTo>
                  <a:lnTo>
                    <a:pt x="529" y="547"/>
                  </a:lnTo>
                  <a:lnTo>
                    <a:pt x="528" y="546"/>
                  </a:lnTo>
                  <a:lnTo>
                    <a:pt x="527" y="543"/>
                  </a:lnTo>
                  <a:lnTo>
                    <a:pt x="524" y="542"/>
                  </a:lnTo>
                  <a:lnTo>
                    <a:pt x="521" y="546"/>
                  </a:lnTo>
                  <a:lnTo>
                    <a:pt x="509" y="544"/>
                  </a:lnTo>
                  <a:lnTo>
                    <a:pt x="505" y="545"/>
                  </a:lnTo>
                  <a:lnTo>
                    <a:pt x="502" y="543"/>
                  </a:lnTo>
                  <a:lnTo>
                    <a:pt x="496" y="543"/>
                  </a:lnTo>
                  <a:lnTo>
                    <a:pt x="491" y="541"/>
                  </a:lnTo>
                  <a:lnTo>
                    <a:pt x="484" y="542"/>
                  </a:lnTo>
                  <a:lnTo>
                    <a:pt x="478" y="542"/>
                  </a:lnTo>
                  <a:lnTo>
                    <a:pt x="470" y="538"/>
                  </a:lnTo>
                  <a:lnTo>
                    <a:pt x="461" y="536"/>
                  </a:lnTo>
                  <a:lnTo>
                    <a:pt x="455" y="537"/>
                  </a:lnTo>
                  <a:lnTo>
                    <a:pt x="451" y="536"/>
                  </a:lnTo>
                  <a:lnTo>
                    <a:pt x="445" y="535"/>
                  </a:lnTo>
                  <a:lnTo>
                    <a:pt x="442" y="533"/>
                  </a:lnTo>
                  <a:lnTo>
                    <a:pt x="438" y="535"/>
                  </a:lnTo>
                  <a:lnTo>
                    <a:pt x="436" y="532"/>
                  </a:lnTo>
                  <a:lnTo>
                    <a:pt x="423" y="530"/>
                  </a:lnTo>
                  <a:lnTo>
                    <a:pt x="421" y="525"/>
                  </a:lnTo>
                  <a:lnTo>
                    <a:pt x="419" y="521"/>
                  </a:lnTo>
                  <a:lnTo>
                    <a:pt x="419" y="517"/>
                  </a:lnTo>
                  <a:lnTo>
                    <a:pt x="416" y="510"/>
                  </a:lnTo>
                  <a:lnTo>
                    <a:pt x="415" y="499"/>
                  </a:lnTo>
                  <a:lnTo>
                    <a:pt x="414" y="494"/>
                  </a:lnTo>
                  <a:lnTo>
                    <a:pt x="412" y="490"/>
                  </a:lnTo>
                  <a:lnTo>
                    <a:pt x="410" y="487"/>
                  </a:lnTo>
                  <a:lnTo>
                    <a:pt x="407" y="484"/>
                  </a:lnTo>
                  <a:lnTo>
                    <a:pt x="404" y="483"/>
                  </a:lnTo>
                  <a:lnTo>
                    <a:pt x="392" y="479"/>
                  </a:lnTo>
                  <a:lnTo>
                    <a:pt x="390" y="480"/>
                  </a:lnTo>
                  <a:lnTo>
                    <a:pt x="385" y="482"/>
                  </a:lnTo>
                  <a:lnTo>
                    <a:pt x="379" y="486"/>
                  </a:lnTo>
                  <a:lnTo>
                    <a:pt x="369" y="488"/>
                  </a:lnTo>
                  <a:lnTo>
                    <a:pt x="368" y="489"/>
                  </a:lnTo>
                  <a:lnTo>
                    <a:pt x="365" y="493"/>
                  </a:lnTo>
                  <a:lnTo>
                    <a:pt x="363" y="495"/>
                  </a:lnTo>
                  <a:lnTo>
                    <a:pt x="358" y="494"/>
                  </a:lnTo>
                  <a:lnTo>
                    <a:pt x="353" y="497"/>
                  </a:lnTo>
                  <a:lnTo>
                    <a:pt x="346" y="503"/>
                  </a:lnTo>
                  <a:lnTo>
                    <a:pt x="341" y="505"/>
                  </a:lnTo>
                  <a:lnTo>
                    <a:pt x="338" y="505"/>
                  </a:lnTo>
                  <a:lnTo>
                    <a:pt x="334" y="501"/>
                  </a:lnTo>
                  <a:lnTo>
                    <a:pt x="325" y="498"/>
                  </a:lnTo>
                  <a:lnTo>
                    <a:pt x="319" y="497"/>
                  </a:lnTo>
                  <a:lnTo>
                    <a:pt x="311" y="497"/>
                  </a:lnTo>
                  <a:lnTo>
                    <a:pt x="308" y="497"/>
                  </a:lnTo>
                  <a:lnTo>
                    <a:pt x="302" y="492"/>
                  </a:lnTo>
                  <a:lnTo>
                    <a:pt x="300" y="489"/>
                  </a:lnTo>
                  <a:lnTo>
                    <a:pt x="296" y="487"/>
                  </a:lnTo>
                  <a:lnTo>
                    <a:pt x="284" y="482"/>
                  </a:lnTo>
                  <a:lnTo>
                    <a:pt x="275" y="475"/>
                  </a:lnTo>
                  <a:lnTo>
                    <a:pt x="274" y="473"/>
                  </a:lnTo>
                  <a:lnTo>
                    <a:pt x="273" y="469"/>
                  </a:lnTo>
                  <a:lnTo>
                    <a:pt x="269" y="465"/>
                  </a:lnTo>
                  <a:lnTo>
                    <a:pt x="259" y="461"/>
                  </a:lnTo>
                  <a:lnTo>
                    <a:pt x="255" y="457"/>
                  </a:lnTo>
                  <a:lnTo>
                    <a:pt x="248" y="457"/>
                  </a:lnTo>
                  <a:lnTo>
                    <a:pt x="243" y="457"/>
                  </a:lnTo>
                  <a:lnTo>
                    <a:pt x="240" y="456"/>
                  </a:lnTo>
                  <a:lnTo>
                    <a:pt x="238" y="454"/>
                  </a:lnTo>
                  <a:lnTo>
                    <a:pt x="231" y="447"/>
                  </a:lnTo>
                  <a:lnTo>
                    <a:pt x="231" y="443"/>
                  </a:lnTo>
                  <a:lnTo>
                    <a:pt x="226" y="436"/>
                  </a:lnTo>
                  <a:lnTo>
                    <a:pt x="225" y="432"/>
                  </a:lnTo>
                  <a:lnTo>
                    <a:pt x="223" y="425"/>
                  </a:lnTo>
                  <a:lnTo>
                    <a:pt x="222" y="423"/>
                  </a:lnTo>
                  <a:lnTo>
                    <a:pt x="217" y="420"/>
                  </a:lnTo>
                  <a:lnTo>
                    <a:pt x="217" y="418"/>
                  </a:lnTo>
                  <a:lnTo>
                    <a:pt x="218" y="415"/>
                  </a:lnTo>
                  <a:lnTo>
                    <a:pt x="218" y="413"/>
                  </a:lnTo>
                  <a:lnTo>
                    <a:pt x="215" y="411"/>
                  </a:lnTo>
                  <a:lnTo>
                    <a:pt x="211" y="410"/>
                  </a:lnTo>
                  <a:lnTo>
                    <a:pt x="210" y="407"/>
                  </a:lnTo>
                  <a:lnTo>
                    <a:pt x="211" y="402"/>
                  </a:lnTo>
                  <a:lnTo>
                    <a:pt x="210" y="400"/>
                  </a:lnTo>
                  <a:lnTo>
                    <a:pt x="207" y="395"/>
                  </a:lnTo>
                  <a:lnTo>
                    <a:pt x="202" y="390"/>
                  </a:lnTo>
                  <a:lnTo>
                    <a:pt x="197" y="384"/>
                  </a:lnTo>
                  <a:lnTo>
                    <a:pt x="195" y="382"/>
                  </a:lnTo>
                  <a:lnTo>
                    <a:pt x="194" y="377"/>
                  </a:lnTo>
                  <a:lnTo>
                    <a:pt x="192" y="371"/>
                  </a:lnTo>
                  <a:lnTo>
                    <a:pt x="189" y="371"/>
                  </a:lnTo>
                  <a:lnTo>
                    <a:pt x="175" y="377"/>
                  </a:lnTo>
                  <a:lnTo>
                    <a:pt x="171" y="374"/>
                  </a:lnTo>
                  <a:lnTo>
                    <a:pt x="160" y="368"/>
                  </a:lnTo>
                  <a:lnTo>
                    <a:pt x="159" y="366"/>
                  </a:lnTo>
                  <a:lnTo>
                    <a:pt x="158" y="365"/>
                  </a:lnTo>
                  <a:lnTo>
                    <a:pt x="160" y="364"/>
                  </a:lnTo>
                  <a:lnTo>
                    <a:pt x="161" y="364"/>
                  </a:lnTo>
                  <a:lnTo>
                    <a:pt x="164" y="365"/>
                  </a:lnTo>
                  <a:lnTo>
                    <a:pt x="166" y="363"/>
                  </a:lnTo>
                  <a:lnTo>
                    <a:pt x="165" y="361"/>
                  </a:lnTo>
                  <a:lnTo>
                    <a:pt x="162" y="360"/>
                  </a:lnTo>
                  <a:lnTo>
                    <a:pt x="158" y="360"/>
                  </a:lnTo>
                  <a:lnTo>
                    <a:pt x="159" y="362"/>
                  </a:lnTo>
                  <a:lnTo>
                    <a:pt x="156" y="364"/>
                  </a:lnTo>
                  <a:lnTo>
                    <a:pt x="154" y="366"/>
                  </a:lnTo>
                  <a:lnTo>
                    <a:pt x="155" y="370"/>
                  </a:lnTo>
                  <a:lnTo>
                    <a:pt x="156" y="374"/>
                  </a:lnTo>
                  <a:lnTo>
                    <a:pt x="154" y="376"/>
                  </a:lnTo>
                  <a:lnTo>
                    <a:pt x="152" y="377"/>
                  </a:lnTo>
                  <a:lnTo>
                    <a:pt x="147" y="377"/>
                  </a:lnTo>
                  <a:lnTo>
                    <a:pt x="145" y="380"/>
                  </a:lnTo>
                  <a:lnTo>
                    <a:pt x="144" y="380"/>
                  </a:lnTo>
                  <a:lnTo>
                    <a:pt x="141" y="379"/>
                  </a:lnTo>
                  <a:lnTo>
                    <a:pt x="140" y="377"/>
                  </a:lnTo>
                  <a:lnTo>
                    <a:pt x="139" y="375"/>
                  </a:lnTo>
                  <a:lnTo>
                    <a:pt x="138" y="373"/>
                  </a:lnTo>
                  <a:lnTo>
                    <a:pt x="139" y="372"/>
                  </a:lnTo>
                  <a:lnTo>
                    <a:pt x="138" y="370"/>
                  </a:lnTo>
                  <a:lnTo>
                    <a:pt x="136" y="368"/>
                  </a:lnTo>
                  <a:lnTo>
                    <a:pt x="135" y="367"/>
                  </a:lnTo>
                  <a:lnTo>
                    <a:pt x="133" y="367"/>
                  </a:lnTo>
                  <a:lnTo>
                    <a:pt x="132" y="366"/>
                  </a:lnTo>
                  <a:lnTo>
                    <a:pt x="131" y="363"/>
                  </a:lnTo>
                  <a:lnTo>
                    <a:pt x="128" y="362"/>
                  </a:lnTo>
                  <a:lnTo>
                    <a:pt x="127" y="361"/>
                  </a:lnTo>
                  <a:lnTo>
                    <a:pt x="127" y="355"/>
                  </a:lnTo>
                  <a:lnTo>
                    <a:pt x="127" y="349"/>
                  </a:lnTo>
                  <a:lnTo>
                    <a:pt x="127" y="343"/>
                  </a:lnTo>
                  <a:lnTo>
                    <a:pt x="121" y="342"/>
                  </a:lnTo>
                  <a:lnTo>
                    <a:pt x="116" y="342"/>
                  </a:lnTo>
                  <a:lnTo>
                    <a:pt x="116" y="336"/>
                  </a:lnTo>
                  <a:lnTo>
                    <a:pt x="116" y="327"/>
                  </a:lnTo>
                  <a:lnTo>
                    <a:pt x="118" y="319"/>
                  </a:lnTo>
                  <a:lnTo>
                    <a:pt x="121" y="312"/>
                  </a:lnTo>
                  <a:lnTo>
                    <a:pt x="117" y="307"/>
                  </a:lnTo>
                  <a:lnTo>
                    <a:pt x="113" y="301"/>
                  </a:lnTo>
                  <a:lnTo>
                    <a:pt x="111" y="299"/>
                  </a:lnTo>
                  <a:lnTo>
                    <a:pt x="108" y="292"/>
                  </a:lnTo>
                  <a:lnTo>
                    <a:pt x="106" y="289"/>
                  </a:lnTo>
                  <a:lnTo>
                    <a:pt x="105" y="287"/>
                  </a:lnTo>
                  <a:lnTo>
                    <a:pt x="104" y="287"/>
                  </a:lnTo>
                  <a:lnTo>
                    <a:pt x="98" y="287"/>
                  </a:lnTo>
                  <a:lnTo>
                    <a:pt x="93" y="283"/>
                  </a:lnTo>
                  <a:lnTo>
                    <a:pt x="88" y="279"/>
                  </a:lnTo>
                  <a:lnTo>
                    <a:pt x="81" y="273"/>
                  </a:lnTo>
                  <a:lnTo>
                    <a:pt x="75" y="270"/>
                  </a:lnTo>
                  <a:lnTo>
                    <a:pt x="72" y="269"/>
                  </a:lnTo>
                  <a:lnTo>
                    <a:pt x="66" y="269"/>
                  </a:lnTo>
                  <a:lnTo>
                    <a:pt x="65" y="268"/>
                  </a:lnTo>
                  <a:lnTo>
                    <a:pt x="65" y="266"/>
                  </a:lnTo>
                  <a:lnTo>
                    <a:pt x="65" y="264"/>
                  </a:lnTo>
                  <a:lnTo>
                    <a:pt x="67" y="260"/>
                  </a:lnTo>
                  <a:lnTo>
                    <a:pt x="67" y="258"/>
                  </a:lnTo>
                  <a:lnTo>
                    <a:pt x="63" y="251"/>
                  </a:lnTo>
                  <a:lnTo>
                    <a:pt x="62" y="249"/>
                  </a:lnTo>
                  <a:lnTo>
                    <a:pt x="58" y="248"/>
                  </a:lnTo>
                  <a:lnTo>
                    <a:pt x="59" y="247"/>
                  </a:lnTo>
                  <a:lnTo>
                    <a:pt x="59" y="245"/>
                  </a:lnTo>
                  <a:lnTo>
                    <a:pt x="59" y="244"/>
                  </a:lnTo>
                  <a:lnTo>
                    <a:pt x="58" y="243"/>
                  </a:lnTo>
                  <a:lnTo>
                    <a:pt x="57" y="243"/>
                  </a:lnTo>
                  <a:lnTo>
                    <a:pt x="54" y="244"/>
                  </a:lnTo>
                  <a:lnTo>
                    <a:pt x="52" y="241"/>
                  </a:lnTo>
                  <a:lnTo>
                    <a:pt x="45" y="232"/>
                  </a:lnTo>
                  <a:lnTo>
                    <a:pt x="43" y="231"/>
                  </a:lnTo>
                  <a:lnTo>
                    <a:pt x="43" y="230"/>
                  </a:lnTo>
                  <a:lnTo>
                    <a:pt x="45" y="228"/>
                  </a:lnTo>
                  <a:lnTo>
                    <a:pt x="47" y="223"/>
                  </a:lnTo>
                  <a:lnTo>
                    <a:pt x="48" y="221"/>
                  </a:lnTo>
                  <a:lnTo>
                    <a:pt x="47" y="218"/>
                  </a:lnTo>
                  <a:lnTo>
                    <a:pt x="45" y="213"/>
                  </a:lnTo>
                  <a:lnTo>
                    <a:pt x="45" y="211"/>
                  </a:lnTo>
                  <a:lnTo>
                    <a:pt x="47" y="208"/>
                  </a:lnTo>
                  <a:lnTo>
                    <a:pt x="47" y="207"/>
                  </a:lnTo>
                  <a:lnTo>
                    <a:pt x="48" y="207"/>
                  </a:lnTo>
                  <a:lnTo>
                    <a:pt x="51" y="207"/>
                  </a:lnTo>
                  <a:lnTo>
                    <a:pt x="52" y="206"/>
                  </a:lnTo>
                  <a:lnTo>
                    <a:pt x="52" y="201"/>
                  </a:lnTo>
                  <a:lnTo>
                    <a:pt x="52" y="198"/>
                  </a:lnTo>
                  <a:lnTo>
                    <a:pt x="60" y="190"/>
                  </a:lnTo>
                  <a:lnTo>
                    <a:pt x="64" y="188"/>
                  </a:lnTo>
                  <a:lnTo>
                    <a:pt x="67" y="186"/>
                  </a:lnTo>
                  <a:lnTo>
                    <a:pt x="67" y="183"/>
                  </a:lnTo>
                  <a:lnTo>
                    <a:pt x="67" y="182"/>
                  </a:lnTo>
                  <a:lnTo>
                    <a:pt x="66" y="180"/>
                  </a:lnTo>
                  <a:lnTo>
                    <a:pt x="66" y="178"/>
                  </a:lnTo>
                  <a:lnTo>
                    <a:pt x="63" y="174"/>
                  </a:lnTo>
                  <a:lnTo>
                    <a:pt x="62" y="172"/>
                  </a:lnTo>
                  <a:lnTo>
                    <a:pt x="61" y="170"/>
                  </a:lnTo>
                  <a:lnTo>
                    <a:pt x="63" y="167"/>
                  </a:lnTo>
                  <a:lnTo>
                    <a:pt x="64" y="165"/>
                  </a:lnTo>
                  <a:lnTo>
                    <a:pt x="68" y="163"/>
                  </a:lnTo>
                  <a:lnTo>
                    <a:pt x="71" y="161"/>
                  </a:lnTo>
                  <a:lnTo>
                    <a:pt x="71" y="160"/>
                  </a:lnTo>
                  <a:lnTo>
                    <a:pt x="68" y="158"/>
                  </a:lnTo>
                  <a:lnTo>
                    <a:pt x="61" y="158"/>
                  </a:lnTo>
                  <a:lnTo>
                    <a:pt x="55" y="158"/>
                  </a:lnTo>
                  <a:lnTo>
                    <a:pt x="54" y="158"/>
                  </a:lnTo>
                  <a:lnTo>
                    <a:pt x="51" y="155"/>
                  </a:lnTo>
                  <a:lnTo>
                    <a:pt x="48" y="152"/>
                  </a:lnTo>
                  <a:lnTo>
                    <a:pt x="46" y="151"/>
                  </a:lnTo>
                  <a:lnTo>
                    <a:pt x="43" y="152"/>
                  </a:lnTo>
                  <a:lnTo>
                    <a:pt x="42" y="151"/>
                  </a:lnTo>
                  <a:lnTo>
                    <a:pt x="42" y="149"/>
                  </a:lnTo>
                  <a:lnTo>
                    <a:pt x="38" y="138"/>
                  </a:lnTo>
                  <a:lnTo>
                    <a:pt x="37" y="136"/>
                  </a:lnTo>
                  <a:lnTo>
                    <a:pt x="36" y="136"/>
                  </a:lnTo>
                  <a:lnTo>
                    <a:pt x="34" y="136"/>
                  </a:lnTo>
                  <a:lnTo>
                    <a:pt x="33" y="134"/>
                  </a:lnTo>
                  <a:lnTo>
                    <a:pt x="32" y="133"/>
                  </a:lnTo>
                  <a:lnTo>
                    <a:pt x="32" y="131"/>
                  </a:lnTo>
                  <a:lnTo>
                    <a:pt x="31" y="128"/>
                  </a:lnTo>
                  <a:lnTo>
                    <a:pt x="32" y="126"/>
                  </a:lnTo>
                  <a:lnTo>
                    <a:pt x="31" y="124"/>
                  </a:lnTo>
                  <a:lnTo>
                    <a:pt x="30" y="123"/>
                  </a:lnTo>
                  <a:lnTo>
                    <a:pt x="28" y="122"/>
                  </a:lnTo>
                  <a:lnTo>
                    <a:pt x="27" y="121"/>
                  </a:lnTo>
                  <a:lnTo>
                    <a:pt x="24" y="109"/>
                  </a:lnTo>
                  <a:lnTo>
                    <a:pt x="23" y="107"/>
                  </a:lnTo>
                  <a:lnTo>
                    <a:pt x="23" y="106"/>
                  </a:lnTo>
                  <a:lnTo>
                    <a:pt x="23" y="106"/>
                  </a:lnTo>
                  <a:lnTo>
                    <a:pt x="23" y="103"/>
                  </a:lnTo>
                  <a:lnTo>
                    <a:pt x="24" y="102"/>
                  </a:lnTo>
                  <a:lnTo>
                    <a:pt x="24" y="101"/>
                  </a:lnTo>
                  <a:lnTo>
                    <a:pt x="21" y="98"/>
                  </a:lnTo>
                  <a:lnTo>
                    <a:pt x="18" y="95"/>
                  </a:lnTo>
                  <a:lnTo>
                    <a:pt x="17" y="95"/>
                  </a:lnTo>
                  <a:lnTo>
                    <a:pt x="17" y="92"/>
                  </a:lnTo>
                  <a:lnTo>
                    <a:pt x="17" y="90"/>
                  </a:lnTo>
                  <a:lnTo>
                    <a:pt x="17" y="88"/>
                  </a:lnTo>
                  <a:lnTo>
                    <a:pt x="16" y="87"/>
                  </a:lnTo>
                  <a:lnTo>
                    <a:pt x="16" y="86"/>
                  </a:lnTo>
                  <a:lnTo>
                    <a:pt x="18" y="84"/>
                  </a:lnTo>
                  <a:lnTo>
                    <a:pt x="17" y="82"/>
                  </a:lnTo>
                  <a:lnTo>
                    <a:pt x="12" y="79"/>
                  </a:lnTo>
                  <a:lnTo>
                    <a:pt x="9" y="78"/>
                  </a:lnTo>
                  <a:lnTo>
                    <a:pt x="6" y="77"/>
                  </a:lnTo>
                  <a:lnTo>
                    <a:pt x="6" y="76"/>
                  </a:lnTo>
                  <a:lnTo>
                    <a:pt x="6" y="74"/>
                  </a:lnTo>
                  <a:lnTo>
                    <a:pt x="7" y="71"/>
                  </a:lnTo>
                  <a:lnTo>
                    <a:pt x="9" y="68"/>
                  </a:lnTo>
                  <a:lnTo>
                    <a:pt x="10" y="67"/>
                  </a:lnTo>
                  <a:lnTo>
                    <a:pt x="10" y="64"/>
                  </a:lnTo>
                  <a:lnTo>
                    <a:pt x="11" y="62"/>
                  </a:lnTo>
                  <a:lnTo>
                    <a:pt x="13" y="59"/>
                  </a:lnTo>
                  <a:lnTo>
                    <a:pt x="13" y="59"/>
                  </a:lnTo>
                  <a:lnTo>
                    <a:pt x="12" y="58"/>
                  </a:lnTo>
                  <a:lnTo>
                    <a:pt x="10" y="57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8" y="55"/>
                  </a:lnTo>
                  <a:lnTo>
                    <a:pt x="8" y="50"/>
                  </a:lnTo>
                  <a:lnTo>
                    <a:pt x="7" y="46"/>
                  </a:lnTo>
                  <a:lnTo>
                    <a:pt x="7" y="44"/>
                  </a:lnTo>
                  <a:lnTo>
                    <a:pt x="7" y="39"/>
                  </a:lnTo>
                  <a:lnTo>
                    <a:pt x="6" y="37"/>
                  </a:lnTo>
                  <a:lnTo>
                    <a:pt x="4" y="34"/>
                  </a:lnTo>
                  <a:lnTo>
                    <a:pt x="3" y="32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2" y="24"/>
                  </a:lnTo>
                  <a:lnTo>
                    <a:pt x="1" y="23"/>
                  </a:lnTo>
                  <a:lnTo>
                    <a:pt x="1" y="22"/>
                  </a:lnTo>
                  <a:lnTo>
                    <a:pt x="1" y="19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6"/>
                  </a:lnTo>
                  <a:lnTo>
                    <a:pt x="2" y="15"/>
                  </a:lnTo>
                  <a:lnTo>
                    <a:pt x="6" y="15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4" y="4"/>
                  </a:lnTo>
                  <a:lnTo>
                    <a:pt x="15" y="2"/>
                  </a:lnTo>
                  <a:lnTo>
                    <a:pt x="17" y="0"/>
                  </a:lnTo>
                  <a:lnTo>
                    <a:pt x="22" y="4"/>
                  </a:lnTo>
                  <a:lnTo>
                    <a:pt x="24" y="5"/>
                  </a:lnTo>
                  <a:lnTo>
                    <a:pt x="25" y="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6" name="Freeform 459">
              <a:extLst>
                <a:ext uri="{FF2B5EF4-FFF2-40B4-BE49-F238E27FC236}">
                  <a16:creationId xmlns:a16="http://schemas.microsoft.com/office/drawing/2014/main" id="{442228F7-1809-02CA-D24D-65E08FCEFD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08382" y="8792308"/>
              <a:ext cx="38468" cy="16484"/>
            </a:xfrm>
            <a:custGeom>
              <a:avLst/>
              <a:gdLst>
                <a:gd name="T0" fmla="*/ 29 w 33"/>
                <a:gd name="T1" fmla="*/ 3 h 15"/>
                <a:gd name="T2" fmla="*/ 26 w 33"/>
                <a:gd name="T3" fmla="*/ 7 h 15"/>
                <a:gd name="T4" fmla="*/ 21 w 33"/>
                <a:gd name="T5" fmla="*/ 10 h 15"/>
                <a:gd name="T6" fmla="*/ 19 w 33"/>
                <a:gd name="T7" fmla="*/ 10 h 15"/>
                <a:gd name="T8" fmla="*/ 18 w 33"/>
                <a:gd name="T9" fmla="*/ 10 h 15"/>
                <a:gd name="T10" fmla="*/ 15 w 33"/>
                <a:gd name="T11" fmla="*/ 11 h 15"/>
                <a:gd name="T12" fmla="*/ 12 w 33"/>
                <a:gd name="T13" fmla="*/ 11 h 15"/>
                <a:gd name="T14" fmla="*/ 8 w 33"/>
                <a:gd name="T15" fmla="*/ 13 h 15"/>
                <a:gd name="T16" fmla="*/ 4 w 33"/>
                <a:gd name="T17" fmla="*/ 14 h 15"/>
                <a:gd name="T18" fmla="*/ 2 w 33"/>
                <a:gd name="T19" fmla="*/ 14 h 15"/>
                <a:gd name="T20" fmla="*/ 1 w 33"/>
                <a:gd name="T21" fmla="*/ 14 h 15"/>
                <a:gd name="T22" fmla="*/ 0 w 33"/>
                <a:gd name="T23" fmla="*/ 13 h 15"/>
                <a:gd name="T24" fmla="*/ 0 w 33"/>
                <a:gd name="T25" fmla="*/ 12 h 15"/>
                <a:gd name="T26" fmla="*/ 2 w 33"/>
                <a:gd name="T27" fmla="*/ 12 h 15"/>
                <a:gd name="T28" fmla="*/ 8 w 33"/>
                <a:gd name="T29" fmla="*/ 10 h 15"/>
                <a:gd name="T30" fmla="*/ 15 w 33"/>
                <a:gd name="T31" fmla="*/ 7 h 15"/>
                <a:gd name="T32" fmla="*/ 16 w 33"/>
                <a:gd name="T33" fmla="*/ 5 h 15"/>
                <a:gd name="T34" fmla="*/ 15 w 33"/>
                <a:gd name="T35" fmla="*/ 2 h 15"/>
                <a:gd name="T36" fmla="*/ 15 w 33"/>
                <a:gd name="T37" fmla="*/ 2 h 15"/>
                <a:gd name="T38" fmla="*/ 20 w 33"/>
                <a:gd name="T39" fmla="*/ 3 h 15"/>
                <a:gd name="T40" fmla="*/ 25 w 33"/>
                <a:gd name="T41" fmla="*/ 1 h 15"/>
                <a:gd name="T42" fmla="*/ 30 w 33"/>
                <a:gd name="T43" fmla="*/ 0 h 15"/>
                <a:gd name="T44" fmla="*/ 32 w 33"/>
                <a:gd name="T45" fmla="*/ 2 h 15"/>
                <a:gd name="T46" fmla="*/ 29 w 33"/>
                <a:gd name="T4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3" h="15">
                  <a:moveTo>
                    <a:pt x="29" y="3"/>
                  </a:moveTo>
                  <a:lnTo>
                    <a:pt x="26" y="7"/>
                  </a:lnTo>
                  <a:lnTo>
                    <a:pt x="21" y="10"/>
                  </a:lnTo>
                  <a:lnTo>
                    <a:pt x="19" y="10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2" y="11"/>
                  </a:lnTo>
                  <a:lnTo>
                    <a:pt x="8" y="13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8" y="10"/>
                  </a:lnTo>
                  <a:lnTo>
                    <a:pt x="15" y="7"/>
                  </a:lnTo>
                  <a:lnTo>
                    <a:pt x="16" y="5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20" y="3"/>
                  </a:lnTo>
                  <a:lnTo>
                    <a:pt x="25" y="1"/>
                  </a:lnTo>
                  <a:lnTo>
                    <a:pt x="30" y="0"/>
                  </a:lnTo>
                  <a:lnTo>
                    <a:pt x="32" y="2"/>
                  </a:lnTo>
                  <a:lnTo>
                    <a:pt x="29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7" name="Freeform 461">
              <a:extLst>
                <a:ext uri="{FF2B5EF4-FFF2-40B4-BE49-F238E27FC236}">
                  <a16:creationId xmlns:a16="http://schemas.microsoft.com/office/drawing/2014/main" id="{CDB6F00D-8BF4-905D-A77F-7CABBC3FD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0590" y="8501061"/>
              <a:ext cx="175846" cy="192333"/>
            </a:xfrm>
            <a:custGeom>
              <a:avLst/>
              <a:gdLst>
                <a:gd name="T0" fmla="*/ 129 w 139"/>
                <a:gd name="T1" fmla="*/ 52 h 156"/>
                <a:gd name="T2" fmla="*/ 122 w 139"/>
                <a:gd name="T3" fmla="*/ 54 h 156"/>
                <a:gd name="T4" fmla="*/ 101 w 139"/>
                <a:gd name="T5" fmla="*/ 60 h 156"/>
                <a:gd name="T6" fmla="*/ 81 w 139"/>
                <a:gd name="T7" fmla="*/ 66 h 156"/>
                <a:gd name="T8" fmla="*/ 64 w 139"/>
                <a:gd name="T9" fmla="*/ 70 h 156"/>
                <a:gd name="T10" fmla="*/ 76 w 139"/>
                <a:gd name="T11" fmla="*/ 83 h 156"/>
                <a:gd name="T12" fmla="*/ 86 w 139"/>
                <a:gd name="T13" fmla="*/ 95 h 156"/>
                <a:gd name="T14" fmla="*/ 97 w 139"/>
                <a:gd name="T15" fmla="*/ 107 h 156"/>
                <a:gd name="T16" fmla="*/ 87 w 139"/>
                <a:gd name="T17" fmla="*/ 113 h 156"/>
                <a:gd name="T18" fmla="*/ 86 w 139"/>
                <a:gd name="T19" fmla="*/ 114 h 156"/>
                <a:gd name="T20" fmla="*/ 81 w 139"/>
                <a:gd name="T21" fmla="*/ 126 h 156"/>
                <a:gd name="T22" fmla="*/ 72 w 139"/>
                <a:gd name="T23" fmla="*/ 127 h 156"/>
                <a:gd name="T24" fmla="*/ 58 w 139"/>
                <a:gd name="T25" fmla="*/ 131 h 156"/>
                <a:gd name="T26" fmla="*/ 53 w 139"/>
                <a:gd name="T27" fmla="*/ 138 h 156"/>
                <a:gd name="T28" fmla="*/ 43 w 139"/>
                <a:gd name="T29" fmla="*/ 149 h 156"/>
                <a:gd name="T30" fmla="*/ 34 w 139"/>
                <a:gd name="T31" fmla="*/ 155 h 156"/>
                <a:gd name="T32" fmla="*/ 21 w 139"/>
                <a:gd name="T33" fmla="*/ 153 h 156"/>
                <a:gd name="T34" fmla="*/ 7 w 139"/>
                <a:gd name="T35" fmla="*/ 151 h 156"/>
                <a:gd name="T36" fmla="*/ 1 w 139"/>
                <a:gd name="T37" fmla="*/ 144 h 156"/>
                <a:gd name="T38" fmla="*/ 3 w 139"/>
                <a:gd name="T39" fmla="*/ 133 h 156"/>
                <a:gd name="T40" fmla="*/ 5 w 139"/>
                <a:gd name="T41" fmla="*/ 127 h 156"/>
                <a:gd name="T42" fmla="*/ 6 w 139"/>
                <a:gd name="T43" fmla="*/ 119 h 156"/>
                <a:gd name="T44" fmla="*/ 6 w 139"/>
                <a:gd name="T45" fmla="*/ 110 h 156"/>
                <a:gd name="T46" fmla="*/ 9 w 139"/>
                <a:gd name="T47" fmla="*/ 101 h 156"/>
                <a:gd name="T48" fmla="*/ 12 w 139"/>
                <a:gd name="T49" fmla="*/ 94 h 156"/>
                <a:gd name="T50" fmla="*/ 16 w 139"/>
                <a:gd name="T51" fmla="*/ 84 h 156"/>
                <a:gd name="T52" fmla="*/ 15 w 139"/>
                <a:gd name="T53" fmla="*/ 80 h 156"/>
                <a:gd name="T54" fmla="*/ 16 w 139"/>
                <a:gd name="T55" fmla="*/ 77 h 156"/>
                <a:gd name="T56" fmla="*/ 17 w 139"/>
                <a:gd name="T57" fmla="*/ 68 h 156"/>
                <a:gd name="T58" fmla="*/ 20 w 139"/>
                <a:gd name="T59" fmla="*/ 61 h 156"/>
                <a:gd name="T60" fmla="*/ 19 w 139"/>
                <a:gd name="T61" fmla="*/ 48 h 156"/>
                <a:gd name="T62" fmla="*/ 20 w 139"/>
                <a:gd name="T63" fmla="*/ 37 h 156"/>
                <a:gd name="T64" fmla="*/ 21 w 139"/>
                <a:gd name="T65" fmla="*/ 28 h 156"/>
                <a:gd name="T66" fmla="*/ 22 w 139"/>
                <a:gd name="T67" fmla="*/ 26 h 156"/>
                <a:gd name="T68" fmla="*/ 27 w 139"/>
                <a:gd name="T69" fmla="*/ 24 h 156"/>
                <a:gd name="T70" fmla="*/ 33 w 139"/>
                <a:gd name="T71" fmla="*/ 27 h 156"/>
                <a:gd name="T72" fmla="*/ 40 w 139"/>
                <a:gd name="T73" fmla="*/ 33 h 156"/>
                <a:gd name="T74" fmla="*/ 45 w 139"/>
                <a:gd name="T75" fmla="*/ 37 h 156"/>
                <a:gd name="T76" fmla="*/ 60 w 139"/>
                <a:gd name="T77" fmla="*/ 40 h 156"/>
                <a:gd name="T78" fmla="*/ 76 w 139"/>
                <a:gd name="T79" fmla="*/ 29 h 156"/>
                <a:gd name="T80" fmla="*/ 90 w 139"/>
                <a:gd name="T81" fmla="*/ 20 h 156"/>
                <a:gd name="T82" fmla="*/ 105 w 139"/>
                <a:gd name="T83" fmla="*/ 11 h 156"/>
                <a:gd name="T84" fmla="*/ 122 w 139"/>
                <a:gd name="T85" fmla="*/ 0 h 156"/>
                <a:gd name="T86" fmla="*/ 127 w 139"/>
                <a:gd name="T87" fmla="*/ 17 h 156"/>
                <a:gd name="T88" fmla="*/ 131 w 139"/>
                <a:gd name="T89" fmla="*/ 33 h 156"/>
                <a:gd name="T90" fmla="*/ 131 w 139"/>
                <a:gd name="T91" fmla="*/ 41 h 156"/>
                <a:gd name="T92" fmla="*/ 137 w 139"/>
                <a:gd name="T93" fmla="*/ 39 h 156"/>
                <a:gd name="T94" fmla="*/ 134 w 139"/>
                <a:gd name="T95" fmla="*/ 4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9" h="156">
                  <a:moveTo>
                    <a:pt x="134" y="47"/>
                  </a:moveTo>
                  <a:lnTo>
                    <a:pt x="129" y="52"/>
                  </a:lnTo>
                  <a:lnTo>
                    <a:pt x="128" y="52"/>
                  </a:lnTo>
                  <a:lnTo>
                    <a:pt x="122" y="54"/>
                  </a:lnTo>
                  <a:lnTo>
                    <a:pt x="110" y="58"/>
                  </a:lnTo>
                  <a:lnTo>
                    <a:pt x="101" y="60"/>
                  </a:lnTo>
                  <a:lnTo>
                    <a:pt x="90" y="63"/>
                  </a:lnTo>
                  <a:lnTo>
                    <a:pt x="81" y="66"/>
                  </a:lnTo>
                  <a:lnTo>
                    <a:pt x="73" y="68"/>
                  </a:lnTo>
                  <a:lnTo>
                    <a:pt x="64" y="70"/>
                  </a:lnTo>
                  <a:lnTo>
                    <a:pt x="69" y="76"/>
                  </a:lnTo>
                  <a:lnTo>
                    <a:pt x="76" y="83"/>
                  </a:lnTo>
                  <a:lnTo>
                    <a:pt x="81" y="89"/>
                  </a:lnTo>
                  <a:lnTo>
                    <a:pt x="86" y="95"/>
                  </a:lnTo>
                  <a:lnTo>
                    <a:pt x="91" y="101"/>
                  </a:lnTo>
                  <a:lnTo>
                    <a:pt x="97" y="107"/>
                  </a:lnTo>
                  <a:lnTo>
                    <a:pt x="93" y="110"/>
                  </a:lnTo>
                  <a:lnTo>
                    <a:pt x="87" y="113"/>
                  </a:lnTo>
                  <a:lnTo>
                    <a:pt x="86" y="113"/>
                  </a:lnTo>
                  <a:lnTo>
                    <a:pt x="86" y="114"/>
                  </a:lnTo>
                  <a:lnTo>
                    <a:pt x="84" y="121"/>
                  </a:lnTo>
                  <a:lnTo>
                    <a:pt x="81" y="126"/>
                  </a:lnTo>
                  <a:lnTo>
                    <a:pt x="81" y="126"/>
                  </a:lnTo>
                  <a:lnTo>
                    <a:pt x="72" y="127"/>
                  </a:lnTo>
                  <a:lnTo>
                    <a:pt x="63" y="129"/>
                  </a:lnTo>
                  <a:lnTo>
                    <a:pt x="58" y="131"/>
                  </a:lnTo>
                  <a:lnTo>
                    <a:pt x="56" y="132"/>
                  </a:lnTo>
                  <a:lnTo>
                    <a:pt x="53" y="138"/>
                  </a:lnTo>
                  <a:lnTo>
                    <a:pt x="49" y="144"/>
                  </a:lnTo>
                  <a:lnTo>
                    <a:pt x="43" y="149"/>
                  </a:lnTo>
                  <a:lnTo>
                    <a:pt x="36" y="155"/>
                  </a:lnTo>
                  <a:lnTo>
                    <a:pt x="34" y="155"/>
                  </a:lnTo>
                  <a:lnTo>
                    <a:pt x="29" y="154"/>
                  </a:lnTo>
                  <a:lnTo>
                    <a:pt x="21" y="153"/>
                  </a:lnTo>
                  <a:lnTo>
                    <a:pt x="13" y="151"/>
                  </a:lnTo>
                  <a:lnTo>
                    <a:pt x="7" y="151"/>
                  </a:lnTo>
                  <a:lnTo>
                    <a:pt x="0" y="149"/>
                  </a:lnTo>
                  <a:lnTo>
                    <a:pt x="1" y="144"/>
                  </a:lnTo>
                  <a:lnTo>
                    <a:pt x="1" y="142"/>
                  </a:lnTo>
                  <a:lnTo>
                    <a:pt x="3" y="133"/>
                  </a:lnTo>
                  <a:lnTo>
                    <a:pt x="4" y="129"/>
                  </a:lnTo>
                  <a:lnTo>
                    <a:pt x="5" y="127"/>
                  </a:lnTo>
                  <a:lnTo>
                    <a:pt x="6" y="121"/>
                  </a:lnTo>
                  <a:lnTo>
                    <a:pt x="6" y="119"/>
                  </a:lnTo>
                  <a:lnTo>
                    <a:pt x="7" y="111"/>
                  </a:lnTo>
                  <a:lnTo>
                    <a:pt x="6" y="110"/>
                  </a:lnTo>
                  <a:lnTo>
                    <a:pt x="8" y="107"/>
                  </a:lnTo>
                  <a:lnTo>
                    <a:pt x="9" y="101"/>
                  </a:lnTo>
                  <a:lnTo>
                    <a:pt x="11" y="96"/>
                  </a:lnTo>
                  <a:lnTo>
                    <a:pt x="12" y="94"/>
                  </a:lnTo>
                  <a:lnTo>
                    <a:pt x="14" y="90"/>
                  </a:lnTo>
                  <a:lnTo>
                    <a:pt x="16" y="84"/>
                  </a:lnTo>
                  <a:lnTo>
                    <a:pt x="15" y="81"/>
                  </a:lnTo>
                  <a:lnTo>
                    <a:pt x="15" y="80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1"/>
                  </a:lnTo>
                  <a:lnTo>
                    <a:pt x="17" y="68"/>
                  </a:lnTo>
                  <a:lnTo>
                    <a:pt x="18" y="64"/>
                  </a:lnTo>
                  <a:lnTo>
                    <a:pt x="20" y="61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1" y="43"/>
                  </a:lnTo>
                  <a:lnTo>
                    <a:pt x="20" y="37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7"/>
                  </a:lnTo>
                  <a:lnTo>
                    <a:pt x="22" y="26"/>
                  </a:lnTo>
                  <a:lnTo>
                    <a:pt x="25" y="25"/>
                  </a:lnTo>
                  <a:lnTo>
                    <a:pt x="27" y="24"/>
                  </a:lnTo>
                  <a:lnTo>
                    <a:pt x="31" y="25"/>
                  </a:lnTo>
                  <a:lnTo>
                    <a:pt x="33" y="27"/>
                  </a:lnTo>
                  <a:lnTo>
                    <a:pt x="36" y="32"/>
                  </a:lnTo>
                  <a:lnTo>
                    <a:pt x="40" y="33"/>
                  </a:lnTo>
                  <a:lnTo>
                    <a:pt x="43" y="34"/>
                  </a:lnTo>
                  <a:lnTo>
                    <a:pt x="45" y="37"/>
                  </a:lnTo>
                  <a:lnTo>
                    <a:pt x="49" y="38"/>
                  </a:lnTo>
                  <a:lnTo>
                    <a:pt x="60" y="40"/>
                  </a:lnTo>
                  <a:lnTo>
                    <a:pt x="69" y="34"/>
                  </a:lnTo>
                  <a:lnTo>
                    <a:pt x="76" y="29"/>
                  </a:lnTo>
                  <a:lnTo>
                    <a:pt x="84" y="24"/>
                  </a:lnTo>
                  <a:lnTo>
                    <a:pt x="90" y="20"/>
                  </a:lnTo>
                  <a:lnTo>
                    <a:pt x="99" y="14"/>
                  </a:lnTo>
                  <a:lnTo>
                    <a:pt x="105" y="11"/>
                  </a:lnTo>
                  <a:lnTo>
                    <a:pt x="114" y="5"/>
                  </a:lnTo>
                  <a:lnTo>
                    <a:pt x="122" y="0"/>
                  </a:lnTo>
                  <a:lnTo>
                    <a:pt x="124" y="9"/>
                  </a:lnTo>
                  <a:lnTo>
                    <a:pt x="127" y="17"/>
                  </a:lnTo>
                  <a:lnTo>
                    <a:pt x="129" y="25"/>
                  </a:lnTo>
                  <a:lnTo>
                    <a:pt x="131" y="33"/>
                  </a:lnTo>
                  <a:lnTo>
                    <a:pt x="129" y="34"/>
                  </a:lnTo>
                  <a:lnTo>
                    <a:pt x="131" y="41"/>
                  </a:lnTo>
                  <a:lnTo>
                    <a:pt x="134" y="39"/>
                  </a:lnTo>
                  <a:lnTo>
                    <a:pt x="137" y="39"/>
                  </a:lnTo>
                  <a:lnTo>
                    <a:pt x="138" y="42"/>
                  </a:lnTo>
                  <a:lnTo>
                    <a:pt x="134" y="4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8" name="Freeform 463">
              <a:extLst>
                <a:ext uri="{FF2B5EF4-FFF2-40B4-BE49-F238E27FC236}">
                  <a16:creationId xmlns:a16="http://schemas.microsoft.com/office/drawing/2014/main" id="{A83BFF13-CD10-01ED-738C-EAE4719E0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3007" y="7874609"/>
              <a:ext cx="879231" cy="1038593"/>
            </a:xfrm>
            <a:custGeom>
              <a:avLst/>
              <a:gdLst>
                <a:gd name="T0" fmla="*/ 16 w 706"/>
                <a:gd name="T1" fmla="*/ 825 h 832"/>
                <a:gd name="T2" fmla="*/ 590 w 706"/>
                <a:gd name="T3" fmla="*/ 747 h 832"/>
                <a:gd name="T4" fmla="*/ 126 w 706"/>
                <a:gd name="T5" fmla="*/ 763 h 832"/>
                <a:gd name="T6" fmla="*/ 148 w 706"/>
                <a:gd name="T7" fmla="*/ 745 h 832"/>
                <a:gd name="T8" fmla="*/ 184 w 706"/>
                <a:gd name="T9" fmla="*/ 691 h 832"/>
                <a:gd name="T10" fmla="*/ 186 w 706"/>
                <a:gd name="T11" fmla="*/ 688 h 832"/>
                <a:gd name="T12" fmla="*/ 234 w 706"/>
                <a:gd name="T13" fmla="*/ 597 h 832"/>
                <a:gd name="T14" fmla="*/ 214 w 706"/>
                <a:gd name="T15" fmla="*/ 535 h 832"/>
                <a:gd name="T16" fmla="*/ 163 w 706"/>
                <a:gd name="T17" fmla="*/ 524 h 832"/>
                <a:gd name="T18" fmla="*/ 515 w 706"/>
                <a:gd name="T19" fmla="*/ 513 h 832"/>
                <a:gd name="T20" fmla="*/ 184 w 706"/>
                <a:gd name="T21" fmla="*/ 502 h 832"/>
                <a:gd name="T22" fmla="*/ 254 w 706"/>
                <a:gd name="T23" fmla="*/ 491 h 832"/>
                <a:gd name="T24" fmla="*/ 254 w 706"/>
                <a:gd name="T25" fmla="*/ 535 h 832"/>
                <a:gd name="T26" fmla="*/ 225 w 706"/>
                <a:gd name="T27" fmla="*/ 586 h 832"/>
                <a:gd name="T28" fmla="*/ 222 w 706"/>
                <a:gd name="T29" fmla="*/ 580 h 832"/>
                <a:gd name="T30" fmla="*/ 211 w 706"/>
                <a:gd name="T31" fmla="*/ 548 h 832"/>
                <a:gd name="T32" fmla="*/ 208 w 706"/>
                <a:gd name="T33" fmla="*/ 521 h 832"/>
                <a:gd name="T34" fmla="*/ 191 w 706"/>
                <a:gd name="T35" fmla="*/ 518 h 832"/>
                <a:gd name="T36" fmla="*/ 195 w 706"/>
                <a:gd name="T37" fmla="*/ 499 h 832"/>
                <a:gd name="T38" fmla="*/ 273 w 706"/>
                <a:gd name="T39" fmla="*/ 479 h 832"/>
                <a:gd name="T40" fmla="*/ 284 w 706"/>
                <a:gd name="T41" fmla="*/ 473 h 832"/>
                <a:gd name="T42" fmla="*/ 338 w 706"/>
                <a:gd name="T43" fmla="*/ 495 h 832"/>
                <a:gd name="T44" fmla="*/ 287 w 706"/>
                <a:gd name="T45" fmla="*/ 524 h 832"/>
                <a:gd name="T46" fmla="*/ 266 w 706"/>
                <a:gd name="T47" fmla="*/ 502 h 832"/>
                <a:gd name="T48" fmla="*/ 312 w 706"/>
                <a:gd name="T49" fmla="*/ 478 h 832"/>
                <a:gd name="T50" fmla="*/ 334 w 706"/>
                <a:gd name="T51" fmla="*/ 457 h 832"/>
                <a:gd name="T52" fmla="*/ 179 w 706"/>
                <a:gd name="T53" fmla="*/ 464 h 832"/>
                <a:gd name="T54" fmla="*/ 502 w 706"/>
                <a:gd name="T55" fmla="*/ 449 h 832"/>
                <a:gd name="T56" fmla="*/ 466 w 706"/>
                <a:gd name="T57" fmla="*/ 314 h 832"/>
                <a:gd name="T58" fmla="*/ 572 w 706"/>
                <a:gd name="T59" fmla="*/ 219 h 832"/>
                <a:gd name="T60" fmla="*/ 572 w 706"/>
                <a:gd name="T61" fmla="*/ 283 h 832"/>
                <a:gd name="T62" fmla="*/ 551 w 706"/>
                <a:gd name="T63" fmla="*/ 361 h 832"/>
                <a:gd name="T64" fmla="*/ 533 w 706"/>
                <a:gd name="T65" fmla="*/ 424 h 832"/>
                <a:gd name="T66" fmla="*/ 523 w 706"/>
                <a:gd name="T67" fmla="*/ 418 h 832"/>
                <a:gd name="T68" fmla="*/ 503 w 706"/>
                <a:gd name="T69" fmla="*/ 427 h 832"/>
                <a:gd name="T70" fmla="*/ 479 w 706"/>
                <a:gd name="T71" fmla="*/ 434 h 832"/>
                <a:gd name="T72" fmla="*/ 431 w 706"/>
                <a:gd name="T73" fmla="*/ 447 h 832"/>
                <a:gd name="T74" fmla="*/ 410 w 706"/>
                <a:gd name="T75" fmla="*/ 451 h 832"/>
                <a:gd name="T76" fmla="*/ 365 w 706"/>
                <a:gd name="T77" fmla="*/ 477 h 832"/>
                <a:gd name="T78" fmla="*/ 337 w 706"/>
                <a:gd name="T79" fmla="*/ 450 h 832"/>
                <a:gd name="T80" fmla="*/ 272 w 706"/>
                <a:gd name="T81" fmla="*/ 468 h 832"/>
                <a:gd name="T82" fmla="*/ 233 w 706"/>
                <a:gd name="T83" fmla="*/ 462 h 832"/>
                <a:gd name="T84" fmla="*/ 302 w 706"/>
                <a:gd name="T85" fmla="*/ 417 h 832"/>
                <a:gd name="T86" fmla="*/ 369 w 706"/>
                <a:gd name="T87" fmla="*/ 417 h 832"/>
                <a:gd name="T88" fmla="*/ 419 w 706"/>
                <a:gd name="T89" fmla="*/ 345 h 832"/>
                <a:gd name="T90" fmla="*/ 435 w 706"/>
                <a:gd name="T91" fmla="*/ 369 h 832"/>
                <a:gd name="T92" fmla="*/ 504 w 706"/>
                <a:gd name="T93" fmla="*/ 300 h 832"/>
                <a:gd name="T94" fmla="*/ 512 w 706"/>
                <a:gd name="T95" fmla="*/ 242 h 832"/>
                <a:gd name="T96" fmla="*/ 530 w 706"/>
                <a:gd name="T97" fmla="*/ 199 h 832"/>
                <a:gd name="T98" fmla="*/ 557 w 706"/>
                <a:gd name="T99" fmla="*/ 200 h 832"/>
                <a:gd name="T100" fmla="*/ 502 w 706"/>
                <a:gd name="T101" fmla="*/ 151 h 832"/>
                <a:gd name="T102" fmla="*/ 551 w 706"/>
                <a:gd name="T103" fmla="*/ 7 h 832"/>
                <a:gd name="T104" fmla="*/ 691 w 706"/>
                <a:gd name="T105" fmla="*/ 55 h 832"/>
                <a:gd name="T106" fmla="*/ 695 w 706"/>
                <a:gd name="T107" fmla="*/ 104 h 832"/>
                <a:gd name="T108" fmla="*/ 625 w 706"/>
                <a:gd name="T109" fmla="*/ 148 h 832"/>
                <a:gd name="T110" fmla="*/ 531 w 706"/>
                <a:gd name="T111" fmla="*/ 136 h 832"/>
                <a:gd name="T112" fmla="*/ 536 w 706"/>
                <a:gd name="T113" fmla="*/ 168 h 832"/>
                <a:gd name="T114" fmla="*/ 515 w 706"/>
                <a:gd name="T115" fmla="*/ 130 h 832"/>
                <a:gd name="T116" fmla="*/ 559 w 706"/>
                <a:gd name="T117" fmla="*/ 104 h 832"/>
                <a:gd name="T118" fmla="*/ 572 w 706"/>
                <a:gd name="T119" fmla="*/ 6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06" h="832">
                  <a:moveTo>
                    <a:pt x="6" y="830"/>
                  </a:moveTo>
                  <a:lnTo>
                    <a:pt x="4" y="831"/>
                  </a:lnTo>
                  <a:lnTo>
                    <a:pt x="2" y="830"/>
                  </a:lnTo>
                  <a:lnTo>
                    <a:pt x="0" y="830"/>
                  </a:lnTo>
                  <a:lnTo>
                    <a:pt x="0" y="829"/>
                  </a:lnTo>
                  <a:lnTo>
                    <a:pt x="2" y="828"/>
                  </a:lnTo>
                  <a:lnTo>
                    <a:pt x="2" y="827"/>
                  </a:lnTo>
                  <a:lnTo>
                    <a:pt x="3" y="826"/>
                  </a:lnTo>
                  <a:lnTo>
                    <a:pt x="8" y="828"/>
                  </a:lnTo>
                  <a:lnTo>
                    <a:pt x="8" y="829"/>
                  </a:lnTo>
                  <a:lnTo>
                    <a:pt x="6" y="830"/>
                  </a:lnTo>
                  <a:close/>
                  <a:moveTo>
                    <a:pt x="19" y="822"/>
                  </a:moveTo>
                  <a:lnTo>
                    <a:pt x="17" y="828"/>
                  </a:lnTo>
                  <a:lnTo>
                    <a:pt x="16" y="828"/>
                  </a:lnTo>
                  <a:lnTo>
                    <a:pt x="14" y="828"/>
                  </a:lnTo>
                  <a:lnTo>
                    <a:pt x="13" y="825"/>
                  </a:lnTo>
                  <a:lnTo>
                    <a:pt x="14" y="824"/>
                  </a:lnTo>
                  <a:lnTo>
                    <a:pt x="16" y="825"/>
                  </a:lnTo>
                  <a:lnTo>
                    <a:pt x="17" y="824"/>
                  </a:lnTo>
                  <a:lnTo>
                    <a:pt x="20" y="820"/>
                  </a:lnTo>
                  <a:lnTo>
                    <a:pt x="20" y="820"/>
                  </a:lnTo>
                  <a:lnTo>
                    <a:pt x="19" y="822"/>
                  </a:lnTo>
                  <a:close/>
                  <a:moveTo>
                    <a:pt x="56" y="814"/>
                  </a:moveTo>
                  <a:lnTo>
                    <a:pt x="54" y="815"/>
                  </a:lnTo>
                  <a:lnTo>
                    <a:pt x="50" y="815"/>
                  </a:lnTo>
                  <a:lnTo>
                    <a:pt x="51" y="810"/>
                  </a:lnTo>
                  <a:lnTo>
                    <a:pt x="52" y="811"/>
                  </a:lnTo>
                  <a:lnTo>
                    <a:pt x="53" y="812"/>
                  </a:lnTo>
                  <a:lnTo>
                    <a:pt x="55" y="813"/>
                  </a:lnTo>
                  <a:lnTo>
                    <a:pt x="56" y="814"/>
                  </a:lnTo>
                  <a:close/>
                  <a:moveTo>
                    <a:pt x="589" y="748"/>
                  </a:moveTo>
                  <a:lnTo>
                    <a:pt x="589" y="748"/>
                  </a:lnTo>
                  <a:lnTo>
                    <a:pt x="587" y="745"/>
                  </a:lnTo>
                  <a:lnTo>
                    <a:pt x="588" y="745"/>
                  </a:lnTo>
                  <a:lnTo>
                    <a:pt x="589" y="745"/>
                  </a:lnTo>
                  <a:lnTo>
                    <a:pt x="590" y="747"/>
                  </a:lnTo>
                  <a:lnTo>
                    <a:pt x="589" y="748"/>
                  </a:lnTo>
                  <a:close/>
                  <a:moveTo>
                    <a:pt x="146" y="747"/>
                  </a:moveTo>
                  <a:lnTo>
                    <a:pt x="143" y="749"/>
                  </a:lnTo>
                  <a:lnTo>
                    <a:pt x="142" y="751"/>
                  </a:lnTo>
                  <a:lnTo>
                    <a:pt x="139" y="751"/>
                  </a:lnTo>
                  <a:lnTo>
                    <a:pt x="136" y="754"/>
                  </a:lnTo>
                  <a:lnTo>
                    <a:pt x="133" y="754"/>
                  </a:lnTo>
                  <a:lnTo>
                    <a:pt x="134" y="757"/>
                  </a:lnTo>
                  <a:lnTo>
                    <a:pt x="134" y="759"/>
                  </a:lnTo>
                  <a:lnTo>
                    <a:pt x="132" y="759"/>
                  </a:lnTo>
                  <a:lnTo>
                    <a:pt x="130" y="761"/>
                  </a:lnTo>
                  <a:lnTo>
                    <a:pt x="130" y="763"/>
                  </a:lnTo>
                  <a:lnTo>
                    <a:pt x="131" y="764"/>
                  </a:lnTo>
                  <a:lnTo>
                    <a:pt x="131" y="765"/>
                  </a:lnTo>
                  <a:lnTo>
                    <a:pt x="129" y="766"/>
                  </a:lnTo>
                  <a:lnTo>
                    <a:pt x="126" y="767"/>
                  </a:lnTo>
                  <a:lnTo>
                    <a:pt x="126" y="765"/>
                  </a:lnTo>
                  <a:lnTo>
                    <a:pt x="126" y="763"/>
                  </a:lnTo>
                  <a:lnTo>
                    <a:pt x="129" y="759"/>
                  </a:lnTo>
                  <a:lnTo>
                    <a:pt x="129" y="755"/>
                  </a:lnTo>
                  <a:lnTo>
                    <a:pt x="131" y="754"/>
                  </a:lnTo>
                  <a:lnTo>
                    <a:pt x="132" y="754"/>
                  </a:lnTo>
                  <a:lnTo>
                    <a:pt x="135" y="751"/>
                  </a:lnTo>
                  <a:lnTo>
                    <a:pt x="136" y="749"/>
                  </a:lnTo>
                  <a:lnTo>
                    <a:pt x="134" y="748"/>
                  </a:lnTo>
                  <a:lnTo>
                    <a:pt x="134" y="747"/>
                  </a:lnTo>
                  <a:lnTo>
                    <a:pt x="135" y="746"/>
                  </a:lnTo>
                  <a:lnTo>
                    <a:pt x="137" y="747"/>
                  </a:lnTo>
                  <a:lnTo>
                    <a:pt x="139" y="748"/>
                  </a:lnTo>
                  <a:lnTo>
                    <a:pt x="139" y="748"/>
                  </a:lnTo>
                  <a:lnTo>
                    <a:pt x="140" y="747"/>
                  </a:lnTo>
                  <a:lnTo>
                    <a:pt x="142" y="745"/>
                  </a:lnTo>
                  <a:lnTo>
                    <a:pt x="145" y="742"/>
                  </a:lnTo>
                  <a:lnTo>
                    <a:pt x="146" y="739"/>
                  </a:lnTo>
                  <a:lnTo>
                    <a:pt x="148" y="742"/>
                  </a:lnTo>
                  <a:lnTo>
                    <a:pt x="148" y="745"/>
                  </a:lnTo>
                  <a:lnTo>
                    <a:pt x="146" y="747"/>
                  </a:lnTo>
                  <a:close/>
                  <a:moveTo>
                    <a:pt x="169" y="709"/>
                  </a:moveTo>
                  <a:lnTo>
                    <a:pt x="168" y="710"/>
                  </a:lnTo>
                  <a:lnTo>
                    <a:pt x="166" y="709"/>
                  </a:lnTo>
                  <a:lnTo>
                    <a:pt x="165" y="705"/>
                  </a:lnTo>
                  <a:lnTo>
                    <a:pt x="167" y="703"/>
                  </a:lnTo>
                  <a:lnTo>
                    <a:pt x="168" y="702"/>
                  </a:lnTo>
                  <a:lnTo>
                    <a:pt x="169" y="706"/>
                  </a:lnTo>
                  <a:lnTo>
                    <a:pt x="170" y="707"/>
                  </a:lnTo>
                  <a:lnTo>
                    <a:pt x="169" y="709"/>
                  </a:lnTo>
                  <a:close/>
                  <a:moveTo>
                    <a:pt x="180" y="696"/>
                  </a:moveTo>
                  <a:lnTo>
                    <a:pt x="180" y="696"/>
                  </a:lnTo>
                  <a:lnTo>
                    <a:pt x="177" y="696"/>
                  </a:lnTo>
                  <a:lnTo>
                    <a:pt x="175" y="692"/>
                  </a:lnTo>
                  <a:lnTo>
                    <a:pt x="178" y="692"/>
                  </a:lnTo>
                  <a:lnTo>
                    <a:pt x="178" y="694"/>
                  </a:lnTo>
                  <a:lnTo>
                    <a:pt x="180" y="696"/>
                  </a:lnTo>
                  <a:close/>
                  <a:moveTo>
                    <a:pt x="184" y="691"/>
                  </a:moveTo>
                  <a:lnTo>
                    <a:pt x="181" y="695"/>
                  </a:lnTo>
                  <a:lnTo>
                    <a:pt x="178" y="692"/>
                  </a:lnTo>
                  <a:lnTo>
                    <a:pt x="175" y="690"/>
                  </a:lnTo>
                  <a:lnTo>
                    <a:pt x="176" y="690"/>
                  </a:lnTo>
                  <a:lnTo>
                    <a:pt x="177" y="689"/>
                  </a:lnTo>
                  <a:lnTo>
                    <a:pt x="177" y="688"/>
                  </a:lnTo>
                  <a:lnTo>
                    <a:pt x="180" y="686"/>
                  </a:lnTo>
                  <a:lnTo>
                    <a:pt x="184" y="685"/>
                  </a:lnTo>
                  <a:lnTo>
                    <a:pt x="186" y="685"/>
                  </a:lnTo>
                  <a:lnTo>
                    <a:pt x="187" y="684"/>
                  </a:lnTo>
                  <a:lnTo>
                    <a:pt x="187" y="683"/>
                  </a:lnTo>
                  <a:lnTo>
                    <a:pt x="189" y="682"/>
                  </a:lnTo>
                  <a:lnTo>
                    <a:pt x="191" y="680"/>
                  </a:lnTo>
                  <a:lnTo>
                    <a:pt x="192" y="682"/>
                  </a:lnTo>
                  <a:lnTo>
                    <a:pt x="192" y="684"/>
                  </a:lnTo>
                  <a:lnTo>
                    <a:pt x="190" y="684"/>
                  </a:lnTo>
                  <a:lnTo>
                    <a:pt x="187" y="686"/>
                  </a:lnTo>
                  <a:lnTo>
                    <a:pt x="186" y="688"/>
                  </a:lnTo>
                  <a:lnTo>
                    <a:pt x="184" y="690"/>
                  </a:lnTo>
                  <a:lnTo>
                    <a:pt x="183" y="690"/>
                  </a:lnTo>
                  <a:lnTo>
                    <a:pt x="184" y="691"/>
                  </a:lnTo>
                  <a:close/>
                  <a:moveTo>
                    <a:pt x="221" y="617"/>
                  </a:moveTo>
                  <a:lnTo>
                    <a:pt x="217" y="618"/>
                  </a:lnTo>
                  <a:lnTo>
                    <a:pt x="216" y="617"/>
                  </a:lnTo>
                  <a:lnTo>
                    <a:pt x="214" y="612"/>
                  </a:lnTo>
                  <a:lnTo>
                    <a:pt x="217" y="609"/>
                  </a:lnTo>
                  <a:lnTo>
                    <a:pt x="222" y="612"/>
                  </a:lnTo>
                  <a:lnTo>
                    <a:pt x="223" y="613"/>
                  </a:lnTo>
                  <a:lnTo>
                    <a:pt x="221" y="617"/>
                  </a:lnTo>
                  <a:close/>
                  <a:moveTo>
                    <a:pt x="232" y="612"/>
                  </a:moveTo>
                  <a:lnTo>
                    <a:pt x="229" y="612"/>
                  </a:lnTo>
                  <a:lnTo>
                    <a:pt x="229" y="611"/>
                  </a:lnTo>
                  <a:lnTo>
                    <a:pt x="231" y="606"/>
                  </a:lnTo>
                  <a:lnTo>
                    <a:pt x="232" y="602"/>
                  </a:lnTo>
                  <a:lnTo>
                    <a:pt x="233" y="598"/>
                  </a:lnTo>
                  <a:lnTo>
                    <a:pt x="234" y="597"/>
                  </a:lnTo>
                  <a:lnTo>
                    <a:pt x="235" y="596"/>
                  </a:lnTo>
                  <a:lnTo>
                    <a:pt x="236" y="598"/>
                  </a:lnTo>
                  <a:lnTo>
                    <a:pt x="235" y="603"/>
                  </a:lnTo>
                  <a:lnTo>
                    <a:pt x="233" y="607"/>
                  </a:lnTo>
                  <a:lnTo>
                    <a:pt x="232" y="612"/>
                  </a:lnTo>
                  <a:close/>
                  <a:moveTo>
                    <a:pt x="192" y="565"/>
                  </a:moveTo>
                  <a:lnTo>
                    <a:pt x="191" y="566"/>
                  </a:lnTo>
                  <a:lnTo>
                    <a:pt x="192" y="563"/>
                  </a:lnTo>
                  <a:lnTo>
                    <a:pt x="194" y="560"/>
                  </a:lnTo>
                  <a:lnTo>
                    <a:pt x="195" y="562"/>
                  </a:lnTo>
                  <a:lnTo>
                    <a:pt x="192" y="565"/>
                  </a:lnTo>
                  <a:close/>
                  <a:moveTo>
                    <a:pt x="213" y="537"/>
                  </a:moveTo>
                  <a:lnTo>
                    <a:pt x="211" y="537"/>
                  </a:lnTo>
                  <a:lnTo>
                    <a:pt x="209" y="537"/>
                  </a:lnTo>
                  <a:lnTo>
                    <a:pt x="209" y="535"/>
                  </a:lnTo>
                  <a:lnTo>
                    <a:pt x="213" y="533"/>
                  </a:lnTo>
                  <a:lnTo>
                    <a:pt x="216" y="534"/>
                  </a:lnTo>
                  <a:lnTo>
                    <a:pt x="214" y="535"/>
                  </a:lnTo>
                  <a:lnTo>
                    <a:pt x="213" y="537"/>
                  </a:lnTo>
                  <a:close/>
                  <a:moveTo>
                    <a:pt x="204" y="544"/>
                  </a:moveTo>
                  <a:lnTo>
                    <a:pt x="201" y="545"/>
                  </a:lnTo>
                  <a:lnTo>
                    <a:pt x="201" y="544"/>
                  </a:lnTo>
                  <a:lnTo>
                    <a:pt x="200" y="543"/>
                  </a:lnTo>
                  <a:lnTo>
                    <a:pt x="201" y="542"/>
                  </a:lnTo>
                  <a:lnTo>
                    <a:pt x="201" y="541"/>
                  </a:lnTo>
                  <a:lnTo>
                    <a:pt x="200" y="540"/>
                  </a:lnTo>
                  <a:lnTo>
                    <a:pt x="202" y="535"/>
                  </a:lnTo>
                  <a:lnTo>
                    <a:pt x="201" y="533"/>
                  </a:lnTo>
                  <a:lnTo>
                    <a:pt x="206" y="532"/>
                  </a:lnTo>
                  <a:lnTo>
                    <a:pt x="208" y="534"/>
                  </a:lnTo>
                  <a:lnTo>
                    <a:pt x="208" y="540"/>
                  </a:lnTo>
                  <a:lnTo>
                    <a:pt x="204" y="544"/>
                  </a:lnTo>
                  <a:close/>
                  <a:moveTo>
                    <a:pt x="159" y="523"/>
                  </a:moveTo>
                  <a:lnTo>
                    <a:pt x="160" y="524"/>
                  </a:lnTo>
                  <a:lnTo>
                    <a:pt x="162" y="524"/>
                  </a:lnTo>
                  <a:lnTo>
                    <a:pt x="163" y="524"/>
                  </a:lnTo>
                  <a:lnTo>
                    <a:pt x="164" y="524"/>
                  </a:lnTo>
                  <a:lnTo>
                    <a:pt x="165" y="527"/>
                  </a:lnTo>
                  <a:lnTo>
                    <a:pt x="166" y="528"/>
                  </a:lnTo>
                  <a:lnTo>
                    <a:pt x="164" y="529"/>
                  </a:lnTo>
                  <a:lnTo>
                    <a:pt x="162" y="529"/>
                  </a:lnTo>
                  <a:lnTo>
                    <a:pt x="161" y="530"/>
                  </a:lnTo>
                  <a:lnTo>
                    <a:pt x="159" y="530"/>
                  </a:lnTo>
                  <a:lnTo>
                    <a:pt x="159" y="529"/>
                  </a:lnTo>
                  <a:lnTo>
                    <a:pt x="158" y="528"/>
                  </a:lnTo>
                  <a:lnTo>
                    <a:pt x="159" y="523"/>
                  </a:lnTo>
                  <a:close/>
                  <a:moveTo>
                    <a:pt x="515" y="513"/>
                  </a:moveTo>
                  <a:lnTo>
                    <a:pt x="514" y="513"/>
                  </a:lnTo>
                  <a:lnTo>
                    <a:pt x="512" y="512"/>
                  </a:lnTo>
                  <a:lnTo>
                    <a:pt x="512" y="511"/>
                  </a:lnTo>
                  <a:lnTo>
                    <a:pt x="513" y="510"/>
                  </a:lnTo>
                  <a:lnTo>
                    <a:pt x="513" y="510"/>
                  </a:lnTo>
                  <a:lnTo>
                    <a:pt x="516" y="512"/>
                  </a:lnTo>
                  <a:lnTo>
                    <a:pt x="515" y="513"/>
                  </a:lnTo>
                  <a:close/>
                  <a:moveTo>
                    <a:pt x="171" y="521"/>
                  </a:moveTo>
                  <a:lnTo>
                    <a:pt x="171" y="521"/>
                  </a:lnTo>
                  <a:lnTo>
                    <a:pt x="170" y="518"/>
                  </a:lnTo>
                  <a:lnTo>
                    <a:pt x="169" y="517"/>
                  </a:lnTo>
                  <a:lnTo>
                    <a:pt x="170" y="517"/>
                  </a:lnTo>
                  <a:lnTo>
                    <a:pt x="173" y="510"/>
                  </a:lnTo>
                  <a:lnTo>
                    <a:pt x="173" y="513"/>
                  </a:lnTo>
                  <a:lnTo>
                    <a:pt x="174" y="515"/>
                  </a:lnTo>
                  <a:lnTo>
                    <a:pt x="175" y="515"/>
                  </a:lnTo>
                  <a:lnTo>
                    <a:pt x="174" y="517"/>
                  </a:lnTo>
                  <a:lnTo>
                    <a:pt x="173" y="518"/>
                  </a:lnTo>
                  <a:lnTo>
                    <a:pt x="171" y="521"/>
                  </a:lnTo>
                  <a:close/>
                  <a:moveTo>
                    <a:pt x="185" y="507"/>
                  </a:moveTo>
                  <a:lnTo>
                    <a:pt x="182" y="508"/>
                  </a:lnTo>
                  <a:lnTo>
                    <a:pt x="181" y="508"/>
                  </a:lnTo>
                  <a:lnTo>
                    <a:pt x="182" y="507"/>
                  </a:lnTo>
                  <a:lnTo>
                    <a:pt x="182" y="506"/>
                  </a:lnTo>
                  <a:lnTo>
                    <a:pt x="184" y="502"/>
                  </a:lnTo>
                  <a:lnTo>
                    <a:pt x="186" y="502"/>
                  </a:lnTo>
                  <a:lnTo>
                    <a:pt x="187" y="502"/>
                  </a:lnTo>
                  <a:lnTo>
                    <a:pt x="186" y="504"/>
                  </a:lnTo>
                  <a:lnTo>
                    <a:pt x="185" y="507"/>
                  </a:lnTo>
                  <a:close/>
                  <a:moveTo>
                    <a:pt x="195" y="486"/>
                  </a:moveTo>
                  <a:lnTo>
                    <a:pt x="192" y="488"/>
                  </a:lnTo>
                  <a:lnTo>
                    <a:pt x="191" y="487"/>
                  </a:lnTo>
                  <a:lnTo>
                    <a:pt x="192" y="483"/>
                  </a:lnTo>
                  <a:lnTo>
                    <a:pt x="192" y="483"/>
                  </a:lnTo>
                  <a:lnTo>
                    <a:pt x="194" y="483"/>
                  </a:lnTo>
                  <a:lnTo>
                    <a:pt x="195" y="486"/>
                  </a:lnTo>
                  <a:close/>
                  <a:moveTo>
                    <a:pt x="239" y="493"/>
                  </a:moveTo>
                  <a:lnTo>
                    <a:pt x="243" y="493"/>
                  </a:lnTo>
                  <a:lnTo>
                    <a:pt x="245" y="493"/>
                  </a:lnTo>
                  <a:lnTo>
                    <a:pt x="246" y="493"/>
                  </a:lnTo>
                  <a:lnTo>
                    <a:pt x="249" y="491"/>
                  </a:lnTo>
                  <a:lnTo>
                    <a:pt x="252" y="490"/>
                  </a:lnTo>
                  <a:lnTo>
                    <a:pt x="254" y="491"/>
                  </a:lnTo>
                  <a:lnTo>
                    <a:pt x="255" y="492"/>
                  </a:lnTo>
                  <a:lnTo>
                    <a:pt x="256" y="495"/>
                  </a:lnTo>
                  <a:lnTo>
                    <a:pt x="256" y="496"/>
                  </a:lnTo>
                  <a:lnTo>
                    <a:pt x="253" y="501"/>
                  </a:lnTo>
                  <a:lnTo>
                    <a:pt x="250" y="505"/>
                  </a:lnTo>
                  <a:lnTo>
                    <a:pt x="256" y="506"/>
                  </a:lnTo>
                  <a:lnTo>
                    <a:pt x="261" y="506"/>
                  </a:lnTo>
                  <a:lnTo>
                    <a:pt x="260" y="508"/>
                  </a:lnTo>
                  <a:lnTo>
                    <a:pt x="260" y="511"/>
                  </a:lnTo>
                  <a:lnTo>
                    <a:pt x="262" y="512"/>
                  </a:lnTo>
                  <a:lnTo>
                    <a:pt x="263" y="513"/>
                  </a:lnTo>
                  <a:lnTo>
                    <a:pt x="263" y="515"/>
                  </a:lnTo>
                  <a:lnTo>
                    <a:pt x="262" y="517"/>
                  </a:lnTo>
                  <a:lnTo>
                    <a:pt x="265" y="518"/>
                  </a:lnTo>
                  <a:lnTo>
                    <a:pt x="265" y="519"/>
                  </a:lnTo>
                  <a:lnTo>
                    <a:pt x="264" y="521"/>
                  </a:lnTo>
                  <a:lnTo>
                    <a:pt x="256" y="530"/>
                  </a:lnTo>
                  <a:lnTo>
                    <a:pt x="254" y="535"/>
                  </a:lnTo>
                  <a:lnTo>
                    <a:pt x="252" y="540"/>
                  </a:lnTo>
                  <a:lnTo>
                    <a:pt x="251" y="545"/>
                  </a:lnTo>
                  <a:lnTo>
                    <a:pt x="250" y="548"/>
                  </a:lnTo>
                  <a:lnTo>
                    <a:pt x="249" y="553"/>
                  </a:lnTo>
                  <a:lnTo>
                    <a:pt x="247" y="557"/>
                  </a:lnTo>
                  <a:lnTo>
                    <a:pt x="248" y="561"/>
                  </a:lnTo>
                  <a:lnTo>
                    <a:pt x="247" y="565"/>
                  </a:lnTo>
                  <a:lnTo>
                    <a:pt x="244" y="575"/>
                  </a:lnTo>
                  <a:lnTo>
                    <a:pt x="241" y="575"/>
                  </a:lnTo>
                  <a:lnTo>
                    <a:pt x="238" y="573"/>
                  </a:lnTo>
                  <a:lnTo>
                    <a:pt x="235" y="574"/>
                  </a:lnTo>
                  <a:lnTo>
                    <a:pt x="234" y="576"/>
                  </a:lnTo>
                  <a:lnTo>
                    <a:pt x="236" y="581"/>
                  </a:lnTo>
                  <a:lnTo>
                    <a:pt x="230" y="586"/>
                  </a:lnTo>
                  <a:lnTo>
                    <a:pt x="223" y="589"/>
                  </a:lnTo>
                  <a:lnTo>
                    <a:pt x="223" y="587"/>
                  </a:lnTo>
                  <a:lnTo>
                    <a:pt x="223" y="586"/>
                  </a:lnTo>
                  <a:lnTo>
                    <a:pt x="225" y="586"/>
                  </a:lnTo>
                  <a:lnTo>
                    <a:pt x="225" y="584"/>
                  </a:lnTo>
                  <a:lnTo>
                    <a:pt x="227" y="580"/>
                  </a:lnTo>
                  <a:lnTo>
                    <a:pt x="226" y="576"/>
                  </a:lnTo>
                  <a:lnTo>
                    <a:pt x="223" y="570"/>
                  </a:lnTo>
                  <a:lnTo>
                    <a:pt x="223" y="569"/>
                  </a:lnTo>
                  <a:lnTo>
                    <a:pt x="225" y="568"/>
                  </a:lnTo>
                  <a:lnTo>
                    <a:pt x="226" y="567"/>
                  </a:lnTo>
                  <a:lnTo>
                    <a:pt x="227" y="567"/>
                  </a:lnTo>
                  <a:lnTo>
                    <a:pt x="227" y="565"/>
                  </a:lnTo>
                  <a:lnTo>
                    <a:pt x="226" y="564"/>
                  </a:lnTo>
                  <a:lnTo>
                    <a:pt x="224" y="564"/>
                  </a:lnTo>
                  <a:lnTo>
                    <a:pt x="222" y="564"/>
                  </a:lnTo>
                  <a:lnTo>
                    <a:pt x="221" y="565"/>
                  </a:lnTo>
                  <a:lnTo>
                    <a:pt x="219" y="569"/>
                  </a:lnTo>
                  <a:lnTo>
                    <a:pt x="218" y="573"/>
                  </a:lnTo>
                  <a:lnTo>
                    <a:pt x="219" y="575"/>
                  </a:lnTo>
                  <a:lnTo>
                    <a:pt x="219" y="577"/>
                  </a:lnTo>
                  <a:lnTo>
                    <a:pt x="222" y="580"/>
                  </a:lnTo>
                  <a:lnTo>
                    <a:pt x="221" y="582"/>
                  </a:lnTo>
                  <a:lnTo>
                    <a:pt x="220" y="583"/>
                  </a:lnTo>
                  <a:lnTo>
                    <a:pt x="211" y="580"/>
                  </a:lnTo>
                  <a:lnTo>
                    <a:pt x="209" y="580"/>
                  </a:lnTo>
                  <a:lnTo>
                    <a:pt x="208" y="579"/>
                  </a:lnTo>
                  <a:lnTo>
                    <a:pt x="206" y="575"/>
                  </a:lnTo>
                  <a:lnTo>
                    <a:pt x="209" y="574"/>
                  </a:lnTo>
                  <a:lnTo>
                    <a:pt x="211" y="573"/>
                  </a:lnTo>
                  <a:lnTo>
                    <a:pt x="211" y="572"/>
                  </a:lnTo>
                  <a:lnTo>
                    <a:pt x="211" y="568"/>
                  </a:lnTo>
                  <a:lnTo>
                    <a:pt x="209" y="564"/>
                  </a:lnTo>
                  <a:lnTo>
                    <a:pt x="208" y="563"/>
                  </a:lnTo>
                  <a:lnTo>
                    <a:pt x="207" y="561"/>
                  </a:lnTo>
                  <a:lnTo>
                    <a:pt x="208" y="559"/>
                  </a:lnTo>
                  <a:lnTo>
                    <a:pt x="208" y="554"/>
                  </a:lnTo>
                  <a:lnTo>
                    <a:pt x="208" y="549"/>
                  </a:lnTo>
                  <a:lnTo>
                    <a:pt x="208" y="548"/>
                  </a:lnTo>
                  <a:lnTo>
                    <a:pt x="211" y="548"/>
                  </a:lnTo>
                  <a:lnTo>
                    <a:pt x="214" y="545"/>
                  </a:lnTo>
                  <a:lnTo>
                    <a:pt x="216" y="542"/>
                  </a:lnTo>
                  <a:lnTo>
                    <a:pt x="219" y="535"/>
                  </a:lnTo>
                  <a:lnTo>
                    <a:pt x="222" y="529"/>
                  </a:lnTo>
                  <a:lnTo>
                    <a:pt x="219" y="529"/>
                  </a:lnTo>
                  <a:lnTo>
                    <a:pt x="217" y="528"/>
                  </a:lnTo>
                  <a:lnTo>
                    <a:pt x="219" y="525"/>
                  </a:lnTo>
                  <a:lnTo>
                    <a:pt x="219" y="521"/>
                  </a:lnTo>
                  <a:lnTo>
                    <a:pt x="215" y="517"/>
                  </a:lnTo>
                  <a:lnTo>
                    <a:pt x="213" y="512"/>
                  </a:lnTo>
                  <a:lnTo>
                    <a:pt x="210" y="509"/>
                  </a:lnTo>
                  <a:lnTo>
                    <a:pt x="209" y="508"/>
                  </a:lnTo>
                  <a:lnTo>
                    <a:pt x="207" y="510"/>
                  </a:lnTo>
                  <a:lnTo>
                    <a:pt x="205" y="511"/>
                  </a:lnTo>
                  <a:lnTo>
                    <a:pt x="206" y="515"/>
                  </a:lnTo>
                  <a:lnTo>
                    <a:pt x="206" y="518"/>
                  </a:lnTo>
                  <a:lnTo>
                    <a:pt x="206" y="521"/>
                  </a:lnTo>
                  <a:lnTo>
                    <a:pt x="208" y="521"/>
                  </a:lnTo>
                  <a:lnTo>
                    <a:pt x="210" y="520"/>
                  </a:lnTo>
                  <a:lnTo>
                    <a:pt x="211" y="521"/>
                  </a:lnTo>
                  <a:lnTo>
                    <a:pt x="212" y="523"/>
                  </a:lnTo>
                  <a:lnTo>
                    <a:pt x="212" y="524"/>
                  </a:lnTo>
                  <a:lnTo>
                    <a:pt x="212" y="526"/>
                  </a:lnTo>
                  <a:lnTo>
                    <a:pt x="211" y="528"/>
                  </a:lnTo>
                  <a:lnTo>
                    <a:pt x="209" y="528"/>
                  </a:lnTo>
                  <a:lnTo>
                    <a:pt x="207" y="526"/>
                  </a:lnTo>
                  <a:lnTo>
                    <a:pt x="206" y="524"/>
                  </a:lnTo>
                  <a:lnTo>
                    <a:pt x="203" y="524"/>
                  </a:lnTo>
                  <a:lnTo>
                    <a:pt x="200" y="526"/>
                  </a:lnTo>
                  <a:lnTo>
                    <a:pt x="197" y="529"/>
                  </a:lnTo>
                  <a:lnTo>
                    <a:pt x="193" y="531"/>
                  </a:lnTo>
                  <a:lnTo>
                    <a:pt x="195" y="529"/>
                  </a:lnTo>
                  <a:lnTo>
                    <a:pt x="195" y="526"/>
                  </a:lnTo>
                  <a:lnTo>
                    <a:pt x="194" y="523"/>
                  </a:lnTo>
                  <a:lnTo>
                    <a:pt x="191" y="520"/>
                  </a:lnTo>
                  <a:lnTo>
                    <a:pt x="191" y="518"/>
                  </a:lnTo>
                  <a:lnTo>
                    <a:pt x="191" y="515"/>
                  </a:lnTo>
                  <a:lnTo>
                    <a:pt x="191" y="513"/>
                  </a:lnTo>
                  <a:lnTo>
                    <a:pt x="194" y="516"/>
                  </a:lnTo>
                  <a:lnTo>
                    <a:pt x="195" y="519"/>
                  </a:lnTo>
                  <a:lnTo>
                    <a:pt x="198" y="521"/>
                  </a:lnTo>
                  <a:lnTo>
                    <a:pt x="201" y="521"/>
                  </a:lnTo>
                  <a:lnTo>
                    <a:pt x="198" y="516"/>
                  </a:lnTo>
                  <a:lnTo>
                    <a:pt x="198" y="514"/>
                  </a:lnTo>
                  <a:lnTo>
                    <a:pt x="195" y="512"/>
                  </a:lnTo>
                  <a:lnTo>
                    <a:pt x="191" y="508"/>
                  </a:lnTo>
                  <a:lnTo>
                    <a:pt x="188" y="506"/>
                  </a:lnTo>
                  <a:lnTo>
                    <a:pt x="189" y="502"/>
                  </a:lnTo>
                  <a:lnTo>
                    <a:pt x="191" y="501"/>
                  </a:lnTo>
                  <a:lnTo>
                    <a:pt x="192" y="502"/>
                  </a:lnTo>
                  <a:lnTo>
                    <a:pt x="196" y="503"/>
                  </a:lnTo>
                  <a:lnTo>
                    <a:pt x="197" y="501"/>
                  </a:lnTo>
                  <a:lnTo>
                    <a:pt x="196" y="500"/>
                  </a:lnTo>
                  <a:lnTo>
                    <a:pt x="195" y="499"/>
                  </a:lnTo>
                  <a:lnTo>
                    <a:pt x="198" y="497"/>
                  </a:lnTo>
                  <a:lnTo>
                    <a:pt x="203" y="496"/>
                  </a:lnTo>
                  <a:lnTo>
                    <a:pt x="205" y="495"/>
                  </a:lnTo>
                  <a:lnTo>
                    <a:pt x="205" y="493"/>
                  </a:lnTo>
                  <a:lnTo>
                    <a:pt x="206" y="493"/>
                  </a:lnTo>
                  <a:lnTo>
                    <a:pt x="210" y="493"/>
                  </a:lnTo>
                  <a:lnTo>
                    <a:pt x="212" y="491"/>
                  </a:lnTo>
                  <a:lnTo>
                    <a:pt x="215" y="487"/>
                  </a:lnTo>
                  <a:lnTo>
                    <a:pt x="216" y="485"/>
                  </a:lnTo>
                  <a:lnTo>
                    <a:pt x="217" y="483"/>
                  </a:lnTo>
                  <a:lnTo>
                    <a:pt x="222" y="480"/>
                  </a:lnTo>
                  <a:lnTo>
                    <a:pt x="224" y="480"/>
                  </a:lnTo>
                  <a:lnTo>
                    <a:pt x="228" y="480"/>
                  </a:lnTo>
                  <a:lnTo>
                    <a:pt x="232" y="482"/>
                  </a:lnTo>
                  <a:lnTo>
                    <a:pt x="233" y="486"/>
                  </a:lnTo>
                  <a:lnTo>
                    <a:pt x="235" y="490"/>
                  </a:lnTo>
                  <a:lnTo>
                    <a:pt x="239" y="493"/>
                  </a:lnTo>
                  <a:close/>
                  <a:moveTo>
                    <a:pt x="273" y="479"/>
                  </a:moveTo>
                  <a:lnTo>
                    <a:pt x="275" y="480"/>
                  </a:lnTo>
                  <a:lnTo>
                    <a:pt x="279" y="480"/>
                  </a:lnTo>
                  <a:lnTo>
                    <a:pt x="279" y="480"/>
                  </a:lnTo>
                  <a:lnTo>
                    <a:pt x="278" y="482"/>
                  </a:lnTo>
                  <a:lnTo>
                    <a:pt x="276" y="483"/>
                  </a:lnTo>
                  <a:lnTo>
                    <a:pt x="274" y="482"/>
                  </a:lnTo>
                  <a:lnTo>
                    <a:pt x="271" y="482"/>
                  </a:lnTo>
                  <a:lnTo>
                    <a:pt x="271" y="480"/>
                  </a:lnTo>
                  <a:lnTo>
                    <a:pt x="271" y="479"/>
                  </a:lnTo>
                  <a:lnTo>
                    <a:pt x="273" y="479"/>
                  </a:lnTo>
                  <a:close/>
                  <a:moveTo>
                    <a:pt x="284" y="473"/>
                  </a:moveTo>
                  <a:lnTo>
                    <a:pt x="282" y="474"/>
                  </a:lnTo>
                  <a:lnTo>
                    <a:pt x="280" y="474"/>
                  </a:lnTo>
                  <a:lnTo>
                    <a:pt x="280" y="472"/>
                  </a:lnTo>
                  <a:lnTo>
                    <a:pt x="282" y="471"/>
                  </a:lnTo>
                  <a:lnTo>
                    <a:pt x="282" y="471"/>
                  </a:lnTo>
                  <a:lnTo>
                    <a:pt x="283" y="472"/>
                  </a:lnTo>
                  <a:lnTo>
                    <a:pt x="284" y="473"/>
                  </a:lnTo>
                  <a:close/>
                  <a:moveTo>
                    <a:pt x="178" y="472"/>
                  </a:moveTo>
                  <a:lnTo>
                    <a:pt x="176" y="474"/>
                  </a:lnTo>
                  <a:lnTo>
                    <a:pt x="175" y="472"/>
                  </a:lnTo>
                  <a:lnTo>
                    <a:pt x="176" y="465"/>
                  </a:lnTo>
                  <a:lnTo>
                    <a:pt x="180" y="466"/>
                  </a:lnTo>
                  <a:lnTo>
                    <a:pt x="180" y="468"/>
                  </a:lnTo>
                  <a:lnTo>
                    <a:pt x="178" y="472"/>
                  </a:lnTo>
                  <a:close/>
                  <a:moveTo>
                    <a:pt x="340" y="467"/>
                  </a:moveTo>
                  <a:lnTo>
                    <a:pt x="345" y="469"/>
                  </a:lnTo>
                  <a:lnTo>
                    <a:pt x="349" y="469"/>
                  </a:lnTo>
                  <a:lnTo>
                    <a:pt x="349" y="476"/>
                  </a:lnTo>
                  <a:lnTo>
                    <a:pt x="349" y="478"/>
                  </a:lnTo>
                  <a:lnTo>
                    <a:pt x="351" y="480"/>
                  </a:lnTo>
                  <a:lnTo>
                    <a:pt x="350" y="483"/>
                  </a:lnTo>
                  <a:lnTo>
                    <a:pt x="352" y="484"/>
                  </a:lnTo>
                  <a:lnTo>
                    <a:pt x="346" y="488"/>
                  </a:lnTo>
                  <a:lnTo>
                    <a:pt x="340" y="492"/>
                  </a:lnTo>
                  <a:lnTo>
                    <a:pt x="338" y="495"/>
                  </a:lnTo>
                  <a:lnTo>
                    <a:pt x="336" y="499"/>
                  </a:lnTo>
                  <a:lnTo>
                    <a:pt x="335" y="502"/>
                  </a:lnTo>
                  <a:lnTo>
                    <a:pt x="334" y="506"/>
                  </a:lnTo>
                  <a:lnTo>
                    <a:pt x="332" y="504"/>
                  </a:lnTo>
                  <a:lnTo>
                    <a:pt x="327" y="498"/>
                  </a:lnTo>
                  <a:lnTo>
                    <a:pt x="324" y="496"/>
                  </a:lnTo>
                  <a:lnTo>
                    <a:pt x="318" y="496"/>
                  </a:lnTo>
                  <a:lnTo>
                    <a:pt x="317" y="496"/>
                  </a:lnTo>
                  <a:lnTo>
                    <a:pt x="306" y="502"/>
                  </a:lnTo>
                  <a:lnTo>
                    <a:pt x="304" y="506"/>
                  </a:lnTo>
                  <a:lnTo>
                    <a:pt x="301" y="512"/>
                  </a:lnTo>
                  <a:lnTo>
                    <a:pt x="300" y="514"/>
                  </a:lnTo>
                  <a:lnTo>
                    <a:pt x="298" y="515"/>
                  </a:lnTo>
                  <a:lnTo>
                    <a:pt x="297" y="516"/>
                  </a:lnTo>
                  <a:lnTo>
                    <a:pt x="296" y="521"/>
                  </a:lnTo>
                  <a:lnTo>
                    <a:pt x="293" y="524"/>
                  </a:lnTo>
                  <a:lnTo>
                    <a:pt x="290" y="524"/>
                  </a:lnTo>
                  <a:lnTo>
                    <a:pt x="287" y="524"/>
                  </a:lnTo>
                  <a:lnTo>
                    <a:pt x="285" y="524"/>
                  </a:lnTo>
                  <a:lnTo>
                    <a:pt x="287" y="519"/>
                  </a:lnTo>
                  <a:lnTo>
                    <a:pt x="284" y="518"/>
                  </a:lnTo>
                  <a:lnTo>
                    <a:pt x="280" y="518"/>
                  </a:lnTo>
                  <a:lnTo>
                    <a:pt x="280" y="515"/>
                  </a:lnTo>
                  <a:lnTo>
                    <a:pt x="279" y="513"/>
                  </a:lnTo>
                  <a:lnTo>
                    <a:pt x="280" y="510"/>
                  </a:lnTo>
                  <a:lnTo>
                    <a:pt x="280" y="508"/>
                  </a:lnTo>
                  <a:lnTo>
                    <a:pt x="281" y="507"/>
                  </a:lnTo>
                  <a:lnTo>
                    <a:pt x="281" y="506"/>
                  </a:lnTo>
                  <a:lnTo>
                    <a:pt x="281" y="504"/>
                  </a:lnTo>
                  <a:lnTo>
                    <a:pt x="279" y="504"/>
                  </a:lnTo>
                  <a:lnTo>
                    <a:pt x="278" y="502"/>
                  </a:lnTo>
                  <a:lnTo>
                    <a:pt x="278" y="499"/>
                  </a:lnTo>
                  <a:lnTo>
                    <a:pt x="277" y="499"/>
                  </a:lnTo>
                  <a:lnTo>
                    <a:pt x="274" y="499"/>
                  </a:lnTo>
                  <a:lnTo>
                    <a:pt x="268" y="502"/>
                  </a:lnTo>
                  <a:lnTo>
                    <a:pt x="266" y="502"/>
                  </a:lnTo>
                  <a:lnTo>
                    <a:pt x="268" y="500"/>
                  </a:lnTo>
                  <a:lnTo>
                    <a:pt x="274" y="497"/>
                  </a:lnTo>
                  <a:lnTo>
                    <a:pt x="277" y="496"/>
                  </a:lnTo>
                  <a:lnTo>
                    <a:pt x="282" y="491"/>
                  </a:lnTo>
                  <a:lnTo>
                    <a:pt x="285" y="489"/>
                  </a:lnTo>
                  <a:lnTo>
                    <a:pt x="287" y="485"/>
                  </a:lnTo>
                  <a:lnTo>
                    <a:pt x="288" y="483"/>
                  </a:lnTo>
                  <a:lnTo>
                    <a:pt x="289" y="481"/>
                  </a:lnTo>
                  <a:lnTo>
                    <a:pt x="290" y="477"/>
                  </a:lnTo>
                  <a:lnTo>
                    <a:pt x="291" y="476"/>
                  </a:lnTo>
                  <a:lnTo>
                    <a:pt x="295" y="474"/>
                  </a:lnTo>
                  <a:lnTo>
                    <a:pt x="296" y="474"/>
                  </a:lnTo>
                  <a:lnTo>
                    <a:pt x="298" y="477"/>
                  </a:lnTo>
                  <a:lnTo>
                    <a:pt x="301" y="480"/>
                  </a:lnTo>
                  <a:lnTo>
                    <a:pt x="303" y="480"/>
                  </a:lnTo>
                  <a:lnTo>
                    <a:pt x="306" y="479"/>
                  </a:lnTo>
                  <a:lnTo>
                    <a:pt x="308" y="478"/>
                  </a:lnTo>
                  <a:lnTo>
                    <a:pt x="312" y="478"/>
                  </a:lnTo>
                  <a:lnTo>
                    <a:pt x="315" y="477"/>
                  </a:lnTo>
                  <a:lnTo>
                    <a:pt x="316" y="474"/>
                  </a:lnTo>
                  <a:lnTo>
                    <a:pt x="317" y="472"/>
                  </a:lnTo>
                  <a:lnTo>
                    <a:pt x="316" y="467"/>
                  </a:lnTo>
                  <a:lnTo>
                    <a:pt x="318" y="468"/>
                  </a:lnTo>
                  <a:lnTo>
                    <a:pt x="319" y="468"/>
                  </a:lnTo>
                  <a:lnTo>
                    <a:pt x="323" y="466"/>
                  </a:lnTo>
                  <a:lnTo>
                    <a:pt x="327" y="464"/>
                  </a:lnTo>
                  <a:lnTo>
                    <a:pt x="331" y="463"/>
                  </a:lnTo>
                  <a:lnTo>
                    <a:pt x="336" y="465"/>
                  </a:lnTo>
                  <a:lnTo>
                    <a:pt x="340" y="467"/>
                  </a:lnTo>
                  <a:close/>
                  <a:moveTo>
                    <a:pt x="340" y="458"/>
                  </a:moveTo>
                  <a:lnTo>
                    <a:pt x="339" y="460"/>
                  </a:lnTo>
                  <a:lnTo>
                    <a:pt x="338" y="459"/>
                  </a:lnTo>
                  <a:lnTo>
                    <a:pt x="337" y="461"/>
                  </a:lnTo>
                  <a:lnTo>
                    <a:pt x="336" y="459"/>
                  </a:lnTo>
                  <a:lnTo>
                    <a:pt x="335" y="458"/>
                  </a:lnTo>
                  <a:lnTo>
                    <a:pt x="334" y="457"/>
                  </a:lnTo>
                  <a:lnTo>
                    <a:pt x="339" y="456"/>
                  </a:lnTo>
                  <a:lnTo>
                    <a:pt x="340" y="457"/>
                  </a:lnTo>
                  <a:lnTo>
                    <a:pt x="340" y="458"/>
                  </a:lnTo>
                  <a:close/>
                  <a:moveTo>
                    <a:pt x="358" y="466"/>
                  </a:moveTo>
                  <a:lnTo>
                    <a:pt x="355" y="469"/>
                  </a:lnTo>
                  <a:lnTo>
                    <a:pt x="352" y="469"/>
                  </a:lnTo>
                  <a:lnTo>
                    <a:pt x="350" y="467"/>
                  </a:lnTo>
                  <a:lnTo>
                    <a:pt x="350" y="466"/>
                  </a:lnTo>
                  <a:lnTo>
                    <a:pt x="353" y="463"/>
                  </a:lnTo>
                  <a:lnTo>
                    <a:pt x="355" y="459"/>
                  </a:lnTo>
                  <a:lnTo>
                    <a:pt x="358" y="457"/>
                  </a:lnTo>
                  <a:lnTo>
                    <a:pt x="359" y="456"/>
                  </a:lnTo>
                  <a:lnTo>
                    <a:pt x="360" y="456"/>
                  </a:lnTo>
                  <a:lnTo>
                    <a:pt x="358" y="462"/>
                  </a:lnTo>
                  <a:lnTo>
                    <a:pt x="358" y="466"/>
                  </a:lnTo>
                  <a:close/>
                  <a:moveTo>
                    <a:pt x="181" y="464"/>
                  </a:moveTo>
                  <a:lnTo>
                    <a:pt x="181" y="466"/>
                  </a:lnTo>
                  <a:lnTo>
                    <a:pt x="179" y="464"/>
                  </a:lnTo>
                  <a:lnTo>
                    <a:pt x="178" y="463"/>
                  </a:lnTo>
                  <a:lnTo>
                    <a:pt x="180" y="457"/>
                  </a:lnTo>
                  <a:lnTo>
                    <a:pt x="180" y="455"/>
                  </a:lnTo>
                  <a:lnTo>
                    <a:pt x="180" y="454"/>
                  </a:lnTo>
                  <a:lnTo>
                    <a:pt x="184" y="451"/>
                  </a:lnTo>
                  <a:lnTo>
                    <a:pt x="184" y="452"/>
                  </a:lnTo>
                  <a:lnTo>
                    <a:pt x="184" y="452"/>
                  </a:lnTo>
                  <a:lnTo>
                    <a:pt x="184" y="454"/>
                  </a:lnTo>
                  <a:lnTo>
                    <a:pt x="184" y="456"/>
                  </a:lnTo>
                  <a:lnTo>
                    <a:pt x="181" y="461"/>
                  </a:lnTo>
                  <a:lnTo>
                    <a:pt x="181" y="464"/>
                  </a:lnTo>
                  <a:close/>
                  <a:moveTo>
                    <a:pt x="502" y="449"/>
                  </a:moveTo>
                  <a:lnTo>
                    <a:pt x="502" y="451"/>
                  </a:lnTo>
                  <a:lnTo>
                    <a:pt x="501" y="450"/>
                  </a:lnTo>
                  <a:lnTo>
                    <a:pt x="499" y="449"/>
                  </a:lnTo>
                  <a:lnTo>
                    <a:pt x="499" y="447"/>
                  </a:lnTo>
                  <a:lnTo>
                    <a:pt x="501" y="447"/>
                  </a:lnTo>
                  <a:lnTo>
                    <a:pt x="502" y="449"/>
                  </a:lnTo>
                  <a:close/>
                  <a:moveTo>
                    <a:pt x="308" y="392"/>
                  </a:moveTo>
                  <a:lnTo>
                    <a:pt x="307" y="393"/>
                  </a:lnTo>
                  <a:lnTo>
                    <a:pt x="304" y="393"/>
                  </a:lnTo>
                  <a:lnTo>
                    <a:pt x="303" y="391"/>
                  </a:lnTo>
                  <a:lnTo>
                    <a:pt x="303" y="388"/>
                  </a:lnTo>
                  <a:lnTo>
                    <a:pt x="306" y="386"/>
                  </a:lnTo>
                  <a:lnTo>
                    <a:pt x="309" y="390"/>
                  </a:lnTo>
                  <a:lnTo>
                    <a:pt x="308" y="392"/>
                  </a:lnTo>
                  <a:close/>
                  <a:moveTo>
                    <a:pt x="467" y="328"/>
                  </a:moveTo>
                  <a:lnTo>
                    <a:pt x="464" y="328"/>
                  </a:lnTo>
                  <a:lnTo>
                    <a:pt x="463" y="328"/>
                  </a:lnTo>
                  <a:lnTo>
                    <a:pt x="465" y="326"/>
                  </a:lnTo>
                  <a:lnTo>
                    <a:pt x="465" y="324"/>
                  </a:lnTo>
                  <a:lnTo>
                    <a:pt x="466" y="322"/>
                  </a:lnTo>
                  <a:lnTo>
                    <a:pt x="466" y="321"/>
                  </a:lnTo>
                  <a:lnTo>
                    <a:pt x="464" y="321"/>
                  </a:lnTo>
                  <a:lnTo>
                    <a:pt x="464" y="317"/>
                  </a:lnTo>
                  <a:lnTo>
                    <a:pt x="466" y="314"/>
                  </a:lnTo>
                  <a:lnTo>
                    <a:pt x="470" y="309"/>
                  </a:lnTo>
                  <a:lnTo>
                    <a:pt x="472" y="307"/>
                  </a:lnTo>
                  <a:lnTo>
                    <a:pt x="473" y="310"/>
                  </a:lnTo>
                  <a:lnTo>
                    <a:pt x="470" y="315"/>
                  </a:lnTo>
                  <a:lnTo>
                    <a:pt x="470" y="317"/>
                  </a:lnTo>
                  <a:lnTo>
                    <a:pt x="474" y="318"/>
                  </a:lnTo>
                  <a:lnTo>
                    <a:pt x="472" y="324"/>
                  </a:lnTo>
                  <a:lnTo>
                    <a:pt x="467" y="328"/>
                  </a:lnTo>
                  <a:close/>
                  <a:moveTo>
                    <a:pt x="559" y="181"/>
                  </a:moveTo>
                  <a:lnTo>
                    <a:pt x="560" y="182"/>
                  </a:lnTo>
                  <a:lnTo>
                    <a:pt x="566" y="180"/>
                  </a:lnTo>
                  <a:lnTo>
                    <a:pt x="565" y="186"/>
                  </a:lnTo>
                  <a:lnTo>
                    <a:pt x="564" y="193"/>
                  </a:lnTo>
                  <a:lnTo>
                    <a:pt x="565" y="204"/>
                  </a:lnTo>
                  <a:lnTo>
                    <a:pt x="565" y="209"/>
                  </a:lnTo>
                  <a:lnTo>
                    <a:pt x="566" y="213"/>
                  </a:lnTo>
                  <a:lnTo>
                    <a:pt x="568" y="217"/>
                  </a:lnTo>
                  <a:lnTo>
                    <a:pt x="572" y="219"/>
                  </a:lnTo>
                  <a:lnTo>
                    <a:pt x="577" y="226"/>
                  </a:lnTo>
                  <a:lnTo>
                    <a:pt x="579" y="236"/>
                  </a:lnTo>
                  <a:lnTo>
                    <a:pt x="581" y="241"/>
                  </a:lnTo>
                  <a:lnTo>
                    <a:pt x="583" y="245"/>
                  </a:lnTo>
                  <a:lnTo>
                    <a:pt x="583" y="247"/>
                  </a:lnTo>
                  <a:lnTo>
                    <a:pt x="583" y="249"/>
                  </a:lnTo>
                  <a:lnTo>
                    <a:pt x="583" y="252"/>
                  </a:lnTo>
                  <a:lnTo>
                    <a:pt x="583" y="255"/>
                  </a:lnTo>
                  <a:lnTo>
                    <a:pt x="583" y="262"/>
                  </a:lnTo>
                  <a:lnTo>
                    <a:pt x="581" y="271"/>
                  </a:lnTo>
                  <a:lnTo>
                    <a:pt x="580" y="276"/>
                  </a:lnTo>
                  <a:lnTo>
                    <a:pt x="578" y="276"/>
                  </a:lnTo>
                  <a:lnTo>
                    <a:pt x="577" y="278"/>
                  </a:lnTo>
                  <a:lnTo>
                    <a:pt x="576" y="279"/>
                  </a:lnTo>
                  <a:lnTo>
                    <a:pt x="575" y="280"/>
                  </a:lnTo>
                  <a:lnTo>
                    <a:pt x="573" y="280"/>
                  </a:lnTo>
                  <a:lnTo>
                    <a:pt x="573" y="281"/>
                  </a:lnTo>
                  <a:lnTo>
                    <a:pt x="572" y="283"/>
                  </a:lnTo>
                  <a:lnTo>
                    <a:pt x="572" y="285"/>
                  </a:lnTo>
                  <a:lnTo>
                    <a:pt x="570" y="287"/>
                  </a:lnTo>
                  <a:lnTo>
                    <a:pt x="569" y="289"/>
                  </a:lnTo>
                  <a:lnTo>
                    <a:pt x="568" y="295"/>
                  </a:lnTo>
                  <a:lnTo>
                    <a:pt x="568" y="300"/>
                  </a:lnTo>
                  <a:lnTo>
                    <a:pt x="567" y="304"/>
                  </a:lnTo>
                  <a:lnTo>
                    <a:pt x="563" y="305"/>
                  </a:lnTo>
                  <a:lnTo>
                    <a:pt x="559" y="305"/>
                  </a:lnTo>
                  <a:lnTo>
                    <a:pt x="555" y="307"/>
                  </a:lnTo>
                  <a:lnTo>
                    <a:pt x="554" y="308"/>
                  </a:lnTo>
                  <a:lnTo>
                    <a:pt x="550" y="314"/>
                  </a:lnTo>
                  <a:lnTo>
                    <a:pt x="549" y="318"/>
                  </a:lnTo>
                  <a:lnTo>
                    <a:pt x="549" y="323"/>
                  </a:lnTo>
                  <a:lnTo>
                    <a:pt x="550" y="328"/>
                  </a:lnTo>
                  <a:lnTo>
                    <a:pt x="551" y="332"/>
                  </a:lnTo>
                  <a:lnTo>
                    <a:pt x="553" y="341"/>
                  </a:lnTo>
                  <a:lnTo>
                    <a:pt x="551" y="356"/>
                  </a:lnTo>
                  <a:lnTo>
                    <a:pt x="551" y="361"/>
                  </a:lnTo>
                  <a:lnTo>
                    <a:pt x="548" y="363"/>
                  </a:lnTo>
                  <a:lnTo>
                    <a:pt x="546" y="365"/>
                  </a:lnTo>
                  <a:lnTo>
                    <a:pt x="544" y="367"/>
                  </a:lnTo>
                  <a:lnTo>
                    <a:pt x="543" y="371"/>
                  </a:lnTo>
                  <a:lnTo>
                    <a:pt x="540" y="380"/>
                  </a:lnTo>
                  <a:lnTo>
                    <a:pt x="539" y="382"/>
                  </a:lnTo>
                  <a:lnTo>
                    <a:pt x="539" y="385"/>
                  </a:lnTo>
                  <a:lnTo>
                    <a:pt x="538" y="387"/>
                  </a:lnTo>
                  <a:lnTo>
                    <a:pt x="538" y="391"/>
                  </a:lnTo>
                  <a:lnTo>
                    <a:pt x="538" y="394"/>
                  </a:lnTo>
                  <a:lnTo>
                    <a:pt x="540" y="397"/>
                  </a:lnTo>
                  <a:lnTo>
                    <a:pt x="544" y="406"/>
                  </a:lnTo>
                  <a:lnTo>
                    <a:pt x="546" y="408"/>
                  </a:lnTo>
                  <a:lnTo>
                    <a:pt x="548" y="411"/>
                  </a:lnTo>
                  <a:lnTo>
                    <a:pt x="540" y="413"/>
                  </a:lnTo>
                  <a:lnTo>
                    <a:pt x="538" y="414"/>
                  </a:lnTo>
                  <a:lnTo>
                    <a:pt x="534" y="419"/>
                  </a:lnTo>
                  <a:lnTo>
                    <a:pt x="533" y="424"/>
                  </a:lnTo>
                  <a:lnTo>
                    <a:pt x="533" y="428"/>
                  </a:lnTo>
                  <a:lnTo>
                    <a:pt x="532" y="430"/>
                  </a:lnTo>
                  <a:lnTo>
                    <a:pt x="531" y="432"/>
                  </a:lnTo>
                  <a:lnTo>
                    <a:pt x="530" y="433"/>
                  </a:lnTo>
                  <a:lnTo>
                    <a:pt x="525" y="435"/>
                  </a:lnTo>
                  <a:lnTo>
                    <a:pt x="521" y="437"/>
                  </a:lnTo>
                  <a:lnTo>
                    <a:pt x="518" y="441"/>
                  </a:lnTo>
                  <a:lnTo>
                    <a:pt x="517" y="443"/>
                  </a:lnTo>
                  <a:lnTo>
                    <a:pt x="515" y="442"/>
                  </a:lnTo>
                  <a:lnTo>
                    <a:pt x="513" y="441"/>
                  </a:lnTo>
                  <a:lnTo>
                    <a:pt x="515" y="438"/>
                  </a:lnTo>
                  <a:lnTo>
                    <a:pt x="514" y="436"/>
                  </a:lnTo>
                  <a:lnTo>
                    <a:pt x="515" y="430"/>
                  </a:lnTo>
                  <a:lnTo>
                    <a:pt x="514" y="427"/>
                  </a:lnTo>
                  <a:lnTo>
                    <a:pt x="516" y="425"/>
                  </a:lnTo>
                  <a:lnTo>
                    <a:pt x="518" y="422"/>
                  </a:lnTo>
                  <a:lnTo>
                    <a:pt x="521" y="420"/>
                  </a:lnTo>
                  <a:lnTo>
                    <a:pt x="523" y="418"/>
                  </a:lnTo>
                  <a:lnTo>
                    <a:pt x="523" y="416"/>
                  </a:lnTo>
                  <a:lnTo>
                    <a:pt x="521" y="414"/>
                  </a:lnTo>
                  <a:lnTo>
                    <a:pt x="520" y="413"/>
                  </a:lnTo>
                  <a:lnTo>
                    <a:pt x="517" y="413"/>
                  </a:lnTo>
                  <a:lnTo>
                    <a:pt x="515" y="413"/>
                  </a:lnTo>
                  <a:lnTo>
                    <a:pt x="513" y="415"/>
                  </a:lnTo>
                  <a:lnTo>
                    <a:pt x="512" y="417"/>
                  </a:lnTo>
                  <a:lnTo>
                    <a:pt x="512" y="419"/>
                  </a:lnTo>
                  <a:lnTo>
                    <a:pt x="512" y="419"/>
                  </a:lnTo>
                  <a:lnTo>
                    <a:pt x="509" y="423"/>
                  </a:lnTo>
                  <a:lnTo>
                    <a:pt x="509" y="427"/>
                  </a:lnTo>
                  <a:lnTo>
                    <a:pt x="510" y="428"/>
                  </a:lnTo>
                  <a:lnTo>
                    <a:pt x="512" y="429"/>
                  </a:lnTo>
                  <a:lnTo>
                    <a:pt x="511" y="430"/>
                  </a:lnTo>
                  <a:lnTo>
                    <a:pt x="509" y="433"/>
                  </a:lnTo>
                  <a:lnTo>
                    <a:pt x="508" y="433"/>
                  </a:lnTo>
                  <a:lnTo>
                    <a:pt x="506" y="429"/>
                  </a:lnTo>
                  <a:lnTo>
                    <a:pt x="503" y="427"/>
                  </a:lnTo>
                  <a:lnTo>
                    <a:pt x="499" y="427"/>
                  </a:lnTo>
                  <a:lnTo>
                    <a:pt x="496" y="428"/>
                  </a:lnTo>
                  <a:lnTo>
                    <a:pt x="493" y="430"/>
                  </a:lnTo>
                  <a:lnTo>
                    <a:pt x="492" y="433"/>
                  </a:lnTo>
                  <a:lnTo>
                    <a:pt x="491" y="435"/>
                  </a:lnTo>
                  <a:lnTo>
                    <a:pt x="492" y="441"/>
                  </a:lnTo>
                  <a:lnTo>
                    <a:pt x="491" y="445"/>
                  </a:lnTo>
                  <a:lnTo>
                    <a:pt x="488" y="449"/>
                  </a:lnTo>
                  <a:lnTo>
                    <a:pt x="487" y="450"/>
                  </a:lnTo>
                  <a:lnTo>
                    <a:pt x="485" y="453"/>
                  </a:lnTo>
                  <a:lnTo>
                    <a:pt x="483" y="454"/>
                  </a:lnTo>
                  <a:lnTo>
                    <a:pt x="481" y="452"/>
                  </a:lnTo>
                  <a:lnTo>
                    <a:pt x="480" y="450"/>
                  </a:lnTo>
                  <a:lnTo>
                    <a:pt x="481" y="444"/>
                  </a:lnTo>
                  <a:lnTo>
                    <a:pt x="481" y="439"/>
                  </a:lnTo>
                  <a:lnTo>
                    <a:pt x="485" y="438"/>
                  </a:lnTo>
                  <a:lnTo>
                    <a:pt x="482" y="435"/>
                  </a:lnTo>
                  <a:lnTo>
                    <a:pt x="479" y="434"/>
                  </a:lnTo>
                  <a:lnTo>
                    <a:pt x="474" y="435"/>
                  </a:lnTo>
                  <a:lnTo>
                    <a:pt x="473" y="437"/>
                  </a:lnTo>
                  <a:lnTo>
                    <a:pt x="473" y="439"/>
                  </a:lnTo>
                  <a:lnTo>
                    <a:pt x="470" y="442"/>
                  </a:lnTo>
                  <a:lnTo>
                    <a:pt x="467" y="444"/>
                  </a:lnTo>
                  <a:lnTo>
                    <a:pt x="464" y="449"/>
                  </a:lnTo>
                  <a:lnTo>
                    <a:pt x="462" y="454"/>
                  </a:lnTo>
                  <a:lnTo>
                    <a:pt x="455" y="452"/>
                  </a:lnTo>
                  <a:lnTo>
                    <a:pt x="452" y="452"/>
                  </a:lnTo>
                  <a:lnTo>
                    <a:pt x="448" y="452"/>
                  </a:lnTo>
                  <a:lnTo>
                    <a:pt x="441" y="452"/>
                  </a:lnTo>
                  <a:lnTo>
                    <a:pt x="434" y="453"/>
                  </a:lnTo>
                  <a:lnTo>
                    <a:pt x="426" y="455"/>
                  </a:lnTo>
                  <a:lnTo>
                    <a:pt x="427" y="454"/>
                  </a:lnTo>
                  <a:lnTo>
                    <a:pt x="433" y="450"/>
                  </a:lnTo>
                  <a:lnTo>
                    <a:pt x="433" y="449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27" y="448"/>
                  </a:lnTo>
                  <a:lnTo>
                    <a:pt x="425" y="448"/>
                  </a:lnTo>
                  <a:lnTo>
                    <a:pt x="424" y="446"/>
                  </a:lnTo>
                  <a:lnTo>
                    <a:pt x="423" y="445"/>
                  </a:lnTo>
                  <a:lnTo>
                    <a:pt x="422" y="446"/>
                  </a:lnTo>
                  <a:lnTo>
                    <a:pt x="422" y="449"/>
                  </a:lnTo>
                  <a:lnTo>
                    <a:pt x="421" y="450"/>
                  </a:lnTo>
                  <a:lnTo>
                    <a:pt x="420" y="449"/>
                  </a:lnTo>
                  <a:lnTo>
                    <a:pt x="421" y="446"/>
                  </a:lnTo>
                  <a:lnTo>
                    <a:pt x="420" y="442"/>
                  </a:lnTo>
                  <a:lnTo>
                    <a:pt x="419" y="439"/>
                  </a:lnTo>
                  <a:lnTo>
                    <a:pt x="421" y="438"/>
                  </a:lnTo>
                  <a:lnTo>
                    <a:pt x="419" y="436"/>
                  </a:lnTo>
                  <a:lnTo>
                    <a:pt x="418" y="437"/>
                  </a:lnTo>
                  <a:lnTo>
                    <a:pt x="416" y="438"/>
                  </a:lnTo>
                  <a:lnTo>
                    <a:pt x="414" y="439"/>
                  </a:lnTo>
                  <a:lnTo>
                    <a:pt x="411" y="447"/>
                  </a:lnTo>
                  <a:lnTo>
                    <a:pt x="410" y="451"/>
                  </a:lnTo>
                  <a:lnTo>
                    <a:pt x="412" y="455"/>
                  </a:lnTo>
                  <a:lnTo>
                    <a:pt x="419" y="460"/>
                  </a:lnTo>
                  <a:lnTo>
                    <a:pt x="421" y="461"/>
                  </a:lnTo>
                  <a:lnTo>
                    <a:pt x="421" y="463"/>
                  </a:lnTo>
                  <a:lnTo>
                    <a:pt x="419" y="465"/>
                  </a:lnTo>
                  <a:lnTo>
                    <a:pt x="417" y="466"/>
                  </a:lnTo>
                  <a:lnTo>
                    <a:pt x="410" y="467"/>
                  </a:lnTo>
                  <a:lnTo>
                    <a:pt x="403" y="471"/>
                  </a:lnTo>
                  <a:lnTo>
                    <a:pt x="401" y="474"/>
                  </a:lnTo>
                  <a:lnTo>
                    <a:pt x="395" y="485"/>
                  </a:lnTo>
                  <a:lnTo>
                    <a:pt x="390" y="494"/>
                  </a:lnTo>
                  <a:lnTo>
                    <a:pt x="382" y="497"/>
                  </a:lnTo>
                  <a:lnTo>
                    <a:pt x="375" y="494"/>
                  </a:lnTo>
                  <a:lnTo>
                    <a:pt x="373" y="491"/>
                  </a:lnTo>
                  <a:lnTo>
                    <a:pt x="371" y="488"/>
                  </a:lnTo>
                  <a:lnTo>
                    <a:pt x="368" y="485"/>
                  </a:lnTo>
                  <a:lnTo>
                    <a:pt x="366" y="481"/>
                  </a:lnTo>
                  <a:lnTo>
                    <a:pt x="365" y="477"/>
                  </a:lnTo>
                  <a:lnTo>
                    <a:pt x="365" y="470"/>
                  </a:lnTo>
                  <a:lnTo>
                    <a:pt x="364" y="466"/>
                  </a:lnTo>
                  <a:lnTo>
                    <a:pt x="365" y="465"/>
                  </a:lnTo>
                  <a:lnTo>
                    <a:pt x="369" y="463"/>
                  </a:lnTo>
                  <a:lnTo>
                    <a:pt x="370" y="461"/>
                  </a:lnTo>
                  <a:lnTo>
                    <a:pt x="373" y="458"/>
                  </a:lnTo>
                  <a:lnTo>
                    <a:pt x="373" y="456"/>
                  </a:lnTo>
                  <a:lnTo>
                    <a:pt x="374" y="454"/>
                  </a:lnTo>
                  <a:lnTo>
                    <a:pt x="371" y="452"/>
                  </a:lnTo>
                  <a:lnTo>
                    <a:pt x="366" y="452"/>
                  </a:lnTo>
                  <a:lnTo>
                    <a:pt x="362" y="453"/>
                  </a:lnTo>
                  <a:lnTo>
                    <a:pt x="358" y="452"/>
                  </a:lnTo>
                  <a:lnTo>
                    <a:pt x="354" y="449"/>
                  </a:lnTo>
                  <a:lnTo>
                    <a:pt x="352" y="448"/>
                  </a:lnTo>
                  <a:lnTo>
                    <a:pt x="347" y="447"/>
                  </a:lnTo>
                  <a:lnTo>
                    <a:pt x="343" y="448"/>
                  </a:lnTo>
                  <a:lnTo>
                    <a:pt x="340" y="449"/>
                  </a:lnTo>
                  <a:lnTo>
                    <a:pt x="337" y="450"/>
                  </a:lnTo>
                  <a:lnTo>
                    <a:pt x="336" y="450"/>
                  </a:lnTo>
                  <a:lnTo>
                    <a:pt x="331" y="454"/>
                  </a:lnTo>
                  <a:lnTo>
                    <a:pt x="327" y="457"/>
                  </a:lnTo>
                  <a:lnTo>
                    <a:pt x="324" y="458"/>
                  </a:lnTo>
                  <a:lnTo>
                    <a:pt x="318" y="458"/>
                  </a:lnTo>
                  <a:lnTo>
                    <a:pt x="315" y="459"/>
                  </a:lnTo>
                  <a:lnTo>
                    <a:pt x="312" y="461"/>
                  </a:lnTo>
                  <a:lnTo>
                    <a:pt x="311" y="460"/>
                  </a:lnTo>
                  <a:lnTo>
                    <a:pt x="307" y="462"/>
                  </a:lnTo>
                  <a:lnTo>
                    <a:pt x="303" y="464"/>
                  </a:lnTo>
                  <a:lnTo>
                    <a:pt x="301" y="466"/>
                  </a:lnTo>
                  <a:lnTo>
                    <a:pt x="297" y="465"/>
                  </a:lnTo>
                  <a:lnTo>
                    <a:pt x="290" y="467"/>
                  </a:lnTo>
                  <a:lnTo>
                    <a:pt x="286" y="467"/>
                  </a:lnTo>
                  <a:lnTo>
                    <a:pt x="282" y="466"/>
                  </a:lnTo>
                  <a:lnTo>
                    <a:pt x="279" y="463"/>
                  </a:lnTo>
                  <a:lnTo>
                    <a:pt x="275" y="465"/>
                  </a:lnTo>
                  <a:lnTo>
                    <a:pt x="272" y="468"/>
                  </a:lnTo>
                  <a:lnTo>
                    <a:pt x="271" y="476"/>
                  </a:lnTo>
                  <a:lnTo>
                    <a:pt x="270" y="479"/>
                  </a:lnTo>
                  <a:lnTo>
                    <a:pt x="269" y="483"/>
                  </a:lnTo>
                  <a:lnTo>
                    <a:pt x="268" y="483"/>
                  </a:lnTo>
                  <a:lnTo>
                    <a:pt x="257" y="476"/>
                  </a:lnTo>
                  <a:lnTo>
                    <a:pt x="256" y="475"/>
                  </a:lnTo>
                  <a:lnTo>
                    <a:pt x="248" y="476"/>
                  </a:lnTo>
                  <a:lnTo>
                    <a:pt x="246" y="477"/>
                  </a:lnTo>
                  <a:lnTo>
                    <a:pt x="243" y="479"/>
                  </a:lnTo>
                  <a:lnTo>
                    <a:pt x="241" y="479"/>
                  </a:lnTo>
                  <a:lnTo>
                    <a:pt x="238" y="478"/>
                  </a:lnTo>
                  <a:lnTo>
                    <a:pt x="235" y="476"/>
                  </a:lnTo>
                  <a:lnTo>
                    <a:pt x="233" y="477"/>
                  </a:lnTo>
                  <a:lnTo>
                    <a:pt x="230" y="478"/>
                  </a:lnTo>
                  <a:lnTo>
                    <a:pt x="230" y="467"/>
                  </a:lnTo>
                  <a:lnTo>
                    <a:pt x="230" y="466"/>
                  </a:lnTo>
                  <a:lnTo>
                    <a:pt x="232" y="464"/>
                  </a:lnTo>
                  <a:lnTo>
                    <a:pt x="233" y="462"/>
                  </a:lnTo>
                  <a:lnTo>
                    <a:pt x="238" y="461"/>
                  </a:lnTo>
                  <a:lnTo>
                    <a:pt x="241" y="462"/>
                  </a:lnTo>
                  <a:lnTo>
                    <a:pt x="244" y="461"/>
                  </a:lnTo>
                  <a:lnTo>
                    <a:pt x="247" y="459"/>
                  </a:lnTo>
                  <a:lnTo>
                    <a:pt x="249" y="456"/>
                  </a:lnTo>
                  <a:lnTo>
                    <a:pt x="252" y="454"/>
                  </a:lnTo>
                  <a:lnTo>
                    <a:pt x="256" y="452"/>
                  </a:lnTo>
                  <a:lnTo>
                    <a:pt x="260" y="449"/>
                  </a:lnTo>
                  <a:lnTo>
                    <a:pt x="264" y="446"/>
                  </a:lnTo>
                  <a:lnTo>
                    <a:pt x="267" y="443"/>
                  </a:lnTo>
                  <a:lnTo>
                    <a:pt x="270" y="440"/>
                  </a:lnTo>
                  <a:lnTo>
                    <a:pt x="273" y="438"/>
                  </a:lnTo>
                  <a:lnTo>
                    <a:pt x="278" y="433"/>
                  </a:lnTo>
                  <a:lnTo>
                    <a:pt x="285" y="427"/>
                  </a:lnTo>
                  <a:lnTo>
                    <a:pt x="287" y="422"/>
                  </a:lnTo>
                  <a:lnTo>
                    <a:pt x="289" y="421"/>
                  </a:lnTo>
                  <a:lnTo>
                    <a:pt x="295" y="419"/>
                  </a:lnTo>
                  <a:lnTo>
                    <a:pt x="302" y="417"/>
                  </a:lnTo>
                  <a:lnTo>
                    <a:pt x="306" y="417"/>
                  </a:lnTo>
                  <a:lnTo>
                    <a:pt x="308" y="421"/>
                  </a:lnTo>
                  <a:lnTo>
                    <a:pt x="310" y="420"/>
                  </a:lnTo>
                  <a:lnTo>
                    <a:pt x="313" y="419"/>
                  </a:lnTo>
                  <a:lnTo>
                    <a:pt x="316" y="419"/>
                  </a:lnTo>
                  <a:lnTo>
                    <a:pt x="320" y="419"/>
                  </a:lnTo>
                  <a:lnTo>
                    <a:pt x="324" y="419"/>
                  </a:lnTo>
                  <a:lnTo>
                    <a:pt x="328" y="419"/>
                  </a:lnTo>
                  <a:lnTo>
                    <a:pt x="336" y="417"/>
                  </a:lnTo>
                  <a:lnTo>
                    <a:pt x="339" y="416"/>
                  </a:lnTo>
                  <a:lnTo>
                    <a:pt x="343" y="414"/>
                  </a:lnTo>
                  <a:lnTo>
                    <a:pt x="357" y="413"/>
                  </a:lnTo>
                  <a:lnTo>
                    <a:pt x="366" y="409"/>
                  </a:lnTo>
                  <a:lnTo>
                    <a:pt x="367" y="410"/>
                  </a:lnTo>
                  <a:lnTo>
                    <a:pt x="369" y="411"/>
                  </a:lnTo>
                  <a:lnTo>
                    <a:pt x="369" y="413"/>
                  </a:lnTo>
                  <a:lnTo>
                    <a:pt x="368" y="415"/>
                  </a:lnTo>
                  <a:lnTo>
                    <a:pt x="369" y="417"/>
                  </a:lnTo>
                  <a:lnTo>
                    <a:pt x="371" y="418"/>
                  </a:lnTo>
                  <a:lnTo>
                    <a:pt x="379" y="419"/>
                  </a:lnTo>
                  <a:lnTo>
                    <a:pt x="382" y="419"/>
                  </a:lnTo>
                  <a:lnTo>
                    <a:pt x="386" y="417"/>
                  </a:lnTo>
                  <a:lnTo>
                    <a:pt x="389" y="415"/>
                  </a:lnTo>
                  <a:lnTo>
                    <a:pt x="393" y="412"/>
                  </a:lnTo>
                  <a:lnTo>
                    <a:pt x="395" y="409"/>
                  </a:lnTo>
                  <a:lnTo>
                    <a:pt x="393" y="404"/>
                  </a:lnTo>
                  <a:lnTo>
                    <a:pt x="392" y="400"/>
                  </a:lnTo>
                  <a:lnTo>
                    <a:pt x="395" y="395"/>
                  </a:lnTo>
                  <a:lnTo>
                    <a:pt x="397" y="391"/>
                  </a:lnTo>
                  <a:lnTo>
                    <a:pt x="401" y="389"/>
                  </a:lnTo>
                  <a:lnTo>
                    <a:pt x="404" y="386"/>
                  </a:lnTo>
                  <a:lnTo>
                    <a:pt x="410" y="377"/>
                  </a:lnTo>
                  <a:lnTo>
                    <a:pt x="414" y="370"/>
                  </a:lnTo>
                  <a:lnTo>
                    <a:pt x="416" y="362"/>
                  </a:lnTo>
                  <a:lnTo>
                    <a:pt x="415" y="352"/>
                  </a:lnTo>
                  <a:lnTo>
                    <a:pt x="419" y="345"/>
                  </a:lnTo>
                  <a:lnTo>
                    <a:pt x="423" y="344"/>
                  </a:lnTo>
                  <a:lnTo>
                    <a:pt x="430" y="340"/>
                  </a:lnTo>
                  <a:lnTo>
                    <a:pt x="434" y="340"/>
                  </a:lnTo>
                  <a:lnTo>
                    <a:pt x="435" y="341"/>
                  </a:lnTo>
                  <a:lnTo>
                    <a:pt x="435" y="343"/>
                  </a:lnTo>
                  <a:lnTo>
                    <a:pt x="429" y="349"/>
                  </a:lnTo>
                  <a:lnTo>
                    <a:pt x="425" y="351"/>
                  </a:lnTo>
                  <a:lnTo>
                    <a:pt x="423" y="352"/>
                  </a:lnTo>
                  <a:lnTo>
                    <a:pt x="422" y="353"/>
                  </a:lnTo>
                  <a:lnTo>
                    <a:pt x="421" y="356"/>
                  </a:lnTo>
                  <a:lnTo>
                    <a:pt x="424" y="359"/>
                  </a:lnTo>
                  <a:lnTo>
                    <a:pt x="425" y="362"/>
                  </a:lnTo>
                  <a:lnTo>
                    <a:pt x="425" y="364"/>
                  </a:lnTo>
                  <a:lnTo>
                    <a:pt x="425" y="367"/>
                  </a:lnTo>
                  <a:lnTo>
                    <a:pt x="428" y="369"/>
                  </a:lnTo>
                  <a:lnTo>
                    <a:pt x="432" y="370"/>
                  </a:lnTo>
                  <a:lnTo>
                    <a:pt x="434" y="370"/>
                  </a:lnTo>
                  <a:lnTo>
                    <a:pt x="435" y="369"/>
                  </a:lnTo>
                  <a:lnTo>
                    <a:pt x="439" y="363"/>
                  </a:lnTo>
                  <a:lnTo>
                    <a:pt x="441" y="362"/>
                  </a:lnTo>
                  <a:lnTo>
                    <a:pt x="453" y="357"/>
                  </a:lnTo>
                  <a:lnTo>
                    <a:pt x="460" y="354"/>
                  </a:lnTo>
                  <a:lnTo>
                    <a:pt x="463" y="353"/>
                  </a:lnTo>
                  <a:lnTo>
                    <a:pt x="466" y="351"/>
                  </a:lnTo>
                  <a:lnTo>
                    <a:pt x="474" y="345"/>
                  </a:lnTo>
                  <a:lnTo>
                    <a:pt x="476" y="341"/>
                  </a:lnTo>
                  <a:lnTo>
                    <a:pt x="479" y="338"/>
                  </a:lnTo>
                  <a:lnTo>
                    <a:pt x="480" y="334"/>
                  </a:lnTo>
                  <a:lnTo>
                    <a:pt x="482" y="329"/>
                  </a:lnTo>
                  <a:lnTo>
                    <a:pt x="484" y="326"/>
                  </a:lnTo>
                  <a:lnTo>
                    <a:pt x="496" y="320"/>
                  </a:lnTo>
                  <a:lnTo>
                    <a:pt x="499" y="317"/>
                  </a:lnTo>
                  <a:lnTo>
                    <a:pt x="501" y="315"/>
                  </a:lnTo>
                  <a:lnTo>
                    <a:pt x="502" y="309"/>
                  </a:lnTo>
                  <a:lnTo>
                    <a:pt x="503" y="304"/>
                  </a:lnTo>
                  <a:lnTo>
                    <a:pt x="504" y="300"/>
                  </a:lnTo>
                  <a:lnTo>
                    <a:pt x="506" y="296"/>
                  </a:lnTo>
                  <a:lnTo>
                    <a:pt x="509" y="292"/>
                  </a:lnTo>
                  <a:lnTo>
                    <a:pt x="512" y="288"/>
                  </a:lnTo>
                  <a:lnTo>
                    <a:pt x="513" y="285"/>
                  </a:lnTo>
                  <a:lnTo>
                    <a:pt x="516" y="276"/>
                  </a:lnTo>
                  <a:lnTo>
                    <a:pt x="517" y="271"/>
                  </a:lnTo>
                  <a:lnTo>
                    <a:pt x="518" y="269"/>
                  </a:lnTo>
                  <a:lnTo>
                    <a:pt x="519" y="267"/>
                  </a:lnTo>
                  <a:lnTo>
                    <a:pt x="520" y="265"/>
                  </a:lnTo>
                  <a:lnTo>
                    <a:pt x="521" y="263"/>
                  </a:lnTo>
                  <a:lnTo>
                    <a:pt x="521" y="261"/>
                  </a:lnTo>
                  <a:lnTo>
                    <a:pt x="522" y="254"/>
                  </a:lnTo>
                  <a:lnTo>
                    <a:pt x="521" y="249"/>
                  </a:lnTo>
                  <a:lnTo>
                    <a:pt x="520" y="244"/>
                  </a:lnTo>
                  <a:lnTo>
                    <a:pt x="518" y="243"/>
                  </a:lnTo>
                  <a:lnTo>
                    <a:pt x="516" y="243"/>
                  </a:lnTo>
                  <a:lnTo>
                    <a:pt x="513" y="244"/>
                  </a:lnTo>
                  <a:lnTo>
                    <a:pt x="512" y="242"/>
                  </a:lnTo>
                  <a:lnTo>
                    <a:pt x="512" y="240"/>
                  </a:lnTo>
                  <a:lnTo>
                    <a:pt x="514" y="240"/>
                  </a:lnTo>
                  <a:lnTo>
                    <a:pt x="516" y="239"/>
                  </a:lnTo>
                  <a:lnTo>
                    <a:pt x="517" y="238"/>
                  </a:lnTo>
                  <a:lnTo>
                    <a:pt x="519" y="233"/>
                  </a:lnTo>
                  <a:lnTo>
                    <a:pt x="520" y="228"/>
                  </a:lnTo>
                  <a:lnTo>
                    <a:pt x="520" y="225"/>
                  </a:lnTo>
                  <a:lnTo>
                    <a:pt x="518" y="222"/>
                  </a:lnTo>
                  <a:lnTo>
                    <a:pt x="517" y="216"/>
                  </a:lnTo>
                  <a:lnTo>
                    <a:pt x="517" y="214"/>
                  </a:lnTo>
                  <a:lnTo>
                    <a:pt x="519" y="211"/>
                  </a:lnTo>
                  <a:lnTo>
                    <a:pt x="521" y="208"/>
                  </a:lnTo>
                  <a:lnTo>
                    <a:pt x="523" y="208"/>
                  </a:lnTo>
                  <a:lnTo>
                    <a:pt x="525" y="208"/>
                  </a:lnTo>
                  <a:lnTo>
                    <a:pt x="526" y="207"/>
                  </a:lnTo>
                  <a:lnTo>
                    <a:pt x="527" y="205"/>
                  </a:lnTo>
                  <a:lnTo>
                    <a:pt x="529" y="203"/>
                  </a:lnTo>
                  <a:lnTo>
                    <a:pt x="530" y="199"/>
                  </a:lnTo>
                  <a:lnTo>
                    <a:pt x="531" y="197"/>
                  </a:lnTo>
                  <a:lnTo>
                    <a:pt x="530" y="190"/>
                  </a:lnTo>
                  <a:lnTo>
                    <a:pt x="531" y="189"/>
                  </a:lnTo>
                  <a:lnTo>
                    <a:pt x="532" y="187"/>
                  </a:lnTo>
                  <a:lnTo>
                    <a:pt x="533" y="188"/>
                  </a:lnTo>
                  <a:lnTo>
                    <a:pt x="536" y="188"/>
                  </a:lnTo>
                  <a:lnTo>
                    <a:pt x="538" y="188"/>
                  </a:lnTo>
                  <a:lnTo>
                    <a:pt x="540" y="189"/>
                  </a:lnTo>
                  <a:lnTo>
                    <a:pt x="540" y="191"/>
                  </a:lnTo>
                  <a:lnTo>
                    <a:pt x="542" y="202"/>
                  </a:lnTo>
                  <a:lnTo>
                    <a:pt x="542" y="203"/>
                  </a:lnTo>
                  <a:lnTo>
                    <a:pt x="543" y="204"/>
                  </a:lnTo>
                  <a:lnTo>
                    <a:pt x="545" y="204"/>
                  </a:lnTo>
                  <a:lnTo>
                    <a:pt x="546" y="202"/>
                  </a:lnTo>
                  <a:lnTo>
                    <a:pt x="548" y="200"/>
                  </a:lnTo>
                  <a:lnTo>
                    <a:pt x="549" y="200"/>
                  </a:lnTo>
                  <a:lnTo>
                    <a:pt x="555" y="202"/>
                  </a:lnTo>
                  <a:lnTo>
                    <a:pt x="557" y="200"/>
                  </a:lnTo>
                  <a:lnTo>
                    <a:pt x="559" y="197"/>
                  </a:lnTo>
                  <a:lnTo>
                    <a:pt x="560" y="192"/>
                  </a:lnTo>
                  <a:lnTo>
                    <a:pt x="559" y="188"/>
                  </a:lnTo>
                  <a:lnTo>
                    <a:pt x="558" y="187"/>
                  </a:lnTo>
                  <a:lnTo>
                    <a:pt x="556" y="187"/>
                  </a:lnTo>
                  <a:lnTo>
                    <a:pt x="555" y="188"/>
                  </a:lnTo>
                  <a:lnTo>
                    <a:pt x="554" y="189"/>
                  </a:lnTo>
                  <a:lnTo>
                    <a:pt x="545" y="191"/>
                  </a:lnTo>
                  <a:lnTo>
                    <a:pt x="545" y="186"/>
                  </a:lnTo>
                  <a:lnTo>
                    <a:pt x="547" y="179"/>
                  </a:lnTo>
                  <a:lnTo>
                    <a:pt x="548" y="176"/>
                  </a:lnTo>
                  <a:lnTo>
                    <a:pt x="549" y="176"/>
                  </a:lnTo>
                  <a:lnTo>
                    <a:pt x="553" y="177"/>
                  </a:lnTo>
                  <a:lnTo>
                    <a:pt x="555" y="178"/>
                  </a:lnTo>
                  <a:lnTo>
                    <a:pt x="559" y="181"/>
                  </a:lnTo>
                  <a:close/>
                  <a:moveTo>
                    <a:pt x="503" y="151"/>
                  </a:moveTo>
                  <a:lnTo>
                    <a:pt x="502" y="151"/>
                  </a:lnTo>
                  <a:lnTo>
                    <a:pt x="502" y="151"/>
                  </a:lnTo>
                  <a:lnTo>
                    <a:pt x="501" y="148"/>
                  </a:lnTo>
                  <a:lnTo>
                    <a:pt x="502" y="146"/>
                  </a:lnTo>
                  <a:lnTo>
                    <a:pt x="504" y="145"/>
                  </a:lnTo>
                  <a:lnTo>
                    <a:pt x="505" y="145"/>
                  </a:lnTo>
                  <a:lnTo>
                    <a:pt x="504" y="151"/>
                  </a:lnTo>
                  <a:lnTo>
                    <a:pt x="503" y="151"/>
                  </a:lnTo>
                  <a:close/>
                  <a:moveTo>
                    <a:pt x="561" y="18"/>
                  </a:moveTo>
                  <a:lnTo>
                    <a:pt x="559" y="18"/>
                  </a:lnTo>
                  <a:lnTo>
                    <a:pt x="556" y="16"/>
                  </a:lnTo>
                  <a:lnTo>
                    <a:pt x="555" y="14"/>
                  </a:lnTo>
                  <a:lnTo>
                    <a:pt x="557" y="12"/>
                  </a:lnTo>
                  <a:lnTo>
                    <a:pt x="559" y="13"/>
                  </a:lnTo>
                  <a:lnTo>
                    <a:pt x="561" y="16"/>
                  </a:lnTo>
                  <a:lnTo>
                    <a:pt x="562" y="17"/>
                  </a:lnTo>
                  <a:lnTo>
                    <a:pt x="561" y="18"/>
                  </a:lnTo>
                  <a:close/>
                  <a:moveTo>
                    <a:pt x="554" y="8"/>
                  </a:moveTo>
                  <a:lnTo>
                    <a:pt x="553" y="11"/>
                  </a:lnTo>
                  <a:lnTo>
                    <a:pt x="551" y="7"/>
                  </a:lnTo>
                  <a:lnTo>
                    <a:pt x="551" y="2"/>
                  </a:lnTo>
                  <a:lnTo>
                    <a:pt x="551" y="2"/>
                  </a:lnTo>
                  <a:lnTo>
                    <a:pt x="553" y="3"/>
                  </a:lnTo>
                  <a:lnTo>
                    <a:pt x="554" y="5"/>
                  </a:lnTo>
                  <a:lnTo>
                    <a:pt x="554" y="8"/>
                  </a:lnTo>
                  <a:close/>
                  <a:moveTo>
                    <a:pt x="641" y="63"/>
                  </a:moveTo>
                  <a:lnTo>
                    <a:pt x="646" y="63"/>
                  </a:lnTo>
                  <a:lnTo>
                    <a:pt x="647" y="63"/>
                  </a:lnTo>
                  <a:lnTo>
                    <a:pt x="651" y="63"/>
                  </a:lnTo>
                  <a:lnTo>
                    <a:pt x="663" y="70"/>
                  </a:lnTo>
                  <a:lnTo>
                    <a:pt x="666" y="71"/>
                  </a:lnTo>
                  <a:lnTo>
                    <a:pt x="670" y="71"/>
                  </a:lnTo>
                  <a:lnTo>
                    <a:pt x="672" y="71"/>
                  </a:lnTo>
                  <a:lnTo>
                    <a:pt x="675" y="69"/>
                  </a:lnTo>
                  <a:lnTo>
                    <a:pt x="682" y="60"/>
                  </a:lnTo>
                  <a:lnTo>
                    <a:pt x="690" y="53"/>
                  </a:lnTo>
                  <a:lnTo>
                    <a:pt x="691" y="53"/>
                  </a:lnTo>
                  <a:lnTo>
                    <a:pt x="691" y="55"/>
                  </a:lnTo>
                  <a:lnTo>
                    <a:pt x="690" y="58"/>
                  </a:lnTo>
                  <a:lnTo>
                    <a:pt x="686" y="65"/>
                  </a:lnTo>
                  <a:lnTo>
                    <a:pt x="683" y="74"/>
                  </a:lnTo>
                  <a:lnTo>
                    <a:pt x="682" y="78"/>
                  </a:lnTo>
                  <a:lnTo>
                    <a:pt x="683" y="83"/>
                  </a:lnTo>
                  <a:lnTo>
                    <a:pt x="686" y="87"/>
                  </a:lnTo>
                  <a:lnTo>
                    <a:pt x="688" y="92"/>
                  </a:lnTo>
                  <a:lnTo>
                    <a:pt x="690" y="99"/>
                  </a:lnTo>
                  <a:lnTo>
                    <a:pt x="693" y="99"/>
                  </a:lnTo>
                  <a:lnTo>
                    <a:pt x="694" y="99"/>
                  </a:lnTo>
                  <a:lnTo>
                    <a:pt x="698" y="98"/>
                  </a:lnTo>
                  <a:lnTo>
                    <a:pt x="700" y="94"/>
                  </a:lnTo>
                  <a:lnTo>
                    <a:pt x="703" y="94"/>
                  </a:lnTo>
                  <a:lnTo>
                    <a:pt x="705" y="95"/>
                  </a:lnTo>
                  <a:lnTo>
                    <a:pt x="702" y="97"/>
                  </a:lnTo>
                  <a:lnTo>
                    <a:pt x="699" y="99"/>
                  </a:lnTo>
                  <a:lnTo>
                    <a:pt x="696" y="103"/>
                  </a:lnTo>
                  <a:lnTo>
                    <a:pt x="695" y="104"/>
                  </a:lnTo>
                  <a:lnTo>
                    <a:pt x="692" y="104"/>
                  </a:lnTo>
                  <a:lnTo>
                    <a:pt x="690" y="104"/>
                  </a:lnTo>
                  <a:lnTo>
                    <a:pt x="686" y="105"/>
                  </a:lnTo>
                  <a:lnTo>
                    <a:pt x="683" y="108"/>
                  </a:lnTo>
                  <a:lnTo>
                    <a:pt x="680" y="110"/>
                  </a:lnTo>
                  <a:lnTo>
                    <a:pt x="676" y="112"/>
                  </a:lnTo>
                  <a:lnTo>
                    <a:pt x="672" y="112"/>
                  </a:lnTo>
                  <a:lnTo>
                    <a:pt x="667" y="114"/>
                  </a:lnTo>
                  <a:lnTo>
                    <a:pt x="663" y="114"/>
                  </a:lnTo>
                  <a:lnTo>
                    <a:pt x="657" y="112"/>
                  </a:lnTo>
                  <a:lnTo>
                    <a:pt x="653" y="113"/>
                  </a:lnTo>
                  <a:lnTo>
                    <a:pt x="646" y="116"/>
                  </a:lnTo>
                  <a:lnTo>
                    <a:pt x="639" y="123"/>
                  </a:lnTo>
                  <a:lnTo>
                    <a:pt x="634" y="129"/>
                  </a:lnTo>
                  <a:lnTo>
                    <a:pt x="629" y="137"/>
                  </a:lnTo>
                  <a:lnTo>
                    <a:pt x="627" y="141"/>
                  </a:lnTo>
                  <a:lnTo>
                    <a:pt x="626" y="145"/>
                  </a:lnTo>
                  <a:lnTo>
                    <a:pt x="625" y="148"/>
                  </a:lnTo>
                  <a:lnTo>
                    <a:pt x="625" y="151"/>
                  </a:lnTo>
                  <a:lnTo>
                    <a:pt x="624" y="153"/>
                  </a:lnTo>
                  <a:lnTo>
                    <a:pt x="623" y="155"/>
                  </a:lnTo>
                  <a:lnTo>
                    <a:pt x="618" y="154"/>
                  </a:lnTo>
                  <a:lnTo>
                    <a:pt x="612" y="150"/>
                  </a:lnTo>
                  <a:lnTo>
                    <a:pt x="600" y="144"/>
                  </a:lnTo>
                  <a:lnTo>
                    <a:pt x="586" y="134"/>
                  </a:lnTo>
                  <a:lnTo>
                    <a:pt x="579" y="130"/>
                  </a:lnTo>
                  <a:lnTo>
                    <a:pt x="564" y="131"/>
                  </a:lnTo>
                  <a:lnTo>
                    <a:pt x="551" y="140"/>
                  </a:lnTo>
                  <a:lnTo>
                    <a:pt x="550" y="139"/>
                  </a:lnTo>
                  <a:lnTo>
                    <a:pt x="544" y="133"/>
                  </a:lnTo>
                  <a:lnTo>
                    <a:pt x="542" y="131"/>
                  </a:lnTo>
                  <a:lnTo>
                    <a:pt x="539" y="130"/>
                  </a:lnTo>
                  <a:lnTo>
                    <a:pt x="537" y="130"/>
                  </a:lnTo>
                  <a:lnTo>
                    <a:pt x="535" y="131"/>
                  </a:lnTo>
                  <a:lnTo>
                    <a:pt x="532" y="134"/>
                  </a:lnTo>
                  <a:lnTo>
                    <a:pt x="531" y="136"/>
                  </a:lnTo>
                  <a:lnTo>
                    <a:pt x="530" y="139"/>
                  </a:lnTo>
                  <a:lnTo>
                    <a:pt x="530" y="140"/>
                  </a:lnTo>
                  <a:lnTo>
                    <a:pt x="530" y="142"/>
                  </a:lnTo>
                  <a:lnTo>
                    <a:pt x="533" y="146"/>
                  </a:lnTo>
                  <a:lnTo>
                    <a:pt x="537" y="149"/>
                  </a:lnTo>
                  <a:lnTo>
                    <a:pt x="538" y="150"/>
                  </a:lnTo>
                  <a:lnTo>
                    <a:pt x="542" y="150"/>
                  </a:lnTo>
                  <a:lnTo>
                    <a:pt x="543" y="150"/>
                  </a:lnTo>
                  <a:lnTo>
                    <a:pt x="549" y="156"/>
                  </a:lnTo>
                  <a:lnTo>
                    <a:pt x="555" y="161"/>
                  </a:lnTo>
                  <a:lnTo>
                    <a:pt x="556" y="163"/>
                  </a:lnTo>
                  <a:lnTo>
                    <a:pt x="554" y="165"/>
                  </a:lnTo>
                  <a:lnTo>
                    <a:pt x="551" y="166"/>
                  </a:lnTo>
                  <a:lnTo>
                    <a:pt x="548" y="165"/>
                  </a:lnTo>
                  <a:lnTo>
                    <a:pt x="546" y="165"/>
                  </a:lnTo>
                  <a:lnTo>
                    <a:pt x="541" y="162"/>
                  </a:lnTo>
                  <a:lnTo>
                    <a:pt x="538" y="165"/>
                  </a:lnTo>
                  <a:lnTo>
                    <a:pt x="536" y="168"/>
                  </a:lnTo>
                  <a:lnTo>
                    <a:pt x="533" y="173"/>
                  </a:lnTo>
                  <a:lnTo>
                    <a:pt x="532" y="175"/>
                  </a:lnTo>
                  <a:lnTo>
                    <a:pt x="528" y="178"/>
                  </a:lnTo>
                  <a:lnTo>
                    <a:pt x="525" y="179"/>
                  </a:lnTo>
                  <a:lnTo>
                    <a:pt x="523" y="179"/>
                  </a:lnTo>
                  <a:lnTo>
                    <a:pt x="521" y="177"/>
                  </a:lnTo>
                  <a:lnTo>
                    <a:pt x="520" y="175"/>
                  </a:lnTo>
                  <a:lnTo>
                    <a:pt x="520" y="173"/>
                  </a:lnTo>
                  <a:lnTo>
                    <a:pt x="520" y="168"/>
                  </a:lnTo>
                  <a:lnTo>
                    <a:pt x="523" y="163"/>
                  </a:lnTo>
                  <a:lnTo>
                    <a:pt x="523" y="158"/>
                  </a:lnTo>
                  <a:lnTo>
                    <a:pt x="521" y="152"/>
                  </a:lnTo>
                  <a:lnTo>
                    <a:pt x="520" y="150"/>
                  </a:lnTo>
                  <a:lnTo>
                    <a:pt x="516" y="146"/>
                  </a:lnTo>
                  <a:lnTo>
                    <a:pt x="515" y="143"/>
                  </a:lnTo>
                  <a:lnTo>
                    <a:pt x="514" y="138"/>
                  </a:lnTo>
                  <a:lnTo>
                    <a:pt x="514" y="135"/>
                  </a:lnTo>
                  <a:lnTo>
                    <a:pt x="515" y="130"/>
                  </a:lnTo>
                  <a:lnTo>
                    <a:pt x="516" y="127"/>
                  </a:lnTo>
                  <a:lnTo>
                    <a:pt x="518" y="126"/>
                  </a:lnTo>
                  <a:lnTo>
                    <a:pt x="520" y="125"/>
                  </a:lnTo>
                  <a:lnTo>
                    <a:pt x="523" y="123"/>
                  </a:lnTo>
                  <a:lnTo>
                    <a:pt x="527" y="120"/>
                  </a:lnTo>
                  <a:lnTo>
                    <a:pt x="530" y="117"/>
                  </a:lnTo>
                  <a:lnTo>
                    <a:pt x="533" y="113"/>
                  </a:lnTo>
                  <a:lnTo>
                    <a:pt x="535" y="109"/>
                  </a:lnTo>
                  <a:lnTo>
                    <a:pt x="532" y="104"/>
                  </a:lnTo>
                  <a:lnTo>
                    <a:pt x="532" y="101"/>
                  </a:lnTo>
                  <a:lnTo>
                    <a:pt x="532" y="98"/>
                  </a:lnTo>
                  <a:lnTo>
                    <a:pt x="536" y="97"/>
                  </a:lnTo>
                  <a:lnTo>
                    <a:pt x="538" y="98"/>
                  </a:lnTo>
                  <a:lnTo>
                    <a:pt x="544" y="103"/>
                  </a:lnTo>
                  <a:lnTo>
                    <a:pt x="546" y="103"/>
                  </a:lnTo>
                  <a:lnTo>
                    <a:pt x="550" y="103"/>
                  </a:lnTo>
                  <a:lnTo>
                    <a:pt x="555" y="104"/>
                  </a:lnTo>
                  <a:lnTo>
                    <a:pt x="559" y="104"/>
                  </a:lnTo>
                  <a:lnTo>
                    <a:pt x="561" y="103"/>
                  </a:lnTo>
                  <a:lnTo>
                    <a:pt x="564" y="99"/>
                  </a:lnTo>
                  <a:lnTo>
                    <a:pt x="565" y="95"/>
                  </a:lnTo>
                  <a:lnTo>
                    <a:pt x="564" y="89"/>
                  </a:lnTo>
                  <a:lnTo>
                    <a:pt x="564" y="83"/>
                  </a:lnTo>
                  <a:lnTo>
                    <a:pt x="565" y="79"/>
                  </a:lnTo>
                  <a:lnTo>
                    <a:pt x="571" y="71"/>
                  </a:lnTo>
                  <a:lnTo>
                    <a:pt x="572" y="67"/>
                  </a:lnTo>
                  <a:lnTo>
                    <a:pt x="573" y="56"/>
                  </a:lnTo>
                  <a:lnTo>
                    <a:pt x="575" y="52"/>
                  </a:lnTo>
                  <a:lnTo>
                    <a:pt x="576" y="47"/>
                  </a:lnTo>
                  <a:lnTo>
                    <a:pt x="576" y="36"/>
                  </a:lnTo>
                  <a:lnTo>
                    <a:pt x="575" y="26"/>
                  </a:lnTo>
                  <a:lnTo>
                    <a:pt x="572" y="21"/>
                  </a:lnTo>
                  <a:lnTo>
                    <a:pt x="570" y="16"/>
                  </a:lnTo>
                  <a:lnTo>
                    <a:pt x="570" y="12"/>
                  </a:lnTo>
                  <a:lnTo>
                    <a:pt x="572" y="8"/>
                  </a:lnTo>
                  <a:lnTo>
                    <a:pt x="572" y="6"/>
                  </a:lnTo>
                  <a:lnTo>
                    <a:pt x="573" y="5"/>
                  </a:lnTo>
                  <a:lnTo>
                    <a:pt x="576" y="5"/>
                  </a:lnTo>
                  <a:lnTo>
                    <a:pt x="578" y="3"/>
                  </a:lnTo>
                  <a:lnTo>
                    <a:pt x="579" y="2"/>
                  </a:lnTo>
                  <a:lnTo>
                    <a:pt x="581" y="0"/>
                  </a:lnTo>
                  <a:lnTo>
                    <a:pt x="583" y="2"/>
                  </a:lnTo>
                  <a:lnTo>
                    <a:pt x="584" y="3"/>
                  </a:lnTo>
                  <a:lnTo>
                    <a:pt x="589" y="9"/>
                  </a:lnTo>
                  <a:lnTo>
                    <a:pt x="596" y="18"/>
                  </a:lnTo>
                  <a:lnTo>
                    <a:pt x="606" y="31"/>
                  </a:lnTo>
                  <a:lnTo>
                    <a:pt x="611" y="38"/>
                  </a:lnTo>
                  <a:lnTo>
                    <a:pt x="617" y="44"/>
                  </a:lnTo>
                  <a:lnTo>
                    <a:pt x="624" y="51"/>
                  </a:lnTo>
                  <a:lnTo>
                    <a:pt x="631" y="55"/>
                  </a:lnTo>
                  <a:lnTo>
                    <a:pt x="636" y="58"/>
                  </a:lnTo>
                  <a:lnTo>
                    <a:pt x="639" y="62"/>
                  </a:lnTo>
                  <a:lnTo>
                    <a:pt x="641" y="6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399" name="Freeform 464">
              <a:extLst>
                <a:ext uri="{FF2B5EF4-FFF2-40B4-BE49-F238E27FC236}">
                  <a16:creationId xmlns:a16="http://schemas.microsoft.com/office/drawing/2014/main" id="{70BC5375-D0AC-5EC0-520F-C6CAA0A48B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3007" y="8907705"/>
              <a:ext cx="10990" cy="5497"/>
            </a:xfrm>
            <a:custGeom>
              <a:avLst/>
              <a:gdLst>
                <a:gd name="T0" fmla="*/ 6 w 9"/>
                <a:gd name="T1" fmla="*/ 4 h 6"/>
                <a:gd name="T2" fmla="*/ 4 w 9"/>
                <a:gd name="T3" fmla="*/ 5 h 6"/>
                <a:gd name="T4" fmla="*/ 2 w 9"/>
                <a:gd name="T5" fmla="*/ 4 h 6"/>
                <a:gd name="T6" fmla="*/ 0 w 9"/>
                <a:gd name="T7" fmla="*/ 4 h 6"/>
                <a:gd name="T8" fmla="*/ 0 w 9"/>
                <a:gd name="T9" fmla="*/ 3 h 6"/>
                <a:gd name="T10" fmla="*/ 2 w 9"/>
                <a:gd name="T11" fmla="*/ 2 h 6"/>
                <a:gd name="T12" fmla="*/ 2 w 9"/>
                <a:gd name="T13" fmla="*/ 1 h 6"/>
                <a:gd name="T14" fmla="*/ 3 w 9"/>
                <a:gd name="T15" fmla="*/ 0 h 6"/>
                <a:gd name="T16" fmla="*/ 8 w 9"/>
                <a:gd name="T17" fmla="*/ 2 h 6"/>
                <a:gd name="T18" fmla="*/ 8 w 9"/>
                <a:gd name="T19" fmla="*/ 3 h 6"/>
                <a:gd name="T20" fmla="*/ 6 w 9"/>
                <a:gd name="T2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6" y="4"/>
                  </a:moveTo>
                  <a:lnTo>
                    <a:pt x="4" y="5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0" name="Freeform 465">
              <a:extLst>
                <a:ext uri="{FF2B5EF4-FFF2-40B4-BE49-F238E27FC236}">
                  <a16:creationId xmlns:a16="http://schemas.microsoft.com/office/drawing/2014/main" id="{4E789531-EFA7-BF48-E288-2FEBA893D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9494" y="8896715"/>
              <a:ext cx="10990" cy="10990"/>
            </a:xfrm>
            <a:custGeom>
              <a:avLst/>
              <a:gdLst>
                <a:gd name="T0" fmla="*/ 6 w 8"/>
                <a:gd name="T1" fmla="*/ 2 h 9"/>
                <a:gd name="T2" fmla="*/ 4 w 8"/>
                <a:gd name="T3" fmla="*/ 8 h 9"/>
                <a:gd name="T4" fmla="*/ 3 w 8"/>
                <a:gd name="T5" fmla="*/ 8 h 9"/>
                <a:gd name="T6" fmla="*/ 1 w 8"/>
                <a:gd name="T7" fmla="*/ 8 h 9"/>
                <a:gd name="T8" fmla="*/ 0 w 8"/>
                <a:gd name="T9" fmla="*/ 5 h 9"/>
                <a:gd name="T10" fmla="*/ 1 w 8"/>
                <a:gd name="T11" fmla="*/ 4 h 9"/>
                <a:gd name="T12" fmla="*/ 3 w 8"/>
                <a:gd name="T13" fmla="*/ 5 h 9"/>
                <a:gd name="T14" fmla="*/ 4 w 8"/>
                <a:gd name="T15" fmla="*/ 4 h 9"/>
                <a:gd name="T16" fmla="*/ 7 w 8"/>
                <a:gd name="T17" fmla="*/ 0 h 9"/>
                <a:gd name="T18" fmla="*/ 7 w 8"/>
                <a:gd name="T19" fmla="*/ 0 h 9"/>
                <a:gd name="T20" fmla="*/ 6 w 8"/>
                <a:gd name="T2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9">
                  <a:moveTo>
                    <a:pt x="6" y="2"/>
                  </a:moveTo>
                  <a:lnTo>
                    <a:pt x="4" y="8"/>
                  </a:lnTo>
                  <a:lnTo>
                    <a:pt x="3" y="8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4"/>
                  </a:lnTo>
                  <a:lnTo>
                    <a:pt x="3" y="5"/>
                  </a:lnTo>
                  <a:lnTo>
                    <a:pt x="4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1" name="Freeform 466">
              <a:extLst>
                <a:ext uri="{FF2B5EF4-FFF2-40B4-BE49-F238E27FC236}">
                  <a16:creationId xmlns:a16="http://schemas.microsoft.com/office/drawing/2014/main" id="{52AC4850-C5CD-4914-39D5-9F54B59DF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3456" y="8885724"/>
              <a:ext cx="10990" cy="5497"/>
            </a:xfrm>
            <a:custGeom>
              <a:avLst/>
              <a:gdLst>
                <a:gd name="T0" fmla="*/ 6 w 7"/>
                <a:gd name="T1" fmla="*/ 4 h 6"/>
                <a:gd name="T2" fmla="*/ 4 w 7"/>
                <a:gd name="T3" fmla="*/ 5 h 6"/>
                <a:gd name="T4" fmla="*/ 0 w 7"/>
                <a:gd name="T5" fmla="*/ 5 h 6"/>
                <a:gd name="T6" fmla="*/ 1 w 7"/>
                <a:gd name="T7" fmla="*/ 0 h 6"/>
                <a:gd name="T8" fmla="*/ 2 w 7"/>
                <a:gd name="T9" fmla="*/ 1 h 6"/>
                <a:gd name="T10" fmla="*/ 3 w 7"/>
                <a:gd name="T11" fmla="*/ 2 h 6"/>
                <a:gd name="T12" fmla="*/ 5 w 7"/>
                <a:gd name="T13" fmla="*/ 3 h 6"/>
                <a:gd name="T14" fmla="*/ 6 w 7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6" y="4"/>
                  </a:moveTo>
                  <a:lnTo>
                    <a:pt x="4" y="5"/>
                  </a:lnTo>
                  <a:lnTo>
                    <a:pt x="0" y="5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5" y="3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2" name="Freeform 467">
              <a:extLst>
                <a:ext uri="{FF2B5EF4-FFF2-40B4-BE49-F238E27FC236}">
                  <a16:creationId xmlns:a16="http://schemas.microsoft.com/office/drawing/2014/main" id="{F808C3F4-A80F-534F-059E-B652C0956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3869" y="8803298"/>
              <a:ext cx="5493" cy="5493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3 h 4"/>
                <a:gd name="T4" fmla="*/ 0 w 4"/>
                <a:gd name="T5" fmla="*/ 0 h 4"/>
                <a:gd name="T6" fmla="*/ 1 w 4"/>
                <a:gd name="T7" fmla="*/ 0 h 4"/>
                <a:gd name="T8" fmla="*/ 2 w 4"/>
                <a:gd name="T9" fmla="*/ 0 h 4"/>
                <a:gd name="T10" fmla="*/ 3 w 4"/>
                <a:gd name="T11" fmla="*/ 2 h 4"/>
                <a:gd name="T12" fmla="*/ 2 w 4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3" name="Freeform 468">
              <a:extLst>
                <a:ext uri="{FF2B5EF4-FFF2-40B4-BE49-F238E27FC236}">
                  <a16:creationId xmlns:a16="http://schemas.microsoft.com/office/drawing/2014/main" id="{5573DFFE-F017-68EA-DAD3-A5A354574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6872" y="8797801"/>
              <a:ext cx="27478" cy="38468"/>
            </a:xfrm>
            <a:custGeom>
              <a:avLst/>
              <a:gdLst>
                <a:gd name="T0" fmla="*/ 20 w 23"/>
                <a:gd name="T1" fmla="*/ 8 h 29"/>
                <a:gd name="T2" fmla="*/ 17 w 23"/>
                <a:gd name="T3" fmla="*/ 10 h 29"/>
                <a:gd name="T4" fmla="*/ 16 w 23"/>
                <a:gd name="T5" fmla="*/ 12 h 29"/>
                <a:gd name="T6" fmla="*/ 13 w 23"/>
                <a:gd name="T7" fmla="*/ 12 h 29"/>
                <a:gd name="T8" fmla="*/ 10 w 23"/>
                <a:gd name="T9" fmla="*/ 15 h 29"/>
                <a:gd name="T10" fmla="*/ 7 w 23"/>
                <a:gd name="T11" fmla="*/ 15 h 29"/>
                <a:gd name="T12" fmla="*/ 8 w 23"/>
                <a:gd name="T13" fmla="*/ 18 h 29"/>
                <a:gd name="T14" fmla="*/ 8 w 23"/>
                <a:gd name="T15" fmla="*/ 20 h 29"/>
                <a:gd name="T16" fmla="*/ 6 w 23"/>
                <a:gd name="T17" fmla="*/ 20 h 29"/>
                <a:gd name="T18" fmla="*/ 4 w 23"/>
                <a:gd name="T19" fmla="*/ 22 h 29"/>
                <a:gd name="T20" fmla="*/ 4 w 23"/>
                <a:gd name="T21" fmla="*/ 24 h 29"/>
                <a:gd name="T22" fmla="*/ 5 w 23"/>
                <a:gd name="T23" fmla="*/ 25 h 29"/>
                <a:gd name="T24" fmla="*/ 5 w 23"/>
                <a:gd name="T25" fmla="*/ 26 h 29"/>
                <a:gd name="T26" fmla="*/ 3 w 23"/>
                <a:gd name="T27" fmla="*/ 27 h 29"/>
                <a:gd name="T28" fmla="*/ 0 w 23"/>
                <a:gd name="T29" fmla="*/ 28 h 29"/>
                <a:gd name="T30" fmla="*/ 0 w 23"/>
                <a:gd name="T31" fmla="*/ 26 h 29"/>
                <a:gd name="T32" fmla="*/ 0 w 23"/>
                <a:gd name="T33" fmla="*/ 24 h 29"/>
                <a:gd name="T34" fmla="*/ 3 w 23"/>
                <a:gd name="T35" fmla="*/ 20 h 29"/>
                <a:gd name="T36" fmla="*/ 3 w 23"/>
                <a:gd name="T37" fmla="*/ 16 h 29"/>
                <a:gd name="T38" fmla="*/ 5 w 23"/>
                <a:gd name="T39" fmla="*/ 15 h 29"/>
                <a:gd name="T40" fmla="*/ 6 w 23"/>
                <a:gd name="T41" fmla="*/ 15 h 29"/>
                <a:gd name="T42" fmla="*/ 9 w 23"/>
                <a:gd name="T43" fmla="*/ 12 h 29"/>
                <a:gd name="T44" fmla="*/ 10 w 23"/>
                <a:gd name="T45" fmla="*/ 10 h 29"/>
                <a:gd name="T46" fmla="*/ 8 w 23"/>
                <a:gd name="T47" fmla="*/ 9 h 29"/>
                <a:gd name="T48" fmla="*/ 8 w 23"/>
                <a:gd name="T49" fmla="*/ 8 h 29"/>
                <a:gd name="T50" fmla="*/ 9 w 23"/>
                <a:gd name="T51" fmla="*/ 7 h 29"/>
                <a:gd name="T52" fmla="*/ 11 w 23"/>
                <a:gd name="T53" fmla="*/ 8 h 29"/>
                <a:gd name="T54" fmla="*/ 13 w 23"/>
                <a:gd name="T55" fmla="*/ 9 h 29"/>
                <a:gd name="T56" fmla="*/ 13 w 23"/>
                <a:gd name="T57" fmla="*/ 9 h 29"/>
                <a:gd name="T58" fmla="*/ 14 w 23"/>
                <a:gd name="T59" fmla="*/ 8 h 29"/>
                <a:gd name="T60" fmla="*/ 16 w 23"/>
                <a:gd name="T61" fmla="*/ 6 h 29"/>
                <a:gd name="T62" fmla="*/ 19 w 23"/>
                <a:gd name="T63" fmla="*/ 3 h 29"/>
                <a:gd name="T64" fmla="*/ 20 w 23"/>
                <a:gd name="T65" fmla="*/ 0 h 29"/>
                <a:gd name="T66" fmla="*/ 22 w 23"/>
                <a:gd name="T67" fmla="*/ 3 h 29"/>
                <a:gd name="T68" fmla="*/ 22 w 23"/>
                <a:gd name="T69" fmla="*/ 6 h 29"/>
                <a:gd name="T70" fmla="*/ 20 w 23"/>
                <a:gd name="T71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" h="29">
                  <a:moveTo>
                    <a:pt x="20" y="8"/>
                  </a:moveTo>
                  <a:lnTo>
                    <a:pt x="17" y="10"/>
                  </a:lnTo>
                  <a:lnTo>
                    <a:pt x="16" y="12"/>
                  </a:lnTo>
                  <a:lnTo>
                    <a:pt x="13" y="12"/>
                  </a:lnTo>
                  <a:lnTo>
                    <a:pt x="10" y="15"/>
                  </a:lnTo>
                  <a:lnTo>
                    <a:pt x="7" y="15"/>
                  </a:lnTo>
                  <a:lnTo>
                    <a:pt x="8" y="18"/>
                  </a:lnTo>
                  <a:lnTo>
                    <a:pt x="8" y="20"/>
                  </a:lnTo>
                  <a:lnTo>
                    <a:pt x="6" y="20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5" y="25"/>
                  </a:lnTo>
                  <a:lnTo>
                    <a:pt x="5" y="26"/>
                  </a:lnTo>
                  <a:lnTo>
                    <a:pt x="3" y="27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5" y="15"/>
                  </a:lnTo>
                  <a:lnTo>
                    <a:pt x="6" y="15"/>
                  </a:lnTo>
                  <a:lnTo>
                    <a:pt x="9" y="12"/>
                  </a:lnTo>
                  <a:lnTo>
                    <a:pt x="10" y="10"/>
                  </a:lnTo>
                  <a:lnTo>
                    <a:pt x="8" y="9"/>
                  </a:lnTo>
                  <a:lnTo>
                    <a:pt x="8" y="8"/>
                  </a:lnTo>
                  <a:lnTo>
                    <a:pt x="9" y="7"/>
                  </a:lnTo>
                  <a:lnTo>
                    <a:pt x="11" y="8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4" y="8"/>
                  </a:lnTo>
                  <a:lnTo>
                    <a:pt x="16" y="6"/>
                  </a:lnTo>
                  <a:lnTo>
                    <a:pt x="19" y="3"/>
                  </a:lnTo>
                  <a:lnTo>
                    <a:pt x="20" y="0"/>
                  </a:lnTo>
                  <a:lnTo>
                    <a:pt x="22" y="3"/>
                  </a:lnTo>
                  <a:lnTo>
                    <a:pt x="22" y="6"/>
                  </a:lnTo>
                  <a:lnTo>
                    <a:pt x="20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4" name="Freeform 469">
              <a:extLst>
                <a:ext uri="{FF2B5EF4-FFF2-40B4-BE49-F238E27FC236}">
                  <a16:creationId xmlns:a16="http://schemas.microsoft.com/office/drawing/2014/main" id="{72B7B758-8BA1-CA0A-47F1-C41223217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6331" y="8753840"/>
              <a:ext cx="5493" cy="10990"/>
            </a:xfrm>
            <a:custGeom>
              <a:avLst/>
              <a:gdLst>
                <a:gd name="T0" fmla="*/ 4 w 6"/>
                <a:gd name="T1" fmla="*/ 7 h 9"/>
                <a:gd name="T2" fmla="*/ 3 w 6"/>
                <a:gd name="T3" fmla="*/ 8 h 9"/>
                <a:gd name="T4" fmla="*/ 1 w 6"/>
                <a:gd name="T5" fmla="*/ 7 h 9"/>
                <a:gd name="T6" fmla="*/ 0 w 6"/>
                <a:gd name="T7" fmla="*/ 3 h 9"/>
                <a:gd name="T8" fmla="*/ 2 w 6"/>
                <a:gd name="T9" fmla="*/ 1 h 9"/>
                <a:gd name="T10" fmla="*/ 3 w 6"/>
                <a:gd name="T11" fmla="*/ 0 h 9"/>
                <a:gd name="T12" fmla="*/ 4 w 6"/>
                <a:gd name="T13" fmla="*/ 4 h 9"/>
                <a:gd name="T14" fmla="*/ 5 w 6"/>
                <a:gd name="T15" fmla="*/ 5 h 9"/>
                <a:gd name="T16" fmla="*/ 4 w 6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4" y="7"/>
                  </a:moveTo>
                  <a:lnTo>
                    <a:pt x="3" y="8"/>
                  </a:lnTo>
                  <a:lnTo>
                    <a:pt x="1" y="7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4"/>
                  </a:lnTo>
                  <a:lnTo>
                    <a:pt x="5" y="5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5" name="Freeform 470">
              <a:extLst>
                <a:ext uri="{FF2B5EF4-FFF2-40B4-BE49-F238E27FC236}">
                  <a16:creationId xmlns:a16="http://schemas.microsoft.com/office/drawing/2014/main" id="{E421E31A-A161-D0A2-C687-2F78E6745A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7321" y="8737356"/>
              <a:ext cx="5493" cy="5493"/>
            </a:xfrm>
            <a:custGeom>
              <a:avLst/>
              <a:gdLst>
                <a:gd name="T0" fmla="*/ 5 w 6"/>
                <a:gd name="T1" fmla="*/ 4 h 5"/>
                <a:gd name="T2" fmla="*/ 5 w 6"/>
                <a:gd name="T3" fmla="*/ 4 h 5"/>
                <a:gd name="T4" fmla="*/ 2 w 6"/>
                <a:gd name="T5" fmla="*/ 4 h 5"/>
                <a:gd name="T6" fmla="*/ 0 w 6"/>
                <a:gd name="T7" fmla="*/ 0 h 5"/>
                <a:gd name="T8" fmla="*/ 3 w 6"/>
                <a:gd name="T9" fmla="*/ 0 h 5"/>
                <a:gd name="T10" fmla="*/ 3 w 6"/>
                <a:gd name="T11" fmla="*/ 2 h 5"/>
                <a:gd name="T12" fmla="*/ 5 w 6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4"/>
                  </a:moveTo>
                  <a:lnTo>
                    <a:pt x="5" y="4"/>
                  </a:lnTo>
                  <a:lnTo>
                    <a:pt x="2" y="4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6" name="Freeform 471">
              <a:extLst>
                <a:ext uri="{FF2B5EF4-FFF2-40B4-BE49-F238E27FC236}">
                  <a16:creationId xmlns:a16="http://schemas.microsoft.com/office/drawing/2014/main" id="{72994DCC-6533-D111-1861-76552B12EB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7321" y="8726365"/>
              <a:ext cx="21981" cy="21981"/>
            </a:xfrm>
            <a:custGeom>
              <a:avLst/>
              <a:gdLst>
                <a:gd name="T0" fmla="*/ 9 w 18"/>
                <a:gd name="T1" fmla="*/ 11 h 16"/>
                <a:gd name="T2" fmla="*/ 6 w 18"/>
                <a:gd name="T3" fmla="*/ 15 h 16"/>
                <a:gd name="T4" fmla="*/ 3 w 18"/>
                <a:gd name="T5" fmla="*/ 12 h 16"/>
                <a:gd name="T6" fmla="*/ 0 w 18"/>
                <a:gd name="T7" fmla="*/ 10 h 16"/>
                <a:gd name="T8" fmla="*/ 1 w 18"/>
                <a:gd name="T9" fmla="*/ 10 h 16"/>
                <a:gd name="T10" fmla="*/ 2 w 18"/>
                <a:gd name="T11" fmla="*/ 9 h 16"/>
                <a:gd name="T12" fmla="*/ 2 w 18"/>
                <a:gd name="T13" fmla="*/ 8 h 16"/>
                <a:gd name="T14" fmla="*/ 5 w 18"/>
                <a:gd name="T15" fmla="*/ 6 h 16"/>
                <a:gd name="T16" fmla="*/ 9 w 18"/>
                <a:gd name="T17" fmla="*/ 5 h 16"/>
                <a:gd name="T18" fmla="*/ 11 w 18"/>
                <a:gd name="T19" fmla="*/ 5 h 16"/>
                <a:gd name="T20" fmla="*/ 12 w 18"/>
                <a:gd name="T21" fmla="*/ 4 h 16"/>
                <a:gd name="T22" fmla="*/ 12 w 18"/>
                <a:gd name="T23" fmla="*/ 3 h 16"/>
                <a:gd name="T24" fmla="*/ 14 w 18"/>
                <a:gd name="T25" fmla="*/ 2 h 16"/>
                <a:gd name="T26" fmla="*/ 16 w 18"/>
                <a:gd name="T27" fmla="*/ 0 h 16"/>
                <a:gd name="T28" fmla="*/ 17 w 18"/>
                <a:gd name="T29" fmla="*/ 2 h 16"/>
                <a:gd name="T30" fmla="*/ 17 w 18"/>
                <a:gd name="T31" fmla="*/ 4 h 16"/>
                <a:gd name="T32" fmla="*/ 15 w 18"/>
                <a:gd name="T33" fmla="*/ 4 h 16"/>
                <a:gd name="T34" fmla="*/ 12 w 18"/>
                <a:gd name="T35" fmla="*/ 6 h 16"/>
                <a:gd name="T36" fmla="*/ 11 w 18"/>
                <a:gd name="T37" fmla="*/ 8 h 16"/>
                <a:gd name="T38" fmla="*/ 9 w 18"/>
                <a:gd name="T39" fmla="*/ 10 h 16"/>
                <a:gd name="T40" fmla="*/ 8 w 18"/>
                <a:gd name="T41" fmla="*/ 10 h 16"/>
                <a:gd name="T42" fmla="*/ 9 w 18"/>
                <a:gd name="T43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" h="16">
                  <a:moveTo>
                    <a:pt x="9" y="11"/>
                  </a:moveTo>
                  <a:lnTo>
                    <a:pt x="6" y="15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1" y="10"/>
                  </a:lnTo>
                  <a:lnTo>
                    <a:pt x="2" y="9"/>
                  </a:lnTo>
                  <a:lnTo>
                    <a:pt x="2" y="8"/>
                  </a:lnTo>
                  <a:lnTo>
                    <a:pt x="5" y="6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2" y="4"/>
                  </a:lnTo>
                  <a:lnTo>
                    <a:pt x="12" y="3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2" y="6"/>
                  </a:lnTo>
                  <a:lnTo>
                    <a:pt x="11" y="8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9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7" name="Freeform 472">
              <a:extLst>
                <a:ext uri="{FF2B5EF4-FFF2-40B4-BE49-F238E27FC236}">
                  <a16:creationId xmlns:a16="http://schemas.microsoft.com/office/drawing/2014/main" id="{C75EC511-567D-6B5E-7B6E-445CA09D4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6776" y="8632945"/>
              <a:ext cx="10990" cy="10990"/>
            </a:xfrm>
            <a:custGeom>
              <a:avLst/>
              <a:gdLst>
                <a:gd name="T0" fmla="*/ 7 w 10"/>
                <a:gd name="T1" fmla="*/ 8 h 10"/>
                <a:gd name="T2" fmla="*/ 3 w 10"/>
                <a:gd name="T3" fmla="*/ 9 h 10"/>
                <a:gd name="T4" fmla="*/ 2 w 10"/>
                <a:gd name="T5" fmla="*/ 8 h 10"/>
                <a:gd name="T6" fmla="*/ 0 w 10"/>
                <a:gd name="T7" fmla="*/ 3 h 10"/>
                <a:gd name="T8" fmla="*/ 3 w 10"/>
                <a:gd name="T9" fmla="*/ 0 h 10"/>
                <a:gd name="T10" fmla="*/ 8 w 10"/>
                <a:gd name="T11" fmla="*/ 3 h 10"/>
                <a:gd name="T12" fmla="*/ 9 w 10"/>
                <a:gd name="T13" fmla="*/ 4 h 10"/>
                <a:gd name="T14" fmla="*/ 7 w 10"/>
                <a:gd name="T1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7" y="8"/>
                  </a:moveTo>
                  <a:lnTo>
                    <a:pt x="3" y="9"/>
                  </a:lnTo>
                  <a:lnTo>
                    <a:pt x="2" y="8"/>
                  </a:lnTo>
                  <a:lnTo>
                    <a:pt x="0" y="3"/>
                  </a:lnTo>
                  <a:lnTo>
                    <a:pt x="3" y="0"/>
                  </a:lnTo>
                  <a:lnTo>
                    <a:pt x="8" y="3"/>
                  </a:lnTo>
                  <a:lnTo>
                    <a:pt x="9" y="4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8" name="Freeform 473">
              <a:extLst>
                <a:ext uri="{FF2B5EF4-FFF2-40B4-BE49-F238E27FC236}">
                  <a16:creationId xmlns:a16="http://schemas.microsoft.com/office/drawing/2014/main" id="{B1731E96-FC0C-EA61-4ED5-5A2289F3A5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8757" y="8616462"/>
              <a:ext cx="10990" cy="21981"/>
            </a:xfrm>
            <a:custGeom>
              <a:avLst/>
              <a:gdLst>
                <a:gd name="T0" fmla="*/ 3 w 8"/>
                <a:gd name="T1" fmla="*/ 16 h 17"/>
                <a:gd name="T2" fmla="*/ 0 w 8"/>
                <a:gd name="T3" fmla="*/ 16 h 17"/>
                <a:gd name="T4" fmla="*/ 0 w 8"/>
                <a:gd name="T5" fmla="*/ 15 h 17"/>
                <a:gd name="T6" fmla="*/ 2 w 8"/>
                <a:gd name="T7" fmla="*/ 10 h 17"/>
                <a:gd name="T8" fmla="*/ 3 w 8"/>
                <a:gd name="T9" fmla="*/ 6 h 17"/>
                <a:gd name="T10" fmla="*/ 4 w 8"/>
                <a:gd name="T11" fmla="*/ 2 h 17"/>
                <a:gd name="T12" fmla="*/ 5 w 8"/>
                <a:gd name="T13" fmla="*/ 1 h 17"/>
                <a:gd name="T14" fmla="*/ 6 w 8"/>
                <a:gd name="T15" fmla="*/ 0 h 17"/>
                <a:gd name="T16" fmla="*/ 7 w 8"/>
                <a:gd name="T17" fmla="*/ 2 h 17"/>
                <a:gd name="T18" fmla="*/ 6 w 8"/>
                <a:gd name="T19" fmla="*/ 7 h 17"/>
                <a:gd name="T20" fmla="*/ 4 w 8"/>
                <a:gd name="T21" fmla="*/ 11 h 17"/>
                <a:gd name="T22" fmla="*/ 3 w 8"/>
                <a:gd name="T2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7">
                  <a:moveTo>
                    <a:pt x="3" y="16"/>
                  </a:moveTo>
                  <a:lnTo>
                    <a:pt x="0" y="16"/>
                  </a:lnTo>
                  <a:lnTo>
                    <a:pt x="0" y="15"/>
                  </a:lnTo>
                  <a:lnTo>
                    <a:pt x="2" y="10"/>
                  </a:lnTo>
                  <a:lnTo>
                    <a:pt x="3" y="6"/>
                  </a:lnTo>
                  <a:lnTo>
                    <a:pt x="4" y="2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2"/>
                  </a:lnTo>
                  <a:lnTo>
                    <a:pt x="6" y="7"/>
                  </a:lnTo>
                  <a:lnTo>
                    <a:pt x="4" y="11"/>
                  </a:lnTo>
                  <a:lnTo>
                    <a:pt x="3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09" name="Freeform 474">
              <a:extLst>
                <a:ext uri="{FF2B5EF4-FFF2-40B4-BE49-F238E27FC236}">
                  <a16:creationId xmlns:a16="http://schemas.microsoft.com/office/drawing/2014/main" id="{861C18CE-8CCC-30F9-138F-D4BA72B01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9302" y="8572500"/>
              <a:ext cx="5493" cy="10990"/>
            </a:xfrm>
            <a:custGeom>
              <a:avLst/>
              <a:gdLst>
                <a:gd name="T0" fmla="*/ 1 w 5"/>
                <a:gd name="T1" fmla="*/ 5 h 7"/>
                <a:gd name="T2" fmla="*/ 0 w 5"/>
                <a:gd name="T3" fmla="*/ 6 h 7"/>
                <a:gd name="T4" fmla="*/ 1 w 5"/>
                <a:gd name="T5" fmla="*/ 3 h 7"/>
                <a:gd name="T6" fmla="*/ 3 w 5"/>
                <a:gd name="T7" fmla="*/ 0 h 7"/>
                <a:gd name="T8" fmla="*/ 4 w 5"/>
                <a:gd name="T9" fmla="*/ 2 h 7"/>
                <a:gd name="T10" fmla="*/ 1 w 5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5"/>
                  </a:moveTo>
                  <a:lnTo>
                    <a:pt x="0" y="6"/>
                  </a:lnTo>
                  <a:lnTo>
                    <a:pt x="1" y="3"/>
                  </a:lnTo>
                  <a:lnTo>
                    <a:pt x="3" y="0"/>
                  </a:lnTo>
                  <a:lnTo>
                    <a:pt x="4" y="2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0" name="Freeform 475">
              <a:extLst>
                <a:ext uri="{FF2B5EF4-FFF2-40B4-BE49-F238E27FC236}">
                  <a16:creationId xmlns:a16="http://schemas.microsoft.com/office/drawing/2014/main" id="{253B5FB2-4943-AD20-676E-226662FC37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1283" y="8539529"/>
              <a:ext cx="10990" cy="5493"/>
            </a:xfrm>
            <a:custGeom>
              <a:avLst/>
              <a:gdLst>
                <a:gd name="T0" fmla="*/ 4 w 8"/>
                <a:gd name="T1" fmla="*/ 4 h 5"/>
                <a:gd name="T2" fmla="*/ 2 w 8"/>
                <a:gd name="T3" fmla="*/ 4 h 5"/>
                <a:gd name="T4" fmla="*/ 0 w 8"/>
                <a:gd name="T5" fmla="*/ 4 h 5"/>
                <a:gd name="T6" fmla="*/ 0 w 8"/>
                <a:gd name="T7" fmla="*/ 2 h 5"/>
                <a:gd name="T8" fmla="*/ 4 w 8"/>
                <a:gd name="T9" fmla="*/ 0 h 5"/>
                <a:gd name="T10" fmla="*/ 7 w 8"/>
                <a:gd name="T11" fmla="*/ 1 h 5"/>
                <a:gd name="T12" fmla="*/ 5 w 8"/>
                <a:gd name="T13" fmla="*/ 2 h 5"/>
                <a:gd name="T14" fmla="*/ 4 w 8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5">
                  <a:moveTo>
                    <a:pt x="4" y="4"/>
                  </a:move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4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1" name="Freeform 476">
              <a:extLst>
                <a:ext uri="{FF2B5EF4-FFF2-40B4-BE49-F238E27FC236}">
                  <a16:creationId xmlns:a16="http://schemas.microsoft.com/office/drawing/2014/main" id="{B2F96D5C-F949-0B63-4FB3-62917AD16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70292" y="8539529"/>
              <a:ext cx="10990" cy="16484"/>
            </a:xfrm>
            <a:custGeom>
              <a:avLst/>
              <a:gdLst>
                <a:gd name="T0" fmla="*/ 4 w 9"/>
                <a:gd name="T1" fmla="*/ 12 h 14"/>
                <a:gd name="T2" fmla="*/ 1 w 9"/>
                <a:gd name="T3" fmla="*/ 13 h 14"/>
                <a:gd name="T4" fmla="*/ 1 w 9"/>
                <a:gd name="T5" fmla="*/ 12 h 14"/>
                <a:gd name="T6" fmla="*/ 0 w 9"/>
                <a:gd name="T7" fmla="*/ 11 h 14"/>
                <a:gd name="T8" fmla="*/ 1 w 9"/>
                <a:gd name="T9" fmla="*/ 10 h 14"/>
                <a:gd name="T10" fmla="*/ 1 w 9"/>
                <a:gd name="T11" fmla="*/ 9 h 14"/>
                <a:gd name="T12" fmla="*/ 0 w 9"/>
                <a:gd name="T13" fmla="*/ 8 h 14"/>
                <a:gd name="T14" fmla="*/ 2 w 9"/>
                <a:gd name="T15" fmla="*/ 3 h 14"/>
                <a:gd name="T16" fmla="*/ 1 w 9"/>
                <a:gd name="T17" fmla="*/ 1 h 14"/>
                <a:gd name="T18" fmla="*/ 6 w 9"/>
                <a:gd name="T19" fmla="*/ 0 h 14"/>
                <a:gd name="T20" fmla="*/ 8 w 9"/>
                <a:gd name="T21" fmla="*/ 2 h 14"/>
                <a:gd name="T22" fmla="*/ 8 w 9"/>
                <a:gd name="T23" fmla="*/ 8 h 14"/>
                <a:gd name="T24" fmla="*/ 4 w 9"/>
                <a:gd name="T2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4">
                  <a:moveTo>
                    <a:pt x="4" y="12"/>
                  </a:moveTo>
                  <a:lnTo>
                    <a:pt x="1" y="13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1" y="10"/>
                  </a:lnTo>
                  <a:lnTo>
                    <a:pt x="1" y="9"/>
                  </a:lnTo>
                  <a:lnTo>
                    <a:pt x="0" y="8"/>
                  </a:lnTo>
                  <a:lnTo>
                    <a:pt x="2" y="3"/>
                  </a:lnTo>
                  <a:lnTo>
                    <a:pt x="1" y="1"/>
                  </a:lnTo>
                  <a:lnTo>
                    <a:pt x="6" y="0"/>
                  </a:lnTo>
                  <a:lnTo>
                    <a:pt x="8" y="2"/>
                  </a:lnTo>
                  <a:lnTo>
                    <a:pt x="8" y="8"/>
                  </a:lnTo>
                  <a:lnTo>
                    <a:pt x="4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2" name="Freeform 477">
              <a:extLst>
                <a:ext uri="{FF2B5EF4-FFF2-40B4-BE49-F238E27FC236}">
                  <a16:creationId xmlns:a16="http://schemas.microsoft.com/office/drawing/2014/main" id="{3E33FD8B-702C-17D1-5735-1CBBB183A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0834" y="8528538"/>
              <a:ext cx="10990" cy="10990"/>
            </a:xfrm>
            <a:custGeom>
              <a:avLst/>
              <a:gdLst>
                <a:gd name="T0" fmla="*/ 1 w 9"/>
                <a:gd name="T1" fmla="*/ 0 h 8"/>
                <a:gd name="T2" fmla="*/ 2 w 9"/>
                <a:gd name="T3" fmla="*/ 1 h 8"/>
                <a:gd name="T4" fmla="*/ 4 w 9"/>
                <a:gd name="T5" fmla="*/ 1 h 8"/>
                <a:gd name="T6" fmla="*/ 5 w 9"/>
                <a:gd name="T7" fmla="*/ 1 h 8"/>
                <a:gd name="T8" fmla="*/ 6 w 9"/>
                <a:gd name="T9" fmla="*/ 1 h 8"/>
                <a:gd name="T10" fmla="*/ 7 w 9"/>
                <a:gd name="T11" fmla="*/ 4 h 8"/>
                <a:gd name="T12" fmla="*/ 8 w 9"/>
                <a:gd name="T13" fmla="*/ 5 h 8"/>
                <a:gd name="T14" fmla="*/ 6 w 9"/>
                <a:gd name="T15" fmla="*/ 6 h 8"/>
                <a:gd name="T16" fmla="*/ 4 w 9"/>
                <a:gd name="T17" fmla="*/ 6 h 8"/>
                <a:gd name="T18" fmla="*/ 3 w 9"/>
                <a:gd name="T19" fmla="*/ 7 h 8"/>
                <a:gd name="T20" fmla="*/ 1 w 9"/>
                <a:gd name="T21" fmla="*/ 7 h 8"/>
                <a:gd name="T22" fmla="*/ 1 w 9"/>
                <a:gd name="T23" fmla="*/ 6 h 8"/>
                <a:gd name="T24" fmla="*/ 0 w 9"/>
                <a:gd name="T25" fmla="*/ 5 h 8"/>
                <a:gd name="T26" fmla="*/ 1 w 9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8">
                  <a:moveTo>
                    <a:pt x="1" y="0"/>
                  </a:moveTo>
                  <a:lnTo>
                    <a:pt x="2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7" y="4"/>
                  </a:lnTo>
                  <a:lnTo>
                    <a:pt x="8" y="5"/>
                  </a:lnTo>
                  <a:lnTo>
                    <a:pt x="6" y="6"/>
                  </a:lnTo>
                  <a:lnTo>
                    <a:pt x="4" y="6"/>
                  </a:lnTo>
                  <a:lnTo>
                    <a:pt x="3" y="7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3" name="Freeform 478">
              <a:extLst>
                <a:ext uri="{FF2B5EF4-FFF2-40B4-BE49-F238E27FC236}">
                  <a16:creationId xmlns:a16="http://schemas.microsoft.com/office/drawing/2014/main" id="{C79DB4D9-4476-6582-9151-ADEF0F186E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60449" y="8512051"/>
              <a:ext cx="5497" cy="5497"/>
            </a:xfrm>
            <a:custGeom>
              <a:avLst/>
              <a:gdLst>
                <a:gd name="T0" fmla="*/ 3 w 5"/>
                <a:gd name="T1" fmla="*/ 3 h 4"/>
                <a:gd name="T2" fmla="*/ 2 w 5"/>
                <a:gd name="T3" fmla="*/ 3 h 4"/>
                <a:gd name="T4" fmla="*/ 0 w 5"/>
                <a:gd name="T5" fmla="*/ 2 h 4"/>
                <a:gd name="T6" fmla="*/ 0 w 5"/>
                <a:gd name="T7" fmla="*/ 1 h 4"/>
                <a:gd name="T8" fmla="*/ 1 w 5"/>
                <a:gd name="T9" fmla="*/ 0 h 4"/>
                <a:gd name="T10" fmla="*/ 1 w 5"/>
                <a:gd name="T11" fmla="*/ 0 h 4"/>
                <a:gd name="T12" fmla="*/ 4 w 5"/>
                <a:gd name="T13" fmla="*/ 2 h 4"/>
                <a:gd name="T14" fmla="*/ 3 w 5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4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4" name="Freeform 479">
              <a:extLst>
                <a:ext uri="{FF2B5EF4-FFF2-40B4-BE49-F238E27FC236}">
                  <a16:creationId xmlns:a16="http://schemas.microsoft.com/office/drawing/2014/main" id="{301F6972-629A-D51A-AAC8-B4B974CE5A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1824" y="8512051"/>
              <a:ext cx="10990" cy="16487"/>
            </a:xfrm>
            <a:custGeom>
              <a:avLst/>
              <a:gdLst>
                <a:gd name="T0" fmla="*/ 2 w 7"/>
                <a:gd name="T1" fmla="*/ 11 h 12"/>
                <a:gd name="T2" fmla="*/ 2 w 7"/>
                <a:gd name="T3" fmla="*/ 11 h 12"/>
                <a:gd name="T4" fmla="*/ 1 w 7"/>
                <a:gd name="T5" fmla="*/ 8 h 12"/>
                <a:gd name="T6" fmla="*/ 0 w 7"/>
                <a:gd name="T7" fmla="*/ 7 h 12"/>
                <a:gd name="T8" fmla="*/ 1 w 7"/>
                <a:gd name="T9" fmla="*/ 7 h 12"/>
                <a:gd name="T10" fmla="*/ 4 w 7"/>
                <a:gd name="T11" fmla="*/ 0 h 12"/>
                <a:gd name="T12" fmla="*/ 4 w 7"/>
                <a:gd name="T13" fmla="*/ 3 h 12"/>
                <a:gd name="T14" fmla="*/ 5 w 7"/>
                <a:gd name="T15" fmla="*/ 5 h 12"/>
                <a:gd name="T16" fmla="*/ 6 w 7"/>
                <a:gd name="T17" fmla="*/ 5 h 12"/>
                <a:gd name="T18" fmla="*/ 5 w 7"/>
                <a:gd name="T19" fmla="*/ 7 h 12"/>
                <a:gd name="T20" fmla="*/ 4 w 7"/>
                <a:gd name="T21" fmla="*/ 8 h 12"/>
                <a:gd name="T22" fmla="*/ 2 w 7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2">
                  <a:moveTo>
                    <a:pt x="2" y="11"/>
                  </a:moveTo>
                  <a:lnTo>
                    <a:pt x="2" y="11"/>
                  </a:lnTo>
                  <a:lnTo>
                    <a:pt x="1" y="8"/>
                  </a:lnTo>
                  <a:lnTo>
                    <a:pt x="0" y="7"/>
                  </a:lnTo>
                  <a:lnTo>
                    <a:pt x="1" y="7"/>
                  </a:lnTo>
                  <a:lnTo>
                    <a:pt x="4" y="0"/>
                  </a:lnTo>
                  <a:lnTo>
                    <a:pt x="4" y="3"/>
                  </a:lnTo>
                  <a:lnTo>
                    <a:pt x="5" y="5"/>
                  </a:lnTo>
                  <a:lnTo>
                    <a:pt x="6" y="5"/>
                  </a:lnTo>
                  <a:lnTo>
                    <a:pt x="5" y="7"/>
                  </a:lnTo>
                  <a:lnTo>
                    <a:pt x="4" y="8"/>
                  </a:lnTo>
                  <a:lnTo>
                    <a:pt x="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5" name="Freeform 480">
              <a:extLst>
                <a:ext uri="{FF2B5EF4-FFF2-40B4-BE49-F238E27FC236}">
                  <a16:creationId xmlns:a16="http://schemas.microsoft.com/office/drawing/2014/main" id="{6B52ADD5-03A4-BE24-D1F3-6F333C782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8312" y="8501061"/>
              <a:ext cx="10990" cy="10990"/>
            </a:xfrm>
            <a:custGeom>
              <a:avLst/>
              <a:gdLst>
                <a:gd name="T0" fmla="*/ 4 w 7"/>
                <a:gd name="T1" fmla="*/ 5 h 7"/>
                <a:gd name="T2" fmla="*/ 1 w 7"/>
                <a:gd name="T3" fmla="*/ 6 h 7"/>
                <a:gd name="T4" fmla="*/ 0 w 7"/>
                <a:gd name="T5" fmla="*/ 6 h 7"/>
                <a:gd name="T6" fmla="*/ 1 w 7"/>
                <a:gd name="T7" fmla="*/ 5 h 7"/>
                <a:gd name="T8" fmla="*/ 1 w 7"/>
                <a:gd name="T9" fmla="*/ 4 h 7"/>
                <a:gd name="T10" fmla="*/ 3 w 7"/>
                <a:gd name="T11" fmla="*/ 0 h 7"/>
                <a:gd name="T12" fmla="*/ 5 w 7"/>
                <a:gd name="T13" fmla="*/ 0 h 7"/>
                <a:gd name="T14" fmla="*/ 6 w 7"/>
                <a:gd name="T15" fmla="*/ 0 h 7"/>
                <a:gd name="T16" fmla="*/ 5 w 7"/>
                <a:gd name="T17" fmla="*/ 2 h 7"/>
                <a:gd name="T18" fmla="*/ 4 w 7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4" y="5"/>
                  </a:moveTo>
                  <a:lnTo>
                    <a:pt x="1" y="6"/>
                  </a:lnTo>
                  <a:lnTo>
                    <a:pt x="0" y="6"/>
                  </a:lnTo>
                  <a:lnTo>
                    <a:pt x="1" y="5"/>
                  </a:lnTo>
                  <a:lnTo>
                    <a:pt x="1" y="4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5" y="2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6" name="Freeform 481">
              <a:extLst>
                <a:ext uri="{FF2B5EF4-FFF2-40B4-BE49-F238E27FC236}">
                  <a16:creationId xmlns:a16="http://schemas.microsoft.com/office/drawing/2014/main" id="{18768D4D-6814-A3AF-EF47-4B0D6A4B4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59302" y="8479080"/>
              <a:ext cx="5493" cy="5497"/>
            </a:xfrm>
            <a:custGeom>
              <a:avLst/>
              <a:gdLst>
                <a:gd name="T0" fmla="*/ 4 w 5"/>
                <a:gd name="T1" fmla="*/ 3 h 6"/>
                <a:gd name="T2" fmla="*/ 1 w 5"/>
                <a:gd name="T3" fmla="*/ 5 h 6"/>
                <a:gd name="T4" fmla="*/ 0 w 5"/>
                <a:gd name="T5" fmla="*/ 4 h 6"/>
                <a:gd name="T6" fmla="*/ 1 w 5"/>
                <a:gd name="T7" fmla="*/ 0 h 6"/>
                <a:gd name="T8" fmla="*/ 1 w 5"/>
                <a:gd name="T9" fmla="*/ 0 h 6"/>
                <a:gd name="T10" fmla="*/ 3 w 5"/>
                <a:gd name="T11" fmla="*/ 0 h 6"/>
                <a:gd name="T12" fmla="*/ 4 w 5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3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7" name="Freeform 483">
              <a:extLst>
                <a:ext uri="{FF2B5EF4-FFF2-40B4-BE49-F238E27FC236}">
                  <a16:creationId xmlns:a16="http://schemas.microsoft.com/office/drawing/2014/main" id="{802A707D-87AD-7999-9B02-B80A74F718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58216" y="8473587"/>
              <a:ext cx="10990" cy="5493"/>
            </a:xfrm>
            <a:custGeom>
              <a:avLst/>
              <a:gdLst>
                <a:gd name="T0" fmla="*/ 2 w 9"/>
                <a:gd name="T1" fmla="*/ 0 h 5"/>
                <a:gd name="T2" fmla="*/ 4 w 9"/>
                <a:gd name="T3" fmla="*/ 1 h 5"/>
                <a:gd name="T4" fmla="*/ 8 w 9"/>
                <a:gd name="T5" fmla="*/ 1 h 5"/>
                <a:gd name="T6" fmla="*/ 8 w 9"/>
                <a:gd name="T7" fmla="*/ 1 h 5"/>
                <a:gd name="T8" fmla="*/ 7 w 9"/>
                <a:gd name="T9" fmla="*/ 3 h 5"/>
                <a:gd name="T10" fmla="*/ 5 w 9"/>
                <a:gd name="T11" fmla="*/ 4 h 5"/>
                <a:gd name="T12" fmla="*/ 3 w 9"/>
                <a:gd name="T13" fmla="*/ 3 h 5"/>
                <a:gd name="T14" fmla="*/ 0 w 9"/>
                <a:gd name="T15" fmla="*/ 3 h 5"/>
                <a:gd name="T16" fmla="*/ 0 w 9"/>
                <a:gd name="T17" fmla="*/ 1 h 5"/>
                <a:gd name="T18" fmla="*/ 0 w 9"/>
                <a:gd name="T19" fmla="*/ 0 h 5"/>
                <a:gd name="T20" fmla="*/ 2 w 9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5">
                  <a:moveTo>
                    <a:pt x="2" y="0"/>
                  </a:moveTo>
                  <a:lnTo>
                    <a:pt x="4" y="1"/>
                  </a:lnTo>
                  <a:lnTo>
                    <a:pt x="8" y="1"/>
                  </a:lnTo>
                  <a:lnTo>
                    <a:pt x="8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8" name="Freeform 484">
              <a:extLst>
                <a:ext uri="{FF2B5EF4-FFF2-40B4-BE49-F238E27FC236}">
                  <a16:creationId xmlns:a16="http://schemas.microsoft.com/office/drawing/2014/main" id="{62641492-CAD0-7CA6-5883-D78BE7759F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69206" y="8462596"/>
              <a:ext cx="5493" cy="5493"/>
            </a:xfrm>
            <a:custGeom>
              <a:avLst/>
              <a:gdLst>
                <a:gd name="T0" fmla="*/ 4 w 5"/>
                <a:gd name="T1" fmla="*/ 2 h 4"/>
                <a:gd name="T2" fmla="*/ 2 w 5"/>
                <a:gd name="T3" fmla="*/ 3 h 4"/>
                <a:gd name="T4" fmla="*/ 0 w 5"/>
                <a:gd name="T5" fmla="*/ 3 h 4"/>
                <a:gd name="T6" fmla="*/ 0 w 5"/>
                <a:gd name="T7" fmla="*/ 1 h 4"/>
                <a:gd name="T8" fmla="*/ 2 w 5"/>
                <a:gd name="T9" fmla="*/ 0 h 4"/>
                <a:gd name="T10" fmla="*/ 2 w 5"/>
                <a:gd name="T11" fmla="*/ 0 h 4"/>
                <a:gd name="T12" fmla="*/ 3 w 5"/>
                <a:gd name="T13" fmla="*/ 1 h 4"/>
                <a:gd name="T14" fmla="*/ 4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lnTo>
                    <a:pt x="2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19" name="Freeform 485">
              <a:extLst>
                <a:ext uri="{FF2B5EF4-FFF2-40B4-BE49-F238E27FC236}">
                  <a16:creationId xmlns:a16="http://schemas.microsoft.com/office/drawing/2014/main" id="{60B3FB8D-29B9-8F84-FA12-50EF26F916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37321" y="8457099"/>
              <a:ext cx="5493" cy="10990"/>
            </a:xfrm>
            <a:custGeom>
              <a:avLst/>
              <a:gdLst>
                <a:gd name="T0" fmla="*/ 3 w 6"/>
                <a:gd name="T1" fmla="*/ 7 h 10"/>
                <a:gd name="T2" fmla="*/ 1 w 6"/>
                <a:gd name="T3" fmla="*/ 9 h 10"/>
                <a:gd name="T4" fmla="*/ 0 w 6"/>
                <a:gd name="T5" fmla="*/ 7 h 10"/>
                <a:gd name="T6" fmla="*/ 1 w 6"/>
                <a:gd name="T7" fmla="*/ 0 h 10"/>
                <a:gd name="T8" fmla="*/ 5 w 6"/>
                <a:gd name="T9" fmla="*/ 1 h 10"/>
                <a:gd name="T10" fmla="*/ 5 w 6"/>
                <a:gd name="T11" fmla="*/ 3 h 10"/>
                <a:gd name="T12" fmla="*/ 3 w 6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3" y="7"/>
                  </a:moveTo>
                  <a:lnTo>
                    <a:pt x="1" y="9"/>
                  </a:lnTo>
                  <a:lnTo>
                    <a:pt x="0" y="7"/>
                  </a:lnTo>
                  <a:lnTo>
                    <a:pt x="1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0" name="Freeform 487">
              <a:extLst>
                <a:ext uri="{FF2B5EF4-FFF2-40B4-BE49-F238E27FC236}">
                  <a16:creationId xmlns:a16="http://schemas.microsoft.com/office/drawing/2014/main" id="{776B53DD-9BEB-FDC9-4D76-618E2D0BAE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35148" y="8446109"/>
              <a:ext cx="10990" cy="5497"/>
            </a:xfrm>
            <a:custGeom>
              <a:avLst/>
              <a:gdLst>
                <a:gd name="T0" fmla="*/ 6 w 7"/>
                <a:gd name="T1" fmla="*/ 2 h 6"/>
                <a:gd name="T2" fmla="*/ 5 w 7"/>
                <a:gd name="T3" fmla="*/ 4 h 6"/>
                <a:gd name="T4" fmla="*/ 4 w 7"/>
                <a:gd name="T5" fmla="*/ 3 h 6"/>
                <a:gd name="T6" fmla="*/ 3 w 7"/>
                <a:gd name="T7" fmla="*/ 5 h 6"/>
                <a:gd name="T8" fmla="*/ 2 w 7"/>
                <a:gd name="T9" fmla="*/ 3 h 6"/>
                <a:gd name="T10" fmla="*/ 1 w 7"/>
                <a:gd name="T11" fmla="*/ 2 h 6"/>
                <a:gd name="T12" fmla="*/ 0 w 7"/>
                <a:gd name="T13" fmla="*/ 1 h 6"/>
                <a:gd name="T14" fmla="*/ 5 w 7"/>
                <a:gd name="T15" fmla="*/ 0 h 6"/>
                <a:gd name="T16" fmla="*/ 6 w 7"/>
                <a:gd name="T17" fmla="*/ 1 h 6"/>
                <a:gd name="T18" fmla="*/ 6 w 7"/>
                <a:gd name="T1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6">
                  <a:moveTo>
                    <a:pt x="6" y="2"/>
                  </a:moveTo>
                  <a:lnTo>
                    <a:pt x="5" y="4"/>
                  </a:lnTo>
                  <a:lnTo>
                    <a:pt x="4" y="3"/>
                  </a:lnTo>
                  <a:lnTo>
                    <a:pt x="3" y="5"/>
                  </a:lnTo>
                  <a:lnTo>
                    <a:pt x="2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5" y="0"/>
                  </a:lnTo>
                  <a:lnTo>
                    <a:pt x="6" y="1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1" name="Freeform 488">
              <a:extLst>
                <a:ext uri="{FF2B5EF4-FFF2-40B4-BE49-F238E27FC236}">
                  <a16:creationId xmlns:a16="http://schemas.microsoft.com/office/drawing/2014/main" id="{037C61CA-F995-29A9-0CDE-4DCC714178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7129" y="8446109"/>
              <a:ext cx="10990" cy="16487"/>
            </a:xfrm>
            <a:custGeom>
              <a:avLst/>
              <a:gdLst>
                <a:gd name="T0" fmla="*/ 8 w 11"/>
                <a:gd name="T1" fmla="*/ 10 h 14"/>
                <a:gd name="T2" fmla="*/ 5 w 11"/>
                <a:gd name="T3" fmla="*/ 13 h 14"/>
                <a:gd name="T4" fmla="*/ 2 w 11"/>
                <a:gd name="T5" fmla="*/ 13 h 14"/>
                <a:gd name="T6" fmla="*/ 0 w 11"/>
                <a:gd name="T7" fmla="*/ 11 h 14"/>
                <a:gd name="T8" fmla="*/ 0 w 11"/>
                <a:gd name="T9" fmla="*/ 10 h 14"/>
                <a:gd name="T10" fmla="*/ 3 w 11"/>
                <a:gd name="T11" fmla="*/ 7 h 14"/>
                <a:gd name="T12" fmla="*/ 5 w 11"/>
                <a:gd name="T13" fmla="*/ 3 h 14"/>
                <a:gd name="T14" fmla="*/ 8 w 11"/>
                <a:gd name="T15" fmla="*/ 1 h 14"/>
                <a:gd name="T16" fmla="*/ 9 w 11"/>
                <a:gd name="T17" fmla="*/ 0 h 14"/>
                <a:gd name="T18" fmla="*/ 10 w 11"/>
                <a:gd name="T19" fmla="*/ 0 h 14"/>
                <a:gd name="T20" fmla="*/ 8 w 11"/>
                <a:gd name="T21" fmla="*/ 6 h 14"/>
                <a:gd name="T22" fmla="*/ 8 w 11"/>
                <a:gd name="T23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4">
                  <a:moveTo>
                    <a:pt x="8" y="10"/>
                  </a:moveTo>
                  <a:lnTo>
                    <a:pt x="5" y="13"/>
                  </a:lnTo>
                  <a:lnTo>
                    <a:pt x="2" y="13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3" y="7"/>
                  </a:lnTo>
                  <a:lnTo>
                    <a:pt x="5" y="3"/>
                  </a:lnTo>
                  <a:lnTo>
                    <a:pt x="8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8" y="6"/>
                  </a:lnTo>
                  <a:lnTo>
                    <a:pt x="8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2" name="Freeform 489">
              <a:extLst>
                <a:ext uri="{FF2B5EF4-FFF2-40B4-BE49-F238E27FC236}">
                  <a16:creationId xmlns:a16="http://schemas.microsoft.com/office/drawing/2014/main" id="{4A9AA423-CE12-0CCA-D0EE-D5005946D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2815" y="8440615"/>
              <a:ext cx="10990" cy="21981"/>
            </a:xfrm>
            <a:custGeom>
              <a:avLst/>
              <a:gdLst>
                <a:gd name="T0" fmla="*/ 3 w 7"/>
                <a:gd name="T1" fmla="*/ 13 h 16"/>
                <a:gd name="T2" fmla="*/ 3 w 7"/>
                <a:gd name="T3" fmla="*/ 15 h 16"/>
                <a:gd name="T4" fmla="*/ 1 w 7"/>
                <a:gd name="T5" fmla="*/ 13 h 16"/>
                <a:gd name="T6" fmla="*/ 0 w 7"/>
                <a:gd name="T7" fmla="*/ 12 h 16"/>
                <a:gd name="T8" fmla="*/ 2 w 7"/>
                <a:gd name="T9" fmla="*/ 6 h 16"/>
                <a:gd name="T10" fmla="*/ 2 w 7"/>
                <a:gd name="T11" fmla="*/ 4 h 16"/>
                <a:gd name="T12" fmla="*/ 2 w 7"/>
                <a:gd name="T13" fmla="*/ 3 h 16"/>
                <a:gd name="T14" fmla="*/ 6 w 7"/>
                <a:gd name="T15" fmla="*/ 0 h 16"/>
                <a:gd name="T16" fmla="*/ 6 w 7"/>
                <a:gd name="T17" fmla="*/ 1 h 16"/>
                <a:gd name="T18" fmla="*/ 6 w 7"/>
                <a:gd name="T19" fmla="*/ 1 h 16"/>
                <a:gd name="T20" fmla="*/ 6 w 7"/>
                <a:gd name="T21" fmla="*/ 3 h 16"/>
                <a:gd name="T22" fmla="*/ 6 w 7"/>
                <a:gd name="T23" fmla="*/ 5 h 16"/>
                <a:gd name="T24" fmla="*/ 3 w 7"/>
                <a:gd name="T25" fmla="*/ 10 h 16"/>
                <a:gd name="T26" fmla="*/ 3 w 7"/>
                <a:gd name="T2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16">
                  <a:moveTo>
                    <a:pt x="3" y="13"/>
                  </a:moveTo>
                  <a:lnTo>
                    <a:pt x="3" y="15"/>
                  </a:lnTo>
                  <a:lnTo>
                    <a:pt x="1" y="13"/>
                  </a:lnTo>
                  <a:lnTo>
                    <a:pt x="0" y="12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6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6" y="3"/>
                  </a:lnTo>
                  <a:lnTo>
                    <a:pt x="6" y="5"/>
                  </a:lnTo>
                  <a:lnTo>
                    <a:pt x="3" y="10"/>
                  </a:lnTo>
                  <a:lnTo>
                    <a:pt x="3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3" name="Freeform 490">
              <a:extLst>
                <a:ext uri="{FF2B5EF4-FFF2-40B4-BE49-F238E27FC236}">
                  <a16:creationId xmlns:a16="http://schemas.microsoft.com/office/drawing/2014/main" id="{D9EACCB5-8679-536D-685F-7A10C90E4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3966" y="8435118"/>
              <a:ext cx="5493" cy="5497"/>
            </a:xfrm>
            <a:custGeom>
              <a:avLst/>
              <a:gdLst>
                <a:gd name="T0" fmla="*/ 3 w 4"/>
                <a:gd name="T1" fmla="*/ 2 h 5"/>
                <a:gd name="T2" fmla="*/ 3 w 4"/>
                <a:gd name="T3" fmla="*/ 4 h 5"/>
                <a:gd name="T4" fmla="*/ 2 w 4"/>
                <a:gd name="T5" fmla="*/ 3 h 5"/>
                <a:gd name="T6" fmla="*/ 0 w 4"/>
                <a:gd name="T7" fmla="*/ 2 h 5"/>
                <a:gd name="T8" fmla="*/ 0 w 4"/>
                <a:gd name="T9" fmla="*/ 0 h 5"/>
                <a:gd name="T10" fmla="*/ 2 w 4"/>
                <a:gd name="T11" fmla="*/ 0 h 5"/>
                <a:gd name="T12" fmla="*/ 3 w 4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lnTo>
                    <a:pt x="3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4" name="Freeform 491">
              <a:extLst>
                <a:ext uri="{FF2B5EF4-FFF2-40B4-BE49-F238E27FC236}">
                  <a16:creationId xmlns:a16="http://schemas.microsoft.com/office/drawing/2014/main" id="{3F4935E2-A3DD-61EF-7EBD-3D86DF12F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96680" y="8358186"/>
              <a:ext cx="10990" cy="10990"/>
            </a:xfrm>
            <a:custGeom>
              <a:avLst/>
              <a:gdLst>
                <a:gd name="T0" fmla="*/ 5 w 7"/>
                <a:gd name="T1" fmla="*/ 6 h 8"/>
                <a:gd name="T2" fmla="*/ 4 w 7"/>
                <a:gd name="T3" fmla="*/ 7 h 8"/>
                <a:gd name="T4" fmla="*/ 1 w 7"/>
                <a:gd name="T5" fmla="*/ 7 h 8"/>
                <a:gd name="T6" fmla="*/ 0 w 7"/>
                <a:gd name="T7" fmla="*/ 5 h 8"/>
                <a:gd name="T8" fmla="*/ 0 w 7"/>
                <a:gd name="T9" fmla="*/ 2 h 8"/>
                <a:gd name="T10" fmla="*/ 3 w 7"/>
                <a:gd name="T11" fmla="*/ 0 h 8"/>
                <a:gd name="T12" fmla="*/ 6 w 7"/>
                <a:gd name="T13" fmla="*/ 4 h 8"/>
                <a:gd name="T14" fmla="*/ 5 w 7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5" y="6"/>
                  </a:moveTo>
                  <a:lnTo>
                    <a:pt x="4" y="7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6" y="4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5" name="Freeform 492">
              <a:extLst>
                <a:ext uri="{FF2B5EF4-FFF2-40B4-BE49-F238E27FC236}">
                  <a16:creationId xmlns:a16="http://schemas.microsoft.com/office/drawing/2014/main" id="{CB434E5C-4F52-5495-88A9-7183E776BF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00004" y="8259272"/>
              <a:ext cx="16484" cy="27478"/>
            </a:xfrm>
            <a:custGeom>
              <a:avLst/>
              <a:gdLst>
                <a:gd name="T0" fmla="*/ 4 w 12"/>
                <a:gd name="T1" fmla="*/ 21 h 22"/>
                <a:gd name="T2" fmla="*/ 1 w 12"/>
                <a:gd name="T3" fmla="*/ 21 h 22"/>
                <a:gd name="T4" fmla="*/ 0 w 12"/>
                <a:gd name="T5" fmla="*/ 21 h 22"/>
                <a:gd name="T6" fmla="*/ 2 w 12"/>
                <a:gd name="T7" fmla="*/ 19 h 22"/>
                <a:gd name="T8" fmla="*/ 2 w 12"/>
                <a:gd name="T9" fmla="*/ 17 h 22"/>
                <a:gd name="T10" fmla="*/ 3 w 12"/>
                <a:gd name="T11" fmla="*/ 15 h 22"/>
                <a:gd name="T12" fmla="*/ 3 w 12"/>
                <a:gd name="T13" fmla="*/ 14 h 22"/>
                <a:gd name="T14" fmla="*/ 1 w 12"/>
                <a:gd name="T15" fmla="*/ 14 h 22"/>
                <a:gd name="T16" fmla="*/ 1 w 12"/>
                <a:gd name="T17" fmla="*/ 10 h 22"/>
                <a:gd name="T18" fmla="*/ 3 w 12"/>
                <a:gd name="T19" fmla="*/ 7 h 22"/>
                <a:gd name="T20" fmla="*/ 7 w 12"/>
                <a:gd name="T21" fmla="*/ 2 h 22"/>
                <a:gd name="T22" fmla="*/ 9 w 12"/>
                <a:gd name="T23" fmla="*/ 0 h 22"/>
                <a:gd name="T24" fmla="*/ 10 w 12"/>
                <a:gd name="T25" fmla="*/ 3 h 22"/>
                <a:gd name="T26" fmla="*/ 7 w 12"/>
                <a:gd name="T27" fmla="*/ 8 h 22"/>
                <a:gd name="T28" fmla="*/ 7 w 12"/>
                <a:gd name="T29" fmla="*/ 10 h 22"/>
                <a:gd name="T30" fmla="*/ 11 w 12"/>
                <a:gd name="T31" fmla="*/ 11 h 22"/>
                <a:gd name="T32" fmla="*/ 9 w 12"/>
                <a:gd name="T33" fmla="*/ 17 h 22"/>
                <a:gd name="T34" fmla="*/ 4 w 12"/>
                <a:gd name="T3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" h="22">
                  <a:moveTo>
                    <a:pt x="4" y="21"/>
                  </a:moveTo>
                  <a:lnTo>
                    <a:pt x="1" y="21"/>
                  </a:lnTo>
                  <a:lnTo>
                    <a:pt x="0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3" y="15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1" y="10"/>
                  </a:lnTo>
                  <a:lnTo>
                    <a:pt x="3" y="7"/>
                  </a:lnTo>
                  <a:lnTo>
                    <a:pt x="7" y="2"/>
                  </a:lnTo>
                  <a:lnTo>
                    <a:pt x="9" y="0"/>
                  </a:lnTo>
                  <a:lnTo>
                    <a:pt x="10" y="3"/>
                  </a:lnTo>
                  <a:lnTo>
                    <a:pt x="7" y="8"/>
                  </a:lnTo>
                  <a:lnTo>
                    <a:pt x="7" y="10"/>
                  </a:lnTo>
                  <a:lnTo>
                    <a:pt x="11" y="11"/>
                  </a:lnTo>
                  <a:lnTo>
                    <a:pt x="9" y="17"/>
                  </a:lnTo>
                  <a:lnTo>
                    <a:pt x="4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6" name="Freeform 494">
              <a:extLst>
                <a:ext uri="{FF2B5EF4-FFF2-40B4-BE49-F238E27FC236}">
                  <a16:creationId xmlns:a16="http://schemas.microsoft.com/office/drawing/2014/main" id="{A1939631-E5E5-032C-6C49-AFBC51D96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3966" y="8055952"/>
              <a:ext cx="5493" cy="10990"/>
            </a:xfrm>
            <a:custGeom>
              <a:avLst/>
              <a:gdLst>
                <a:gd name="T0" fmla="*/ 2 w 5"/>
                <a:gd name="T1" fmla="*/ 6 h 7"/>
                <a:gd name="T2" fmla="*/ 1 w 5"/>
                <a:gd name="T3" fmla="*/ 6 h 7"/>
                <a:gd name="T4" fmla="*/ 1 w 5"/>
                <a:gd name="T5" fmla="*/ 6 h 7"/>
                <a:gd name="T6" fmla="*/ 0 w 5"/>
                <a:gd name="T7" fmla="*/ 3 h 7"/>
                <a:gd name="T8" fmla="*/ 1 w 5"/>
                <a:gd name="T9" fmla="*/ 1 h 7"/>
                <a:gd name="T10" fmla="*/ 3 w 5"/>
                <a:gd name="T11" fmla="*/ 0 h 7"/>
                <a:gd name="T12" fmla="*/ 4 w 5"/>
                <a:gd name="T13" fmla="*/ 0 h 7"/>
                <a:gd name="T14" fmla="*/ 3 w 5"/>
                <a:gd name="T15" fmla="*/ 6 h 7"/>
                <a:gd name="T16" fmla="*/ 2 w 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2" y="6"/>
                  </a:moveTo>
                  <a:lnTo>
                    <a:pt x="1" y="6"/>
                  </a:lnTo>
                  <a:lnTo>
                    <a:pt x="1" y="6"/>
                  </a:lnTo>
                  <a:lnTo>
                    <a:pt x="0" y="3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3" y="6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7" name="Freeform 495">
              <a:extLst>
                <a:ext uri="{FF2B5EF4-FFF2-40B4-BE49-F238E27FC236}">
                  <a16:creationId xmlns:a16="http://schemas.microsoft.com/office/drawing/2014/main" id="{7DAEF35B-AC78-A41E-532E-A44555E41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5401" y="7891096"/>
              <a:ext cx="10990" cy="10990"/>
            </a:xfrm>
            <a:custGeom>
              <a:avLst/>
              <a:gdLst>
                <a:gd name="T0" fmla="*/ 6 w 8"/>
                <a:gd name="T1" fmla="*/ 6 h 7"/>
                <a:gd name="T2" fmla="*/ 4 w 8"/>
                <a:gd name="T3" fmla="*/ 6 h 7"/>
                <a:gd name="T4" fmla="*/ 1 w 8"/>
                <a:gd name="T5" fmla="*/ 4 h 7"/>
                <a:gd name="T6" fmla="*/ 0 w 8"/>
                <a:gd name="T7" fmla="*/ 2 h 7"/>
                <a:gd name="T8" fmla="*/ 2 w 8"/>
                <a:gd name="T9" fmla="*/ 0 h 7"/>
                <a:gd name="T10" fmla="*/ 4 w 8"/>
                <a:gd name="T11" fmla="*/ 1 h 7"/>
                <a:gd name="T12" fmla="*/ 6 w 8"/>
                <a:gd name="T13" fmla="*/ 4 h 7"/>
                <a:gd name="T14" fmla="*/ 7 w 8"/>
                <a:gd name="T15" fmla="*/ 5 h 7"/>
                <a:gd name="T16" fmla="*/ 6 w 8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lnTo>
                    <a:pt x="4" y="6"/>
                  </a:lnTo>
                  <a:lnTo>
                    <a:pt x="1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6" y="4"/>
                  </a:lnTo>
                  <a:lnTo>
                    <a:pt x="7" y="5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8" name="Freeform 496">
              <a:extLst>
                <a:ext uri="{FF2B5EF4-FFF2-40B4-BE49-F238E27FC236}">
                  <a16:creationId xmlns:a16="http://schemas.microsoft.com/office/drawing/2014/main" id="{C8D8CAB0-E4DB-6698-9D66-91344F8CC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09908" y="7880106"/>
              <a:ext cx="5493" cy="10990"/>
            </a:xfrm>
            <a:custGeom>
              <a:avLst/>
              <a:gdLst>
                <a:gd name="T0" fmla="*/ 3 w 4"/>
                <a:gd name="T1" fmla="*/ 6 h 10"/>
                <a:gd name="T2" fmla="*/ 2 w 4"/>
                <a:gd name="T3" fmla="*/ 9 h 10"/>
                <a:gd name="T4" fmla="*/ 0 w 4"/>
                <a:gd name="T5" fmla="*/ 5 h 10"/>
                <a:gd name="T6" fmla="*/ 0 w 4"/>
                <a:gd name="T7" fmla="*/ 0 h 10"/>
                <a:gd name="T8" fmla="*/ 0 w 4"/>
                <a:gd name="T9" fmla="*/ 0 h 10"/>
                <a:gd name="T10" fmla="*/ 2 w 4"/>
                <a:gd name="T11" fmla="*/ 1 h 10"/>
                <a:gd name="T12" fmla="*/ 3 w 4"/>
                <a:gd name="T13" fmla="*/ 3 h 10"/>
                <a:gd name="T14" fmla="*/ 3 w 4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0">
                  <a:moveTo>
                    <a:pt x="3" y="6"/>
                  </a:moveTo>
                  <a:lnTo>
                    <a:pt x="2" y="9"/>
                  </a:lnTo>
                  <a:lnTo>
                    <a:pt x="0" y="5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3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29" name="Freeform 498">
              <a:extLst>
                <a:ext uri="{FF2B5EF4-FFF2-40B4-BE49-F238E27FC236}">
                  <a16:creationId xmlns:a16="http://schemas.microsoft.com/office/drawing/2014/main" id="{C3B3C603-9656-CFA9-EBEA-64983C73E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3398" y="8001000"/>
              <a:ext cx="439615" cy="214311"/>
            </a:xfrm>
            <a:custGeom>
              <a:avLst/>
              <a:gdLst>
                <a:gd name="T0" fmla="*/ 40 w 352"/>
                <a:gd name="T1" fmla="*/ 143 h 171"/>
                <a:gd name="T2" fmla="*/ 81 w 352"/>
                <a:gd name="T3" fmla="*/ 138 h 171"/>
                <a:gd name="T4" fmla="*/ 63 w 352"/>
                <a:gd name="T5" fmla="*/ 142 h 171"/>
                <a:gd name="T6" fmla="*/ 57 w 352"/>
                <a:gd name="T7" fmla="*/ 131 h 171"/>
                <a:gd name="T8" fmla="*/ 58 w 352"/>
                <a:gd name="T9" fmla="*/ 138 h 171"/>
                <a:gd name="T10" fmla="*/ 351 w 352"/>
                <a:gd name="T11" fmla="*/ 51 h 171"/>
                <a:gd name="T12" fmla="*/ 322 w 352"/>
                <a:gd name="T13" fmla="*/ 63 h 171"/>
                <a:gd name="T14" fmla="*/ 290 w 352"/>
                <a:gd name="T15" fmla="*/ 82 h 171"/>
                <a:gd name="T16" fmla="*/ 257 w 352"/>
                <a:gd name="T17" fmla="*/ 96 h 171"/>
                <a:gd name="T18" fmla="*/ 236 w 352"/>
                <a:gd name="T19" fmla="*/ 107 h 171"/>
                <a:gd name="T20" fmla="*/ 224 w 352"/>
                <a:gd name="T21" fmla="*/ 120 h 171"/>
                <a:gd name="T22" fmla="*/ 205 w 352"/>
                <a:gd name="T23" fmla="*/ 124 h 171"/>
                <a:gd name="T24" fmla="*/ 184 w 352"/>
                <a:gd name="T25" fmla="*/ 119 h 171"/>
                <a:gd name="T26" fmla="*/ 177 w 352"/>
                <a:gd name="T27" fmla="*/ 124 h 171"/>
                <a:gd name="T28" fmla="*/ 152 w 352"/>
                <a:gd name="T29" fmla="*/ 136 h 171"/>
                <a:gd name="T30" fmla="*/ 149 w 352"/>
                <a:gd name="T31" fmla="*/ 154 h 171"/>
                <a:gd name="T32" fmla="*/ 135 w 352"/>
                <a:gd name="T33" fmla="*/ 160 h 171"/>
                <a:gd name="T34" fmla="*/ 109 w 352"/>
                <a:gd name="T35" fmla="*/ 163 h 171"/>
                <a:gd name="T36" fmla="*/ 93 w 352"/>
                <a:gd name="T37" fmla="*/ 169 h 171"/>
                <a:gd name="T38" fmla="*/ 80 w 352"/>
                <a:gd name="T39" fmla="*/ 164 h 171"/>
                <a:gd name="T40" fmla="*/ 73 w 352"/>
                <a:gd name="T41" fmla="*/ 155 h 171"/>
                <a:gd name="T42" fmla="*/ 59 w 352"/>
                <a:gd name="T43" fmla="*/ 159 h 171"/>
                <a:gd name="T44" fmla="*/ 41 w 352"/>
                <a:gd name="T45" fmla="*/ 155 h 171"/>
                <a:gd name="T46" fmla="*/ 23 w 352"/>
                <a:gd name="T47" fmla="*/ 156 h 171"/>
                <a:gd name="T48" fmla="*/ 2 w 352"/>
                <a:gd name="T49" fmla="*/ 151 h 171"/>
                <a:gd name="T50" fmla="*/ 8 w 352"/>
                <a:gd name="T51" fmla="*/ 141 h 171"/>
                <a:gd name="T52" fmla="*/ 24 w 352"/>
                <a:gd name="T53" fmla="*/ 129 h 171"/>
                <a:gd name="T54" fmla="*/ 44 w 352"/>
                <a:gd name="T55" fmla="*/ 139 h 171"/>
                <a:gd name="T56" fmla="*/ 56 w 352"/>
                <a:gd name="T57" fmla="*/ 127 h 171"/>
                <a:gd name="T58" fmla="*/ 76 w 352"/>
                <a:gd name="T59" fmla="*/ 129 h 171"/>
                <a:gd name="T60" fmla="*/ 87 w 352"/>
                <a:gd name="T61" fmla="*/ 127 h 171"/>
                <a:gd name="T62" fmla="*/ 96 w 352"/>
                <a:gd name="T63" fmla="*/ 120 h 171"/>
                <a:gd name="T64" fmla="*/ 101 w 352"/>
                <a:gd name="T65" fmla="*/ 114 h 171"/>
                <a:gd name="T66" fmla="*/ 125 w 352"/>
                <a:gd name="T67" fmla="*/ 104 h 171"/>
                <a:gd name="T68" fmla="*/ 108 w 352"/>
                <a:gd name="T69" fmla="*/ 101 h 171"/>
                <a:gd name="T70" fmla="*/ 94 w 352"/>
                <a:gd name="T71" fmla="*/ 93 h 171"/>
                <a:gd name="T72" fmla="*/ 84 w 352"/>
                <a:gd name="T73" fmla="*/ 83 h 171"/>
                <a:gd name="T74" fmla="*/ 78 w 352"/>
                <a:gd name="T75" fmla="*/ 73 h 171"/>
                <a:gd name="T76" fmla="*/ 72 w 352"/>
                <a:gd name="T77" fmla="*/ 83 h 171"/>
                <a:gd name="T78" fmla="*/ 57 w 352"/>
                <a:gd name="T79" fmla="*/ 88 h 171"/>
                <a:gd name="T80" fmla="*/ 39 w 352"/>
                <a:gd name="T81" fmla="*/ 78 h 171"/>
                <a:gd name="T82" fmla="*/ 43 w 352"/>
                <a:gd name="T83" fmla="*/ 61 h 171"/>
                <a:gd name="T84" fmla="*/ 57 w 352"/>
                <a:gd name="T85" fmla="*/ 50 h 171"/>
                <a:gd name="T86" fmla="*/ 55 w 352"/>
                <a:gd name="T87" fmla="*/ 43 h 171"/>
                <a:gd name="T88" fmla="*/ 62 w 352"/>
                <a:gd name="T89" fmla="*/ 25 h 171"/>
                <a:gd name="T90" fmla="*/ 83 w 352"/>
                <a:gd name="T91" fmla="*/ 19 h 171"/>
                <a:gd name="T92" fmla="*/ 115 w 352"/>
                <a:gd name="T93" fmla="*/ 30 h 171"/>
                <a:gd name="T94" fmla="*/ 135 w 352"/>
                <a:gd name="T95" fmla="*/ 23 h 171"/>
                <a:gd name="T96" fmla="*/ 157 w 352"/>
                <a:gd name="T97" fmla="*/ 2 h 171"/>
                <a:gd name="T98" fmla="*/ 196 w 352"/>
                <a:gd name="T99" fmla="*/ 18 h 171"/>
                <a:gd name="T100" fmla="*/ 232 w 352"/>
                <a:gd name="T101" fmla="*/ 14 h 171"/>
                <a:gd name="T102" fmla="*/ 262 w 352"/>
                <a:gd name="T103" fmla="*/ 15 h 171"/>
                <a:gd name="T104" fmla="*/ 296 w 352"/>
                <a:gd name="T105" fmla="*/ 17 h 171"/>
                <a:gd name="T106" fmla="*/ 317 w 352"/>
                <a:gd name="T107" fmla="*/ 21 h 171"/>
                <a:gd name="T108" fmla="*/ 337 w 352"/>
                <a:gd name="T109" fmla="*/ 3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2" h="171">
                  <a:moveTo>
                    <a:pt x="47" y="145"/>
                  </a:moveTo>
                  <a:lnTo>
                    <a:pt x="47" y="144"/>
                  </a:lnTo>
                  <a:lnTo>
                    <a:pt x="46" y="144"/>
                  </a:lnTo>
                  <a:lnTo>
                    <a:pt x="43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1" y="145"/>
                  </a:lnTo>
                  <a:lnTo>
                    <a:pt x="42" y="146"/>
                  </a:lnTo>
                  <a:lnTo>
                    <a:pt x="44" y="146"/>
                  </a:lnTo>
                  <a:lnTo>
                    <a:pt x="47" y="145"/>
                  </a:lnTo>
                  <a:close/>
                  <a:moveTo>
                    <a:pt x="81" y="140"/>
                  </a:moveTo>
                  <a:lnTo>
                    <a:pt x="82" y="138"/>
                  </a:lnTo>
                  <a:lnTo>
                    <a:pt x="81" y="138"/>
                  </a:lnTo>
                  <a:lnTo>
                    <a:pt x="80" y="138"/>
                  </a:lnTo>
                  <a:lnTo>
                    <a:pt x="78" y="139"/>
                  </a:lnTo>
                  <a:lnTo>
                    <a:pt x="78" y="140"/>
                  </a:lnTo>
                  <a:lnTo>
                    <a:pt x="79" y="141"/>
                  </a:lnTo>
                  <a:lnTo>
                    <a:pt x="81" y="141"/>
                  </a:lnTo>
                  <a:lnTo>
                    <a:pt x="81" y="140"/>
                  </a:lnTo>
                  <a:close/>
                  <a:moveTo>
                    <a:pt x="63" y="142"/>
                  </a:moveTo>
                  <a:lnTo>
                    <a:pt x="63" y="141"/>
                  </a:lnTo>
                  <a:lnTo>
                    <a:pt x="62" y="138"/>
                  </a:lnTo>
                  <a:lnTo>
                    <a:pt x="63" y="136"/>
                  </a:lnTo>
                  <a:lnTo>
                    <a:pt x="60" y="135"/>
                  </a:lnTo>
                  <a:lnTo>
                    <a:pt x="59" y="134"/>
                  </a:lnTo>
                  <a:lnTo>
                    <a:pt x="57" y="132"/>
                  </a:lnTo>
                  <a:lnTo>
                    <a:pt x="57" y="131"/>
                  </a:lnTo>
                  <a:lnTo>
                    <a:pt x="56" y="132"/>
                  </a:lnTo>
                  <a:lnTo>
                    <a:pt x="55" y="134"/>
                  </a:lnTo>
                  <a:lnTo>
                    <a:pt x="56" y="136"/>
                  </a:lnTo>
                  <a:lnTo>
                    <a:pt x="57" y="137"/>
                  </a:lnTo>
                  <a:lnTo>
                    <a:pt x="58" y="138"/>
                  </a:lnTo>
                  <a:lnTo>
                    <a:pt x="58" y="138"/>
                  </a:lnTo>
                  <a:lnTo>
                    <a:pt x="58" y="138"/>
                  </a:lnTo>
                  <a:lnTo>
                    <a:pt x="57" y="142"/>
                  </a:lnTo>
                  <a:lnTo>
                    <a:pt x="59" y="143"/>
                  </a:lnTo>
                  <a:lnTo>
                    <a:pt x="62" y="143"/>
                  </a:lnTo>
                  <a:lnTo>
                    <a:pt x="63" y="142"/>
                  </a:lnTo>
                  <a:close/>
                  <a:moveTo>
                    <a:pt x="350" y="45"/>
                  </a:moveTo>
                  <a:lnTo>
                    <a:pt x="350" y="48"/>
                  </a:lnTo>
                  <a:lnTo>
                    <a:pt x="351" y="51"/>
                  </a:lnTo>
                  <a:lnTo>
                    <a:pt x="350" y="51"/>
                  </a:lnTo>
                  <a:lnTo>
                    <a:pt x="350" y="52"/>
                  </a:lnTo>
                  <a:lnTo>
                    <a:pt x="340" y="53"/>
                  </a:lnTo>
                  <a:lnTo>
                    <a:pt x="338" y="54"/>
                  </a:lnTo>
                  <a:lnTo>
                    <a:pt x="336" y="58"/>
                  </a:lnTo>
                  <a:lnTo>
                    <a:pt x="327" y="61"/>
                  </a:lnTo>
                  <a:lnTo>
                    <a:pt x="322" y="63"/>
                  </a:lnTo>
                  <a:lnTo>
                    <a:pt x="320" y="63"/>
                  </a:lnTo>
                  <a:lnTo>
                    <a:pt x="316" y="66"/>
                  </a:lnTo>
                  <a:lnTo>
                    <a:pt x="303" y="72"/>
                  </a:lnTo>
                  <a:lnTo>
                    <a:pt x="296" y="77"/>
                  </a:lnTo>
                  <a:lnTo>
                    <a:pt x="293" y="78"/>
                  </a:lnTo>
                  <a:lnTo>
                    <a:pt x="291" y="80"/>
                  </a:lnTo>
                  <a:lnTo>
                    <a:pt x="290" y="82"/>
                  </a:lnTo>
                  <a:lnTo>
                    <a:pt x="290" y="84"/>
                  </a:lnTo>
                  <a:lnTo>
                    <a:pt x="283" y="93"/>
                  </a:lnTo>
                  <a:lnTo>
                    <a:pt x="278" y="94"/>
                  </a:lnTo>
                  <a:lnTo>
                    <a:pt x="273" y="94"/>
                  </a:lnTo>
                  <a:lnTo>
                    <a:pt x="270" y="95"/>
                  </a:lnTo>
                  <a:lnTo>
                    <a:pt x="266" y="96"/>
                  </a:lnTo>
                  <a:lnTo>
                    <a:pt x="257" y="96"/>
                  </a:lnTo>
                  <a:lnTo>
                    <a:pt x="253" y="96"/>
                  </a:lnTo>
                  <a:lnTo>
                    <a:pt x="247" y="94"/>
                  </a:lnTo>
                  <a:lnTo>
                    <a:pt x="245" y="95"/>
                  </a:lnTo>
                  <a:lnTo>
                    <a:pt x="242" y="97"/>
                  </a:lnTo>
                  <a:lnTo>
                    <a:pt x="238" y="104"/>
                  </a:lnTo>
                  <a:lnTo>
                    <a:pt x="237" y="106"/>
                  </a:lnTo>
                  <a:lnTo>
                    <a:pt x="236" y="107"/>
                  </a:lnTo>
                  <a:lnTo>
                    <a:pt x="235" y="110"/>
                  </a:lnTo>
                  <a:lnTo>
                    <a:pt x="234" y="114"/>
                  </a:lnTo>
                  <a:lnTo>
                    <a:pt x="232" y="117"/>
                  </a:lnTo>
                  <a:lnTo>
                    <a:pt x="231" y="119"/>
                  </a:lnTo>
                  <a:lnTo>
                    <a:pt x="228" y="121"/>
                  </a:lnTo>
                  <a:lnTo>
                    <a:pt x="226" y="123"/>
                  </a:lnTo>
                  <a:lnTo>
                    <a:pt x="224" y="120"/>
                  </a:lnTo>
                  <a:lnTo>
                    <a:pt x="222" y="121"/>
                  </a:lnTo>
                  <a:lnTo>
                    <a:pt x="221" y="122"/>
                  </a:lnTo>
                  <a:lnTo>
                    <a:pt x="217" y="122"/>
                  </a:lnTo>
                  <a:lnTo>
                    <a:pt x="216" y="123"/>
                  </a:lnTo>
                  <a:lnTo>
                    <a:pt x="211" y="125"/>
                  </a:lnTo>
                  <a:lnTo>
                    <a:pt x="205" y="125"/>
                  </a:lnTo>
                  <a:lnTo>
                    <a:pt x="205" y="124"/>
                  </a:lnTo>
                  <a:lnTo>
                    <a:pt x="204" y="117"/>
                  </a:lnTo>
                  <a:lnTo>
                    <a:pt x="202" y="113"/>
                  </a:lnTo>
                  <a:lnTo>
                    <a:pt x="202" y="112"/>
                  </a:lnTo>
                  <a:lnTo>
                    <a:pt x="200" y="112"/>
                  </a:lnTo>
                  <a:lnTo>
                    <a:pt x="191" y="118"/>
                  </a:lnTo>
                  <a:lnTo>
                    <a:pt x="187" y="119"/>
                  </a:lnTo>
                  <a:lnTo>
                    <a:pt x="184" y="119"/>
                  </a:lnTo>
                  <a:lnTo>
                    <a:pt x="180" y="117"/>
                  </a:lnTo>
                  <a:lnTo>
                    <a:pt x="178" y="118"/>
                  </a:lnTo>
                  <a:lnTo>
                    <a:pt x="178" y="119"/>
                  </a:lnTo>
                  <a:lnTo>
                    <a:pt x="177" y="120"/>
                  </a:lnTo>
                  <a:lnTo>
                    <a:pt x="178" y="123"/>
                  </a:lnTo>
                  <a:lnTo>
                    <a:pt x="178" y="124"/>
                  </a:lnTo>
                  <a:lnTo>
                    <a:pt x="177" y="124"/>
                  </a:lnTo>
                  <a:lnTo>
                    <a:pt x="174" y="125"/>
                  </a:lnTo>
                  <a:lnTo>
                    <a:pt x="172" y="126"/>
                  </a:lnTo>
                  <a:lnTo>
                    <a:pt x="165" y="132"/>
                  </a:lnTo>
                  <a:lnTo>
                    <a:pt x="159" y="134"/>
                  </a:lnTo>
                  <a:lnTo>
                    <a:pt x="154" y="135"/>
                  </a:lnTo>
                  <a:lnTo>
                    <a:pt x="153" y="135"/>
                  </a:lnTo>
                  <a:lnTo>
                    <a:pt x="152" y="136"/>
                  </a:lnTo>
                  <a:lnTo>
                    <a:pt x="150" y="138"/>
                  </a:lnTo>
                  <a:lnTo>
                    <a:pt x="148" y="143"/>
                  </a:lnTo>
                  <a:lnTo>
                    <a:pt x="147" y="145"/>
                  </a:lnTo>
                  <a:lnTo>
                    <a:pt x="147" y="146"/>
                  </a:lnTo>
                  <a:lnTo>
                    <a:pt x="147" y="148"/>
                  </a:lnTo>
                  <a:lnTo>
                    <a:pt x="148" y="149"/>
                  </a:lnTo>
                  <a:lnTo>
                    <a:pt x="149" y="154"/>
                  </a:lnTo>
                  <a:lnTo>
                    <a:pt x="149" y="155"/>
                  </a:lnTo>
                  <a:lnTo>
                    <a:pt x="148" y="157"/>
                  </a:lnTo>
                  <a:lnTo>
                    <a:pt x="146" y="159"/>
                  </a:lnTo>
                  <a:lnTo>
                    <a:pt x="143" y="160"/>
                  </a:lnTo>
                  <a:lnTo>
                    <a:pt x="140" y="160"/>
                  </a:lnTo>
                  <a:lnTo>
                    <a:pt x="139" y="160"/>
                  </a:lnTo>
                  <a:lnTo>
                    <a:pt x="135" y="160"/>
                  </a:lnTo>
                  <a:lnTo>
                    <a:pt x="133" y="160"/>
                  </a:lnTo>
                  <a:lnTo>
                    <a:pt x="131" y="162"/>
                  </a:lnTo>
                  <a:lnTo>
                    <a:pt x="128" y="164"/>
                  </a:lnTo>
                  <a:lnTo>
                    <a:pt x="123" y="164"/>
                  </a:lnTo>
                  <a:lnTo>
                    <a:pt x="119" y="164"/>
                  </a:lnTo>
                  <a:lnTo>
                    <a:pt x="116" y="164"/>
                  </a:lnTo>
                  <a:lnTo>
                    <a:pt x="109" y="163"/>
                  </a:lnTo>
                  <a:lnTo>
                    <a:pt x="106" y="164"/>
                  </a:lnTo>
                  <a:lnTo>
                    <a:pt x="104" y="164"/>
                  </a:lnTo>
                  <a:lnTo>
                    <a:pt x="100" y="165"/>
                  </a:lnTo>
                  <a:lnTo>
                    <a:pt x="97" y="168"/>
                  </a:lnTo>
                  <a:lnTo>
                    <a:pt x="96" y="170"/>
                  </a:lnTo>
                  <a:lnTo>
                    <a:pt x="96" y="170"/>
                  </a:lnTo>
                  <a:lnTo>
                    <a:pt x="93" y="169"/>
                  </a:lnTo>
                  <a:lnTo>
                    <a:pt x="91" y="166"/>
                  </a:lnTo>
                  <a:lnTo>
                    <a:pt x="90" y="165"/>
                  </a:lnTo>
                  <a:lnTo>
                    <a:pt x="88" y="165"/>
                  </a:lnTo>
                  <a:lnTo>
                    <a:pt x="82" y="168"/>
                  </a:lnTo>
                  <a:lnTo>
                    <a:pt x="81" y="168"/>
                  </a:lnTo>
                  <a:lnTo>
                    <a:pt x="79" y="166"/>
                  </a:lnTo>
                  <a:lnTo>
                    <a:pt x="80" y="164"/>
                  </a:lnTo>
                  <a:lnTo>
                    <a:pt x="80" y="162"/>
                  </a:lnTo>
                  <a:lnTo>
                    <a:pt x="78" y="160"/>
                  </a:lnTo>
                  <a:lnTo>
                    <a:pt x="74" y="160"/>
                  </a:lnTo>
                  <a:lnTo>
                    <a:pt x="73" y="159"/>
                  </a:lnTo>
                  <a:lnTo>
                    <a:pt x="73" y="158"/>
                  </a:lnTo>
                  <a:lnTo>
                    <a:pt x="73" y="156"/>
                  </a:lnTo>
                  <a:lnTo>
                    <a:pt x="73" y="155"/>
                  </a:lnTo>
                  <a:lnTo>
                    <a:pt x="72" y="154"/>
                  </a:lnTo>
                  <a:lnTo>
                    <a:pt x="70" y="154"/>
                  </a:lnTo>
                  <a:lnTo>
                    <a:pt x="67" y="156"/>
                  </a:lnTo>
                  <a:lnTo>
                    <a:pt x="65" y="157"/>
                  </a:lnTo>
                  <a:lnTo>
                    <a:pt x="63" y="158"/>
                  </a:lnTo>
                  <a:lnTo>
                    <a:pt x="60" y="158"/>
                  </a:lnTo>
                  <a:lnTo>
                    <a:pt x="59" y="159"/>
                  </a:lnTo>
                  <a:lnTo>
                    <a:pt x="57" y="162"/>
                  </a:lnTo>
                  <a:lnTo>
                    <a:pt x="50" y="163"/>
                  </a:lnTo>
                  <a:lnTo>
                    <a:pt x="48" y="162"/>
                  </a:lnTo>
                  <a:lnTo>
                    <a:pt x="46" y="160"/>
                  </a:lnTo>
                  <a:lnTo>
                    <a:pt x="44" y="156"/>
                  </a:lnTo>
                  <a:lnTo>
                    <a:pt x="43" y="155"/>
                  </a:lnTo>
                  <a:lnTo>
                    <a:pt x="41" y="155"/>
                  </a:lnTo>
                  <a:lnTo>
                    <a:pt x="37" y="155"/>
                  </a:lnTo>
                  <a:lnTo>
                    <a:pt x="32" y="157"/>
                  </a:lnTo>
                  <a:lnTo>
                    <a:pt x="31" y="156"/>
                  </a:lnTo>
                  <a:lnTo>
                    <a:pt x="30" y="155"/>
                  </a:lnTo>
                  <a:lnTo>
                    <a:pt x="29" y="156"/>
                  </a:lnTo>
                  <a:lnTo>
                    <a:pt x="28" y="156"/>
                  </a:lnTo>
                  <a:lnTo>
                    <a:pt x="23" y="156"/>
                  </a:lnTo>
                  <a:lnTo>
                    <a:pt x="18" y="156"/>
                  </a:lnTo>
                  <a:lnTo>
                    <a:pt x="14" y="156"/>
                  </a:lnTo>
                  <a:lnTo>
                    <a:pt x="12" y="156"/>
                  </a:lnTo>
                  <a:lnTo>
                    <a:pt x="7" y="157"/>
                  </a:lnTo>
                  <a:lnTo>
                    <a:pt x="5" y="157"/>
                  </a:lnTo>
                  <a:lnTo>
                    <a:pt x="2" y="158"/>
                  </a:lnTo>
                  <a:lnTo>
                    <a:pt x="2" y="151"/>
                  </a:lnTo>
                  <a:lnTo>
                    <a:pt x="0" y="148"/>
                  </a:lnTo>
                  <a:lnTo>
                    <a:pt x="0" y="145"/>
                  </a:lnTo>
                  <a:lnTo>
                    <a:pt x="2" y="141"/>
                  </a:lnTo>
                  <a:lnTo>
                    <a:pt x="2" y="139"/>
                  </a:lnTo>
                  <a:lnTo>
                    <a:pt x="4" y="140"/>
                  </a:lnTo>
                  <a:lnTo>
                    <a:pt x="7" y="141"/>
                  </a:lnTo>
                  <a:lnTo>
                    <a:pt x="8" y="141"/>
                  </a:lnTo>
                  <a:lnTo>
                    <a:pt x="9" y="140"/>
                  </a:lnTo>
                  <a:lnTo>
                    <a:pt x="8" y="138"/>
                  </a:lnTo>
                  <a:lnTo>
                    <a:pt x="8" y="137"/>
                  </a:lnTo>
                  <a:lnTo>
                    <a:pt x="9" y="135"/>
                  </a:lnTo>
                  <a:lnTo>
                    <a:pt x="10" y="134"/>
                  </a:lnTo>
                  <a:lnTo>
                    <a:pt x="17" y="131"/>
                  </a:lnTo>
                  <a:lnTo>
                    <a:pt x="24" y="129"/>
                  </a:lnTo>
                  <a:lnTo>
                    <a:pt x="27" y="130"/>
                  </a:lnTo>
                  <a:lnTo>
                    <a:pt x="33" y="134"/>
                  </a:lnTo>
                  <a:lnTo>
                    <a:pt x="37" y="135"/>
                  </a:lnTo>
                  <a:lnTo>
                    <a:pt x="39" y="136"/>
                  </a:lnTo>
                  <a:lnTo>
                    <a:pt x="41" y="140"/>
                  </a:lnTo>
                  <a:lnTo>
                    <a:pt x="42" y="140"/>
                  </a:lnTo>
                  <a:lnTo>
                    <a:pt x="44" y="139"/>
                  </a:lnTo>
                  <a:lnTo>
                    <a:pt x="44" y="138"/>
                  </a:lnTo>
                  <a:lnTo>
                    <a:pt x="45" y="134"/>
                  </a:lnTo>
                  <a:lnTo>
                    <a:pt x="48" y="132"/>
                  </a:lnTo>
                  <a:lnTo>
                    <a:pt x="55" y="130"/>
                  </a:lnTo>
                  <a:lnTo>
                    <a:pt x="55" y="129"/>
                  </a:lnTo>
                  <a:lnTo>
                    <a:pt x="55" y="128"/>
                  </a:lnTo>
                  <a:lnTo>
                    <a:pt x="56" y="127"/>
                  </a:lnTo>
                  <a:lnTo>
                    <a:pt x="59" y="126"/>
                  </a:lnTo>
                  <a:lnTo>
                    <a:pt x="66" y="125"/>
                  </a:lnTo>
                  <a:lnTo>
                    <a:pt x="68" y="126"/>
                  </a:lnTo>
                  <a:lnTo>
                    <a:pt x="71" y="127"/>
                  </a:lnTo>
                  <a:lnTo>
                    <a:pt x="73" y="129"/>
                  </a:lnTo>
                  <a:lnTo>
                    <a:pt x="75" y="129"/>
                  </a:lnTo>
                  <a:lnTo>
                    <a:pt x="76" y="129"/>
                  </a:lnTo>
                  <a:lnTo>
                    <a:pt x="77" y="129"/>
                  </a:lnTo>
                  <a:lnTo>
                    <a:pt x="78" y="130"/>
                  </a:lnTo>
                  <a:lnTo>
                    <a:pt x="79" y="132"/>
                  </a:lnTo>
                  <a:lnTo>
                    <a:pt x="81" y="130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87" y="127"/>
                  </a:lnTo>
                  <a:lnTo>
                    <a:pt x="87" y="125"/>
                  </a:lnTo>
                  <a:lnTo>
                    <a:pt x="89" y="124"/>
                  </a:lnTo>
                  <a:lnTo>
                    <a:pt x="92" y="119"/>
                  </a:lnTo>
                  <a:lnTo>
                    <a:pt x="95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20"/>
                  </a:lnTo>
                  <a:lnTo>
                    <a:pt x="100" y="121"/>
                  </a:lnTo>
                  <a:lnTo>
                    <a:pt x="101" y="120"/>
                  </a:lnTo>
                  <a:lnTo>
                    <a:pt x="101" y="118"/>
                  </a:lnTo>
                  <a:lnTo>
                    <a:pt x="100" y="117"/>
                  </a:lnTo>
                  <a:lnTo>
                    <a:pt x="100" y="115"/>
                  </a:lnTo>
                  <a:lnTo>
                    <a:pt x="100" y="114"/>
                  </a:lnTo>
                  <a:lnTo>
                    <a:pt x="101" y="114"/>
                  </a:lnTo>
                  <a:lnTo>
                    <a:pt x="106" y="116"/>
                  </a:lnTo>
                  <a:lnTo>
                    <a:pt x="107" y="116"/>
                  </a:lnTo>
                  <a:lnTo>
                    <a:pt x="110" y="114"/>
                  </a:lnTo>
                  <a:lnTo>
                    <a:pt x="112" y="112"/>
                  </a:lnTo>
                  <a:lnTo>
                    <a:pt x="113" y="111"/>
                  </a:lnTo>
                  <a:lnTo>
                    <a:pt x="123" y="105"/>
                  </a:lnTo>
                  <a:lnTo>
                    <a:pt x="125" y="104"/>
                  </a:lnTo>
                  <a:lnTo>
                    <a:pt x="124" y="103"/>
                  </a:lnTo>
                  <a:lnTo>
                    <a:pt x="120" y="102"/>
                  </a:lnTo>
                  <a:lnTo>
                    <a:pt x="118" y="102"/>
                  </a:lnTo>
                  <a:lnTo>
                    <a:pt x="116" y="102"/>
                  </a:lnTo>
                  <a:lnTo>
                    <a:pt x="115" y="102"/>
                  </a:lnTo>
                  <a:lnTo>
                    <a:pt x="109" y="102"/>
                  </a:lnTo>
                  <a:lnTo>
                    <a:pt x="108" y="101"/>
                  </a:lnTo>
                  <a:lnTo>
                    <a:pt x="104" y="97"/>
                  </a:lnTo>
                  <a:lnTo>
                    <a:pt x="102" y="95"/>
                  </a:lnTo>
                  <a:lnTo>
                    <a:pt x="100" y="94"/>
                  </a:lnTo>
                  <a:lnTo>
                    <a:pt x="98" y="94"/>
                  </a:lnTo>
                  <a:lnTo>
                    <a:pt x="95" y="96"/>
                  </a:lnTo>
                  <a:lnTo>
                    <a:pt x="94" y="95"/>
                  </a:lnTo>
                  <a:lnTo>
                    <a:pt x="94" y="93"/>
                  </a:lnTo>
                  <a:lnTo>
                    <a:pt x="94" y="91"/>
                  </a:lnTo>
                  <a:lnTo>
                    <a:pt x="94" y="89"/>
                  </a:lnTo>
                  <a:lnTo>
                    <a:pt x="92" y="88"/>
                  </a:lnTo>
                  <a:lnTo>
                    <a:pt x="90" y="89"/>
                  </a:lnTo>
                  <a:lnTo>
                    <a:pt x="87" y="88"/>
                  </a:lnTo>
                  <a:lnTo>
                    <a:pt x="84" y="88"/>
                  </a:lnTo>
                  <a:lnTo>
                    <a:pt x="84" y="83"/>
                  </a:lnTo>
                  <a:lnTo>
                    <a:pt x="83" y="81"/>
                  </a:lnTo>
                  <a:lnTo>
                    <a:pt x="82" y="78"/>
                  </a:lnTo>
                  <a:lnTo>
                    <a:pt x="81" y="78"/>
                  </a:lnTo>
                  <a:lnTo>
                    <a:pt x="79" y="77"/>
                  </a:lnTo>
                  <a:lnTo>
                    <a:pt x="79" y="74"/>
                  </a:lnTo>
                  <a:lnTo>
                    <a:pt x="78" y="74"/>
                  </a:lnTo>
                  <a:lnTo>
                    <a:pt x="78" y="73"/>
                  </a:lnTo>
                  <a:lnTo>
                    <a:pt x="77" y="74"/>
                  </a:lnTo>
                  <a:lnTo>
                    <a:pt x="76" y="75"/>
                  </a:lnTo>
                  <a:lnTo>
                    <a:pt x="76" y="78"/>
                  </a:lnTo>
                  <a:lnTo>
                    <a:pt x="76" y="80"/>
                  </a:lnTo>
                  <a:lnTo>
                    <a:pt x="75" y="82"/>
                  </a:lnTo>
                  <a:lnTo>
                    <a:pt x="74" y="83"/>
                  </a:lnTo>
                  <a:lnTo>
                    <a:pt x="72" y="83"/>
                  </a:lnTo>
                  <a:lnTo>
                    <a:pt x="70" y="82"/>
                  </a:lnTo>
                  <a:lnTo>
                    <a:pt x="70" y="90"/>
                  </a:lnTo>
                  <a:lnTo>
                    <a:pt x="69" y="91"/>
                  </a:lnTo>
                  <a:lnTo>
                    <a:pt x="66" y="90"/>
                  </a:lnTo>
                  <a:lnTo>
                    <a:pt x="63" y="90"/>
                  </a:lnTo>
                  <a:lnTo>
                    <a:pt x="60" y="90"/>
                  </a:lnTo>
                  <a:lnTo>
                    <a:pt x="57" y="88"/>
                  </a:lnTo>
                  <a:lnTo>
                    <a:pt x="55" y="88"/>
                  </a:lnTo>
                  <a:lnTo>
                    <a:pt x="52" y="86"/>
                  </a:lnTo>
                  <a:lnTo>
                    <a:pt x="49" y="85"/>
                  </a:lnTo>
                  <a:lnTo>
                    <a:pt x="48" y="79"/>
                  </a:lnTo>
                  <a:lnTo>
                    <a:pt x="46" y="77"/>
                  </a:lnTo>
                  <a:lnTo>
                    <a:pt x="45" y="77"/>
                  </a:lnTo>
                  <a:lnTo>
                    <a:pt x="39" y="78"/>
                  </a:lnTo>
                  <a:lnTo>
                    <a:pt x="38" y="77"/>
                  </a:lnTo>
                  <a:lnTo>
                    <a:pt x="33" y="75"/>
                  </a:lnTo>
                  <a:lnTo>
                    <a:pt x="31" y="74"/>
                  </a:lnTo>
                  <a:lnTo>
                    <a:pt x="31" y="73"/>
                  </a:lnTo>
                  <a:lnTo>
                    <a:pt x="31" y="72"/>
                  </a:lnTo>
                  <a:lnTo>
                    <a:pt x="39" y="66"/>
                  </a:lnTo>
                  <a:lnTo>
                    <a:pt x="43" y="61"/>
                  </a:lnTo>
                  <a:lnTo>
                    <a:pt x="44" y="59"/>
                  </a:lnTo>
                  <a:lnTo>
                    <a:pt x="48" y="58"/>
                  </a:lnTo>
                  <a:lnTo>
                    <a:pt x="50" y="57"/>
                  </a:lnTo>
                  <a:lnTo>
                    <a:pt x="51" y="53"/>
                  </a:lnTo>
                  <a:lnTo>
                    <a:pt x="52" y="52"/>
                  </a:lnTo>
                  <a:lnTo>
                    <a:pt x="54" y="52"/>
                  </a:lnTo>
                  <a:lnTo>
                    <a:pt x="57" y="50"/>
                  </a:lnTo>
                  <a:lnTo>
                    <a:pt x="63" y="47"/>
                  </a:lnTo>
                  <a:lnTo>
                    <a:pt x="64" y="45"/>
                  </a:lnTo>
                  <a:lnTo>
                    <a:pt x="63" y="45"/>
                  </a:lnTo>
                  <a:lnTo>
                    <a:pt x="60" y="43"/>
                  </a:lnTo>
                  <a:lnTo>
                    <a:pt x="57" y="41"/>
                  </a:lnTo>
                  <a:lnTo>
                    <a:pt x="56" y="43"/>
                  </a:lnTo>
                  <a:lnTo>
                    <a:pt x="55" y="43"/>
                  </a:lnTo>
                  <a:lnTo>
                    <a:pt x="53" y="41"/>
                  </a:lnTo>
                  <a:lnTo>
                    <a:pt x="53" y="39"/>
                  </a:lnTo>
                  <a:lnTo>
                    <a:pt x="55" y="36"/>
                  </a:lnTo>
                  <a:lnTo>
                    <a:pt x="57" y="34"/>
                  </a:lnTo>
                  <a:lnTo>
                    <a:pt x="57" y="31"/>
                  </a:lnTo>
                  <a:lnTo>
                    <a:pt x="59" y="28"/>
                  </a:lnTo>
                  <a:lnTo>
                    <a:pt x="62" y="25"/>
                  </a:lnTo>
                  <a:lnTo>
                    <a:pt x="65" y="22"/>
                  </a:lnTo>
                  <a:lnTo>
                    <a:pt x="70" y="20"/>
                  </a:lnTo>
                  <a:lnTo>
                    <a:pt x="73" y="21"/>
                  </a:lnTo>
                  <a:lnTo>
                    <a:pt x="76" y="20"/>
                  </a:lnTo>
                  <a:lnTo>
                    <a:pt x="80" y="19"/>
                  </a:lnTo>
                  <a:lnTo>
                    <a:pt x="81" y="19"/>
                  </a:lnTo>
                  <a:lnTo>
                    <a:pt x="83" y="19"/>
                  </a:lnTo>
                  <a:lnTo>
                    <a:pt x="94" y="21"/>
                  </a:lnTo>
                  <a:lnTo>
                    <a:pt x="97" y="21"/>
                  </a:lnTo>
                  <a:lnTo>
                    <a:pt x="106" y="25"/>
                  </a:lnTo>
                  <a:lnTo>
                    <a:pt x="109" y="25"/>
                  </a:lnTo>
                  <a:lnTo>
                    <a:pt x="112" y="27"/>
                  </a:lnTo>
                  <a:lnTo>
                    <a:pt x="114" y="28"/>
                  </a:lnTo>
                  <a:lnTo>
                    <a:pt x="115" y="30"/>
                  </a:lnTo>
                  <a:lnTo>
                    <a:pt x="126" y="31"/>
                  </a:lnTo>
                  <a:lnTo>
                    <a:pt x="129" y="32"/>
                  </a:lnTo>
                  <a:lnTo>
                    <a:pt x="130" y="34"/>
                  </a:lnTo>
                  <a:lnTo>
                    <a:pt x="133" y="36"/>
                  </a:lnTo>
                  <a:lnTo>
                    <a:pt x="136" y="36"/>
                  </a:lnTo>
                  <a:lnTo>
                    <a:pt x="134" y="28"/>
                  </a:lnTo>
                  <a:lnTo>
                    <a:pt x="135" y="23"/>
                  </a:lnTo>
                  <a:lnTo>
                    <a:pt x="138" y="11"/>
                  </a:lnTo>
                  <a:lnTo>
                    <a:pt x="139" y="9"/>
                  </a:lnTo>
                  <a:lnTo>
                    <a:pt x="143" y="7"/>
                  </a:lnTo>
                  <a:lnTo>
                    <a:pt x="148" y="5"/>
                  </a:lnTo>
                  <a:lnTo>
                    <a:pt x="150" y="2"/>
                  </a:lnTo>
                  <a:lnTo>
                    <a:pt x="154" y="3"/>
                  </a:lnTo>
                  <a:lnTo>
                    <a:pt x="157" y="2"/>
                  </a:lnTo>
                  <a:lnTo>
                    <a:pt x="158" y="2"/>
                  </a:lnTo>
                  <a:lnTo>
                    <a:pt x="159" y="0"/>
                  </a:lnTo>
                  <a:lnTo>
                    <a:pt x="164" y="3"/>
                  </a:lnTo>
                  <a:lnTo>
                    <a:pt x="172" y="8"/>
                  </a:lnTo>
                  <a:lnTo>
                    <a:pt x="178" y="12"/>
                  </a:lnTo>
                  <a:lnTo>
                    <a:pt x="185" y="15"/>
                  </a:lnTo>
                  <a:lnTo>
                    <a:pt x="196" y="18"/>
                  </a:lnTo>
                  <a:lnTo>
                    <a:pt x="204" y="19"/>
                  </a:lnTo>
                  <a:lnTo>
                    <a:pt x="205" y="18"/>
                  </a:lnTo>
                  <a:lnTo>
                    <a:pt x="209" y="14"/>
                  </a:lnTo>
                  <a:lnTo>
                    <a:pt x="211" y="13"/>
                  </a:lnTo>
                  <a:lnTo>
                    <a:pt x="213" y="14"/>
                  </a:lnTo>
                  <a:lnTo>
                    <a:pt x="222" y="14"/>
                  </a:lnTo>
                  <a:lnTo>
                    <a:pt x="232" y="14"/>
                  </a:lnTo>
                  <a:lnTo>
                    <a:pt x="236" y="14"/>
                  </a:lnTo>
                  <a:lnTo>
                    <a:pt x="246" y="12"/>
                  </a:lnTo>
                  <a:lnTo>
                    <a:pt x="247" y="12"/>
                  </a:lnTo>
                  <a:lnTo>
                    <a:pt x="249" y="12"/>
                  </a:lnTo>
                  <a:lnTo>
                    <a:pt x="255" y="14"/>
                  </a:lnTo>
                  <a:lnTo>
                    <a:pt x="259" y="15"/>
                  </a:lnTo>
                  <a:lnTo>
                    <a:pt x="262" y="15"/>
                  </a:lnTo>
                  <a:lnTo>
                    <a:pt x="264" y="15"/>
                  </a:lnTo>
                  <a:lnTo>
                    <a:pt x="267" y="15"/>
                  </a:lnTo>
                  <a:lnTo>
                    <a:pt x="273" y="15"/>
                  </a:lnTo>
                  <a:lnTo>
                    <a:pt x="280" y="17"/>
                  </a:lnTo>
                  <a:lnTo>
                    <a:pt x="289" y="17"/>
                  </a:lnTo>
                  <a:lnTo>
                    <a:pt x="292" y="16"/>
                  </a:lnTo>
                  <a:lnTo>
                    <a:pt x="296" y="17"/>
                  </a:lnTo>
                  <a:lnTo>
                    <a:pt x="300" y="18"/>
                  </a:lnTo>
                  <a:lnTo>
                    <a:pt x="304" y="20"/>
                  </a:lnTo>
                  <a:lnTo>
                    <a:pt x="308" y="20"/>
                  </a:lnTo>
                  <a:lnTo>
                    <a:pt x="309" y="21"/>
                  </a:lnTo>
                  <a:lnTo>
                    <a:pt x="313" y="21"/>
                  </a:lnTo>
                  <a:lnTo>
                    <a:pt x="315" y="20"/>
                  </a:lnTo>
                  <a:lnTo>
                    <a:pt x="317" y="21"/>
                  </a:lnTo>
                  <a:lnTo>
                    <a:pt x="318" y="25"/>
                  </a:lnTo>
                  <a:lnTo>
                    <a:pt x="320" y="28"/>
                  </a:lnTo>
                  <a:lnTo>
                    <a:pt x="323" y="30"/>
                  </a:lnTo>
                  <a:lnTo>
                    <a:pt x="325" y="33"/>
                  </a:lnTo>
                  <a:lnTo>
                    <a:pt x="327" y="34"/>
                  </a:lnTo>
                  <a:lnTo>
                    <a:pt x="330" y="34"/>
                  </a:lnTo>
                  <a:lnTo>
                    <a:pt x="337" y="35"/>
                  </a:lnTo>
                  <a:lnTo>
                    <a:pt x="341" y="36"/>
                  </a:lnTo>
                  <a:lnTo>
                    <a:pt x="345" y="41"/>
                  </a:lnTo>
                  <a:lnTo>
                    <a:pt x="350" y="4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0" name="Freeform 499">
              <a:extLst>
                <a:ext uri="{FF2B5EF4-FFF2-40B4-BE49-F238E27FC236}">
                  <a16:creationId xmlns:a16="http://schemas.microsoft.com/office/drawing/2014/main" id="{119CB63F-E045-9D6D-1378-5888D3C376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2853" y="8182340"/>
              <a:ext cx="10990" cy="5497"/>
            </a:xfrm>
            <a:custGeom>
              <a:avLst/>
              <a:gdLst>
                <a:gd name="T0" fmla="*/ 7 w 8"/>
                <a:gd name="T1" fmla="*/ 2 h 4"/>
                <a:gd name="T2" fmla="*/ 7 w 8"/>
                <a:gd name="T3" fmla="*/ 1 h 4"/>
                <a:gd name="T4" fmla="*/ 6 w 8"/>
                <a:gd name="T5" fmla="*/ 1 h 4"/>
                <a:gd name="T6" fmla="*/ 3 w 8"/>
                <a:gd name="T7" fmla="*/ 0 h 4"/>
                <a:gd name="T8" fmla="*/ 0 w 8"/>
                <a:gd name="T9" fmla="*/ 0 h 4"/>
                <a:gd name="T10" fmla="*/ 0 w 8"/>
                <a:gd name="T11" fmla="*/ 0 h 4"/>
                <a:gd name="T12" fmla="*/ 0 w 8"/>
                <a:gd name="T13" fmla="*/ 0 h 4"/>
                <a:gd name="T14" fmla="*/ 1 w 8"/>
                <a:gd name="T15" fmla="*/ 2 h 4"/>
                <a:gd name="T16" fmla="*/ 2 w 8"/>
                <a:gd name="T17" fmla="*/ 3 h 4"/>
                <a:gd name="T18" fmla="*/ 4 w 8"/>
                <a:gd name="T19" fmla="*/ 3 h 4"/>
                <a:gd name="T20" fmla="*/ 7 w 8"/>
                <a:gd name="T2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4">
                  <a:moveTo>
                    <a:pt x="7" y="2"/>
                  </a:moveTo>
                  <a:lnTo>
                    <a:pt x="7" y="1"/>
                  </a:lnTo>
                  <a:lnTo>
                    <a:pt x="6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2"/>
                  </a:lnTo>
                  <a:lnTo>
                    <a:pt x="2" y="3"/>
                  </a:lnTo>
                  <a:lnTo>
                    <a:pt x="4" y="3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1" name="Freeform 500">
              <a:extLst>
                <a:ext uri="{FF2B5EF4-FFF2-40B4-BE49-F238E27FC236}">
                  <a16:creationId xmlns:a16="http://schemas.microsoft.com/office/drawing/2014/main" id="{C0721A9F-DA66-AC41-FB79-FE716858A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6815" y="8176846"/>
              <a:ext cx="5497" cy="5493"/>
            </a:xfrm>
            <a:custGeom>
              <a:avLst/>
              <a:gdLst>
                <a:gd name="T0" fmla="*/ 3 w 5"/>
                <a:gd name="T1" fmla="*/ 2 h 4"/>
                <a:gd name="T2" fmla="*/ 4 w 5"/>
                <a:gd name="T3" fmla="*/ 0 h 4"/>
                <a:gd name="T4" fmla="*/ 3 w 5"/>
                <a:gd name="T5" fmla="*/ 0 h 4"/>
                <a:gd name="T6" fmla="*/ 2 w 5"/>
                <a:gd name="T7" fmla="*/ 0 h 4"/>
                <a:gd name="T8" fmla="*/ 0 w 5"/>
                <a:gd name="T9" fmla="*/ 1 h 4"/>
                <a:gd name="T10" fmla="*/ 0 w 5"/>
                <a:gd name="T11" fmla="*/ 2 h 4"/>
                <a:gd name="T12" fmla="*/ 1 w 5"/>
                <a:gd name="T13" fmla="*/ 3 h 4"/>
                <a:gd name="T14" fmla="*/ 3 w 5"/>
                <a:gd name="T15" fmla="*/ 3 h 4"/>
                <a:gd name="T16" fmla="*/ 3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2"/>
                  </a:moveTo>
                  <a:lnTo>
                    <a:pt x="4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1" y="3"/>
                  </a:lnTo>
                  <a:lnTo>
                    <a:pt x="3" y="3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2" name="Freeform 501">
              <a:extLst>
                <a:ext uri="{FF2B5EF4-FFF2-40B4-BE49-F238E27FC236}">
                  <a16:creationId xmlns:a16="http://schemas.microsoft.com/office/drawing/2014/main" id="{F42E0290-F9B0-613A-3A2C-C5E75E7FD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9340" y="8165856"/>
              <a:ext cx="10990" cy="16484"/>
            </a:xfrm>
            <a:custGeom>
              <a:avLst/>
              <a:gdLst>
                <a:gd name="T0" fmla="*/ 8 w 9"/>
                <a:gd name="T1" fmla="*/ 11 h 13"/>
                <a:gd name="T2" fmla="*/ 8 w 9"/>
                <a:gd name="T3" fmla="*/ 10 h 13"/>
                <a:gd name="T4" fmla="*/ 7 w 9"/>
                <a:gd name="T5" fmla="*/ 7 h 13"/>
                <a:gd name="T6" fmla="*/ 8 w 9"/>
                <a:gd name="T7" fmla="*/ 5 h 13"/>
                <a:gd name="T8" fmla="*/ 5 w 9"/>
                <a:gd name="T9" fmla="*/ 4 h 13"/>
                <a:gd name="T10" fmla="*/ 4 w 9"/>
                <a:gd name="T11" fmla="*/ 3 h 13"/>
                <a:gd name="T12" fmla="*/ 2 w 9"/>
                <a:gd name="T13" fmla="*/ 1 h 13"/>
                <a:gd name="T14" fmla="*/ 2 w 9"/>
                <a:gd name="T15" fmla="*/ 0 h 13"/>
                <a:gd name="T16" fmla="*/ 1 w 9"/>
                <a:gd name="T17" fmla="*/ 1 h 13"/>
                <a:gd name="T18" fmla="*/ 0 w 9"/>
                <a:gd name="T19" fmla="*/ 3 h 13"/>
                <a:gd name="T20" fmla="*/ 1 w 9"/>
                <a:gd name="T21" fmla="*/ 5 h 13"/>
                <a:gd name="T22" fmla="*/ 2 w 9"/>
                <a:gd name="T23" fmla="*/ 6 h 13"/>
                <a:gd name="T24" fmla="*/ 3 w 9"/>
                <a:gd name="T25" fmla="*/ 7 h 13"/>
                <a:gd name="T26" fmla="*/ 3 w 9"/>
                <a:gd name="T27" fmla="*/ 7 h 13"/>
                <a:gd name="T28" fmla="*/ 3 w 9"/>
                <a:gd name="T29" fmla="*/ 7 h 13"/>
                <a:gd name="T30" fmla="*/ 2 w 9"/>
                <a:gd name="T31" fmla="*/ 11 h 13"/>
                <a:gd name="T32" fmla="*/ 4 w 9"/>
                <a:gd name="T33" fmla="*/ 12 h 13"/>
                <a:gd name="T34" fmla="*/ 7 w 9"/>
                <a:gd name="T35" fmla="*/ 12 h 13"/>
                <a:gd name="T36" fmla="*/ 8 w 9"/>
                <a:gd name="T3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" h="13">
                  <a:moveTo>
                    <a:pt x="8" y="11"/>
                  </a:moveTo>
                  <a:lnTo>
                    <a:pt x="8" y="10"/>
                  </a:lnTo>
                  <a:lnTo>
                    <a:pt x="7" y="7"/>
                  </a:lnTo>
                  <a:lnTo>
                    <a:pt x="8" y="5"/>
                  </a:lnTo>
                  <a:lnTo>
                    <a:pt x="5" y="4"/>
                  </a:lnTo>
                  <a:lnTo>
                    <a:pt x="4" y="3"/>
                  </a:lnTo>
                  <a:lnTo>
                    <a:pt x="2" y="1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1" y="5"/>
                  </a:lnTo>
                  <a:lnTo>
                    <a:pt x="2" y="6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2" y="11"/>
                  </a:lnTo>
                  <a:lnTo>
                    <a:pt x="4" y="12"/>
                  </a:lnTo>
                  <a:lnTo>
                    <a:pt x="7" y="12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3" name="Freeform 503">
              <a:extLst>
                <a:ext uri="{FF2B5EF4-FFF2-40B4-BE49-F238E27FC236}">
                  <a16:creationId xmlns:a16="http://schemas.microsoft.com/office/drawing/2014/main" id="{4D79658C-8CBB-5EEF-FAE3-3D1FFC3690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1254" y="9314349"/>
              <a:ext cx="208817" cy="175846"/>
            </a:xfrm>
            <a:custGeom>
              <a:avLst/>
              <a:gdLst>
                <a:gd name="T0" fmla="*/ 28 w 169"/>
                <a:gd name="T1" fmla="*/ 128 h 140"/>
                <a:gd name="T2" fmla="*/ 22 w 169"/>
                <a:gd name="T3" fmla="*/ 112 h 140"/>
                <a:gd name="T4" fmla="*/ 23 w 169"/>
                <a:gd name="T5" fmla="*/ 108 h 140"/>
                <a:gd name="T6" fmla="*/ 51 w 169"/>
                <a:gd name="T7" fmla="*/ 134 h 140"/>
                <a:gd name="T8" fmla="*/ 42 w 169"/>
                <a:gd name="T9" fmla="*/ 136 h 140"/>
                <a:gd name="T10" fmla="*/ 40 w 169"/>
                <a:gd name="T11" fmla="*/ 130 h 140"/>
                <a:gd name="T12" fmla="*/ 41 w 169"/>
                <a:gd name="T13" fmla="*/ 117 h 140"/>
                <a:gd name="T14" fmla="*/ 33 w 169"/>
                <a:gd name="T15" fmla="*/ 124 h 140"/>
                <a:gd name="T16" fmla="*/ 24 w 169"/>
                <a:gd name="T17" fmla="*/ 114 h 140"/>
                <a:gd name="T18" fmla="*/ 22 w 169"/>
                <a:gd name="T19" fmla="*/ 98 h 140"/>
                <a:gd name="T20" fmla="*/ 18 w 169"/>
                <a:gd name="T21" fmla="*/ 97 h 140"/>
                <a:gd name="T22" fmla="*/ 14 w 169"/>
                <a:gd name="T23" fmla="*/ 74 h 140"/>
                <a:gd name="T24" fmla="*/ 5 w 169"/>
                <a:gd name="T25" fmla="*/ 62 h 140"/>
                <a:gd name="T26" fmla="*/ 0 w 169"/>
                <a:gd name="T27" fmla="*/ 46 h 140"/>
                <a:gd name="T28" fmla="*/ 7 w 169"/>
                <a:gd name="T29" fmla="*/ 37 h 140"/>
                <a:gd name="T30" fmla="*/ 13 w 169"/>
                <a:gd name="T31" fmla="*/ 28 h 140"/>
                <a:gd name="T32" fmla="*/ 22 w 169"/>
                <a:gd name="T33" fmla="*/ 15 h 140"/>
                <a:gd name="T34" fmla="*/ 39 w 169"/>
                <a:gd name="T35" fmla="*/ 10 h 140"/>
                <a:gd name="T36" fmla="*/ 50 w 169"/>
                <a:gd name="T37" fmla="*/ 11 h 140"/>
                <a:gd name="T38" fmla="*/ 66 w 169"/>
                <a:gd name="T39" fmla="*/ 11 h 140"/>
                <a:gd name="T40" fmla="*/ 84 w 169"/>
                <a:gd name="T41" fmla="*/ 11 h 140"/>
                <a:gd name="T42" fmla="*/ 88 w 169"/>
                <a:gd name="T43" fmla="*/ 16 h 140"/>
                <a:gd name="T44" fmla="*/ 91 w 169"/>
                <a:gd name="T45" fmla="*/ 13 h 140"/>
                <a:gd name="T46" fmla="*/ 96 w 169"/>
                <a:gd name="T47" fmla="*/ 20 h 140"/>
                <a:gd name="T48" fmla="*/ 110 w 169"/>
                <a:gd name="T49" fmla="*/ 22 h 140"/>
                <a:gd name="T50" fmla="*/ 121 w 169"/>
                <a:gd name="T51" fmla="*/ 22 h 140"/>
                <a:gd name="T52" fmla="*/ 117 w 169"/>
                <a:gd name="T53" fmla="*/ 11 h 140"/>
                <a:gd name="T54" fmla="*/ 126 w 169"/>
                <a:gd name="T55" fmla="*/ 9 h 140"/>
                <a:gd name="T56" fmla="*/ 133 w 169"/>
                <a:gd name="T57" fmla="*/ 5 h 140"/>
                <a:gd name="T58" fmla="*/ 140 w 169"/>
                <a:gd name="T59" fmla="*/ 11 h 140"/>
                <a:gd name="T60" fmla="*/ 147 w 169"/>
                <a:gd name="T61" fmla="*/ 13 h 140"/>
                <a:gd name="T62" fmla="*/ 153 w 169"/>
                <a:gd name="T63" fmla="*/ 10 h 140"/>
                <a:gd name="T64" fmla="*/ 161 w 169"/>
                <a:gd name="T65" fmla="*/ 5 h 140"/>
                <a:gd name="T66" fmla="*/ 166 w 169"/>
                <a:gd name="T67" fmla="*/ 2 h 140"/>
                <a:gd name="T68" fmla="*/ 160 w 169"/>
                <a:gd name="T69" fmla="*/ 13 h 140"/>
                <a:gd name="T70" fmla="*/ 161 w 169"/>
                <a:gd name="T71" fmla="*/ 24 h 140"/>
                <a:gd name="T72" fmla="*/ 168 w 169"/>
                <a:gd name="T73" fmla="*/ 41 h 140"/>
                <a:gd name="T74" fmla="*/ 165 w 169"/>
                <a:gd name="T75" fmla="*/ 61 h 140"/>
                <a:gd name="T76" fmla="*/ 165 w 169"/>
                <a:gd name="T77" fmla="*/ 76 h 140"/>
                <a:gd name="T78" fmla="*/ 157 w 169"/>
                <a:gd name="T79" fmla="*/ 78 h 140"/>
                <a:gd name="T80" fmla="*/ 146 w 169"/>
                <a:gd name="T81" fmla="*/ 86 h 140"/>
                <a:gd name="T82" fmla="*/ 133 w 169"/>
                <a:gd name="T83" fmla="*/ 90 h 140"/>
                <a:gd name="T84" fmla="*/ 130 w 169"/>
                <a:gd name="T85" fmla="*/ 98 h 140"/>
                <a:gd name="T86" fmla="*/ 120 w 169"/>
                <a:gd name="T87" fmla="*/ 96 h 140"/>
                <a:gd name="T88" fmla="*/ 113 w 169"/>
                <a:gd name="T89" fmla="*/ 100 h 140"/>
                <a:gd name="T90" fmla="*/ 112 w 169"/>
                <a:gd name="T91" fmla="*/ 105 h 140"/>
                <a:gd name="T92" fmla="*/ 120 w 169"/>
                <a:gd name="T93" fmla="*/ 118 h 140"/>
                <a:gd name="T94" fmla="*/ 122 w 169"/>
                <a:gd name="T95" fmla="*/ 127 h 140"/>
                <a:gd name="T96" fmla="*/ 113 w 169"/>
                <a:gd name="T97" fmla="*/ 125 h 140"/>
                <a:gd name="T98" fmla="*/ 107 w 169"/>
                <a:gd name="T99" fmla="*/ 121 h 140"/>
                <a:gd name="T100" fmla="*/ 97 w 169"/>
                <a:gd name="T101" fmla="*/ 123 h 140"/>
                <a:gd name="T102" fmla="*/ 86 w 169"/>
                <a:gd name="T103" fmla="*/ 124 h 140"/>
                <a:gd name="T104" fmla="*/ 86 w 169"/>
                <a:gd name="T105" fmla="*/ 130 h 140"/>
                <a:gd name="T106" fmla="*/ 79 w 169"/>
                <a:gd name="T107" fmla="*/ 136 h 140"/>
                <a:gd name="T108" fmla="*/ 68 w 169"/>
                <a:gd name="T109" fmla="*/ 13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9" h="140">
                  <a:moveTo>
                    <a:pt x="31" y="130"/>
                  </a:moveTo>
                  <a:lnTo>
                    <a:pt x="30" y="131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31" y="130"/>
                  </a:lnTo>
                  <a:close/>
                  <a:moveTo>
                    <a:pt x="23" y="111"/>
                  </a:moveTo>
                  <a:lnTo>
                    <a:pt x="22" y="112"/>
                  </a:lnTo>
                  <a:lnTo>
                    <a:pt x="22" y="112"/>
                  </a:lnTo>
                  <a:lnTo>
                    <a:pt x="21" y="111"/>
                  </a:lnTo>
                  <a:lnTo>
                    <a:pt x="21" y="109"/>
                  </a:lnTo>
                  <a:lnTo>
                    <a:pt x="22" y="108"/>
                  </a:lnTo>
                  <a:lnTo>
                    <a:pt x="23" y="108"/>
                  </a:lnTo>
                  <a:lnTo>
                    <a:pt x="23" y="111"/>
                  </a:lnTo>
                  <a:close/>
                  <a:moveTo>
                    <a:pt x="67" y="139"/>
                  </a:moveTo>
                  <a:lnTo>
                    <a:pt x="61" y="136"/>
                  </a:lnTo>
                  <a:lnTo>
                    <a:pt x="51" y="134"/>
                  </a:lnTo>
                  <a:lnTo>
                    <a:pt x="50" y="132"/>
                  </a:lnTo>
                  <a:lnTo>
                    <a:pt x="49" y="132"/>
                  </a:lnTo>
                  <a:lnTo>
                    <a:pt x="48" y="135"/>
                  </a:lnTo>
                  <a:lnTo>
                    <a:pt x="42" y="136"/>
                  </a:lnTo>
                  <a:lnTo>
                    <a:pt x="40" y="135"/>
                  </a:lnTo>
                  <a:lnTo>
                    <a:pt x="38" y="133"/>
                  </a:lnTo>
                  <a:lnTo>
                    <a:pt x="39" y="131"/>
                  </a:lnTo>
                  <a:lnTo>
                    <a:pt x="40" y="130"/>
                  </a:lnTo>
                  <a:lnTo>
                    <a:pt x="43" y="128"/>
                  </a:lnTo>
                  <a:lnTo>
                    <a:pt x="44" y="124"/>
                  </a:lnTo>
                  <a:lnTo>
                    <a:pt x="42" y="119"/>
                  </a:lnTo>
                  <a:lnTo>
                    <a:pt x="41" y="117"/>
                  </a:lnTo>
                  <a:lnTo>
                    <a:pt x="38" y="116"/>
                  </a:lnTo>
                  <a:lnTo>
                    <a:pt x="36" y="118"/>
                  </a:lnTo>
                  <a:lnTo>
                    <a:pt x="34" y="122"/>
                  </a:lnTo>
                  <a:lnTo>
                    <a:pt x="33" y="124"/>
                  </a:lnTo>
                  <a:lnTo>
                    <a:pt x="30" y="124"/>
                  </a:lnTo>
                  <a:lnTo>
                    <a:pt x="27" y="124"/>
                  </a:lnTo>
                  <a:lnTo>
                    <a:pt x="25" y="119"/>
                  </a:lnTo>
                  <a:lnTo>
                    <a:pt x="24" y="114"/>
                  </a:lnTo>
                  <a:lnTo>
                    <a:pt x="25" y="109"/>
                  </a:lnTo>
                  <a:lnTo>
                    <a:pt x="25" y="106"/>
                  </a:lnTo>
                  <a:lnTo>
                    <a:pt x="22" y="101"/>
                  </a:lnTo>
                  <a:lnTo>
                    <a:pt x="22" y="98"/>
                  </a:lnTo>
                  <a:lnTo>
                    <a:pt x="20" y="96"/>
                  </a:lnTo>
                  <a:lnTo>
                    <a:pt x="19" y="96"/>
                  </a:lnTo>
                  <a:lnTo>
                    <a:pt x="19" y="98"/>
                  </a:lnTo>
                  <a:lnTo>
                    <a:pt x="18" y="97"/>
                  </a:lnTo>
                  <a:lnTo>
                    <a:pt x="13" y="85"/>
                  </a:lnTo>
                  <a:lnTo>
                    <a:pt x="12" y="80"/>
                  </a:lnTo>
                  <a:lnTo>
                    <a:pt x="13" y="76"/>
                  </a:lnTo>
                  <a:lnTo>
                    <a:pt x="14" y="74"/>
                  </a:lnTo>
                  <a:lnTo>
                    <a:pt x="12" y="73"/>
                  </a:lnTo>
                  <a:lnTo>
                    <a:pt x="9" y="70"/>
                  </a:lnTo>
                  <a:lnTo>
                    <a:pt x="6" y="67"/>
                  </a:lnTo>
                  <a:lnTo>
                    <a:pt x="5" y="62"/>
                  </a:lnTo>
                  <a:lnTo>
                    <a:pt x="5" y="56"/>
                  </a:lnTo>
                  <a:lnTo>
                    <a:pt x="3" y="54"/>
                  </a:lnTo>
                  <a:lnTo>
                    <a:pt x="1" y="49"/>
                  </a:lnTo>
                  <a:lnTo>
                    <a:pt x="0" y="46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3" y="38"/>
                  </a:lnTo>
                  <a:lnTo>
                    <a:pt x="7" y="37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9" y="33"/>
                  </a:lnTo>
                  <a:lnTo>
                    <a:pt x="13" y="28"/>
                  </a:lnTo>
                  <a:lnTo>
                    <a:pt x="16" y="24"/>
                  </a:lnTo>
                  <a:lnTo>
                    <a:pt x="17" y="22"/>
                  </a:lnTo>
                  <a:lnTo>
                    <a:pt x="18" y="19"/>
                  </a:lnTo>
                  <a:lnTo>
                    <a:pt x="22" y="15"/>
                  </a:lnTo>
                  <a:lnTo>
                    <a:pt x="28" y="13"/>
                  </a:lnTo>
                  <a:lnTo>
                    <a:pt x="31" y="12"/>
                  </a:lnTo>
                  <a:lnTo>
                    <a:pt x="35" y="11"/>
                  </a:lnTo>
                  <a:lnTo>
                    <a:pt x="39" y="10"/>
                  </a:lnTo>
                  <a:lnTo>
                    <a:pt x="41" y="10"/>
                  </a:lnTo>
                  <a:lnTo>
                    <a:pt x="45" y="11"/>
                  </a:lnTo>
                  <a:lnTo>
                    <a:pt x="47" y="11"/>
                  </a:lnTo>
                  <a:lnTo>
                    <a:pt x="50" y="11"/>
                  </a:lnTo>
                  <a:lnTo>
                    <a:pt x="53" y="11"/>
                  </a:lnTo>
                  <a:lnTo>
                    <a:pt x="55" y="11"/>
                  </a:lnTo>
                  <a:lnTo>
                    <a:pt x="61" y="10"/>
                  </a:lnTo>
                  <a:lnTo>
                    <a:pt x="66" y="11"/>
                  </a:lnTo>
                  <a:lnTo>
                    <a:pt x="72" y="11"/>
                  </a:lnTo>
                  <a:lnTo>
                    <a:pt x="78" y="10"/>
                  </a:lnTo>
                  <a:lnTo>
                    <a:pt x="81" y="10"/>
                  </a:lnTo>
                  <a:lnTo>
                    <a:pt x="84" y="11"/>
                  </a:lnTo>
                  <a:lnTo>
                    <a:pt x="85" y="14"/>
                  </a:lnTo>
                  <a:lnTo>
                    <a:pt x="85" y="15"/>
                  </a:lnTo>
                  <a:lnTo>
                    <a:pt x="86" y="16"/>
                  </a:lnTo>
                  <a:lnTo>
                    <a:pt x="88" y="16"/>
                  </a:lnTo>
                  <a:lnTo>
                    <a:pt x="89" y="15"/>
                  </a:lnTo>
                  <a:lnTo>
                    <a:pt x="91" y="13"/>
                  </a:lnTo>
                  <a:lnTo>
                    <a:pt x="91" y="12"/>
                  </a:lnTo>
                  <a:lnTo>
                    <a:pt x="91" y="13"/>
                  </a:lnTo>
                  <a:lnTo>
                    <a:pt x="92" y="15"/>
                  </a:lnTo>
                  <a:lnTo>
                    <a:pt x="93" y="17"/>
                  </a:lnTo>
                  <a:lnTo>
                    <a:pt x="94" y="18"/>
                  </a:lnTo>
                  <a:lnTo>
                    <a:pt x="96" y="20"/>
                  </a:lnTo>
                  <a:lnTo>
                    <a:pt x="97" y="20"/>
                  </a:lnTo>
                  <a:lnTo>
                    <a:pt x="102" y="18"/>
                  </a:lnTo>
                  <a:lnTo>
                    <a:pt x="109" y="21"/>
                  </a:lnTo>
                  <a:lnTo>
                    <a:pt x="110" y="22"/>
                  </a:lnTo>
                  <a:lnTo>
                    <a:pt x="111" y="24"/>
                  </a:lnTo>
                  <a:lnTo>
                    <a:pt x="114" y="26"/>
                  </a:lnTo>
                  <a:lnTo>
                    <a:pt x="119" y="26"/>
                  </a:lnTo>
                  <a:lnTo>
                    <a:pt x="121" y="22"/>
                  </a:lnTo>
                  <a:lnTo>
                    <a:pt x="120" y="20"/>
                  </a:lnTo>
                  <a:lnTo>
                    <a:pt x="117" y="15"/>
                  </a:lnTo>
                  <a:lnTo>
                    <a:pt x="116" y="12"/>
                  </a:lnTo>
                  <a:lnTo>
                    <a:pt x="117" y="11"/>
                  </a:lnTo>
                  <a:lnTo>
                    <a:pt x="122" y="11"/>
                  </a:lnTo>
                  <a:lnTo>
                    <a:pt x="123" y="11"/>
                  </a:lnTo>
                  <a:lnTo>
                    <a:pt x="124" y="8"/>
                  </a:lnTo>
                  <a:lnTo>
                    <a:pt x="126" y="9"/>
                  </a:lnTo>
                  <a:lnTo>
                    <a:pt x="128" y="9"/>
                  </a:lnTo>
                  <a:lnTo>
                    <a:pt x="131" y="7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5" y="7"/>
                  </a:lnTo>
                  <a:lnTo>
                    <a:pt x="136" y="8"/>
                  </a:lnTo>
                  <a:lnTo>
                    <a:pt x="138" y="9"/>
                  </a:lnTo>
                  <a:lnTo>
                    <a:pt x="140" y="11"/>
                  </a:lnTo>
                  <a:lnTo>
                    <a:pt x="142" y="13"/>
                  </a:lnTo>
                  <a:lnTo>
                    <a:pt x="143" y="13"/>
                  </a:lnTo>
                  <a:lnTo>
                    <a:pt x="146" y="13"/>
                  </a:lnTo>
                  <a:lnTo>
                    <a:pt x="147" y="13"/>
                  </a:lnTo>
                  <a:lnTo>
                    <a:pt x="149" y="11"/>
                  </a:lnTo>
                  <a:lnTo>
                    <a:pt x="149" y="10"/>
                  </a:lnTo>
                  <a:lnTo>
                    <a:pt x="151" y="10"/>
                  </a:lnTo>
                  <a:lnTo>
                    <a:pt x="153" y="10"/>
                  </a:lnTo>
                  <a:lnTo>
                    <a:pt x="156" y="7"/>
                  </a:lnTo>
                  <a:lnTo>
                    <a:pt x="157" y="5"/>
                  </a:lnTo>
                  <a:lnTo>
                    <a:pt x="158" y="4"/>
                  </a:lnTo>
                  <a:lnTo>
                    <a:pt x="161" y="5"/>
                  </a:lnTo>
                  <a:lnTo>
                    <a:pt x="162" y="5"/>
                  </a:lnTo>
                  <a:lnTo>
                    <a:pt x="163" y="2"/>
                  </a:lnTo>
                  <a:lnTo>
                    <a:pt x="165" y="0"/>
                  </a:lnTo>
                  <a:lnTo>
                    <a:pt x="166" y="2"/>
                  </a:lnTo>
                  <a:lnTo>
                    <a:pt x="165" y="5"/>
                  </a:lnTo>
                  <a:lnTo>
                    <a:pt x="163" y="9"/>
                  </a:lnTo>
                  <a:lnTo>
                    <a:pt x="160" y="11"/>
                  </a:lnTo>
                  <a:lnTo>
                    <a:pt x="160" y="13"/>
                  </a:lnTo>
                  <a:lnTo>
                    <a:pt x="159" y="20"/>
                  </a:lnTo>
                  <a:lnTo>
                    <a:pt x="160" y="21"/>
                  </a:lnTo>
                  <a:lnTo>
                    <a:pt x="160" y="22"/>
                  </a:lnTo>
                  <a:lnTo>
                    <a:pt x="161" y="24"/>
                  </a:lnTo>
                  <a:lnTo>
                    <a:pt x="163" y="29"/>
                  </a:lnTo>
                  <a:lnTo>
                    <a:pt x="165" y="35"/>
                  </a:lnTo>
                  <a:lnTo>
                    <a:pt x="168" y="39"/>
                  </a:lnTo>
                  <a:lnTo>
                    <a:pt x="168" y="41"/>
                  </a:lnTo>
                  <a:lnTo>
                    <a:pt x="166" y="49"/>
                  </a:lnTo>
                  <a:lnTo>
                    <a:pt x="164" y="55"/>
                  </a:lnTo>
                  <a:lnTo>
                    <a:pt x="164" y="58"/>
                  </a:lnTo>
                  <a:lnTo>
                    <a:pt x="165" y="61"/>
                  </a:lnTo>
                  <a:lnTo>
                    <a:pt x="166" y="65"/>
                  </a:lnTo>
                  <a:lnTo>
                    <a:pt x="167" y="71"/>
                  </a:lnTo>
                  <a:lnTo>
                    <a:pt x="166" y="74"/>
                  </a:lnTo>
                  <a:lnTo>
                    <a:pt x="165" y="76"/>
                  </a:lnTo>
                  <a:lnTo>
                    <a:pt x="163" y="79"/>
                  </a:lnTo>
                  <a:lnTo>
                    <a:pt x="161" y="80"/>
                  </a:lnTo>
                  <a:lnTo>
                    <a:pt x="159" y="78"/>
                  </a:lnTo>
                  <a:lnTo>
                    <a:pt x="157" y="78"/>
                  </a:lnTo>
                  <a:lnTo>
                    <a:pt x="156" y="79"/>
                  </a:lnTo>
                  <a:lnTo>
                    <a:pt x="154" y="79"/>
                  </a:lnTo>
                  <a:lnTo>
                    <a:pt x="151" y="83"/>
                  </a:lnTo>
                  <a:lnTo>
                    <a:pt x="146" y="86"/>
                  </a:lnTo>
                  <a:lnTo>
                    <a:pt x="142" y="87"/>
                  </a:lnTo>
                  <a:lnTo>
                    <a:pt x="139" y="89"/>
                  </a:lnTo>
                  <a:lnTo>
                    <a:pt x="137" y="89"/>
                  </a:lnTo>
                  <a:lnTo>
                    <a:pt x="133" y="90"/>
                  </a:lnTo>
                  <a:lnTo>
                    <a:pt x="130" y="90"/>
                  </a:lnTo>
                  <a:lnTo>
                    <a:pt x="131" y="91"/>
                  </a:lnTo>
                  <a:lnTo>
                    <a:pt x="130" y="97"/>
                  </a:lnTo>
                  <a:lnTo>
                    <a:pt x="130" y="98"/>
                  </a:lnTo>
                  <a:lnTo>
                    <a:pt x="130" y="98"/>
                  </a:lnTo>
                  <a:lnTo>
                    <a:pt x="128" y="99"/>
                  </a:lnTo>
                  <a:lnTo>
                    <a:pt x="124" y="98"/>
                  </a:lnTo>
                  <a:lnTo>
                    <a:pt x="120" y="96"/>
                  </a:lnTo>
                  <a:lnTo>
                    <a:pt x="117" y="96"/>
                  </a:lnTo>
                  <a:lnTo>
                    <a:pt x="116" y="98"/>
                  </a:lnTo>
                  <a:lnTo>
                    <a:pt x="115" y="100"/>
                  </a:lnTo>
                  <a:lnTo>
                    <a:pt x="113" y="100"/>
                  </a:lnTo>
                  <a:lnTo>
                    <a:pt x="112" y="100"/>
                  </a:lnTo>
                  <a:lnTo>
                    <a:pt x="111" y="101"/>
                  </a:lnTo>
                  <a:lnTo>
                    <a:pt x="111" y="103"/>
                  </a:lnTo>
                  <a:lnTo>
                    <a:pt x="112" y="105"/>
                  </a:lnTo>
                  <a:lnTo>
                    <a:pt x="113" y="109"/>
                  </a:lnTo>
                  <a:lnTo>
                    <a:pt x="112" y="111"/>
                  </a:lnTo>
                  <a:lnTo>
                    <a:pt x="113" y="113"/>
                  </a:lnTo>
                  <a:lnTo>
                    <a:pt x="120" y="118"/>
                  </a:lnTo>
                  <a:lnTo>
                    <a:pt x="122" y="120"/>
                  </a:lnTo>
                  <a:lnTo>
                    <a:pt x="122" y="120"/>
                  </a:lnTo>
                  <a:lnTo>
                    <a:pt x="121" y="124"/>
                  </a:lnTo>
                  <a:lnTo>
                    <a:pt x="122" y="127"/>
                  </a:lnTo>
                  <a:lnTo>
                    <a:pt x="120" y="127"/>
                  </a:lnTo>
                  <a:lnTo>
                    <a:pt x="116" y="125"/>
                  </a:lnTo>
                  <a:lnTo>
                    <a:pt x="115" y="125"/>
                  </a:lnTo>
                  <a:lnTo>
                    <a:pt x="113" y="125"/>
                  </a:lnTo>
                  <a:lnTo>
                    <a:pt x="112" y="125"/>
                  </a:lnTo>
                  <a:lnTo>
                    <a:pt x="111" y="123"/>
                  </a:lnTo>
                  <a:lnTo>
                    <a:pt x="109" y="121"/>
                  </a:lnTo>
                  <a:lnTo>
                    <a:pt x="107" y="121"/>
                  </a:lnTo>
                  <a:lnTo>
                    <a:pt x="104" y="122"/>
                  </a:lnTo>
                  <a:lnTo>
                    <a:pt x="99" y="122"/>
                  </a:lnTo>
                  <a:lnTo>
                    <a:pt x="98" y="122"/>
                  </a:lnTo>
                  <a:lnTo>
                    <a:pt x="97" y="123"/>
                  </a:lnTo>
                  <a:lnTo>
                    <a:pt x="95" y="126"/>
                  </a:lnTo>
                  <a:lnTo>
                    <a:pt x="94" y="125"/>
                  </a:lnTo>
                  <a:lnTo>
                    <a:pt x="90" y="124"/>
                  </a:lnTo>
                  <a:lnTo>
                    <a:pt x="86" y="124"/>
                  </a:lnTo>
                  <a:lnTo>
                    <a:pt x="86" y="124"/>
                  </a:lnTo>
                  <a:lnTo>
                    <a:pt x="86" y="127"/>
                  </a:lnTo>
                  <a:lnTo>
                    <a:pt x="87" y="129"/>
                  </a:lnTo>
                  <a:lnTo>
                    <a:pt x="86" y="130"/>
                  </a:lnTo>
                  <a:lnTo>
                    <a:pt x="85" y="131"/>
                  </a:lnTo>
                  <a:lnTo>
                    <a:pt x="82" y="134"/>
                  </a:lnTo>
                  <a:lnTo>
                    <a:pt x="80" y="136"/>
                  </a:lnTo>
                  <a:lnTo>
                    <a:pt x="79" y="136"/>
                  </a:lnTo>
                  <a:lnTo>
                    <a:pt x="75" y="136"/>
                  </a:lnTo>
                  <a:lnTo>
                    <a:pt x="71" y="136"/>
                  </a:lnTo>
                  <a:lnTo>
                    <a:pt x="69" y="138"/>
                  </a:lnTo>
                  <a:lnTo>
                    <a:pt x="68" y="139"/>
                  </a:lnTo>
                  <a:lnTo>
                    <a:pt x="67" y="13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4" name="Freeform 504">
              <a:extLst>
                <a:ext uri="{FF2B5EF4-FFF2-40B4-BE49-F238E27FC236}">
                  <a16:creationId xmlns:a16="http://schemas.microsoft.com/office/drawing/2014/main" id="{5A3D4B2E-BD12-E396-5587-6B75FC13E9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09719" y="9473712"/>
              <a:ext cx="5497" cy="5493"/>
            </a:xfrm>
            <a:custGeom>
              <a:avLst/>
              <a:gdLst>
                <a:gd name="T0" fmla="*/ 3 w 4"/>
                <a:gd name="T1" fmla="*/ 2 h 4"/>
                <a:gd name="T2" fmla="*/ 2 w 4"/>
                <a:gd name="T3" fmla="*/ 3 h 4"/>
                <a:gd name="T4" fmla="*/ 0 w 4"/>
                <a:gd name="T5" fmla="*/ 0 h 4"/>
                <a:gd name="T6" fmla="*/ 0 w 4"/>
                <a:gd name="T7" fmla="*/ 0 h 4"/>
                <a:gd name="T8" fmla="*/ 3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5" name="Freeform 505">
              <a:extLst>
                <a:ext uri="{FF2B5EF4-FFF2-40B4-BE49-F238E27FC236}">
                  <a16:creationId xmlns:a16="http://schemas.microsoft.com/office/drawing/2014/main" id="{ECB8E54F-5FA5-273D-E928-96655DEE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8728" y="9446234"/>
              <a:ext cx="5497" cy="5497"/>
            </a:xfrm>
            <a:custGeom>
              <a:avLst/>
              <a:gdLst>
                <a:gd name="T0" fmla="*/ 2 w 3"/>
                <a:gd name="T1" fmla="*/ 3 h 5"/>
                <a:gd name="T2" fmla="*/ 1 w 3"/>
                <a:gd name="T3" fmla="*/ 4 h 5"/>
                <a:gd name="T4" fmla="*/ 1 w 3"/>
                <a:gd name="T5" fmla="*/ 4 h 5"/>
                <a:gd name="T6" fmla="*/ 0 w 3"/>
                <a:gd name="T7" fmla="*/ 3 h 5"/>
                <a:gd name="T8" fmla="*/ 0 w 3"/>
                <a:gd name="T9" fmla="*/ 1 h 5"/>
                <a:gd name="T10" fmla="*/ 1 w 3"/>
                <a:gd name="T11" fmla="*/ 0 h 5"/>
                <a:gd name="T12" fmla="*/ 2 w 3"/>
                <a:gd name="T13" fmla="*/ 0 h 5"/>
                <a:gd name="T14" fmla="*/ 2 w 3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1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6" name="Freeform 507">
              <a:extLst>
                <a:ext uri="{FF2B5EF4-FFF2-40B4-BE49-F238E27FC236}">
                  <a16:creationId xmlns:a16="http://schemas.microsoft.com/office/drawing/2014/main" id="{39AA5054-9C60-AF7F-A878-618F22DE2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8017484"/>
              <a:ext cx="252779" cy="274760"/>
            </a:xfrm>
            <a:custGeom>
              <a:avLst/>
              <a:gdLst>
                <a:gd name="T0" fmla="*/ 19 w 203"/>
                <a:gd name="T1" fmla="*/ 143 h 221"/>
                <a:gd name="T2" fmla="*/ 201 w 203"/>
                <a:gd name="T3" fmla="*/ 27 h 221"/>
                <a:gd name="T4" fmla="*/ 195 w 203"/>
                <a:gd name="T5" fmla="*/ 30 h 221"/>
                <a:gd name="T6" fmla="*/ 180 w 203"/>
                <a:gd name="T7" fmla="*/ 43 h 221"/>
                <a:gd name="T8" fmla="*/ 170 w 203"/>
                <a:gd name="T9" fmla="*/ 64 h 221"/>
                <a:gd name="T10" fmla="*/ 171 w 203"/>
                <a:gd name="T11" fmla="*/ 91 h 221"/>
                <a:gd name="T12" fmla="*/ 143 w 203"/>
                <a:gd name="T13" fmla="*/ 112 h 221"/>
                <a:gd name="T14" fmla="*/ 126 w 203"/>
                <a:gd name="T15" fmla="*/ 125 h 221"/>
                <a:gd name="T16" fmla="*/ 102 w 203"/>
                <a:gd name="T17" fmla="*/ 139 h 221"/>
                <a:gd name="T18" fmla="*/ 98 w 203"/>
                <a:gd name="T19" fmla="*/ 153 h 221"/>
                <a:gd name="T20" fmla="*/ 107 w 203"/>
                <a:gd name="T21" fmla="*/ 163 h 221"/>
                <a:gd name="T22" fmla="*/ 124 w 203"/>
                <a:gd name="T23" fmla="*/ 178 h 221"/>
                <a:gd name="T24" fmla="*/ 124 w 203"/>
                <a:gd name="T25" fmla="*/ 192 h 221"/>
                <a:gd name="T26" fmla="*/ 109 w 203"/>
                <a:gd name="T27" fmla="*/ 196 h 221"/>
                <a:gd name="T28" fmla="*/ 90 w 203"/>
                <a:gd name="T29" fmla="*/ 196 h 221"/>
                <a:gd name="T30" fmla="*/ 76 w 203"/>
                <a:gd name="T31" fmla="*/ 210 h 221"/>
                <a:gd name="T32" fmla="*/ 73 w 203"/>
                <a:gd name="T33" fmla="*/ 217 h 221"/>
                <a:gd name="T34" fmla="*/ 56 w 203"/>
                <a:gd name="T35" fmla="*/ 218 h 221"/>
                <a:gd name="T36" fmla="*/ 42 w 203"/>
                <a:gd name="T37" fmla="*/ 212 h 221"/>
                <a:gd name="T38" fmla="*/ 33 w 203"/>
                <a:gd name="T39" fmla="*/ 218 h 221"/>
                <a:gd name="T40" fmla="*/ 27 w 203"/>
                <a:gd name="T41" fmla="*/ 207 h 221"/>
                <a:gd name="T42" fmla="*/ 18 w 203"/>
                <a:gd name="T43" fmla="*/ 204 h 221"/>
                <a:gd name="T44" fmla="*/ 17 w 203"/>
                <a:gd name="T45" fmla="*/ 195 h 221"/>
                <a:gd name="T46" fmla="*/ 37 w 203"/>
                <a:gd name="T47" fmla="*/ 181 h 221"/>
                <a:gd name="T48" fmla="*/ 26 w 203"/>
                <a:gd name="T49" fmla="*/ 176 h 221"/>
                <a:gd name="T50" fmla="*/ 33 w 203"/>
                <a:gd name="T51" fmla="*/ 147 h 221"/>
                <a:gd name="T52" fmla="*/ 13 w 203"/>
                <a:gd name="T53" fmla="*/ 137 h 221"/>
                <a:gd name="T54" fmla="*/ 7 w 203"/>
                <a:gd name="T55" fmla="*/ 135 h 221"/>
                <a:gd name="T56" fmla="*/ 1 w 203"/>
                <a:gd name="T57" fmla="*/ 123 h 221"/>
                <a:gd name="T58" fmla="*/ 19 w 203"/>
                <a:gd name="T59" fmla="*/ 108 h 221"/>
                <a:gd name="T60" fmla="*/ 27 w 203"/>
                <a:gd name="T61" fmla="*/ 102 h 221"/>
                <a:gd name="T62" fmla="*/ 42 w 203"/>
                <a:gd name="T63" fmla="*/ 95 h 221"/>
                <a:gd name="T64" fmla="*/ 49 w 203"/>
                <a:gd name="T65" fmla="*/ 90 h 221"/>
                <a:gd name="T66" fmla="*/ 61 w 203"/>
                <a:gd name="T67" fmla="*/ 79 h 221"/>
                <a:gd name="T68" fmla="*/ 69 w 203"/>
                <a:gd name="T69" fmla="*/ 68 h 221"/>
                <a:gd name="T70" fmla="*/ 76 w 203"/>
                <a:gd name="T71" fmla="*/ 55 h 221"/>
                <a:gd name="T72" fmla="*/ 83 w 203"/>
                <a:gd name="T73" fmla="*/ 52 h 221"/>
                <a:gd name="T74" fmla="*/ 89 w 203"/>
                <a:gd name="T75" fmla="*/ 61 h 221"/>
                <a:gd name="T76" fmla="*/ 103 w 203"/>
                <a:gd name="T77" fmla="*/ 66 h 221"/>
                <a:gd name="T78" fmla="*/ 120 w 203"/>
                <a:gd name="T79" fmla="*/ 69 h 221"/>
                <a:gd name="T80" fmla="*/ 125 w 203"/>
                <a:gd name="T81" fmla="*/ 60 h 221"/>
                <a:gd name="T82" fmla="*/ 118 w 203"/>
                <a:gd name="T83" fmla="*/ 49 h 221"/>
                <a:gd name="T84" fmla="*/ 126 w 203"/>
                <a:gd name="T85" fmla="*/ 41 h 221"/>
                <a:gd name="T86" fmla="*/ 146 w 203"/>
                <a:gd name="T87" fmla="*/ 41 h 221"/>
                <a:gd name="T88" fmla="*/ 155 w 203"/>
                <a:gd name="T89" fmla="*/ 31 h 221"/>
                <a:gd name="T90" fmla="*/ 161 w 203"/>
                <a:gd name="T91" fmla="*/ 24 h 221"/>
                <a:gd name="T92" fmla="*/ 168 w 203"/>
                <a:gd name="T93" fmla="*/ 23 h 221"/>
                <a:gd name="T94" fmla="*/ 173 w 203"/>
                <a:gd name="T95" fmla="*/ 9 h 221"/>
                <a:gd name="T96" fmla="*/ 179 w 203"/>
                <a:gd name="T97" fmla="*/ 1 h 221"/>
                <a:gd name="T98" fmla="*/ 188 w 203"/>
                <a:gd name="T99" fmla="*/ 4 h 221"/>
                <a:gd name="T100" fmla="*/ 195 w 203"/>
                <a:gd name="T101" fmla="*/ 17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3" h="221">
                  <a:moveTo>
                    <a:pt x="18" y="146"/>
                  </a:moveTo>
                  <a:lnTo>
                    <a:pt x="16" y="147"/>
                  </a:lnTo>
                  <a:lnTo>
                    <a:pt x="16" y="145"/>
                  </a:lnTo>
                  <a:lnTo>
                    <a:pt x="17" y="143"/>
                  </a:lnTo>
                  <a:lnTo>
                    <a:pt x="19" y="143"/>
                  </a:lnTo>
                  <a:lnTo>
                    <a:pt x="18" y="146"/>
                  </a:lnTo>
                  <a:close/>
                  <a:moveTo>
                    <a:pt x="197" y="20"/>
                  </a:moveTo>
                  <a:lnTo>
                    <a:pt x="198" y="22"/>
                  </a:lnTo>
                  <a:lnTo>
                    <a:pt x="200" y="25"/>
                  </a:lnTo>
                  <a:lnTo>
                    <a:pt x="201" y="27"/>
                  </a:lnTo>
                  <a:lnTo>
                    <a:pt x="201" y="28"/>
                  </a:lnTo>
                  <a:lnTo>
                    <a:pt x="202" y="30"/>
                  </a:lnTo>
                  <a:lnTo>
                    <a:pt x="201" y="31"/>
                  </a:lnTo>
                  <a:lnTo>
                    <a:pt x="198" y="30"/>
                  </a:lnTo>
                  <a:lnTo>
                    <a:pt x="195" y="30"/>
                  </a:lnTo>
                  <a:lnTo>
                    <a:pt x="190" y="33"/>
                  </a:lnTo>
                  <a:lnTo>
                    <a:pt x="188" y="35"/>
                  </a:lnTo>
                  <a:lnTo>
                    <a:pt x="186" y="39"/>
                  </a:lnTo>
                  <a:lnTo>
                    <a:pt x="182" y="40"/>
                  </a:lnTo>
                  <a:lnTo>
                    <a:pt x="180" y="43"/>
                  </a:lnTo>
                  <a:lnTo>
                    <a:pt x="178" y="47"/>
                  </a:lnTo>
                  <a:lnTo>
                    <a:pt x="176" y="51"/>
                  </a:lnTo>
                  <a:lnTo>
                    <a:pt x="172" y="55"/>
                  </a:lnTo>
                  <a:lnTo>
                    <a:pt x="170" y="60"/>
                  </a:lnTo>
                  <a:lnTo>
                    <a:pt x="170" y="64"/>
                  </a:lnTo>
                  <a:lnTo>
                    <a:pt x="172" y="69"/>
                  </a:lnTo>
                  <a:lnTo>
                    <a:pt x="172" y="72"/>
                  </a:lnTo>
                  <a:lnTo>
                    <a:pt x="171" y="80"/>
                  </a:lnTo>
                  <a:lnTo>
                    <a:pt x="172" y="88"/>
                  </a:lnTo>
                  <a:lnTo>
                    <a:pt x="171" y="91"/>
                  </a:lnTo>
                  <a:lnTo>
                    <a:pt x="159" y="96"/>
                  </a:lnTo>
                  <a:lnTo>
                    <a:pt x="156" y="99"/>
                  </a:lnTo>
                  <a:lnTo>
                    <a:pt x="152" y="106"/>
                  </a:lnTo>
                  <a:lnTo>
                    <a:pt x="147" y="109"/>
                  </a:lnTo>
                  <a:lnTo>
                    <a:pt x="143" y="112"/>
                  </a:lnTo>
                  <a:lnTo>
                    <a:pt x="139" y="113"/>
                  </a:lnTo>
                  <a:lnTo>
                    <a:pt x="136" y="118"/>
                  </a:lnTo>
                  <a:lnTo>
                    <a:pt x="133" y="121"/>
                  </a:lnTo>
                  <a:lnTo>
                    <a:pt x="129" y="123"/>
                  </a:lnTo>
                  <a:lnTo>
                    <a:pt x="126" y="125"/>
                  </a:lnTo>
                  <a:lnTo>
                    <a:pt x="120" y="126"/>
                  </a:lnTo>
                  <a:lnTo>
                    <a:pt x="116" y="127"/>
                  </a:lnTo>
                  <a:lnTo>
                    <a:pt x="112" y="131"/>
                  </a:lnTo>
                  <a:lnTo>
                    <a:pt x="103" y="135"/>
                  </a:lnTo>
                  <a:lnTo>
                    <a:pt x="102" y="139"/>
                  </a:lnTo>
                  <a:lnTo>
                    <a:pt x="102" y="145"/>
                  </a:lnTo>
                  <a:lnTo>
                    <a:pt x="102" y="149"/>
                  </a:lnTo>
                  <a:lnTo>
                    <a:pt x="102" y="153"/>
                  </a:lnTo>
                  <a:lnTo>
                    <a:pt x="99" y="151"/>
                  </a:lnTo>
                  <a:lnTo>
                    <a:pt x="98" y="153"/>
                  </a:lnTo>
                  <a:lnTo>
                    <a:pt x="97" y="155"/>
                  </a:lnTo>
                  <a:lnTo>
                    <a:pt x="97" y="159"/>
                  </a:lnTo>
                  <a:lnTo>
                    <a:pt x="100" y="160"/>
                  </a:lnTo>
                  <a:lnTo>
                    <a:pt x="103" y="162"/>
                  </a:lnTo>
                  <a:lnTo>
                    <a:pt x="107" y="163"/>
                  </a:lnTo>
                  <a:lnTo>
                    <a:pt x="109" y="164"/>
                  </a:lnTo>
                  <a:lnTo>
                    <a:pt x="116" y="172"/>
                  </a:lnTo>
                  <a:lnTo>
                    <a:pt x="121" y="175"/>
                  </a:lnTo>
                  <a:lnTo>
                    <a:pt x="122" y="176"/>
                  </a:lnTo>
                  <a:lnTo>
                    <a:pt x="124" y="178"/>
                  </a:lnTo>
                  <a:lnTo>
                    <a:pt x="127" y="181"/>
                  </a:lnTo>
                  <a:lnTo>
                    <a:pt x="128" y="183"/>
                  </a:lnTo>
                  <a:lnTo>
                    <a:pt x="127" y="184"/>
                  </a:lnTo>
                  <a:lnTo>
                    <a:pt x="125" y="187"/>
                  </a:lnTo>
                  <a:lnTo>
                    <a:pt x="124" y="192"/>
                  </a:lnTo>
                  <a:lnTo>
                    <a:pt x="122" y="194"/>
                  </a:lnTo>
                  <a:lnTo>
                    <a:pt x="120" y="195"/>
                  </a:lnTo>
                  <a:lnTo>
                    <a:pt x="118" y="196"/>
                  </a:lnTo>
                  <a:lnTo>
                    <a:pt x="113" y="196"/>
                  </a:lnTo>
                  <a:lnTo>
                    <a:pt x="109" y="196"/>
                  </a:lnTo>
                  <a:lnTo>
                    <a:pt x="108" y="195"/>
                  </a:lnTo>
                  <a:lnTo>
                    <a:pt x="103" y="196"/>
                  </a:lnTo>
                  <a:lnTo>
                    <a:pt x="102" y="196"/>
                  </a:lnTo>
                  <a:lnTo>
                    <a:pt x="94" y="196"/>
                  </a:lnTo>
                  <a:lnTo>
                    <a:pt x="90" y="196"/>
                  </a:lnTo>
                  <a:lnTo>
                    <a:pt x="87" y="197"/>
                  </a:lnTo>
                  <a:lnTo>
                    <a:pt x="85" y="198"/>
                  </a:lnTo>
                  <a:lnTo>
                    <a:pt x="83" y="201"/>
                  </a:lnTo>
                  <a:lnTo>
                    <a:pt x="81" y="204"/>
                  </a:lnTo>
                  <a:lnTo>
                    <a:pt x="76" y="210"/>
                  </a:lnTo>
                  <a:lnTo>
                    <a:pt x="74" y="212"/>
                  </a:lnTo>
                  <a:lnTo>
                    <a:pt x="74" y="216"/>
                  </a:lnTo>
                  <a:lnTo>
                    <a:pt x="74" y="216"/>
                  </a:lnTo>
                  <a:lnTo>
                    <a:pt x="73" y="217"/>
                  </a:lnTo>
                  <a:lnTo>
                    <a:pt x="73" y="217"/>
                  </a:lnTo>
                  <a:lnTo>
                    <a:pt x="71" y="217"/>
                  </a:lnTo>
                  <a:lnTo>
                    <a:pt x="64" y="213"/>
                  </a:lnTo>
                  <a:lnTo>
                    <a:pt x="59" y="216"/>
                  </a:lnTo>
                  <a:lnTo>
                    <a:pt x="58" y="218"/>
                  </a:lnTo>
                  <a:lnTo>
                    <a:pt x="56" y="218"/>
                  </a:lnTo>
                  <a:lnTo>
                    <a:pt x="55" y="214"/>
                  </a:lnTo>
                  <a:lnTo>
                    <a:pt x="51" y="214"/>
                  </a:lnTo>
                  <a:lnTo>
                    <a:pt x="45" y="209"/>
                  </a:lnTo>
                  <a:lnTo>
                    <a:pt x="43" y="210"/>
                  </a:lnTo>
                  <a:lnTo>
                    <a:pt x="42" y="212"/>
                  </a:lnTo>
                  <a:lnTo>
                    <a:pt x="39" y="216"/>
                  </a:lnTo>
                  <a:lnTo>
                    <a:pt x="35" y="219"/>
                  </a:lnTo>
                  <a:lnTo>
                    <a:pt x="34" y="220"/>
                  </a:lnTo>
                  <a:lnTo>
                    <a:pt x="33" y="219"/>
                  </a:lnTo>
                  <a:lnTo>
                    <a:pt x="33" y="218"/>
                  </a:lnTo>
                  <a:lnTo>
                    <a:pt x="31" y="215"/>
                  </a:lnTo>
                  <a:lnTo>
                    <a:pt x="24" y="213"/>
                  </a:lnTo>
                  <a:lnTo>
                    <a:pt x="22" y="211"/>
                  </a:lnTo>
                  <a:lnTo>
                    <a:pt x="21" y="211"/>
                  </a:lnTo>
                  <a:lnTo>
                    <a:pt x="27" y="207"/>
                  </a:lnTo>
                  <a:lnTo>
                    <a:pt x="29" y="206"/>
                  </a:lnTo>
                  <a:lnTo>
                    <a:pt x="28" y="205"/>
                  </a:lnTo>
                  <a:lnTo>
                    <a:pt x="26" y="205"/>
                  </a:lnTo>
                  <a:lnTo>
                    <a:pt x="21" y="205"/>
                  </a:lnTo>
                  <a:lnTo>
                    <a:pt x="18" y="204"/>
                  </a:lnTo>
                  <a:lnTo>
                    <a:pt x="14" y="205"/>
                  </a:lnTo>
                  <a:lnTo>
                    <a:pt x="11" y="203"/>
                  </a:lnTo>
                  <a:lnTo>
                    <a:pt x="17" y="199"/>
                  </a:lnTo>
                  <a:lnTo>
                    <a:pt x="17" y="197"/>
                  </a:lnTo>
                  <a:lnTo>
                    <a:pt x="17" y="195"/>
                  </a:lnTo>
                  <a:lnTo>
                    <a:pt x="20" y="189"/>
                  </a:lnTo>
                  <a:lnTo>
                    <a:pt x="23" y="186"/>
                  </a:lnTo>
                  <a:lnTo>
                    <a:pt x="31" y="181"/>
                  </a:lnTo>
                  <a:lnTo>
                    <a:pt x="34" y="181"/>
                  </a:lnTo>
                  <a:lnTo>
                    <a:pt x="37" y="181"/>
                  </a:lnTo>
                  <a:lnTo>
                    <a:pt x="39" y="181"/>
                  </a:lnTo>
                  <a:lnTo>
                    <a:pt x="37" y="179"/>
                  </a:lnTo>
                  <a:lnTo>
                    <a:pt x="34" y="178"/>
                  </a:lnTo>
                  <a:lnTo>
                    <a:pt x="31" y="178"/>
                  </a:lnTo>
                  <a:lnTo>
                    <a:pt x="26" y="176"/>
                  </a:lnTo>
                  <a:lnTo>
                    <a:pt x="26" y="173"/>
                  </a:lnTo>
                  <a:lnTo>
                    <a:pt x="34" y="156"/>
                  </a:lnTo>
                  <a:lnTo>
                    <a:pt x="34" y="154"/>
                  </a:lnTo>
                  <a:lnTo>
                    <a:pt x="33" y="150"/>
                  </a:lnTo>
                  <a:lnTo>
                    <a:pt x="33" y="147"/>
                  </a:lnTo>
                  <a:lnTo>
                    <a:pt x="27" y="144"/>
                  </a:lnTo>
                  <a:lnTo>
                    <a:pt x="24" y="143"/>
                  </a:lnTo>
                  <a:lnTo>
                    <a:pt x="17" y="139"/>
                  </a:lnTo>
                  <a:lnTo>
                    <a:pt x="13" y="137"/>
                  </a:lnTo>
                  <a:lnTo>
                    <a:pt x="13" y="137"/>
                  </a:lnTo>
                  <a:lnTo>
                    <a:pt x="12" y="141"/>
                  </a:lnTo>
                  <a:lnTo>
                    <a:pt x="11" y="142"/>
                  </a:lnTo>
                  <a:lnTo>
                    <a:pt x="9" y="143"/>
                  </a:lnTo>
                  <a:lnTo>
                    <a:pt x="9" y="138"/>
                  </a:lnTo>
                  <a:lnTo>
                    <a:pt x="7" y="135"/>
                  </a:lnTo>
                  <a:lnTo>
                    <a:pt x="2" y="132"/>
                  </a:lnTo>
                  <a:lnTo>
                    <a:pt x="0" y="13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1" y="123"/>
                  </a:lnTo>
                  <a:lnTo>
                    <a:pt x="4" y="119"/>
                  </a:lnTo>
                  <a:lnTo>
                    <a:pt x="12" y="113"/>
                  </a:lnTo>
                  <a:lnTo>
                    <a:pt x="13" y="111"/>
                  </a:lnTo>
                  <a:lnTo>
                    <a:pt x="17" y="108"/>
                  </a:lnTo>
                  <a:lnTo>
                    <a:pt x="19" y="108"/>
                  </a:lnTo>
                  <a:lnTo>
                    <a:pt x="21" y="107"/>
                  </a:lnTo>
                  <a:lnTo>
                    <a:pt x="22" y="106"/>
                  </a:lnTo>
                  <a:lnTo>
                    <a:pt x="22" y="105"/>
                  </a:lnTo>
                  <a:lnTo>
                    <a:pt x="23" y="104"/>
                  </a:lnTo>
                  <a:lnTo>
                    <a:pt x="27" y="102"/>
                  </a:lnTo>
                  <a:lnTo>
                    <a:pt x="31" y="100"/>
                  </a:lnTo>
                  <a:lnTo>
                    <a:pt x="34" y="99"/>
                  </a:lnTo>
                  <a:lnTo>
                    <a:pt x="38" y="96"/>
                  </a:lnTo>
                  <a:lnTo>
                    <a:pt x="40" y="95"/>
                  </a:lnTo>
                  <a:lnTo>
                    <a:pt x="42" y="95"/>
                  </a:lnTo>
                  <a:lnTo>
                    <a:pt x="42" y="94"/>
                  </a:lnTo>
                  <a:lnTo>
                    <a:pt x="43" y="92"/>
                  </a:lnTo>
                  <a:lnTo>
                    <a:pt x="44" y="91"/>
                  </a:lnTo>
                  <a:lnTo>
                    <a:pt x="46" y="90"/>
                  </a:lnTo>
                  <a:lnTo>
                    <a:pt x="49" y="90"/>
                  </a:lnTo>
                  <a:lnTo>
                    <a:pt x="53" y="89"/>
                  </a:lnTo>
                  <a:lnTo>
                    <a:pt x="55" y="86"/>
                  </a:lnTo>
                  <a:lnTo>
                    <a:pt x="56" y="84"/>
                  </a:lnTo>
                  <a:lnTo>
                    <a:pt x="58" y="82"/>
                  </a:lnTo>
                  <a:lnTo>
                    <a:pt x="61" y="79"/>
                  </a:lnTo>
                  <a:lnTo>
                    <a:pt x="63" y="75"/>
                  </a:lnTo>
                  <a:lnTo>
                    <a:pt x="66" y="71"/>
                  </a:lnTo>
                  <a:lnTo>
                    <a:pt x="67" y="70"/>
                  </a:lnTo>
                  <a:lnTo>
                    <a:pt x="69" y="70"/>
                  </a:lnTo>
                  <a:lnTo>
                    <a:pt x="69" y="68"/>
                  </a:lnTo>
                  <a:lnTo>
                    <a:pt x="70" y="64"/>
                  </a:lnTo>
                  <a:lnTo>
                    <a:pt x="71" y="60"/>
                  </a:lnTo>
                  <a:lnTo>
                    <a:pt x="72" y="58"/>
                  </a:lnTo>
                  <a:lnTo>
                    <a:pt x="75" y="56"/>
                  </a:lnTo>
                  <a:lnTo>
                    <a:pt x="76" y="55"/>
                  </a:lnTo>
                  <a:lnTo>
                    <a:pt x="76" y="54"/>
                  </a:lnTo>
                  <a:lnTo>
                    <a:pt x="78" y="55"/>
                  </a:lnTo>
                  <a:lnTo>
                    <a:pt x="80" y="53"/>
                  </a:lnTo>
                  <a:lnTo>
                    <a:pt x="81" y="52"/>
                  </a:lnTo>
                  <a:lnTo>
                    <a:pt x="83" y="52"/>
                  </a:lnTo>
                  <a:lnTo>
                    <a:pt x="85" y="53"/>
                  </a:lnTo>
                  <a:lnTo>
                    <a:pt x="86" y="56"/>
                  </a:lnTo>
                  <a:lnTo>
                    <a:pt x="87" y="58"/>
                  </a:lnTo>
                  <a:lnTo>
                    <a:pt x="89" y="60"/>
                  </a:lnTo>
                  <a:lnTo>
                    <a:pt x="89" y="61"/>
                  </a:lnTo>
                  <a:lnTo>
                    <a:pt x="91" y="63"/>
                  </a:lnTo>
                  <a:lnTo>
                    <a:pt x="93" y="63"/>
                  </a:lnTo>
                  <a:lnTo>
                    <a:pt x="98" y="64"/>
                  </a:lnTo>
                  <a:lnTo>
                    <a:pt x="101" y="64"/>
                  </a:lnTo>
                  <a:lnTo>
                    <a:pt x="103" y="66"/>
                  </a:lnTo>
                  <a:lnTo>
                    <a:pt x="107" y="66"/>
                  </a:lnTo>
                  <a:lnTo>
                    <a:pt x="114" y="66"/>
                  </a:lnTo>
                  <a:lnTo>
                    <a:pt x="117" y="66"/>
                  </a:lnTo>
                  <a:lnTo>
                    <a:pt x="118" y="67"/>
                  </a:lnTo>
                  <a:lnTo>
                    <a:pt x="120" y="69"/>
                  </a:lnTo>
                  <a:lnTo>
                    <a:pt x="121" y="69"/>
                  </a:lnTo>
                  <a:lnTo>
                    <a:pt x="123" y="67"/>
                  </a:lnTo>
                  <a:lnTo>
                    <a:pt x="124" y="64"/>
                  </a:lnTo>
                  <a:lnTo>
                    <a:pt x="125" y="61"/>
                  </a:lnTo>
                  <a:lnTo>
                    <a:pt x="125" y="60"/>
                  </a:lnTo>
                  <a:lnTo>
                    <a:pt x="125" y="57"/>
                  </a:lnTo>
                  <a:lnTo>
                    <a:pt x="122" y="55"/>
                  </a:lnTo>
                  <a:lnTo>
                    <a:pt x="121" y="52"/>
                  </a:lnTo>
                  <a:lnTo>
                    <a:pt x="119" y="49"/>
                  </a:lnTo>
                  <a:lnTo>
                    <a:pt x="118" y="49"/>
                  </a:lnTo>
                  <a:lnTo>
                    <a:pt x="118" y="47"/>
                  </a:lnTo>
                  <a:lnTo>
                    <a:pt x="118" y="45"/>
                  </a:lnTo>
                  <a:lnTo>
                    <a:pt x="118" y="43"/>
                  </a:lnTo>
                  <a:lnTo>
                    <a:pt x="122" y="42"/>
                  </a:lnTo>
                  <a:lnTo>
                    <a:pt x="126" y="41"/>
                  </a:lnTo>
                  <a:lnTo>
                    <a:pt x="130" y="43"/>
                  </a:lnTo>
                  <a:lnTo>
                    <a:pt x="137" y="42"/>
                  </a:lnTo>
                  <a:lnTo>
                    <a:pt x="140" y="40"/>
                  </a:lnTo>
                  <a:lnTo>
                    <a:pt x="143" y="41"/>
                  </a:lnTo>
                  <a:lnTo>
                    <a:pt x="146" y="41"/>
                  </a:lnTo>
                  <a:lnTo>
                    <a:pt x="147" y="39"/>
                  </a:lnTo>
                  <a:lnTo>
                    <a:pt x="150" y="36"/>
                  </a:lnTo>
                  <a:lnTo>
                    <a:pt x="152" y="36"/>
                  </a:lnTo>
                  <a:lnTo>
                    <a:pt x="154" y="33"/>
                  </a:lnTo>
                  <a:lnTo>
                    <a:pt x="155" y="31"/>
                  </a:lnTo>
                  <a:lnTo>
                    <a:pt x="155" y="29"/>
                  </a:lnTo>
                  <a:lnTo>
                    <a:pt x="156" y="27"/>
                  </a:lnTo>
                  <a:lnTo>
                    <a:pt x="159" y="25"/>
                  </a:lnTo>
                  <a:lnTo>
                    <a:pt x="160" y="24"/>
                  </a:lnTo>
                  <a:lnTo>
                    <a:pt x="161" y="24"/>
                  </a:lnTo>
                  <a:lnTo>
                    <a:pt x="164" y="25"/>
                  </a:lnTo>
                  <a:lnTo>
                    <a:pt x="165" y="26"/>
                  </a:lnTo>
                  <a:lnTo>
                    <a:pt x="166" y="26"/>
                  </a:lnTo>
                  <a:lnTo>
                    <a:pt x="168" y="24"/>
                  </a:lnTo>
                  <a:lnTo>
                    <a:pt x="168" y="23"/>
                  </a:lnTo>
                  <a:lnTo>
                    <a:pt x="171" y="23"/>
                  </a:lnTo>
                  <a:lnTo>
                    <a:pt x="171" y="22"/>
                  </a:lnTo>
                  <a:lnTo>
                    <a:pt x="172" y="17"/>
                  </a:lnTo>
                  <a:lnTo>
                    <a:pt x="173" y="12"/>
                  </a:lnTo>
                  <a:lnTo>
                    <a:pt x="173" y="9"/>
                  </a:lnTo>
                  <a:lnTo>
                    <a:pt x="175" y="4"/>
                  </a:lnTo>
                  <a:lnTo>
                    <a:pt x="176" y="1"/>
                  </a:lnTo>
                  <a:lnTo>
                    <a:pt x="177" y="0"/>
                  </a:lnTo>
                  <a:lnTo>
                    <a:pt x="178" y="0"/>
                  </a:lnTo>
                  <a:lnTo>
                    <a:pt x="179" y="1"/>
                  </a:lnTo>
                  <a:lnTo>
                    <a:pt x="181" y="1"/>
                  </a:lnTo>
                  <a:lnTo>
                    <a:pt x="183" y="1"/>
                  </a:lnTo>
                  <a:lnTo>
                    <a:pt x="184" y="1"/>
                  </a:lnTo>
                  <a:lnTo>
                    <a:pt x="185" y="3"/>
                  </a:lnTo>
                  <a:lnTo>
                    <a:pt x="188" y="4"/>
                  </a:lnTo>
                  <a:lnTo>
                    <a:pt x="188" y="5"/>
                  </a:lnTo>
                  <a:lnTo>
                    <a:pt x="188" y="11"/>
                  </a:lnTo>
                  <a:lnTo>
                    <a:pt x="190" y="13"/>
                  </a:lnTo>
                  <a:lnTo>
                    <a:pt x="191" y="16"/>
                  </a:lnTo>
                  <a:lnTo>
                    <a:pt x="195" y="17"/>
                  </a:lnTo>
                  <a:lnTo>
                    <a:pt x="196" y="18"/>
                  </a:lnTo>
                  <a:lnTo>
                    <a:pt x="197" y="2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7" name="Freeform 508">
              <a:extLst>
                <a:ext uri="{FF2B5EF4-FFF2-40B4-BE49-F238E27FC236}">
                  <a16:creationId xmlns:a16="http://schemas.microsoft.com/office/drawing/2014/main" id="{B7BA40F5-5F95-CE6A-CAD8-955F19BA3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6969" y="8193330"/>
              <a:ext cx="5497" cy="5497"/>
            </a:xfrm>
            <a:custGeom>
              <a:avLst/>
              <a:gdLst>
                <a:gd name="T0" fmla="*/ 2 w 4"/>
                <a:gd name="T1" fmla="*/ 3 h 5"/>
                <a:gd name="T2" fmla="*/ 0 w 4"/>
                <a:gd name="T3" fmla="*/ 4 h 5"/>
                <a:gd name="T4" fmla="*/ 0 w 4"/>
                <a:gd name="T5" fmla="*/ 2 h 5"/>
                <a:gd name="T6" fmla="*/ 1 w 4"/>
                <a:gd name="T7" fmla="*/ 0 h 5"/>
                <a:gd name="T8" fmla="*/ 3 w 4"/>
                <a:gd name="T9" fmla="*/ 0 h 5"/>
                <a:gd name="T10" fmla="*/ 2 w 4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2" y="3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8" name="Freeform 510">
              <a:extLst>
                <a:ext uri="{FF2B5EF4-FFF2-40B4-BE49-F238E27FC236}">
                  <a16:creationId xmlns:a16="http://schemas.microsoft.com/office/drawing/2014/main" id="{6B440E3F-D804-076B-4123-E5ECFE427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0930" y="8242788"/>
              <a:ext cx="197827" cy="263769"/>
            </a:xfrm>
            <a:custGeom>
              <a:avLst/>
              <a:gdLst>
                <a:gd name="T0" fmla="*/ 6 w 158"/>
                <a:gd name="T1" fmla="*/ 209 h 213"/>
                <a:gd name="T2" fmla="*/ 24 w 158"/>
                <a:gd name="T3" fmla="*/ 200 h 213"/>
                <a:gd name="T4" fmla="*/ 22 w 158"/>
                <a:gd name="T5" fmla="*/ 210 h 213"/>
                <a:gd name="T6" fmla="*/ 22 w 158"/>
                <a:gd name="T7" fmla="*/ 171 h 213"/>
                <a:gd name="T8" fmla="*/ 7 w 158"/>
                <a:gd name="T9" fmla="*/ 168 h 213"/>
                <a:gd name="T10" fmla="*/ 7 w 158"/>
                <a:gd name="T11" fmla="*/ 161 h 213"/>
                <a:gd name="T12" fmla="*/ 7 w 158"/>
                <a:gd name="T13" fmla="*/ 168 h 213"/>
                <a:gd name="T14" fmla="*/ 57 w 158"/>
                <a:gd name="T15" fmla="*/ 159 h 213"/>
                <a:gd name="T16" fmla="*/ 2 w 158"/>
                <a:gd name="T17" fmla="*/ 150 h 213"/>
                <a:gd name="T18" fmla="*/ 66 w 158"/>
                <a:gd name="T19" fmla="*/ 151 h 213"/>
                <a:gd name="T20" fmla="*/ 60 w 158"/>
                <a:gd name="T21" fmla="*/ 154 h 213"/>
                <a:gd name="T22" fmla="*/ 65 w 158"/>
                <a:gd name="T23" fmla="*/ 149 h 213"/>
                <a:gd name="T24" fmla="*/ 79 w 158"/>
                <a:gd name="T25" fmla="*/ 149 h 213"/>
                <a:gd name="T26" fmla="*/ 13 w 158"/>
                <a:gd name="T27" fmla="*/ 85 h 213"/>
                <a:gd name="T28" fmla="*/ 13 w 158"/>
                <a:gd name="T29" fmla="*/ 85 h 213"/>
                <a:gd name="T30" fmla="*/ 154 w 158"/>
                <a:gd name="T31" fmla="*/ 44 h 213"/>
                <a:gd name="T32" fmla="*/ 16 w 158"/>
                <a:gd name="T33" fmla="*/ 41 h 213"/>
                <a:gd name="T34" fmla="*/ 13 w 158"/>
                <a:gd name="T35" fmla="*/ 33 h 213"/>
                <a:gd name="T36" fmla="*/ 21 w 158"/>
                <a:gd name="T37" fmla="*/ 33 h 213"/>
                <a:gd name="T38" fmla="*/ 32 w 158"/>
                <a:gd name="T39" fmla="*/ 15 h 213"/>
                <a:gd name="T40" fmla="*/ 50 w 158"/>
                <a:gd name="T41" fmla="*/ 13 h 213"/>
                <a:gd name="T42" fmla="*/ 67 w 158"/>
                <a:gd name="T43" fmla="*/ 12 h 213"/>
                <a:gd name="T44" fmla="*/ 75 w 158"/>
                <a:gd name="T45" fmla="*/ 0 h 213"/>
                <a:gd name="T46" fmla="*/ 108 w 158"/>
                <a:gd name="T47" fmla="*/ 63 h 213"/>
                <a:gd name="T48" fmla="*/ 109 w 158"/>
                <a:gd name="T49" fmla="*/ 90 h 213"/>
                <a:gd name="T50" fmla="*/ 109 w 158"/>
                <a:gd name="T51" fmla="*/ 104 h 213"/>
                <a:gd name="T52" fmla="*/ 111 w 158"/>
                <a:gd name="T53" fmla="*/ 117 h 213"/>
                <a:gd name="T54" fmla="*/ 95 w 158"/>
                <a:gd name="T55" fmla="*/ 139 h 213"/>
                <a:gd name="T56" fmla="*/ 77 w 158"/>
                <a:gd name="T57" fmla="*/ 143 h 213"/>
                <a:gd name="T58" fmla="*/ 68 w 158"/>
                <a:gd name="T59" fmla="*/ 147 h 213"/>
                <a:gd name="T60" fmla="*/ 55 w 158"/>
                <a:gd name="T61" fmla="*/ 146 h 213"/>
                <a:gd name="T62" fmla="*/ 55 w 158"/>
                <a:gd name="T63" fmla="*/ 154 h 213"/>
                <a:gd name="T64" fmla="*/ 44 w 158"/>
                <a:gd name="T65" fmla="*/ 150 h 213"/>
                <a:gd name="T66" fmla="*/ 44 w 158"/>
                <a:gd name="T67" fmla="*/ 163 h 213"/>
                <a:gd name="T68" fmla="*/ 40 w 158"/>
                <a:gd name="T69" fmla="*/ 154 h 213"/>
                <a:gd name="T70" fmla="*/ 25 w 158"/>
                <a:gd name="T71" fmla="*/ 163 h 213"/>
                <a:gd name="T72" fmla="*/ 16 w 158"/>
                <a:gd name="T73" fmla="*/ 169 h 213"/>
                <a:gd name="T74" fmla="*/ 9 w 158"/>
                <a:gd name="T75" fmla="*/ 154 h 213"/>
                <a:gd name="T76" fmla="*/ 17 w 158"/>
                <a:gd name="T77" fmla="*/ 152 h 213"/>
                <a:gd name="T78" fmla="*/ 12 w 158"/>
                <a:gd name="T79" fmla="*/ 146 h 213"/>
                <a:gd name="T80" fmla="*/ 14 w 158"/>
                <a:gd name="T81" fmla="*/ 126 h 213"/>
                <a:gd name="T82" fmla="*/ 16 w 158"/>
                <a:gd name="T83" fmla="*/ 120 h 213"/>
                <a:gd name="T84" fmla="*/ 24 w 158"/>
                <a:gd name="T85" fmla="*/ 109 h 213"/>
                <a:gd name="T86" fmla="*/ 22 w 158"/>
                <a:gd name="T87" fmla="*/ 103 h 213"/>
                <a:gd name="T88" fmla="*/ 17 w 158"/>
                <a:gd name="T89" fmla="*/ 88 h 213"/>
                <a:gd name="T90" fmla="*/ 12 w 158"/>
                <a:gd name="T91" fmla="*/ 79 h 213"/>
                <a:gd name="T92" fmla="*/ 11 w 158"/>
                <a:gd name="T93" fmla="*/ 67 h 213"/>
                <a:gd name="T94" fmla="*/ 25 w 158"/>
                <a:gd name="T95" fmla="*/ 67 h 213"/>
                <a:gd name="T96" fmla="*/ 31 w 158"/>
                <a:gd name="T97" fmla="*/ 68 h 213"/>
                <a:gd name="T98" fmla="*/ 23 w 158"/>
                <a:gd name="T99" fmla="*/ 57 h 213"/>
                <a:gd name="T100" fmla="*/ 19 w 158"/>
                <a:gd name="T101" fmla="*/ 40 h 213"/>
                <a:gd name="T102" fmla="*/ 20 w 158"/>
                <a:gd name="T103" fmla="*/ 3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8" h="213">
                  <a:moveTo>
                    <a:pt x="10" y="212"/>
                  </a:moveTo>
                  <a:lnTo>
                    <a:pt x="9" y="212"/>
                  </a:lnTo>
                  <a:lnTo>
                    <a:pt x="8" y="212"/>
                  </a:lnTo>
                  <a:lnTo>
                    <a:pt x="7" y="212"/>
                  </a:lnTo>
                  <a:lnTo>
                    <a:pt x="6" y="209"/>
                  </a:lnTo>
                  <a:lnTo>
                    <a:pt x="5" y="209"/>
                  </a:lnTo>
                  <a:lnTo>
                    <a:pt x="6" y="206"/>
                  </a:lnTo>
                  <a:lnTo>
                    <a:pt x="11" y="202"/>
                  </a:lnTo>
                  <a:lnTo>
                    <a:pt x="22" y="200"/>
                  </a:lnTo>
                  <a:lnTo>
                    <a:pt x="24" y="200"/>
                  </a:lnTo>
                  <a:lnTo>
                    <a:pt x="28" y="201"/>
                  </a:lnTo>
                  <a:lnTo>
                    <a:pt x="30" y="203"/>
                  </a:lnTo>
                  <a:lnTo>
                    <a:pt x="28" y="206"/>
                  </a:lnTo>
                  <a:lnTo>
                    <a:pt x="28" y="207"/>
                  </a:lnTo>
                  <a:lnTo>
                    <a:pt x="22" y="210"/>
                  </a:lnTo>
                  <a:lnTo>
                    <a:pt x="19" y="211"/>
                  </a:lnTo>
                  <a:lnTo>
                    <a:pt x="10" y="212"/>
                  </a:lnTo>
                  <a:close/>
                  <a:moveTo>
                    <a:pt x="23" y="169"/>
                  </a:moveTo>
                  <a:lnTo>
                    <a:pt x="24" y="171"/>
                  </a:lnTo>
                  <a:lnTo>
                    <a:pt x="22" y="171"/>
                  </a:lnTo>
                  <a:lnTo>
                    <a:pt x="21" y="169"/>
                  </a:lnTo>
                  <a:lnTo>
                    <a:pt x="21" y="167"/>
                  </a:lnTo>
                  <a:lnTo>
                    <a:pt x="22" y="167"/>
                  </a:lnTo>
                  <a:lnTo>
                    <a:pt x="23" y="169"/>
                  </a:lnTo>
                  <a:close/>
                  <a:moveTo>
                    <a:pt x="7" y="168"/>
                  </a:moveTo>
                  <a:lnTo>
                    <a:pt x="5" y="168"/>
                  </a:lnTo>
                  <a:lnTo>
                    <a:pt x="4" y="167"/>
                  </a:lnTo>
                  <a:lnTo>
                    <a:pt x="3" y="167"/>
                  </a:lnTo>
                  <a:lnTo>
                    <a:pt x="4" y="165"/>
                  </a:lnTo>
                  <a:lnTo>
                    <a:pt x="7" y="161"/>
                  </a:lnTo>
                  <a:lnTo>
                    <a:pt x="8" y="160"/>
                  </a:lnTo>
                  <a:lnTo>
                    <a:pt x="11" y="161"/>
                  </a:lnTo>
                  <a:lnTo>
                    <a:pt x="12" y="163"/>
                  </a:lnTo>
                  <a:lnTo>
                    <a:pt x="11" y="166"/>
                  </a:lnTo>
                  <a:lnTo>
                    <a:pt x="7" y="168"/>
                  </a:lnTo>
                  <a:close/>
                  <a:moveTo>
                    <a:pt x="57" y="159"/>
                  </a:moveTo>
                  <a:lnTo>
                    <a:pt x="56" y="160"/>
                  </a:lnTo>
                  <a:lnTo>
                    <a:pt x="55" y="158"/>
                  </a:lnTo>
                  <a:lnTo>
                    <a:pt x="56" y="156"/>
                  </a:lnTo>
                  <a:lnTo>
                    <a:pt x="57" y="159"/>
                  </a:lnTo>
                  <a:close/>
                  <a:moveTo>
                    <a:pt x="5" y="154"/>
                  </a:moveTo>
                  <a:lnTo>
                    <a:pt x="5" y="155"/>
                  </a:lnTo>
                  <a:lnTo>
                    <a:pt x="3" y="155"/>
                  </a:lnTo>
                  <a:lnTo>
                    <a:pt x="2" y="152"/>
                  </a:lnTo>
                  <a:lnTo>
                    <a:pt x="2" y="150"/>
                  </a:lnTo>
                  <a:lnTo>
                    <a:pt x="0" y="149"/>
                  </a:lnTo>
                  <a:lnTo>
                    <a:pt x="2" y="147"/>
                  </a:lnTo>
                  <a:lnTo>
                    <a:pt x="5" y="150"/>
                  </a:lnTo>
                  <a:lnTo>
                    <a:pt x="5" y="154"/>
                  </a:lnTo>
                  <a:close/>
                  <a:moveTo>
                    <a:pt x="66" y="151"/>
                  </a:moveTo>
                  <a:lnTo>
                    <a:pt x="65" y="155"/>
                  </a:lnTo>
                  <a:lnTo>
                    <a:pt x="63" y="155"/>
                  </a:lnTo>
                  <a:lnTo>
                    <a:pt x="61" y="153"/>
                  </a:lnTo>
                  <a:lnTo>
                    <a:pt x="60" y="154"/>
                  </a:lnTo>
                  <a:lnTo>
                    <a:pt x="60" y="154"/>
                  </a:lnTo>
                  <a:lnTo>
                    <a:pt x="58" y="151"/>
                  </a:lnTo>
                  <a:lnTo>
                    <a:pt x="58" y="149"/>
                  </a:lnTo>
                  <a:lnTo>
                    <a:pt x="61" y="147"/>
                  </a:lnTo>
                  <a:lnTo>
                    <a:pt x="63" y="148"/>
                  </a:lnTo>
                  <a:lnTo>
                    <a:pt x="65" y="149"/>
                  </a:lnTo>
                  <a:lnTo>
                    <a:pt x="66" y="151"/>
                  </a:lnTo>
                  <a:close/>
                  <a:moveTo>
                    <a:pt x="87" y="152"/>
                  </a:moveTo>
                  <a:lnTo>
                    <a:pt x="84" y="154"/>
                  </a:lnTo>
                  <a:lnTo>
                    <a:pt x="80" y="150"/>
                  </a:lnTo>
                  <a:lnTo>
                    <a:pt x="79" y="149"/>
                  </a:lnTo>
                  <a:lnTo>
                    <a:pt x="82" y="146"/>
                  </a:lnTo>
                  <a:lnTo>
                    <a:pt x="85" y="143"/>
                  </a:lnTo>
                  <a:lnTo>
                    <a:pt x="86" y="143"/>
                  </a:lnTo>
                  <a:lnTo>
                    <a:pt x="87" y="152"/>
                  </a:lnTo>
                  <a:close/>
                  <a:moveTo>
                    <a:pt x="13" y="85"/>
                  </a:moveTo>
                  <a:lnTo>
                    <a:pt x="12" y="88"/>
                  </a:lnTo>
                  <a:lnTo>
                    <a:pt x="11" y="86"/>
                  </a:lnTo>
                  <a:lnTo>
                    <a:pt x="10" y="81"/>
                  </a:lnTo>
                  <a:lnTo>
                    <a:pt x="12" y="82"/>
                  </a:lnTo>
                  <a:lnTo>
                    <a:pt x="13" y="85"/>
                  </a:lnTo>
                  <a:close/>
                  <a:moveTo>
                    <a:pt x="156" y="46"/>
                  </a:moveTo>
                  <a:lnTo>
                    <a:pt x="155" y="47"/>
                  </a:lnTo>
                  <a:lnTo>
                    <a:pt x="153" y="46"/>
                  </a:lnTo>
                  <a:lnTo>
                    <a:pt x="153" y="45"/>
                  </a:lnTo>
                  <a:lnTo>
                    <a:pt x="154" y="44"/>
                  </a:lnTo>
                  <a:lnTo>
                    <a:pt x="156" y="44"/>
                  </a:lnTo>
                  <a:lnTo>
                    <a:pt x="157" y="44"/>
                  </a:lnTo>
                  <a:lnTo>
                    <a:pt x="156" y="46"/>
                  </a:lnTo>
                  <a:close/>
                  <a:moveTo>
                    <a:pt x="16" y="36"/>
                  </a:moveTo>
                  <a:lnTo>
                    <a:pt x="16" y="41"/>
                  </a:lnTo>
                  <a:lnTo>
                    <a:pt x="14" y="41"/>
                  </a:lnTo>
                  <a:lnTo>
                    <a:pt x="13" y="40"/>
                  </a:lnTo>
                  <a:lnTo>
                    <a:pt x="12" y="39"/>
                  </a:lnTo>
                  <a:lnTo>
                    <a:pt x="11" y="34"/>
                  </a:lnTo>
                  <a:lnTo>
                    <a:pt x="13" y="33"/>
                  </a:lnTo>
                  <a:lnTo>
                    <a:pt x="16" y="34"/>
                  </a:lnTo>
                  <a:lnTo>
                    <a:pt x="16" y="36"/>
                  </a:lnTo>
                  <a:close/>
                  <a:moveTo>
                    <a:pt x="20" y="34"/>
                  </a:moveTo>
                  <a:lnTo>
                    <a:pt x="21" y="33"/>
                  </a:lnTo>
                  <a:lnTo>
                    <a:pt x="21" y="33"/>
                  </a:lnTo>
                  <a:lnTo>
                    <a:pt x="21" y="29"/>
                  </a:lnTo>
                  <a:lnTo>
                    <a:pt x="23" y="27"/>
                  </a:lnTo>
                  <a:lnTo>
                    <a:pt x="28" y="21"/>
                  </a:lnTo>
                  <a:lnTo>
                    <a:pt x="30" y="18"/>
                  </a:lnTo>
                  <a:lnTo>
                    <a:pt x="32" y="15"/>
                  </a:lnTo>
                  <a:lnTo>
                    <a:pt x="34" y="14"/>
                  </a:lnTo>
                  <a:lnTo>
                    <a:pt x="37" y="13"/>
                  </a:lnTo>
                  <a:lnTo>
                    <a:pt x="41" y="13"/>
                  </a:lnTo>
                  <a:lnTo>
                    <a:pt x="49" y="13"/>
                  </a:lnTo>
                  <a:lnTo>
                    <a:pt x="50" y="13"/>
                  </a:lnTo>
                  <a:lnTo>
                    <a:pt x="55" y="12"/>
                  </a:lnTo>
                  <a:lnTo>
                    <a:pt x="56" y="13"/>
                  </a:lnTo>
                  <a:lnTo>
                    <a:pt x="60" y="13"/>
                  </a:lnTo>
                  <a:lnTo>
                    <a:pt x="65" y="13"/>
                  </a:lnTo>
                  <a:lnTo>
                    <a:pt x="67" y="12"/>
                  </a:lnTo>
                  <a:lnTo>
                    <a:pt x="69" y="11"/>
                  </a:lnTo>
                  <a:lnTo>
                    <a:pt x="71" y="9"/>
                  </a:lnTo>
                  <a:lnTo>
                    <a:pt x="72" y="4"/>
                  </a:lnTo>
                  <a:lnTo>
                    <a:pt x="74" y="1"/>
                  </a:lnTo>
                  <a:lnTo>
                    <a:pt x="75" y="0"/>
                  </a:lnTo>
                  <a:lnTo>
                    <a:pt x="84" y="18"/>
                  </a:lnTo>
                  <a:lnTo>
                    <a:pt x="91" y="30"/>
                  </a:lnTo>
                  <a:lnTo>
                    <a:pt x="97" y="38"/>
                  </a:lnTo>
                  <a:lnTo>
                    <a:pt x="106" y="55"/>
                  </a:lnTo>
                  <a:lnTo>
                    <a:pt x="108" y="63"/>
                  </a:lnTo>
                  <a:lnTo>
                    <a:pt x="109" y="68"/>
                  </a:lnTo>
                  <a:lnTo>
                    <a:pt x="110" y="75"/>
                  </a:lnTo>
                  <a:lnTo>
                    <a:pt x="109" y="80"/>
                  </a:lnTo>
                  <a:lnTo>
                    <a:pt x="110" y="86"/>
                  </a:lnTo>
                  <a:lnTo>
                    <a:pt x="109" y="90"/>
                  </a:lnTo>
                  <a:lnTo>
                    <a:pt x="108" y="92"/>
                  </a:lnTo>
                  <a:lnTo>
                    <a:pt x="108" y="97"/>
                  </a:lnTo>
                  <a:lnTo>
                    <a:pt x="108" y="99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5"/>
                  </a:lnTo>
                  <a:lnTo>
                    <a:pt x="112" y="103"/>
                  </a:lnTo>
                  <a:lnTo>
                    <a:pt x="113" y="103"/>
                  </a:lnTo>
                  <a:lnTo>
                    <a:pt x="113" y="107"/>
                  </a:lnTo>
                  <a:lnTo>
                    <a:pt x="111" y="117"/>
                  </a:lnTo>
                  <a:lnTo>
                    <a:pt x="108" y="124"/>
                  </a:lnTo>
                  <a:lnTo>
                    <a:pt x="106" y="131"/>
                  </a:lnTo>
                  <a:lnTo>
                    <a:pt x="102" y="137"/>
                  </a:lnTo>
                  <a:lnTo>
                    <a:pt x="97" y="139"/>
                  </a:lnTo>
                  <a:lnTo>
                    <a:pt x="95" y="139"/>
                  </a:lnTo>
                  <a:lnTo>
                    <a:pt x="89" y="140"/>
                  </a:lnTo>
                  <a:lnTo>
                    <a:pt x="84" y="139"/>
                  </a:lnTo>
                  <a:lnTo>
                    <a:pt x="80" y="139"/>
                  </a:lnTo>
                  <a:lnTo>
                    <a:pt x="78" y="141"/>
                  </a:lnTo>
                  <a:lnTo>
                    <a:pt x="77" y="143"/>
                  </a:lnTo>
                  <a:lnTo>
                    <a:pt x="78" y="146"/>
                  </a:lnTo>
                  <a:lnTo>
                    <a:pt x="78" y="149"/>
                  </a:lnTo>
                  <a:lnTo>
                    <a:pt x="76" y="149"/>
                  </a:lnTo>
                  <a:lnTo>
                    <a:pt x="72" y="147"/>
                  </a:lnTo>
                  <a:lnTo>
                    <a:pt x="68" y="147"/>
                  </a:lnTo>
                  <a:lnTo>
                    <a:pt x="66" y="146"/>
                  </a:lnTo>
                  <a:lnTo>
                    <a:pt x="65" y="143"/>
                  </a:lnTo>
                  <a:lnTo>
                    <a:pt x="63" y="143"/>
                  </a:lnTo>
                  <a:lnTo>
                    <a:pt x="60" y="145"/>
                  </a:lnTo>
                  <a:lnTo>
                    <a:pt x="55" y="146"/>
                  </a:lnTo>
                  <a:lnTo>
                    <a:pt x="53" y="146"/>
                  </a:lnTo>
                  <a:lnTo>
                    <a:pt x="52" y="148"/>
                  </a:lnTo>
                  <a:lnTo>
                    <a:pt x="53" y="150"/>
                  </a:lnTo>
                  <a:lnTo>
                    <a:pt x="55" y="152"/>
                  </a:lnTo>
                  <a:lnTo>
                    <a:pt x="55" y="154"/>
                  </a:lnTo>
                  <a:lnTo>
                    <a:pt x="52" y="155"/>
                  </a:lnTo>
                  <a:lnTo>
                    <a:pt x="50" y="153"/>
                  </a:lnTo>
                  <a:lnTo>
                    <a:pt x="49" y="150"/>
                  </a:lnTo>
                  <a:lnTo>
                    <a:pt x="47" y="150"/>
                  </a:lnTo>
                  <a:lnTo>
                    <a:pt x="44" y="150"/>
                  </a:lnTo>
                  <a:lnTo>
                    <a:pt x="44" y="154"/>
                  </a:lnTo>
                  <a:lnTo>
                    <a:pt x="45" y="155"/>
                  </a:lnTo>
                  <a:lnTo>
                    <a:pt x="47" y="158"/>
                  </a:lnTo>
                  <a:lnTo>
                    <a:pt x="44" y="161"/>
                  </a:lnTo>
                  <a:lnTo>
                    <a:pt x="44" y="163"/>
                  </a:lnTo>
                  <a:lnTo>
                    <a:pt x="42" y="165"/>
                  </a:lnTo>
                  <a:lnTo>
                    <a:pt x="37" y="161"/>
                  </a:lnTo>
                  <a:lnTo>
                    <a:pt x="38" y="159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9" y="153"/>
                  </a:lnTo>
                  <a:lnTo>
                    <a:pt x="33" y="159"/>
                  </a:lnTo>
                  <a:lnTo>
                    <a:pt x="28" y="165"/>
                  </a:lnTo>
                  <a:lnTo>
                    <a:pt x="26" y="165"/>
                  </a:lnTo>
                  <a:lnTo>
                    <a:pt x="25" y="163"/>
                  </a:lnTo>
                  <a:lnTo>
                    <a:pt x="24" y="163"/>
                  </a:lnTo>
                  <a:lnTo>
                    <a:pt x="19" y="166"/>
                  </a:lnTo>
                  <a:lnTo>
                    <a:pt x="19" y="170"/>
                  </a:lnTo>
                  <a:lnTo>
                    <a:pt x="17" y="170"/>
                  </a:lnTo>
                  <a:lnTo>
                    <a:pt x="16" y="169"/>
                  </a:lnTo>
                  <a:lnTo>
                    <a:pt x="16" y="166"/>
                  </a:lnTo>
                  <a:lnTo>
                    <a:pt x="15" y="163"/>
                  </a:lnTo>
                  <a:lnTo>
                    <a:pt x="11" y="160"/>
                  </a:lnTo>
                  <a:lnTo>
                    <a:pt x="8" y="156"/>
                  </a:lnTo>
                  <a:lnTo>
                    <a:pt x="9" y="154"/>
                  </a:lnTo>
                  <a:lnTo>
                    <a:pt x="14" y="155"/>
                  </a:lnTo>
                  <a:lnTo>
                    <a:pt x="17" y="155"/>
                  </a:lnTo>
                  <a:lnTo>
                    <a:pt x="16" y="154"/>
                  </a:lnTo>
                  <a:lnTo>
                    <a:pt x="15" y="153"/>
                  </a:lnTo>
                  <a:lnTo>
                    <a:pt x="17" y="152"/>
                  </a:lnTo>
                  <a:lnTo>
                    <a:pt x="19" y="150"/>
                  </a:lnTo>
                  <a:lnTo>
                    <a:pt x="17" y="150"/>
                  </a:lnTo>
                  <a:lnTo>
                    <a:pt x="15" y="151"/>
                  </a:lnTo>
                  <a:lnTo>
                    <a:pt x="13" y="150"/>
                  </a:lnTo>
                  <a:lnTo>
                    <a:pt x="12" y="146"/>
                  </a:lnTo>
                  <a:lnTo>
                    <a:pt x="10" y="142"/>
                  </a:lnTo>
                  <a:lnTo>
                    <a:pt x="9" y="138"/>
                  </a:lnTo>
                  <a:lnTo>
                    <a:pt x="11" y="135"/>
                  </a:lnTo>
                  <a:lnTo>
                    <a:pt x="12" y="132"/>
                  </a:lnTo>
                  <a:lnTo>
                    <a:pt x="14" y="126"/>
                  </a:lnTo>
                  <a:lnTo>
                    <a:pt x="16" y="124"/>
                  </a:lnTo>
                  <a:lnTo>
                    <a:pt x="19" y="123"/>
                  </a:lnTo>
                  <a:lnTo>
                    <a:pt x="19" y="121"/>
                  </a:lnTo>
                  <a:lnTo>
                    <a:pt x="18" y="120"/>
                  </a:lnTo>
                  <a:lnTo>
                    <a:pt x="16" y="120"/>
                  </a:lnTo>
                  <a:lnTo>
                    <a:pt x="16" y="119"/>
                  </a:lnTo>
                  <a:lnTo>
                    <a:pt x="17" y="118"/>
                  </a:lnTo>
                  <a:lnTo>
                    <a:pt x="19" y="116"/>
                  </a:lnTo>
                  <a:lnTo>
                    <a:pt x="23" y="114"/>
                  </a:lnTo>
                  <a:lnTo>
                    <a:pt x="24" y="109"/>
                  </a:lnTo>
                  <a:lnTo>
                    <a:pt x="23" y="109"/>
                  </a:lnTo>
                  <a:lnTo>
                    <a:pt x="21" y="108"/>
                  </a:lnTo>
                  <a:lnTo>
                    <a:pt x="21" y="106"/>
                  </a:lnTo>
                  <a:lnTo>
                    <a:pt x="22" y="104"/>
                  </a:lnTo>
                  <a:lnTo>
                    <a:pt x="22" y="103"/>
                  </a:lnTo>
                  <a:lnTo>
                    <a:pt x="19" y="100"/>
                  </a:lnTo>
                  <a:lnTo>
                    <a:pt x="17" y="98"/>
                  </a:lnTo>
                  <a:lnTo>
                    <a:pt x="17" y="96"/>
                  </a:lnTo>
                  <a:lnTo>
                    <a:pt x="17" y="91"/>
                  </a:lnTo>
                  <a:lnTo>
                    <a:pt x="17" y="88"/>
                  </a:lnTo>
                  <a:lnTo>
                    <a:pt x="17" y="86"/>
                  </a:lnTo>
                  <a:lnTo>
                    <a:pt x="16" y="81"/>
                  </a:lnTo>
                  <a:lnTo>
                    <a:pt x="16" y="77"/>
                  </a:lnTo>
                  <a:lnTo>
                    <a:pt x="14" y="78"/>
                  </a:lnTo>
                  <a:lnTo>
                    <a:pt x="12" y="79"/>
                  </a:lnTo>
                  <a:lnTo>
                    <a:pt x="7" y="78"/>
                  </a:lnTo>
                  <a:lnTo>
                    <a:pt x="6" y="78"/>
                  </a:lnTo>
                  <a:lnTo>
                    <a:pt x="5" y="74"/>
                  </a:lnTo>
                  <a:lnTo>
                    <a:pt x="7" y="70"/>
                  </a:lnTo>
                  <a:lnTo>
                    <a:pt x="11" y="67"/>
                  </a:lnTo>
                  <a:lnTo>
                    <a:pt x="14" y="67"/>
                  </a:lnTo>
                  <a:lnTo>
                    <a:pt x="16" y="65"/>
                  </a:lnTo>
                  <a:lnTo>
                    <a:pt x="18" y="64"/>
                  </a:lnTo>
                  <a:lnTo>
                    <a:pt x="22" y="67"/>
                  </a:lnTo>
                  <a:lnTo>
                    <a:pt x="25" y="67"/>
                  </a:lnTo>
                  <a:lnTo>
                    <a:pt x="27" y="72"/>
                  </a:lnTo>
                  <a:lnTo>
                    <a:pt x="28" y="72"/>
                  </a:lnTo>
                  <a:lnTo>
                    <a:pt x="28" y="71"/>
                  </a:lnTo>
                  <a:lnTo>
                    <a:pt x="30" y="69"/>
                  </a:lnTo>
                  <a:lnTo>
                    <a:pt x="31" y="68"/>
                  </a:lnTo>
                  <a:lnTo>
                    <a:pt x="30" y="67"/>
                  </a:lnTo>
                  <a:lnTo>
                    <a:pt x="28" y="66"/>
                  </a:lnTo>
                  <a:lnTo>
                    <a:pt x="25" y="61"/>
                  </a:lnTo>
                  <a:lnTo>
                    <a:pt x="25" y="59"/>
                  </a:lnTo>
                  <a:lnTo>
                    <a:pt x="23" y="57"/>
                  </a:lnTo>
                  <a:lnTo>
                    <a:pt x="25" y="54"/>
                  </a:lnTo>
                  <a:lnTo>
                    <a:pt x="22" y="49"/>
                  </a:lnTo>
                  <a:lnTo>
                    <a:pt x="21" y="48"/>
                  </a:lnTo>
                  <a:lnTo>
                    <a:pt x="21" y="44"/>
                  </a:lnTo>
                  <a:lnTo>
                    <a:pt x="19" y="40"/>
                  </a:lnTo>
                  <a:lnTo>
                    <a:pt x="19" y="39"/>
                  </a:lnTo>
                  <a:lnTo>
                    <a:pt x="18" y="37"/>
                  </a:lnTo>
                  <a:lnTo>
                    <a:pt x="18" y="35"/>
                  </a:lnTo>
                  <a:lnTo>
                    <a:pt x="20" y="35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39" name="Freeform 511">
              <a:extLst>
                <a:ext uri="{FF2B5EF4-FFF2-40B4-BE49-F238E27FC236}">
                  <a16:creationId xmlns:a16="http://schemas.microsoft.com/office/drawing/2014/main" id="{E6DFAC15-0DEC-6FEA-BD42-760B3D030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1921" y="8495567"/>
              <a:ext cx="32971" cy="16484"/>
            </a:xfrm>
            <a:custGeom>
              <a:avLst/>
              <a:gdLst>
                <a:gd name="T0" fmla="*/ 5 w 26"/>
                <a:gd name="T1" fmla="*/ 12 h 13"/>
                <a:gd name="T2" fmla="*/ 4 w 26"/>
                <a:gd name="T3" fmla="*/ 12 h 13"/>
                <a:gd name="T4" fmla="*/ 3 w 26"/>
                <a:gd name="T5" fmla="*/ 12 h 13"/>
                <a:gd name="T6" fmla="*/ 2 w 26"/>
                <a:gd name="T7" fmla="*/ 12 h 13"/>
                <a:gd name="T8" fmla="*/ 1 w 26"/>
                <a:gd name="T9" fmla="*/ 9 h 13"/>
                <a:gd name="T10" fmla="*/ 0 w 26"/>
                <a:gd name="T11" fmla="*/ 9 h 13"/>
                <a:gd name="T12" fmla="*/ 1 w 26"/>
                <a:gd name="T13" fmla="*/ 6 h 13"/>
                <a:gd name="T14" fmla="*/ 6 w 26"/>
                <a:gd name="T15" fmla="*/ 2 h 13"/>
                <a:gd name="T16" fmla="*/ 17 w 26"/>
                <a:gd name="T17" fmla="*/ 0 h 13"/>
                <a:gd name="T18" fmla="*/ 19 w 26"/>
                <a:gd name="T19" fmla="*/ 0 h 13"/>
                <a:gd name="T20" fmla="*/ 23 w 26"/>
                <a:gd name="T21" fmla="*/ 1 h 13"/>
                <a:gd name="T22" fmla="*/ 25 w 26"/>
                <a:gd name="T23" fmla="*/ 3 h 13"/>
                <a:gd name="T24" fmla="*/ 23 w 26"/>
                <a:gd name="T25" fmla="*/ 6 h 13"/>
                <a:gd name="T26" fmla="*/ 23 w 26"/>
                <a:gd name="T27" fmla="*/ 7 h 13"/>
                <a:gd name="T28" fmla="*/ 17 w 26"/>
                <a:gd name="T29" fmla="*/ 10 h 13"/>
                <a:gd name="T30" fmla="*/ 14 w 26"/>
                <a:gd name="T31" fmla="*/ 11 h 13"/>
                <a:gd name="T32" fmla="*/ 5 w 26"/>
                <a:gd name="T3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3">
                  <a:moveTo>
                    <a:pt x="5" y="12"/>
                  </a:moveTo>
                  <a:lnTo>
                    <a:pt x="4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1" y="9"/>
                  </a:lnTo>
                  <a:lnTo>
                    <a:pt x="0" y="9"/>
                  </a:lnTo>
                  <a:lnTo>
                    <a:pt x="1" y="6"/>
                  </a:lnTo>
                  <a:lnTo>
                    <a:pt x="6" y="2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23" y="1"/>
                  </a:lnTo>
                  <a:lnTo>
                    <a:pt x="25" y="3"/>
                  </a:lnTo>
                  <a:lnTo>
                    <a:pt x="23" y="6"/>
                  </a:lnTo>
                  <a:lnTo>
                    <a:pt x="23" y="7"/>
                  </a:lnTo>
                  <a:lnTo>
                    <a:pt x="17" y="10"/>
                  </a:lnTo>
                  <a:lnTo>
                    <a:pt x="14" y="11"/>
                  </a:lnTo>
                  <a:lnTo>
                    <a:pt x="5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0" name="Freeform 512">
              <a:extLst>
                <a:ext uri="{FF2B5EF4-FFF2-40B4-BE49-F238E27FC236}">
                  <a16:creationId xmlns:a16="http://schemas.microsoft.com/office/drawing/2014/main" id="{3EF46A6B-3D0E-3ED2-4B1F-F9058B78FA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38408" y="8451606"/>
              <a:ext cx="5493" cy="5493"/>
            </a:xfrm>
            <a:custGeom>
              <a:avLst/>
              <a:gdLst>
                <a:gd name="T0" fmla="*/ 2 w 4"/>
                <a:gd name="T1" fmla="*/ 2 h 5"/>
                <a:gd name="T2" fmla="*/ 3 w 4"/>
                <a:gd name="T3" fmla="*/ 4 h 5"/>
                <a:gd name="T4" fmla="*/ 1 w 4"/>
                <a:gd name="T5" fmla="*/ 4 h 5"/>
                <a:gd name="T6" fmla="*/ 0 w 4"/>
                <a:gd name="T7" fmla="*/ 2 h 5"/>
                <a:gd name="T8" fmla="*/ 0 w 4"/>
                <a:gd name="T9" fmla="*/ 0 h 5"/>
                <a:gd name="T10" fmla="*/ 1 w 4"/>
                <a:gd name="T11" fmla="*/ 0 h 5"/>
                <a:gd name="T12" fmla="*/ 2 w 4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2" y="2"/>
                  </a:moveTo>
                  <a:lnTo>
                    <a:pt x="3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1" name="Freeform 513">
              <a:extLst>
                <a:ext uri="{FF2B5EF4-FFF2-40B4-BE49-F238E27FC236}">
                  <a16:creationId xmlns:a16="http://schemas.microsoft.com/office/drawing/2014/main" id="{3CD41BE0-C728-0B97-F3E8-2255F600E1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6427" y="8446109"/>
              <a:ext cx="10990" cy="10990"/>
            </a:xfrm>
            <a:custGeom>
              <a:avLst/>
              <a:gdLst>
                <a:gd name="T0" fmla="*/ 4 w 10"/>
                <a:gd name="T1" fmla="*/ 8 h 9"/>
                <a:gd name="T2" fmla="*/ 2 w 10"/>
                <a:gd name="T3" fmla="*/ 8 h 9"/>
                <a:gd name="T4" fmla="*/ 1 w 10"/>
                <a:gd name="T5" fmla="*/ 7 h 9"/>
                <a:gd name="T6" fmla="*/ 0 w 10"/>
                <a:gd name="T7" fmla="*/ 7 h 9"/>
                <a:gd name="T8" fmla="*/ 1 w 10"/>
                <a:gd name="T9" fmla="*/ 5 h 9"/>
                <a:gd name="T10" fmla="*/ 4 w 10"/>
                <a:gd name="T11" fmla="*/ 1 h 9"/>
                <a:gd name="T12" fmla="*/ 5 w 10"/>
                <a:gd name="T13" fmla="*/ 0 h 9"/>
                <a:gd name="T14" fmla="*/ 8 w 10"/>
                <a:gd name="T15" fmla="*/ 1 h 9"/>
                <a:gd name="T16" fmla="*/ 9 w 10"/>
                <a:gd name="T17" fmla="*/ 3 h 9"/>
                <a:gd name="T18" fmla="*/ 8 w 10"/>
                <a:gd name="T19" fmla="*/ 6 h 9"/>
                <a:gd name="T20" fmla="*/ 4 w 10"/>
                <a:gd name="T2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4" y="8"/>
                  </a:moveTo>
                  <a:lnTo>
                    <a:pt x="2" y="8"/>
                  </a:lnTo>
                  <a:lnTo>
                    <a:pt x="1" y="7"/>
                  </a:lnTo>
                  <a:lnTo>
                    <a:pt x="0" y="7"/>
                  </a:lnTo>
                  <a:lnTo>
                    <a:pt x="1" y="5"/>
                  </a:lnTo>
                  <a:lnTo>
                    <a:pt x="4" y="1"/>
                  </a:lnTo>
                  <a:lnTo>
                    <a:pt x="5" y="0"/>
                  </a:lnTo>
                  <a:lnTo>
                    <a:pt x="8" y="1"/>
                  </a:lnTo>
                  <a:lnTo>
                    <a:pt x="9" y="3"/>
                  </a:lnTo>
                  <a:lnTo>
                    <a:pt x="8" y="6"/>
                  </a:lnTo>
                  <a:lnTo>
                    <a:pt x="4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2" name="Freeform 514">
              <a:extLst>
                <a:ext uri="{FF2B5EF4-FFF2-40B4-BE49-F238E27FC236}">
                  <a16:creationId xmlns:a16="http://schemas.microsoft.com/office/drawing/2014/main" id="{A379C6FE-17F1-A12D-B7F0-47ADF1C0CC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2369" y="8440615"/>
              <a:ext cx="5493" cy="5493"/>
            </a:xfrm>
            <a:custGeom>
              <a:avLst/>
              <a:gdLst>
                <a:gd name="T0" fmla="*/ 2 w 3"/>
                <a:gd name="T1" fmla="*/ 3 h 5"/>
                <a:gd name="T2" fmla="*/ 1 w 3"/>
                <a:gd name="T3" fmla="*/ 4 h 5"/>
                <a:gd name="T4" fmla="*/ 0 w 3"/>
                <a:gd name="T5" fmla="*/ 2 h 5"/>
                <a:gd name="T6" fmla="*/ 1 w 3"/>
                <a:gd name="T7" fmla="*/ 0 h 5"/>
                <a:gd name="T8" fmla="*/ 2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3" name="Freeform 515">
              <a:extLst>
                <a:ext uri="{FF2B5EF4-FFF2-40B4-BE49-F238E27FC236}">
                  <a16:creationId xmlns:a16="http://schemas.microsoft.com/office/drawing/2014/main" id="{FAB813E8-4BC5-32E9-A3D2-53195BE196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0930" y="8429625"/>
              <a:ext cx="5497" cy="10990"/>
            </a:xfrm>
            <a:custGeom>
              <a:avLst/>
              <a:gdLst>
                <a:gd name="T0" fmla="*/ 5 w 6"/>
                <a:gd name="T1" fmla="*/ 7 h 9"/>
                <a:gd name="T2" fmla="*/ 5 w 6"/>
                <a:gd name="T3" fmla="*/ 8 h 9"/>
                <a:gd name="T4" fmla="*/ 3 w 6"/>
                <a:gd name="T5" fmla="*/ 8 h 9"/>
                <a:gd name="T6" fmla="*/ 2 w 6"/>
                <a:gd name="T7" fmla="*/ 5 h 9"/>
                <a:gd name="T8" fmla="*/ 2 w 6"/>
                <a:gd name="T9" fmla="*/ 3 h 9"/>
                <a:gd name="T10" fmla="*/ 0 w 6"/>
                <a:gd name="T11" fmla="*/ 2 h 9"/>
                <a:gd name="T12" fmla="*/ 2 w 6"/>
                <a:gd name="T13" fmla="*/ 0 h 9"/>
                <a:gd name="T14" fmla="*/ 5 w 6"/>
                <a:gd name="T15" fmla="*/ 3 h 9"/>
                <a:gd name="T16" fmla="*/ 5 w 6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5" y="7"/>
                  </a:moveTo>
                  <a:lnTo>
                    <a:pt x="5" y="8"/>
                  </a:lnTo>
                  <a:lnTo>
                    <a:pt x="3" y="8"/>
                  </a:lnTo>
                  <a:lnTo>
                    <a:pt x="2" y="5"/>
                  </a:lnTo>
                  <a:lnTo>
                    <a:pt x="2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5" y="3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4" name="Freeform 516">
              <a:extLst>
                <a:ext uri="{FF2B5EF4-FFF2-40B4-BE49-F238E27FC236}">
                  <a16:creationId xmlns:a16="http://schemas.microsoft.com/office/drawing/2014/main" id="{BCC7D5D4-15BD-FBEE-5074-564A9317F5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7863" y="8429625"/>
              <a:ext cx="10990" cy="10990"/>
            </a:xfrm>
            <a:custGeom>
              <a:avLst/>
              <a:gdLst>
                <a:gd name="T0" fmla="*/ 8 w 9"/>
                <a:gd name="T1" fmla="*/ 4 h 9"/>
                <a:gd name="T2" fmla="*/ 7 w 9"/>
                <a:gd name="T3" fmla="*/ 8 h 9"/>
                <a:gd name="T4" fmla="*/ 5 w 9"/>
                <a:gd name="T5" fmla="*/ 8 h 9"/>
                <a:gd name="T6" fmla="*/ 3 w 9"/>
                <a:gd name="T7" fmla="*/ 6 h 9"/>
                <a:gd name="T8" fmla="*/ 2 w 9"/>
                <a:gd name="T9" fmla="*/ 7 h 9"/>
                <a:gd name="T10" fmla="*/ 2 w 9"/>
                <a:gd name="T11" fmla="*/ 7 h 9"/>
                <a:gd name="T12" fmla="*/ 0 w 9"/>
                <a:gd name="T13" fmla="*/ 4 h 9"/>
                <a:gd name="T14" fmla="*/ 0 w 9"/>
                <a:gd name="T15" fmla="*/ 2 h 9"/>
                <a:gd name="T16" fmla="*/ 3 w 9"/>
                <a:gd name="T17" fmla="*/ 0 h 9"/>
                <a:gd name="T18" fmla="*/ 5 w 9"/>
                <a:gd name="T19" fmla="*/ 1 h 9"/>
                <a:gd name="T20" fmla="*/ 7 w 9"/>
                <a:gd name="T21" fmla="*/ 2 h 9"/>
                <a:gd name="T22" fmla="*/ 8 w 9"/>
                <a:gd name="T2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9">
                  <a:moveTo>
                    <a:pt x="8" y="4"/>
                  </a:moveTo>
                  <a:lnTo>
                    <a:pt x="7" y="8"/>
                  </a:lnTo>
                  <a:lnTo>
                    <a:pt x="5" y="8"/>
                  </a:lnTo>
                  <a:lnTo>
                    <a:pt x="3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7" y="2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5" name="Freeform 517">
              <a:extLst>
                <a:ext uri="{FF2B5EF4-FFF2-40B4-BE49-F238E27FC236}">
                  <a16:creationId xmlns:a16="http://schemas.microsoft.com/office/drawing/2014/main" id="{54EE97E0-D174-FAD4-9683-E360E9460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9844" y="8424128"/>
              <a:ext cx="10990" cy="16487"/>
            </a:xfrm>
            <a:custGeom>
              <a:avLst/>
              <a:gdLst>
                <a:gd name="T0" fmla="*/ 8 w 9"/>
                <a:gd name="T1" fmla="*/ 9 h 12"/>
                <a:gd name="T2" fmla="*/ 5 w 9"/>
                <a:gd name="T3" fmla="*/ 11 h 12"/>
                <a:gd name="T4" fmla="*/ 1 w 9"/>
                <a:gd name="T5" fmla="*/ 7 h 12"/>
                <a:gd name="T6" fmla="*/ 0 w 9"/>
                <a:gd name="T7" fmla="*/ 6 h 12"/>
                <a:gd name="T8" fmla="*/ 3 w 9"/>
                <a:gd name="T9" fmla="*/ 3 h 12"/>
                <a:gd name="T10" fmla="*/ 6 w 9"/>
                <a:gd name="T11" fmla="*/ 0 h 12"/>
                <a:gd name="T12" fmla="*/ 7 w 9"/>
                <a:gd name="T13" fmla="*/ 0 h 12"/>
                <a:gd name="T14" fmla="*/ 8 w 9"/>
                <a:gd name="T1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2">
                  <a:moveTo>
                    <a:pt x="8" y="9"/>
                  </a:moveTo>
                  <a:lnTo>
                    <a:pt x="5" y="11"/>
                  </a:lnTo>
                  <a:lnTo>
                    <a:pt x="1" y="7"/>
                  </a:lnTo>
                  <a:lnTo>
                    <a:pt x="0" y="6"/>
                  </a:lnTo>
                  <a:lnTo>
                    <a:pt x="3" y="3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6" name="Freeform 518">
              <a:extLst>
                <a:ext uri="{FF2B5EF4-FFF2-40B4-BE49-F238E27FC236}">
                  <a16:creationId xmlns:a16="http://schemas.microsoft.com/office/drawing/2014/main" id="{A58638D9-1829-E577-F8F8-8D1247040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7417" y="8347195"/>
              <a:ext cx="5493" cy="10990"/>
            </a:xfrm>
            <a:custGeom>
              <a:avLst/>
              <a:gdLst>
                <a:gd name="T0" fmla="*/ 3 w 4"/>
                <a:gd name="T1" fmla="*/ 4 h 8"/>
                <a:gd name="T2" fmla="*/ 2 w 4"/>
                <a:gd name="T3" fmla="*/ 7 h 8"/>
                <a:gd name="T4" fmla="*/ 1 w 4"/>
                <a:gd name="T5" fmla="*/ 5 h 8"/>
                <a:gd name="T6" fmla="*/ 0 w 4"/>
                <a:gd name="T7" fmla="*/ 0 h 8"/>
                <a:gd name="T8" fmla="*/ 2 w 4"/>
                <a:gd name="T9" fmla="*/ 1 h 8"/>
                <a:gd name="T10" fmla="*/ 3 w 4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8">
                  <a:moveTo>
                    <a:pt x="3" y="4"/>
                  </a:moveTo>
                  <a:lnTo>
                    <a:pt x="2" y="7"/>
                  </a:lnTo>
                  <a:lnTo>
                    <a:pt x="1" y="5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7" name="Freeform 519">
              <a:extLst>
                <a:ext uri="{FF2B5EF4-FFF2-40B4-BE49-F238E27FC236}">
                  <a16:creationId xmlns:a16="http://schemas.microsoft.com/office/drawing/2014/main" id="{080EE43A-FBC4-8112-BA1D-4404FCFBCA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264" y="8297740"/>
              <a:ext cx="5493" cy="5493"/>
            </a:xfrm>
            <a:custGeom>
              <a:avLst/>
              <a:gdLst>
                <a:gd name="T0" fmla="*/ 3 w 5"/>
                <a:gd name="T1" fmla="*/ 2 h 4"/>
                <a:gd name="T2" fmla="*/ 2 w 5"/>
                <a:gd name="T3" fmla="*/ 3 h 4"/>
                <a:gd name="T4" fmla="*/ 0 w 5"/>
                <a:gd name="T5" fmla="*/ 2 h 4"/>
                <a:gd name="T6" fmla="*/ 0 w 5"/>
                <a:gd name="T7" fmla="*/ 1 h 4"/>
                <a:gd name="T8" fmla="*/ 1 w 5"/>
                <a:gd name="T9" fmla="*/ 0 h 4"/>
                <a:gd name="T10" fmla="*/ 3 w 5"/>
                <a:gd name="T11" fmla="*/ 0 h 4"/>
                <a:gd name="T12" fmla="*/ 4 w 5"/>
                <a:gd name="T13" fmla="*/ 0 h 4"/>
                <a:gd name="T14" fmla="*/ 3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3" y="2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8" name="Freeform 520">
              <a:extLst>
                <a:ext uri="{FF2B5EF4-FFF2-40B4-BE49-F238E27FC236}">
                  <a16:creationId xmlns:a16="http://schemas.microsoft.com/office/drawing/2014/main" id="{D07D6FCC-81E4-BF25-EE8B-A68CABB18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7417" y="8286750"/>
              <a:ext cx="5493" cy="10990"/>
            </a:xfrm>
            <a:custGeom>
              <a:avLst/>
              <a:gdLst>
                <a:gd name="T0" fmla="*/ 5 w 6"/>
                <a:gd name="T1" fmla="*/ 3 h 9"/>
                <a:gd name="T2" fmla="*/ 5 w 6"/>
                <a:gd name="T3" fmla="*/ 8 h 9"/>
                <a:gd name="T4" fmla="*/ 3 w 6"/>
                <a:gd name="T5" fmla="*/ 8 h 9"/>
                <a:gd name="T6" fmla="*/ 2 w 6"/>
                <a:gd name="T7" fmla="*/ 7 h 9"/>
                <a:gd name="T8" fmla="*/ 1 w 6"/>
                <a:gd name="T9" fmla="*/ 6 h 9"/>
                <a:gd name="T10" fmla="*/ 0 w 6"/>
                <a:gd name="T11" fmla="*/ 1 h 9"/>
                <a:gd name="T12" fmla="*/ 2 w 6"/>
                <a:gd name="T13" fmla="*/ 0 h 9"/>
                <a:gd name="T14" fmla="*/ 5 w 6"/>
                <a:gd name="T15" fmla="*/ 1 h 9"/>
                <a:gd name="T16" fmla="*/ 5 w 6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5" y="3"/>
                  </a:moveTo>
                  <a:lnTo>
                    <a:pt x="5" y="8"/>
                  </a:lnTo>
                  <a:lnTo>
                    <a:pt x="3" y="8"/>
                  </a:lnTo>
                  <a:lnTo>
                    <a:pt x="2" y="7"/>
                  </a:lnTo>
                  <a:lnTo>
                    <a:pt x="1" y="6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1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49" name="Freeform 522">
              <a:extLst>
                <a:ext uri="{FF2B5EF4-FFF2-40B4-BE49-F238E27FC236}">
                  <a16:creationId xmlns:a16="http://schemas.microsoft.com/office/drawing/2014/main" id="{61099B63-0BFC-9B74-CABE-85826C78A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2186" y="8654926"/>
              <a:ext cx="76933" cy="71439"/>
            </a:xfrm>
            <a:custGeom>
              <a:avLst/>
              <a:gdLst>
                <a:gd name="T0" fmla="*/ 54 w 62"/>
                <a:gd name="T1" fmla="*/ 18 h 58"/>
                <a:gd name="T2" fmla="*/ 51 w 62"/>
                <a:gd name="T3" fmla="*/ 16 h 58"/>
                <a:gd name="T4" fmla="*/ 51 w 62"/>
                <a:gd name="T5" fmla="*/ 9 h 58"/>
                <a:gd name="T6" fmla="*/ 51 w 62"/>
                <a:gd name="T7" fmla="*/ 8 h 58"/>
                <a:gd name="T8" fmla="*/ 52 w 62"/>
                <a:gd name="T9" fmla="*/ 5 h 58"/>
                <a:gd name="T10" fmla="*/ 54 w 62"/>
                <a:gd name="T11" fmla="*/ 6 h 58"/>
                <a:gd name="T12" fmla="*/ 58 w 62"/>
                <a:gd name="T13" fmla="*/ 14 h 58"/>
                <a:gd name="T14" fmla="*/ 56 w 62"/>
                <a:gd name="T15" fmla="*/ 17 h 58"/>
                <a:gd name="T16" fmla="*/ 46 w 62"/>
                <a:gd name="T17" fmla="*/ 5 h 58"/>
                <a:gd name="T18" fmla="*/ 50 w 62"/>
                <a:gd name="T19" fmla="*/ 14 h 58"/>
                <a:gd name="T20" fmla="*/ 51 w 62"/>
                <a:gd name="T21" fmla="*/ 20 h 58"/>
                <a:gd name="T22" fmla="*/ 48 w 62"/>
                <a:gd name="T23" fmla="*/ 18 h 58"/>
                <a:gd name="T24" fmla="*/ 41 w 62"/>
                <a:gd name="T25" fmla="*/ 22 h 58"/>
                <a:gd name="T26" fmla="*/ 38 w 62"/>
                <a:gd name="T27" fmla="*/ 26 h 58"/>
                <a:gd name="T28" fmla="*/ 45 w 62"/>
                <a:gd name="T29" fmla="*/ 27 h 58"/>
                <a:gd name="T30" fmla="*/ 49 w 62"/>
                <a:gd name="T31" fmla="*/ 27 h 58"/>
                <a:gd name="T32" fmla="*/ 50 w 62"/>
                <a:gd name="T33" fmla="*/ 32 h 58"/>
                <a:gd name="T34" fmla="*/ 55 w 62"/>
                <a:gd name="T35" fmla="*/ 44 h 58"/>
                <a:gd name="T36" fmla="*/ 59 w 62"/>
                <a:gd name="T37" fmla="*/ 51 h 58"/>
                <a:gd name="T38" fmla="*/ 61 w 62"/>
                <a:gd name="T39" fmla="*/ 57 h 58"/>
                <a:gd name="T40" fmla="*/ 48 w 62"/>
                <a:gd name="T41" fmla="*/ 57 h 58"/>
                <a:gd name="T42" fmla="*/ 37 w 62"/>
                <a:gd name="T43" fmla="*/ 57 h 58"/>
                <a:gd name="T44" fmla="*/ 33 w 62"/>
                <a:gd name="T45" fmla="*/ 50 h 58"/>
                <a:gd name="T46" fmla="*/ 29 w 62"/>
                <a:gd name="T47" fmla="*/ 40 h 58"/>
                <a:gd name="T48" fmla="*/ 15 w 62"/>
                <a:gd name="T49" fmla="*/ 38 h 58"/>
                <a:gd name="T50" fmla="*/ 0 w 62"/>
                <a:gd name="T51" fmla="*/ 37 h 58"/>
                <a:gd name="T52" fmla="*/ 8 w 62"/>
                <a:gd name="T53" fmla="*/ 27 h 58"/>
                <a:gd name="T54" fmla="*/ 15 w 62"/>
                <a:gd name="T55" fmla="*/ 16 h 58"/>
                <a:gd name="T56" fmla="*/ 18 w 62"/>
                <a:gd name="T57" fmla="*/ 6 h 58"/>
                <a:gd name="T58" fmla="*/ 20 w 62"/>
                <a:gd name="T59" fmla="*/ 4 h 58"/>
                <a:gd name="T60" fmla="*/ 26 w 62"/>
                <a:gd name="T61" fmla="*/ 0 h 58"/>
                <a:gd name="T62" fmla="*/ 36 w 62"/>
                <a:gd name="T63" fmla="*/ 0 h 58"/>
                <a:gd name="T64" fmla="*/ 39 w 62"/>
                <a:gd name="T65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" h="58">
                  <a:moveTo>
                    <a:pt x="56" y="17"/>
                  </a:moveTo>
                  <a:lnTo>
                    <a:pt x="54" y="18"/>
                  </a:lnTo>
                  <a:lnTo>
                    <a:pt x="53" y="17"/>
                  </a:lnTo>
                  <a:lnTo>
                    <a:pt x="51" y="16"/>
                  </a:lnTo>
                  <a:lnTo>
                    <a:pt x="50" y="11"/>
                  </a:lnTo>
                  <a:lnTo>
                    <a:pt x="51" y="9"/>
                  </a:lnTo>
                  <a:lnTo>
                    <a:pt x="51" y="9"/>
                  </a:lnTo>
                  <a:lnTo>
                    <a:pt x="51" y="8"/>
                  </a:lnTo>
                  <a:lnTo>
                    <a:pt x="51" y="7"/>
                  </a:lnTo>
                  <a:lnTo>
                    <a:pt x="52" y="5"/>
                  </a:lnTo>
                  <a:lnTo>
                    <a:pt x="53" y="4"/>
                  </a:lnTo>
                  <a:lnTo>
                    <a:pt x="54" y="6"/>
                  </a:lnTo>
                  <a:lnTo>
                    <a:pt x="58" y="11"/>
                  </a:lnTo>
                  <a:lnTo>
                    <a:pt x="58" y="14"/>
                  </a:lnTo>
                  <a:lnTo>
                    <a:pt x="58" y="15"/>
                  </a:lnTo>
                  <a:lnTo>
                    <a:pt x="56" y="17"/>
                  </a:lnTo>
                  <a:close/>
                  <a:moveTo>
                    <a:pt x="46" y="4"/>
                  </a:moveTo>
                  <a:lnTo>
                    <a:pt x="46" y="5"/>
                  </a:lnTo>
                  <a:lnTo>
                    <a:pt x="47" y="10"/>
                  </a:lnTo>
                  <a:lnTo>
                    <a:pt x="50" y="14"/>
                  </a:lnTo>
                  <a:lnTo>
                    <a:pt x="51" y="17"/>
                  </a:lnTo>
                  <a:lnTo>
                    <a:pt x="51" y="20"/>
                  </a:lnTo>
                  <a:lnTo>
                    <a:pt x="50" y="19"/>
                  </a:lnTo>
                  <a:lnTo>
                    <a:pt x="48" y="18"/>
                  </a:lnTo>
                  <a:lnTo>
                    <a:pt x="46" y="17"/>
                  </a:lnTo>
                  <a:lnTo>
                    <a:pt x="41" y="22"/>
                  </a:lnTo>
                  <a:lnTo>
                    <a:pt x="38" y="25"/>
                  </a:lnTo>
                  <a:lnTo>
                    <a:pt x="38" y="26"/>
                  </a:lnTo>
                  <a:lnTo>
                    <a:pt x="42" y="27"/>
                  </a:lnTo>
                  <a:lnTo>
                    <a:pt x="45" y="27"/>
                  </a:lnTo>
                  <a:lnTo>
                    <a:pt x="47" y="26"/>
                  </a:lnTo>
                  <a:lnTo>
                    <a:pt x="49" y="27"/>
                  </a:lnTo>
                  <a:lnTo>
                    <a:pt x="50" y="30"/>
                  </a:lnTo>
                  <a:lnTo>
                    <a:pt x="50" y="32"/>
                  </a:lnTo>
                  <a:lnTo>
                    <a:pt x="53" y="41"/>
                  </a:lnTo>
                  <a:lnTo>
                    <a:pt x="55" y="44"/>
                  </a:lnTo>
                  <a:lnTo>
                    <a:pt x="58" y="49"/>
                  </a:lnTo>
                  <a:lnTo>
                    <a:pt x="59" y="51"/>
                  </a:lnTo>
                  <a:lnTo>
                    <a:pt x="59" y="54"/>
                  </a:lnTo>
                  <a:lnTo>
                    <a:pt x="61" y="57"/>
                  </a:lnTo>
                  <a:lnTo>
                    <a:pt x="56" y="57"/>
                  </a:lnTo>
                  <a:lnTo>
                    <a:pt x="48" y="57"/>
                  </a:lnTo>
                  <a:lnTo>
                    <a:pt x="43" y="57"/>
                  </a:lnTo>
                  <a:lnTo>
                    <a:pt x="37" y="57"/>
                  </a:lnTo>
                  <a:lnTo>
                    <a:pt x="33" y="54"/>
                  </a:lnTo>
                  <a:lnTo>
                    <a:pt x="33" y="50"/>
                  </a:lnTo>
                  <a:lnTo>
                    <a:pt x="32" y="46"/>
                  </a:lnTo>
                  <a:lnTo>
                    <a:pt x="29" y="40"/>
                  </a:lnTo>
                  <a:lnTo>
                    <a:pt x="20" y="39"/>
                  </a:lnTo>
                  <a:lnTo>
                    <a:pt x="15" y="38"/>
                  </a:lnTo>
                  <a:lnTo>
                    <a:pt x="6" y="37"/>
                  </a:lnTo>
                  <a:lnTo>
                    <a:pt x="0" y="37"/>
                  </a:lnTo>
                  <a:lnTo>
                    <a:pt x="5" y="30"/>
                  </a:lnTo>
                  <a:lnTo>
                    <a:pt x="8" y="27"/>
                  </a:lnTo>
                  <a:lnTo>
                    <a:pt x="12" y="21"/>
                  </a:lnTo>
                  <a:lnTo>
                    <a:pt x="15" y="16"/>
                  </a:lnTo>
                  <a:lnTo>
                    <a:pt x="16" y="10"/>
                  </a:lnTo>
                  <a:lnTo>
                    <a:pt x="18" y="6"/>
                  </a:lnTo>
                  <a:lnTo>
                    <a:pt x="19" y="5"/>
                  </a:lnTo>
                  <a:lnTo>
                    <a:pt x="20" y="4"/>
                  </a:lnTo>
                  <a:lnTo>
                    <a:pt x="22" y="2"/>
                  </a:lnTo>
                  <a:lnTo>
                    <a:pt x="26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37" y="0"/>
                  </a:lnTo>
                  <a:lnTo>
                    <a:pt x="39" y="1"/>
                  </a:lnTo>
                  <a:lnTo>
                    <a:pt x="46" y="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0" name="Freeform 523">
              <a:extLst>
                <a:ext uri="{FF2B5EF4-FFF2-40B4-BE49-F238E27FC236}">
                  <a16:creationId xmlns:a16="http://schemas.microsoft.com/office/drawing/2014/main" id="{A69D48BA-C992-24ED-F94B-C9868CA5E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2632" y="8660423"/>
              <a:ext cx="10990" cy="16484"/>
            </a:xfrm>
            <a:custGeom>
              <a:avLst/>
              <a:gdLst>
                <a:gd name="T0" fmla="*/ 6 w 9"/>
                <a:gd name="T1" fmla="*/ 13 h 15"/>
                <a:gd name="T2" fmla="*/ 4 w 9"/>
                <a:gd name="T3" fmla="*/ 14 h 15"/>
                <a:gd name="T4" fmla="*/ 3 w 9"/>
                <a:gd name="T5" fmla="*/ 13 h 15"/>
                <a:gd name="T6" fmla="*/ 1 w 9"/>
                <a:gd name="T7" fmla="*/ 12 h 15"/>
                <a:gd name="T8" fmla="*/ 0 w 9"/>
                <a:gd name="T9" fmla="*/ 7 h 15"/>
                <a:gd name="T10" fmla="*/ 1 w 9"/>
                <a:gd name="T11" fmla="*/ 5 h 15"/>
                <a:gd name="T12" fmla="*/ 1 w 9"/>
                <a:gd name="T13" fmla="*/ 5 h 15"/>
                <a:gd name="T14" fmla="*/ 1 w 9"/>
                <a:gd name="T15" fmla="*/ 4 h 15"/>
                <a:gd name="T16" fmla="*/ 1 w 9"/>
                <a:gd name="T17" fmla="*/ 3 h 15"/>
                <a:gd name="T18" fmla="*/ 2 w 9"/>
                <a:gd name="T19" fmla="*/ 1 h 15"/>
                <a:gd name="T20" fmla="*/ 3 w 9"/>
                <a:gd name="T21" fmla="*/ 0 h 15"/>
                <a:gd name="T22" fmla="*/ 4 w 9"/>
                <a:gd name="T23" fmla="*/ 2 h 15"/>
                <a:gd name="T24" fmla="*/ 8 w 9"/>
                <a:gd name="T25" fmla="*/ 7 h 15"/>
                <a:gd name="T26" fmla="*/ 8 w 9"/>
                <a:gd name="T27" fmla="*/ 10 h 15"/>
                <a:gd name="T28" fmla="*/ 8 w 9"/>
                <a:gd name="T29" fmla="*/ 11 h 15"/>
                <a:gd name="T30" fmla="*/ 6 w 9"/>
                <a:gd name="T31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5">
                  <a:moveTo>
                    <a:pt x="6" y="13"/>
                  </a:moveTo>
                  <a:lnTo>
                    <a:pt x="4" y="14"/>
                  </a:lnTo>
                  <a:lnTo>
                    <a:pt x="3" y="13"/>
                  </a:lnTo>
                  <a:lnTo>
                    <a:pt x="1" y="12"/>
                  </a:lnTo>
                  <a:lnTo>
                    <a:pt x="0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2"/>
                  </a:lnTo>
                  <a:lnTo>
                    <a:pt x="8" y="7"/>
                  </a:lnTo>
                  <a:lnTo>
                    <a:pt x="8" y="10"/>
                  </a:lnTo>
                  <a:lnTo>
                    <a:pt x="8" y="11"/>
                  </a:lnTo>
                  <a:lnTo>
                    <a:pt x="6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1" name="Freeform 525">
              <a:extLst>
                <a:ext uri="{FF2B5EF4-FFF2-40B4-BE49-F238E27FC236}">
                  <a16:creationId xmlns:a16="http://schemas.microsoft.com/office/drawing/2014/main" id="{A4A7A938-B4C7-93C1-31D0-AB6608F6D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2186" y="7259147"/>
              <a:ext cx="1615587" cy="884728"/>
            </a:xfrm>
            <a:custGeom>
              <a:avLst/>
              <a:gdLst>
                <a:gd name="T0" fmla="*/ 118 w 1297"/>
                <a:gd name="T1" fmla="*/ 519 h 709"/>
                <a:gd name="T2" fmla="*/ 1249 w 1297"/>
                <a:gd name="T3" fmla="*/ 361 h 709"/>
                <a:gd name="T4" fmla="*/ 1226 w 1297"/>
                <a:gd name="T5" fmla="*/ 429 h 709"/>
                <a:gd name="T6" fmla="*/ 1161 w 1297"/>
                <a:gd name="T7" fmla="*/ 417 h 709"/>
                <a:gd name="T8" fmla="*/ 1146 w 1297"/>
                <a:gd name="T9" fmla="*/ 505 h 709"/>
                <a:gd name="T10" fmla="*/ 1090 w 1297"/>
                <a:gd name="T11" fmla="*/ 513 h 709"/>
                <a:gd name="T12" fmla="*/ 1076 w 1297"/>
                <a:gd name="T13" fmla="*/ 533 h 709"/>
                <a:gd name="T14" fmla="*/ 1087 w 1297"/>
                <a:gd name="T15" fmla="*/ 598 h 709"/>
                <a:gd name="T16" fmla="*/ 1068 w 1297"/>
                <a:gd name="T17" fmla="*/ 627 h 709"/>
                <a:gd name="T18" fmla="*/ 1029 w 1297"/>
                <a:gd name="T19" fmla="*/ 616 h 709"/>
                <a:gd name="T20" fmla="*/ 952 w 1297"/>
                <a:gd name="T21" fmla="*/ 610 h 709"/>
                <a:gd name="T22" fmla="*/ 863 w 1297"/>
                <a:gd name="T23" fmla="*/ 603 h 709"/>
                <a:gd name="T24" fmla="*/ 801 w 1297"/>
                <a:gd name="T25" fmla="*/ 615 h 709"/>
                <a:gd name="T26" fmla="*/ 764 w 1297"/>
                <a:gd name="T27" fmla="*/ 647 h 709"/>
                <a:gd name="T28" fmla="*/ 712 w 1297"/>
                <a:gd name="T29" fmla="*/ 683 h 709"/>
                <a:gd name="T30" fmla="*/ 684 w 1297"/>
                <a:gd name="T31" fmla="*/ 691 h 709"/>
                <a:gd name="T32" fmla="*/ 636 w 1297"/>
                <a:gd name="T33" fmla="*/ 667 h 709"/>
                <a:gd name="T34" fmla="*/ 609 w 1297"/>
                <a:gd name="T35" fmla="*/ 608 h 709"/>
                <a:gd name="T36" fmla="*/ 549 w 1297"/>
                <a:gd name="T37" fmla="*/ 581 h 709"/>
                <a:gd name="T38" fmla="*/ 461 w 1297"/>
                <a:gd name="T39" fmla="*/ 552 h 709"/>
                <a:gd name="T40" fmla="*/ 388 w 1297"/>
                <a:gd name="T41" fmla="*/ 498 h 709"/>
                <a:gd name="T42" fmla="*/ 298 w 1297"/>
                <a:gd name="T43" fmla="*/ 529 h 709"/>
                <a:gd name="T44" fmla="*/ 289 w 1297"/>
                <a:gd name="T45" fmla="*/ 680 h 709"/>
                <a:gd name="T46" fmla="*/ 236 w 1297"/>
                <a:gd name="T47" fmla="*/ 635 h 709"/>
                <a:gd name="T48" fmla="*/ 189 w 1297"/>
                <a:gd name="T49" fmla="*/ 615 h 709"/>
                <a:gd name="T50" fmla="*/ 149 w 1297"/>
                <a:gd name="T51" fmla="*/ 597 h 709"/>
                <a:gd name="T52" fmla="*/ 117 w 1297"/>
                <a:gd name="T53" fmla="*/ 537 h 709"/>
                <a:gd name="T54" fmla="*/ 141 w 1297"/>
                <a:gd name="T55" fmla="*/ 519 h 709"/>
                <a:gd name="T56" fmla="*/ 200 w 1297"/>
                <a:gd name="T57" fmla="*/ 483 h 709"/>
                <a:gd name="T58" fmla="*/ 176 w 1297"/>
                <a:gd name="T59" fmla="*/ 435 h 709"/>
                <a:gd name="T60" fmla="*/ 108 w 1297"/>
                <a:gd name="T61" fmla="*/ 444 h 709"/>
                <a:gd name="T62" fmla="*/ 60 w 1297"/>
                <a:gd name="T63" fmla="*/ 443 h 709"/>
                <a:gd name="T64" fmla="*/ 48 w 1297"/>
                <a:gd name="T65" fmla="*/ 392 h 709"/>
                <a:gd name="T66" fmla="*/ 11 w 1297"/>
                <a:gd name="T67" fmla="*/ 330 h 709"/>
                <a:gd name="T68" fmla="*/ 28 w 1297"/>
                <a:gd name="T69" fmla="*/ 263 h 709"/>
                <a:gd name="T70" fmla="*/ 64 w 1297"/>
                <a:gd name="T71" fmla="*/ 253 h 709"/>
                <a:gd name="T72" fmla="*/ 128 w 1297"/>
                <a:gd name="T73" fmla="*/ 204 h 709"/>
                <a:gd name="T74" fmla="*/ 187 w 1297"/>
                <a:gd name="T75" fmla="*/ 207 h 709"/>
                <a:gd name="T76" fmla="*/ 240 w 1297"/>
                <a:gd name="T77" fmla="*/ 231 h 709"/>
                <a:gd name="T78" fmla="*/ 263 w 1297"/>
                <a:gd name="T79" fmla="*/ 236 h 709"/>
                <a:gd name="T80" fmla="*/ 336 w 1297"/>
                <a:gd name="T81" fmla="*/ 232 h 709"/>
                <a:gd name="T82" fmla="*/ 396 w 1297"/>
                <a:gd name="T83" fmla="*/ 250 h 709"/>
                <a:gd name="T84" fmla="*/ 447 w 1297"/>
                <a:gd name="T85" fmla="*/ 250 h 709"/>
                <a:gd name="T86" fmla="*/ 428 w 1297"/>
                <a:gd name="T87" fmla="*/ 188 h 709"/>
                <a:gd name="T88" fmla="*/ 465 w 1297"/>
                <a:gd name="T89" fmla="*/ 131 h 709"/>
                <a:gd name="T90" fmla="*/ 465 w 1297"/>
                <a:gd name="T91" fmla="*/ 106 h 709"/>
                <a:gd name="T92" fmla="*/ 462 w 1297"/>
                <a:gd name="T93" fmla="*/ 79 h 709"/>
                <a:gd name="T94" fmla="*/ 544 w 1297"/>
                <a:gd name="T95" fmla="*/ 64 h 709"/>
                <a:gd name="T96" fmla="*/ 599 w 1297"/>
                <a:gd name="T97" fmla="*/ 44 h 709"/>
                <a:gd name="T98" fmla="*/ 688 w 1297"/>
                <a:gd name="T99" fmla="*/ 15 h 709"/>
                <a:gd name="T100" fmla="*/ 760 w 1297"/>
                <a:gd name="T101" fmla="*/ 6 h 709"/>
                <a:gd name="T102" fmla="*/ 814 w 1297"/>
                <a:gd name="T103" fmla="*/ 59 h 709"/>
                <a:gd name="T104" fmla="*/ 849 w 1297"/>
                <a:gd name="T105" fmla="*/ 79 h 709"/>
                <a:gd name="T106" fmla="*/ 861 w 1297"/>
                <a:gd name="T107" fmla="*/ 100 h 709"/>
                <a:gd name="T108" fmla="*/ 916 w 1297"/>
                <a:gd name="T109" fmla="*/ 75 h 709"/>
                <a:gd name="T110" fmla="*/ 950 w 1297"/>
                <a:gd name="T111" fmla="*/ 73 h 709"/>
                <a:gd name="T112" fmla="*/ 1054 w 1297"/>
                <a:gd name="T113" fmla="*/ 225 h 709"/>
                <a:gd name="T114" fmla="*/ 1084 w 1297"/>
                <a:gd name="T115" fmla="*/ 220 h 709"/>
                <a:gd name="T116" fmla="*/ 1108 w 1297"/>
                <a:gd name="T117" fmla="*/ 244 h 709"/>
                <a:gd name="T118" fmla="*/ 1170 w 1297"/>
                <a:gd name="T119" fmla="*/ 233 h 709"/>
                <a:gd name="T120" fmla="*/ 1221 w 1297"/>
                <a:gd name="T121" fmla="*/ 285 h 709"/>
                <a:gd name="T122" fmla="*/ 1270 w 1297"/>
                <a:gd name="T123" fmla="*/ 298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97" h="709">
                  <a:moveTo>
                    <a:pt x="114" y="525"/>
                  </a:moveTo>
                  <a:lnTo>
                    <a:pt x="113" y="526"/>
                  </a:lnTo>
                  <a:lnTo>
                    <a:pt x="111" y="526"/>
                  </a:lnTo>
                  <a:lnTo>
                    <a:pt x="108" y="521"/>
                  </a:lnTo>
                  <a:lnTo>
                    <a:pt x="108" y="516"/>
                  </a:lnTo>
                  <a:lnTo>
                    <a:pt x="110" y="515"/>
                  </a:lnTo>
                  <a:lnTo>
                    <a:pt x="111" y="515"/>
                  </a:lnTo>
                  <a:lnTo>
                    <a:pt x="111" y="515"/>
                  </a:lnTo>
                  <a:lnTo>
                    <a:pt x="109" y="518"/>
                  </a:lnTo>
                  <a:lnTo>
                    <a:pt x="109" y="520"/>
                  </a:lnTo>
                  <a:lnTo>
                    <a:pt x="111" y="524"/>
                  </a:lnTo>
                  <a:lnTo>
                    <a:pt x="114" y="525"/>
                  </a:lnTo>
                  <a:close/>
                  <a:moveTo>
                    <a:pt x="117" y="520"/>
                  </a:moveTo>
                  <a:lnTo>
                    <a:pt x="116" y="520"/>
                  </a:lnTo>
                  <a:lnTo>
                    <a:pt x="116" y="517"/>
                  </a:lnTo>
                  <a:lnTo>
                    <a:pt x="117" y="515"/>
                  </a:lnTo>
                  <a:lnTo>
                    <a:pt x="119" y="515"/>
                  </a:lnTo>
                  <a:lnTo>
                    <a:pt x="118" y="519"/>
                  </a:lnTo>
                  <a:lnTo>
                    <a:pt x="117" y="520"/>
                  </a:lnTo>
                  <a:close/>
                  <a:moveTo>
                    <a:pt x="1296" y="328"/>
                  </a:moveTo>
                  <a:lnTo>
                    <a:pt x="1293" y="327"/>
                  </a:lnTo>
                  <a:lnTo>
                    <a:pt x="1287" y="327"/>
                  </a:lnTo>
                  <a:lnTo>
                    <a:pt x="1284" y="327"/>
                  </a:lnTo>
                  <a:lnTo>
                    <a:pt x="1282" y="328"/>
                  </a:lnTo>
                  <a:lnTo>
                    <a:pt x="1280" y="330"/>
                  </a:lnTo>
                  <a:lnTo>
                    <a:pt x="1278" y="331"/>
                  </a:lnTo>
                  <a:lnTo>
                    <a:pt x="1277" y="335"/>
                  </a:lnTo>
                  <a:lnTo>
                    <a:pt x="1278" y="339"/>
                  </a:lnTo>
                  <a:lnTo>
                    <a:pt x="1277" y="347"/>
                  </a:lnTo>
                  <a:lnTo>
                    <a:pt x="1275" y="350"/>
                  </a:lnTo>
                  <a:lnTo>
                    <a:pt x="1271" y="355"/>
                  </a:lnTo>
                  <a:lnTo>
                    <a:pt x="1270" y="356"/>
                  </a:lnTo>
                  <a:lnTo>
                    <a:pt x="1266" y="357"/>
                  </a:lnTo>
                  <a:lnTo>
                    <a:pt x="1262" y="358"/>
                  </a:lnTo>
                  <a:lnTo>
                    <a:pt x="1256" y="359"/>
                  </a:lnTo>
                  <a:lnTo>
                    <a:pt x="1249" y="361"/>
                  </a:lnTo>
                  <a:lnTo>
                    <a:pt x="1246" y="361"/>
                  </a:lnTo>
                  <a:lnTo>
                    <a:pt x="1244" y="365"/>
                  </a:lnTo>
                  <a:lnTo>
                    <a:pt x="1243" y="368"/>
                  </a:lnTo>
                  <a:lnTo>
                    <a:pt x="1242" y="370"/>
                  </a:lnTo>
                  <a:lnTo>
                    <a:pt x="1240" y="377"/>
                  </a:lnTo>
                  <a:lnTo>
                    <a:pt x="1239" y="384"/>
                  </a:lnTo>
                  <a:lnTo>
                    <a:pt x="1240" y="392"/>
                  </a:lnTo>
                  <a:lnTo>
                    <a:pt x="1241" y="401"/>
                  </a:lnTo>
                  <a:lnTo>
                    <a:pt x="1241" y="404"/>
                  </a:lnTo>
                  <a:lnTo>
                    <a:pt x="1243" y="409"/>
                  </a:lnTo>
                  <a:lnTo>
                    <a:pt x="1243" y="411"/>
                  </a:lnTo>
                  <a:lnTo>
                    <a:pt x="1243" y="415"/>
                  </a:lnTo>
                  <a:lnTo>
                    <a:pt x="1240" y="418"/>
                  </a:lnTo>
                  <a:lnTo>
                    <a:pt x="1239" y="422"/>
                  </a:lnTo>
                  <a:lnTo>
                    <a:pt x="1238" y="424"/>
                  </a:lnTo>
                  <a:lnTo>
                    <a:pt x="1234" y="425"/>
                  </a:lnTo>
                  <a:lnTo>
                    <a:pt x="1230" y="425"/>
                  </a:lnTo>
                  <a:lnTo>
                    <a:pt x="1226" y="429"/>
                  </a:lnTo>
                  <a:lnTo>
                    <a:pt x="1223" y="431"/>
                  </a:lnTo>
                  <a:lnTo>
                    <a:pt x="1218" y="434"/>
                  </a:lnTo>
                  <a:lnTo>
                    <a:pt x="1215" y="435"/>
                  </a:lnTo>
                  <a:lnTo>
                    <a:pt x="1214" y="433"/>
                  </a:lnTo>
                  <a:lnTo>
                    <a:pt x="1213" y="430"/>
                  </a:lnTo>
                  <a:lnTo>
                    <a:pt x="1212" y="428"/>
                  </a:lnTo>
                  <a:lnTo>
                    <a:pt x="1209" y="428"/>
                  </a:lnTo>
                  <a:lnTo>
                    <a:pt x="1207" y="428"/>
                  </a:lnTo>
                  <a:lnTo>
                    <a:pt x="1201" y="427"/>
                  </a:lnTo>
                  <a:lnTo>
                    <a:pt x="1197" y="427"/>
                  </a:lnTo>
                  <a:lnTo>
                    <a:pt x="1194" y="428"/>
                  </a:lnTo>
                  <a:lnTo>
                    <a:pt x="1191" y="428"/>
                  </a:lnTo>
                  <a:lnTo>
                    <a:pt x="1185" y="427"/>
                  </a:lnTo>
                  <a:lnTo>
                    <a:pt x="1181" y="426"/>
                  </a:lnTo>
                  <a:lnTo>
                    <a:pt x="1178" y="425"/>
                  </a:lnTo>
                  <a:lnTo>
                    <a:pt x="1172" y="422"/>
                  </a:lnTo>
                  <a:lnTo>
                    <a:pt x="1165" y="418"/>
                  </a:lnTo>
                  <a:lnTo>
                    <a:pt x="1161" y="417"/>
                  </a:lnTo>
                  <a:lnTo>
                    <a:pt x="1160" y="418"/>
                  </a:lnTo>
                  <a:lnTo>
                    <a:pt x="1159" y="420"/>
                  </a:lnTo>
                  <a:lnTo>
                    <a:pt x="1159" y="426"/>
                  </a:lnTo>
                  <a:lnTo>
                    <a:pt x="1158" y="429"/>
                  </a:lnTo>
                  <a:lnTo>
                    <a:pt x="1152" y="445"/>
                  </a:lnTo>
                  <a:lnTo>
                    <a:pt x="1149" y="456"/>
                  </a:lnTo>
                  <a:lnTo>
                    <a:pt x="1144" y="466"/>
                  </a:lnTo>
                  <a:lnTo>
                    <a:pt x="1143" y="473"/>
                  </a:lnTo>
                  <a:lnTo>
                    <a:pt x="1141" y="482"/>
                  </a:lnTo>
                  <a:lnTo>
                    <a:pt x="1138" y="488"/>
                  </a:lnTo>
                  <a:lnTo>
                    <a:pt x="1137" y="492"/>
                  </a:lnTo>
                  <a:lnTo>
                    <a:pt x="1136" y="493"/>
                  </a:lnTo>
                  <a:lnTo>
                    <a:pt x="1137" y="495"/>
                  </a:lnTo>
                  <a:lnTo>
                    <a:pt x="1141" y="497"/>
                  </a:lnTo>
                  <a:lnTo>
                    <a:pt x="1145" y="498"/>
                  </a:lnTo>
                  <a:lnTo>
                    <a:pt x="1146" y="499"/>
                  </a:lnTo>
                  <a:lnTo>
                    <a:pt x="1147" y="501"/>
                  </a:lnTo>
                  <a:lnTo>
                    <a:pt x="1146" y="505"/>
                  </a:lnTo>
                  <a:lnTo>
                    <a:pt x="1146" y="509"/>
                  </a:lnTo>
                  <a:lnTo>
                    <a:pt x="1144" y="511"/>
                  </a:lnTo>
                  <a:lnTo>
                    <a:pt x="1143" y="513"/>
                  </a:lnTo>
                  <a:lnTo>
                    <a:pt x="1142" y="513"/>
                  </a:lnTo>
                  <a:lnTo>
                    <a:pt x="1139" y="511"/>
                  </a:lnTo>
                  <a:lnTo>
                    <a:pt x="1137" y="509"/>
                  </a:lnTo>
                  <a:lnTo>
                    <a:pt x="1135" y="509"/>
                  </a:lnTo>
                  <a:lnTo>
                    <a:pt x="1131" y="509"/>
                  </a:lnTo>
                  <a:lnTo>
                    <a:pt x="1126" y="511"/>
                  </a:lnTo>
                  <a:lnTo>
                    <a:pt x="1125" y="511"/>
                  </a:lnTo>
                  <a:lnTo>
                    <a:pt x="1122" y="510"/>
                  </a:lnTo>
                  <a:lnTo>
                    <a:pt x="1120" y="508"/>
                  </a:lnTo>
                  <a:lnTo>
                    <a:pt x="1119" y="504"/>
                  </a:lnTo>
                  <a:lnTo>
                    <a:pt x="1117" y="503"/>
                  </a:lnTo>
                  <a:lnTo>
                    <a:pt x="1114" y="504"/>
                  </a:lnTo>
                  <a:lnTo>
                    <a:pt x="1106" y="508"/>
                  </a:lnTo>
                  <a:lnTo>
                    <a:pt x="1096" y="511"/>
                  </a:lnTo>
                  <a:lnTo>
                    <a:pt x="1090" y="513"/>
                  </a:lnTo>
                  <a:lnTo>
                    <a:pt x="1088" y="513"/>
                  </a:lnTo>
                  <a:lnTo>
                    <a:pt x="1083" y="513"/>
                  </a:lnTo>
                  <a:lnTo>
                    <a:pt x="1079" y="514"/>
                  </a:lnTo>
                  <a:lnTo>
                    <a:pt x="1076" y="515"/>
                  </a:lnTo>
                  <a:lnTo>
                    <a:pt x="1070" y="517"/>
                  </a:lnTo>
                  <a:lnTo>
                    <a:pt x="1065" y="518"/>
                  </a:lnTo>
                  <a:lnTo>
                    <a:pt x="1061" y="521"/>
                  </a:lnTo>
                  <a:lnTo>
                    <a:pt x="1059" y="524"/>
                  </a:lnTo>
                  <a:lnTo>
                    <a:pt x="1059" y="525"/>
                  </a:lnTo>
                  <a:lnTo>
                    <a:pt x="1061" y="526"/>
                  </a:lnTo>
                  <a:lnTo>
                    <a:pt x="1063" y="528"/>
                  </a:lnTo>
                  <a:lnTo>
                    <a:pt x="1067" y="527"/>
                  </a:lnTo>
                  <a:lnTo>
                    <a:pt x="1071" y="527"/>
                  </a:lnTo>
                  <a:lnTo>
                    <a:pt x="1075" y="528"/>
                  </a:lnTo>
                  <a:lnTo>
                    <a:pt x="1078" y="530"/>
                  </a:lnTo>
                  <a:lnTo>
                    <a:pt x="1078" y="531"/>
                  </a:lnTo>
                  <a:lnTo>
                    <a:pt x="1078" y="533"/>
                  </a:lnTo>
                  <a:lnTo>
                    <a:pt x="1076" y="533"/>
                  </a:lnTo>
                  <a:lnTo>
                    <a:pt x="1075" y="534"/>
                  </a:lnTo>
                  <a:lnTo>
                    <a:pt x="1075" y="535"/>
                  </a:lnTo>
                  <a:lnTo>
                    <a:pt x="1075" y="538"/>
                  </a:lnTo>
                  <a:lnTo>
                    <a:pt x="1074" y="543"/>
                  </a:lnTo>
                  <a:lnTo>
                    <a:pt x="1075" y="548"/>
                  </a:lnTo>
                  <a:lnTo>
                    <a:pt x="1075" y="553"/>
                  </a:lnTo>
                  <a:lnTo>
                    <a:pt x="1075" y="555"/>
                  </a:lnTo>
                  <a:lnTo>
                    <a:pt x="1075" y="558"/>
                  </a:lnTo>
                  <a:lnTo>
                    <a:pt x="1076" y="561"/>
                  </a:lnTo>
                  <a:lnTo>
                    <a:pt x="1076" y="565"/>
                  </a:lnTo>
                  <a:lnTo>
                    <a:pt x="1079" y="567"/>
                  </a:lnTo>
                  <a:lnTo>
                    <a:pt x="1082" y="577"/>
                  </a:lnTo>
                  <a:lnTo>
                    <a:pt x="1084" y="582"/>
                  </a:lnTo>
                  <a:lnTo>
                    <a:pt x="1086" y="588"/>
                  </a:lnTo>
                  <a:lnTo>
                    <a:pt x="1084" y="591"/>
                  </a:lnTo>
                  <a:lnTo>
                    <a:pt x="1084" y="593"/>
                  </a:lnTo>
                  <a:lnTo>
                    <a:pt x="1086" y="594"/>
                  </a:lnTo>
                  <a:lnTo>
                    <a:pt x="1087" y="598"/>
                  </a:lnTo>
                  <a:lnTo>
                    <a:pt x="1088" y="600"/>
                  </a:lnTo>
                  <a:lnTo>
                    <a:pt x="1088" y="602"/>
                  </a:lnTo>
                  <a:lnTo>
                    <a:pt x="1087" y="602"/>
                  </a:lnTo>
                  <a:lnTo>
                    <a:pt x="1083" y="601"/>
                  </a:lnTo>
                  <a:lnTo>
                    <a:pt x="1079" y="603"/>
                  </a:lnTo>
                  <a:lnTo>
                    <a:pt x="1075" y="605"/>
                  </a:lnTo>
                  <a:lnTo>
                    <a:pt x="1075" y="606"/>
                  </a:lnTo>
                  <a:lnTo>
                    <a:pt x="1075" y="607"/>
                  </a:lnTo>
                  <a:lnTo>
                    <a:pt x="1075" y="608"/>
                  </a:lnTo>
                  <a:lnTo>
                    <a:pt x="1077" y="610"/>
                  </a:lnTo>
                  <a:lnTo>
                    <a:pt x="1080" y="610"/>
                  </a:lnTo>
                  <a:lnTo>
                    <a:pt x="1080" y="612"/>
                  </a:lnTo>
                  <a:lnTo>
                    <a:pt x="1076" y="613"/>
                  </a:lnTo>
                  <a:lnTo>
                    <a:pt x="1071" y="615"/>
                  </a:lnTo>
                  <a:lnTo>
                    <a:pt x="1070" y="618"/>
                  </a:lnTo>
                  <a:lnTo>
                    <a:pt x="1068" y="621"/>
                  </a:lnTo>
                  <a:lnTo>
                    <a:pt x="1068" y="623"/>
                  </a:lnTo>
                  <a:lnTo>
                    <a:pt x="1068" y="627"/>
                  </a:lnTo>
                  <a:lnTo>
                    <a:pt x="1070" y="632"/>
                  </a:lnTo>
                  <a:lnTo>
                    <a:pt x="1071" y="638"/>
                  </a:lnTo>
                  <a:lnTo>
                    <a:pt x="1071" y="640"/>
                  </a:lnTo>
                  <a:lnTo>
                    <a:pt x="1070" y="641"/>
                  </a:lnTo>
                  <a:lnTo>
                    <a:pt x="1070" y="641"/>
                  </a:lnTo>
                  <a:lnTo>
                    <a:pt x="1065" y="637"/>
                  </a:lnTo>
                  <a:lnTo>
                    <a:pt x="1061" y="632"/>
                  </a:lnTo>
                  <a:lnTo>
                    <a:pt x="1057" y="631"/>
                  </a:lnTo>
                  <a:lnTo>
                    <a:pt x="1050" y="630"/>
                  </a:lnTo>
                  <a:lnTo>
                    <a:pt x="1046" y="630"/>
                  </a:lnTo>
                  <a:lnTo>
                    <a:pt x="1045" y="629"/>
                  </a:lnTo>
                  <a:lnTo>
                    <a:pt x="1043" y="626"/>
                  </a:lnTo>
                  <a:lnTo>
                    <a:pt x="1040" y="624"/>
                  </a:lnTo>
                  <a:lnTo>
                    <a:pt x="1038" y="621"/>
                  </a:lnTo>
                  <a:lnTo>
                    <a:pt x="1037" y="617"/>
                  </a:lnTo>
                  <a:lnTo>
                    <a:pt x="1035" y="616"/>
                  </a:lnTo>
                  <a:lnTo>
                    <a:pt x="1033" y="617"/>
                  </a:lnTo>
                  <a:lnTo>
                    <a:pt x="1029" y="616"/>
                  </a:lnTo>
                  <a:lnTo>
                    <a:pt x="1028" y="616"/>
                  </a:lnTo>
                  <a:lnTo>
                    <a:pt x="1024" y="616"/>
                  </a:lnTo>
                  <a:lnTo>
                    <a:pt x="1020" y="614"/>
                  </a:lnTo>
                  <a:lnTo>
                    <a:pt x="1016" y="613"/>
                  </a:lnTo>
                  <a:lnTo>
                    <a:pt x="1011" y="612"/>
                  </a:lnTo>
                  <a:lnTo>
                    <a:pt x="1009" y="613"/>
                  </a:lnTo>
                  <a:lnTo>
                    <a:pt x="1000" y="613"/>
                  </a:lnTo>
                  <a:lnTo>
                    <a:pt x="993" y="611"/>
                  </a:lnTo>
                  <a:lnTo>
                    <a:pt x="987" y="611"/>
                  </a:lnTo>
                  <a:lnTo>
                    <a:pt x="983" y="611"/>
                  </a:lnTo>
                  <a:lnTo>
                    <a:pt x="982" y="611"/>
                  </a:lnTo>
                  <a:lnTo>
                    <a:pt x="979" y="611"/>
                  </a:lnTo>
                  <a:lnTo>
                    <a:pt x="975" y="610"/>
                  </a:lnTo>
                  <a:lnTo>
                    <a:pt x="969" y="608"/>
                  </a:lnTo>
                  <a:lnTo>
                    <a:pt x="967" y="608"/>
                  </a:lnTo>
                  <a:lnTo>
                    <a:pt x="966" y="608"/>
                  </a:lnTo>
                  <a:lnTo>
                    <a:pt x="956" y="610"/>
                  </a:lnTo>
                  <a:lnTo>
                    <a:pt x="952" y="610"/>
                  </a:lnTo>
                  <a:lnTo>
                    <a:pt x="942" y="610"/>
                  </a:lnTo>
                  <a:lnTo>
                    <a:pt x="933" y="610"/>
                  </a:lnTo>
                  <a:lnTo>
                    <a:pt x="930" y="609"/>
                  </a:lnTo>
                  <a:lnTo>
                    <a:pt x="929" y="610"/>
                  </a:lnTo>
                  <a:lnTo>
                    <a:pt x="925" y="614"/>
                  </a:lnTo>
                  <a:lnTo>
                    <a:pt x="924" y="615"/>
                  </a:lnTo>
                  <a:lnTo>
                    <a:pt x="916" y="614"/>
                  </a:lnTo>
                  <a:lnTo>
                    <a:pt x="905" y="611"/>
                  </a:lnTo>
                  <a:lnTo>
                    <a:pt x="898" y="608"/>
                  </a:lnTo>
                  <a:lnTo>
                    <a:pt x="892" y="604"/>
                  </a:lnTo>
                  <a:lnTo>
                    <a:pt x="884" y="599"/>
                  </a:lnTo>
                  <a:lnTo>
                    <a:pt x="878" y="596"/>
                  </a:lnTo>
                  <a:lnTo>
                    <a:pt x="878" y="598"/>
                  </a:lnTo>
                  <a:lnTo>
                    <a:pt x="877" y="598"/>
                  </a:lnTo>
                  <a:lnTo>
                    <a:pt x="874" y="599"/>
                  </a:lnTo>
                  <a:lnTo>
                    <a:pt x="870" y="598"/>
                  </a:lnTo>
                  <a:lnTo>
                    <a:pt x="868" y="601"/>
                  </a:lnTo>
                  <a:lnTo>
                    <a:pt x="863" y="603"/>
                  </a:lnTo>
                  <a:lnTo>
                    <a:pt x="859" y="605"/>
                  </a:lnTo>
                  <a:lnTo>
                    <a:pt x="857" y="607"/>
                  </a:lnTo>
                  <a:lnTo>
                    <a:pt x="855" y="619"/>
                  </a:lnTo>
                  <a:lnTo>
                    <a:pt x="853" y="624"/>
                  </a:lnTo>
                  <a:lnTo>
                    <a:pt x="856" y="632"/>
                  </a:lnTo>
                  <a:lnTo>
                    <a:pt x="853" y="632"/>
                  </a:lnTo>
                  <a:lnTo>
                    <a:pt x="850" y="630"/>
                  </a:lnTo>
                  <a:lnTo>
                    <a:pt x="849" y="628"/>
                  </a:lnTo>
                  <a:lnTo>
                    <a:pt x="846" y="627"/>
                  </a:lnTo>
                  <a:lnTo>
                    <a:pt x="835" y="626"/>
                  </a:lnTo>
                  <a:lnTo>
                    <a:pt x="834" y="624"/>
                  </a:lnTo>
                  <a:lnTo>
                    <a:pt x="832" y="623"/>
                  </a:lnTo>
                  <a:lnTo>
                    <a:pt x="829" y="621"/>
                  </a:lnTo>
                  <a:lnTo>
                    <a:pt x="826" y="621"/>
                  </a:lnTo>
                  <a:lnTo>
                    <a:pt x="817" y="617"/>
                  </a:lnTo>
                  <a:lnTo>
                    <a:pt x="814" y="617"/>
                  </a:lnTo>
                  <a:lnTo>
                    <a:pt x="803" y="615"/>
                  </a:lnTo>
                  <a:lnTo>
                    <a:pt x="801" y="615"/>
                  </a:lnTo>
                  <a:lnTo>
                    <a:pt x="800" y="615"/>
                  </a:lnTo>
                  <a:lnTo>
                    <a:pt x="796" y="616"/>
                  </a:lnTo>
                  <a:lnTo>
                    <a:pt x="793" y="616"/>
                  </a:lnTo>
                  <a:lnTo>
                    <a:pt x="790" y="616"/>
                  </a:lnTo>
                  <a:lnTo>
                    <a:pt x="785" y="618"/>
                  </a:lnTo>
                  <a:lnTo>
                    <a:pt x="782" y="621"/>
                  </a:lnTo>
                  <a:lnTo>
                    <a:pt x="779" y="624"/>
                  </a:lnTo>
                  <a:lnTo>
                    <a:pt x="777" y="627"/>
                  </a:lnTo>
                  <a:lnTo>
                    <a:pt x="776" y="630"/>
                  </a:lnTo>
                  <a:lnTo>
                    <a:pt x="775" y="632"/>
                  </a:lnTo>
                  <a:lnTo>
                    <a:pt x="773" y="635"/>
                  </a:lnTo>
                  <a:lnTo>
                    <a:pt x="773" y="637"/>
                  </a:lnTo>
                  <a:lnTo>
                    <a:pt x="775" y="639"/>
                  </a:lnTo>
                  <a:lnTo>
                    <a:pt x="772" y="641"/>
                  </a:lnTo>
                  <a:lnTo>
                    <a:pt x="769" y="641"/>
                  </a:lnTo>
                  <a:lnTo>
                    <a:pt x="767" y="643"/>
                  </a:lnTo>
                  <a:lnTo>
                    <a:pt x="766" y="645"/>
                  </a:lnTo>
                  <a:lnTo>
                    <a:pt x="764" y="647"/>
                  </a:lnTo>
                  <a:lnTo>
                    <a:pt x="763" y="648"/>
                  </a:lnTo>
                  <a:lnTo>
                    <a:pt x="762" y="648"/>
                  </a:lnTo>
                  <a:lnTo>
                    <a:pt x="760" y="646"/>
                  </a:lnTo>
                  <a:lnTo>
                    <a:pt x="758" y="646"/>
                  </a:lnTo>
                  <a:lnTo>
                    <a:pt x="755" y="648"/>
                  </a:lnTo>
                  <a:lnTo>
                    <a:pt x="752" y="652"/>
                  </a:lnTo>
                  <a:lnTo>
                    <a:pt x="747" y="657"/>
                  </a:lnTo>
                  <a:lnTo>
                    <a:pt x="743" y="660"/>
                  </a:lnTo>
                  <a:lnTo>
                    <a:pt x="738" y="662"/>
                  </a:lnTo>
                  <a:lnTo>
                    <a:pt x="734" y="663"/>
                  </a:lnTo>
                  <a:lnTo>
                    <a:pt x="731" y="665"/>
                  </a:lnTo>
                  <a:lnTo>
                    <a:pt x="725" y="669"/>
                  </a:lnTo>
                  <a:lnTo>
                    <a:pt x="724" y="671"/>
                  </a:lnTo>
                  <a:lnTo>
                    <a:pt x="720" y="673"/>
                  </a:lnTo>
                  <a:lnTo>
                    <a:pt x="717" y="674"/>
                  </a:lnTo>
                  <a:lnTo>
                    <a:pt x="715" y="676"/>
                  </a:lnTo>
                  <a:lnTo>
                    <a:pt x="714" y="681"/>
                  </a:lnTo>
                  <a:lnTo>
                    <a:pt x="712" y="683"/>
                  </a:lnTo>
                  <a:lnTo>
                    <a:pt x="708" y="687"/>
                  </a:lnTo>
                  <a:lnTo>
                    <a:pt x="704" y="690"/>
                  </a:lnTo>
                  <a:lnTo>
                    <a:pt x="702" y="693"/>
                  </a:lnTo>
                  <a:lnTo>
                    <a:pt x="700" y="697"/>
                  </a:lnTo>
                  <a:lnTo>
                    <a:pt x="699" y="699"/>
                  </a:lnTo>
                  <a:lnTo>
                    <a:pt x="699" y="702"/>
                  </a:lnTo>
                  <a:lnTo>
                    <a:pt x="700" y="704"/>
                  </a:lnTo>
                  <a:lnTo>
                    <a:pt x="700" y="706"/>
                  </a:lnTo>
                  <a:lnTo>
                    <a:pt x="699" y="708"/>
                  </a:lnTo>
                  <a:lnTo>
                    <a:pt x="696" y="708"/>
                  </a:lnTo>
                  <a:lnTo>
                    <a:pt x="694" y="708"/>
                  </a:lnTo>
                  <a:lnTo>
                    <a:pt x="690" y="706"/>
                  </a:lnTo>
                  <a:lnTo>
                    <a:pt x="686" y="704"/>
                  </a:lnTo>
                  <a:lnTo>
                    <a:pt x="684" y="702"/>
                  </a:lnTo>
                  <a:lnTo>
                    <a:pt x="683" y="700"/>
                  </a:lnTo>
                  <a:lnTo>
                    <a:pt x="683" y="698"/>
                  </a:lnTo>
                  <a:lnTo>
                    <a:pt x="684" y="693"/>
                  </a:lnTo>
                  <a:lnTo>
                    <a:pt x="684" y="691"/>
                  </a:lnTo>
                  <a:lnTo>
                    <a:pt x="683" y="689"/>
                  </a:lnTo>
                  <a:lnTo>
                    <a:pt x="681" y="688"/>
                  </a:lnTo>
                  <a:lnTo>
                    <a:pt x="681" y="687"/>
                  </a:lnTo>
                  <a:lnTo>
                    <a:pt x="679" y="684"/>
                  </a:lnTo>
                  <a:lnTo>
                    <a:pt x="677" y="684"/>
                  </a:lnTo>
                  <a:lnTo>
                    <a:pt x="675" y="685"/>
                  </a:lnTo>
                  <a:lnTo>
                    <a:pt x="672" y="684"/>
                  </a:lnTo>
                  <a:lnTo>
                    <a:pt x="666" y="684"/>
                  </a:lnTo>
                  <a:lnTo>
                    <a:pt x="661" y="685"/>
                  </a:lnTo>
                  <a:lnTo>
                    <a:pt x="656" y="685"/>
                  </a:lnTo>
                  <a:lnTo>
                    <a:pt x="650" y="686"/>
                  </a:lnTo>
                  <a:lnTo>
                    <a:pt x="643" y="686"/>
                  </a:lnTo>
                  <a:lnTo>
                    <a:pt x="641" y="686"/>
                  </a:lnTo>
                  <a:lnTo>
                    <a:pt x="640" y="684"/>
                  </a:lnTo>
                  <a:lnTo>
                    <a:pt x="638" y="681"/>
                  </a:lnTo>
                  <a:lnTo>
                    <a:pt x="638" y="678"/>
                  </a:lnTo>
                  <a:lnTo>
                    <a:pt x="636" y="671"/>
                  </a:lnTo>
                  <a:lnTo>
                    <a:pt x="636" y="667"/>
                  </a:lnTo>
                  <a:lnTo>
                    <a:pt x="634" y="660"/>
                  </a:lnTo>
                  <a:lnTo>
                    <a:pt x="634" y="654"/>
                  </a:lnTo>
                  <a:lnTo>
                    <a:pt x="633" y="650"/>
                  </a:lnTo>
                  <a:lnTo>
                    <a:pt x="627" y="650"/>
                  </a:lnTo>
                  <a:lnTo>
                    <a:pt x="623" y="650"/>
                  </a:lnTo>
                  <a:lnTo>
                    <a:pt x="617" y="650"/>
                  </a:lnTo>
                  <a:lnTo>
                    <a:pt x="618" y="646"/>
                  </a:lnTo>
                  <a:lnTo>
                    <a:pt x="618" y="641"/>
                  </a:lnTo>
                  <a:lnTo>
                    <a:pt x="618" y="636"/>
                  </a:lnTo>
                  <a:lnTo>
                    <a:pt x="619" y="629"/>
                  </a:lnTo>
                  <a:lnTo>
                    <a:pt x="619" y="624"/>
                  </a:lnTo>
                  <a:lnTo>
                    <a:pt x="620" y="616"/>
                  </a:lnTo>
                  <a:lnTo>
                    <a:pt x="620" y="612"/>
                  </a:lnTo>
                  <a:lnTo>
                    <a:pt x="620" y="607"/>
                  </a:lnTo>
                  <a:lnTo>
                    <a:pt x="617" y="608"/>
                  </a:lnTo>
                  <a:lnTo>
                    <a:pt x="614" y="610"/>
                  </a:lnTo>
                  <a:lnTo>
                    <a:pt x="611" y="612"/>
                  </a:lnTo>
                  <a:lnTo>
                    <a:pt x="609" y="608"/>
                  </a:lnTo>
                  <a:lnTo>
                    <a:pt x="607" y="604"/>
                  </a:lnTo>
                  <a:lnTo>
                    <a:pt x="604" y="598"/>
                  </a:lnTo>
                  <a:lnTo>
                    <a:pt x="601" y="593"/>
                  </a:lnTo>
                  <a:lnTo>
                    <a:pt x="597" y="590"/>
                  </a:lnTo>
                  <a:lnTo>
                    <a:pt x="594" y="588"/>
                  </a:lnTo>
                  <a:lnTo>
                    <a:pt x="591" y="585"/>
                  </a:lnTo>
                  <a:lnTo>
                    <a:pt x="588" y="582"/>
                  </a:lnTo>
                  <a:lnTo>
                    <a:pt x="585" y="578"/>
                  </a:lnTo>
                  <a:lnTo>
                    <a:pt x="582" y="576"/>
                  </a:lnTo>
                  <a:lnTo>
                    <a:pt x="579" y="576"/>
                  </a:lnTo>
                  <a:lnTo>
                    <a:pt x="576" y="578"/>
                  </a:lnTo>
                  <a:lnTo>
                    <a:pt x="573" y="580"/>
                  </a:lnTo>
                  <a:lnTo>
                    <a:pt x="569" y="582"/>
                  </a:lnTo>
                  <a:lnTo>
                    <a:pt x="568" y="583"/>
                  </a:lnTo>
                  <a:lnTo>
                    <a:pt x="563" y="582"/>
                  </a:lnTo>
                  <a:lnTo>
                    <a:pt x="560" y="582"/>
                  </a:lnTo>
                  <a:lnTo>
                    <a:pt x="554" y="582"/>
                  </a:lnTo>
                  <a:lnTo>
                    <a:pt x="549" y="581"/>
                  </a:lnTo>
                  <a:lnTo>
                    <a:pt x="543" y="580"/>
                  </a:lnTo>
                  <a:lnTo>
                    <a:pt x="536" y="580"/>
                  </a:lnTo>
                  <a:lnTo>
                    <a:pt x="528" y="579"/>
                  </a:lnTo>
                  <a:lnTo>
                    <a:pt x="523" y="580"/>
                  </a:lnTo>
                  <a:lnTo>
                    <a:pt x="517" y="581"/>
                  </a:lnTo>
                  <a:lnTo>
                    <a:pt x="510" y="582"/>
                  </a:lnTo>
                  <a:lnTo>
                    <a:pt x="505" y="583"/>
                  </a:lnTo>
                  <a:lnTo>
                    <a:pt x="497" y="585"/>
                  </a:lnTo>
                  <a:lnTo>
                    <a:pt x="492" y="585"/>
                  </a:lnTo>
                  <a:lnTo>
                    <a:pt x="489" y="585"/>
                  </a:lnTo>
                  <a:lnTo>
                    <a:pt x="486" y="582"/>
                  </a:lnTo>
                  <a:lnTo>
                    <a:pt x="481" y="576"/>
                  </a:lnTo>
                  <a:lnTo>
                    <a:pt x="478" y="572"/>
                  </a:lnTo>
                  <a:lnTo>
                    <a:pt x="475" y="568"/>
                  </a:lnTo>
                  <a:lnTo>
                    <a:pt x="470" y="563"/>
                  </a:lnTo>
                  <a:lnTo>
                    <a:pt x="467" y="559"/>
                  </a:lnTo>
                  <a:lnTo>
                    <a:pt x="463" y="555"/>
                  </a:lnTo>
                  <a:lnTo>
                    <a:pt x="461" y="552"/>
                  </a:lnTo>
                  <a:lnTo>
                    <a:pt x="460" y="547"/>
                  </a:lnTo>
                  <a:lnTo>
                    <a:pt x="458" y="546"/>
                  </a:lnTo>
                  <a:lnTo>
                    <a:pt x="454" y="542"/>
                  </a:lnTo>
                  <a:lnTo>
                    <a:pt x="449" y="540"/>
                  </a:lnTo>
                  <a:lnTo>
                    <a:pt x="445" y="537"/>
                  </a:lnTo>
                  <a:lnTo>
                    <a:pt x="441" y="534"/>
                  </a:lnTo>
                  <a:lnTo>
                    <a:pt x="437" y="531"/>
                  </a:lnTo>
                  <a:lnTo>
                    <a:pt x="432" y="528"/>
                  </a:lnTo>
                  <a:lnTo>
                    <a:pt x="427" y="525"/>
                  </a:lnTo>
                  <a:lnTo>
                    <a:pt x="423" y="522"/>
                  </a:lnTo>
                  <a:lnTo>
                    <a:pt x="419" y="519"/>
                  </a:lnTo>
                  <a:lnTo>
                    <a:pt x="415" y="516"/>
                  </a:lnTo>
                  <a:lnTo>
                    <a:pt x="410" y="513"/>
                  </a:lnTo>
                  <a:lnTo>
                    <a:pt x="406" y="511"/>
                  </a:lnTo>
                  <a:lnTo>
                    <a:pt x="401" y="508"/>
                  </a:lnTo>
                  <a:lnTo>
                    <a:pt x="397" y="504"/>
                  </a:lnTo>
                  <a:lnTo>
                    <a:pt x="393" y="501"/>
                  </a:lnTo>
                  <a:lnTo>
                    <a:pt x="388" y="498"/>
                  </a:lnTo>
                  <a:lnTo>
                    <a:pt x="384" y="495"/>
                  </a:lnTo>
                  <a:lnTo>
                    <a:pt x="380" y="493"/>
                  </a:lnTo>
                  <a:lnTo>
                    <a:pt x="377" y="494"/>
                  </a:lnTo>
                  <a:lnTo>
                    <a:pt x="372" y="495"/>
                  </a:lnTo>
                  <a:lnTo>
                    <a:pt x="366" y="497"/>
                  </a:lnTo>
                  <a:lnTo>
                    <a:pt x="361" y="498"/>
                  </a:lnTo>
                  <a:lnTo>
                    <a:pt x="352" y="501"/>
                  </a:lnTo>
                  <a:lnTo>
                    <a:pt x="346" y="503"/>
                  </a:lnTo>
                  <a:lnTo>
                    <a:pt x="341" y="504"/>
                  </a:lnTo>
                  <a:lnTo>
                    <a:pt x="336" y="506"/>
                  </a:lnTo>
                  <a:lnTo>
                    <a:pt x="330" y="508"/>
                  </a:lnTo>
                  <a:lnTo>
                    <a:pt x="324" y="510"/>
                  </a:lnTo>
                  <a:lnTo>
                    <a:pt x="317" y="513"/>
                  </a:lnTo>
                  <a:lnTo>
                    <a:pt x="312" y="514"/>
                  </a:lnTo>
                  <a:lnTo>
                    <a:pt x="307" y="515"/>
                  </a:lnTo>
                  <a:lnTo>
                    <a:pt x="302" y="517"/>
                  </a:lnTo>
                  <a:lnTo>
                    <a:pt x="298" y="519"/>
                  </a:lnTo>
                  <a:lnTo>
                    <a:pt x="298" y="529"/>
                  </a:lnTo>
                  <a:lnTo>
                    <a:pt x="298" y="539"/>
                  </a:lnTo>
                  <a:lnTo>
                    <a:pt x="298" y="549"/>
                  </a:lnTo>
                  <a:lnTo>
                    <a:pt x="298" y="560"/>
                  </a:lnTo>
                  <a:lnTo>
                    <a:pt x="298" y="569"/>
                  </a:lnTo>
                  <a:lnTo>
                    <a:pt x="298" y="580"/>
                  </a:lnTo>
                  <a:lnTo>
                    <a:pt x="298" y="589"/>
                  </a:lnTo>
                  <a:lnTo>
                    <a:pt x="298" y="600"/>
                  </a:lnTo>
                  <a:lnTo>
                    <a:pt x="298" y="610"/>
                  </a:lnTo>
                  <a:lnTo>
                    <a:pt x="298" y="619"/>
                  </a:lnTo>
                  <a:lnTo>
                    <a:pt x="298" y="629"/>
                  </a:lnTo>
                  <a:lnTo>
                    <a:pt x="298" y="640"/>
                  </a:lnTo>
                  <a:lnTo>
                    <a:pt x="298" y="650"/>
                  </a:lnTo>
                  <a:lnTo>
                    <a:pt x="298" y="659"/>
                  </a:lnTo>
                  <a:lnTo>
                    <a:pt x="298" y="669"/>
                  </a:lnTo>
                  <a:lnTo>
                    <a:pt x="298" y="678"/>
                  </a:lnTo>
                  <a:lnTo>
                    <a:pt x="297" y="678"/>
                  </a:lnTo>
                  <a:lnTo>
                    <a:pt x="294" y="679"/>
                  </a:lnTo>
                  <a:lnTo>
                    <a:pt x="289" y="680"/>
                  </a:lnTo>
                  <a:lnTo>
                    <a:pt x="284" y="681"/>
                  </a:lnTo>
                  <a:lnTo>
                    <a:pt x="283" y="681"/>
                  </a:lnTo>
                  <a:lnTo>
                    <a:pt x="281" y="679"/>
                  </a:lnTo>
                  <a:lnTo>
                    <a:pt x="280" y="678"/>
                  </a:lnTo>
                  <a:lnTo>
                    <a:pt x="277" y="674"/>
                  </a:lnTo>
                  <a:lnTo>
                    <a:pt x="275" y="673"/>
                  </a:lnTo>
                  <a:lnTo>
                    <a:pt x="272" y="668"/>
                  </a:lnTo>
                  <a:lnTo>
                    <a:pt x="270" y="665"/>
                  </a:lnTo>
                  <a:lnTo>
                    <a:pt x="265" y="658"/>
                  </a:lnTo>
                  <a:lnTo>
                    <a:pt x="265" y="656"/>
                  </a:lnTo>
                  <a:lnTo>
                    <a:pt x="264" y="653"/>
                  </a:lnTo>
                  <a:lnTo>
                    <a:pt x="263" y="651"/>
                  </a:lnTo>
                  <a:lnTo>
                    <a:pt x="257" y="646"/>
                  </a:lnTo>
                  <a:lnTo>
                    <a:pt x="250" y="642"/>
                  </a:lnTo>
                  <a:lnTo>
                    <a:pt x="243" y="638"/>
                  </a:lnTo>
                  <a:lnTo>
                    <a:pt x="242" y="637"/>
                  </a:lnTo>
                  <a:lnTo>
                    <a:pt x="239" y="635"/>
                  </a:lnTo>
                  <a:lnTo>
                    <a:pt x="236" y="635"/>
                  </a:lnTo>
                  <a:lnTo>
                    <a:pt x="232" y="635"/>
                  </a:lnTo>
                  <a:lnTo>
                    <a:pt x="225" y="637"/>
                  </a:lnTo>
                  <a:lnTo>
                    <a:pt x="219" y="639"/>
                  </a:lnTo>
                  <a:lnTo>
                    <a:pt x="211" y="641"/>
                  </a:lnTo>
                  <a:lnTo>
                    <a:pt x="205" y="643"/>
                  </a:lnTo>
                  <a:lnTo>
                    <a:pt x="204" y="644"/>
                  </a:lnTo>
                  <a:lnTo>
                    <a:pt x="199" y="647"/>
                  </a:lnTo>
                  <a:lnTo>
                    <a:pt x="193" y="652"/>
                  </a:lnTo>
                  <a:lnTo>
                    <a:pt x="187" y="659"/>
                  </a:lnTo>
                  <a:lnTo>
                    <a:pt x="187" y="654"/>
                  </a:lnTo>
                  <a:lnTo>
                    <a:pt x="186" y="647"/>
                  </a:lnTo>
                  <a:lnTo>
                    <a:pt x="186" y="645"/>
                  </a:lnTo>
                  <a:lnTo>
                    <a:pt x="188" y="640"/>
                  </a:lnTo>
                  <a:lnTo>
                    <a:pt x="190" y="635"/>
                  </a:lnTo>
                  <a:lnTo>
                    <a:pt x="191" y="631"/>
                  </a:lnTo>
                  <a:lnTo>
                    <a:pt x="191" y="626"/>
                  </a:lnTo>
                  <a:lnTo>
                    <a:pt x="190" y="617"/>
                  </a:lnTo>
                  <a:lnTo>
                    <a:pt x="189" y="615"/>
                  </a:lnTo>
                  <a:lnTo>
                    <a:pt x="187" y="615"/>
                  </a:lnTo>
                  <a:lnTo>
                    <a:pt x="185" y="614"/>
                  </a:lnTo>
                  <a:lnTo>
                    <a:pt x="182" y="615"/>
                  </a:lnTo>
                  <a:lnTo>
                    <a:pt x="180" y="615"/>
                  </a:lnTo>
                  <a:lnTo>
                    <a:pt x="177" y="612"/>
                  </a:lnTo>
                  <a:lnTo>
                    <a:pt x="174" y="612"/>
                  </a:lnTo>
                  <a:lnTo>
                    <a:pt x="172" y="613"/>
                  </a:lnTo>
                  <a:lnTo>
                    <a:pt x="170" y="613"/>
                  </a:lnTo>
                  <a:lnTo>
                    <a:pt x="168" y="612"/>
                  </a:lnTo>
                  <a:lnTo>
                    <a:pt x="166" y="610"/>
                  </a:lnTo>
                  <a:lnTo>
                    <a:pt x="165" y="608"/>
                  </a:lnTo>
                  <a:lnTo>
                    <a:pt x="165" y="607"/>
                  </a:lnTo>
                  <a:lnTo>
                    <a:pt x="162" y="602"/>
                  </a:lnTo>
                  <a:lnTo>
                    <a:pt x="159" y="600"/>
                  </a:lnTo>
                  <a:lnTo>
                    <a:pt x="156" y="599"/>
                  </a:lnTo>
                  <a:lnTo>
                    <a:pt x="150" y="599"/>
                  </a:lnTo>
                  <a:lnTo>
                    <a:pt x="149" y="599"/>
                  </a:lnTo>
                  <a:lnTo>
                    <a:pt x="149" y="597"/>
                  </a:lnTo>
                  <a:lnTo>
                    <a:pt x="149" y="591"/>
                  </a:lnTo>
                  <a:lnTo>
                    <a:pt x="149" y="588"/>
                  </a:lnTo>
                  <a:lnTo>
                    <a:pt x="149" y="586"/>
                  </a:lnTo>
                  <a:lnTo>
                    <a:pt x="148" y="583"/>
                  </a:lnTo>
                  <a:lnTo>
                    <a:pt x="148" y="582"/>
                  </a:lnTo>
                  <a:lnTo>
                    <a:pt x="144" y="578"/>
                  </a:lnTo>
                  <a:lnTo>
                    <a:pt x="142" y="574"/>
                  </a:lnTo>
                  <a:lnTo>
                    <a:pt x="138" y="564"/>
                  </a:lnTo>
                  <a:lnTo>
                    <a:pt x="134" y="555"/>
                  </a:lnTo>
                  <a:lnTo>
                    <a:pt x="133" y="553"/>
                  </a:lnTo>
                  <a:lnTo>
                    <a:pt x="130" y="551"/>
                  </a:lnTo>
                  <a:lnTo>
                    <a:pt x="123" y="550"/>
                  </a:lnTo>
                  <a:lnTo>
                    <a:pt x="118" y="548"/>
                  </a:lnTo>
                  <a:lnTo>
                    <a:pt x="116" y="547"/>
                  </a:lnTo>
                  <a:lnTo>
                    <a:pt x="116" y="545"/>
                  </a:lnTo>
                  <a:lnTo>
                    <a:pt x="116" y="542"/>
                  </a:lnTo>
                  <a:lnTo>
                    <a:pt x="116" y="539"/>
                  </a:lnTo>
                  <a:lnTo>
                    <a:pt x="117" y="537"/>
                  </a:lnTo>
                  <a:lnTo>
                    <a:pt x="121" y="535"/>
                  </a:lnTo>
                  <a:lnTo>
                    <a:pt x="128" y="535"/>
                  </a:lnTo>
                  <a:lnTo>
                    <a:pt x="135" y="535"/>
                  </a:lnTo>
                  <a:lnTo>
                    <a:pt x="141" y="539"/>
                  </a:lnTo>
                  <a:lnTo>
                    <a:pt x="143" y="541"/>
                  </a:lnTo>
                  <a:lnTo>
                    <a:pt x="145" y="541"/>
                  </a:lnTo>
                  <a:lnTo>
                    <a:pt x="149" y="539"/>
                  </a:lnTo>
                  <a:lnTo>
                    <a:pt x="152" y="539"/>
                  </a:lnTo>
                  <a:lnTo>
                    <a:pt x="156" y="539"/>
                  </a:lnTo>
                  <a:lnTo>
                    <a:pt x="155" y="537"/>
                  </a:lnTo>
                  <a:lnTo>
                    <a:pt x="154" y="536"/>
                  </a:lnTo>
                  <a:lnTo>
                    <a:pt x="151" y="536"/>
                  </a:lnTo>
                  <a:lnTo>
                    <a:pt x="149" y="536"/>
                  </a:lnTo>
                  <a:lnTo>
                    <a:pt x="146" y="531"/>
                  </a:lnTo>
                  <a:lnTo>
                    <a:pt x="141" y="526"/>
                  </a:lnTo>
                  <a:lnTo>
                    <a:pt x="140" y="525"/>
                  </a:lnTo>
                  <a:lnTo>
                    <a:pt x="140" y="522"/>
                  </a:lnTo>
                  <a:lnTo>
                    <a:pt x="141" y="519"/>
                  </a:lnTo>
                  <a:lnTo>
                    <a:pt x="144" y="517"/>
                  </a:lnTo>
                  <a:lnTo>
                    <a:pt x="148" y="513"/>
                  </a:lnTo>
                  <a:lnTo>
                    <a:pt x="149" y="508"/>
                  </a:lnTo>
                  <a:lnTo>
                    <a:pt x="150" y="506"/>
                  </a:lnTo>
                  <a:lnTo>
                    <a:pt x="153" y="502"/>
                  </a:lnTo>
                  <a:lnTo>
                    <a:pt x="156" y="503"/>
                  </a:lnTo>
                  <a:lnTo>
                    <a:pt x="163" y="500"/>
                  </a:lnTo>
                  <a:lnTo>
                    <a:pt x="173" y="501"/>
                  </a:lnTo>
                  <a:lnTo>
                    <a:pt x="185" y="500"/>
                  </a:lnTo>
                  <a:lnTo>
                    <a:pt x="189" y="500"/>
                  </a:lnTo>
                  <a:lnTo>
                    <a:pt x="196" y="503"/>
                  </a:lnTo>
                  <a:lnTo>
                    <a:pt x="201" y="504"/>
                  </a:lnTo>
                  <a:lnTo>
                    <a:pt x="206" y="504"/>
                  </a:lnTo>
                  <a:lnTo>
                    <a:pt x="210" y="503"/>
                  </a:lnTo>
                  <a:lnTo>
                    <a:pt x="206" y="500"/>
                  </a:lnTo>
                  <a:lnTo>
                    <a:pt x="198" y="496"/>
                  </a:lnTo>
                  <a:lnTo>
                    <a:pt x="196" y="492"/>
                  </a:lnTo>
                  <a:lnTo>
                    <a:pt x="200" y="483"/>
                  </a:lnTo>
                  <a:lnTo>
                    <a:pt x="204" y="474"/>
                  </a:lnTo>
                  <a:lnTo>
                    <a:pt x="207" y="464"/>
                  </a:lnTo>
                  <a:lnTo>
                    <a:pt x="207" y="454"/>
                  </a:lnTo>
                  <a:lnTo>
                    <a:pt x="206" y="451"/>
                  </a:lnTo>
                  <a:lnTo>
                    <a:pt x="206" y="448"/>
                  </a:lnTo>
                  <a:lnTo>
                    <a:pt x="207" y="445"/>
                  </a:lnTo>
                  <a:lnTo>
                    <a:pt x="208" y="442"/>
                  </a:lnTo>
                  <a:lnTo>
                    <a:pt x="207" y="439"/>
                  </a:lnTo>
                  <a:lnTo>
                    <a:pt x="206" y="433"/>
                  </a:lnTo>
                  <a:lnTo>
                    <a:pt x="204" y="432"/>
                  </a:lnTo>
                  <a:lnTo>
                    <a:pt x="201" y="429"/>
                  </a:lnTo>
                  <a:lnTo>
                    <a:pt x="193" y="429"/>
                  </a:lnTo>
                  <a:lnTo>
                    <a:pt x="187" y="427"/>
                  </a:lnTo>
                  <a:lnTo>
                    <a:pt x="185" y="429"/>
                  </a:lnTo>
                  <a:lnTo>
                    <a:pt x="184" y="431"/>
                  </a:lnTo>
                  <a:lnTo>
                    <a:pt x="182" y="432"/>
                  </a:lnTo>
                  <a:lnTo>
                    <a:pt x="177" y="434"/>
                  </a:lnTo>
                  <a:lnTo>
                    <a:pt x="176" y="435"/>
                  </a:lnTo>
                  <a:lnTo>
                    <a:pt x="174" y="434"/>
                  </a:lnTo>
                  <a:lnTo>
                    <a:pt x="172" y="432"/>
                  </a:lnTo>
                  <a:lnTo>
                    <a:pt x="169" y="432"/>
                  </a:lnTo>
                  <a:lnTo>
                    <a:pt x="163" y="430"/>
                  </a:lnTo>
                  <a:lnTo>
                    <a:pt x="160" y="426"/>
                  </a:lnTo>
                  <a:lnTo>
                    <a:pt x="159" y="426"/>
                  </a:lnTo>
                  <a:lnTo>
                    <a:pt x="149" y="422"/>
                  </a:lnTo>
                  <a:lnTo>
                    <a:pt x="145" y="422"/>
                  </a:lnTo>
                  <a:lnTo>
                    <a:pt x="137" y="425"/>
                  </a:lnTo>
                  <a:lnTo>
                    <a:pt x="131" y="429"/>
                  </a:lnTo>
                  <a:lnTo>
                    <a:pt x="129" y="430"/>
                  </a:lnTo>
                  <a:lnTo>
                    <a:pt x="126" y="432"/>
                  </a:lnTo>
                  <a:lnTo>
                    <a:pt x="125" y="433"/>
                  </a:lnTo>
                  <a:lnTo>
                    <a:pt x="123" y="432"/>
                  </a:lnTo>
                  <a:lnTo>
                    <a:pt x="121" y="432"/>
                  </a:lnTo>
                  <a:lnTo>
                    <a:pt x="117" y="437"/>
                  </a:lnTo>
                  <a:lnTo>
                    <a:pt x="111" y="441"/>
                  </a:lnTo>
                  <a:lnTo>
                    <a:pt x="108" y="444"/>
                  </a:lnTo>
                  <a:lnTo>
                    <a:pt x="104" y="446"/>
                  </a:lnTo>
                  <a:lnTo>
                    <a:pt x="100" y="447"/>
                  </a:lnTo>
                  <a:lnTo>
                    <a:pt x="96" y="447"/>
                  </a:lnTo>
                  <a:lnTo>
                    <a:pt x="94" y="448"/>
                  </a:lnTo>
                  <a:lnTo>
                    <a:pt x="90" y="448"/>
                  </a:lnTo>
                  <a:lnTo>
                    <a:pt x="87" y="450"/>
                  </a:lnTo>
                  <a:lnTo>
                    <a:pt x="87" y="451"/>
                  </a:lnTo>
                  <a:lnTo>
                    <a:pt x="87" y="454"/>
                  </a:lnTo>
                  <a:lnTo>
                    <a:pt x="85" y="453"/>
                  </a:lnTo>
                  <a:lnTo>
                    <a:pt x="83" y="456"/>
                  </a:lnTo>
                  <a:lnTo>
                    <a:pt x="83" y="457"/>
                  </a:lnTo>
                  <a:lnTo>
                    <a:pt x="82" y="457"/>
                  </a:lnTo>
                  <a:lnTo>
                    <a:pt x="75" y="452"/>
                  </a:lnTo>
                  <a:lnTo>
                    <a:pt x="69" y="450"/>
                  </a:lnTo>
                  <a:lnTo>
                    <a:pt x="64" y="447"/>
                  </a:lnTo>
                  <a:lnTo>
                    <a:pt x="63" y="446"/>
                  </a:lnTo>
                  <a:lnTo>
                    <a:pt x="61" y="445"/>
                  </a:lnTo>
                  <a:lnTo>
                    <a:pt x="60" y="443"/>
                  </a:lnTo>
                  <a:lnTo>
                    <a:pt x="60" y="441"/>
                  </a:lnTo>
                  <a:lnTo>
                    <a:pt x="61" y="439"/>
                  </a:lnTo>
                  <a:lnTo>
                    <a:pt x="62" y="438"/>
                  </a:lnTo>
                  <a:lnTo>
                    <a:pt x="63" y="438"/>
                  </a:lnTo>
                  <a:lnTo>
                    <a:pt x="65" y="438"/>
                  </a:lnTo>
                  <a:lnTo>
                    <a:pt x="66" y="439"/>
                  </a:lnTo>
                  <a:lnTo>
                    <a:pt x="69" y="440"/>
                  </a:lnTo>
                  <a:lnTo>
                    <a:pt x="72" y="441"/>
                  </a:lnTo>
                  <a:lnTo>
                    <a:pt x="74" y="440"/>
                  </a:lnTo>
                  <a:lnTo>
                    <a:pt x="75" y="437"/>
                  </a:lnTo>
                  <a:lnTo>
                    <a:pt x="70" y="429"/>
                  </a:lnTo>
                  <a:lnTo>
                    <a:pt x="67" y="422"/>
                  </a:lnTo>
                  <a:lnTo>
                    <a:pt x="63" y="415"/>
                  </a:lnTo>
                  <a:lnTo>
                    <a:pt x="62" y="412"/>
                  </a:lnTo>
                  <a:lnTo>
                    <a:pt x="57" y="405"/>
                  </a:lnTo>
                  <a:lnTo>
                    <a:pt x="53" y="399"/>
                  </a:lnTo>
                  <a:lnTo>
                    <a:pt x="50" y="394"/>
                  </a:lnTo>
                  <a:lnTo>
                    <a:pt x="48" y="392"/>
                  </a:lnTo>
                  <a:lnTo>
                    <a:pt x="42" y="391"/>
                  </a:lnTo>
                  <a:lnTo>
                    <a:pt x="31" y="390"/>
                  </a:lnTo>
                  <a:lnTo>
                    <a:pt x="28" y="389"/>
                  </a:lnTo>
                  <a:lnTo>
                    <a:pt x="24" y="391"/>
                  </a:lnTo>
                  <a:lnTo>
                    <a:pt x="22" y="392"/>
                  </a:lnTo>
                  <a:lnTo>
                    <a:pt x="18" y="389"/>
                  </a:lnTo>
                  <a:lnTo>
                    <a:pt x="17" y="386"/>
                  </a:lnTo>
                  <a:lnTo>
                    <a:pt x="15" y="382"/>
                  </a:lnTo>
                  <a:lnTo>
                    <a:pt x="16" y="379"/>
                  </a:lnTo>
                  <a:lnTo>
                    <a:pt x="16" y="374"/>
                  </a:lnTo>
                  <a:lnTo>
                    <a:pt x="14" y="369"/>
                  </a:lnTo>
                  <a:lnTo>
                    <a:pt x="12" y="366"/>
                  </a:lnTo>
                  <a:lnTo>
                    <a:pt x="7" y="364"/>
                  </a:lnTo>
                  <a:lnTo>
                    <a:pt x="1" y="360"/>
                  </a:lnTo>
                  <a:lnTo>
                    <a:pt x="0" y="353"/>
                  </a:lnTo>
                  <a:lnTo>
                    <a:pt x="2" y="341"/>
                  </a:lnTo>
                  <a:lnTo>
                    <a:pt x="7" y="333"/>
                  </a:lnTo>
                  <a:lnTo>
                    <a:pt x="11" y="330"/>
                  </a:lnTo>
                  <a:lnTo>
                    <a:pt x="13" y="327"/>
                  </a:lnTo>
                  <a:lnTo>
                    <a:pt x="13" y="325"/>
                  </a:lnTo>
                  <a:lnTo>
                    <a:pt x="13" y="322"/>
                  </a:lnTo>
                  <a:lnTo>
                    <a:pt x="11" y="320"/>
                  </a:lnTo>
                  <a:lnTo>
                    <a:pt x="7" y="317"/>
                  </a:lnTo>
                  <a:lnTo>
                    <a:pt x="6" y="314"/>
                  </a:lnTo>
                  <a:lnTo>
                    <a:pt x="7" y="307"/>
                  </a:lnTo>
                  <a:lnTo>
                    <a:pt x="9" y="298"/>
                  </a:lnTo>
                  <a:lnTo>
                    <a:pt x="12" y="290"/>
                  </a:lnTo>
                  <a:lnTo>
                    <a:pt x="17" y="286"/>
                  </a:lnTo>
                  <a:lnTo>
                    <a:pt x="20" y="283"/>
                  </a:lnTo>
                  <a:lnTo>
                    <a:pt x="22" y="280"/>
                  </a:lnTo>
                  <a:lnTo>
                    <a:pt x="22" y="276"/>
                  </a:lnTo>
                  <a:lnTo>
                    <a:pt x="22" y="272"/>
                  </a:lnTo>
                  <a:lnTo>
                    <a:pt x="23" y="270"/>
                  </a:lnTo>
                  <a:lnTo>
                    <a:pt x="24" y="267"/>
                  </a:lnTo>
                  <a:lnTo>
                    <a:pt x="26" y="265"/>
                  </a:lnTo>
                  <a:lnTo>
                    <a:pt x="28" y="263"/>
                  </a:lnTo>
                  <a:lnTo>
                    <a:pt x="31" y="263"/>
                  </a:lnTo>
                  <a:lnTo>
                    <a:pt x="35" y="264"/>
                  </a:lnTo>
                  <a:lnTo>
                    <a:pt x="39" y="269"/>
                  </a:lnTo>
                  <a:lnTo>
                    <a:pt x="46" y="279"/>
                  </a:lnTo>
                  <a:lnTo>
                    <a:pt x="50" y="285"/>
                  </a:lnTo>
                  <a:lnTo>
                    <a:pt x="51" y="287"/>
                  </a:lnTo>
                  <a:lnTo>
                    <a:pt x="54" y="290"/>
                  </a:lnTo>
                  <a:lnTo>
                    <a:pt x="58" y="292"/>
                  </a:lnTo>
                  <a:lnTo>
                    <a:pt x="63" y="289"/>
                  </a:lnTo>
                  <a:lnTo>
                    <a:pt x="68" y="287"/>
                  </a:lnTo>
                  <a:lnTo>
                    <a:pt x="70" y="285"/>
                  </a:lnTo>
                  <a:lnTo>
                    <a:pt x="71" y="283"/>
                  </a:lnTo>
                  <a:lnTo>
                    <a:pt x="70" y="278"/>
                  </a:lnTo>
                  <a:lnTo>
                    <a:pt x="69" y="275"/>
                  </a:lnTo>
                  <a:lnTo>
                    <a:pt x="68" y="272"/>
                  </a:lnTo>
                  <a:lnTo>
                    <a:pt x="66" y="265"/>
                  </a:lnTo>
                  <a:lnTo>
                    <a:pt x="65" y="256"/>
                  </a:lnTo>
                  <a:lnTo>
                    <a:pt x="64" y="253"/>
                  </a:lnTo>
                  <a:lnTo>
                    <a:pt x="65" y="253"/>
                  </a:lnTo>
                  <a:lnTo>
                    <a:pt x="67" y="253"/>
                  </a:lnTo>
                  <a:lnTo>
                    <a:pt x="70" y="253"/>
                  </a:lnTo>
                  <a:lnTo>
                    <a:pt x="73" y="251"/>
                  </a:lnTo>
                  <a:lnTo>
                    <a:pt x="78" y="247"/>
                  </a:lnTo>
                  <a:lnTo>
                    <a:pt x="86" y="241"/>
                  </a:lnTo>
                  <a:lnTo>
                    <a:pt x="88" y="237"/>
                  </a:lnTo>
                  <a:lnTo>
                    <a:pt x="89" y="232"/>
                  </a:lnTo>
                  <a:lnTo>
                    <a:pt x="92" y="229"/>
                  </a:lnTo>
                  <a:lnTo>
                    <a:pt x="97" y="228"/>
                  </a:lnTo>
                  <a:lnTo>
                    <a:pt x="102" y="227"/>
                  </a:lnTo>
                  <a:lnTo>
                    <a:pt x="106" y="223"/>
                  </a:lnTo>
                  <a:lnTo>
                    <a:pt x="111" y="220"/>
                  </a:lnTo>
                  <a:lnTo>
                    <a:pt x="116" y="219"/>
                  </a:lnTo>
                  <a:lnTo>
                    <a:pt x="117" y="217"/>
                  </a:lnTo>
                  <a:lnTo>
                    <a:pt x="119" y="215"/>
                  </a:lnTo>
                  <a:lnTo>
                    <a:pt x="124" y="208"/>
                  </a:lnTo>
                  <a:lnTo>
                    <a:pt x="128" y="204"/>
                  </a:lnTo>
                  <a:lnTo>
                    <a:pt x="132" y="199"/>
                  </a:lnTo>
                  <a:lnTo>
                    <a:pt x="133" y="196"/>
                  </a:lnTo>
                  <a:lnTo>
                    <a:pt x="136" y="197"/>
                  </a:lnTo>
                  <a:lnTo>
                    <a:pt x="140" y="199"/>
                  </a:lnTo>
                  <a:lnTo>
                    <a:pt x="145" y="201"/>
                  </a:lnTo>
                  <a:lnTo>
                    <a:pt x="148" y="203"/>
                  </a:lnTo>
                  <a:lnTo>
                    <a:pt x="149" y="206"/>
                  </a:lnTo>
                  <a:lnTo>
                    <a:pt x="149" y="208"/>
                  </a:lnTo>
                  <a:lnTo>
                    <a:pt x="150" y="209"/>
                  </a:lnTo>
                  <a:lnTo>
                    <a:pt x="152" y="209"/>
                  </a:lnTo>
                  <a:lnTo>
                    <a:pt x="155" y="209"/>
                  </a:lnTo>
                  <a:lnTo>
                    <a:pt x="159" y="209"/>
                  </a:lnTo>
                  <a:lnTo>
                    <a:pt x="164" y="205"/>
                  </a:lnTo>
                  <a:lnTo>
                    <a:pt x="172" y="199"/>
                  </a:lnTo>
                  <a:lnTo>
                    <a:pt x="179" y="197"/>
                  </a:lnTo>
                  <a:lnTo>
                    <a:pt x="182" y="199"/>
                  </a:lnTo>
                  <a:lnTo>
                    <a:pt x="185" y="203"/>
                  </a:lnTo>
                  <a:lnTo>
                    <a:pt x="187" y="207"/>
                  </a:lnTo>
                  <a:lnTo>
                    <a:pt x="190" y="209"/>
                  </a:lnTo>
                  <a:lnTo>
                    <a:pt x="191" y="209"/>
                  </a:lnTo>
                  <a:lnTo>
                    <a:pt x="191" y="209"/>
                  </a:lnTo>
                  <a:lnTo>
                    <a:pt x="195" y="208"/>
                  </a:lnTo>
                  <a:lnTo>
                    <a:pt x="195" y="208"/>
                  </a:lnTo>
                  <a:lnTo>
                    <a:pt x="197" y="208"/>
                  </a:lnTo>
                  <a:lnTo>
                    <a:pt x="200" y="210"/>
                  </a:lnTo>
                  <a:lnTo>
                    <a:pt x="204" y="210"/>
                  </a:lnTo>
                  <a:lnTo>
                    <a:pt x="210" y="209"/>
                  </a:lnTo>
                  <a:lnTo>
                    <a:pt x="211" y="209"/>
                  </a:lnTo>
                  <a:lnTo>
                    <a:pt x="214" y="209"/>
                  </a:lnTo>
                  <a:lnTo>
                    <a:pt x="218" y="211"/>
                  </a:lnTo>
                  <a:lnTo>
                    <a:pt x="220" y="213"/>
                  </a:lnTo>
                  <a:lnTo>
                    <a:pt x="225" y="221"/>
                  </a:lnTo>
                  <a:lnTo>
                    <a:pt x="228" y="222"/>
                  </a:lnTo>
                  <a:lnTo>
                    <a:pt x="234" y="225"/>
                  </a:lnTo>
                  <a:lnTo>
                    <a:pt x="236" y="227"/>
                  </a:lnTo>
                  <a:lnTo>
                    <a:pt x="240" y="231"/>
                  </a:lnTo>
                  <a:lnTo>
                    <a:pt x="241" y="233"/>
                  </a:lnTo>
                  <a:lnTo>
                    <a:pt x="245" y="238"/>
                  </a:lnTo>
                  <a:lnTo>
                    <a:pt x="248" y="244"/>
                  </a:lnTo>
                  <a:lnTo>
                    <a:pt x="249" y="249"/>
                  </a:lnTo>
                  <a:lnTo>
                    <a:pt x="250" y="254"/>
                  </a:lnTo>
                  <a:lnTo>
                    <a:pt x="252" y="256"/>
                  </a:lnTo>
                  <a:lnTo>
                    <a:pt x="253" y="257"/>
                  </a:lnTo>
                  <a:lnTo>
                    <a:pt x="254" y="256"/>
                  </a:lnTo>
                  <a:lnTo>
                    <a:pt x="255" y="254"/>
                  </a:lnTo>
                  <a:lnTo>
                    <a:pt x="256" y="250"/>
                  </a:lnTo>
                  <a:lnTo>
                    <a:pt x="256" y="244"/>
                  </a:lnTo>
                  <a:lnTo>
                    <a:pt x="254" y="239"/>
                  </a:lnTo>
                  <a:lnTo>
                    <a:pt x="253" y="238"/>
                  </a:lnTo>
                  <a:lnTo>
                    <a:pt x="253" y="236"/>
                  </a:lnTo>
                  <a:lnTo>
                    <a:pt x="253" y="233"/>
                  </a:lnTo>
                  <a:lnTo>
                    <a:pt x="256" y="233"/>
                  </a:lnTo>
                  <a:lnTo>
                    <a:pt x="258" y="233"/>
                  </a:lnTo>
                  <a:lnTo>
                    <a:pt x="263" y="236"/>
                  </a:lnTo>
                  <a:lnTo>
                    <a:pt x="267" y="240"/>
                  </a:lnTo>
                  <a:lnTo>
                    <a:pt x="273" y="246"/>
                  </a:lnTo>
                  <a:lnTo>
                    <a:pt x="278" y="250"/>
                  </a:lnTo>
                  <a:lnTo>
                    <a:pt x="284" y="253"/>
                  </a:lnTo>
                  <a:lnTo>
                    <a:pt x="289" y="254"/>
                  </a:lnTo>
                  <a:lnTo>
                    <a:pt x="292" y="253"/>
                  </a:lnTo>
                  <a:lnTo>
                    <a:pt x="297" y="251"/>
                  </a:lnTo>
                  <a:lnTo>
                    <a:pt x="300" y="248"/>
                  </a:lnTo>
                  <a:lnTo>
                    <a:pt x="302" y="244"/>
                  </a:lnTo>
                  <a:lnTo>
                    <a:pt x="303" y="241"/>
                  </a:lnTo>
                  <a:lnTo>
                    <a:pt x="309" y="237"/>
                  </a:lnTo>
                  <a:lnTo>
                    <a:pt x="315" y="232"/>
                  </a:lnTo>
                  <a:lnTo>
                    <a:pt x="317" y="233"/>
                  </a:lnTo>
                  <a:lnTo>
                    <a:pt x="319" y="234"/>
                  </a:lnTo>
                  <a:lnTo>
                    <a:pt x="324" y="232"/>
                  </a:lnTo>
                  <a:lnTo>
                    <a:pt x="326" y="231"/>
                  </a:lnTo>
                  <a:lnTo>
                    <a:pt x="331" y="230"/>
                  </a:lnTo>
                  <a:lnTo>
                    <a:pt x="336" y="232"/>
                  </a:lnTo>
                  <a:lnTo>
                    <a:pt x="341" y="236"/>
                  </a:lnTo>
                  <a:lnTo>
                    <a:pt x="345" y="239"/>
                  </a:lnTo>
                  <a:lnTo>
                    <a:pt x="349" y="238"/>
                  </a:lnTo>
                  <a:lnTo>
                    <a:pt x="352" y="237"/>
                  </a:lnTo>
                  <a:lnTo>
                    <a:pt x="354" y="234"/>
                  </a:lnTo>
                  <a:lnTo>
                    <a:pt x="355" y="231"/>
                  </a:lnTo>
                  <a:lnTo>
                    <a:pt x="357" y="229"/>
                  </a:lnTo>
                  <a:lnTo>
                    <a:pt x="357" y="229"/>
                  </a:lnTo>
                  <a:lnTo>
                    <a:pt x="364" y="230"/>
                  </a:lnTo>
                  <a:lnTo>
                    <a:pt x="368" y="230"/>
                  </a:lnTo>
                  <a:lnTo>
                    <a:pt x="368" y="229"/>
                  </a:lnTo>
                  <a:lnTo>
                    <a:pt x="374" y="230"/>
                  </a:lnTo>
                  <a:lnTo>
                    <a:pt x="380" y="235"/>
                  </a:lnTo>
                  <a:lnTo>
                    <a:pt x="384" y="240"/>
                  </a:lnTo>
                  <a:lnTo>
                    <a:pt x="388" y="246"/>
                  </a:lnTo>
                  <a:lnTo>
                    <a:pt x="391" y="249"/>
                  </a:lnTo>
                  <a:lnTo>
                    <a:pt x="394" y="249"/>
                  </a:lnTo>
                  <a:lnTo>
                    <a:pt x="396" y="250"/>
                  </a:lnTo>
                  <a:lnTo>
                    <a:pt x="400" y="251"/>
                  </a:lnTo>
                  <a:lnTo>
                    <a:pt x="409" y="253"/>
                  </a:lnTo>
                  <a:lnTo>
                    <a:pt x="410" y="253"/>
                  </a:lnTo>
                  <a:lnTo>
                    <a:pt x="411" y="254"/>
                  </a:lnTo>
                  <a:lnTo>
                    <a:pt x="410" y="258"/>
                  </a:lnTo>
                  <a:lnTo>
                    <a:pt x="411" y="259"/>
                  </a:lnTo>
                  <a:lnTo>
                    <a:pt x="418" y="256"/>
                  </a:lnTo>
                  <a:lnTo>
                    <a:pt x="420" y="254"/>
                  </a:lnTo>
                  <a:lnTo>
                    <a:pt x="423" y="249"/>
                  </a:lnTo>
                  <a:lnTo>
                    <a:pt x="425" y="243"/>
                  </a:lnTo>
                  <a:lnTo>
                    <a:pt x="426" y="242"/>
                  </a:lnTo>
                  <a:lnTo>
                    <a:pt x="428" y="241"/>
                  </a:lnTo>
                  <a:lnTo>
                    <a:pt x="430" y="242"/>
                  </a:lnTo>
                  <a:lnTo>
                    <a:pt x="432" y="244"/>
                  </a:lnTo>
                  <a:lnTo>
                    <a:pt x="436" y="248"/>
                  </a:lnTo>
                  <a:lnTo>
                    <a:pt x="440" y="249"/>
                  </a:lnTo>
                  <a:lnTo>
                    <a:pt x="442" y="250"/>
                  </a:lnTo>
                  <a:lnTo>
                    <a:pt x="447" y="250"/>
                  </a:lnTo>
                  <a:lnTo>
                    <a:pt x="456" y="249"/>
                  </a:lnTo>
                  <a:lnTo>
                    <a:pt x="465" y="244"/>
                  </a:lnTo>
                  <a:lnTo>
                    <a:pt x="470" y="240"/>
                  </a:lnTo>
                  <a:lnTo>
                    <a:pt x="473" y="233"/>
                  </a:lnTo>
                  <a:lnTo>
                    <a:pt x="474" y="226"/>
                  </a:lnTo>
                  <a:lnTo>
                    <a:pt x="476" y="221"/>
                  </a:lnTo>
                  <a:lnTo>
                    <a:pt x="476" y="217"/>
                  </a:lnTo>
                  <a:lnTo>
                    <a:pt x="471" y="212"/>
                  </a:lnTo>
                  <a:lnTo>
                    <a:pt x="470" y="211"/>
                  </a:lnTo>
                  <a:lnTo>
                    <a:pt x="459" y="209"/>
                  </a:lnTo>
                  <a:lnTo>
                    <a:pt x="458" y="207"/>
                  </a:lnTo>
                  <a:lnTo>
                    <a:pt x="457" y="206"/>
                  </a:lnTo>
                  <a:lnTo>
                    <a:pt x="447" y="202"/>
                  </a:lnTo>
                  <a:lnTo>
                    <a:pt x="441" y="200"/>
                  </a:lnTo>
                  <a:lnTo>
                    <a:pt x="439" y="197"/>
                  </a:lnTo>
                  <a:lnTo>
                    <a:pt x="438" y="194"/>
                  </a:lnTo>
                  <a:lnTo>
                    <a:pt x="435" y="191"/>
                  </a:lnTo>
                  <a:lnTo>
                    <a:pt x="428" y="188"/>
                  </a:lnTo>
                  <a:lnTo>
                    <a:pt x="427" y="186"/>
                  </a:lnTo>
                  <a:lnTo>
                    <a:pt x="428" y="183"/>
                  </a:lnTo>
                  <a:lnTo>
                    <a:pt x="434" y="181"/>
                  </a:lnTo>
                  <a:lnTo>
                    <a:pt x="440" y="175"/>
                  </a:lnTo>
                  <a:lnTo>
                    <a:pt x="442" y="175"/>
                  </a:lnTo>
                  <a:lnTo>
                    <a:pt x="448" y="174"/>
                  </a:lnTo>
                  <a:lnTo>
                    <a:pt x="453" y="170"/>
                  </a:lnTo>
                  <a:lnTo>
                    <a:pt x="456" y="168"/>
                  </a:lnTo>
                  <a:lnTo>
                    <a:pt x="458" y="165"/>
                  </a:lnTo>
                  <a:lnTo>
                    <a:pt x="458" y="162"/>
                  </a:lnTo>
                  <a:lnTo>
                    <a:pt x="452" y="153"/>
                  </a:lnTo>
                  <a:lnTo>
                    <a:pt x="451" y="147"/>
                  </a:lnTo>
                  <a:lnTo>
                    <a:pt x="451" y="144"/>
                  </a:lnTo>
                  <a:lnTo>
                    <a:pt x="454" y="139"/>
                  </a:lnTo>
                  <a:lnTo>
                    <a:pt x="456" y="138"/>
                  </a:lnTo>
                  <a:lnTo>
                    <a:pt x="458" y="133"/>
                  </a:lnTo>
                  <a:lnTo>
                    <a:pt x="459" y="131"/>
                  </a:lnTo>
                  <a:lnTo>
                    <a:pt x="465" y="131"/>
                  </a:lnTo>
                  <a:lnTo>
                    <a:pt x="471" y="130"/>
                  </a:lnTo>
                  <a:lnTo>
                    <a:pt x="475" y="131"/>
                  </a:lnTo>
                  <a:lnTo>
                    <a:pt x="481" y="131"/>
                  </a:lnTo>
                  <a:lnTo>
                    <a:pt x="486" y="133"/>
                  </a:lnTo>
                  <a:lnTo>
                    <a:pt x="489" y="133"/>
                  </a:lnTo>
                  <a:lnTo>
                    <a:pt x="491" y="132"/>
                  </a:lnTo>
                  <a:lnTo>
                    <a:pt x="493" y="129"/>
                  </a:lnTo>
                  <a:lnTo>
                    <a:pt x="493" y="127"/>
                  </a:lnTo>
                  <a:lnTo>
                    <a:pt x="490" y="124"/>
                  </a:lnTo>
                  <a:lnTo>
                    <a:pt x="483" y="121"/>
                  </a:lnTo>
                  <a:lnTo>
                    <a:pt x="479" y="118"/>
                  </a:lnTo>
                  <a:lnTo>
                    <a:pt x="476" y="118"/>
                  </a:lnTo>
                  <a:lnTo>
                    <a:pt x="472" y="117"/>
                  </a:lnTo>
                  <a:lnTo>
                    <a:pt x="468" y="116"/>
                  </a:lnTo>
                  <a:lnTo>
                    <a:pt x="464" y="115"/>
                  </a:lnTo>
                  <a:lnTo>
                    <a:pt x="463" y="112"/>
                  </a:lnTo>
                  <a:lnTo>
                    <a:pt x="464" y="108"/>
                  </a:lnTo>
                  <a:lnTo>
                    <a:pt x="465" y="106"/>
                  </a:lnTo>
                  <a:lnTo>
                    <a:pt x="468" y="105"/>
                  </a:lnTo>
                  <a:lnTo>
                    <a:pt x="471" y="106"/>
                  </a:lnTo>
                  <a:lnTo>
                    <a:pt x="474" y="105"/>
                  </a:lnTo>
                  <a:lnTo>
                    <a:pt x="475" y="103"/>
                  </a:lnTo>
                  <a:lnTo>
                    <a:pt x="475" y="102"/>
                  </a:lnTo>
                  <a:lnTo>
                    <a:pt x="475" y="100"/>
                  </a:lnTo>
                  <a:lnTo>
                    <a:pt x="473" y="99"/>
                  </a:lnTo>
                  <a:lnTo>
                    <a:pt x="471" y="99"/>
                  </a:lnTo>
                  <a:lnTo>
                    <a:pt x="469" y="100"/>
                  </a:lnTo>
                  <a:lnTo>
                    <a:pt x="466" y="101"/>
                  </a:lnTo>
                  <a:lnTo>
                    <a:pt x="461" y="99"/>
                  </a:lnTo>
                  <a:lnTo>
                    <a:pt x="458" y="97"/>
                  </a:lnTo>
                  <a:lnTo>
                    <a:pt x="458" y="95"/>
                  </a:lnTo>
                  <a:lnTo>
                    <a:pt x="460" y="92"/>
                  </a:lnTo>
                  <a:lnTo>
                    <a:pt x="462" y="90"/>
                  </a:lnTo>
                  <a:lnTo>
                    <a:pt x="462" y="87"/>
                  </a:lnTo>
                  <a:lnTo>
                    <a:pt x="462" y="83"/>
                  </a:lnTo>
                  <a:lnTo>
                    <a:pt x="462" y="79"/>
                  </a:lnTo>
                  <a:lnTo>
                    <a:pt x="465" y="76"/>
                  </a:lnTo>
                  <a:lnTo>
                    <a:pt x="469" y="74"/>
                  </a:lnTo>
                  <a:lnTo>
                    <a:pt x="477" y="77"/>
                  </a:lnTo>
                  <a:lnTo>
                    <a:pt x="488" y="79"/>
                  </a:lnTo>
                  <a:lnTo>
                    <a:pt x="489" y="79"/>
                  </a:lnTo>
                  <a:lnTo>
                    <a:pt x="490" y="78"/>
                  </a:lnTo>
                  <a:lnTo>
                    <a:pt x="491" y="76"/>
                  </a:lnTo>
                  <a:lnTo>
                    <a:pt x="506" y="76"/>
                  </a:lnTo>
                  <a:lnTo>
                    <a:pt x="508" y="74"/>
                  </a:lnTo>
                  <a:lnTo>
                    <a:pt x="510" y="73"/>
                  </a:lnTo>
                  <a:lnTo>
                    <a:pt x="524" y="71"/>
                  </a:lnTo>
                  <a:lnTo>
                    <a:pt x="525" y="69"/>
                  </a:lnTo>
                  <a:lnTo>
                    <a:pt x="528" y="67"/>
                  </a:lnTo>
                  <a:lnTo>
                    <a:pt x="531" y="67"/>
                  </a:lnTo>
                  <a:lnTo>
                    <a:pt x="535" y="66"/>
                  </a:lnTo>
                  <a:lnTo>
                    <a:pt x="540" y="65"/>
                  </a:lnTo>
                  <a:lnTo>
                    <a:pt x="544" y="64"/>
                  </a:lnTo>
                  <a:lnTo>
                    <a:pt x="544" y="64"/>
                  </a:lnTo>
                  <a:lnTo>
                    <a:pt x="549" y="64"/>
                  </a:lnTo>
                  <a:lnTo>
                    <a:pt x="553" y="62"/>
                  </a:lnTo>
                  <a:lnTo>
                    <a:pt x="555" y="62"/>
                  </a:lnTo>
                  <a:lnTo>
                    <a:pt x="555" y="60"/>
                  </a:lnTo>
                  <a:lnTo>
                    <a:pt x="560" y="58"/>
                  </a:lnTo>
                  <a:lnTo>
                    <a:pt x="568" y="55"/>
                  </a:lnTo>
                  <a:lnTo>
                    <a:pt x="570" y="57"/>
                  </a:lnTo>
                  <a:lnTo>
                    <a:pt x="574" y="58"/>
                  </a:lnTo>
                  <a:lnTo>
                    <a:pt x="579" y="57"/>
                  </a:lnTo>
                  <a:lnTo>
                    <a:pt x="583" y="55"/>
                  </a:lnTo>
                  <a:lnTo>
                    <a:pt x="585" y="57"/>
                  </a:lnTo>
                  <a:lnTo>
                    <a:pt x="588" y="58"/>
                  </a:lnTo>
                  <a:lnTo>
                    <a:pt x="590" y="57"/>
                  </a:lnTo>
                  <a:lnTo>
                    <a:pt x="591" y="53"/>
                  </a:lnTo>
                  <a:lnTo>
                    <a:pt x="593" y="48"/>
                  </a:lnTo>
                  <a:lnTo>
                    <a:pt x="595" y="47"/>
                  </a:lnTo>
                  <a:lnTo>
                    <a:pt x="598" y="46"/>
                  </a:lnTo>
                  <a:lnTo>
                    <a:pt x="599" y="44"/>
                  </a:lnTo>
                  <a:lnTo>
                    <a:pt x="601" y="43"/>
                  </a:lnTo>
                  <a:lnTo>
                    <a:pt x="608" y="43"/>
                  </a:lnTo>
                  <a:lnTo>
                    <a:pt x="615" y="39"/>
                  </a:lnTo>
                  <a:lnTo>
                    <a:pt x="616" y="41"/>
                  </a:lnTo>
                  <a:lnTo>
                    <a:pt x="625" y="40"/>
                  </a:lnTo>
                  <a:lnTo>
                    <a:pt x="635" y="38"/>
                  </a:lnTo>
                  <a:lnTo>
                    <a:pt x="641" y="37"/>
                  </a:lnTo>
                  <a:lnTo>
                    <a:pt x="652" y="34"/>
                  </a:lnTo>
                  <a:lnTo>
                    <a:pt x="657" y="31"/>
                  </a:lnTo>
                  <a:lnTo>
                    <a:pt x="664" y="30"/>
                  </a:lnTo>
                  <a:lnTo>
                    <a:pt x="671" y="29"/>
                  </a:lnTo>
                  <a:lnTo>
                    <a:pt x="675" y="25"/>
                  </a:lnTo>
                  <a:lnTo>
                    <a:pt x="679" y="24"/>
                  </a:lnTo>
                  <a:lnTo>
                    <a:pt x="683" y="24"/>
                  </a:lnTo>
                  <a:lnTo>
                    <a:pt x="686" y="23"/>
                  </a:lnTo>
                  <a:lnTo>
                    <a:pt x="688" y="22"/>
                  </a:lnTo>
                  <a:lnTo>
                    <a:pt x="689" y="19"/>
                  </a:lnTo>
                  <a:lnTo>
                    <a:pt x="688" y="15"/>
                  </a:lnTo>
                  <a:lnTo>
                    <a:pt x="688" y="13"/>
                  </a:lnTo>
                  <a:lnTo>
                    <a:pt x="690" y="12"/>
                  </a:lnTo>
                  <a:lnTo>
                    <a:pt x="695" y="11"/>
                  </a:lnTo>
                  <a:lnTo>
                    <a:pt x="697" y="10"/>
                  </a:lnTo>
                  <a:lnTo>
                    <a:pt x="703" y="5"/>
                  </a:lnTo>
                  <a:lnTo>
                    <a:pt x="708" y="2"/>
                  </a:lnTo>
                  <a:lnTo>
                    <a:pt x="712" y="0"/>
                  </a:lnTo>
                  <a:lnTo>
                    <a:pt x="720" y="1"/>
                  </a:lnTo>
                  <a:lnTo>
                    <a:pt x="729" y="2"/>
                  </a:lnTo>
                  <a:lnTo>
                    <a:pt x="736" y="5"/>
                  </a:lnTo>
                  <a:lnTo>
                    <a:pt x="741" y="8"/>
                  </a:lnTo>
                  <a:lnTo>
                    <a:pt x="744" y="11"/>
                  </a:lnTo>
                  <a:lnTo>
                    <a:pt x="747" y="12"/>
                  </a:lnTo>
                  <a:lnTo>
                    <a:pt x="751" y="13"/>
                  </a:lnTo>
                  <a:lnTo>
                    <a:pt x="754" y="12"/>
                  </a:lnTo>
                  <a:lnTo>
                    <a:pt x="757" y="10"/>
                  </a:lnTo>
                  <a:lnTo>
                    <a:pt x="758" y="8"/>
                  </a:lnTo>
                  <a:lnTo>
                    <a:pt x="760" y="6"/>
                  </a:lnTo>
                  <a:lnTo>
                    <a:pt x="768" y="5"/>
                  </a:lnTo>
                  <a:lnTo>
                    <a:pt x="769" y="7"/>
                  </a:lnTo>
                  <a:lnTo>
                    <a:pt x="774" y="15"/>
                  </a:lnTo>
                  <a:lnTo>
                    <a:pt x="776" y="24"/>
                  </a:lnTo>
                  <a:lnTo>
                    <a:pt x="780" y="38"/>
                  </a:lnTo>
                  <a:lnTo>
                    <a:pt x="782" y="44"/>
                  </a:lnTo>
                  <a:lnTo>
                    <a:pt x="782" y="47"/>
                  </a:lnTo>
                  <a:lnTo>
                    <a:pt x="782" y="52"/>
                  </a:lnTo>
                  <a:lnTo>
                    <a:pt x="781" y="57"/>
                  </a:lnTo>
                  <a:lnTo>
                    <a:pt x="778" y="62"/>
                  </a:lnTo>
                  <a:lnTo>
                    <a:pt x="779" y="65"/>
                  </a:lnTo>
                  <a:lnTo>
                    <a:pt x="787" y="68"/>
                  </a:lnTo>
                  <a:lnTo>
                    <a:pt x="798" y="67"/>
                  </a:lnTo>
                  <a:lnTo>
                    <a:pt x="805" y="65"/>
                  </a:lnTo>
                  <a:lnTo>
                    <a:pt x="809" y="65"/>
                  </a:lnTo>
                  <a:lnTo>
                    <a:pt x="810" y="64"/>
                  </a:lnTo>
                  <a:lnTo>
                    <a:pt x="811" y="60"/>
                  </a:lnTo>
                  <a:lnTo>
                    <a:pt x="814" y="59"/>
                  </a:lnTo>
                  <a:lnTo>
                    <a:pt x="816" y="62"/>
                  </a:lnTo>
                  <a:lnTo>
                    <a:pt x="819" y="66"/>
                  </a:lnTo>
                  <a:lnTo>
                    <a:pt x="821" y="70"/>
                  </a:lnTo>
                  <a:lnTo>
                    <a:pt x="820" y="74"/>
                  </a:lnTo>
                  <a:lnTo>
                    <a:pt x="821" y="78"/>
                  </a:lnTo>
                  <a:lnTo>
                    <a:pt x="822" y="79"/>
                  </a:lnTo>
                  <a:lnTo>
                    <a:pt x="825" y="78"/>
                  </a:lnTo>
                  <a:lnTo>
                    <a:pt x="827" y="77"/>
                  </a:lnTo>
                  <a:lnTo>
                    <a:pt x="827" y="75"/>
                  </a:lnTo>
                  <a:lnTo>
                    <a:pt x="826" y="73"/>
                  </a:lnTo>
                  <a:lnTo>
                    <a:pt x="826" y="71"/>
                  </a:lnTo>
                  <a:lnTo>
                    <a:pt x="827" y="70"/>
                  </a:lnTo>
                  <a:lnTo>
                    <a:pt x="828" y="69"/>
                  </a:lnTo>
                  <a:lnTo>
                    <a:pt x="832" y="70"/>
                  </a:lnTo>
                  <a:lnTo>
                    <a:pt x="837" y="71"/>
                  </a:lnTo>
                  <a:lnTo>
                    <a:pt x="844" y="78"/>
                  </a:lnTo>
                  <a:lnTo>
                    <a:pt x="847" y="79"/>
                  </a:lnTo>
                  <a:lnTo>
                    <a:pt x="849" y="79"/>
                  </a:lnTo>
                  <a:lnTo>
                    <a:pt x="852" y="79"/>
                  </a:lnTo>
                  <a:lnTo>
                    <a:pt x="856" y="76"/>
                  </a:lnTo>
                  <a:lnTo>
                    <a:pt x="859" y="74"/>
                  </a:lnTo>
                  <a:lnTo>
                    <a:pt x="860" y="73"/>
                  </a:lnTo>
                  <a:lnTo>
                    <a:pt x="861" y="73"/>
                  </a:lnTo>
                  <a:lnTo>
                    <a:pt x="863" y="75"/>
                  </a:lnTo>
                  <a:lnTo>
                    <a:pt x="863" y="77"/>
                  </a:lnTo>
                  <a:lnTo>
                    <a:pt x="862" y="81"/>
                  </a:lnTo>
                  <a:lnTo>
                    <a:pt x="857" y="84"/>
                  </a:lnTo>
                  <a:lnTo>
                    <a:pt x="853" y="87"/>
                  </a:lnTo>
                  <a:lnTo>
                    <a:pt x="850" y="92"/>
                  </a:lnTo>
                  <a:lnTo>
                    <a:pt x="849" y="99"/>
                  </a:lnTo>
                  <a:lnTo>
                    <a:pt x="850" y="101"/>
                  </a:lnTo>
                  <a:lnTo>
                    <a:pt x="851" y="103"/>
                  </a:lnTo>
                  <a:lnTo>
                    <a:pt x="852" y="106"/>
                  </a:lnTo>
                  <a:lnTo>
                    <a:pt x="853" y="106"/>
                  </a:lnTo>
                  <a:lnTo>
                    <a:pt x="855" y="105"/>
                  </a:lnTo>
                  <a:lnTo>
                    <a:pt x="861" y="100"/>
                  </a:lnTo>
                  <a:lnTo>
                    <a:pt x="863" y="98"/>
                  </a:lnTo>
                  <a:lnTo>
                    <a:pt x="867" y="97"/>
                  </a:lnTo>
                  <a:lnTo>
                    <a:pt x="874" y="98"/>
                  </a:lnTo>
                  <a:lnTo>
                    <a:pt x="878" y="100"/>
                  </a:lnTo>
                  <a:lnTo>
                    <a:pt x="881" y="102"/>
                  </a:lnTo>
                  <a:lnTo>
                    <a:pt x="883" y="104"/>
                  </a:lnTo>
                  <a:lnTo>
                    <a:pt x="884" y="103"/>
                  </a:lnTo>
                  <a:lnTo>
                    <a:pt x="885" y="101"/>
                  </a:lnTo>
                  <a:lnTo>
                    <a:pt x="885" y="98"/>
                  </a:lnTo>
                  <a:lnTo>
                    <a:pt x="886" y="95"/>
                  </a:lnTo>
                  <a:lnTo>
                    <a:pt x="894" y="90"/>
                  </a:lnTo>
                  <a:lnTo>
                    <a:pt x="898" y="86"/>
                  </a:lnTo>
                  <a:lnTo>
                    <a:pt x="900" y="86"/>
                  </a:lnTo>
                  <a:lnTo>
                    <a:pt x="903" y="86"/>
                  </a:lnTo>
                  <a:lnTo>
                    <a:pt x="905" y="86"/>
                  </a:lnTo>
                  <a:lnTo>
                    <a:pt x="911" y="83"/>
                  </a:lnTo>
                  <a:lnTo>
                    <a:pt x="916" y="78"/>
                  </a:lnTo>
                  <a:lnTo>
                    <a:pt x="916" y="75"/>
                  </a:lnTo>
                  <a:lnTo>
                    <a:pt x="916" y="73"/>
                  </a:lnTo>
                  <a:lnTo>
                    <a:pt x="918" y="71"/>
                  </a:lnTo>
                  <a:lnTo>
                    <a:pt x="925" y="71"/>
                  </a:lnTo>
                  <a:lnTo>
                    <a:pt x="926" y="70"/>
                  </a:lnTo>
                  <a:lnTo>
                    <a:pt x="931" y="67"/>
                  </a:lnTo>
                  <a:lnTo>
                    <a:pt x="940" y="62"/>
                  </a:lnTo>
                  <a:lnTo>
                    <a:pt x="944" y="60"/>
                  </a:lnTo>
                  <a:lnTo>
                    <a:pt x="952" y="59"/>
                  </a:lnTo>
                  <a:lnTo>
                    <a:pt x="953" y="58"/>
                  </a:lnTo>
                  <a:lnTo>
                    <a:pt x="955" y="55"/>
                  </a:lnTo>
                  <a:lnTo>
                    <a:pt x="960" y="53"/>
                  </a:lnTo>
                  <a:lnTo>
                    <a:pt x="962" y="53"/>
                  </a:lnTo>
                  <a:lnTo>
                    <a:pt x="961" y="59"/>
                  </a:lnTo>
                  <a:lnTo>
                    <a:pt x="958" y="66"/>
                  </a:lnTo>
                  <a:lnTo>
                    <a:pt x="957" y="69"/>
                  </a:lnTo>
                  <a:lnTo>
                    <a:pt x="949" y="68"/>
                  </a:lnTo>
                  <a:lnTo>
                    <a:pt x="949" y="70"/>
                  </a:lnTo>
                  <a:lnTo>
                    <a:pt x="950" y="73"/>
                  </a:lnTo>
                  <a:lnTo>
                    <a:pt x="951" y="75"/>
                  </a:lnTo>
                  <a:lnTo>
                    <a:pt x="952" y="77"/>
                  </a:lnTo>
                  <a:lnTo>
                    <a:pt x="954" y="79"/>
                  </a:lnTo>
                  <a:lnTo>
                    <a:pt x="961" y="86"/>
                  </a:lnTo>
                  <a:lnTo>
                    <a:pt x="972" y="94"/>
                  </a:lnTo>
                  <a:lnTo>
                    <a:pt x="982" y="103"/>
                  </a:lnTo>
                  <a:lnTo>
                    <a:pt x="989" y="110"/>
                  </a:lnTo>
                  <a:lnTo>
                    <a:pt x="993" y="113"/>
                  </a:lnTo>
                  <a:lnTo>
                    <a:pt x="995" y="116"/>
                  </a:lnTo>
                  <a:lnTo>
                    <a:pt x="1000" y="125"/>
                  </a:lnTo>
                  <a:lnTo>
                    <a:pt x="1005" y="134"/>
                  </a:lnTo>
                  <a:lnTo>
                    <a:pt x="1015" y="149"/>
                  </a:lnTo>
                  <a:lnTo>
                    <a:pt x="1022" y="164"/>
                  </a:lnTo>
                  <a:lnTo>
                    <a:pt x="1031" y="180"/>
                  </a:lnTo>
                  <a:lnTo>
                    <a:pt x="1036" y="189"/>
                  </a:lnTo>
                  <a:lnTo>
                    <a:pt x="1046" y="209"/>
                  </a:lnTo>
                  <a:lnTo>
                    <a:pt x="1049" y="214"/>
                  </a:lnTo>
                  <a:lnTo>
                    <a:pt x="1054" y="225"/>
                  </a:lnTo>
                  <a:lnTo>
                    <a:pt x="1059" y="235"/>
                  </a:lnTo>
                  <a:lnTo>
                    <a:pt x="1062" y="244"/>
                  </a:lnTo>
                  <a:lnTo>
                    <a:pt x="1065" y="245"/>
                  </a:lnTo>
                  <a:lnTo>
                    <a:pt x="1065" y="243"/>
                  </a:lnTo>
                  <a:lnTo>
                    <a:pt x="1065" y="242"/>
                  </a:lnTo>
                  <a:lnTo>
                    <a:pt x="1067" y="240"/>
                  </a:lnTo>
                  <a:lnTo>
                    <a:pt x="1070" y="238"/>
                  </a:lnTo>
                  <a:lnTo>
                    <a:pt x="1072" y="237"/>
                  </a:lnTo>
                  <a:lnTo>
                    <a:pt x="1074" y="237"/>
                  </a:lnTo>
                  <a:lnTo>
                    <a:pt x="1076" y="236"/>
                  </a:lnTo>
                  <a:lnTo>
                    <a:pt x="1077" y="233"/>
                  </a:lnTo>
                  <a:lnTo>
                    <a:pt x="1077" y="229"/>
                  </a:lnTo>
                  <a:lnTo>
                    <a:pt x="1076" y="226"/>
                  </a:lnTo>
                  <a:lnTo>
                    <a:pt x="1077" y="224"/>
                  </a:lnTo>
                  <a:lnTo>
                    <a:pt x="1078" y="223"/>
                  </a:lnTo>
                  <a:lnTo>
                    <a:pt x="1081" y="222"/>
                  </a:lnTo>
                  <a:lnTo>
                    <a:pt x="1082" y="222"/>
                  </a:lnTo>
                  <a:lnTo>
                    <a:pt x="1084" y="220"/>
                  </a:lnTo>
                  <a:lnTo>
                    <a:pt x="1086" y="218"/>
                  </a:lnTo>
                  <a:lnTo>
                    <a:pt x="1089" y="219"/>
                  </a:lnTo>
                  <a:lnTo>
                    <a:pt x="1091" y="219"/>
                  </a:lnTo>
                  <a:lnTo>
                    <a:pt x="1093" y="221"/>
                  </a:lnTo>
                  <a:lnTo>
                    <a:pt x="1093" y="224"/>
                  </a:lnTo>
                  <a:lnTo>
                    <a:pt x="1095" y="224"/>
                  </a:lnTo>
                  <a:lnTo>
                    <a:pt x="1099" y="224"/>
                  </a:lnTo>
                  <a:lnTo>
                    <a:pt x="1099" y="226"/>
                  </a:lnTo>
                  <a:lnTo>
                    <a:pt x="1098" y="229"/>
                  </a:lnTo>
                  <a:lnTo>
                    <a:pt x="1097" y="232"/>
                  </a:lnTo>
                  <a:lnTo>
                    <a:pt x="1097" y="235"/>
                  </a:lnTo>
                  <a:lnTo>
                    <a:pt x="1098" y="236"/>
                  </a:lnTo>
                  <a:lnTo>
                    <a:pt x="1105" y="235"/>
                  </a:lnTo>
                  <a:lnTo>
                    <a:pt x="1107" y="235"/>
                  </a:lnTo>
                  <a:lnTo>
                    <a:pt x="1108" y="238"/>
                  </a:lnTo>
                  <a:lnTo>
                    <a:pt x="1109" y="240"/>
                  </a:lnTo>
                  <a:lnTo>
                    <a:pt x="1109" y="242"/>
                  </a:lnTo>
                  <a:lnTo>
                    <a:pt x="1108" y="244"/>
                  </a:lnTo>
                  <a:lnTo>
                    <a:pt x="1109" y="246"/>
                  </a:lnTo>
                  <a:lnTo>
                    <a:pt x="1115" y="246"/>
                  </a:lnTo>
                  <a:lnTo>
                    <a:pt x="1119" y="245"/>
                  </a:lnTo>
                  <a:lnTo>
                    <a:pt x="1125" y="245"/>
                  </a:lnTo>
                  <a:lnTo>
                    <a:pt x="1130" y="248"/>
                  </a:lnTo>
                  <a:lnTo>
                    <a:pt x="1133" y="248"/>
                  </a:lnTo>
                  <a:lnTo>
                    <a:pt x="1137" y="246"/>
                  </a:lnTo>
                  <a:lnTo>
                    <a:pt x="1142" y="247"/>
                  </a:lnTo>
                  <a:lnTo>
                    <a:pt x="1146" y="244"/>
                  </a:lnTo>
                  <a:lnTo>
                    <a:pt x="1149" y="242"/>
                  </a:lnTo>
                  <a:lnTo>
                    <a:pt x="1149" y="240"/>
                  </a:lnTo>
                  <a:lnTo>
                    <a:pt x="1151" y="238"/>
                  </a:lnTo>
                  <a:lnTo>
                    <a:pt x="1156" y="238"/>
                  </a:lnTo>
                  <a:lnTo>
                    <a:pt x="1159" y="238"/>
                  </a:lnTo>
                  <a:lnTo>
                    <a:pt x="1161" y="235"/>
                  </a:lnTo>
                  <a:lnTo>
                    <a:pt x="1163" y="233"/>
                  </a:lnTo>
                  <a:lnTo>
                    <a:pt x="1167" y="233"/>
                  </a:lnTo>
                  <a:lnTo>
                    <a:pt x="1170" y="233"/>
                  </a:lnTo>
                  <a:lnTo>
                    <a:pt x="1177" y="237"/>
                  </a:lnTo>
                  <a:lnTo>
                    <a:pt x="1181" y="239"/>
                  </a:lnTo>
                  <a:lnTo>
                    <a:pt x="1186" y="242"/>
                  </a:lnTo>
                  <a:lnTo>
                    <a:pt x="1188" y="244"/>
                  </a:lnTo>
                  <a:lnTo>
                    <a:pt x="1190" y="249"/>
                  </a:lnTo>
                  <a:lnTo>
                    <a:pt x="1193" y="253"/>
                  </a:lnTo>
                  <a:lnTo>
                    <a:pt x="1196" y="257"/>
                  </a:lnTo>
                  <a:lnTo>
                    <a:pt x="1196" y="262"/>
                  </a:lnTo>
                  <a:lnTo>
                    <a:pt x="1199" y="269"/>
                  </a:lnTo>
                  <a:lnTo>
                    <a:pt x="1201" y="272"/>
                  </a:lnTo>
                  <a:lnTo>
                    <a:pt x="1203" y="272"/>
                  </a:lnTo>
                  <a:lnTo>
                    <a:pt x="1206" y="272"/>
                  </a:lnTo>
                  <a:lnTo>
                    <a:pt x="1210" y="273"/>
                  </a:lnTo>
                  <a:lnTo>
                    <a:pt x="1217" y="279"/>
                  </a:lnTo>
                  <a:lnTo>
                    <a:pt x="1219" y="279"/>
                  </a:lnTo>
                  <a:lnTo>
                    <a:pt x="1222" y="280"/>
                  </a:lnTo>
                  <a:lnTo>
                    <a:pt x="1222" y="283"/>
                  </a:lnTo>
                  <a:lnTo>
                    <a:pt x="1221" y="285"/>
                  </a:lnTo>
                  <a:lnTo>
                    <a:pt x="1222" y="289"/>
                  </a:lnTo>
                  <a:lnTo>
                    <a:pt x="1224" y="292"/>
                  </a:lnTo>
                  <a:lnTo>
                    <a:pt x="1226" y="295"/>
                  </a:lnTo>
                  <a:lnTo>
                    <a:pt x="1229" y="300"/>
                  </a:lnTo>
                  <a:lnTo>
                    <a:pt x="1229" y="302"/>
                  </a:lnTo>
                  <a:lnTo>
                    <a:pt x="1231" y="303"/>
                  </a:lnTo>
                  <a:lnTo>
                    <a:pt x="1234" y="301"/>
                  </a:lnTo>
                  <a:lnTo>
                    <a:pt x="1238" y="303"/>
                  </a:lnTo>
                  <a:lnTo>
                    <a:pt x="1250" y="305"/>
                  </a:lnTo>
                  <a:lnTo>
                    <a:pt x="1252" y="305"/>
                  </a:lnTo>
                  <a:lnTo>
                    <a:pt x="1253" y="307"/>
                  </a:lnTo>
                  <a:lnTo>
                    <a:pt x="1255" y="307"/>
                  </a:lnTo>
                  <a:lnTo>
                    <a:pt x="1257" y="307"/>
                  </a:lnTo>
                  <a:lnTo>
                    <a:pt x="1260" y="307"/>
                  </a:lnTo>
                  <a:lnTo>
                    <a:pt x="1262" y="306"/>
                  </a:lnTo>
                  <a:lnTo>
                    <a:pt x="1263" y="303"/>
                  </a:lnTo>
                  <a:lnTo>
                    <a:pt x="1267" y="301"/>
                  </a:lnTo>
                  <a:lnTo>
                    <a:pt x="1270" y="298"/>
                  </a:lnTo>
                  <a:lnTo>
                    <a:pt x="1273" y="295"/>
                  </a:lnTo>
                  <a:lnTo>
                    <a:pt x="1275" y="294"/>
                  </a:lnTo>
                  <a:lnTo>
                    <a:pt x="1277" y="295"/>
                  </a:lnTo>
                  <a:lnTo>
                    <a:pt x="1277" y="298"/>
                  </a:lnTo>
                  <a:lnTo>
                    <a:pt x="1275" y="300"/>
                  </a:lnTo>
                  <a:lnTo>
                    <a:pt x="1273" y="302"/>
                  </a:lnTo>
                  <a:lnTo>
                    <a:pt x="1274" y="305"/>
                  </a:lnTo>
                  <a:lnTo>
                    <a:pt x="1276" y="305"/>
                  </a:lnTo>
                  <a:lnTo>
                    <a:pt x="1280" y="308"/>
                  </a:lnTo>
                  <a:lnTo>
                    <a:pt x="1284" y="316"/>
                  </a:lnTo>
                  <a:lnTo>
                    <a:pt x="1286" y="318"/>
                  </a:lnTo>
                  <a:lnTo>
                    <a:pt x="1288" y="320"/>
                  </a:lnTo>
                  <a:lnTo>
                    <a:pt x="1291" y="320"/>
                  </a:lnTo>
                  <a:lnTo>
                    <a:pt x="1293" y="322"/>
                  </a:lnTo>
                  <a:lnTo>
                    <a:pt x="1295" y="325"/>
                  </a:lnTo>
                  <a:lnTo>
                    <a:pt x="1296" y="32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2" name="Freeform 526">
              <a:extLst>
                <a:ext uri="{FF2B5EF4-FFF2-40B4-BE49-F238E27FC236}">
                  <a16:creationId xmlns:a16="http://schemas.microsoft.com/office/drawing/2014/main" id="{309A9330-C278-5803-201F-A7C8E2DF0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9564" y="7902087"/>
              <a:ext cx="10990" cy="16484"/>
            </a:xfrm>
            <a:custGeom>
              <a:avLst/>
              <a:gdLst>
                <a:gd name="T0" fmla="*/ 6 w 7"/>
                <a:gd name="T1" fmla="*/ 10 h 12"/>
                <a:gd name="T2" fmla="*/ 5 w 7"/>
                <a:gd name="T3" fmla="*/ 11 h 12"/>
                <a:gd name="T4" fmla="*/ 3 w 7"/>
                <a:gd name="T5" fmla="*/ 11 h 12"/>
                <a:gd name="T6" fmla="*/ 0 w 7"/>
                <a:gd name="T7" fmla="*/ 6 h 12"/>
                <a:gd name="T8" fmla="*/ 0 w 7"/>
                <a:gd name="T9" fmla="*/ 1 h 12"/>
                <a:gd name="T10" fmla="*/ 2 w 7"/>
                <a:gd name="T11" fmla="*/ 0 h 12"/>
                <a:gd name="T12" fmla="*/ 3 w 7"/>
                <a:gd name="T13" fmla="*/ 0 h 12"/>
                <a:gd name="T14" fmla="*/ 3 w 7"/>
                <a:gd name="T15" fmla="*/ 0 h 12"/>
                <a:gd name="T16" fmla="*/ 1 w 7"/>
                <a:gd name="T17" fmla="*/ 3 h 12"/>
                <a:gd name="T18" fmla="*/ 1 w 7"/>
                <a:gd name="T19" fmla="*/ 5 h 12"/>
                <a:gd name="T20" fmla="*/ 3 w 7"/>
                <a:gd name="T21" fmla="*/ 9 h 12"/>
                <a:gd name="T22" fmla="*/ 6 w 7"/>
                <a:gd name="T2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2">
                  <a:moveTo>
                    <a:pt x="6" y="10"/>
                  </a:moveTo>
                  <a:lnTo>
                    <a:pt x="5" y="11"/>
                  </a:lnTo>
                  <a:lnTo>
                    <a:pt x="3" y="11"/>
                  </a:lnTo>
                  <a:lnTo>
                    <a:pt x="0" y="6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3"/>
                  </a:lnTo>
                  <a:lnTo>
                    <a:pt x="1" y="5"/>
                  </a:lnTo>
                  <a:lnTo>
                    <a:pt x="3" y="9"/>
                  </a:lnTo>
                  <a:lnTo>
                    <a:pt x="6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3" name="Freeform 527">
              <a:extLst>
                <a:ext uri="{FF2B5EF4-FFF2-40B4-BE49-F238E27FC236}">
                  <a16:creationId xmlns:a16="http://schemas.microsoft.com/office/drawing/2014/main" id="{AD0B12A9-92C9-8D0E-8241-91A2EB72D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0555" y="7902087"/>
              <a:ext cx="5497" cy="5493"/>
            </a:xfrm>
            <a:custGeom>
              <a:avLst/>
              <a:gdLst>
                <a:gd name="T0" fmla="*/ 1 w 4"/>
                <a:gd name="T1" fmla="*/ 5 h 6"/>
                <a:gd name="T2" fmla="*/ 0 w 4"/>
                <a:gd name="T3" fmla="*/ 5 h 6"/>
                <a:gd name="T4" fmla="*/ 0 w 4"/>
                <a:gd name="T5" fmla="*/ 2 h 6"/>
                <a:gd name="T6" fmla="*/ 1 w 4"/>
                <a:gd name="T7" fmla="*/ 0 h 6"/>
                <a:gd name="T8" fmla="*/ 3 w 4"/>
                <a:gd name="T9" fmla="*/ 0 h 6"/>
                <a:gd name="T10" fmla="*/ 2 w 4"/>
                <a:gd name="T11" fmla="*/ 4 h 6"/>
                <a:gd name="T12" fmla="*/ 1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lnTo>
                    <a:pt x="0" y="5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2" y="4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4" name="Freeform 529">
              <a:extLst>
                <a:ext uri="{FF2B5EF4-FFF2-40B4-BE49-F238E27FC236}">
                  <a16:creationId xmlns:a16="http://schemas.microsoft.com/office/drawing/2014/main" id="{60FE97BF-5990-96F8-2056-4CED9EDEA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8990135"/>
              <a:ext cx="302237" cy="357186"/>
            </a:xfrm>
            <a:custGeom>
              <a:avLst/>
              <a:gdLst>
                <a:gd name="T0" fmla="*/ 79 w 241"/>
                <a:gd name="T1" fmla="*/ 22 h 287"/>
                <a:gd name="T2" fmla="*/ 85 w 241"/>
                <a:gd name="T3" fmla="*/ 24 h 287"/>
                <a:gd name="T4" fmla="*/ 90 w 241"/>
                <a:gd name="T5" fmla="*/ 32 h 287"/>
                <a:gd name="T6" fmla="*/ 98 w 241"/>
                <a:gd name="T7" fmla="*/ 56 h 287"/>
                <a:gd name="T8" fmla="*/ 125 w 241"/>
                <a:gd name="T9" fmla="*/ 53 h 287"/>
                <a:gd name="T10" fmla="*/ 142 w 241"/>
                <a:gd name="T11" fmla="*/ 64 h 287"/>
                <a:gd name="T12" fmla="*/ 143 w 241"/>
                <a:gd name="T13" fmla="*/ 72 h 287"/>
                <a:gd name="T14" fmla="*/ 151 w 241"/>
                <a:gd name="T15" fmla="*/ 79 h 287"/>
                <a:gd name="T16" fmla="*/ 142 w 241"/>
                <a:gd name="T17" fmla="*/ 98 h 287"/>
                <a:gd name="T18" fmla="*/ 125 w 241"/>
                <a:gd name="T19" fmla="*/ 100 h 287"/>
                <a:gd name="T20" fmla="*/ 123 w 241"/>
                <a:gd name="T21" fmla="*/ 111 h 287"/>
                <a:gd name="T22" fmla="*/ 159 w 241"/>
                <a:gd name="T23" fmla="*/ 129 h 287"/>
                <a:gd name="T24" fmla="*/ 160 w 241"/>
                <a:gd name="T25" fmla="*/ 141 h 287"/>
                <a:gd name="T26" fmla="*/ 174 w 241"/>
                <a:gd name="T27" fmla="*/ 155 h 287"/>
                <a:gd name="T28" fmla="*/ 196 w 241"/>
                <a:gd name="T29" fmla="*/ 178 h 287"/>
                <a:gd name="T30" fmla="*/ 204 w 241"/>
                <a:gd name="T31" fmla="*/ 196 h 287"/>
                <a:gd name="T32" fmla="*/ 213 w 241"/>
                <a:gd name="T33" fmla="*/ 201 h 287"/>
                <a:gd name="T34" fmla="*/ 228 w 241"/>
                <a:gd name="T35" fmla="*/ 215 h 287"/>
                <a:gd name="T36" fmla="*/ 224 w 241"/>
                <a:gd name="T37" fmla="*/ 224 h 287"/>
                <a:gd name="T38" fmla="*/ 238 w 241"/>
                <a:gd name="T39" fmla="*/ 240 h 287"/>
                <a:gd name="T40" fmla="*/ 235 w 241"/>
                <a:gd name="T41" fmla="*/ 254 h 287"/>
                <a:gd name="T42" fmla="*/ 228 w 241"/>
                <a:gd name="T43" fmla="*/ 264 h 287"/>
                <a:gd name="T44" fmla="*/ 217 w 241"/>
                <a:gd name="T45" fmla="*/ 273 h 287"/>
                <a:gd name="T46" fmla="*/ 205 w 241"/>
                <a:gd name="T47" fmla="*/ 267 h 287"/>
                <a:gd name="T48" fmla="*/ 193 w 241"/>
                <a:gd name="T49" fmla="*/ 271 h 287"/>
                <a:gd name="T50" fmla="*/ 189 w 241"/>
                <a:gd name="T51" fmla="*/ 286 h 287"/>
                <a:gd name="T52" fmla="*/ 166 w 241"/>
                <a:gd name="T53" fmla="*/ 280 h 287"/>
                <a:gd name="T54" fmla="*/ 166 w 241"/>
                <a:gd name="T55" fmla="*/ 270 h 287"/>
                <a:gd name="T56" fmla="*/ 172 w 241"/>
                <a:gd name="T57" fmla="*/ 249 h 287"/>
                <a:gd name="T58" fmla="*/ 175 w 241"/>
                <a:gd name="T59" fmla="*/ 232 h 287"/>
                <a:gd name="T60" fmla="*/ 167 w 241"/>
                <a:gd name="T61" fmla="*/ 219 h 287"/>
                <a:gd name="T62" fmla="*/ 149 w 241"/>
                <a:gd name="T63" fmla="*/ 202 h 287"/>
                <a:gd name="T64" fmla="*/ 140 w 241"/>
                <a:gd name="T65" fmla="*/ 165 h 287"/>
                <a:gd name="T66" fmla="*/ 117 w 241"/>
                <a:gd name="T67" fmla="*/ 141 h 287"/>
                <a:gd name="T68" fmla="*/ 100 w 241"/>
                <a:gd name="T69" fmla="*/ 141 h 287"/>
                <a:gd name="T70" fmla="*/ 94 w 241"/>
                <a:gd name="T71" fmla="*/ 147 h 287"/>
                <a:gd name="T72" fmla="*/ 81 w 241"/>
                <a:gd name="T73" fmla="*/ 158 h 287"/>
                <a:gd name="T74" fmla="*/ 71 w 241"/>
                <a:gd name="T75" fmla="*/ 150 h 287"/>
                <a:gd name="T76" fmla="*/ 54 w 241"/>
                <a:gd name="T77" fmla="*/ 150 h 287"/>
                <a:gd name="T78" fmla="*/ 37 w 241"/>
                <a:gd name="T79" fmla="*/ 164 h 287"/>
                <a:gd name="T80" fmla="*/ 31 w 241"/>
                <a:gd name="T81" fmla="*/ 150 h 287"/>
                <a:gd name="T82" fmla="*/ 30 w 241"/>
                <a:gd name="T83" fmla="*/ 136 h 287"/>
                <a:gd name="T84" fmla="*/ 34 w 241"/>
                <a:gd name="T85" fmla="*/ 108 h 287"/>
                <a:gd name="T86" fmla="*/ 21 w 241"/>
                <a:gd name="T87" fmla="*/ 100 h 287"/>
                <a:gd name="T88" fmla="*/ 12 w 241"/>
                <a:gd name="T89" fmla="*/ 85 h 287"/>
                <a:gd name="T90" fmla="*/ 7 w 241"/>
                <a:gd name="T91" fmla="*/ 72 h 287"/>
                <a:gd name="T92" fmla="*/ 1 w 241"/>
                <a:gd name="T93" fmla="*/ 72 h 287"/>
                <a:gd name="T94" fmla="*/ 16 w 241"/>
                <a:gd name="T95" fmla="*/ 56 h 287"/>
                <a:gd name="T96" fmla="*/ 17 w 241"/>
                <a:gd name="T97" fmla="*/ 46 h 287"/>
                <a:gd name="T98" fmla="*/ 34 w 241"/>
                <a:gd name="T99" fmla="*/ 33 h 287"/>
                <a:gd name="T100" fmla="*/ 37 w 241"/>
                <a:gd name="T101" fmla="*/ 45 h 287"/>
                <a:gd name="T102" fmla="*/ 51 w 241"/>
                <a:gd name="T103" fmla="*/ 46 h 287"/>
                <a:gd name="T104" fmla="*/ 51 w 241"/>
                <a:gd name="T105" fmla="*/ 33 h 287"/>
                <a:gd name="T106" fmla="*/ 46 w 241"/>
                <a:gd name="T107" fmla="*/ 13 h 287"/>
                <a:gd name="T108" fmla="*/ 49 w 241"/>
                <a:gd name="T109" fmla="*/ 1 h 287"/>
                <a:gd name="T110" fmla="*/ 62 w 241"/>
                <a:gd name="T111" fmla="*/ 3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1" h="287">
                  <a:moveTo>
                    <a:pt x="64" y="4"/>
                  </a:moveTo>
                  <a:lnTo>
                    <a:pt x="65" y="7"/>
                  </a:lnTo>
                  <a:lnTo>
                    <a:pt x="69" y="11"/>
                  </a:lnTo>
                  <a:lnTo>
                    <a:pt x="74" y="16"/>
                  </a:lnTo>
                  <a:lnTo>
                    <a:pt x="75" y="18"/>
                  </a:lnTo>
                  <a:lnTo>
                    <a:pt x="78" y="20"/>
                  </a:lnTo>
                  <a:lnTo>
                    <a:pt x="79" y="22"/>
                  </a:lnTo>
                  <a:lnTo>
                    <a:pt x="79" y="24"/>
                  </a:lnTo>
                  <a:lnTo>
                    <a:pt x="80" y="27"/>
                  </a:lnTo>
                  <a:lnTo>
                    <a:pt x="81" y="28"/>
                  </a:lnTo>
                  <a:lnTo>
                    <a:pt x="82" y="29"/>
                  </a:lnTo>
                  <a:lnTo>
                    <a:pt x="83" y="28"/>
                  </a:lnTo>
                  <a:lnTo>
                    <a:pt x="84" y="27"/>
                  </a:lnTo>
                  <a:lnTo>
                    <a:pt x="85" y="24"/>
                  </a:lnTo>
                  <a:lnTo>
                    <a:pt x="86" y="23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88" y="27"/>
                  </a:lnTo>
                  <a:lnTo>
                    <a:pt x="90" y="28"/>
                  </a:lnTo>
                  <a:lnTo>
                    <a:pt x="90" y="30"/>
                  </a:lnTo>
                  <a:lnTo>
                    <a:pt x="90" y="32"/>
                  </a:lnTo>
                  <a:lnTo>
                    <a:pt x="88" y="34"/>
                  </a:lnTo>
                  <a:lnTo>
                    <a:pt x="88" y="36"/>
                  </a:lnTo>
                  <a:lnTo>
                    <a:pt x="87" y="40"/>
                  </a:lnTo>
                  <a:lnTo>
                    <a:pt x="87" y="42"/>
                  </a:lnTo>
                  <a:lnTo>
                    <a:pt x="88" y="44"/>
                  </a:lnTo>
                  <a:lnTo>
                    <a:pt x="95" y="54"/>
                  </a:lnTo>
                  <a:lnTo>
                    <a:pt x="98" y="56"/>
                  </a:lnTo>
                  <a:lnTo>
                    <a:pt x="106" y="59"/>
                  </a:lnTo>
                  <a:lnTo>
                    <a:pt x="109" y="60"/>
                  </a:lnTo>
                  <a:lnTo>
                    <a:pt x="112" y="61"/>
                  </a:lnTo>
                  <a:lnTo>
                    <a:pt x="114" y="61"/>
                  </a:lnTo>
                  <a:lnTo>
                    <a:pt x="117" y="57"/>
                  </a:lnTo>
                  <a:lnTo>
                    <a:pt x="120" y="56"/>
                  </a:lnTo>
                  <a:lnTo>
                    <a:pt x="125" y="53"/>
                  </a:lnTo>
                  <a:lnTo>
                    <a:pt x="127" y="52"/>
                  </a:lnTo>
                  <a:lnTo>
                    <a:pt x="129" y="54"/>
                  </a:lnTo>
                  <a:lnTo>
                    <a:pt x="134" y="57"/>
                  </a:lnTo>
                  <a:lnTo>
                    <a:pt x="138" y="60"/>
                  </a:lnTo>
                  <a:lnTo>
                    <a:pt x="140" y="62"/>
                  </a:lnTo>
                  <a:lnTo>
                    <a:pt x="142" y="63"/>
                  </a:lnTo>
                  <a:lnTo>
                    <a:pt x="142" y="64"/>
                  </a:lnTo>
                  <a:lnTo>
                    <a:pt x="140" y="66"/>
                  </a:lnTo>
                  <a:lnTo>
                    <a:pt x="139" y="67"/>
                  </a:lnTo>
                  <a:lnTo>
                    <a:pt x="136" y="68"/>
                  </a:lnTo>
                  <a:lnTo>
                    <a:pt x="135" y="70"/>
                  </a:lnTo>
                  <a:lnTo>
                    <a:pt x="136" y="70"/>
                  </a:lnTo>
                  <a:lnTo>
                    <a:pt x="139" y="71"/>
                  </a:lnTo>
                  <a:lnTo>
                    <a:pt x="143" y="72"/>
                  </a:lnTo>
                  <a:lnTo>
                    <a:pt x="144" y="74"/>
                  </a:lnTo>
                  <a:lnTo>
                    <a:pt x="144" y="75"/>
                  </a:lnTo>
                  <a:lnTo>
                    <a:pt x="145" y="77"/>
                  </a:lnTo>
                  <a:lnTo>
                    <a:pt x="145" y="78"/>
                  </a:lnTo>
                  <a:lnTo>
                    <a:pt x="149" y="78"/>
                  </a:lnTo>
                  <a:lnTo>
                    <a:pt x="150" y="78"/>
                  </a:lnTo>
                  <a:lnTo>
                    <a:pt x="151" y="79"/>
                  </a:lnTo>
                  <a:lnTo>
                    <a:pt x="153" y="82"/>
                  </a:lnTo>
                  <a:lnTo>
                    <a:pt x="153" y="84"/>
                  </a:lnTo>
                  <a:lnTo>
                    <a:pt x="150" y="87"/>
                  </a:lnTo>
                  <a:lnTo>
                    <a:pt x="149" y="88"/>
                  </a:lnTo>
                  <a:lnTo>
                    <a:pt x="149" y="91"/>
                  </a:lnTo>
                  <a:lnTo>
                    <a:pt x="147" y="93"/>
                  </a:lnTo>
                  <a:lnTo>
                    <a:pt x="142" y="98"/>
                  </a:lnTo>
                  <a:lnTo>
                    <a:pt x="140" y="98"/>
                  </a:lnTo>
                  <a:lnTo>
                    <a:pt x="131" y="95"/>
                  </a:lnTo>
                  <a:lnTo>
                    <a:pt x="127" y="95"/>
                  </a:lnTo>
                  <a:lnTo>
                    <a:pt x="125" y="95"/>
                  </a:lnTo>
                  <a:lnTo>
                    <a:pt x="124" y="95"/>
                  </a:lnTo>
                  <a:lnTo>
                    <a:pt x="123" y="97"/>
                  </a:lnTo>
                  <a:lnTo>
                    <a:pt x="125" y="100"/>
                  </a:lnTo>
                  <a:lnTo>
                    <a:pt x="125" y="102"/>
                  </a:lnTo>
                  <a:lnTo>
                    <a:pt x="124" y="104"/>
                  </a:lnTo>
                  <a:lnTo>
                    <a:pt x="121" y="106"/>
                  </a:lnTo>
                  <a:lnTo>
                    <a:pt x="120" y="107"/>
                  </a:lnTo>
                  <a:lnTo>
                    <a:pt x="120" y="108"/>
                  </a:lnTo>
                  <a:lnTo>
                    <a:pt x="120" y="109"/>
                  </a:lnTo>
                  <a:lnTo>
                    <a:pt x="123" y="111"/>
                  </a:lnTo>
                  <a:lnTo>
                    <a:pt x="127" y="112"/>
                  </a:lnTo>
                  <a:lnTo>
                    <a:pt x="138" y="119"/>
                  </a:lnTo>
                  <a:lnTo>
                    <a:pt x="140" y="120"/>
                  </a:lnTo>
                  <a:lnTo>
                    <a:pt x="143" y="123"/>
                  </a:lnTo>
                  <a:lnTo>
                    <a:pt x="146" y="125"/>
                  </a:lnTo>
                  <a:lnTo>
                    <a:pt x="155" y="127"/>
                  </a:lnTo>
                  <a:lnTo>
                    <a:pt x="159" y="129"/>
                  </a:lnTo>
                  <a:lnTo>
                    <a:pt x="160" y="130"/>
                  </a:lnTo>
                  <a:lnTo>
                    <a:pt x="160" y="131"/>
                  </a:lnTo>
                  <a:lnTo>
                    <a:pt x="159" y="133"/>
                  </a:lnTo>
                  <a:lnTo>
                    <a:pt x="158" y="135"/>
                  </a:lnTo>
                  <a:lnTo>
                    <a:pt x="158" y="137"/>
                  </a:lnTo>
                  <a:lnTo>
                    <a:pt x="159" y="138"/>
                  </a:lnTo>
                  <a:lnTo>
                    <a:pt x="160" y="141"/>
                  </a:lnTo>
                  <a:lnTo>
                    <a:pt x="164" y="144"/>
                  </a:lnTo>
                  <a:lnTo>
                    <a:pt x="166" y="145"/>
                  </a:lnTo>
                  <a:lnTo>
                    <a:pt x="168" y="145"/>
                  </a:lnTo>
                  <a:lnTo>
                    <a:pt x="170" y="147"/>
                  </a:lnTo>
                  <a:lnTo>
                    <a:pt x="172" y="149"/>
                  </a:lnTo>
                  <a:lnTo>
                    <a:pt x="174" y="152"/>
                  </a:lnTo>
                  <a:lnTo>
                    <a:pt x="174" y="155"/>
                  </a:lnTo>
                  <a:lnTo>
                    <a:pt x="175" y="157"/>
                  </a:lnTo>
                  <a:lnTo>
                    <a:pt x="177" y="160"/>
                  </a:lnTo>
                  <a:lnTo>
                    <a:pt x="180" y="163"/>
                  </a:lnTo>
                  <a:lnTo>
                    <a:pt x="184" y="167"/>
                  </a:lnTo>
                  <a:lnTo>
                    <a:pt x="186" y="170"/>
                  </a:lnTo>
                  <a:lnTo>
                    <a:pt x="187" y="171"/>
                  </a:lnTo>
                  <a:lnTo>
                    <a:pt x="196" y="178"/>
                  </a:lnTo>
                  <a:lnTo>
                    <a:pt x="197" y="180"/>
                  </a:lnTo>
                  <a:lnTo>
                    <a:pt x="201" y="185"/>
                  </a:lnTo>
                  <a:lnTo>
                    <a:pt x="202" y="185"/>
                  </a:lnTo>
                  <a:lnTo>
                    <a:pt x="203" y="186"/>
                  </a:lnTo>
                  <a:lnTo>
                    <a:pt x="203" y="189"/>
                  </a:lnTo>
                  <a:lnTo>
                    <a:pt x="204" y="191"/>
                  </a:lnTo>
                  <a:lnTo>
                    <a:pt x="204" y="196"/>
                  </a:lnTo>
                  <a:lnTo>
                    <a:pt x="206" y="198"/>
                  </a:lnTo>
                  <a:lnTo>
                    <a:pt x="207" y="200"/>
                  </a:lnTo>
                  <a:lnTo>
                    <a:pt x="208" y="202"/>
                  </a:lnTo>
                  <a:lnTo>
                    <a:pt x="209" y="203"/>
                  </a:lnTo>
                  <a:lnTo>
                    <a:pt x="210" y="203"/>
                  </a:lnTo>
                  <a:lnTo>
                    <a:pt x="212" y="202"/>
                  </a:lnTo>
                  <a:lnTo>
                    <a:pt x="213" y="201"/>
                  </a:lnTo>
                  <a:lnTo>
                    <a:pt x="214" y="201"/>
                  </a:lnTo>
                  <a:lnTo>
                    <a:pt x="215" y="205"/>
                  </a:lnTo>
                  <a:lnTo>
                    <a:pt x="216" y="206"/>
                  </a:lnTo>
                  <a:lnTo>
                    <a:pt x="219" y="208"/>
                  </a:lnTo>
                  <a:lnTo>
                    <a:pt x="221" y="208"/>
                  </a:lnTo>
                  <a:lnTo>
                    <a:pt x="226" y="213"/>
                  </a:lnTo>
                  <a:lnTo>
                    <a:pt x="228" y="215"/>
                  </a:lnTo>
                  <a:lnTo>
                    <a:pt x="230" y="216"/>
                  </a:lnTo>
                  <a:lnTo>
                    <a:pt x="232" y="217"/>
                  </a:lnTo>
                  <a:lnTo>
                    <a:pt x="232" y="218"/>
                  </a:lnTo>
                  <a:lnTo>
                    <a:pt x="231" y="219"/>
                  </a:lnTo>
                  <a:lnTo>
                    <a:pt x="230" y="221"/>
                  </a:lnTo>
                  <a:lnTo>
                    <a:pt x="225" y="223"/>
                  </a:lnTo>
                  <a:lnTo>
                    <a:pt x="224" y="224"/>
                  </a:lnTo>
                  <a:lnTo>
                    <a:pt x="225" y="226"/>
                  </a:lnTo>
                  <a:lnTo>
                    <a:pt x="226" y="229"/>
                  </a:lnTo>
                  <a:lnTo>
                    <a:pt x="227" y="230"/>
                  </a:lnTo>
                  <a:lnTo>
                    <a:pt x="230" y="232"/>
                  </a:lnTo>
                  <a:lnTo>
                    <a:pt x="233" y="235"/>
                  </a:lnTo>
                  <a:lnTo>
                    <a:pt x="237" y="238"/>
                  </a:lnTo>
                  <a:lnTo>
                    <a:pt x="238" y="240"/>
                  </a:lnTo>
                  <a:lnTo>
                    <a:pt x="240" y="242"/>
                  </a:lnTo>
                  <a:lnTo>
                    <a:pt x="239" y="245"/>
                  </a:lnTo>
                  <a:lnTo>
                    <a:pt x="238" y="247"/>
                  </a:lnTo>
                  <a:lnTo>
                    <a:pt x="237" y="249"/>
                  </a:lnTo>
                  <a:lnTo>
                    <a:pt x="235" y="250"/>
                  </a:lnTo>
                  <a:lnTo>
                    <a:pt x="234" y="251"/>
                  </a:lnTo>
                  <a:lnTo>
                    <a:pt x="235" y="254"/>
                  </a:lnTo>
                  <a:lnTo>
                    <a:pt x="235" y="255"/>
                  </a:lnTo>
                  <a:lnTo>
                    <a:pt x="235" y="257"/>
                  </a:lnTo>
                  <a:lnTo>
                    <a:pt x="235" y="260"/>
                  </a:lnTo>
                  <a:lnTo>
                    <a:pt x="233" y="262"/>
                  </a:lnTo>
                  <a:lnTo>
                    <a:pt x="232" y="265"/>
                  </a:lnTo>
                  <a:lnTo>
                    <a:pt x="231" y="265"/>
                  </a:lnTo>
                  <a:lnTo>
                    <a:pt x="228" y="264"/>
                  </a:lnTo>
                  <a:lnTo>
                    <a:pt x="227" y="265"/>
                  </a:lnTo>
                  <a:lnTo>
                    <a:pt x="226" y="267"/>
                  </a:lnTo>
                  <a:lnTo>
                    <a:pt x="223" y="270"/>
                  </a:lnTo>
                  <a:lnTo>
                    <a:pt x="221" y="270"/>
                  </a:lnTo>
                  <a:lnTo>
                    <a:pt x="219" y="270"/>
                  </a:lnTo>
                  <a:lnTo>
                    <a:pt x="219" y="271"/>
                  </a:lnTo>
                  <a:lnTo>
                    <a:pt x="217" y="273"/>
                  </a:lnTo>
                  <a:lnTo>
                    <a:pt x="216" y="273"/>
                  </a:lnTo>
                  <a:lnTo>
                    <a:pt x="213" y="273"/>
                  </a:lnTo>
                  <a:lnTo>
                    <a:pt x="212" y="273"/>
                  </a:lnTo>
                  <a:lnTo>
                    <a:pt x="210" y="271"/>
                  </a:lnTo>
                  <a:lnTo>
                    <a:pt x="208" y="269"/>
                  </a:lnTo>
                  <a:lnTo>
                    <a:pt x="206" y="268"/>
                  </a:lnTo>
                  <a:lnTo>
                    <a:pt x="205" y="267"/>
                  </a:lnTo>
                  <a:lnTo>
                    <a:pt x="203" y="265"/>
                  </a:lnTo>
                  <a:lnTo>
                    <a:pt x="203" y="265"/>
                  </a:lnTo>
                  <a:lnTo>
                    <a:pt x="201" y="267"/>
                  </a:lnTo>
                  <a:lnTo>
                    <a:pt x="198" y="269"/>
                  </a:lnTo>
                  <a:lnTo>
                    <a:pt x="196" y="269"/>
                  </a:lnTo>
                  <a:lnTo>
                    <a:pt x="194" y="268"/>
                  </a:lnTo>
                  <a:lnTo>
                    <a:pt x="193" y="271"/>
                  </a:lnTo>
                  <a:lnTo>
                    <a:pt x="192" y="271"/>
                  </a:lnTo>
                  <a:lnTo>
                    <a:pt x="187" y="271"/>
                  </a:lnTo>
                  <a:lnTo>
                    <a:pt x="186" y="272"/>
                  </a:lnTo>
                  <a:lnTo>
                    <a:pt x="187" y="275"/>
                  </a:lnTo>
                  <a:lnTo>
                    <a:pt x="190" y="280"/>
                  </a:lnTo>
                  <a:lnTo>
                    <a:pt x="191" y="282"/>
                  </a:lnTo>
                  <a:lnTo>
                    <a:pt x="189" y="286"/>
                  </a:lnTo>
                  <a:lnTo>
                    <a:pt x="184" y="286"/>
                  </a:lnTo>
                  <a:lnTo>
                    <a:pt x="181" y="284"/>
                  </a:lnTo>
                  <a:lnTo>
                    <a:pt x="180" y="282"/>
                  </a:lnTo>
                  <a:lnTo>
                    <a:pt x="179" y="281"/>
                  </a:lnTo>
                  <a:lnTo>
                    <a:pt x="172" y="278"/>
                  </a:lnTo>
                  <a:lnTo>
                    <a:pt x="167" y="280"/>
                  </a:lnTo>
                  <a:lnTo>
                    <a:pt x="166" y="280"/>
                  </a:lnTo>
                  <a:lnTo>
                    <a:pt x="164" y="278"/>
                  </a:lnTo>
                  <a:lnTo>
                    <a:pt x="163" y="277"/>
                  </a:lnTo>
                  <a:lnTo>
                    <a:pt x="162" y="275"/>
                  </a:lnTo>
                  <a:lnTo>
                    <a:pt x="161" y="273"/>
                  </a:lnTo>
                  <a:lnTo>
                    <a:pt x="161" y="272"/>
                  </a:lnTo>
                  <a:lnTo>
                    <a:pt x="163" y="271"/>
                  </a:lnTo>
                  <a:lnTo>
                    <a:pt x="166" y="270"/>
                  </a:lnTo>
                  <a:lnTo>
                    <a:pt x="169" y="268"/>
                  </a:lnTo>
                  <a:lnTo>
                    <a:pt x="170" y="266"/>
                  </a:lnTo>
                  <a:lnTo>
                    <a:pt x="171" y="264"/>
                  </a:lnTo>
                  <a:lnTo>
                    <a:pt x="171" y="262"/>
                  </a:lnTo>
                  <a:lnTo>
                    <a:pt x="172" y="256"/>
                  </a:lnTo>
                  <a:lnTo>
                    <a:pt x="172" y="253"/>
                  </a:lnTo>
                  <a:lnTo>
                    <a:pt x="172" y="249"/>
                  </a:lnTo>
                  <a:lnTo>
                    <a:pt x="170" y="246"/>
                  </a:lnTo>
                  <a:lnTo>
                    <a:pt x="170" y="242"/>
                  </a:lnTo>
                  <a:lnTo>
                    <a:pt x="171" y="240"/>
                  </a:lnTo>
                  <a:lnTo>
                    <a:pt x="171" y="239"/>
                  </a:lnTo>
                  <a:lnTo>
                    <a:pt x="174" y="237"/>
                  </a:lnTo>
                  <a:lnTo>
                    <a:pt x="175" y="235"/>
                  </a:lnTo>
                  <a:lnTo>
                    <a:pt x="175" y="232"/>
                  </a:lnTo>
                  <a:lnTo>
                    <a:pt x="175" y="229"/>
                  </a:lnTo>
                  <a:lnTo>
                    <a:pt x="175" y="228"/>
                  </a:lnTo>
                  <a:lnTo>
                    <a:pt x="173" y="226"/>
                  </a:lnTo>
                  <a:lnTo>
                    <a:pt x="170" y="225"/>
                  </a:lnTo>
                  <a:lnTo>
                    <a:pt x="168" y="223"/>
                  </a:lnTo>
                  <a:lnTo>
                    <a:pt x="167" y="221"/>
                  </a:lnTo>
                  <a:lnTo>
                    <a:pt x="167" y="219"/>
                  </a:lnTo>
                  <a:lnTo>
                    <a:pt x="168" y="218"/>
                  </a:lnTo>
                  <a:lnTo>
                    <a:pt x="166" y="217"/>
                  </a:lnTo>
                  <a:lnTo>
                    <a:pt x="160" y="215"/>
                  </a:lnTo>
                  <a:lnTo>
                    <a:pt x="156" y="213"/>
                  </a:lnTo>
                  <a:lnTo>
                    <a:pt x="156" y="210"/>
                  </a:lnTo>
                  <a:lnTo>
                    <a:pt x="153" y="207"/>
                  </a:lnTo>
                  <a:lnTo>
                    <a:pt x="149" y="202"/>
                  </a:lnTo>
                  <a:lnTo>
                    <a:pt x="147" y="196"/>
                  </a:lnTo>
                  <a:lnTo>
                    <a:pt x="147" y="189"/>
                  </a:lnTo>
                  <a:lnTo>
                    <a:pt x="147" y="182"/>
                  </a:lnTo>
                  <a:lnTo>
                    <a:pt x="149" y="175"/>
                  </a:lnTo>
                  <a:lnTo>
                    <a:pt x="147" y="169"/>
                  </a:lnTo>
                  <a:lnTo>
                    <a:pt x="144" y="167"/>
                  </a:lnTo>
                  <a:lnTo>
                    <a:pt x="140" y="165"/>
                  </a:lnTo>
                  <a:lnTo>
                    <a:pt x="137" y="161"/>
                  </a:lnTo>
                  <a:lnTo>
                    <a:pt x="133" y="158"/>
                  </a:lnTo>
                  <a:lnTo>
                    <a:pt x="129" y="152"/>
                  </a:lnTo>
                  <a:lnTo>
                    <a:pt x="125" y="144"/>
                  </a:lnTo>
                  <a:lnTo>
                    <a:pt x="122" y="141"/>
                  </a:lnTo>
                  <a:lnTo>
                    <a:pt x="120" y="142"/>
                  </a:lnTo>
                  <a:lnTo>
                    <a:pt x="117" y="141"/>
                  </a:lnTo>
                  <a:lnTo>
                    <a:pt x="111" y="139"/>
                  </a:lnTo>
                  <a:lnTo>
                    <a:pt x="107" y="138"/>
                  </a:lnTo>
                  <a:lnTo>
                    <a:pt x="103" y="138"/>
                  </a:lnTo>
                  <a:lnTo>
                    <a:pt x="101" y="138"/>
                  </a:lnTo>
                  <a:lnTo>
                    <a:pt x="100" y="139"/>
                  </a:lnTo>
                  <a:lnTo>
                    <a:pt x="100" y="141"/>
                  </a:lnTo>
                  <a:lnTo>
                    <a:pt x="100" y="141"/>
                  </a:lnTo>
                  <a:lnTo>
                    <a:pt x="100" y="143"/>
                  </a:lnTo>
                  <a:lnTo>
                    <a:pt x="98" y="143"/>
                  </a:lnTo>
                  <a:lnTo>
                    <a:pt x="96" y="144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3" y="151"/>
                  </a:lnTo>
                  <a:lnTo>
                    <a:pt x="91" y="152"/>
                  </a:lnTo>
                  <a:lnTo>
                    <a:pt x="88" y="152"/>
                  </a:lnTo>
                  <a:lnTo>
                    <a:pt x="86" y="154"/>
                  </a:lnTo>
                  <a:lnTo>
                    <a:pt x="82" y="155"/>
                  </a:lnTo>
                  <a:lnTo>
                    <a:pt x="81" y="156"/>
                  </a:lnTo>
                  <a:lnTo>
                    <a:pt x="81" y="158"/>
                  </a:lnTo>
                  <a:lnTo>
                    <a:pt x="81" y="158"/>
                  </a:lnTo>
                  <a:lnTo>
                    <a:pt x="79" y="157"/>
                  </a:lnTo>
                  <a:lnTo>
                    <a:pt x="79" y="156"/>
                  </a:lnTo>
                  <a:lnTo>
                    <a:pt x="79" y="154"/>
                  </a:lnTo>
                  <a:lnTo>
                    <a:pt x="77" y="153"/>
                  </a:lnTo>
                  <a:lnTo>
                    <a:pt x="74" y="152"/>
                  </a:lnTo>
                  <a:lnTo>
                    <a:pt x="71" y="150"/>
                  </a:lnTo>
                  <a:lnTo>
                    <a:pt x="67" y="147"/>
                  </a:lnTo>
                  <a:lnTo>
                    <a:pt x="64" y="145"/>
                  </a:lnTo>
                  <a:lnTo>
                    <a:pt x="63" y="145"/>
                  </a:lnTo>
                  <a:lnTo>
                    <a:pt x="60" y="146"/>
                  </a:lnTo>
                  <a:lnTo>
                    <a:pt x="58" y="149"/>
                  </a:lnTo>
                  <a:lnTo>
                    <a:pt x="55" y="150"/>
                  </a:lnTo>
                  <a:lnTo>
                    <a:pt x="54" y="150"/>
                  </a:lnTo>
                  <a:lnTo>
                    <a:pt x="53" y="150"/>
                  </a:lnTo>
                  <a:lnTo>
                    <a:pt x="51" y="154"/>
                  </a:lnTo>
                  <a:lnTo>
                    <a:pt x="49" y="155"/>
                  </a:lnTo>
                  <a:lnTo>
                    <a:pt x="46" y="158"/>
                  </a:lnTo>
                  <a:lnTo>
                    <a:pt x="45" y="158"/>
                  </a:lnTo>
                  <a:lnTo>
                    <a:pt x="41" y="161"/>
                  </a:lnTo>
                  <a:lnTo>
                    <a:pt x="37" y="164"/>
                  </a:lnTo>
                  <a:lnTo>
                    <a:pt x="33" y="168"/>
                  </a:lnTo>
                  <a:lnTo>
                    <a:pt x="31" y="169"/>
                  </a:lnTo>
                  <a:lnTo>
                    <a:pt x="29" y="168"/>
                  </a:lnTo>
                  <a:lnTo>
                    <a:pt x="26" y="167"/>
                  </a:lnTo>
                  <a:lnTo>
                    <a:pt x="25" y="166"/>
                  </a:lnTo>
                  <a:lnTo>
                    <a:pt x="27" y="158"/>
                  </a:lnTo>
                  <a:lnTo>
                    <a:pt x="31" y="150"/>
                  </a:lnTo>
                  <a:lnTo>
                    <a:pt x="32" y="147"/>
                  </a:lnTo>
                  <a:lnTo>
                    <a:pt x="32" y="144"/>
                  </a:lnTo>
                  <a:lnTo>
                    <a:pt x="32" y="142"/>
                  </a:lnTo>
                  <a:lnTo>
                    <a:pt x="30" y="140"/>
                  </a:lnTo>
                  <a:lnTo>
                    <a:pt x="29" y="138"/>
                  </a:lnTo>
                  <a:lnTo>
                    <a:pt x="29" y="137"/>
                  </a:lnTo>
                  <a:lnTo>
                    <a:pt x="30" y="136"/>
                  </a:lnTo>
                  <a:lnTo>
                    <a:pt x="31" y="134"/>
                  </a:lnTo>
                  <a:lnTo>
                    <a:pt x="33" y="131"/>
                  </a:lnTo>
                  <a:lnTo>
                    <a:pt x="35" y="125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5" y="111"/>
                  </a:lnTo>
                  <a:lnTo>
                    <a:pt x="34" y="108"/>
                  </a:lnTo>
                  <a:lnTo>
                    <a:pt x="35" y="102"/>
                  </a:lnTo>
                  <a:lnTo>
                    <a:pt x="35" y="100"/>
                  </a:lnTo>
                  <a:lnTo>
                    <a:pt x="33" y="99"/>
                  </a:lnTo>
                  <a:lnTo>
                    <a:pt x="27" y="98"/>
                  </a:lnTo>
                  <a:lnTo>
                    <a:pt x="25" y="98"/>
                  </a:lnTo>
                  <a:lnTo>
                    <a:pt x="23" y="98"/>
                  </a:lnTo>
                  <a:lnTo>
                    <a:pt x="21" y="100"/>
                  </a:lnTo>
                  <a:lnTo>
                    <a:pt x="19" y="101"/>
                  </a:lnTo>
                  <a:lnTo>
                    <a:pt x="16" y="102"/>
                  </a:lnTo>
                  <a:lnTo>
                    <a:pt x="12" y="100"/>
                  </a:lnTo>
                  <a:lnTo>
                    <a:pt x="10" y="97"/>
                  </a:lnTo>
                  <a:lnTo>
                    <a:pt x="9" y="93"/>
                  </a:lnTo>
                  <a:lnTo>
                    <a:pt x="12" y="89"/>
                  </a:lnTo>
                  <a:lnTo>
                    <a:pt x="12" y="85"/>
                  </a:lnTo>
                  <a:lnTo>
                    <a:pt x="13" y="82"/>
                  </a:lnTo>
                  <a:lnTo>
                    <a:pt x="13" y="80"/>
                  </a:lnTo>
                  <a:lnTo>
                    <a:pt x="12" y="79"/>
                  </a:lnTo>
                  <a:lnTo>
                    <a:pt x="12" y="78"/>
                  </a:lnTo>
                  <a:lnTo>
                    <a:pt x="11" y="76"/>
                  </a:lnTo>
                  <a:lnTo>
                    <a:pt x="9" y="73"/>
                  </a:lnTo>
                  <a:lnTo>
                    <a:pt x="7" y="72"/>
                  </a:lnTo>
                  <a:lnTo>
                    <a:pt x="5" y="72"/>
                  </a:lnTo>
                  <a:lnTo>
                    <a:pt x="4" y="73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0" y="76"/>
                  </a:lnTo>
                  <a:lnTo>
                    <a:pt x="1" y="74"/>
                  </a:lnTo>
                  <a:lnTo>
                    <a:pt x="1" y="72"/>
                  </a:lnTo>
                  <a:lnTo>
                    <a:pt x="3" y="65"/>
                  </a:lnTo>
                  <a:lnTo>
                    <a:pt x="4" y="60"/>
                  </a:lnTo>
                  <a:lnTo>
                    <a:pt x="7" y="58"/>
                  </a:lnTo>
                  <a:lnTo>
                    <a:pt x="10" y="57"/>
                  </a:lnTo>
                  <a:lnTo>
                    <a:pt x="12" y="57"/>
                  </a:lnTo>
                  <a:lnTo>
                    <a:pt x="14" y="57"/>
                  </a:lnTo>
                  <a:lnTo>
                    <a:pt x="16" y="56"/>
                  </a:lnTo>
                  <a:lnTo>
                    <a:pt x="16" y="55"/>
                  </a:lnTo>
                  <a:lnTo>
                    <a:pt x="13" y="55"/>
                  </a:lnTo>
                  <a:lnTo>
                    <a:pt x="13" y="54"/>
                  </a:lnTo>
                  <a:lnTo>
                    <a:pt x="13" y="51"/>
                  </a:lnTo>
                  <a:lnTo>
                    <a:pt x="14" y="50"/>
                  </a:lnTo>
                  <a:lnTo>
                    <a:pt x="15" y="49"/>
                  </a:lnTo>
                  <a:lnTo>
                    <a:pt x="17" y="46"/>
                  </a:lnTo>
                  <a:lnTo>
                    <a:pt x="18" y="42"/>
                  </a:lnTo>
                  <a:lnTo>
                    <a:pt x="20" y="40"/>
                  </a:lnTo>
                  <a:lnTo>
                    <a:pt x="22" y="40"/>
                  </a:lnTo>
                  <a:lnTo>
                    <a:pt x="25" y="39"/>
                  </a:lnTo>
                  <a:lnTo>
                    <a:pt x="30" y="35"/>
                  </a:lnTo>
                  <a:lnTo>
                    <a:pt x="32" y="32"/>
                  </a:lnTo>
                  <a:lnTo>
                    <a:pt x="34" y="33"/>
                  </a:lnTo>
                  <a:lnTo>
                    <a:pt x="34" y="37"/>
                  </a:lnTo>
                  <a:lnTo>
                    <a:pt x="34" y="38"/>
                  </a:lnTo>
                  <a:lnTo>
                    <a:pt x="35" y="39"/>
                  </a:lnTo>
                  <a:lnTo>
                    <a:pt x="35" y="41"/>
                  </a:lnTo>
                  <a:lnTo>
                    <a:pt x="35" y="43"/>
                  </a:lnTo>
                  <a:lnTo>
                    <a:pt x="35" y="44"/>
                  </a:lnTo>
                  <a:lnTo>
                    <a:pt x="37" y="45"/>
                  </a:lnTo>
                  <a:lnTo>
                    <a:pt x="42" y="43"/>
                  </a:lnTo>
                  <a:lnTo>
                    <a:pt x="45" y="43"/>
                  </a:lnTo>
                  <a:lnTo>
                    <a:pt x="46" y="44"/>
                  </a:lnTo>
                  <a:lnTo>
                    <a:pt x="48" y="45"/>
                  </a:lnTo>
                  <a:lnTo>
                    <a:pt x="49" y="45"/>
                  </a:lnTo>
                  <a:lnTo>
                    <a:pt x="50" y="46"/>
                  </a:lnTo>
                  <a:lnTo>
                    <a:pt x="51" y="46"/>
                  </a:lnTo>
                  <a:lnTo>
                    <a:pt x="53" y="44"/>
                  </a:lnTo>
                  <a:lnTo>
                    <a:pt x="53" y="44"/>
                  </a:lnTo>
                  <a:lnTo>
                    <a:pt x="53" y="43"/>
                  </a:lnTo>
                  <a:lnTo>
                    <a:pt x="52" y="41"/>
                  </a:lnTo>
                  <a:lnTo>
                    <a:pt x="51" y="40"/>
                  </a:lnTo>
                  <a:lnTo>
                    <a:pt x="51" y="37"/>
                  </a:lnTo>
                  <a:lnTo>
                    <a:pt x="51" y="33"/>
                  </a:lnTo>
                  <a:lnTo>
                    <a:pt x="51" y="30"/>
                  </a:lnTo>
                  <a:lnTo>
                    <a:pt x="51" y="24"/>
                  </a:lnTo>
                  <a:lnTo>
                    <a:pt x="51" y="23"/>
                  </a:lnTo>
                  <a:lnTo>
                    <a:pt x="50" y="21"/>
                  </a:lnTo>
                  <a:lnTo>
                    <a:pt x="47" y="17"/>
                  </a:lnTo>
                  <a:lnTo>
                    <a:pt x="46" y="15"/>
                  </a:lnTo>
                  <a:lnTo>
                    <a:pt x="46" y="13"/>
                  </a:lnTo>
                  <a:lnTo>
                    <a:pt x="46" y="12"/>
                  </a:lnTo>
                  <a:lnTo>
                    <a:pt x="45" y="10"/>
                  </a:lnTo>
                  <a:lnTo>
                    <a:pt x="45" y="9"/>
                  </a:lnTo>
                  <a:lnTo>
                    <a:pt x="46" y="7"/>
                  </a:lnTo>
                  <a:lnTo>
                    <a:pt x="48" y="5"/>
                  </a:lnTo>
                  <a:lnTo>
                    <a:pt x="48" y="3"/>
                  </a:lnTo>
                  <a:lnTo>
                    <a:pt x="49" y="1"/>
                  </a:lnTo>
                  <a:lnTo>
                    <a:pt x="50" y="1"/>
                  </a:lnTo>
                  <a:lnTo>
                    <a:pt x="51" y="0"/>
                  </a:lnTo>
                  <a:lnTo>
                    <a:pt x="52" y="0"/>
                  </a:lnTo>
                  <a:lnTo>
                    <a:pt x="54" y="4"/>
                  </a:lnTo>
                  <a:lnTo>
                    <a:pt x="58" y="2"/>
                  </a:lnTo>
                  <a:lnTo>
                    <a:pt x="60" y="2"/>
                  </a:lnTo>
                  <a:lnTo>
                    <a:pt x="62" y="3"/>
                  </a:lnTo>
                  <a:lnTo>
                    <a:pt x="6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5" name="Freeform 531">
              <a:extLst>
                <a:ext uri="{FF2B5EF4-FFF2-40B4-BE49-F238E27FC236}">
                  <a16:creationId xmlns:a16="http://schemas.microsoft.com/office/drawing/2014/main" id="{3EEC71AA-E5C7-851C-D9AD-B784C60A47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6084" y="8440615"/>
              <a:ext cx="60449" cy="76933"/>
            </a:xfrm>
            <a:custGeom>
              <a:avLst/>
              <a:gdLst>
                <a:gd name="T0" fmla="*/ 23 w 47"/>
                <a:gd name="T1" fmla="*/ 48 h 62"/>
                <a:gd name="T2" fmla="*/ 23 w 47"/>
                <a:gd name="T3" fmla="*/ 48 h 62"/>
                <a:gd name="T4" fmla="*/ 21 w 47"/>
                <a:gd name="T5" fmla="*/ 50 h 62"/>
                <a:gd name="T6" fmla="*/ 19 w 47"/>
                <a:gd name="T7" fmla="*/ 51 h 62"/>
                <a:gd name="T8" fmla="*/ 16 w 47"/>
                <a:gd name="T9" fmla="*/ 54 h 62"/>
                <a:gd name="T10" fmla="*/ 15 w 47"/>
                <a:gd name="T11" fmla="*/ 55 h 62"/>
                <a:gd name="T12" fmla="*/ 15 w 47"/>
                <a:gd name="T13" fmla="*/ 54 h 62"/>
                <a:gd name="T14" fmla="*/ 13 w 47"/>
                <a:gd name="T15" fmla="*/ 55 h 62"/>
                <a:gd name="T16" fmla="*/ 12 w 47"/>
                <a:gd name="T17" fmla="*/ 59 h 62"/>
                <a:gd name="T18" fmla="*/ 9 w 47"/>
                <a:gd name="T19" fmla="*/ 61 h 62"/>
                <a:gd name="T20" fmla="*/ 6 w 47"/>
                <a:gd name="T21" fmla="*/ 61 h 62"/>
                <a:gd name="T22" fmla="*/ 3 w 47"/>
                <a:gd name="T23" fmla="*/ 61 h 62"/>
                <a:gd name="T24" fmla="*/ 0 w 47"/>
                <a:gd name="T25" fmla="*/ 61 h 62"/>
                <a:gd name="T26" fmla="*/ 1 w 47"/>
                <a:gd name="T27" fmla="*/ 58 h 62"/>
                <a:gd name="T28" fmla="*/ 3 w 47"/>
                <a:gd name="T29" fmla="*/ 55 h 62"/>
                <a:gd name="T30" fmla="*/ 4 w 47"/>
                <a:gd name="T31" fmla="*/ 50 h 62"/>
                <a:gd name="T32" fmla="*/ 6 w 47"/>
                <a:gd name="T33" fmla="*/ 45 h 62"/>
                <a:gd name="T34" fmla="*/ 12 w 47"/>
                <a:gd name="T35" fmla="*/ 31 h 62"/>
                <a:gd name="T36" fmla="*/ 16 w 47"/>
                <a:gd name="T37" fmla="*/ 25 h 62"/>
                <a:gd name="T38" fmla="*/ 17 w 47"/>
                <a:gd name="T39" fmla="*/ 16 h 62"/>
                <a:gd name="T40" fmla="*/ 22 w 47"/>
                <a:gd name="T41" fmla="*/ 9 h 62"/>
                <a:gd name="T42" fmla="*/ 25 w 47"/>
                <a:gd name="T43" fmla="*/ 7 h 62"/>
                <a:gd name="T44" fmla="*/ 27 w 47"/>
                <a:gd name="T45" fmla="*/ 5 h 62"/>
                <a:gd name="T46" fmla="*/ 27 w 47"/>
                <a:gd name="T47" fmla="*/ 2 h 62"/>
                <a:gd name="T48" fmla="*/ 33 w 47"/>
                <a:gd name="T49" fmla="*/ 2 h 62"/>
                <a:gd name="T50" fmla="*/ 36 w 47"/>
                <a:gd name="T51" fmla="*/ 2 h 62"/>
                <a:gd name="T52" fmla="*/ 37 w 47"/>
                <a:gd name="T53" fmla="*/ 0 h 62"/>
                <a:gd name="T54" fmla="*/ 40 w 47"/>
                <a:gd name="T55" fmla="*/ 1 h 62"/>
                <a:gd name="T56" fmla="*/ 42 w 47"/>
                <a:gd name="T57" fmla="*/ 3 h 62"/>
                <a:gd name="T58" fmla="*/ 40 w 47"/>
                <a:gd name="T59" fmla="*/ 4 h 62"/>
                <a:gd name="T60" fmla="*/ 38 w 47"/>
                <a:gd name="T61" fmla="*/ 7 h 62"/>
                <a:gd name="T62" fmla="*/ 38 w 47"/>
                <a:gd name="T63" fmla="*/ 7 h 62"/>
                <a:gd name="T64" fmla="*/ 40 w 47"/>
                <a:gd name="T65" fmla="*/ 7 h 62"/>
                <a:gd name="T66" fmla="*/ 43 w 47"/>
                <a:gd name="T67" fmla="*/ 8 h 62"/>
                <a:gd name="T68" fmla="*/ 44 w 47"/>
                <a:gd name="T69" fmla="*/ 10 h 62"/>
                <a:gd name="T70" fmla="*/ 46 w 47"/>
                <a:gd name="T71" fmla="*/ 18 h 62"/>
                <a:gd name="T72" fmla="*/ 45 w 47"/>
                <a:gd name="T73" fmla="*/ 21 h 62"/>
                <a:gd name="T74" fmla="*/ 43 w 47"/>
                <a:gd name="T75" fmla="*/ 24 h 62"/>
                <a:gd name="T76" fmla="*/ 41 w 47"/>
                <a:gd name="T77" fmla="*/ 25 h 62"/>
                <a:gd name="T78" fmla="*/ 39 w 47"/>
                <a:gd name="T79" fmla="*/ 26 h 62"/>
                <a:gd name="T80" fmla="*/ 38 w 47"/>
                <a:gd name="T81" fmla="*/ 28 h 62"/>
                <a:gd name="T82" fmla="*/ 37 w 47"/>
                <a:gd name="T83" fmla="*/ 29 h 62"/>
                <a:gd name="T84" fmla="*/ 37 w 47"/>
                <a:gd name="T85" fmla="*/ 30 h 62"/>
                <a:gd name="T86" fmla="*/ 39 w 47"/>
                <a:gd name="T87" fmla="*/ 32 h 62"/>
                <a:gd name="T88" fmla="*/ 39 w 47"/>
                <a:gd name="T89" fmla="*/ 32 h 62"/>
                <a:gd name="T90" fmla="*/ 39 w 47"/>
                <a:gd name="T91" fmla="*/ 33 h 62"/>
                <a:gd name="T92" fmla="*/ 37 w 47"/>
                <a:gd name="T93" fmla="*/ 32 h 62"/>
                <a:gd name="T94" fmla="*/ 34 w 47"/>
                <a:gd name="T95" fmla="*/ 32 h 62"/>
                <a:gd name="T96" fmla="*/ 33 w 47"/>
                <a:gd name="T97" fmla="*/ 32 h 62"/>
                <a:gd name="T98" fmla="*/ 31 w 47"/>
                <a:gd name="T99" fmla="*/ 32 h 62"/>
                <a:gd name="T100" fmla="*/ 28 w 47"/>
                <a:gd name="T101" fmla="*/ 34 h 62"/>
                <a:gd name="T102" fmla="*/ 27 w 47"/>
                <a:gd name="T103" fmla="*/ 35 h 62"/>
                <a:gd name="T104" fmla="*/ 27 w 47"/>
                <a:gd name="T105" fmla="*/ 36 h 62"/>
                <a:gd name="T106" fmla="*/ 26 w 47"/>
                <a:gd name="T107" fmla="*/ 39 h 62"/>
                <a:gd name="T108" fmla="*/ 27 w 47"/>
                <a:gd name="T109" fmla="*/ 40 h 62"/>
                <a:gd name="T110" fmla="*/ 28 w 47"/>
                <a:gd name="T111" fmla="*/ 42 h 62"/>
                <a:gd name="T112" fmla="*/ 29 w 47"/>
                <a:gd name="T113" fmla="*/ 42 h 62"/>
                <a:gd name="T114" fmla="*/ 28 w 47"/>
                <a:gd name="T115" fmla="*/ 43 h 62"/>
                <a:gd name="T116" fmla="*/ 27 w 47"/>
                <a:gd name="T117" fmla="*/ 44 h 62"/>
                <a:gd name="T118" fmla="*/ 25 w 47"/>
                <a:gd name="T119" fmla="*/ 45 h 62"/>
                <a:gd name="T120" fmla="*/ 25 w 47"/>
                <a:gd name="T121" fmla="*/ 46 h 62"/>
                <a:gd name="T122" fmla="*/ 23 w 47"/>
                <a:gd name="T123" fmla="*/ 48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" h="62">
                  <a:moveTo>
                    <a:pt x="23" y="48"/>
                  </a:moveTo>
                  <a:lnTo>
                    <a:pt x="23" y="48"/>
                  </a:lnTo>
                  <a:lnTo>
                    <a:pt x="21" y="50"/>
                  </a:lnTo>
                  <a:lnTo>
                    <a:pt x="19" y="51"/>
                  </a:lnTo>
                  <a:lnTo>
                    <a:pt x="16" y="54"/>
                  </a:lnTo>
                  <a:lnTo>
                    <a:pt x="15" y="55"/>
                  </a:lnTo>
                  <a:lnTo>
                    <a:pt x="15" y="54"/>
                  </a:lnTo>
                  <a:lnTo>
                    <a:pt x="13" y="55"/>
                  </a:lnTo>
                  <a:lnTo>
                    <a:pt x="12" y="59"/>
                  </a:lnTo>
                  <a:lnTo>
                    <a:pt x="9" y="61"/>
                  </a:lnTo>
                  <a:lnTo>
                    <a:pt x="6" y="61"/>
                  </a:lnTo>
                  <a:lnTo>
                    <a:pt x="3" y="61"/>
                  </a:lnTo>
                  <a:lnTo>
                    <a:pt x="0" y="61"/>
                  </a:lnTo>
                  <a:lnTo>
                    <a:pt x="1" y="58"/>
                  </a:lnTo>
                  <a:lnTo>
                    <a:pt x="3" y="55"/>
                  </a:lnTo>
                  <a:lnTo>
                    <a:pt x="4" y="50"/>
                  </a:lnTo>
                  <a:lnTo>
                    <a:pt x="6" y="45"/>
                  </a:lnTo>
                  <a:lnTo>
                    <a:pt x="12" y="31"/>
                  </a:lnTo>
                  <a:lnTo>
                    <a:pt x="16" y="25"/>
                  </a:lnTo>
                  <a:lnTo>
                    <a:pt x="17" y="16"/>
                  </a:lnTo>
                  <a:lnTo>
                    <a:pt x="22" y="9"/>
                  </a:lnTo>
                  <a:lnTo>
                    <a:pt x="25" y="7"/>
                  </a:lnTo>
                  <a:lnTo>
                    <a:pt x="27" y="5"/>
                  </a:lnTo>
                  <a:lnTo>
                    <a:pt x="27" y="2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37" y="0"/>
                  </a:lnTo>
                  <a:lnTo>
                    <a:pt x="40" y="1"/>
                  </a:lnTo>
                  <a:lnTo>
                    <a:pt x="42" y="3"/>
                  </a:lnTo>
                  <a:lnTo>
                    <a:pt x="40" y="4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40" y="7"/>
                  </a:lnTo>
                  <a:lnTo>
                    <a:pt x="43" y="8"/>
                  </a:lnTo>
                  <a:lnTo>
                    <a:pt x="44" y="10"/>
                  </a:lnTo>
                  <a:lnTo>
                    <a:pt x="46" y="18"/>
                  </a:lnTo>
                  <a:lnTo>
                    <a:pt x="45" y="21"/>
                  </a:lnTo>
                  <a:lnTo>
                    <a:pt x="43" y="24"/>
                  </a:lnTo>
                  <a:lnTo>
                    <a:pt x="41" y="25"/>
                  </a:lnTo>
                  <a:lnTo>
                    <a:pt x="39" y="26"/>
                  </a:lnTo>
                  <a:lnTo>
                    <a:pt x="38" y="28"/>
                  </a:lnTo>
                  <a:lnTo>
                    <a:pt x="37" y="29"/>
                  </a:lnTo>
                  <a:lnTo>
                    <a:pt x="37" y="30"/>
                  </a:lnTo>
                  <a:lnTo>
                    <a:pt x="39" y="32"/>
                  </a:lnTo>
                  <a:lnTo>
                    <a:pt x="39" y="32"/>
                  </a:lnTo>
                  <a:lnTo>
                    <a:pt x="39" y="33"/>
                  </a:lnTo>
                  <a:lnTo>
                    <a:pt x="37" y="32"/>
                  </a:lnTo>
                  <a:lnTo>
                    <a:pt x="34" y="32"/>
                  </a:lnTo>
                  <a:lnTo>
                    <a:pt x="33" y="32"/>
                  </a:lnTo>
                  <a:lnTo>
                    <a:pt x="31" y="32"/>
                  </a:lnTo>
                  <a:lnTo>
                    <a:pt x="28" y="34"/>
                  </a:lnTo>
                  <a:lnTo>
                    <a:pt x="27" y="35"/>
                  </a:lnTo>
                  <a:lnTo>
                    <a:pt x="27" y="36"/>
                  </a:lnTo>
                  <a:lnTo>
                    <a:pt x="26" y="39"/>
                  </a:lnTo>
                  <a:lnTo>
                    <a:pt x="27" y="40"/>
                  </a:lnTo>
                  <a:lnTo>
                    <a:pt x="28" y="42"/>
                  </a:lnTo>
                  <a:lnTo>
                    <a:pt x="29" y="42"/>
                  </a:lnTo>
                  <a:lnTo>
                    <a:pt x="28" y="43"/>
                  </a:lnTo>
                  <a:lnTo>
                    <a:pt x="27" y="44"/>
                  </a:lnTo>
                  <a:lnTo>
                    <a:pt x="25" y="45"/>
                  </a:lnTo>
                  <a:lnTo>
                    <a:pt x="25" y="46"/>
                  </a:lnTo>
                  <a:lnTo>
                    <a:pt x="23" y="4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6" name="Freeform 533">
              <a:extLst>
                <a:ext uri="{FF2B5EF4-FFF2-40B4-BE49-F238E27FC236}">
                  <a16:creationId xmlns:a16="http://schemas.microsoft.com/office/drawing/2014/main" id="{08E3D325-E8DC-8B20-176F-E86873A04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75536" y="9512176"/>
              <a:ext cx="87923" cy="153865"/>
            </a:xfrm>
            <a:custGeom>
              <a:avLst/>
              <a:gdLst>
                <a:gd name="T0" fmla="*/ 6 w 70"/>
                <a:gd name="T1" fmla="*/ 27 h 124"/>
                <a:gd name="T2" fmla="*/ 2 w 70"/>
                <a:gd name="T3" fmla="*/ 24 h 124"/>
                <a:gd name="T4" fmla="*/ 5 w 70"/>
                <a:gd name="T5" fmla="*/ 24 h 124"/>
                <a:gd name="T6" fmla="*/ 6 w 70"/>
                <a:gd name="T7" fmla="*/ 6 h 124"/>
                <a:gd name="T8" fmla="*/ 4 w 70"/>
                <a:gd name="T9" fmla="*/ 3 h 124"/>
                <a:gd name="T10" fmla="*/ 5 w 70"/>
                <a:gd name="T11" fmla="*/ 2 h 124"/>
                <a:gd name="T12" fmla="*/ 6 w 70"/>
                <a:gd name="T13" fmla="*/ 4 h 124"/>
                <a:gd name="T14" fmla="*/ 8 w 70"/>
                <a:gd name="T15" fmla="*/ 0 h 124"/>
                <a:gd name="T16" fmla="*/ 14 w 70"/>
                <a:gd name="T17" fmla="*/ 0 h 124"/>
                <a:gd name="T18" fmla="*/ 21 w 70"/>
                <a:gd name="T19" fmla="*/ 5 h 124"/>
                <a:gd name="T20" fmla="*/ 38 w 70"/>
                <a:gd name="T21" fmla="*/ 23 h 124"/>
                <a:gd name="T22" fmla="*/ 39 w 70"/>
                <a:gd name="T23" fmla="*/ 27 h 124"/>
                <a:gd name="T24" fmla="*/ 41 w 70"/>
                <a:gd name="T25" fmla="*/ 28 h 124"/>
                <a:gd name="T26" fmla="*/ 48 w 70"/>
                <a:gd name="T27" fmla="*/ 39 h 124"/>
                <a:gd name="T28" fmla="*/ 48 w 70"/>
                <a:gd name="T29" fmla="*/ 41 h 124"/>
                <a:gd name="T30" fmla="*/ 52 w 70"/>
                <a:gd name="T31" fmla="*/ 43 h 124"/>
                <a:gd name="T32" fmla="*/ 54 w 70"/>
                <a:gd name="T33" fmla="*/ 51 h 124"/>
                <a:gd name="T34" fmla="*/ 55 w 70"/>
                <a:gd name="T35" fmla="*/ 54 h 124"/>
                <a:gd name="T36" fmla="*/ 62 w 70"/>
                <a:gd name="T37" fmla="*/ 66 h 124"/>
                <a:gd name="T38" fmla="*/ 63 w 70"/>
                <a:gd name="T39" fmla="*/ 68 h 124"/>
                <a:gd name="T40" fmla="*/ 66 w 70"/>
                <a:gd name="T41" fmla="*/ 75 h 124"/>
                <a:gd name="T42" fmla="*/ 69 w 70"/>
                <a:gd name="T43" fmla="*/ 81 h 124"/>
                <a:gd name="T44" fmla="*/ 68 w 70"/>
                <a:gd name="T45" fmla="*/ 93 h 124"/>
                <a:gd name="T46" fmla="*/ 65 w 70"/>
                <a:gd name="T47" fmla="*/ 102 h 124"/>
                <a:gd name="T48" fmla="*/ 61 w 70"/>
                <a:gd name="T49" fmla="*/ 108 h 124"/>
                <a:gd name="T50" fmla="*/ 50 w 70"/>
                <a:gd name="T51" fmla="*/ 115 h 124"/>
                <a:gd name="T52" fmla="*/ 32 w 70"/>
                <a:gd name="T53" fmla="*/ 122 h 124"/>
                <a:gd name="T54" fmla="*/ 18 w 70"/>
                <a:gd name="T55" fmla="*/ 122 h 124"/>
                <a:gd name="T56" fmla="*/ 9 w 70"/>
                <a:gd name="T57" fmla="*/ 110 h 124"/>
                <a:gd name="T58" fmla="*/ 5 w 70"/>
                <a:gd name="T59" fmla="*/ 95 h 124"/>
                <a:gd name="T60" fmla="*/ 2 w 70"/>
                <a:gd name="T61" fmla="*/ 65 h 124"/>
                <a:gd name="T62" fmla="*/ 0 w 70"/>
                <a:gd name="T63" fmla="*/ 52 h 124"/>
                <a:gd name="T64" fmla="*/ 1 w 70"/>
                <a:gd name="T65" fmla="*/ 56 h 124"/>
                <a:gd name="T66" fmla="*/ 3 w 70"/>
                <a:gd name="T67" fmla="*/ 56 h 124"/>
                <a:gd name="T68" fmla="*/ 4 w 70"/>
                <a:gd name="T69" fmla="*/ 45 h 124"/>
                <a:gd name="T70" fmla="*/ 7 w 70"/>
                <a:gd name="T71" fmla="*/ 34 h 124"/>
                <a:gd name="T72" fmla="*/ 7 w 70"/>
                <a:gd name="T73" fmla="*/ 29 h 124"/>
                <a:gd name="T74" fmla="*/ 12 w 70"/>
                <a:gd name="T75" fmla="*/ 19 h 124"/>
                <a:gd name="T76" fmla="*/ 13 w 70"/>
                <a:gd name="T77" fmla="*/ 12 h 124"/>
                <a:gd name="T78" fmla="*/ 15 w 70"/>
                <a:gd name="T79" fmla="*/ 8 h 124"/>
                <a:gd name="T80" fmla="*/ 19 w 70"/>
                <a:gd name="T81" fmla="*/ 11 h 124"/>
                <a:gd name="T82" fmla="*/ 22 w 70"/>
                <a:gd name="T83" fmla="*/ 10 h 124"/>
                <a:gd name="T84" fmla="*/ 18 w 70"/>
                <a:gd name="T85" fmla="*/ 7 h 124"/>
                <a:gd name="T86" fmla="*/ 8 w 70"/>
                <a:gd name="T87" fmla="*/ 4 h 124"/>
                <a:gd name="T88" fmla="*/ 8 w 70"/>
                <a:gd name="T8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" h="124">
                  <a:moveTo>
                    <a:pt x="5" y="24"/>
                  </a:moveTo>
                  <a:lnTo>
                    <a:pt x="6" y="27"/>
                  </a:lnTo>
                  <a:lnTo>
                    <a:pt x="3" y="25"/>
                  </a:lnTo>
                  <a:lnTo>
                    <a:pt x="2" y="24"/>
                  </a:lnTo>
                  <a:lnTo>
                    <a:pt x="1" y="23"/>
                  </a:lnTo>
                  <a:lnTo>
                    <a:pt x="5" y="24"/>
                  </a:lnTo>
                  <a:close/>
                  <a:moveTo>
                    <a:pt x="8" y="5"/>
                  </a:moveTo>
                  <a:lnTo>
                    <a:pt x="6" y="6"/>
                  </a:lnTo>
                  <a:lnTo>
                    <a:pt x="5" y="4"/>
                  </a:lnTo>
                  <a:lnTo>
                    <a:pt x="4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4"/>
                  </a:lnTo>
                  <a:lnTo>
                    <a:pt x="8" y="5"/>
                  </a:lnTo>
                  <a:close/>
                  <a:moveTo>
                    <a:pt x="8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21" y="5"/>
                  </a:lnTo>
                  <a:lnTo>
                    <a:pt x="32" y="14"/>
                  </a:lnTo>
                  <a:lnTo>
                    <a:pt x="38" y="23"/>
                  </a:lnTo>
                  <a:lnTo>
                    <a:pt x="38" y="25"/>
                  </a:lnTo>
                  <a:lnTo>
                    <a:pt x="39" y="27"/>
                  </a:lnTo>
                  <a:lnTo>
                    <a:pt x="40" y="28"/>
                  </a:lnTo>
                  <a:lnTo>
                    <a:pt x="41" y="28"/>
                  </a:lnTo>
                  <a:lnTo>
                    <a:pt x="47" y="36"/>
                  </a:lnTo>
                  <a:lnTo>
                    <a:pt x="48" y="39"/>
                  </a:lnTo>
                  <a:lnTo>
                    <a:pt x="48" y="40"/>
                  </a:lnTo>
                  <a:lnTo>
                    <a:pt x="48" y="41"/>
                  </a:lnTo>
                  <a:lnTo>
                    <a:pt x="49" y="43"/>
                  </a:lnTo>
                  <a:lnTo>
                    <a:pt x="52" y="43"/>
                  </a:lnTo>
                  <a:lnTo>
                    <a:pt x="53" y="44"/>
                  </a:lnTo>
                  <a:lnTo>
                    <a:pt x="54" y="51"/>
                  </a:lnTo>
                  <a:lnTo>
                    <a:pt x="54" y="53"/>
                  </a:lnTo>
                  <a:lnTo>
                    <a:pt x="55" y="54"/>
                  </a:lnTo>
                  <a:lnTo>
                    <a:pt x="62" y="65"/>
                  </a:lnTo>
                  <a:lnTo>
                    <a:pt x="62" y="66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4" y="70"/>
                  </a:lnTo>
                  <a:lnTo>
                    <a:pt x="66" y="75"/>
                  </a:lnTo>
                  <a:lnTo>
                    <a:pt x="67" y="76"/>
                  </a:lnTo>
                  <a:lnTo>
                    <a:pt x="69" y="81"/>
                  </a:lnTo>
                  <a:lnTo>
                    <a:pt x="69" y="89"/>
                  </a:lnTo>
                  <a:lnTo>
                    <a:pt x="68" y="93"/>
                  </a:lnTo>
                  <a:lnTo>
                    <a:pt x="67" y="98"/>
                  </a:lnTo>
                  <a:lnTo>
                    <a:pt x="65" y="102"/>
                  </a:lnTo>
                  <a:lnTo>
                    <a:pt x="63" y="105"/>
                  </a:lnTo>
                  <a:lnTo>
                    <a:pt x="61" y="108"/>
                  </a:lnTo>
                  <a:lnTo>
                    <a:pt x="53" y="114"/>
                  </a:lnTo>
                  <a:lnTo>
                    <a:pt x="50" y="115"/>
                  </a:lnTo>
                  <a:lnTo>
                    <a:pt x="40" y="119"/>
                  </a:lnTo>
                  <a:lnTo>
                    <a:pt x="32" y="122"/>
                  </a:lnTo>
                  <a:lnTo>
                    <a:pt x="25" y="123"/>
                  </a:lnTo>
                  <a:lnTo>
                    <a:pt x="18" y="122"/>
                  </a:lnTo>
                  <a:lnTo>
                    <a:pt x="12" y="117"/>
                  </a:lnTo>
                  <a:lnTo>
                    <a:pt x="9" y="110"/>
                  </a:lnTo>
                  <a:lnTo>
                    <a:pt x="7" y="103"/>
                  </a:lnTo>
                  <a:lnTo>
                    <a:pt x="5" y="95"/>
                  </a:lnTo>
                  <a:lnTo>
                    <a:pt x="2" y="71"/>
                  </a:lnTo>
                  <a:lnTo>
                    <a:pt x="2" y="65"/>
                  </a:lnTo>
                  <a:lnTo>
                    <a:pt x="0" y="56"/>
                  </a:lnTo>
                  <a:lnTo>
                    <a:pt x="0" y="52"/>
                  </a:lnTo>
                  <a:lnTo>
                    <a:pt x="1" y="48"/>
                  </a:lnTo>
                  <a:lnTo>
                    <a:pt x="1" y="56"/>
                  </a:lnTo>
                  <a:lnTo>
                    <a:pt x="2" y="57"/>
                  </a:lnTo>
                  <a:lnTo>
                    <a:pt x="3" y="56"/>
                  </a:lnTo>
                  <a:lnTo>
                    <a:pt x="3" y="48"/>
                  </a:lnTo>
                  <a:lnTo>
                    <a:pt x="4" y="45"/>
                  </a:lnTo>
                  <a:lnTo>
                    <a:pt x="7" y="36"/>
                  </a:lnTo>
                  <a:lnTo>
                    <a:pt x="7" y="34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11" y="23"/>
                  </a:lnTo>
                  <a:lnTo>
                    <a:pt x="12" y="19"/>
                  </a:lnTo>
                  <a:lnTo>
                    <a:pt x="13" y="15"/>
                  </a:lnTo>
                  <a:lnTo>
                    <a:pt x="13" y="12"/>
                  </a:lnTo>
                  <a:lnTo>
                    <a:pt x="12" y="7"/>
                  </a:lnTo>
                  <a:lnTo>
                    <a:pt x="15" y="8"/>
                  </a:lnTo>
                  <a:lnTo>
                    <a:pt x="18" y="10"/>
                  </a:lnTo>
                  <a:lnTo>
                    <a:pt x="19" y="11"/>
                  </a:lnTo>
                  <a:lnTo>
                    <a:pt x="21" y="10"/>
                  </a:lnTo>
                  <a:lnTo>
                    <a:pt x="22" y="10"/>
                  </a:lnTo>
                  <a:lnTo>
                    <a:pt x="21" y="8"/>
                  </a:lnTo>
                  <a:lnTo>
                    <a:pt x="18" y="7"/>
                  </a:lnTo>
                  <a:lnTo>
                    <a:pt x="11" y="5"/>
                  </a:lnTo>
                  <a:lnTo>
                    <a:pt x="8" y="4"/>
                  </a:lnTo>
                  <a:lnTo>
                    <a:pt x="8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7" name="Freeform 534">
              <a:extLst>
                <a:ext uri="{FF2B5EF4-FFF2-40B4-BE49-F238E27FC236}">
                  <a16:creationId xmlns:a16="http://schemas.microsoft.com/office/drawing/2014/main" id="{5CF0193F-5B7B-42BD-B61A-A6CDE52E9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81033" y="9539654"/>
              <a:ext cx="5493" cy="5493"/>
            </a:xfrm>
            <a:custGeom>
              <a:avLst/>
              <a:gdLst>
                <a:gd name="T0" fmla="*/ 4 w 6"/>
                <a:gd name="T1" fmla="*/ 1 h 5"/>
                <a:gd name="T2" fmla="*/ 5 w 6"/>
                <a:gd name="T3" fmla="*/ 4 h 5"/>
                <a:gd name="T4" fmla="*/ 2 w 6"/>
                <a:gd name="T5" fmla="*/ 2 h 5"/>
                <a:gd name="T6" fmla="*/ 1 w 6"/>
                <a:gd name="T7" fmla="*/ 1 h 5"/>
                <a:gd name="T8" fmla="*/ 0 w 6"/>
                <a:gd name="T9" fmla="*/ 0 h 5"/>
                <a:gd name="T10" fmla="*/ 4 w 6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4" y="1"/>
                  </a:moveTo>
                  <a:lnTo>
                    <a:pt x="5" y="4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8" name="Freeform 535">
              <a:extLst>
                <a:ext uri="{FF2B5EF4-FFF2-40B4-BE49-F238E27FC236}">
                  <a16:creationId xmlns:a16="http://schemas.microsoft.com/office/drawing/2014/main" id="{B95320AA-3EB8-C53A-8F83-2B205E9C6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81033" y="9512176"/>
              <a:ext cx="5493" cy="5497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4 h 5"/>
                <a:gd name="T4" fmla="*/ 1 w 5"/>
                <a:gd name="T5" fmla="*/ 2 h 5"/>
                <a:gd name="T6" fmla="*/ 0 w 5"/>
                <a:gd name="T7" fmla="*/ 1 h 5"/>
                <a:gd name="T8" fmla="*/ 1 w 5"/>
                <a:gd name="T9" fmla="*/ 0 h 5"/>
                <a:gd name="T10" fmla="*/ 1 w 5"/>
                <a:gd name="T11" fmla="*/ 0 h 5"/>
                <a:gd name="T12" fmla="*/ 1 w 5"/>
                <a:gd name="T13" fmla="*/ 0 h 5"/>
                <a:gd name="T14" fmla="*/ 2 w 5"/>
                <a:gd name="T15" fmla="*/ 2 h 5"/>
                <a:gd name="T16" fmla="*/ 4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lnTo>
                    <a:pt x="2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59" name="Freeform 537">
              <a:extLst>
                <a:ext uri="{FF2B5EF4-FFF2-40B4-BE49-F238E27FC236}">
                  <a16:creationId xmlns:a16="http://schemas.microsoft.com/office/drawing/2014/main" id="{53309E35-AABF-45A3-F253-8F3CE8E6B0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0103" y="8726365"/>
              <a:ext cx="357189" cy="785811"/>
            </a:xfrm>
            <a:custGeom>
              <a:avLst/>
              <a:gdLst>
                <a:gd name="T0" fmla="*/ 193 w 285"/>
                <a:gd name="T1" fmla="*/ 601 h 630"/>
                <a:gd name="T2" fmla="*/ 192 w 285"/>
                <a:gd name="T3" fmla="*/ 578 h 630"/>
                <a:gd name="T4" fmla="*/ 199 w 285"/>
                <a:gd name="T5" fmla="*/ 575 h 630"/>
                <a:gd name="T6" fmla="*/ 200 w 285"/>
                <a:gd name="T7" fmla="*/ 563 h 630"/>
                <a:gd name="T8" fmla="*/ 189 w 285"/>
                <a:gd name="T9" fmla="*/ 551 h 630"/>
                <a:gd name="T10" fmla="*/ 199 w 285"/>
                <a:gd name="T11" fmla="*/ 542 h 630"/>
                <a:gd name="T12" fmla="*/ 193 w 285"/>
                <a:gd name="T13" fmla="*/ 524 h 630"/>
                <a:gd name="T14" fmla="*/ 71 w 285"/>
                <a:gd name="T15" fmla="*/ 435 h 630"/>
                <a:gd name="T16" fmla="*/ 172 w 285"/>
                <a:gd name="T17" fmla="*/ 414 h 630"/>
                <a:gd name="T18" fmla="*/ 49 w 285"/>
                <a:gd name="T19" fmla="*/ 312 h 630"/>
                <a:gd name="T20" fmla="*/ 42 w 285"/>
                <a:gd name="T21" fmla="*/ 301 h 630"/>
                <a:gd name="T22" fmla="*/ 282 w 285"/>
                <a:gd name="T23" fmla="*/ 247 h 630"/>
                <a:gd name="T24" fmla="*/ 264 w 285"/>
                <a:gd name="T25" fmla="*/ 269 h 630"/>
                <a:gd name="T26" fmla="*/ 234 w 285"/>
                <a:gd name="T27" fmla="*/ 285 h 630"/>
                <a:gd name="T28" fmla="*/ 217 w 285"/>
                <a:gd name="T29" fmla="*/ 295 h 630"/>
                <a:gd name="T30" fmla="*/ 186 w 285"/>
                <a:gd name="T31" fmla="*/ 305 h 630"/>
                <a:gd name="T32" fmla="*/ 168 w 285"/>
                <a:gd name="T33" fmla="*/ 347 h 630"/>
                <a:gd name="T34" fmla="*/ 176 w 285"/>
                <a:gd name="T35" fmla="*/ 371 h 630"/>
                <a:gd name="T36" fmla="*/ 212 w 285"/>
                <a:gd name="T37" fmla="*/ 416 h 630"/>
                <a:gd name="T38" fmla="*/ 196 w 285"/>
                <a:gd name="T39" fmla="*/ 453 h 630"/>
                <a:gd name="T40" fmla="*/ 220 w 285"/>
                <a:gd name="T41" fmla="*/ 501 h 630"/>
                <a:gd name="T42" fmla="*/ 230 w 285"/>
                <a:gd name="T43" fmla="*/ 545 h 630"/>
                <a:gd name="T44" fmla="*/ 214 w 285"/>
                <a:gd name="T45" fmla="*/ 600 h 630"/>
                <a:gd name="T46" fmla="*/ 200 w 285"/>
                <a:gd name="T47" fmla="*/ 603 h 630"/>
                <a:gd name="T48" fmla="*/ 211 w 285"/>
                <a:gd name="T49" fmla="*/ 567 h 630"/>
                <a:gd name="T50" fmla="*/ 205 w 285"/>
                <a:gd name="T51" fmla="*/ 546 h 630"/>
                <a:gd name="T52" fmla="*/ 189 w 285"/>
                <a:gd name="T53" fmla="*/ 505 h 630"/>
                <a:gd name="T54" fmla="*/ 178 w 285"/>
                <a:gd name="T55" fmla="*/ 449 h 630"/>
                <a:gd name="T56" fmla="*/ 160 w 285"/>
                <a:gd name="T57" fmla="*/ 400 h 630"/>
                <a:gd name="T58" fmla="*/ 141 w 285"/>
                <a:gd name="T59" fmla="*/ 411 h 630"/>
                <a:gd name="T60" fmla="*/ 124 w 285"/>
                <a:gd name="T61" fmla="*/ 418 h 630"/>
                <a:gd name="T62" fmla="*/ 100 w 285"/>
                <a:gd name="T63" fmla="*/ 429 h 630"/>
                <a:gd name="T64" fmla="*/ 79 w 285"/>
                <a:gd name="T65" fmla="*/ 430 h 630"/>
                <a:gd name="T66" fmla="*/ 65 w 285"/>
                <a:gd name="T67" fmla="*/ 430 h 630"/>
                <a:gd name="T68" fmla="*/ 66 w 285"/>
                <a:gd name="T69" fmla="*/ 347 h 630"/>
                <a:gd name="T70" fmla="*/ 52 w 285"/>
                <a:gd name="T71" fmla="*/ 332 h 630"/>
                <a:gd name="T72" fmla="*/ 50 w 285"/>
                <a:gd name="T73" fmla="*/ 310 h 630"/>
                <a:gd name="T74" fmla="*/ 32 w 285"/>
                <a:gd name="T75" fmla="*/ 302 h 630"/>
                <a:gd name="T76" fmla="*/ 21 w 285"/>
                <a:gd name="T77" fmla="*/ 287 h 630"/>
                <a:gd name="T78" fmla="*/ 3 w 285"/>
                <a:gd name="T79" fmla="*/ 263 h 630"/>
                <a:gd name="T80" fmla="*/ 14 w 285"/>
                <a:gd name="T81" fmla="*/ 251 h 630"/>
                <a:gd name="T82" fmla="*/ 26 w 285"/>
                <a:gd name="T83" fmla="*/ 224 h 630"/>
                <a:gd name="T84" fmla="*/ 33 w 285"/>
                <a:gd name="T85" fmla="*/ 194 h 630"/>
                <a:gd name="T86" fmla="*/ 44 w 285"/>
                <a:gd name="T87" fmla="*/ 161 h 630"/>
                <a:gd name="T88" fmla="*/ 76 w 285"/>
                <a:gd name="T89" fmla="*/ 134 h 630"/>
                <a:gd name="T90" fmla="*/ 88 w 285"/>
                <a:gd name="T91" fmla="*/ 101 h 630"/>
                <a:gd name="T92" fmla="*/ 99 w 285"/>
                <a:gd name="T93" fmla="*/ 67 h 630"/>
                <a:gd name="T94" fmla="*/ 154 w 285"/>
                <a:gd name="T95" fmla="*/ 51 h 630"/>
                <a:gd name="T96" fmla="*/ 164 w 285"/>
                <a:gd name="T97" fmla="*/ 18 h 630"/>
                <a:gd name="T98" fmla="*/ 180 w 285"/>
                <a:gd name="T99" fmla="*/ 6 h 630"/>
                <a:gd name="T100" fmla="*/ 198 w 285"/>
                <a:gd name="T101" fmla="*/ 32 h 630"/>
                <a:gd name="T102" fmla="*/ 207 w 285"/>
                <a:gd name="T103" fmla="*/ 80 h 630"/>
                <a:gd name="T104" fmla="*/ 191 w 285"/>
                <a:gd name="T105" fmla="*/ 104 h 630"/>
                <a:gd name="T106" fmla="*/ 172 w 285"/>
                <a:gd name="T107" fmla="*/ 133 h 630"/>
                <a:gd name="T108" fmla="*/ 180 w 285"/>
                <a:gd name="T109" fmla="*/ 161 h 630"/>
                <a:gd name="T110" fmla="*/ 209 w 285"/>
                <a:gd name="T111" fmla="*/ 167 h 630"/>
                <a:gd name="T112" fmla="*/ 233 w 285"/>
                <a:gd name="T113" fmla="*/ 194 h 630"/>
                <a:gd name="T114" fmla="*/ 230 w 285"/>
                <a:gd name="T115" fmla="*/ 225 h 630"/>
                <a:gd name="T116" fmla="*/ 254 w 285"/>
                <a:gd name="T117" fmla="*/ 247 h 630"/>
                <a:gd name="T118" fmla="*/ 284 w 285"/>
                <a:gd name="T119" fmla="*/ 244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5" h="630">
                  <a:moveTo>
                    <a:pt x="191" y="627"/>
                  </a:moveTo>
                  <a:lnTo>
                    <a:pt x="189" y="629"/>
                  </a:lnTo>
                  <a:lnTo>
                    <a:pt x="189" y="629"/>
                  </a:lnTo>
                  <a:lnTo>
                    <a:pt x="190" y="625"/>
                  </a:lnTo>
                  <a:lnTo>
                    <a:pt x="192" y="624"/>
                  </a:lnTo>
                  <a:lnTo>
                    <a:pt x="194" y="623"/>
                  </a:lnTo>
                  <a:lnTo>
                    <a:pt x="194" y="625"/>
                  </a:lnTo>
                  <a:lnTo>
                    <a:pt x="192" y="626"/>
                  </a:lnTo>
                  <a:lnTo>
                    <a:pt x="191" y="627"/>
                  </a:lnTo>
                  <a:close/>
                  <a:moveTo>
                    <a:pt x="192" y="594"/>
                  </a:moveTo>
                  <a:lnTo>
                    <a:pt x="195" y="600"/>
                  </a:lnTo>
                  <a:lnTo>
                    <a:pt x="194" y="600"/>
                  </a:lnTo>
                  <a:lnTo>
                    <a:pt x="193" y="601"/>
                  </a:lnTo>
                  <a:lnTo>
                    <a:pt x="193" y="601"/>
                  </a:lnTo>
                  <a:lnTo>
                    <a:pt x="192" y="598"/>
                  </a:lnTo>
                  <a:lnTo>
                    <a:pt x="190" y="596"/>
                  </a:lnTo>
                  <a:lnTo>
                    <a:pt x="187" y="596"/>
                  </a:lnTo>
                  <a:lnTo>
                    <a:pt x="190" y="594"/>
                  </a:lnTo>
                  <a:lnTo>
                    <a:pt x="191" y="594"/>
                  </a:lnTo>
                  <a:lnTo>
                    <a:pt x="192" y="594"/>
                  </a:lnTo>
                  <a:close/>
                  <a:moveTo>
                    <a:pt x="202" y="594"/>
                  </a:moveTo>
                  <a:lnTo>
                    <a:pt x="202" y="594"/>
                  </a:lnTo>
                  <a:lnTo>
                    <a:pt x="201" y="594"/>
                  </a:lnTo>
                  <a:lnTo>
                    <a:pt x="200" y="594"/>
                  </a:lnTo>
                  <a:lnTo>
                    <a:pt x="202" y="590"/>
                  </a:lnTo>
                  <a:lnTo>
                    <a:pt x="202" y="594"/>
                  </a:lnTo>
                  <a:close/>
                  <a:moveTo>
                    <a:pt x="192" y="577"/>
                  </a:moveTo>
                  <a:lnTo>
                    <a:pt x="192" y="578"/>
                  </a:lnTo>
                  <a:lnTo>
                    <a:pt x="192" y="578"/>
                  </a:lnTo>
                  <a:lnTo>
                    <a:pt x="191" y="578"/>
                  </a:lnTo>
                  <a:lnTo>
                    <a:pt x="192" y="575"/>
                  </a:lnTo>
                  <a:lnTo>
                    <a:pt x="193" y="572"/>
                  </a:lnTo>
                  <a:lnTo>
                    <a:pt x="194" y="568"/>
                  </a:lnTo>
                  <a:lnTo>
                    <a:pt x="195" y="567"/>
                  </a:lnTo>
                  <a:lnTo>
                    <a:pt x="195" y="569"/>
                  </a:lnTo>
                  <a:lnTo>
                    <a:pt x="194" y="573"/>
                  </a:lnTo>
                  <a:lnTo>
                    <a:pt x="193" y="576"/>
                  </a:lnTo>
                  <a:lnTo>
                    <a:pt x="192" y="577"/>
                  </a:lnTo>
                  <a:close/>
                  <a:moveTo>
                    <a:pt x="203" y="568"/>
                  </a:moveTo>
                  <a:lnTo>
                    <a:pt x="202" y="575"/>
                  </a:lnTo>
                  <a:lnTo>
                    <a:pt x="200" y="575"/>
                  </a:lnTo>
                  <a:lnTo>
                    <a:pt x="199" y="575"/>
                  </a:lnTo>
                  <a:lnTo>
                    <a:pt x="198" y="570"/>
                  </a:lnTo>
                  <a:lnTo>
                    <a:pt x="198" y="570"/>
                  </a:lnTo>
                  <a:lnTo>
                    <a:pt x="197" y="567"/>
                  </a:lnTo>
                  <a:lnTo>
                    <a:pt x="202" y="567"/>
                  </a:lnTo>
                  <a:lnTo>
                    <a:pt x="203" y="568"/>
                  </a:lnTo>
                  <a:close/>
                  <a:moveTo>
                    <a:pt x="187" y="570"/>
                  </a:moveTo>
                  <a:lnTo>
                    <a:pt x="188" y="572"/>
                  </a:lnTo>
                  <a:lnTo>
                    <a:pt x="186" y="570"/>
                  </a:lnTo>
                  <a:lnTo>
                    <a:pt x="186" y="565"/>
                  </a:lnTo>
                  <a:lnTo>
                    <a:pt x="187" y="568"/>
                  </a:lnTo>
                  <a:lnTo>
                    <a:pt x="187" y="569"/>
                  </a:lnTo>
                  <a:lnTo>
                    <a:pt x="187" y="570"/>
                  </a:lnTo>
                  <a:close/>
                  <a:moveTo>
                    <a:pt x="202" y="563"/>
                  </a:moveTo>
                  <a:lnTo>
                    <a:pt x="200" y="563"/>
                  </a:lnTo>
                  <a:lnTo>
                    <a:pt x="200" y="558"/>
                  </a:lnTo>
                  <a:lnTo>
                    <a:pt x="200" y="557"/>
                  </a:lnTo>
                  <a:lnTo>
                    <a:pt x="202" y="560"/>
                  </a:lnTo>
                  <a:lnTo>
                    <a:pt x="204" y="562"/>
                  </a:lnTo>
                  <a:lnTo>
                    <a:pt x="203" y="563"/>
                  </a:lnTo>
                  <a:lnTo>
                    <a:pt x="202" y="563"/>
                  </a:lnTo>
                  <a:close/>
                  <a:moveTo>
                    <a:pt x="189" y="556"/>
                  </a:moveTo>
                  <a:lnTo>
                    <a:pt x="189" y="556"/>
                  </a:lnTo>
                  <a:lnTo>
                    <a:pt x="189" y="556"/>
                  </a:lnTo>
                  <a:lnTo>
                    <a:pt x="187" y="555"/>
                  </a:lnTo>
                  <a:lnTo>
                    <a:pt x="186" y="552"/>
                  </a:lnTo>
                  <a:lnTo>
                    <a:pt x="187" y="551"/>
                  </a:lnTo>
                  <a:lnTo>
                    <a:pt x="187" y="551"/>
                  </a:lnTo>
                  <a:lnTo>
                    <a:pt x="189" y="551"/>
                  </a:lnTo>
                  <a:lnTo>
                    <a:pt x="189" y="551"/>
                  </a:lnTo>
                  <a:lnTo>
                    <a:pt x="189" y="552"/>
                  </a:lnTo>
                  <a:lnTo>
                    <a:pt x="189" y="553"/>
                  </a:lnTo>
                  <a:lnTo>
                    <a:pt x="189" y="555"/>
                  </a:lnTo>
                  <a:lnTo>
                    <a:pt x="189" y="556"/>
                  </a:lnTo>
                  <a:close/>
                  <a:moveTo>
                    <a:pt x="187" y="548"/>
                  </a:moveTo>
                  <a:lnTo>
                    <a:pt x="187" y="549"/>
                  </a:lnTo>
                  <a:lnTo>
                    <a:pt x="185" y="551"/>
                  </a:lnTo>
                  <a:lnTo>
                    <a:pt x="184" y="550"/>
                  </a:lnTo>
                  <a:lnTo>
                    <a:pt x="183" y="549"/>
                  </a:lnTo>
                  <a:lnTo>
                    <a:pt x="185" y="548"/>
                  </a:lnTo>
                  <a:lnTo>
                    <a:pt x="187" y="548"/>
                  </a:lnTo>
                  <a:close/>
                  <a:moveTo>
                    <a:pt x="198" y="541"/>
                  </a:moveTo>
                  <a:lnTo>
                    <a:pt x="199" y="542"/>
                  </a:lnTo>
                  <a:lnTo>
                    <a:pt x="200" y="542"/>
                  </a:lnTo>
                  <a:lnTo>
                    <a:pt x="200" y="545"/>
                  </a:lnTo>
                  <a:lnTo>
                    <a:pt x="197" y="549"/>
                  </a:lnTo>
                  <a:lnTo>
                    <a:pt x="196" y="550"/>
                  </a:lnTo>
                  <a:lnTo>
                    <a:pt x="196" y="550"/>
                  </a:lnTo>
                  <a:lnTo>
                    <a:pt x="196" y="544"/>
                  </a:lnTo>
                  <a:lnTo>
                    <a:pt x="195" y="540"/>
                  </a:lnTo>
                  <a:lnTo>
                    <a:pt x="196" y="539"/>
                  </a:lnTo>
                  <a:lnTo>
                    <a:pt x="198" y="539"/>
                  </a:lnTo>
                  <a:lnTo>
                    <a:pt x="198" y="541"/>
                  </a:lnTo>
                  <a:close/>
                  <a:moveTo>
                    <a:pt x="196" y="524"/>
                  </a:moveTo>
                  <a:lnTo>
                    <a:pt x="195" y="530"/>
                  </a:lnTo>
                  <a:lnTo>
                    <a:pt x="193" y="528"/>
                  </a:lnTo>
                  <a:lnTo>
                    <a:pt x="193" y="524"/>
                  </a:lnTo>
                  <a:lnTo>
                    <a:pt x="193" y="522"/>
                  </a:lnTo>
                  <a:lnTo>
                    <a:pt x="193" y="521"/>
                  </a:lnTo>
                  <a:lnTo>
                    <a:pt x="193" y="522"/>
                  </a:lnTo>
                  <a:lnTo>
                    <a:pt x="195" y="523"/>
                  </a:lnTo>
                  <a:lnTo>
                    <a:pt x="196" y="524"/>
                  </a:lnTo>
                  <a:close/>
                  <a:moveTo>
                    <a:pt x="83" y="436"/>
                  </a:moveTo>
                  <a:lnTo>
                    <a:pt x="83" y="436"/>
                  </a:lnTo>
                  <a:lnTo>
                    <a:pt x="82" y="436"/>
                  </a:lnTo>
                  <a:lnTo>
                    <a:pt x="81" y="436"/>
                  </a:lnTo>
                  <a:lnTo>
                    <a:pt x="84" y="432"/>
                  </a:lnTo>
                  <a:lnTo>
                    <a:pt x="85" y="433"/>
                  </a:lnTo>
                  <a:lnTo>
                    <a:pt x="83" y="436"/>
                  </a:lnTo>
                  <a:close/>
                  <a:moveTo>
                    <a:pt x="73" y="431"/>
                  </a:moveTo>
                  <a:lnTo>
                    <a:pt x="71" y="435"/>
                  </a:lnTo>
                  <a:lnTo>
                    <a:pt x="70" y="430"/>
                  </a:lnTo>
                  <a:lnTo>
                    <a:pt x="74" y="427"/>
                  </a:lnTo>
                  <a:lnTo>
                    <a:pt x="75" y="425"/>
                  </a:lnTo>
                  <a:lnTo>
                    <a:pt x="77" y="423"/>
                  </a:lnTo>
                  <a:lnTo>
                    <a:pt x="77" y="425"/>
                  </a:lnTo>
                  <a:lnTo>
                    <a:pt x="76" y="429"/>
                  </a:lnTo>
                  <a:lnTo>
                    <a:pt x="73" y="431"/>
                  </a:lnTo>
                  <a:close/>
                  <a:moveTo>
                    <a:pt x="172" y="422"/>
                  </a:moveTo>
                  <a:lnTo>
                    <a:pt x="170" y="422"/>
                  </a:lnTo>
                  <a:lnTo>
                    <a:pt x="168" y="420"/>
                  </a:lnTo>
                  <a:lnTo>
                    <a:pt x="168" y="414"/>
                  </a:lnTo>
                  <a:lnTo>
                    <a:pt x="170" y="414"/>
                  </a:lnTo>
                  <a:lnTo>
                    <a:pt x="170" y="413"/>
                  </a:lnTo>
                  <a:lnTo>
                    <a:pt x="172" y="414"/>
                  </a:lnTo>
                  <a:lnTo>
                    <a:pt x="172" y="414"/>
                  </a:lnTo>
                  <a:lnTo>
                    <a:pt x="172" y="416"/>
                  </a:lnTo>
                  <a:lnTo>
                    <a:pt x="172" y="417"/>
                  </a:lnTo>
                  <a:lnTo>
                    <a:pt x="172" y="422"/>
                  </a:lnTo>
                  <a:close/>
                  <a:moveTo>
                    <a:pt x="48" y="341"/>
                  </a:moveTo>
                  <a:lnTo>
                    <a:pt x="47" y="341"/>
                  </a:lnTo>
                  <a:lnTo>
                    <a:pt x="44" y="339"/>
                  </a:lnTo>
                  <a:lnTo>
                    <a:pt x="41" y="335"/>
                  </a:lnTo>
                  <a:lnTo>
                    <a:pt x="46" y="334"/>
                  </a:lnTo>
                  <a:lnTo>
                    <a:pt x="50" y="335"/>
                  </a:lnTo>
                  <a:lnTo>
                    <a:pt x="50" y="337"/>
                  </a:lnTo>
                  <a:lnTo>
                    <a:pt x="49" y="340"/>
                  </a:lnTo>
                  <a:lnTo>
                    <a:pt x="48" y="341"/>
                  </a:lnTo>
                  <a:close/>
                  <a:moveTo>
                    <a:pt x="49" y="312"/>
                  </a:moveTo>
                  <a:lnTo>
                    <a:pt x="52" y="314"/>
                  </a:lnTo>
                  <a:lnTo>
                    <a:pt x="54" y="314"/>
                  </a:lnTo>
                  <a:lnTo>
                    <a:pt x="56" y="316"/>
                  </a:lnTo>
                  <a:lnTo>
                    <a:pt x="56" y="316"/>
                  </a:lnTo>
                  <a:lnTo>
                    <a:pt x="56" y="318"/>
                  </a:lnTo>
                  <a:lnTo>
                    <a:pt x="55" y="319"/>
                  </a:lnTo>
                  <a:lnTo>
                    <a:pt x="52" y="320"/>
                  </a:lnTo>
                  <a:lnTo>
                    <a:pt x="50" y="320"/>
                  </a:lnTo>
                  <a:lnTo>
                    <a:pt x="49" y="316"/>
                  </a:lnTo>
                  <a:lnTo>
                    <a:pt x="47" y="315"/>
                  </a:lnTo>
                  <a:lnTo>
                    <a:pt x="46" y="314"/>
                  </a:lnTo>
                  <a:lnTo>
                    <a:pt x="48" y="312"/>
                  </a:lnTo>
                  <a:lnTo>
                    <a:pt x="49" y="312"/>
                  </a:lnTo>
                  <a:close/>
                  <a:moveTo>
                    <a:pt x="42" y="301"/>
                  </a:moveTo>
                  <a:lnTo>
                    <a:pt x="42" y="305"/>
                  </a:lnTo>
                  <a:lnTo>
                    <a:pt x="40" y="303"/>
                  </a:lnTo>
                  <a:lnTo>
                    <a:pt x="39" y="301"/>
                  </a:lnTo>
                  <a:lnTo>
                    <a:pt x="39" y="298"/>
                  </a:lnTo>
                  <a:lnTo>
                    <a:pt x="42" y="301"/>
                  </a:lnTo>
                  <a:close/>
                  <a:moveTo>
                    <a:pt x="26" y="299"/>
                  </a:moveTo>
                  <a:lnTo>
                    <a:pt x="26" y="303"/>
                  </a:lnTo>
                  <a:lnTo>
                    <a:pt x="25" y="301"/>
                  </a:lnTo>
                  <a:lnTo>
                    <a:pt x="23" y="297"/>
                  </a:lnTo>
                  <a:lnTo>
                    <a:pt x="23" y="294"/>
                  </a:lnTo>
                  <a:lnTo>
                    <a:pt x="25" y="295"/>
                  </a:lnTo>
                  <a:lnTo>
                    <a:pt x="26" y="299"/>
                  </a:lnTo>
                  <a:close/>
                  <a:moveTo>
                    <a:pt x="284" y="244"/>
                  </a:moveTo>
                  <a:lnTo>
                    <a:pt x="282" y="247"/>
                  </a:lnTo>
                  <a:lnTo>
                    <a:pt x="277" y="251"/>
                  </a:lnTo>
                  <a:lnTo>
                    <a:pt x="274" y="252"/>
                  </a:lnTo>
                  <a:lnTo>
                    <a:pt x="272" y="252"/>
                  </a:lnTo>
                  <a:lnTo>
                    <a:pt x="270" y="254"/>
                  </a:lnTo>
                  <a:lnTo>
                    <a:pt x="269" y="258"/>
                  </a:lnTo>
                  <a:lnTo>
                    <a:pt x="267" y="261"/>
                  </a:lnTo>
                  <a:lnTo>
                    <a:pt x="266" y="262"/>
                  </a:lnTo>
                  <a:lnTo>
                    <a:pt x="265" y="263"/>
                  </a:lnTo>
                  <a:lnTo>
                    <a:pt x="265" y="266"/>
                  </a:lnTo>
                  <a:lnTo>
                    <a:pt x="265" y="267"/>
                  </a:lnTo>
                  <a:lnTo>
                    <a:pt x="268" y="267"/>
                  </a:lnTo>
                  <a:lnTo>
                    <a:pt x="268" y="268"/>
                  </a:lnTo>
                  <a:lnTo>
                    <a:pt x="266" y="269"/>
                  </a:lnTo>
                  <a:lnTo>
                    <a:pt x="264" y="269"/>
                  </a:lnTo>
                  <a:lnTo>
                    <a:pt x="262" y="269"/>
                  </a:lnTo>
                  <a:lnTo>
                    <a:pt x="259" y="270"/>
                  </a:lnTo>
                  <a:lnTo>
                    <a:pt x="256" y="272"/>
                  </a:lnTo>
                  <a:lnTo>
                    <a:pt x="255" y="277"/>
                  </a:lnTo>
                  <a:lnTo>
                    <a:pt x="253" y="284"/>
                  </a:lnTo>
                  <a:lnTo>
                    <a:pt x="253" y="286"/>
                  </a:lnTo>
                  <a:lnTo>
                    <a:pt x="249" y="284"/>
                  </a:lnTo>
                  <a:lnTo>
                    <a:pt x="247" y="283"/>
                  </a:lnTo>
                  <a:lnTo>
                    <a:pt x="246" y="282"/>
                  </a:lnTo>
                  <a:lnTo>
                    <a:pt x="243" y="284"/>
                  </a:lnTo>
                  <a:lnTo>
                    <a:pt x="242" y="285"/>
                  </a:lnTo>
                  <a:lnTo>
                    <a:pt x="240" y="286"/>
                  </a:lnTo>
                  <a:lnTo>
                    <a:pt x="238" y="286"/>
                  </a:lnTo>
                  <a:lnTo>
                    <a:pt x="234" y="285"/>
                  </a:lnTo>
                  <a:lnTo>
                    <a:pt x="231" y="285"/>
                  </a:lnTo>
                  <a:lnTo>
                    <a:pt x="231" y="285"/>
                  </a:lnTo>
                  <a:lnTo>
                    <a:pt x="233" y="288"/>
                  </a:lnTo>
                  <a:lnTo>
                    <a:pt x="233" y="290"/>
                  </a:lnTo>
                  <a:lnTo>
                    <a:pt x="233" y="292"/>
                  </a:lnTo>
                  <a:lnTo>
                    <a:pt x="231" y="293"/>
                  </a:lnTo>
                  <a:lnTo>
                    <a:pt x="230" y="293"/>
                  </a:lnTo>
                  <a:lnTo>
                    <a:pt x="228" y="294"/>
                  </a:lnTo>
                  <a:lnTo>
                    <a:pt x="226" y="294"/>
                  </a:lnTo>
                  <a:lnTo>
                    <a:pt x="224" y="293"/>
                  </a:lnTo>
                  <a:lnTo>
                    <a:pt x="221" y="293"/>
                  </a:lnTo>
                  <a:lnTo>
                    <a:pt x="219" y="293"/>
                  </a:lnTo>
                  <a:lnTo>
                    <a:pt x="218" y="294"/>
                  </a:lnTo>
                  <a:lnTo>
                    <a:pt x="217" y="295"/>
                  </a:lnTo>
                  <a:lnTo>
                    <a:pt x="217" y="301"/>
                  </a:lnTo>
                  <a:lnTo>
                    <a:pt x="215" y="303"/>
                  </a:lnTo>
                  <a:lnTo>
                    <a:pt x="214" y="304"/>
                  </a:lnTo>
                  <a:lnTo>
                    <a:pt x="213" y="304"/>
                  </a:lnTo>
                  <a:lnTo>
                    <a:pt x="211" y="304"/>
                  </a:lnTo>
                  <a:lnTo>
                    <a:pt x="209" y="304"/>
                  </a:lnTo>
                  <a:lnTo>
                    <a:pt x="201" y="307"/>
                  </a:lnTo>
                  <a:lnTo>
                    <a:pt x="200" y="307"/>
                  </a:lnTo>
                  <a:lnTo>
                    <a:pt x="197" y="307"/>
                  </a:lnTo>
                  <a:lnTo>
                    <a:pt x="195" y="307"/>
                  </a:lnTo>
                  <a:lnTo>
                    <a:pt x="193" y="307"/>
                  </a:lnTo>
                  <a:lnTo>
                    <a:pt x="189" y="305"/>
                  </a:lnTo>
                  <a:lnTo>
                    <a:pt x="187" y="304"/>
                  </a:lnTo>
                  <a:lnTo>
                    <a:pt x="186" y="305"/>
                  </a:lnTo>
                  <a:lnTo>
                    <a:pt x="185" y="309"/>
                  </a:lnTo>
                  <a:lnTo>
                    <a:pt x="183" y="310"/>
                  </a:lnTo>
                  <a:lnTo>
                    <a:pt x="180" y="315"/>
                  </a:lnTo>
                  <a:lnTo>
                    <a:pt x="179" y="321"/>
                  </a:lnTo>
                  <a:lnTo>
                    <a:pt x="179" y="326"/>
                  </a:lnTo>
                  <a:lnTo>
                    <a:pt x="176" y="331"/>
                  </a:lnTo>
                  <a:lnTo>
                    <a:pt x="176" y="332"/>
                  </a:lnTo>
                  <a:lnTo>
                    <a:pt x="177" y="343"/>
                  </a:lnTo>
                  <a:lnTo>
                    <a:pt x="177" y="344"/>
                  </a:lnTo>
                  <a:lnTo>
                    <a:pt x="176" y="345"/>
                  </a:lnTo>
                  <a:lnTo>
                    <a:pt x="175" y="345"/>
                  </a:lnTo>
                  <a:lnTo>
                    <a:pt x="172" y="346"/>
                  </a:lnTo>
                  <a:lnTo>
                    <a:pt x="170" y="347"/>
                  </a:lnTo>
                  <a:lnTo>
                    <a:pt x="168" y="347"/>
                  </a:lnTo>
                  <a:lnTo>
                    <a:pt x="166" y="346"/>
                  </a:lnTo>
                  <a:lnTo>
                    <a:pt x="165" y="346"/>
                  </a:lnTo>
                  <a:lnTo>
                    <a:pt x="165" y="347"/>
                  </a:lnTo>
                  <a:lnTo>
                    <a:pt x="168" y="352"/>
                  </a:lnTo>
                  <a:lnTo>
                    <a:pt x="170" y="354"/>
                  </a:lnTo>
                  <a:lnTo>
                    <a:pt x="172" y="354"/>
                  </a:lnTo>
                  <a:lnTo>
                    <a:pt x="173" y="354"/>
                  </a:lnTo>
                  <a:lnTo>
                    <a:pt x="173" y="355"/>
                  </a:lnTo>
                  <a:lnTo>
                    <a:pt x="174" y="358"/>
                  </a:lnTo>
                  <a:lnTo>
                    <a:pt x="176" y="362"/>
                  </a:lnTo>
                  <a:lnTo>
                    <a:pt x="177" y="366"/>
                  </a:lnTo>
                  <a:lnTo>
                    <a:pt x="176" y="369"/>
                  </a:lnTo>
                  <a:lnTo>
                    <a:pt x="176" y="370"/>
                  </a:lnTo>
                  <a:lnTo>
                    <a:pt x="176" y="371"/>
                  </a:lnTo>
                  <a:lnTo>
                    <a:pt x="178" y="375"/>
                  </a:lnTo>
                  <a:lnTo>
                    <a:pt x="183" y="379"/>
                  </a:lnTo>
                  <a:lnTo>
                    <a:pt x="187" y="384"/>
                  </a:lnTo>
                  <a:lnTo>
                    <a:pt x="191" y="389"/>
                  </a:lnTo>
                  <a:lnTo>
                    <a:pt x="193" y="392"/>
                  </a:lnTo>
                  <a:lnTo>
                    <a:pt x="199" y="398"/>
                  </a:lnTo>
                  <a:lnTo>
                    <a:pt x="200" y="400"/>
                  </a:lnTo>
                  <a:lnTo>
                    <a:pt x="200" y="406"/>
                  </a:lnTo>
                  <a:lnTo>
                    <a:pt x="202" y="409"/>
                  </a:lnTo>
                  <a:lnTo>
                    <a:pt x="203" y="411"/>
                  </a:lnTo>
                  <a:lnTo>
                    <a:pt x="204" y="413"/>
                  </a:lnTo>
                  <a:lnTo>
                    <a:pt x="207" y="419"/>
                  </a:lnTo>
                  <a:lnTo>
                    <a:pt x="207" y="420"/>
                  </a:lnTo>
                  <a:lnTo>
                    <a:pt x="212" y="416"/>
                  </a:lnTo>
                  <a:lnTo>
                    <a:pt x="213" y="417"/>
                  </a:lnTo>
                  <a:lnTo>
                    <a:pt x="214" y="418"/>
                  </a:lnTo>
                  <a:lnTo>
                    <a:pt x="214" y="420"/>
                  </a:lnTo>
                  <a:lnTo>
                    <a:pt x="213" y="422"/>
                  </a:lnTo>
                  <a:lnTo>
                    <a:pt x="211" y="424"/>
                  </a:lnTo>
                  <a:lnTo>
                    <a:pt x="204" y="429"/>
                  </a:lnTo>
                  <a:lnTo>
                    <a:pt x="203" y="432"/>
                  </a:lnTo>
                  <a:lnTo>
                    <a:pt x="203" y="438"/>
                  </a:lnTo>
                  <a:lnTo>
                    <a:pt x="203" y="444"/>
                  </a:lnTo>
                  <a:lnTo>
                    <a:pt x="203" y="450"/>
                  </a:lnTo>
                  <a:lnTo>
                    <a:pt x="203" y="451"/>
                  </a:lnTo>
                  <a:lnTo>
                    <a:pt x="202" y="451"/>
                  </a:lnTo>
                  <a:lnTo>
                    <a:pt x="200" y="451"/>
                  </a:lnTo>
                  <a:lnTo>
                    <a:pt x="196" y="453"/>
                  </a:lnTo>
                  <a:lnTo>
                    <a:pt x="194" y="454"/>
                  </a:lnTo>
                  <a:lnTo>
                    <a:pt x="192" y="455"/>
                  </a:lnTo>
                  <a:lnTo>
                    <a:pt x="191" y="456"/>
                  </a:lnTo>
                  <a:lnTo>
                    <a:pt x="191" y="458"/>
                  </a:lnTo>
                  <a:lnTo>
                    <a:pt x="192" y="463"/>
                  </a:lnTo>
                  <a:lnTo>
                    <a:pt x="193" y="469"/>
                  </a:lnTo>
                  <a:lnTo>
                    <a:pt x="196" y="472"/>
                  </a:lnTo>
                  <a:lnTo>
                    <a:pt x="198" y="476"/>
                  </a:lnTo>
                  <a:lnTo>
                    <a:pt x="201" y="480"/>
                  </a:lnTo>
                  <a:lnTo>
                    <a:pt x="203" y="483"/>
                  </a:lnTo>
                  <a:lnTo>
                    <a:pt x="208" y="488"/>
                  </a:lnTo>
                  <a:lnTo>
                    <a:pt x="215" y="494"/>
                  </a:lnTo>
                  <a:lnTo>
                    <a:pt x="217" y="497"/>
                  </a:lnTo>
                  <a:lnTo>
                    <a:pt x="220" y="501"/>
                  </a:lnTo>
                  <a:lnTo>
                    <a:pt x="221" y="505"/>
                  </a:lnTo>
                  <a:lnTo>
                    <a:pt x="222" y="509"/>
                  </a:lnTo>
                  <a:lnTo>
                    <a:pt x="222" y="512"/>
                  </a:lnTo>
                  <a:lnTo>
                    <a:pt x="223" y="520"/>
                  </a:lnTo>
                  <a:lnTo>
                    <a:pt x="222" y="523"/>
                  </a:lnTo>
                  <a:lnTo>
                    <a:pt x="220" y="524"/>
                  </a:lnTo>
                  <a:lnTo>
                    <a:pt x="221" y="527"/>
                  </a:lnTo>
                  <a:lnTo>
                    <a:pt x="222" y="529"/>
                  </a:lnTo>
                  <a:lnTo>
                    <a:pt x="222" y="532"/>
                  </a:lnTo>
                  <a:lnTo>
                    <a:pt x="224" y="537"/>
                  </a:lnTo>
                  <a:lnTo>
                    <a:pt x="227" y="539"/>
                  </a:lnTo>
                  <a:lnTo>
                    <a:pt x="229" y="541"/>
                  </a:lnTo>
                  <a:lnTo>
                    <a:pt x="230" y="543"/>
                  </a:lnTo>
                  <a:lnTo>
                    <a:pt x="230" y="545"/>
                  </a:lnTo>
                  <a:lnTo>
                    <a:pt x="230" y="548"/>
                  </a:lnTo>
                  <a:lnTo>
                    <a:pt x="231" y="550"/>
                  </a:lnTo>
                  <a:lnTo>
                    <a:pt x="232" y="555"/>
                  </a:lnTo>
                  <a:lnTo>
                    <a:pt x="234" y="557"/>
                  </a:lnTo>
                  <a:lnTo>
                    <a:pt x="236" y="567"/>
                  </a:lnTo>
                  <a:lnTo>
                    <a:pt x="236" y="568"/>
                  </a:lnTo>
                  <a:lnTo>
                    <a:pt x="235" y="570"/>
                  </a:lnTo>
                  <a:lnTo>
                    <a:pt x="233" y="572"/>
                  </a:lnTo>
                  <a:lnTo>
                    <a:pt x="232" y="573"/>
                  </a:lnTo>
                  <a:lnTo>
                    <a:pt x="231" y="575"/>
                  </a:lnTo>
                  <a:lnTo>
                    <a:pt x="228" y="580"/>
                  </a:lnTo>
                  <a:lnTo>
                    <a:pt x="223" y="589"/>
                  </a:lnTo>
                  <a:lnTo>
                    <a:pt x="218" y="596"/>
                  </a:lnTo>
                  <a:lnTo>
                    <a:pt x="214" y="600"/>
                  </a:lnTo>
                  <a:lnTo>
                    <a:pt x="210" y="602"/>
                  </a:lnTo>
                  <a:lnTo>
                    <a:pt x="209" y="603"/>
                  </a:lnTo>
                  <a:lnTo>
                    <a:pt x="209" y="604"/>
                  </a:lnTo>
                  <a:lnTo>
                    <a:pt x="210" y="607"/>
                  </a:lnTo>
                  <a:lnTo>
                    <a:pt x="209" y="611"/>
                  </a:lnTo>
                  <a:lnTo>
                    <a:pt x="209" y="614"/>
                  </a:lnTo>
                  <a:lnTo>
                    <a:pt x="208" y="616"/>
                  </a:lnTo>
                  <a:lnTo>
                    <a:pt x="208" y="619"/>
                  </a:lnTo>
                  <a:lnTo>
                    <a:pt x="207" y="619"/>
                  </a:lnTo>
                  <a:lnTo>
                    <a:pt x="203" y="624"/>
                  </a:lnTo>
                  <a:lnTo>
                    <a:pt x="202" y="622"/>
                  </a:lnTo>
                  <a:lnTo>
                    <a:pt x="201" y="619"/>
                  </a:lnTo>
                  <a:lnTo>
                    <a:pt x="202" y="614"/>
                  </a:lnTo>
                  <a:lnTo>
                    <a:pt x="200" y="603"/>
                  </a:lnTo>
                  <a:lnTo>
                    <a:pt x="201" y="602"/>
                  </a:lnTo>
                  <a:lnTo>
                    <a:pt x="202" y="601"/>
                  </a:lnTo>
                  <a:lnTo>
                    <a:pt x="204" y="597"/>
                  </a:lnTo>
                  <a:lnTo>
                    <a:pt x="207" y="593"/>
                  </a:lnTo>
                  <a:lnTo>
                    <a:pt x="207" y="589"/>
                  </a:lnTo>
                  <a:lnTo>
                    <a:pt x="209" y="585"/>
                  </a:lnTo>
                  <a:lnTo>
                    <a:pt x="208" y="582"/>
                  </a:lnTo>
                  <a:lnTo>
                    <a:pt x="209" y="579"/>
                  </a:lnTo>
                  <a:lnTo>
                    <a:pt x="209" y="576"/>
                  </a:lnTo>
                  <a:lnTo>
                    <a:pt x="209" y="573"/>
                  </a:lnTo>
                  <a:lnTo>
                    <a:pt x="211" y="571"/>
                  </a:lnTo>
                  <a:lnTo>
                    <a:pt x="213" y="570"/>
                  </a:lnTo>
                  <a:lnTo>
                    <a:pt x="212" y="569"/>
                  </a:lnTo>
                  <a:lnTo>
                    <a:pt x="211" y="567"/>
                  </a:lnTo>
                  <a:lnTo>
                    <a:pt x="207" y="570"/>
                  </a:lnTo>
                  <a:lnTo>
                    <a:pt x="205" y="569"/>
                  </a:lnTo>
                  <a:lnTo>
                    <a:pt x="205" y="567"/>
                  </a:lnTo>
                  <a:lnTo>
                    <a:pt x="206" y="565"/>
                  </a:lnTo>
                  <a:lnTo>
                    <a:pt x="206" y="563"/>
                  </a:lnTo>
                  <a:lnTo>
                    <a:pt x="207" y="562"/>
                  </a:lnTo>
                  <a:lnTo>
                    <a:pt x="207" y="559"/>
                  </a:lnTo>
                  <a:lnTo>
                    <a:pt x="207" y="556"/>
                  </a:lnTo>
                  <a:lnTo>
                    <a:pt x="208" y="553"/>
                  </a:lnTo>
                  <a:lnTo>
                    <a:pt x="205" y="553"/>
                  </a:lnTo>
                  <a:lnTo>
                    <a:pt x="204" y="552"/>
                  </a:lnTo>
                  <a:lnTo>
                    <a:pt x="205" y="551"/>
                  </a:lnTo>
                  <a:lnTo>
                    <a:pt x="207" y="549"/>
                  </a:lnTo>
                  <a:lnTo>
                    <a:pt x="205" y="546"/>
                  </a:lnTo>
                  <a:lnTo>
                    <a:pt x="207" y="543"/>
                  </a:lnTo>
                  <a:lnTo>
                    <a:pt x="207" y="539"/>
                  </a:lnTo>
                  <a:lnTo>
                    <a:pt x="205" y="535"/>
                  </a:lnTo>
                  <a:lnTo>
                    <a:pt x="206" y="533"/>
                  </a:lnTo>
                  <a:lnTo>
                    <a:pt x="204" y="529"/>
                  </a:lnTo>
                  <a:lnTo>
                    <a:pt x="203" y="523"/>
                  </a:lnTo>
                  <a:lnTo>
                    <a:pt x="201" y="518"/>
                  </a:lnTo>
                  <a:lnTo>
                    <a:pt x="198" y="512"/>
                  </a:lnTo>
                  <a:lnTo>
                    <a:pt x="193" y="504"/>
                  </a:lnTo>
                  <a:lnTo>
                    <a:pt x="193" y="500"/>
                  </a:lnTo>
                  <a:lnTo>
                    <a:pt x="193" y="498"/>
                  </a:lnTo>
                  <a:lnTo>
                    <a:pt x="192" y="496"/>
                  </a:lnTo>
                  <a:lnTo>
                    <a:pt x="190" y="507"/>
                  </a:lnTo>
                  <a:lnTo>
                    <a:pt x="189" y="505"/>
                  </a:lnTo>
                  <a:lnTo>
                    <a:pt x="188" y="499"/>
                  </a:lnTo>
                  <a:lnTo>
                    <a:pt x="187" y="496"/>
                  </a:lnTo>
                  <a:lnTo>
                    <a:pt x="189" y="490"/>
                  </a:lnTo>
                  <a:lnTo>
                    <a:pt x="185" y="485"/>
                  </a:lnTo>
                  <a:lnTo>
                    <a:pt x="184" y="481"/>
                  </a:lnTo>
                  <a:lnTo>
                    <a:pt x="183" y="474"/>
                  </a:lnTo>
                  <a:lnTo>
                    <a:pt x="183" y="472"/>
                  </a:lnTo>
                  <a:lnTo>
                    <a:pt x="186" y="474"/>
                  </a:lnTo>
                  <a:lnTo>
                    <a:pt x="183" y="471"/>
                  </a:lnTo>
                  <a:lnTo>
                    <a:pt x="181" y="471"/>
                  </a:lnTo>
                  <a:lnTo>
                    <a:pt x="180" y="468"/>
                  </a:lnTo>
                  <a:lnTo>
                    <a:pt x="179" y="457"/>
                  </a:lnTo>
                  <a:lnTo>
                    <a:pt x="177" y="453"/>
                  </a:lnTo>
                  <a:lnTo>
                    <a:pt x="178" y="449"/>
                  </a:lnTo>
                  <a:lnTo>
                    <a:pt x="176" y="434"/>
                  </a:lnTo>
                  <a:lnTo>
                    <a:pt x="172" y="429"/>
                  </a:lnTo>
                  <a:lnTo>
                    <a:pt x="173" y="425"/>
                  </a:lnTo>
                  <a:lnTo>
                    <a:pt x="174" y="422"/>
                  </a:lnTo>
                  <a:lnTo>
                    <a:pt x="173" y="415"/>
                  </a:lnTo>
                  <a:lnTo>
                    <a:pt x="175" y="413"/>
                  </a:lnTo>
                  <a:lnTo>
                    <a:pt x="176" y="411"/>
                  </a:lnTo>
                  <a:lnTo>
                    <a:pt x="175" y="412"/>
                  </a:lnTo>
                  <a:lnTo>
                    <a:pt x="173" y="412"/>
                  </a:lnTo>
                  <a:lnTo>
                    <a:pt x="170" y="413"/>
                  </a:lnTo>
                  <a:lnTo>
                    <a:pt x="165" y="413"/>
                  </a:lnTo>
                  <a:lnTo>
                    <a:pt x="164" y="408"/>
                  </a:lnTo>
                  <a:lnTo>
                    <a:pt x="162" y="405"/>
                  </a:lnTo>
                  <a:lnTo>
                    <a:pt x="160" y="400"/>
                  </a:lnTo>
                  <a:lnTo>
                    <a:pt x="159" y="395"/>
                  </a:lnTo>
                  <a:lnTo>
                    <a:pt x="160" y="394"/>
                  </a:lnTo>
                  <a:lnTo>
                    <a:pt x="157" y="392"/>
                  </a:lnTo>
                  <a:lnTo>
                    <a:pt x="156" y="390"/>
                  </a:lnTo>
                  <a:lnTo>
                    <a:pt x="152" y="386"/>
                  </a:lnTo>
                  <a:lnTo>
                    <a:pt x="149" y="384"/>
                  </a:lnTo>
                  <a:lnTo>
                    <a:pt x="150" y="386"/>
                  </a:lnTo>
                  <a:lnTo>
                    <a:pt x="151" y="387"/>
                  </a:lnTo>
                  <a:lnTo>
                    <a:pt x="149" y="390"/>
                  </a:lnTo>
                  <a:lnTo>
                    <a:pt x="151" y="396"/>
                  </a:lnTo>
                  <a:lnTo>
                    <a:pt x="149" y="400"/>
                  </a:lnTo>
                  <a:lnTo>
                    <a:pt x="147" y="404"/>
                  </a:lnTo>
                  <a:lnTo>
                    <a:pt x="146" y="406"/>
                  </a:lnTo>
                  <a:lnTo>
                    <a:pt x="141" y="411"/>
                  </a:lnTo>
                  <a:lnTo>
                    <a:pt x="138" y="413"/>
                  </a:lnTo>
                  <a:lnTo>
                    <a:pt x="135" y="413"/>
                  </a:lnTo>
                  <a:lnTo>
                    <a:pt x="133" y="413"/>
                  </a:lnTo>
                  <a:lnTo>
                    <a:pt x="131" y="410"/>
                  </a:lnTo>
                  <a:lnTo>
                    <a:pt x="130" y="408"/>
                  </a:lnTo>
                  <a:lnTo>
                    <a:pt x="129" y="405"/>
                  </a:lnTo>
                  <a:lnTo>
                    <a:pt x="129" y="404"/>
                  </a:lnTo>
                  <a:lnTo>
                    <a:pt x="128" y="405"/>
                  </a:lnTo>
                  <a:lnTo>
                    <a:pt x="129" y="409"/>
                  </a:lnTo>
                  <a:lnTo>
                    <a:pt x="129" y="411"/>
                  </a:lnTo>
                  <a:lnTo>
                    <a:pt x="132" y="415"/>
                  </a:lnTo>
                  <a:lnTo>
                    <a:pt x="131" y="416"/>
                  </a:lnTo>
                  <a:lnTo>
                    <a:pt x="126" y="419"/>
                  </a:lnTo>
                  <a:lnTo>
                    <a:pt x="124" y="418"/>
                  </a:lnTo>
                  <a:lnTo>
                    <a:pt x="123" y="419"/>
                  </a:lnTo>
                  <a:lnTo>
                    <a:pt x="123" y="420"/>
                  </a:lnTo>
                  <a:lnTo>
                    <a:pt x="122" y="422"/>
                  </a:lnTo>
                  <a:lnTo>
                    <a:pt x="114" y="424"/>
                  </a:lnTo>
                  <a:lnTo>
                    <a:pt x="112" y="427"/>
                  </a:lnTo>
                  <a:lnTo>
                    <a:pt x="112" y="431"/>
                  </a:lnTo>
                  <a:lnTo>
                    <a:pt x="107" y="435"/>
                  </a:lnTo>
                  <a:lnTo>
                    <a:pt x="102" y="439"/>
                  </a:lnTo>
                  <a:lnTo>
                    <a:pt x="100" y="439"/>
                  </a:lnTo>
                  <a:lnTo>
                    <a:pt x="99" y="438"/>
                  </a:lnTo>
                  <a:lnTo>
                    <a:pt x="99" y="434"/>
                  </a:lnTo>
                  <a:lnTo>
                    <a:pt x="101" y="430"/>
                  </a:lnTo>
                  <a:lnTo>
                    <a:pt x="100" y="427"/>
                  </a:lnTo>
                  <a:lnTo>
                    <a:pt x="100" y="429"/>
                  </a:lnTo>
                  <a:lnTo>
                    <a:pt x="97" y="434"/>
                  </a:lnTo>
                  <a:lnTo>
                    <a:pt x="95" y="436"/>
                  </a:lnTo>
                  <a:lnTo>
                    <a:pt x="92" y="435"/>
                  </a:lnTo>
                  <a:lnTo>
                    <a:pt x="88" y="436"/>
                  </a:lnTo>
                  <a:lnTo>
                    <a:pt x="87" y="431"/>
                  </a:lnTo>
                  <a:lnTo>
                    <a:pt x="87" y="429"/>
                  </a:lnTo>
                  <a:lnTo>
                    <a:pt x="86" y="427"/>
                  </a:lnTo>
                  <a:lnTo>
                    <a:pt x="87" y="425"/>
                  </a:lnTo>
                  <a:lnTo>
                    <a:pt x="87" y="424"/>
                  </a:lnTo>
                  <a:lnTo>
                    <a:pt x="85" y="427"/>
                  </a:lnTo>
                  <a:lnTo>
                    <a:pt x="85" y="429"/>
                  </a:lnTo>
                  <a:lnTo>
                    <a:pt x="83" y="431"/>
                  </a:lnTo>
                  <a:lnTo>
                    <a:pt x="79" y="433"/>
                  </a:lnTo>
                  <a:lnTo>
                    <a:pt x="79" y="430"/>
                  </a:lnTo>
                  <a:lnTo>
                    <a:pt x="79" y="428"/>
                  </a:lnTo>
                  <a:lnTo>
                    <a:pt x="80" y="425"/>
                  </a:lnTo>
                  <a:lnTo>
                    <a:pt x="79" y="422"/>
                  </a:lnTo>
                  <a:lnTo>
                    <a:pt x="81" y="417"/>
                  </a:lnTo>
                  <a:lnTo>
                    <a:pt x="81" y="415"/>
                  </a:lnTo>
                  <a:lnTo>
                    <a:pt x="81" y="413"/>
                  </a:lnTo>
                  <a:lnTo>
                    <a:pt x="79" y="416"/>
                  </a:lnTo>
                  <a:lnTo>
                    <a:pt x="79" y="419"/>
                  </a:lnTo>
                  <a:lnTo>
                    <a:pt x="78" y="420"/>
                  </a:lnTo>
                  <a:lnTo>
                    <a:pt x="77" y="420"/>
                  </a:lnTo>
                  <a:lnTo>
                    <a:pt x="74" y="424"/>
                  </a:lnTo>
                  <a:lnTo>
                    <a:pt x="72" y="427"/>
                  </a:lnTo>
                  <a:lnTo>
                    <a:pt x="68" y="430"/>
                  </a:lnTo>
                  <a:lnTo>
                    <a:pt x="65" y="430"/>
                  </a:lnTo>
                  <a:lnTo>
                    <a:pt x="65" y="426"/>
                  </a:lnTo>
                  <a:lnTo>
                    <a:pt x="66" y="413"/>
                  </a:lnTo>
                  <a:lnTo>
                    <a:pt x="68" y="411"/>
                  </a:lnTo>
                  <a:lnTo>
                    <a:pt x="69" y="409"/>
                  </a:lnTo>
                  <a:lnTo>
                    <a:pt x="71" y="402"/>
                  </a:lnTo>
                  <a:lnTo>
                    <a:pt x="72" y="398"/>
                  </a:lnTo>
                  <a:lnTo>
                    <a:pt x="73" y="392"/>
                  </a:lnTo>
                  <a:lnTo>
                    <a:pt x="74" y="391"/>
                  </a:lnTo>
                  <a:lnTo>
                    <a:pt x="76" y="387"/>
                  </a:lnTo>
                  <a:lnTo>
                    <a:pt x="77" y="378"/>
                  </a:lnTo>
                  <a:lnTo>
                    <a:pt x="76" y="374"/>
                  </a:lnTo>
                  <a:lnTo>
                    <a:pt x="74" y="370"/>
                  </a:lnTo>
                  <a:lnTo>
                    <a:pt x="71" y="357"/>
                  </a:lnTo>
                  <a:lnTo>
                    <a:pt x="66" y="347"/>
                  </a:lnTo>
                  <a:lnTo>
                    <a:pt x="66" y="343"/>
                  </a:lnTo>
                  <a:lnTo>
                    <a:pt x="63" y="339"/>
                  </a:lnTo>
                  <a:lnTo>
                    <a:pt x="66" y="339"/>
                  </a:lnTo>
                  <a:lnTo>
                    <a:pt x="61" y="336"/>
                  </a:lnTo>
                  <a:lnTo>
                    <a:pt x="60" y="334"/>
                  </a:lnTo>
                  <a:lnTo>
                    <a:pt x="59" y="326"/>
                  </a:lnTo>
                  <a:lnTo>
                    <a:pt x="59" y="321"/>
                  </a:lnTo>
                  <a:lnTo>
                    <a:pt x="58" y="321"/>
                  </a:lnTo>
                  <a:lnTo>
                    <a:pt x="58" y="325"/>
                  </a:lnTo>
                  <a:lnTo>
                    <a:pt x="56" y="326"/>
                  </a:lnTo>
                  <a:lnTo>
                    <a:pt x="57" y="331"/>
                  </a:lnTo>
                  <a:lnTo>
                    <a:pt x="57" y="332"/>
                  </a:lnTo>
                  <a:lnTo>
                    <a:pt x="55" y="334"/>
                  </a:lnTo>
                  <a:lnTo>
                    <a:pt x="52" y="332"/>
                  </a:lnTo>
                  <a:lnTo>
                    <a:pt x="49" y="329"/>
                  </a:lnTo>
                  <a:lnTo>
                    <a:pt x="45" y="324"/>
                  </a:lnTo>
                  <a:lnTo>
                    <a:pt x="42" y="318"/>
                  </a:lnTo>
                  <a:lnTo>
                    <a:pt x="43" y="317"/>
                  </a:lnTo>
                  <a:lnTo>
                    <a:pt x="44" y="317"/>
                  </a:lnTo>
                  <a:lnTo>
                    <a:pt x="49" y="321"/>
                  </a:lnTo>
                  <a:lnTo>
                    <a:pt x="52" y="323"/>
                  </a:lnTo>
                  <a:lnTo>
                    <a:pt x="54" y="321"/>
                  </a:lnTo>
                  <a:lnTo>
                    <a:pt x="57" y="320"/>
                  </a:lnTo>
                  <a:lnTo>
                    <a:pt x="58" y="315"/>
                  </a:lnTo>
                  <a:lnTo>
                    <a:pt x="57" y="314"/>
                  </a:lnTo>
                  <a:lnTo>
                    <a:pt x="54" y="314"/>
                  </a:lnTo>
                  <a:lnTo>
                    <a:pt x="53" y="312"/>
                  </a:lnTo>
                  <a:lnTo>
                    <a:pt x="50" y="310"/>
                  </a:lnTo>
                  <a:lnTo>
                    <a:pt x="50" y="309"/>
                  </a:lnTo>
                  <a:lnTo>
                    <a:pt x="49" y="307"/>
                  </a:lnTo>
                  <a:lnTo>
                    <a:pt x="47" y="305"/>
                  </a:lnTo>
                  <a:lnTo>
                    <a:pt x="46" y="304"/>
                  </a:lnTo>
                  <a:lnTo>
                    <a:pt x="47" y="302"/>
                  </a:lnTo>
                  <a:lnTo>
                    <a:pt x="49" y="300"/>
                  </a:lnTo>
                  <a:lnTo>
                    <a:pt x="44" y="300"/>
                  </a:lnTo>
                  <a:lnTo>
                    <a:pt x="40" y="296"/>
                  </a:lnTo>
                  <a:lnTo>
                    <a:pt x="39" y="296"/>
                  </a:lnTo>
                  <a:lnTo>
                    <a:pt x="37" y="294"/>
                  </a:lnTo>
                  <a:lnTo>
                    <a:pt x="34" y="294"/>
                  </a:lnTo>
                  <a:lnTo>
                    <a:pt x="31" y="295"/>
                  </a:lnTo>
                  <a:lnTo>
                    <a:pt x="32" y="300"/>
                  </a:lnTo>
                  <a:lnTo>
                    <a:pt x="32" y="302"/>
                  </a:lnTo>
                  <a:lnTo>
                    <a:pt x="30" y="301"/>
                  </a:lnTo>
                  <a:lnTo>
                    <a:pt x="26" y="294"/>
                  </a:lnTo>
                  <a:lnTo>
                    <a:pt x="27" y="293"/>
                  </a:lnTo>
                  <a:lnTo>
                    <a:pt x="29" y="291"/>
                  </a:lnTo>
                  <a:lnTo>
                    <a:pt x="29" y="290"/>
                  </a:lnTo>
                  <a:lnTo>
                    <a:pt x="26" y="290"/>
                  </a:lnTo>
                  <a:lnTo>
                    <a:pt x="28" y="284"/>
                  </a:lnTo>
                  <a:lnTo>
                    <a:pt x="27" y="283"/>
                  </a:lnTo>
                  <a:lnTo>
                    <a:pt x="26" y="285"/>
                  </a:lnTo>
                  <a:lnTo>
                    <a:pt x="26" y="287"/>
                  </a:lnTo>
                  <a:lnTo>
                    <a:pt x="22" y="292"/>
                  </a:lnTo>
                  <a:lnTo>
                    <a:pt x="20" y="291"/>
                  </a:lnTo>
                  <a:lnTo>
                    <a:pt x="19" y="290"/>
                  </a:lnTo>
                  <a:lnTo>
                    <a:pt x="21" y="287"/>
                  </a:lnTo>
                  <a:lnTo>
                    <a:pt x="22" y="287"/>
                  </a:lnTo>
                  <a:lnTo>
                    <a:pt x="22" y="285"/>
                  </a:lnTo>
                  <a:lnTo>
                    <a:pt x="21" y="283"/>
                  </a:lnTo>
                  <a:lnTo>
                    <a:pt x="19" y="281"/>
                  </a:lnTo>
                  <a:lnTo>
                    <a:pt x="18" y="278"/>
                  </a:lnTo>
                  <a:lnTo>
                    <a:pt x="17" y="278"/>
                  </a:lnTo>
                  <a:lnTo>
                    <a:pt x="18" y="282"/>
                  </a:lnTo>
                  <a:lnTo>
                    <a:pt x="18" y="287"/>
                  </a:lnTo>
                  <a:lnTo>
                    <a:pt x="14" y="281"/>
                  </a:lnTo>
                  <a:lnTo>
                    <a:pt x="7" y="273"/>
                  </a:lnTo>
                  <a:lnTo>
                    <a:pt x="5" y="270"/>
                  </a:lnTo>
                  <a:lnTo>
                    <a:pt x="4" y="268"/>
                  </a:lnTo>
                  <a:lnTo>
                    <a:pt x="3" y="265"/>
                  </a:lnTo>
                  <a:lnTo>
                    <a:pt x="3" y="263"/>
                  </a:lnTo>
                  <a:lnTo>
                    <a:pt x="3" y="261"/>
                  </a:lnTo>
                  <a:lnTo>
                    <a:pt x="1" y="259"/>
                  </a:lnTo>
                  <a:lnTo>
                    <a:pt x="0" y="256"/>
                  </a:lnTo>
                  <a:lnTo>
                    <a:pt x="0" y="253"/>
                  </a:lnTo>
                  <a:lnTo>
                    <a:pt x="1" y="251"/>
                  </a:lnTo>
                  <a:lnTo>
                    <a:pt x="3" y="249"/>
                  </a:lnTo>
                  <a:lnTo>
                    <a:pt x="5" y="248"/>
                  </a:lnTo>
                  <a:lnTo>
                    <a:pt x="6" y="249"/>
                  </a:lnTo>
                  <a:lnTo>
                    <a:pt x="9" y="251"/>
                  </a:lnTo>
                  <a:lnTo>
                    <a:pt x="11" y="252"/>
                  </a:lnTo>
                  <a:lnTo>
                    <a:pt x="13" y="254"/>
                  </a:lnTo>
                  <a:lnTo>
                    <a:pt x="13" y="253"/>
                  </a:lnTo>
                  <a:lnTo>
                    <a:pt x="14" y="252"/>
                  </a:lnTo>
                  <a:lnTo>
                    <a:pt x="14" y="251"/>
                  </a:lnTo>
                  <a:lnTo>
                    <a:pt x="13" y="247"/>
                  </a:lnTo>
                  <a:lnTo>
                    <a:pt x="13" y="242"/>
                  </a:lnTo>
                  <a:lnTo>
                    <a:pt x="13" y="231"/>
                  </a:lnTo>
                  <a:lnTo>
                    <a:pt x="13" y="230"/>
                  </a:lnTo>
                  <a:lnTo>
                    <a:pt x="14" y="229"/>
                  </a:lnTo>
                  <a:lnTo>
                    <a:pt x="15" y="227"/>
                  </a:lnTo>
                  <a:lnTo>
                    <a:pt x="16" y="225"/>
                  </a:lnTo>
                  <a:lnTo>
                    <a:pt x="16" y="224"/>
                  </a:lnTo>
                  <a:lnTo>
                    <a:pt x="17" y="224"/>
                  </a:lnTo>
                  <a:lnTo>
                    <a:pt x="19" y="225"/>
                  </a:lnTo>
                  <a:lnTo>
                    <a:pt x="21" y="229"/>
                  </a:lnTo>
                  <a:lnTo>
                    <a:pt x="23" y="229"/>
                  </a:lnTo>
                  <a:lnTo>
                    <a:pt x="25" y="229"/>
                  </a:lnTo>
                  <a:lnTo>
                    <a:pt x="26" y="224"/>
                  </a:lnTo>
                  <a:lnTo>
                    <a:pt x="27" y="222"/>
                  </a:lnTo>
                  <a:lnTo>
                    <a:pt x="29" y="222"/>
                  </a:lnTo>
                  <a:lnTo>
                    <a:pt x="30" y="222"/>
                  </a:lnTo>
                  <a:lnTo>
                    <a:pt x="31" y="221"/>
                  </a:lnTo>
                  <a:lnTo>
                    <a:pt x="31" y="219"/>
                  </a:lnTo>
                  <a:lnTo>
                    <a:pt x="31" y="217"/>
                  </a:lnTo>
                  <a:lnTo>
                    <a:pt x="29" y="210"/>
                  </a:lnTo>
                  <a:lnTo>
                    <a:pt x="29" y="207"/>
                  </a:lnTo>
                  <a:lnTo>
                    <a:pt x="29" y="204"/>
                  </a:lnTo>
                  <a:lnTo>
                    <a:pt x="30" y="201"/>
                  </a:lnTo>
                  <a:lnTo>
                    <a:pt x="31" y="198"/>
                  </a:lnTo>
                  <a:lnTo>
                    <a:pt x="31" y="195"/>
                  </a:lnTo>
                  <a:lnTo>
                    <a:pt x="31" y="194"/>
                  </a:lnTo>
                  <a:lnTo>
                    <a:pt x="33" y="194"/>
                  </a:lnTo>
                  <a:lnTo>
                    <a:pt x="34" y="194"/>
                  </a:lnTo>
                  <a:lnTo>
                    <a:pt x="36" y="194"/>
                  </a:lnTo>
                  <a:lnTo>
                    <a:pt x="37" y="192"/>
                  </a:lnTo>
                  <a:lnTo>
                    <a:pt x="37" y="190"/>
                  </a:lnTo>
                  <a:lnTo>
                    <a:pt x="38" y="183"/>
                  </a:lnTo>
                  <a:lnTo>
                    <a:pt x="39" y="177"/>
                  </a:lnTo>
                  <a:lnTo>
                    <a:pt x="39" y="171"/>
                  </a:lnTo>
                  <a:lnTo>
                    <a:pt x="37" y="168"/>
                  </a:lnTo>
                  <a:lnTo>
                    <a:pt x="36" y="159"/>
                  </a:lnTo>
                  <a:lnTo>
                    <a:pt x="36" y="158"/>
                  </a:lnTo>
                  <a:lnTo>
                    <a:pt x="37" y="158"/>
                  </a:lnTo>
                  <a:lnTo>
                    <a:pt x="41" y="161"/>
                  </a:lnTo>
                  <a:lnTo>
                    <a:pt x="42" y="161"/>
                  </a:lnTo>
                  <a:lnTo>
                    <a:pt x="44" y="161"/>
                  </a:lnTo>
                  <a:lnTo>
                    <a:pt x="46" y="160"/>
                  </a:lnTo>
                  <a:lnTo>
                    <a:pt x="48" y="160"/>
                  </a:lnTo>
                  <a:lnTo>
                    <a:pt x="50" y="161"/>
                  </a:lnTo>
                  <a:lnTo>
                    <a:pt x="54" y="162"/>
                  </a:lnTo>
                  <a:lnTo>
                    <a:pt x="58" y="164"/>
                  </a:lnTo>
                  <a:lnTo>
                    <a:pt x="60" y="164"/>
                  </a:lnTo>
                  <a:lnTo>
                    <a:pt x="62" y="164"/>
                  </a:lnTo>
                  <a:lnTo>
                    <a:pt x="63" y="161"/>
                  </a:lnTo>
                  <a:lnTo>
                    <a:pt x="65" y="156"/>
                  </a:lnTo>
                  <a:lnTo>
                    <a:pt x="67" y="149"/>
                  </a:lnTo>
                  <a:lnTo>
                    <a:pt x="70" y="143"/>
                  </a:lnTo>
                  <a:lnTo>
                    <a:pt x="71" y="142"/>
                  </a:lnTo>
                  <a:lnTo>
                    <a:pt x="74" y="138"/>
                  </a:lnTo>
                  <a:lnTo>
                    <a:pt x="76" y="134"/>
                  </a:lnTo>
                  <a:lnTo>
                    <a:pt x="79" y="127"/>
                  </a:lnTo>
                  <a:lnTo>
                    <a:pt x="81" y="123"/>
                  </a:lnTo>
                  <a:lnTo>
                    <a:pt x="81" y="122"/>
                  </a:lnTo>
                  <a:lnTo>
                    <a:pt x="79" y="120"/>
                  </a:lnTo>
                  <a:lnTo>
                    <a:pt x="77" y="120"/>
                  </a:lnTo>
                  <a:lnTo>
                    <a:pt x="76" y="119"/>
                  </a:lnTo>
                  <a:lnTo>
                    <a:pt x="76" y="118"/>
                  </a:lnTo>
                  <a:lnTo>
                    <a:pt x="76" y="117"/>
                  </a:lnTo>
                  <a:lnTo>
                    <a:pt x="76" y="114"/>
                  </a:lnTo>
                  <a:lnTo>
                    <a:pt x="78" y="111"/>
                  </a:lnTo>
                  <a:lnTo>
                    <a:pt x="79" y="109"/>
                  </a:lnTo>
                  <a:lnTo>
                    <a:pt x="83" y="107"/>
                  </a:lnTo>
                  <a:lnTo>
                    <a:pt x="85" y="104"/>
                  </a:lnTo>
                  <a:lnTo>
                    <a:pt x="88" y="101"/>
                  </a:lnTo>
                  <a:lnTo>
                    <a:pt x="89" y="98"/>
                  </a:lnTo>
                  <a:lnTo>
                    <a:pt x="90" y="93"/>
                  </a:lnTo>
                  <a:lnTo>
                    <a:pt x="91" y="92"/>
                  </a:lnTo>
                  <a:lnTo>
                    <a:pt x="93" y="91"/>
                  </a:lnTo>
                  <a:lnTo>
                    <a:pt x="94" y="89"/>
                  </a:lnTo>
                  <a:lnTo>
                    <a:pt x="94" y="88"/>
                  </a:lnTo>
                  <a:lnTo>
                    <a:pt x="93" y="87"/>
                  </a:lnTo>
                  <a:lnTo>
                    <a:pt x="92" y="84"/>
                  </a:lnTo>
                  <a:lnTo>
                    <a:pt x="92" y="78"/>
                  </a:lnTo>
                  <a:lnTo>
                    <a:pt x="92" y="74"/>
                  </a:lnTo>
                  <a:lnTo>
                    <a:pt x="93" y="72"/>
                  </a:lnTo>
                  <a:lnTo>
                    <a:pt x="94" y="69"/>
                  </a:lnTo>
                  <a:lnTo>
                    <a:pt x="96" y="68"/>
                  </a:lnTo>
                  <a:lnTo>
                    <a:pt x="99" y="67"/>
                  </a:lnTo>
                  <a:lnTo>
                    <a:pt x="104" y="63"/>
                  </a:lnTo>
                  <a:lnTo>
                    <a:pt x="113" y="57"/>
                  </a:lnTo>
                  <a:lnTo>
                    <a:pt x="117" y="54"/>
                  </a:lnTo>
                  <a:lnTo>
                    <a:pt x="118" y="53"/>
                  </a:lnTo>
                  <a:lnTo>
                    <a:pt x="121" y="51"/>
                  </a:lnTo>
                  <a:lnTo>
                    <a:pt x="123" y="47"/>
                  </a:lnTo>
                  <a:lnTo>
                    <a:pt x="128" y="46"/>
                  </a:lnTo>
                  <a:lnTo>
                    <a:pt x="130" y="45"/>
                  </a:lnTo>
                  <a:lnTo>
                    <a:pt x="143" y="43"/>
                  </a:lnTo>
                  <a:lnTo>
                    <a:pt x="145" y="43"/>
                  </a:lnTo>
                  <a:lnTo>
                    <a:pt x="147" y="44"/>
                  </a:lnTo>
                  <a:lnTo>
                    <a:pt x="150" y="49"/>
                  </a:lnTo>
                  <a:lnTo>
                    <a:pt x="152" y="50"/>
                  </a:lnTo>
                  <a:lnTo>
                    <a:pt x="154" y="51"/>
                  </a:lnTo>
                  <a:lnTo>
                    <a:pt x="157" y="51"/>
                  </a:lnTo>
                  <a:lnTo>
                    <a:pt x="157" y="49"/>
                  </a:lnTo>
                  <a:lnTo>
                    <a:pt x="150" y="39"/>
                  </a:lnTo>
                  <a:lnTo>
                    <a:pt x="150" y="36"/>
                  </a:lnTo>
                  <a:lnTo>
                    <a:pt x="150" y="34"/>
                  </a:lnTo>
                  <a:lnTo>
                    <a:pt x="150" y="32"/>
                  </a:lnTo>
                  <a:lnTo>
                    <a:pt x="152" y="30"/>
                  </a:lnTo>
                  <a:lnTo>
                    <a:pt x="155" y="28"/>
                  </a:lnTo>
                  <a:lnTo>
                    <a:pt x="158" y="25"/>
                  </a:lnTo>
                  <a:lnTo>
                    <a:pt x="161" y="23"/>
                  </a:lnTo>
                  <a:lnTo>
                    <a:pt x="163" y="22"/>
                  </a:lnTo>
                  <a:lnTo>
                    <a:pt x="164" y="21"/>
                  </a:lnTo>
                  <a:lnTo>
                    <a:pt x="164" y="20"/>
                  </a:lnTo>
                  <a:lnTo>
                    <a:pt x="164" y="18"/>
                  </a:lnTo>
                  <a:lnTo>
                    <a:pt x="163" y="16"/>
                  </a:lnTo>
                  <a:lnTo>
                    <a:pt x="163" y="14"/>
                  </a:lnTo>
                  <a:lnTo>
                    <a:pt x="163" y="11"/>
                  </a:lnTo>
                  <a:lnTo>
                    <a:pt x="165" y="10"/>
                  </a:lnTo>
                  <a:lnTo>
                    <a:pt x="167" y="6"/>
                  </a:lnTo>
                  <a:lnTo>
                    <a:pt x="168" y="4"/>
                  </a:lnTo>
                  <a:lnTo>
                    <a:pt x="169" y="3"/>
                  </a:lnTo>
                  <a:lnTo>
                    <a:pt x="170" y="1"/>
                  </a:lnTo>
                  <a:lnTo>
                    <a:pt x="172" y="0"/>
                  </a:lnTo>
                  <a:lnTo>
                    <a:pt x="175" y="1"/>
                  </a:lnTo>
                  <a:lnTo>
                    <a:pt x="175" y="2"/>
                  </a:lnTo>
                  <a:lnTo>
                    <a:pt x="176" y="5"/>
                  </a:lnTo>
                  <a:lnTo>
                    <a:pt x="178" y="6"/>
                  </a:lnTo>
                  <a:lnTo>
                    <a:pt x="180" y="6"/>
                  </a:lnTo>
                  <a:lnTo>
                    <a:pt x="181" y="6"/>
                  </a:lnTo>
                  <a:lnTo>
                    <a:pt x="181" y="6"/>
                  </a:lnTo>
                  <a:lnTo>
                    <a:pt x="183" y="8"/>
                  </a:lnTo>
                  <a:lnTo>
                    <a:pt x="186" y="11"/>
                  </a:lnTo>
                  <a:lnTo>
                    <a:pt x="187" y="12"/>
                  </a:lnTo>
                  <a:lnTo>
                    <a:pt x="188" y="14"/>
                  </a:lnTo>
                  <a:lnTo>
                    <a:pt x="189" y="17"/>
                  </a:lnTo>
                  <a:lnTo>
                    <a:pt x="189" y="21"/>
                  </a:lnTo>
                  <a:lnTo>
                    <a:pt x="193" y="31"/>
                  </a:lnTo>
                  <a:lnTo>
                    <a:pt x="194" y="33"/>
                  </a:lnTo>
                  <a:lnTo>
                    <a:pt x="195" y="35"/>
                  </a:lnTo>
                  <a:lnTo>
                    <a:pt x="197" y="36"/>
                  </a:lnTo>
                  <a:lnTo>
                    <a:pt x="198" y="34"/>
                  </a:lnTo>
                  <a:lnTo>
                    <a:pt x="198" y="32"/>
                  </a:lnTo>
                  <a:lnTo>
                    <a:pt x="200" y="32"/>
                  </a:lnTo>
                  <a:lnTo>
                    <a:pt x="202" y="32"/>
                  </a:lnTo>
                  <a:lnTo>
                    <a:pt x="204" y="33"/>
                  </a:lnTo>
                  <a:lnTo>
                    <a:pt x="206" y="35"/>
                  </a:lnTo>
                  <a:lnTo>
                    <a:pt x="207" y="39"/>
                  </a:lnTo>
                  <a:lnTo>
                    <a:pt x="207" y="46"/>
                  </a:lnTo>
                  <a:lnTo>
                    <a:pt x="207" y="48"/>
                  </a:lnTo>
                  <a:lnTo>
                    <a:pt x="208" y="53"/>
                  </a:lnTo>
                  <a:lnTo>
                    <a:pt x="208" y="59"/>
                  </a:lnTo>
                  <a:lnTo>
                    <a:pt x="209" y="63"/>
                  </a:lnTo>
                  <a:lnTo>
                    <a:pt x="209" y="66"/>
                  </a:lnTo>
                  <a:lnTo>
                    <a:pt x="208" y="69"/>
                  </a:lnTo>
                  <a:lnTo>
                    <a:pt x="208" y="75"/>
                  </a:lnTo>
                  <a:lnTo>
                    <a:pt x="207" y="80"/>
                  </a:lnTo>
                  <a:lnTo>
                    <a:pt x="207" y="84"/>
                  </a:lnTo>
                  <a:lnTo>
                    <a:pt x="207" y="85"/>
                  </a:lnTo>
                  <a:lnTo>
                    <a:pt x="203" y="86"/>
                  </a:lnTo>
                  <a:lnTo>
                    <a:pt x="203" y="88"/>
                  </a:lnTo>
                  <a:lnTo>
                    <a:pt x="204" y="90"/>
                  </a:lnTo>
                  <a:lnTo>
                    <a:pt x="206" y="93"/>
                  </a:lnTo>
                  <a:lnTo>
                    <a:pt x="206" y="95"/>
                  </a:lnTo>
                  <a:lnTo>
                    <a:pt x="205" y="96"/>
                  </a:lnTo>
                  <a:lnTo>
                    <a:pt x="203" y="96"/>
                  </a:lnTo>
                  <a:lnTo>
                    <a:pt x="200" y="98"/>
                  </a:lnTo>
                  <a:lnTo>
                    <a:pt x="198" y="101"/>
                  </a:lnTo>
                  <a:lnTo>
                    <a:pt x="196" y="105"/>
                  </a:lnTo>
                  <a:lnTo>
                    <a:pt x="195" y="106"/>
                  </a:lnTo>
                  <a:lnTo>
                    <a:pt x="191" y="104"/>
                  </a:lnTo>
                  <a:lnTo>
                    <a:pt x="190" y="106"/>
                  </a:lnTo>
                  <a:lnTo>
                    <a:pt x="188" y="110"/>
                  </a:lnTo>
                  <a:lnTo>
                    <a:pt x="187" y="113"/>
                  </a:lnTo>
                  <a:lnTo>
                    <a:pt x="186" y="115"/>
                  </a:lnTo>
                  <a:lnTo>
                    <a:pt x="184" y="116"/>
                  </a:lnTo>
                  <a:lnTo>
                    <a:pt x="183" y="117"/>
                  </a:lnTo>
                  <a:lnTo>
                    <a:pt x="180" y="117"/>
                  </a:lnTo>
                  <a:lnTo>
                    <a:pt x="178" y="120"/>
                  </a:lnTo>
                  <a:lnTo>
                    <a:pt x="176" y="124"/>
                  </a:lnTo>
                  <a:lnTo>
                    <a:pt x="176" y="126"/>
                  </a:lnTo>
                  <a:lnTo>
                    <a:pt x="177" y="130"/>
                  </a:lnTo>
                  <a:lnTo>
                    <a:pt x="176" y="131"/>
                  </a:lnTo>
                  <a:lnTo>
                    <a:pt x="175" y="132"/>
                  </a:lnTo>
                  <a:lnTo>
                    <a:pt x="172" y="133"/>
                  </a:lnTo>
                  <a:lnTo>
                    <a:pt x="170" y="138"/>
                  </a:lnTo>
                  <a:lnTo>
                    <a:pt x="170" y="143"/>
                  </a:lnTo>
                  <a:lnTo>
                    <a:pt x="172" y="145"/>
                  </a:lnTo>
                  <a:lnTo>
                    <a:pt x="173" y="145"/>
                  </a:lnTo>
                  <a:lnTo>
                    <a:pt x="175" y="147"/>
                  </a:lnTo>
                  <a:lnTo>
                    <a:pt x="175" y="149"/>
                  </a:lnTo>
                  <a:lnTo>
                    <a:pt x="176" y="152"/>
                  </a:lnTo>
                  <a:lnTo>
                    <a:pt x="175" y="156"/>
                  </a:lnTo>
                  <a:lnTo>
                    <a:pt x="172" y="161"/>
                  </a:lnTo>
                  <a:lnTo>
                    <a:pt x="172" y="163"/>
                  </a:lnTo>
                  <a:lnTo>
                    <a:pt x="173" y="164"/>
                  </a:lnTo>
                  <a:lnTo>
                    <a:pt x="175" y="164"/>
                  </a:lnTo>
                  <a:lnTo>
                    <a:pt x="178" y="162"/>
                  </a:lnTo>
                  <a:lnTo>
                    <a:pt x="180" y="161"/>
                  </a:lnTo>
                  <a:lnTo>
                    <a:pt x="186" y="158"/>
                  </a:lnTo>
                  <a:lnTo>
                    <a:pt x="192" y="156"/>
                  </a:lnTo>
                  <a:lnTo>
                    <a:pt x="197" y="156"/>
                  </a:lnTo>
                  <a:lnTo>
                    <a:pt x="201" y="156"/>
                  </a:lnTo>
                  <a:lnTo>
                    <a:pt x="203" y="157"/>
                  </a:lnTo>
                  <a:lnTo>
                    <a:pt x="204" y="158"/>
                  </a:lnTo>
                  <a:lnTo>
                    <a:pt x="209" y="156"/>
                  </a:lnTo>
                  <a:lnTo>
                    <a:pt x="211" y="156"/>
                  </a:lnTo>
                  <a:lnTo>
                    <a:pt x="212" y="156"/>
                  </a:lnTo>
                  <a:lnTo>
                    <a:pt x="212" y="157"/>
                  </a:lnTo>
                  <a:lnTo>
                    <a:pt x="208" y="161"/>
                  </a:lnTo>
                  <a:lnTo>
                    <a:pt x="207" y="164"/>
                  </a:lnTo>
                  <a:lnTo>
                    <a:pt x="207" y="166"/>
                  </a:lnTo>
                  <a:lnTo>
                    <a:pt x="209" y="167"/>
                  </a:lnTo>
                  <a:lnTo>
                    <a:pt x="210" y="169"/>
                  </a:lnTo>
                  <a:lnTo>
                    <a:pt x="212" y="173"/>
                  </a:lnTo>
                  <a:lnTo>
                    <a:pt x="211" y="177"/>
                  </a:lnTo>
                  <a:lnTo>
                    <a:pt x="211" y="178"/>
                  </a:lnTo>
                  <a:lnTo>
                    <a:pt x="213" y="179"/>
                  </a:lnTo>
                  <a:lnTo>
                    <a:pt x="213" y="182"/>
                  </a:lnTo>
                  <a:lnTo>
                    <a:pt x="213" y="184"/>
                  </a:lnTo>
                  <a:lnTo>
                    <a:pt x="213" y="188"/>
                  </a:lnTo>
                  <a:lnTo>
                    <a:pt x="219" y="190"/>
                  </a:lnTo>
                  <a:lnTo>
                    <a:pt x="224" y="191"/>
                  </a:lnTo>
                  <a:lnTo>
                    <a:pt x="228" y="191"/>
                  </a:lnTo>
                  <a:lnTo>
                    <a:pt x="230" y="192"/>
                  </a:lnTo>
                  <a:lnTo>
                    <a:pt x="232" y="193"/>
                  </a:lnTo>
                  <a:lnTo>
                    <a:pt x="233" y="194"/>
                  </a:lnTo>
                  <a:lnTo>
                    <a:pt x="233" y="196"/>
                  </a:lnTo>
                  <a:lnTo>
                    <a:pt x="232" y="197"/>
                  </a:lnTo>
                  <a:lnTo>
                    <a:pt x="229" y="200"/>
                  </a:lnTo>
                  <a:lnTo>
                    <a:pt x="228" y="205"/>
                  </a:lnTo>
                  <a:lnTo>
                    <a:pt x="228" y="209"/>
                  </a:lnTo>
                  <a:lnTo>
                    <a:pt x="228" y="212"/>
                  </a:lnTo>
                  <a:lnTo>
                    <a:pt x="225" y="216"/>
                  </a:lnTo>
                  <a:lnTo>
                    <a:pt x="224" y="219"/>
                  </a:lnTo>
                  <a:lnTo>
                    <a:pt x="222" y="222"/>
                  </a:lnTo>
                  <a:lnTo>
                    <a:pt x="222" y="224"/>
                  </a:lnTo>
                  <a:lnTo>
                    <a:pt x="223" y="225"/>
                  </a:lnTo>
                  <a:lnTo>
                    <a:pt x="225" y="225"/>
                  </a:lnTo>
                  <a:lnTo>
                    <a:pt x="227" y="225"/>
                  </a:lnTo>
                  <a:lnTo>
                    <a:pt x="230" y="225"/>
                  </a:lnTo>
                  <a:lnTo>
                    <a:pt x="236" y="226"/>
                  </a:lnTo>
                  <a:lnTo>
                    <a:pt x="243" y="227"/>
                  </a:lnTo>
                  <a:lnTo>
                    <a:pt x="246" y="228"/>
                  </a:lnTo>
                  <a:lnTo>
                    <a:pt x="247" y="229"/>
                  </a:lnTo>
                  <a:lnTo>
                    <a:pt x="247" y="232"/>
                  </a:lnTo>
                  <a:lnTo>
                    <a:pt x="247" y="235"/>
                  </a:lnTo>
                  <a:lnTo>
                    <a:pt x="247" y="237"/>
                  </a:lnTo>
                  <a:lnTo>
                    <a:pt x="248" y="239"/>
                  </a:lnTo>
                  <a:lnTo>
                    <a:pt x="250" y="240"/>
                  </a:lnTo>
                  <a:lnTo>
                    <a:pt x="252" y="241"/>
                  </a:lnTo>
                  <a:lnTo>
                    <a:pt x="252" y="242"/>
                  </a:lnTo>
                  <a:lnTo>
                    <a:pt x="252" y="244"/>
                  </a:lnTo>
                  <a:lnTo>
                    <a:pt x="252" y="246"/>
                  </a:lnTo>
                  <a:lnTo>
                    <a:pt x="254" y="247"/>
                  </a:lnTo>
                  <a:lnTo>
                    <a:pt x="256" y="247"/>
                  </a:lnTo>
                  <a:lnTo>
                    <a:pt x="260" y="246"/>
                  </a:lnTo>
                  <a:lnTo>
                    <a:pt x="263" y="246"/>
                  </a:lnTo>
                  <a:lnTo>
                    <a:pt x="265" y="247"/>
                  </a:lnTo>
                  <a:lnTo>
                    <a:pt x="267" y="247"/>
                  </a:lnTo>
                  <a:lnTo>
                    <a:pt x="270" y="246"/>
                  </a:lnTo>
                  <a:lnTo>
                    <a:pt x="275" y="241"/>
                  </a:lnTo>
                  <a:lnTo>
                    <a:pt x="280" y="238"/>
                  </a:lnTo>
                  <a:lnTo>
                    <a:pt x="282" y="237"/>
                  </a:lnTo>
                  <a:lnTo>
                    <a:pt x="284" y="238"/>
                  </a:lnTo>
                  <a:lnTo>
                    <a:pt x="284" y="238"/>
                  </a:lnTo>
                  <a:lnTo>
                    <a:pt x="284" y="239"/>
                  </a:lnTo>
                  <a:lnTo>
                    <a:pt x="284" y="243"/>
                  </a:lnTo>
                  <a:lnTo>
                    <a:pt x="284" y="24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0" name="Freeform 538">
              <a:extLst>
                <a:ext uri="{FF2B5EF4-FFF2-40B4-BE49-F238E27FC236}">
                  <a16:creationId xmlns:a16="http://schemas.microsoft.com/office/drawing/2014/main" id="{0FAB1516-27CC-ECFE-A3CA-C3DCDB1159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6398" y="9501186"/>
              <a:ext cx="5493" cy="10990"/>
            </a:xfrm>
            <a:custGeom>
              <a:avLst/>
              <a:gdLst>
                <a:gd name="T0" fmla="*/ 2 w 6"/>
                <a:gd name="T1" fmla="*/ 4 h 7"/>
                <a:gd name="T2" fmla="*/ 0 w 6"/>
                <a:gd name="T3" fmla="*/ 6 h 7"/>
                <a:gd name="T4" fmla="*/ 0 w 6"/>
                <a:gd name="T5" fmla="*/ 6 h 7"/>
                <a:gd name="T6" fmla="*/ 1 w 6"/>
                <a:gd name="T7" fmla="*/ 2 h 7"/>
                <a:gd name="T8" fmla="*/ 3 w 6"/>
                <a:gd name="T9" fmla="*/ 1 h 7"/>
                <a:gd name="T10" fmla="*/ 5 w 6"/>
                <a:gd name="T11" fmla="*/ 0 h 7"/>
                <a:gd name="T12" fmla="*/ 5 w 6"/>
                <a:gd name="T13" fmla="*/ 2 h 7"/>
                <a:gd name="T14" fmla="*/ 3 w 6"/>
                <a:gd name="T15" fmla="*/ 3 h 7"/>
                <a:gd name="T16" fmla="*/ 2 w 6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2" y="4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" y="2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2"/>
                  </a:lnTo>
                  <a:lnTo>
                    <a:pt x="3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1" name="Freeform 539">
              <a:extLst>
                <a:ext uri="{FF2B5EF4-FFF2-40B4-BE49-F238E27FC236}">
                  <a16:creationId xmlns:a16="http://schemas.microsoft.com/office/drawing/2014/main" id="{CC7606F7-774A-368A-B7B8-388273478C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6398" y="9462721"/>
              <a:ext cx="10990" cy="10990"/>
            </a:xfrm>
            <a:custGeom>
              <a:avLst/>
              <a:gdLst>
                <a:gd name="T0" fmla="*/ 5 w 9"/>
                <a:gd name="T1" fmla="*/ 0 h 8"/>
                <a:gd name="T2" fmla="*/ 8 w 9"/>
                <a:gd name="T3" fmla="*/ 6 h 8"/>
                <a:gd name="T4" fmla="*/ 7 w 9"/>
                <a:gd name="T5" fmla="*/ 6 h 8"/>
                <a:gd name="T6" fmla="*/ 6 w 9"/>
                <a:gd name="T7" fmla="*/ 7 h 8"/>
                <a:gd name="T8" fmla="*/ 6 w 9"/>
                <a:gd name="T9" fmla="*/ 7 h 8"/>
                <a:gd name="T10" fmla="*/ 5 w 9"/>
                <a:gd name="T11" fmla="*/ 4 h 8"/>
                <a:gd name="T12" fmla="*/ 3 w 9"/>
                <a:gd name="T13" fmla="*/ 2 h 8"/>
                <a:gd name="T14" fmla="*/ 0 w 9"/>
                <a:gd name="T15" fmla="*/ 2 h 8"/>
                <a:gd name="T16" fmla="*/ 3 w 9"/>
                <a:gd name="T17" fmla="*/ 0 h 8"/>
                <a:gd name="T18" fmla="*/ 4 w 9"/>
                <a:gd name="T19" fmla="*/ 0 h 8"/>
                <a:gd name="T20" fmla="*/ 5 w 9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8">
                  <a:moveTo>
                    <a:pt x="5" y="0"/>
                  </a:moveTo>
                  <a:lnTo>
                    <a:pt x="8" y="6"/>
                  </a:lnTo>
                  <a:lnTo>
                    <a:pt x="7" y="6"/>
                  </a:lnTo>
                  <a:lnTo>
                    <a:pt x="6" y="7"/>
                  </a:lnTo>
                  <a:lnTo>
                    <a:pt x="6" y="7"/>
                  </a:lnTo>
                  <a:lnTo>
                    <a:pt x="5" y="4"/>
                  </a:lnTo>
                  <a:lnTo>
                    <a:pt x="3" y="2"/>
                  </a:lnTo>
                  <a:lnTo>
                    <a:pt x="0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2" name="Freeform 540">
              <a:extLst>
                <a:ext uri="{FF2B5EF4-FFF2-40B4-BE49-F238E27FC236}">
                  <a16:creationId xmlns:a16="http://schemas.microsoft.com/office/drawing/2014/main" id="{8C8CB66E-E812-8667-CA75-E514DB2AB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2882" y="9457224"/>
              <a:ext cx="5497" cy="5497"/>
            </a:xfrm>
            <a:custGeom>
              <a:avLst/>
              <a:gdLst>
                <a:gd name="T0" fmla="*/ 2 w 3"/>
                <a:gd name="T1" fmla="*/ 4 h 5"/>
                <a:gd name="T2" fmla="*/ 2 w 3"/>
                <a:gd name="T3" fmla="*/ 4 h 5"/>
                <a:gd name="T4" fmla="*/ 1 w 3"/>
                <a:gd name="T5" fmla="*/ 4 h 5"/>
                <a:gd name="T6" fmla="*/ 0 w 3"/>
                <a:gd name="T7" fmla="*/ 4 h 5"/>
                <a:gd name="T8" fmla="*/ 2 w 3"/>
                <a:gd name="T9" fmla="*/ 0 h 5"/>
                <a:gd name="T10" fmla="*/ 2 w 3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2" y="0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3" name="Freeform 541">
              <a:extLst>
                <a:ext uri="{FF2B5EF4-FFF2-40B4-BE49-F238E27FC236}">
                  <a16:creationId xmlns:a16="http://schemas.microsoft.com/office/drawing/2014/main" id="{C40BA0D3-46D8-E856-CD2D-877C7E3F06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1892" y="9429750"/>
              <a:ext cx="5497" cy="16484"/>
            </a:xfrm>
            <a:custGeom>
              <a:avLst/>
              <a:gdLst>
                <a:gd name="T0" fmla="*/ 1 w 5"/>
                <a:gd name="T1" fmla="*/ 10 h 12"/>
                <a:gd name="T2" fmla="*/ 1 w 5"/>
                <a:gd name="T3" fmla="*/ 11 h 12"/>
                <a:gd name="T4" fmla="*/ 1 w 5"/>
                <a:gd name="T5" fmla="*/ 11 h 12"/>
                <a:gd name="T6" fmla="*/ 0 w 5"/>
                <a:gd name="T7" fmla="*/ 11 h 12"/>
                <a:gd name="T8" fmla="*/ 1 w 5"/>
                <a:gd name="T9" fmla="*/ 8 h 12"/>
                <a:gd name="T10" fmla="*/ 2 w 5"/>
                <a:gd name="T11" fmla="*/ 5 h 12"/>
                <a:gd name="T12" fmla="*/ 3 w 5"/>
                <a:gd name="T13" fmla="*/ 1 h 12"/>
                <a:gd name="T14" fmla="*/ 4 w 5"/>
                <a:gd name="T15" fmla="*/ 0 h 12"/>
                <a:gd name="T16" fmla="*/ 4 w 5"/>
                <a:gd name="T17" fmla="*/ 2 h 12"/>
                <a:gd name="T18" fmla="*/ 3 w 5"/>
                <a:gd name="T19" fmla="*/ 6 h 12"/>
                <a:gd name="T20" fmla="*/ 2 w 5"/>
                <a:gd name="T21" fmla="*/ 9 h 12"/>
                <a:gd name="T22" fmla="*/ 1 w 5"/>
                <a:gd name="T2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2">
                  <a:moveTo>
                    <a:pt x="1" y="10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1" y="8"/>
                  </a:lnTo>
                  <a:lnTo>
                    <a:pt x="2" y="5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2"/>
                  </a:lnTo>
                  <a:lnTo>
                    <a:pt x="3" y="6"/>
                  </a:lnTo>
                  <a:lnTo>
                    <a:pt x="2" y="9"/>
                  </a:lnTo>
                  <a:lnTo>
                    <a:pt x="1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4" name="Freeform 542">
              <a:extLst>
                <a:ext uri="{FF2B5EF4-FFF2-40B4-BE49-F238E27FC236}">
                  <a16:creationId xmlns:a16="http://schemas.microsoft.com/office/drawing/2014/main" id="{6AEEBF5A-5F85-DD8C-9387-7CDB2D54E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7388" y="9429750"/>
              <a:ext cx="10990" cy="10990"/>
            </a:xfrm>
            <a:custGeom>
              <a:avLst/>
              <a:gdLst>
                <a:gd name="T0" fmla="*/ 6 w 7"/>
                <a:gd name="T1" fmla="*/ 1 h 9"/>
                <a:gd name="T2" fmla="*/ 5 w 7"/>
                <a:gd name="T3" fmla="*/ 8 h 9"/>
                <a:gd name="T4" fmla="*/ 3 w 7"/>
                <a:gd name="T5" fmla="*/ 8 h 9"/>
                <a:gd name="T6" fmla="*/ 2 w 7"/>
                <a:gd name="T7" fmla="*/ 8 h 9"/>
                <a:gd name="T8" fmla="*/ 1 w 7"/>
                <a:gd name="T9" fmla="*/ 3 h 9"/>
                <a:gd name="T10" fmla="*/ 1 w 7"/>
                <a:gd name="T11" fmla="*/ 3 h 9"/>
                <a:gd name="T12" fmla="*/ 0 w 7"/>
                <a:gd name="T13" fmla="*/ 0 h 9"/>
                <a:gd name="T14" fmla="*/ 5 w 7"/>
                <a:gd name="T15" fmla="*/ 0 h 9"/>
                <a:gd name="T16" fmla="*/ 6 w 7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6" y="1"/>
                  </a:moveTo>
                  <a:lnTo>
                    <a:pt x="5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3"/>
                  </a:lnTo>
                  <a:lnTo>
                    <a:pt x="1" y="3"/>
                  </a:lnTo>
                  <a:lnTo>
                    <a:pt x="0" y="0"/>
                  </a:lnTo>
                  <a:lnTo>
                    <a:pt x="5" y="0"/>
                  </a:lnTo>
                  <a:lnTo>
                    <a:pt x="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5" name="Freeform 543">
              <a:extLst>
                <a:ext uri="{FF2B5EF4-FFF2-40B4-BE49-F238E27FC236}">
                  <a16:creationId xmlns:a16="http://schemas.microsoft.com/office/drawing/2014/main" id="{06257C16-5B18-10FD-D1ED-88E3BC9978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6398" y="9429750"/>
              <a:ext cx="5493" cy="10990"/>
            </a:xfrm>
            <a:custGeom>
              <a:avLst/>
              <a:gdLst>
                <a:gd name="T0" fmla="*/ 1 w 3"/>
                <a:gd name="T1" fmla="*/ 5 h 8"/>
                <a:gd name="T2" fmla="*/ 2 w 3"/>
                <a:gd name="T3" fmla="*/ 7 h 8"/>
                <a:gd name="T4" fmla="*/ 0 w 3"/>
                <a:gd name="T5" fmla="*/ 5 h 8"/>
                <a:gd name="T6" fmla="*/ 0 w 3"/>
                <a:gd name="T7" fmla="*/ 0 h 8"/>
                <a:gd name="T8" fmla="*/ 1 w 3"/>
                <a:gd name="T9" fmla="*/ 3 h 8"/>
                <a:gd name="T10" fmla="*/ 1 w 3"/>
                <a:gd name="T11" fmla="*/ 4 h 8"/>
                <a:gd name="T12" fmla="*/ 1 w 3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1" y="5"/>
                  </a:moveTo>
                  <a:lnTo>
                    <a:pt x="2" y="7"/>
                  </a:lnTo>
                  <a:lnTo>
                    <a:pt x="0" y="5"/>
                  </a:lnTo>
                  <a:lnTo>
                    <a:pt x="0" y="0"/>
                  </a:lnTo>
                  <a:lnTo>
                    <a:pt x="1" y="3"/>
                  </a:lnTo>
                  <a:lnTo>
                    <a:pt x="1" y="4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6" name="Freeform 544">
              <a:extLst>
                <a:ext uri="{FF2B5EF4-FFF2-40B4-BE49-F238E27FC236}">
                  <a16:creationId xmlns:a16="http://schemas.microsoft.com/office/drawing/2014/main" id="{3D32477D-7B55-D891-920B-67AF756FDE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2882" y="9418760"/>
              <a:ext cx="5497" cy="10990"/>
            </a:xfrm>
            <a:custGeom>
              <a:avLst/>
              <a:gdLst>
                <a:gd name="T0" fmla="*/ 2 w 5"/>
                <a:gd name="T1" fmla="*/ 6 h 7"/>
                <a:gd name="T2" fmla="*/ 0 w 5"/>
                <a:gd name="T3" fmla="*/ 6 h 7"/>
                <a:gd name="T4" fmla="*/ 0 w 5"/>
                <a:gd name="T5" fmla="*/ 1 h 7"/>
                <a:gd name="T6" fmla="*/ 0 w 5"/>
                <a:gd name="T7" fmla="*/ 0 h 7"/>
                <a:gd name="T8" fmla="*/ 2 w 5"/>
                <a:gd name="T9" fmla="*/ 3 h 7"/>
                <a:gd name="T10" fmla="*/ 4 w 5"/>
                <a:gd name="T11" fmla="*/ 5 h 7"/>
                <a:gd name="T12" fmla="*/ 3 w 5"/>
                <a:gd name="T13" fmla="*/ 6 h 7"/>
                <a:gd name="T14" fmla="*/ 2 w 5"/>
                <a:gd name="T1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6"/>
                  </a:moveTo>
                  <a:lnTo>
                    <a:pt x="0" y="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3"/>
                  </a:lnTo>
                  <a:lnTo>
                    <a:pt x="4" y="5"/>
                  </a:lnTo>
                  <a:lnTo>
                    <a:pt x="3" y="6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7" name="Freeform 545">
              <a:extLst>
                <a:ext uri="{FF2B5EF4-FFF2-40B4-BE49-F238E27FC236}">
                  <a16:creationId xmlns:a16="http://schemas.microsoft.com/office/drawing/2014/main" id="{C28AF18D-CE48-7A83-D23B-3F2EDB4CE6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6398" y="9407769"/>
              <a:ext cx="5493" cy="5493"/>
            </a:xfrm>
            <a:custGeom>
              <a:avLst/>
              <a:gdLst>
                <a:gd name="T0" fmla="*/ 3 w 4"/>
                <a:gd name="T1" fmla="*/ 5 h 6"/>
                <a:gd name="T2" fmla="*/ 3 w 4"/>
                <a:gd name="T3" fmla="*/ 5 h 6"/>
                <a:gd name="T4" fmla="*/ 3 w 4"/>
                <a:gd name="T5" fmla="*/ 5 h 6"/>
                <a:gd name="T6" fmla="*/ 1 w 4"/>
                <a:gd name="T7" fmla="*/ 4 h 6"/>
                <a:gd name="T8" fmla="*/ 0 w 4"/>
                <a:gd name="T9" fmla="*/ 1 h 6"/>
                <a:gd name="T10" fmla="*/ 1 w 4"/>
                <a:gd name="T11" fmla="*/ 0 h 6"/>
                <a:gd name="T12" fmla="*/ 1 w 4"/>
                <a:gd name="T13" fmla="*/ 0 h 6"/>
                <a:gd name="T14" fmla="*/ 3 w 4"/>
                <a:gd name="T15" fmla="*/ 0 h 6"/>
                <a:gd name="T16" fmla="*/ 3 w 4"/>
                <a:gd name="T17" fmla="*/ 0 h 6"/>
                <a:gd name="T18" fmla="*/ 3 w 4"/>
                <a:gd name="T19" fmla="*/ 1 h 6"/>
                <a:gd name="T20" fmla="*/ 3 w 4"/>
                <a:gd name="T21" fmla="*/ 2 h 6"/>
                <a:gd name="T22" fmla="*/ 3 w 4"/>
                <a:gd name="T23" fmla="*/ 4 h 6"/>
                <a:gd name="T24" fmla="*/ 3 w 4"/>
                <a:gd name="T2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3" y="5"/>
                  </a:lnTo>
                  <a:lnTo>
                    <a:pt x="3" y="5"/>
                  </a:lnTo>
                  <a:lnTo>
                    <a:pt x="1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8" name="Freeform 546">
              <a:extLst>
                <a:ext uri="{FF2B5EF4-FFF2-40B4-BE49-F238E27FC236}">
                  <a16:creationId xmlns:a16="http://schemas.microsoft.com/office/drawing/2014/main" id="{B40AB4E7-6D34-7BEA-ED31-84B49941A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0901" y="9407769"/>
              <a:ext cx="5497" cy="5493"/>
            </a:xfrm>
            <a:custGeom>
              <a:avLst/>
              <a:gdLst>
                <a:gd name="T0" fmla="*/ 4 w 5"/>
                <a:gd name="T1" fmla="*/ 0 h 4"/>
                <a:gd name="T2" fmla="*/ 4 w 5"/>
                <a:gd name="T3" fmla="*/ 1 h 4"/>
                <a:gd name="T4" fmla="*/ 2 w 5"/>
                <a:gd name="T5" fmla="*/ 3 h 4"/>
                <a:gd name="T6" fmla="*/ 1 w 5"/>
                <a:gd name="T7" fmla="*/ 2 h 4"/>
                <a:gd name="T8" fmla="*/ 0 w 5"/>
                <a:gd name="T9" fmla="*/ 1 h 4"/>
                <a:gd name="T10" fmla="*/ 2 w 5"/>
                <a:gd name="T11" fmla="*/ 0 h 4"/>
                <a:gd name="T12" fmla="*/ 4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lnTo>
                    <a:pt x="4" y="1"/>
                  </a:lnTo>
                  <a:lnTo>
                    <a:pt x="2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69" name="Freeform 547">
              <a:extLst>
                <a:ext uri="{FF2B5EF4-FFF2-40B4-BE49-F238E27FC236}">
                  <a16:creationId xmlns:a16="http://schemas.microsoft.com/office/drawing/2014/main" id="{92AB602A-0CEF-2678-A78A-2438936F3D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7388" y="9396779"/>
              <a:ext cx="5493" cy="16484"/>
            </a:xfrm>
            <a:custGeom>
              <a:avLst/>
              <a:gdLst>
                <a:gd name="T0" fmla="*/ 3 w 6"/>
                <a:gd name="T1" fmla="*/ 2 h 12"/>
                <a:gd name="T2" fmla="*/ 4 w 6"/>
                <a:gd name="T3" fmla="*/ 3 h 12"/>
                <a:gd name="T4" fmla="*/ 5 w 6"/>
                <a:gd name="T5" fmla="*/ 3 h 12"/>
                <a:gd name="T6" fmla="*/ 5 w 6"/>
                <a:gd name="T7" fmla="*/ 6 h 12"/>
                <a:gd name="T8" fmla="*/ 2 w 6"/>
                <a:gd name="T9" fmla="*/ 10 h 12"/>
                <a:gd name="T10" fmla="*/ 1 w 6"/>
                <a:gd name="T11" fmla="*/ 11 h 12"/>
                <a:gd name="T12" fmla="*/ 1 w 6"/>
                <a:gd name="T13" fmla="*/ 11 h 12"/>
                <a:gd name="T14" fmla="*/ 1 w 6"/>
                <a:gd name="T15" fmla="*/ 5 h 12"/>
                <a:gd name="T16" fmla="*/ 0 w 6"/>
                <a:gd name="T17" fmla="*/ 1 h 12"/>
                <a:gd name="T18" fmla="*/ 1 w 6"/>
                <a:gd name="T19" fmla="*/ 0 h 12"/>
                <a:gd name="T20" fmla="*/ 3 w 6"/>
                <a:gd name="T21" fmla="*/ 0 h 12"/>
                <a:gd name="T22" fmla="*/ 3 w 6"/>
                <a:gd name="T2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12">
                  <a:moveTo>
                    <a:pt x="3" y="2"/>
                  </a:moveTo>
                  <a:lnTo>
                    <a:pt x="4" y="3"/>
                  </a:lnTo>
                  <a:lnTo>
                    <a:pt x="5" y="3"/>
                  </a:lnTo>
                  <a:lnTo>
                    <a:pt x="5" y="6"/>
                  </a:lnTo>
                  <a:lnTo>
                    <a:pt x="2" y="10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5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0" name="Freeform 548">
              <a:extLst>
                <a:ext uri="{FF2B5EF4-FFF2-40B4-BE49-F238E27FC236}">
                  <a16:creationId xmlns:a16="http://schemas.microsoft.com/office/drawing/2014/main" id="{F79D1449-7A04-0609-E61D-6F5E02CEA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1892" y="9374798"/>
              <a:ext cx="5497" cy="10990"/>
            </a:xfrm>
            <a:custGeom>
              <a:avLst/>
              <a:gdLst>
                <a:gd name="T0" fmla="*/ 3 w 4"/>
                <a:gd name="T1" fmla="*/ 3 h 10"/>
                <a:gd name="T2" fmla="*/ 2 w 4"/>
                <a:gd name="T3" fmla="*/ 9 h 10"/>
                <a:gd name="T4" fmla="*/ 0 w 4"/>
                <a:gd name="T5" fmla="*/ 7 h 10"/>
                <a:gd name="T6" fmla="*/ 0 w 4"/>
                <a:gd name="T7" fmla="*/ 3 h 10"/>
                <a:gd name="T8" fmla="*/ 0 w 4"/>
                <a:gd name="T9" fmla="*/ 1 h 10"/>
                <a:gd name="T10" fmla="*/ 0 w 4"/>
                <a:gd name="T11" fmla="*/ 0 h 10"/>
                <a:gd name="T12" fmla="*/ 0 w 4"/>
                <a:gd name="T13" fmla="*/ 1 h 10"/>
                <a:gd name="T14" fmla="*/ 2 w 4"/>
                <a:gd name="T15" fmla="*/ 2 h 10"/>
                <a:gd name="T16" fmla="*/ 3 w 4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0">
                  <a:moveTo>
                    <a:pt x="3" y="3"/>
                  </a:moveTo>
                  <a:lnTo>
                    <a:pt x="2" y="9"/>
                  </a:lnTo>
                  <a:lnTo>
                    <a:pt x="0" y="7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2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1" name="Freeform 549">
              <a:extLst>
                <a:ext uri="{FF2B5EF4-FFF2-40B4-BE49-F238E27FC236}">
                  <a16:creationId xmlns:a16="http://schemas.microsoft.com/office/drawing/2014/main" id="{BC9B785E-4123-7268-834F-7105410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4513" y="9259397"/>
              <a:ext cx="5493" cy="5497"/>
            </a:xfrm>
            <a:custGeom>
              <a:avLst/>
              <a:gdLst>
                <a:gd name="T0" fmla="*/ 2 w 5"/>
                <a:gd name="T1" fmla="*/ 4 h 5"/>
                <a:gd name="T2" fmla="*/ 2 w 5"/>
                <a:gd name="T3" fmla="*/ 4 h 5"/>
                <a:gd name="T4" fmla="*/ 1 w 5"/>
                <a:gd name="T5" fmla="*/ 4 h 5"/>
                <a:gd name="T6" fmla="*/ 0 w 5"/>
                <a:gd name="T7" fmla="*/ 4 h 5"/>
                <a:gd name="T8" fmla="*/ 3 w 5"/>
                <a:gd name="T9" fmla="*/ 0 h 5"/>
                <a:gd name="T10" fmla="*/ 4 w 5"/>
                <a:gd name="T11" fmla="*/ 1 h 5"/>
                <a:gd name="T12" fmla="*/ 2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4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3" y="0"/>
                  </a:lnTo>
                  <a:lnTo>
                    <a:pt x="4" y="1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2" name="Freeform 550">
              <a:extLst>
                <a:ext uri="{FF2B5EF4-FFF2-40B4-BE49-F238E27FC236}">
                  <a16:creationId xmlns:a16="http://schemas.microsoft.com/office/drawing/2014/main" id="{7AC20EEE-A23D-9E75-E25D-6EB6E45EBD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58026" y="9248407"/>
              <a:ext cx="10990" cy="16487"/>
            </a:xfrm>
            <a:custGeom>
              <a:avLst/>
              <a:gdLst>
                <a:gd name="T0" fmla="*/ 3 w 8"/>
                <a:gd name="T1" fmla="*/ 8 h 13"/>
                <a:gd name="T2" fmla="*/ 1 w 8"/>
                <a:gd name="T3" fmla="*/ 12 h 13"/>
                <a:gd name="T4" fmla="*/ 0 w 8"/>
                <a:gd name="T5" fmla="*/ 7 h 13"/>
                <a:gd name="T6" fmla="*/ 4 w 8"/>
                <a:gd name="T7" fmla="*/ 4 h 13"/>
                <a:gd name="T8" fmla="*/ 5 w 8"/>
                <a:gd name="T9" fmla="*/ 2 h 13"/>
                <a:gd name="T10" fmla="*/ 7 w 8"/>
                <a:gd name="T11" fmla="*/ 0 h 13"/>
                <a:gd name="T12" fmla="*/ 7 w 8"/>
                <a:gd name="T13" fmla="*/ 2 h 13"/>
                <a:gd name="T14" fmla="*/ 6 w 8"/>
                <a:gd name="T15" fmla="*/ 6 h 13"/>
                <a:gd name="T16" fmla="*/ 3 w 8"/>
                <a:gd name="T17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3">
                  <a:moveTo>
                    <a:pt x="3" y="8"/>
                  </a:moveTo>
                  <a:lnTo>
                    <a:pt x="1" y="12"/>
                  </a:lnTo>
                  <a:lnTo>
                    <a:pt x="0" y="7"/>
                  </a:lnTo>
                  <a:lnTo>
                    <a:pt x="4" y="4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6" y="6"/>
                  </a:lnTo>
                  <a:lnTo>
                    <a:pt x="3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3" name="Freeform 551">
              <a:extLst>
                <a:ext uri="{FF2B5EF4-FFF2-40B4-BE49-F238E27FC236}">
                  <a16:creationId xmlns:a16="http://schemas.microsoft.com/office/drawing/2014/main" id="{6DAF9BC9-A158-E796-D3A4-8E0B33F0F6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4417" y="9237417"/>
              <a:ext cx="5493" cy="10990"/>
            </a:xfrm>
            <a:custGeom>
              <a:avLst/>
              <a:gdLst>
                <a:gd name="T0" fmla="*/ 4 w 5"/>
                <a:gd name="T1" fmla="*/ 9 h 10"/>
                <a:gd name="T2" fmla="*/ 2 w 5"/>
                <a:gd name="T3" fmla="*/ 9 h 10"/>
                <a:gd name="T4" fmla="*/ 0 w 5"/>
                <a:gd name="T5" fmla="*/ 7 h 10"/>
                <a:gd name="T6" fmla="*/ 0 w 5"/>
                <a:gd name="T7" fmla="*/ 1 h 10"/>
                <a:gd name="T8" fmla="*/ 2 w 5"/>
                <a:gd name="T9" fmla="*/ 1 h 10"/>
                <a:gd name="T10" fmla="*/ 2 w 5"/>
                <a:gd name="T11" fmla="*/ 0 h 10"/>
                <a:gd name="T12" fmla="*/ 4 w 5"/>
                <a:gd name="T13" fmla="*/ 1 h 10"/>
                <a:gd name="T14" fmla="*/ 4 w 5"/>
                <a:gd name="T15" fmla="*/ 1 h 10"/>
                <a:gd name="T16" fmla="*/ 4 w 5"/>
                <a:gd name="T17" fmla="*/ 3 h 10"/>
                <a:gd name="T18" fmla="*/ 4 w 5"/>
                <a:gd name="T19" fmla="*/ 4 h 10"/>
                <a:gd name="T20" fmla="*/ 4 w 5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10">
                  <a:moveTo>
                    <a:pt x="4" y="9"/>
                  </a:moveTo>
                  <a:lnTo>
                    <a:pt x="2" y="9"/>
                  </a:lnTo>
                  <a:lnTo>
                    <a:pt x="0" y="7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4" y="4"/>
                  </a:lnTo>
                  <a:lnTo>
                    <a:pt x="4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4" name="Freeform 552">
              <a:extLst>
                <a:ext uri="{FF2B5EF4-FFF2-40B4-BE49-F238E27FC236}">
                  <a16:creationId xmlns:a16="http://schemas.microsoft.com/office/drawing/2014/main" id="{0635F6E6-D084-DC8E-5059-9866EE0EAB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5055" y="9138503"/>
              <a:ext cx="10990" cy="10990"/>
            </a:xfrm>
            <a:custGeom>
              <a:avLst/>
              <a:gdLst>
                <a:gd name="T0" fmla="*/ 7 w 10"/>
                <a:gd name="T1" fmla="*/ 7 h 8"/>
                <a:gd name="T2" fmla="*/ 6 w 10"/>
                <a:gd name="T3" fmla="*/ 7 h 8"/>
                <a:gd name="T4" fmla="*/ 3 w 10"/>
                <a:gd name="T5" fmla="*/ 5 h 8"/>
                <a:gd name="T6" fmla="*/ 0 w 10"/>
                <a:gd name="T7" fmla="*/ 1 h 8"/>
                <a:gd name="T8" fmla="*/ 5 w 10"/>
                <a:gd name="T9" fmla="*/ 0 h 8"/>
                <a:gd name="T10" fmla="*/ 9 w 10"/>
                <a:gd name="T11" fmla="*/ 1 h 8"/>
                <a:gd name="T12" fmla="*/ 9 w 10"/>
                <a:gd name="T13" fmla="*/ 3 h 8"/>
                <a:gd name="T14" fmla="*/ 8 w 10"/>
                <a:gd name="T15" fmla="*/ 6 h 8"/>
                <a:gd name="T16" fmla="*/ 7 w 10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8">
                  <a:moveTo>
                    <a:pt x="7" y="7"/>
                  </a:moveTo>
                  <a:lnTo>
                    <a:pt x="6" y="7"/>
                  </a:lnTo>
                  <a:lnTo>
                    <a:pt x="3" y="5"/>
                  </a:lnTo>
                  <a:lnTo>
                    <a:pt x="0" y="1"/>
                  </a:lnTo>
                  <a:lnTo>
                    <a:pt x="5" y="0"/>
                  </a:lnTo>
                  <a:lnTo>
                    <a:pt x="9" y="1"/>
                  </a:lnTo>
                  <a:lnTo>
                    <a:pt x="9" y="3"/>
                  </a:lnTo>
                  <a:lnTo>
                    <a:pt x="8" y="6"/>
                  </a:lnTo>
                  <a:lnTo>
                    <a:pt x="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5" name="Freeform 553">
              <a:extLst>
                <a:ext uri="{FF2B5EF4-FFF2-40B4-BE49-F238E27FC236}">
                  <a16:creationId xmlns:a16="http://schemas.microsoft.com/office/drawing/2014/main" id="{91AD6933-031B-5E0B-D0B4-7A85C151A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0552" y="9111029"/>
              <a:ext cx="10990" cy="10990"/>
            </a:xfrm>
            <a:custGeom>
              <a:avLst/>
              <a:gdLst>
                <a:gd name="T0" fmla="*/ 3 w 11"/>
                <a:gd name="T1" fmla="*/ 0 h 9"/>
                <a:gd name="T2" fmla="*/ 6 w 11"/>
                <a:gd name="T3" fmla="*/ 2 h 9"/>
                <a:gd name="T4" fmla="*/ 8 w 11"/>
                <a:gd name="T5" fmla="*/ 2 h 9"/>
                <a:gd name="T6" fmla="*/ 10 w 11"/>
                <a:gd name="T7" fmla="*/ 4 h 9"/>
                <a:gd name="T8" fmla="*/ 10 w 11"/>
                <a:gd name="T9" fmla="*/ 4 h 9"/>
                <a:gd name="T10" fmla="*/ 10 w 11"/>
                <a:gd name="T11" fmla="*/ 6 h 9"/>
                <a:gd name="T12" fmla="*/ 9 w 11"/>
                <a:gd name="T13" fmla="*/ 7 h 9"/>
                <a:gd name="T14" fmla="*/ 6 w 11"/>
                <a:gd name="T15" fmla="*/ 8 h 9"/>
                <a:gd name="T16" fmla="*/ 4 w 11"/>
                <a:gd name="T17" fmla="*/ 8 h 9"/>
                <a:gd name="T18" fmla="*/ 3 w 11"/>
                <a:gd name="T19" fmla="*/ 4 h 9"/>
                <a:gd name="T20" fmla="*/ 1 w 11"/>
                <a:gd name="T21" fmla="*/ 3 h 9"/>
                <a:gd name="T22" fmla="*/ 0 w 11"/>
                <a:gd name="T23" fmla="*/ 2 h 9"/>
                <a:gd name="T24" fmla="*/ 2 w 11"/>
                <a:gd name="T25" fmla="*/ 0 h 9"/>
                <a:gd name="T26" fmla="*/ 3 w 11"/>
                <a:gd name="T2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9">
                  <a:moveTo>
                    <a:pt x="3" y="0"/>
                  </a:moveTo>
                  <a:lnTo>
                    <a:pt x="6" y="2"/>
                  </a:lnTo>
                  <a:lnTo>
                    <a:pt x="8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6"/>
                  </a:lnTo>
                  <a:lnTo>
                    <a:pt x="9" y="7"/>
                  </a:lnTo>
                  <a:lnTo>
                    <a:pt x="6" y="8"/>
                  </a:lnTo>
                  <a:lnTo>
                    <a:pt x="4" y="8"/>
                  </a:lnTo>
                  <a:lnTo>
                    <a:pt x="3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6" name="Freeform 554">
              <a:extLst>
                <a:ext uri="{FF2B5EF4-FFF2-40B4-BE49-F238E27FC236}">
                  <a16:creationId xmlns:a16="http://schemas.microsoft.com/office/drawing/2014/main" id="{51BDFA4E-DE48-7249-0A9C-5B1A461EA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9562" y="9094542"/>
              <a:ext cx="5493" cy="10990"/>
            </a:xfrm>
            <a:custGeom>
              <a:avLst/>
              <a:gdLst>
                <a:gd name="T0" fmla="*/ 3 w 4"/>
                <a:gd name="T1" fmla="*/ 3 h 8"/>
                <a:gd name="T2" fmla="*/ 3 w 4"/>
                <a:gd name="T3" fmla="*/ 7 h 8"/>
                <a:gd name="T4" fmla="*/ 1 w 4"/>
                <a:gd name="T5" fmla="*/ 5 h 8"/>
                <a:gd name="T6" fmla="*/ 0 w 4"/>
                <a:gd name="T7" fmla="*/ 3 h 8"/>
                <a:gd name="T8" fmla="*/ 0 w 4"/>
                <a:gd name="T9" fmla="*/ 0 h 8"/>
                <a:gd name="T10" fmla="*/ 3 w 4"/>
                <a:gd name="T1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8">
                  <a:moveTo>
                    <a:pt x="3" y="3"/>
                  </a:moveTo>
                  <a:lnTo>
                    <a:pt x="3" y="7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7" name="Freeform 555">
              <a:extLst>
                <a:ext uri="{FF2B5EF4-FFF2-40B4-BE49-F238E27FC236}">
                  <a16:creationId xmlns:a16="http://schemas.microsoft.com/office/drawing/2014/main" id="{DF61979A-837C-967C-7C91-402C06665B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3074" y="9089048"/>
              <a:ext cx="5497" cy="10990"/>
            </a:xfrm>
            <a:custGeom>
              <a:avLst/>
              <a:gdLst>
                <a:gd name="T0" fmla="*/ 3 w 4"/>
                <a:gd name="T1" fmla="*/ 5 h 10"/>
                <a:gd name="T2" fmla="*/ 3 w 4"/>
                <a:gd name="T3" fmla="*/ 9 h 10"/>
                <a:gd name="T4" fmla="*/ 2 w 4"/>
                <a:gd name="T5" fmla="*/ 7 h 10"/>
                <a:gd name="T6" fmla="*/ 0 w 4"/>
                <a:gd name="T7" fmla="*/ 3 h 10"/>
                <a:gd name="T8" fmla="*/ 0 w 4"/>
                <a:gd name="T9" fmla="*/ 0 h 10"/>
                <a:gd name="T10" fmla="*/ 2 w 4"/>
                <a:gd name="T11" fmla="*/ 1 h 10"/>
                <a:gd name="T12" fmla="*/ 3 w 4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0">
                  <a:moveTo>
                    <a:pt x="3" y="5"/>
                  </a:moveTo>
                  <a:lnTo>
                    <a:pt x="3" y="9"/>
                  </a:lnTo>
                  <a:lnTo>
                    <a:pt x="2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8" name="Freeform 557">
              <a:extLst>
                <a:ext uri="{FF2B5EF4-FFF2-40B4-BE49-F238E27FC236}">
                  <a16:creationId xmlns:a16="http://schemas.microsoft.com/office/drawing/2014/main" id="{30F8B4BC-7367-745F-9855-C43FB08C89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94257" y="7478955"/>
              <a:ext cx="1274885" cy="615462"/>
            </a:xfrm>
            <a:custGeom>
              <a:avLst/>
              <a:gdLst>
                <a:gd name="T0" fmla="*/ 893 w 1024"/>
                <a:gd name="T1" fmla="*/ 187 h 492"/>
                <a:gd name="T2" fmla="*/ 909 w 1024"/>
                <a:gd name="T3" fmla="*/ 211 h 492"/>
                <a:gd name="T4" fmla="*/ 946 w 1024"/>
                <a:gd name="T5" fmla="*/ 216 h 492"/>
                <a:gd name="T6" fmla="*/ 987 w 1024"/>
                <a:gd name="T7" fmla="*/ 215 h 492"/>
                <a:gd name="T8" fmla="*/ 1007 w 1024"/>
                <a:gd name="T9" fmla="*/ 233 h 492"/>
                <a:gd name="T10" fmla="*/ 1019 w 1024"/>
                <a:gd name="T11" fmla="*/ 269 h 492"/>
                <a:gd name="T12" fmla="*/ 982 w 1024"/>
                <a:gd name="T13" fmla="*/ 265 h 492"/>
                <a:gd name="T14" fmla="*/ 944 w 1024"/>
                <a:gd name="T15" fmla="*/ 271 h 492"/>
                <a:gd name="T16" fmla="*/ 917 w 1024"/>
                <a:gd name="T17" fmla="*/ 284 h 492"/>
                <a:gd name="T18" fmla="*/ 893 w 1024"/>
                <a:gd name="T19" fmla="*/ 318 h 492"/>
                <a:gd name="T20" fmla="*/ 851 w 1024"/>
                <a:gd name="T21" fmla="*/ 330 h 492"/>
                <a:gd name="T22" fmla="*/ 818 w 1024"/>
                <a:gd name="T23" fmla="*/ 353 h 492"/>
                <a:gd name="T24" fmla="*/ 764 w 1024"/>
                <a:gd name="T25" fmla="*/ 344 h 492"/>
                <a:gd name="T26" fmla="*/ 762 w 1024"/>
                <a:gd name="T27" fmla="*/ 385 h 492"/>
                <a:gd name="T28" fmla="*/ 755 w 1024"/>
                <a:gd name="T29" fmla="*/ 410 h 492"/>
                <a:gd name="T30" fmla="*/ 721 w 1024"/>
                <a:gd name="T31" fmla="*/ 440 h 492"/>
                <a:gd name="T32" fmla="*/ 662 w 1024"/>
                <a:gd name="T33" fmla="*/ 455 h 492"/>
                <a:gd name="T34" fmla="*/ 597 w 1024"/>
                <a:gd name="T35" fmla="*/ 465 h 492"/>
                <a:gd name="T36" fmla="*/ 533 w 1024"/>
                <a:gd name="T37" fmla="*/ 488 h 492"/>
                <a:gd name="T38" fmla="*/ 449 w 1024"/>
                <a:gd name="T39" fmla="*/ 461 h 492"/>
                <a:gd name="T40" fmla="*/ 374 w 1024"/>
                <a:gd name="T41" fmla="*/ 450 h 492"/>
                <a:gd name="T42" fmla="*/ 269 w 1024"/>
                <a:gd name="T43" fmla="*/ 430 h 492"/>
                <a:gd name="T44" fmla="*/ 242 w 1024"/>
                <a:gd name="T45" fmla="*/ 382 h 492"/>
                <a:gd name="T46" fmla="*/ 192 w 1024"/>
                <a:gd name="T47" fmla="*/ 350 h 492"/>
                <a:gd name="T48" fmla="*/ 123 w 1024"/>
                <a:gd name="T49" fmla="*/ 339 h 492"/>
                <a:gd name="T50" fmla="*/ 97 w 1024"/>
                <a:gd name="T51" fmla="*/ 324 h 492"/>
                <a:gd name="T52" fmla="*/ 101 w 1024"/>
                <a:gd name="T53" fmla="*/ 285 h 492"/>
                <a:gd name="T54" fmla="*/ 93 w 1024"/>
                <a:gd name="T55" fmla="*/ 246 h 492"/>
                <a:gd name="T56" fmla="*/ 74 w 1024"/>
                <a:gd name="T57" fmla="*/ 213 h 492"/>
                <a:gd name="T58" fmla="*/ 51 w 1024"/>
                <a:gd name="T59" fmla="*/ 203 h 492"/>
                <a:gd name="T60" fmla="*/ 19 w 1024"/>
                <a:gd name="T61" fmla="*/ 182 h 492"/>
                <a:gd name="T62" fmla="*/ 3 w 1024"/>
                <a:gd name="T63" fmla="*/ 164 h 492"/>
                <a:gd name="T64" fmla="*/ 8 w 1024"/>
                <a:gd name="T65" fmla="*/ 147 h 492"/>
                <a:gd name="T66" fmla="*/ 33 w 1024"/>
                <a:gd name="T67" fmla="*/ 135 h 492"/>
                <a:gd name="T68" fmla="*/ 50 w 1024"/>
                <a:gd name="T69" fmla="*/ 126 h 492"/>
                <a:gd name="T70" fmla="*/ 74 w 1024"/>
                <a:gd name="T71" fmla="*/ 103 h 492"/>
                <a:gd name="T72" fmla="*/ 106 w 1024"/>
                <a:gd name="T73" fmla="*/ 86 h 492"/>
                <a:gd name="T74" fmla="*/ 139 w 1024"/>
                <a:gd name="T75" fmla="*/ 73 h 492"/>
                <a:gd name="T76" fmla="*/ 161 w 1024"/>
                <a:gd name="T77" fmla="*/ 68 h 492"/>
                <a:gd name="T78" fmla="*/ 189 w 1024"/>
                <a:gd name="T79" fmla="*/ 78 h 492"/>
                <a:gd name="T80" fmla="*/ 218 w 1024"/>
                <a:gd name="T81" fmla="*/ 103 h 492"/>
                <a:gd name="T82" fmla="*/ 246 w 1024"/>
                <a:gd name="T83" fmla="*/ 111 h 492"/>
                <a:gd name="T84" fmla="*/ 271 w 1024"/>
                <a:gd name="T85" fmla="*/ 109 h 492"/>
                <a:gd name="T86" fmla="*/ 299 w 1024"/>
                <a:gd name="T87" fmla="*/ 119 h 492"/>
                <a:gd name="T88" fmla="*/ 331 w 1024"/>
                <a:gd name="T89" fmla="*/ 103 h 492"/>
                <a:gd name="T90" fmla="*/ 327 w 1024"/>
                <a:gd name="T91" fmla="*/ 72 h 492"/>
                <a:gd name="T92" fmla="*/ 326 w 1024"/>
                <a:gd name="T93" fmla="*/ 40 h 492"/>
                <a:gd name="T94" fmla="*/ 353 w 1024"/>
                <a:gd name="T95" fmla="*/ 9 h 492"/>
                <a:gd name="T96" fmla="*/ 388 w 1024"/>
                <a:gd name="T97" fmla="*/ 19 h 492"/>
                <a:gd name="T98" fmla="*/ 440 w 1024"/>
                <a:gd name="T99" fmla="*/ 34 h 492"/>
                <a:gd name="T100" fmla="*/ 461 w 1024"/>
                <a:gd name="T101" fmla="*/ 68 h 492"/>
                <a:gd name="T102" fmla="*/ 481 w 1024"/>
                <a:gd name="T103" fmla="*/ 91 h 492"/>
                <a:gd name="T104" fmla="*/ 520 w 1024"/>
                <a:gd name="T105" fmla="*/ 100 h 492"/>
                <a:gd name="T106" fmla="*/ 566 w 1024"/>
                <a:gd name="T107" fmla="*/ 85 h 492"/>
                <a:gd name="T108" fmla="*/ 617 w 1024"/>
                <a:gd name="T109" fmla="*/ 105 h 492"/>
                <a:gd name="T110" fmla="*/ 646 w 1024"/>
                <a:gd name="T111" fmla="*/ 127 h 492"/>
                <a:gd name="T112" fmla="*/ 708 w 1024"/>
                <a:gd name="T113" fmla="*/ 146 h 492"/>
                <a:gd name="T114" fmla="*/ 758 w 1024"/>
                <a:gd name="T115" fmla="*/ 138 h 492"/>
                <a:gd name="T116" fmla="*/ 809 w 1024"/>
                <a:gd name="T117" fmla="*/ 117 h 492"/>
                <a:gd name="T118" fmla="*/ 859 w 1024"/>
                <a:gd name="T119" fmla="*/ 96 h 492"/>
                <a:gd name="T120" fmla="*/ 906 w 1024"/>
                <a:gd name="T121" fmla="*/ 10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4" h="492">
                  <a:moveTo>
                    <a:pt x="921" y="116"/>
                  </a:moveTo>
                  <a:lnTo>
                    <a:pt x="918" y="122"/>
                  </a:lnTo>
                  <a:lnTo>
                    <a:pt x="912" y="136"/>
                  </a:lnTo>
                  <a:lnTo>
                    <a:pt x="907" y="148"/>
                  </a:lnTo>
                  <a:lnTo>
                    <a:pt x="905" y="154"/>
                  </a:lnTo>
                  <a:lnTo>
                    <a:pt x="903" y="159"/>
                  </a:lnTo>
                  <a:lnTo>
                    <a:pt x="900" y="164"/>
                  </a:lnTo>
                  <a:lnTo>
                    <a:pt x="900" y="166"/>
                  </a:lnTo>
                  <a:lnTo>
                    <a:pt x="898" y="171"/>
                  </a:lnTo>
                  <a:lnTo>
                    <a:pt x="894" y="176"/>
                  </a:lnTo>
                  <a:lnTo>
                    <a:pt x="893" y="182"/>
                  </a:lnTo>
                  <a:lnTo>
                    <a:pt x="893" y="187"/>
                  </a:lnTo>
                  <a:lnTo>
                    <a:pt x="892" y="192"/>
                  </a:lnTo>
                  <a:lnTo>
                    <a:pt x="888" y="195"/>
                  </a:lnTo>
                  <a:lnTo>
                    <a:pt x="884" y="198"/>
                  </a:lnTo>
                  <a:lnTo>
                    <a:pt x="886" y="207"/>
                  </a:lnTo>
                  <a:lnTo>
                    <a:pt x="888" y="210"/>
                  </a:lnTo>
                  <a:lnTo>
                    <a:pt x="890" y="213"/>
                  </a:lnTo>
                  <a:lnTo>
                    <a:pt x="894" y="217"/>
                  </a:lnTo>
                  <a:lnTo>
                    <a:pt x="896" y="219"/>
                  </a:lnTo>
                  <a:lnTo>
                    <a:pt x="899" y="218"/>
                  </a:lnTo>
                  <a:lnTo>
                    <a:pt x="901" y="214"/>
                  </a:lnTo>
                  <a:lnTo>
                    <a:pt x="907" y="211"/>
                  </a:lnTo>
                  <a:lnTo>
                    <a:pt x="909" y="211"/>
                  </a:lnTo>
                  <a:lnTo>
                    <a:pt x="911" y="211"/>
                  </a:lnTo>
                  <a:lnTo>
                    <a:pt x="916" y="212"/>
                  </a:lnTo>
                  <a:lnTo>
                    <a:pt x="920" y="211"/>
                  </a:lnTo>
                  <a:lnTo>
                    <a:pt x="924" y="211"/>
                  </a:lnTo>
                  <a:lnTo>
                    <a:pt x="928" y="211"/>
                  </a:lnTo>
                  <a:lnTo>
                    <a:pt x="930" y="212"/>
                  </a:lnTo>
                  <a:lnTo>
                    <a:pt x="933" y="213"/>
                  </a:lnTo>
                  <a:lnTo>
                    <a:pt x="938" y="217"/>
                  </a:lnTo>
                  <a:lnTo>
                    <a:pt x="940" y="220"/>
                  </a:lnTo>
                  <a:lnTo>
                    <a:pt x="942" y="220"/>
                  </a:lnTo>
                  <a:lnTo>
                    <a:pt x="944" y="219"/>
                  </a:lnTo>
                  <a:lnTo>
                    <a:pt x="946" y="216"/>
                  </a:lnTo>
                  <a:lnTo>
                    <a:pt x="949" y="213"/>
                  </a:lnTo>
                  <a:lnTo>
                    <a:pt x="953" y="209"/>
                  </a:lnTo>
                  <a:lnTo>
                    <a:pt x="956" y="204"/>
                  </a:lnTo>
                  <a:lnTo>
                    <a:pt x="958" y="204"/>
                  </a:lnTo>
                  <a:lnTo>
                    <a:pt x="963" y="204"/>
                  </a:lnTo>
                  <a:lnTo>
                    <a:pt x="964" y="203"/>
                  </a:lnTo>
                  <a:lnTo>
                    <a:pt x="968" y="203"/>
                  </a:lnTo>
                  <a:lnTo>
                    <a:pt x="970" y="204"/>
                  </a:lnTo>
                  <a:lnTo>
                    <a:pt x="979" y="205"/>
                  </a:lnTo>
                  <a:lnTo>
                    <a:pt x="981" y="207"/>
                  </a:lnTo>
                  <a:lnTo>
                    <a:pt x="985" y="212"/>
                  </a:lnTo>
                  <a:lnTo>
                    <a:pt x="987" y="215"/>
                  </a:lnTo>
                  <a:lnTo>
                    <a:pt x="991" y="217"/>
                  </a:lnTo>
                  <a:lnTo>
                    <a:pt x="993" y="218"/>
                  </a:lnTo>
                  <a:lnTo>
                    <a:pt x="996" y="219"/>
                  </a:lnTo>
                  <a:lnTo>
                    <a:pt x="998" y="220"/>
                  </a:lnTo>
                  <a:lnTo>
                    <a:pt x="998" y="222"/>
                  </a:lnTo>
                  <a:lnTo>
                    <a:pt x="999" y="225"/>
                  </a:lnTo>
                  <a:lnTo>
                    <a:pt x="1000" y="226"/>
                  </a:lnTo>
                  <a:lnTo>
                    <a:pt x="1003" y="228"/>
                  </a:lnTo>
                  <a:lnTo>
                    <a:pt x="1004" y="229"/>
                  </a:lnTo>
                  <a:lnTo>
                    <a:pt x="1005" y="231"/>
                  </a:lnTo>
                  <a:lnTo>
                    <a:pt x="1005" y="232"/>
                  </a:lnTo>
                  <a:lnTo>
                    <a:pt x="1007" y="233"/>
                  </a:lnTo>
                  <a:lnTo>
                    <a:pt x="1011" y="239"/>
                  </a:lnTo>
                  <a:lnTo>
                    <a:pt x="1014" y="240"/>
                  </a:lnTo>
                  <a:lnTo>
                    <a:pt x="1018" y="244"/>
                  </a:lnTo>
                  <a:lnTo>
                    <a:pt x="1019" y="246"/>
                  </a:lnTo>
                  <a:lnTo>
                    <a:pt x="1019" y="250"/>
                  </a:lnTo>
                  <a:lnTo>
                    <a:pt x="1020" y="252"/>
                  </a:lnTo>
                  <a:lnTo>
                    <a:pt x="1022" y="255"/>
                  </a:lnTo>
                  <a:lnTo>
                    <a:pt x="1023" y="257"/>
                  </a:lnTo>
                  <a:lnTo>
                    <a:pt x="1023" y="261"/>
                  </a:lnTo>
                  <a:lnTo>
                    <a:pt x="1023" y="264"/>
                  </a:lnTo>
                  <a:lnTo>
                    <a:pt x="1022" y="266"/>
                  </a:lnTo>
                  <a:lnTo>
                    <a:pt x="1019" y="269"/>
                  </a:lnTo>
                  <a:lnTo>
                    <a:pt x="1018" y="269"/>
                  </a:lnTo>
                  <a:lnTo>
                    <a:pt x="1015" y="269"/>
                  </a:lnTo>
                  <a:lnTo>
                    <a:pt x="1010" y="269"/>
                  </a:lnTo>
                  <a:lnTo>
                    <a:pt x="1005" y="269"/>
                  </a:lnTo>
                  <a:lnTo>
                    <a:pt x="1000" y="268"/>
                  </a:lnTo>
                  <a:lnTo>
                    <a:pt x="996" y="265"/>
                  </a:lnTo>
                  <a:lnTo>
                    <a:pt x="994" y="263"/>
                  </a:lnTo>
                  <a:lnTo>
                    <a:pt x="990" y="262"/>
                  </a:lnTo>
                  <a:lnTo>
                    <a:pt x="988" y="262"/>
                  </a:lnTo>
                  <a:lnTo>
                    <a:pt x="986" y="265"/>
                  </a:lnTo>
                  <a:lnTo>
                    <a:pt x="983" y="265"/>
                  </a:lnTo>
                  <a:lnTo>
                    <a:pt x="982" y="265"/>
                  </a:lnTo>
                  <a:lnTo>
                    <a:pt x="976" y="265"/>
                  </a:lnTo>
                  <a:lnTo>
                    <a:pt x="973" y="264"/>
                  </a:lnTo>
                  <a:lnTo>
                    <a:pt x="968" y="266"/>
                  </a:lnTo>
                  <a:lnTo>
                    <a:pt x="965" y="267"/>
                  </a:lnTo>
                  <a:lnTo>
                    <a:pt x="960" y="269"/>
                  </a:lnTo>
                  <a:lnTo>
                    <a:pt x="957" y="272"/>
                  </a:lnTo>
                  <a:lnTo>
                    <a:pt x="955" y="274"/>
                  </a:lnTo>
                  <a:lnTo>
                    <a:pt x="953" y="273"/>
                  </a:lnTo>
                  <a:lnTo>
                    <a:pt x="951" y="272"/>
                  </a:lnTo>
                  <a:lnTo>
                    <a:pt x="948" y="270"/>
                  </a:lnTo>
                  <a:lnTo>
                    <a:pt x="945" y="270"/>
                  </a:lnTo>
                  <a:lnTo>
                    <a:pt x="944" y="271"/>
                  </a:lnTo>
                  <a:lnTo>
                    <a:pt x="944" y="272"/>
                  </a:lnTo>
                  <a:lnTo>
                    <a:pt x="942" y="277"/>
                  </a:lnTo>
                  <a:lnTo>
                    <a:pt x="942" y="279"/>
                  </a:lnTo>
                  <a:lnTo>
                    <a:pt x="942" y="281"/>
                  </a:lnTo>
                  <a:lnTo>
                    <a:pt x="940" y="281"/>
                  </a:lnTo>
                  <a:lnTo>
                    <a:pt x="936" y="281"/>
                  </a:lnTo>
                  <a:lnTo>
                    <a:pt x="930" y="281"/>
                  </a:lnTo>
                  <a:lnTo>
                    <a:pt x="927" y="280"/>
                  </a:lnTo>
                  <a:lnTo>
                    <a:pt x="925" y="280"/>
                  </a:lnTo>
                  <a:lnTo>
                    <a:pt x="921" y="283"/>
                  </a:lnTo>
                  <a:lnTo>
                    <a:pt x="919" y="283"/>
                  </a:lnTo>
                  <a:lnTo>
                    <a:pt x="917" y="284"/>
                  </a:lnTo>
                  <a:lnTo>
                    <a:pt x="916" y="287"/>
                  </a:lnTo>
                  <a:lnTo>
                    <a:pt x="914" y="290"/>
                  </a:lnTo>
                  <a:lnTo>
                    <a:pt x="911" y="292"/>
                  </a:lnTo>
                  <a:lnTo>
                    <a:pt x="907" y="298"/>
                  </a:lnTo>
                  <a:lnTo>
                    <a:pt x="906" y="302"/>
                  </a:lnTo>
                  <a:lnTo>
                    <a:pt x="906" y="304"/>
                  </a:lnTo>
                  <a:lnTo>
                    <a:pt x="907" y="307"/>
                  </a:lnTo>
                  <a:lnTo>
                    <a:pt x="906" y="309"/>
                  </a:lnTo>
                  <a:lnTo>
                    <a:pt x="903" y="311"/>
                  </a:lnTo>
                  <a:lnTo>
                    <a:pt x="901" y="312"/>
                  </a:lnTo>
                  <a:lnTo>
                    <a:pt x="897" y="314"/>
                  </a:lnTo>
                  <a:lnTo>
                    <a:pt x="893" y="318"/>
                  </a:lnTo>
                  <a:lnTo>
                    <a:pt x="889" y="322"/>
                  </a:lnTo>
                  <a:lnTo>
                    <a:pt x="885" y="322"/>
                  </a:lnTo>
                  <a:lnTo>
                    <a:pt x="881" y="324"/>
                  </a:lnTo>
                  <a:lnTo>
                    <a:pt x="875" y="325"/>
                  </a:lnTo>
                  <a:lnTo>
                    <a:pt x="873" y="325"/>
                  </a:lnTo>
                  <a:lnTo>
                    <a:pt x="865" y="325"/>
                  </a:lnTo>
                  <a:lnTo>
                    <a:pt x="859" y="324"/>
                  </a:lnTo>
                  <a:lnTo>
                    <a:pt x="856" y="324"/>
                  </a:lnTo>
                  <a:lnTo>
                    <a:pt x="854" y="325"/>
                  </a:lnTo>
                  <a:lnTo>
                    <a:pt x="852" y="326"/>
                  </a:lnTo>
                  <a:lnTo>
                    <a:pt x="852" y="328"/>
                  </a:lnTo>
                  <a:lnTo>
                    <a:pt x="851" y="330"/>
                  </a:lnTo>
                  <a:lnTo>
                    <a:pt x="849" y="333"/>
                  </a:lnTo>
                  <a:lnTo>
                    <a:pt x="844" y="338"/>
                  </a:lnTo>
                  <a:lnTo>
                    <a:pt x="841" y="340"/>
                  </a:lnTo>
                  <a:lnTo>
                    <a:pt x="838" y="344"/>
                  </a:lnTo>
                  <a:lnTo>
                    <a:pt x="837" y="345"/>
                  </a:lnTo>
                  <a:lnTo>
                    <a:pt x="833" y="346"/>
                  </a:lnTo>
                  <a:lnTo>
                    <a:pt x="832" y="347"/>
                  </a:lnTo>
                  <a:lnTo>
                    <a:pt x="827" y="350"/>
                  </a:lnTo>
                  <a:lnTo>
                    <a:pt x="825" y="353"/>
                  </a:lnTo>
                  <a:lnTo>
                    <a:pt x="823" y="354"/>
                  </a:lnTo>
                  <a:lnTo>
                    <a:pt x="820" y="353"/>
                  </a:lnTo>
                  <a:lnTo>
                    <a:pt x="818" y="353"/>
                  </a:lnTo>
                  <a:lnTo>
                    <a:pt x="814" y="352"/>
                  </a:lnTo>
                  <a:lnTo>
                    <a:pt x="810" y="352"/>
                  </a:lnTo>
                  <a:lnTo>
                    <a:pt x="805" y="351"/>
                  </a:lnTo>
                  <a:lnTo>
                    <a:pt x="794" y="348"/>
                  </a:lnTo>
                  <a:lnTo>
                    <a:pt x="791" y="346"/>
                  </a:lnTo>
                  <a:lnTo>
                    <a:pt x="788" y="342"/>
                  </a:lnTo>
                  <a:lnTo>
                    <a:pt x="785" y="339"/>
                  </a:lnTo>
                  <a:lnTo>
                    <a:pt x="781" y="339"/>
                  </a:lnTo>
                  <a:lnTo>
                    <a:pt x="775" y="339"/>
                  </a:lnTo>
                  <a:lnTo>
                    <a:pt x="773" y="339"/>
                  </a:lnTo>
                  <a:lnTo>
                    <a:pt x="769" y="339"/>
                  </a:lnTo>
                  <a:lnTo>
                    <a:pt x="764" y="344"/>
                  </a:lnTo>
                  <a:lnTo>
                    <a:pt x="762" y="347"/>
                  </a:lnTo>
                  <a:lnTo>
                    <a:pt x="760" y="350"/>
                  </a:lnTo>
                  <a:lnTo>
                    <a:pt x="758" y="357"/>
                  </a:lnTo>
                  <a:lnTo>
                    <a:pt x="757" y="361"/>
                  </a:lnTo>
                  <a:lnTo>
                    <a:pt x="756" y="364"/>
                  </a:lnTo>
                  <a:lnTo>
                    <a:pt x="753" y="368"/>
                  </a:lnTo>
                  <a:lnTo>
                    <a:pt x="753" y="371"/>
                  </a:lnTo>
                  <a:lnTo>
                    <a:pt x="754" y="372"/>
                  </a:lnTo>
                  <a:lnTo>
                    <a:pt x="755" y="375"/>
                  </a:lnTo>
                  <a:lnTo>
                    <a:pt x="757" y="379"/>
                  </a:lnTo>
                  <a:lnTo>
                    <a:pt x="760" y="382"/>
                  </a:lnTo>
                  <a:lnTo>
                    <a:pt x="762" y="385"/>
                  </a:lnTo>
                  <a:lnTo>
                    <a:pt x="767" y="390"/>
                  </a:lnTo>
                  <a:lnTo>
                    <a:pt x="768" y="392"/>
                  </a:lnTo>
                  <a:lnTo>
                    <a:pt x="770" y="395"/>
                  </a:lnTo>
                  <a:lnTo>
                    <a:pt x="770" y="398"/>
                  </a:lnTo>
                  <a:lnTo>
                    <a:pt x="770" y="400"/>
                  </a:lnTo>
                  <a:lnTo>
                    <a:pt x="768" y="401"/>
                  </a:lnTo>
                  <a:lnTo>
                    <a:pt x="764" y="402"/>
                  </a:lnTo>
                  <a:lnTo>
                    <a:pt x="763" y="404"/>
                  </a:lnTo>
                  <a:lnTo>
                    <a:pt x="761" y="406"/>
                  </a:lnTo>
                  <a:lnTo>
                    <a:pt x="758" y="409"/>
                  </a:lnTo>
                  <a:lnTo>
                    <a:pt x="756" y="409"/>
                  </a:lnTo>
                  <a:lnTo>
                    <a:pt x="755" y="410"/>
                  </a:lnTo>
                  <a:lnTo>
                    <a:pt x="746" y="413"/>
                  </a:lnTo>
                  <a:lnTo>
                    <a:pt x="743" y="415"/>
                  </a:lnTo>
                  <a:lnTo>
                    <a:pt x="741" y="416"/>
                  </a:lnTo>
                  <a:lnTo>
                    <a:pt x="738" y="419"/>
                  </a:lnTo>
                  <a:lnTo>
                    <a:pt x="735" y="422"/>
                  </a:lnTo>
                  <a:lnTo>
                    <a:pt x="732" y="426"/>
                  </a:lnTo>
                  <a:lnTo>
                    <a:pt x="731" y="428"/>
                  </a:lnTo>
                  <a:lnTo>
                    <a:pt x="728" y="431"/>
                  </a:lnTo>
                  <a:lnTo>
                    <a:pt x="725" y="435"/>
                  </a:lnTo>
                  <a:lnTo>
                    <a:pt x="723" y="437"/>
                  </a:lnTo>
                  <a:lnTo>
                    <a:pt x="722" y="439"/>
                  </a:lnTo>
                  <a:lnTo>
                    <a:pt x="721" y="440"/>
                  </a:lnTo>
                  <a:lnTo>
                    <a:pt x="717" y="442"/>
                  </a:lnTo>
                  <a:lnTo>
                    <a:pt x="714" y="443"/>
                  </a:lnTo>
                  <a:lnTo>
                    <a:pt x="710" y="445"/>
                  </a:lnTo>
                  <a:lnTo>
                    <a:pt x="704" y="448"/>
                  </a:lnTo>
                  <a:lnTo>
                    <a:pt x="699" y="450"/>
                  </a:lnTo>
                  <a:lnTo>
                    <a:pt x="695" y="452"/>
                  </a:lnTo>
                  <a:lnTo>
                    <a:pt x="690" y="454"/>
                  </a:lnTo>
                  <a:lnTo>
                    <a:pt x="687" y="455"/>
                  </a:lnTo>
                  <a:lnTo>
                    <a:pt x="681" y="454"/>
                  </a:lnTo>
                  <a:lnTo>
                    <a:pt x="673" y="455"/>
                  </a:lnTo>
                  <a:lnTo>
                    <a:pt x="667" y="456"/>
                  </a:lnTo>
                  <a:lnTo>
                    <a:pt x="662" y="455"/>
                  </a:lnTo>
                  <a:lnTo>
                    <a:pt x="655" y="455"/>
                  </a:lnTo>
                  <a:lnTo>
                    <a:pt x="650" y="454"/>
                  </a:lnTo>
                  <a:lnTo>
                    <a:pt x="647" y="455"/>
                  </a:lnTo>
                  <a:lnTo>
                    <a:pt x="638" y="456"/>
                  </a:lnTo>
                  <a:lnTo>
                    <a:pt x="637" y="456"/>
                  </a:lnTo>
                  <a:lnTo>
                    <a:pt x="622" y="459"/>
                  </a:lnTo>
                  <a:lnTo>
                    <a:pt x="616" y="460"/>
                  </a:lnTo>
                  <a:lnTo>
                    <a:pt x="610" y="461"/>
                  </a:lnTo>
                  <a:lnTo>
                    <a:pt x="606" y="461"/>
                  </a:lnTo>
                  <a:lnTo>
                    <a:pt x="603" y="463"/>
                  </a:lnTo>
                  <a:lnTo>
                    <a:pt x="599" y="464"/>
                  </a:lnTo>
                  <a:lnTo>
                    <a:pt x="597" y="465"/>
                  </a:lnTo>
                  <a:lnTo>
                    <a:pt x="591" y="468"/>
                  </a:lnTo>
                  <a:lnTo>
                    <a:pt x="577" y="474"/>
                  </a:lnTo>
                  <a:lnTo>
                    <a:pt x="567" y="479"/>
                  </a:lnTo>
                  <a:lnTo>
                    <a:pt x="566" y="480"/>
                  </a:lnTo>
                  <a:lnTo>
                    <a:pt x="559" y="483"/>
                  </a:lnTo>
                  <a:lnTo>
                    <a:pt x="555" y="485"/>
                  </a:lnTo>
                  <a:lnTo>
                    <a:pt x="553" y="488"/>
                  </a:lnTo>
                  <a:lnTo>
                    <a:pt x="550" y="490"/>
                  </a:lnTo>
                  <a:lnTo>
                    <a:pt x="549" y="491"/>
                  </a:lnTo>
                  <a:lnTo>
                    <a:pt x="544" y="489"/>
                  </a:lnTo>
                  <a:lnTo>
                    <a:pt x="542" y="489"/>
                  </a:lnTo>
                  <a:lnTo>
                    <a:pt x="533" y="488"/>
                  </a:lnTo>
                  <a:lnTo>
                    <a:pt x="533" y="479"/>
                  </a:lnTo>
                  <a:lnTo>
                    <a:pt x="527" y="480"/>
                  </a:lnTo>
                  <a:lnTo>
                    <a:pt x="517" y="482"/>
                  </a:lnTo>
                  <a:lnTo>
                    <a:pt x="508" y="484"/>
                  </a:lnTo>
                  <a:lnTo>
                    <a:pt x="500" y="480"/>
                  </a:lnTo>
                  <a:lnTo>
                    <a:pt x="494" y="476"/>
                  </a:lnTo>
                  <a:lnTo>
                    <a:pt x="487" y="474"/>
                  </a:lnTo>
                  <a:lnTo>
                    <a:pt x="480" y="471"/>
                  </a:lnTo>
                  <a:lnTo>
                    <a:pt x="472" y="470"/>
                  </a:lnTo>
                  <a:lnTo>
                    <a:pt x="459" y="467"/>
                  </a:lnTo>
                  <a:lnTo>
                    <a:pt x="453" y="464"/>
                  </a:lnTo>
                  <a:lnTo>
                    <a:pt x="449" y="461"/>
                  </a:lnTo>
                  <a:lnTo>
                    <a:pt x="445" y="454"/>
                  </a:lnTo>
                  <a:lnTo>
                    <a:pt x="443" y="452"/>
                  </a:lnTo>
                  <a:lnTo>
                    <a:pt x="440" y="451"/>
                  </a:lnTo>
                  <a:lnTo>
                    <a:pt x="437" y="451"/>
                  </a:lnTo>
                  <a:lnTo>
                    <a:pt x="432" y="451"/>
                  </a:lnTo>
                  <a:lnTo>
                    <a:pt x="424" y="450"/>
                  </a:lnTo>
                  <a:lnTo>
                    <a:pt x="415" y="448"/>
                  </a:lnTo>
                  <a:lnTo>
                    <a:pt x="406" y="447"/>
                  </a:lnTo>
                  <a:lnTo>
                    <a:pt x="394" y="445"/>
                  </a:lnTo>
                  <a:lnTo>
                    <a:pt x="391" y="445"/>
                  </a:lnTo>
                  <a:lnTo>
                    <a:pt x="383" y="447"/>
                  </a:lnTo>
                  <a:lnTo>
                    <a:pt x="374" y="450"/>
                  </a:lnTo>
                  <a:lnTo>
                    <a:pt x="357" y="447"/>
                  </a:lnTo>
                  <a:lnTo>
                    <a:pt x="350" y="447"/>
                  </a:lnTo>
                  <a:lnTo>
                    <a:pt x="335" y="444"/>
                  </a:lnTo>
                  <a:lnTo>
                    <a:pt x="318" y="442"/>
                  </a:lnTo>
                  <a:lnTo>
                    <a:pt x="302" y="440"/>
                  </a:lnTo>
                  <a:lnTo>
                    <a:pt x="290" y="441"/>
                  </a:lnTo>
                  <a:lnTo>
                    <a:pt x="283" y="442"/>
                  </a:lnTo>
                  <a:lnTo>
                    <a:pt x="276" y="443"/>
                  </a:lnTo>
                  <a:lnTo>
                    <a:pt x="275" y="442"/>
                  </a:lnTo>
                  <a:lnTo>
                    <a:pt x="275" y="437"/>
                  </a:lnTo>
                  <a:lnTo>
                    <a:pt x="273" y="434"/>
                  </a:lnTo>
                  <a:lnTo>
                    <a:pt x="269" y="430"/>
                  </a:lnTo>
                  <a:lnTo>
                    <a:pt x="266" y="426"/>
                  </a:lnTo>
                  <a:lnTo>
                    <a:pt x="261" y="422"/>
                  </a:lnTo>
                  <a:lnTo>
                    <a:pt x="259" y="418"/>
                  </a:lnTo>
                  <a:lnTo>
                    <a:pt x="259" y="414"/>
                  </a:lnTo>
                  <a:lnTo>
                    <a:pt x="254" y="402"/>
                  </a:lnTo>
                  <a:lnTo>
                    <a:pt x="251" y="393"/>
                  </a:lnTo>
                  <a:lnTo>
                    <a:pt x="250" y="391"/>
                  </a:lnTo>
                  <a:lnTo>
                    <a:pt x="248" y="389"/>
                  </a:lnTo>
                  <a:lnTo>
                    <a:pt x="247" y="387"/>
                  </a:lnTo>
                  <a:lnTo>
                    <a:pt x="243" y="387"/>
                  </a:lnTo>
                  <a:lnTo>
                    <a:pt x="242" y="385"/>
                  </a:lnTo>
                  <a:lnTo>
                    <a:pt x="242" y="382"/>
                  </a:lnTo>
                  <a:lnTo>
                    <a:pt x="242" y="378"/>
                  </a:lnTo>
                  <a:lnTo>
                    <a:pt x="243" y="376"/>
                  </a:lnTo>
                  <a:lnTo>
                    <a:pt x="242" y="374"/>
                  </a:lnTo>
                  <a:lnTo>
                    <a:pt x="234" y="376"/>
                  </a:lnTo>
                  <a:lnTo>
                    <a:pt x="227" y="374"/>
                  </a:lnTo>
                  <a:lnTo>
                    <a:pt x="223" y="371"/>
                  </a:lnTo>
                  <a:lnTo>
                    <a:pt x="216" y="366"/>
                  </a:lnTo>
                  <a:lnTo>
                    <a:pt x="212" y="364"/>
                  </a:lnTo>
                  <a:lnTo>
                    <a:pt x="206" y="359"/>
                  </a:lnTo>
                  <a:lnTo>
                    <a:pt x="199" y="357"/>
                  </a:lnTo>
                  <a:lnTo>
                    <a:pt x="196" y="355"/>
                  </a:lnTo>
                  <a:lnTo>
                    <a:pt x="192" y="350"/>
                  </a:lnTo>
                  <a:lnTo>
                    <a:pt x="189" y="347"/>
                  </a:lnTo>
                  <a:lnTo>
                    <a:pt x="184" y="345"/>
                  </a:lnTo>
                  <a:lnTo>
                    <a:pt x="177" y="343"/>
                  </a:lnTo>
                  <a:lnTo>
                    <a:pt x="166" y="341"/>
                  </a:lnTo>
                  <a:lnTo>
                    <a:pt x="161" y="341"/>
                  </a:lnTo>
                  <a:lnTo>
                    <a:pt x="155" y="342"/>
                  </a:lnTo>
                  <a:lnTo>
                    <a:pt x="150" y="342"/>
                  </a:lnTo>
                  <a:lnTo>
                    <a:pt x="142" y="341"/>
                  </a:lnTo>
                  <a:lnTo>
                    <a:pt x="137" y="339"/>
                  </a:lnTo>
                  <a:lnTo>
                    <a:pt x="131" y="339"/>
                  </a:lnTo>
                  <a:lnTo>
                    <a:pt x="128" y="339"/>
                  </a:lnTo>
                  <a:lnTo>
                    <a:pt x="123" y="339"/>
                  </a:lnTo>
                  <a:lnTo>
                    <a:pt x="120" y="338"/>
                  </a:lnTo>
                  <a:lnTo>
                    <a:pt x="119" y="337"/>
                  </a:lnTo>
                  <a:lnTo>
                    <a:pt x="114" y="337"/>
                  </a:lnTo>
                  <a:lnTo>
                    <a:pt x="111" y="336"/>
                  </a:lnTo>
                  <a:lnTo>
                    <a:pt x="109" y="333"/>
                  </a:lnTo>
                  <a:lnTo>
                    <a:pt x="106" y="333"/>
                  </a:lnTo>
                  <a:lnTo>
                    <a:pt x="103" y="333"/>
                  </a:lnTo>
                  <a:lnTo>
                    <a:pt x="101" y="333"/>
                  </a:lnTo>
                  <a:lnTo>
                    <a:pt x="100" y="333"/>
                  </a:lnTo>
                  <a:lnTo>
                    <a:pt x="99" y="330"/>
                  </a:lnTo>
                  <a:lnTo>
                    <a:pt x="97" y="325"/>
                  </a:lnTo>
                  <a:lnTo>
                    <a:pt x="97" y="324"/>
                  </a:lnTo>
                  <a:lnTo>
                    <a:pt x="95" y="321"/>
                  </a:lnTo>
                  <a:lnTo>
                    <a:pt x="93" y="319"/>
                  </a:lnTo>
                  <a:lnTo>
                    <a:pt x="94" y="316"/>
                  </a:lnTo>
                  <a:lnTo>
                    <a:pt x="95" y="309"/>
                  </a:lnTo>
                  <a:lnTo>
                    <a:pt x="98" y="304"/>
                  </a:lnTo>
                  <a:lnTo>
                    <a:pt x="99" y="302"/>
                  </a:lnTo>
                  <a:lnTo>
                    <a:pt x="101" y="301"/>
                  </a:lnTo>
                  <a:lnTo>
                    <a:pt x="103" y="298"/>
                  </a:lnTo>
                  <a:lnTo>
                    <a:pt x="104" y="296"/>
                  </a:lnTo>
                  <a:lnTo>
                    <a:pt x="104" y="292"/>
                  </a:lnTo>
                  <a:lnTo>
                    <a:pt x="103" y="289"/>
                  </a:lnTo>
                  <a:lnTo>
                    <a:pt x="101" y="285"/>
                  </a:lnTo>
                  <a:lnTo>
                    <a:pt x="102" y="282"/>
                  </a:lnTo>
                  <a:lnTo>
                    <a:pt x="103" y="280"/>
                  </a:lnTo>
                  <a:lnTo>
                    <a:pt x="106" y="273"/>
                  </a:lnTo>
                  <a:lnTo>
                    <a:pt x="105" y="271"/>
                  </a:lnTo>
                  <a:lnTo>
                    <a:pt x="104" y="270"/>
                  </a:lnTo>
                  <a:lnTo>
                    <a:pt x="104" y="267"/>
                  </a:lnTo>
                  <a:lnTo>
                    <a:pt x="104" y="262"/>
                  </a:lnTo>
                  <a:lnTo>
                    <a:pt x="101" y="256"/>
                  </a:lnTo>
                  <a:lnTo>
                    <a:pt x="100" y="253"/>
                  </a:lnTo>
                  <a:lnTo>
                    <a:pt x="98" y="251"/>
                  </a:lnTo>
                  <a:lnTo>
                    <a:pt x="95" y="251"/>
                  </a:lnTo>
                  <a:lnTo>
                    <a:pt x="93" y="246"/>
                  </a:lnTo>
                  <a:lnTo>
                    <a:pt x="90" y="241"/>
                  </a:lnTo>
                  <a:lnTo>
                    <a:pt x="88" y="237"/>
                  </a:lnTo>
                  <a:lnTo>
                    <a:pt x="88" y="235"/>
                  </a:lnTo>
                  <a:lnTo>
                    <a:pt x="87" y="232"/>
                  </a:lnTo>
                  <a:lnTo>
                    <a:pt x="86" y="228"/>
                  </a:lnTo>
                  <a:lnTo>
                    <a:pt x="85" y="225"/>
                  </a:lnTo>
                  <a:lnTo>
                    <a:pt x="84" y="223"/>
                  </a:lnTo>
                  <a:lnTo>
                    <a:pt x="83" y="220"/>
                  </a:lnTo>
                  <a:lnTo>
                    <a:pt x="82" y="219"/>
                  </a:lnTo>
                  <a:lnTo>
                    <a:pt x="79" y="218"/>
                  </a:lnTo>
                  <a:lnTo>
                    <a:pt x="76" y="216"/>
                  </a:lnTo>
                  <a:lnTo>
                    <a:pt x="74" y="213"/>
                  </a:lnTo>
                  <a:lnTo>
                    <a:pt x="74" y="211"/>
                  </a:lnTo>
                  <a:lnTo>
                    <a:pt x="73" y="210"/>
                  </a:lnTo>
                  <a:lnTo>
                    <a:pt x="71" y="209"/>
                  </a:lnTo>
                  <a:lnTo>
                    <a:pt x="69" y="211"/>
                  </a:lnTo>
                  <a:lnTo>
                    <a:pt x="67" y="212"/>
                  </a:lnTo>
                  <a:lnTo>
                    <a:pt x="65" y="212"/>
                  </a:lnTo>
                  <a:lnTo>
                    <a:pt x="63" y="211"/>
                  </a:lnTo>
                  <a:lnTo>
                    <a:pt x="63" y="210"/>
                  </a:lnTo>
                  <a:lnTo>
                    <a:pt x="61" y="208"/>
                  </a:lnTo>
                  <a:lnTo>
                    <a:pt x="58" y="204"/>
                  </a:lnTo>
                  <a:lnTo>
                    <a:pt x="56" y="203"/>
                  </a:lnTo>
                  <a:lnTo>
                    <a:pt x="51" y="203"/>
                  </a:lnTo>
                  <a:lnTo>
                    <a:pt x="47" y="205"/>
                  </a:lnTo>
                  <a:lnTo>
                    <a:pt x="45" y="204"/>
                  </a:lnTo>
                  <a:lnTo>
                    <a:pt x="42" y="204"/>
                  </a:lnTo>
                  <a:lnTo>
                    <a:pt x="40" y="202"/>
                  </a:lnTo>
                  <a:lnTo>
                    <a:pt x="38" y="199"/>
                  </a:lnTo>
                  <a:lnTo>
                    <a:pt x="35" y="199"/>
                  </a:lnTo>
                  <a:lnTo>
                    <a:pt x="30" y="196"/>
                  </a:lnTo>
                  <a:lnTo>
                    <a:pt x="27" y="193"/>
                  </a:lnTo>
                  <a:lnTo>
                    <a:pt x="27" y="189"/>
                  </a:lnTo>
                  <a:lnTo>
                    <a:pt x="25" y="185"/>
                  </a:lnTo>
                  <a:lnTo>
                    <a:pt x="22" y="185"/>
                  </a:lnTo>
                  <a:lnTo>
                    <a:pt x="19" y="182"/>
                  </a:lnTo>
                  <a:lnTo>
                    <a:pt x="14" y="180"/>
                  </a:lnTo>
                  <a:lnTo>
                    <a:pt x="11" y="178"/>
                  </a:lnTo>
                  <a:lnTo>
                    <a:pt x="8" y="177"/>
                  </a:lnTo>
                  <a:lnTo>
                    <a:pt x="8" y="176"/>
                  </a:lnTo>
                  <a:lnTo>
                    <a:pt x="8" y="175"/>
                  </a:lnTo>
                  <a:lnTo>
                    <a:pt x="9" y="173"/>
                  </a:lnTo>
                  <a:lnTo>
                    <a:pt x="10" y="172"/>
                  </a:lnTo>
                  <a:lnTo>
                    <a:pt x="11" y="170"/>
                  </a:lnTo>
                  <a:lnTo>
                    <a:pt x="10" y="169"/>
                  </a:lnTo>
                  <a:lnTo>
                    <a:pt x="7" y="168"/>
                  </a:lnTo>
                  <a:lnTo>
                    <a:pt x="4" y="166"/>
                  </a:lnTo>
                  <a:lnTo>
                    <a:pt x="3" y="164"/>
                  </a:lnTo>
                  <a:lnTo>
                    <a:pt x="0" y="161"/>
                  </a:lnTo>
                  <a:lnTo>
                    <a:pt x="1" y="160"/>
                  </a:lnTo>
                  <a:lnTo>
                    <a:pt x="3" y="159"/>
                  </a:lnTo>
                  <a:lnTo>
                    <a:pt x="4" y="158"/>
                  </a:lnTo>
                  <a:lnTo>
                    <a:pt x="5" y="156"/>
                  </a:lnTo>
                  <a:lnTo>
                    <a:pt x="4" y="155"/>
                  </a:lnTo>
                  <a:lnTo>
                    <a:pt x="3" y="152"/>
                  </a:lnTo>
                  <a:lnTo>
                    <a:pt x="4" y="151"/>
                  </a:lnTo>
                  <a:lnTo>
                    <a:pt x="3" y="148"/>
                  </a:lnTo>
                  <a:lnTo>
                    <a:pt x="3" y="148"/>
                  </a:lnTo>
                  <a:lnTo>
                    <a:pt x="6" y="148"/>
                  </a:lnTo>
                  <a:lnTo>
                    <a:pt x="8" y="147"/>
                  </a:lnTo>
                  <a:lnTo>
                    <a:pt x="10" y="146"/>
                  </a:lnTo>
                  <a:lnTo>
                    <a:pt x="13" y="144"/>
                  </a:lnTo>
                  <a:lnTo>
                    <a:pt x="13" y="141"/>
                  </a:lnTo>
                  <a:lnTo>
                    <a:pt x="13" y="138"/>
                  </a:lnTo>
                  <a:lnTo>
                    <a:pt x="15" y="134"/>
                  </a:lnTo>
                  <a:lnTo>
                    <a:pt x="19" y="133"/>
                  </a:lnTo>
                  <a:lnTo>
                    <a:pt x="21" y="133"/>
                  </a:lnTo>
                  <a:lnTo>
                    <a:pt x="23" y="133"/>
                  </a:lnTo>
                  <a:lnTo>
                    <a:pt x="26" y="133"/>
                  </a:lnTo>
                  <a:lnTo>
                    <a:pt x="29" y="132"/>
                  </a:lnTo>
                  <a:lnTo>
                    <a:pt x="30" y="133"/>
                  </a:lnTo>
                  <a:lnTo>
                    <a:pt x="33" y="135"/>
                  </a:lnTo>
                  <a:lnTo>
                    <a:pt x="35" y="134"/>
                  </a:lnTo>
                  <a:lnTo>
                    <a:pt x="36" y="133"/>
                  </a:lnTo>
                  <a:lnTo>
                    <a:pt x="36" y="130"/>
                  </a:lnTo>
                  <a:lnTo>
                    <a:pt x="37" y="130"/>
                  </a:lnTo>
                  <a:lnTo>
                    <a:pt x="39" y="131"/>
                  </a:lnTo>
                  <a:lnTo>
                    <a:pt x="40" y="133"/>
                  </a:lnTo>
                  <a:lnTo>
                    <a:pt x="41" y="133"/>
                  </a:lnTo>
                  <a:lnTo>
                    <a:pt x="44" y="131"/>
                  </a:lnTo>
                  <a:lnTo>
                    <a:pt x="46" y="130"/>
                  </a:lnTo>
                  <a:lnTo>
                    <a:pt x="47" y="127"/>
                  </a:lnTo>
                  <a:lnTo>
                    <a:pt x="48" y="125"/>
                  </a:lnTo>
                  <a:lnTo>
                    <a:pt x="50" y="126"/>
                  </a:lnTo>
                  <a:lnTo>
                    <a:pt x="53" y="126"/>
                  </a:lnTo>
                  <a:lnTo>
                    <a:pt x="56" y="124"/>
                  </a:lnTo>
                  <a:lnTo>
                    <a:pt x="59" y="122"/>
                  </a:lnTo>
                  <a:lnTo>
                    <a:pt x="62" y="121"/>
                  </a:lnTo>
                  <a:lnTo>
                    <a:pt x="62" y="119"/>
                  </a:lnTo>
                  <a:lnTo>
                    <a:pt x="61" y="116"/>
                  </a:lnTo>
                  <a:lnTo>
                    <a:pt x="61" y="112"/>
                  </a:lnTo>
                  <a:lnTo>
                    <a:pt x="64" y="109"/>
                  </a:lnTo>
                  <a:lnTo>
                    <a:pt x="68" y="109"/>
                  </a:lnTo>
                  <a:lnTo>
                    <a:pt x="72" y="108"/>
                  </a:lnTo>
                  <a:lnTo>
                    <a:pt x="73" y="104"/>
                  </a:lnTo>
                  <a:lnTo>
                    <a:pt x="74" y="103"/>
                  </a:lnTo>
                  <a:lnTo>
                    <a:pt x="76" y="102"/>
                  </a:lnTo>
                  <a:lnTo>
                    <a:pt x="79" y="102"/>
                  </a:lnTo>
                  <a:lnTo>
                    <a:pt x="82" y="100"/>
                  </a:lnTo>
                  <a:lnTo>
                    <a:pt x="84" y="99"/>
                  </a:lnTo>
                  <a:lnTo>
                    <a:pt x="89" y="97"/>
                  </a:lnTo>
                  <a:lnTo>
                    <a:pt x="93" y="96"/>
                  </a:lnTo>
                  <a:lnTo>
                    <a:pt x="95" y="94"/>
                  </a:lnTo>
                  <a:lnTo>
                    <a:pt x="97" y="92"/>
                  </a:lnTo>
                  <a:lnTo>
                    <a:pt x="99" y="91"/>
                  </a:lnTo>
                  <a:lnTo>
                    <a:pt x="101" y="89"/>
                  </a:lnTo>
                  <a:lnTo>
                    <a:pt x="105" y="86"/>
                  </a:lnTo>
                  <a:lnTo>
                    <a:pt x="106" y="86"/>
                  </a:lnTo>
                  <a:lnTo>
                    <a:pt x="112" y="84"/>
                  </a:lnTo>
                  <a:lnTo>
                    <a:pt x="114" y="84"/>
                  </a:lnTo>
                  <a:lnTo>
                    <a:pt x="115" y="84"/>
                  </a:lnTo>
                  <a:lnTo>
                    <a:pt x="117" y="84"/>
                  </a:lnTo>
                  <a:lnTo>
                    <a:pt x="119" y="81"/>
                  </a:lnTo>
                  <a:lnTo>
                    <a:pt x="121" y="79"/>
                  </a:lnTo>
                  <a:lnTo>
                    <a:pt x="123" y="78"/>
                  </a:lnTo>
                  <a:lnTo>
                    <a:pt x="125" y="77"/>
                  </a:lnTo>
                  <a:lnTo>
                    <a:pt x="127" y="74"/>
                  </a:lnTo>
                  <a:lnTo>
                    <a:pt x="130" y="73"/>
                  </a:lnTo>
                  <a:lnTo>
                    <a:pt x="135" y="72"/>
                  </a:lnTo>
                  <a:lnTo>
                    <a:pt x="139" y="73"/>
                  </a:lnTo>
                  <a:lnTo>
                    <a:pt x="142" y="72"/>
                  </a:lnTo>
                  <a:lnTo>
                    <a:pt x="145" y="68"/>
                  </a:lnTo>
                  <a:lnTo>
                    <a:pt x="145" y="67"/>
                  </a:lnTo>
                  <a:lnTo>
                    <a:pt x="145" y="65"/>
                  </a:lnTo>
                  <a:lnTo>
                    <a:pt x="147" y="64"/>
                  </a:lnTo>
                  <a:lnTo>
                    <a:pt x="150" y="67"/>
                  </a:lnTo>
                  <a:lnTo>
                    <a:pt x="151" y="69"/>
                  </a:lnTo>
                  <a:lnTo>
                    <a:pt x="155" y="71"/>
                  </a:lnTo>
                  <a:lnTo>
                    <a:pt x="156" y="73"/>
                  </a:lnTo>
                  <a:lnTo>
                    <a:pt x="158" y="73"/>
                  </a:lnTo>
                  <a:lnTo>
                    <a:pt x="160" y="72"/>
                  </a:lnTo>
                  <a:lnTo>
                    <a:pt x="161" y="68"/>
                  </a:lnTo>
                  <a:lnTo>
                    <a:pt x="163" y="68"/>
                  </a:lnTo>
                  <a:lnTo>
                    <a:pt x="166" y="68"/>
                  </a:lnTo>
                  <a:lnTo>
                    <a:pt x="167" y="70"/>
                  </a:lnTo>
                  <a:lnTo>
                    <a:pt x="167" y="72"/>
                  </a:lnTo>
                  <a:lnTo>
                    <a:pt x="168" y="75"/>
                  </a:lnTo>
                  <a:lnTo>
                    <a:pt x="171" y="77"/>
                  </a:lnTo>
                  <a:lnTo>
                    <a:pt x="175" y="77"/>
                  </a:lnTo>
                  <a:lnTo>
                    <a:pt x="177" y="77"/>
                  </a:lnTo>
                  <a:lnTo>
                    <a:pt x="180" y="77"/>
                  </a:lnTo>
                  <a:lnTo>
                    <a:pt x="184" y="78"/>
                  </a:lnTo>
                  <a:lnTo>
                    <a:pt x="188" y="78"/>
                  </a:lnTo>
                  <a:lnTo>
                    <a:pt x="189" y="78"/>
                  </a:lnTo>
                  <a:lnTo>
                    <a:pt x="193" y="78"/>
                  </a:lnTo>
                  <a:lnTo>
                    <a:pt x="199" y="79"/>
                  </a:lnTo>
                  <a:lnTo>
                    <a:pt x="202" y="79"/>
                  </a:lnTo>
                  <a:lnTo>
                    <a:pt x="208" y="80"/>
                  </a:lnTo>
                  <a:lnTo>
                    <a:pt x="209" y="82"/>
                  </a:lnTo>
                  <a:lnTo>
                    <a:pt x="210" y="87"/>
                  </a:lnTo>
                  <a:lnTo>
                    <a:pt x="211" y="92"/>
                  </a:lnTo>
                  <a:lnTo>
                    <a:pt x="211" y="96"/>
                  </a:lnTo>
                  <a:lnTo>
                    <a:pt x="213" y="98"/>
                  </a:lnTo>
                  <a:lnTo>
                    <a:pt x="214" y="99"/>
                  </a:lnTo>
                  <a:lnTo>
                    <a:pt x="216" y="100"/>
                  </a:lnTo>
                  <a:lnTo>
                    <a:pt x="218" y="103"/>
                  </a:lnTo>
                  <a:lnTo>
                    <a:pt x="219" y="106"/>
                  </a:lnTo>
                  <a:lnTo>
                    <a:pt x="221" y="106"/>
                  </a:lnTo>
                  <a:lnTo>
                    <a:pt x="223" y="105"/>
                  </a:lnTo>
                  <a:lnTo>
                    <a:pt x="225" y="105"/>
                  </a:lnTo>
                  <a:lnTo>
                    <a:pt x="229" y="105"/>
                  </a:lnTo>
                  <a:lnTo>
                    <a:pt x="232" y="107"/>
                  </a:lnTo>
                  <a:lnTo>
                    <a:pt x="233" y="109"/>
                  </a:lnTo>
                  <a:lnTo>
                    <a:pt x="235" y="110"/>
                  </a:lnTo>
                  <a:lnTo>
                    <a:pt x="237" y="110"/>
                  </a:lnTo>
                  <a:lnTo>
                    <a:pt x="242" y="110"/>
                  </a:lnTo>
                  <a:lnTo>
                    <a:pt x="244" y="110"/>
                  </a:lnTo>
                  <a:lnTo>
                    <a:pt x="246" y="111"/>
                  </a:lnTo>
                  <a:lnTo>
                    <a:pt x="248" y="111"/>
                  </a:lnTo>
                  <a:lnTo>
                    <a:pt x="250" y="110"/>
                  </a:lnTo>
                  <a:lnTo>
                    <a:pt x="254" y="109"/>
                  </a:lnTo>
                  <a:lnTo>
                    <a:pt x="257" y="107"/>
                  </a:lnTo>
                  <a:lnTo>
                    <a:pt x="259" y="107"/>
                  </a:lnTo>
                  <a:lnTo>
                    <a:pt x="260" y="108"/>
                  </a:lnTo>
                  <a:lnTo>
                    <a:pt x="262" y="109"/>
                  </a:lnTo>
                  <a:lnTo>
                    <a:pt x="263" y="108"/>
                  </a:lnTo>
                  <a:lnTo>
                    <a:pt x="264" y="107"/>
                  </a:lnTo>
                  <a:lnTo>
                    <a:pt x="266" y="107"/>
                  </a:lnTo>
                  <a:lnTo>
                    <a:pt x="267" y="108"/>
                  </a:lnTo>
                  <a:lnTo>
                    <a:pt x="271" y="109"/>
                  </a:lnTo>
                  <a:lnTo>
                    <a:pt x="274" y="112"/>
                  </a:lnTo>
                  <a:lnTo>
                    <a:pt x="276" y="113"/>
                  </a:lnTo>
                  <a:lnTo>
                    <a:pt x="278" y="111"/>
                  </a:lnTo>
                  <a:lnTo>
                    <a:pt x="279" y="111"/>
                  </a:lnTo>
                  <a:lnTo>
                    <a:pt x="281" y="113"/>
                  </a:lnTo>
                  <a:lnTo>
                    <a:pt x="282" y="113"/>
                  </a:lnTo>
                  <a:lnTo>
                    <a:pt x="283" y="112"/>
                  </a:lnTo>
                  <a:lnTo>
                    <a:pt x="286" y="111"/>
                  </a:lnTo>
                  <a:lnTo>
                    <a:pt x="294" y="113"/>
                  </a:lnTo>
                  <a:lnTo>
                    <a:pt x="297" y="116"/>
                  </a:lnTo>
                  <a:lnTo>
                    <a:pt x="298" y="117"/>
                  </a:lnTo>
                  <a:lnTo>
                    <a:pt x="299" y="119"/>
                  </a:lnTo>
                  <a:lnTo>
                    <a:pt x="302" y="120"/>
                  </a:lnTo>
                  <a:lnTo>
                    <a:pt x="307" y="120"/>
                  </a:lnTo>
                  <a:lnTo>
                    <a:pt x="309" y="118"/>
                  </a:lnTo>
                  <a:lnTo>
                    <a:pt x="312" y="115"/>
                  </a:lnTo>
                  <a:lnTo>
                    <a:pt x="314" y="111"/>
                  </a:lnTo>
                  <a:lnTo>
                    <a:pt x="316" y="110"/>
                  </a:lnTo>
                  <a:lnTo>
                    <a:pt x="318" y="110"/>
                  </a:lnTo>
                  <a:lnTo>
                    <a:pt x="320" y="110"/>
                  </a:lnTo>
                  <a:lnTo>
                    <a:pt x="323" y="109"/>
                  </a:lnTo>
                  <a:lnTo>
                    <a:pt x="325" y="107"/>
                  </a:lnTo>
                  <a:lnTo>
                    <a:pt x="327" y="107"/>
                  </a:lnTo>
                  <a:lnTo>
                    <a:pt x="331" y="103"/>
                  </a:lnTo>
                  <a:lnTo>
                    <a:pt x="331" y="102"/>
                  </a:lnTo>
                  <a:lnTo>
                    <a:pt x="333" y="98"/>
                  </a:lnTo>
                  <a:lnTo>
                    <a:pt x="334" y="96"/>
                  </a:lnTo>
                  <a:lnTo>
                    <a:pt x="335" y="92"/>
                  </a:lnTo>
                  <a:lnTo>
                    <a:pt x="336" y="86"/>
                  </a:lnTo>
                  <a:lnTo>
                    <a:pt x="337" y="83"/>
                  </a:lnTo>
                  <a:lnTo>
                    <a:pt x="336" y="81"/>
                  </a:lnTo>
                  <a:lnTo>
                    <a:pt x="334" y="80"/>
                  </a:lnTo>
                  <a:lnTo>
                    <a:pt x="332" y="79"/>
                  </a:lnTo>
                  <a:lnTo>
                    <a:pt x="329" y="77"/>
                  </a:lnTo>
                  <a:lnTo>
                    <a:pt x="328" y="75"/>
                  </a:lnTo>
                  <a:lnTo>
                    <a:pt x="327" y="72"/>
                  </a:lnTo>
                  <a:lnTo>
                    <a:pt x="326" y="68"/>
                  </a:lnTo>
                  <a:lnTo>
                    <a:pt x="326" y="66"/>
                  </a:lnTo>
                  <a:lnTo>
                    <a:pt x="326" y="64"/>
                  </a:lnTo>
                  <a:lnTo>
                    <a:pt x="325" y="63"/>
                  </a:lnTo>
                  <a:lnTo>
                    <a:pt x="323" y="60"/>
                  </a:lnTo>
                  <a:lnTo>
                    <a:pt x="322" y="58"/>
                  </a:lnTo>
                  <a:lnTo>
                    <a:pt x="322" y="55"/>
                  </a:lnTo>
                  <a:lnTo>
                    <a:pt x="325" y="49"/>
                  </a:lnTo>
                  <a:lnTo>
                    <a:pt x="325" y="46"/>
                  </a:lnTo>
                  <a:lnTo>
                    <a:pt x="325" y="45"/>
                  </a:lnTo>
                  <a:lnTo>
                    <a:pt x="325" y="43"/>
                  </a:lnTo>
                  <a:lnTo>
                    <a:pt x="326" y="40"/>
                  </a:lnTo>
                  <a:lnTo>
                    <a:pt x="327" y="38"/>
                  </a:lnTo>
                  <a:lnTo>
                    <a:pt x="328" y="34"/>
                  </a:lnTo>
                  <a:lnTo>
                    <a:pt x="331" y="33"/>
                  </a:lnTo>
                  <a:lnTo>
                    <a:pt x="333" y="33"/>
                  </a:lnTo>
                  <a:lnTo>
                    <a:pt x="334" y="32"/>
                  </a:lnTo>
                  <a:lnTo>
                    <a:pt x="335" y="28"/>
                  </a:lnTo>
                  <a:lnTo>
                    <a:pt x="336" y="25"/>
                  </a:lnTo>
                  <a:lnTo>
                    <a:pt x="337" y="23"/>
                  </a:lnTo>
                  <a:lnTo>
                    <a:pt x="339" y="21"/>
                  </a:lnTo>
                  <a:lnTo>
                    <a:pt x="348" y="17"/>
                  </a:lnTo>
                  <a:lnTo>
                    <a:pt x="351" y="11"/>
                  </a:lnTo>
                  <a:lnTo>
                    <a:pt x="353" y="9"/>
                  </a:lnTo>
                  <a:lnTo>
                    <a:pt x="354" y="3"/>
                  </a:lnTo>
                  <a:lnTo>
                    <a:pt x="356" y="0"/>
                  </a:lnTo>
                  <a:lnTo>
                    <a:pt x="357" y="1"/>
                  </a:lnTo>
                  <a:lnTo>
                    <a:pt x="360" y="4"/>
                  </a:lnTo>
                  <a:lnTo>
                    <a:pt x="362" y="4"/>
                  </a:lnTo>
                  <a:lnTo>
                    <a:pt x="365" y="6"/>
                  </a:lnTo>
                  <a:lnTo>
                    <a:pt x="372" y="10"/>
                  </a:lnTo>
                  <a:lnTo>
                    <a:pt x="376" y="11"/>
                  </a:lnTo>
                  <a:lnTo>
                    <a:pt x="378" y="12"/>
                  </a:lnTo>
                  <a:lnTo>
                    <a:pt x="382" y="13"/>
                  </a:lnTo>
                  <a:lnTo>
                    <a:pt x="384" y="15"/>
                  </a:lnTo>
                  <a:lnTo>
                    <a:pt x="388" y="19"/>
                  </a:lnTo>
                  <a:lnTo>
                    <a:pt x="392" y="20"/>
                  </a:lnTo>
                  <a:lnTo>
                    <a:pt x="398" y="20"/>
                  </a:lnTo>
                  <a:lnTo>
                    <a:pt x="406" y="20"/>
                  </a:lnTo>
                  <a:lnTo>
                    <a:pt x="407" y="21"/>
                  </a:lnTo>
                  <a:lnTo>
                    <a:pt x="412" y="23"/>
                  </a:lnTo>
                  <a:lnTo>
                    <a:pt x="419" y="26"/>
                  </a:lnTo>
                  <a:lnTo>
                    <a:pt x="424" y="29"/>
                  </a:lnTo>
                  <a:lnTo>
                    <a:pt x="429" y="31"/>
                  </a:lnTo>
                  <a:lnTo>
                    <a:pt x="431" y="33"/>
                  </a:lnTo>
                  <a:lnTo>
                    <a:pt x="434" y="34"/>
                  </a:lnTo>
                  <a:lnTo>
                    <a:pt x="437" y="33"/>
                  </a:lnTo>
                  <a:lnTo>
                    <a:pt x="440" y="34"/>
                  </a:lnTo>
                  <a:lnTo>
                    <a:pt x="448" y="36"/>
                  </a:lnTo>
                  <a:lnTo>
                    <a:pt x="453" y="38"/>
                  </a:lnTo>
                  <a:lnTo>
                    <a:pt x="457" y="39"/>
                  </a:lnTo>
                  <a:lnTo>
                    <a:pt x="459" y="41"/>
                  </a:lnTo>
                  <a:lnTo>
                    <a:pt x="459" y="44"/>
                  </a:lnTo>
                  <a:lnTo>
                    <a:pt x="458" y="46"/>
                  </a:lnTo>
                  <a:lnTo>
                    <a:pt x="458" y="52"/>
                  </a:lnTo>
                  <a:lnTo>
                    <a:pt x="460" y="55"/>
                  </a:lnTo>
                  <a:lnTo>
                    <a:pt x="460" y="59"/>
                  </a:lnTo>
                  <a:lnTo>
                    <a:pt x="460" y="62"/>
                  </a:lnTo>
                  <a:lnTo>
                    <a:pt x="460" y="66"/>
                  </a:lnTo>
                  <a:lnTo>
                    <a:pt x="461" y="68"/>
                  </a:lnTo>
                  <a:lnTo>
                    <a:pt x="462" y="69"/>
                  </a:lnTo>
                  <a:lnTo>
                    <a:pt x="464" y="72"/>
                  </a:lnTo>
                  <a:lnTo>
                    <a:pt x="463" y="74"/>
                  </a:lnTo>
                  <a:lnTo>
                    <a:pt x="462" y="75"/>
                  </a:lnTo>
                  <a:lnTo>
                    <a:pt x="463" y="78"/>
                  </a:lnTo>
                  <a:lnTo>
                    <a:pt x="464" y="80"/>
                  </a:lnTo>
                  <a:lnTo>
                    <a:pt x="467" y="81"/>
                  </a:lnTo>
                  <a:lnTo>
                    <a:pt x="469" y="81"/>
                  </a:lnTo>
                  <a:lnTo>
                    <a:pt x="471" y="84"/>
                  </a:lnTo>
                  <a:lnTo>
                    <a:pt x="475" y="88"/>
                  </a:lnTo>
                  <a:lnTo>
                    <a:pt x="478" y="89"/>
                  </a:lnTo>
                  <a:lnTo>
                    <a:pt x="481" y="91"/>
                  </a:lnTo>
                  <a:lnTo>
                    <a:pt x="487" y="92"/>
                  </a:lnTo>
                  <a:lnTo>
                    <a:pt x="491" y="93"/>
                  </a:lnTo>
                  <a:lnTo>
                    <a:pt x="493" y="94"/>
                  </a:lnTo>
                  <a:lnTo>
                    <a:pt x="495" y="97"/>
                  </a:lnTo>
                  <a:lnTo>
                    <a:pt x="499" y="98"/>
                  </a:lnTo>
                  <a:lnTo>
                    <a:pt x="501" y="99"/>
                  </a:lnTo>
                  <a:lnTo>
                    <a:pt x="506" y="100"/>
                  </a:lnTo>
                  <a:lnTo>
                    <a:pt x="508" y="100"/>
                  </a:lnTo>
                  <a:lnTo>
                    <a:pt x="511" y="98"/>
                  </a:lnTo>
                  <a:lnTo>
                    <a:pt x="512" y="98"/>
                  </a:lnTo>
                  <a:lnTo>
                    <a:pt x="516" y="99"/>
                  </a:lnTo>
                  <a:lnTo>
                    <a:pt x="520" y="100"/>
                  </a:lnTo>
                  <a:lnTo>
                    <a:pt x="523" y="98"/>
                  </a:lnTo>
                  <a:lnTo>
                    <a:pt x="525" y="97"/>
                  </a:lnTo>
                  <a:lnTo>
                    <a:pt x="528" y="94"/>
                  </a:lnTo>
                  <a:lnTo>
                    <a:pt x="532" y="92"/>
                  </a:lnTo>
                  <a:lnTo>
                    <a:pt x="536" y="91"/>
                  </a:lnTo>
                  <a:lnTo>
                    <a:pt x="539" y="90"/>
                  </a:lnTo>
                  <a:lnTo>
                    <a:pt x="549" y="88"/>
                  </a:lnTo>
                  <a:lnTo>
                    <a:pt x="552" y="88"/>
                  </a:lnTo>
                  <a:lnTo>
                    <a:pt x="555" y="86"/>
                  </a:lnTo>
                  <a:lnTo>
                    <a:pt x="558" y="84"/>
                  </a:lnTo>
                  <a:lnTo>
                    <a:pt x="561" y="84"/>
                  </a:lnTo>
                  <a:lnTo>
                    <a:pt x="566" y="85"/>
                  </a:lnTo>
                  <a:lnTo>
                    <a:pt x="571" y="86"/>
                  </a:lnTo>
                  <a:lnTo>
                    <a:pt x="577" y="87"/>
                  </a:lnTo>
                  <a:lnTo>
                    <a:pt x="581" y="89"/>
                  </a:lnTo>
                  <a:lnTo>
                    <a:pt x="584" y="91"/>
                  </a:lnTo>
                  <a:lnTo>
                    <a:pt x="588" y="92"/>
                  </a:lnTo>
                  <a:lnTo>
                    <a:pt x="593" y="91"/>
                  </a:lnTo>
                  <a:lnTo>
                    <a:pt x="599" y="91"/>
                  </a:lnTo>
                  <a:lnTo>
                    <a:pt x="604" y="92"/>
                  </a:lnTo>
                  <a:lnTo>
                    <a:pt x="608" y="95"/>
                  </a:lnTo>
                  <a:lnTo>
                    <a:pt x="611" y="97"/>
                  </a:lnTo>
                  <a:lnTo>
                    <a:pt x="614" y="103"/>
                  </a:lnTo>
                  <a:lnTo>
                    <a:pt x="617" y="105"/>
                  </a:lnTo>
                  <a:lnTo>
                    <a:pt x="620" y="108"/>
                  </a:lnTo>
                  <a:lnTo>
                    <a:pt x="624" y="108"/>
                  </a:lnTo>
                  <a:lnTo>
                    <a:pt x="633" y="108"/>
                  </a:lnTo>
                  <a:lnTo>
                    <a:pt x="638" y="109"/>
                  </a:lnTo>
                  <a:lnTo>
                    <a:pt x="642" y="109"/>
                  </a:lnTo>
                  <a:lnTo>
                    <a:pt x="643" y="111"/>
                  </a:lnTo>
                  <a:lnTo>
                    <a:pt x="643" y="114"/>
                  </a:lnTo>
                  <a:lnTo>
                    <a:pt x="643" y="120"/>
                  </a:lnTo>
                  <a:lnTo>
                    <a:pt x="643" y="122"/>
                  </a:lnTo>
                  <a:lnTo>
                    <a:pt x="643" y="124"/>
                  </a:lnTo>
                  <a:lnTo>
                    <a:pt x="645" y="125"/>
                  </a:lnTo>
                  <a:lnTo>
                    <a:pt x="646" y="127"/>
                  </a:lnTo>
                  <a:lnTo>
                    <a:pt x="648" y="129"/>
                  </a:lnTo>
                  <a:lnTo>
                    <a:pt x="651" y="130"/>
                  </a:lnTo>
                  <a:lnTo>
                    <a:pt x="658" y="137"/>
                  </a:lnTo>
                  <a:lnTo>
                    <a:pt x="661" y="140"/>
                  </a:lnTo>
                  <a:lnTo>
                    <a:pt x="664" y="140"/>
                  </a:lnTo>
                  <a:lnTo>
                    <a:pt x="668" y="140"/>
                  </a:lnTo>
                  <a:lnTo>
                    <a:pt x="674" y="140"/>
                  </a:lnTo>
                  <a:lnTo>
                    <a:pt x="684" y="140"/>
                  </a:lnTo>
                  <a:lnTo>
                    <a:pt x="691" y="142"/>
                  </a:lnTo>
                  <a:lnTo>
                    <a:pt x="694" y="143"/>
                  </a:lnTo>
                  <a:lnTo>
                    <a:pt x="700" y="144"/>
                  </a:lnTo>
                  <a:lnTo>
                    <a:pt x="708" y="146"/>
                  </a:lnTo>
                  <a:lnTo>
                    <a:pt x="715" y="148"/>
                  </a:lnTo>
                  <a:lnTo>
                    <a:pt x="718" y="146"/>
                  </a:lnTo>
                  <a:lnTo>
                    <a:pt x="722" y="146"/>
                  </a:lnTo>
                  <a:lnTo>
                    <a:pt x="725" y="147"/>
                  </a:lnTo>
                  <a:lnTo>
                    <a:pt x="728" y="149"/>
                  </a:lnTo>
                  <a:lnTo>
                    <a:pt x="731" y="149"/>
                  </a:lnTo>
                  <a:lnTo>
                    <a:pt x="734" y="148"/>
                  </a:lnTo>
                  <a:lnTo>
                    <a:pt x="747" y="141"/>
                  </a:lnTo>
                  <a:lnTo>
                    <a:pt x="751" y="139"/>
                  </a:lnTo>
                  <a:lnTo>
                    <a:pt x="754" y="140"/>
                  </a:lnTo>
                  <a:lnTo>
                    <a:pt x="757" y="138"/>
                  </a:lnTo>
                  <a:lnTo>
                    <a:pt x="758" y="138"/>
                  </a:lnTo>
                  <a:lnTo>
                    <a:pt x="763" y="136"/>
                  </a:lnTo>
                  <a:lnTo>
                    <a:pt x="767" y="136"/>
                  </a:lnTo>
                  <a:lnTo>
                    <a:pt x="770" y="136"/>
                  </a:lnTo>
                  <a:lnTo>
                    <a:pt x="774" y="135"/>
                  </a:lnTo>
                  <a:lnTo>
                    <a:pt x="784" y="131"/>
                  </a:lnTo>
                  <a:lnTo>
                    <a:pt x="788" y="130"/>
                  </a:lnTo>
                  <a:lnTo>
                    <a:pt x="794" y="131"/>
                  </a:lnTo>
                  <a:lnTo>
                    <a:pt x="797" y="130"/>
                  </a:lnTo>
                  <a:lnTo>
                    <a:pt x="801" y="129"/>
                  </a:lnTo>
                  <a:lnTo>
                    <a:pt x="805" y="126"/>
                  </a:lnTo>
                  <a:lnTo>
                    <a:pt x="807" y="122"/>
                  </a:lnTo>
                  <a:lnTo>
                    <a:pt x="809" y="117"/>
                  </a:lnTo>
                  <a:lnTo>
                    <a:pt x="814" y="113"/>
                  </a:lnTo>
                  <a:lnTo>
                    <a:pt x="818" y="110"/>
                  </a:lnTo>
                  <a:lnTo>
                    <a:pt x="822" y="107"/>
                  </a:lnTo>
                  <a:lnTo>
                    <a:pt x="827" y="104"/>
                  </a:lnTo>
                  <a:lnTo>
                    <a:pt x="832" y="102"/>
                  </a:lnTo>
                  <a:lnTo>
                    <a:pt x="838" y="97"/>
                  </a:lnTo>
                  <a:lnTo>
                    <a:pt x="843" y="94"/>
                  </a:lnTo>
                  <a:lnTo>
                    <a:pt x="845" y="94"/>
                  </a:lnTo>
                  <a:lnTo>
                    <a:pt x="848" y="94"/>
                  </a:lnTo>
                  <a:lnTo>
                    <a:pt x="853" y="96"/>
                  </a:lnTo>
                  <a:lnTo>
                    <a:pt x="857" y="95"/>
                  </a:lnTo>
                  <a:lnTo>
                    <a:pt x="859" y="96"/>
                  </a:lnTo>
                  <a:lnTo>
                    <a:pt x="864" y="98"/>
                  </a:lnTo>
                  <a:lnTo>
                    <a:pt x="868" y="100"/>
                  </a:lnTo>
                  <a:lnTo>
                    <a:pt x="871" y="104"/>
                  </a:lnTo>
                  <a:lnTo>
                    <a:pt x="877" y="109"/>
                  </a:lnTo>
                  <a:lnTo>
                    <a:pt x="879" y="111"/>
                  </a:lnTo>
                  <a:lnTo>
                    <a:pt x="881" y="112"/>
                  </a:lnTo>
                  <a:lnTo>
                    <a:pt x="886" y="113"/>
                  </a:lnTo>
                  <a:lnTo>
                    <a:pt x="890" y="113"/>
                  </a:lnTo>
                  <a:lnTo>
                    <a:pt x="893" y="112"/>
                  </a:lnTo>
                  <a:lnTo>
                    <a:pt x="897" y="109"/>
                  </a:lnTo>
                  <a:lnTo>
                    <a:pt x="904" y="107"/>
                  </a:lnTo>
                  <a:lnTo>
                    <a:pt x="906" y="107"/>
                  </a:lnTo>
                  <a:lnTo>
                    <a:pt x="911" y="108"/>
                  </a:lnTo>
                  <a:lnTo>
                    <a:pt x="917" y="111"/>
                  </a:lnTo>
                  <a:lnTo>
                    <a:pt x="919" y="113"/>
                  </a:lnTo>
                  <a:lnTo>
                    <a:pt x="921" y="1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79" name="Freeform 559">
              <a:extLst>
                <a:ext uri="{FF2B5EF4-FFF2-40B4-BE49-F238E27FC236}">
                  <a16:creationId xmlns:a16="http://schemas.microsoft.com/office/drawing/2014/main" id="{D2B44CB8-5535-C4CC-2ABD-AD897338C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6843" y="9611090"/>
              <a:ext cx="780317" cy="258276"/>
            </a:xfrm>
            <a:custGeom>
              <a:avLst/>
              <a:gdLst>
                <a:gd name="T0" fmla="*/ 372 w 625"/>
                <a:gd name="T1" fmla="*/ 151 h 206"/>
                <a:gd name="T2" fmla="*/ 143 w 625"/>
                <a:gd name="T3" fmla="*/ 142 h 206"/>
                <a:gd name="T4" fmla="*/ 52 w 625"/>
                <a:gd name="T5" fmla="*/ 136 h 206"/>
                <a:gd name="T6" fmla="*/ 575 w 625"/>
                <a:gd name="T7" fmla="*/ 98 h 206"/>
                <a:gd name="T8" fmla="*/ 22 w 625"/>
                <a:gd name="T9" fmla="*/ 61 h 206"/>
                <a:gd name="T10" fmla="*/ 3 w 625"/>
                <a:gd name="T11" fmla="*/ 34 h 206"/>
                <a:gd name="T12" fmla="*/ 77 w 625"/>
                <a:gd name="T13" fmla="*/ 35 h 206"/>
                <a:gd name="T14" fmla="*/ 112 w 625"/>
                <a:gd name="T15" fmla="*/ 66 h 206"/>
                <a:gd name="T16" fmla="*/ 119 w 625"/>
                <a:gd name="T17" fmla="*/ 126 h 206"/>
                <a:gd name="T18" fmla="*/ 144 w 625"/>
                <a:gd name="T19" fmla="*/ 178 h 206"/>
                <a:gd name="T20" fmla="*/ 140 w 625"/>
                <a:gd name="T21" fmla="*/ 185 h 206"/>
                <a:gd name="T22" fmla="*/ 123 w 625"/>
                <a:gd name="T23" fmla="*/ 191 h 206"/>
                <a:gd name="T24" fmla="*/ 78 w 625"/>
                <a:gd name="T25" fmla="*/ 162 h 206"/>
                <a:gd name="T26" fmla="*/ 52 w 625"/>
                <a:gd name="T27" fmla="*/ 133 h 206"/>
                <a:gd name="T28" fmla="*/ 35 w 625"/>
                <a:gd name="T29" fmla="*/ 106 h 206"/>
                <a:gd name="T30" fmla="*/ 22 w 625"/>
                <a:gd name="T31" fmla="*/ 43 h 206"/>
                <a:gd name="T32" fmla="*/ 19 w 625"/>
                <a:gd name="T33" fmla="*/ 21 h 206"/>
                <a:gd name="T34" fmla="*/ 38 w 625"/>
                <a:gd name="T35" fmla="*/ 35 h 206"/>
                <a:gd name="T36" fmla="*/ 41 w 625"/>
                <a:gd name="T37" fmla="*/ 50 h 206"/>
                <a:gd name="T38" fmla="*/ 54 w 625"/>
                <a:gd name="T39" fmla="*/ 47 h 206"/>
                <a:gd name="T40" fmla="*/ 69 w 625"/>
                <a:gd name="T41" fmla="*/ 48 h 206"/>
                <a:gd name="T42" fmla="*/ 566 w 625"/>
                <a:gd name="T43" fmla="*/ 100 h 206"/>
                <a:gd name="T44" fmla="*/ 536 w 625"/>
                <a:gd name="T45" fmla="*/ 94 h 206"/>
                <a:gd name="T46" fmla="*/ 515 w 625"/>
                <a:gd name="T47" fmla="*/ 95 h 206"/>
                <a:gd name="T48" fmla="*/ 505 w 625"/>
                <a:gd name="T49" fmla="*/ 118 h 206"/>
                <a:gd name="T50" fmla="*/ 502 w 625"/>
                <a:gd name="T51" fmla="*/ 137 h 206"/>
                <a:gd name="T52" fmla="*/ 490 w 625"/>
                <a:gd name="T53" fmla="*/ 145 h 206"/>
                <a:gd name="T54" fmla="*/ 490 w 625"/>
                <a:gd name="T55" fmla="*/ 155 h 206"/>
                <a:gd name="T56" fmla="*/ 482 w 625"/>
                <a:gd name="T57" fmla="*/ 170 h 206"/>
                <a:gd name="T58" fmla="*/ 474 w 625"/>
                <a:gd name="T59" fmla="*/ 185 h 206"/>
                <a:gd name="T60" fmla="*/ 451 w 625"/>
                <a:gd name="T61" fmla="*/ 189 h 206"/>
                <a:gd name="T62" fmla="*/ 426 w 625"/>
                <a:gd name="T63" fmla="*/ 187 h 206"/>
                <a:gd name="T64" fmla="*/ 400 w 625"/>
                <a:gd name="T65" fmla="*/ 186 h 206"/>
                <a:gd name="T66" fmla="*/ 382 w 625"/>
                <a:gd name="T67" fmla="*/ 201 h 206"/>
                <a:gd name="T68" fmla="*/ 348 w 625"/>
                <a:gd name="T69" fmla="*/ 205 h 206"/>
                <a:gd name="T70" fmla="*/ 326 w 625"/>
                <a:gd name="T71" fmla="*/ 191 h 206"/>
                <a:gd name="T72" fmla="*/ 314 w 625"/>
                <a:gd name="T73" fmla="*/ 173 h 206"/>
                <a:gd name="T74" fmla="*/ 338 w 625"/>
                <a:gd name="T75" fmla="*/ 179 h 206"/>
                <a:gd name="T76" fmla="*/ 365 w 625"/>
                <a:gd name="T77" fmla="*/ 189 h 206"/>
                <a:gd name="T78" fmla="*/ 366 w 625"/>
                <a:gd name="T79" fmla="*/ 173 h 206"/>
                <a:gd name="T80" fmla="*/ 370 w 625"/>
                <a:gd name="T81" fmla="*/ 157 h 206"/>
                <a:gd name="T82" fmla="*/ 380 w 625"/>
                <a:gd name="T83" fmla="*/ 144 h 206"/>
                <a:gd name="T84" fmla="*/ 434 w 625"/>
                <a:gd name="T85" fmla="*/ 120 h 206"/>
                <a:gd name="T86" fmla="*/ 456 w 625"/>
                <a:gd name="T87" fmla="*/ 88 h 206"/>
                <a:gd name="T88" fmla="*/ 464 w 625"/>
                <a:gd name="T89" fmla="*/ 96 h 206"/>
                <a:gd name="T90" fmla="*/ 479 w 625"/>
                <a:gd name="T91" fmla="*/ 103 h 206"/>
                <a:gd name="T92" fmla="*/ 480 w 625"/>
                <a:gd name="T93" fmla="*/ 88 h 206"/>
                <a:gd name="T94" fmla="*/ 488 w 625"/>
                <a:gd name="T95" fmla="*/ 84 h 206"/>
                <a:gd name="T96" fmla="*/ 497 w 625"/>
                <a:gd name="T97" fmla="*/ 92 h 206"/>
                <a:gd name="T98" fmla="*/ 505 w 625"/>
                <a:gd name="T99" fmla="*/ 71 h 206"/>
                <a:gd name="T100" fmla="*/ 509 w 625"/>
                <a:gd name="T101" fmla="*/ 57 h 206"/>
                <a:gd name="T102" fmla="*/ 535 w 625"/>
                <a:gd name="T103" fmla="*/ 26 h 206"/>
                <a:gd name="T104" fmla="*/ 545 w 625"/>
                <a:gd name="T105" fmla="*/ 24 h 206"/>
                <a:gd name="T106" fmla="*/ 559 w 625"/>
                <a:gd name="T107" fmla="*/ 16 h 206"/>
                <a:gd name="T108" fmla="*/ 573 w 625"/>
                <a:gd name="T109" fmla="*/ 31 h 206"/>
                <a:gd name="T110" fmla="*/ 579 w 625"/>
                <a:gd name="T111" fmla="*/ 44 h 206"/>
                <a:gd name="T112" fmla="*/ 584 w 625"/>
                <a:gd name="T113" fmla="*/ 52 h 206"/>
                <a:gd name="T114" fmla="*/ 602 w 625"/>
                <a:gd name="T115" fmla="*/ 55 h 206"/>
                <a:gd name="T116" fmla="*/ 624 w 625"/>
                <a:gd name="T117" fmla="*/ 65 h 206"/>
                <a:gd name="T118" fmla="*/ 595 w 625"/>
                <a:gd name="T119" fmla="*/ 74 h 206"/>
                <a:gd name="T120" fmla="*/ 600 w 625"/>
                <a:gd name="T121" fmla="*/ 94 h 206"/>
                <a:gd name="T122" fmla="*/ 573 w 625"/>
                <a:gd name="T123" fmla="*/ 95 h 206"/>
                <a:gd name="T124" fmla="*/ 556 w 625"/>
                <a:gd name="T125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5" h="206">
                  <a:moveTo>
                    <a:pt x="372" y="156"/>
                  </a:moveTo>
                  <a:lnTo>
                    <a:pt x="372" y="157"/>
                  </a:lnTo>
                  <a:lnTo>
                    <a:pt x="370" y="156"/>
                  </a:lnTo>
                  <a:lnTo>
                    <a:pt x="370" y="146"/>
                  </a:lnTo>
                  <a:lnTo>
                    <a:pt x="371" y="145"/>
                  </a:lnTo>
                  <a:lnTo>
                    <a:pt x="372" y="145"/>
                  </a:lnTo>
                  <a:lnTo>
                    <a:pt x="372" y="147"/>
                  </a:lnTo>
                  <a:lnTo>
                    <a:pt x="372" y="151"/>
                  </a:lnTo>
                  <a:lnTo>
                    <a:pt x="372" y="155"/>
                  </a:lnTo>
                  <a:lnTo>
                    <a:pt x="372" y="156"/>
                  </a:lnTo>
                  <a:close/>
                  <a:moveTo>
                    <a:pt x="144" y="146"/>
                  </a:moveTo>
                  <a:lnTo>
                    <a:pt x="143" y="146"/>
                  </a:lnTo>
                  <a:lnTo>
                    <a:pt x="142" y="146"/>
                  </a:lnTo>
                  <a:lnTo>
                    <a:pt x="141" y="145"/>
                  </a:lnTo>
                  <a:lnTo>
                    <a:pt x="143" y="142"/>
                  </a:lnTo>
                  <a:lnTo>
                    <a:pt x="143" y="142"/>
                  </a:lnTo>
                  <a:lnTo>
                    <a:pt x="144" y="145"/>
                  </a:lnTo>
                  <a:lnTo>
                    <a:pt x="144" y="146"/>
                  </a:lnTo>
                  <a:close/>
                  <a:moveTo>
                    <a:pt x="52" y="138"/>
                  </a:moveTo>
                  <a:lnTo>
                    <a:pt x="50" y="139"/>
                  </a:lnTo>
                  <a:lnTo>
                    <a:pt x="50" y="138"/>
                  </a:lnTo>
                  <a:lnTo>
                    <a:pt x="51" y="137"/>
                  </a:lnTo>
                  <a:lnTo>
                    <a:pt x="52" y="135"/>
                  </a:lnTo>
                  <a:lnTo>
                    <a:pt x="52" y="136"/>
                  </a:lnTo>
                  <a:lnTo>
                    <a:pt x="52" y="138"/>
                  </a:lnTo>
                  <a:close/>
                  <a:moveTo>
                    <a:pt x="579" y="100"/>
                  </a:moveTo>
                  <a:lnTo>
                    <a:pt x="575" y="101"/>
                  </a:lnTo>
                  <a:lnTo>
                    <a:pt x="572" y="101"/>
                  </a:lnTo>
                  <a:lnTo>
                    <a:pt x="572" y="99"/>
                  </a:lnTo>
                  <a:lnTo>
                    <a:pt x="572" y="98"/>
                  </a:lnTo>
                  <a:lnTo>
                    <a:pt x="573" y="98"/>
                  </a:lnTo>
                  <a:lnTo>
                    <a:pt x="575" y="98"/>
                  </a:lnTo>
                  <a:lnTo>
                    <a:pt x="579" y="100"/>
                  </a:lnTo>
                  <a:close/>
                  <a:moveTo>
                    <a:pt x="20" y="65"/>
                  </a:moveTo>
                  <a:lnTo>
                    <a:pt x="19" y="66"/>
                  </a:lnTo>
                  <a:lnTo>
                    <a:pt x="17" y="65"/>
                  </a:lnTo>
                  <a:lnTo>
                    <a:pt x="17" y="60"/>
                  </a:lnTo>
                  <a:lnTo>
                    <a:pt x="18" y="60"/>
                  </a:lnTo>
                  <a:lnTo>
                    <a:pt x="21" y="60"/>
                  </a:lnTo>
                  <a:lnTo>
                    <a:pt x="22" y="61"/>
                  </a:lnTo>
                  <a:lnTo>
                    <a:pt x="20" y="65"/>
                  </a:lnTo>
                  <a:close/>
                  <a:moveTo>
                    <a:pt x="6" y="28"/>
                  </a:moveTo>
                  <a:lnTo>
                    <a:pt x="8" y="31"/>
                  </a:lnTo>
                  <a:lnTo>
                    <a:pt x="7" y="33"/>
                  </a:lnTo>
                  <a:lnTo>
                    <a:pt x="6" y="33"/>
                  </a:lnTo>
                  <a:lnTo>
                    <a:pt x="5" y="33"/>
                  </a:lnTo>
                  <a:lnTo>
                    <a:pt x="4" y="34"/>
                  </a:lnTo>
                  <a:lnTo>
                    <a:pt x="3" y="34"/>
                  </a:lnTo>
                  <a:lnTo>
                    <a:pt x="1" y="32"/>
                  </a:lnTo>
                  <a:lnTo>
                    <a:pt x="0" y="31"/>
                  </a:lnTo>
                  <a:lnTo>
                    <a:pt x="0" y="29"/>
                  </a:lnTo>
                  <a:lnTo>
                    <a:pt x="1" y="29"/>
                  </a:lnTo>
                  <a:lnTo>
                    <a:pt x="3" y="30"/>
                  </a:lnTo>
                  <a:lnTo>
                    <a:pt x="5" y="29"/>
                  </a:lnTo>
                  <a:lnTo>
                    <a:pt x="6" y="28"/>
                  </a:lnTo>
                  <a:close/>
                  <a:moveTo>
                    <a:pt x="77" y="35"/>
                  </a:moveTo>
                  <a:lnTo>
                    <a:pt x="82" y="36"/>
                  </a:lnTo>
                  <a:lnTo>
                    <a:pt x="84" y="37"/>
                  </a:lnTo>
                  <a:lnTo>
                    <a:pt x="90" y="47"/>
                  </a:lnTo>
                  <a:lnTo>
                    <a:pt x="99" y="54"/>
                  </a:lnTo>
                  <a:lnTo>
                    <a:pt x="102" y="57"/>
                  </a:lnTo>
                  <a:lnTo>
                    <a:pt x="105" y="58"/>
                  </a:lnTo>
                  <a:lnTo>
                    <a:pt x="109" y="61"/>
                  </a:lnTo>
                  <a:lnTo>
                    <a:pt x="112" y="66"/>
                  </a:lnTo>
                  <a:lnTo>
                    <a:pt x="118" y="79"/>
                  </a:lnTo>
                  <a:lnTo>
                    <a:pt x="120" y="85"/>
                  </a:lnTo>
                  <a:lnTo>
                    <a:pt x="120" y="94"/>
                  </a:lnTo>
                  <a:lnTo>
                    <a:pt x="118" y="107"/>
                  </a:lnTo>
                  <a:lnTo>
                    <a:pt x="117" y="114"/>
                  </a:lnTo>
                  <a:lnTo>
                    <a:pt x="117" y="117"/>
                  </a:lnTo>
                  <a:lnTo>
                    <a:pt x="120" y="122"/>
                  </a:lnTo>
                  <a:lnTo>
                    <a:pt x="119" y="126"/>
                  </a:lnTo>
                  <a:lnTo>
                    <a:pt x="120" y="129"/>
                  </a:lnTo>
                  <a:lnTo>
                    <a:pt x="119" y="140"/>
                  </a:lnTo>
                  <a:lnTo>
                    <a:pt x="121" y="143"/>
                  </a:lnTo>
                  <a:lnTo>
                    <a:pt x="123" y="145"/>
                  </a:lnTo>
                  <a:lnTo>
                    <a:pt x="131" y="151"/>
                  </a:lnTo>
                  <a:lnTo>
                    <a:pt x="132" y="153"/>
                  </a:lnTo>
                  <a:lnTo>
                    <a:pt x="136" y="161"/>
                  </a:lnTo>
                  <a:lnTo>
                    <a:pt x="144" y="178"/>
                  </a:lnTo>
                  <a:lnTo>
                    <a:pt x="147" y="186"/>
                  </a:lnTo>
                  <a:lnTo>
                    <a:pt x="146" y="188"/>
                  </a:lnTo>
                  <a:lnTo>
                    <a:pt x="145" y="189"/>
                  </a:lnTo>
                  <a:lnTo>
                    <a:pt x="143" y="189"/>
                  </a:lnTo>
                  <a:lnTo>
                    <a:pt x="141" y="188"/>
                  </a:lnTo>
                  <a:lnTo>
                    <a:pt x="141" y="187"/>
                  </a:lnTo>
                  <a:lnTo>
                    <a:pt x="141" y="186"/>
                  </a:lnTo>
                  <a:lnTo>
                    <a:pt x="140" y="185"/>
                  </a:lnTo>
                  <a:lnTo>
                    <a:pt x="138" y="183"/>
                  </a:lnTo>
                  <a:lnTo>
                    <a:pt x="137" y="181"/>
                  </a:lnTo>
                  <a:lnTo>
                    <a:pt x="137" y="184"/>
                  </a:lnTo>
                  <a:lnTo>
                    <a:pt x="137" y="187"/>
                  </a:lnTo>
                  <a:lnTo>
                    <a:pt x="134" y="187"/>
                  </a:lnTo>
                  <a:lnTo>
                    <a:pt x="131" y="186"/>
                  </a:lnTo>
                  <a:lnTo>
                    <a:pt x="128" y="187"/>
                  </a:lnTo>
                  <a:lnTo>
                    <a:pt x="123" y="191"/>
                  </a:lnTo>
                  <a:lnTo>
                    <a:pt x="121" y="191"/>
                  </a:lnTo>
                  <a:lnTo>
                    <a:pt x="119" y="187"/>
                  </a:lnTo>
                  <a:lnTo>
                    <a:pt x="118" y="186"/>
                  </a:lnTo>
                  <a:lnTo>
                    <a:pt x="117" y="184"/>
                  </a:lnTo>
                  <a:lnTo>
                    <a:pt x="102" y="176"/>
                  </a:lnTo>
                  <a:lnTo>
                    <a:pt x="96" y="174"/>
                  </a:lnTo>
                  <a:lnTo>
                    <a:pt x="91" y="168"/>
                  </a:lnTo>
                  <a:lnTo>
                    <a:pt x="78" y="162"/>
                  </a:lnTo>
                  <a:lnTo>
                    <a:pt x="70" y="155"/>
                  </a:lnTo>
                  <a:lnTo>
                    <a:pt x="67" y="151"/>
                  </a:lnTo>
                  <a:lnTo>
                    <a:pt x="59" y="148"/>
                  </a:lnTo>
                  <a:lnTo>
                    <a:pt x="55" y="144"/>
                  </a:lnTo>
                  <a:lnTo>
                    <a:pt x="53" y="143"/>
                  </a:lnTo>
                  <a:lnTo>
                    <a:pt x="51" y="142"/>
                  </a:lnTo>
                  <a:lnTo>
                    <a:pt x="53" y="137"/>
                  </a:lnTo>
                  <a:lnTo>
                    <a:pt x="52" y="133"/>
                  </a:lnTo>
                  <a:lnTo>
                    <a:pt x="51" y="130"/>
                  </a:lnTo>
                  <a:lnTo>
                    <a:pt x="45" y="123"/>
                  </a:lnTo>
                  <a:lnTo>
                    <a:pt x="43" y="118"/>
                  </a:lnTo>
                  <a:lnTo>
                    <a:pt x="37" y="114"/>
                  </a:lnTo>
                  <a:lnTo>
                    <a:pt x="35" y="110"/>
                  </a:lnTo>
                  <a:lnTo>
                    <a:pt x="33" y="107"/>
                  </a:lnTo>
                  <a:lnTo>
                    <a:pt x="34" y="106"/>
                  </a:lnTo>
                  <a:lnTo>
                    <a:pt x="35" y="106"/>
                  </a:lnTo>
                  <a:lnTo>
                    <a:pt x="34" y="103"/>
                  </a:lnTo>
                  <a:lnTo>
                    <a:pt x="31" y="99"/>
                  </a:lnTo>
                  <a:lnTo>
                    <a:pt x="29" y="94"/>
                  </a:lnTo>
                  <a:lnTo>
                    <a:pt x="29" y="85"/>
                  </a:lnTo>
                  <a:lnTo>
                    <a:pt x="26" y="73"/>
                  </a:lnTo>
                  <a:lnTo>
                    <a:pt x="22" y="56"/>
                  </a:lnTo>
                  <a:lnTo>
                    <a:pt x="23" y="50"/>
                  </a:lnTo>
                  <a:lnTo>
                    <a:pt x="22" y="43"/>
                  </a:lnTo>
                  <a:lnTo>
                    <a:pt x="19" y="37"/>
                  </a:lnTo>
                  <a:lnTo>
                    <a:pt x="16" y="32"/>
                  </a:lnTo>
                  <a:lnTo>
                    <a:pt x="15" y="29"/>
                  </a:lnTo>
                  <a:lnTo>
                    <a:pt x="16" y="27"/>
                  </a:lnTo>
                  <a:lnTo>
                    <a:pt x="16" y="22"/>
                  </a:lnTo>
                  <a:lnTo>
                    <a:pt x="17" y="21"/>
                  </a:lnTo>
                  <a:lnTo>
                    <a:pt x="18" y="20"/>
                  </a:lnTo>
                  <a:lnTo>
                    <a:pt x="19" y="21"/>
                  </a:lnTo>
                  <a:lnTo>
                    <a:pt x="22" y="25"/>
                  </a:lnTo>
                  <a:lnTo>
                    <a:pt x="28" y="28"/>
                  </a:lnTo>
                  <a:lnTo>
                    <a:pt x="30" y="29"/>
                  </a:lnTo>
                  <a:lnTo>
                    <a:pt x="33" y="27"/>
                  </a:lnTo>
                  <a:lnTo>
                    <a:pt x="34" y="28"/>
                  </a:lnTo>
                  <a:lnTo>
                    <a:pt x="35" y="29"/>
                  </a:lnTo>
                  <a:lnTo>
                    <a:pt x="36" y="32"/>
                  </a:lnTo>
                  <a:lnTo>
                    <a:pt x="38" y="35"/>
                  </a:lnTo>
                  <a:lnTo>
                    <a:pt x="41" y="35"/>
                  </a:lnTo>
                  <a:lnTo>
                    <a:pt x="43" y="35"/>
                  </a:lnTo>
                  <a:lnTo>
                    <a:pt x="43" y="35"/>
                  </a:lnTo>
                  <a:lnTo>
                    <a:pt x="44" y="37"/>
                  </a:lnTo>
                  <a:lnTo>
                    <a:pt x="44" y="41"/>
                  </a:lnTo>
                  <a:lnTo>
                    <a:pt x="44" y="44"/>
                  </a:lnTo>
                  <a:lnTo>
                    <a:pt x="41" y="47"/>
                  </a:lnTo>
                  <a:lnTo>
                    <a:pt x="41" y="50"/>
                  </a:lnTo>
                  <a:lnTo>
                    <a:pt x="43" y="51"/>
                  </a:lnTo>
                  <a:lnTo>
                    <a:pt x="44" y="53"/>
                  </a:lnTo>
                  <a:lnTo>
                    <a:pt x="45" y="54"/>
                  </a:lnTo>
                  <a:lnTo>
                    <a:pt x="46" y="54"/>
                  </a:lnTo>
                  <a:lnTo>
                    <a:pt x="48" y="53"/>
                  </a:lnTo>
                  <a:lnTo>
                    <a:pt x="49" y="51"/>
                  </a:lnTo>
                  <a:lnTo>
                    <a:pt x="50" y="49"/>
                  </a:lnTo>
                  <a:lnTo>
                    <a:pt x="54" y="47"/>
                  </a:lnTo>
                  <a:lnTo>
                    <a:pt x="59" y="46"/>
                  </a:lnTo>
                  <a:lnTo>
                    <a:pt x="60" y="46"/>
                  </a:lnTo>
                  <a:lnTo>
                    <a:pt x="61" y="46"/>
                  </a:lnTo>
                  <a:lnTo>
                    <a:pt x="62" y="49"/>
                  </a:lnTo>
                  <a:lnTo>
                    <a:pt x="63" y="50"/>
                  </a:lnTo>
                  <a:lnTo>
                    <a:pt x="65" y="50"/>
                  </a:lnTo>
                  <a:lnTo>
                    <a:pt x="67" y="50"/>
                  </a:lnTo>
                  <a:lnTo>
                    <a:pt x="69" y="48"/>
                  </a:lnTo>
                  <a:lnTo>
                    <a:pt x="71" y="46"/>
                  </a:lnTo>
                  <a:lnTo>
                    <a:pt x="71" y="43"/>
                  </a:lnTo>
                  <a:lnTo>
                    <a:pt x="75" y="40"/>
                  </a:lnTo>
                  <a:lnTo>
                    <a:pt x="76" y="37"/>
                  </a:lnTo>
                  <a:lnTo>
                    <a:pt x="77" y="35"/>
                  </a:lnTo>
                  <a:close/>
                  <a:moveTo>
                    <a:pt x="570" y="101"/>
                  </a:moveTo>
                  <a:lnTo>
                    <a:pt x="568" y="101"/>
                  </a:lnTo>
                  <a:lnTo>
                    <a:pt x="566" y="100"/>
                  </a:lnTo>
                  <a:lnTo>
                    <a:pt x="560" y="96"/>
                  </a:lnTo>
                  <a:lnTo>
                    <a:pt x="555" y="95"/>
                  </a:lnTo>
                  <a:lnTo>
                    <a:pt x="546" y="95"/>
                  </a:lnTo>
                  <a:lnTo>
                    <a:pt x="542" y="95"/>
                  </a:lnTo>
                  <a:lnTo>
                    <a:pt x="540" y="95"/>
                  </a:lnTo>
                  <a:lnTo>
                    <a:pt x="538" y="95"/>
                  </a:lnTo>
                  <a:lnTo>
                    <a:pt x="537" y="94"/>
                  </a:lnTo>
                  <a:lnTo>
                    <a:pt x="536" y="94"/>
                  </a:lnTo>
                  <a:lnTo>
                    <a:pt x="532" y="96"/>
                  </a:lnTo>
                  <a:lnTo>
                    <a:pt x="531" y="96"/>
                  </a:lnTo>
                  <a:lnTo>
                    <a:pt x="529" y="95"/>
                  </a:lnTo>
                  <a:lnTo>
                    <a:pt x="527" y="94"/>
                  </a:lnTo>
                  <a:lnTo>
                    <a:pt x="524" y="95"/>
                  </a:lnTo>
                  <a:lnTo>
                    <a:pt x="520" y="97"/>
                  </a:lnTo>
                  <a:lnTo>
                    <a:pt x="516" y="95"/>
                  </a:lnTo>
                  <a:lnTo>
                    <a:pt x="515" y="95"/>
                  </a:lnTo>
                  <a:lnTo>
                    <a:pt x="514" y="96"/>
                  </a:lnTo>
                  <a:lnTo>
                    <a:pt x="512" y="98"/>
                  </a:lnTo>
                  <a:lnTo>
                    <a:pt x="509" y="100"/>
                  </a:lnTo>
                  <a:lnTo>
                    <a:pt x="508" y="104"/>
                  </a:lnTo>
                  <a:lnTo>
                    <a:pt x="506" y="107"/>
                  </a:lnTo>
                  <a:lnTo>
                    <a:pt x="506" y="108"/>
                  </a:lnTo>
                  <a:lnTo>
                    <a:pt x="506" y="115"/>
                  </a:lnTo>
                  <a:lnTo>
                    <a:pt x="505" y="118"/>
                  </a:lnTo>
                  <a:lnTo>
                    <a:pt x="506" y="122"/>
                  </a:lnTo>
                  <a:lnTo>
                    <a:pt x="506" y="124"/>
                  </a:lnTo>
                  <a:lnTo>
                    <a:pt x="504" y="127"/>
                  </a:lnTo>
                  <a:lnTo>
                    <a:pt x="504" y="127"/>
                  </a:lnTo>
                  <a:lnTo>
                    <a:pt x="503" y="131"/>
                  </a:lnTo>
                  <a:lnTo>
                    <a:pt x="503" y="133"/>
                  </a:lnTo>
                  <a:lnTo>
                    <a:pt x="503" y="134"/>
                  </a:lnTo>
                  <a:lnTo>
                    <a:pt x="502" y="137"/>
                  </a:lnTo>
                  <a:lnTo>
                    <a:pt x="499" y="137"/>
                  </a:lnTo>
                  <a:lnTo>
                    <a:pt x="498" y="138"/>
                  </a:lnTo>
                  <a:lnTo>
                    <a:pt x="495" y="137"/>
                  </a:lnTo>
                  <a:lnTo>
                    <a:pt x="493" y="139"/>
                  </a:lnTo>
                  <a:lnTo>
                    <a:pt x="492" y="141"/>
                  </a:lnTo>
                  <a:lnTo>
                    <a:pt x="490" y="143"/>
                  </a:lnTo>
                  <a:lnTo>
                    <a:pt x="490" y="145"/>
                  </a:lnTo>
                  <a:lnTo>
                    <a:pt x="490" y="145"/>
                  </a:lnTo>
                  <a:lnTo>
                    <a:pt x="490" y="146"/>
                  </a:lnTo>
                  <a:lnTo>
                    <a:pt x="490" y="148"/>
                  </a:lnTo>
                  <a:lnTo>
                    <a:pt x="490" y="150"/>
                  </a:lnTo>
                  <a:lnTo>
                    <a:pt x="492" y="150"/>
                  </a:lnTo>
                  <a:lnTo>
                    <a:pt x="493" y="151"/>
                  </a:lnTo>
                  <a:lnTo>
                    <a:pt x="493" y="153"/>
                  </a:lnTo>
                  <a:lnTo>
                    <a:pt x="492" y="154"/>
                  </a:lnTo>
                  <a:lnTo>
                    <a:pt x="490" y="155"/>
                  </a:lnTo>
                  <a:lnTo>
                    <a:pt x="487" y="158"/>
                  </a:lnTo>
                  <a:lnTo>
                    <a:pt x="482" y="161"/>
                  </a:lnTo>
                  <a:lnTo>
                    <a:pt x="480" y="162"/>
                  </a:lnTo>
                  <a:lnTo>
                    <a:pt x="480" y="163"/>
                  </a:lnTo>
                  <a:lnTo>
                    <a:pt x="480" y="164"/>
                  </a:lnTo>
                  <a:lnTo>
                    <a:pt x="480" y="168"/>
                  </a:lnTo>
                  <a:lnTo>
                    <a:pt x="482" y="169"/>
                  </a:lnTo>
                  <a:lnTo>
                    <a:pt x="482" y="170"/>
                  </a:lnTo>
                  <a:lnTo>
                    <a:pt x="482" y="172"/>
                  </a:lnTo>
                  <a:lnTo>
                    <a:pt x="481" y="173"/>
                  </a:lnTo>
                  <a:lnTo>
                    <a:pt x="480" y="174"/>
                  </a:lnTo>
                  <a:lnTo>
                    <a:pt x="478" y="174"/>
                  </a:lnTo>
                  <a:lnTo>
                    <a:pt x="477" y="175"/>
                  </a:lnTo>
                  <a:lnTo>
                    <a:pt x="477" y="180"/>
                  </a:lnTo>
                  <a:lnTo>
                    <a:pt x="476" y="181"/>
                  </a:lnTo>
                  <a:lnTo>
                    <a:pt x="474" y="185"/>
                  </a:lnTo>
                  <a:lnTo>
                    <a:pt x="473" y="186"/>
                  </a:lnTo>
                  <a:lnTo>
                    <a:pt x="472" y="187"/>
                  </a:lnTo>
                  <a:lnTo>
                    <a:pt x="468" y="185"/>
                  </a:lnTo>
                  <a:lnTo>
                    <a:pt x="464" y="186"/>
                  </a:lnTo>
                  <a:lnTo>
                    <a:pt x="460" y="187"/>
                  </a:lnTo>
                  <a:lnTo>
                    <a:pt x="456" y="187"/>
                  </a:lnTo>
                  <a:lnTo>
                    <a:pt x="452" y="187"/>
                  </a:lnTo>
                  <a:lnTo>
                    <a:pt x="451" y="189"/>
                  </a:lnTo>
                  <a:lnTo>
                    <a:pt x="448" y="191"/>
                  </a:lnTo>
                  <a:lnTo>
                    <a:pt x="446" y="193"/>
                  </a:lnTo>
                  <a:lnTo>
                    <a:pt x="444" y="194"/>
                  </a:lnTo>
                  <a:lnTo>
                    <a:pt x="440" y="191"/>
                  </a:lnTo>
                  <a:lnTo>
                    <a:pt x="438" y="192"/>
                  </a:lnTo>
                  <a:lnTo>
                    <a:pt x="435" y="191"/>
                  </a:lnTo>
                  <a:lnTo>
                    <a:pt x="428" y="188"/>
                  </a:lnTo>
                  <a:lnTo>
                    <a:pt x="426" y="187"/>
                  </a:lnTo>
                  <a:lnTo>
                    <a:pt x="424" y="187"/>
                  </a:lnTo>
                  <a:lnTo>
                    <a:pt x="424" y="187"/>
                  </a:lnTo>
                  <a:lnTo>
                    <a:pt x="424" y="186"/>
                  </a:lnTo>
                  <a:lnTo>
                    <a:pt x="424" y="184"/>
                  </a:lnTo>
                  <a:lnTo>
                    <a:pt x="422" y="183"/>
                  </a:lnTo>
                  <a:lnTo>
                    <a:pt x="407" y="183"/>
                  </a:lnTo>
                  <a:lnTo>
                    <a:pt x="403" y="185"/>
                  </a:lnTo>
                  <a:lnTo>
                    <a:pt x="400" y="186"/>
                  </a:lnTo>
                  <a:lnTo>
                    <a:pt x="398" y="187"/>
                  </a:lnTo>
                  <a:lnTo>
                    <a:pt x="397" y="191"/>
                  </a:lnTo>
                  <a:lnTo>
                    <a:pt x="396" y="194"/>
                  </a:lnTo>
                  <a:lnTo>
                    <a:pt x="394" y="197"/>
                  </a:lnTo>
                  <a:lnTo>
                    <a:pt x="389" y="197"/>
                  </a:lnTo>
                  <a:lnTo>
                    <a:pt x="386" y="201"/>
                  </a:lnTo>
                  <a:lnTo>
                    <a:pt x="384" y="201"/>
                  </a:lnTo>
                  <a:lnTo>
                    <a:pt x="382" y="201"/>
                  </a:lnTo>
                  <a:lnTo>
                    <a:pt x="380" y="200"/>
                  </a:lnTo>
                  <a:lnTo>
                    <a:pt x="378" y="202"/>
                  </a:lnTo>
                  <a:lnTo>
                    <a:pt x="375" y="202"/>
                  </a:lnTo>
                  <a:lnTo>
                    <a:pt x="369" y="200"/>
                  </a:lnTo>
                  <a:lnTo>
                    <a:pt x="363" y="200"/>
                  </a:lnTo>
                  <a:lnTo>
                    <a:pt x="360" y="200"/>
                  </a:lnTo>
                  <a:lnTo>
                    <a:pt x="358" y="200"/>
                  </a:lnTo>
                  <a:lnTo>
                    <a:pt x="348" y="205"/>
                  </a:lnTo>
                  <a:lnTo>
                    <a:pt x="344" y="205"/>
                  </a:lnTo>
                  <a:lnTo>
                    <a:pt x="343" y="205"/>
                  </a:lnTo>
                  <a:lnTo>
                    <a:pt x="341" y="203"/>
                  </a:lnTo>
                  <a:lnTo>
                    <a:pt x="338" y="202"/>
                  </a:lnTo>
                  <a:lnTo>
                    <a:pt x="332" y="195"/>
                  </a:lnTo>
                  <a:lnTo>
                    <a:pt x="330" y="194"/>
                  </a:lnTo>
                  <a:lnTo>
                    <a:pt x="328" y="192"/>
                  </a:lnTo>
                  <a:lnTo>
                    <a:pt x="326" y="191"/>
                  </a:lnTo>
                  <a:lnTo>
                    <a:pt x="325" y="189"/>
                  </a:lnTo>
                  <a:lnTo>
                    <a:pt x="323" y="187"/>
                  </a:lnTo>
                  <a:lnTo>
                    <a:pt x="320" y="185"/>
                  </a:lnTo>
                  <a:lnTo>
                    <a:pt x="317" y="182"/>
                  </a:lnTo>
                  <a:lnTo>
                    <a:pt x="317" y="176"/>
                  </a:lnTo>
                  <a:lnTo>
                    <a:pt x="315" y="176"/>
                  </a:lnTo>
                  <a:lnTo>
                    <a:pt x="314" y="174"/>
                  </a:lnTo>
                  <a:lnTo>
                    <a:pt x="314" y="173"/>
                  </a:lnTo>
                  <a:lnTo>
                    <a:pt x="317" y="169"/>
                  </a:lnTo>
                  <a:lnTo>
                    <a:pt x="319" y="173"/>
                  </a:lnTo>
                  <a:lnTo>
                    <a:pt x="319" y="174"/>
                  </a:lnTo>
                  <a:lnTo>
                    <a:pt x="324" y="177"/>
                  </a:lnTo>
                  <a:lnTo>
                    <a:pt x="328" y="178"/>
                  </a:lnTo>
                  <a:lnTo>
                    <a:pt x="332" y="179"/>
                  </a:lnTo>
                  <a:lnTo>
                    <a:pt x="336" y="179"/>
                  </a:lnTo>
                  <a:lnTo>
                    <a:pt x="338" y="179"/>
                  </a:lnTo>
                  <a:lnTo>
                    <a:pt x="339" y="178"/>
                  </a:lnTo>
                  <a:lnTo>
                    <a:pt x="341" y="179"/>
                  </a:lnTo>
                  <a:lnTo>
                    <a:pt x="350" y="184"/>
                  </a:lnTo>
                  <a:lnTo>
                    <a:pt x="353" y="185"/>
                  </a:lnTo>
                  <a:lnTo>
                    <a:pt x="357" y="185"/>
                  </a:lnTo>
                  <a:lnTo>
                    <a:pt x="358" y="185"/>
                  </a:lnTo>
                  <a:lnTo>
                    <a:pt x="363" y="189"/>
                  </a:lnTo>
                  <a:lnTo>
                    <a:pt x="365" y="189"/>
                  </a:lnTo>
                  <a:lnTo>
                    <a:pt x="367" y="189"/>
                  </a:lnTo>
                  <a:lnTo>
                    <a:pt x="364" y="187"/>
                  </a:lnTo>
                  <a:lnTo>
                    <a:pt x="362" y="186"/>
                  </a:lnTo>
                  <a:lnTo>
                    <a:pt x="361" y="183"/>
                  </a:lnTo>
                  <a:lnTo>
                    <a:pt x="362" y="181"/>
                  </a:lnTo>
                  <a:lnTo>
                    <a:pt x="364" y="180"/>
                  </a:lnTo>
                  <a:lnTo>
                    <a:pt x="365" y="178"/>
                  </a:lnTo>
                  <a:lnTo>
                    <a:pt x="366" y="173"/>
                  </a:lnTo>
                  <a:lnTo>
                    <a:pt x="366" y="170"/>
                  </a:lnTo>
                  <a:lnTo>
                    <a:pt x="368" y="167"/>
                  </a:lnTo>
                  <a:lnTo>
                    <a:pt x="369" y="165"/>
                  </a:lnTo>
                  <a:lnTo>
                    <a:pt x="367" y="163"/>
                  </a:lnTo>
                  <a:lnTo>
                    <a:pt x="366" y="160"/>
                  </a:lnTo>
                  <a:lnTo>
                    <a:pt x="367" y="157"/>
                  </a:lnTo>
                  <a:lnTo>
                    <a:pt x="368" y="156"/>
                  </a:lnTo>
                  <a:lnTo>
                    <a:pt x="370" y="157"/>
                  </a:lnTo>
                  <a:lnTo>
                    <a:pt x="371" y="158"/>
                  </a:lnTo>
                  <a:lnTo>
                    <a:pt x="373" y="158"/>
                  </a:lnTo>
                  <a:lnTo>
                    <a:pt x="374" y="157"/>
                  </a:lnTo>
                  <a:lnTo>
                    <a:pt x="375" y="156"/>
                  </a:lnTo>
                  <a:lnTo>
                    <a:pt x="374" y="154"/>
                  </a:lnTo>
                  <a:lnTo>
                    <a:pt x="374" y="150"/>
                  </a:lnTo>
                  <a:lnTo>
                    <a:pt x="377" y="146"/>
                  </a:lnTo>
                  <a:lnTo>
                    <a:pt x="380" y="144"/>
                  </a:lnTo>
                  <a:lnTo>
                    <a:pt x="383" y="142"/>
                  </a:lnTo>
                  <a:lnTo>
                    <a:pt x="395" y="140"/>
                  </a:lnTo>
                  <a:lnTo>
                    <a:pt x="416" y="135"/>
                  </a:lnTo>
                  <a:lnTo>
                    <a:pt x="421" y="134"/>
                  </a:lnTo>
                  <a:lnTo>
                    <a:pt x="424" y="133"/>
                  </a:lnTo>
                  <a:lnTo>
                    <a:pt x="425" y="131"/>
                  </a:lnTo>
                  <a:lnTo>
                    <a:pt x="429" y="127"/>
                  </a:lnTo>
                  <a:lnTo>
                    <a:pt x="434" y="120"/>
                  </a:lnTo>
                  <a:lnTo>
                    <a:pt x="438" y="114"/>
                  </a:lnTo>
                  <a:lnTo>
                    <a:pt x="446" y="106"/>
                  </a:lnTo>
                  <a:lnTo>
                    <a:pt x="453" y="98"/>
                  </a:lnTo>
                  <a:lnTo>
                    <a:pt x="454" y="97"/>
                  </a:lnTo>
                  <a:lnTo>
                    <a:pt x="456" y="93"/>
                  </a:lnTo>
                  <a:lnTo>
                    <a:pt x="456" y="91"/>
                  </a:lnTo>
                  <a:lnTo>
                    <a:pt x="456" y="89"/>
                  </a:lnTo>
                  <a:lnTo>
                    <a:pt x="456" y="88"/>
                  </a:lnTo>
                  <a:lnTo>
                    <a:pt x="457" y="87"/>
                  </a:lnTo>
                  <a:lnTo>
                    <a:pt x="458" y="87"/>
                  </a:lnTo>
                  <a:lnTo>
                    <a:pt x="458" y="88"/>
                  </a:lnTo>
                  <a:lnTo>
                    <a:pt x="461" y="90"/>
                  </a:lnTo>
                  <a:lnTo>
                    <a:pt x="463" y="91"/>
                  </a:lnTo>
                  <a:lnTo>
                    <a:pt x="464" y="93"/>
                  </a:lnTo>
                  <a:lnTo>
                    <a:pt x="464" y="95"/>
                  </a:lnTo>
                  <a:lnTo>
                    <a:pt x="464" y="96"/>
                  </a:lnTo>
                  <a:lnTo>
                    <a:pt x="466" y="98"/>
                  </a:lnTo>
                  <a:lnTo>
                    <a:pt x="469" y="98"/>
                  </a:lnTo>
                  <a:lnTo>
                    <a:pt x="470" y="99"/>
                  </a:lnTo>
                  <a:lnTo>
                    <a:pt x="472" y="103"/>
                  </a:lnTo>
                  <a:lnTo>
                    <a:pt x="474" y="104"/>
                  </a:lnTo>
                  <a:lnTo>
                    <a:pt x="475" y="106"/>
                  </a:lnTo>
                  <a:lnTo>
                    <a:pt x="476" y="105"/>
                  </a:lnTo>
                  <a:lnTo>
                    <a:pt x="479" y="103"/>
                  </a:lnTo>
                  <a:lnTo>
                    <a:pt x="480" y="101"/>
                  </a:lnTo>
                  <a:lnTo>
                    <a:pt x="482" y="98"/>
                  </a:lnTo>
                  <a:lnTo>
                    <a:pt x="480" y="97"/>
                  </a:lnTo>
                  <a:lnTo>
                    <a:pt x="482" y="95"/>
                  </a:lnTo>
                  <a:lnTo>
                    <a:pt x="482" y="94"/>
                  </a:lnTo>
                  <a:lnTo>
                    <a:pt x="482" y="93"/>
                  </a:lnTo>
                  <a:lnTo>
                    <a:pt x="480" y="92"/>
                  </a:lnTo>
                  <a:lnTo>
                    <a:pt x="480" y="88"/>
                  </a:lnTo>
                  <a:lnTo>
                    <a:pt x="480" y="85"/>
                  </a:lnTo>
                  <a:lnTo>
                    <a:pt x="479" y="83"/>
                  </a:lnTo>
                  <a:lnTo>
                    <a:pt x="480" y="82"/>
                  </a:lnTo>
                  <a:lnTo>
                    <a:pt x="483" y="81"/>
                  </a:lnTo>
                  <a:lnTo>
                    <a:pt x="486" y="79"/>
                  </a:lnTo>
                  <a:lnTo>
                    <a:pt x="488" y="77"/>
                  </a:lnTo>
                  <a:lnTo>
                    <a:pt x="488" y="80"/>
                  </a:lnTo>
                  <a:lnTo>
                    <a:pt x="488" y="84"/>
                  </a:lnTo>
                  <a:lnTo>
                    <a:pt x="489" y="88"/>
                  </a:lnTo>
                  <a:lnTo>
                    <a:pt x="491" y="94"/>
                  </a:lnTo>
                  <a:lnTo>
                    <a:pt x="493" y="94"/>
                  </a:lnTo>
                  <a:lnTo>
                    <a:pt x="495" y="95"/>
                  </a:lnTo>
                  <a:lnTo>
                    <a:pt x="497" y="95"/>
                  </a:lnTo>
                  <a:lnTo>
                    <a:pt x="498" y="94"/>
                  </a:lnTo>
                  <a:lnTo>
                    <a:pt x="498" y="94"/>
                  </a:lnTo>
                  <a:lnTo>
                    <a:pt x="497" y="92"/>
                  </a:lnTo>
                  <a:lnTo>
                    <a:pt x="496" y="86"/>
                  </a:lnTo>
                  <a:lnTo>
                    <a:pt x="495" y="82"/>
                  </a:lnTo>
                  <a:lnTo>
                    <a:pt x="493" y="79"/>
                  </a:lnTo>
                  <a:lnTo>
                    <a:pt x="492" y="77"/>
                  </a:lnTo>
                  <a:lnTo>
                    <a:pt x="499" y="77"/>
                  </a:lnTo>
                  <a:lnTo>
                    <a:pt x="501" y="76"/>
                  </a:lnTo>
                  <a:lnTo>
                    <a:pt x="504" y="73"/>
                  </a:lnTo>
                  <a:lnTo>
                    <a:pt x="505" y="71"/>
                  </a:lnTo>
                  <a:lnTo>
                    <a:pt x="506" y="68"/>
                  </a:lnTo>
                  <a:lnTo>
                    <a:pt x="503" y="66"/>
                  </a:lnTo>
                  <a:lnTo>
                    <a:pt x="501" y="64"/>
                  </a:lnTo>
                  <a:lnTo>
                    <a:pt x="501" y="61"/>
                  </a:lnTo>
                  <a:lnTo>
                    <a:pt x="505" y="57"/>
                  </a:lnTo>
                  <a:lnTo>
                    <a:pt x="507" y="55"/>
                  </a:lnTo>
                  <a:lnTo>
                    <a:pt x="508" y="57"/>
                  </a:lnTo>
                  <a:lnTo>
                    <a:pt x="509" y="57"/>
                  </a:lnTo>
                  <a:lnTo>
                    <a:pt x="511" y="58"/>
                  </a:lnTo>
                  <a:lnTo>
                    <a:pt x="513" y="57"/>
                  </a:lnTo>
                  <a:lnTo>
                    <a:pt x="515" y="55"/>
                  </a:lnTo>
                  <a:lnTo>
                    <a:pt x="516" y="52"/>
                  </a:lnTo>
                  <a:lnTo>
                    <a:pt x="521" y="46"/>
                  </a:lnTo>
                  <a:lnTo>
                    <a:pt x="523" y="43"/>
                  </a:lnTo>
                  <a:lnTo>
                    <a:pt x="524" y="39"/>
                  </a:lnTo>
                  <a:lnTo>
                    <a:pt x="535" y="26"/>
                  </a:lnTo>
                  <a:lnTo>
                    <a:pt x="537" y="24"/>
                  </a:lnTo>
                  <a:lnTo>
                    <a:pt x="544" y="12"/>
                  </a:lnTo>
                  <a:lnTo>
                    <a:pt x="544" y="12"/>
                  </a:lnTo>
                  <a:lnTo>
                    <a:pt x="546" y="13"/>
                  </a:lnTo>
                  <a:lnTo>
                    <a:pt x="547" y="16"/>
                  </a:lnTo>
                  <a:lnTo>
                    <a:pt x="546" y="18"/>
                  </a:lnTo>
                  <a:lnTo>
                    <a:pt x="545" y="20"/>
                  </a:lnTo>
                  <a:lnTo>
                    <a:pt x="545" y="24"/>
                  </a:lnTo>
                  <a:lnTo>
                    <a:pt x="545" y="24"/>
                  </a:lnTo>
                  <a:lnTo>
                    <a:pt x="548" y="22"/>
                  </a:lnTo>
                  <a:lnTo>
                    <a:pt x="551" y="18"/>
                  </a:lnTo>
                  <a:lnTo>
                    <a:pt x="554" y="14"/>
                  </a:lnTo>
                  <a:lnTo>
                    <a:pt x="555" y="12"/>
                  </a:lnTo>
                  <a:lnTo>
                    <a:pt x="559" y="13"/>
                  </a:lnTo>
                  <a:lnTo>
                    <a:pt x="560" y="13"/>
                  </a:lnTo>
                  <a:lnTo>
                    <a:pt x="559" y="16"/>
                  </a:lnTo>
                  <a:lnTo>
                    <a:pt x="560" y="18"/>
                  </a:lnTo>
                  <a:lnTo>
                    <a:pt x="561" y="21"/>
                  </a:lnTo>
                  <a:lnTo>
                    <a:pt x="563" y="23"/>
                  </a:lnTo>
                  <a:lnTo>
                    <a:pt x="567" y="25"/>
                  </a:lnTo>
                  <a:lnTo>
                    <a:pt x="571" y="27"/>
                  </a:lnTo>
                  <a:lnTo>
                    <a:pt x="572" y="28"/>
                  </a:lnTo>
                  <a:lnTo>
                    <a:pt x="572" y="29"/>
                  </a:lnTo>
                  <a:lnTo>
                    <a:pt x="573" y="31"/>
                  </a:lnTo>
                  <a:lnTo>
                    <a:pt x="573" y="34"/>
                  </a:lnTo>
                  <a:lnTo>
                    <a:pt x="571" y="36"/>
                  </a:lnTo>
                  <a:lnTo>
                    <a:pt x="572" y="40"/>
                  </a:lnTo>
                  <a:lnTo>
                    <a:pt x="572" y="43"/>
                  </a:lnTo>
                  <a:lnTo>
                    <a:pt x="571" y="44"/>
                  </a:lnTo>
                  <a:lnTo>
                    <a:pt x="567" y="46"/>
                  </a:lnTo>
                  <a:lnTo>
                    <a:pt x="577" y="44"/>
                  </a:lnTo>
                  <a:lnTo>
                    <a:pt x="579" y="44"/>
                  </a:lnTo>
                  <a:lnTo>
                    <a:pt x="583" y="41"/>
                  </a:lnTo>
                  <a:lnTo>
                    <a:pt x="585" y="43"/>
                  </a:lnTo>
                  <a:lnTo>
                    <a:pt x="587" y="47"/>
                  </a:lnTo>
                  <a:lnTo>
                    <a:pt x="585" y="48"/>
                  </a:lnTo>
                  <a:lnTo>
                    <a:pt x="581" y="49"/>
                  </a:lnTo>
                  <a:lnTo>
                    <a:pt x="581" y="50"/>
                  </a:lnTo>
                  <a:lnTo>
                    <a:pt x="582" y="52"/>
                  </a:lnTo>
                  <a:lnTo>
                    <a:pt x="584" y="52"/>
                  </a:lnTo>
                  <a:lnTo>
                    <a:pt x="588" y="51"/>
                  </a:lnTo>
                  <a:lnTo>
                    <a:pt x="591" y="49"/>
                  </a:lnTo>
                  <a:lnTo>
                    <a:pt x="592" y="49"/>
                  </a:lnTo>
                  <a:lnTo>
                    <a:pt x="594" y="49"/>
                  </a:lnTo>
                  <a:lnTo>
                    <a:pt x="597" y="51"/>
                  </a:lnTo>
                  <a:lnTo>
                    <a:pt x="599" y="51"/>
                  </a:lnTo>
                  <a:lnTo>
                    <a:pt x="601" y="53"/>
                  </a:lnTo>
                  <a:lnTo>
                    <a:pt x="602" y="55"/>
                  </a:lnTo>
                  <a:lnTo>
                    <a:pt x="606" y="57"/>
                  </a:lnTo>
                  <a:lnTo>
                    <a:pt x="613" y="61"/>
                  </a:lnTo>
                  <a:lnTo>
                    <a:pt x="615" y="61"/>
                  </a:lnTo>
                  <a:lnTo>
                    <a:pt x="616" y="61"/>
                  </a:lnTo>
                  <a:lnTo>
                    <a:pt x="621" y="61"/>
                  </a:lnTo>
                  <a:lnTo>
                    <a:pt x="622" y="61"/>
                  </a:lnTo>
                  <a:lnTo>
                    <a:pt x="623" y="63"/>
                  </a:lnTo>
                  <a:lnTo>
                    <a:pt x="624" y="65"/>
                  </a:lnTo>
                  <a:lnTo>
                    <a:pt x="623" y="66"/>
                  </a:lnTo>
                  <a:lnTo>
                    <a:pt x="623" y="68"/>
                  </a:lnTo>
                  <a:lnTo>
                    <a:pt x="622" y="70"/>
                  </a:lnTo>
                  <a:lnTo>
                    <a:pt x="619" y="71"/>
                  </a:lnTo>
                  <a:lnTo>
                    <a:pt x="612" y="74"/>
                  </a:lnTo>
                  <a:lnTo>
                    <a:pt x="605" y="76"/>
                  </a:lnTo>
                  <a:lnTo>
                    <a:pt x="600" y="76"/>
                  </a:lnTo>
                  <a:lnTo>
                    <a:pt x="595" y="74"/>
                  </a:lnTo>
                  <a:lnTo>
                    <a:pt x="593" y="74"/>
                  </a:lnTo>
                  <a:lnTo>
                    <a:pt x="591" y="75"/>
                  </a:lnTo>
                  <a:lnTo>
                    <a:pt x="589" y="80"/>
                  </a:lnTo>
                  <a:lnTo>
                    <a:pt x="593" y="85"/>
                  </a:lnTo>
                  <a:lnTo>
                    <a:pt x="601" y="90"/>
                  </a:lnTo>
                  <a:lnTo>
                    <a:pt x="602" y="92"/>
                  </a:lnTo>
                  <a:lnTo>
                    <a:pt x="602" y="93"/>
                  </a:lnTo>
                  <a:lnTo>
                    <a:pt x="600" y="94"/>
                  </a:lnTo>
                  <a:lnTo>
                    <a:pt x="599" y="94"/>
                  </a:lnTo>
                  <a:lnTo>
                    <a:pt x="595" y="96"/>
                  </a:lnTo>
                  <a:lnTo>
                    <a:pt x="590" y="96"/>
                  </a:lnTo>
                  <a:lnTo>
                    <a:pt x="587" y="97"/>
                  </a:lnTo>
                  <a:lnTo>
                    <a:pt x="583" y="98"/>
                  </a:lnTo>
                  <a:lnTo>
                    <a:pt x="579" y="98"/>
                  </a:lnTo>
                  <a:lnTo>
                    <a:pt x="575" y="96"/>
                  </a:lnTo>
                  <a:lnTo>
                    <a:pt x="573" y="95"/>
                  </a:lnTo>
                  <a:lnTo>
                    <a:pt x="572" y="96"/>
                  </a:lnTo>
                  <a:lnTo>
                    <a:pt x="571" y="100"/>
                  </a:lnTo>
                  <a:lnTo>
                    <a:pt x="570" y="101"/>
                  </a:lnTo>
                  <a:close/>
                  <a:moveTo>
                    <a:pt x="556" y="5"/>
                  </a:moveTo>
                  <a:lnTo>
                    <a:pt x="554" y="7"/>
                  </a:lnTo>
                  <a:lnTo>
                    <a:pt x="553" y="5"/>
                  </a:lnTo>
                  <a:lnTo>
                    <a:pt x="553" y="2"/>
                  </a:lnTo>
                  <a:lnTo>
                    <a:pt x="556" y="0"/>
                  </a:lnTo>
                  <a:lnTo>
                    <a:pt x="560" y="0"/>
                  </a:lnTo>
                  <a:lnTo>
                    <a:pt x="560" y="2"/>
                  </a:lnTo>
                  <a:lnTo>
                    <a:pt x="560" y="3"/>
                  </a:lnTo>
                  <a:lnTo>
                    <a:pt x="559" y="5"/>
                  </a:lnTo>
                  <a:lnTo>
                    <a:pt x="556" y="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0" name="Freeform 560">
              <a:extLst>
                <a:ext uri="{FF2B5EF4-FFF2-40B4-BE49-F238E27FC236}">
                  <a16:creationId xmlns:a16="http://schemas.microsoft.com/office/drawing/2014/main" id="{F17463AA-904C-7BF5-5733-949B6C754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28440" y="9786936"/>
              <a:ext cx="5497" cy="16487"/>
            </a:xfrm>
            <a:custGeom>
              <a:avLst/>
              <a:gdLst>
                <a:gd name="T0" fmla="*/ 2 w 3"/>
                <a:gd name="T1" fmla="*/ 11 h 13"/>
                <a:gd name="T2" fmla="*/ 2 w 3"/>
                <a:gd name="T3" fmla="*/ 12 h 13"/>
                <a:gd name="T4" fmla="*/ 0 w 3"/>
                <a:gd name="T5" fmla="*/ 11 h 13"/>
                <a:gd name="T6" fmla="*/ 0 w 3"/>
                <a:gd name="T7" fmla="*/ 1 h 13"/>
                <a:gd name="T8" fmla="*/ 1 w 3"/>
                <a:gd name="T9" fmla="*/ 0 h 13"/>
                <a:gd name="T10" fmla="*/ 2 w 3"/>
                <a:gd name="T11" fmla="*/ 0 h 13"/>
                <a:gd name="T12" fmla="*/ 2 w 3"/>
                <a:gd name="T13" fmla="*/ 2 h 13"/>
                <a:gd name="T14" fmla="*/ 2 w 3"/>
                <a:gd name="T15" fmla="*/ 6 h 13"/>
                <a:gd name="T16" fmla="*/ 2 w 3"/>
                <a:gd name="T17" fmla="*/ 10 h 13"/>
                <a:gd name="T18" fmla="*/ 2 w 3"/>
                <a:gd name="T1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13">
                  <a:moveTo>
                    <a:pt x="2" y="11"/>
                  </a:moveTo>
                  <a:lnTo>
                    <a:pt x="2" y="12"/>
                  </a:lnTo>
                  <a:lnTo>
                    <a:pt x="0" y="11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6"/>
                  </a:lnTo>
                  <a:lnTo>
                    <a:pt x="2" y="10"/>
                  </a:lnTo>
                  <a:lnTo>
                    <a:pt x="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1" name="Freeform 561">
              <a:extLst>
                <a:ext uri="{FF2B5EF4-FFF2-40B4-BE49-F238E27FC236}">
                  <a16:creationId xmlns:a16="http://schemas.microsoft.com/office/drawing/2014/main" id="{7686278D-39C8-394B-7B17-62185BA7BE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42690" y="9786936"/>
              <a:ext cx="5497" cy="5497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4 h 5"/>
                <a:gd name="T4" fmla="*/ 1 w 4"/>
                <a:gd name="T5" fmla="*/ 4 h 5"/>
                <a:gd name="T6" fmla="*/ 0 w 4"/>
                <a:gd name="T7" fmla="*/ 3 h 5"/>
                <a:gd name="T8" fmla="*/ 2 w 4"/>
                <a:gd name="T9" fmla="*/ 0 h 5"/>
                <a:gd name="T10" fmla="*/ 2 w 4"/>
                <a:gd name="T11" fmla="*/ 0 h 5"/>
                <a:gd name="T12" fmla="*/ 3 w 4"/>
                <a:gd name="T13" fmla="*/ 3 h 5"/>
                <a:gd name="T14" fmla="*/ 3 w 4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3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2" name="Freeform 562">
              <a:extLst>
                <a:ext uri="{FF2B5EF4-FFF2-40B4-BE49-F238E27FC236}">
                  <a16:creationId xmlns:a16="http://schemas.microsoft.com/office/drawing/2014/main" id="{93FF4E87-0A9A-C330-900E-79D7AED6B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2786" y="9775945"/>
              <a:ext cx="5497" cy="5497"/>
            </a:xfrm>
            <a:custGeom>
              <a:avLst/>
              <a:gdLst>
                <a:gd name="T0" fmla="*/ 2 w 3"/>
                <a:gd name="T1" fmla="*/ 3 h 5"/>
                <a:gd name="T2" fmla="*/ 0 w 3"/>
                <a:gd name="T3" fmla="*/ 4 h 5"/>
                <a:gd name="T4" fmla="*/ 0 w 3"/>
                <a:gd name="T5" fmla="*/ 3 h 5"/>
                <a:gd name="T6" fmla="*/ 1 w 3"/>
                <a:gd name="T7" fmla="*/ 2 h 5"/>
                <a:gd name="T8" fmla="*/ 2 w 3"/>
                <a:gd name="T9" fmla="*/ 0 h 5"/>
                <a:gd name="T10" fmla="*/ 2 w 3"/>
                <a:gd name="T11" fmla="*/ 1 h 5"/>
                <a:gd name="T12" fmla="*/ 2 w 3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3" name="Freeform 563">
              <a:extLst>
                <a:ext uri="{FF2B5EF4-FFF2-40B4-BE49-F238E27FC236}">
                  <a16:creationId xmlns:a16="http://schemas.microsoft.com/office/drawing/2014/main" id="{4F14D6F0-6BD6-86D0-5C86-BAA1DE0313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81219" y="9731984"/>
              <a:ext cx="10990" cy="5497"/>
            </a:xfrm>
            <a:custGeom>
              <a:avLst/>
              <a:gdLst>
                <a:gd name="T0" fmla="*/ 7 w 8"/>
                <a:gd name="T1" fmla="*/ 2 h 4"/>
                <a:gd name="T2" fmla="*/ 3 w 8"/>
                <a:gd name="T3" fmla="*/ 3 h 4"/>
                <a:gd name="T4" fmla="*/ 0 w 8"/>
                <a:gd name="T5" fmla="*/ 3 h 4"/>
                <a:gd name="T6" fmla="*/ 0 w 8"/>
                <a:gd name="T7" fmla="*/ 1 h 4"/>
                <a:gd name="T8" fmla="*/ 0 w 8"/>
                <a:gd name="T9" fmla="*/ 0 h 4"/>
                <a:gd name="T10" fmla="*/ 1 w 8"/>
                <a:gd name="T11" fmla="*/ 0 h 4"/>
                <a:gd name="T12" fmla="*/ 3 w 8"/>
                <a:gd name="T13" fmla="*/ 0 h 4"/>
                <a:gd name="T14" fmla="*/ 7 w 8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4">
                  <a:moveTo>
                    <a:pt x="7" y="2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4" name="Freeform 564">
              <a:extLst>
                <a:ext uri="{FF2B5EF4-FFF2-40B4-BE49-F238E27FC236}">
                  <a16:creationId xmlns:a16="http://schemas.microsoft.com/office/drawing/2014/main" id="{5414DDEF-532A-C941-0D52-A7C05A447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4" y="9682529"/>
              <a:ext cx="5497" cy="10990"/>
            </a:xfrm>
            <a:custGeom>
              <a:avLst/>
              <a:gdLst>
                <a:gd name="T0" fmla="*/ 3 w 6"/>
                <a:gd name="T1" fmla="*/ 5 h 7"/>
                <a:gd name="T2" fmla="*/ 2 w 6"/>
                <a:gd name="T3" fmla="*/ 6 h 7"/>
                <a:gd name="T4" fmla="*/ 0 w 6"/>
                <a:gd name="T5" fmla="*/ 5 h 7"/>
                <a:gd name="T6" fmla="*/ 0 w 6"/>
                <a:gd name="T7" fmla="*/ 0 h 7"/>
                <a:gd name="T8" fmla="*/ 1 w 6"/>
                <a:gd name="T9" fmla="*/ 0 h 7"/>
                <a:gd name="T10" fmla="*/ 4 w 6"/>
                <a:gd name="T11" fmla="*/ 0 h 7"/>
                <a:gd name="T12" fmla="*/ 5 w 6"/>
                <a:gd name="T13" fmla="*/ 1 h 7"/>
                <a:gd name="T14" fmla="*/ 3 w 6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3" y="5"/>
                  </a:moveTo>
                  <a:lnTo>
                    <a:pt x="2" y="6"/>
                  </a:lnTo>
                  <a:lnTo>
                    <a:pt x="0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5" name="Freeform 565">
              <a:extLst>
                <a:ext uri="{FF2B5EF4-FFF2-40B4-BE49-F238E27FC236}">
                  <a16:creationId xmlns:a16="http://schemas.microsoft.com/office/drawing/2014/main" id="{3448F7A6-126D-1F05-A682-A54C0278E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6843" y="9644061"/>
              <a:ext cx="10990" cy="10990"/>
            </a:xfrm>
            <a:custGeom>
              <a:avLst/>
              <a:gdLst>
                <a:gd name="T0" fmla="*/ 6 w 9"/>
                <a:gd name="T1" fmla="*/ 0 h 7"/>
                <a:gd name="T2" fmla="*/ 8 w 9"/>
                <a:gd name="T3" fmla="*/ 3 h 7"/>
                <a:gd name="T4" fmla="*/ 7 w 9"/>
                <a:gd name="T5" fmla="*/ 5 h 7"/>
                <a:gd name="T6" fmla="*/ 6 w 9"/>
                <a:gd name="T7" fmla="*/ 5 h 7"/>
                <a:gd name="T8" fmla="*/ 5 w 9"/>
                <a:gd name="T9" fmla="*/ 5 h 7"/>
                <a:gd name="T10" fmla="*/ 4 w 9"/>
                <a:gd name="T11" fmla="*/ 6 h 7"/>
                <a:gd name="T12" fmla="*/ 3 w 9"/>
                <a:gd name="T13" fmla="*/ 6 h 7"/>
                <a:gd name="T14" fmla="*/ 1 w 9"/>
                <a:gd name="T15" fmla="*/ 4 h 7"/>
                <a:gd name="T16" fmla="*/ 0 w 9"/>
                <a:gd name="T17" fmla="*/ 3 h 7"/>
                <a:gd name="T18" fmla="*/ 0 w 9"/>
                <a:gd name="T19" fmla="*/ 1 h 7"/>
                <a:gd name="T20" fmla="*/ 1 w 9"/>
                <a:gd name="T21" fmla="*/ 1 h 7"/>
                <a:gd name="T22" fmla="*/ 3 w 9"/>
                <a:gd name="T23" fmla="*/ 2 h 7"/>
                <a:gd name="T24" fmla="*/ 5 w 9"/>
                <a:gd name="T25" fmla="*/ 1 h 7"/>
                <a:gd name="T26" fmla="*/ 6 w 9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lnTo>
                    <a:pt x="8" y="3"/>
                  </a:lnTo>
                  <a:lnTo>
                    <a:pt x="7" y="5"/>
                  </a:lnTo>
                  <a:lnTo>
                    <a:pt x="6" y="5"/>
                  </a:lnTo>
                  <a:lnTo>
                    <a:pt x="5" y="5"/>
                  </a:lnTo>
                  <a:lnTo>
                    <a:pt x="4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2"/>
                  </a:lnTo>
                  <a:lnTo>
                    <a:pt x="5" y="1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6" name="Freeform 568">
              <a:extLst>
                <a:ext uri="{FF2B5EF4-FFF2-40B4-BE49-F238E27FC236}">
                  <a16:creationId xmlns:a16="http://schemas.microsoft.com/office/drawing/2014/main" id="{AB515195-4014-F5AD-6D73-1F8C73C042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9238" y="9611090"/>
              <a:ext cx="10990" cy="10990"/>
            </a:xfrm>
            <a:custGeom>
              <a:avLst/>
              <a:gdLst>
                <a:gd name="T0" fmla="*/ 3 w 8"/>
                <a:gd name="T1" fmla="*/ 5 h 8"/>
                <a:gd name="T2" fmla="*/ 1 w 8"/>
                <a:gd name="T3" fmla="*/ 7 h 8"/>
                <a:gd name="T4" fmla="*/ 0 w 8"/>
                <a:gd name="T5" fmla="*/ 5 h 8"/>
                <a:gd name="T6" fmla="*/ 0 w 8"/>
                <a:gd name="T7" fmla="*/ 2 h 8"/>
                <a:gd name="T8" fmla="*/ 3 w 8"/>
                <a:gd name="T9" fmla="*/ 0 h 8"/>
                <a:gd name="T10" fmla="*/ 7 w 8"/>
                <a:gd name="T11" fmla="*/ 0 h 8"/>
                <a:gd name="T12" fmla="*/ 7 w 8"/>
                <a:gd name="T13" fmla="*/ 2 h 8"/>
                <a:gd name="T14" fmla="*/ 7 w 8"/>
                <a:gd name="T15" fmla="*/ 3 h 8"/>
                <a:gd name="T16" fmla="*/ 6 w 8"/>
                <a:gd name="T17" fmla="*/ 5 h 8"/>
                <a:gd name="T18" fmla="*/ 3 w 8"/>
                <a:gd name="T1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3" y="5"/>
                  </a:moveTo>
                  <a:lnTo>
                    <a:pt x="1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3"/>
                  </a:lnTo>
                  <a:lnTo>
                    <a:pt x="6" y="5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7" name="Freeform 569">
              <a:extLst>
                <a:ext uri="{FF2B5EF4-FFF2-40B4-BE49-F238E27FC236}">
                  <a16:creationId xmlns:a16="http://schemas.microsoft.com/office/drawing/2014/main" id="{90D1A0D2-DD49-75B3-4BF0-61DE8F448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92023" y="8638442"/>
              <a:ext cx="324215" cy="181340"/>
            </a:xfrm>
            <a:custGeom>
              <a:avLst/>
              <a:gdLst>
                <a:gd name="T0" fmla="*/ 257 w 259"/>
                <a:gd name="T1" fmla="*/ 96 h 147"/>
                <a:gd name="T2" fmla="*/ 252 w 259"/>
                <a:gd name="T3" fmla="*/ 118 h 147"/>
                <a:gd name="T4" fmla="*/ 258 w 259"/>
                <a:gd name="T5" fmla="*/ 133 h 147"/>
                <a:gd name="T6" fmla="*/ 252 w 259"/>
                <a:gd name="T7" fmla="*/ 145 h 147"/>
                <a:gd name="T8" fmla="*/ 237 w 259"/>
                <a:gd name="T9" fmla="*/ 144 h 147"/>
                <a:gd name="T10" fmla="*/ 224 w 259"/>
                <a:gd name="T11" fmla="*/ 143 h 147"/>
                <a:gd name="T12" fmla="*/ 211 w 259"/>
                <a:gd name="T13" fmla="*/ 143 h 147"/>
                <a:gd name="T14" fmla="*/ 197 w 259"/>
                <a:gd name="T15" fmla="*/ 137 h 147"/>
                <a:gd name="T16" fmla="*/ 183 w 259"/>
                <a:gd name="T17" fmla="*/ 137 h 147"/>
                <a:gd name="T18" fmla="*/ 178 w 259"/>
                <a:gd name="T19" fmla="*/ 129 h 147"/>
                <a:gd name="T20" fmla="*/ 165 w 259"/>
                <a:gd name="T21" fmla="*/ 132 h 147"/>
                <a:gd name="T22" fmla="*/ 161 w 259"/>
                <a:gd name="T23" fmla="*/ 128 h 147"/>
                <a:gd name="T24" fmla="*/ 147 w 259"/>
                <a:gd name="T25" fmla="*/ 122 h 147"/>
                <a:gd name="T26" fmla="*/ 145 w 259"/>
                <a:gd name="T27" fmla="*/ 112 h 147"/>
                <a:gd name="T28" fmla="*/ 126 w 259"/>
                <a:gd name="T29" fmla="*/ 106 h 147"/>
                <a:gd name="T30" fmla="*/ 111 w 259"/>
                <a:gd name="T31" fmla="*/ 106 h 147"/>
                <a:gd name="T32" fmla="*/ 102 w 259"/>
                <a:gd name="T33" fmla="*/ 109 h 147"/>
                <a:gd name="T34" fmla="*/ 85 w 259"/>
                <a:gd name="T35" fmla="*/ 104 h 147"/>
                <a:gd name="T36" fmla="*/ 76 w 259"/>
                <a:gd name="T37" fmla="*/ 99 h 147"/>
                <a:gd name="T38" fmla="*/ 61 w 259"/>
                <a:gd name="T39" fmla="*/ 90 h 147"/>
                <a:gd name="T40" fmla="*/ 54 w 259"/>
                <a:gd name="T41" fmla="*/ 90 h 147"/>
                <a:gd name="T42" fmla="*/ 38 w 259"/>
                <a:gd name="T43" fmla="*/ 79 h 147"/>
                <a:gd name="T44" fmla="*/ 27 w 259"/>
                <a:gd name="T45" fmla="*/ 70 h 147"/>
                <a:gd name="T46" fmla="*/ 17 w 259"/>
                <a:gd name="T47" fmla="*/ 63 h 147"/>
                <a:gd name="T48" fmla="*/ 11 w 259"/>
                <a:gd name="T49" fmla="*/ 65 h 147"/>
                <a:gd name="T50" fmla="*/ 0 w 259"/>
                <a:gd name="T51" fmla="*/ 57 h 147"/>
                <a:gd name="T52" fmla="*/ 3 w 259"/>
                <a:gd name="T53" fmla="*/ 46 h 147"/>
                <a:gd name="T54" fmla="*/ 8 w 259"/>
                <a:gd name="T55" fmla="*/ 31 h 147"/>
                <a:gd name="T56" fmla="*/ 20 w 259"/>
                <a:gd name="T57" fmla="*/ 15 h 147"/>
                <a:gd name="T58" fmla="*/ 28 w 259"/>
                <a:gd name="T59" fmla="*/ 8 h 147"/>
                <a:gd name="T60" fmla="*/ 35 w 259"/>
                <a:gd name="T61" fmla="*/ 13 h 147"/>
                <a:gd name="T62" fmla="*/ 57 w 259"/>
                <a:gd name="T63" fmla="*/ 2 h 147"/>
                <a:gd name="T64" fmla="*/ 66 w 259"/>
                <a:gd name="T65" fmla="*/ 10 h 147"/>
                <a:gd name="T66" fmla="*/ 89 w 259"/>
                <a:gd name="T67" fmla="*/ 26 h 147"/>
                <a:gd name="T68" fmla="*/ 105 w 259"/>
                <a:gd name="T69" fmla="*/ 35 h 147"/>
                <a:gd name="T70" fmla="*/ 118 w 259"/>
                <a:gd name="T71" fmla="*/ 43 h 147"/>
                <a:gd name="T72" fmla="*/ 129 w 259"/>
                <a:gd name="T73" fmla="*/ 45 h 147"/>
                <a:gd name="T74" fmla="*/ 139 w 259"/>
                <a:gd name="T75" fmla="*/ 58 h 147"/>
                <a:gd name="T76" fmla="*/ 148 w 259"/>
                <a:gd name="T77" fmla="*/ 66 h 147"/>
                <a:gd name="T78" fmla="*/ 159 w 259"/>
                <a:gd name="T79" fmla="*/ 65 h 147"/>
                <a:gd name="T80" fmla="*/ 161 w 259"/>
                <a:gd name="T81" fmla="*/ 70 h 147"/>
                <a:gd name="T82" fmla="*/ 170 w 259"/>
                <a:gd name="T83" fmla="*/ 77 h 147"/>
                <a:gd name="T84" fmla="*/ 186 w 259"/>
                <a:gd name="T85" fmla="*/ 87 h 147"/>
                <a:gd name="T86" fmla="*/ 191 w 259"/>
                <a:gd name="T87" fmla="*/ 87 h 147"/>
                <a:gd name="T88" fmla="*/ 196 w 259"/>
                <a:gd name="T89" fmla="*/ 86 h 147"/>
                <a:gd name="T90" fmla="*/ 205 w 259"/>
                <a:gd name="T91" fmla="*/ 89 h 147"/>
                <a:gd name="T92" fmla="*/ 212 w 259"/>
                <a:gd name="T93" fmla="*/ 85 h 147"/>
                <a:gd name="T94" fmla="*/ 222 w 259"/>
                <a:gd name="T95" fmla="*/ 90 h 147"/>
                <a:gd name="T96" fmla="*/ 238 w 259"/>
                <a:gd name="T97" fmla="*/ 93 h 147"/>
                <a:gd name="T98" fmla="*/ 250 w 259"/>
                <a:gd name="T99" fmla="*/ 9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9" h="147">
                  <a:moveTo>
                    <a:pt x="256" y="91"/>
                  </a:moveTo>
                  <a:lnTo>
                    <a:pt x="257" y="93"/>
                  </a:lnTo>
                  <a:lnTo>
                    <a:pt x="258" y="94"/>
                  </a:lnTo>
                  <a:lnTo>
                    <a:pt x="257" y="96"/>
                  </a:lnTo>
                  <a:lnTo>
                    <a:pt x="256" y="100"/>
                  </a:lnTo>
                  <a:lnTo>
                    <a:pt x="255" y="103"/>
                  </a:lnTo>
                  <a:lnTo>
                    <a:pt x="254" y="108"/>
                  </a:lnTo>
                  <a:lnTo>
                    <a:pt x="252" y="118"/>
                  </a:lnTo>
                  <a:lnTo>
                    <a:pt x="252" y="120"/>
                  </a:lnTo>
                  <a:lnTo>
                    <a:pt x="256" y="125"/>
                  </a:lnTo>
                  <a:lnTo>
                    <a:pt x="258" y="130"/>
                  </a:lnTo>
                  <a:lnTo>
                    <a:pt x="258" y="133"/>
                  </a:lnTo>
                  <a:lnTo>
                    <a:pt x="256" y="137"/>
                  </a:lnTo>
                  <a:lnTo>
                    <a:pt x="254" y="143"/>
                  </a:lnTo>
                  <a:lnTo>
                    <a:pt x="254" y="144"/>
                  </a:lnTo>
                  <a:lnTo>
                    <a:pt x="252" y="145"/>
                  </a:lnTo>
                  <a:lnTo>
                    <a:pt x="248" y="143"/>
                  </a:lnTo>
                  <a:lnTo>
                    <a:pt x="245" y="143"/>
                  </a:lnTo>
                  <a:lnTo>
                    <a:pt x="241" y="144"/>
                  </a:lnTo>
                  <a:lnTo>
                    <a:pt x="237" y="144"/>
                  </a:lnTo>
                  <a:lnTo>
                    <a:pt x="234" y="143"/>
                  </a:lnTo>
                  <a:lnTo>
                    <a:pt x="230" y="146"/>
                  </a:lnTo>
                  <a:lnTo>
                    <a:pt x="226" y="144"/>
                  </a:lnTo>
                  <a:lnTo>
                    <a:pt x="224" y="143"/>
                  </a:lnTo>
                  <a:lnTo>
                    <a:pt x="222" y="139"/>
                  </a:lnTo>
                  <a:lnTo>
                    <a:pt x="221" y="139"/>
                  </a:lnTo>
                  <a:lnTo>
                    <a:pt x="213" y="142"/>
                  </a:lnTo>
                  <a:lnTo>
                    <a:pt x="211" y="143"/>
                  </a:lnTo>
                  <a:lnTo>
                    <a:pt x="206" y="141"/>
                  </a:lnTo>
                  <a:lnTo>
                    <a:pt x="202" y="139"/>
                  </a:lnTo>
                  <a:lnTo>
                    <a:pt x="201" y="138"/>
                  </a:lnTo>
                  <a:lnTo>
                    <a:pt x="197" y="137"/>
                  </a:lnTo>
                  <a:lnTo>
                    <a:pt x="193" y="137"/>
                  </a:lnTo>
                  <a:lnTo>
                    <a:pt x="189" y="135"/>
                  </a:lnTo>
                  <a:lnTo>
                    <a:pt x="185" y="137"/>
                  </a:lnTo>
                  <a:lnTo>
                    <a:pt x="183" y="137"/>
                  </a:lnTo>
                  <a:lnTo>
                    <a:pt x="181" y="136"/>
                  </a:lnTo>
                  <a:lnTo>
                    <a:pt x="180" y="133"/>
                  </a:lnTo>
                  <a:lnTo>
                    <a:pt x="180" y="131"/>
                  </a:lnTo>
                  <a:lnTo>
                    <a:pt x="178" y="129"/>
                  </a:lnTo>
                  <a:lnTo>
                    <a:pt x="175" y="128"/>
                  </a:lnTo>
                  <a:lnTo>
                    <a:pt x="172" y="130"/>
                  </a:lnTo>
                  <a:lnTo>
                    <a:pt x="167" y="132"/>
                  </a:lnTo>
                  <a:lnTo>
                    <a:pt x="165" y="132"/>
                  </a:lnTo>
                  <a:lnTo>
                    <a:pt x="163" y="131"/>
                  </a:lnTo>
                  <a:lnTo>
                    <a:pt x="163" y="131"/>
                  </a:lnTo>
                  <a:lnTo>
                    <a:pt x="162" y="128"/>
                  </a:lnTo>
                  <a:lnTo>
                    <a:pt x="161" y="128"/>
                  </a:lnTo>
                  <a:lnTo>
                    <a:pt x="160" y="128"/>
                  </a:lnTo>
                  <a:lnTo>
                    <a:pt x="158" y="127"/>
                  </a:lnTo>
                  <a:lnTo>
                    <a:pt x="155" y="125"/>
                  </a:lnTo>
                  <a:lnTo>
                    <a:pt x="147" y="122"/>
                  </a:lnTo>
                  <a:lnTo>
                    <a:pt x="146" y="120"/>
                  </a:lnTo>
                  <a:lnTo>
                    <a:pt x="146" y="115"/>
                  </a:lnTo>
                  <a:lnTo>
                    <a:pt x="146" y="114"/>
                  </a:lnTo>
                  <a:lnTo>
                    <a:pt x="145" y="112"/>
                  </a:lnTo>
                  <a:lnTo>
                    <a:pt x="140" y="111"/>
                  </a:lnTo>
                  <a:lnTo>
                    <a:pt x="133" y="107"/>
                  </a:lnTo>
                  <a:lnTo>
                    <a:pt x="128" y="105"/>
                  </a:lnTo>
                  <a:lnTo>
                    <a:pt x="126" y="106"/>
                  </a:lnTo>
                  <a:lnTo>
                    <a:pt x="122" y="107"/>
                  </a:lnTo>
                  <a:lnTo>
                    <a:pt x="120" y="109"/>
                  </a:lnTo>
                  <a:lnTo>
                    <a:pt x="117" y="109"/>
                  </a:lnTo>
                  <a:lnTo>
                    <a:pt x="111" y="106"/>
                  </a:lnTo>
                  <a:lnTo>
                    <a:pt x="108" y="106"/>
                  </a:lnTo>
                  <a:lnTo>
                    <a:pt x="106" y="107"/>
                  </a:lnTo>
                  <a:lnTo>
                    <a:pt x="105" y="108"/>
                  </a:lnTo>
                  <a:lnTo>
                    <a:pt x="102" y="109"/>
                  </a:lnTo>
                  <a:lnTo>
                    <a:pt x="100" y="109"/>
                  </a:lnTo>
                  <a:lnTo>
                    <a:pt x="96" y="107"/>
                  </a:lnTo>
                  <a:lnTo>
                    <a:pt x="91" y="106"/>
                  </a:lnTo>
                  <a:lnTo>
                    <a:pt x="85" y="104"/>
                  </a:lnTo>
                  <a:lnTo>
                    <a:pt x="84" y="101"/>
                  </a:lnTo>
                  <a:lnTo>
                    <a:pt x="83" y="99"/>
                  </a:lnTo>
                  <a:lnTo>
                    <a:pt x="82" y="98"/>
                  </a:lnTo>
                  <a:lnTo>
                    <a:pt x="76" y="99"/>
                  </a:lnTo>
                  <a:lnTo>
                    <a:pt x="71" y="96"/>
                  </a:lnTo>
                  <a:lnTo>
                    <a:pt x="65" y="92"/>
                  </a:lnTo>
                  <a:lnTo>
                    <a:pt x="63" y="91"/>
                  </a:lnTo>
                  <a:lnTo>
                    <a:pt x="61" y="90"/>
                  </a:lnTo>
                  <a:lnTo>
                    <a:pt x="60" y="91"/>
                  </a:lnTo>
                  <a:lnTo>
                    <a:pt x="59" y="91"/>
                  </a:lnTo>
                  <a:lnTo>
                    <a:pt x="57" y="91"/>
                  </a:lnTo>
                  <a:lnTo>
                    <a:pt x="54" y="90"/>
                  </a:lnTo>
                  <a:lnTo>
                    <a:pt x="50" y="88"/>
                  </a:lnTo>
                  <a:lnTo>
                    <a:pt x="45" y="85"/>
                  </a:lnTo>
                  <a:lnTo>
                    <a:pt x="39" y="80"/>
                  </a:lnTo>
                  <a:lnTo>
                    <a:pt x="38" y="79"/>
                  </a:lnTo>
                  <a:lnTo>
                    <a:pt x="37" y="77"/>
                  </a:lnTo>
                  <a:lnTo>
                    <a:pt x="35" y="75"/>
                  </a:lnTo>
                  <a:lnTo>
                    <a:pt x="30" y="73"/>
                  </a:lnTo>
                  <a:lnTo>
                    <a:pt x="27" y="70"/>
                  </a:lnTo>
                  <a:lnTo>
                    <a:pt x="22" y="68"/>
                  </a:lnTo>
                  <a:lnTo>
                    <a:pt x="21" y="67"/>
                  </a:lnTo>
                  <a:lnTo>
                    <a:pt x="19" y="66"/>
                  </a:lnTo>
                  <a:lnTo>
                    <a:pt x="17" y="63"/>
                  </a:lnTo>
                  <a:lnTo>
                    <a:pt x="14" y="63"/>
                  </a:lnTo>
                  <a:lnTo>
                    <a:pt x="14" y="64"/>
                  </a:lnTo>
                  <a:lnTo>
                    <a:pt x="13" y="65"/>
                  </a:lnTo>
                  <a:lnTo>
                    <a:pt x="11" y="65"/>
                  </a:lnTo>
                  <a:lnTo>
                    <a:pt x="8" y="63"/>
                  </a:lnTo>
                  <a:lnTo>
                    <a:pt x="5" y="61"/>
                  </a:lnTo>
                  <a:lnTo>
                    <a:pt x="3" y="59"/>
                  </a:lnTo>
                  <a:lnTo>
                    <a:pt x="0" y="57"/>
                  </a:lnTo>
                  <a:lnTo>
                    <a:pt x="0" y="56"/>
                  </a:lnTo>
                  <a:lnTo>
                    <a:pt x="0" y="51"/>
                  </a:lnTo>
                  <a:lnTo>
                    <a:pt x="2" y="48"/>
                  </a:lnTo>
                  <a:lnTo>
                    <a:pt x="3" y="46"/>
                  </a:lnTo>
                  <a:lnTo>
                    <a:pt x="5" y="44"/>
                  </a:lnTo>
                  <a:lnTo>
                    <a:pt x="6" y="40"/>
                  </a:lnTo>
                  <a:lnTo>
                    <a:pt x="6" y="36"/>
                  </a:lnTo>
                  <a:lnTo>
                    <a:pt x="8" y="31"/>
                  </a:lnTo>
                  <a:lnTo>
                    <a:pt x="11" y="24"/>
                  </a:lnTo>
                  <a:lnTo>
                    <a:pt x="16" y="18"/>
                  </a:lnTo>
                  <a:lnTo>
                    <a:pt x="18" y="16"/>
                  </a:lnTo>
                  <a:lnTo>
                    <a:pt x="20" y="15"/>
                  </a:lnTo>
                  <a:lnTo>
                    <a:pt x="24" y="10"/>
                  </a:lnTo>
                  <a:lnTo>
                    <a:pt x="25" y="10"/>
                  </a:lnTo>
                  <a:lnTo>
                    <a:pt x="27" y="9"/>
                  </a:lnTo>
                  <a:lnTo>
                    <a:pt x="28" y="8"/>
                  </a:lnTo>
                  <a:lnTo>
                    <a:pt x="30" y="9"/>
                  </a:lnTo>
                  <a:lnTo>
                    <a:pt x="32" y="11"/>
                  </a:lnTo>
                  <a:lnTo>
                    <a:pt x="33" y="13"/>
                  </a:lnTo>
                  <a:lnTo>
                    <a:pt x="35" y="13"/>
                  </a:lnTo>
                  <a:lnTo>
                    <a:pt x="38" y="11"/>
                  </a:lnTo>
                  <a:lnTo>
                    <a:pt x="43" y="2"/>
                  </a:lnTo>
                  <a:lnTo>
                    <a:pt x="50" y="0"/>
                  </a:lnTo>
                  <a:lnTo>
                    <a:pt x="57" y="2"/>
                  </a:lnTo>
                  <a:lnTo>
                    <a:pt x="63" y="3"/>
                  </a:lnTo>
                  <a:lnTo>
                    <a:pt x="65" y="6"/>
                  </a:lnTo>
                  <a:lnTo>
                    <a:pt x="66" y="9"/>
                  </a:lnTo>
                  <a:lnTo>
                    <a:pt x="66" y="10"/>
                  </a:lnTo>
                  <a:lnTo>
                    <a:pt x="69" y="12"/>
                  </a:lnTo>
                  <a:lnTo>
                    <a:pt x="77" y="17"/>
                  </a:lnTo>
                  <a:lnTo>
                    <a:pt x="82" y="21"/>
                  </a:lnTo>
                  <a:lnTo>
                    <a:pt x="89" y="26"/>
                  </a:lnTo>
                  <a:lnTo>
                    <a:pt x="94" y="28"/>
                  </a:lnTo>
                  <a:lnTo>
                    <a:pt x="98" y="28"/>
                  </a:lnTo>
                  <a:lnTo>
                    <a:pt x="101" y="31"/>
                  </a:lnTo>
                  <a:lnTo>
                    <a:pt x="105" y="35"/>
                  </a:lnTo>
                  <a:lnTo>
                    <a:pt x="108" y="40"/>
                  </a:lnTo>
                  <a:lnTo>
                    <a:pt x="112" y="44"/>
                  </a:lnTo>
                  <a:lnTo>
                    <a:pt x="115" y="44"/>
                  </a:lnTo>
                  <a:lnTo>
                    <a:pt x="118" y="43"/>
                  </a:lnTo>
                  <a:lnTo>
                    <a:pt x="123" y="41"/>
                  </a:lnTo>
                  <a:lnTo>
                    <a:pt x="126" y="42"/>
                  </a:lnTo>
                  <a:lnTo>
                    <a:pt x="129" y="43"/>
                  </a:lnTo>
                  <a:lnTo>
                    <a:pt x="129" y="45"/>
                  </a:lnTo>
                  <a:lnTo>
                    <a:pt x="131" y="50"/>
                  </a:lnTo>
                  <a:lnTo>
                    <a:pt x="133" y="54"/>
                  </a:lnTo>
                  <a:lnTo>
                    <a:pt x="136" y="56"/>
                  </a:lnTo>
                  <a:lnTo>
                    <a:pt x="139" y="58"/>
                  </a:lnTo>
                  <a:lnTo>
                    <a:pt x="140" y="60"/>
                  </a:lnTo>
                  <a:lnTo>
                    <a:pt x="146" y="63"/>
                  </a:lnTo>
                  <a:lnTo>
                    <a:pt x="147" y="65"/>
                  </a:lnTo>
                  <a:lnTo>
                    <a:pt x="148" y="66"/>
                  </a:lnTo>
                  <a:lnTo>
                    <a:pt x="150" y="67"/>
                  </a:lnTo>
                  <a:lnTo>
                    <a:pt x="151" y="67"/>
                  </a:lnTo>
                  <a:lnTo>
                    <a:pt x="153" y="67"/>
                  </a:lnTo>
                  <a:lnTo>
                    <a:pt x="159" y="65"/>
                  </a:lnTo>
                  <a:lnTo>
                    <a:pt x="161" y="65"/>
                  </a:lnTo>
                  <a:lnTo>
                    <a:pt x="163" y="66"/>
                  </a:lnTo>
                  <a:lnTo>
                    <a:pt x="163" y="67"/>
                  </a:lnTo>
                  <a:lnTo>
                    <a:pt x="161" y="70"/>
                  </a:lnTo>
                  <a:lnTo>
                    <a:pt x="160" y="74"/>
                  </a:lnTo>
                  <a:lnTo>
                    <a:pt x="161" y="76"/>
                  </a:lnTo>
                  <a:lnTo>
                    <a:pt x="164" y="76"/>
                  </a:lnTo>
                  <a:lnTo>
                    <a:pt x="170" y="77"/>
                  </a:lnTo>
                  <a:lnTo>
                    <a:pt x="179" y="77"/>
                  </a:lnTo>
                  <a:lnTo>
                    <a:pt x="181" y="79"/>
                  </a:lnTo>
                  <a:lnTo>
                    <a:pt x="184" y="83"/>
                  </a:lnTo>
                  <a:lnTo>
                    <a:pt x="186" y="87"/>
                  </a:lnTo>
                  <a:lnTo>
                    <a:pt x="187" y="90"/>
                  </a:lnTo>
                  <a:lnTo>
                    <a:pt x="189" y="90"/>
                  </a:lnTo>
                  <a:lnTo>
                    <a:pt x="191" y="90"/>
                  </a:lnTo>
                  <a:lnTo>
                    <a:pt x="191" y="87"/>
                  </a:lnTo>
                  <a:lnTo>
                    <a:pt x="192" y="84"/>
                  </a:lnTo>
                  <a:lnTo>
                    <a:pt x="194" y="83"/>
                  </a:lnTo>
                  <a:lnTo>
                    <a:pt x="195" y="84"/>
                  </a:lnTo>
                  <a:lnTo>
                    <a:pt x="196" y="86"/>
                  </a:lnTo>
                  <a:lnTo>
                    <a:pt x="200" y="89"/>
                  </a:lnTo>
                  <a:lnTo>
                    <a:pt x="202" y="90"/>
                  </a:lnTo>
                  <a:lnTo>
                    <a:pt x="205" y="89"/>
                  </a:lnTo>
                  <a:lnTo>
                    <a:pt x="205" y="89"/>
                  </a:lnTo>
                  <a:lnTo>
                    <a:pt x="206" y="84"/>
                  </a:lnTo>
                  <a:lnTo>
                    <a:pt x="208" y="84"/>
                  </a:lnTo>
                  <a:lnTo>
                    <a:pt x="211" y="84"/>
                  </a:lnTo>
                  <a:lnTo>
                    <a:pt x="212" y="85"/>
                  </a:lnTo>
                  <a:lnTo>
                    <a:pt x="213" y="86"/>
                  </a:lnTo>
                  <a:lnTo>
                    <a:pt x="216" y="87"/>
                  </a:lnTo>
                  <a:lnTo>
                    <a:pt x="219" y="89"/>
                  </a:lnTo>
                  <a:lnTo>
                    <a:pt x="222" y="90"/>
                  </a:lnTo>
                  <a:lnTo>
                    <a:pt x="226" y="93"/>
                  </a:lnTo>
                  <a:lnTo>
                    <a:pt x="230" y="93"/>
                  </a:lnTo>
                  <a:lnTo>
                    <a:pt x="236" y="93"/>
                  </a:lnTo>
                  <a:lnTo>
                    <a:pt x="238" y="93"/>
                  </a:lnTo>
                  <a:lnTo>
                    <a:pt x="241" y="94"/>
                  </a:lnTo>
                  <a:lnTo>
                    <a:pt x="243" y="93"/>
                  </a:lnTo>
                  <a:lnTo>
                    <a:pt x="248" y="91"/>
                  </a:lnTo>
                  <a:lnTo>
                    <a:pt x="250" y="91"/>
                  </a:lnTo>
                  <a:lnTo>
                    <a:pt x="254" y="91"/>
                  </a:lnTo>
                  <a:lnTo>
                    <a:pt x="256" y="9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8" name="Freeform 571">
              <a:extLst>
                <a:ext uri="{FF2B5EF4-FFF2-40B4-BE49-F238E27FC236}">
                  <a16:creationId xmlns:a16="http://schemas.microsoft.com/office/drawing/2014/main" id="{E478E33D-77EE-C2F3-F8D3-71FCBB2B0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6497" y="8819782"/>
              <a:ext cx="313228" cy="412141"/>
            </a:xfrm>
            <a:custGeom>
              <a:avLst/>
              <a:gdLst>
                <a:gd name="T0" fmla="*/ 212 w 251"/>
                <a:gd name="T1" fmla="*/ 207 h 331"/>
                <a:gd name="T2" fmla="*/ 218 w 251"/>
                <a:gd name="T3" fmla="*/ 204 h 331"/>
                <a:gd name="T4" fmla="*/ 33 w 251"/>
                <a:gd name="T5" fmla="*/ 326 h 331"/>
                <a:gd name="T6" fmla="*/ 26 w 251"/>
                <a:gd name="T7" fmla="*/ 310 h 331"/>
                <a:gd name="T8" fmla="*/ 19 w 251"/>
                <a:gd name="T9" fmla="*/ 299 h 331"/>
                <a:gd name="T10" fmla="*/ 14 w 251"/>
                <a:gd name="T11" fmla="*/ 286 h 331"/>
                <a:gd name="T12" fmla="*/ 8 w 251"/>
                <a:gd name="T13" fmla="*/ 272 h 331"/>
                <a:gd name="T14" fmla="*/ 3 w 251"/>
                <a:gd name="T15" fmla="*/ 259 h 331"/>
                <a:gd name="T16" fmla="*/ 9 w 251"/>
                <a:gd name="T17" fmla="*/ 249 h 331"/>
                <a:gd name="T18" fmla="*/ 31 w 251"/>
                <a:gd name="T19" fmla="*/ 242 h 331"/>
                <a:gd name="T20" fmla="*/ 53 w 251"/>
                <a:gd name="T21" fmla="*/ 234 h 331"/>
                <a:gd name="T22" fmla="*/ 76 w 251"/>
                <a:gd name="T23" fmla="*/ 226 h 331"/>
                <a:gd name="T24" fmla="*/ 95 w 251"/>
                <a:gd name="T25" fmla="*/ 219 h 331"/>
                <a:gd name="T26" fmla="*/ 100 w 251"/>
                <a:gd name="T27" fmla="*/ 203 h 331"/>
                <a:gd name="T28" fmla="*/ 105 w 251"/>
                <a:gd name="T29" fmla="*/ 188 h 331"/>
                <a:gd name="T30" fmla="*/ 109 w 251"/>
                <a:gd name="T31" fmla="*/ 173 h 331"/>
                <a:gd name="T32" fmla="*/ 114 w 251"/>
                <a:gd name="T33" fmla="*/ 158 h 331"/>
                <a:gd name="T34" fmla="*/ 112 w 251"/>
                <a:gd name="T35" fmla="*/ 143 h 331"/>
                <a:gd name="T36" fmla="*/ 102 w 251"/>
                <a:gd name="T37" fmla="*/ 127 h 331"/>
                <a:gd name="T38" fmla="*/ 104 w 251"/>
                <a:gd name="T39" fmla="*/ 110 h 331"/>
                <a:gd name="T40" fmla="*/ 112 w 251"/>
                <a:gd name="T41" fmla="*/ 92 h 331"/>
                <a:gd name="T42" fmla="*/ 111 w 251"/>
                <a:gd name="T43" fmla="*/ 84 h 331"/>
                <a:gd name="T44" fmla="*/ 124 w 251"/>
                <a:gd name="T45" fmla="*/ 81 h 331"/>
                <a:gd name="T46" fmla="*/ 126 w 251"/>
                <a:gd name="T47" fmla="*/ 75 h 331"/>
                <a:gd name="T48" fmla="*/ 121 w 251"/>
                <a:gd name="T49" fmla="*/ 69 h 331"/>
                <a:gd name="T50" fmla="*/ 121 w 251"/>
                <a:gd name="T51" fmla="*/ 60 h 331"/>
                <a:gd name="T52" fmla="*/ 122 w 251"/>
                <a:gd name="T53" fmla="*/ 50 h 331"/>
                <a:gd name="T54" fmla="*/ 128 w 251"/>
                <a:gd name="T55" fmla="*/ 49 h 331"/>
                <a:gd name="T56" fmla="*/ 127 w 251"/>
                <a:gd name="T57" fmla="*/ 52 h 331"/>
                <a:gd name="T58" fmla="*/ 132 w 251"/>
                <a:gd name="T59" fmla="*/ 54 h 331"/>
                <a:gd name="T60" fmla="*/ 139 w 251"/>
                <a:gd name="T61" fmla="*/ 48 h 331"/>
                <a:gd name="T62" fmla="*/ 152 w 251"/>
                <a:gd name="T63" fmla="*/ 70 h 331"/>
                <a:gd name="T64" fmla="*/ 179 w 251"/>
                <a:gd name="T65" fmla="*/ 89 h 331"/>
                <a:gd name="T66" fmla="*/ 204 w 251"/>
                <a:gd name="T67" fmla="*/ 95 h 331"/>
                <a:gd name="T68" fmla="*/ 218 w 251"/>
                <a:gd name="T69" fmla="*/ 103 h 331"/>
                <a:gd name="T70" fmla="*/ 230 w 251"/>
                <a:gd name="T71" fmla="*/ 117 h 331"/>
                <a:gd name="T72" fmla="*/ 246 w 251"/>
                <a:gd name="T73" fmla="*/ 132 h 331"/>
                <a:gd name="T74" fmla="*/ 249 w 251"/>
                <a:gd name="T75" fmla="*/ 143 h 331"/>
                <a:gd name="T76" fmla="*/ 235 w 251"/>
                <a:gd name="T77" fmla="*/ 168 h 331"/>
                <a:gd name="T78" fmla="*/ 214 w 251"/>
                <a:gd name="T79" fmla="*/ 191 h 331"/>
                <a:gd name="T80" fmla="*/ 200 w 251"/>
                <a:gd name="T81" fmla="*/ 206 h 331"/>
                <a:gd name="T82" fmla="*/ 197 w 251"/>
                <a:gd name="T83" fmla="*/ 199 h 331"/>
                <a:gd name="T84" fmla="*/ 186 w 251"/>
                <a:gd name="T85" fmla="*/ 215 h 331"/>
                <a:gd name="T86" fmla="*/ 183 w 251"/>
                <a:gd name="T87" fmla="*/ 232 h 331"/>
                <a:gd name="T88" fmla="*/ 186 w 251"/>
                <a:gd name="T89" fmla="*/ 251 h 331"/>
                <a:gd name="T90" fmla="*/ 165 w 251"/>
                <a:gd name="T91" fmla="*/ 256 h 331"/>
                <a:gd name="T92" fmla="*/ 145 w 251"/>
                <a:gd name="T93" fmla="*/ 280 h 331"/>
                <a:gd name="T94" fmla="*/ 115 w 251"/>
                <a:gd name="T95" fmla="*/ 289 h 331"/>
                <a:gd name="T96" fmla="*/ 105 w 251"/>
                <a:gd name="T97" fmla="*/ 304 h 331"/>
                <a:gd name="T98" fmla="*/ 98 w 251"/>
                <a:gd name="T99" fmla="*/ 317 h 331"/>
                <a:gd name="T100" fmla="*/ 76 w 251"/>
                <a:gd name="T101" fmla="*/ 317 h 331"/>
                <a:gd name="T102" fmla="*/ 52 w 251"/>
                <a:gd name="T103" fmla="*/ 327 h 331"/>
                <a:gd name="T104" fmla="*/ 135 w 251"/>
                <a:gd name="T105" fmla="*/ 40 h 331"/>
                <a:gd name="T106" fmla="*/ 137 w 251"/>
                <a:gd name="T107" fmla="*/ 37 h 331"/>
                <a:gd name="T108" fmla="*/ 137 w 251"/>
                <a:gd name="T109" fmla="*/ 25 h 331"/>
                <a:gd name="T110" fmla="*/ 132 w 251"/>
                <a:gd name="T111" fmla="*/ 21 h 331"/>
                <a:gd name="T112" fmla="*/ 131 w 251"/>
                <a:gd name="T113" fmla="*/ 10 h 331"/>
                <a:gd name="T114" fmla="*/ 135 w 251"/>
                <a:gd name="T115" fmla="*/ 4 h 331"/>
                <a:gd name="T116" fmla="*/ 141 w 251"/>
                <a:gd name="T117" fmla="*/ 0 h 331"/>
                <a:gd name="T118" fmla="*/ 140 w 251"/>
                <a:gd name="T119" fmla="*/ 1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1" h="331">
                  <a:moveTo>
                    <a:pt x="214" y="212"/>
                  </a:moveTo>
                  <a:lnTo>
                    <a:pt x="213" y="212"/>
                  </a:lnTo>
                  <a:lnTo>
                    <a:pt x="212" y="212"/>
                  </a:lnTo>
                  <a:lnTo>
                    <a:pt x="212" y="207"/>
                  </a:lnTo>
                  <a:lnTo>
                    <a:pt x="217" y="202"/>
                  </a:lnTo>
                  <a:lnTo>
                    <a:pt x="220" y="196"/>
                  </a:lnTo>
                  <a:lnTo>
                    <a:pt x="222" y="201"/>
                  </a:lnTo>
                  <a:lnTo>
                    <a:pt x="218" y="204"/>
                  </a:lnTo>
                  <a:lnTo>
                    <a:pt x="216" y="210"/>
                  </a:lnTo>
                  <a:lnTo>
                    <a:pt x="214" y="212"/>
                  </a:lnTo>
                  <a:close/>
                  <a:moveTo>
                    <a:pt x="35" y="330"/>
                  </a:moveTo>
                  <a:lnTo>
                    <a:pt x="33" y="326"/>
                  </a:lnTo>
                  <a:lnTo>
                    <a:pt x="31" y="322"/>
                  </a:lnTo>
                  <a:lnTo>
                    <a:pt x="29" y="317"/>
                  </a:lnTo>
                  <a:lnTo>
                    <a:pt x="27" y="313"/>
                  </a:lnTo>
                  <a:lnTo>
                    <a:pt x="26" y="310"/>
                  </a:lnTo>
                  <a:lnTo>
                    <a:pt x="24" y="309"/>
                  </a:lnTo>
                  <a:lnTo>
                    <a:pt x="22" y="306"/>
                  </a:lnTo>
                  <a:lnTo>
                    <a:pt x="21" y="302"/>
                  </a:lnTo>
                  <a:lnTo>
                    <a:pt x="19" y="299"/>
                  </a:lnTo>
                  <a:lnTo>
                    <a:pt x="18" y="296"/>
                  </a:lnTo>
                  <a:lnTo>
                    <a:pt x="17" y="292"/>
                  </a:lnTo>
                  <a:lnTo>
                    <a:pt x="15" y="289"/>
                  </a:lnTo>
                  <a:lnTo>
                    <a:pt x="14" y="286"/>
                  </a:lnTo>
                  <a:lnTo>
                    <a:pt x="13" y="283"/>
                  </a:lnTo>
                  <a:lnTo>
                    <a:pt x="11" y="279"/>
                  </a:lnTo>
                  <a:lnTo>
                    <a:pt x="9" y="276"/>
                  </a:lnTo>
                  <a:lnTo>
                    <a:pt x="8" y="272"/>
                  </a:lnTo>
                  <a:lnTo>
                    <a:pt x="6" y="269"/>
                  </a:lnTo>
                  <a:lnTo>
                    <a:pt x="5" y="266"/>
                  </a:lnTo>
                  <a:lnTo>
                    <a:pt x="4" y="262"/>
                  </a:lnTo>
                  <a:lnTo>
                    <a:pt x="3" y="259"/>
                  </a:lnTo>
                  <a:lnTo>
                    <a:pt x="1" y="256"/>
                  </a:lnTo>
                  <a:lnTo>
                    <a:pt x="0" y="253"/>
                  </a:lnTo>
                  <a:lnTo>
                    <a:pt x="4" y="251"/>
                  </a:lnTo>
                  <a:lnTo>
                    <a:pt x="9" y="249"/>
                  </a:lnTo>
                  <a:lnTo>
                    <a:pt x="15" y="247"/>
                  </a:lnTo>
                  <a:lnTo>
                    <a:pt x="20" y="245"/>
                  </a:lnTo>
                  <a:lnTo>
                    <a:pt x="26" y="243"/>
                  </a:lnTo>
                  <a:lnTo>
                    <a:pt x="31" y="242"/>
                  </a:lnTo>
                  <a:lnTo>
                    <a:pt x="37" y="239"/>
                  </a:lnTo>
                  <a:lnTo>
                    <a:pt x="42" y="237"/>
                  </a:lnTo>
                  <a:lnTo>
                    <a:pt x="48" y="236"/>
                  </a:lnTo>
                  <a:lnTo>
                    <a:pt x="53" y="234"/>
                  </a:lnTo>
                  <a:lnTo>
                    <a:pt x="59" y="232"/>
                  </a:lnTo>
                  <a:lnTo>
                    <a:pt x="65" y="230"/>
                  </a:lnTo>
                  <a:lnTo>
                    <a:pt x="70" y="227"/>
                  </a:lnTo>
                  <a:lnTo>
                    <a:pt x="76" y="226"/>
                  </a:lnTo>
                  <a:lnTo>
                    <a:pt x="81" y="224"/>
                  </a:lnTo>
                  <a:lnTo>
                    <a:pt x="87" y="222"/>
                  </a:lnTo>
                  <a:lnTo>
                    <a:pt x="92" y="220"/>
                  </a:lnTo>
                  <a:lnTo>
                    <a:pt x="95" y="219"/>
                  </a:lnTo>
                  <a:lnTo>
                    <a:pt x="96" y="215"/>
                  </a:lnTo>
                  <a:lnTo>
                    <a:pt x="98" y="210"/>
                  </a:lnTo>
                  <a:lnTo>
                    <a:pt x="99" y="207"/>
                  </a:lnTo>
                  <a:lnTo>
                    <a:pt x="100" y="203"/>
                  </a:lnTo>
                  <a:lnTo>
                    <a:pt x="101" y="199"/>
                  </a:lnTo>
                  <a:lnTo>
                    <a:pt x="102" y="196"/>
                  </a:lnTo>
                  <a:lnTo>
                    <a:pt x="104" y="192"/>
                  </a:lnTo>
                  <a:lnTo>
                    <a:pt x="105" y="188"/>
                  </a:lnTo>
                  <a:lnTo>
                    <a:pt x="106" y="185"/>
                  </a:lnTo>
                  <a:lnTo>
                    <a:pt x="107" y="180"/>
                  </a:lnTo>
                  <a:lnTo>
                    <a:pt x="109" y="177"/>
                  </a:lnTo>
                  <a:lnTo>
                    <a:pt x="109" y="173"/>
                  </a:lnTo>
                  <a:lnTo>
                    <a:pt x="110" y="169"/>
                  </a:lnTo>
                  <a:lnTo>
                    <a:pt x="112" y="166"/>
                  </a:lnTo>
                  <a:lnTo>
                    <a:pt x="113" y="162"/>
                  </a:lnTo>
                  <a:lnTo>
                    <a:pt x="114" y="158"/>
                  </a:lnTo>
                  <a:lnTo>
                    <a:pt x="115" y="154"/>
                  </a:lnTo>
                  <a:lnTo>
                    <a:pt x="116" y="151"/>
                  </a:lnTo>
                  <a:lnTo>
                    <a:pt x="114" y="147"/>
                  </a:lnTo>
                  <a:lnTo>
                    <a:pt x="112" y="143"/>
                  </a:lnTo>
                  <a:lnTo>
                    <a:pt x="109" y="138"/>
                  </a:lnTo>
                  <a:lnTo>
                    <a:pt x="106" y="134"/>
                  </a:lnTo>
                  <a:lnTo>
                    <a:pt x="104" y="131"/>
                  </a:lnTo>
                  <a:lnTo>
                    <a:pt x="102" y="127"/>
                  </a:lnTo>
                  <a:lnTo>
                    <a:pt x="102" y="122"/>
                  </a:lnTo>
                  <a:lnTo>
                    <a:pt x="102" y="119"/>
                  </a:lnTo>
                  <a:lnTo>
                    <a:pt x="102" y="116"/>
                  </a:lnTo>
                  <a:lnTo>
                    <a:pt x="104" y="110"/>
                  </a:lnTo>
                  <a:lnTo>
                    <a:pt x="107" y="104"/>
                  </a:lnTo>
                  <a:lnTo>
                    <a:pt x="109" y="99"/>
                  </a:lnTo>
                  <a:lnTo>
                    <a:pt x="111" y="95"/>
                  </a:lnTo>
                  <a:lnTo>
                    <a:pt x="112" y="92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2" y="85"/>
                  </a:lnTo>
                  <a:lnTo>
                    <a:pt x="111" y="84"/>
                  </a:lnTo>
                  <a:lnTo>
                    <a:pt x="113" y="83"/>
                  </a:lnTo>
                  <a:lnTo>
                    <a:pt x="118" y="81"/>
                  </a:lnTo>
                  <a:lnTo>
                    <a:pt x="121" y="81"/>
                  </a:lnTo>
                  <a:lnTo>
                    <a:pt x="124" y="81"/>
                  </a:lnTo>
                  <a:lnTo>
                    <a:pt x="128" y="80"/>
                  </a:lnTo>
                  <a:lnTo>
                    <a:pt x="128" y="79"/>
                  </a:lnTo>
                  <a:lnTo>
                    <a:pt x="127" y="77"/>
                  </a:lnTo>
                  <a:lnTo>
                    <a:pt x="126" y="75"/>
                  </a:lnTo>
                  <a:lnTo>
                    <a:pt x="121" y="75"/>
                  </a:lnTo>
                  <a:lnTo>
                    <a:pt x="120" y="73"/>
                  </a:lnTo>
                  <a:lnTo>
                    <a:pt x="121" y="70"/>
                  </a:lnTo>
                  <a:lnTo>
                    <a:pt x="121" y="69"/>
                  </a:lnTo>
                  <a:lnTo>
                    <a:pt x="121" y="67"/>
                  </a:lnTo>
                  <a:lnTo>
                    <a:pt x="120" y="65"/>
                  </a:lnTo>
                  <a:lnTo>
                    <a:pt x="121" y="62"/>
                  </a:lnTo>
                  <a:lnTo>
                    <a:pt x="121" y="60"/>
                  </a:lnTo>
                  <a:lnTo>
                    <a:pt x="121" y="58"/>
                  </a:lnTo>
                  <a:lnTo>
                    <a:pt x="121" y="55"/>
                  </a:lnTo>
                  <a:lnTo>
                    <a:pt x="121" y="52"/>
                  </a:lnTo>
                  <a:lnTo>
                    <a:pt x="122" y="50"/>
                  </a:lnTo>
                  <a:lnTo>
                    <a:pt x="124" y="49"/>
                  </a:lnTo>
                  <a:lnTo>
                    <a:pt x="125" y="48"/>
                  </a:lnTo>
                  <a:lnTo>
                    <a:pt x="127" y="48"/>
                  </a:lnTo>
                  <a:lnTo>
                    <a:pt x="128" y="49"/>
                  </a:lnTo>
                  <a:lnTo>
                    <a:pt x="128" y="51"/>
                  </a:lnTo>
                  <a:lnTo>
                    <a:pt x="128" y="52"/>
                  </a:lnTo>
                  <a:lnTo>
                    <a:pt x="127" y="52"/>
                  </a:lnTo>
                  <a:lnTo>
                    <a:pt x="127" y="52"/>
                  </a:lnTo>
                  <a:lnTo>
                    <a:pt x="128" y="54"/>
                  </a:lnTo>
                  <a:lnTo>
                    <a:pt x="130" y="56"/>
                  </a:lnTo>
                  <a:lnTo>
                    <a:pt x="131" y="56"/>
                  </a:lnTo>
                  <a:lnTo>
                    <a:pt x="132" y="54"/>
                  </a:lnTo>
                  <a:lnTo>
                    <a:pt x="134" y="53"/>
                  </a:lnTo>
                  <a:lnTo>
                    <a:pt x="136" y="52"/>
                  </a:lnTo>
                  <a:lnTo>
                    <a:pt x="138" y="49"/>
                  </a:lnTo>
                  <a:lnTo>
                    <a:pt x="139" y="48"/>
                  </a:lnTo>
                  <a:lnTo>
                    <a:pt x="140" y="48"/>
                  </a:lnTo>
                  <a:lnTo>
                    <a:pt x="144" y="57"/>
                  </a:lnTo>
                  <a:lnTo>
                    <a:pt x="148" y="65"/>
                  </a:lnTo>
                  <a:lnTo>
                    <a:pt x="152" y="70"/>
                  </a:lnTo>
                  <a:lnTo>
                    <a:pt x="157" y="77"/>
                  </a:lnTo>
                  <a:lnTo>
                    <a:pt x="163" y="83"/>
                  </a:lnTo>
                  <a:lnTo>
                    <a:pt x="167" y="85"/>
                  </a:lnTo>
                  <a:lnTo>
                    <a:pt x="179" y="89"/>
                  </a:lnTo>
                  <a:lnTo>
                    <a:pt x="186" y="91"/>
                  </a:lnTo>
                  <a:lnTo>
                    <a:pt x="195" y="92"/>
                  </a:lnTo>
                  <a:lnTo>
                    <a:pt x="202" y="95"/>
                  </a:lnTo>
                  <a:lnTo>
                    <a:pt x="204" y="95"/>
                  </a:lnTo>
                  <a:lnTo>
                    <a:pt x="208" y="94"/>
                  </a:lnTo>
                  <a:lnTo>
                    <a:pt x="210" y="94"/>
                  </a:lnTo>
                  <a:lnTo>
                    <a:pt x="216" y="99"/>
                  </a:lnTo>
                  <a:lnTo>
                    <a:pt x="218" y="103"/>
                  </a:lnTo>
                  <a:lnTo>
                    <a:pt x="220" y="105"/>
                  </a:lnTo>
                  <a:lnTo>
                    <a:pt x="223" y="108"/>
                  </a:lnTo>
                  <a:lnTo>
                    <a:pt x="224" y="112"/>
                  </a:lnTo>
                  <a:lnTo>
                    <a:pt x="230" y="117"/>
                  </a:lnTo>
                  <a:lnTo>
                    <a:pt x="233" y="123"/>
                  </a:lnTo>
                  <a:lnTo>
                    <a:pt x="237" y="128"/>
                  </a:lnTo>
                  <a:lnTo>
                    <a:pt x="241" y="131"/>
                  </a:lnTo>
                  <a:lnTo>
                    <a:pt x="246" y="132"/>
                  </a:lnTo>
                  <a:lnTo>
                    <a:pt x="250" y="133"/>
                  </a:lnTo>
                  <a:lnTo>
                    <a:pt x="250" y="136"/>
                  </a:lnTo>
                  <a:lnTo>
                    <a:pt x="250" y="141"/>
                  </a:lnTo>
                  <a:lnTo>
                    <a:pt x="249" y="143"/>
                  </a:lnTo>
                  <a:lnTo>
                    <a:pt x="245" y="149"/>
                  </a:lnTo>
                  <a:lnTo>
                    <a:pt x="244" y="152"/>
                  </a:lnTo>
                  <a:lnTo>
                    <a:pt x="240" y="158"/>
                  </a:lnTo>
                  <a:lnTo>
                    <a:pt x="235" y="168"/>
                  </a:lnTo>
                  <a:lnTo>
                    <a:pt x="233" y="170"/>
                  </a:lnTo>
                  <a:lnTo>
                    <a:pt x="225" y="175"/>
                  </a:lnTo>
                  <a:lnTo>
                    <a:pt x="220" y="181"/>
                  </a:lnTo>
                  <a:lnTo>
                    <a:pt x="214" y="191"/>
                  </a:lnTo>
                  <a:lnTo>
                    <a:pt x="208" y="202"/>
                  </a:lnTo>
                  <a:lnTo>
                    <a:pt x="207" y="205"/>
                  </a:lnTo>
                  <a:lnTo>
                    <a:pt x="203" y="206"/>
                  </a:lnTo>
                  <a:lnTo>
                    <a:pt x="200" y="206"/>
                  </a:lnTo>
                  <a:lnTo>
                    <a:pt x="198" y="204"/>
                  </a:lnTo>
                  <a:lnTo>
                    <a:pt x="199" y="202"/>
                  </a:lnTo>
                  <a:lnTo>
                    <a:pt x="199" y="198"/>
                  </a:lnTo>
                  <a:lnTo>
                    <a:pt x="197" y="199"/>
                  </a:lnTo>
                  <a:lnTo>
                    <a:pt x="195" y="199"/>
                  </a:lnTo>
                  <a:lnTo>
                    <a:pt x="190" y="207"/>
                  </a:lnTo>
                  <a:lnTo>
                    <a:pt x="187" y="210"/>
                  </a:lnTo>
                  <a:lnTo>
                    <a:pt x="186" y="215"/>
                  </a:lnTo>
                  <a:lnTo>
                    <a:pt x="185" y="220"/>
                  </a:lnTo>
                  <a:lnTo>
                    <a:pt x="183" y="225"/>
                  </a:lnTo>
                  <a:lnTo>
                    <a:pt x="183" y="229"/>
                  </a:lnTo>
                  <a:lnTo>
                    <a:pt x="183" y="232"/>
                  </a:lnTo>
                  <a:lnTo>
                    <a:pt x="184" y="238"/>
                  </a:lnTo>
                  <a:lnTo>
                    <a:pt x="184" y="244"/>
                  </a:lnTo>
                  <a:lnTo>
                    <a:pt x="185" y="247"/>
                  </a:lnTo>
                  <a:lnTo>
                    <a:pt x="186" y="251"/>
                  </a:lnTo>
                  <a:lnTo>
                    <a:pt x="183" y="253"/>
                  </a:lnTo>
                  <a:lnTo>
                    <a:pt x="181" y="254"/>
                  </a:lnTo>
                  <a:lnTo>
                    <a:pt x="173" y="254"/>
                  </a:lnTo>
                  <a:lnTo>
                    <a:pt x="165" y="256"/>
                  </a:lnTo>
                  <a:lnTo>
                    <a:pt x="158" y="258"/>
                  </a:lnTo>
                  <a:lnTo>
                    <a:pt x="154" y="261"/>
                  </a:lnTo>
                  <a:lnTo>
                    <a:pt x="149" y="266"/>
                  </a:lnTo>
                  <a:lnTo>
                    <a:pt x="145" y="280"/>
                  </a:lnTo>
                  <a:lnTo>
                    <a:pt x="140" y="286"/>
                  </a:lnTo>
                  <a:lnTo>
                    <a:pt x="137" y="288"/>
                  </a:lnTo>
                  <a:lnTo>
                    <a:pt x="128" y="288"/>
                  </a:lnTo>
                  <a:lnTo>
                    <a:pt x="115" y="289"/>
                  </a:lnTo>
                  <a:lnTo>
                    <a:pt x="111" y="290"/>
                  </a:lnTo>
                  <a:lnTo>
                    <a:pt x="104" y="299"/>
                  </a:lnTo>
                  <a:lnTo>
                    <a:pt x="104" y="302"/>
                  </a:lnTo>
                  <a:lnTo>
                    <a:pt x="105" y="304"/>
                  </a:lnTo>
                  <a:lnTo>
                    <a:pt x="105" y="306"/>
                  </a:lnTo>
                  <a:lnTo>
                    <a:pt x="105" y="308"/>
                  </a:lnTo>
                  <a:lnTo>
                    <a:pt x="101" y="314"/>
                  </a:lnTo>
                  <a:lnTo>
                    <a:pt x="98" y="317"/>
                  </a:lnTo>
                  <a:lnTo>
                    <a:pt x="89" y="320"/>
                  </a:lnTo>
                  <a:lnTo>
                    <a:pt x="85" y="319"/>
                  </a:lnTo>
                  <a:lnTo>
                    <a:pt x="82" y="318"/>
                  </a:lnTo>
                  <a:lnTo>
                    <a:pt x="76" y="317"/>
                  </a:lnTo>
                  <a:lnTo>
                    <a:pt x="66" y="319"/>
                  </a:lnTo>
                  <a:lnTo>
                    <a:pt x="63" y="322"/>
                  </a:lnTo>
                  <a:lnTo>
                    <a:pt x="57" y="324"/>
                  </a:lnTo>
                  <a:lnTo>
                    <a:pt x="52" y="327"/>
                  </a:lnTo>
                  <a:lnTo>
                    <a:pt x="42" y="328"/>
                  </a:lnTo>
                  <a:lnTo>
                    <a:pt x="35" y="330"/>
                  </a:lnTo>
                  <a:close/>
                  <a:moveTo>
                    <a:pt x="137" y="39"/>
                  </a:moveTo>
                  <a:lnTo>
                    <a:pt x="135" y="40"/>
                  </a:lnTo>
                  <a:lnTo>
                    <a:pt x="134" y="40"/>
                  </a:lnTo>
                  <a:lnTo>
                    <a:pt x="135" y="38"/>
                  </a:lnTo>
                  <a:lnTo>
                    <a:pt x="135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9"/>
                  </a:lnTo>
                  <a:close/>
                  <a:moveTo>
                    <a:pt x="137" y="25"/>
                  </a:moveTo>
                  <a:lnTo>
                    <a:pt x="137" y="25"/>
                  </a:lnTo>
                  <a:lnTo>
                    <a:pt x="135" y="25"/>
                  </a:lnTo>
                  <a:lnTo>
                    <a:pt x="134" y="25"/>
                  </a:lnTo>
                  <a:lnTo>
                    <a:pt x="132" y="23"/>
                  </a:lnTo>
                  <a:lnTo>
                    <a:pt x="132" y="21"/>
                  </a:lnTo>
                  <a:lnTo>
                    <a:pt x="132" y="18"/>
                  </a:lnTo>
                  <a:lnTo>
                    <a:pt x="133" y="14"/>
                  </a:lnTo>
                  <a:lnTo>
                    <a:pt x="133" y="10"/>
                  </a:lnTo>
                  <a:lnTo>
                    <a:pt x="131" y="10"/>
                  </a:lnTo>
                  <a:lnTo>
                    <a:pt x="131" y="10"/>
                  </a:lnTo>
                  <a:lnTo>
                    <a:pt x="133" y="5"/>
                  </a:lnTo>
                  <a:lnTo>
                    <a:pt x="134" y="4"/>
                  </a:lnTo>
                  <a:lnTo>
                    <a:pt x="135" y="4"/>
                  </a:lnTo>
                  <a:lnTo>
                    <a:pt x="137" y="4"/>
                  </a:lnTo>
                  <a:lnTo>
                    <a:pt x="139" y="1"/>
                  </a:lnTo>
                  <a:lnTo>
                    <a:pt x="140" y="0"/>
                  </a:lnTo>
                  <a:lnTo>
                    <a:pt x="141" y="0"/>
                  </a:lnTo>
                  <a:lnTo>
                    <a:pt x="141" y="1"/>
                  </a:lnTo>
                  <a:lnTo>
                    <a:pt x="141" y="5"/>
                  </a:lnTo>
                  <a:lnTo>
                    <a:pt x="141" y="8"/>
                  </a:lnTo>
                  <a:lnTo>
                    <a:pt x="140" y="19"/>
                  </a:lnTo>
                  <a:lnTo>
                    <a:pt x="139" y="21"/>
                  </a:lnTo>
                  <a:lnTo>
                    <a:pt x="137" y="23"/>
                  </a:lnTo>
                  <a:lnTo>
                    <a:pt x="137" y="2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89" name="Freeform 572">
              <a:extLst>
                <a:ext uri="{FF2B5EF4-FFF2-40B4-BE49-F238E27FC236}">
                  <a16:creationId xmlns:a16="http://schemas.microsoft.com/office/drawing/2014/main" id="{BE567ACF-19A5-D92D-ADF5-C576EA8526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40266" y="9067067"/>
              <a:ext cx="10990" cy="21981"/>
            </a:xfrm>
            <a:custGeom>
              <a:avLst/>
              <a:gdLst>
                <a:gd name="T0" fmla="*/ 2 w 11"/>
                <a:gd name="T1" fmla="*/ 16 h 17"/>
                <a:gd name="T2" fmla="*/ 1 w 11"/>
                <a:gd name="T3" fmla="*/ 16 h 17"/>
                <a:gd name="T4" fmla="*/ 0 w 11"/>
                <a:gd name="T5" fmla="*/ 16 h 17"/>
                <a:gd name="T6" fmla="*/ 0 w 11"/>
                <a:gd name="T7" fmla="*/ 11 h 17"/>
                <a:gd name="T8" fmla="*/ 5 w 11"/>
                <a:gd name="T9" fmla="*/ 6 h 17"/>
                <a:gd name="T10" fmla="*/ 8 w 11"/>
                <a:gd name="T11" fmla="*/ 0 h 17"/>
                <a:gd name="T12" fmla="*/ 10 w 11"/>
                <a:gd name="T13" fmla="*/ 5 h 17"/>
                <a:gd name="T14" fmla="*/ 6 w 11"/>
                <a:gd name="T15" fmla="*/ 8 h 17"/>
                <a:gd name="T16" fmla="*/ 4 w 11"/>
                <a:gd name="T17" fmla="*/ 14 h 17"/>
                <a:gd name="T18" fmla="*/ 2 w 11"/>
                <a:gd name="T1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7">
                  <a:moveTo>
                    <a:pt x="2" y="16"/>
                  </a:moveTo>
                  <a:lnTo>
                    <a:pt x="1" y="16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5" y="6"/>
                  </a:lnTo>
                  <a:lnTo>
                    <a:pt x="8" y="0"/>
                  </a:lnTo>
                  <a:lnTo>
                    <a:pt x="10" y="5"/>
                  </a:lnTo>
                  <a:lnTo>
                    <a:pt x="6" y="8"/>
                  </a:lnTo>
                  <a:lnTo>
                    <a:pt x="4" y="14"/>
                  </a:lnTo>
                  <a:lnTo>
                    <a:pt x="2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0" name="Freeform 574">
              <a:extLst>
                <a:ext uri="{FF2B5EF4-FFF2-40B4-BE49-F238E27FC236}">
                  <a16:creationId xmlns:a16="http://schemas.microsoft.com/office/drawing/2014/main" id="{38F12E4C-3E18-AC09-3A46-8B641F3E1F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46850" y="8869240"/>
              <a:ext cx="5493" cy="5493"/>
            </a:xfrm>
            <a:custGeom>
              <a:avLst/>
              <a:gdLst>
                <a:gd name="T0" fmla="*/ 3 w 4"/>
                <a:gd name="T1" fmla="*/ 2 h 4"/>
                <a:gd name="T2" fmla="*/ 1 w 4"/>
                <a:gd name="T3" fmla="*/ 3 h 4"/>
                <a:gd name="T4" fmla="*/ 0 w 4"/>
                <a:gd name="T5" fmla="*/ 3 h 4"/>
                <a:gd name="T6" fmla="*/ 1 w 4"/>
                <a:gd name="T7" fmla="*/ 1 h 4"/>
                <a:gd name="T8" fmla="*/ 1 w 4"/>
                <a:gd name="T9" fmla="*/ 0 h 4"/>
                <a:gd name="T10" fmla="*/ 3 w 4"/>
                <a:gd name="T11" fmla="*/ 0 h 4"/>
                <a:gd name="T12" fmla="*/ 3 w 4"/>
                <a:gd name="T13" fmla="*/ 0 h 4"/>
                <a:gd name="T14" fmla="*/ 3 w 4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1" name="Freeform 575">
              <a:extLst>
                <a:ext uri="{FF2B5EF4-FFF2-40B4-BE49-F238E27FC236}">
                  <a16:creationId xmlns:a16="http://schemas.microsoft.com/office/drawing/2014/main" id="{74EE5F38-F960-4170-15B8-C6330720D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41353" y="8819782"/>
              <a:ext cx="10990" cy="32971"/>
            </a:xfrm>
            <a:custGeom>
              <a:avLst/>
              <a:gdLst>
                <a:gd name="T0" fmla="*/ 6 w 11"/>
                <a:gd name="T1" fmla="*/ 25 h 26"/>
                <a:gd name="T2" fmla="*/ 6 w 11"/>
                <a:gd name="T3" fmla="*/ 25 h 26"/>
                <a:gd name="T4" fmla="*/ 4 w 11"/>
                <a:gd name="T5" fmla="*/ 25 h 26"/>
                <a:gd name="T6" fmla="*/ 3 w 11"/>
                <a:gd name="T7" fmla="*/ 25 h 26"/>
                <a:gd name="T8" fmla="*/ 1 w 11"/>
                <a:gd name="T9" fmla="*/ 23 h 26"/>
                <a:gd name="T10" fmla="*/ 1 w 11"/>
                <a:gd name="T11" fmla="*/ 21 h 26"/>
                <a:gd name="T12" fmla="*/ 1 w 11"/>
                <a:gd name="T13" fmla="*/ 18 h 26"/>
                <a:gd name="T14" fmla="*/ 2 w 11"/>
                <a:gd name="T15" fmla="*/ 14 h 26"/>
                <a:gd name="T16" fmla="*/ 2 w 11"/>
                <a:gd name="T17" fmla="*/ 10 h 26"/>
                <a:gd name="T18" fmla="*/ 0 w 11"/>
                <a:gd name="T19" fmla="*/ 10 h 26"/>
                <a:gd name="T20" fmla="*/ 0 w 11"/>
                <a:gd name="T21" fmla="*/ 10 h 26"/>
                <a:gd name="T22" fmla="*/ 2 w 11"/>
                <a:gd name="T23" fmla="*/ 5 h 26"/>
                <a:gd name="T24" fmla="*/ 3 w 11"/>
                <a:gd name="T25" fmla="*/ 4 h 26"/>
                <a:gd name="T26" fmla="*/ 4 w 11"/>
                <a:gd name="T27" fmla="*/ 4 h 26"/>
                <a:gd name="T28" fmla="*/ 6 w 11"/>
                <a:gd name="T29" fmla="*/ 4 h 26"/>
                <a:gd name="T30" fmla="*/ 8 w 11"/>
                <a:gd name="T31" fmla="*/ 1 h 26"/>
                <a:gd name="T32" fmla="*/ 9 w 11"/>
                <a:gd name="T33" fmla="*/ 0 h 26"/>
                <a:gd name="T34" fmla="*/ 10 w 11"/>
                <a:gd name="T35" fmla="*/ 0 h 26"/>
                <a:gd name="T36" fmla="*/ 10 w 11"/>
                <a:gd name="T37" fmla="*/ 1 h 26"/>
                <a:gd name="T38" fmla="*/ 10 w 11"/>
                <a:gd name="T39" fmla="*/ 5 h 26"/>
                <a:gd name="T40" fmla="*/ 10 w 11"/>
                <a:gd name="T41" fmla="*/ 8 h 26"/>
                <a:gd name="T42" fmla="*/ 9 w 11"/>
                <a:gd name="T43" fmla="*/ 19 h 26"/>
                <a:gd name="T44" fmla="*/ 8 w 11"/>
                <a:gd name="T45" fmla="*/ 21 h 26"/>
                <a:gd name="T46" fmla="*/ 6 w 11"/>
                <a:gd name="T47" fmla="*/ 23 h 26"/>
                <a:gd name="T48" fmla="*/ 6 w 11"/>
                <a:gd name="T4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" h="26">
                  <a:moveTo>
                    <a:pt x="6" y="25"/>
                  </a:moveTo>
                  <a:lnTo>
                    <a:pt x="6" y="25"/>
                  </a:lnTo>
                  <a:lnTo>
                    <a:pt x="4" y="25"/>
                  </a:lnTo>
                  <a:lnTo>
                    <a:pt x="3" y="25"/>
                  </a:lnTo>
                  <a:lnTo>
                    <a:pt x="1" y="23"/>
                  </a:lnTo>
                  <a:lnTo>
                    <a:pt x="1" y="21"/>
                  </a:lnTo>
                  <a:lnTo>
                    <a:pt x="1" y="18"/>
                  </a:lnTo>
                  <a:lnTo>
                    <a:pt x="2" y="14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5"/>
                  </a:lnTo>
                  <a:lnTo>
                    <a:pt x="3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8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0" y="1"/>
                  </a:lnTo>
                  <a:lnTo>
                    <a:pt x="10" y="5"/>
                  </a:lnTo>
                  <a:lnTo>
                    <a:pt x="10" y="8"/>
                  </a:lnTo>
                  <a:lnTo>
                    <a:pt x="9" y="19"/>
                  </a:lnTo>
                  <a:lnTo>
                    <a:pt x="8" y="21"/>
                  </a:lnTo>
                  <a:lnTo>
                    <a:pt x="6" y="23"/>
                  </a:lnTo>
                  <a:lnTo>
                    <a:pt x="6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2" name="Freeform 576">
              <a:extLst>
                <a:ext uri="{FF2B5EF4-FFF2-40B4-BE49-F238E27FC236}">
                  <a16:creationId xmlns:a16="http://schemas.microsoft.com/office/drawing/2014/main" id="{6BD6CF5B-30A2-4228-B90F-3AEABCB2B4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3744" y="9056077"/>
              <a:ext cx="384664" cy="642936"/>
            </a:xfrm>
            <a:custGeom>
              <a:avLst/>
              <a:gdLst>
                <a:gd name="T0" fmla="*/ 138 w 308"/>
                <a:gd name="T1" fmla="*/ 484 h 515"/>
                <a:gd name="T2" fmla="*/ 157 w 308"/>
                <a:gd name="T3" fmla="*/ 463 h 515"/>
                <a:gd name="T4" fmla="*/ 187 w 308"/>
                <a:gd name="T5" fmla="*/ 439 h 515"/>
                <a:gd name="T6" fmla="*/ 246 w 308"/>
                <a:gd name="T7" fmla="*/ 385 h 515"/>
                <a:gd name="T8" fmla="*/ 286 w 308"/>
                <a:gd name="T9" fmla="*/ 365 h 515"/>
                <a:gd name="T10" fmla="*/ 302 w 308"/>
                <a:gd name="T11" fmla="*/ 416 h 515"/>
                <a:gd name="T12" fmla="*/ 289 w 308"/>
                <a:gd name="T13" fmla="*/ 458 h 515"/>
                <a:gd name="T14" fmla="*/ 275 w 308"/>
                <a:gd name="T15" fmla="*/ 489 h 515"/>
                <a:gd name="T16" fmla="*/ 226 w 308"/>
                <a:gd name="T17" fmla="*/ 463 h 515"/>
                <a:gd name="T18" fmla="*/ 207 w 308"/>
                <a:gd name="T19" fmla="*/ 430 h 515"/>
                <a:gd name="T20" fmla="*/ 171 w 308"/>
                <a:gd name="T21" fmla="*/ 442 h 515"/>
                <a:gd name="T22" fmla="*/ 189 w 308"/>
                <a:gd name="T23" fmla="*/ 416 h 515"/>
                <a:gd name="T24" fmla="*/ 216 w 308"/>
                <a:gd name="T25" fmla="*/ 419 h 515"/>
                <a:gd name="T26" fmla="*/ 261 w 308"/>
                <a:gd name="T27" fmla="*/ 393 h 515"/>
                <a:gd name="T28" fmla="*/ 292 w 308"/>
                <a:gd name="T29" fmla="*/ 359 h 515"/>
                <a:gd name="T30" fmla="*/ 222 w 308"/>
                <a:gd name="T31" fmla="*/ 369 h 515"/>
                <a:gd name="T32" fmla="*/ 277 w 308"/>
                <a:gd name="T33" fmla="*/ 359 h 515"/>
                <a:gd name="T34" fmla="*/ 95 w 308"/>
                <a:gd name="T35" fmla="*/ 337 h 515"/>
                <a:gd name="T36" fmla="*/ 183 w 308"/>
                <a:gd name="T37" fmla="*/ 333 h 515"/>
                <a:gd name="T38" fmla="*/ 183 w 308"/>
                <a:gd name="T39" fmla="*/ 357 h 515"/>
                <a:gd name="T40" fmla="*/ 205 w 308"/>
                <a:gd name="T41" fmla="*/ 342 h 515"/>
                <a:gd name="T42" fmla="*/ 205 w 308"/>
                <a:gd name="T43" fmla="*/ 360 h 515"/>
                <a:gd name="T44" fmla="*/ 224 w 308"/>
                <a:gd name="T45" fmla="*/ 344 h 515"/>
                <a:gd name="T46" fmla="*/ 18 w 308"/>
                <a:gd name="T47" fmla="*/ 392 h 515"/>
                <a:gd name="T48" fmla="*/ 74 w 308"/>
                <a:gd name="T49" fmla="*/ 333 h 515"/>
                <a:gd name="T50" fmla="*/ 73 w 308"/>
                <a:gd name="T51" fmla="*/ 352 h 515"/>
                <a:gd name="T52" fmla="*/ 18 w 308"/>
                <a:gd name="T53" fmla="*/ 402 h 515"/>
                <a:gd name="T54" fmla="*/ 256 w 308"/>
                <a:gd name="T55" fmla="*/ 316 h 515"/>
                <a:gd name="T56" fmla="*/ 256 w 308"/>
                <a:gd name="T57" fmla="*/ 351 h 515"/>
                <a:gd name="T58" fmla="*/ 234 w 308"/>
                <a:gd name="T59" fmla="*/ 309 h 515"/>
                <a:gd name="T60" fmla="*/ 248 w 308"/>
                <a:gd name="T61" fmla="*/ 304 h 515"/>
                <a:gd name="T62" fmla="*/ 187 w 308"/>
                <a:gd name="T63" fmla="*/ 324 h 515"/>
                <a:gd name="T64" fmla="*/ 162 w 308"/>
                <a:gd name="T65" fmla="*/ 314 h 515"/>
                <a:gd name="T66" fmla="*/ 96 w 308"/>
                <a:gd name="T67" fmla="*/ 294 h 515"/>
                <a:gd name="T68" fmla="*/ 92 w 308"/>
                <a:gd name="T69" fmla="*/ 286 h 515"/>
                <a:gd name="T70" fmla="*/ 264 w 308"/>
                <a:gd name="T71" fmla="*/ 276 h 515"/>
                <a:gd name="T72" fmla="*/ 276 w 308"/>
                <a:gd name="T73" fmla="*/ 317 h 515"/>
                <a:gd name="T74" fmla="*/ 250 w 308"/>
                <a:gd name="T75" fmla="*/ 295 h 515"/>
                <a:gd name="T76" fmla="*/ 216 w 308"/>
                <a:gd name="T77" fmla="*/ 294 h 515"/>
                <a:gd name="T78" fmla="*/ 211 w 308"/>
                <a:gd name="T79" fmla="*/ 279 h 515"/>
                <a:gd name="T80" fmla="*/ 165 w 308"/>
                <a:gd name="T81" fmla="*/ 272 h 515"/>
                <a:gd name="T82" fmla="*/ 194 w 308"/>
                <a:gd name="T83" fmla="*/ 256 h 515"/>
                <a:gd name="T84" fmla="*/ 145 w 308"/>
                <a:gd name="T85" fmla="*/ 274 h 515"/>
                <a:gd name="T86" fmla="*/ 122 w 308"/>
                <a:gd name="T87" fmla="*/ 268 h 515"/>
                <a:gd name="T88" fmla="*/ 160 w 308"/>
                <a:gd name="T89" fmla="*/ 242 h 515"/>
                <a:gd name="T90" fmla="*/ 235 w 308"/>
                <a:gd name="T91" fmla="*/ 239 h 515"/>
                <a:gd name="T92" fmla="*/ 159 w 308"/>
                <a:gd name="T93" fmla="*/ 222 h 515"/>
                <a:gd name="T94" fmla="*/ 155 w 308"/>
                <a:gd name="T95" fmla="*/ 193 h 515"/>
                <a:gd name="T96" fmla="*/ 165 w 308"/>
                <a:gd name="T97" fmla="*/ 107 h 515"/>
                <a:gd name="T98" fmla="*/ 146 w 308"/>
                <a:gd name="T99" fmla="*/ 168 h 515"/>
                <a:gd name="T100" fmla="*/ 154 w 308"/>
                <a:gd name="T101" fmla="*/ 224 h 515"/>
                <a:gd name="T102" fmla="*/ 195 w 308"/>
                <a:gd name="T103" fmla="*/ 229 h 515"/>
                <a:gd name="T104" fmla="*/ 210 w 308"/>
                <a:gd name="T105" fmla="*/ 239 h 515"/>
                <a:gd name="T106" fmla="*/ 218 w 308"/>
                <a:gd name="T107" fmla="*/ 263 h 515"/>
                <a:gd name="T108" fmla="*/ 176 w 308"/>
                <a:gd name="T109" fmla="*/ 239 h 515"/>
                <a:gd name="T110" fmla="*/ 140 w 308"/>
                <a:gd name="T111" fmla="*/ 239 h 515"/>
                <a:gd name="T112" fmla="*/ 114 w 308"/>
                <a:gd name="T113" fmla="*/ 203 h 515"/>
                <a:gd name="T114" fmla="*/ 92 w 308"/>
                <a:gd name="T115" fmla="*/ 165 h 515"/>
                <a:gd name="T116" fmla="*/ 107 w 308"/>
                <a:gd name="T117" fmla="*/ 141 h 515"/>
                <a:gd name="T118" fmla="*/ 156 w 308"/>
                <a:gd name="T119" fmla="*/ 68 h 515"/>
                <a:gd name="T120" fmla="*/ 140 w 308"/>
                <a:gd name="T121" fmla="*/ 5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8" h="515">
                  <a:moveTo>
                    <a:pt x="105" y="508"/>
                  </a:moveTo>
                  <a:lnTo>
                    <a:pt x="103" y="510"/>
                  </a:lnTo>
                  <a:lnTo>
                    <a:pt x="103" y="511"/>
                  </a:lnTo>
                  <a:lnTo>
                    <a:pt x="102" y="510"/>
                  </a:lnTo>
                  <a:lnTo>
                    <a:pt x="101" y="510"/>
                  </a:lnTo>
                  <a:lnTo>
                    <a:pt x="100" y="511"/>
                  </a:lnTo>
                  <a:lnTo>
                    <a:pt x="97" y="512"/>
                  </a:lnTo>
                  <a:lnTo>
                    <a:pt x="96" y="514"/>
                  </a:lnTo>
                  <a:lnTo>
                    <a:pt x="92" y="514"/>
                  </a:lnTo>
                  <a:lnTo>
                    <a:pt x="91" y="514"/>
                  </a:lnTo>
                  <a:lnTo>
                    <a:pt x="91" y="512"/>
                  </a:lnTo>
                  <a:lnTo>
                    <a:pt x="96" y="509"/>
                  </a:lnTo>
                  <a:lnTo>
                    <a:pt x="99" y="508"/>
                  </a:lnTo>
                  <a:lnTo>
                    <a:pt x="102" y="506"/>
                  </a:lnTo>
                  <a:lnTo>
                    <a:pt x="103" y="506"/>
                  </a:lnTo>
                  <a:lnTo>
                    <a:pt x="104" y="507"/>
                  </a:lnTo>
                  <a:lnTo>
                    <a:pt x="105" y="508"/>
                  </a:lnTo>
                  <a:close/>
                  <a:moveTo>
                    <a:pt x="133" y="482"/>
                  </a:moveTo>
                  <a:lnTo>
                    <a:pt x="136" y="485"/>
                  </a:lnTo>
                  <a:lnTo>
                    <a:pt x="138" y="484"/>
                  </a:lnTo>
                  <a:lnTo>
                    <a:pt x="141" y="485"/>
                  </a:lnTo>
                  <a:lnTo>
                    <a:pt x="142" y="486"/>
                  </a:lnTo>
                  <a:lnTo>
                    <a:pt x="142" y="486"/>
                  </a:lnTo>
                  <a:lnTo>
                    <a:pt x="138" y="489"/>
                  </a:lnTo>
                  <a:lnTo>
                    <a:pt x="136" y="486"/>
                  </a:lnTo>
                  <a:lnTo>
                    <a:pt x="131" y="488"/>
                  </a:lnTo>
                  <a:lnTo>
                    <a:pt x="129" y="487"/>
                  </a:lnTo>
                  <a:lnTo>
                    <a:pt x="126" y="488"/>
                  </a:lnTo>
                  <a:lnTo>
                    <a:pt x="124" y="486"/>
                  </a:lnTo>
                  <a:lnTo>
                    <a:pt x="126" y="485"/>
                  </a:lnTo>
                  <a:lnTo>
                    <a:pt x="130" y="482"/>
                  </a:lnTo>
                  <a:lnTo>
                    <a:pt x="133" y="482"/>
                  </a:lnTo>
                  <a:close/>
                  <a:moveTo>
                    <a:pt x="164" y="471"/>
                  </a:moveTo>
                  <a:lnTo>
                    <a:pt x="160" y="472"/>
                  </a:lnTo>
                  <a:lnTo>
                    <a:pt x="159" y="471"/>
                  </a:lnTo>
                  <a:lnTo>
                    <a:pt x="157" y="468"/>
                  </a:lnTo>
                  <a:lnTo>
                    <a:pt x="156" y="467"/>
                  </a:lnTo>
                  <a:lnTo>
                    <a:pt x="154" y="465"/>
                  </a:lnTo>
                  <a:lnTo>
                    <a:pt x="155" y="464"/>
                  </a:lnTo>
                  <a:lnTo>
                    <a:pt x="157" y="463"/>
                  </a:lnTo>
                  <a:lnTo>
                    <a:pt x="162" y="461"/>
                  </a:lnTo>
                  <a:lnTo>
                    <a:pt x="170" y="464"/>
                  </a:lnTo>
                  <a:lnTo>
                    <a:pt x="171" y="466"/>
                  </a:lnTo>
                  <a:lnTo>
                    <a:pt x="168" y="466"/>
                  </a:lnTo>
                  <a:lnTo>
                    <a:pt x="167" y="469"/>
                  </a:lnTo>
                  <a:lnTo>
                    <a:pt x="164" y="471"/>
                  </a:lnTo>
                  <a:close/>
                  <a:moveTo>
                    <a:pt x="281" y="454"/>
                  </a:moveTo>
                  <a:lnTo>
                    <a:pt x="280" y="456"/>
                  </a:lnTo>
                  <a:lnTo>
                    <a:pt x="279" y="451"/>
                  </a:lnTo>
                  <a:lnTo>
                    <a:pt x="278" y="450"/>
                  </a:lnTo>
                  <a:lnTo>
                    <a:pt x="279" y="447"/>
                  </a:lnTo>
                  <a:lnTo>
                    <a:pt x="281" y="449"/>
                  </a:lnTo>
                  <a:lnTo>
                    <a:pt x="281" y="454"/>
                  </a:lnTo>
                  <a:close/>
                  <a:moveTo>
                    <a:pt x="190" y="440"/>
                  </a:moveTo>
                  <a:lnTo>
                    <a:pt x="190" y="441"/>
                  </a:lnTo>
                  <a:lnTo>
                    <a:pt x="190" y="441"/>
                  </a:lnTo>
                  <a:lnTo>
                    <a:pt x="187" y="443"/>
                  </a:lnTo>
                  <a:lnTo>
                    <a:pt x="186" y="443"/>
                  </a:lnTo>
                  <a:lnTo>
                    <a:pt x="185" y="441"/>
                  </a:lnTo>
                  <a:lnTo>
                    <a:pt x="187" y="439"/>
                  </a:lnTo>
                  <a:lnTo>
                    <a:pt x="188" y="440"/>
                  </a:lnTo>
                  <a:lnTo>
                    <a:pt x="190" y="439"/>
                  </a:lnTo>
                  <a:lnTo>
                    <a:pt x="190" y="440"/>
                  </a:lnTo>
                  <a:close/>
                  <a:moveTo>
                    <a:pt x="4" y="425"/>
                  </a:moveTo>
                  <a:lnTo>
                    <a:pt x="2" y="427"/>
                  </a:lnTo>
                  <a:lnTo>
                    <a:pt x="0" y="424"/>
                  </a:lnTo>
                  <a:lnTo>
                    <a:pt x="0" y="420"/>
                  </a:lnTo>
                  <a:lnTo>
                    <a:pt x="1" y="419"/>
                  </a:lnTo>
                  <a:lnTo>
                    <a:pt x="4" y="419"/>
                  </a:lnTo>
                  <a:lnTo>
                    <a:pt x="4" y="425"/>
                  </a:lnTo>
                  <a:close/>
                  <a:moveTo>
                    <a:pt x="12" y="414"/>
                  </a:moveTo>
                  <a:lnTo>
                    <a:pt x="11" y="415"/>
                  </a:lnTo>
                  <a:lnTo>
                    <a:pt x="10" y="413"/>
                  </a:lnTo>
                  <a:lnTo>
                    <a:pt x="10" y="410"/>
                  </a:lnTo>
                  <a:lnTo>
                    <a:pt x="12" y="411"/>
                  </a:lnTo>
                  <a:lnTo>
                    <a:pt x="12" y="412"/>
                  </a:lnTo>
                  <a:lnTo>
                    <a:pt x="12" y="414"/>
                  </a:lnTo>
                  <a:close/>
                  <a:moveTo>
                    <a:pt x="250" y="384"/>
                  </a:moveTo>
                  <a:lnTo>
                    <a:pt x="249" y="386"/>
                  </a:lnTo>
                  <a:lnTo>
                    <a:pt x="246" y="385"/>
                  </a:lnTo>
                  <a:lnTo>
                    <a:pt x="244" y="383"/>
                  </a:lnTo>
                  <a:lnTo>
                    <a:pt x="245" y="382"/>
                  </a:lnTo>
                  <a:lnTo>
                    <a:pt x="247" y="381"/>
                  </a:lnTo>
                  <a:lnTo>
                    <a:pt x="247" y="381"/>
                  </a:lnTo>
                  <a:lnTo>
                    <a:pt x="249" y="383"/>
                  </a:lnTo>
                  <a:lnTo>
                    <a:pt x="250" y="384"/>
                  </a:lnTo>
                  <a:close/>
                  <a:moveTo>
                    <a:pt x="214" y="381"/>
                  </a:moveTo>
                  <a:lnTo>
                    <a:pt x="215" y="385"/>
                  </a:lnTo>
                  <a:lnTo>
                    <a:pt x="212" y="386"/>
                  </a:lnTo>
                  <a:lnTo>
                    <a:pt x="209" y="385"/>
                  </a:lnTo>
                  <a:lnTo>
                    <a:pt x="208" y="382"/>
                  </a:lnTo>
                  <a:lnTo>
                    <a:pt x="208" y="382"/>
                  </a:lnTo>
                  <a:lnTo>
                    <a:pt x="209" y="382"/>
                  </a:lnTo>
                  <a:lnTo>
                    <a:pt x="212" y="380"/>
                  </a:lnTo>
                  <a:lnTo>
                    <a:pt x="213" y="380"/>
                  </a:lnTo>
                  <a:lnTo>
                    <a:pt x="214" y="381"/>
                  </a:lnTo>
                  <a:close/>
                  <a:moveTo>
                    <a:pt x="287" y="370"/>
                  </a:moveTo>
                  <a:lnTo>
                    <a:pt x="286" y="371"/>
                  </a:lnTo>
                  <a:lnTo>
                    <a:pt x="285" y="369"/>
                  </a:lnTo>
                  <a:lnTo>
                    <a:pt x="286" y="365"/>
                  </a:lnTo>
                  <a:lnTo>
                    <a:pt x="287" y="365"/>
                  </a:lnTo>
                  <a:lnTo>
                    <a:pt x="288" y="367"/>
                  </a:lnTo>
                  <a:lnTo>
                    <a:pt x="287" y="370"/>
                  </a:lnTo>
                  <a:close/>
                  <a:moveTo>
                    <a:pt x="288" y="379"/>
                  </a:moveTo>
                  <a:lnTo>
                    <a:pt x="291" y="381"/>
                  </a:lnTo>
                  <a:lnTo>
                    <a:pt x="294" y="380"/>
                  </a:lnTo>
                  <a:lnTo>
                    <a:pt x="294" y="385"/>
                  </a:lnTo>
                  <a:lnTo>
                    <a:pt x="294" y="386"/>
                  </a:lnTo>
                  <a:lnTo>
                    <a:pt x="297" y="391"/>
                  </a:lnTo>
                  <a:lnTo>
                    <a:pt x="298" y="394"/>
                  </a:lnTo>
                  <a:lnTo>
                    <a:pt x="296" y="397"/>
                  </a:lnTo>
                  <a:lnTo>
                    <a:pt x="295" y="398"/>
                  </a:lnTo>
                  <a:lnTo>
                    <a:pt x="293" y="401"/>
                  </a:lnTo>
                  <a:lnTo>
                    <a:pt x="293" y="402"/>
                  </a:lnTo>
                  <a:lnTo>
                    <a:pt x="293" y="403"/>
                  </a:lnTo>
                  <a:lnTo>
                    <a:pt x="297" y="404"/>
                  </a:lnTo>
                  <a:lnTo>
                    <a:pt x="299" y="406"/>
                  </a:lnTo>
                  <a:lnTo>
                    <a:pt x="300" y="410"/>
                  </a:lnTo>
                  <a:lnTo>
                    <a:pt x="302" y="414"/>
                  </a:lnTo>
                  <a:lnTo>
                    <a:pt x="302" y="416"/>
                  </a:lnTo>
                  <a:lnTo>
                    <a:pt x="301" y="423"/>
                  </a:lnTo>
                  <a:lnTo>
                    <a:pt x="302" y="426"/>
                  </a:lnTo>
                  <a:lnTo>
                    <a:pt x="304" y="429"/>
                  </a:lnTo>
                  <a:lnTo>
                    <a:pt x="305" y="430"/>
                  </a:lnTo>
                  <a:lnTo>
                    <a:pt x="306" y="431"/>
                  </a:lnTo>
                  <a:lnTo>
                    <a:pt x="307" y="435"/>
                  </a:lnTo>
                  <a:lnTo>
                    <a:pt x="307" y="442"/>
                  </a:lnTo>
                  <a:lnTo>
                    <a:pt x="307" y="445"/>
                  </a:lnTo>
                  <a:lnTo>
                    <a:pt x="305" y="447"/>
                  </a:lnTo>
                  <a:lnTo>
                    <a:pt x="302" y="452"/>
                  </a:lnTo>
                  <a:lnTo>
                    <a:pt x="297" y="456"/>
                  </a:lnTo>
                  <a:lnTo>
                    <a:pt x="295" y="456"/>
                  </a:lnTo>
                  <a:lnTo>
                    <a:pt x="294" y="458"/>
                  </a:lnTo>
                  <a:lnTo>
                    <a:pt x="296" y="461"/>
                  </a:lnTo>
                  <a:lnTo>
                    <a:pt x="295" y="469"/>
                  </a:lnTo>
                  <a:lnTo>
                    <a:pt x="294" y="475"/>
                  </a:lnTo>
                  <a:lnTo>
                    <a:pt x="293" y="472"/>
                  </a:lnTo>
                  <a:lnTo>
                    <a:pt x="291" y="469"/>
                  </a:lnTo>
                  <a:lnTo>
                    <a:pt x="290" y="461"/>
                  </a:lnTo>
                  <a:lnTo>
                    <a:pt x="289" y="458"/>
                  </a:lnTo>
                  <a:lnTo>
                    <a:pt x="287" y="455"/>
                  </a:lnTo>
                  <a:lnTo>
                    <a:pt x="286" y="451"/>
                  </a:lnTo>
                  <a:lnTo>
                    <a:pt x="285" y="449"/>
                  </a:lnTo>
                  <a:lnTo>
                    <a:pt x="282" y="442"/>
                  </a:lnTo>
                  <a:lnTo>
                    <a:pt x="280" y="442"/>
                  </a:lnTo>
                  <a:lnTo>
                    <a:pt x="278" y="444"/>
                  </a:lnTo>
                  <a:lnTo>
                    <a:pt x="277" y="445"/>
                  </a:lnTo>
                  <a:lnTo>
                    <a:pt x="277" y="448"/>
                  </a:lnTo>
                  <a:lnTo>
                    <a:pt x="277" y="449"/>
                  </a:lnTo>
                  <a:lnTo>
                    <a:pt x="273" y="452"/>
                  </a:lnTo>
                  <a:lnTo>
                    <a:pt x="270" y="456"/>
                  </a:lnTo>
                  <a:lnTo>
                    <a:pt x="269" y="460"/>
                  </a:lnTo>
                  <a:lnTo>
                    <a:pt x="268" y="462"/>
                  </a:lnTo>
                  <a:lnTo>
                    <a:pt x="270" y="465"/>
                  </a:lnTo>
                  <a:lnTo>
                    <a:pt x="271" y="466"/>
                  </a:lnTo>
                  <a:lnTo>
                    <a:pt x="274" y="469"/>
                  </a:lnTo>
                  <a:lnTo>
                    <a:pt x="275" y="470"/>
                  </a:lnTo>
                  <a:lnTo>
                    <a:pt x="277" y="477"/>
                  </a:lnTo>
                  <a:lnTo>
                    <a:pt x="277" y="485"/>
                  </a:lnTo>
                  <a:lnTo>
                    <a:pt x="275" y="489"/>
                  </a:lnTo>
                  <a:lnTo>
                    <a:pt x="270" y="495"/>
                  </a:lnTo>
                  <a:lnTo>
                    <a:pt x="267" y="497"/>
                  </a:lnTo>
                  <a:lnTo>
                    <a:pt x="265" y="496"/>
                  </a:lnTo>
                  <a:lnTo>
                    <a:pt x="264" y="493"/>
                  </a:lnTo>
                  <a:lnTo>
                    <a:pt x="263" y="491"/>
                  </a:lnTo>
                  <a:lnTo>
                    <a:pt x="264" y="487"/>
                  </a:lnTo>
                  <a:lnTo>
                    <a:pt x="264" y="483"/>
                  </a:lnTo>
                  <a:lnTo>
                    <a:pt x="263" y="482"/>
                  </a:lnTo>
                  <a:lnTo>
                    <a:pt x="262" y="483"/>
                  </a:lnTo>
                  <a:lnTo>
                    <a:pt x="261" y="483"/>
                  </a:lnTo>
                  <a:lnTo>
                    <a:pt x="258" y="488"/>
                  </a:lnTo>
                  <a:lnTo>
                    <a:pt x="257" y="489"/>
                  </a:lnTo>
                  <a:lnTo>
                    <a:pt x="255" y="489"/>
                  </a:lnTo>
                  <a:lnTo>
                    <a:pt x="253" y="489"/>
                  </a:lnTo>
                  <a:lnTo>
                    <a:pt x="244" y="485"/>
                  </a:lnTo>
                  <a:lnTo>
                    <a:pt x="237" y="481"/>
                  </a:lnTo>
                  <a:lnTo>
                    <a:pt x="231" y="477"/>
                  </a:lnTo>
                  <a:lnTo>
                    <a:pt x="227" y="472"/>
                  </a:lnTo>
                  <a:lnTo>
                    <a:pt x="226" y="467"/>
                  </a:lnTo>
                  <a:lnTo>
                    <a:pt x="226" y="463"/>
                  </a:lnTo>
                  <a:lnTo>
                    <a:pt x="223" y="457"/>
                  </a:lnTo>
                  <a:lnTo>
                    <a:pt x="223" y="455"/>
                  </a:lnTo>
                  <a:lnTo>
                    <a:pt x="223" y="453"/>
                  </a:lnTo>
                  <a:lnTo>
                    <a:pt x="225" y="449"/>
                  </a:lnTo>
                  <a:lnTo>
                    <a:pt x="228" y="447"/>
                  </a:lnTo>
                  <a:lnTo>
                    <a:pt x="229" y="446"/>
                  </a:lnTo>
                  <a:lnTo>
                    <a:pt x="230" y="444"/>
                  </a:lnTo>
                  <a:lnTo>
                    <a:pt x="231" y="442"/>
                  </a:lnTo>
                  <a:lnTo>
                    <a:pt x="231" y="440"/>
                  </a:lnTo>
                  <a:lnTo>
                    <a:pt x="230" y="439"/>
                  </a:lnTo>
                  <a:lnTo>
                    <a:pt x="227" y="434"/>
                  </a:lnTo>
                  <a:lnTo>
                    <a:pt x="223" y="431"/>
                  </a:lnTo>
                  <a:lnTo>
                    <a:pt x="217" y="429"/>
                  </a:lnTo>
                  <a:lnTo>
                    <a:pt x="215" y="428"/>
                  </a:lnTo>
                  <a:lnTo>
                    <a:pt x="214" y="426"/>
                  </a:lnTo>
                  <a:lnTo>
                    <a:pt x="212" y="426"/>
                  </a:lnTo>
                  <a:lnTo>
                    <a:pt x="210" y="426"/>
                  </a:lnTo>
                  <a:lnTo>
                    <a:pt x="208" y="427"/>
                  </a:lnTo>
                  <a:lnTo>
                    <a:pt x="207" y="429"/>
                  </a:lnTo>
                  <a:lnTo>
                    <a:pt x="207" y="430"/>
                  </a:lnTo>
                  <a:lnTo>
                    <a:pt x="207" y="431"/>
                  </a:lnTo>
                  <a:lnTo>
                    <a:pt x="205" y="440"/>
                  </a:lnTo>
                  <a:lnTo>
                    <a:pt x="201" y="438"/>
                  </a:lnTo>
                  <a:lnTo>
                    <a:pt x="198" y="436"/>
                  </a:lnTo>
                  <a:lnTo>
                    <a:pt x="197" y="434"/>
                  </a:lnTo>
                  <a:lnTo>
                    <a:pt x="196" y="433"/>
                  </a:lnTo>
                  <a:lnTo>
                    <a:pt x="196" y="431"/>
                  </a:lnTo>
                  <a:lnTo>
                    <a:pt x="195" y="430"/>
                  </a:lnTo>
                  <a:lnTo>
                    <a:pt x="194" y="433"/>
                  </a:lnTo>
                  <a:lnTo>
                    <a:pt x="192" y="436"/>
                  </a:lnTo>
                  <a:lnTo>
                    <a:pt x="190" y="436"/>
                  </a:lnTo>
                  <a:lnTo>
                    <a:pt x="187" y="436"/>
                  </a:lnTo>
                  <a:lnTo>
                    <a:pt x="187" y="435"/>
                  </a:lnTo>
                  <a:lnTo>
                    <a:pt x="185" y="430"/>
                  </a:lnTo>
                  <a:lnTo>
                    <a:pt x="183" y="428"/>
                  </a:lnTo>
                  <a:lnTo>
                    <a:pt x="180" y="428"/>
                  </a:lnTo>
                  <a:lnTo>
                    <a:pt x="176" y="431"/>
                  </a:lnTo>
                  <a:lnTo>
                    <a:pt x="176" y="433"/>
                  </a:lnTo>
                  <a:lnTo>
                    <a:pt x="175" y="435"/>
                  </a:lnTo>
                  <a:lnTo>
                    <a:pt x="171" y="442"/>
                  </a:lnTo>
                  <a:lnTo>
                    <a:pt x="168" y="447"/>
                  </a:lnTo>
                  <a:lnTo>
                    <a:pt x="166" y="453"/>
                  </a:lnTo>
                  <a:lnTo>
                    <a:pt x="165" y="455"/>
                  </a:lnTo>
                  <a:lnTo>
                    <a:pt x="164" y="455"/>
                  </a:lnTo>
                  <a:lnTo>
                    <a:pt x="161" y="455"/>
                  </a:lnTo>
                  <a:lnTo>
                    <a:pt x="159" y="454"/>
                  </a:lnTo>
                  <a:lnTo>
                    <a:pt x="157" y="450"/>
                  </a:lnTo>
                  <a:lnTo>
                    <a:pt x="158" y="447"/>
                  </a:lnTo>
                  <a:lnTo>
                    <a:pt x="160" y="444"/>
                  </a:lnTo>
                  <a:lnTo>
                    <a:pt x="162" y="441"/>
                  </a:lnTo>
                  <a:lnTo>
                    <a:pt x="164" y="432"/>
                  </a:lnTo>
                  <a:lnTo>
                    <a:pt x="164" y="428"/>
                  </a:lnTo>
                  <a:lnTo>
                    <a:pt x="165" y="427"/>
                  </a:lnTo>
                  <a:lnTo>
                    <a:pt x="168" y="423"/>
                  </a:lnTo>
                  <a:lnTo>
                    <a:pt x="171" y="420"/>
                  </a:lnTo>
                  <a:lnTo>
                    <a:pt x="173" y="419"/>
                  </a:lnTo>
                  <a:lnTo>
                    <a:pt x="179" y="418"/>
                  </a:lnTo>
                  <a:lnTo>
                    <a:pt x="182" y="417"/>
                  </a:lnTo>
                  <a:lnTo>
                    <a:pt x="186" y="417"/>
                  </a:lnTo>
                  <a:lnTo>
                    <a:pt x="189" y="416"/>
                  </a:lnTo>
                  <a:lnTo>
                    <a:pt x="192" y="414"/>
                  </a:lnTo>
                  <a:lnTo>
                    <a:pt x="192" y="412"/>
                  </a:lnTo>
                  <a:lnTo>
                    <a:pt x="192" y="409"/>
                  </a:lnTo>
                  <a:lnTo>
                    <a:pt x="193" y="408"/>
                  </a:lnTo>
                  <a:lnTo>
                    <a:pt x="194" y="407"/>
                  </a:lnTo>
                  <a:lnTo>
                    <a:pt x="195" y="406"/>
                  </a:lnTo>
                  <a:lnTo>
                    <a:pt x="197" y="404"/>
                  </a:lnTo>
                  <a:lnTo>
                    <a:pt x="201" y="404"/>
                  </a:lnTo>
                  <a:lnTo>
                    <a:pt x="203" y="403"/>
                  </a:lnTo>
                  <a:lnTo>
                    <a:pt x="205" y="402"/>
                  </a:lnTo>
                  <a:lnTo>
                    <a:pt x="206" y="398"/>
                  </a:lnTo>
                  <a:lnTo>
                    <a:pt x="208" y="399"/>
                  </a:lnTo>
                  <a:lnTo>
                    <a:pt x="210" y="400"/>
                  </a:lnTo>
                  <a:lnTo>
                    <a:pt x="214" y="401"/>
                  </a:lnTo>
                  <a:lnTo>
                    <a:pt x="217" y="403"/>
                  </a:lnTo>
                  <a:lnTo>
                    <a:pt x="219" y="407"/>
                  </a:lnTo>
                  <a:lnTo>
                    <a:pt x="220" y="409"/>
                  </a:lnTo>
                  <a:lnTo>
                    <a:pt x="220" y="415"/>
                  </a:lnTo>
                  <a:lnTo>
                    <a:pt x="220" y="416"/>
                  </a:lnTo>
                  <a:lnTo>
                    <a:pt x="216" y="419"/>
                  </a:lnTo>
                  <a:lnTo>
                    <a:pt x="218" y="419"/>
                  </a:lnTo>
                  <a:lnTo>
                    <a:pt x="222" y="417"/>
                  </a:lnTo>
                  <a:lnTo>
                    <a:pt x="224" y="416"/>
                  </a:lnTo>
                  <a:lnTo>
                    <a:pt x="229" y="414"/>
                  </a:lnTo>
                  <a:lnTo>
                    <a:pt x="230" y="414"/>
                  </a:lnTo>
                  <a:lnTo>
                    <a:pt x="231" y="412"/>
                  </a:lnTo>
                  <a:lnTo>
                    <a:pt x="233" y="409"/>
                  </a:lnTo>
                  <a:lnTo>
                    <a:pt x="234" y="404"/>
                  </a:lnTo>
                  <a:lnTo>
                    <a:pt x="236" y="403"/>
                  </a:lnTo>
                  <a:lnTo>
                    <a:pt x="237" y="402"/>
                  </a:lnTo>
                  <a:lnTo>
                    <a:pt x="239" y="402"/>
                  </a:lnTo>
                  <a:lnTo>
                    <a:pt x="244" y="404"/>
                  </a:lnTo>
                  <a:lnTo>
                    <a:pt x="247" y="403"/>
                  </a:lnTo>
                  <a:lnTo>
                    <a:pt x="248" y="399"/>
                  </a:lnTo>
                  <a:lnTo>
                    <a:pt x="249" y="393"/>
                  </a:lnTo>
                  <a:lnTo>
                    <a:pt x="250" y="391"/>
                  </a:lnTo>
                  <a:lnTo>
                    <a:pt x="252" y="390"/>
                  </a:lnTo>
                  <a:lnTo>
                    <a:pt x="254" y="391"/>
                  </a:lnTo>
                  <a:lnTo>
                    <a:pt x="258" y="392"/>
                  </a:lnTo>
                  <a:lnTo>
                    <a:pt x="261" y="393"/>
                  </a:lnTo>
                  <a:lnTo>
                    <a:pt x="261" y="392"/>
                  </a:lnTo>
                  <a:lnTo>
                    <a:pt x="263" y="388"/>
                  </a:lnTo>
                  <a:lnTo>
                    <a:pt x="264" y="388"/>
                  </a:lnTo>
                  <a:lnTo>
                    <a:pt x="268" y="389"/>
                  </a:lnTo>
                  <a:lnTo>
                    <a:pt x="272" y="389"/>
                  </a:lnTo>
                  <a:lnTo>
                    <a:pt x="273" y="384"/>
                  </a:lnTo>
                  <a:lnTo>
                    <a:pt x="272" y="380"/>
                  </a:lnTo>
                  <a:lnTo>
                    <a:pt x="269" y="367"/>
                  </a:lnTo>
                  <a:lnTo>
                    <a:pt x="271" y="365"/>
                  </a:lnTo>
                  <a:lnTo>
                    <a:pt x="272" y="365"/>
                  </a:lnTo>
                  <a:lnTo>
                    <a:pt x="277" y="368"/>
                  </a:lnTo>
                  <a:lnTo>
                    <a:pt x="284" y="373"/>
                  </a:lnTo>
                  <a:lnTo>
                    <a:pt x="286" y="375"/>
                  </a:lnTo>
                  <a:lnTo>
                    <a:pt x="288" y="379"/>
                  </a:lnTo>
                  <a:close/>
                  <a:moveTo>
                    <a:pt x="290" y="364"/>
                  </a:moveTo>
                  <a:lnTo>
                    <a:pt x="290" y="365"/>
                  </a:lnTo>
                  <a:lnTo>
                    <a:pt x="288" y="362"/>
                  </a:lnTo>
                  <a:lnTo>
                    <a:pt x="288" y="359"/>
                  </a:lnTo>
                  <a:lnTo>
                    <a:pt x="290" y="355"/>
                  </a:lnTo>
                  <a:lnTo>
                    <a:pt x="292" y="359"/>
                  </a:lnTo>
                  <a:lnTo>
                    <a:pt x="292" y="360"/>
                  </a:lnTo>
                  <a:lnTo>
                    <a:pt x="292" y="361"/>
                  </a:lnTo>
                  <a:lnTo>
                    <a:pt x="293" y="363"/>
                  </a:lnTo>
                  <a:lnTo>
                    <a:pt x="292" y="364"/>
                  </a:lnTo>
                  <a:lnTo>
                    <a:pt x="290" y="364"/>
                  </a:lnTo>
                  <a:close/>
                  <a:moveTo>
                    <a:pt x="265" y="357"/>
                  </a:moveTo>
                  <a:lnTo>
                    <a:pt x="265" y="359"/>
                  </a:lnTo>
                  <a:lnTo>
                    <a:pt x="261" y="355"/>
                  </a:lnTo>
                  <a:lnTo>
                    <a:pt x="260" y="352"/>
                  </a:lnTo>
                  <a:lnTo>
                    <a:pt x="261" y="352"/>
                  </a:lnTo>
                  <a:lnTo>
                    <a:pt x="263" y="353"/>
                  </a:lnTo>
                  <a:lnTo>
                    <a:pt x="265" y="357"/>
                  </a:lnTo>
                  <a:close/>
                  <a:moveTo>
                    <a:pt x="243" y="363"/>
                  </a:moveTo>
                  <a:lnTo>
                    <a:pt x="242" y="365"/>
                  </a:lnTo>
                  <a:lnTo>
                    <a:pt x="240" y="365"/>
                  </a:lnTo>
                  <a:lnTo>
                    <a:pt x="239" y="365"/>
                  </a:lnTo>
                  <a:lnTo>
                    <a:pt x="237" y="368"/>
                  </a:lnTo>
                  <a:lnTo>
                    <a:pt x="236" y="369"/>
                  </a:lnTo>
                  <a:lnTo>
                    <a:pt x="228" y="370"/>
                  </a:lnTo>
                  <a:lnTo>
                    <a:pt x="222" y="369"/>
                  </a:lnTo>
                  <a:lnTo>
                    <a:pt x="220" y="367"/>
                  </a:lnTo>
                  <a:lnTo>
                    <a:pt x="218" y="365"/>
                  </a:lnTo>
                  <a:lnTo>
                    <a:pt x="218" y="363"/>
                  </a:lnTo>
                  <a:lnTo>
                    <a:pt x="220" y="360"/>
                  </a:lnTo>
                  <a:lnTo>
                    <a:pt x="221" y="359"/>
                  </a:lnTo>
                  <a:lnTo>
                    <a:pt x="226" y="357"/>
                  </a:lnTo>
                  <a:lnTo>
                    <a:pt x="227" y="355"/>
                  </a:lnTo>
                  <a:lnTo>
                    <a:pt x="230" y="352"/>
                  </a:lnTo>
                  <a:lnTo>
                    <a:pt x="235" y="352"/>
                  </a:lnTo>
                  <a:lnTo>
                    <a:pt x="235" y="352"/>
                  </a:lnTo>
                  <a:lnTo>
                    <a:pt x="236" y="352"/>
                  </a:lnTo>
                  <a:lnTo>
                    <a:pt x="237" y="352"/>
                  </a:lnTo>
                  <a:lnTo>
                    <a:pt x="239" y="355"/>
                  </a:lnTo>
                  <a:lnTo>
                    <a:pt x="242" y="356"/>
                  </a:lnTo>
                  <a:lnTo>
                    <a:pt x="242" y="360"/>
                  </a:lnTo>
                  <a:lnTo>
                    <a:pt x="242" y="362"/>
                  </a:lnTo>
                  <a:lnTo>
                    <a:pt x="243" y="363"/>
                  </a:lnTo>
                  <a:close/>
                  <a:moveTo>
                    <a:pt x="278" y="360"/>
                  </a:moveTo>
                  <a:lnTo>
                    <a:pt x="277" y="360"/>
                  </a:lnTo>
                  <a:lnTo>
                    <a:pt x="277" y="359"/>
                  </a:lnTo>
                  <a:lnTo>
                    <a:pt x="275" y="357"/>
                  </a:lnTo>
                  <a:lnTo>
                    <a:pt x="273" y="354"/>
                  </a:lnTo>
                  <a:lnTo>
                    <a:pt x="272" y="353"/>
                  </a:lnTo>
                  <a:lnTo>
                    <a:pt x="272" y="351"/>
                  </a:lnTo>
                  <a:lnTo>
                    <a:pt x="272" y="347"/>
                  </a:lnTo>
                  <a:lnTo>
                    <a:pt x="274" y="345"/>
                  </a:lnTo>
                  <a:lnTo>
                    <a:pt x="275" y="345"/>
                  </a:lnTo>
                  <a:lnTo>
                    <a:pt x="277" y="343"/>
                  </a:lnTo>
                  <a:lnTo>
                    <a:pt x="277" y="343"/>
                  </a:lnTo>
                  <a:lnTo>
                    <a:pt x="278" y="344"/>
                  </a:lnTo>
                  <a:lnTo>
                    <a:pt x="277" y="349"/>
                  </a:lnTo>
                  <a:lnTo>
                    <a:pt x="279" y="354"/>
                  </a:lnTo>
                  <a:lnTo>
                    <a:pt x="278" y="358"/>
                  </a:lnTo>
                  <a:lnTo>
                    <a:pt x="278" y="359"/>
                  </a:lnTo>
                  <a:lnTo>
                    <a:pt x="278" y="360"/>
                  </a:lnTo>
                  <a:close/>
                  <a:moveTo>
                    <a:pt x="94" y="341"/>
                  </a:moveTo>
                  <a:lnTo>
                    <a:pt x="90" y="342"/>
                  </a:lnTo>
                  <a:lnTo>
                    <a:pt x="90" y="339"/>
                  </a:lnTo>
                  <a:lnTo>
                    <a:pt x="92" y="336"/>
                  </a:lnTo>
                  <a:lnTo>
                    <a:pt x="95" y="337"/>
                  </a:lnTo>
                  <a:lnTo>
                    <a:pt x="97" y="339"/>
                  </a:lnTo>
                  <a:lnTo>
                    <a:pt x="96" y="340"/>
                  </a:lnTo>
                  <a:lnTo>
                    <a:pt x="94" y="341"/>
                  </a:lnTo>
                  <a:close/>
                  <a:moveTo>
                    <a:pt x="234" y="337"/>
                  </a:moveTo>
                  <a:lnTo>
                    <a:pt x="233" y="337"/>
                  </a:lnTo>
                  <a:lnTo>
                    <a:pt x="235" y="334"/>
                  </a:lnTo>
                  <a:lnTo>
                    <a:pt x="236" y="335"/>
                  </a:lnTo>
                  <a:lnTo>
                    <a:pt x="236" y="335"/>
                  </a:lnTo>
                  <a:lnTo>
                    <a:pt x="236" y="336"/>
                  </a:lnTo>
                  <a:lnTo>
                    <a:pt x="234" y="337"/>
                  </a:lnTo>
                  <a:close/>
                  <a:moveTo>
                    <a:pt x="181" y="341"/>
                  </a:moveTo>
                  <a:lnTo>
                    <a:pt x="180" y="342"/>
                  </a:lnTo>
                  <a:lnTo>
                    <a:pt x="179" y="342"/>
                  </a:lnTo>
                  <a:lnTo>
                    <a:pt x="178" y="343"/>
                  </a:lnTo>
                  <a:lnTo>
                    <a:pt x="177" y="341"/>
                  </a:lnTo>
                  <a:lnTo>
                    <a:pt x="178" y="337"/>
                  </a:lnTo>
                  <a:lnTo>
                    <a:pt x="181" y="335"/>
                  </a:lnTo>
                  <a:lnTo>
                    <a:pt x="181" y="334"/>
                  </a:lnTo>
                  <a:lnTo>
                    <a:pt x="182" y="333"/>
                  </a:lnTo>
                  <a:lnTo>
                    <a:pt x="183" y="333"/>
                  </a:lnTo>
                  <a:lnTo>
                    <a:pt x="184" y="334"/>
                  </a:lnTo>
                  <a:lnTo>
                    <a:pt x="184" y="336"/>
                  </a:lnTo>
                  <a:lnTo>
                    <a:pt x="182" y="341"/>
                  </a:lnTo>
                  <a:lnTo>
                    <a:pt x="181" y="341"/>
                  </a:lnTo>
                  <a:close/>
                  <a:moveTo>
                    <a:pt x="196" y="387"/>
                  </a:moveTo>
                  <a:lnTo>
                    <a:pt x="194" y="387"/>
                  </a:lnTo>
                  <a:lnTo>
                    <a:pt x="192" y="387"/>
                  </a:lnTo>
                  <a:lnTo>
                    <a:pt x="190" y="386"/>
                  </a:lnTo>
                  <a:lnTo>
                    <a:pt x="188" y="379"/>
                  </a:lnTo>
                  <a:lnTo>
                    <a:pt x="185" y="377"/>
                  </a:lnTo>
                  <a:lnTo>
                    <a:pt x="182" y="376"/>
                  </a:lnTo>
                  <a:lnTo>
                    <a:pt x="180" y="375"/>
                  </a:lnTo>
                  <a:lnTo>
                    <a:pt x="178" y="373"/>
                  </a:lnTo>
                  <a:lnTo>
                    <a:pt x="173" y="367"/>
                  </a:lnTo>
                  <a:lnTo>
                    <a:pt x="173" y="362"/>
                  </a:lnTo>
                  <a:lnTo>
                    <a:pt x="174" y="360"/>
                  </a:lnTo>
                  <a:lnTo>
                    <a:pt x="175" y="358"/>
                  </a:lnTo>
                  <a:lnTo>
                    <a:pt x="177" y="357"/>
                  </a:lnTo>
                  <a:lnTo>
                    <a:pt x="181" y="357"/>
                  </a:lnTo>
                  <a:lnTo>
                    <a:pt x="183" y="357"/>
                  </a:lnTo>
                  <a:lnTo>
                    <a:pt x="187" y="354"/>
                  </a:lnTo>
                  <a:lnTo>
                    <a:pt x="188" y="353"/>
                  </a:lnTo>
                  <a:lnTo>
                    <a:pt x="188" y="347"/>
                  </a:lnTo>
                  <a:lnTo>
                    <a:pt x="187" y="344"/>
                  </a:lnTo>
                  <a:lnTo>
                    <a:pt x="186" y="341"/>
                  </a:lnTo>
                  <a:lnTo>
                    <a:pt x="187" y="339"/>
                  </a:lnTo>
                  <a:lnTo>
                    <a:pt x="189" y="337"/>
                  </a:lnTo>
                  <a:lnTo>
                    <a:pt x="191" y="334"/>
                  </a:lnTo>
                  <a:lnTo>
                    <a:pt x="191" y="332"/>
                  </a:lnTo>
                  <a:lnTo>
                    <a:pt x="191" y="330"/>
                  </a:lnTo>
                  <a:lnTo>
                    <a:pt x="192" y="328"/>
                  </a:lnTo>
                  <a:lnTo>
                    <a:pt x="193" y="328"/>
                  </a:lnTo>
                  <a:lnTo>
                    <a:pt x="200" y="325"/>
                  </a:lnTo>
                  <a:lnTo>
                    <a:pt x="200" y="325"/>
                  </a:lnTo>
                  <a:lnTo>
                    <a:pt x="209" y="328"/>
                  </a:lnTo>
                  <a:lnTo>
                    <a:pt x="210" y="330"/>
                  </a:lnTo>
                  <a:lnTo>
                    <a:pt x="211" y="332"/>
                  </a:lnTo>
                  <a:lnTo>
                    <a:pt x="209" y="335"/>
                  </a:lnTo>
                  <a:lnTo>
                    <a:pt x="208" y="338"/>
                  </a:lnTo>
                  <a:lnTo>
                    <a:pt x="205" y="342"/>
                  </a:lnTo>
                  <a:lnTo>
                    <a:pt x="203" y="346"/>
                  </a:lnTo>
                  <a:lnTo>
                    <a:pt x="201" y="353"/>
                  </a:lnTo>
                  <a:lnTo>
                    <a:pt x="201" y="355"/>
                  </a:lnTo>
                  <a:lnTo>
                    <a:pt x="199" y="359"/>
                  </a:lnTo>
                  <a:lnTo>
                    <a:pt x="197" y="361"/>
                  </a:lnTo>
                  <a:lnTo>
                    <a:pt x="197" y="366"/>
                  </a:lnTo>
                  <a:lnTo>
                    <a:pt x="197" y="368"/>
                  </a:lnTo>
                  <a:lnTo>
                    <a:pt x="197" y="370"/>
                  </a:lnTo>
                  <a:lnTo>
                    <a:pt x="202" y="378"/>
                  </a:lnTo>
                  <a:lnTo>
                    <a:pt x="203" y="379"/>
                  </a:lnTo>
                  <a:lnTo>
                    <a:pt x="203" y="380"/>
                  </a:lnTo>
                  <a:lnTo>
                    <a:pt x="201" y="382"/>
                  </a:lnTo>
                  <a:lnTo>
                    <a:pt x="200" y="385"/>
                  </a:lnTo>
                  <a:lnTo>
                    <a:pt x="199" y="386"/>
                  </a:lnTo>
                  <a:lnTo>
                    <a:pt x="196" y="387"/>
                  </a:lnTo>
                  <a:close/>
                  <a:moveTo>
                    <a:pt x="204" y="375"/>
                  </a:moveTo>
                  <a:lnTo>
                    <a:pt x="203" y="375"/>
                  </a:lnTo>
                  <a:lnTo>
                    <a:pt x="202" y="373"/>
                  </a:lnTo>
                  <a:lnTo>
                    <a:pt x="203" y="370"/>
                  </a:lnTo>
                  <a:lnTo>
                    <a:pt x="205" y="360"/>
                  </a:lnTo>
                  <a:lnTo>
                    <a:pt x="205" y="358"/>
                  </a:lnTo>
                  <a:lnTo>
                    <a:pt x="209" y="352"/>
                  </a:lnTo>
                  <a:lnTo>
                    <a:pt x="211" y="347"/>
                  </a:lnTo>
                  <a:lnTo>
                    <a:pt x="215" y="341"/>
                  </a:lnTo>
                  <a:lnTo>
                    <a:pt x="216" y="339"/>
                  </a:lnTo>
                  <a:lnTo>
                    <a:pt x="218" y="334"/>
                  </a:lnTo>
                  <a:lnTo>
                    <a:pt x="222" y="326"/>
                  </a:lnTo>
                  <a:lnTo>
                    <a:pt x="222" y="323"/>
                  </a:lnTo>
                  <a:lnTo>
                    <a:pt x="222" y="322"/>
                  </a:lnTo>
                  <a:lnTo>
                    <a:pt x="223" y="320"/>
                  </a:lnTo>
                  <a:lnTo>
                    <a:pt x="223" y="319"/>
                  </a:lnTo>
                  <a:lnTo>
                    <a:pt x="225" y="316"/>
                  </a:lnTo>
                  <a:lnTo>
                    <a:pt x="226" y="318"/>
                  </a:lnTo>
                  <a:lnTo>
                    <a:pt x="225" y="321"/>
                  </a:lnTo>
                  <a:lnTo>
                    <a:pt x="225" y="323"/>
                  </a:lnTo>
                  <a:lnTo>
                    <a:pt x="226" y="324"/>
                  </a:lnTo>
                  <a:lnTo>
                    <a:pt x="226" y="327"/>
                  </a:lnTo>
                  <a:lnTo>
                    <a:pt x="225" y="332"/>
                  </a:lnTo>
                  <a:lnTo>
                    <a:pt x="226" y="338"/>
                  </a:lnTo>
                  <a:lnTo>
                    <a:pt x="224" y="344"/>
                  </a:lnTo>
                  <a:lnTo>
                    <a:pt x="223" y="346"/>
                  </a:lnTo>
                  <a:lnTo>
                    <a:pt x="220" y="349"/>
                  </a:lnTo>
                  <a:lnTo>
                    <a:pt x="217" y="350"/>
                  </a:lnTo>
                  <a:lnTo>
                    <a:pt x="214" y="352"/>
                  </a:lnTo>
                  <a:lnTo>
                    <a:pt x="212" y="356"/>
                  </a:lnTo>
                  <a:lnTo>
                    <a:pt x="212" y="359"/>
                  </a:lnTo>
                  <a:lnTo>
                    <a:pt x="208" y="370"/>
                  </a:lnTo>
                  <a:lnTo>
                    <a:pt x="204" y="375"/>
                  </a:lnTo>
                  <a:close/>
                  <a:moveTo>
                    <a:pt x="216" y="316"/>
                  </a:moveTo>
                  <a:lnTo>
                    <a:pt x="218" y="320"/>
                  </a:lnTo>
                  <a:lnTo>
                    <a:pt x="216" y="319"/>
                  </a:lnTo>
                  <a:lnTo>
                    <a:pt x="215" y="316"/>
                  </a:lnTo>
                  <a:lnTo>
                    <a:pt x="216" y="316"/>
                  </a:lnTo>
                  <a:close/>
                  <a:moveTo>
                    <a:pt x="11" y="407"/>
                  </a:moveTo>
                  <a:lnTo>
                    <a:pt x="8" y="409"/>
                  </a:lnTo>
                  <a:lnTo>
                    <a:pt x="9" y="406"/>
                  </a:lnTo>
                  <a:lnTo>
                    <a:pt x="10" y="404"/>
                  </a:lnTo>
                  <a:lnTo>
                    <a:pt x="12" y="398"/>
                  </a:lnTo>
                  <a:lnTo>
                    <a:pt x="14" y="397"/>
                  </a:lnTo>
                  <a:lnTo>
                    <a:pt x="18" y="392"/>
                  </a:lnTo>
                  <a:lnTo>
                    <a:pt x="20" y="390"/>
                  </a:lnTo>
                  <a:lnTo>
                    <a:pt x="25" y="386"/>
                  </a:lnTo>
                  <a:lnTo>
                    <a:pt x="29" y="381"/>
                  </a:lnTo>
                  <a:lnTo>
                    <a:pt x="31" y="381"/>
                  </a:lnTo>
                  <a:lnTo>
                    <a:pt x="33" y="381"/>
                  </a:lnTo>
                  <a:lnTo>
                    <a:pt x="34" y="380"/>
                  </a:lnTo>
                  <a:lnTo>
                    <a:pt x="37" y="378"/>
                  </a:lnTo>
                  <a:lnTo>
                    <a:pt x="44" y="370"/>
                  </a:lnTo>
                  <a:lnTo>
                    <a:pt x="50" y="363"/>
                  </a:lnTo>
                  <a:lnTo>
                    <a:pt x="57" y="356"/>
                  </a:lnTo>
                  <a:lnTo>
                    <a:pt x="59" y="354"/>
                  </a:lnTo>
                  <a:lnTo>
                    <a:pt x="60" y="352"/>
                  </a:lnTo>
                  <a:lnTo>
                    <a:pt x="66" y="346"/>
                  </a:lnTo>
                  <a:lnTo>
                    <a:pt x="68" y="345"/>
                  </a:lnTo>
                  <a:lnTo>
                    <a:pt x="69" y="344"/>
                  </a:lnTo>
                  <a:lnTo>
                    <a:pt x="71" y="343"/>
                  </a:lnTo>
                  <a:lnTo>
                    <a:pt x="72" y="341"/>
                  </a:lnTo>
                  <a:lnTo>
                    <a:pt x="74" y="339"/>
                  </a:lnTo>
                  <a:lnTo>
                    <a:pt x="75" y="335"/>
                  </a:lnTo>
                  <a:lnTo>
                    <a:pt x="74" y="333"/>
                  </a:lnTo>
                  <a:lnTo>
                    <a:pt x="73" y="330"/>
                  </a:lnTo>
                  <a:lnTo>
                    <a:pt x="75" y="326"/>
                  </a:lnTo>
                  <a:lnTo>
                    <a:pt x="75" y="324"/>
                  </a:lnTo>
                  <a:lnTo>
                    <a:pt x="80" y="315"/>
                  </a:lnTo>
                  <a:lnTo>
                    <a:pt x="81" y="313"/>
                  </a:lnTo>
                  <a:lnTo>
                    <a:pt x="83" y="315"/>
                  </a:lnTo>
                  <a:lnTo>
                    <a:pt x="83" y="316"/>
                  </a:lnTo>
                  <a:lnTo>
                    <a:pt x="82" y="319"/>
                  </a:lnTo>
                  <a:lnTo>
                    <a:pt x="81" y="321"/>
                  </a:lnTo>
                  <a:lnTo>
                    <a:pt x="83" y="323"/>
                  </a:lnTo>
                  <a:lnTo>
                    <a:pt x="81" y="326"/>
                  </a:lnTo>
                  <a:lnTo>
                    <a:pt x="85" y="334"/>
                  </a:lnTo>
                  <a:lnTo>
                    <a:pt x="86" y="339"/>
                  </a:lnTo>
                  <a:lnTo>
                    <a:pt x="87" y="341"/>
                  </a:lnTo>
                  <a:lnTo>
                    <a:pt x="84" y="344"/>
                  </a:lnTo>
                  <a:lnTo>
                    <a:pt x="82" y="345"/>
                  </a:lnTo>
                  <a:lnTo>
                    <a:pt x="79" y="346"/>
                  </a:lnTo>
                  <a:lnTo>
                    <a:pt x="77" y="346"/>
                  </a:lnTo>
                  <a:lnTo>
                    <a:pt x="74" y="349"/>
                  </a:lnTo>
                  <a:lnTo>
                    <a:pt x="73" y="352"/>
                  </a:lnTo>
                  <a:lnTo>
                    <a:pt x="72" y="354"/>
                  </a:lnTo>
                  <a:lnTo>
                    <a:pt x="71" y="355"/>
                  </a:lnTo>
                  <a:lnTo>
                    <a:pt x="63" y="357"/>
                  </a:lnTo>
                  <a:lnTo>
                    <a:pt x="60" y="359"/>
                  </a:lnTo>
                  <a:lnTo>
                    <a:pt x="58" y="360"/>
                  </a:lnTo>
                  <a:lnTo>
                    <a:pt x="57" y="361"/>
                  </a:lnTo>
                  <a:lnTo>
                    <a:pt x="58" y="364"/>
                  </a:lnTo>
                  <a:lnTo>
                    <a:pt x="51" y="375"/>
                  </a:lnTo>
                  <a:lnTo>
                    <a:pt x="49" y="378"/>
                  </a:lnTo>
                  <a:lnTo>
                    <a:pt x="47" y="381"/>
                  </a:lnTo>
                  <a:lnTo>
                    <a:pt x="44" y="382"/>
                  </a:lnTo>
                  <a:lnTo>
                    <a:pt x="40" y="384"/>
                  </a:lnTo>
                  <a:lnTo>
                    <a:pt x="38" y="386"/>
                  </a:lnTo>
                  <a:lnTo>
                    <a:pt x="35" y="389"/>
                  </a:lnTo>
                  <a:lnTo>
                    <a:pt x="33" y="393"/>
                  </a:lnTo>
                  <a:lnTo>
                    <a:pt x="29" y="395"/>
                  </a:lnTo>
                  <a:lnTo>
                    <a:pt x="26" y="398"/>
                  </a:lnTo>
                  <a:lnTo>
                    <a:pt x="23" y="399"/>
                  </a:lnTo>
                  <a:lnTo>
                    <a:pt x="19" y="400"/>
                  </a:lnTo>
                  <a:lnTo>
                    <a:pt x="18" y="402"/>
                  </a:lnTo>
                  <a:lnTo>
                    <a:pt x="18" y="404"/>
                  </a:lnTo>
                  <a:lnTo>
                    <a:pt x="16" y="404"/>
                  </a:lnTo>
                  <a:lnTo>
                    <a:pt x="14" y="405"/>
                  </a:lnTo>
                  <a:lnTo>
                    <a:pt x="11" y="407"/>
                  </a:lnTo>
                  <a:close/>
                  <a:moveTo>
                    <a:pt x="92" y="308"/>
                  </a:moveTo>
                  <a:lnTo>
                    <a:pt x="93" y="310"/>
                  </a:lnTo>
                  <a:lnTo>
                    <a:pt x="92" y="312"/>
                  </a:lnTo>
                  <a:lnTo>
                    <a:pt x="91" y="313"/>
                  </a:lnTo>
                  <a:lnTo>
                    <a:pt x="90" y="312"/>
                  </a:lnTo>
                  <a:lnTo>
                    <a:pt x="88" y="311"/>
                  </a:lnTo>
                  <a:lnTo>
                    <a:pt x="88" y="309"/>
                  </a:lnTo>
                  <a:lnTo>
                    <a:pt x="89" y="309"/>
                  </a:lnTo>
                  <a:lnTo>
                    <a:pt x="91" y="308"/>
                  </a:lnTo>
                  <a:lnTo>
                    <a:pt x="92" y="308"/>
                  </a:lnTo>
                  <a:close/>
                  <a:moveTo>
                    <a:pt x="242" y="313"/>
                  </a:moveTo>
                  <a:lnTo>
                    <a:pt x="245" y="315"/>
                  </a:lnTo>
                  <a:lnTo>
                    <a:pt x="247" y="315"/>
                  </a:lnTo>
                  <a:lnTo>
                    <a:pt x="250" y="312"/>
                  </a:lnTo>
                  <a:lnTo>
                    <a:pt x="254" y="313"/>
                  </a:lnTo>
                  <a:lnTo>
                    <a:pt x="256" y="316"/>
                  </a:lnTo>
                  <a:lnTo>
                    <a:pt x="257" y="318"/>
                  </a:lnTo>
                  <a:lnTo>
                    <a:pt x="257" y="320"/>
                  </a:lnTo>
                  <a:lnTo>
                    <a:pt x="257" y="326"/>
                  </a:lnTo>
                  <a:lnTo>
                    <a:pt x="257" y="332"/>
                  </a:lnTo>
                  <a:lnTo>
                    <a:pt x="257" y="333"/>
                  </a:lnTo>
                  <a:lnTo>
                    <a:pt x="259" y="334"/>
                  </a:lnTo>
                  <a:lnTo>
                    <a:pt x="260" y="335"/>
                  </a:lnTo>
                  <a:lnTo>
                    <a:pt x="261" y="336"/>
                  </a:lnTo>
                  <a:lnTo>
                    <a:pt x="262" y="338"/>
                  </a:lnTo>
                  <a:lnTo>
                    <a:pt x="262" y="342"/>
                  </a:lnTo>
                  <a:lnTo>
                    <a:pt x="264" y="346"/>
                  </a:lnTo>
                  <a:lnTo>
                    <a:pt x="264" y="347"/>
                  </a:lnTo>
                  <a:lnTo>
                    <a:pt x="264" y="348"/>
                  </a:lnTo>
                  <a:lnTo>
                    <a:pt x="261" y="348"/>
                  </a:lnTo>
                  <a:lnTo>
                    <a:pt x="260" y="350"/>
                  </a:lnTo>
                  <a:lnTo>
                    <a:pt x="261" y="351"/>
                  </a:lnTo>
                  <a:lnTo>
                    <a:pt x="259" y="350"/>
                  </a:lnTo>
                  <a:lnTo>
                    <a:pt x="257" y="346"/>
                  </a:lnTo>
                  <a:lnTo>
                    <a:pt x="255" y="345"/>
                  </a:lnTo>
                  <a:lnTo>
                    <a:pt x="256" y="351"/>
                  </a:lnTo>
                  <a:lnTo>
                    <a:pt x="257" y="353"/>
                  </a:lnTo>
                  <a:lnTo>
                    <a:pt x="257" y="356"/>
                  </a:lnTo>
                  <a:lnTo>
                    <a:pt x="253" y="354"/>
                  </a:lnTo>
                  <a:lnTo>
                    <a:pt x="250" y="352"/>
                  </a:lnTo>
                  <a:lnTo>
                    <a:pt x="249" y="351"/>
                  </a:lnTo>
                  <a:lnTo>
                    <a:pt x="249" y="348"/>
                  </a:lnTo>
                  <a:lnTo>
                    <a:pt x="249" y="346"/>
                  </a:lnTo>
                  <a:lnTo>
                    <a:pt x="247" y="343"/>
                  </a:lnTo>
                  <a:lnTo>
                    <a:pt x="250" y="335"/>
                  </a:lnTo>
                  <a:lnTo>
                    <a:pt x="250" y="334"/>
                  </a:lnTo>
                  <a:lnTo>
                    <a:pt x="249" y="332"/>
                  </a:lnTo>
                  <a:lnTo>
                    <a:pt x="248" y="329"/>
                  </a:lnTo>
                  <a:lnTo>
                    <a:pt x="246" y="326"/>
                  </a:lnTo>
                  <a:lnTo>
                    <a:pt x="244" y="326"/>
                  </a:lnTo>
                  <a:lnTo>
                    <a:pt x="240" y="328"/>
                  </a:lnTo>
                  <a:lnTo>
                    <a:pt x="238" y="327"/>
                  </a:lnTo>
                  <a:lnTo>
                    <a:pt x="238" y="320"/>
                  </a:lnTo>
                  <a:lnTo>
                    <a:pt x="236" y="313"/>
                  </a:lnTo>
                  <a:lnTo>
                    <a:pt x="234" y="311"/>
                  </a:lnTo>
                  <a:lnTo>
                    <a:pt x="234" y="309"/>
                  </a:lnTo>
                  <a:lnTo>
                    <a:pt x="234" y="307"/>
                  </a:lnTo>
                  <a:lnTo>
                    <a:pt x="236" y="308"/>
                  </a:lnTo>
                  <a:lnTo>
                    <a:pt x="238" y="310"/>
                  </a:lnTo>
                  <a:lnTo>
                    <a:pt x="241" y="311"/>
                  </a:lnTo>
                  <a:lnTo>
                    <a:pt x="242" y="312"/>
                  </a:lnTo>
                  <a:lnTo>
                    <a:pt x="242" y="313"/>
                  </a:lnTo>
                  <a:close/>
                  <a:moveTo>
                    <a:pt x="244" y="309"/>
                  </a:moveTo>
                  <a:lnTo>
                    <a:pt x="239" y="309"/>
                  </a:lnTo>
                  <a:lnTo>
                    <a:pt x="238" y="307"/>
                  </a:lnTo>
                  <a:lnTo>
                    <a:pt x="236" y="303"/>
                  </a:lnTo>
                  <a:lnTo>
                    <a:pt x="238" y="302"/>
                  </a:lnTo>
                  <a:lnTo>
                    <a:pt x="241" y="302"/>
                  </a:lnTo>
                  <a:lnTo>
                    <a:pt x="242" y="304"/>
                  </a:lnTo>
                  <a:lnTo>
                    <a:pt x="244" y="307"/>
                  </a:lnTo>
                  <a:lnTo>
                    <a:pt x="244" y="309"/>
                  </a:lnTo>
                  <a:close/>
                  <a:moveTo>
                    <a:pt x="252" y="305"/>
                  </a:moveTo>
                  <a:lnTo>
                    <a:pt x="251" y="307"/>
                  </a:lnTo>
                  <a:lnTo>
                    <a:pt x="250" y="307"/>
                  </a:lnTo>
                  <a:lnTo>
                    <a:pt x="249" y="306"/>
                  </a:lnTo>
                  <a:lnTo>
                    <a:pt x="248" y="304"/>
                  </a:lnTo>
                  <a:lnTo>
                    <a:pt x="247" y="302"/>
                  </a:lnTo>
                  <a:lnTo>
                    <a:pt x="249" y="302"/>
                  </a:lnTo>
                  <a:lnTo>
                    <a:pt x="250" y="304"/>
                  </a:lnTo>
                  <a:lnTo>
                    <a:pt x="252" y="305"/>
                  </a:lnTo>
                  <a:close/>
                  <a:moveTo>
                    <a:pt x="176" y="305"/>
                  </a:moveTo>
                  <a:lnTo>
                    <a:pt x="180" y="307"/>
                  </a:lnTo>
                  <a:lnTo>
                    <a:pt x="184" y="305"/>
                  </a:lnTo>
                  <a:lnTo>
                    <a:pt x="187" y="305"/>
                  </a:lnTo>
                  <a:lnTo>
                    <a:pt x="190" y="308"/>
                  </a:lnTo>
                  <a:lnTo>
                    <a:pt x="189" y="309"/>
                  </a:lnTo>
                  <a:lnTo>
                    <a:pt x="189" y="310"/>
                  </a:lnTo>
                  <a:lnTo>
                    <a:pt x="195" y="307"/>
                  </a:lnTo>
                  <a:lnTo>
                    <a:pt x="197" y="307"/>
                  </a:lnTo>
                  <a:lnTo>
                    <a:pt x="197" y="310"/>
                  </a:lnTo>
                  <a:lnTo>
                    <a:pt x="196" y="313"/>
                  </a:lnTo>
                  <a:lnTo>
                    <a:pt x="196" y="315"/>
                  </a:lnTo>
                  <a:lnTo>
                    <a:pt x="195" y="318"/>
                  </a:lnTo>
                  <a:lnTo>
                    <a:pt x="193" y="321"/>
                  </a:lnTo>
                  <a:lnTo>
                    <a:pt x="190" y="323"/>
                  </a:lnTo>
                  <a:lnTo>
                    <a:pt x="187" y="324"/>
                  </a:lnTo>
                  <a:lnTo>
                    <a:pt x="186" y="325"/>
                  </a:lnTo>
                  <a:lnTo>
                    <a:pt x="185" y="327"/>
                  </a:lnTo>
                  <a:lnTo>
                    <a:pt x="185" y="329"/>
                  </a:lnTo>
                  <a:lnTo>
                    <a:pt x="185" y="330"/>
                  </a:lnTo>
                  <a:lnTo>
                    <a:pt x="182" y="331"/>
                  </a:lnTo>
                  <a:lnTo>
                    <a:pt x="177" y="335"/>
                  </a:lnTo>
                  <a:lnTo>
                    <a:pt x="167" y="336"/>
                  </a:lnTo>
                  <a:lnTo>
                    <a:pt x="164" y="339"/>
                  </a:lnTo>
                  <a:lnTo>
                    <a:pt x="162" y="340"/>
                  </a:lnTo>
                  <a:lnTo>
                    <a:pt x="160" y="342"/>
                  </a:lnTo>
                  <a:lnTo>
                    <a:pt x="159" y="343"/>
                  </a:lnTo>
                  <a:lnTo>
                    <a:pt x="159" y="341"/>
                  </a:lnTo>
                  <a:lnTo>
                    <a:pt x="158" y="341"/>
                  </a:lnTo>
                  <a:lnTo>
                    <a:pt x="160" y="336"/>
                  </a:lnTo>
                  <a:lnTo>
                    <a:pt x="159" y="334"/>
                  </a:lnTo>
                  <a:lnTo>
                    <a:pt x="159" y="332"/>
                  </a:lnTo>
                  <a:lnTo>
                    <a:pt x="159" y="329"/>
                  </a:lnTo>
                  <a:lnTo>
                    <a:pt x="161" y="326"/>
                  </a:lnTo>
                  <a:lnTo>
                    <a:pt x="162" y="321"/>
                  </a:lnTo>
                  <a:lnTo>
                    <a:pt x="162" y="314"/>
                  </a:lnTo>
                  <a:lnTo>
                    <a:pt x="164" y="304"/>
                  </a:lnTo>
                  <a:lnTo>
                    <a:pt x="164" y="303"/>
                  </a:lnTo>
                  <a:lnTo>
                    <a:pt x="162" y="301"/>
                  </a:lnTo>
                  <a:lnTo>
                    <a:pt x="159" y="300"/>
                  </a:lnTo>
                  <a:lnTo>
                    <a:pt x="157" y="299"/>
                  </a:lnTo>
                  <a:lnTo>
                    <a:pt x="158" y="297"/>
                  </a:lnTo>
                  <a:lnTo>
                    <a:pt x="159" y="295"/>
                  </a:lnTo>
                  <a:lnTo>
                    <a:pt x="161" y="295"/>
                  </a:lnTo>
                  <a:lnTo>
                    <a:pt x="163" y="297"/>
                  </a:lnTo>
                  <a:lnTo>
                    <a:pt x="170" y="300"/>
                  </a:lnTo>
                  <a:lnTo>
                    <a:pt x="173" y="302"/>
                  </a:lnTo>
                  <a:lnTo>
                    <a:pt x="176" y="305"/>
                  </a:lnTo>
                  <a:close/>
                  <a:moveTo>
                    <a:pt x="98" y="302"/>
                  </a:moveTo>
                  <a:lnTo>
                    <a:pt x="96" y="303"/>
                  </a:lnTo>
                  <a:lnTo>
                    <a:pt x="95" y="302"/>
                  </a:lnTo>
                  <a:lnTo>
                    <a:pt x="94" y="300"/>
                  </a:lnTo>
                  <a:lnTo>
                    <a:pt x="94" y="300"/>
                  </a:lnTo>
                  <a:lnTo>
                    <a:pt x="92" y="294"/>
                  </a:lnTo>
                  <a:lnTo>
                    <a:pt x="94" y="293"/>
                  </a:lnTo>
                  <a:lnTo>
                    <a:pt x="96" y="294"/>
                  </a:lnTo>
                  <a:lnTo>
                    <a:pt x="97" y="294"/>
                  </a:lnTo>
                  <a:lnTo>
                    <a:pt x="98" y="295"/>
                  </a:lnTo>
                  <a:lnTo>
                    <a:pt x="99" y="297"/>
                  </a:lnTo>
                  <a:lnTo>
                    <a:pt x="99" y="298"/>
                  </a:lnTo>
                  <a:lnTo>
                    <a:pt x="99" y="299"/>
                  </a:lnTo>
                  <a:lnTo>
                    <a:pt x="98" y="302"/>
                  </a:lnTo>
                  <a:close/>
                  <a:moveTo>
                    <a:pt x="100" y="287"/>
                  </a:moveTo>
                  <a:lnTo>
                    <a:pt x="102" y="288"/>
                  </a:lnTo>
                  <a:lnTo>
                    <a:pt x="103" y="287"/>
                  </a:lnTo>
                  <a:lnTo>
                    <a:pt x="104" y="285"/>
                  </a:lnTo>
                  <a:lnTo>
                    <a:pt x="105" y="288"/>
                  </a:lnTo>
                  <a:lnTo>
                    <a:pt x="108" y="290"/>
                  </a:lnTo>
                  <a:lnTo>
                    <a:pt x="107" y="292"/>
                  </a:lnTo>
                  <a:lnTo>
                    <a:pt x="104" y="292"/>
                  </a:lnTo>
                  <a:lnTo>
                    <a:pt x="102" y="292"/>
                  </a:lnTo>
                  <a:lnTo>
                    <a:pt x="100" y="293"/>
                  </a:lnTo>
                  <a:lnTo>
                    <a:pt x="97" y="292"/>
                  </a:lnTo>
                  <a:lnTo>
                    <a:pt x="96" y="290"/>
                  </a:lnTo>
                  <a:lnTo>
                    <a:pt x="93" y="287"/>
                  </a:lnTo>
                  <a:lnTo>
                    <a:pt x="92" y="286"/>
                  </a:lnTo>
                  <a:lnTo>
                    <a:pt x="92" y="284"/>
                  </a:lnTo>
                  <a:lnTo>
                    <a:pt x="93" y="283"/>
                  </a:lnTo>
                  <a:lnTo>
                    <a:pt x="93" y="283"/>
                  </a:lnTo>
                  <a:lnTo>
                    <a:pt x="93" y="283"/>
                  </a:lnTo>
                  <a:lnTo>
                    <a:pt x="93" y="282"/>
                  </a:lnTo>
                  <a:lnTo>
                    <a:pt x="94" y="282"/>
                  </a:lnTo>
                  <a:lnTo>
                    <a:pt x="96" y="283"/>
                  </a:lnTo>
                  <a:lnTo>
                    <a:pt x="99" y="286"/>
                  </a:lnTo>
                  <a:lnTo>
                    <a:pt x="100" y="287"/>
                  </a:lnTo>
                  <a:close/>
                  <a:moveTo>
                    <a:pt x="181" y="282"/>
                  </a:moveTo>
                  <a:lnTo>
                    <a:pt x="179" y="283"/>
                  </a:lnTo>
                  <a:lnTo>
                    <a:pt x="176" y="280"/>
                  </a:lnTo>
                  <a:lnTo>
                    <a:pt x="175" y="278"/>
                  </a:lnTo>
                  <a:lnTo>
                    <a:pt x="174" y="278"/>
                  </a:lnTo>
                  <a:lnTo>
                    <a:pt x="176" y="277"/>
                  </a:lnTo>
                  <a:lnTo>
                    <a:pt x="179" y="277"/>
                  </a:lnTo>
                  <a:lnTo>
                    <a:pt x="182" y="278"/>
                  </a:lnTo>
                  <a:lnTo>
                    <a:pt x="182" y="280"/>
                  </a:lnTo>
                  <a:lnTo>
                    <a:pt x="181" y="282"/>
                  </a:lnTo>
                  <a:close/>
                  <a:moveTo>
                    <a:pt x="264" y="276"/>
                  </a:moveTo>
                  <a:lnTo>
                    <a:pt x="266" y="278"/>
                  </a:lnTo>
                  <a:lnTo>
                    <a:pt x="266" y="280"/>
                  </a:lnTo>
                  <a:lnTo>
                    <a:pt x="266" y="282"/>
                  </a:lnTo>
                  <a:lnTo>
                    <a:pt x="267" y="283"/>
                  </a:lnTo>
                  <a:lnTo>
                    <a:pt x="269" y="283"/>
                  </a:lnTo>
                  <a:lnTo>
                    <a:pt x="271" y="284"/>
                  </a:lnTo>
                  <a:lnTo>
                    <a:pt x="273" y="287"/>
                  </a:lnTo>
                  <a:lnTo>
                    <a:pt x="272" y="288"/>
                  </a:lnTo>
                  <a:lnTo>
                    <a:pt x="272" y="291"/>
                  </a:lnTo>
                  <a:lnTo>
                    <a:pt x="270" y="294"/>
                  </a:lnTo>
                  <a:lnTo>
                    <a:pt x="270" y="300"/>
                  </a:lnTo>
                  <a:lnTo>
                    <a:pt x="272" y="302"/>
                  </a:lnTo>
                  <a:lnTo>
                    <a:pt x="272" y="304"/>
                  </a:lnTo>
                  <a:lnTo>
                    <a:pt x="272" y="305"/>
                  </a:lnTo>
                  <a:lnTo>
                    <a:pt x="272" y="307"/>
                  </a:lnTo>
                  <a:lnTo>
                    <a:pt x="275" y="313"/>
                  </a:lnTo>
                  <a:lnTo>
                    <a:pt x="275" y="314"/>
                  </a:lnTo>
                  <a:lnTo>
                    <a:pt x="274" y="316"/>
                  </a:lnTo>
                  <a:lnTo>
                    <a:pt x="274" y="317"/>
                  </a:lnTo>
                  <a:lnTo>
                    <a:pt x="276" y="317"/>
                  </a:lnTo>
                  <a:lnTo>
                    <a:pt x="279" y="319"/>
                  </a:lnTo>
                  <a:lnTo>
                    <a:pt x="280" y="323"/>
                  </a:lnTo>
                  <a:lnTo>
                    <a:pt x="279" y="323"/>
                  </a:lnTo>
                  <a:lnTo>
                    <a:pt x="277" y="321"/>
                  </a:lnTo>
                  <a:lnTo>
                    <a:pt x="276" y="320"/>
                  </a:lnTo>
                  <a:lnTo>
                    <a:pt x="270" y="321"/>
                  </a:lnTo>
                  <a:lnTo>
                    <a:pt x="266" y="320"/>
                  </a:lnTo>
                  <a:lnTo>
                    <a:pt x="263" y="320"/>
                  </a:lnTo>
                  <a:lnTo>
                    <a:pt x="261" y="316"/>
                  </a:lnTo>
                  <a:lnTo>
                    <a:pt x="259" y="315"/>
                  </a:lnTo>
                  <a:lnTo>
                    <a:pt x="257" y="313"/>
                  </a:lnTo>
                  <a:lnTo>
                    <a:pt x="254" y="309"/>
                  </a:lnTo>
                  <a:lnTo>
                    <a:pt x="253" y="307"/>
                  </a:lnTo>
                  <a:lnTo>
                    <a:pt x="255" y="304"/>
                  </a:lnTo>
                  <a:lnTo>
                    <a:pt x="256" y="302"/>
                  </a:lnTo>
                  <a:lnTo>
                    <a:pt x="256" y="300"/>
                  </a:lnTo>
                  <a:lnTo>
                    <a:pt x="254" y="300"/>
                  </a:lnTo>
                  <a:lnTo>
                    <a:pt x="252" y="300"/>
                  </a:lnTo>
                  <a:lnTo>
                    <a:pt x="250" y="297"/>
                  </a:lnTo>
                  <a:lnTo>
                    <a:pt x="250" y="295"/>
                  </a:lnTo>
                  <a:lnTo>
                    <a:pt x="248" y="294"/>
                  </a:lnTo>
                  <a:lnTo>
                    <a:pt x="246" y="292"/>
                  </a:lnTo>
                  <a:lnTo>
                    <a:pt x="242" y="291"/>
                  </a:lnTo>
                  <a:lnTo>
                    <a:pt x="241" y="289"/>
                  </a:lnTo>
                  <a:lnTo>
                    <a:pt x="238" y="288"/>
                  </a:lnTo>
                  <a:lnTo>
                    <a:pt x="236" y="284"/>
                  </a:lnTo>
                  <a:lnTo>
                    <a:pt x="234" y="279"/>
                  </a:lnTo>
                  <a:lnTo>
                    <a:pt x="233" y="274"/>
                  </a:lnTo>
                  <a:lnTo>
                    <a:pt x="242" y="276"/>
                  </a:lnTo>
                  <a:lnTo>
                    <a:pt x="251" y="275"/>
                  </a:lnTo>
                  <a:lnTo>
                    <a:pt x="261" y="274"/>
                  </a:lnTo>
                  <a:lnTo>
                    <a:pt x="264" y="276"/>
                  </a:lnTo>
                  <a:close/>
                  <a:moveTo>
                    <a:pt x="215" y="283"/>
                  </a:moveTo>
                  <a:lnTo>
                    <a:pt x="221" y="287"/>
                  </a:lnTo>
                  <a:lnTo>
                    <a:pt x="225" y="293"/>
                  </a:lnTo>
                  <a:lnTo>
                    <a:pt x="226" y="299"/>
                  </a:lnTo>
                  <a:lnTo>
                    <a:pt x="225" y="300"/>
                  </a:lnTo>
                  <a:lnTo>
                    <a:pt x="223" y="298"/>
                  </a:lnTo>
                  <a:lnTo>
                    <a:pt x="219" y="295"/>
                  </a:lnTo>
                  <a:lnTo>
                    <a:pt x="216" y="294"/>
                  </a:lnTo>
                  <a:lnTo>
                    <a:pt x="216" y="294"/>
                  </a:lnTo>
                  <a:lnTo>
                    <a:pt x="216" y="292"/>
                  </a:lnTo>
                  <a:lnTo>
                    <a:pt x="214" y="291"/>
                  </a:lnTo>
                  <a:lnTo>
                    <a:pt x="214" y="290"/>
                  </a:lnTo>
                  <a:lnTo>
                    <a:pt x="212" y="289"/>
                  </a:lnTo>
                  <a:lnTo>
                    <a:pt x="209" y="286"/>
                  </a:lnTo>
                  <a:lnTo>
                    <a:pt x="207" y="285"/>
                  </a:lnTo>
                  <a:lnTo>
                    <a:pt x="206" y="286"/>
                  </a:lnTo>
                  <a:lnTo>
                    <a:pt x="201" y="291"/>
                  </a:lnTo>
                  <a:lnTo>
                    <a:pt x="197" y="295"/>
                  </a:lnTo>
                  <a:lnTo>
                    <a:pt x="197" y="293"/>
                  </a:lnTo>
                  <a:lnTo>
                    <a:pt x="199" y="289"/>
                  </a:lnTo>
                  <a:lnTo>
                    <a:pt x="200" y="282"/>
                  </a:lnTo>
                  <a:lnTo>
                    <a:pt x="201" y="280"/>
                  </a:lnTo>
                  <a:lnTo>
                    <a:pt x="200" y="276"/>
                  </a:lnTo>
                  <a:lnTo>
                    <a:pt x="200" y="274"/>
                  </a:lnTo>
                  <a:lnTo>
                    <a:pt x="203" y="275"/>
                  </a:lnTo>
                  <a:lnTo>
                    <a:pt x="207" y="276"/>
                  </a:lnTo>
                  <a:lnTo>
                    <a:pt x="210" y="278"/>
                  </a:lnTo>
                  <a:lnTo>
                    <a:pt x="211" y="279"/>
                  </a:lnTo>
                  <a:lnTo>
                    <a:pt x="215" y="283"/>
                  </a:lnTo>
                  <a:close/>
                  <a:moveTo>
                    <a:pt x="170" y="276"/>
                  </a:moveTo>
                  <a:lnTo>
                    <a:pt x="169" y="276"/>
                  </a:lnTo>
                  <a:lnTo>
                    <a:pt x="169" y="276"/>
                  </a:lnTo>
                  <a:lnTo>
                    <a:pt x="168" y="274"/>
                  </a:lnTo>
                  <a:lnTo>
                    <a:pt x="169" y="273"/>
                  </a:lnTo>
                  <a:lnTo>
                    <a:pt x="170" y="273"/>
                  </a:lnTo>
                  <a:lnTo>
                    <a:pt x="170" y="276"/>
                  </a:lnTo>
                  <a:close/>
                  <a:moveTo>
                    <a:pt x="164" y="281"/>
                  </a:moveTo>
                  <a:lnTo>
                    <a:pt x="161" y="289"/>
                  </a:lnTo>
                  <a:lnTo>
                    <a:pt x="159" y="287"/>
                  </a:lnTo>
                  <a:lnTo>
                    <a:pt x="160" y="284"/>
                  </a:lnTo>
                  <a:lnTo>
                    <a:pt x="159" y="283"/>
                  </a:lnTo>
                  <a:lnTo>
                    <a:pt x="158" y="282"/>
                  </a:lnTo>
                  <a:lnTo>
                    <a:pt x="159" y="280"/>
                  </a:lnTo>
                  <a:lnTo>
                    <a:pt x="160" y="278"/>
                  </a:lnTo>
                  <a:lnTo>
                    <a:pt x="160" y="273"/>
                  </a:lnTo>
                  <a:lnTo>
                    <a:pt x="164" y="271"/>
                  </a:lnTo>
                  <a:lnTo>
                    <a:pt x="165" y="271"/>
                  </a:lnTo>
                  <a:lnTo>
                    <a:pt x="165" y="272"/>
                  </a:lnTo>
                  <a:lnTo>
                    <a:pt x="165" y="275"/>
                  </a:lnTo>
                  <a:lnTo>
                    <a:pt x="164" y="281"/>
                  </a:lnTo>
                  <a:close/>
                  <a:moveTo>
                    <a:pt x="217" y="278"/>
                  </a:moveTo>
                  <a:lnTo>
                    <a:pt x="217" y="280"/>
                  </a:lnTo>
                  <a:lnTo>
                    <a:pt x="216" y="280"/>
                  </a:lnTo>
                  <a:lnTo>
                    <a:pt x="212" y="274"/>
                  </a:lnTo>
                  <a:lnTo>
                    <a:pt x="211" y="272"/>
                  </a:lnTo>
                  <a:lnTo>
                    <a:pt x="212" y="271"/>
                  </a:lnTo>
                  <a:lnTo>
                    <a:pt x="215" y="272"/>
                  </a:lnTo>
                  <a:lnTo>
                    <a:pt x="217" y="278"/>
                  </a:lnTo>
                  <a:close/>
                  <a:moveTo>
                    <a:pt x="201" y="265"/>
                  </a:moveTo>
                  <a:lnTo>
                    <a:pt x="204" y="270"/>
                  </a:lnTo>
                  <a:lnTo>
                    <a:pt x="201" y="266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92" y="259"/>
                  </a:lnTo>
                  <a:lnTo>
                    <a:pt x="190" y="258"/>
                  </a:lnTo>
                  <a:lnTo>
                    <a:pt x="191" y="256"/>
                  </a:lnTo>
                  <a:lnTo>
                    <a:pt x="193" y="256"/>
                  </a:lnTo>
                  <a:lnTo>
                    <a:pt x="194" y="256"/>
                  </a:lnTo>
                  <a:lnTo>
                    <a:pt x="199" y="263"/>
                  </a:lnTo>
                  <a:lnTo>
                    <a:pt x="201" y="265"/>
                  </a:lnTo>
                  <a:close/>
                  <a:moveTo>
                    <a:pt x="119" y="244"/>
                  </a:moveTo>
                  <a:lnTo>
                    <a:pt x="121" y="245"/>
                  </a:lnTo>
                  <a:lnTo>
                    <a:pt x="126" y="244"/>
                  </a:lnTo>
                  <a:lnTo>
                    <a:pt x="128" y="244"/>
                  </a:lnTo>
                  <a:lnTo>
                    <a:pt x="129" y="246"/>
                  </a:lnTo>
                  <a:lnTo>
                    <a:pt x="131" y="247"/>
                  </a:lnTo>
                  <a:lnTo>
                    <a:pt x="132" y="247"/>
                  </a:lnTo>
                  <a:lnTo>
                    <a:pt x="135" y="246"/>
                  </a:lnTo>
                  <a:lnTo>
                    <a:pt x="138" y="248"/>
                  </a:lnTo>
                  <a:lnTo>
                    <a:pt x="140" y="252"/>
                  </a:lnTo>
                  <a:lnTo>
                    <a:pt x="143" y="254"/>
                  </a:lnTo>
                  <a:lnTo>
                    <a:pt x="145" y="256"/>
                  </a:lnTo>
                  <a:lnTo>
                    <a:pt x="146" y="257"/>
                  </a:lnTo>
                  <a:lnTo>
                    <a:pt x="144" y="260"/>
                  </a:lnTo>
                  <a:lnTo>
                    <a:pt x="144" y="262"/>
                  </a:lnTo>
                  <a:lnTo>
                    <a:pt x="144" y="265"/>
                  </a:lnTo>
                  <a:lnTo>
                    <a:pt x="146" y="272"/>
                  </a:lnTo>
                  <a:lnTo>
                    <a:pt x="145" y="274"/>
                  </a:lnTo>
                  <a:lnTo>
                    <a:pt x="143" y="276"/>
                  </a:lnTo>
                  <a:lnTo>
                    <a:pt x="142" y="278"/>
                  </a:lnTo>
                  <a:lnTo>
                    <a:pt x="142" y="280"/>
                  </a:lnTo>
                  <a:lnTo>
                    <a:pt x="142" y="281"/>
                  </a:lnTo>
                  <a:lnTo>
                    <a:pt x="141" y="283"/>
                  </a:lnTo>
                  <a:lnTo>
                    <a:pt x="140" y="282"/>
                  </a:lnTo>
                  <a:lnTo>
                    <a:pt x="139" y="283"/>
                  </a:lnTo>
                  <a:lnTo>
                    <a:pt x="138" y="283"/>
                  </a:lnTo>
                  <a:lnTo>
                    <a:pt x="136" y="285"/>
                  </a:lnTo>
                  <a:lnTo>
                    <a:pt x="133" y="284"/>
                  </a:lnTo>
                  <a:lnTo>
                    <a:pt x="132" y="284"/>
                  </a:lnTo>
                  <a:lnTo>
                    <a:pt x="132" y="283"/>
                  </a:lnTo>
                  <a:lnTo>
                    <a:pt x="131" y="282"/>
                  </a:lnTo>
                  <a:lnTo>
                    <a:pt x="130" y="281"/>
                  </a:lnTo>
                  <a:lnTo>
                    <a:pt x="127" y="278"/>
                  </a:lnTo>
                  <a:lnTo>
                    <a:pt x="126" y="276"/>
                  </a:lnTo>
                  <a:lnTo>
                    <a:pt x="126" y="274"/>
                  </a:lnTo>
                  <a:lnTo>
                    <a:pt x="126" y="271"/>
                  </a:lnTo>
                  <a:lnTo>
                    <a:pt x="124" y="269"/>
                  </a:lnTo>
                  <a:lnTo>
                    <a:pt x="122" y="268"/>
                  </a:lnTo>
                  <a:lnTo>
                    <a:pt x="121" y="267"/>
                  </a:lnTo>
                  <a:lnTo>
                    <a:pt x="121" y="265"/>
                  </a:lnTo>
                  <a:lnTo>
                    <a:pt x="121" y="261"/>
                  </a:lnTo>
                  <a:lnTo>
                    <a:pt x="118" y="256"/>
                  </a:lnTo>
                  <a:lnTo>
                    <a:pt x="118" y="255"/>
                  </a:lnTo>
                  <a:lnTo>
                    <a:pt x="115" y="253"/>
                  </a:lnTo>
                  <a:lnTo>
                    <a:pt x="113" y="252"/>
                  </a:lnTo>
                  <a:lnTo>
                    <a:pt x="112" y="250"/>
                  </a:lnTo>
                  <a:lnTo>
                    <a:pt x="112" y="247"/>
                  </a:lnTo>
                  <a:lnTo>
                    <a:pt x="111" y="247"/>
                  </a:lnTo>
                  <a:lnTo>
                    <a:pt x="109" y="247"/>
                  </a:lnTo>
                  <a:lnTo>
                    <a:pt x="107" y="247"/>
                  </a:lnTo>
                  <a:lnTo>
                    <a:pt x="108" y="245"/>
                  </a:lnTo>
                  <a:lnTo>
                    <a:pt x="110" y="243"/>
                  </a:lnTo>
                  <a:lnTo>
                    <a:pt x="112" y="243"/>
                  </a:lnTo>
                  <a:lnTo>
                    <a:pt x="118" y="244"/>
                  </a:lnTo>
                  <a:lnTo>
                    <a:pt x="119" y="244"/>
                  </a:lnTo>
                  <a:close/>
                  <a:moveTo>
                    <a:pt x="158" y="242"/>
                  </a:moveTo>
                  <a:lnTo>
                    <a:pt x="160" y="242"/>
                  </a:lnTo>
                  <a:lnTo>
                    <a:pt x="160" y="242"/>
                  </a:lnTo>
                  <a:lnTo>
                    <a:pt x="164" y="245"/>
                  </a:lnTo>
                  <a:lnTo>
                    <a:pt x="164" y="246"/>
                  </a:lnTo>
                  <a:lnTo>
                    <a:pt x="164" y="248"/>
                  </a:lnTo>
                  <a:lnTo>
                    <a:pt x="162" y="251"/>
                  </a:lnTo>
                  <a:lnTo>
                    <a:pt x="162" y="252"/>
                  </a:lnTo>
                  <a:lnTo>
                    <a:pt x="160" y="253"/>
                  </a:lnTo>
                  <a:lnTo>
                    <a:pt x="157" y="251"/>
                  </a:lnTo>
                  <a:lnTo>
                    <a:pt x="155" y="249"/>
                  </a:lnTo>
                  <a:lnTo>
                    <a:pt x="154" y="246"/>
                  </a:lnTo>
                  <a:lnTo>
                    <a:pt x="156" y="242"/>
                  </a:lnTo>
                  <a:lnTo>
                    <a:pt x="158" y="242"/>
                  </a:lnTo>
                  <a:close/>
                  <a:moveTo>
                    <a:pt x="105" y="236"/>
                  </a:moveTo>
                  <a:lnTo>
                    <a:pt x="105" y="237"/>
                  </a:lnTo>
                  <a:lnTo>
                    <a:pt x="100" y="235"/>
                  </a:lnTo>
                  <a:lnTo>
                    <a:pt x="100" y="233"/>
                  </a:lnTo>
                  <a:lnTo>
                    <a:pt x="100" y="232"/>
                  </a:lnTo>
                  <a:lnTo>
                    <a:pt x="101" y="232"/>
                  </a:lnTo>
                  <a:lnTo>
                    <a:pt x="103" y="233"/>
                  </a:lnTo>
                  <a:lnTo>
                    <a:pt x="105" y="236"/>
                  </a:lnTo>
                  <a:close/>
                  <a:moveTo>
                    <a:pt x="235" y="239"/>
                  </a:moveTo>
                  <a:lnTo>
                    <a:pt x="234" y="242"/>
                  </a:lnTo>
                  <a:lnTo>
                    <a:pt x="233" y="241"/>
                  </a:lnTo>
                  <a:lnTo>
                    <a:pt x="232" y="241"/>
                  </a:lnTo>
                  <a:lnTo>
                    <a:pt x="230" y="242"/>
                  </a:lnTo>
                  <a:lnTo>
                    <a:pt x="226" y="240"/>
                  </a:lnTo>
                  <a:lnTo>
                    <a:pt x="225" y="238"/>
                  </a:lnTo>
                  <a:lnTo>
                    <a:pt x="228" y="235"/>
                  </a:lnTo>
                  <a:lnTo>
                    <a:pt x="228" y="228"/>
                  </a:lnTo>
                  <a:lnTo>
                    <a:pt x="229" y="226"/>
                  </a:lnTo>
                  <a:lnTo>
                    <a:pt x="230" y="225"/>
                  </a:lnTo>
                  <a:lnTo>
                    <a:pt x="231" y="225"/>
                  </a:lnTo>
                  <a:lnTo>
                    <a:pt x="234" y="229"/>
                  </a:lnTo>
                  <a:lnTo>
                    <a:pt x="235" y="230"/>
                  </a:lnTo>
                  <a:lnTo>
                    <a:pt x="238" y="231"/>
                  </a:lnTo>
                  <a:lnTo>
                    <a:pt x="237" y="236"/>
                  </a:lnTo>
                  <a:lnTo>
                    <a:pt x="237" y="238"/>
                  </a:lnTo>
                  <a:lnTo>
                    <a:pt x="235" y="239"/>
                  </a:lnTo>
                  <a:close/>
                  <a:moveTo>
                    <a:pt x="166" y="226"/>
                  </a:moveTo>
                  <a:lnTo>
                    <a:pt x="166" y="227"/>
                  </a:lnTo>
                  <a:lnTo>
                    <a:pt x="159" y="222"/>
                  </a:lnTo>
                  <a:lnTo>
                    <a:pt x="159" y="222"/>
                  </a:lnTo>
                  <a:lnTo>
                    <a:pt x="159" y="221"/>
                  </a:lnTo>
                  <a:lnTo>
                    <a:pt x="159" y="220"/>
                  </a:lnTo>
                  <a:lnTo>
                    <a:pt x="166" y="226"/>
                  </a:lnTo>
                  <a:close/>
                  <a:moveTo>
                    <a:pt x="162" y="195"/>
                  </a:moveTo>
                  <a:lnTo>
                    <a:pt x="162" y="196"/>
                  </a:lnTo>
                  <a:lnTo>
                    <a:pt x="162" y="196"/>
                  </a:lnTo>
                  <a:lnTo>
                    <a:pt x="161" y="196"/>
                  </a:lnTo>
                  <a:lnTo>
                    <a:pt x="159" y="198"/>
                  </a:lnTo>
                  <a:lnTo>
                    <a:pt x="161" y="203"/>
                  </a:lnTo>
                  <a:lnTo>
                    <a:pt x="160" y="206"/>
                  </a:lnTo>
                  <a:lnTo>
                    <a:pt x="158" y="206"/>
                  </a:lnTo>
                  <a:lnTo>
                    <a:pt x="157" y="206"/>
                  </a:lnTo>
                  <a:lnTo>
                    <a:pt x="158" y="204"/>
                  </a:lnTo>
                  <a:lnTo>
                    <a:pt x="159" y="203"/>
                  </a:lnTo>
                  <a:lnTo>
                    <a:pt x="158" y="202"/>
                  </a:lnTo>
                  <a:lnTo>
                    <a:pt x="157" y="200"/>
                  </a:lnTo>
                  <a:lnTo>
                    <a:pt x="156" y="197"/>
                  </a:lnTo>
                  <a:lnTo>
                    <a:pt x="155" y="196"/>
                  </a:lnTo>
                  <a:lnTo>
                    <a:pt x="155" y="193"/>
                  </a:lnTo>
                  <a:lnTo>
                    <a:pt x="159" y="193"/>
                  </a:lnTo>
                  <a:lnTo>
                    <a:pt x="162" y="195"/>
                  </a:lnTo>
                  <a:close/>
                  <a:moveTo>
                    <a:pt x="132" y="75"/>
                  </a:moveTo>
                  <a:lnTo>
                    <a:pt x="137" y="77"/>
                  </a:lnTo>
                  <a:lnTo>
                    <a:pt x="148" y="83"/>
                  </a:lnTo>
                  <a:lnTo>
                    <a:pt x="151" y="85"/>
                  </a:lnTo>
                  <a:lnTo>
                    <a:pt x="155" y="86"/>
                  </a:lnTo>
                  <a:lnTo>
                    <a:pt x="159" y="87"/>
                  </a:lnTo>
                  <a:lnTo>
                    <a:pt x="162" y="85"/>
                  </a:lnTo>
                  <a:lnTo>
                    <a:pt x="163" y="83"/>
                  </a:lnTo>
                  <a:lnTo>
                    <a:pt x="165" y="80"/>
                  </a:lnTo>
                  <a:lnTo>
                    <a:pt x="167" y="79"/>
                  </a:lnTo>
                  <a:lnTo>
                    <a:pt x="169" y="80"/>
                  </a:lnTo>
                  <a:lnTo>
                    <a:pt x="170" y="82"/>
                  </a:lnTo>
                  <a:lnTo>
                    <a:pt x="170" y="85"/>
                  </a:lnTo>
                  <a:lnTo>
                    <a:pt x="170" y="88"/>
                  </a:lnTo>
                  <a:lnTo>
                    <a:pt x="168" y="91"/>
                  </a:lnTo>
                  <a:lnTo>
                    <a:pt x="166" y="94"/>
                  </a:lnTo>
                  <a:lnTo>
                    <a:pt x="165" y="104"/>
                  </a:lnTo>
                  <a:lnTo>
                    <a:pt x="165" y="107"/>
                  </a:lnTo>
                  <a:lnTo>
                    <a:pt x="166" y="110"/>
                  </a:lnTo>
                  <a:lnTo>
                    <a:pt x="168" y="115"/>
                  </a:lnTo>
                  <a:lnTo>
                    <a:pt x="169" y="116"/>
                  </a:lnTo>
                  <a:lnTo>
                    <a:pt x="172" y="118"/>
                  </a:lnTo>
                  <a:lnTo>
                    <a:pt x="173" y="119"/>
                  </a:lnTo>
                  <a:lnTo>
                    <a:pt x="173" y="121"/>
                  </a:lnTo>
                  <a:lnTo>
                    <a:pt x="173" y="123"/>
                  </a:lnTo>
                  <a:lnTo>
                    <a:pt x="175" y="124"/>
                  </a:lnTo>
                  <a:lnTo>
                    <a:pt x="177" y="125"/>
                  </a:lnTo>
                  <a:lnTo>
                    <a:pt x="176" y="127"/>
                  </a:lnTo>
                  <a:lnTo>
                    <a:pt x="175" y="129"/>
                  </a:lnTo>
                  <a:lnTo>
                    <a:pt x="174" y="135"/>
                  </a:lnTo>
                  <a:lnTo>
                    <a:pt x="168" y="148"/>
                  </a:lnTo>
                  <a:lnTo>
                    <a:pt x="167" y="150"/>
                  </a:lnTo>
                  <a:lnTo>
                    <a:pt x="165" y="156"/>
                  </a:lnTo>
                  <a:lnTo>
                    <a:pt x="160" y="157"/>
                  </a:lnTo>
                  <a:lnTo>
                    <a:pt x="154" y="159"/>
                  </a:lnTo>
                  <a:lnTo>
                    <a:pt x="151" y="162"/>
                  </a:lnTo>
                  <a:lnTo>
                    <a:pt x="148" y="164"/>
                  </a:lnTo>
                  <a:lnTo>
                    <a:pt x="146" y="168"/>
                  </a:lnTo>
                  <a:lnTo>
                    <a:pt x="148" y="169"/>
                  </a:lnTo>
                  <a:lnTo>
                    <a:pt x="148" y="171"/>
                  </a:lnTo>
                  <a:lnTo>
                    <a:pt x="148" y="173"/>
                  </a:lnTo>
                  <a:lnTo>
                    <a:pt x="147" y="174"/>
                  </a:lnTo>
                  <a:lnTo>
                    <a:pt x="144" y="178"/>
                  </a:lnTo>
                  <a:lnTo>
                    <a:pt x="143" y="181"/>
                  </a:lnTo>
                  <a:lnTo>
                    <a:pt x="142" y="183"/>
                  </a:lnTo>
                  <a:lnTo>
                    <a:pt x="141" y="184"/>
                  </a:lnTo>
                  <a:lnTo>
                    <a:pt x="142" y="186"/>
                  </a:lnTo>
                  <a:lnTo>
                    <a:pt x="143" y="187"/>
                  </a:lnTo>
                  <a:lnTo>
                    <a:pt x="146" y="195"/>
                  </a:lnTo>
                  <a:lnTo>
                    <a:pt x="149" y="202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49" y="205"/>
                  </a:lnTo>
                  <a:lnTo>
                    <a:pt x="149" y="208"/>
                  </a:lnTo>
                  <a:lnTo>
                    <a:pt x="149" y="212"/>
                  </a:lnTo>
                  <a:lnTo>
                    <a:pt x="153" y="220"/>
                  </a:lnTo>
                  <a:lnTo>
                    <a:pt x="153" y="222"/>
                  </a:lnTo>
                  <a:lnTo>
                    <a:pt x="154" y="224"/>
                  </a:lnTo>
                  <a:lnTo>
                    <a:pt x="155" y="225"/>
                  </a:lnTo>
                  <a:lnTo>
                    <a:pt x="157" y="226"/>
                  </a:lnTo>
                  <a:lnTo>
                    <a:pt x="163" y="229"/>
                  </a:lnTo>
                  <a:lnTo>
                    <a:pt x="165" y="230"/>
                  </a:lnTo>
                  <a:lnTo>
                    <a:pt x="167" y="230"/>
                  </a:lnTo>
                  <a:lnTo>
                    <a:pt x="168" y="228"/>
                  </a:lnTo>
                  <a:lnTo>
                    <a:pt x="170" y="228"/>
                  </a:lnTo>
                  <a:lnTo>
                    <a:pt x="169" y="226"/>
                  </a:lnTo>
                  <a:lnTo>
                    <a:pt x="167" y="224"/>
                  </a:lnTo>
                  <a:lnTo>
                    <a:pt x="167" y="223"/>
                  </a:lnTo>
                  <a:lnTo>
                    <a:pt x="168" y="222"/>
                  </a:lnTo>
                  <a:lnTo>
                    <a:pt x="170" y="221"/>
                  </a:lnTo>
                  <a:lnTo>
                    <a:pt x="173" y="219"/>
                  </a:lnTo>
                  <a:lnTo>
                    <a:pt x="176" y="217"/>
                  </a:lnTo>
                  <a:lnTo>
                    <a:pt x="181" y="217"/>
                  </a:lnTo>
                  <a:lnTo>
                    <a:pt x="185" y="218"/>
                  </a:lnTo>
                  <a:lnTo>
                    <a:pt x="188" y="219"/>
                  </a:lnTo>
                  <a:lnTo>
                    <a:pt x="190" y="221"/>
                  </a:lnTo>
                  <a:lnTo>
                    <a:pt x="193" y="225"/>
                  </a:lnTo>
                  <a:lnTo>
                    <a:pt x="195" y="229"/>
                  </a:lnTo>
                  <a:lnTo>
                    <a:pt x="195" y="231"/>
                  </a:lnTo>
                  <a:lnTo>
                    <a:pt x="194" y="232"/>
                  </a:lnTo>
                  <a:lnTo>
                    <a:pt x="194" y="235"/>
                  </a:lnTo>
                  <a:lnTo>
                    <a:pt x="195" y="236"/>
                  </a:lnTo>
                  <a:lnTo>
                    <a:pt x="200" y="236"/>
                  </a:lnTo>
                  <a:lnTo>
                    <a:pt x="202" y="232"/>
                  </a:lnTo>
                  <a:lnTo>
                    <a:pt x="202" y="230"/>
                  </a:lnTo>
                  <a:lnTo>
                    <a:pt x="201" y="228"/>
                  </a:lnTo>
                  <a:lnTo>
                    <a:pt x="201" y="226"/>
                  </a:lnTo>
                  <a:lnTo>
                    <a:pt x="203" y="225"/>
                  </a:lnTo>
                  <a:lnTo>
                    <a:pt x="205" y="226"/>
                  </a:lnTo>
                  <a:lnTo>
                    <a:pt x="206" y="228"/>
                  </a:lnTo>
                  <a:lnTo>
                    <a:pt x="212" y="231"/>
                  </a:lnTo>
                  <a:lnTo>
                    <a:pt x="214" y="231"/>
                  </a:lnTo>
                  <a:lnTo>
                    <a:pt x="216" y="231"/>
                  </a:lnTo>
                  <a:lnTo>
                    <a:pt x="218" y="232"/>
                  </a:lnTo>
                  <a:lnTo>
                    <a:pt x="220" y="234"/>
                  </a:lnTo>
                  <a:lnTo>
                    <a:pt x="218" y="236"/>
                  </a:lnTo>
                  <a:lnTo>
                    <a:pt x="212" y="237"/>
                  </a:lnTo>
                  <a:lnTo>
                    <a:pt x="210" y="239"/>
                  </a:lnTo>
                  <a:lnTo>
                    <a:pt x="212" y="243"/>
                  </a:lnTo>
                  <a:lnTo>
                    <a:pt x="215" y="246"/>
                  </a:lnTo>
                  <a:lnTo>
                    <a:pt x="217" y="249"/>
                  </a:lnTo>
                  <a:lnTo>
                    <a:pt x="218" y="251"/>
                  </a:lnTo>
                  <a:lnTo>
                    <a:pt x="218" y="254"/>
                  </a:lnTo>
                  <a:lnTo>
                    <a:pt x="217" y="256"/>
                  </a:lnTo>
                  <a:lnTo>
                    <a:pt x="220" y="256"/>
                  </a:lnTo>
                  <a:lnTo>
                    <a:pt x="223" y="256"/>
                  </a:lnTo>
                  <a:lnTo>
                    <a:pt x="227" y="259"/>
                  </a:lnTo>
                  <a:lnTo>
                    <a:pt x="228" y="259"/>
                  </a:lnTo>
                  <a:lnTo>
                    <a:pt x="228" y="259"/>
                  </a:lnTo>
                  <a:lnTo>
                    <a:pt x="228" y="267"/>
                  </a:lnTo>
                  <a:lnTo>
                    <a:pt x="226" y="274"/>
                  </a:lnTo>
                  <a:lnTo>
                    <a:pt x="223" y="273"/>
                  </a:lnTo>
                  <a:lnTo>
                    <a:pt x="220" y="270"/>
                  </a:lnTo>
                  <a:lnTo>
                    <a:pt x="221" y="266"/>
                  </a:lnTo>
                  <a:lnTo>
                    <a:pt x="222" y="263"/>
                  </a:lnTo>
                  <a:lnTo>
                    <a:pt x="222" y="262"/>
                  </a:lnTo>
                  <a:lnTo>
                    <a:pt x="220" y="262"/>
                  </a:lnTo>
                  <a:lnTo>
                    <a:pt x="218" y="263"/>
                  </a:lnTo>
                  <a:lnTo>
                    <a:pt x="216" y="263"/>
                  </a:lnTo>
                  <a:lnTo>
                    <a:pt x="212" y="263"/>
                  </a:lnTo>
                  <a:lnTo>
                    <a:pt x="205" y="259"/>
                  </a:lnTo>
                  <a:lnTo>
                    <a:pt x="202" y="258"/>
                  </a:lnTo>
                  <a:lnTo>
                    <a:pt x="201" y="256"/>
                  </a:lnTo>
                  <a:lnTo>
                    <a:pt x="201" y="253"/>
                  </a:lnTo>
                  <a:lnTo>
                    <a:pt x="199" y="249"/>
                  </a:lnTo>
                  <a:lnTo>
                    <a:pt x="199" y="247"/>
                  </a:lnTo>
                  <a:lnTo>
                    <a:pt x="197" y="245"/>
                  </a:lnTo>
                  <a:lnTo>
                    <a:pt x="189" y="241"/>
                  </a:lnTo>
                  <a:lnTo>
                    <a:pt x="188" y="240"/>
                  </a:lnTo>
                  <a:lnTo>
                    <a:pt x="185" y="236"/>
                  </a:lnTo>
                  <a:lnTo>
                    <a:pt x="179" y="230"/>
                  </a:lnTo>
                  <a:lnTo>
                    <a:pt x="178" y="230"/>
                  </a:lnTo>
                  <a:lnTo>
                    <a:pt x="176" y="230"/>
                  </a:lnTo>
                  <a:lnTo>
                    <a:pt x="175" y="231"/>
                  </a:lnTo>
                  <a:lnTo>
                    <a:pt x="176" y="233"/>
                  </a:lnTo>
                  <a:lnTo>
                    <a:pt x="176" y="235"/>
                  </a:lnTo>
                  <a:lnTo>
                    <a:pt x="176" y="237"/>
                  </a:lnTo>
                  <a:lnTo>
                    <a:pt x="176" y="239"/>
                  </a:lnTo>
                  <a:lnTo>
                    <a:pt x="179" y="242"/>
                  </a:lnTo>
                  <a:lnTo>
                    <a:pt x="180" y="243"/>
                  </a:lnTo>
                  <a:lnTo>
                    <a:pt x="182" y="247"/>
                  </a:lnTo>
                  <a:lnTo>
                    <a:pt x="182" y="252"/>
                  </a:lnTo>
                  <a:lnTo>
                    <a:pt x="179" y="253"/>
                  </a:lnTo>
                  <a:lnTo>
                    <a:pt x="177" y="252"/>
                  </a:lnTo>
                  <a:lnTo>
                    <a:pt x="177" y="250"/>
                  </a:lnTo>
                  <a:lnTo>
                    <a:pt x="176" y="248"/>
                  </a:lnTo>
                  <a:lnTo>
                    <a:pt x="173" y="244"/>
                  </a:lnTo>
                  <a:lnTo>
                    <a:pt x="173" y="243"/>
                  </a:lnTo>
                  <a:lnTo>
                    <a:pt x="167" y="239"/>
                  </a:lnTo>
                  <a:lnTo>
                    <a:pt x="163" y="235"/>
                  </a:lnTo>
                  <a:lnTo>
                    <a:pt x="153" y="230"/>
                  </a:lnTo>
                  <a:lnTo>
                    <a:pt x="153" y="229"/>
                  </a:lnTo>
                  <a:lnTo>
                    <a:pt x="151" y="230"/>
                  </a:lnTo>
                  <a:lnTo>
                    <a:pt x="149" y="230"/>
                  </a:lnTo>
                  <a:lnTo>
                    <a:pt x="144" y="232"/>
                  </a:lnTo>
                  <a:lnTo>
                    <a:pt x="143" y="235"/>
                  </a:lnTo>
                  <a:lnTo>
                    <a:pt x="143" y="237"/>
                  </a:lnTo>
                  <a:lnTo>
                    <a:pt x="140" y="239"/>
                  </a:lnTo>
                  <a:lnTo>
                    <a:pt x="135" y="239"/>
                  </a:lnTo>
                  <a:lnTo>
                    <a:pt x="132" y="238"/>
                  </a:lnTo>
                  <a:lnTo>
                    <a:pt x="129" y="235"/>
                  </a:lnTo>
                  <a:lnTo>
                    <a:pt x="126" y="235"/>
                  </a:lnTo>
                  <a:lnTo>
                    <a:pt x="124" y="231"/>
                  </a:lnTo>
                  <a:lnTo>
                    <a:pt x="120" y="231"/>
                  </a:lnTo>
                  <a:lnTo>
                    <a:pt x="117" y="234"/>
                  </a:lnTo>
                  <a:lnTo>
                    <a:pt x="116" y="228"/>
                  </a:lnTo>
                  <a:lnTo>
                    <a:pt x="116" y="221"/>
                  </a:lnTo>
                  <a:lnTo>
                    <a:pt x="117" y="219"/>
                  </a:lnTo>
                  <a:lnTo>
                    <a:pt x="119" y="218"/>
                  </a:lnTo>
                  <a:lnTo>
                    <a:pt x="126" y="211"/>
                  </a:lnTo>
                  <a:lnTo>
                    <a:pt x="127" y="209"/>
                  </a:lnTo>
                  <a:lnTo>
                    <a:pt x="127" y="206"/>
                  </a:lnTo>
                  <a:lnTo>
                    <a:pt x="125" y="204"/>
                  </a:lnTo>
                  <a:lnTo>
                    <a:pt x="123" y="203"/>
                  </a:lnTo>
                  <a:lnTo>
                    <a:pt x="120" y="202"/>
                  </a:lnTo>
                  <a:lnTo>
                    <a:pt x="117" y="201"/>
                  </a:lnTo>
                  <a:lnTo>
                    <a:pt x="115" y="198"/>
                  </a:lnTo>
                  <a:lnTo>
                    <a:pt x="114" y="203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5" y="213"/>
                  </a:lnTo>
                  <a:lnTo>
                    <a:pt x="113" y="213"/>
                  </a:lnTo>
                  <a:lnTo>
                    <a:pt x="111" y="213"/>
                  </a:lnTo>
                  <a:lnTo>
                    <a:pt x="109" y="211"/>
                  </a:lnTo>
                  <a:lnTo>
                    <a:pt x="108" y="208"/>
                  </a:lnTo>
                  <a:lnTo>
                    <a:pt x="106" y="205"/>
                  </a:lnTo>
                  <a:lnTo>
                    <a:pt x="105" y="202"/>
                  </a:lnTo>
                  <a:lnTo>
                    <a:pt x="103" y="201"/>
                  </a:lnTo>
                  <a:lnTo>
                    <a:pt x="101" y="202"/>
                  </a:lnTo>
                  <a:lnTo>
                    <a:pt x="99" y="200"/>
                  </a:lnTo>
                  <a:lnTo>
                    <a:pt x="98" y="195"/>
                  </a:lnTo>
                  <a:lnTo>
                    <a:pt x="98" y="191"/>
                  </a:lnTo>
                  <a:lnTo>
                    <a:pt x="97" y="187"/>
                  </a:lnTo>
                  <a:lnTo>
                    <a:pt x="96" y="184"/>
                  </a:lnTo>
                  <a:lnTo>
                    <a:pt x="94" y="181"/>
                  </a:lnTo>
                  <a:lnTo>
                    <a:pt x="93" y="167"/>
                  </a:lnTo>
                  <a:lnTo>
                    <a:pt x="93" y="166"/>
                  </a:lnTo>
                  <a:lnTo>
                    <a:pt x="92" y="165"/>
                  </a:lnTo>
                  <a:lnTo>
                    <a:pt x="91" y="163"/>
                  </a:lnTo>
                  <a:lnTo>
                    <a:pt x="90" y="162"/>
                  </a:lnTo>
                  <a:lnTo>
                    <a:pt x="89" y="160"/>
                  </a:lnTo>
                  <a:lnTo>
                    <a:pt x="90" y="154"/>
                  </a:lnTo>
                  <a:lnTo>
                    <a:pt x="90" y="152"/>
                  </a:lnTo>
                  <a:lnTo>
                    <a:pt x="91" y="151"/>
                  </a:lnTo>
                  <a:lnTo>
                    <a:pt x="93" y="152"/>
                  </a:lnTo>
                  <a:lnTo>
                    <a:pt x="94" y="154"/>
                  </a:lnTo>
                  <a:lnTo>
                    <a:pt x="96" y="155"/>
                  </a:lnTo>
                  <a:lnTo>
                    <a:pt x="97" y="156"/>
                  </a:lnTo>
                  <a:lnTo>
                    <a:pt x="101" y="160"/>
                  </a:lnTo>
                  <a:lnTo>
                    <a:pt x="102" y="161"/>
                  </a:lnTo>
                  <a:lnTo>
                    <a:pt x="105" y="161"/>
                  </a:lnTo>
                  <a:lnTo>
                    <a:pt x="107" y="160"/>
                  </a:lnTo>
                  <a:lnTo>
                    <a:pt x="108" y="158"/>
                  </a:lnTo>
                  <a:lnTo>
                    <a:pt x="109" y="157"/>
                  </a:lnTo>
                  <a:lnTo>
                    <a:pt x="109" y="154"/>
                  </a:lnTo>
                  <a:lnTo>
                    <a:pt x="107" y="149"/>
                  </a:lnTo>
                  <a:lnTo>
                    <a:pt x="107" y="145"/>
                  </a:lnTo>
                  <a:lnTo>
                    <a:pt x="107" y="141"/>
                  </a:lnTo>
                  <a:lnTo>
                    <a:pt x="107" y="137"/>
                  </a:lnTo>
                  <a:lnTo>
                    <a:pt x="110" y="130"/>
                  </a:lnTo>
                  <a:lnTo>
                    <a:pt x="110" y="126"/>
                  </a:lnTo>
                  <a:lnTo>
                    <a:pt x="110" y="120"/>
                  </a:lnTo>
                  <a:lnTo>
                    <a:pt x="110" y="116"/>
                  </a:lnTo>
                  <a:lnTo>
                    <a:pt x="110" y="115"/>
                  </a:lnTo>
                  <a:lnTo>
                    <a:pt x="108" y="111"/>
                  </a:lnTo>
                  <a:lnTo>
                    <a:pt x="108" y="108"/>
                  </a:lnTo>
                  <a:lnTo>
                    <a:pt x="113" y="90"/>
                  </a:lnTo>
                  <a:lnTo>
                    <a:pt x="114" y="87"/>
                  </a:lnTo>
                  <a:lnTo>
                    <a:pt x="115" y="83"/>
                  </a:lnTo>
                  <a:lnTo>
                    <a:pt x="116" y="78"/>
                  </a:lnTo>
                  <a:lnTo>
                    <a:pt x="120" y="77"/>
                  </a:lnTo>
                  <a:lnTo>
                    <a:pt x="123" y="75"/>
                  </a:lnTo>
                  <a:lnTo>
                    <a:pt x="124" y="75"/>
                  </a:lnTo>
                  <a:lnTo>
                    <a:pt x="126" y="76"/>
                  </a:lnTo>
                  <a:lnTo>
                    <a:pt x="130" y="75"/>
                  </a:lnTo>
                  <a:lnTo>
                    <a:pt x="132" y="75"/>
                  </a:lnTo>
                  <a:close/>
                  <a:moveTo>
                    <a:pt x="158" y="66"/>
                  </a:moveTo>
                  <a:lnTo>
                    <a:pt x="156" y="68"/>
                  </a:lnTo>
                  <a:lnTo>
                    <a:pt x="155" y="68"/>
                  </a:lnTo>
                  <a:lnTo>
                    <a:pt x="156" y="65"/>
                  </a:lnTo>
                  <a:lnTo>
                    <a:pt x="156" y="64"/>
                  </a:lnTo>
                  <a:lnTo>
                    <a:pt x="157" y="63"/>
                  </a:lnTo>
                  <a:lnTo>
                    <a:pt x="159" y="62"/>
                  </a:lnTo>
                  <a:lnTo>
                    <a:pt x="160" y="64"/>
                  </a:lnTo>
                  <a:lnTo>
                    <a:pt x="158" y="66"/>
                  </a:lnTo>
                  <a:close/>
                  <a:moveTo>
                    <a:pt x="137" y="59"/>
                  </a:moveTo>
                  <a:lnTo>
                    <a:pt x="137" y="62"/>
                  </a:lnTo>
                  <a:lnTo>
                    <a:pt x="135" y="61"/>
                  </a:lnTo>
                  <a:lnTo>
                    <a:pt x="134" y="59"/>
                  </a:lnTo>
                  <a:lnTo>
                    <a:pt x="135" y="58"/>
                  </a:lnTo>
                  <a:lnTo>
                    <a:pt x="136" y="56"/>
                  </a:lnTo>
                  <a:lnTo>
                    <a:pt x="137" y="58"/>
                  </a:lnTo>
                  <a:lnTo>
                    <a:pt x="137" y="59"/>
                  </a:lnTo>
                  <a:close/>
                  <a:moveTo>
                    <a:pt x="145" y="50"/>
                  </a:moveTo>
                  <a:lnTo>
                    <a:pt x="146" y="53"/>
                  </a:lnTo>
                  <a:lnTo>
                    <a:pt x="143" y="53"/>
                  </a:lnTo>
                  <a:lnTo>
                    <a:pt x="141" y="52"/>
                  </a:lnTo>
                  <a:lnTo>
                    <a:pt x="140" y="50"/>
                  </a:lnTo>
                  <a:lnTo>
                    <a:pt x="140" y="50"/>
                  </a:lnTo>
                  <a:lnTo>
                    <a:pt x="141" y="49"/>
                  </a:lnTo>
                  <a:lnTo>
                    <a:pt x="145" y="50"/>
                  </a:lnTo>
                  <a:close/>
                  <a:moveTo>
                    <a:pt x="159" y="16"/>
                  </a:moveTo>
                  <a:lnTo>
                    <a:pt x="159" y="17"/>
                  </a:lnTo>
                  <a:lnTo>
                    <a:pt x="157" y="17"/>
                  </a:lnTo>
                  <a:lnTo>
                    <a:pt x="159" y="14"/>
                  </a:lnTo>
                  <a:lnTo>
                    <a:pt x="160" y="12"/>
                  </a:lnTo>
                  <a:lnTo>
                    <a:pt x="162" y="13"/>
                  </a:lnTo>
                  <a:lnTo>
                    <a:pt x="159" y="16"/>
                  </a:lnTo>
                  <a:close/>
                  <a:moveTo>
                    <a:pt x="157" y="2"/>
                  </a:moveTo>
                  <a:lnTo>
                    <a:pt x="155" y="5"/>
                  </a:lnTo>
                  <a:lnTo>
                    <a:pt x="154" y="5"/>
                  </a:lnTo>
                  <a:lnTo>
                    <a:pt x="154" y="3"/>
                  </a:lnTo>
                  <a:lnTo>
                    <a:pt x="155" y="0"/>
                  </a:lnTo>
                  <a:lnTo>
                    <a:pt x="156" y="0"/>
                  </a:lnTo>
                  <a:lnTo>
                    <a:pt x="157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3" name="Freeform 577">
              <a:extLst>
                <a:ext uri="{FF2B5EF4-FFF2-40B4-BE49-F238E27FC236}">
                  <a16:creationId xmlns:a16="http://schemas.microsoft.com/office/drawing/2014/main" id="{C9E37CB6-397B-CD8D-EF0A-A6A86F4DC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9142" y="9688022"/>
              <a:ext cx="16487" cy="10990"/>
            </a:xfrm>
            <a:custGeom>
              <a:avLst/>
              <a:gdLst>
                <a:gd name="T0" fmla="*/ 14 w 15"/>
                <a:gd name="T1" fmla="*/ 2 h 9"/>
                <a:gd name="T2" fmla="*/ 12 w 15"/>
                <a:gd name="T3" fmla="*/ 4 h 9"/>
                <a:gd name="T4" fmla="*/ 12 w 15"/>
                <a:gd name="T5" fmla="*/ 5 h 9"/>
                <a:gd name="T6" fmla="*/ 11 w 15"/>
                <a:gd name="T7" fmla="*/ 4 h 9"/>
                <a:gd name="T8" fmla="*/ 10 w 15"/>
                <a:gd name="T9" fmla="*/ 4 h 9"/>
                <a:gd name="T10" fmla="*/ 9 w 15"/>
                <a:gd name="T11" fmla="*/ 5 h 9"/>
                <a:gd name="T12" fmla="*/ 6 w 15"/>
                <a:gd name="T13" fmla="*/ 6 h 9"/>
                <a:gd name="T14" fmla="*/ 5 w 15"/>
                <a:gd name="T15" fmla="*/ 8 h 9"/>
                <a:gd name="T16" fmla="*/ 1 w 15"/>
                <a:gd name="T17" fmla="*/ 8 h 9"/>
                <a:gd name="T18" fmla="*/ 0 w 15"/>
                <a:gd name="T19" fmla="*/ 8 h 9"/>
                <a:gd name="T20" fmla="*/ 0 w 15"/>
                <a:gd name="T21" fmla="*/ 6 h 9"/>
                <a:gd name="T22" fmla="*/ 5 w 15"/>
                <a:gd name="T23" fmla="*/ 3 h 9"/>
                <a:gd name="T24" fmla="*/ 8 w 15"/>
                <a:gd name="T25" fmla="*/ 2 h 9"/>
                <a:gd name="T26" fmla="*/ 11 w 15"/>
                <a:gd name="T27" fmla="*/ 0 h 9"/>
                <a:gd name="T28" fmla="*/ 12 w 15"/>
                <a:gd name="T29" fmla="*/ 0 h 9"/>
                <a:gd name="T30" fmla="*/ 13 w 15"/>
                <a:gd name="T31" fmla="*/ 1 h 9"/>
                <a:gd name="T32" fmla="*/ 14 w 15"/>
                <a:gd name="T3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" h="9">
                  <a:moveTo>
                    <a:pt x="14" y="2"/>
                  </a:moveTo>
                  <a:lnTo>
                    <a:pt x="12" y="4"/>
                  </a:lnTo>
                  <a:lnTo>
                    <a:pt x="12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5"/>
                  </a:lnTo>
                  <a:lnTo>
                    <a:pt x="6" y="6"/>
                  </a:lnTo>
                  <a:lnTo>
                    <a:pt x="5" y="8"/>
                  </a:lnTo>
                  <a:lnTo>
                    <a:pt x="1" y="8"/>
                  </a:lnTo>
                  <a:lnTo>
                    <a:pt x="0" y="8"/>
                  </a:lnTo>
                  <a:lnTo>
                    <a:pt x="0" y="6"/>
                  </a:lnTo>
                  <a:lnTo>
                    <a:pt x="5" y="3"/>
                  </a:lnTo>
                  <a:lnTo>
                    <a:pt x="8" y="2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1"/>
                  </a:lnTo>
                  <a:lnTo>
                    <a:pt x="1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4" name="Freeform 578">
              <a:extLst>
                <a:ext uri="{FF2B5EF4-FFF2-40B4-BE49-F238E27FC236}">
                  <a16:creationId xmlns:a16="http://schemas.microsoft.com/office/drawing/2014/main" id="{C595C716-2BD1-5D25-2674-5EE03A20B1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7610" y="9660548"/>
              <a:ext cx="21981" cy="10990"/>
            </a:xfrm>
            <a:custGeom>
              <a:avLst/>
              <a:gdLst>
                <a:gd name="T0" fmla="*/ 9 w 19"/>
                <a:gd name="T1" fmla="*/ 0 h 8"/>
                <a:gd name="T2" fmla="*/ 12 w 19"/>
                <a:gd name="T3" fmla="*/ 3 h 8"/>
                <a:gd name="T4" fmla="*/ 14 w 19"/>
                <a:gd name="T5" fmla="*/ 2 h 8"/>
                <a:gd name="T6" fmla="*/ 17 w 19"/>
                <a:gd name="T7" fmla="*/ 3 h 8"/>
                <a:gd name="T8" fmla="*/ 18 w 19"/>
                <a:gd name="T9" fmla="*/ 4 h 8"/>
                <a:gd name="T10" fmla="*/ 18 w 19"/>
                <a:gd name="T11" fmla="*/ 4 h 8"/>
                <a:gd name="T12" fmla="*/ 14 w 19"/>
                <a:gd name="T13" fmla="*/ 7 h 8"/>
                <a:gd name="T14" fmla="*/ 12 w 19"/>
                <a:gd name="T15" fmla="*/ 4 h 8"/>
                <a:gd name="T16" fmla="*/ 7 w 19"/>
                <a:gd name="T17" fmla="*/ 6 h 8"/>
                <a:gd name="T18" fmla="*/ 5 w 19"/>
                <a:gd name="T19" fmla="*/ 5 h 8"/>
                <a:gd name="T20" fmla="*/ 2 w 19"/>
                <a:gd name="T21" fmla="*/ 6 h 8"/>
                <a:gd name="T22" fmla="*/ 0 w 19"/>
                <a:gd name="T23" fmla="*/ 4 h 8"/>
                <a:gd name="T24" fmla="*/ 2 w 19"/>
                <a:gd name="T25" fmla="*/ 3 h 8"/>
                <a:gd name="T26" fmla="*/ 6 w 19"/>
                <a:gd name="T27" fmla="*/ 0 h 8"/>
                <a:gd name="T28" fmla="*/ 9 w 19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8">
                  <a:moveTo>
                    <a:pt x="9" y="0"/>
                  </a:moveTo>
                  <a:lnTo>
                    <a:pt x="12" y="3"/>
                  </a:lnTo>
                  <a:lnTo>
                    <a:pt x="14" y="2"/>
                  </a:lnTo>
                  <a:lnTo>
                    <a:pt x="17" y="3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4" y="7"/>
                  </a:lnTo>
                  <a:lnTo>
                    <a:pt x="12" y="4"/>
                  </a:lnTo>
                  <a:lnTo>
                    <a:pt x="7" y="6"/>
                  </a:lnTo>
                  <a:lnTo>
                    <a:pt x="5" y="5"/>
                  </a:lnTo>
                  <a:lnTo>
                    <a:pt x="2" y="6"/>
                  </a:lnTo>
                  <a:lnTo>
                    <a:pt x="0" y="4"/>
                  </a:lnTo>
                  <a:lnTo>
                    <a:pt x="2" y="3"/>
                  </a:lnTo>
                  <a:lnTo>
                    <a:pt x="6" y="0"/>
                  </a:lnTo>
                  <a:lnTo>
                    <a:pt x="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5" name="Freeform 579">
              <a:extLst>
                <a:ext uri="{FF2B5EF4-FFF2-40B4-BE49-F238E27FC236}">
                  <a16:creationId xmlns:a16="http://schemas.microsoft.com/office/drawing/2014/main" id="{2B777462-CD4B-F897-CF6B-0FAEB651C4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9633070"/>
              <a:ext cx="21981" cy="16487"/>
            </a:xfrm>
            <a:custGeom>
              <a:avLst/>
              <a:gdLst>
                <a:gd name="T0" fmla="*/ 10 w 18"/>
                <a:gd name="T1" fmla="*/ 10 h 12"/>
                <a:gd name="T2" fmla="*/ 6 w 18"/>
                <a:gd name="T3" fmla="*/ 11 h 12"/>
                <a:gd name="T4" fmla="*/ 5 w 18"/>
                <a:gd name="T5" fmla="*/ 10 h 12"/>
                <a:gd name="T6" fmla="*/ 3 w 18"/>
                <a:gd name="T7" fmla="*/ 7 h 12"/>
                <a:gd name="T8" fmla="*/ 2 w 18"/>
                <a:gd name="T9" fmla="*/ 6 h 12"/>
                <a:gd name="T10" fmla="*/ 0 w 18"/>
                <a:gd name="T11" fmla="*/ 4 h 12"/>
                <a:gd name="T12" fmla="*/ 1 w 18"/>
                <a:gd name="T13" fmla="*/ 3 h 12"/>
                <a:gd name="T14" fmla="*/ 3 w 18"/>
                <a:gd name="T15" fmla="*/ 2 h 12"/>
                <a:gd name="T16" fmla="*/ 8 w 18"/>
                <a:gd name="T17" fmla="*/ 0 h 12"/>
                <a:gd name="T18" fmla="*/ 16 w 18"/>
                <a:gd name="T19" fmla="*/ 3 h 12"/>
                <a:gd name="T20" fmla="*/ 17 w 18"/>
                <a:gd name="T21" fmla="*/ 5 h 12"/>
                <a:gd name="T22" fmla="*/ 14 w 18"/>
                <a:gd name="T23" fmla="*/ 5 h 12"/>
                <a:gd name="T24" fmla="*/ 13 w 18"/>
                <a:gd name="T25" fmla="*/ 8 h 12"/>
                <a:gd name="T26" fmla="*/ 10 w 18"/>
                <a:gd name="T2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12">
                  <a:moveTo>
                    <a:pt x="10" y="10"/>
                  </a:moveTo>
                  <a:lnTo>
                    <a:pt x="6" y="11"/>
                  </a:lnTo>
                  <a:lnTo>
                    <a:pt x="5" y="10"/>
                  </a:lnTo>
                  <a:lnTo>
                    <a:pt x="3" y="7"/>
                  </a:lnTo>
                  <a:lnTo>
                    <a:pt x="2" y="6"/>
                  </a:lnTo>
                  <a:lnTo>
                    <a:pt x="0" y="4"/>
                  </a:lnTo>
                  <a:lnTo>
                    <a:pt x="1" y="3"/>
                  </a:lnTo>
                  <a:lnTo>
                    <a:pt x="3" y="2"/>
                  </a:lnTo>
                  <a:lnTo>
                    <a:pt x="8" y="0"/>
                  </a:lnTo>
                  <a:lnTo>
                    <a:pt x="16" y="3"/>
                  </a:lnTo>
                  <a:lnTo>
                    <a:pt x="17" y="5"/>
                  </a:lnTo>
                  <a:lnTo>
                    <a:pt x="14" y="5"/>
                  </a:lnTo>
                  <a:lnTo>
                    <a:pt x="13" y="8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6" name="Freeform 580">
              <a:extLst>
                <a:ext uri="{FF2B5EF4-FFF2-40B4-BE49-F238E27FC236}">
                  <a16:creationId xmlns:a16="http://schemas.microsoft.com/office/drawing/2014/main" id="{B3925B85-1E04-7CCA-E3F6-B676D6081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9940" y="9616587"/>
              <a:ext cx="5497" cy="10990"/>
            </a:xfrm>
            <a:custGeom>
              <a:avLst/>
              <a:gdLst>
                <a:gd name="T0" fmla="*/ 3 w 4"/>
                <a:gd name="T1" fmla="*/ 7 h 10"/>
                <a:gd name="T2" fmla="*/ 2 w 4"/>
                <a:gd name="T3" fmla="*/ 9 h 10"/>
                <a:gd name="T4" fmla="*/ 1 w 4"/>
                <a:gd name="T5" fmla="*/ 4 h 10"/>
                <a:gd name="T6" fmla="*/ 0 w 4"/>
                <a:gd name="T7" fmla="*/ 3 h 10"/>
                <a:gd name="T8" fmla="*/ 1 w 4"/>
                <a:gd name="T9" fmla="*/ 0 h 10"/>
                <a:gd name="T10" fmla="*/ 3 w 4"/>
                <a:gd name="T11" fmla="*/ 2 h 10"/>
                <a:gd name="T12" fmla="*/ 3 w 4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0">
                  <a:moveTo>
                    <a:pt x="3" y="7"/>
                  </a:moveTo>
                  <a:lnTo>
                    <a:pt x="2" y="9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3" y="2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7" name="Freeform 581">
              <a:extLst>
                <a:ext uri="{FF2B5EF4-FFF2-40B4-BE49-F238E27FC236}">
                  <a16:creationId xmlns:a16="http://schemas.microsoft.com/office/drawing/2014/main" id="{EF0EF31D-0AC6-780C-FAC1-90425C8A04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84542" y="9605596"/>
              <a:ext cx="5493" cy="5493"/>
            </a:xfrm>
            <a:custGeom>
              <a:avLst/>
              <a:gdLst>
                <a:gd name="T0" fmla="*/ 5 w 6"/>
                <a:gd name="T1" fmla="*/ 1 h 5"/>
                <a:gd name="T2" fmla="*/ 5 w 6"/>
                <a:gd name="T3" fmla="*/ 2 h 5"/>
                <a:gd name="T4" fmla="*/ 5 w 6"/>
                <a:gd name="T5" fmla="*/ 2 h 5"/>
                <a:gd name="T6" fmla="*/ 2 w 6"/>
                <a:gd name="T7" fmla="*/ 4 h 5"/>
                <a:gd name="T8" fmla="*/ 1 w 6"/>
                <a:gd name="T9" fmla="*/ 4 h 5"/>
                <a:gd name="T10" fmla="*/ 0 w 6"/>
                <a:gd name="T11" fmla="*/ 2 h 5"/>
                <a:gd name="T12" fmla="*/ 2 w 6"/>
                <a:gd name="T13" fmla="*/ 0 h 5"/>
                <a:gd name="T14" fmla="*/ 3 w 6"/>
                <a:gd name="T15" fmla="*/ 1 h 5"/>
                <a:gd name="T16" fmla="*/ 5 w 6"/>
                <a:gd name="T17" fmla="*/ 0 h 5"/>
                <a:gd name="T18" fmla="*/ 5 w 6"/>
                <a:gd name="T1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5" y="1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8" name="Freeform 582">
              <a:extLst>
                <a:ext uri="{FF2B5EF4-FFF2-40B4-BE49-F238E27FC236}">
                  <a16:creationId xmlns:a16="http://schemas.microsoft.com/office/drawing/2014/main" id="{CB4AEF0B-66B6-2E22-E787-E299F9704C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3744" y="9578118"/>
              <a:ext cx="5493" cy="10990"/>
            </a:xfrm>
            <a:custGeom>
              <a:avLst/>
              <a:gdLst>
                <a:gd name="T0" fmla="*/ 4 w 5"/>
                <a:gd name="T1" fmla="*/ 6 h 9"/>
                <a:gd name="T2" fmla="*/ 2 w 5"/>
                <a:gd name="T3" fmla="*/ 8 h 9"/>
                <a:gd name="T4" fmla="*/ 0 w 5"/>
                <a:gd name="T5" fmla="*/ 5 h 9"/>
                <a:gd name="T6" fmla="*/ 0 w 5"/>
                <a:gd name="T7" fmla="*/ 1 h 9"/>
                <a:gd name="T8" fmla="*/ 1 w 5"/>
                <a:gd name="T9" fmla="*/ 0 h 9"/>
                <a:gd name="T10" fmla="*/ 4 w 5"/>
                <a:gd name="T11" fmla="*/ 0 h 9"/>
                <a:gd name="T12" fmla="*/ 4 w 5"/>
                <a:gd name="T1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4" y="6"/>
                  </a:moveTo>
                  <a:lnTo>
                    <a:pt x="2" y="8"/>
                  </a:lnTo>
                  <a:lnTo>
                    <a:pt x="0" y="5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499" name="Freeform 583">
              <a:extLst>
                <a:ext uri="{FF2B5EF4-FFF2-40B4-BE49-F238E27FC236}">
                  <a16:creationId xmlns:a16="http://schemas.microsoft.com/office/drawing/2014/main" id="{27396AAD-C26C-A56E-F396-2942AEC1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64735" y="9567128"/>
              <a:ext cx="5493" cy="5497"/>
            </a:xfrm>
            <a:custGeom>
              <a:avLst/>
              <a:gdLst>
                <a:gd name="T0" fmla="*/ 2 w 3"/>
                <a:gd name="T1" fmla="*/ 4 h 6"/>
                <a:gd name="T2" fmla="*/ 1 w 3"/>
                <a:gd name="T3" fmla="*/ 5 h 6"/>
                <a:gd name="T4" fmla="*/ 0 w 3"/>
                <a:gd name="T5" fmla="*/ 3 h 6"/>
                <a:gd name="T6" fmla="*/ 0 w 3"/>
                <a:gd name="T7" fmla="*/ 0 h 6"/>
                <a:gd name="T8" fmla="*/ 2 w 3"/>
                <a:gd name="T9" fmla="*/ 1 h 6"/>
                <a:gd name="T10" fmla="*/ 2 w 3"/>
                <a:gd name="T11" fmla="*/ 2 h 6"/>
                <a:gd name="T12" fmla="*/ 2 w 3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6">
                  <a:moveTo>
                    <a:pt x="2" y="4"/>
                  </a:moveTo>
                  <a:lnTo>
                    <a:pt x="1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0" name="Freeform 584">
              <a:extLst>
                <a:ext uri="{FF2B5EF4-FFF2-40B4-BE49-F238E27FC236}">
                  <a16:creationId xmlns:a16="http://schemas.microsoft.com/office/drawing/2014/main" id="{0A5BB5EC-2DF0-E5E1-79C7-66190E2BF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55978" y="9534157"/>
              <a:ext cx="10990" cy="5497"/>
            </a:xfrm>
            <a:custGeom>
              <a:avLst/>
              <a:gdLst>
                <a:gd name="T0" fmla="*/ 6 w 7"/>
                <a:gd name="T1" fmla="*/ 3 h 6"/>
                <a:gd name="T2" fmla="*/ 5 w 7"/>
                <a:gd name="T3" fmla="*/ 5 h 6"/>
                <a:gd name="T4" fmla="*/ 2 w 7"/>
                <a:gd name="T5" fmla="*/ 4 h 6"/>
                <a:gd name="T6" fmla="*/ 0 w 7"/>
                <a:gd name="T7" fmla="*/ 2 h 6"/>
                <a:gd name="T8" fmla="*/ 1 w 7"/>
                <a:gd name="T9" fmla="*/ 1 h 6"/>
                <a:gd name="T10" fmla="*/ 3 w 7"/>
                <a:gd name="T11" fmla="*/ 0 h 6"/>
                <a:gd name="T12" fmla="*/ 3 w 7"/>
                <a:gd name="T13" fmla="*/ 0 h 6"/>
                <a:gd name="T14" fmla="*/ 5 w 7"/>
                <a:gd name="T15" fmla="*/ 2 h 6"/>
                <a:gd name="T16" fmla="*/ 6 w 7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lnTo>
                    <a:pt x="5" y="5"/>
                  </a:lnTo>
                  <a:lnTo>
                    <a:pt x="2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1" name="Freeform 585">
              <a:extLst>
                <a:ext uri="{FF2B5EF4-FFF2-40B4-BE49-F238E27FC236}">
                  <a16:creationId xmlns:a16="http://schemas.microsoft.com/office/drawing/2014/main" id="{E2987A85-0531-F279-DA41-266468B603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017" y="9528663"/>
              <a:ext cx="10990" cy="10990"/>
            </a:xfrm>
            <a:custGeom>
              <a:avLst/>
              <a:gdLst>
                <a:gd name="T0" fmla="*/ 6 w 8"/>
                <a:gd name="T1" fmla="*/ 1 h 7"/>
                <a:gd name="T2" fmla="*/ 7 w 8"/>
                <a:gd name="T3" fmla="*/ 5 h 7"/>
                <a:gd name="T4" fmla="*/ 4 w 8"/>
                <a:gd name="T5" fmla="*/ 6 h 7"/>
                <a:gd name="T6" fmla="*/ 1 w 8"/>
                <a:gd name="T7" fmla="*/ 5 h 7"/>
                <a:gd name="T8" fmla="*/ 0 w 8"/>
                <a:gd name="T9" fmla="*/ 2 h 7"/>
                <a:gd name="T10" fmla="*/ 0 w 8"/>
                <a:gd name="T11" fmla="*/ 2 h 7"/>
                <a:gd name="T12" fmla="*/ 1 w 8"/>
                <a:gd name="T13" fmla="*/ 2 h 7"/>
                <a:gd name="T14" fmla="*/ 4 w 8"/>
                <a:gd name="T15" fmla="*/ 0 h 7"/>
                <a:gd name="T16" fmla="*/ 5 w 8"/>
                <a:gd name="T17" fmla="*/ 0 h 7"/>
                <a:gd name="T18" fmla="*/ 6 w 8"/>
                <a:gd name="T1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7">
                  <a:moveTo>
                    <a:pt x="6" y="1"/>
                  </a:moveTo>
                  <a:lnTo>
                    <a:pt x="7" y="5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2" name="Freeform 586">
              <a:extLst>
                <a:ext uri="{FF2B5EF4-FFF2-40B4-BE49-F238E27FC236}">
                  <a16:creationId xmlns:a16="http://schemas.microsoft.com/office/drawing/2014/main" id="{06669AF6-DA99-FA8C-4ED3-08D96BC7A2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0930" y="9512176"/>
              <a:ext cx="5497" cy="10990"/>
            </a:xfrm>
            <a:custGeom>
              <a:avLst/>
              <a:gdLst>
                <a:gd name="T0" fmla="*/ 2 w 4"/>
                <a:gd name="T1" fmla="*/ 5 h 7"/>
                <a:gd name="T2" fmla="*/ 1 w 4"/>
                <a:gd name="T3" fmla="*/ 6 h 7"/>
                <a:gd name="T4" fmla="*/ 0 w 4"/>
                <a:gd name="T5" fmla="*/ 4 h 7"/>
                <a:gd name="T6" fmla="*/ 1 w 4"/>
                <a:gd name="T7" fmla="*/ 0 h 7"/>
                <a:gd name="T8" fmla="*/ 2 w 4"/>
                <a:gd name="T9" fmla="*/ 0 h 7"/>
                <a:gd name="T10" fmla="*/ 3 w 4"/>
                <a:gd name="T11" fmla="*/ 2 h 7"/>
                <a:gd name="T12" fmla="*/ 2 w 4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7">
                  <a:moveTo>
                    <a:pt x="2" y="5"/>
                  </a:moveTo>
                  <a:lnTo>
                    <a:pt x="1" y="6"/>
                  </a:lnTo>
                  <a:lnTo>
                    <a:pt x="0" y="4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3" name="Freeform 588">
              <a:extLst>
                <a:ext uri="{FF2B5EF4-FFF2-40B4-BE49-F238E27FC236}">
                  <a16:creationId xmlns:a16="http://schemas.microsoft.com/office/drawing/2014/main" id="{5CA337E7-CE04-BF69-4CFD-484888786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10930" y="9501186"/>
              <a:ext cx="5497" cy="10990"/>
            </a:xfrm>
            <a:custGeom>
              <a:avLst/>
              <a:gdLst>
                <a:gd name="T0" fmla="*/ 2 w 6"/>
                <a:gd name="T1" fmla="*/ 9 h 11"/>
                <a:gd name="T2" fmla="*/ 2 w 6"/>
                <a:gd name="T3" fmla="*/ 10 h 11"/>
                <a:gd name="T4" fmla="*/ 0 w 6"/>
                <a:gd name="T5" fmla="*/ 7 h 11"/>
                <a:gd name="T6" fmla="*/ 0 w 6"/>
                <a:gd name="T7" fmla="*/ 4 h 11"/>
                <a:gd name="T8" fmla="*/ 2 w 6"/>
                <a:gd name="T9" fmla="*/ 0 h 11"/>
                <a:gd name="T10" fmla="*/ 4 w 6"/>
                <a:gd name="T11" fmla="*/ 4 h 11"/>
                <a:gd name="T12" fmla="*/ 4 w 6"/>
                <a:gd name="T13" fmla="*/ 5 h 11"/>
                <a:gd name="T14" fmla="*/ 4 w 6"/>
                <a:gd name="T15" fmla="*/ 6 h 11"/>
                <a:gd name="T16" fmla="*/ 5 w 6"/>
                <a:gd name="T17" fmla="*/ 8 h 11"/>
                <a:gd name="T18" fmla="*/ 4 w 6"/>
                <a:gd name="T19" fmla="*/ 9 h 11"/>
                <a:gd name="T20" fmla="*/ 2 w 6"/>
                <a:gd name="T2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11">
                  <a:moveTo>
                    <a:pt x="2" y="9"/>
                  </a:moveTo>
                  <a:lnTo>
                    <a:pt x="2" y="10"/>
                  </a:lnTo>
                  <a:lnTo>
                    <a:pt x="0" y="7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4"/>
                  </a:lnTo>
                  <a:lnTo>
                    <a:pt x="4" y="5"/>
                  </a:lnTo>
                  <a:lnTo>
                    <a:pt x="4" y="6"/>
                  </a:lnTo>
                  <a:lnTo>
                    <a:pt x="5" y="8"/>
                  </a:lnTo>
                  <a:lnTo>
                    <a:pt x="4" y="9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4" name="Freeform 589">
              <a:extLst>
                <a:ext uri="{FF2B5EF4-FFF2-40B4-BE49-F238E27FC236}">
                  <a16:creationId xmlns:a16="http://schemas.microsoft.com/office/drawing/2014/main" id="{5AA63365-8084-832F-E834-BE762DB2A5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77959" y="9495692"/>
              <a:ext cx="5497" cy="10990"/>
            </a:xfrm>
            <a:custGeom>
              <a:avLst/>
              <a:gdLst>
                <a:gd name="T0" fmla="*/ 5 w 6"/>
                <a:gd name="T1" fmla="*/ 5 h 8"/>
                <a:gd name="T2" fmla="*/ 5 w 6"/>
                <a:gd name="T3" fmla="*/ 7 h 8"/>
                <a:gd name="T4" fmla="*/ 1 w 6"/>
                <a:gd name="T5" fmla="*/ 3 h 8"/>
                <a:gd name="T6" fmla="*/ 0 w 6"/>
                <a:gd name="T7" fmla="*/ 0 h 8"/>
                <a:gd name="T8" fmla="*/ 1 w 6"/>
                <a:gd name="T9" fmla="*/ 0 h 8"/>
                <a:gd name="T10" fmla="*/ 3 w 6"/>
                <a:gd name="T11" fmla="*/ 1 h 8"/>
                <a:gd name="T12" fmla="*/ 5 w 6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5" y="5"/>
                  </a:moveTo>
                  <a:lnTo>
                    <a:pt x="5" y="7"/>
                  </a:lnTo>
                  <a:lnTo>
                    <a:pt x="1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5" name="Freeform 590">
              <a:extLst>
                <a:ext uri="{FF2B5EF4-FFF2-40B4-BE49-F238E27FC236}">
                  <a16:creationId xmlns:a16="http://schemas.microsoft.com/office/drawing/2014/main" id="{B6711BBD-554B-4743-3630-1E6D4FDB4F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8504" y="9495692"/>
              <a:ext cx="32971" cy="21981"/>
            </a:xfrm>
            <a:custGeom>
              <a:avLst/>
              <a:gdLst>
                <a:gd name="T0" fmla="*/ 25 w 26"/>
                <a:gd name="T1" fmla="*/ 11 h 19"/>
                <a:gd name="T2" fmla="*/ 24 w 26"/>
                <a:gd name="T3" fmla="*/ 13 h 19"/>
                <a:gd name="T4" fmla="*/ 22 w 26"/>
                <a:gd name="T5" fmla="*/ 13 h 19"/>
                <a:gd name="T6" fmla="*/ 21 w 26"/>
                <a:gd name="T7" fmla="*/ 13 h 19"/>
                <a:gd name="T8" fmla="*/ 19 w 26"/>
                <a:gd name="T9" fmla="*/ 16 h 19"/>
                <a:gd name="T10" fmla="*/ 18 w 26"/>
                <a:gd name="T11" fmla="*/ 17 h 19"/>
                <a:gd name="T12" fmla="*/ 10 w 26"/>
                <a:gd name="T13" fmla="*/ 18 h 19"/>
                <a:gd name="T14" fmla="*/ 4 w 26"/>
                <a:gd name="T15" fmla="*/ 17 h 19"/>
                <a:gd name="T16" fmla="*/ 2 w 26"/>
                <a:gd name="T17" fmla="*/ 15 h 19"/>
                <a:gd name="T18" fmla="*/ 0 w 26"/>
                <a:gd name="T19" fmla="*/ 13 h 19"/>
                <a:gd name="T20" fmla="*/ 0 w 26"/>
                <a:gd name="T21" fmla="*/ 11 h 19"/>
                <a:gd name="T22" fmla="*/ 2 w 26"/>
                <a:gd name="T23" fmla="*/ 8 h 19"/>
                <a:gd name="T24" fmla="*/ 3 w 26"/>
                <a:gd name="T25" fmla="*/ 7 h 19"/>
                <a:gd name="T26" fmla="*/ 8 w 26"/>
                <a:gd name="T27" fmla="*/ 5 h 19"/>
                <a:gd name="T28" fmla="*/ 9 w 26"/>
                <a:gd name="T29" fmla="*/ 3 h 19"/>
                <a:gd name="T30" fmla="*/ 12 w 26"/>
                <a:gd name="T31" fmla="*/ 0 h 19"/>
                <a:gd name="T32" fmla="*/ 17 w 26"/>
                <a:gd name="T33" fmla="*/ 0 h 19"/>
                <a:gd name="T34" fmla="*/ 17 w 26"/>
                <a:gd name="T35" fmla="*/ 0 h 19"/>
                <a:gd name="T36" fmla="*/ 18 w 26"/>
                <a:gd name="T37" fmla="*/ 0 h 19"/>
                <a:gd name="T38" fmla="*/ 19 w 26"/>
                <a:gd name="T39" fmla="*/ 0 h 19"/>
                <a:gd name="T40" fmla="*/ 21 w 26"/>
                <a:gd name="T41" fmla="*/ 3 h 19"/>
                <a:gd name="T42" fmla="*/ 24 w 26"/>
                <a:gd name="T43" fmla="*/ 4 h 19"/>
                <a:gd name="T44" fmla="*/ 24 w 26"/>
                <a:gd name="T45" fmla="*/ 8 h 19"/>
                <a:gd name="T46" fmla="*/ 24 w 26"/>
                <a:gd name="T47" fmla="*/ 10 h 19"/>
                <a:gd name="T48" fmla="*/ 25 w 26"/>
                <a:gd name="T4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19">
                  <a:moveTo>
                    <a:pt x="25" y="11"/>
                  </a:moveTo>
                  <a:lnTo>
                    <a:pt x="24" y="13"/>
                  </a:lnTo>
                  <a:lnTo>
                    <a:pt x="22" y="13"/>
                  </a:lnTo>
                  <a:lnTo>
                    <a:pt x="21" y="13"/>
                  </a:lnTo>
                  <a:lnTo>
                    <a:pt x="19" y="16"/>
                  </a:lnTo>
                  <a:lnTo>
                    <a:pt x="18" y="17"/>
                  </a:lnTo>
                  <a:lnTo>
                    <a:pt x="10" y="18"/>
                  </a:lnTo>
                  <a:lnTo>
                    <a:pt x="4" y="17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2" y="8"/>
                  </a:lnTo>
                  <a:lnTo>
                    <a:pt x="3" y="7"/>
                  </a:lnTo>
                  <a:lnTo>
                    <a:pt x="8" y="5"/>
                  </a:lnTo>
                  <a:lnTo>
                    <a:pt x="9" y="3"/>
                  </a:lnTo>
                  <a:lnTo>
                    <a:pt x="12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9" y="0"/>
                  </a:lnTo>
                  <a:lnTo>
                    <a:pt x="21" y="3"/>
                  </a:lnTo>
                  <a:lnTo>
                    <a:pt x="24" y="4"/>
                  </a:lnTo>
                  <a:lnTo>
                    <a:pt x="24" y="8"/>
                  </a:lnTo>
                  <a:lnTo>
                    <a:pt x="24" y="10"/>
                  </a:lnTo>
                  <a:lnTo>
                    <a:pt x="25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6" name="Freeform 591">
              <a:extLst>
                <a:ext uri="{FF2B5EF4-FFF2-40B4-BE49-F238E27FC236}">
                  <a16:creationId xmlns:a16="http://schemas.microsoft.com/office/drawing/2014/main" id="{89043F8A-9884-2FA1-2BCE-DED510D29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4446" y="9484702"/>
              <a:ext cx="10990" cy="21981"/>
            </a:xfrm>
            <a:custGeom>
              <a:avLst/>
              <a:gdLst>
                <a:gd name="T0" fmla="*/ 6 w 8"/>
                <a:gd name="T1" fmla="*/ 17 h 18"/>
                <a:gd name="T2" fmla="*/ 5 w 8"/>
                <a:gd name="T3" fmla="*/ 17 h 18"/>
                <a:gd name="T4" fmla="*/ 5 w 8"/>
                <a:gd name="T5" fmla="*/ 16 h 18"/>
                <a:gd name="T6" fmla="*/ 3 w 8"/>
                <a:gd name="T7" fmla="*/ 14 h 18"/>
                <a:gd name="T8" fmla="*/ 1 w 8"/>
                <a:gd name="T9" fmla="*/ 11 h 18"/>
                <a:gd name="T10" fmla="*/ 0 w 8"/>
                <a:gd name="T11" fmla="*/ 10 h 18"/>
                <a:gd name="T12" fmla="*/ 0 w 8"/>
                <a:gd name="T13" fmla="*/ 8 h 18"/>
                <a:gd name="T14" fmla="*/ 0 w 8"/>
                <a:gd name="T15" fmla="*/ 4 h 18"/>
                <a:gd name="T16" fmla="*/ 2 w 8"/>
                <a:gd name="T17" fmla="*/ 2 h 18"/>
                <a:gd name="T18" fmla="*/ 3 w 8"/>
                <a:gd name="T19" fmla="*/ 2 h 18"/>
                <a:gd name="T20" fmla="*/ 5 w 8"/>
                <a:gd name="T21" fmla="*/ 0 h 18"/>
                <a:gd name="T22" fmla="*/ 5 w 8"/>
                <a:gd name="T23" fmla="*/ 0 h 18"/>
                <a:gd name="T24" fmla="*/ 6 w 8"/>
                <a:gd name="T25" fmla="*/ 1 h 18"/>
                <a:gd name="T26" fmla="*/ 5 w 8"/>
                <a:gd name="T27" fmla="*/ 6 h 18"/>
                <a:gd name="T28" fmla="*/ 7 w 8"/>
                <a:gd name="T29" fmla="*/ 11 h 18"/>
                <a:gd name="T30" fmla="*/ 6 w 8"/>
                <a:gd name="T31" fmla="*/ 15 h 18"/>
                <a:gd name="T32" fmla="*/ 6 w 8"/>
                <a:gd name="T33" fmla="*/ 16 h 18"/>
                <a:gd name="T34" fmla="*/ 6 w 8"/>
                <a:gd name="T3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" h="18">
                  <a:moveTo>
                    <a:pt x="6" y="17"/>
                  </a:moveTo>
                  <a:lnTo>
                    <a:pt x="5" y="17"/>
                  </a:lnTo>
                  <a:lnTo>
                    <a:pt x="5" y="16"/>
                  </a:lnTo>
                  <a:lnTo>
                    <a:pt x="3" y="14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1"/>
                  </a:lnTo>
                  <a:lnTo>
                    <a:pt x="5" y="6"/>
                  </a:lnTo>
                  <a:lnTo>
                    <a:pt x="7" y="11"/>
                  </a:lnTo>
                  <a:lnTo>
                    <a:pt x="6" y="15"/>
                  </a:lnTo>
                  <a:lnTo>
                    <a:pt x="6" y="16"/>
                  </a:lnTo>
                  <a:lnTo>
                    <a:pt x="6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7" name="Freeform 592">
              <a:extLst>
                <a:ext uri="{FF2B5EF4-FFF2-40B4-BE49-F238E27FC236}">
                  <a16:creationId xmlns:a16="http://schemas.microsoft.com/office/drawing/2014/main" id="{18613766-7202-5EE3-699B-31EC95676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9142" y="9473712"/>
              <a:ext cx="10990" cy="10990"/>
            </a:xfrm>
            <a:custGeom>
              <a:avLst/>
              <a:gdLst>
                <a:gd name="T0" fmla="*/ 4 w 8"/>
                <a:gd name="T1" fmla="*/ 5 h 7"/>
                <a:gd name="T2" fmla="*/ 0 w 8"/>
                <a:gd name="T3" fmla="*/ 6 h 7"/>
                <a:gd name="T4" fmla="*/ 0 w 8"/>
                <a:gd name="T5" fmla="*/ 3 h 7"/>
                <a:gd name="T6" fmla="*/ 2 w 8"/>
                <a:gd name="T7" fmla="*/ 0 h 7"/>
                <a:gd name="T8" fmla="*/ 5 w 8"/>
                <a:gd name="T9" fmla="*/ 1 h 7"/>
                <a:gd name="T10" fmla="*/ 7 w 8"/>
                <a:gd name="T11" fmla="*/ 3 h 7"/>
                <a:gd name="T12" fmla="*/ 6 w 8"/>
                <a:gd name="T13" fmla="*/ 4 h 7"/>
                <a:gd name="T14" fmla="*/ 4 w 8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">
                  <a:moveTo>
                    <a:pt x="4" y="5"/>
                  </a:moveTo>
                  <a:lnTo>
                    <a:pt x="0" y="6"/>
                  </a:lnTo>
                  <a:lnTo>
                    <a:pt x="0" y="3"/>
                  </a:lnTo>
                  <a:lnTo>
                    <a:pt x="2" y="0"/>
                  </a:lnTo>
                  <a:lnTo>
                    <a:pt x="5" y="1"/>
                  </a:lnTo>
                  <a:lnTo>
                    <a:pt x="7" y="3"/>
                  </a:lnTo>
                  <a:lnTo>
                    <a:pt x="6" y="4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8" name="Freeform 593">
              <a:extLst>
                <a:ext uri="{FF2B5EF4-FFF2-40B4-BE49-F238E27FC236}">
                  <a16:creationId xmlns:a16="http://schemas.microsoft.com/office/drawing/2014/main" id="{710F26EA-CC9C-429B-0209-647896EAF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9473712"/>
              <a:ext cx="5497" cy="5493"/>
            </a:xfrm>
            <a:custGeom>
              <a:avLst/>
              <a:gdLst>
                <a:gd name="T0" fmla="*/ 1 w 4"/>
                <a:gd name="T1" fmla="*/ 3 h 4"/>
                <a:gd name="T2" fmla="*/ 0 w 4"/>
                <a:gd name="T3" fmla="*/ 3 h 4"/>
                <a:gd name="T4" fmla="*/ 2 w 4"/>
                <a:gd name="T5" fmla="*/ 0 h 4"/>
                <a:gd name="T6" fmla="*/ 3 w 4"/>
                <a:gd name="T7" fmla="*/ 1 h 4"/>
                <a:gd name="T8" fmla="*/ 3 w 4"/>
                <a:gd name="T9" fmla="*/ 1 h 4"/>
                <a:gd name="T10" fmla="*/ 3 w 4"/>
                <a:gd name="T11" fmla="*/ 2 h 4"/>
                <a:gd name="T12" fmla="*/ 1 w 4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09" name="Freeform 594">
              <a:extLst>
                <a:ext uri="{FF2B5EF4-FFF2-40B4-BE49-F238E27FC236}">
                  <a16:creationId xmlns:a16="http://schemas.microsoft.com/office/drawing/2014/main" id="{319F971A-AB9A-4CCE-3864-A39481E7B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3552" y="9473712"/>
              <a:ext cx="10990" cy="10990"/>
            </a:xfrm>
            <a:custGeom>
              <a:avLst/>
              <a:gdLst>
                <a:gd name="T0" fmla="*/ 4 w 8"/>
                <a:gd name="T1" fmla="*/ 8 h 11"/>
                <a:gd name="T2" fmla="*/ 3 w 8"/>
                <a:gd name="T3" fmla="*/ 9 h 11"/>
                <a:gd name="T4" fmla="*/ 2 w 8"/>
                <a:gd name="T5" fmla="*/ 9 h 11"/>
                <a:gd name="T6" fmla="*/ 1 w 8"/>
                <a:gd name="T7" fmla="*/ 10 h 11"/>
                <a:gd name="T8" fmla="*/ 0 w 8"/>
                <a:gd name="T9" fmla="*/ 8 h 11"/>
                <a:gd name="T10" fmla="*/ 1 w 8"/>
                <a:gd name="T11" fmla="*/ 4 h 11"/>
                <a:gd name="T12" fmla="*/ 4 w 8"/>
                <a:gd name="T13" fmla="*/ 2 h 11"/>
                <a:gd name="T14" fmla="*/ 4 w 8"/>
                <a:gd name="T15" fmla="*/ 1 h 11"/>
                <a:gd name="T16" fmla="*/ 5 w 8"/>
                <a:gd name="T17" fmla="*/ 0 h 11"/>
                <a:gd name="T18" fmla="*/ 6 w 8"/>
                <a:gd name="T19" fmla="*/ 0 h 11"/>
                <a:gd name="T20" fmla="*/ 7 w 8"/>
                <a:gd name="T21" fmla="*/ 1 h 11"/>
                <a:gd name="T22" fmla="*/ 7 w 8"/>
                <a:gd name="T23" fmla="*/ 3 h 11"/>
                <a:gd name="T24" fmla="*/ 5 w 8"/>
                <a:gd name="T25" fmla="*/ 8 h 11"/>
                <a:gd name="T26" fmla="*/ 4 w 8"/>
                <a:gd name="T2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1">
                  <a:moveTo>
                    <a:pt x="4" y="8"/>
                  </a:moveTo>
                  <a:lnTo>
                    <a:pt x="3" y="9"/>
                  </a:lnTo>
                  <a:lnTo>
                    <a:pt x="2" y="9"/>
                  </a:lnTo>
                  <a:lnTo>
                    <a:pt x="1" y="10"/>
                  </a:lnTo>
                  <a:lnTo>
                    <a:pt x="0" y="8"/>
                  </a:lnTo>
                  <a:lnTo>
                    <a:pt x="1" y="4"/>
                  </a:lnTo>
                  <a:lnTo>
                    <a:pt x="4" y="2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5" y="8"/>
                  </a:lnTo>
                  <a:lnTo>
                    <a:pt x="4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0" name="Freeform 595">
              <a:extLst>
                <a:ext uri="{FF2B5EF4-FFF2-40B4-BE49-F238E27FC236}">
                  <a16:creationId xmlns:a16="http://schemas.microsoft.com/office/drawing/2014/main" id="{7BE9AB9D-39C5-9F2F-6A81-4789C6290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8055" y="9462721"/>
              <a:ext cx="49458" cy="76933"/>
            </a:xfrm>
            <a:custGeom>
              <a:avLst/>
              <a:gdLst>
                <a:gd name="T0" fmla="*/ 23 w 39"/>
                <a:gd name="T1" fmla="*/ 62 h 63"/>
                <a:gd name="T2" fmla="*/ 21 w 39"/>
                <a:gd name="T3" fmla="*/ 62 h 63"/>
                <a:gd name="T4" fmla="*/ 19 w 39"/>
                <a:gd name="T5" fmla="*/ 62 h 63"/>
                <a:gd name="T6" fmla="*/ 17 w 39"/>
                <a:gd name="T7" fmla="*/ 61 h 63"/>
                <a:gd name="T8" fmla="*/ 15 w 39"/>
                <a:gd name="T9" fmla="*/ 54 h 63"/>
                <a:gd name="T10" fmla="*/ 12 w 39"/>
                <a:gd name="T11" fmla="*/ 52 h 63"/>
                <a:gd name="T12" fmla="*/ 9 w 39"/>
                <a:gd name="T13" fmla="*/ 51 h 63"/>
                <a:gd name="T14" fmla="*/ 7 w 39"/>
                <a:gd name="T15" fmla="*/ 50 h 63"/>
                <a:gd name="T16" fmla="*/ 5 w 39"/>
                <a:gd name="T17" fmla="*/ 48 h 63"/>
                <a:gd name="T18" fmla="*/ 0 w 39"/>
                <a:gd name="T19" fmla="*/ 42 h 63"/>
                <a:gd name="T20" fmla="*/ 0 w 39"/>
                <a:gd name="T21" fmla="*/ 37 h 63"/>
                <a:gd name="T22" fmla="*/ 1 w 39"/>
                <a:gd name="T23" fmla="*/ 35 h 63"/>
                <a:gd name="T24" fmla="*/ 2 w 39"/>
                <a:gd name="T25" fmla="*/ 33 h 63"/>
                <a:gd name="T26" fmla="*/ 4 w 39"/>
                <a:gd name="T27" fmla="*/ 32 h 63"/>
                <a:gd name="T28" fmla="*/ 8 w 39"/>
                <a:gd name="T29" fmla="*/ 32 h 63"/>
                <a:gd name="T30" fmla="*/ 10 w 39"/>
                <a:gd name="T31" fmla="*/ 32 h 63"/>
                <a:gd name="T32" fmla="*/ 14 w 39"/>
                <a:gd name="T33" fmla="*/ 29 h 63"/>
                <a:gd name="T34" fmla="*/ 15 w 39"/>
                <a:gd name="T35" fmla="*/ 28 h 63"/>
                <a:gd name="T36" fmla="*/ 15 w 39"/>
                <a:gd name="T37" fmla="*/ 22 h 63"/>
                <a:gd name="T38" fmla="*/ 14 w 39"/>
                <a:gd name="T39" fmla="*/ 19 h 63"/>
                <a:gd name="T40" fmla="*/ 13 w 39"/>
                <a:gd name="T41" fmla="*/ 16 h 63"/>
                <a:gd name="T42" fmla="*/ 14 w 39"/>
                <a:gd name="T43" fmla="*/ 14 h 63"/>
                <a:gd name="T44" fmla="*/ 16 w 39"/>
                <a:gd name="T45" fmla="*/ 12 h 63"/>
                <a:gd name="T46" fmla="*/ 18 w 39"/>
                <a:gd name="T47" fmla="*/ 9 h 63"/>
                <a:gd name="T48" fmla="*/ 18 w 39"/>
                <a:gd name="T49" fmla="*/ 7 h 63"/>
                <a:gd name="T50" fmla="*/ 18 w 39"/>
                <a:gd name="T51" fmla="*/ 5 h 63"/>
                <a:gd name="T52" fmla="*/ 19 w 39"/>
                <a:gd name="T53" fmla="*/ 3 h 63"/>
                <a:gd name="T54" fmla="*/ 20 w 39"/>
                <a:gd name="T55" fmla="*/ 3 h 63"/>
                <a:gd name="T56" fmla="*/ 27 w 39"/>
                <a:gd name="T57" fmla="*/ 0 h 63"/>
                <a:gd name="T58" fmla="*/ 27 w 39"/>
                <a:gd name="T59" fmla="*/ 0 h 63"/>
                <a:gd name="T60" fmla="*/ 36 w 39"/>
                <a:gd name="T61" fmla="*/ 3 h 63"/>
                <a:gd name="T62" fmla="*/ 37 w 39"/>
                <a:gd name="T63" fmla="*/ 5 h 63"/>
                <a:gd name="T64" fmla="*/ 38 w 39"/>
                <a:gd name="T65" fmla="*/ 7 h 63"/>
                <a:gd name="T66" fmla="*/ 36 w 39"/>
                <a:gd name="T67" fmla="*/ 10 h 63"/>
                <a:gd name="T68" fmla="*/ 35 w 39"/>
                <a:gd name="T69" fmla="*/ 13 h 63"/>
                <a:gd name="T70" fmla="*/ 32 w 39"/>
                <a:gd name="T71" fmla="*/ 17 h 63"/>
                <a:gd name="T72" fmla="*/ 30 w 39"/>
                <a:gd name="T73" fmla="*/ 21 h 63"/>
                <a:gd name="T74" fmla="*/ 28 w 39"/>
                <a:gd name="T75" fmla="*/ 28 h 63"/>
                <a:gd name="T76" fmla="*/ 28 w 39"/>
                <a:gd name="T77" fmla="*/ 30 h 63"/>
                <a:gd name="T78" fmla="*/ 26 w 39"/>
                <a:gd name="T79" fmla="*/ 34 h 63"/>
                <a:gd name="T80" fmla="*/ 24 w 39"/>
                <a:gd name="T81" fmla="*/ 36 h 63"/>
                <a:gd name="T82" fmla="*/ 24 w 39"/>
                <a:gd name="T83" fmla="*/ 41 h 63"/>
                <a:gd name="T84" fmla="*/ 24 w 39"/>
                <a:gd name="T85" fmla="*/ 43 h 63"/>
                <a:gd name="T86" fmla="*/ 24 w 39"/>
                <a:gd name="T87" fmla="*/ 45 h 63"/>
                <a:gd name="T88" fmla="*/ 29 w 39"/>
                <a:gd name="T89" fmla="*/ 53 h 63"/>
                <a:gd name="T90" fmla="*/ 30 w 39"/>
                <a:gd name="T91" fmla="*/ 54 h 63"/>
                <a:gd name="T92" fmla="*/ 30 w 39"/>
                <a:gd name="T93" fmla="*/ 55 h 63"/>
                <a:gd name="T94" fmla="*/ 28 w 39"/>
                <a:gd name="T95" fmla="*/ 57 h 63"/>
                <a:gd name="T96" fmla="*/ 27 w 39"/>
                <a:gd name="T97" fmla="*/ 60 h 63"/>
                <a:gd name="T98" fmla="*/ 26 w 39"/>
                <a:gd name="T99" fmla="*/ 61 h 63"/>
                <a:gd name="T100" fmla="*/ 23 w 39"/>
                <a:gd name="T101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" h="63">
                  <a:moveTo>
                    <a:pt x="23" y="62"/>
                  </a:moveTo>
                  <a:lnTo>
                    <a:pt x="21" y="62"/>
                  </a:lnTo>
                  <a:lnTo>
                    <a:pt x="19" y="62"/>
                  </a:lnTo>
                  <a:lnTo>
                    <a:pt x="17" y="61"/>
                  </a:lnTo>
                  <a:lnTo>
                    <a:pt x="15" y="54"/>
                  </a:lnTo>
                  <a:lnTo>
                    <a:pt x="12" y="52"/>
                  </a:lnTo>
                  <a:lnTo>
                    <a:pt x="9" y="51"/>
                  </a:lnTo>
                  <a:lnTo>
                    <a:pt x="7" y="50"/>
                  </a:lnTo>
                  <a:lnTo>
                    <a:pt x="5" y="48"/>
                  </a:lnTo>
                  <a:lnTo>
                    <a:pt x="0" y="42"/>
                  </a:lnTo>
                  <a:lnTo>
                    <a:pt x="0" y="37"/>
                  </a:lnTo>
                  <a:lnTo>
                    <a:pt x="1" y="35"/>
                  </a:lnTo>
                  <a:lnTo>
                    <a:pt x="2" y="33"/>
                  </a:lnTo>
                  <a:lnTo>
                    <a:pt x="4" y="32"/>
                  </a:lnTo>
                  <a:lnTo>
                    <a:pt x="8" y="32"/>
                  </a:lnTo>
                  <a:lnTo>
                    <a:pt x="10" y="32"/>
                  </a:lnTo>
                  <a:lnTo>
                    <a:pt x="14" y="29"/>
                  </a:lnTo>
                  <a:lnTo>
                    <a:pt x="15" y="28"/>
                  </a:lnTo>
                  <a:lnTo>
                    <a:pt x="15" y="22"/>
                  </a:lnTo>
                  <a:lnTo>
                    <a:pt x="14" y="19"/>
                  </a:lnTo>
                  <a:lnTo>
                    <a:pt x="13" y="16"/>
                  </a:lnTo>
                  <a:lnTo>
                    <a:pt x="14" y="14"/>
                  </a:lnTo>
                  <a:lnTo>
                    <a:pt x="16" y="12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5"/>
                  </a:lnTo>
                  <a:lnTo>
                    <a:pt x="19" y="3"/>
                  </a:lnTo>
                  <a:lnTo>
                    <a:pt x="20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36" y="3"/>
                  </a:lnTo>
                  <a:lnTo>
                    <a:pt x="37" y="5"/>
                  </a:lnTo>
                  <a:lnTo>
                    <a:pt x="38" y="7"/>
                  </a:lnTo>
                  <a:lnTo>
                    <a:pt x="36" y="10"/>
                  </a:lnTo>
                  <a:lnTo>
                    <a:pt x="35" y="13"/>
                  </a:lnTo>
                  <a:lnTo>
                    <a:pt x="32" y="17"/>
                  </a:lnTo>
                  <a:lnTo>
                    <a:pt x="30" y="21"/>
                  </a:lnTo>
                  <a:lnTo>
                    <a:pt x="28" y="28"/>
                  </a:lnTo>
                  <a:lnTo>
                    <a:pt x="28" y="30"/>
                  </a:lnTo>
                  <a:lnTo>
                    <a:pt x="26" y="34"/>
                  </a:lnTo>
                  <a:lnTo>
                    <a:pt x="24" y="36"/>
                  </a:lnTo>
                  <a:lnTo>
                    <a:pt x="24" y="41"/>
                  </a:lnTo>
                  <a:lnTo>
                    <a:pt x="24" y="43"/>
                  </a:lnTo>
                  <a:lnTo>
                    <a:pt x="24" y="45"/>
                  </a:lnTo>
                  <a:lnTo>
                    <a:pt x="29" y="53"/>
                  </a:lnTo>
                  <a:lnTo>
                    <a:pt x="30" y="54"/>
                  </a:lnTo>
                  <a:lnTo>
                    <a:pt x="30" y="55"/>
                  </a:lnTo>
                  <a:lnTo>
                    <a:pt x="28" y="57"/>
                  </a:lnTo>
                  <a:lnTo>
                    <a:pt x="27" y="60"/>
                  </a:lnTo>
                  <a:lnTo>
                    <a:pt x="26" y="61"/>
                  </a:lnTo>
                  <a:lnTo>
                    <a:pt x="23" y="6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1" name="Freeform 596">
              <a:extLst>
                <a:ext uri="{FF2B5EF4-FFF2-40B4-BE49-F238E27FC236}">
                  <a16:creationId xmlns:a16="http://schemas.microsoft.com/office/drawing/2014/main" id="{ADAC16AF-D614-4DFD-0940-528F4E8DF7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523" y="9451731"/>
              <a:ext cx="32971" cy="76933"/>
            </a:xfrm>
            <a:custGeom>
              <a:avLst/>
              <a:gdLst>
                <a:gd name="T0" fmla="*/ 2 w 25"/>
                <a:gd name="T1" fmla="*/ 59 h 60"/>
                <a:gd name="T2" fmla="*/ 1 w 25"/>
                <a:gd name="T3" fmla="*/ 59 h 60"/>
                <a:gd name="T4" fmla="*/ 0 w 25"/>
                <a:gd name="T5" fmla="*/ 57 h 60"/>
                <a:gd name="T6" fmla="*/ 1 w 25"/>
                <a:gd name="T7" fmla="*/ 54 h 60"/>
                <a:gd name="T8" fmla="*/ 3 w 25"/>
                <a:gd name="T9" fmla="*/ 44 h 60"/>
                <a:gd name="T10" fmla="*/ 3 w 25"/>
                <a:gd name="T11" fmla="*/ 42 h 60"/>
                <a:gd name="T12" fmla="*/ 7 w 25"/>
                <a:gd name="T13" fmla="*/ 36 h 60"/>
                <a:gd name="T14" fmla="*/ 9 w 25"/>
                <a:gd name="T15" fmla="*/ 31 h 60"/>
                <a:gd name="T16" fmla="*/ 13 w 25"/>
                <a:gd name="T17" fmla="*/ 25 h 60"/>
                <a:gd name="T18" fmla="*/ 14 w 25"/>
                <a:gd name="T19" fmla="*/ 23 h 60"/>
                <a:gd name="T20" fmla="*/ 16 w 25"/>
                <a:gd name="T21" fmla="*/ 18 h 60"/>
                <a:gd name="T22" fmla="*/ 20 w 25"/>
                <a:gd name="T23" fmla="*/ 10 h 60"/>
                <a:gd name="T24" fmla="*/ 20 w 25"/>
                <a:gd name="T25" fmla="*/ 7 h 60"/>
                <a:gd name="T26" fmla="*/ 20 w 25"/>
                <a:gd name="T27" fmla="*/ 6 h 60"/>
                <a:gd name="T28" fmla="*/ 21 w 25"/>
                <a:gd name="T29" fmla="*/ 4 h 60"/>
                <a:gd name="T30" fmla="*/ 21 w 25"/>
                <a:gd name="T31" fmla="*/ 3 h 60"/>
                <a:gd name="T32" fmla="*/ 23 w 25"/>
                <a:gd name="T33" fmla="*/ 0 h 60"/>
                <a:gd name="T34" fmla="*/ 24 w 25"/>
                <a:gd name="T35" fmla="*/ 2 h 60"/>
                <a:gd name="T36" fmla="*/ 23 w 25"/>
                <a:gd name="T37" fmla="*/ 5 h 60"/>
                <a:gd name="T38" fmla="*/ 23 w 25"/>
                <a:gd name="T39" fmla="*/ 7 h 60"/>
                <a:gd name="T40" fmla="*/ 24 w 25"/>
                <a:gd name="T41" fmla="*/ 8 h 60"/>
                <a:gd name="T42" fmla="*/ 24 w 25"/>
                <a:gd name="T43" fmla="*/ 11 h 60"/>
                <a:gd name="T44" fmla="*/ 23 w 25"/>
                <a:gd name="T45" fmla="*/ 16 h 60"/>
                <a:gd name="T46" fmla="*/ 24 w 25"/>
                <a:gd name="T47" fmla="*/ 22 h 60"/>
                <a:gd name="T48" fmla="*/ 22 w 25"/>
                <a:gd name="T49" fmla="*/ 28 h 60"/>
                <a:gd name="T50" fmla="*/ 21 w 25"/>
                <a:gd name="T51" fmla="*/ 30 h 60"/>
                <a:gd name="T52" fmla="*/ 18 w 25"/>
                <a:gd name="T53" fmla="*/ 33 h 60"/>
                <a:gd name="T54" fmla="*/ 15 w 25"/>
                <a:gd name="T55" fmla="*/ 34 h 60"/>
                <a:gd name="T56" fmla="*/ 12 w 25"/>
                <a:gd name="T57" fmla="*/ 36 h 60"/>
                <a:gd name="T58" fmla="*/ 10 w 25"/>
                <a:gd name="T59" fmla="*/ 40 h 60"/>
                <a:gd name="T60" fmla="*/ 10 w 25"/>
                <a:gd name="T61" fmla="*/ 43 h 60"/>
                <a:gd name="T62" fmla="*/ 6 w 25"/>
                <a:gd name="T63" fmla="*/ 54 h 60"/>
                <a:gd name="T64" fmla="*/ 2 w 25"/>
                <a:gd name="T65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" h="60">
                  <a:moveTo>
                    <a:pt x="2" y="59"/>
                  </a:moveTo>
                  <a:lnTo>
                    <a:pt x="1" y="59"/>
                  </a:lnTo>
                  <a:lnTo>
                    <a:pt x="0" y="57"/>
                  </a:lnTo>
                  <a:lnTo>
                    <a:pt x="1" y="54"/>
                  </a:lnTo>
                  <a:lnTo>
                    <a:pt x="3" y="44"/>
                  </a:lnTo>
                  <a:lnTo>
                    <a:pt x="3" y="42"/>
                  </a:lnTo>
                  <a:lnTo>
                    <a:pt x="7" y="36"/>
                  </a:lnTo>
                  <a:lnTo>
                    <a:pt x="9" y="31"/>
                  </a:lnTo>
                  <a:lnTo>
                    <a:pt x="13" y="25"/>
                  </a:lnTo>
                  <a:lnTo>
                    <a:pt x="14" y="23"/>
                  </a:lnTo>
                  <a:lnTo>
                    <a:pt x="16" y="18"/>
                  </a:lnTo>
                  <a:lnTo>
                    <a:pt x="20" y="10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1" y="4"/>
                  </a:lnTo>
                  <a:lnTo>
                    <a:pt x="21" y="3"/>
                  </a:lnTo>
                  <a:lnTo>
                    <a:pt x="23" y="0"/>
                  </a:lnTo>
                  <a:lnTo>
                    <a:pt x="24" y="2"/>
                  </a:lnTo>
                  <a:lnTo>
                    <a:pt x="23" y="5"/>
                  </a:lnTo>
                  <a:lnTo>
                    <a:pt x="23" y="7"/>
                  </a:lnTo>
                  <a:lnTo>
                    <a:pt x="24" y="8"/>
                  </a:lnTo>
                  <a:lnTo>
                    <a:pt x="24" y="11"/>
                  </a:lnTo>
                  <a:lnTo>
                    <a:pt x="23" y="16"/>
                  </a:lnTo>
                  <a:lnTo>
                    <a:pt x="24" y="22"/>
                  </a:lnTo>
                  <a:lnTo>
                    <a:pt x="22" y="28"/>
                  </a:lnTo>
                  <a:lnTo>
                    <a:pt x="21" y="30"/>
                  </a:lnTo>
                  <a:lnTo>
                    <a:pt x="18" y="33"/>
                  </a:lnTo>
                  <a:lnTo>
                    <a:pt x="15" y="34"/>
                  </a:lnTo>
                  <a:lnTo>
                    <a:pt x="12" y="36"/>
                  </a:lnTo>
                  <a:lnTo>
                    <a:pt x="10" y="40"/>
                  </a:lnTo>
                  <a:lnTo>
                    <a:pt x="10" y="43"/>
                  </a:lnTo>
                  <a:lnTo>
                    <a:pt x="6" y="54"/>
                  </a:lnTo>
                  <a:lnTo>
                    <a:pt x="2" y="5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2" name="Freeform 597">
              <a:extLst>
                <a:ext uri="{FF2B5EF4-FFF2-40B4-BE49-F238E27FC236}">
                  <a16:creationId xmlns:a16="http://schemas.microsoft.com/office/drawing/2014/main" id="{FC53FD12-0353-9A16-4052-DFE7931AA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23007" y="9451731"/>
              <a:ext cx="5497" cy="5493"/>
            </a:xfrm>
            <a:custGeom>
              <a:avLst/>
              <a:gdLst>
                <a:gd name="T0" fmla="*/ 1 w 4"/>
                <a:gd name="T1" fmla="*/ 0 h 5"/>
                <a:gd name="T2" fmla="*/ 3 w 4"/>
                <a:gd name="T3" fmla="*/ 4 h 5"/>
                <a:gd name="T4" fmla="*/ 1 w 4"/>
                <a:gd name="T5" fmla="*/ 3 h 5"/>
                <a:gd name="T6" fmla="*/ 0 w 4"/>
                <a:gd name="T7" fmla="*/ 0 h 5"/>
                <a:gd name="T8" fmla="*/ 1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1" y="0"/>
                  </a:moveTo>
                  <a:lnTo>
                    <a:pt x="3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3" name="Freeform 598">
              <a:extLst>
                <a:ext uri="{FF2B5EF4-FFF2-40B4-BE49-F238E27FC236}">
                  <a16:creationId xmlns:a16="http://schemas.microsoft.com/office/drawing/2014/main" id="{BDF3A261-163F-2E31-27A1-B85AA1C03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64735" y="9446234"/>
              <a:ext cx="98913" cy="120894"/>
            </a:xfrm>
            <a:custGeom>
              <a:avLst/>
              <a:gdLst>
                <a:gd name="T0" fmla="*/ 0 w 80"/>
                <a:gd name="T1" fmla="*/ 96 h 97"/>
                <a:gd name="T2" fmla="*/ 2 w 80"/>
                <a:gd name="T3" fmla="*/ 91 h 97"/>
                <a:gd name="T4" fmla="*/ 6 w 80"/>
                <a:gd name="T5" fmla="*/ 84 h 97"/>
                <a:gd name="T6" fmla="*/ 12 w 80"/>
                <a:gd name="T7" fmla="*/ 77 h 97"/>
                <a:gd name="T8" fmla="*/ 21 w 80"/>
                <a:gd name="T9" fmla="*/ 68 h 97"/>
                <a:gd name="T10" fmla="*/ 25 w 80"/>
                <a:gd name="T11" fmla="*/ 68 h 97"/>
                <a:gd name="T12" fmla="*/ 29 w 80"/>
                <a:gd name="T13" fmla="*/ 65 h 97"/>
                <a:gd name="T14" fmla="*/ 42 w 80"/>
                <a:gd name="T15" fmla="*/ 50 h 97"/>
                <a:gd name="T16" fmla="*/ 51 w 80"/>
                <a:gd name="T17" fmla="*/ 41 h 97"/>
                <a:gd name="T18" fmla="*/ 58 w 80"/>
                <a:gd name="T19" fmla="*/ 33 h 97"/>
                <a:gd name="T20" fmla="*/ 61 w 80"/>
                <a:gd name="T21" fmla="*/ 31 h 97"/>
                <a:gd name="T22" fmla="*/ 64 w 80"/>
                <a:gd name="T23" fmla="*/ 28 h 97"/>
                <a:gd name="T24" fmla="*/ 67 w 80"/>
                <a:gd name="T25" fmla="*/ 22 h 97"/>
                <a:gd name="T26" fmla="*/ 65 w 80"/>
                <a:gd name="T27" fmla="*/ 17 h 97"/>
                <a:gd name="T28" fmla="*/ 67 w 80"/>
                <a:gd name="T29" fmla="*/ 11 h 97"/>
                <a:gd name="T30" fmla="*/ 73 w 80"/>
                <a:gd name="T31" fmla="*/ 0 h 97"/>
                <a:gd name="T32" fmla="*/ 75 w 80"/>
                <a:gd name="T33" fmla="*/ 3 h 97"/>
                <a:gd name="T34" fmla="*/ 73 w 80"/>
                <a:gd name="T35" fmla="*/ 8 h 97"/>
                <a:gd name="T36" fmla="*/ 73 w 80"/>
                <a:gd name="T37" fmla="*/ 13 h 97"/>
                <a:gd name="T38" fmla="*/ 78 w 80"/>
                <a:gd name="T39" fmla="*/ 26 h 97"/>
                <a:gd name="T40" fmla="*/ 76 w 80"/>
                <a:gd name="T41" fmla="*/ 31 h 97"/>
                <a:gd name="T42" fmla="*/ 71 w 80"/>
                <a:gd name="T43" fmla="*/ 33 h 97"/>
                <a:gd name="T44" fmla="*/ 66 w 80"/>
                <a:gd name="T45" fmla="*/ 36 h 97"/>
                <a:gd name="T46" fmla="*/ 64 w 80"/>
                <a:gd name="T47" fmla="*/ 41 h 97"/>
                <a:gd name="T48" fmla="*/ 55 w 80"/>
                <a:gd name="T49" fmla="*/ 44 h 97"/>
                <a:gd name="T50" fmla="*/ 50 w 80"/>
                <a:gd name="T51" fmla="*/ 47 h 97"/>
                <a:gd name="T52" fmla="*/ 50 w 80"/>
                <a:gd name="T53" fmla="*/ 51 h 97"/>
                <a:gd name="T54" fmla="*/ 41 w 80"/>
                <a:gd name="T55" fmla="*/ 65 h 97"/>
                <a:gd name="T56" fmla="*/ 36 w 80"/>
                <a:gd name="T57" fmla="*/ 69 h 97"/>
                <a:gd name="T58" fmla="*/ 30 w 80"/>
                <a:gd name="T59" fmla="*/ 73 h 97"/>
                <a:gd name="T60" fmla="*/ 25 w 80"/>
                <a:gd name="T61" fmla="*/ 80 h 97"/>
                <a:gd name="T62" fmla="*/ 18 w 80"/>
                <a:gd name="T63" fmla="*/ 85 h 97"/>
                <a:gd name="T64" fmla="*/ 11 w 80"/>
                <a:gd name="T65" fmla="*/ 87 h 97"/>
                <a:gd name="T66" fmla="*/ 10 w 80"/>
                <a:gd name="T67" fmla="*/ 91 h 97"/>
                <a:gd name="T68" fmla="*/ 6 w 80"/>
                <a:gd name="T69" fmla="*/ 9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0" h="97">
                  <a:moveTo>
                    <a:pt x="3" y="94"/>
                  </a:moveTo>
                  <a:lnTo>
                    <a:pt x="0" y="96"/>
                  </a:lnTo>
                  <a:lnTo>
                    <a:pt x="1" y="93"/>
                  </a:lnTo>
                  <a:lnTo>
                    <a:pt x="2" y="91"/>
                  </a:lnTo>
                  <a:lnTo>
                    <a:pt x="4" y="85"/>
                  </a:lnTo>
                  <a:lnTo>
                    <a:pt x="6" y="84"/>
                  </a:lnTo>
                  <a:lnTo>
                    <a:pt x="10" y="79"/>
                  </a:lnTo>
                  <a:lnTo>
                    <a:pt x="12" y="77"/>
                  </a:lnTo>
                  <a:lnTo>
                    <a:pt x="17" y="73"/>
                  </a:lnTo>
                  <a:lnTo>
                    <a:pt x="21" y="68"/>
                  </a:lnTo>
                  <a:lnTo>
                    <a:pt x="23" y="68"/>
                  </a:lnTo>
                  <a:lnTo>
                    <a:pt x="25" y="68"/>
                  </a:lnTo>
                  <a:lnTo>
                    <a:pt x="26" y="67"/>
                  </a:lnTo>
                  <a:lnTo>
                    <a:pt x="29" y="65"/>
                  </a:lnTo>
                  <a:lnTo>
                    <a:pt x="36" y="57"/>
                  </a:lnTo>
                  <a:lnTo>
                    <a:pt x="42" y="50"/>
                  </a:lnTo>
                  <a:lnTo>
                    <a:pt x="49" y="43"/>
                  </a:lnTo>
                  <a:lnTo>
                    <a:pt x="51" y="41"/>
                  </a:lnTo>
                  <a:lnTo>
                    <a:pt x="52" y="39"/>
                  </a:lnTo>
                  <a:lnTo>
                    <a:pt x="58" y="33"/>
                  </a:lnTo>
                  <a:lnTo>
                    <a:pt x="60" y="32"/>
                  </a:lnTo>
                  <a:lnTo>
                    <a:pt x="61" y="31"/>
                  </a:lnTo>
                  <a:lnTo>
                    <a:pt x="63" y="30"/>
                  </a:lnTo>
                  <a:lnTo>
                    <a:pt x="64" y="28"/>
                  </a:lnTo>
                  <a:lnTo>
                    <a:pt x="66" y="26"/>
                  </a:lnTo>
                  <a:lnTo>
                    <a:pt x="67" y="22"/>
                  </a:lnTo>
                  <a:lnTo>
                    <a:pt x="66" y="20"/>
                  </a:lnTo>
                  <a:lnTo>
                    <a:pt x="65" y="17"/>
                  </a:lnTo>
                  <a:lnTo>
                    <a:pt x="67" y="13"/>
                  </a:lnTo>
                  <a:lnTo>
                    <a:pt x="67" y="11"/>
                  </a:lnTo>
                  <a:lnTo>
                    <a:pt x="72" y="2"/>
                  </a:lnTo>
                  <a:lnTo>
                    <a:pt x="73" y="0"/>
                  </a:lnTo>
                  <a:lnTo>
                    <a:pt x="75" y="2"/>
                  </a:lnTo>
                  <a:lnTo>
                    <a:pt x="75" y="3"/>
                  </a:lnTo>
                  <a:lnTo>
                    <a:pt x="74" y="6"/>
                  </a:lnTo>
                  <a:lnTo>
                    <a:pt x="73" y="8"/>
                  </a:lnTo>
                  <a:lnTo>
                    <a:pt x="75" y="10"/>
                  </a:lnTo>
                  <a:lnTo>
                    <a:pt x="73" y="13"/>
                  </a:lnTo>
                  <a:lnTo>
                    <a:pt x="77" y="21"/>
                  </a:lnTo>
                  <a:lnTo>
                    <a:pt x="78" y="26"/>
                  </a:lnTo>
                  <a:lnTo>
                    <a:pt x="79" y="28"/>
                  </a:lnTo>
                  <a:lnTo>
                    <a:pt x="76" y="31"/>
                  </a:lnTo>
                  <a:lnTo>
                    <a:pt x="74" y="32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6" y="36"/>
                  </a:lnTo>
                  <a:lnTo>
                    <a:pt x="65" y="39"/>
                  </a:lnTo>
                  <a:lnTo>
                    <a:pt x="64" y="41"/>
                  </a:lnTo>
                  <a:lnTo>
                    <a:pt x="63" y="42"/>
                  </a:lnTo>
                  <a:lnTo>
                    <a:pt x="55" y="44"/>
                  </a:lnTo>
                  <a:lnTo>
                    <a:pt x="52" y="46"/>
                  </a:lnTo>
                  <a:lnTo>
                    <a:pt x="50" y="47"/>
                  </a:lnTo>
                  <a:lnTo>
                    <a:pt x="49" y="48"/>
                  </a:lnTo>
                  <a:lnTo>
                    <a:pt x="50" y="51"/>
                  </a:lnTo>
                  <a:lnTo>
                    <a:pt x="43" y="62"/>
                  </a:lnTo>
                  <a:lnTo>
                    <a:pt x="41" y="65"/>
                  </a:lnTo>
                  <a:lnTo>
                    <a:pt x="39" y="68"/>
                  </a:lnTo>
                  <a:lnTo>
                    <a:pt x="36" y="69"/>
                  </a:lnTo>
                  <a:lnTo>
                    <a:pt x="32" y="71"/>
                  </a:lnTo>
                  <a:lnTo>
                    <a:pt x="30" y="73"/>
                  </a:lnTo>
                  <a:lnTo>
                    <a:pt x="27" y="76"/>
                  </a:lnTo>
                  <a:lnTo>
                    <a:pt x="25" y="80"/>
                  </a:lnTo>
                  <a:lnTo>
                    <a:pt x="21" y="82"/>
                  </a:lnTo>
                  <a:lnTo>
                    <a:pt x="18" y="85"/>
                  </a:lnTo>
                  <a:lnTo>
                    <a:pt x="15" y="86"/>
                  </a:lnTo>
                  <a:lnTo>
                    <a:pt x="11" y="87"/>
                  </a:lnTo>
                  <a:lnTo>
                    <a:pt x="10" y="89"/>
                  </a:lnTo>
                  <a:lnTo>
                    <a:pt x="10" y="91"/>
                  </a:lnTo>
                  <a:lnTo>
                    <a:pt x="8" y="91"/>
                  </a:lnTo>
                  <a:lnTo>
                    <a:pt x="6" y="92"/>
                  </a:lnTo>
                  <a:lnTo>
                    <a:pt x="3" y="9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4" name="Freeform 599">
              <a:extLst>
                <a:ext uri="{FF2B5EF4-FFF2-40B4-BE49-F238E27FC236}">
                  <a16:creationId xmlns:a16="http://schemas.microsoft.com/office/drawing/2014/main" id="{C2DB03DF-8EAD-0719-D0E3-5E9CCDCEF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3648" y="9440740"/>
              <a:ext cx="5493" cy="5493"/>
            </a:xfrm>
            <a:custGeom>
              <a:avLst/>
              <a:gdLst>
                <a:gd name="T0" fmla="*/ 4 w 6"/>
                <a:gd name="T1" fmla="*/ 0 h 6"/>
                <a:gd name="T2" fmla="*/ 5 w 6"/>
                <a:gd name="T3" fmla="*/ 2 h 6"/>
                <a:gd name="T4" fmla="*/ 4 w 6"/>
                <a:gd name="T5" fmla="*/ 4 h 6"/>
                <a:gd name="T6" fmla="*/ 3 w 6"/>
                <a:gd name="T7" fmla="*/ 5 h 6"/>
                <a:gd name="T8" fmla="*/ 2 w 6"/>
                <a:gd name="T9" fmla="*/ 4 h 6"/>
                <a:gd name="T10" fmla="*/ 0 w 6"/>
                <a:gd name="T11" fmla="*/ 3 h 6"/>
                <a:gd name="T12" fmla="*/ 0 w 6"/>
                <a:gd name="T13" fmla="*/ 1 h 6"/>
                <a:gd name="T14" fmla="*/ 1 w 6"/>
                <a:gd name="T15" fmla="*/ 1 h 6"/>
                <a:gd name="T16" fmla="*/ 3 w 6"/>
                <a:gd name="T17" fmla="*/ 0 h 6"/>
                <a:gd name="T18" fmla="*/ 4 w 6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lnTo>
                    <a:pt x="5" y="2"/>
                  </a:lnTo>
                  <a:lnTo>
                    <a:pt x="4" y="4"/>
                  </a:lnTo>
                  <a:lnTo>
                    <a:pt x="3" y="5"/>
                  </a:lnTo>
                  <a:lnTo>
                    <a:pt x="2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5" name="Freeform 600">
              <a:extLst>
                <a:ext uri="{FF2B5EF4-FFF2-40B4-BE49-F238E27FC236}">
                  <a16:creationId xmlns:a16="http://schemas.microsoft.com/office/drawing/2014/main" id="{E6AC93B6-8C2F-7D32-19CA-E2D9E69617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9440740"/>
              <a:ext cx="38468" cy="60445"/>
            </a:xfrm>
            <a:custGeom>
              <a:avLst/>
              <a:gdLst>
                <a:gd name="T0" fmla="*/ 8 w 31"/>
                <a:gd name="T1" fmla="*/ 6 h 50"/>
                <a:gd name="T2" fmla="*/ 11 w 31"/>
                <a:gd name="T3" fmla="*/ 8 h 50"/>
                <a:gd name="T4" fmla="*/ 13 w 31"/>
                <a:gd name="T5" fmla="*/ 8 h 50"/>
                <a:gd name="T6" fmla="*/ 16 w 31"/>
                <a:gd name="T7" fmla="*/ 5 h 50"/>
                <a:gd name="T8" fmla="*/ 20 w 31"/>
                <a:gd name="T9" fmla="*/ 6 h 50"/>
                <a:gd name="T10" fmla="*/ 22 w 31"/>
                <a:gd name="T11" fmla="*/ 9 h 50"/>
                <a:gd name="T12" fmla="*/ 23 w 31"/>
                <a:gd name="T13" fmla="*/ 11 h 50"/>
                <a:gd name="T14" fmla="*/ 23 w 31"/>
                <a:gd name="T15" fmla="*/ 13 h 50"/>
                <a:gd name="T16" fmla="*/ 23 w 31"/>
                <a:gd name="T17" fmla="*/ 19 h 50"/>
                <a:gd name="T18" fmla="*/ 23 w 31"/>
                <a:gd name="T19" fmla="*/ 25 h 50"/>
                <a:gd name="T20" fmla="*/ 23 w 31"/>
                <a:gd name="T21" fmla="*/ 26 h 50"/>
                <a:gd name="T22" fmla="*/ 25 w 31"/>
                <a:gd name="T23" fmla="*/ 27 h 50"/>
                <a:gd name="T24" fmla="*/ 26 w 31"/>
                <a:gd name="T25" fmla="*/ 28 h 50"/>
                <a:gd name="T26" fmla="*/ 27 w 31"/>
                <a:gd name="T27" fmla="*/ 29 h 50"/>
                <a:gd name="T28" fmla="*/ 28 w 31"/>
                <a:gd name="T29" fmla="*/ 31 h 50"/>
                <a:gd name="T30" fmla="*/ 28 w 31"/>
                <a:gd name="T31" fmla="*/ 35 h 50"/>
                <a:gd name="T32" fmla="*/ 30 w 31"/>
                <a:gd name="T33" fmla="*/ 39 h 50"/>
                <a:gd name="T34" fmla="*/ 30 w 31"/>
                <a:gd name="T35" fmla="*/ 40 h 50"/>
                <a:gd name="T36" fmla="*/ 30 w 31"/>
                <a:gd name="T37" fmla="*/ 41 h 50"/>
                <a:gd name="T38" fmla="*/ 27 w 31"/>
                <a:gd name="T39" fmla="*/ 41 h 50"/>
                <a:gd name="T40" fmla="*/ 26 w 31"/>
                <a:gd name="T41" fmla="*/ 43 h 50"/>
                <a:gd name="T42" fmla="*/ 27 w 31"/>
                <a:gd name="T43" fmla="*/ 44 h 50"/>
                <a:gd name="T44" fmla="*/ 25 w 31"/>
                <a:gd name="T45" fmla="*/ 43 h 50"/>
                <a:gd name="T46" fmla="*/ 23 w 31"/>
                <a:gd name="T47" fmla="*/ 39 h 50"/>
                <a:gd name="T48" fmla="*/ 21 w 31"/>
                <a:gd name="T49" fmla="*/ 38 h 50"/>
                <a:gd name="T50" fmla="*/ 22 w 31"/>
                <a:gd name="T51" fmla="*/ 44 h 50"/>
                <a:gd name="T52" fmla="*/ 23 w 31"/>
                <a:gd name="T53" fmla="*/ 46 h 50"/>
                <a:gd name="T54" fmla="*/ 23 w 31"/>
                <a:gd name="T55" fmla="*/ 49 h 50"/>
                <a:gd name="T56" fmla="*/ 19 w 31"/>
                <a:gd name="T57" fmla="*/ 47 h 50"/>
                <a:gd name="T58" fmla="*/ 16 w 31"/>
                <a:gd name="T59" fmla="*/ 45 h 50"/>
                <a:gd name="T60" fmla="*/ 15 w 31"/>
                <a:gd name="T61" fmla="*/ 44 h 50"/>
                <a:gd name="T62" fmla="*/ 15 w 31"/>
                <a:gd name="T63" fmla="*/ 41 h 50"/>
                <a:gd name="T64" fmla="*/ 15 w 31"/>
                <a:gd name="T65" fmla="*/ 39 h 50"/>
                <a:gd name="T66" fmla="*/ 13 w 31"/>
                <a:gd name="T67" fmla="*/ 36 h 50"/>
                <a:gd name="T68" fmla="*/ 16 w 31"/>
                <a:gd name="T69" fmla="*/ 28 h 50"/>
                <a:gd name="T70" fmla="*/ 16 w 31"/>
                <a:gd name="T71" fmla="*/ 27 h 50"/>
                <a:gd name="T72" fmla="*/ 15 w 31"/>
                <a:gd name="T73" fmla="*/ 25 h 50"/>
                <a:gd name="T74" fmla="*/ 14 w 31"/>
                <a:gd name="T75" fmla="*/ 22 h 50"/>
                <a:gd name="T76" fmla="*/ 12 w 31"/>
                <a:gd name="T77" fmla="*/ 19 h 50"/>
                <a:gd name="T78" fmla="*/ 10 w 31"/>
                <a:gd name="T79" fmla="*/ 19 h 50"/>
                <a:gd name="T80" fmla="*/ 6 w 31"/>
                <a:gd name="T81" fmla="*/ 21 h 50"/>
                <a:gd name="T82" fmla="*/ 4 w 31"/>
                <a:gd name="T83" fmla="*/ 20 h 50"/>
                <a:gd name="T84" fmla="*/ 4 w 31"/>
                <a:gd name="T85" fmla="*/ 13 h 50"/>
                <a:gd name="T86" fmla="*/ 2 w 31"/>
                <a:gd name="T87" fmla="*/ 6 h 50"/>
                <a:gd name="T88" fmla="*/ 0 w 31"/>
                <a:gd name="T89" fmla="*/ 4 h 50"/>
                <a:gd name="T90" fmla="*/ 0 w 31"/>
                <a:gd name="T91" fmla="*/ 2 h 50"/>
                <a:gd name="T92" fmla="*/ 0 w 31"/>
                <a:gd name="T93" fmla="*/ 0 h 50"/>
                <a:gd name="T94" fmla="*/ 2 w 31"/>
                <a:gd name="T95" fmla="*/ 1 h 50"/>
                <a:gd name="T96" fmla="*/ 4 w 31"/>
                <a:gd name="T97" fmla="*/ 3 h 50"/>
                <a:gd name="T98" fmla="*/ 7 w 31"/>
                <a:gd name="T99" fmla="*/ 4 h 50"/>
                <a:gd name="T100" fmla="*/ 8 w 31"/>
                <a:gd name="T101" fmla="*/ 5 h 50"/>
                <a:gd name="T102" fmla="*/ 8 w 31"/>
                <a:gd name="T10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" h="50">
                  <a:moveTo>
                    <a:pt x="8" y="6"/>
                  </a:moveTo>
                  <a:lnTo>
                    <a:pt x="11" y="8"/>
                  </a:lnTo>
                  <a:lnTo>
                    <a:pt x="13" y="8"/>
                  </a:lnTo>
                  <a:lnTo>
                    <a:pt x="16" y="5"/>
                  </a:lnTo>
                  <a:lnTo>
                    <a:pt x="20" y="6"/>
                  </a:lnTo>
                  <a:lnTo>
                    <a:pt x="22" y="9"/>
                  </a:lnTo>
                  <a:lnTo>
                    <a:pt x="23" y="11"/>
                  </a:lnTo>
                  <a:lnTo>
                    <a:pt x="23" y="13"/>
                  </a:lnTo>
                  <a:lnTo>
                    <a:pt x="23" y="19"/>
                  </a:lnTo>
                  <a:lnTo>
                    <a:pt x="23" y="25"/>
                  </a:lnTo>
                  <a:lnTo>
                    <a:pt x="23" y="26"/>
                  </a:lnTo>
                  <a:lnTo>
                    <a:pt x="25" y="27"/>
                  </a:lnTo>
                  <a:lnTo>
                    <a:pt x="26" y="28"/>
                  </a:lnTo>
                  <a:lnTo>
                    <a:pt x="27" y="29"/>
                  </a:lnTo>
                  <a:lnTo>
                    <a:pt x="28" y="31"/>
                  </a:lnTo>
                  <a:lnTo>
                    <a:pt x="28" y="35"/>
                  </a:lnTo>
                  <a:lnTo>
                    <a:pt x="30" y="39"/>
                  </a:lnTo>
                  <a:lnTo>
                    <a:pt x="30" y="40"/>
                  </a:lnTo>
                  <a:lnTo>
                    <a:pt x="30" y="41"/>
                  </a:lnTo>
                  <a:lnTo>
                    <a:pt x="27" y="41"/>
                  </a:lnTo>
                  <a:lnTo>
                    <a:pt x="26" y="43"/>
                  </a:lnTo>
                  <a:lnTo>
                    <a:pt x="27" y="44"/>
                  </a:lnTo>
                  <a:lnTo>
                    <a:pt x="25" y="43"/>
                  </a:lnTo>
                  <a:lnTo>
                    <a:pt x="23" y="39"/>
                  </a:lnTo>
                  <a:lnTo>
                    <a:pt x="21" y="38"/>
                  </a:lnTo>
                  <a:lnTo>
                    <a:pt x="22" y="44"/>
                  </a:lnTo>
                  <a:lnTo>
                    <a:pt x="23" y="46"/>
                  </a:lnTo>
                  <a:lnTo>
                    <a:pt x="23" y="49"/>
                  </a:lnTo>
                  <a:lnTo>
                    <a:pt x="19" y="47"/>
                  </a:lnTo>
                  <a:lnTo>
                    <a:pt x="16" y="45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9"/>
                  </a:lnTo>
                  <a:lnTo>
                    <a:pt x="13" y="36"/>
                  </a:lnTo>
                  <a:lnTo>
                    <a:pt x="16" y="28"/>
                  </a:lnTo>
                  <a:lnTo>
                    <a:pt x="16" y="27"/>
                  </a:lnTo>
                  <a:lnTo>
                    <a:pt x="15" y="25"/>
                  </a:lnTo>
                  <a:lnTo>
                    <a:pt x="14" y="22"/>
                  </a:lnTo>
                  <a:lnTo>
                    <a:pt x="12" y="19"/>
                  </a:lnTo>
                  <a:lnTo>
                    <a:pt x="10" y="19"/>
                  </a:lnTo>
                  <a:lnTo>
                    <a:pt x="6" y="21"/>
                  </a:lnTo>
                  <a:lnTo>
                    <a:pt x="4" y="20"/>
                  </a:lnTo>
                  <a:lnTo>
                    <a:pt x="4" y="13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4" y="3"/>
                  </a:lnTo>
                  <a:lnTo>
                    <a:pt x="7" y="4"/>
                  </a:lnTo>
                  <a:lnTo>
                    <a:pt x="8" y="5"/>
                  </a:lnTo>
                  <a:lnTo>
                    <a:pt x="8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6" name="Freeform 601">
              <a:extLst>
                <a:ext uri="{FF2B5EF4-FFF2-40B4-BE49-F238E27FC236}">
                  <a16:creationId xmlns:a16="http://schemas.microsoft.com/office/drawing/2014/main" id="{A80063F0-1560-DC2D-D4D9-DD9350C868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50485" y="9435243"/>
              <a:ext cx="10990" cy="10990"/>
            </a:xfrm>
            <a:custGeom>
              <a:avLst/>
              <a:gdLst>
                <a:gd name="T0" fmla="*/ 8 w 9"/>
                <a:gd name="T1" fmla="*/ 7 h 8"/>
                <a:gd name="T2" fmla="*/ 3 w 9"/>
                <a:gd name="T3" fmla="*/ 7 h 8"/>
                <a:gd name="T4" fmla="*/ 2 w 9"/>
                <a:gd name="T5" fmla="*/ 5 h 8"/>
                <a:gd name="T6" fmla="*/ 0 w 9"/>
                <a:gd name="T7" fmla="*/ 1 h 8"/>
                <a:gd name="T8" fmla="*/ 2 w 9"/>
                <a:gd name="T9" fmla="*/ 0 h 8"/>
                <a:gd name="T10" fmla="*/ 5 w 9"/>
                <a:gd name="T11" fmla="*/ 0 h 8"/>
                <a:gd name="T12" fmla="*/ 6 w 9"/>
                <a:gd name="T13" fmla="*/ 2 h 8"/>
                <a:gd name="T14" fmla="*/ 8 w 9"/>
                <a:gd name="T15" fmla="*/ 5 h 8"/>
                <a:gd name="T16" fmla="*/ 8 w 9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8" y="7"/>
                  </a:moveTo>
                  <a:lnTo>
                    <a:pt x="3" y="7"/>
                  </a:lnTo>
                  <a:lnTo>
                    <a:pt x="2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0"/>
                  </a:lnTo>
                  <a:lnTo>
                    <a:pt x="6" y="2"/>
                  </a:lnTo>
                  <a:lnTo>
                    <a:pt x="8" y="5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7" name="Freeform 602">
              <a:extLst>
                <a:ext uri="{FF2B5EF4-FFF2-40B4-BE49-F238E27FC236}">
                  <a16:creationId xmlns:a16="http://schemas.microsoft.com/office/drawing/2014/main" id="{C89F62D8-4505-6A53-017F-8FD2B55E1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61475" y="9435243"/>
              <a:ext cx="5493" cy="5497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5 h 6"/>
                <a:gd name="T4" fmla="*/ 3 w 6"/>
                <a:gd name="T5" fmla="*/ 5 h 6"/>
                <a:gd name="T6" fmla="*/ 2 w 6"/>
                <a:gd name="T7" fmla="*/ 4 h 6"/>
                <a:gd name="T8" fmla="*/ 1 w 6"/>
                <a:gd name="T9" fmla="*/ 2 h 6"/>
                <a:gd name="T10" fmla="*/ 0 w 6"/>
                <a:gd name="T11" fmla="*/ 0 h 6"/>
                <a:gd name="T12" fmla="*/ 2 w 6"/>
                <a:gd name="T13" fmla="*/ 0 h 6"/>
                <a:gd name="T14" fmla="*/ 3 w 6"/>
                <a:gd name="T15" fmla="*/ 2 h 6"/>
                <a:gd name="T16" fmla="*/ 5 w 6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lnTo>
                    <a:pt x="4" y="5"/>
                  </a:lnTo>
                  <a:lnTo>
                    <a:pt x="3" y="5"/>
                  </a:lnTo>
                  <a:lnTo>
                    <a:pt x="2" y="4"/>
                  </a:lnTo>
                  <a:lnTo>
                    <a:pt x="1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8" name="Freeform 603">
              <a:extLst>
                <a:ext uri="{FF2B5EF4-FFF2-40B4-BE49-F238E27FC236}">
                  <a16:creationId xmlns:a16="http://schemas.microsoft.com/office/drawing/2014/main" id="{2E51DF21-DE12-1A15-F3E9-D4BDF9AF1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1571" y="9424253"/>
              <a:ext cx="49455" cy="60449"/>
            </a:xfrm>
            <a:custGeom>
              <a:avLst/>
              <a:gdLst>
                <a:gd name="T0" fmla="*/ 19 w 41"/>
                <a:gd name="T1" fmla="*/ 10 h 49"/>
                <a:gd name="T2" fmla="*/ 23 w 41"/>
                <a:gd name="T3" fmla="*/ 12 h 49"/>
                <a:gd name="T4" fmla="*/ 27 w 41"/>
                <a:gd name="T5" fmla="*/ 10 h 49"/>
                <a:gd name="T6" fmla="*/ 30 w 41"/>
                <a:gd name="T7" fmla="*/ 10 h 49"/>
                <a:gd name="T8" fmla="*/ 33 w 41"/>
                <a:gd name="T9" fmla="*/ 13 h 49"/>
                <a:gd name="T10" fmla="*/ 32 w 41"/>
                <a:gd name="T11" fmla="*/ 14 h 49"/>
                <a:gd name="T12" fmla="*/ 32 w 41"/>
                <a:gd name="T13" fmla="*/ 15 h 49"/>
                <a:gd name="T14" fmla="*/ 38 w 41"/>
                <a:gd name="T15" fmla="*/ 12 h 49"/>
                <a:gd name="T16" fmla="*/ 40 w 41"/>
                <a:gd name="T17" fmla="*/ 12 h 49"/>
                <a:gd name="T18" fmla="*/ 40 w 41"/>
                <a:gd name="T19" fmla="*/ 15 h 49"/>
                <a:gd name="T20" fmla="*/ 39 w 41"/>
                <a:gd name="T21" fmla="*/ 18 h 49"/>
                <a:gd name="T22" fmla="*/ 39 w 41"/>
                <a:gd name="T23" fmla="*/ 20 h 49"/>
                <a:gd name="T24" fmla="*/ 38 w 41"/>
                <a:gd name="T25" fmla="*/ 23 h 49"/>
                <a:gd name="T26" fmla="*/ 36 w 41"/>
                <a:gd name="T27" fmla="*/ 26 h 49"/>
                <a:gd name="T28" fmla="*/ 33 w 41"/>
                <a:gd name="T29" fmla="*/ 28 h 49"/>
                <a:gd name="T30" fmla="*/ 30 w 41"/>
                <a:gd name="T31" fmla="*/ 29 h 49"/>
                <a:gd name="T32" fmla="*/ 29 w 41"/>
                <a:gd name="T33" fmla="*/ 30 h 49"/>
                <a:gd name="T34" fmla="*/ 28 w 41"/>
                <a:gd name="T35" fmla="*/ 32 h 49"/>
                <a:gd name="T36" fmla="*/ 28 w 41"/>
                <a:gd name="T37" fmla="*/ 34 h 49"/>
                <a:gd name="T38" fmla="*/ 28 w 41"/>
                <a:gd name="T39" fmla="*/ 35 h 49"/>
                <a:gd name="T40" fmla="*/ 25 w 41"/>
                <a:gd name="T41" fmla="*/ 36 h 49"/>
                <a:gd name="T42" fmla="*/ 20 w 41"/>
                <a:gd name="T43" fmla="*/ 40 h 49"/>
                <a:gd name="T44" fmla="*/ 10 w 41"/>
                <a:gd name="T45" fmla="*/ 41 h 49"/>
                <a:gd name="T46" fmla="*/ 7 w 41"/>
                <a:gd name="T47" fmla="*/ 44 h 49"/>
                <a:gd name="T48" fmla="*/ 5 w 41"/>
                <a:gd name="T49" fmla="*/ 45 h 49"/>
                <a:gd name="T50" fmla="*/ 3 w 41"/>
                <a:gd name="T51" fmla="*/ 47 h 49"/>
                <a:gd name="T52" fmla="*/ 2 w 41"/>
                <a:gd name="T53" fmla="*/ 48 h 49"/>
                <a:gd name="T54" fmla="*/ 2 w 41"/>
                <a:gd name="T55" fmla="*/ 46 h 49"/>
                <a:gd name="T56" fmla="*/ 1 w 41"/>
                <a:gd name="T57" fmla="*/ 46 h 49"/>
                <a:gd name="T58" fmla="*/ 3 w 41"/>
                <a:gd name="T59" fmla="*/ 41 h 49"/>
                <a:gd name="T60" fmla="*/ 2 w 41"/>
                <a:gd name="T61" fmla="*/ 39 h 49"/>
                <a:gd name="T62" fmla="*/ 2 w 41"/>
                <a:gd name="T63" fmla="*/ 37 h 49"/>
                <a:gd name="T64" fmla="*/ 2 w 41"/>
                <a:gd name="T65" fmla="*/ 34 h 49"/>
                <a:gd name="T66" fmla="*/ 4 w 41"/>
                <a:gd name="T67" fmla="*/ 31 h 49"/>
                <a:gd name="T68" fmla="*/ 5 w 41"/>
                <a:gd name="T69" fmla="*/ 26 h 49"/>
                <a:gd name="T70" fmla="*/ 5 w 41"/>
                <a:gd name="T71" fmla="*/ 19 h 49"/>
                <a:gd name="T72" fmla="*/ 7 w 41"/>
                <a:gd name="T73" fmla="*/ 9 h 49"/>
                <a:gd name="T74" fmla="*/ 7 w 41"/>
                <a:gd name="T75" fmla="*/ 8 h 49"/>
                <a:gd name="T76" fmla="*/ 5 w 41"/>
                <a:gd name="T77" fmla="*/ 6 h 49"/>
                <a:gd name="T78" fmla="*/ 2 w 41"/>
                <a:gd name="T79" fmla="*/ 5 h 49"/>
                <a:gd name="T80" fmla="*/ 0 w 41"/>
                <a:gd name="T81" fmla="*/ 4 h 49"/>
                <a:gd name="T82" fmla="*/ 1 w 41"/>
                <a:gd name="T83" fmla="*/ 2 h 49"/>
                <a:gd name="T84" fmla="*/ 2 w 41"/>
                <a:gd name="T85" fmla="*/ 0 h 49"/>
                <a:gd name="T86" fmla="*/ 4 w 41"/>
                <a:gd name="T87" fmla="*/ 0 h 49"/>
                <a:gd name="T88" fmla="*/ 6 w 41"/>
                <a:gd name="T89" fmla="*/ 2 h 49"/>
                <a:gd name="T90" fmla="*/ 13 w 41"/>
                <a:gd name="T91" fmla="*/ 5 h 49"/>
                <a:gd name="T92" fmla="*/ 16 w 41"/>
                <a:gd name="T93" fmla="*/ 7 h 49"/>
                <a:gd name="T94" fmla="*/ 19 w 41"/>
                <a:gd name="T95" fmla="*/ 1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" h="49">
                  <a:moveTo>
                    <a:pt x="19" y="10"/>
                  </a:moveTo>
                  <a:lnTo>
                    <a:pt x="23" y="12"/>
                  </a:lnTo>
                  <a:lnTo>
                    <a:pt x="27" y="10"/>
                  </a:lnTo>
                  <a:lnTo>
                    <a:pt x="30" y="10"/>
                  </a:lnTo>
                  <a:lnTo>
                    <a:pt x="33" y="13"/>
                  </a:lnTo>
                  <a:lnTo>
                    <a:pt x="32" y="14"/>
                  </a:lnTo>
                  <a:lnTo>
                    <a:pt x="32" y="15"/>
                  </a:lnTo>
                  <a:lnTo>
                    <a:pt x="38" y="12"/>
                  </a:lnTo>
                  <a:lnTo>
                    <a:pt x="40" y="12"/>
                  </a:lnTo>
                  <a:lnTo>
                    <a:pt x="40" y="15"/>
                  </a:lnTo>
                  <a:lnTo>
                    <a:pt x="39" y="18"/>
                  </a:lnTo>
                  <a:lnTo>
                    <a:pt x="39" y="20"/>
                  </a:lnTo>
                  <a:lnTo>
                    <a:pt x="38" y="23"/>
                  </a:lnTo>
                  <a:lnTo>
                    <a:pt x="36" y="26"/>
                  </a:lnTo>
                  <a:lnTo>
                    <a:pt x="33" y="28"/>
                  </a:lnTo>
                  <a:lnTo>
                    <a:pt x="30" y="29"/>
                  </a:lnTo>
                  <a:lnTo>
                    <a:pt x="29" y="30"/>
                  </a:lnTo>
                  <a:lnTo>
                    <a:pt x="28" y="32"/>
                  </a:lnTo>
                  <a:lnTo>
                    <a:pt x="28" y="34"/>
                  </a:lnTo>
                  <a:lnTo>
                    <a:pt x="28" y="35"/>
                  </a:lnTo>
                  <a:lnTo>
                    <a:pt x="25" y="36"/>
                  </a:lnTo>
                  <a:lnTo>
                    <a:pt x="20" y="40"/>
                  </a:lnTo>
                  <a:lnTo>
                    <a:pt x="10" y="41"/>
                  </a:lnTo>
                  <a:lnTo>
                    <a:pt x="7" y="44"/>
                  </a:lnTo>
                  <a:lnTo>
                    <a:pt x="5" y="45"/>
                  </a:lnTo>
                  <a:lnTo>
                    <a:pt x="3" y="47"/>
                  </a:lnTo>
                  <a:lnTo>
                    <a:pt x="2" y="48"/>
                  </a:lnTo>
                  <a:lnTo>
                    <a:pt x="2" y="46"/>
                  </a:lnTo>
                  <a:lnTo>
                    <a:pt x="1" y="46"/>
                  </a:lnTo>
                  <a:lnTo>
                    <a:pt x="3" y="41"/>
                  </a:lnTo>
                  <a:lnTo>
                    <a:pt x="2" y="39"/>
                  </a:lnTo>
                  <a:lnTo>
                    <a:pt x="2" y="37"/>
                  </a:lnTo>
                  <a:lnTo>
                    <a:pt x="2" y="34"/>
                  </a:lnTo>
                  <a:lnTo>
                    <a:pt x="4" y="31"/>
                  </a:lnTo>
                  <a:lnTo>
                    <a:pt x="5" y="26"/>
                  </a:lnTo>
                  <a:lnTo>
                    <a:pt x="5" y="19"/>
                  </a:lnTo>
                  <a:lnTo>
                    <a:pt x="7" y="9"/>
                  </a:lnTo>
                  <a:lnTo>
                    <a:pt x="7" y="8"/>
                  </a:lnTo>
                  <a:lnTo>
                    <a:pt x="5" y="6"/>
                  </a:lnTo>
                  <a:lnTo>
                    <a:pt x="2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13" y="5"/>
                  </a:lnTo>
                  <a:lnTo>
                    <a:pt x="16" y="7"/>
                  </a:lnTo>
                  <a:lnTo>
                    <a:pt x="19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19" name="Freeform 604">
              <a:extLst>
                <a:ext uri="{FF2B5EF4-FFF2-40B4-BE49-F238E27FC236}">
                  <a16:creationId xmlns:a16="http://schemas.microsoft.com/office/drawing/2014/main" id="{118EE295-52F0-C2DF-EB38-A44E4EB5E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9142" y="9424253"/>
              <a:ext cx="10990" cy="10990"/>
            </a:xfrm>
            <a:custGeom>
              <a:avLst/>
              <a:gdLst>
                <a:gd name="T0" fmla="*/ 6 w 8"/>
                <a:gd name="T1" fmla="*/ 9 h 11"/>
                <a:gd name="T2" fmla="*/ 4 w 8"/>
                <a:gd name="T3" fmla="*/ 10 h 11"/>
                <a:gd name="T4" fmla="*/ 3 w 8"/>
                <a:gd name="T5" fmla="*/ 9 h 11"/>
                <a:gd name="T6" fmla="*/ 2 w 8"/>
                <a:gd name="T7" fmla="*/ 7 h 11"/>
                <a:gd name="T8" fmla="*/ 2 w 8"/>
                <a:gd name="T9" fmla="*/ 7 h 11"/>
                <a:gd name="T10" fmla="*/ 0 w 8"/>
                <a:gd name="T11" fmla="*/ 1 h 11"/>
                <a:gd name="T12" fmla="*/ 2 w 8"/>
                <a:gd name="T13" fmla="*/ 0 h 11"/>
                <a:gd name="T14" fmla="*/ 4 w 8"/>
                <a:gd name="T15" fmla="*/ 1 h 11"/>
                <a:gd name="T16" fmla="*/ 5 w 8"/>
                <a:gd name="T17" fmla="*/ 1 h 11"/>
                <a:gd name="T18" fmla="*/ 6 w 8"/>
                <a:gd name="T19" fmla="*/ 2 h 11"/>
                <a:gd name="T20" fmla="*/ 7 w 8"/>
                <a:gd name="T21" fmla="*/ 4 h 11"/>
                <a:gd name="T22" fmla="*/ 7 w 8"/>
                <a:gd name="T23" fmla="*/ 5 h 11"/>
                <a:gd name="T24" fmla="*/ 7 w 8"/>
                <a:gd name="T25" fmla="*/ 6 h 11"/>
                <a:gd name="T26" fmla="*/ 6 w 8"/>
                <a:gd name="T2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1">
                  <a:moveTo>
                    <a:pt x="6" y="9"/>
                  </a:moveTo>
                  <a:lnTo>
                    <a:pt x="4" y="10"/>
                  </a:lnTo>
                  <a:lnTo>
                    <a:pt x="3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2"/>
                  </a:lnTo>
                  <a:lnTo>
                    <a:pt x="7" y="4"/>
                  </a:lnTo>
                  <a:lnTo>
                    <a:pt x="7" y="5"/>
                  </a:lnTo>
                  <a:lnTo>
                    <a:pt x="7" y="6"/>
                  </a:lnTo>
                  <a:lnTo>
                    <a:pt x="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0" name="Freeform 605">
              <a:extLst>
                <a:ext uri="{FF2B5EF4-FFF2-40B4-BE49-F238E27FC236}">
                  <a16:creationId xmlns:a16="http://schemas.microsoft.com/office/drawing/2014/main" id="{DD959BEF-2B3C-5050-104F-DDE4B806E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9142" y="9407769"/>
              <a:ext cx="21981" cy="16484"/>
            </a:xfrm>
            <a:custGeom>
              <a:avLst/>
              <a:gdLst>
                <a:gd name="T0" fmla="*/ 8 w 17"/>
                <a:gd name="T1" fmla="*/ 5 h 12"/>
                <a:gd name="T2" fmla="*/ 10 w 17"/>
                <a:gd name="T3" fmla="*/ 6 h 12"/>
                <a:gd name="T4" fmla="*/ 11 w 17"/>
                <a:gd name="T5" fmla="*/ 5 h 12"/>
                <a:gd name="T6" fmla="*/ 12 w 17"/>
                <a:gd name="T7" fmla="*/ 3 h 12"/>
                <a:gd name="T8" fmla="*/ 13 w 17"/>
                <a:gd name="T9" fmla="*/ 6 h 12"/>
                <a:gd name="T10" fmla="*/ 16 w 17"/>
                <a:gd name="T11" fmla="*/ 8 h 12"/>
                <a:gd name="T12" fmla="*/ 15 w 17"/>
                <a:gd name="T13" fmla="*/ 10 h 12"/>
                <a:gd name="T14" fmla="*/ 12 w 17"/>
                <a:gd name="T15" fmla="*/ 10 h 12"/>
                <a:gd name="T16" fmla="*/ 10 w 17"/>
                <a:gd name="T17" fmla="*/ 10 h 12"/>
                <a:gd name="T18" fmla="*/ 8 w 17"/>
                <a:gd name="T19" fmla="*/ 11 h 12"/>
                <a:gd name="T20" fmla="*/ 5 w 17"/>
                <a:gd name="T21" fmla="*/ 10 h 12"/>
                <a:gd name="T22" fmla="*/ 4 w 17"/>
                <a:gd name="T23" fmla="*/ 8 h 12"/>
                <a:gd name="T24" fmla="*/ 1 w 17"/>
                <a:gd name="T25" fmla="*/ 5 h 12"/>
                <a:gd name="T26" fmla="*/ 0 w 17"/>
                <a:gd name="T27" fmla="*/ 4 h 12"/>
                <a:gd name="T28" fmla="*/ 0 w 17"/>
                <a:gd name="T29" fmla="*/ 2 h 12"/>
                <a:gd name="T30" fmla="*/ 1 w 17"/>
                <a:gd name="T31" fmla="*/ 1 h 12"/>
                <a:gd name="T32" fmla="*/ 1 w 17"/>
                <a:gd name="T33" fmla="*/ 1 h 12"/>
                <a:gd name="T34" fmla="*/ 1 w 17"/>
                <a:gd name="T35" fmla="*/ 1 h 12"/>
                <a:gd name="T36" fmla="*/ 1 w 17"/>
                <a:gd name="T37" fmla="*/ 0 h 12"/>
                <a:gd name="T38" fmla="*/ 2 w 17"/>
                <a:gd name="T39" fmla="*/ 0 h 12"/>
                <a:gd name="T40" fmla="*/ 4 w 17"/>
                <a:gd name="T41" fmla="*/ 1 h 12"/>
                <a:gd name="T42" fmla="*/ 7 w 17"/>
                <a:gd name="T43" fmla="*/ 4 h 12"/>
                <a:gd name="T44" fmla="*/ 8 w 17"/>
                <a:gd name="T4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" h="12">
                  <a:moveTo>
                    <a:pt x="8" y="5"/>
                  </a:moveTo>
                  <a:lnTo>
                    <a:pt x="10" y="6"/>
                  </a:lnTo>
                  <a:lnTo>
                    <a:pt x="11" y="5"/>
                  </a:lnTo>
                  <a:lnTo>
                    <a:pt x="12" y="3"/>
                  </a:lnTo>
                  <a:lnTo>
                    <a:pt x="13" y="6"/>
                  </a:lnTo>
                  <a:lnTo>
                    <a:pt x="16" y="8"/>
                  </a:lnTo>
                  <a:lnTo>
                    <a:pt x="15" y="10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8" y="11"/>
                  </a:lnTo>
                  <a:lnTo>
                    <a:pt x="5" y="10"/>
                  </a:lnTo>
                  <a:lnTo>
                    <a:pt x="4" y="8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7" y="4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1" name="Freeform 606">
              <a:extLst>
                <a:ext uri="{FF2B5EF4-FFF2-40B4-BE49-F238E27FC236}">
                  <a16:creationId xmlns:a16="http://schemas.microsoft.com/office/drawing/2014/main" id="{7B99D54D-D6CE-F922-9537-EB24D7A0E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3552" y="9402272"/>
              <a:ext cx="10990" cy="10990"/>
            </a:xfrm>
            <a:custGeom>
              <a:avLst/>
              <a:gdLst>
                <a:gd name="T0" fmla="*/ 7 w 9"/>
                <a:gd name="T1" fmla="*/ 5 h 7"/>
                <a:gd name="T2" fmla="*/ 5 w 9"/>
                <a:gd name="T3" fmla="*/ 6 h 7"/>
                <a:gd name="T4" fmla="*/ 2 w 9"/>
                <a:gd name="T5" fmla="*/ 3 h 7"/>
                <a:gd name="T6" fmla="*/ 1 w 9"/>
                <a:gd name="T7" fmla="*/ 1 h 7"/>
                <a:gd name="T8" fmla="*/ 0 w 9"/>
                <a:gd name="T9" fmla="*/ 1 h 7"/>
                <a:gd name="T10" fmla="*/ 2 w 9"/>
                <a:gd name="T11" fmla="*/ 0 h 7"/>
                <a:gd name="T12" fmla="*/ 5 w 9"/>
                <a:gd name="T13" fmla="*/ 0 h 7"/>
                <a:gd name="T14" fmla="*/ 8 w 9"/>
                <a:gd name="T15" fmla="*/ 1 h 7"/>
                <a:gd name="T16" fmla="*/ 8 w 9"/>
                <a:gd name="T17" fmla="*/ 3 h 7"/>
                <a:gd name="T18" fmla="*/ 7 w 9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7">
                  <a:moveTo>
                    <a:pt x="7" y="5"/>
                  </a:moveTo>
                  <a:lnTo>
                    <a:pt x="5" y="6"/>
                  </a:lnTo>
                  <a:lnTo>
                    <a:pt x="2" y="3"/>
                  </a:lnTo>
                  <a:lnTo>
                    <a:pt x="1" y="1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0"/>
                  </a:lnTo>
                  <a:lnTo>
                    <a:pt x="8" y="1"/>
                  </a:lnTo>
                  <a:lnTo>
                    <a:pt x="8" y="3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2" name="Freeform 607">
              <a:extLst>
                <a:ext uri="{FF2B5EF4-FFF2-40B4-BE49-F238E27FC236}">
                  <a16:creationId xmlns:a16="http://schemas.microsoft.com/office/drawing/2014/main" id="{89C17B61-410E-E277-2D7A-B18603914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9396779"/>
              <a:ext cx="60449" cy="60445"/>
            </a:xfrm>
            <a:custGeom>
              <a:avLst/>
              <a:gdLst>
                <a:gd name="T0" fmla="*/ 31 w 48"/>
                <a:gd name="T1" fmla="*/ 2 h 50"/>
                <a:gd name="T2" fmla="*/ 33 w 48"/>
                <a:gd name="T3" fmla="*/ 4 h 50"/>
                <a:gd name="T4" fmla="*/ 33 w 48"/>
                <a:gd name="T5" fmla="*/ 6 h 50"/>
                <a:gd name="T6" fmla="*/ 33 w 48"/>
                <a:gd name="T7" fmla="*/ 8 h 50"/>
                <a:gd name="T8" fmla="*/ 34 w 48"/>
                <a:gd name="T9" fmla="*/ 9 h 50"/>
                <a:gd name="T10" fmla="*/ 36 w 48"/>
                <a:gd name="T11" fmla="*/ 9 h 50"/>
                <a:gd name="T12" fmla="*/ 38 w 48"/>
                <a:gd name="T13" fmla="*/ 10 h 50"/>
                <a:gd name="T14" fmla="*/ 40 w 48"/>
                <a:gd name="T15" fmla="*/ 13 h 50"/>
                <a:gd name="T16" fmla="*/ 39 w 48"/>
                <a:gd name="T17" fmla="*/ 14 h 50"/>
                <a:gd name="T18" fmla="*/ 39 w 48"/>
                <a:gd name="T19" fmla="*/ 17 h 50"/>
                <a:gd name="T20" fmla="*/ 37 w 48"/>
                <a:gd name="T21" fmla="*/ 20 h 50"/>
                <a:gd name="T22" fmla="*/ 37 w 48"/>
                <a:gd name="T23" fmla="*/ 26 h 50"/>
                <a:gd name="T24" fmla="*/ 39 w 48"/>
                <a:gd name="T25" fmla="*/ 28 h 50"/>
                <a:gd name="T26" fmla="*/ 39 w 48"/>
                <a:gd name="T27" fmla="*/ 30 h 50"/>
                <a:gd name="T28" fmla="*/ 39 w 48"/>
                <a:gd name="T29" fmla="*/ 31 h 50"/>
                <a:gd name="T30" fmla="*/ 39 w 48"/>
                <a:gd name="T31" fmla="*/ 33 h 50"/>
                <a:gd name="T32" fmla="*/ 42 w 48"/>
                <a:gd name="T33" fmla="*/ 39 h 50"/>
                <a:gd name="T34" fmla="*/ 42 w 48"/>
                <a:gd name="T35" fmla="*/ 40 h 50"/>
                <a:gd name="T36" fmla="*/ 41 w 48"/>
                <a:gd name="T37" fmla="*/ 42 h 50"/>
                <a:gd name="T38" fmla="*/ 41 w 48"/>
                <a:gd name="T39" fmla="*/ 43 h 50"/>
                <a:gd name="T40" fmla="*/ 43 w 48"/>
                <a:gd name="T41" fmla="*/ 43 h 50"/>
                <a:gd name="T42" fmla="*/ 46 w 48"/>
                <a:gd name="T43" fmla="*/ 45 h 50"/>
                <a:gd name="T44" fmla="*/ 47 w 48"/>
                <a:gd name="T45" fmla="*/ 49 h 50"/>
                <a:gd name="T46" fmla="*/ 46 w 48"/>
                <a:gd name="T47" fmla="*/ 49 h 50"/>
                <a:gd name="T48" fmla="*/ 44 w 48"/>
                <a:gd name="T49" fmla="*/ 47 h 50"/>
                <a:gd name="T50" fmla="*/ 43 w 48"/>
                <a:gd name="T51" fmla="*/ 46 h 50"/>
                <a:gd name="T52" fmla="*/ 37 w 48"/>
                <a:gd name="T53" fmla="*/ 47 h 50"/>
                <a:gd name="T54" fmla="*/ 33 w 48"/>
                <a:gd name="T55" fmla="*/ 46 h 50"/>
                <a:gd name="T56" fmla="*/ 30 w 48"/>
                <a:gd name="T57" fmla="*/ 46 h 50"/>
                <a:gd name="T58" fmla="*/ 28 w 48"/>
                <a:gd name="T59" fmla="*/ 42 h 50"/>
                <a:gd name="T60" fmla="*/ 26 w 48"/>
                <a:gd name="T61" fmla="*/ 41 h 50"/>
                <a:gd name="T62" fmla="*/ 24 w 48"/>
                <a:gd name="T63" fmla="*/ 39 h 50"/>
                <a:gd name="T64" fmla="*/ 21 w 48"/>
                <a:gd name="T65" fmla="*/ 35 h 50"/>
                <a:gd name="T66" fmla="*/ 20 w 48"/>
                <a:gd name="T67" fmla="*/ 33 h 50"/>
                <a:gd name="T68" fmla="*/ 22 w 48"/>
                <a:gd name="T69" fmla="*/ 30 h 50"/>
                <a:gd name="T70" fmla="*/ 23 w 48"/>
                <a:gd name="T71" fmla="*/ 28 h 50"/>
                <a:gd name="T72" fmla="*/ 23 w 48"/>
                <a:gd name="T73" fmla="*/ 26 h 50"/>
                <a:gd name="T74" fmla="*/ 21 w 48"/>
                <a:gd name="T75" fmla="*/ 26 h 50"/>
                <a:gd name="T76" fmla="*/ 19 w 48"/>
                <a:gd name="T77" fmla="*/ 26 h 50"/>
                <a:gd name="T78" fmla="*/ 17 w 48"/>
                <a:gd name="T79" fmla="*/ 23 h 50"/>
                <a:gd name="T80" fmla="*/ 17 w 48"/>
                <a:gd name="T81" fmla="*/ 21 h 50"/>
                <a:gd name="T82" fmla="*/ 15 w 48"/>
                <a:gd name="T83" fmla="*/ 20 h 50"/>
                <a:gd name="T84" fmla="*/ 13 w 48"/>
                <a:gd name="T85" fmla="*/ 18 h 50"/>
                <a:gd name="T86" fmla="*/ 9 w 48"/>
                <a:gd name="T87" fmla="*/ 17 h 50"/>
                <a:gd name="T88" fmla="*/ 8 w 48"/>
                <a:gd name="T89" fmla="*/ 15 h 50"/>
                <a:gd name="T90" fmla="*/ 5 w 48"/>
                <a:gd name="T91" fmla="*/ 14 h 50"/>
                <a:gd name="T92" fmla="*/ 3 w 48"/>
                <a:gd name="T93" fmla="*/ 10 h 50"/>
                <a:gd name="T94" fmla="*/ 1 w 48"/>
                <a:gd name="T95" fmla="*/ 5 h 50"/>
                <a:gd name="T96" fmla="*/ 0 w 48"/>
                <a:gd name="T97" fmla="*/ 0 h 50"/>
                <a:gd name="T98" fmla="*/ 9 w 48"/>
                <a:gd name="T99" fmla="*/ 2 h 50"/>
                <a:gd name="T100" fmla="*/ 18 w 48"/>
                <a:gd name="T101" fmla="*/ 1 h 50"/>
                <a:gd name="T102" fmla="*/ 28 w 48"/>
                <a:gd name="T103" fmla="*/ 0 h 50"/>
                <a:gd name="T104" fmla="*/ 31 w 48"/>
                <a:gd name="T10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50">
                  <a:moveTo>
                    <a:pt x="31" y="2"/>
                  </a:moveTo>
                  <a:lnTo>
                    <a:pt x="33" y="4"/>
                  </a:lnTo>
                  <a:lnTo>
                    <a:pt x="33" y="6"/>
                  </a:lnTo>
                  <a:lnTo>
                    <a:pt x="33" y="8"/>
                  </a:lnTo>
                  <a:lnTo>
                    <a:pt x="34" y="9"/>
                  </a:lnTo>
                  <a:lnTo>
                    <a:pt x="36" y="9"/>
                  </a:lnTo>
                  <a:lnTo>
                    <a:pt x="38" y="10"/>
                  </a:lnTo>
                  <a:lnTo>
                    <a:pt x="40" y="13"/>
                  </a:lnTo>
                  <a:lnTo>
                    <a:pt x="39" y="14"/>
                  </a:lnTo>
                  <a:lnTo>
                    <a:pt x="39" y="17"/>
                  </a:lnTo>
                  <a:lnTo>
                    <a:pt x="37" y="20"/>
                  </a:lnTo>
                  <a:lnTo>
                    <a:pt x="37" y="26"/>
                  </a:lnTo>
                  <a:lnTo>
                    <a:pt x="39" y="28"/>
                  </a:lnTo>
                  <a:lnTo>
                    <a:pt x="39" y="30"/>
                  </a:lnTo>
                  <a:lnTo>
                    <a:pt x="39" y="31"/>
                  </a:lnTo>
                  <a:lnTo>
                    <a:pt x="39" y="33"/>
                  </a:lnTo>
                  <a:lnTo>
                    <a:pt x="42" y="39"/>
                  </a:lnTo>
                  <a:lnTo>
                    <a:pt x="42" y="40"/>
                  </a:lnTo>
                  <a:lnTo>
                    <a:pt x="41" y="42"/>
                  </a:lnTo>
                  <a:lnTo>
                    <a:pt x="41" y="43"/>
                  </a:lnTo>
                  <a:lnTo>
                    <a:pt x="43" y="43"/>
                  </a:lnTo>
                  <a:lnTo>
                    <a:pt x="46" y="45"/>
                  </a:lnTo>
                  <a:lnTo>
                    <a:pt x="47" y="49"/>
                  </a:lnTo>
                  <a:lnTo>
                    <a:pt x="46" y="49"/>
                  </a:lnTo>
                  <a:lnTo>
                    <a:pt x="44" y="47"/>
                  </a:lnTo>
                  <a:lnTo>
                    <a:pt x="43" y="46"/>
                  </a:lnTo>
                  <a:lnTo>
                    <a:pt x="37" y="47"/>
                  </a:lnTo>
                  <a:lnTo>
                    <a:pt x="33" y="46"/>
                  </a:lnTo>
                  <a:lnTo>
                    <a:pt x="30" y="46"/>
                  </a:lnTo>
                  <a:lnTo>
                    <a:pt x="28" y="42"/>
                  </a:lnTo>
                  <a:lnTo>
                    <a:pt x="26" y="41"/>
                  </a:lnTo>
                  <a:lnTo>
                    <a:pt x="24" y="39"/>
                  </a:lnTo>
                  <a:lnTo>
                    <a:pt x="21" y="35"/>
                  </a:lnTo>
                  <a:lnTo>
                    <a:pt x="20" y="33"/>
                  </a:lnTo>
                  <a:lnTo>
                    <a:pt x="22" y="30"/>
                  </a:lnTo>
                  <a:lnTo>
                    <a:pt x="23" y="28"/>
                  </a:lnTo>
                  <a:lnTo>
                    <a:pt x="23" y="26"/>
                  </a:lnTo>
                  <a:lnTo>
                    <a:pt x="21" y="26"/>
                  </a:lnTo>
                  <a:lnTo>
                    <a:pt x="19" y="26"/>
                  </a:lnTo>
                  <a:lnTo>
                    <a:pt x="17" y="23"/>
                  </a:lnTo>
                  <a:lnTo>
                    <a:pt x="17" y="21"/>
                  </a:lnTo>
                  <a:lnTo>
                    <a:pt x="15" y="20"/>
                  </a:lnTo>
                  <a:lnTo>
                    <a:pt x="13" y="18"/>
                  </a:lnTo>
                  <a:lnTo>
                    <a:pt x="9" y="17"/>
                  </a:lnTo>
                  <a:lnTo>
                    <a:pt x="8" y="15"/>
                  </a:lnTo>
                  <a:lnTo>
                    <a:pt x="5" y="14"/>
                  </a:lnTo>
                  <a:lnTo>
                    <a:pt x="3" y="10"/>
                  </a:lnTo>
                  <a:lnTo>
                    <a:pt x="1" y="5"/>
                  </a:lnTo>
                  <a:lnTo>
                    <a:pt x="0" y="0"/>
                  </a:lnTo>
                  <a:lnTo>
                    <a:pt x="9" y="2"/>
                  </a:lnTo>
                  <a:lnTo>
                    <a:pt x="18" y="1"/>
                  </a:lnTo>
                  <a:lnTo>
                    <a:pt x="28" y="0"/>
                  </a:lnTo>
                  <a:lnTo>
                    <a:pt x="3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3" name="Freeform 608">
              <a:extLst>
                <a:ext uri="{FF2B5EF4-FFF2-40B4-BE49-F238E27FC236}">
                  <a16:creationId xmlns:a16="http://schemas.microsoft.com/office/drawing/2014/main" id="{37E0DB28-4A4D-1426-9AE4-489D2B5A2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1026" y="9396779"/>
              <a:ext cx="38468" cy="32971"/>
            </a:xfrm>
            <a:custGeom>
              <a:avLst/>
              <a:gdLst>
                <a:gd name="T0" fmla="*/ 18 w 30"/>
                <a:gd name="T1" fmla="*/ 9 h 27"/>
                <a:gd name="T2" fmla="*/ 24 w 30"/>
                <a:gd name="T3" fmla="*/ 13 h 27"/>
                <a:gd name="T4" fmla="*/ 28 w 30"/>
                <a:gd name="T5" fmla="*/ 19 h 27"/>
                <a:gd name="T6" fmla="*/ 29 w 30"/>
                <a:gd name="T7" fmla="*/ 25 h 27"/>
                <a:gd name="T8" fmla="*/ 28 w 30"/>
                <a:gd name="T9" fmla="*/ 26 h 27"/>
                <a:gd name="T10" fmla="*/ 26 w 30"/>
                <a:gd name="T11" fmla="*/ 24 h 27"/>
                <a:gd name="T12" fmla="*/ 22 w 30"/>
                <a:gd name="T13" fmla="*/ 21 h 27"/>
                <a:gd name="T14" fmla="*/ 19 w 30"/>
                <a:gd name="T15" fmla="*/ 20 h 27"/>
                <a:gd name="T16" fmla="*/ 19 w 30"/>
                <a:gd name="T17" fmla="*/ 20 h 27"/>
                <a:gd name="T18" fmla="*/ 19 w 30"/>
                <a:gd name="T19" fmla="*/ 18 h 27"/>
                <a:gd name="T20" fmla="*/ 17 w 30"/>
                <a:gd name="T21" fmla="*/ 17 h 27"/>
                <a:gd name="T22" fmla="*/ 17 w 30"/>
                <a:gd name="T23" fmla="*/ 16 h 27"/>
                <a:gd name="T24" fmla="*/ 15 w 30"/>
                <a:gd name="T25" fmla="*/ 15 h 27"/>
                <a:gd name="T26" fmla="*/ 12 w 30"/>
                <a:gd name="T27" fmla="*/ 12 h 27"/>
                <a:gd name="T28" fmla="*/ 10 w 30"/>
                <a:gd name="T29" fmla="*/ 11 h 27"/>
                <a:gd name="T30" fmla="*/ 9 w 30"/>
                <a:gd name="T31" fmla="*/ 12 h 27"/>
                <a:gd name="T32" fmla="*/ 4 w 30"/>
                <a:gd name="T33" fmla="*/ 17 h 27"/>
                <a:gd name="T34" fmla="*/ 0 w 30"/>
                <a:gd name="T35" fmla="*/ 21 h 27"/>
                <a:gd name="T36" fmla="*/ 0 w 30"/>
                <a:gd name="T37" fmla="*/ 19 h 27"/>
                <a:gd name="T38" fmla="*/ 2 w 30"/>
                <a:gd name="T39" fmla="*/ 15 h 27"/>
                <a:gd name="T40" fmla="*/ 3 w 30"/>
                <a:gd name="T41" fmla="*/ 8 h 27"/>
                <a:gd name="T42" fmla="*/ 4 w 30"/>
                <a:gd name="T43" fmla="*/ 6 h 27"/>
                <a:gd name="T44" fmla="*/ 3 w 30"/>
                <a:gd name="T45" fmla="*/ 2 h 27"/>
                <a:gd name="T46" fmla="*/ 3 w 30"/>
                <a:gd name="T47" fmla="*/ 0 h 27"/>
                <a:gd name="T48" fmla="*/ 6 w 30"/>
                <a:gd name="T49" fmla="*/ 1 h 27"/>
                <a:gd name="T50" fmla="*/ 10 w 30"/>
                <a:gd name="T51" fmla="*/ 2 h 27"/>
                <a:gd name="T52" fmla="*/ 13 w 30"/>
                <a:gd name="T53" fmla="*/ 4 h 27"/>
                <a:gd name="T54" fmla="*/ 14 w 30"/>
                <a:gd name="T55" fmla="*/ 5 h 27"/>
                <a:gd name="T56" fmla="*/ 18 w 30"/>
                <a:gd name="T5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" h="27">
                  <a:moveTo>
                    <a:pt x="18" y="9"/>
                  </a:moveTo>
                  <a:lnTo>
                    <a:pt x="24" y="13"/>
                  </a:lnTo>
                  <a:lnTo>
                    <a:pt x="28" y="19"/>
                  </a:lnTo>
                  <a:lnTo>
                    <a:pt x="29" y="25"/>
                  </a:lnTo>
                  <a:lnTo>
                    <a:pt x="28" y="26"/>
                  </a:lnTo>
                  <a:lnTo>
                    <a:pt x="26" y="24"/>
                  </a:lnTo>
                  <a:lnTo>
                    <a:pt x="22" y="21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19" y="18"/>
                  </a:lnTo>
                  <a:lnTo>
                    <a:pt x="17" y="17"/>
                  </a:lnTo>
                  <a:lnTo>
                    <a:pt x="17" y="16"/>
                  </a:lnTo>
                  <a:lnTo>
                    <a:pt x="15" y="15"/>
                  </a:lnTo>
                  <a:lnTo>
                    <a:pt x="12" y="12"/>
                  </a:lnTo>
                  <a:lnTo>
                    <a:pt x="10" y="11"/>
                  </a:lnTo>
                  <a:lnTo>
                    <a:pt x="9" y="12"/>
                  </a:lnTo>
                  <a:lnTo>
                    <a:pt x="4" y="17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2" y="15"/>
                  </a:lnTo>
                  <a:lnTo>
                    <a:pt x="3" y="8"/>
                  </a:lnTo>
                  <a:lnTo>
                    <a:pt x="4" y="6"/>
                  </a:lnTo>
                  <a:lnTo>
                    <a:pt x="3" y="2"/>
                  </a:lnTo>
                  <a:lnTo>
                    <a:pt x="3" y="0"/>
                  </a:lnTo>
                  <a:lnTo>
                    <a:pt x="6" y="1"/>
                  </a:lnTo>
                  <a:lnTo>
                    <a:pt x="10" y="2"/>
                  </a:lnTo>
                  <a:lnTo>
                    <a:pt x="13" y="4"/>
                  </a:lnTo>
                  <a:lnTo>
                    <a:pt x="14" y="5"/>
                  </a:lnTo>
                  <a:lnTo>
                    <a:pt x="18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4" name="Freeform 609">
              <a:extLst>
                <a:ext uri="{FF2B5EF4-FFF2-40B4-BE49-F238E27FC236}">
                  <a16:creationId xmlns:a16="http://schemas.microsoft.com/office/drawing/2014/main" id="{2F73B671-A24D-A7AE-FB59-C083A585EE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2562" y="9396779"/>
              <a:ext cx="5493" cy="5493"/>
            </a:xfrm>
            <a:custGeom>
              <a:avLst/>
              <a:gdLst>
                <a:gd name="T0" fmla="*/ 2 w 3"/>
                <a:gd name="T1" fmla="*/ 3 h 4"/>
                <a:gd name="T2" fmla="*/ 1 w 3"/>
                <a:gd name="T3" fmla="*/ 3 h 4"/>
                <a:gd name="T4" fmla="*/ 1 w 3"/>
                <a:gd name="T5" fmla="*/ 3 h 4"/>
                <a:gd name="T6" fmla="*/ 0 w 3"/>
                <a:gd name="T7" fmla="*/ 1 h 4"/>
                <a:gd name="T8" fmla="*/ 1 w 3"/>
                <a:gd name="T9" fmla="*/ 0 h 4"/>
                <a:gd name="T10" fmla="*/ 2 w 3"/>
                <a:gd name="T11" fmla="*/ 0 h 4"/>
                <a:gd name="T12" fmla="*/ 2 w 3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5" name="Freeform 610">
              <a:extLst>
                <a:ext uri="{FF2B5EF4-FFF2-40B4-BE49-F238E27FC236}">
                  <a16:creationId xmlns:a16="http://schemas.microsoft.com/office/drawing/2014/main" id="{B2DA6964-06DA-93B7-D7F2-0ABF477C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1571" y="9396779"/>
              <a:ext cx="10990" cy="21981"/>
            </a:xfrm>
            <a:custGeom>
              <a:avLst/>
              <a:gdLst>
                <a:gd name="T0" fmla="*/ 6 w 8"/>
                <a:gd name="T1" fmla="*/ 10 h 19"/>
                <a:gd name="T2" fmla="*/ 3 w 8"/>
                <a:gd name="T3" fmla="*/ 18 h 19"/>
                <a:gd name="T4" fmla="*/ 1 w 8"/>
                <a:gd name="T5" fmla="*/ 16 h 19"/>
                <a:gd name="T6" fmla="*/ 2 w 8"/>
                <a:gd name="T7" fmla="*/ 13 h 19"/>
                <a:gd name="T8" fmla="*/ 1 w 8"/>
                <a:gd name="T9" fmla="*/ 12 h 19"/>
                <a:gd name="T10" fmla="*/ 0 w 8"/>
                <a:gd name="T11" fmla="*/ 11 h 19"/>
                <a:gd name="T12" fmla="*/ 1 w 8"/>
                <a:gd name="T13" fmla="*/ 9 h 19"/>
                <a:gd name="T14" fmla="*/ 2 w 8"/>
                <a:gd name="T15" fmla="*/ 7 h 19"/>
                <a:gd name="T16" fmla="*/ 2 w 8"/>
                <a:gd name="T17" fmla="*/ 2 h 19"/>
                <a:gd name="T18" fmla="*/ 6 w 8"/>
                <a:gd name="T19" fmla="*/ 0 h 19"/>
                <a:gd name="T20" fmla="*/ 7 w 8"/>
                <a:gd name="T21" fmla="*/ 0 h 19"/>
                <a:gd name="T22" fmla="*/ 7 w 8"/>
                <a:gd name="T23" fmla="*/ 1 h 19"/>
                <a:gd name="T24" fmla="*/ 7 w 8"/>
                <a:gd name="T25" fmla="*/ 4 h 19"/>
                <a:gd name="T26" fmla="*/ 6 w 8"/>
                <a:gd name="T27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9">
                  <a:moveTo>
                    <a:pt x="6" y="10"/>
                  </a:moveTo>
                  <a:lnTo>
                    <a:pt x="3" y="18"/>
                  </a:lnTo>
                  <a:lnTo>
                    <a:pt x="1" y="16"/>
                  </a:lnTo>
                  <a:lnTo>
                    <a:pt x="2" y="13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1" y="9"/>
                  </a:lnTo>
                  <a:lnTo>
                    <a:pt x="2" y="7"/>
                  </a:lnTo>
                  <a:lnTo>
                    <a:pt x="2" y="2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1"/>
                  </a:lnTo>
                  <a:lnTo>
                    <a:pt x="7" y="4"/>
                  </a:lnTo>
                  <a:lnTo>
                    <a:pt x="6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6" name="Freeform 611">
              <a:extLst>
                <a:ext uri="{FF2B5EF4-FFF2-40B4-BE49-F238E27FC236}">
                  <a16:creationId xmlns:a16="http://schemas.microsoft.com/office/drawing/2014/main" id="{6FABB7F7-8B29-941E-6CAD-33E5FFA47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7514" y="9396779"/>
              <a:ext cx="10990" cy="10990"/>
            </a:xfrm>
            <a:custGeom>
              <a:avLst/>
              <a:gdLst>
                <a:gd name="T0" fmla="*/ 6 w 7"/>
                <a:gd name="T1" fmla="*/ 7 h 10"/>
                <a:gd name="T2" fmla="*/ 6 w 7"/>
                <a:gd name="T3" fmla="*/ 9 h 10"/>
                <a:gd name="T4" fmla="*/ 5 w 7"/>
                <a:gd name="T5" fmla="*/ 9 h 10"/>
                <a:gd name="T6" fmla="*/ 1 w 7"/>
                <a:gd name="T7" fmla="*/ 3 h 10"/>
                <a:gd name="T8" fmla="*/ 0 w 7"/>
                <a:gd name="T9" fmla="*/ 1 h 10"/>
                <a:gd name="T10" fmla="*/ 1 w 7"/>
                <a:gd name="T11" fmla="*/ 0 h 10"/>
                <a:gd name="T12" fmla="*/ 4 w 7"/>
                <a:gd name="T13" fmla="*/ 1 h 10"/>
                <a:gd name="T14" fmla="*/ 6 w 7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6" y="7"/>
                  </a:moveTo>
                  <a:lnTo>
                    <a:pt x="6" y="9"/>
                  </a:lnTo>
                  <a:lnTo>
                    <a:pt x="5" y="9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1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7" name="Freeform 612">
              <a:extLst>
                <a:ext uri="{FF2B5EF4-FFF2-40B4-BE49-F238E27FC236}">
                  <a16:creationId xmlns:a16="http://schemas.microsoft.com/office/drawing/2014/main" id="{380C9D11-43B3-21BF-299E-BBDE49F3B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0036" y="9374798"/>
              <a:ext cx="16487" cy="16484"/>
            </a:xfrm>
            <a:custGeom>
              <a:avLst/>
              <a:gdLst>
                <a:gd name="T0" fmla="*/ 11 w 15"/>
                <a:gd name="T1" fmla="*/ 9 h 15"/>
                <a:gd name="T2" fmla="*/ 14 w 15"/>
                <a:gd name="T3" fmla="*/ 14 h 15"/>
                <a:gd name="T4" fmla="*/ 11 w 15"/>
                <a:gd name="T5" fmla="*/ 10 h 15"/>
                <a:gd name="T6" fmla="*/ 8 w 15"/>
                <a:gd name="T7" fmla="*/ 8 h 15"/>
                <a:gd name="T8" fmla="*/ 4 w 15"/>
                <a:gd name="T9" fmla="*/ 4 h 15"/>
                <a:gd name="T10" fmla="*/ 2 w 15"/>
                <a:gd name="T11" fmla="*/ 3 h 15"/>
                <a:gd name="T12" fmla="*/ 0 w 15"/>
                <a:gd name="T13" fmla="*/ 2 h 15"/>
                <a:gd name="T14" fmla="*/ 1 w 15"/>
                <a:gd name="T15" fmla="*/ 0 h 15"/>
                <a:gd name="T16" fmla="*/ 3 w 15"/>
                <a:gd name="T17" fmla="*/ 0 h 15"/>
                <a:gd name="T18" fmla="*/ 4 w 15"/>
                <a:gd name="T19" fmla="*/ 0 h 15"/>
                <a:gd name="T20" fmla="*/ 9 w 15"/>
                <a:gd name="T21" fmla="*/ 7 h 15"/>
                <a:gd name="T22" fmla="*/ 11 w 15"/>
                <a:gd name="T2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1" y="9"/>
                  </a:moveTo>
                  <a:lnTo>
                    <a:pt x="14" y="14"/>
                  </a:lnTo>
                  <a:lnTo>
                    <a:pt x="11" y="10"/>
                  </a:lnTo>
                  <a:lnTo>
                    <a:pt x="8" y="8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9" y="7"/>
                  </a:lnTo>
                  <a:lnTo>
                    <a:pt x="11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8" name="Freeform 613">
              <a:extLst>
                <a:ext uri="{FF2B5EF4-FFF2-40B4-BE49-F238E27FC236}">
                  <a16:creationId xmlns:a16="http://schemas.microsoft.com/office/drawing/2014/main" id="{180F9C16-0C83-F606-6083-0A670CCAA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5629" y="9358311"/>
              <a:ext cx="49455" cy="54952"/>
            </a:xfrm>
            <a:custGeom>
              <a:avLst/>
              <a:gdLst>
                <a:gd name="T0" fmla="*/ 12 w 40"/>
                <a:gd name="T1" fmla="*/ 1 h 43"/>
                <a:gd name="T2" fmla="*/ 14 w 40"/>
                <a:gd name="T3" fmla="*/ 2 h 43"/>
                <a:gd name="T4" fmla="*/ 19 w 40"/>
                <a:gd name="T5" fmla="*/ 1 h 43"/>
                <a:gd name="T6" fmla="*/ 21 w 40"/>
                <a:gd name="T7" fmla="*/ 1 h 43"/>
                <a:gd name="T8" fmla="*/ 22 w 40"/>
                <a:gd name="T9" fmla="*/ 3 h 43"/>
                <a:gd name="T10" fmla="*/ 24 w 40"/>
                <a:gd name="T11" fmla="*/ 4 h 43"/>
                <a:gd name="T12" fmla="*/ 25 w 40"/>
                <a:gd name="T13" fmla="*/ 4 h 43"/>
                <a:gd name="T14" fmla="*/ 28 w 40"/>
                <a:gd name="T15" fmla="*/ 3 h 43"/>
                <a:gd name="T16" fmla="*/ 31 w 40"/>
                <a:gd name="T17" fmla="*/ 5 h 43"/>
                <a:gd name="T18" fmla="*/ 33 w 40"/>
                <a:gd name="T19" fmla="*/ 9 h 43"/>
                <a:gd name="T20" fmla="*/ 36 w 40"/>
                <a:gd name="T21" fmla="*/ 11 h 43"/>
                <a:gd name="T22" fmla="*/ 38 w 40"/>
                <a:gd name="T23" fmla="*/ 13 h 43"/>
                <a:gd name="T24" fmla="*/ 39 w 40"/>
                <a:gd name="T25" fmla="*/ 14 h 43"/>
                <a:gd name="T26" fmla="*/ 37 w 40"/>
                <a:gd name="T27" fmla="*/ 17 h 43"/>
                <a:gd name="T28" fmla="*/ 37 w 40"/>
                <a:gd name="T29" fmla="*/ 19 h 43"/>
                <a:gd name="T30" fmla="*/ 37 w 40"/>
                <a:gd name="T31" fmla="*/ 22 h 43"/>
                <a:gd name="T32" fmla="*/ 39 w 40"/>
                <a:gd name="T33" fmla="*/ 29 h 43"/>
                <a:gd name="T34" fmla="*/ 38 w 40"/>
                <a:gd name="T35" fmla="*/ 31 h 43"/>
                <a:gd name="T36" fmla="*/ 36 w 40"/>
                <a:gd name="T37" fmla="*/ 33 h 43"/>
                <a:gd name="T38" fmla="*/ 35 w 40"/>
                <a:gd name="T39" fmla="*/ 35 h 43"/>
                <a:gd name="T40" fmla="*/ 35 w 40"/>
                <a:gd name="T41" fmla="*/ 37 h 43"/>
                <a:gd name="T42" fmla="*/ 35 w 40"/>
                <a:gd name="T43" fmla="*/ 38 h 43"/>
                <a:gd name="T44" fmla="*/ 34 w 40"/>
                <a:gd name="T45" fmla="*/ 40 h 43"/>
                <a:gd name="T46" fmla="*/ 33 w 40"/>
                <a:gd name="T47" fmla="*/ 39 h 43"/>
                <a:gd name="T48" fmla="*/ 32 w 40"/>
                <a:gd name="T49" fmla="*/ 40 h 43"/>
                <a:gd name="T50" fmla="*/ 31 w 40"/>
                <a:gd name="T51" fmla="*/ 40 h 43"/>
                <a:gd name="T52" fmla="*/ 29 w 40"/>
                <a:gd name="T53" fmla="*/ 42 h 43"/>
                <a:gd name="T54" fmla="*/ 26 w 40"/>
                <a:gd name="T55" fmla="*/ 41 h 43"/>
                <a:gd name="T56" fmla="*/ 25 w 40"/>
                <a:gd name="T57" fmla="*/ 41 h 43"/>
                <a:gd name="T58" fmla="*/ 25 w 40"/>
                <a:gd name="T59" fmla="*/ 40 h 43"/>
                <a:gd name="T60" fmla="*/ 24 w 40"/>
                <a:gd name="T61" fmla="*/ 39 h 43"/>
                <a:gd name="T62" fmla="*/ 23 w 40"/>
                <a:gd name="T63" fmla="*/ 38 h 43"/>
                <a:gd name="T64" fmla="*/ 20 w 40"/>
                <a:gd name="T65" fmla="*/ 35 h 43"/>
                <a:gd name="T66" fmla="*/ 19 w 40"/>
                <a:gd name="T67" fmla="*/ 33 h 43"/>
                <a:gd name="T68" fmla="*/ 19 w 40"/>
                <a:gd name="T69" fmla="*/ 31 h 43"/>
                <a:gd name="T70" fmla="*/ 19 w 40"/>
                <a:gd name="T71" fmla="*/ 28 h 43"/>
                <a:gd name="T72" fmla="*/ 17 w 40"/>
                <a:gd name="T73" fmla="*/ 26 h 43"/>
                <a:gd name="T74" fmla="*/ 15 w 40"/>
                <a:gd name="T75" fmla="*/ 25 h 43"/>
                <a:gd name="T76" fmla="*/ 14 w 40"/>
                <a:gd name="T77" fmla="*/ 24 h 43"/>
                <a:gd name="T78" fmla="*/ 14 w 40"/>
                <a:gd name="T79" fmla="*/ 22 h 43"/>
                <a:gd name="T80" fmla="*/ 14 w 40"/>
                <a:gd name="T81" fmla="*/ 18 h 43"/>
                <a:gd name="T82" fmla="*/ 11 w 40"/>
                <a:gd name="T83" fmla="*/ 13 h 43"/>
                <a:gd name="T84" fmla="*/ 11 w 40"/>
                <a:gd name="T85" fmla="*/ 12 h 43"/>
                <a:gd name="T86" fmla="*/ 8 w 40"/>
                <a:gd name="T87" fmla="*/ 10 h 43"/>
                <a:gd name="T88" fmla="*/ 6 w 40"/>
                <a:gd name="T89" fmla="*/ 9 h 43"/>
                <a:gd name="T90" fmla="*/ 5 w 40"/>
                <a:gd name="T91" fmla="*/ 7 h 43"/>
                <a:gd name="T92" fmla="*/ 5 w 40"/>
                <a:gd name="T93" fmla="*/ 4 h 43"/>
                <a:gd name="T94" fmla="*/ 4 w 40"/>
                <a:gd name="T95" fmla="*/ 4 h 43"/>
                <a:gd name="T96" fmla="*/ 2 w 40"/>
                <a:gd name="T97" fmla="*/ 4 h 43"/>
                <a:gd name="T98" fmla="*/ 0 w 40"/>
                <a:gd name="T99" fmla="*/ 4 h 43"/>
                <a:gd name="T100" fmla="*/ 1 w 40"/>
                <a:gd name="T101" fmla="*/ 2 h 43"/>
                <a:gd name="T102" fmla="*/ 3 w 40"/>
                <a:gd name="T103" fmla="*/ 0 h 43"/>
                <a:gd name="T104" fmla="*/ 5 w 40"/>
                <a:gd name="T105" fmla="*/ 0 h 43"/>
                <a:gd name="T106" fmla="*/ 11 w 40"/>
                <a:gd name="T107" fmla="*/ 1 h 43"/>
                <a:gd name="T108" fmla="*/ 12 w 40"/>
                <a:gd name="T10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" h="43">
                  <a:moveTo>
                    <a:pt x="12" y="1"/>
                  </a:moveTo>
                  <a:lnTo>
                    <a:pt x="14" y="2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2" y="3"/>
                  </a:lnTo>
                  <a:lnTo>
                    <a:pt x="24" y="4"/>
                  </a:lnTo>
                  <a:lnTo>
                    <a:pt x="25" y="4"/>
                  </a:lnTo>
                  <a:lnTo>
                    <a:pt x="28" y="3"/>
                  </a:lnTo>
                  <a:lnTo>
                    <a:pt x="31" y="5"/>
                  </a:lnTo>
                  <a:lnTo>
                    <a:pt x="33" y="9"/>
                  </a:lnTo>
                  <a:lnTo>
                    <a:pt x="36" y="11"/>
                  </a:lnTo>
                  <a:lnTo>
                    <a:pt x="38" y="13"/>
                  </a:lnTo>
                  <a:lnTo>
                    <a:pt x="39" y="14"/>
                  </a:lnTo>
                  <a:lnTo>
                    <a:pt x="37" y="17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9" y="29"/>
                  </a:lnTo>
                  <a:lnTo>
                    <a:pt x="38" y="31"/>
                  </a:lnTo>
                  <a:lnTo>
                    <a:pt x="36" y="33"/>
                  </a:lnTo>
                  <a:lnTo>
                    <a:pt x="35" y="35"/>
                  </a:lnTo>
                  <a:lnTo>
                    <a:pt x="35" y="37"/>
                  </a:lnTo>
                  <a:lnTo>
                    <a:pt x="35" y="38"/>
                  </a:lnTo>
                  <a:lnTo>
                    <a:pt x="34" y="40"/>
                  </a:lnTo>
                  <a:lnTo>
                    <a:pt x="33" y="39"/>
                  </a:lnTo>
                  <a:lnTo>
                    <a:pt x="32" y="40"/>
                  </a:lnTo>
                  <a:lnTo>
                    <a:pt x="31" y="40"/>
                  </a:lnTo>
                  <a:lnTo>
                    <a:pt x="29" y="42"/>
                  </a:lnTo>
                  <a:lnTo>
                    <a:pt x="26" y="41"/>
                  </a:lnTo>
                  <a:lnTo>
                    <a:pt x="25" y="41"/>
                  </a:lnTo>
                  <a:lnTo>
                    <a:pt x="25" y="40"/>
                  </a:lnTo>
                  <a:lnTo>
                    <a:pt x="24" y="39"/>
                  </a:lnTo>
                  <a:lnTo>
                    <a:pt x="23" y="38"/>
                  </a:lnTo>
                  <a:lnTo>
                    <a:pt x="20" y="35"/>
                  </a:lnTo>
                  <a:lnTo>
                    <a:pt x="19" y="33"/>
                  </a:lnTo>
                  <a:lnTo>
                    <a:pt x="19" y="31"/>
                  </a:lnTo>
                  <a:lnTo>
                    <a:pt x="19" y="28"/>
                  </a:lnTo>
                  <a:lnTo>
                    <a:pt x="17" y="26"/>
                  </a:lnTo>
                  <a:lnTo>
                    <a:pt x="15" y="25"/>
                  </a:lnTo>
                  <a:lnTo>
                    <a:pt x="14" y="24"/>
                  </a:lnTo>
                  <a:lnTo>
                    <a:pt x="14" y="22"/>
                  </a:lnTo>
                  <a:lnTo>
                    <a:pt x="14" y="18"/>
                  </a:lnTo>
                  <a:lnTo>
                    <a:pt x="11" y="13"/>
                  </a:lnTo>
                  <a:lnTo>
                    <a:pt x="11" y="12"/>
                  </a:lnTo>
                  <a:lnTo>
                    <a:pt x="8" y="10"/>
                  </a:lnTo>
                  <a:lnTo>
                    <a:pt x="6" y="9"/>
                  </a:lnTo>
                  <a:lnTo>
                    <a:pt x="5" y="7"/>
                  </a:lnTo>
                  <a:lnTo>
                    <a:pt x="5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11" y="1"/>
                  </a:lnTo>
                  <a:lnTo>
                    <a:pt x="1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29" name="Freeform 614">
              <a:extLst>
                <a:ext uri="{FF2B5EF4-FFF2-40B4-BE49-F238E27FC236}">
                  <a16:creationId xmlns:a16="http://schemas.microsoft.com/office/drawing/2014/main" id="{1D55EF79-352D-B41B-C68D-CB321F4D3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9358311"/>
              <a:ext cx="10990" cy="16487"/>
            </a:xfrm>
            <a:custGeom>
              <a:avLst/>
              <a:gdLst>
                <a:gd name="T0" fmla="*/ 4 w 11"/>
                <a:gd name="T1" fmla="*/ 0 h 12"/>
                <a:gd name="T2" fmla="*/ 6 w 11"/>
                <a:gd name="T3" fmla="*/ 0 h 12"/>
                <a:gd name="T4" fmla="*/ 6 w 11"/>
                <a:gd name="T5" fmla="*/ 0 h 12"/>
                <a:gd name="T6" fmla="*/ 10 w 11"/>
                <a:gd name="T7" fmla="*/ 3 h 12"/>
                <a:gd name="T8" fmla="*/ 10 w 11"/>
                <a:gd name="T9" fmla="*/ 4 h 12"/>
                <a:gd name="T10" fmla="*/ 10 w 11"/>
                <a:gd name="T11" fmla="*/ 6 h 12"/>
                <a:gd name="T12" fmla="*/ 8 w 11"/>
                <a:gd name="T13" fmla="*/ 9 h 12"/>
                <a:gd name="T14" fmla="*/ 8 w 11"/>
                <a:gd name="T15" fmla="*/ 10 h 12"/>
                <a:gd name="T16" fmla="*/ 6 w 11"/>
                <a:gd name="T17" fmla="*/ 11 h 12"/>
                <a:gd name="T18" fmla="*/ 3 w 11"/>
                <a:gd name="T19" fmla="*/ 9 h 12"/>
                <a:gd name="T20" fmla="*/ 1 w 11"/>
                <a:gd name="T21" fmla="*/ 7 h 12"/>
                <a:gd name="T22" fmla="*/ 0 w 11"/>
                <a:gd name="T23" fmla="*/ 4 h 12"/>
                <a:gd name="T24" fmla="*/ 2 w 11"/>
                <a:gd name="T25" fmla="*/ 0 h 12"/>
                <a:gd name="T26" fmla="*/ 4 w 11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2">
                  <a:moveTo>
                    <a:pt x="4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10" y="3"/>
                  </a:lnTo>
                  <a:lnTo>
                    <a:pt x="10" y="4"/>
                  </a:lnTo>
                  <a:lnTo>
                    <a:pt x="10" y="6"/>
                  </a:lnTo>
                  <a:lnTo>
                    <a:pt x="8" y="9"/>
                  </a:lnTo>
                  <a:lnTo>
                    <a:pt x="8" y="10"/>
                  </a:lnTo>
                  <a:lnTo>
                    <a:pt x="6" y="11"/>
                  </a:lnTo>
                  <a:lnTo>
                    <a:pt x="3" y="9"/>
                  </a:lnTo>
                  <a:lnTo>
                    <a:pt x="1" y="7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0" name="Freeform 615">
              <a:extLst>
                <a:ext uri="{FF2B5EF4-FFF2-40B4-BE49-F238E27FC236}">
                  <a16:creationId xmlns:a16="http://schemas.microsoft.com/office/drawing/2014/main" id="{9DDB36D4-7BA7-BF31-DED4-6969AC3E5B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80132" y="9347320"/>
              <a:ext cx="5497" cy="5497"/>
            </a:xfrm>
            <a:custGeom>
              <a:avLst/>
              <a:gdLst>
                <a:gd name="T0" fmla="*/ 5 w 6"/>
                <a:gd name="T1" fmla="*/ 4 h 6"/>
                <a:gd name="T2" fmla="*/ 5 w 6"/>
                <a:gd name="T3" fmla="*/ 5 h 6"/>
                <a:gd name="T4" fmla="*/ 0 w 6"/>
                <a:gd name="T5" fmla="*/ 3 h 6"/>
                <a:gd name="T6" fmla="*/ 0 w 6"/>
                <a:gd name="T7" fmla="*/ 1 h 6"/>
                <a:gd name="T8" fmla="*/ 0 w 6"/>
                <a:gd name="T9" fmla="*/ 0 h 6"/>
                <a:gd name="T10" fmla="*/ 1 w 6"/>
                <a:gd name="T11" fmla="*/ 0 h 6"/>
                <a:gd name="T12" fmla="*/ 3 w 6"/>
                <a:gd name="T13" fmla="*/ 1 h 6"/>
                <a:gd name="T14" fmla="*/ 5 w 6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4"/>
                  </a:moveTo>
                  <a:lnTo>
                    <a:pt x="5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1" name="Freeform 616">
              <a:extLst>
                <a:ext uri="{FF2B5EF4-FFF2-40B4-BE49-F238E27FC236}">
                  <a16:creationId xmlns:a16="http://schemas.microsoft.com/office/drawing/2014/main" id="{BAF80F45-C9CC-CE32-441B-C2D4E9C98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3997" y="9336330"/>
              <a:ext cx="16487" cy="21981"/>
            </a:xfrm>
            <a:custGeom>
              <a:avLst/>
              <a:gdLst>
                <a:gd name="T0" fmla="*/ 10 w 14"/>
                <a:gd name="T1" fmla="*/ 14 h 18"/>
                <a:gd name="T2" fmla="*/ 9 w 14"/>
                <a:gd name="T3" fmla="*/ 17 h 18"/>
                <a:gd name="T4" fmla="*/ 8 w 14"/>
                <a:gd name="T5" fmla="*/ 16 h 18"/>
                <a:gd name="T6" fmla="*/ 7 w 14"/>
                <a:gd name="T7" fmla="*/ 16 h 18"/>
                <a:gd name="T8" fmla="*/ 5 w 14"/>
                <a:gd name="T9" fmla="*/ 17 h 18"/>
                <a:gd name="T10" fmla="*/ 1 w 14"/>
                <a:gd name="T11" fmla="*/ 15 h 18"/>
                <a:gd name="T12" fmla="*/ 0 w 14"/>
                <a:gd name="T13" fmla="*/ 13 h 18"/>
                <a:gd name="T14" fmla="*/ 3 w 14"/>
                <a:gd name="T15" fmla="*/ 10 h 18"/>
                <a:gd name="T16" fmla="*/ 3 w 14"/>
                <a:gd name="T17" fmla="*/ 3 h 18"/>
                <a:gd name="T18" fmla="*/ 4 w 14"/>
                <a:gd name="T19" fmla="*/ 1 h 18"/>
                <a:gd name="T20" fmla="*/ 5 w 14"/>
                <a:gd name="T21" fmla="*/ 0 h 18"/>
                <a:gd name="T22" fmla="*/ 6 w 14"/>
                <a:gd name="T23" fmla="*/ 0 h 18"/>
                <a:gd name="T24" fmla="*/ 9 w 14"/>
                <a:gd name="T25" fmla="*/ 4 h 18"/>
                <a:gd name="T26" fmla="*/ 10 w 14"/>
                <a:gd name="T27" fmla="*/ 5 h 18"/>
                <a:gd name="T28" fmla="*/ 13 w 14"/>
                <a:gd name="T29" fmla="*/ 6 h 18"/>
                <a:gd name="T30" fmla="*/ 12 w 14"/>
                <a:gd name="T31" fmla="*/ 11 h 18"/>
                <a:gd name="T32" fmla="*/ 12 w 14"/>
                <a:gd name="T33" fmla="*/ 13 h 18"/>
                <a:gd name="T34" fmla="*/ 10 w 14"/>
                <a:gd name="T3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18">
                  <a:moveTo>
                    <a:pt x="10" y="14"/>
                  </a:moveTo>
                  <a:lnTo>
                    <a:pt x="9" y="17"/>
                  </a:lnTo>
                  <a:lnTo>
                    <a:pt x="8" y="16"/>
                  </a:lnTo>
                  <a:lnTo>
                    <a:pt x="7" y="16"/>
                  </a:lnTo>
                  <a:lnTo>
                    <a:pt x="5" y="17"/>
                  </a:lnTo>
                  <a:lnTo>
                    <a:pt x="1" y="15"/>
                  </a:lnTo>
                  <a:lnTo>
                    <a:pt x="0" y="13"/>
                  </a:lnTo>
                  <a:lnTo>
                    <a:pt x="3" y="10"/>
                  </a:lnTo>
                  <a:lnTo>
                    <a:pt x="3" y="3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9" y="4"/>
                  </a:lnTo>
                  <a:lnTo>
                    <a:pt x="10" y="5"/>
                  </a:lnTo>
                  <a:lnTo>
                    <a:pt x="13" y="6"/>
                  </a:lnTo>
                  <a:lnTo>
                    <a:pt x="12" y="11"/>
                  </a:lnTo>
                  <a:lnTo>
                    <a:pt x="12" y="13"/>
                  </a:lnTo>
                  <a:lnTo>
                    <a:pt x="10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2" name="Freeform 617">
              <a:extLst>
                <a:ext uri="{FF2B5EF4-FFF2-40B4-BE49-F238E27FC236}">
                  <a16:creationId xmlns:a16="http://schemas.microsoft.com/office/drawing/2014/main" id="{3C52C8F5-05C7-7B1D-5B88-F2BBF32DC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1571" y="9330837"/>
              <a:ext cx="10990" cy="10990"/>
            </a:xfrm>
            <a:custGeom>
              <a:avLst/>
              <a:gdLst>
                <a:gd name="T0" fmla="*/ 7 w 8"/>
                <a:gd name="T1" fmla="*/ 6 h 8"/>
                <a:gd name="T2" fmla="*/ 7 w 8"/>
                <a:gd name="T3" fmla="*/ 7 h 8"/>
                <a:gd name="T4" fmla="*/ 0 w 8"/>
                <a:gd name="T5" fmla="*/ 2 h 8"/>
                <a:gd name="T6" fmla="*/ 0 w 8"/>
                <a:gd name="T7" fmla="*/ 2 h 8"/>
                <a:gd name="T8" fmla="*/ 0 w 8"/>
                <a:gd name="T9" fmla="*/ 1 h 8"/>
                <a:gd name="T10" fmla="*/ 0 w 8"/>
                <a:gd name="T11" fmla="*/ 0 h 8"/>
                <a:gd name="T12" fmla="*/ 7 w 8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lnTo>
                    <a:pt x="7" y="7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3" name="Freeform 618">
              <a:extLst>
                <a:ext uri="{FF2B5EF4-FFF2-40B4-BE49-F238E27FC236}">
                  <a16:creationId xmlns:a16="http://schemas.microsoft.com/office/drawing/2014/main" id="{E3EC63F0-466F-BC14-79DD-B4A5AD1F96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9297865"/>
              <a:ext cx="10990" cy="16484"/>
            </a:xfrm>
            <a:custGeom>
              <a:avLst/>
              <a:gdLst>
                <a:gd name="T0" fmla="*/ 7 w 8"/>
                <a:gd name="T1" fmla="*/ 2 h 14"/>
                <a:gd name="T2" fmla="*/ 7 w 8"/>
                <a:gd name="T3" fmla="*/ 3 h 14"/>
                <a:gd name="T4" fmla="*/ 7 w 8"/>
                <a:gd name="T5" fmla="*/ 3 h 14"/>
                <a:gd name="T6" fmla="*/ 6 w 8"/>
                <a:gd name="T7" fmla="*/ 3 h 14"/>
                <a:gd name="T8" fmla="*/ 4 w 8"/>
                <a:gd name="T9" fmla="*/ 5 h 14"/>
                <a:gd name="T10" fmla="*/ 6 w 8"/>
                <a:gd name="T11" fmla="*/ 10 h 14"/>
                <a:gd name="T12" fmla="*/ 5 w 8"/>
                <a:gd name="T13" fmla="*/ 13 h 14"/>
                <a:gd name="T14" fmla="*/ 3 w 8"/>
                <a:gd name="T15" fmla="*/ 13 h 14"/>
                <a:gd name="T16" fmla="*/ 2 w 8"/>
                <a:gd name="T17" fmla="*/ 13 h 14"/>
                <a:gd name="T18" fmla="*/ 3 w 8"/>
                <a:gd name="T19" fmla="*/ 11 h 14"/>
                <a:gd name="T20" fmla="*/ 4 w 8"/>
                <a:gd name="T21" fmla="*/ 10 h 14"/>
                <a:gd name="T22" fmla="*/ 3 w 8"/>
                <a:gd name="T23" fmla="*/ 9 h 14"/>
                <a:gd name="T24" fmla="*/ 2 w 8"/>
                <a:gd name="T25" fmla="*/ 7 h 14"/>
                <a:gd name="T26" fmla="*/ 1 w 8"/>
                <a:gd name="T27" fmla="*/ 4 h 14"/>
                <a:gd name="T28" fmla="*/ 0 w 8"/>
                <a:gd name="T29" fmla="*/ 3 h 14"/>
                <a:gd name="T30" fmla="*/ 0 w 8"/>
                <a:gd name="T31" fmla="*/ 0 h 14"/>
                <a:gd name="T32" fmla="*/ 4 w 8"/>
                <a:gd name="T33" fmla="*/ 0 h 14"/>
                <a:gd name="T34" fmla="*/ 7 w 8"/>
                <a:gd name="T3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" h="14">
                  <a:moveTo>
                    <a:pt x="7" y="2"/>
                  </a:moveTo>
                  <a:lnTo>
                    <a:pt x="7" y="3"/>
                  </a:lnTo>
                  <a:lnTo>
                    <a:pt x="7" y="3"/>
                  </a:lnTo>
                  <a:lnTo>
                    <a:pt x="6" y="3"/>
                  </a:lnTo>
                  <a:lnTo>
                    <a:pt x="4" y="5"/>
                  </a:lnTo>
                  <a:lnTo>
                    <a:pt x="6" y="10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3" y="11"/>
                  </a:lnTo>
                  <a:lnTo>
                    <a:pt x="4" y="10"/>
                  </a:lnTo>
                  <a:lnTo>
                    <a:pt x="3" y="9"/>
                  </a:lnTo>
                  <a:lnTo>
                    <a:pt x="2" y="7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0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4" name="Freeform 620">
              <a:extLst>
                <a:ext uri="{FF2B5EF4-FFF2-40B4-BE49-F238E27FC236}">
                  <a16:creationId xmlns:a16="http://schemas.microsoft.com/office/drawing/2014/main" id="{FD0B2B29-9154-5D45-5EA2-5EA915967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9133010"/>
              <a:ext cx="5497" cy="10990"/>
            </a:xfrm>
            <a:custGeom>
              <a:avLst/>
              <a:gdLst>
                <a:gd name="T0" fmla="*/ 3 w 6"/>
                <a:gd name="T1" fmla="*/ 4 h 7"/>
                <a:gd name="T2" fmla="*/ 1 w 6"/>
                <a:gd name="T3" fmla="*/ 6 h 7"/>
                <a:gd name="T4" fmla="*/ 0 w 6"/>
                <a:gd name="T5" fmla="*/ 6 h 7"/>
                <a:gd name="T6" fmla="*/ 1 w 6"/>
                <a:gd name="T7" fmla="*/ 3 h 7"/>
                <a:gd name="T8" fmla="*/ 1 w 6"/>
                <a:gd name="T9" fmla="*/ 2 h 7"/>
                <a:gd name="T10" fmla="*/ 2 w 6"/>
                <a:gd name="T11" fmla="*/ 1 h 7"/>
                <a:gd name="T12" fmla="*/ 4 w 6"/>
                <a:gd name="T13" fmla="*/ 0 h 7"/>
                <a:gd name="T14" fmla="*/ 5 w 6"/>
                <a:gd name="T15" fmla="*/ 2 h 7"/>
                <a:gd name="T16" fmla="*/ 3 w 6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3" y="4"/>
                  </a:moveTo>
                  <a:lnTo>
                    <a:pt x="1" y="6"/>
                  </a:lnTo>
                  <a:lnTo>
                    <a:pt x="0" y="6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1"/>
                  </a:lnTo>
                  <a:lnTo>
                    <a:pt x="4" y="0"/>
                  </a:lnTo>
                  <a:lnTo>
                    <a:pt x="5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5" name="Freeform 621">
              <a:extLst>
                <a:ext uri="{FF2B5EF4-FFF2-40B4-BE49-F238E27FC236}">
                  <a16:creationId xmlns:a16="http://schemas.microsoft.com/office/drawing/2014/main" id="{9BF3B44E-615D-B207-E37D-81E18B3FE8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4094" y="9127513"/>
              <a:ext cx="5497" cy="10990"/>
            </a:xfrm>
            <a:custGeom>
              <a:avLst/>
              <a:gdLst>
                <a:gd name="T0" fmla="*/ 3 w 4"/>
                <a:gd name="T1" fmla="*/ 3 h 7"/>
                <a:gd name="T2" fmla="*/ 3 w 4"/>
                <a:gd name="T3" fmla="*/ 6 h 7"/>
                <a:gd name="T4" fmla="*/ 1 w 4"/>
                <a:gd name="T5" fmla="*/ 5 h 7"/>
                <a:gd name="T6" fmla="*/ 0 w 4"/>
                <a:gd name="T7" fmla="*/ 3 h 7"/>
                <a:gd name="T8" fmla="*/ 1 w 4"/>
                <a:gd name="T9" fmla="*/ 2 h 7"/>
                <a:gd name="T10" fmla="*/ 2 w 4"/>
                <a:gd name="T11" fmla="*/ 0 h 7"/>
                <a:gd name="T12" fmla="*/ 3 w 4"/>
                <a:gd name="T13" fmla="*/ 2 h 7"/>
                <a:gd name="T14" fmla="*/ 3 w 4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lnTo>
                    <a:pt x="3" y="6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6" name="Freeform 622">
              <a:extLst>
                <a:ext uri="{FF2B5EF4-FFF2-40B4-BE49-F238E27FC236}">
                  <a16:creationId xmlns:a16="http://schemas.microsoft.com/office/drawing/2014/main" id="{8AB1ED22-EC11-79B1-76AE-B14E5D619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9591" y="9116522"/>
              <a:ext cx="10990" cy="5497"/>
            </a:xfrm>
            <a:custGeom>
              <a:avLst/>
              <a:gdLst>
                <a:gd name="T0" fmla="*/ 5 w 7"/>
                <a:gd name="T1" fmla="*/ 1 h 5"/>
                <a:gd name="T2" fmla="*/ 6 w 7"/>
                <a:gd name="T3" fmla="*/ 4 h 5"/>
                <a:gd name="T4" fmla="*/ 3 w 7"/>
                <a:gd name="T5" fmla="*/ 4 h 5"/>
                <a:gd name="T6" fmla="*/ 1 w 7"/>
                <a:gd name="T7" fmla="*/ 3 h 5"/>
                <a:gd name="T8" fmla="*/ 0 w 7"/>
                <a:gd name="T9" fmla="*/ 1 h 5"/>
                <a:gd name="T10" fmla="*/ 0 w 7"/>
                <a:gd name="T11" fmla="*/ 1 h 5"/>
                <a:gd name="T12" fmla="*/ 1 w 7"/>
                <a:gd name="T13" fmla="*/ 0 h 5"/>
                <a:gd name="T14" fmla="*/ 5 w 7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5">
                  <a:moveTo>
                    <a:pt x="5" y="1"/>
                  </a:moveTo>
                  <a:lnTo>
                    <a:pt x="6" y="4"/>
                  </a:lnTo>
                  <a:lnTo>
                    <a:pt x="3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7" name="Freeform 623">
              <a:extLst>
                <a:ext uri="{FF2B5EF4-FFF2-40B4-BE49-F238E27FC236}">
                  <a16:creationId xmlns:a16="http://schemas.microsoft.com/office/drawing/2014/main" id="{D4FB77FF-3E60-C023-276D-97620A786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1571" y="9072561"/>
              <a:ext cx="5493" cy="5497"/>
            </a:xfrm>
            <a:custGeom>
              <a:avLst/>
              <a:gdLst>
                <a:gd name="T0" fmla="*/ 2 w 6"/>
                <a:gd name="T1" fmla="*/ 4 h 6"/>
                <a:gd name="T2" fmla="*/ 2 w 6"/>
                <a:gd name="T3" fmla="*/ 5 h 6"/>
                <a:gd name="T4" fmla="*/ 0 w 6"/>
                <a:gd name="T5" fmla="*/ 5 h 6"/>
                <a:gd name="T6" fmla="*/ 2 w 6"/>
                <a:gd name="T7" fmla="*/ 2 h 6"/>
                <a:gd name="T8" fmla="*/ 3 w 6"/>
                <a:gd name="T9" fmla="*/ 0 h 6"/>
                <a:gd name="T10" fmla="*/ 5 w 6"/>
                <a:gd name="T11" fmla="*/ 1 h 6"/>
                <a:gd name="T12" fmla="*/ 2 w 6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8" name="Freeform 624">
              <a:extLst>
                <a:ext uri="{FF2B5EF4-FFF2-40B4-BE49-F238E27FC236}">
                  <a16:creationId xmlns:a16="http://schemas.microsoft.com/office/drawing/2014/main" id="{805F9252-EB01-EE3A-3BA6-E55F19159C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6074" y="9056077"/>
              <a:ext cx="5497" cy="5493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5 h 6"/>
                <a:gd name="T4" fmla="*/ 0 w 4"/>
                <a:gd name="T5" fmla="*/ 5 h 6"/>
                <a:gd name="T6" fmla="*/ 0 w 4"/>
                <a:gd name="T7" fmla="*/ 3 h 6"/>
                <a:gd name="T8" fmla="*/ 1 w 4"/>
                <a:gd name="T9" fmla="*/ 0 h 6"/>
                <a:gd name="T10" fmla="*/ 2 w 4"/>
                <a:gd name="T11" fmla="*/ 0 h 6"/>
                <a:gd name="T12" fmla="*/ 3 w 4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39" name="Freeform 625">
              <a:extLst>
                <a:ext uri="{FF2B5EF4-FFF2-40B4-BE49-F238E27FC236}">
                  <a16:creationId xmlns:a16="http://schemas.microsoft.com/office/drawing/2014/main" id="{2990E979-1025-4323-F1F6-6ECA66E31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8189" y="8325215"/>
              <a:ext cx="675910" cy="609968"/>
            </a:xfrm>
            <a:custGeom>
              <a:avLst/>
              <a:gdLst>
                <a:gd name="T0" fmla="*/ 469 w 541"/>
                <a:gd name="T1" fmla="*/ 11 h 491"/>
                <a:gd name="T2" fmla="*/ 480 w 541"/>
                <a:gd name="T3" fmla="*/ 37 h 491"/>
                <a:gd name="T4" fmla="*/ 499 w 541"/>
                <a:gd name="T5" fmla="*/ 45 h 491"/>
                <a:gd name="T6" fmla="*/ 531 w 541"/>
                <a:gd name="T7" fmla="*/ 61 h 491"/>
                <a:gd name="T8" fmla="*/ 515 w 541"/>
                <a:gd name="T9" fmla="*/ 77 h 491"/>
                <a:gd name="T10" fmla="*/ 488 w 541"/>
                <a:gd name="T11" fmla="*/ 93 h 491"/>
                <a:gd name="T12" fmla="*/ 449 w 541"/>
                <a:gd name="T13" fmla="*/ 93 h 491"/>
                <a:gd name="T14" fmla="*/ 413 w 541"/>
                <a:gd name="T15" fmla="*/ 102 h 491"/>
                <a:gd name="T16" fmla="*/ 417 w 541"/>
                <a:gd name="T17" fmla="*/ 118 h 491"/>
                <a:gd name="T18" fmla="*/ 419 w 541"/>
                <a:gd name="T19" fmla="*/ 132 h 491"/>
                <a:gd name="T20" fmla="*/ 420 w 541"/>
                <a:gd name="T21" fmla="*/ 151 h 491"/>
                <a:gd name="T22" fmla="*/ 437 w 541"/>
                <a:gd name="T23" fmla="*/ 165 h 491"/>
                <a:gd name="T24" fmla="*/ 460 w 541"/>
                <a:gd name="T25" fmla="*/ 182 h 491"/>
                <a:gd name="T26" fmla="*/ 435 w 541"/>
                <a:gd name="T27" fmla="*/ 205 h 491"/>
                <a:gd name="T28" fmla="*/ 431 w 541"/>
                <a:gd name="T29" fmla="*/ 235 h 491"/>
                <a:gd name="T30" fmla="*/ 413 w 541"/>
                <a:gd name="T31" fmla="*/ 264 h 491"/>
                <a:gd name="T32" fmla="*/ 375 w 541"/>
                <a:gd name="T33" fmla="*/ 308 h 491"/>
                <a:gd name="T34" fmla="*/ 341 w 541"/>
                <a:gd name="T35" fmla="*/ 344 h 491"/>
                <a:gd name="T36" fmla="*/ 307 w 541"/>
                <a:gd name="T37" fmla="*/ 339 h 491"/>
                <a:gd name="T38" fmla="*/ 280 w 541"/>
                <a:gd name="T39" fmla="*/ 368 h 491"/>
                <a:gd name="T40" fmla="*/ 293 w 541"/>
                <a:gd name="T41" fmla="*/ 391 h 491"/>
                <a:gd name="T42" fmla="*/ 302 w 541"/>
                <a:gd name="T43" fmla="*/ 422 h 491"/>
                <a:gd name="T44" fmla="*/ 319 w 541"/>
                <a:gd name="T45" fmla="*/ 444 h 491"/>
                <a:gd name="T46" fmla="*/ 325 w 541"/>
                <a:gd name="T47" fmla="*/ 466 h 491"/>
                <a:gd name="T48" fmla="*/ 309 w 541"/>
                <a:gd name="T49" fmla="*/ 469 h 491"/>
                <a:gd name="T50" fmla="*/ 283 w 541"/>
                <a:gd name="T51" fmla="*/ 475 h 491"/>
                <a:gd name="T52" fmla="*/ 254 w 541"/>
                <a:gd name="T53" fmla="*/ 472 h 491"/>
                <a:gd name="T54" fmla="*/ 237 w 541"/>
                <a:gd name="T55" fmla="*/ 483 h 491"/>
                <a:gd name="T56" fmla="*/ 222 w 541"/>
                <a:gd name="T57" fmla="*/ 487 h 491"/>
                <a:gd name="T58" fmla="*/ 206 w 541"/>
                <a:gd name="T59" fmla="*/ 475 h 491"/>
                <a:gd name="T60" fmla="*/ 181 w 541"/>
                <a:gd name="T61" fmla="*/ 430 h 491"/>
                <a:gd name="T62" fmla="*/ 174 w 541"/>
                <a:gd name="T63" fmla="*/ 430 h 491"/>
                <a:gd name="T64" fmla="*/ 105 w 541"/>
                <a:gd name="T65" fmla="*/ 435 h 491"/>
                <a:gd name="T66" fmla="*/ 74 w 541"/>
                <a:gd name="T67" fmla="*/ 438 h 491"/>
                <a:gd name="T68" fmla="*/ 40 w 541"/>
                <a:gd name="T69" fmla="*/ 441 h 491"/>
                <a:gd name="T70" fmla="*/ 28 w 541"/>
                <a:gd name="T71" fmla="*/ 417 h 491"/>
                <a:gd name="T72" fmla="*/ 45 w 541"/>
                <a:gd name="T73" fmla="*/ 396 h 491"/>
                <a:gd name="T74" fmla="*/ 75 w 541"/>
                <a:gd name="T75" fmla="*/ 381 h 491"/>
                <a:gd name="T76" fmla="*/ 66 w 541"/>
                <a:gd name="T77" fmla="*/ 368 h 491"/>
                <a:gd name="T78" fmla="*/ 61 w 541"/>
                <a:gd name="T79" fmla="*/ 333 h 491"/>
                <a:gd name="T80" fmla="*/ 29 w 541"/>
                <a:gd name="T81" fmla="*/ 316 h 491"/>
                <a:gd name="T82" fmla="*/ 12 w 541"/>
                <a:gd name="T83" fmla="*/ 277 h 491"/>
                <a:gd name="T84" fmla="*/ 109 w 541"/>
                <a:gd name="T85" fmla="*/ 286 h 491"/>
                <a:gd name="T86" fmla="*/ 163 w 541"/>
                <a:gd name="T87" fmla="*/ 275 h 491"/>
                <a:gd name="T88" fmla="*/ 173 w 541"/>
                <a:gd name="T89" fmla="*/ 246 h 491"/>
                <a:gd name="T90" fmla="*/ 197 w 541"/>
                <a:gd name="T91" fmla="*/ 220 h 491"/>
                <a:gd name="T92" fmla="*/ 214 w 541"/>
                <a:gd name="T93" fmla="*/ 212 h 491"/>
                <a:gd name="T94" fmla="*/ 247 w 541"/>
                <a:gd name="T95" fmla="*/ 201 h 491"/>
                <a:gd name="T96" fmla="*/ 267 w 541"/>
                <a:gd name="T97" fmla="*/ 178 h 491"/>
                <a:gd name="T98" fmla="*/ 294 w 541"/>
                <a:gd name="T99" fmla="*/ 149 h 491"/>
                <a:gd name="T100" fmla="*/ 302 w 541"/>
                <a:gd name="T101" fmla="*/ 120 h 491"/>
                <a:gd name="T102" fmla="*/ 323 w 541"/>
                <a:gd name="T103" fmla="*/ 99 h 491"/>
                <a:gd name="T104" fmla="*/ 341 w 541"/>
                <a:gd name="T105" fmla="*/ 75 h 491"/>
                <a:gd name="T106" fmla="*/ 341 w 541"/>
                <a:gd name="T107" fmla="*/ 58 h 491"/>
                <a:gd name="T108" fmla="*/ 339 w 541"/>
                <a:gd name="T109" fmla="*/ 29 h 491"/>
                <a:gd name="T110" fmla="*/ 366 w 541"/>
                <a:gd name="T111" fmla="*/ 11 h 491"/>
                <a:gd name="T112" fmla="*/ 416 w 541"/>
                <a:gd name="T113" fmla="*/ 7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1" h="491">
                  <a:moveTo>
                    <a:pt x="445" y="2"/>
                  </a:moveTo>
                  <a:lnTo>
                    <a:pt x="447" y="3"/>
                  </a:lnTo>
                  <a:lnTo>
                    <a:pt x="449" y="3"/>
                  </a:lnTo>
                  <a:lnTo>
                    <a:pt x="453" y="2"/>
                  </a:lnTo>
                  <a:lnTo>
                    <a:pt x="455" y="2"/>
                  </a:lnTo>
                  <a:lnTo>
                    <a:pt x="462" y="5"/>
                  </a:lnTo>
                  <a:lnTo>
                    <a:pt x="463" y="6"/>
                  </a:lnTo>
                  <a:lnTo>
                    <a:pt x="465" y="12"/>
                  </a:lnTo>
                  <a:lnTo>
                    <a:pt x="466" y="12"/>
                  </a:lnTo>
                  <a:lnTo>
                    <a:pt x="469" y="11"/>
                  </a:lnTo>
                  <a:lnTo>
                    <a:pt x="472" y="11"/>
                  </a:lnTo>
                  <a:lnTo>
                    <a:pt x="476" y="13"/>
                  </a:lnTo>
                  <a:lnTo>
                    <a:pt x="477" y="15"/>
                  </a:lnTo>
                  <a:lnTo>
                    <a:pt x="479" y="17"/>
                  </a:lnTo>
                  <a:lnTo>
                    <a:pt x="480" y="21"/>
                  </a:lnTo>
                  <a:lnTo>
                    <a:pt x="481" y="23"/>
                  </a:lnTo>
                  <a:lnTo>
                    <a:pt x="482" y="26"/>
                  </a:lnTo>
                  <a:lnTo>
                    <a:pt x="482" y="34"/>
                  </a:lnTo>
                  <a:lnTo>
                    <a:pt x="480" y="36"/>
                  </a:lnTo>
                  <a:lnTo>
                    <a:pt x="480" y="37"/>
                  </a:lnTo>
                  <a:lnTo>
                    <a:pt x="480" y="39"/>
                  </a:lnTo>
                  <a:lnTo>
                    <a:pt x="481" y="40"/>
                  </a:lnTo>
                  <a:lnTo>
                    <a:pt x="483" y="41"/>
                  </a:lnTo>
                  <a:lnTo>
                    <a:pt x="484" y="41"/>
                  </a:lnTo>
                  <a:lnTo>
                    <a:pt x="486" y="43"/>
                  </a:lnTo>
                  <a:lnTo>
                    <a:pt x="487" y="47"/>
                  </a:lnTo>
                  <a:lnTo>
                    <a:pt x="488" y="48"/>
                  </a:lnTo>
                  <a:lnTo>
                    <a:pt x="491" y="48"/>
                  </a:lnTo>
                  <a:lnTo>
                    <a:pt x="495" y="47"/>
                  </a:lnTo>
                  <a:lnTo>
                    <a:pt x="499" y="45"/>
                  </a:lnTo>
                  <a:lnTo>
                    <a:pt x="500" y="45"/>
                  </a:lnTo>
                  <a:lnTo>
                    <a:pt x="500" y="50"/>
                  </a:lnTo>
                  <a:lnTo>
                    <a:pt x="503" y="51"/>
                  </a:lnTo>
                  <a:lnTo>
                    <a:pt x="506" y="54"/>
                  </a:lnTo>
                  <a:lnTo>
                    <a:pt x="507" y="54"/>
                  </a:lnTo>
                  <a:lnTo>
                    <a:pt x="511" y="56"/>
                  </a:lnTo>
                  <a:lnTo>
                    <a:pt x="518" y="58"/>
                  </a:lnTo>
                  <a:lnTo>
                    <a:pt x="524" y="60"/>
                  </a:lnTo>
                  <a:lnTo>
                    <a:pt x="529" y="61"/>
                  </a:lnTo>
                  <a:lnTo>
                    <a:pt x="531" y="61"/>
                  </a:lnTo>
                  <a:lnTo>
                    <a:pt x="533" y="61"/>
                  </a:lnTo>
                  <a:lnTo>
                    <a:pt x="538" y="61"/>
                  </a:lnTo>
                  <a:lnTo>
                    <a:pt x="540" y="60"/>
                  </a:lnTo>
                  <a:lnTo>
                    <a:pt x="536" y="63"/>
                  </a:lnTo>
                  <a:lnTo>
                    <a:pt x="533" y="65"/>
                  </a:lnTo>
                  <a:lnTo>
                    <a:pt x="528" y="68"/>
                  </a:lnTo>
                  <a:lnTo>
                    <a:pt x="524" y="71"/>
                  </a:lnTo>
                  <a:lnTo>
                    <a:pt x="520" y="73"/>
                  </a:lnTo>
                  <a:lnTo>
                    <a:pt x="516" y="75"/>
                  </a:lnTo>
                  <a:lnTo>
                    <a:pt x="515" y="77"/>
                  </a:lnTo>
                  <a:lnTo>
                    <a:pt x="515" y="80"/>
                  </a:lnTo>
                  <a:lnTo>
                    <a:pt x="511" y="82"/>
                  </a:lnTo>
                  <a:lnTo>
                    <a:pt x="508" y="84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5" y="88"/>
                  </a:lnTo>
                  <a:lnTo>
                    <a:pt x="502" y="90"/>
                  </a:lnTo>
                  <a:lnTo>
                    <a:pt x="499" y="90"/>
                  </a:lnTo>
                  <a:lnTo>
                    <a:pt x="497" y="89"/>
                  </a:lnTo>
                  <a:lnTo>
                    <a:pt x="488" y="93"/>
                  </a:lnTo>
                  <a:lnTo>
                    <a:pt x="484" y="93"/>
                  </a:lnTo>
                  <a:lnTo>
                    <a:pt x="481" y="95"/>
                  </a:lnTo>
                  <a:lnTo>
                    <a:pt x="478" y="97"/>
                  </a:lnTo>
                  <a:lnTo>
                    <a:pt x="473" y="99"/>
                  </a:lnTo>
                  <a:lnTo>
                    <a:pt x="470" y="99"/>
                  </a:lnTo>
                  <a:lnTo>
                    <a:pt x="465" y="97"/>
                  </a:lnTo>
                  <a:lnTo>
                    <a:pt x="459" y="95"/>
                  </a:lnTo>
                  <a:lnTo>
                    <a:pt x="456" y="94"/>
                  </a:lnTo>
                  <a:lnTo>
                    <a:pt x="455" y="94"/>
                  </a:lnTo>
                  <a:lnTo>
                    <a:pt x="449" y="93"/>
                  </a:lnTo>
                  <a:lnTo>
                    <a:pt x="444" y="92"/>
                  </a:lnTo>
                  <a:lnTo>
                    <a:pt x="438" y="91"/>
                  </a:lnTo>
                  <a:lnTo>
                    <a:pt x="435" y="90"/>
                  </a:lnTo>
                  <a:lnTo>
                    <a:pt x="428" y="89"/>
                  </a:lnTo>
                  <a:lnTo>
                    <a:pt x="425" y="90"/>
                  </a:lnTo>
                  <a:lnTo>
                    <a:pt x="421" y="92"/>
                  </a:lnTo>
                  <a:lnTo>
                    <a:pt x="418" y="93"/>
                  </a:lnTo>
                  <a:lnTo>
                    <a:pt x="415" y="98"/>
                  </a:lnTo>
                  <a:lnTo>
                    <a:pt x="414" y="99"/>
                  </a:lnTo>
                  <a:lnTo>
                    <a:pt x="413" y="102"/>
                  </a:lnTo>
                  <a:lnTo>
                    <a:pt x="413" y="104"/>
                  </a:lnTo>
                  <a:lnTo>
                    <a:pt x="413" y="106"/>
                  </a:lnTo>
                  <a:lnTo>
                    <a:pt x="417" y="107"/>
                  </a:lnTo>
                  <a:lnTo>
                    <a:pt x="418" y="109"/>
                  </a:lnTo>
                  <a:lnTo>
                    <a:pt x="419" y="111"/>
                  </a:lnTo>
                  <a:lnTo>
                    <a:pt x="417" y="113"/>
                  </a:lnTo>
                  <a:lnTo>
                    <a:pt x="416" y="114"/>
                  </a:lnTo>
                  <a:lnTo>
                    <a:pt x="416" y="115"/>
                  </a:lnTo>
                  <a:lnTo>
                    <a:pt x="417" y="117"/>
                  </a:lnTo>
                  <a:lnTo>
                    <a:pt x="417" y="118"/>
                  </a:lnTo>
                  <a:lnTo>
                    <a:pt x="422" y="118"/>
                  </a:lnTo>
                  <a:lnTo>
                    <a:pt x="426" y="118"/>
                  </a:lnTo>
                  <a:lnTo>
                    <a:pt x="426" y="118"/>
                  </a:lnTo>
                  <a:lnTo>
                    <a:pt x="427" y="120"/>
                  </a:lnTo>
                  <a:lnTo>
                    <a:pt x="426" y="123"/>
                  </a:lnTo>
                  <a:lnTo>
                    <a:pt x="421" y="124"/>
                  </a:lnTo>
                  <a:lnTo>
                    <a:pt x="419" y="126"/>
                  </a:lnTo>
                  <a:lnTo>
                    <a:pt x="418" y="129"/>
                  </a:lnTo>
                  <a:lnTo>
                    <a:pt x="418" y="131"/>
                  </a:lnTo>
                  <a:lnTo>
                    <a:pt x="419" y="132"/>
                  </a:lnTo>
                  <a:lnTo>
                    <a:pt x="421" y="134"/>
                  </a:lnTo>
                  <a:lnTo>
                    <a:pt x="423" y="136"/>
                  </a:lnTo>
                  <a:lnTo>
                    <a:pt x="424" y="137"/>
                  </a:lnTo>
                  <a:lnTo>
                    <a:pt x="424" y="139"/>
                  </a:lnTo>
                  <a:lnTo>
                    <a:pt x="423" y="142"/>
                  </a:lnTo>
                  <a:lnTo>
                    <a:pt x="420" y="145"/>
                  </a:lnTo>
                  <a:lnTo>
                    <a:pt x="419" y="147"/>
                  </a:lnTo>
                  <a:lnTo>
                    <a:pt x="419" y="148"/>
                  </a:lnTo>
                  <a:lnTo>
                    <a:pt x="419" y="149"/>
                  </a:lnTo>
                  <a:lnTo>
                    <a:pt x="420" y="151"/>
                  </a:lnTo>
                  <a:lnTo>
                    <a:pt x="423" y="153"/>
                  </a:lnTo>
                  <a:lnTo>
                    <a:pt x="426" y="156"/>
                  </a:lnTo>
                  <a:lnTo>
                    <a:pt x="428" y="156"/>
                  </a:lnTo>
                  <a:lnTo>
                    <a:pt x="428" y="156"/>
                  </a:lnTo>
                  <a:lnTo>
                    <a:pt x="429" y="159"/>
                  </a:lnTo>
                  <a:lnTo>
                    <a:pt x="430" y="161"/>
                  </a:lnTo>
                  <a:lnTo>
                    <a:pt x="429" y="164"/>
                  </a:lnTo>
                  <a:lnTo>
                    <a:pt x="430" y="165"/>
                  </a:lnTo>
                  <a:lnTo>
                    <a:pt x="434" y="165"/>
                  </a:lnTo>
                  <a:lnTo>
                    <a:pt x="437" y="165"/>
                  </a:lnTo>
                  <a:lnTo>
                    <a:pt x="439" y="165"/>
                  </a:lnTo>
                  <a:lnTo>
                    <a:pt x="440" y="165"/>
                  </a:lnTo>
                  <a:lnTo>
                    <a:pt x="439" y="171"/>
                  </a:lnTo>
                  <a:lnTo>
                    <a:pt x="440" y="175"/>
                  </a:lnTo>
                  <a:lnTo>
                    <a:pt x="441" y="175"/>
                  </a:lnTo>
                  <a:lnTo>
                    <a:pt x="444" y="176"/>
                  </a:lnTo>
                  <a:lnTo>
                    <a:pt x="450" y="176"/>
                  </a:lnTo>
                  <a:lnTo>
                    <a:pt x="454" y="178"/>
                  </a:lnTo>
                  <a:lnTo>
                    <a:pt x="458" y="180"/>
                  </a:lnTo>
                  <a:lnTo>
                    <a:pt x="460" y="182"/>
                  </a:lnTo>
                  <a:lnTo>
                    <a:pt x="461" y="183"/>
                  </a:lnTo>
                  <a:lnTo>
                    <a:pt x="461" y="186"/>
                  </a:lnTo>
                  <a:lnTo>
                    <a:pt x="459" y="189"/>
                  </a:lnTo>
                  <a:lnTo>
                    <a:pt x="455" y="190"/>
                  </a:lnTo>
                  <a:lnTo>
                    <a:pt x="453" y="190"/>
                  </a:lnTo>
                  <a:lnTo>
                    <a:pt x="442" y="195"/>
                  </a:lnTo>
                  <a:lnTo>
                    <a:pt x="439" y="198"/>
                  </a:lnTo>
                  <a:lnTo>
                    <a:pt x="437" y="200"/>
                  </a:lnTo>
                  <a:lnTo>
                    <a:pt x="436" y="203"/>
                  </a:lnTo>
                  <a:lnTo>
                    <a:pt x="435" y="205"/>
                  </a:lnTo>
                  <a:lnTo>
                    <a:pt x="437" y="211"/>
                  </a:lnTo>
                  <a:lnTo>
                    <a:pt x="438" y="214"/>
                  </a:lnTo>
                  <a:lnTo>
                    <a:pt x="436" y="221"/>
                  </a:lnTo>
                  <a:lnTo>
                    <a:pt x="436" y="224"/>
                  </a:lnTo>
                  <a:lnTo>
                    <a:pt x="436" y="226"/>
                  </a:lnTo>
                  <a:lnTo>
                    <a:pt x="438" y="227"/>
                  </a:lnTo>
                  <a:lnTo>
                    <a:pt x="439" y="228"/>
                  </a:lnTo>
                  <a:lnTo>
                    <a:pt x="439" y="230"/>
                  </a:lnTo>
                  <a:lnTo>
                    <a:pt x="435" y="233"/>
                  </a:lnTo>
                  <a:lnTo>
                    <a:pt x="431" y="235"/>
                  </a:lnTo>
                  <a:lnTo>
                    <a:pt x="430" y="235"/>
                  </a:lnTo>
                  <a:lnTo>
                    <a:pt x="426" y="239"/>
                  </a:lnTo>
                  <a:lnTo>
                    <a:pt x="419" y="249"/>
                  </a:lnTo>
                  <a:lnTo>
                    <a:pt x="415" y="252"/>
                  </a:lnTo>
                  <a:lnTo>
                    <a:pt x="415" y="253"/>
                  </a:lnTo>
                  <a:lnTo>
                    <a:pt x="415" y="255"/>
                  </a:lnTo>
                  <a:lnTo>
                    <a:pt x="417" y="257"/>
                  </a:lnTo>
                  <a:lnTo>
                    <a:pt x="417" y="260"/>
                  </a:lnTo>
                  <a:lnTo>
                    <a:pt x="415" y="262"/>
                  </a:lnTo>
                  <a:lnTo>
                    <a:pt x="413" y="264"/>
                  </a:lnTo>
                  <a:lnTo>
                    <a:pt x="408" y="266"/>
                  </a:lnTo>
                  <a:lnTo>
                    <a:pt x="402" y="269"/>
                  </a:lnTo>
                  <a:lnTo>
                    <a:pt x="399" y="270"/>
                  </a:lnTo>
                  <a:lnTo>
                    <a:pt x="397" y="276"/>
                  </a:lnTo>
                  <a:lnTo>
                    <a:pt x="395" y="281"/>
                  </a:lnTo>
                  <a:lnTo>
                    <a:pt x="395" y="284"/>
                  </a:lnTo>
                  <a:lnTo>
                    <a:pt x="391" y="291"/>
                  </a:lnTo>
                  <a:lnTo>
                    <a:pt x="386" y="301"/>
                  </a:lnTo>
                  <a:lnTo>
                    <a:pt x="384" y="303"/>
                  </a:lnTo>
                  <a:lnTo>
                    <a:pt x="375" y="308"/>
                  </a:lnTo>
                  <a:lnTo>
                    <a:pt x="366" y="313"/>
                  </a:lnTo>
                  <a:lnTo>
                    <a:pt x="365" y="315"/>
                  </a:lnTo>
                  <a:lnTo>
                    <a:pt x="363" y="320"/>
                  </a:lnTo>
                  <a:lnTo>
                    <a:pt x="361" y="325"/>
                  </a:lnTo>
                  <a:lnTo>
                    <a:pt x="359" y="327"/>
                  </a:lnTo>
                  <a:lnTo>
                    <a:pt x="354" y="333"/>
                  </a:lnTo>
                  <a:lnTo>
                    <a:pt x="352" y="338"/>
                  </a:lnTo>
                  <a:lnTo>
                    <a:pt x="351" y="342"/>
                  </a:lnTo>
                  <a:lnTo>
                    <a:pt x="346" y="343"/>
                  </a:lnTo>
                  <a:lnTo>
                    <a:pt x="341" y="344"/>
                  </a:lnTo>
                  <a:lnTo>
                    <a:pt x="333" y="345"/>
                  </a:lnTo>
                  <a:lnTo>
                    <a:pt x="329" y="346"/>
                  </a:lnTo>
                  <a:lnTo>
                    <a:pt x="319" y="350"/>
                  </a:lnTo>
                  <a:lnTo>
                    <a:pt x="317" y="351"/>
                  </a:lnTo>
                  <a:lnTo>
                    <a:pt x="315" y="350"/>
                  </a:lnTo>
                  <a:lnTo>
                    <a:pt x="313" y="348"/>
                  </a:lnTo>
                  <a:lnTo>
                    <a:pt x="312" y="346"/>
                  </a:lnTo>
                  <a:lnTo>
                    <a:pt x="311" y="342"/>
                  </a:lnTo>
                  <a:lnTo>
                    <a:pt x="310" y="341"/>
                  </a:lnTo>
                  <a:lnTo>
                    <a:pt x="307" y="339"/>
                  </a:lnTo>
                  <a:lnTo>
                    <a:pt x="304" y="339"/>
                  </a:lnTo>
                  <a:lnTo>
                    <a:pt x="302" y="341"/>
                  </a:lnTo>
                  <a:lnTo>
                    <a:pt x="299" y="343"/>
                  </a:lnTo>
                  <a:lnTo>
                    <a:pt x="298" y="344"/>
                  </a:lnTo>
                  <a:lnTo>
                    <a:pt x="296" y="346"/>
                  </a:lnTo>
                  <a:lnTo>
                    <a:pt x="293" y="351"/>
                  </a:lnTo>
                  <a:lnTo>
                    <a:pt x="288" y="359"/>
                  </a:lnTo>
                  <a:lnTo>
                    <a:pt x="283" y="365"/>
                  </a:lnTo>
                  <a:lnTo>
                    <a:pt x="281" y="367"/>
                  </a:lnTo>
                  <a:lnTo>
                    <a:pt x="280" y="368"/>
                  </a:lnTo>
                  <a:lnTo>
                    <a:pt x="278" y="370"/>
                  </a:lnTo>
                  <a:lnTo>
                    <a:pt x="277" y="372"/>
                  </a:lnTo>
                  <a:lnTo>
                    <a:pt x="276" y="378"/>
                  </a:lnTo>
                  <a:lnTo>
                    <a:pt x="275" y="383"/>
                  </a:lnTo>
                  <a:lnTo>
                    <a:pt x="275" y="384"/>
                  </a:lnTo>
                  <a:lnTo>
                    <a:pt x="276" y="385"/>
                  </a:lnTo>
                  <a:lnTo>
                    <a:pt x="279" y="387"/>
                  </a:lnTo>
                  <a:lnTo>
                    <a:pt x="283" y="389"/>
                  </a:lnTo>
                  <a:lnTo>
                    <a:pt x="289" y="390"/>
                  </a:lnTo>
                  <a:lnTo>
                    <a:pt x="293" y="391"/>
                  </a:lnTo>
                  <a:lnTo>
                    <a:pt x="295" y="392"/>
                  </a:lnTo>
                  <a:lnTo>
                    <a:pt x="296" y="394"/>
                  </a:lnTo>
                  <a:lnTo>
                    <a:pt x="297" y="395"/>
                  </a:lnTo>
                  <a:lnTo>
                    <a:pt x="296" y="399"/>
                  </a:lnTo>
                  <a:lnTo>
                    <a:pt x="296" y="404"/>
                  </a:lnTo>
                  <a:lnTo>
                    <a:pt x="294" y="409"/>
                  </a:lnTo>
                  <a:lnTo>
                    <a:pt x="294" y="412"/>
                  </a:lnTo>
                  <a:lnTo>
                    <a:pt x="295" y="414"/>
                  </a:lnTo>
                  <a:lnTo>
                    <a:pt x="300" y="422"/>
                  </a:lnTo>
                  <a:lnTo>
                    <a:pt x="302" y="422"/>
                  </a:lnTo>
                  <a:lnTo>
                    <a:pt x="306" y="422"/>
                  </a:lnTo>
                  <a:lnTo>
                    <a:pt x="308" y="422"/>
                  </a:lnTo>
                  <a:lnTo>
                    <a:pt x="310" y="422"/>
                  </a:lnTo>
                  <a:lnTo>
                    <a:pt x="311" y="422"/>
                  </a:lnTo>
                  <a:lnTo>
                    <a:pt x="312" y="423"/>
                  </a:lnTo>
                  <a:lnTo>
                    <a:pt x="313" y="424"/>
                  </a:lnTo>
                  <a:lnTo>
                    <a:pt x="312" y="431"/>
                  </a:lnTo>
                  <a:lnTo>
                    <a:pt x="314" y="435"/>
                  </a:lnTo>
                  <a:lnTo>
                    <a:pt x="317" y="440"/>
                  </a:lnTo>
                  <a:lnTo>
                    <a:pt x="319" y="444"/>
                  </a:lnTo>
                  <a:lnTo>
                    <a:pt x="322" y="451"/>
                  </a:lnTo>
                  <a:lnTo>
                    <a:pt x="324" y="455"/>
                  </a:lnTo>
                  <a:lnTo>
                    <a:pt x="325" y="457"/>
                  </a:lnTo>
                  <a:lnTo>
                    <a:pt x="324" y="458"/>
                  </a:lnTo>
                  <a:lnTo>
                    <a:pt x="323" y="459"/>
                  </a:lnTo>
                  <a:lnTo>
                    <a:pt x="323" y="461"/>
                  </a:lnTo>
                  <a:lnTo>
                    <a:pt x="323" y="463"/>
                  </a:lnTo>
                  <a:lnTo>
                    <a:pt x="323" y="464"/>
                  </a:lnTo>
                  <a:lnTo>
                    <a:pt x="324" y="466"/>
                  </a:lnTo>
                  <a:lnTo>
                    <a:pt x="325" y="466"/>
                  </a:lnTo>
                  <a:lnTo>
                    <a:pt x="325" y="468"/>
                  </a:lnTo>
                  <a:lnTo>
                    <a:pt x="323" y="469"/>
                  </a:lnTo>
                  <a:lnTo>
                    <a:pt x="321" y="469"/>
                  </a:lnTo>
                  <a:lnTo>
                    <a:pt x="320" y="469"/>
                  </a:lnTo>
                  <a:lnTo>
                    <a:pt x="317" y="472"/>
                  </a:lnTo>
                  <a:lnTo>
                    <a:pt x="316" y="472"/>
                  </a:lnTo>
                  <a:lnTo>
                    <a:pt x="315" y="473"/>
                  </a:lnTo>
                  <a:lnTo>
                    <a:pt x="313" y="472"/>
                  </a:lnTo>
                  <a:lnTo>
                    <a:pt x="310" y="471"/>
                  </a:lnTo>
                  <a:lnTo>
                    <a:pt x="309" y="469"/>
                  </a:lnTo>
                  <a:lnTo>
                    <a:pt x="310" y="468"/>
                  </a:lnTo>
                  <a:lnTo>
                    <a:pt x="309" y="466"/>
                  </a:lnTo>
                  <a:lnTo>
                    <a:pt x="307" y="467"/>
                  </a:lnTo>
                  <a:lnTo>
                    <a:pt x="300" y="469"/>
                  </a:lnTo>
                  <a:lnTo>
                    <a:pt x="294" y="471"/>
                  </a:lnTo>
                  <a:lnTo>
                    <a:pt x="294" y="473"/>
                  </a:lnTo>
                  <a:lnTo>
                    <a:pt x="292" y="474"/>
                  </a:lnTo>
                  <a:lnTo>
                    <a:pt x="289" y="475"/>
                  </a:lnTo>
                  <a:lnTo>
                    <a:pt x="285" y="475"/>
                  </a:lnTo>
                  <a:lnTo>
                    <a:pt x="283" y="475"/>
                  </a:lnTo>
                  <a:lnTo>
                    <a:pt x="280" y="473"/>
                  </a:lnTo>
                  <a:lnTo>
                    <a:pt x="277" y="472"/>
                  </a:lnTo>
                  <a:lnTo>
                    <a:pt x="274" y="472"/>
                  </a:lnTo>
                  <a:lnTo>
                    <a:pt x="267" y="472"/>
                  </a:lnTo>
                  <a:lnTo>
                    <a:pt x="264" y="472"/>
                  </a:lnTo>
                  <a:lnTo>
                    <a:pt x="261" y="471"/>
                  </a:lnTo>
                  <a:lnTo>
                    <a:pt x="259" y="472"/>
                  </a:lnTo>
                  <a:lnTo>
                    <a:pt x="256" y="471"/>
                  </a:lnTo>
                  <a:lnTo>
                    <a:pt x="255" y="472"/>
                  </a:lnTo>
                  <a:lnTo>
                    <a:pt x="254" y="472"/>
                  </a:lnTo>
                  <a:lnTo>
                    <a:pt x="253" y="470"/>
                  </a:lnTo>
                  <a:lnTo>
                    <a:pt x="253" y="470"/>
                  </a:lnTo>
                  <a:lnTo>
                    <a:pt x="252" y="470"/>
                  </a:lnTo>
                  <a:lnTo>
                    <a:pt x="252" y="471"/>
                  </a:lnTo>
                  <a:lnTo>
                    <a:pt x="251" y="472"/>
                  </a:lnTo>
                  <a:lnTo>
                    <a:pt x="251" y="482"/>
                  </a:lnTo>
                  <a:lnTo>
                    <a:pt x="247" y="482"/>
                  </a:lnTo>
                  <a:lnTo>
                    <a:pt x="243" y="482"/>
                  </a:lnTo>
                  <a:lnTo>
                    <a:pt x="240" y="483"/>
                  </a:lnTo>
                  <a:lnTo>
                    <a:pt x="237" y="483"/>
                  </a:lnTo>
                  <a:lnTo>
                    <a:pt x="235" y="485"/>
                  </a:lnTo>
                  <a:lnTo>
                    <a:pt x="233" y="486"/>
                  </a:lnTo>
                  <a:lnTo>
                    <a:pt x="233" y="488"/>
                  </a:lnTo>
                  <a:lnTo>
                    <a:pt x="231" y="490"/>
                  </a:lnTo>
                  <a:lnTo>
                    <a:pt x="230" y="488"/>
                  </a:lnTo>
                  <a:lnTo>
                    <a:pt x="229" y="487"/>
                  </a:lnTo>
                  <a:lnTo>
                    <a:pt x="228" y="487"/>
                  </a:lnTo>
                  <a:lnTo>
                    <a:pt x="226" y="487"/>
                  </a:lnTo>
                  <a:lnTo>
                    <a:pt x="224" y="485"/>
                  </a:lnTo>
                  <a:lnTo>
                    <a:pt x="222" y="487"/>
                  </a:lnTo>
                  <a:lnTo>
                    <a:pt x="217" y="488"/>
                  </a:lnTo>
                  <a:lnTo>
                    <a:pt x="217" y="486"/>
                  </a:lnTo>
                  <a:lnTo>
                    <a:pt x="217" y="484"/>
                  </a:lnTo>
                  <a:lnTo>
                    <a:pt x="214" y="485"/>
                  </a:lnTo>
                  <a:lnTo>
                    <a:pt x="212" y="483"/>
                  </a:lnTo>
                  <a:lnTo>
                    <a:pt x="211" y="480"/>
                  </a:lnTo>
                  <a:lnTo>
                    <a:pt x="211" y="480"/>
                  </a:lnTo>
                  <a:lnTo>
                    <a:pt x="209" y="479"/>
                  </a:lnTo>
                  <a:lnTo>
                    <a:pt x="208" y="478"/>
                  </a:lnTo>
                  <a:lnTo>
                    <a:pt x="206" y="475"/>
                  </a:lnTo>
                  <a:lnTo>
                    <a:pt x="206" y="472"/>
                  </a:lnTo>
                  <a:lnTo>
                    <a:pt x="205" y="468"/>
                  </a:lnTo>
                  <a:lnTo>
                    <a:pt x="201" y="455"/>
                  </a:lnTo>
                  <a:lnTo>
                    <a:pt x="199" y="453"/>
                  </a:lnTo>
                  <a:lnTo>
                    <a:pt x="187" y="451"/>
                  </a:lnTo>
                  <a:lnTo>
                    <a:pt x="186" y="448"/>
                  </a:lnTo>
                  <a:lnTo>
                    <a:pt x="187" y="442"/>
                  </a:lnTo>
                  <a:lnTo>
                    <a:pt x="186" y="438"/>
                  </a:lnTo>
                  <a:lnTo>
                    <a:pt x="183" y="433"/>
                  </a:lnTo>
                  <a:lnTo>
                    <a:pt x="181" y="430"/>
                  </a:lnTo>
                  <a:lnTo>
                    <a:pt x="178" y="426"/>
                  </a:lnTo>
                  <a:lnTo>
                    <a:pt x="174" y="425"/>
                  </a:lnTo>
                  <a:lnTo>
                    <a:pt x="171" y="426"/>
                  </a:lnTo>
                  <a:lnTo>
                    <a:pt x="170" y="427"/>
                  </a:lnTo>
                  <a:lnTo>
                    <a:pt x="168" y="429"/>
                  </a:lnTo>
                  <a:lnTo>
                    <a:pt x="176" y="428"/>
                  </a:lnTo>
                  <a:lnTo>
                    <a:pt x="177" y="430"/>
                  </a:lnTo>
                  <a:lnTo>
                    <a:pt x="179" y="431"/>
                  </a:lnTo>
                  <a:lnTo>
                    <a:pt x="177" y="431"/>
                  </a:lnTo>
                  <a:lnTo>
                    <a:pt x="174" y="430"/>
                  </a:lnTo>
                  <a:lnTo>
                    <a:pt x="172" y="430"/>
                  </a:lnTo>
                  <a:lnTo>
                    <a:pt x="161" y="431"/>
                  </a:lnTo>
                  <a:lnTo>
                    <a:pt x="154" y="434"/>
                  </a:lnTo>
                  <a:lnTo>
                    <a:pt x="145" y="433"/>
                  </a:lnTo>
                  <a:lnTo>
                    <a:pt x="134" y="436"/>
                  </a:lnTo>
                  <a:lnTo>
                    <a:pt x="125" y="436"/>
                  </a:lnTo>
                  <a:lnTo>
                    <a:pt x="121" y="440"/>
                  </a:lnTo>
                  <a:lnTo>
                    <a:pt x="120" y="440"/>
                  </a:lnTo>
                  <a:lnTo>
                    <a:pt x="118" y="438"/>
                  </a:lnTo>
                  <a:lnTo>
                    <a:pt x="105" y="435"/>
                  </a:lnTo>
                  <a:lnTo>
                    <a:pt x="104" y="433"/>
                  </a:lnTo>
                  <a:lnTo>
                    <a:pt x="102" y="432"/>
                  </a:lnTo>
                  <a:lnTo>
                    <a:pt x="100" y="434"/>
                  </a:lnTo>
                  <a:lnTo>
                    <a:pt x="99" y="435"/>
                  </a:lnTo>
                  <a:lnTo>
                    <a:pt x="91" y="433"/>
                  </a:lnTo>
                  <a:lnTo>
                    <a:pt x="86" y="434"/>
                  </a:lnTo>
                  <a:lnTo>
                    <a:pt x="85" y="436"/>
                  </a:lnTo>
                  <a:lnTo>
                    <a:pt x="84" y="439"/>
                  </a:lnTo>
                  <a:lnTo>
                    <a:pt x="78" y="438"/>
                  </a:lnTo>
                  <a:lnTo>
                    <a:pt x="74" y="438"/>
                  </a:lnTo>
                  <a:lnTo>
                    <a:pt x="69" y="438"/>
                  </a:lnTo>
                  <a:lnTo>
                    <a:pt x="58" y="437"/>
                  </a:lnTo>
                  <a:lnTo>
                    <a:pt x="55" y="438"/>
                  </a:lnTo>
                  <a:lnTo>
                    <a:pt x="51" y="440"/>
                  </a:lnTo>
                  <a:lnTo>
                    <a:pt x="49" y="441"/>
                  </a:lnTo>
                  <a:lnTo>
                    <a:pt x="47" y="442"/>
                  </a:lnTo>
                  <a:lnTo>
                    <a:pt x="45" y="440"/>
                  </a:lnTo>
                  <a:lnTo>
                    <a:pt x="43" y="438"/>
                  </a:lnTo>
                  <a:lnTo>
                    <a:pt x="42" y="440"/>
                  </a:lnTo>
                  <a:lnTo>
                    <a:pt x="40" y="441"/>
                  </a:lnTo>
                  <a:lnTo>
                    <a:pt x="34" y="442"/>
                  </a:lnTo>
                  <a:lnTo>
                    <a:pt x="28" y="441"/>
                  </a:lnTo>
                  <a:lnTo>
                    <a:pt x="23" y="440"/>
                  </a:lnTo>
                  <a:lnTo>
                    <a:pt x="23" y="440"/>
                  </a:lnTo>
                  <a:lnTo>
                    <a:pt x="25" y="436"/>
                  </a:lnTo>
                  <a:lnTo>
                    <a:pt x="25" y="426"/>
                  </a:lnTo>
                  <a:lnTo>
                    <a:pt x="27" y="422"/>
                  </a:lnTo>
                  <a:lnTo>
                    <a:pt x="26" y="420"/>
                  </a:lnTo>
                  <a:lnTo>
                    <a:pt x="27" y="419"/>
                  </a:lnTo>
                  <a:lnTo>
                    <a:pt x="28" y="417"/>
                  </a:lnTo>
                  <a:lnTo>
                    <a:pt x="29" y="417"/>
                  </a:lnTo>
                  <a:lnTo>
                    <a:pt x="30" y="411"/>
                  </a:lnTo>
                  <a:lnTo>
                    <a:pt x="31" y="405"/>
                  </a:lnTo>
                  <a:lnTo>
                    <a:pt x="32" y="403"/>
                  </a:lnTo>
                  <a:lnTo>
                    <a:pt x="33" y="403"/>
                  </a:lnTo>
                  <a:lnTo>
                    <a:pt x="40" y="400"/>
                  </a:lnTo>
                  <a:lnTo>
                    <a:pt x="41" y="399"/>
                  </a:lnTo>
                  <a:lnTo>
                    <a:pt x="44" y="399"/>
                  </a:lnTo>
                  <a:lnTo>
                    <a:pt x="45" y="399"/>
                  </a:lnTo>
                  <a:lnTo>
                    <a:pt x="45" y="396"/>
                  </a:lnTo>
                  <a:lnTo>
                    <a:pt x="47" y="394"/>
                  </a:lnTo>
                  <a:lnTo>
                    <a:pt x="49" y="392"/>
                  </a:lnTo>
                  <a:lnTo>
                    <a:pt x="51" y="392"/>
                  </a:lnTo>
                  <a:lnTo>
                    <a:pt x="57" y="390"/>
                  </a:lnTo>
                  <a:lnTo>
                    <a:pt x="61" y="389"/>
                  </a:lnTo>
                  <a:lnTo>
                    <a:pt x="62" y="389"/>
                  </a:lnTo>
                  <a:lnTo>
                    <a:pt x="72" y="389"/>
                  </a:lnTo>
                  <a:lnTo>
                    <a:pt x="74" y="388"/>
                  </a:lnTo>
                  <a:lnTo>
                    <a:pt x="74" y="388"/>
                  </a:lnTo>
                  <a:lnTo>
                    <a:pt x="75" y="381"/>
                  </a:lnTo>
                  <a:lnTo>
                    <a:pt x="76" y="381"/>
                  </a:lnTo>
                  <a:lnTo>
                    <a:pt x="77" y="380"/>
                  </a:lnTo>
                  <a:lnTo>
                    <a:pt x="76" y="376"/>
                  </a:lnTo>
                  <a:lnTo>
                    <a:pt x="77" y="373"/>
                  </a:lnTo>
                  <a:lnTo>
                    <a:pt x="79" y="372"/>
                  </a:lnTo>
                  <a:lnTo>
                    <a:pt x="79" y="370"/>
                  </a:lnTo>
                  <a:lnTo>
                    <a:pt x="77" y="368"/>
                  </a:lnTo>
                  <a:lnTo>
                    <a:pt x="75" y="367"/>
                  </a:lnTo>
                  <a:lnTo>
                    <a:pt x="74" y="367"/>
                  </a:lnTo>
                  <a:lnTo>
                    <a:pt x="66" y="368"/>
                  </a:lnTo>
                  <a:lnTo>
                    <a:pt x="63" y="368"/>
                  </a:lnTo>
                  <a:lnTo>
                    <a:pt x="61" y="367"/>
                  </a:lnTo>
                  <a:lnTo>
                    <a:pt x="61" y="367"/>
                  </a:lnTo>
                  <a:lnTo>
                    <a:pt x="61" y="365"/>
                  </a:lnTo>
                  <a:lnTo>
                    <a:pt x="61" y="363"/>
                  </a:lnTo>
                  <a:lnTo>
                    <a:pt x="63" y="360"/>
                  </a:lnTo>
                  <a:lnTo>
                    <a:pt x="63" y="358"/>
                  </a:lnTo>
                  <a:lnTo>
                    <a:pt x="62" y="347"/>
                  </a:lnTo>
                  <a:lnTo>
                    <a:pt x="60" y="340"/>
                  </a:lnTo>
                  <a:lnTo>
                    <a:pt x="61" y="333"/>
                  </a:lnTo>
                  <a:lnTo>
                    <a:pt x="61" y="331"/>
                  </a:lnTo>
                  <a:lnTo>
                    <a:pt x="61" y="331"/>
                  </a:lnTo>
                  <a:lnTo>
                    <a:pt x="59" y="331"/>
                  </a:lnTo>
                  <a:lnTo>
                    <a:pt x="55" y="332"/>
                  </a:lnTo>
                  <a:lnTo>
                    <a:pt x="50" y="327"/>
                  </a:lnTo>
                  <a:lnTo>
                    <a:pt x="48" y="325"/>
                  </a:lnTo>
                  <a:lnTo>
                    <a:pt x="41" y="323"/>
                  </a:lnTo>
                  <a:lnTo>
                    <a:pt x="38" y="323"/>
                  </a:lnTo>
                  <a:lnTo>
                    <a:pt x="33" y="321"/>
                  </a:lnTo>
                  <a:lnTo>
                    <a:pt x="29" y="316"/>
                  </a:lnTo>
                  <a:lnTo>
                    <a:pt x="25" y="312"/>
                  </a:lnTo>
                  <a:lnTo>
                    <a:pt x="23" y="309"/>
                  </a:lnTo>
                  <a:lnTo>
                    <a:pt x="21" y="304"/>
                  </a:lnTo>
                  <a:lnTo>
                    <a:pt x="16" y="294"/>
                  </a:lnTo>
                  <a:lnTo>
                    <a:pt x="16" y="292"/>
                  </a:lnTo>
                  <a:lnTo>
                    <a:pt x="15" y="291"/>
                  </a:lnTo>
                  <a:lnTo>
                    <a:pt x="10" y="285"/>
                  </a:lnTo>
                  <a:lnTo>
                    <a:pt x="6" y="280"/>
                  </a:lnTo>
                  <a:lnTo>
                    <a:pt x="0" y="273"/>
                  </a:lnTo>
                  <a:lnTo>
                    <a:pt x="12" y="277"/>
                  </a:lnTo>
                  <a:lnTo>
                    <a:pt x="22" y="280"/>
                  </a:lnTo>
                  <a:lnTo>
                    <a:pt x="37" y="285"/>
                  </a:lnTo>
                  <a:lnTo>
                    <a:pt x="48" y="288"/>
                  </a:lnTo>
                  <a:lnTo>
                    <a:pt x="52" y="290"/>
                  </a:lnTo>
                  <a:lnTo>
                    <a:pt x="86" y="286"/>
                  </a:lnTo>
                  <a:lnTo>
                    <a:pt x="99" y="288"/>
                  </a:lnTo>
                  <a:lnTo>
                    <a:pt x="104" y="290"/>
                  </a:lnTo>
                  <a:lnTo>
                    <a:pt x="104" y="289"/>
                  </a:lnTo>
                  <a:lnTo>
                    <a:pt x="106" y="287"/>
                  </a:lnTo>
                  <a:lnTo>
                    <a:pt x="109" y="286"/>
                  </a:lnTo>
                  <a:lnTo>
                    <a:pt x="113" y="284"/>
                  </a:lnTo>
                  <a:lnTo>
                    <a:pt x="117" y="284"/>
                  </a:lnTo>
                  <a:lnTo>
                    <a:pt x="123" y="284"/>
                  </a:lnTo>
                  <a:lnTo>
                    <a:pt x="127" y="284"/>
                  </a:lnTo>
                  <a:lnTo>
                    <a:pt x="130" y="284"/>
                  </a:lnTo>
                  <a:lnTo>
                    <a:pt x="135" y="284"/>
                  </a:lnTo>
                  <a:lnTo>
                    <a:pt x="138" y="283"/>
                  </a:lnTo>
                  <a:lnTo>
                    <a:pt x="148" y="280"/>
                  </a:lnTo>
                  <a:lnTo>
                    <a:pt x="154" y="279"/>
                  </a:lnTo>
                  <a:lnTo>
                    <a:pt x="163" y="275"/>
                  </a:lnTo>
                  <a:lnTo>
                    <a:pt x="170" y="274"/>
                  </a:lnTo>
                  <a:lnTo>
                    <a:pt x="172" y="273"/>
                  </a:lnTo>
                  <a:lnTo>
                    <a:pt x="173" y="271"/>
                  </a:lnTo>
                  <a:lnTo>
                    <a:pt x="174" y="269"/>
                  </a:lnTo>
                  <a:lnTo>
                    <a:pt x="172" y="266"/>
                  </a:lnTo>
                  <a:lnTo>
                    <a:pt x="172" y="264"/>
                  </a:lnTo>
                  <a:lnTo>
                    <a:pt x="173" y="261"/>
                  </a:lnTo>
                  <a:lnTo>
                    <a:pt x="174" y="256"/>
                  </a:lnTo>
                  <a:lnTo>
                    <a:pt x="174" y="249"/>
                  </a:lnTo>
                  <a:lnTo>
                    <a:pt x="173" y="246"/>
                  </a:lnTo>
                  <a:lnTo>
                    <a:pt x="175" y="238"/>
                  </a:lnTo>
                  <a:lnTo>
                    <a:pt x="177" y="234"/>
                  </a:lnTo>
                  <a:lnTo>
                    <a:pt x="180" y="232"/>
                  </a:lnTo>
                  <a:lnTo>
                    <a:pt x="183" y="231"/>
                  </a:lnTo>
                  <a:lnTo>
                    <a:pt x="183" y="230"/>
                  </a:lnTo>
                  <a:lnTo>
                    <a:pt x="184" y="229"/>
                  </a:lnTo>
                  <a:lnTo>
                    <a:pt x="187" y="223"/>
                  </a:lnTo>
                  <a:lnTo>
                    <a:pt x="190" y="221"/>
                  </a:lnTo>
                  <a:lnTo>
                    <a:pt x="194" y="220"/>
                  </a:lnTo>
                  <a:lnTo>
                    <a:pt x="197" y="220"/>
                  </a:lnTo>
                  <a:lnTo>
                    <a:pt x="200" y="222"/>
                  </a:lnTo>
                  <a:lnTo>
                    <a:pt x="205" y="223"/>
                  </a:lnTo>
                  <a:lnTo>
                    <a:pt x="211" y="222"/>
                  </a:lnTo>
                  <a:lnTo>
                    <a:pt x="215" y="221"/>
                  </a:lnTo>
                  <a:lnTo>
                    <a:pt x="217" y="219"/>
                  </a:lnTo>
                  <a:lnTo>
                    <a:pt x="220" y="218"/>
                  </a:lnTo>
                  <a:lnTo>
                    <a:pt x="219" y="217"/>
                  </a:lnTo>
                  <a:lnTo>
                    <a:pt x="217" y="216"/>
                  </a:lnTo>
                  <a:lnTo>
                    <a:pt x="215" y="214"/>
                  </a:lnTo>
                  <a:lnTo>
                    <a:pt x="214" y="212"/>
                  </a:lnTo>
                  <a:lnTo>
                    <a:pt x="216" y="211"/>
                  </a:lnTo>
                  <a:lnTo>
                    <a:pt x="220" y="211"/>
                  </a:lnTo>
                  <a:lnTo>
                    <a:pt x="228" y="206"/>
                  </a:lnTo>
                  <a:lnTo>
                    <a:pt x="232" y="203"/>
                  </a:lnTo>
                  <a:lnTo>
                    <a:pt x="233" y="201"/>
                  </a:lnTo>
                  <a:lnTo>
                    <a:pt x="235" y="201"/>
                  </a:lnTo>
                  <a:lnTo>
                    <a:pt x="238" y="202"/>
                  </a:lnTo>
                  <a:lnTo>
                    <a:pt x="242" y="203"/>
                  </a:lnTo>
                  <a:lnTo>
                    <a:pt x="244" y="201"/>
                  </a:lnTo>
                  <a:lnTo>
                    <a:pt x="247" y="201"/>
                  </a:lnTo>
                  <a:lnTo>
                    <a:pt x="249" y="203"/>
                  </a:lnTo>
                  <a:lnTo>
                    <a:pt x="250" y="205"/>
                  </a:lnTo>
                  <a:lnTo>
                    <a:pt x="253" y="207"/>
                  </a:lnTo>
                  <a:lnTo>
                    <a:pt x="255" y="208"/>
                  </a:lnTo>
                  <a:lnTo>
                    <a:pt x="259" y="206"/>
                  </a:lnTo>
                  <a:lnTo>
                    <a:pt x="263" y="203"/>
                  </a:lnTo>
                  <a:lnTo>
                    <a:pt x="266" y="200"/>
                  </a:lnTo>
                  <a:lnTo>
                    <a:pt x="269" y="196"/>
                  </a:lnTo>
                  <a:lnTo>
                    <a:pt x="268" y="184"/>
                  </a:lnTo>
                  <a:lnTo>
                    <a:pt x="267" y="178"/>
                  </a:lnTo>
                  <a:lnTo>
                    <a:pt x="269" y="174"/>
                  </a:lnTo>
                  <a:lnTo>
                    <a:pt x="271" y="171"/>
                  </a:lnTo>
                  <a:lnTo>
                    <a:pt x="272" y="168"/>
                  </a:lnTo>
                  <a:lnTo>
                    <a:pt x="272" y="165"/>
                  </a:lnTo>
                  <a:lnTo>
                    <a:pt x="274" y="162"/>
                  </a:lnTo>
                  <a:lnTo>
                    <a:pt x="276" y="156"/>
                  </a:lnTo>
                  <a:lnTo>
                    <a:pt x="278" y="154"/>
                  </a:lnTo>
                  <a:lnTo>
                    <a:pt x="282" y="153"/>
                  </a:lnTo>
                  <a:lnTo>
                    <a:pt x="289" y="152"/>
                  </a:lnTo>
                  <a:lnTo>
                    <a:pt x="294" y="149"/>
                  </a:lnTo>
                  <a:lnTo>
                    <a:pt x="300" y="145"/>
                  </a:lnTo>
                  <a:lnTo>
                    <a:pt x="300" y="142"/>
                  </a:lnTo>
                  <a:lnTo>
                    <a:pt x="299" y="139"/>
                  </a:lnTo>
                  <a:lnTo>
                    <a:pt x="296" y="132"/>
                  </a:lnTo>
                  <a:lnTo>
                    <a:pt x="293" y="129"/>
                  </a:lnTo>
                  <a:lnTo>
                    <a:pt x="287" y="122"/>
                  </a:lnTo>
                  <a:lnTo>
                    <a:pt x="288" y="118"/>
                  </a:lnTo>
                  <a:lnTo>
                    <a:pt x="291" y="116"/>
                  </a:lnTo>
                  <a:lnTo>
                    <a:pt x="300" y="119"/>
                  </a:lnTo>
                  <a:lnTo>
                    <a:pt x="302" y="120"/>
                  </a:lnTo>
                  <a:lnTo>
                    <a:pt x="305" y="120"/>
                  </a:lnTo>
                  <a:lnTo>
                    <a:pt x="312" y="120"/>
                  </a:lnTo>
                  <a:lnTo>
                    <a:pt x="319" y="119"/>
                  </a:lnTo>
                  <a:lnTo>
                    <a:pt x="325" y="117"/>
                  </a:lnTo>
                  <a:lnTo>
                    <a:pt x="326" y="113"/>
                  </a:lnTo>
                  <a:lnTo>
                    <a:pt x="326" y="110"/>
                  </a:lnTo>
                  <a:lnTo>
                    <a:pt x="326" y="108"/>
                  </a:lnTo>
                  <a:lnTo>
                    <a:pt x="326" y="104"/>
                  </a:lnTo>
                  <a:lnTo>
                    <a:pt x="324" y="102"/>
                  </a:lnTo>
                  <a:lnTo>
                    <a:pt x="323" y="99"/>
                  </a:lnTo>
                  <a:lnTo>
                    <a:pt x="323" y="97"/>
                  </a:lnTo>
                  <a:lnTo>
                    <a:pt x="324" y="97"/>
                  </a:lnTo>
                  <a:lnTo>
                    <a:pt x="326" y="95"/>
                  </a:lnTo>
                  <a:lnTo>
                    <a:pt x="327" y="92"/>
                  </a:lnTo>
                  <a:lnTo>
                    <a:pt x="330" y="88"/>
                  </a:lnTo>
                  <a:lnTo>
                    <a:pt x="333" y="85"/>
                  </a:lnTo>
                  <a:lnTo>
                    <a:pt x="335" y="84"/>
                  </a:lnTo>
                  <a:lnTo>
                    <a:pt x="338" y="81"/>
                  </a:lnTo>
                  <a:lnTo>
                    <a:pt x="340" y="78"/>
                  </a:lnTo>
                  <a:lnTo>
                    <a:pt x="341" y="75"/>
                  </a:lnTo>
                  <a:lnTo>
                    <a:pt x="343" y="74"/>
                  </a:lnTo>
                  <a:lnTo>
                    <a:pt x="343" y="73"/>
                  </a:lnTo>
                  <a:lnTo>
                    <a:pt x="343" y="71"/>
                  </a:lnTo>
                  <a:lnTo>
                    <a:pt x="342" y="70"/>
                  </a:lnTo>
                  <a:lnTo>
                    <a:pt x="341" y="69"/>
                  </a:lnTo>
                  <a:lnTo>
                    <a:pt x="341" y="67"/>
                  </a:lnTo>
                  <a:lnTo>
                    <a:pt x="341" y="65"/>
                  </a:lnTo>
                  <a:lnTo>
                    <a:pt x="343" y="64"/>
                  </a:lnTo>
                  <a:lnTo>
                    <a:pt x="342" y="62"/>
                  </a:lnTo>
                  <a:lnTo>
                    <a:pt x="341" y="58"/>
                  </a:lnTo>
                  <a:lnTo>
                    <a:pt x="340" y="56"/>
                  </a:lnTo>
                  <a:lnTo>
                    <a:pt x="339" y="52"/>
                  </a:lnTo>
                  <a:lnTo>
                    <a:pt x="337" y="47"/>
                  </a:lnTo>
                  <a:lnTo>
                    <a:pt x="336" y="45"/>
                  </a:lnTo>
                  <a:lnTo>
                    <a:pt x="334" y="43"/>
                  </a:lnTo>
                  <a:lnTo>
                    <a:pt x="330" y="41"/>
                  </a:lnTo>
                  <a:lnTo>
                    <a:pt x="329" y="39"/>
                  </a:lnTo>
                  <a:lnTo>
                    <a:pt x="331" y="36"/>
                  </a:lnTo>
                  <a:lnTo>
                    <a:pt x="334" y="34"/>
                  </a:lnTo>
                  <a:lnTo>
                    <a:pt x="339" y="29"/>
                  </a:lnTo>
                  <a:lnTo>
                    <a:pt x="341" y="26"/>
                  </a:lnTo>
                  <a:lnTo>
                    <a:pt x="343" y="23"/>
                  </a:lnTo>
                  <a:lnTo>
                    <a:pt x="346" y="24"/>
                  </a:lnTo>
                  <a:lnTo>
                    <a:pt x="348" y="23"/>
                  </a:lnTo>
                  <a:lnTo>
                    <a:pt x="350" y="22"/>
                  </a:lnTo>
                  <a:lnTo>
                    <a:pt x="352" y="20"/>
                  </a:lnTo>
                  <a:lnTo>
                    <a:pt x="358" y="16"/>
                  </a:lnTo>
                  <a:lnTo>
                    <a:pt x="361" y="13"/>
                  </a:lnTo>
                  <a:lnTo>
                    <a:pt x="363" y="12"/>
                  </a:lnTo>
                  <a:lnTo>
                    <a:pt x="366" y="11"/>
                  </a:lnTo>
                  <a:lnTo>
                    <a:pt x="369" y="11"/>
                  </a:lnTo>
                  <a:lnTo>
                    <a:pt x="372" y="10"/>
                  </a:lnTo>
                  <a:lnTo>
                    <a:pt x="375" y="8"/>
                  </a:lnTo>
                  <a:lnTo>
                    <a:pt x="379" y="8"/>
                  </a:lnTo>
                  <a:lnTo>
                    <a:pt x="387" y="7"/>
                  </a:lnTo>
                  <a:lnTo>
                    <a:pt x="391" y="6"/>
                  </a:lnTo>
                  <a:lnTo>
                    <a:pt x="400" y="6"/>
                  </a:lnTo>
                  <a:lnTo>
                    <a:pt x="410" y="6"/>
                  </a:lnTo>
                  <a:lnTo>
                    <a:pt x="412" y="6"/>
                  </a:lnTo>
                  <a:lnTo>
                    <a:pt x="416" y="7"/>
                  </a:lnTo>
                  <a:lnTo>
                    <a:pt x="419" y="8"/>
                  </a:lnTo>
                  <a:lnTo>
                    <a:pt x="420" y="8"/>
                  </a:lnTo>
                  <a:lnTo>
                    <a:pt x="425" y="5"/>
                  </a:lnTo>
                  <a:lnTo>
                    <a:pt x="432" y="2"/>
                  </a:lnTo>
                  <a:lnTo>
                    <a:pt x="436" y="0"/>
                  </a:lnTo>
                  <a:lnTo>
                    <a:pt x="438" y="0"/>
                  </a:lnTo>
                  <a:lnTo>
                    <a:pt x="441" y="0"/>
                  </a:lnTo>
                  <a:lnTo>
                    <a:pt x="444" y="1"/>
                  </a:lnTo>
                  <a:lnTo>
                    <a:pt x="44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0" name="Freeform 627">
              <a:extLst>
                <a:ext uri="{FF2B5EF4-FFF2-40B4-BE49-F238E27FC236}">
                  <a16:creationId xmlns:a16="http://schemas.microsoft.com/office/drawing/2014/main" id="{622E00FB-5DEC-BA83-0A1C-585DE2253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3112" y="8539529"/>
              <a:ext cx="54952" cy="60445"/>
            </a:xfrm>
            <a:custGeom>
              <a:avLst/>
              <a:gdLst>
                <a:gd name="T0" fmla="*/ 43 w 46"/>
                <a:gd name="T1" fmla="*/ 20 h 50"/>
                <a:gd name="T2" fmla="*/ 44 w 46"/>
                <a:gd name="T3" fmla="*/ 29 h 50"/>
                <a:gd name="T4" fmla="*/ 42 w 46"/>
                <a:gd name="T5" fmla="*/ 32 h 50"/>
                <a:gd name="T6" fmla="*/ 41 w 46"/>
                <a:gd name="T7" fmla="*/ 36 h 50"/>
                <a:gd name="T8" fmla="*/ 40 w 46"/>
                <a:gd name="T9" fmla="*/ 39 h 50"/>
                <a:gd name="T10" fmla="*/ 39 w 46"/>
                <a:gd name="T11" fmla="*/ 39 h 50"/>
                <a:gd name="T12" fmla="*/ 35 w 46"/>
                <a:gd name="T13" fmla="*/ 41 h 50"/>
                <a:gd name="T14" fmla="*/ 29 w 46"/>
                <a:gd name="T15" fmla="*/ 43 h 50"/>
                <a:gd name="T16" fmla="*/ 23 w 46"/>
                <a:gd name="T17" fmla="*/ 44 h 50"/>
                <a:gd name="T18" fmla="*/ 22 w 46"/>
                <a:gd name="T19" fmla="*/ 43 h 50"/>
                <a:gd name="T20" fmla="*/ 22 w 46"/>
                <a:gd name="T21" fmla="*/ 42 h 50"/>
                <a:gd name="T22" fmla="*/ 24 w 46"/>
                <a:gd name="T23" fmla="*/ 37 h 50"/>
                <a:gd name="T24" fmla="*/ 24 w 46"/>
                <a:gd name="T25" fmla="*/ 35 h 50"/>
                <a:gd name="T26" fmla="*/ 27 w 46"/>
                <a:gd name="T27" fmla="*/ 32 h 50"/>
                <a:gd name="T28" fmla="*/ 31 w 46"/>
                <a:gd name="T29" fmla="*/ 30 h 50"/>
                <a:gd name="T30" fmla="*/ 33 w 46"/>
                <a:gd name="T31" fmla="*/ 29 h 50"/>
                <a:gd name="T32" fmla="*/ 32 w 46"/>
                <a:gd name="T33" fmla="*/ 28 h 50"/>
                <a:gd name="T34" fmla="*/ 30 w 46"/>
                <a:gd name="T35" fmla="*/ 27 h 50"/>
                <a:gd name="T36" fmla="*/ 28 w 46"/>
                <a:gd name="T37" fmla="*/ 26 h 50"/>
                <a:gd name="T38" fmla="*/ 25 w 46"/>
                <a:gd name="T39" fmla="*/ 27 h 50"/>
                <a:gd name="T40" fmla="*/ 25 w 46"/>
                <a:gd name="T41" fmla="*/ 26 h 50"/>
                <a:gd name="T42" fmla="*/ 25 w 46"/>
                <a:gd name="T43" fmla="*/ 26 h 50"/>
                <a:gd name="T44" fmla="*/ 25 w 46"/>
                <a:gd name="T45" fmla="*/ 25 h 50"/>
                <a:gd name="T46" fmla="*/ 25 w 46"/>
                <a:gd name="T47" fmla="*/ 23 h 50"/>
                <a:gd name="T48" fmla="*/ 25 w 46"/>
                <a:gd name="T49" fmla="*/ 20 h 50"/>
                <a:gd name="T50" fmla="*/ 25 w 46"/>
                <a:gd name="T51" fmla="*/ 16 h 50"/>
                <a:gd name="T52" fmla="*/ 25 w 46"/>
                <a:gd name="T53" fmla="*/ 14 h 50"/>
                <a:gd name="T54" fmla="*/ 26 w 46"/>
                <a:gd name="T55" fmla="*/ 9 h 50"/>
                <a:gd name="T56" fmla="*/ 26 w 46"/>
                <a:gd name="T57" fmla="*/ 7 h 50"/>
                <a:gd name="T58" fmla="*/ 28 w 46"/>
                <a:gd name="T59" fmla="*/ 2 h 50"/>
                <a:gd name="T60" fmla="*/ 32 w 46"/>
                <a:gd name="T61" fmla="*/ 0 h 50"/>
                <a:gd name="T62" fmla="*/ 36 w 46"/>
                <a:gd name="T63" fmla="*/ 1 h 50"/>
                <a:gd name="T64" fmla="*/ 38 w 46"/>
                <a:gd name="T65" fmla="*/ 1 h 50"/>
                <a:gd name="T66" fmla="*/ 38 w 46"/>
                <a:gd name="T67" fmla="*/ 1 h 50"/>
                <a:gd name="T68" fmla="*/ 39 w 46"/>
                <a:gd name="T69" fmla="*/ 3 h 50"/>
                <a:gd name="T70" fmla="*/ 41 w 46"/>
                <a:gd name="T71" fmla="*/ 5 h 50"/>
                <a:gd name="T72" fmla="*/ 44 w 46"/>
                <a:gd name="T73" fmla="*/ 5 h 50"/>
                <a:gd name="T74" fmla="*/ 45 w 46"/>
                <a:gd name="T75" fmla="*/ 11 h 50"/>
                <a:gd name="T76" fmla="*/ 43 w 46"/>
                <a:gd name="T77" fmla="*/ 16 h 50"/>
                <a:gd name="T78" fmla="*/ 43 w 46"/>
                <a:gd name="T79" fmla="*/ 20 h 50"/>
                <a:gd name="T80" fmla="*/ 5 w 46"/>
                <a:gd name="T81" fmla="*/ 46 h 50"/>
                <a:gd name="T82" fmla="*/ 2 w 46"/>
                <a:gd name="T83" fmla="*/ 49 h 50"/>
                <a:gd name="T84" fmla="*/ 1 w 46"/>
                <a:gd name="T85" fmla="*/ 46 h 50"/>
                <a:gd name="T86" fmla="*/ 0 w 46"/>
                <a:gd name="T87" fmla="*/ 45 h 50"/>
                <a:gd name="T88" fmla="*/ 6 w 46"/>
                <a:gd name="T89" fmla="*/ 39 h 50"/>
                <a:gd name="T90" fmla="*/ 10 w 46"/>
                <a:gd name="T91" fmla="*/ 36 h 50"/>
                <a:gd name="T92" fmla="*/ 11 w 46"/>
                <a:gd name="T93" fmla="*/ 37 h 50"/>
                <a:gd name="T94" fmla="*/ 11 w 46"/>
                <a:gd name="T95" fmla="*/ 37 h 50"/>
                <a:gd name="T96" fmla="*/ 5 w 46"/>
                <a:gd name="T97" fmla="*/ 43 h 50"/>
                <a:gd name="T98" fmla="*/ 5 w 46"/>
                <a:gd name="T99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6" h="50">
                  <a:moveTo>
                    <a:pt x="43" y="20"/>
                  </a:moveTo>
                  <a:lnTo>
                    <a:pt x="44" y="29"/>
                  </a:lnTo>
                  <a:lnTo>
                    <a:pt x="42" y="32"/>
                  </a:lnTo>
                  <a:lnTo>
                    <a:pt x="41" y="36"/>
                  </a:lnTo>
                  <a:lnTo>
                    <a:pt x="40" y="39"/>
                  </a:lnTo>
                  <a:lnTo>
                    <a:pt x="39" y="39"/>
                  </a:lnTo>
                  <a:lnTo>
                    <a:pt x="35" y="41"/>
                  </a:lnTo>
                  <a:lnTo>
                    <a:pt x="29" y="43"/>
                  </a:lnTo>
                  <a:lnTo>
                    <a:pt x="23" y="44"/>
                  </a:lnTo>
                  <a:lnTo>
                    <a:pt x="22" y="43"/>
                  </a:lnTo>
                  <a:lnTo>
                    <a:pt x="22" y="42"/>
                  </a:lnTo>
                  <a:lnTo>
                    <a:pt x="24" y="37"/>
                  </a:lnTo>
                  <a:lnTo>
                    <a:pt x="24" y="35"/>
                  </a:lnTo>
                  <a:lnTo>
                    <a:pt x="27" y="32"/>
                  </a:lnTo>
                  <a:lnTo>
                    <a:pt x="31" y="30"/>
                  </a:lnTo>
                  <a:lnTo>
                    <a:pt x="33" y="29"/>
                  </a:lnTo>
                  <a:lnTo>
                    <a:pt x="32" y="28"/>
                  </a:lnTo>
                  <a:lnTo>
                    <a:pt x="30" y="27"/>
                  </a:lnTo>
                  <a:lnTo>
                    <a:pt x="28" y="26"/>
                  </a:lnTo>
                  <a:lnTo>
                    <a:pt x="25" y="27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5"/>
                  </a:lnTo>
                  <a:lnTo>
                    <a:pt x="25" y="23"/>
                  </a:lnTo>
                  <a:lnTo>
                    <a:pt x="25" y="20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8" y="2"/>
                  </a:lnTo>
                  <a:lnTo>
                    <a:pt x="32" y="0"/>
                  </a:lnTo>
                  <a:lnTo>
                    <a:pt x="36" y="1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39" y="3"/>
                  </a:lnTo>
                  <a:lnTo>
                    <a:pt x="41" y="5"/>
                  </a:lnTo>
                  <a:lnTo>
                    <a:pt x="44" y="5"/>
                  </a:lnTo>
                  <a:lnTo>
                    <a:pt x="45" y="11"/>
                  </a:lnTo>
                  <a:lnTo>
                    <a:pt x="43" y="16"/>
                  </a:lnTo>
                  <a:lnTo>
                    <a:pt x="43" y="20"/>
                  </a:lnTo>
                  <a:close/>
                  <a:moveTo>
                    <a:pt x="5" y="46"/>
                  </a:moveTo>
                  <a:lnTo>
                    <a:pt x="2" y="49"/>
                  </a:lnTo>
                  <a:lnTo>
                    <a:pt x="1" y="46"/>
                  </a:lnTo>
                  <a:lnTo>
                    <a:pt x="0" y="45"/>
                  </a:lnTo>
                  <a:lnTo>
                    <a:pt x="6" y="39"/>
                  </a:lnTo>
                  <a:lnTo>
                    <a:pt x="10" y="36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5" y="43"/>
                  </a:lnTo>
                  <a:lnTo>
                    <a:pt x="5" y="4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1" name="Freeform 629">
              <a:extLst>
                <a:ext uri="{FF2B5EF4-FFF2-40B4-BE49-F238E27FC236}">
                  <a16:creationId xmlns:a16="http://schemas.microsoft.com/office/drawing/2014/main" id="{7266B713-FEC7-1500-DBD0-7FEF3E947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73112" y="8583490"/>
              <a:ext cx="16487" cy="16484"/>
            </a:xfrm>
            <a:custGeom>
              <a:avLst/>
              <a:gdLst>
                <a:gd name="T0" fmla="*/ 5 w 12"/>
                <a:gd name="T1" fmla="*/ 10 h 14"/>
                <a:gd name="T2" fmla="*/ 2 w 12"/>
                <a:gd name="T3" fmla="*/ 13 h 14"/>
                <a:gd name="T4" fmla="*/ 1 w 12"/>
                <a:gd name="T5" fmla="*/ 10 h 14"/>
                <a:gd name="T6" fmla="*/ 0 w 12"/>
                <a:gd name="T7" fmla="*/ 9 h 14"/>
                <a:gd name="T8" fmla="*/ 6 w 12"/>
                <a:gd name="T9" fmla="*/ 3 h 14"/>
                <a:gd name="T10" fmla="*/ 10 w 12"/>
                <a:gd name="T11" fmla="*/ 0 h 14"/>
                <a:gd name="T12" fmla="*/ 11 w 12"/>
                <a:gd name="T13" fmla="*/ 1 h 14"/>
                <a:gd name="T14" fmla="*/ 11 w 12"/>
                <a:gd name="T15" fmla="*/ 1 h 14"/>
                <a:gd name="T16" fmla="*/ 5 w 12"/>
                <a:gd name="T17" fmla="*/ 7 h 14"/>
                <a:gd name="T18" fmla="*/ 5 w 12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4">
                  <a:moveTo>
                    <a:pt x="5" y="10"/>
                  </a:moveTo>
                  <a:lnTo>
                    <a:pt x="2" y="13"/>
                  </a:lnTo>
                  <a:lnTo>
                    <a:pt x="1" y="10"/>
                  </a:lnTo>
                  <a:lnTo>
                    <a:pt x="0" y="9"/>
                  </a:lnTo>
                  <a:lnTo>
                    <a:pt x="6" y="3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5" y="7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2" name="Freeform 630">
              <a:extLst>
                <a:ext uri="{FF2B5EF4-FFF2-40B4-BE49-F238E27FC236}">
                  <a16:creationId xmlns:a16="http://schemas.microsoft.com/office/drawing/2014/main" id="{B6342E89-7496-8B81-8CAB-6BFF928B9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27042" y="8830772"/>
              <a:ext cx="32971" cy="71439"/>
            </a:xfrm>
            <a:custGeom>
              <a:avLst/>
              <a:gdLst>
                <a:gd name="T0" fmla="*/ 16 w 28"/>
                <a:gd name="T1" fmla="*/ 54 h 56"/>
                <a:gd name="T2" fmla="*/ 13 w 28"/>
                <a:gd name="T3" fmla="*/ 55 h 56"/>
                <a:gd name="T4" fmla="*/ 11 w 28"/>
                <a:gd name="T5" fmla="*/ 55 h 56"/>
                <a:gd name="T6" fmla="*/ 8 w 28"/>
                <a:gd name="T7" fmla="*/ 55 h 56"/>
                <a:gd name="T8" fmla="*/ 6 w 28"/>
                <a:gd name="T9" fmla="*/ 55 h 56"/>
                <a:gd name="T10" fmla="*/ 5 w 28"/>
                <a:gd name="T11" fmla="*/ 54 h 56"/>
                <a:gd name="T12" fmla="*/ 3 w 28"/>
                <a:gd name="T13" fmla="*/ 52 h 56"/>
                <a:gd name="T14" fmla="*/ 1 w 28"/>
                <a:gd name="T15" fmla="*/ 47 h 56"/>
                <a:gd name="T16" fmla="*/ 3 w 28"/>
                <a:gd name="T17" fmla="*/ 46 h 56"/>
                <a:gd name="T18" fmla="*/ 3 w 28"/>
                <a:gd name="T19" fmla="*/ 45 h 56"/>
                <a:gd name="T20" fmla="*/ 0 w 28"/>
                <a:gd name="T21" fmla="*/ 34 h 56"/>
                <a:gd name="T22" fmla="*/ 0 w 28"/>
                <a:gd name="T23" fmla="*/ 26 h 56"/>
                <a:gd name="T24" fmla="*/ 0 w 28"/>
                <a:gd name="T25" fmla="*/ 25 h 56"/>
                <a:gd name="T26" fmla="*/ 1 w 28"/>
                <a:gd name="T27" fmla="*/ 23 h 56"/>
                <a:gd name="T28" fmla="*/ 3 w 28"/>
                <a:gd name="T29" fmla="*/ 19 h 56"/>
                <a:gd name="T30" fmla="*/ 5 w 28"/>
                <a:gd name="T31" fmla="*/ 15 h 56"/>
                <a:gd name="T32" fmla="*/ 7 w 28"/>
                <a:gd name="T33" fmla="*/ 6 h 56"/>
                <a:gd name="T34" fmla="*/ 11 w 28"/>
                <a:gd name="T35" fmla="*/ 2 h 56"/>
                <a:gd name="T36" fmla="*/ 16 w 28"/>
                <a:gd name="T37" fmla="*/ 0 h 56"/>
                <a:gd name="T38" fmla="*/ 20 w 28"/>
                <a:gd name="T39" fmla="*/ 5 h 56"/>
                <a:gd name="T40" fmla="*/ 24 w 28"/>
                <a:gd name="T41" fmla="*/ 9 h 56"/>
                <a:gd name="T42" fmla="*/ 26 w 28"/>
                <a:gd name="T43" fmla="*/ 13 h 56"/>
                <a:gd name="T44" fmla="*/ 24 w 28"/>
                <a:gd name="T45" fmla="*/ 16 h 56"/>
                <a:gd name="T46" fmla="*/ 23 w 28"/>
                <a:gd name="T47" fmla="*/ 22 h 56"/>
                <a:gd name="T48" fmla="*/ 24 w 28"/>
                <a:gd name="T49" fmla="*/ 24 h 56"/>
                <a:gd name="T50" fmla="*/ 24 w 28"/>
                <a:gd name="T51" fmla="*/ 27 h 56"/>
                <a:gd name="T52" fmla="*/ 25 w 28"/>
                <a:gd name="T53" fmla="*/ 30 h 56"/>
                <a:gd name="T54" fmla="*/ 26 w 28"/>
                <a:gd name="T55" fmla="*/ 35 h 56"/>
                <a:gd name="T56" fmla="*/ 27 w 28"/>
                <a:gd name="T57" fmla="*/ 38 h 56"/>
                <a:gd name="T58" fmla="*/ 26 w 28"/>
                <a:gd name="T59" fmla="*/ 41 h 56"/>
                <a:gd name="T60" fmla="*/ 24 w 28"/>
                <a:gd name="T61" fmla="*/ 45 h 56"/>
                <a:gd name="T62" fmla="*/ 21 w 28"/>
                <a:gd name="T63" fmla="*/ 52 h 56"/>
                <a:gd name="T64" fmla="*/ 20 w 28"/>
                <a:gd name="T65" fmla="*/ 53 h 56"/>
                <a:gd name="T66" fmla="*/ 16 w 28"/>
                <a:gd name="T67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" h="56">
                  <a:moveTo>
                    <a:pt x="16" y="54"/>
                  </a:moveTo>
                  <a:lnTo>
                    <a:pt x="13" y="55"/>
                  </a:lnTo>
                  <a:lnTo>
                    <a:pt x="11" y="55"/>
                  </a:lnTo>
                  <a:lnTo>
                    <a:pt x="8" y="55"/>
                  </a:lnTo>
                  <a:lnTo>
                    <a:pt x="6" y="55"/>
                  </a:lnTo>
                  <a:lnTo>
                    <a:pt x="5" y="54"/>
                  </a:lnTo>
                  <a:lnTo>
                    <a:pt x="3" y="52"/>
                  </a:lnTo>
                  <a:lnTo>
                    <a:pt x="1" y="47"/>
                  </a:lnTo>
                  <a:lnTo>
                    <a:pt x="3" y="46"/>
                  </a:lnTo>
                  <a:lnTo>
                    <a:pt x="3" y="45"/>
                  </a:lnTo>
                  <a:lnTo>
                    <a:pt x="0" y="34"/>
                  </a:lnTo>
                  <a:lnTo>
                    <a:pt x="0" y="26"/>
                  </a:lnTo>
                  <a:lnTo>
                    <a:pt x="0" y="25"/>
                  </a:lnTo>
                  <a:lnTo>
                    <a:pt x="1" y="23"/>
                  </a:lnTo>
                  <a:lnTo>
                    <a:pt x="3" y="19"/>
                  </a:lnTo>
                  <a:lnTo>
                    <a:pt x="5" y="15"/>
                  </a:lnTo>
                  <a:lnTo>
                    <a:pt x="7" y="6"/>
                  </a:lnTo>
                  <a:lnTo>
                    <a:pt x="11" y="2"/>
                  </a:lnTo>
                  <a:lnTo>
                    <a:pt x="16" y="0"/>
                  </a:lnTo>
                  <a:lnTo>
                    <a:pt x="20" y="5"/>
                  </a:lnTo>
                  <a:lnTo>
                    <a:pt x="24" y="9"/>
                  </a:lnTo>
                  <a:lnTo>
                    <a:pt x="26" y="13"/>
                  </a:lnTo>
                  <a:lnTo>
                    <a:pt x="24" y="16"/>
                  </a:lnTo>
                  <a:lnTo>
                    <a:pt x="23" y="22"/>
                  </a:lnTo>
                  <a:lnTo>
                    <a:pt x="24" y="24"/>
                  </a:lnTo>
                  <a:lnTo>
                    <a:pt x="24" y="27"/>
                  </a:lnTo>
                  <a:lnTo>
                    <a:pt x="25" y="30"/>
                  </a:lnTo>
                  <a:lnTo>
                    <a:pt x="26" y="35"/>
                  </a:lnTo>
                  <a:lnTo>
                    <a:pt x="27" y="38"/>
                  </a:lnTo>
                  <a:lnTo>
                    <a:pt x="26" y="41"/>
                  </a:lnTo>
                  <a:lnTo>
                    <a:pt x="24" y="45"/>
                  </a:lnTo>
                  <a:lnTo>
                    <a:pt x="21" y="52"/>
                  </a:lnTo>
                  <a:lnTo>
                    <a:pt x="20" y="53"/>
                  </a:lnTo>
                  <a:lnTo>
                    <a:pt x="16" y="5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3" name="Freeform 632">
              <a:extLst>
                <a:ext uri="{FF2B5EF4-FFF2-40B4-BE49-F238E27FC236}">
                  <a16:creationId xmlns:a16="http://schemas.microsoft.com/office/drawing/2014/main" id="{D308F18A-7AFA-753A-7962-B301381759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9600" y="8561510"/>
              <a:ext cx="835269" cy="686897"/>
            </a:xfrm>
            <a:custGeom>
              <a:avLst/>
              <a:gdLst>
                <a:gd name="T0" fmla="*/ 240 w 670"/>
                <a:gd name="T1" fmla="*/ 542 h 551"/>
                <a:gd name="T2" fmla="*/ 232 w 670"/>
                <a:gd name="T3" fmla="*/ 539 h 551"/>
                <a:gd name="T4" fmla="*/ 232 w 670"/>
                <a:gd name="T5" fmla="*/ 529 h 551"/>
                <a:gd name="T6" fmla="*/ 72 w 670"/>
                <a:gd name="T7" fmla="*/ 244 h 551"/>
                <a:gd name="T8" fmla="*/ 62 w 670"/>
                <a:gd name="T9" fmla="*/ 235 h 551"/>
                <a:gd name="T10" fmla="*/ 63 w 670"/>
                <a:gd name="T11" fmla="*/ 233 h 551"/>
                <a:gd name="T12" fmla="*/ 379 w 670"/>
                <a:gd name="T13" fmla="*/ 112 h 551"/>
                <a:gd name="T14" fmla="*/ 412 w 670"/>
                <a:gd name="T15" fmla="*/ 129 h 551"/>
                <a:gd name="T16" fmla="*/ 443 w 670"/>
                <a:gd name="T17" fmla="*/ 138 h 551"/>
                <a:gd name="T18" fmla="*/ 455 w 670"/>
                <a:gd name="T19" fmla="*/ 164 h 551"/>
                <a:gd name="T20" fmla="*/ 475 w 670"/>
                <a:gd name="T21" fmla="*/ 181 h 551"/>
                <a:gd name="T22" fmla="*/ 490 w 670"/>
                <a:gd name="T23" fmla="*/ 199 h 551"/>
                <a:gd name="T24" fmla="*/ 494 w 670"/>
                <a:gd name="T25" fmla="*/ 218 h 551"/>
                <a:gd name="T26" fmla="*/ 497 w 670"/>
                <a:gd name="T27" fmla="*/ 236 h 551"/>
                <a:gd name="T28" fmla="*/ 515 w 670"/>
                <a:gd name="T29" fmla="*/ 264 h 551"/>
                <a:gd name="T30" fmla="*/ 530 w 670"/>
                <a:gd name="T31" fmla="*/ 271 h 551"/>
                <a:gd name="T32" fmla="*/ 537 w 670"/>
                <a:gd name="T33" fmla="*/ 281 h 551"/>
                <a:gd name="T34" fmla="*/ 543 w 670"/>
                <a:gd name="T35" fmla="*/ 293 h 551"/>
                <a:gd name="T36" fmla="*/ 556 w 670"/>
                <a:gd name="T37" fmla="*/ 309 h 551"/>
                <a:gd name="T38" fmla="*/ 568 w 670"/>
                <a:gd name="T39" fmla="*/ 325 h 551"/>
                <a:gd name="T40" fmla="*/ 586 w 670"/>
                <a:gd name="T41" fmla="*/ 331 h 551"/>
                <a:gd name="T42" fmla="*/ 632 w 670"/>
                <a:gd name="T43" fmla="*/ 337 h 551"/>
                <a:gd name="T44" fmla="*/ 652 w 670"/>
                <a:gd name="T45" fmla="*/ 340 h 551"/>
                <a:gd name="T46" fmla="*/ 669 w 670"/>
                <a:gd name="T47" fmla="*/ 361 h 551"/>
                <a:gd name="T48" fmla="*/ 661 w 670"/>
                <a:gd name="T49" fmla="*/ 387 h 551"/>
                <a:gd name="T50" fmla="*/ 653 w 670"/>
                <a:gd name="T51" fmla="*/ 413 h 551"/>
                <a:gd name="T52" fmla="*/ 634 w 670"/>
                <a:gd name="T53" fmla="*/ 434 h 551"/>
                <a:gd name="T54" fmla="*/ 595 w 670"/>
                <a:gd name="T55" fmla="*/ 447 h 551"/>
                <a:gd name="T56" fmla="*/ 557 w 670"/>
                <a:gd name="T57" fmla="*/ 461 h 551"/>
                <a:gd name="T58" fmla="*/ 501 w 670"/>
                <a:gd name="T59" fmla="*/ 470 h 551"/>
                <a:gd name="T60" fmla="*/ 445 w 670"/>
                <a:gd name="T61" fmla="*/ 483 h 551"/>
                <a:gd name="T62" fmla="*/ 412 w 670"/>
                <a:gd name="T63" fmla="*/ 514 h 551"/>
                <a:gd name="T64" fmla="*/ 390 w 670"/>
                <a:gd name="T65" fmla="*/ 526 h 551"/>
                <a:gd name="T66" fmla="*/ 356 w 670"/>
                <a:gd name="T67" fmla="*/ 520 h 551"/>
                <a:gd name="T68" fmla="*/ 322 w 670"/>
                <a:gd name="T69" fmla="*/ 515 h 551"/>
                <a:gd name="T70" fmla="*/ 296 w 670"/>
                <a:gd name="T71" fmla="*/ 518 h 551"/>
                <a:gd name="T72" fmla="*/ 282 w 670"/>
                <a:gd name="T73" fmla="*/ 512 h 551"/>
                <a:gd name="T74" fmla="*/ 274 w 670"/>
                <a:gd name="T75" fmla="*/ 521 h 551"/>
                <a:gd name="T76" fmla="*/ 273 w 670"/>
                <a:gd name="T77" fmla="*/ 537 h 551"/>
                <a:gd name="T78" fmla="*/ 260 w 670"/>
                <a:gd name="T79" fmla="*/ 547 h 551"/>
                <a:gd name="T80" fmla="*/ 250 w 670"/>
                <a:gd name="T81" fmla="*/ 527 h 551"/>
                <a:gd name="T82" fmla="*/ 219 w 670"/>
                <a:gd name="T83" fmla="*/ 487 h 551"/>
                <a:gd name="T84" fmla="*/ 200 w 670"/>
                <a:gd name="T85" fmla="*/ 446 h 551"/>
                <a:gd name="T86" fmla="*/ 174 w 670"/>
                <a:gd name="T87" fmla="*/ 420 h 551"/>
                <a:gd name="T88" fmla="*/ 144 w 670"/>
                <a:gd name="T89" fmla="*/ 380 h 551"/>
                <a:gd name="T90" fmla="*/ 142 w 670"/>
                <a:gd name="T91" fmla="*/ 351 h 551"/>
                <a:gd name="T92" fmla="*/ 137 w 670"/>
                <a:gd name="T93" fmla="*/ 331 h 551"/>
                <a:gd name="T94" fmla="*/ 117 w 670"/>
                <a:gd name="T95" fmla="*/ 295 h 551"/>
                <a:gd name="T96" fmla="*/ 93 w 670"/>
                <a:gd name="T97" fmla="*/ 282 h 551"/>
                <a:gd name="T98" fmla="*/ 83 w 670"/>
                <a:gd name="T99" fmla="*/ 252 h 551"/>
                <a:gd name="T100" fmla="*/ 60 w 670"/>
                <a:gd name="T101" fmla="*/ 218 h 551"/>
                <a:gd name="T102" fmla="*/ 26 w 670"/>
                <a:gd name="T103" fmla="*/ 160 h 551"/>
                <a:gd name="T104" fmla="*/ 2 w 670"/>
                <a:gd name="T105" fmla="*/ 142 h 551"/>
                <a:gd name="T106" fmla="*/ 39 w 670"/>
                <a:gd name="T107" fmla="*/ 107 h 551"/>
                <a:gd name="T108" fmla="*/ 68 w 670"/>
                <a:gd name="T109" fmla="*/ 84 h 551"/>
                <a:gd name="T110" fmla="*/ 96 w 670"/>
                <a:gd name="T111" fmla="*/ 66 h 551"/>
                <a:gd name="T112" fmla="*/ 86 w 670"/>
                <a:gd name="T113" fmla="*/ 36 h 551"/>
                <a:gd name="T114" fmla="*/ 120 w 670"/>
                <a:gd name="T115" fmla="*/ 11 h 551"/>
                <a:gd name="T116" fmla="*/ 172 w 670"/>
                <a:gd name="T117" fmla="*/ 5 h 551"/>
                <a:gd name="T118" fmla="*/ 228 w 670"/>
                <a:gd name="T119" fmla="*/ 34 h 551"/>
                <a:gd name="T120" fmla="*/ 291 w 670"/>
                <a:gd name="T121" fmla="*/ 84 h 551"/>
                <a:gd name="T122" fmla="*/ 361 w 670"/>
                <a:gd name="T123" fmla="*/ 112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0" h="551">
                  <a:moveTo>
                    <a:pt x="235" y="538"/>
                  </a:moveTo>
                  <a:lnTo>
                    <a:pt x="237" y="538"/>
                  </a:lnTo>
                  <a:lnTo>
                    <a:pt x="236" y="537"/>
                  </a:lnTo>
                  <a:lnTo>
                    <a:pt x="236" y="537"/>
                  </a:lnTo>
                  <a:lnTo>
                    <a:pt x="237" y="535"/>
                  </a:lnTo>
                  <a:lnTo>
                    <a:pt x="240" y="538"/>
                  </a:lnTo>
                  <a:lnTo>
                    <a:pt x="240" y="542"/>
                  </a:lnTo>
                  <a:lnTo>
                    <a:pt x="240" y="543"/>
                  </a:lnTo>
                  <a:lnTo>
                    <a:pt x="239" y="542"/>
                  </a:lnTo>
                  <a:lnTo>
                    <a:pt x="238" y="541"/>
                  </a:lnTo>
                  <a:lnTo>
                    <a:pt x="238" y="541"/>
                  </a:lnTo>
                  <a:lnTo>
                    <a:pt x="237" y="540"/>
                  </a:lnTo>
                  <a:lnTo>
                    <a:pt x="234" y="540"/>
                  </a:lnTo>
                  <a:lnTo>
                    <a:pt x="232" y="539"/>
                  </a:lnTo>
                  <a:lnTo>
                    <a:pt x="228" y="536"/>
                  </a:lnTo>
                  <a:lnTo>
                    <a:pt x="228" y="534"/>
                  </a:lnTo>
                  <a:lnTo>
                    <a:pt x="229" y="534"/>
                  </a:lnTo>
                  <a:lnTo>
                    <a:pt x="230" y="532"/>
                  </a:lnTo>
                  <a:lnTo>
                    <a:pt x="231" y="530"/>
                  </a:lnTo>
                  <a:lnTo>
                    <a:pt x="230" y="529"/>
                  </a:lnTo>
                  <a:lnTo>
                    <a:pt x="232" y="529"/>
                  </a:lnTo>
                  <a:lnTo>
                    <a:pt x="233" y="531"/>
                  </a:lnTo>
                  <a:lnTo>
                    <a:pt x="233" y="535"/>
                  </a:lnTo>
                  <a:lnTo>
                    <a:pt x="233" y="536"/>
                  </a:lnTo>
                  <a:lnTo>
                    <a:pt x="233" y="537"/>
                  </a:lnTo>
                  <a:lnTo>
                    <a:pt x="235" y="538"/>
                  </a:lnTo>
                  <a:close/>
                  <a:moveTo>
                    <a:pt x="73" y="244"/>
                  </a:moveTo>
                  <a:lnTo>
                    <a:pt x="72" y="244"/>
                  </a:lnTo>
                  <a:lnTo>
                    <a:pt x="70" y="241"/>
                  </a:lnTo>
                  <a:lnTo>
                    <a:pt x="68" y="240"/>
                  </a:lnTo>
                  <a:lnTo>
                    <a:pt x="67" y="239"/>
                  </a:lnTo>
                  <a:lnTo>
                    <a:pt x="61" y="236"/>
                  </a:lnTo>
                  <a:lnTo>
                    <a:pt x="60" y="235"/>
                  </a:lnTo>
                  <a:lnTo>
                    <a:pt x="61" y="233"/>
                  </a:lnTo>
                  <a:lnTo>
                    <a:pt x="62" y="235"/>
                  </a:lnTo>
                  <a:lnTo>
                    <a:pt x="63" y="236"/>
                  </a:lnTo>
                  <a:lnTo>
                    <a:pt x="68" y="238"/>
                  </a:lnTo>
                  <a:lnTo>
                    <a:pt x="73" y="242"/>
                  </a:lnTo>
                  <a:lnTo>
                    <a:pt x="74" y="243"/>
                  </a:lnTo>
                  <a:lnTo>
                    <a:pt x="73" y="244"/>
                  </a:lnTo>
                  <a:close/>
                  <a:moveTo>
                    <a:pt x="63" y="232"/>
                  </a:moveTo>
                  <a:lnTo>
                    <a:pt x="63" y="233"/>
                  </a:lnTo>
                  <a:lnTo>
                    <a:pt x="61" y="231"/>
                  </a:lnTo>
                  <a:lnTo>
                    <a:pt x="61" y="229"/>
                  </a:lnTo>
                  <a:lnTo>
                    <a:pt x="62" y="227"/>
                  </a:lnTo>
                  <a:lnTo>
                    <a:pt x="62" y="230"/>
                  </a:lnTo>
                  <a:lnTo>
                    <a:pt x="63" y="231"/>
                  </a:lnTo>
                  <a:lnTo>
                    <a:pt x="63" y="232"/>
                  </a:lnTo>
                  <a:close/>
                  <a:moveTo>
                    <a:pt x="379" y="112"/>
                  </a:moveTo>
                  <a:lnTo>
                    <a:pt x="385" y="112"/>
                  </a:lnTo>
                  <a:lnTo>
                    <a:pt x="394" y="113"/>
                  </a:lnTo>
                  <a:lnTo>
                    <a:pt x="399" y="114"/>
                  </a:lnTo>
                  <a:lnTo>
                    <a:pt x="408" y="115"/>
                  </a:lnTo>
                  <a:lnTo>
                    <a:pt x="411" y="121"/>
                  </a:lnTo>
                  <a:lnTo>
                    <a:pt x="412" y="125"/>
                  </a:lnTo>
                  <a:lnTo>
                    <a:pt x="412" y="129"/>
                  </a:lnTo>
                  <a:lnTo>
                    <a:pt x="416" y="132"/>
                  </a:lnTo>
                  <a:lnTo>
                    <a:pt x="422" y="132"/>
                  </a:lnTo>
                  <a:lnTo>
                    <a:pt x="427" y="132"/>
                  </a:lnTo>
                  <a:lnTo>
                    <a:pt x="435" y="132"/>
                  </a:lnTo>
                  <a:lnTo>
                    <a:pt x="440" y="132"/>
                  </a:lnTo>
                  <a:lnTo>
                    <a:pt x="442" y="135"/>
                  </a:lnTo>
                  <a:lnTo>
                    <a:pt x="443" y="138"/>
                  </a:lnTo>
                  <a:lnTo>
                    <a:pt x="446" y="147"/>
                  </a:lnTo>
                  <a:lnTo>
                    <a:pt x="451" y="153"/>
                  </a:lnTo>
                  <a:lnTo>
                    <a:pt x="452" y="155"/>
                  </a:lnTo>
                  <a:lnTo>
                    <a:pt x="452" y="158"/>
                  </a:lnTo>
                  <a:lnTo>
                    <a:pt x="452" y="159"/>
                  </a:lnTo>
                  <a:lnTo>
                    <a:pt x="451" y="161"/>
                  </a:lnTo>
                  <a:lnTo>
                    <a:pt x="455" y="164"/>
                  </a:lnTo>
                  <a:lnTo>
                    <a:pt x="460" y="167"/>
                  </a:lnTo>
                  <a:lnTo>
                    <a:pt x="463" y="168"/>
                  </a:lnTo>
                  <a:lnTo>
                    <a:pt x="465" y="169"/>
                  </a:lnTo>
                  <a:lnTo>
                    <a:pt x="463" y="171"/>
                  </a:lnTo>
                  <a:lnTo>
                    <a:pt x="467" y="176"/>
                  </a:lnTo>
                  <a:lnTo>
                    <a:pt x="471" y="181"/>
                  </a:lnTo>
                  <a:lnTo>
                    <a:pt x="475" y="181"/>
                  </a:lnTo>
                  <a:lnTo>
                    <a:pt x="480" y="189"/>
                  </a:lnTo>
                  <a:lnTo>
                    <a:pt x="489" y="193"/>
                  </a:lnTo>
                  <a:lnTo>
                    <a:pt x="495" y="199"/>
                  </a:lnTo>
                  <a:lnTo>
                    <a:pt x="494" y="199"/>
                  </a:lnTo>
                  <a:lnTo>
                    <a:pt x="493" y="199"/>
                  </a:lnTo>
                  <a:lnTo>
                    <a:pt x="490" y="198"/>
                  </a:lnTo>
                  <a:lnTo>
                    <a:pt x="490" y="199"/>
                  </a:lnTo>
                  <a:lnTo>
                    <a:pt x="490" y="201"/>
                  </a:lnTo>
                  <a:lnTo>
                    <a:pt x="490" y="204"/>
                  </a:lnTo>
                  <a:lnTo>
                    <a:pt x="493" y="206"/>
                  </a:lnTo>
                  <a:lnTo>
                    <a:pt x="496" y="208"/>
                  </a:lnTo>
                  <a:lnTo>
                    <a:pt x="496" y="211"/>
                  </a:lnTo>
                  <a:lnTo>
                    <a:pt x="495" y="218"/>
                  </a:lnTo>
                  <a:lnTo>
                    <a:pt x="494" y="218"/>
                  </a:lnTo>
                  <a:lnTo>
                    <a:pt x="493" y="218"/>
                  </a:lnTo>
                  <a:lnTo>
                    <a:pt x="492" y="218"/>
                  </a:lnTo>
                  <a:lnTo>
                    <a:pt x="491" y="218"/>
                  </a:lnTo>
                  <a:lnTo>
                    <a:pt x="492" y="223"/>
                  </a:lnTo>
                  <a:lnTo>
                    <a:pt x="494" y="228"/>
                  </a:lnTo>
                  <a:lnTo>
                    <a:pt x="496" y="231"/>
                  </a:lnTo>
                  <a:lnTo>
                    <a:pt x="497" y="236"/>
                  </a:lnTo>
                  <a:lnTo>
                    <a:pt x="499" y="238"/>
                  </a:lnTo>
                  <a:lnTo>
                    <a:pt x="504" y="242"/>
                  </a:lnTo>
                  <a:lnTo>
                    <a:pt x="506" y="247"/>
                  </a:lnTo>
                  <a:lnTo>
                    <a:pt x="508" y="254"/>
                  </a:lnTo>
                  <a:lnTo>
                    <a:pt x="511" y="258"/>
                  </a:lnTo>
                  <a:lnTo>
                    <a:pt x="513" y="262"/>
                  </a:lnTo>
                  <a:lnTo>
                    <a:pt x="515" y="264"/>
                  </a:lnTo>
                  <a:lnTo>
                    <a:pt x="517" y="269"/>
                  </a:lnTo>
                  <a:lnTo>
                    <a:pt x="519" y="272"/>
                  </a:lnTo>
                  <a:lnTo>
                    <a:pt x="520" y="272"/>
                  </a:lnTo>
                  <a:lnTo>
                    <a:pt x="522" y="272"/>
                  </a:lnTo>
                  <a:lnTo>
                    <a:pt x="525" y="272"/>
                  </a:lnTo>
                  <a:lnTo>
                    <a:pt x="527" y="272"/>
                  </a:lnTo>
                  <a:lnTo>
                    <a:pt x="530" y="271"/>
                  </a:lnTo>
                  <a:lnTo>
                    <a:pt x="532" y="272"/>
                  </a:lnTo>
                  <a:lnTo>
                    <a:pt x="534" y="272"/>
                  </a:lnTo>
                  <a:lnTo>
                    <a:pt x="535" y="274"/>
                  </a:lnTo>
                  <a:lnTo>
                    <a:pt x="533" y="275"/>
                  </a:lnTo>
                  <a:lnTo>
                    <a:pt x="531" y="280"/>
                  </a:lnTo>
                  <a:lnTo>
                    <a:pt x="534" y="281"/>
                  </a:lnTo>
                  <a:lnTo>
                    <a:pt x="537" y="281"/>
                  </a:lnTo>
                  <a:lnTo>
                    <a:pt x="538" y="282"/>
                  </a:lnTo>
                  <a:lnTo>
                    <a:pt x="540" y="282"/>
                  </a:lnTo>
                  <a:lnTo>
                    <a:pt x="540" y="283"/>
                  </a:lnTo>
                  <a:lnTo>
                    <a:pt x="540" y="288"/>
                  </a:lnTo>
                  <a:lnTo>
                    <a:pt x="540" y="290"/>
                  </a:lnTo>
                  <a:lnTo>
                    <a:pt x="542" y="291"/>
                  </a:lnTo>
                  <a:lnTo>
                    <a:pt x="543" y="293"/>
                  </a:lnTo>
                  <a:lnTo>
                    <a:pt x="545" y="296"/>
                  </a:lnTo>
                  <a:lnTo>
                    <a:pt x="547" y="298"/>
                  </a:lnTo>
                  <a:lnTo>
                    <a:pt x="548" y="300"/>
                  </a:lnTo>
                  <a:lnTo>
                    <a:pt x="550" y="302"/>
                  </a:lnTo>
                  <a:lnTo>
                    <a:pt x="552" y="305"/>
                  </a:lnTo>
                  <a:lnTo>
                    <a:pt x="554" y="307"/>
                  </a:lnTo>
                  <a:lnTo>
                    <a:pt x="556" y="309"/>
                  </a:lnTo>
                  <a:lnTo>
                    <a:pt x="558" y="311"/>
                  </a:lnTo>
                  <a:lnTo>
                    <a:pt x="559" y="314"/>
                  </a:lnTo>
                  <a:lnTo>
                    <a:pt x="561" y="316"/>
                  </a:lnTo>
                  <a:lnTo>
                    <a:pt x="562" y="318"/>
                  </a:lnTo>
                  <a:lnTo>
                    <a:pt x="564" y="320"/>
                  </a:lnTo>
                  <a:lnTo>
                    <a:pt x="566" y="322"/>
                  </a:lnTo>
                  <a:lnTo>
                    <a:pt x="568" y="325"/>
                  </a:lnTo>
                  <a:lnTo>
                    <a:pt x="570" y="327"/>
                  </a:lnTo>
                  <a:lnTo>
                    <a:pt x="571" y="329"/>
                  </a:lnTo>
                  <a:lnTo>
                    <a:pt x="573" y="329"/>
                  </a:lnTo>
                  <a:lnTo>
                    <a:pt x="575" y="329"/>
                  </a:lnTo>
                  <a:lnTo>
                    <a:pt x="577" y="330"/>
                  </a:lnTo>
                  <a:lnTo>
                    <a:pt x="581" y="331"/>
                  </a:lnTo>
                  <a:lnTo>
                    <a:pt x="586" y="331"/>
                  </a:lnTo>
                  <a:lnTo>
                    <a:pt x="591" y="332"/>
                  </a:lnTo>
                  <a:lnTo>
                    <a:pt x="598" y="332"/>
                  </a:lnTo>
                  <a:lnTo>
                    <a:pt x="605" y="333"/>
                  </a:lnTo>
                  <a:lnTo>
                    <a:pt x="611" y="334"/>
                  </a:lnTo>
                  <a:lnTo>
                    <a:pt x="619" y="335"/>
                  </a:lnTo>
                  <a:lnTo>
                    <a:pt x="625" y="336"/>
                  </a:lnTo>
                  <a:lnTo>
                    <a:pt x="632" y="337"/>
                  </a:lnTo>
                  <a:lnTo>
                    <a:pt x="638" y="338"/>
                  </a:lnTo>
                  <a:lnTo>
                    <a:pt x="642" y="338"/>
                  </a:lnTo>
                  <a:lnTo>
                    <a:pt x="646" y="339"/>
                  </a:lnTo>
                  <a:lnTo>
                    <a:pt x="649" y="339"/>
                  </a:lnTo>
                  <a:lnTo>
                    <a:pt x="650" y="339"/>
                  </a:lnTo>
                  <a:lnTo>
                    <a:pt x="652" y="340"/>
                  </a:lnTo>
                  <a:lnTo>
                    <a:pt x="652" y="340"/>
                  </a:lnTo>
                  <a:lnTo>
                    <a:pt x="655" y="337"/>
                  </a:lnTo>
                  <a:lnTo>
                    <a:pt x="657" y="341"/>
                  </a:lnTo>
                  <a:lnTo>
                    <a:pt x="659" y="344"/>
                  </a:lnTo>
                  <a:lnTo>
                    <a:pt x="662" y="348"/>
                  </a:lnTo>
                  <a:lnTo>
                    <a:pt x="665" y="353"/>
                  </a:lnTo>
                  <a:lnTo>
                    <a:pt x="667" y="357"/>
                  </a:lnTo>
                  <a:lnTo>
                    <a:pt x="669" y="361"/>
                  </a:lnTo>
                  <a:lnTo>
                    <a:pt x="668" y="364"/>
                  </a:lnTo>
                  <a:lnTo>
                    <a:pt x="667" y="368"/>
                  </a:lnTo>
                  <a:lnTo>
                    <a:pt x="666" y="372"/>
                  </a:lnTo>
                  <a:lnTo>
                    <a:pt x="665" y="376"/>
                  </a:lnTo>
                  <a:lnTo>
                    <a:pt x="663" y="379"/>
                  </a:lnTo>
                  <a:lnTo>
                    <a:pt x="662" y="383"/>
                  </a:lnTo>
                  <a:lnTo>
                    <a:pt x="661" y="387"/>
                  </a:lnTo>
                  <a:lnTo>
                    <a:pt x="660" y="391"/>
                  </a:lnTo>
                  <a:lnTo>
                    <a:pt x="659" y="395"/>
                  </a:lnTo>
                  <a:lnTo>
                    <a:pt x="658" y="398"/>
                  </a:lnTo>
                  <a:lnTo>
                    <a:pt x="657" y="402"/>
                  </a:lnTo>
                  <a:lnTo>
                    <a:pt x="655" y="406"/>
                  </a:lnTo>
                  <a:lnTo>
                    <a:pt x="654" y="409"/>
                  </a:lnTo>
                  <a:lnTo>
                    <a:pt x="653" y="413"/>
                  </a:lnTo>
                  <a:lnTo>
                    <a:pt x="652" y="417"/>
                  </a:lnTo>
                  <a:lnTo>
                    <a:pt x="651" y="421"/>
                  </a:lnTo>
                  <a:lnTo>
                    <a:pt x="649" y="425"/>
                  </a:lnTo>
                  <a:lnTo>
                    <a:pt x="648" y="429"/>
                  </a:lnTo>
                  <a:lnTo>
                    <a:pt x="645" y="430"/>
                  </a:lnTo>
                  <a:lnTo>
                    <a:pt x="639" y="432"/>
                  </a:lnTo>
                  <a:lnTo>
                    <a:pt x="634" y="434"/>
                  </a:lnTo>
                  <a:lnTo>
                    <a:pt x="629" y="436"/>
                  </a:lnTo>
                  <a:lnTo>
                    <a:pt x="623" y="438"/>
                  </a:lnTo>
                  <a:lnTo>
                    <a:pt x="618" y="440"/>
                  </a:lnTo>
                  <a:lnTo>
                    <a:pt x="612" y="442"/>
                  </a:lnTo>
                  <a:lnTo>
                    <a:pt x="606" y="444"/>
                  </a:lnTo>
                  <a:lnTo>
                    <a:pt x="601" y="446"/>
                  </a:lnTo>
                  <a:lnTo>
                    <a:pt x="595" y="447"/>
                  </a:lnTo>
                  <a:lnTo>
                    <a:pt x="590" y="449"/>
                  </a:lnTo>
                  <a:lnTo>
                    <a:pt x="584" y="452"/>
                  </a:lnTo>
                  <a:lnTo>
                    <a:pt x="579" y="453"/>
                  </a:lnTo>
                  <a:lnTo>
                    <a:pt x="573" y="455"/>
                  </a:lnTo>
                  <a:lnTo>
                    <a:pt x="568" y="457"/>
                  </a:lnTo>
                  <a:lnTo>
                    <a:pt x="562" y="459"/>
                  </a:lnTo>
                  <a:lnTo>
                    <a:pt x="557" y="461"/>
                  </a:lnTo>
                  <a:lnTo>
                    <a:pt x="553" y="463"/>
                  </a:lnTo>
                  <a:lnTo>
                    <a:pt x="545" y="464"/>
                  </a:lnTo>
                  <a:lnTo>
                    <a:pt x="538" y="464"/>
                  </a:lnTo>
                  <a:lnTo>
                    <a:pt x="530" y="466"/>
                  </a:lnTo>
                  <a:lnTo>
                    <a:pt x="520" y="467"/>
                  </a:lnTo>
                  <a:lnTo>
                    <a:pt x="512" y="468"/>
                  </a:lnTo>
                  <a:lnTo>
                    <a:pt x="501" y="470"/>
                  </a:lnTo>
                  <a:lnTo>
                    <a:pt x="491" y="471"/>
                  </a:lnTo>
                  <a:lnTo>
                    <a:pt x="481" y="472"/>
                  </a:lnTo>
                  <a:lnTo>
                    <a:pt x="472" y="474"/>
                  </a:lnTo>
                  <a:lnTo>
                    <a:pt x="464" y="475"/>
                  </a:lnTo>
                  <a:lnTo>
                    <a:pt x="459" y="476"/>
                  </a:lnTo>
                  <a:lnTo>
                    <a:pt x="454" y="479"/>
                  </a:lnTo>
                  <a:lnTo>
                    <a:pt x="445" y="483"/>
                  </a:lnTo>
                  <a:lnTo>
                    <a:pt x="436" y="488"/>
                  </a:lnTo>
                  <a:lnTo>
                    <a:pt x="432" y="491"/>
                  </a:lnTo>
                  <a:lnTo>
                    <a:pt x="427" y="496"/>
                  </a:lnTo>
                  <a:lnTo>
                    <a:pt x="424" y="499"/>
                  </a:lnTo>
                  <a:lnTo>
                    <a:pt x="420" y="505"/>
                  </a:lnTo>
                  <a:lnTo>
                    <a:pt x="416" y="509"/>
                  </a:lnTo>
                  <a:lnTo>
                    <a:pt x="412" y="514"/>
                  </a:lnTo>
                  <a:lnTo>
                    <a:pt x="411" y="518"/>
                  </a:lnTo>
                  <a:lnTo>
                    <a:pt x="408" y="525"/>
                  </a:lnTo>
                  <a:lnTo>
                    <a:pt x="406" y="527"/>
                  </a:lnTo>
                  <a:lnTo>
                    <a:pt x="402" y="529"/>
                  </a:lnTo>
                  <a:lnTo>
                    <a:pt x="399" y="530"/>
                  </a:lnTo>
                  <a:lnTo>
                    <a:pt x="393" y="530"/>
                  </a:lnTo>
                  <a:lnTo>
                    <a:pt x="390" y="526"/>
                  </a:lnTo>
                  <a:lnTo>
                    <a:pt x="387" y="522"/>
                  </a:lnTo>
                  <a:lnTo>
                    <a:pt x="385" y="520"/>
                  </a:lnTo>
                  <a:lnTo>
                    <a:pt x="384" y="520"/>
                  </a:lnTo>
                  <a:lnTo>
                    <a:pt x="378" y="521"/>
                  </a:lnTo>
                  <a:lnTo>
                    <a:pt x="372" y="521"/>
                  </a:lnTo>
                  <a:lnTo>
                    <a:pt x="364" y="521"/>
                  </a:lnTo>
                  <a:lnTo>
                    <a:pt x="356" y="520"/>
                  </a:lnTo>
                  <a:lnTo>
                    <a:pt x="347" y="519"/>
                  </a:lnTo>
                  <a:lnTo>
                    <a:pt x="343" y="518"/>
                  </a:lnTo>
                  <a:lnTo>
                    <a:pt x="338" y="515"/>
                  </a:lnTo>
                  <a:lnTo>
                    <a:pt x="337" y="515"/>
                  </a:lnTo>
                  <a:lnTo>
                    <a:pt x="335" y="515"/>
                  </a:lnTo>
                  <a:lnTo>
                    <a:pt x="329" y="515"/>
                  </a:lnTo>
                  <a:lnTo>
                    <a:pt x="322" y="515"/>
                  </a:lnTo>
                  <a:lnTo>
                    <a:pt x="316" y="516"/>
                  </a:lnTo>
                  <a:lnTo>
                    <a:pt x="310" y="515"/>
                  </a:lnTo>
                  <a:lnTo>
                    <a:pt x="304" y="516"/>
                  </a:lnTo>
                  <a:lnTo>
                    <a:pt x="301" y="517"/>
                  </a:lnTo>
                  <a:lnTo>
                    <a:pt x="299" y="517"/>
                  </a:lnTo>
                  <a:lnTo>
                    <a:pt x="297" y="518"/>
                  </a:lnTo>
                  <a:lnTo>
                    <a:pt x="296" y="518"/>
                  </a:lnTo>
                  <a:lnTo>
                    <a:pt x="294" y="518"/>
                  </a:lnTo>
                  <a:lnTo>
                    <a:pt x="292" y="518"/>
                  </a:lnTo>
                  <a:lnTo>
                    <a:pt x="290" y="517"/>
                  </a:lnTo>
                  <a:lnTo>
                    <a:pt x="287" y="515"/>
                  </a:lnTo>
                  <a:lnTo>
                    <a:pt x="285" y="513"/>
                  </a:lnTo>
                  <a:lnTo>
                    <a:pt x="284" y="512"/>
                  </a:lnTo>
                  <a:lnTo>
                    <a:pt x="282" y="512"/>
                  </a:lnTo>
                  <a:lnTo>
                    <a:pt x="280" y="512"/>
                  </a:lnTo>
                  <a:lnTo>
                    <a:pt x="278" y="513"/>
                  </a:lnTo>
                  <a:lnTo>
                    <a:pt x="276" y="514"/>
                  </a:lnTo>
                  <a:lnTo>
                    <a:pt x="273" y="517"/>
                  </a:lnTo>
                  <a:lnTo>
                    <a:pt x="273" y="518"/>
                  </a:lnTo>
                  <a:lnTo>
                    <a:pt x="274" y="520"/>
                  </a:lnTo>
                  <a:lnTo>
                    <a:pt x="274" y="521"/>
                  </a:lnTo>
                  <a:lnTo>
                    <a:pt x="272" y="522"/>
                  </a:lnTo>
                  <a:lnTo>
                    <a:pt x="271" y="525"/>
                  </a:lnTo>
                  <a:lnTo>
                    <a:pt x="271" y="527"/>
                  </a:lnTo>
                  <a:lnTo>
                    <a:pt x="270" y="531"/>
                  </a:lnTo>
                  <a:lnTo>
                    <a:pt x="271" y="534"/>
                  </a:lnTo>
                  <a:lnTo>
                    <a:pt x="273" y="535"/>
                  </a:lnTo>
                  <a:lnTo>
                    <a:pt x="273" y="537"/>
                  </a:lnTo>
                  <a:lnTo>
                    <a:pt x="272" y="539"/>
                  </a:lnTo>
                  <a:lnTo>
                    <a:pt x="270" y="540"/>
                  </a:lnTo>
                  <a:lnTo>
                    <a:pt x="269" y="543"/>
                  </a:lnTo>
                  <a:lnTo>
                    <a:pt x="268" y="544"/>
                  </a:lnTo>
                  <a:lnTo>
                    <a:pt x="267" y="545"/>
                  </a:lnTo>
                  <a:lnTo>
                    <a:pt x="260" y="550"/>
                  </a:lnTo>
                  <a:lnTo>
                    <a:pt x="260" y="547"/>
                  </a:lnTo>
                  <a:lnTo>
                    <a:pt x="258" y="543"/>
                  </a:lnTo>
                  <a:lnTo>
                    <a:pt x="258" y="540"/>
                  </a:lnTo>
                  <a:lnTo>
                    <a:pt x="257" y="538"/>
                  </a:lnTo>
                  <a:lnTo>
                    <a:pt x="256" y="535"/>
                  </a:lnTo>
                  <a:lnTo>
                    <a:pt x="252" y="534"/>
                  </a:lnTo>
                  <a:lnTo>
                    <a:pt x="252" y="530"/>
                  </a:lnTo>
                  <a:lnTo>
                    <a:pt x="250" y="527"/>
                  </a:lnTo>
                  <a:lnTo>
                    <a:pt x="247" y="525"/>
                  </a:lnTo>
                  <a:lnTo>
                    <a:pt x="246" y="521"/>
                  </a:lnTo>
                  <a:lnTo>
                    <a:pt x="244" y="515"/>
                  </a:lnTo>
                  <a:lnTo>
                    <a:pt x="237" y="507"/>
                  </a:lnTo>
                  <a:lnTo>
                    <a:pt x="227" y="499"/>
                  </a:lnTo>
                  <a:lnTo>
                    <a:pt x="224" y="496"/>
                  </a:lnTo>
                  <a:lnTo>
                    <a:pt x="219" y="487"/>
                  </a:lnTo>
                  <a:lnTo>
                    <a:pt x="217" y="481"/>
                  </a:lnTo>
                  <a:lnTo>
                    <a:pt x="210" y="473"/>
                  </a:lnTo>
                  <a:lnTo>
                    <a:pt x="210" y="470"/>
                  </a:lnTo>
                  <a:lnTo>
                    <a:pt x="209" y="467"/>
                  </a:lnTo>
                  <a:lnTo>
                    <a:pt x="208" y="463"/>
                  </a:lnTo>
                  <a:lnTo>
                    <a:pt x="206" y="459"/>
                  </a:lnTo>
                  <a:lnTo>
                    <a:pt x="200" y="446"/>
                  </a:lnTo>
                  <a:lnTo>
                    <a:pt x="198" y="444"/>
                  </a:lnTo>
                  <a:lnTo>
                    <a:pt x="196" y="441"/>
                  </a:lnTo>
                  <a:lnTo>
                    <a:pt x="196" y="438"/>
                  </a:lnTo>
                  <a:lnTo>
                    <a:pt x="195" y="437"/>
                  </a:lnTo>
                  <a:lnTo>
                    <a:pt x="191" y="435"/>
                  </a:lnTo>
                  <a:lnTo>
                    <a:pt x="186" y="429"/>
                  </a:lnTo>
                  <a:lnTo>
                    <a:pt x="174" y="420"/>
                  </a:lnTo>
                  <a:lnTo>
                    <a:pt x="167" y="419"/>
                  </a:lnTo>
                  <a:lnTo>
                    <a:pt x="163" y="416"/>
                  </a:lnTo>
                  <a:lnTo>
                    <a:pt x="159" y="411"/>
                  </a:lnTo>
                  <a:lnTo>
                    <a:pt x="155" y="404"/>
                  </a:lnTo>
                  <a:lnTo>
                    <a:pt x="148" y="396"/>
                  </a:lnTo>
                  <a:lnTo>
                    <a:pt x="142" y="384"/>
                  </a:lnTo>
                  <a:lnTo>
                    <a:pt x="144" y="380"/>
                  </a:lnTo>
                  <a:lnTo>
                    <a:pt x="144" y="378"/>
                  </a:lnTo>
                  <a:lnTo>
                    <a:pt x="142" y="373"/>
                  </a:lnTo>
                  <a:lnTo>
                    <a:pt x="141" y="368"/>
                  </a:lnTo>
                  <a:lnTo>
                    <a:pt x="139" y="365"/>
                  </a:lnTo>
                  <a:lnTo>
                    <a:pt x="140" y="360"/>
                  </a:lnTo>
                  <a:lnTo>
                    <a:pt x="141" y="354"/>
                  </a:lnTo>
                  <a:lnTo>
                    <a:pt x="142" y="351"/>
                  </a:lnTo>
                  <a:lnTo>
                    <a:pt x="142" y="348"/>
                  </a:lnTo>
                  <a:lnTo>
                    <a:pt x="141" y="341"/>
                  </a:lnTo>
                  <a:lnTo>
                    <a:pt x="139" y="337"/>
                  </a:lnTo>
                  <a:lnTo>
                    <a:pt x="140" y="335"/>
                  </a:lnTo>
                  <a:lnTo>
                    <a:pt x="137" y="333"/>
                  </a:lnTo>
                  <a:lnTo>
                    <a:pt x="136" y="331"/>
                  </a:lnTo>
                  <a:lnTo>
                    <a:pt x="137" y="331"/>
                  </a:lnTo>
                  <a:lnTo>
                    <a:pt x="134" y="327"/>
                  </a:lnTo>
                  <a:lnTo>
                    <a:pt x="133" y="325"/>
                  </a:lnTo>
                  <a:lnTo>
                    <a:pt x="132" y="320"/>
                  </a:lnTo>
                  <a:lnTo>
                    <a:pt x="130" y="316"/>
                  </a:lnTo>
                  <a:lnTo>
                    <a:pt x="125" y="307"/>
                  </a:lnTo>
                  <a:lnTo>
                    <a:pt x="122" y="302"/>
                  </a:lnTo>
                  <a:lnTo>
                    <a:pt x="117" y="295"/>
                  </a:lnTo>
                  <a:lnTo>
                    <a:pt x="111" y="290"/>
                  </a:lnTo>
                  <a:lnTo>
                    <a:pt x="107" y="288"/>
                  </a:lnTo>
                  <a:lnTo>
                    <a:pt x="105" y="286"/>
                  </a:lnTo>
                  <a:lnTo>
                    <a:pt x="102" y="286"/>
                  </a:lnTo>
                  <a:lnTo>
                    <a:pt x="98" y="283"/>
                  </a:lnTo>
                  <a:lnTo>
                    <a:pt x="96" y="283"/>
                  </a:lnTo>
                  <a:lnTo>
                    <a:pt x="93" y="282"/>
                  </a:lnTo>
                  <a:lnTo>
                    <a:pt x="89" y="276"/>
                  </a:lnTo>
                  <a:lnTo>
                    <a:pt x="87" y="270"/>
                  </a:lnTo>
                  <a:lnTo>
                    <a:pt x="81" y="264"/>
                  </a:lnTo>
                  <a:lnTo>
                    <a:pt x="83" y="262"/>
                  </a:lnTo>
                  <a:lnTo>
                    <a:pt x="84" y="259"/>
                  </a:lnTo>
                  <a:lnTo>
                    <a:pt x="84" y="255"/>
                  </a:lnTo>
                  <a:lnTo>
                    <a:pt x="83" y="252"/>
                  </a:lnTo>
                  <a:lnTo>
                    <a:pt x="81" y="247"/>
                  </a:lnTo>
                  <a:lnTo>
                    <a:pt x="73" y="235"/>
                  </a:lnTo>
                  <a:lnTo>
                    <a:pt x="71" y="233"/>
                  </a:lnTo>
                  <a:lnTo>
                    <a:pt x="68" y="231"/>
                  </a:lnTo>
                  <a:lnTo>
                    <a:pt x="66" y="226"/>
                  </a:lnTo>
                  <a:lnTo>
                    <a:pt x="65" y="221"/>
                  </a:lnTo>
                  <a:lnTo>
                    <a:pt x="60" y="218"/>
                  </a:lnTo>
                  <a:lnTo>
                    <a:pt x="52" y="201"/>
                  </a:lnTo>
                  <a:lnTo>
                    <a:pt x="47" y="195"/>
                  </a:lnTo>
                  <a:lnTo>
                    <a:pt x="45" y="191"/>
                  </a:lnTo>
                  <a:lnTo>
                    <a:pt x="39" y="184"/>
                  </a:lnTo>
                  <a:lnTo>
                    <a:pt x="37" y="178"/>
                  </a:lnTo>
                  <a:lnTo>
                    <a:pt x="31" y="171"/>
                  </a:lnTo>
                  <a:lnTo>
                    <a:pt x="26" y="160"/>
                  </a:lnTo>
                  <a:lnTo>
                    <a:pt x="18" y="150"/>
                  </a:lnTo>
                  <a:lnTo>
                    <a:pt x="15" y="148"/>
                  </a:lnTo>
                  <a:lnTo>
                    <a:pt x="7" y="147"/>
                  </a:lnTo>
                  <a:lnTo>
                    <a:pt x="3" y="147"/>
                  </a:lnTo>
                  <a:lnTo>
                    <a:pt x="0" y="149"/>
                  </a:lnTo>
                  <a:lnTo>
                    <a:pt x="0" y="146"/>
                  </a:lnTo>
                  <a:lnTo>
                    <a:pt x="2" y="142"/>
                  </a:lnTo>
                  <a:lnTo>
                    <a:pt x="5" y="133"/>
                  </a:lnTo>
                  <a:lnTo>
                    <a:pt x="5" y="125"/>
                  </a:lnTo>
                  <a:lnTo>
                    <a:pt x="10" y="102"/>
                  </a:lnTo>
                  <a:lnTo>
                    <a:pt x="17" y="104"/>
                  </a:lnTo>
                  <a:lnTo>
                    <a:pt x="23" y="104"/>
                  </a:lnTo>
                  <a:lnTo>
                    <a:pt x="31" y="106"/>
                  </a:lnTo>
                  <a:lnTo>
                    <a:pt x="39" y="107"/>
                  </a:lnTo>
                  <a:lnTo>
                    <a:pt x="44" y="108"/>
                  </a:lnTo>
                  <a:lnTo>
                    <a:pt x="46" y="108"/>
                  </a:lnTo>
                  <a:lnTo>
                    <a:pt x="53" y="102"/>
                  </a:lnTo>
                  <a:lnTo>
                    <a:pt x="59" y="97"/>
                  </a:lnTo>
                  <a:lnTo>
                    <a:pt x="63" y="91"/>
                  </a:lnTo>
                  <a:lnTo>
                    <a:pt x="66" y="85"/>
                  </a:lnTo>
                  <a:lnTo>
                    <a:pt x="68" y="84"/>
                  </a:lnTo>
                  <a:lnTo>
                    <a:pt x="73" y="82"/>
                  </a:lnTo>
                  <a:lnTo>
                    <a:pt x="82" y="80"/>
                  </a:lnTo>
                  <a:lnTo>
                    <a:pt x="90" y="79"/>
                  </a:lnTo>
                  <a:lnTo>
                    <a:pt x="91" y="79"/>
                  </a:lnTo>
                  <a:lnTo>
                    <a:pt x="94" y="74"/>
                  </a:lnTo>
                  <a:lnTo>
                    <a:pt x="96" y="67"/>
                  </a:lnTo>
                  <a:lnTo>
                    <a:pt x="96" y="66"/>
                  </a:lnTo>
                  <a:lnTo>
                    <a:pt x="97" y="66"/>
                  </a:lnTo>
                  <a:lnTo>
                    <a:pt x="103" y="63"/>
                  </a:lnTo>
                  <a:lnTo>
                    <a:pt x="107" y="60"/>
                  </a:lnTo>
                  <a:lnTo>
                    <a:pt x="101" y="54"/>
                  </a:lnTo>
                  <a:lnTo>
                    <a:pt x="96" y="48"/>
                  </a:lnTo>
                  <a:lnTo>
                    <a:pt x="91" y="42"/>
                  </a:lnTo>
                  <a:lnTo>
                    <a:pt x="86" y="36"/>
                  </a:lnTo>
                  <a:lnTo>
                    <a:pt x="79" y="29"/>
                  </a:lnTo>
                  <a:lnTo>
                    <a:pt x="74" y="23"/>
                  </a:lnTo>
                  <a:lnTo>
                    <a:pt x="83" y="21"/>
                  </a:lnTo>
                  <a:lnTo>
                    <a:pt x="91" y="19"/>
                  </a:lnTo>
                  <a:lnTo>
                    <a:pt x="100" y="16"/>
                  </a:lnTo>
                  <a:lnTo>
                    <a:pt x="111" y="13"/>
                  </a:lnTo>
                  <a:lnTo>
                    <a:pt x="120" y="11"/>
                  </a:lnTo>
                  <a:lnTo>
                    <a:pt x="132" y="7"/>
                  </a:lnTo>
                  <a:lnTo>
                    <a:pt x="138" y="5"/>
                  </a:lnTo>
                  <a:lnTo>
                    <a:pt x="139" y="5"/>
                  </a:lnTo>
                  <a:lnTo>
                    <a:pt x="144" y="0"/>
                  </a:lnTo>
                  <a:lnTo>
                    <a:pt x="151" y="1"/>
                  </a:lnTo>
                  <a:lnTo>
                    <a:pt x="162" y="3"/>
                  </a:lnTo>
                  <a:lnTo>
                    <a:pt x="172" y="5"/>
                  </a:lnTo>
                  <a:lnTo>
                    <a:pt x="183" y="7"/>
                  </a:lnTo>
                  <a:lnTo>
                    <a:pt x="186" y="9"/>
                  </a:lnTo>
                  <a:lnTo>
                    <a:pt x="197" y="15"/>
                  </a:lnTo>
                  <a:lnTo>
                    <a:pt x="204" y="19"/>
                  </a:lnTo>
                  <a:lnTo>
                    <a:pt x="211" y="23"/>
                  </a:lnTo>
                  <a:lnTo>
                    <a:pt x="222" y="30"/>
                  </a:lnTo>
                  <a:lnTo>
                    <a:pt x="228" y="34"/>
                  </a:lnTo>
                  <a:lnTo>
                    <a:pt x="237" y="39"/>
                  </a:lnTo>
                  <a:lnTo>
                    <a:pt x="244" y="45"/>
                  </a:lnTo>
                  <a:lnTo>
                    <a:pt x="252" y="52"/>
                  </a:lnTo>
                  <a:lnTo>
                    <a:pt x="262" y="61"/>
                  </a:lnTo>
                  <a:lnTo>
                    <a:pt x="270" y="67"/>
                  </a:lnTo>
                  <a:lnTo>
                    <a:pt x="280" y="75"/>
                  </a:lnTo>
                  <a:lnTo>
                    <a:pt x="291" y="84"/>
                  </a:lnTo>
                  <a:lnTo>
                    <a:pt x="302" y="92"/>
                  </a:lnTo>
                  <a:lnTo>
                    <a:pt x="310" y="99"/>
                  </a:lnTo>
                  <a:lnTo>
                    <a:pt x="320" y="108"/>
                  </a:lnTo>
                  <a:lnTo>
                    <a:pt x="321" y="108"/>
                  </a:lnTo>
                  <a:lnTo>
                    <a:pt x="332" y="109"/>
                  </a:lnTo>
                  <a:lnTo>
                    <a:pt x="347" y="110"/>
                  </a:lnTo>
                  <a:lnTo>
                    <a:pt x="361" y="112"/>
                  </a:lnTo>
                  <a:lnTo>
                    <a:pt x="373" y="113"/>
                  </a:lnTo>
                  <a:lnTo>
                    <a:pt x="379" y="11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4" name="Freeform 633">
              <a:extLst>
                <a:ext uri="{FF2B5EF4-FFF2-40B4-BE49-F238E27FC236}">
                  <a16:creationId xmlns:a16="http://schemas.microsoft.com/office/drawing/2014/main" id="{010B7D14-0D4A-C188-9B6D-93CDA2F26B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69853" y="9220933"/>
              <a:ext cx="16487" cy="16484"/>
            </a:xfrm>
            <a:custGeom>
              <a:avLst/>
              <a:gdLst>
                <a:gd name="T0" fmla="*/ 7 w 13"/>
                <a:gd name="T1" fmla="*/ 9 h 15"/>
                <a:gd name="T2" fmla="*/ 9 w 13"/>
                <a:gd name="T3" fmla="*/ 9 h 15"/>
                <a:gd name="T4" fmla="*/ 8 w 13"/>
                <a:gd name="T5" fmla="*/ 8 h 15"/>
                <a:gd name="T6" fmla="*/ 8 w 13"/>
                <a:gd name="T7" fmla="*/ 8 h 15"/>
                <a:gd name="T8" fmla="*/ 9 w 13"/>
                <a:gd name="T9" fmla="*/ 6 h 15"/>
                <a:gd name="T10" fmla="*/ 12 w 13"/>
                <a:gd name="T11" fmla="*/ 9 h 15"/>
                <a:gd name="T12" fmla="*/ 12 w 13"/>
                <a:gd name="T13" fmla="*/ 13 h 15"/>
                <a:gd name="T14" fmla="*/ 12 w 13"/>
                <a:gd name="T15" fmla="*/ 14 h 15"/>
                <a:gd name="T16" fmla="*/ 11 w 13"/>
                <a:gd name="T17" fmla="*/ 13 h 15"/>
                <a:gd name="T18" fmla="*/ 10 w 13"/>
                <a:gd name="T19" fmla="*/ 12 h 15"/>
                <a:gd name="T20" fmla="*/ 10 w 13"/>
                <a:gd name="T21" fmla="*/ 12 h 15"/>
                <a:gd name="T22" fmla="*/ 9 w 13"/>
                <a:gd name="T23" fmla="*/ 11 h 15"/>
                <a:gd name="T24" fmla="*/ 6 w 13"/>
                <a:gd name="T25" fmla="*/ 11 h 15"/>
                <a:gd name="T26" fmla="*/ 4 w 13"/>
                <a:gd name="T27" fmla="*/ 10 h 15"/>
                <a:gd name="T28" fmla="*/ 0 w 13"/>
                <a:gd name="T29" fmla="*/ 7 h 15"/>
                <a:gd name="T30" fmla="*/ 0 w 13"/>
                <a:gd name="T31" fmla="*/ 5 h 15"/>
                <a:gd name="T32" fmla="*/ 1 w 13"/>
                <a:gd name="T33" fmla="*/ 5 h 15"/>
                <a:gd name="T34" fmla="*/ 2 w 13"/>
                <a:gd name="T35" fmla="*/ 3 h 15"/>
                <a:gd name="T36" fmla="*/ 3 w 13"/>
                <a:gd name="T37" fmla="*/ 1 h 15"/>
                <a:gd name="T38" fmla="*/ 2 w 13"/>
                <a:gd name="T39" fmla="*/ 0 h 15"/>
                <a:gd name="T40" fmla="*/ 4 w 13"/>
                <a:gd name="T41" fmla="*/ 0 h 15"/>
                <a:gd name="T42" fmla="*/ 5 w 13"/>
                <a:gd name="T43" fmla="*/ 2 h 15"/>
                <a:gd name="T44" fmla="*/ 5 w 13"/>
                <a:gd name="T45" fmla="*/ 6 h 15"/>
                <a:gd name="T46" fmla="*/ 5 w 13"/>
                <a:gd name="T47" fmla="*/ 7 h 15"/>
                <a:gd name="T48" fmla="*/ 5 w 13"/>
                <a:gd name="T49" fmla="*/ 8 h 15"/>
                <a:gd name="T50" fmla="*/ 7 w 13"/>
                <a:gd name="T51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" h="15">
                  <a:moveTo>
                    <a:pt x="7" y="9"/>
                  </a:moveTo>
                  <a:lnTo>
                    <a:pt x="9" y="9"/>
                  </a:lnTo>
                  <a:lnTo>
                    <a:pt x="8" y="8"/>
                  </a:lnTo>
                  <a:lnTo>
                    <a:pt x="8" y="8"/>
                  </a:lnTo>
                  <a:lnTo>
                    <a:pt x="9" y="6"/>
                  </a:lnTo>
                  <a:lnTo>
                    <a:pt x="12" y="9"/>
                  </a:lnTo>
                  <a:lnTo>
                    <a:pt x="12" y="13"/>
                  </a:lnTo>
                  <a:lnTo>
                    <a:pt x="12" y="14"/>
                  </a:lnTo>
                  <a:lnTo>
                    <a:pt x="11" y="13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9" y="11"/>
                  </a:lnTo>
                  <a:lnTo>
                    <a:pt x="6" y="11"/>
                  </a:lnTo>
                  <a:lnTo>
                    <a:pt x="4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1" y="5"/>
                  </a:lnTo>
                  <a:lnTo>
                    <a:pt x="2" y="3"/>
                  </a:lnTo>
                  <a:lnTo>
                    <a:pt x="3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5" y="6"/>
                  </a:lnTo>
                  <a:lnTo>
                    <a:pt x="5" y="7"/>
                  </a:lnTo>
                  <a:lnTo>
                    <a:pt x="5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5" name="Freeform 634">
              <a:extLst>
                <a:ext uri="{FF2B5EF4-FFF2-40B4-BE49-F238E27FC236}">
                  <a16:creationId xmlns:a16="http://schemas.microsoft.com/office/drawing/2014/main" id="{99512D81-D451-F3D4-8F28-8370F64D1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61036" y="8847260"/>
              <a:ext cx="16487" cy="16484"/>
            </a:xfrm>
            <a:custGeom>
              <a:avLst/>
              <a:gdLst>
                <a:gd name="T0" fmla="*/ 13 w 15"/>
                <a:gd name="T1" fmla="*/ 11 h 12"/>
                <a:gd name="T2" fmla="*/ 12 w 15"/>
                <a:gd name="T3" fmla="*/ 11 h 12"/>
                <a:gd name="T4" fmla="*/ 10 w 15"/>
                <a:gd name="T5" fmla="*/ 8 h 12"/>
                <a:gd name="T6" fmla="*/ 8 w 15"/>
                <a:gd name="T7" fmla="*/ 7 h 12"/>
                <a:gd name="T8" fmla="*/ 7 w 15"/>
                <a:gd name="T9" fmla="*/ 6 h 12"/>
                <a:gd name="T10" fmla="*/ 1 w 15"/>
                <a:gd name="T11" fmla="*/ 3 h 12"/>
                <a:gd name="T12" fmla="*/ 0 w 15"/>
                <a:gd name="T13" fmla="*/ 2 h 12"/>
                <a:gd name="T14" fmla="*/ 1 w 15"/>
                <a:gd name="T15" fmla="*/ 0 h 12"/>
                <a:gd name="T16" fmla="*/ 2 w 15"/>
                <a:gd name="T17" fmla="*/ 2 h 12"/>
                <a:gd name="T18" fmla="*/ 3 w 15"/>
                <a:gd name="T19" fmla="*/ 3 h 12"/>
                <a:gd name="T20" fmla="*/ 8 w 15"/>
                <a:gd name="T21" fmla="*/ 5 h 12"/>
                <a:gd name="T22" fmla="*/ 13 w 15"/>
                <a:gd name="T23" fmla="*/ 9 h 12"/>
                <a:gd name="T24" fmla="*/ 14 w 15"/>
                <a:gd name="T25" fmla="*/ 10 h 12"/>
                <a:gd name="T26" fmla="*/ 13 w 15"/>
                <a:gd name="T2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12">
                  <a:moveTo>
                    <a:pt x="13" y="11"/>
                  </a:moveTo>
                  <a:lnTo>
                    <a:pt x="12" y="11"/>
                  </a:lnTo>
                  <a:lnTo>
                    <a:pt x="10" y="8"/>
                  </a:lnTo>
                  <a:lnTo>
                    <a:pt x="8" y="7"/>
                  </a:lnTo>
                  <a:lnTo>
                    <a:pt x="7" y="6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2"/>
                  </a:lnTo>
                  <a:lnTo>
                    <a:pt x="3" y="3"/>
                  </a:lnTo>
                  <a:lnTo>
                    <a:pt x="8" y="5"/>
                  </a:lnTo>
                  <a:lnTo>
                    <a:pt x="13" y="9"/>
                  </a:lnTo>
                  <a:lnTo>
                    <a:pt x="14" y="10"/>
                  </a:lnTo>
                  <a:lnTo>
                    <a:pt x="1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6" name="Freeform 635">
              <a:extLst>
                <a:ext uri="{FF2B5EF4-FFF2-40B4-BE49-F238E27FC236}">
                  <a16:creationId xmlns:a16="http://schemas.microsoft.com/office/drawing/2014/main" id="{C76727B5-2B5A-FF40-8A01-73C8678EB8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66532" y="8841763"/>
              <a:ext cx="5493" cy="10990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6 h 7"/>
                <a:gd name="T4" fmla="*/ 0 w 3"/>
                <a:gd name="T5" fmla="*/ 4 h 7"/>
                <a:gd name="T6" fmla="*/ 0 w 3"/>
                <a:gd name="T7" fmla="*/ 2 h 7"/>
                <a:gd name="T8" fmla="*/ 1 w 3"/>
                <a:gd name="T9" fmla="*/ 0 h 7"/>
                <a:gd name="T10" fmla="*/ 1 w 3"/>
                <a:gd name="T11" fmla="*/ 3 h 7"/>
                <a:gd name="T12" fmla="*/ 2 w 3"/>
                <a:gd name="T13" fmla="*/ 4 h 7"/>
                <a:gd name="T14" fmla="*/ 2 w 3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lnTo>
                    <a:pt x="2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3"/>
                  </a:lnTo>
                  <a:lnTo>
                    <a:pt x="2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7" name="Freeform 637">
              <a:extLst>
                <a:ext uri="{FF2B5EF4-FFF2-40B4-BE49-F238E27FC236}">
                  <a16:creationId xmlns:a16="http://schemas.microsoft.com/office/drawing/2014/main" id="{C09CA6C6-9D2E-7816-BC2D-38E4595DA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6206" y="9841888"/>
              <a:ext cx="16484" cy="10990"/>
            </a:xfrm>
            <a:custGeom>
              <a:avLst/>
              <a:gdLst>
                <a:gd name="T0" fmla="*/ 10 w 12"/>
                <a:gd name="T1" fmla="*/ 4 h 7"/>
                <a:gd name="T2" fmla="*/ 5 w 12"/>
                <a:gd name="T3" fmla="*/ 6 h 7"/>
                <a:gd name="T4" fmla="*/ 0 w 12"/>
                <a:gd name="T5" fmla="*/ 4 h 7"/>
                <a:gd name="T6" fmla="*/ 2 w 12"/>
                <a:gd name="T7" fmla="*/ 0 h 7"/>
                <a:gd name="T8" fmla="*/ 5 w 12"/>
                <a:gd name="T9" fmla="*/ 0 h 7"/>
                <a:gd name="T10" fmla="*/ 8 w 12"/>
                <a:gd name="T11" fmla="*/ 1 h 7"/>
                <a:gd name="T12" fmla="*/ 10 w 12"/>
                <a:gd name="T13" fmla="*/ 2 h 7"/>
                <a:gd name="T14" fmla="*/ 11 w 12"/>
                <a:gd name="T15" fmla="*/ 2 h 7"/>
                <a:gd name="T16" fmla="*/ 10 w 12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7">
                  <a:moveTo>
                    <a:pt x="10" y="4"/>
                  </a:moveTo>
                  <a:lnTo>
                    <a:pt x="5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5" y="0"/>
                  </a:lnTo>
                  <a:lnTo>
                    <a:pt x="8" y="1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8" name="Freeform 638">
              <a:extLst>
                <a:ext uri="{FF2B5EF4-FFF2-40B4-BE49-F238E27FC236}">
                  <a16:creationId xmlns:a16="http://schemas.microsoft.com/office/drawing/2014/main" id="{330CB0EE-ECF9-C735-77FB-AC56EB270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6206" y="9841888"/>
              <a:ext cx="16484" cy="10990"/>
            </a:xfrm>
            <a:custGeom>
              <a:avLst/>
              <a:gdLst>
                <a:gd name="T0" fmla="*/ 10 w 12"/>
                <a:gd name="T1" fmla="*/ 4 h 7"/>
                <a:gd name="T2" fmla="*/ 5 w 12"/>
                <a:gd name="T3" fmla="*/ 6 h 7"/>
                <a:gd name="T4" fmla="*/ 0 w 12"/>
                <a:gd name="T5" fmla="*/ 4 h 7"/>
                <a:gd name="T6" fmla="*/ 2 w 12"/>
                <a:gd name="T7" fmla="*/ 0 h 7"/>
                <a:gd name="T8" fmla="*/ 5 w 12"/>
                <a:gd name="T9" fmla="*/ 0 h 7"/>
                <a:gd name="T10" fmla="*/ 8 w 12"/>
                <a:gd name="T11" fmla="*/ 1 h 7"/>
                <a:gd name="T12" fmla="*/ 10 w 12"/>
                <a:gd name="T13" fmla="*/ 2 h 7"/>
                <a:gd name="T14" fmla="*/ 11 w 12"/>
                <a:gd name="T15" fmla="*/ 2 h 7"/>
                <a:gd name="T16" fmla="*/ 10 w 12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7">
                  <a:moveTo>
                    <a:pt x="10" y="4"/>
                  </a:moveTo>
                  <a:lnTo>
                    <a:pt x="5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5" y="0"/>
                  </a:lnTo>
                  <a:lnTo>
                    <a:pt x="8" y="1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49" name="Freeform 639">
              <a:extLst>
                <a:ext uri="{FF2B5EF4-FFF2-40B4-BE49-F238E27FC236}">
                  <a16:creationId xmlns:a16="http://schemas.microsoft.com/office/drawing/2014/main" id="{34B049D1-9592-B6C1-EA05-018553B1F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33561" y="8308731"/>
              <a:ext cx="263769" cy="241788"/>
            </a:xfrm>
            <a:custGeom>
              <a:avLst/>
              <a:gdLst>
                <a:gd name="T0" fmla="*/ 209 w 210"/>
                <a:gd name="T1" fmla="*/ 10 h 194"/>
                <a:gd name="T2" fmla="*/ 197 w 210"/>
                <a:gd name="T3" fmla="*/ 22 h 194"/>
                <a:gd name="T4" fmla="*/ 179 w 210"/>
                <a:gd name="T5" fmla="*/ 32 h 194"/>
                <a:gd name="T6" fmla="*/ 174 w 210"/>
                <a:gd name="T7" fmla="*/ 41 h 194"/>
                <a:gd name="T8" fmla="*/ 176 w 210"/>
                <a:gd name="T9" fmla="*/ 54 h 194"/>
                <a:gd name="T10" fmla="*/ 178 w 210"/>
                <a:gd name="T11" fmla="*/ 66 h 194"/>
                <a:gd name="T12" fmla="*/ 173 w 210"/>
                <a:gd name="T13" fmla="*/ 80 h 194"/>
                <a:gd name="T14" fmla="*/ 173 w 210"/>
                <a:gd name="T15" fmla="*/ 99 h 194"/>
                <a:gd name="T16" fmla="*/ 164 w 210"/>
                <a:gd name="T17" fmla="*/ 114 h 194"/>
                <a:gd name="T18" fmla="*/ 138 w 210"/>
                <a:gd name="T19" fmla="*/ 128 h 194"/>
                <a:gd name="T20" fmla="*/ 111 w 210"/>
                <a:gd name="T21" fmla="*/ 143 h 194"/>
                <a:gd name="T22" fmla="*/ 87 w 210"/>
                <a:gd name="T23" fmla="*/ 158 h 194"/>
                <a:gd name="T24" fmla="*/ 63 w 210"/>
                <a:gd name="T25" fmla="*/ 173 h 194"/>
                <a:gd name="T26" fmla="*/ 42 w 210"/>
                <a:gd name="T27" fmla="*/ 187 h 194"/>
                <a:gd name="T28" fmla="*/ 18 w 210"/>
                <a:gd name="T29" fmla="*/ 190 h 194"/>
                <a:gd name="T30" fmla="*/ 9 w 210"/>
                <a:gd name="T31" fmla="*/ 185 h 194"/>
                <a:gd name="T32" fmla="*/ 0 w 210"/>
                <a:gd name="T33" fmla="*/ 177 h 194"/>
                <a:gd name="T34" fmla="*/ 4 w 210"/>
                <a:gd name="T35" fmla="*/ 169 h 194"/>
                <a:gd name="T36" fmla="*/ 2 w 210"/>
                <a:gd name="T37" fmla="*/ 164 h 194"/>
                <a:gd name="T38" fmla="*/ 2 w 210"/>
                <a:gd name="T39" fmla="*/ 158 h 194"/>
                <a:gd name="T40" fmla="*/ 2 w 210"/>
                <a:gd name="T41" fmla="*/ 153 h 194"/>
                <a:gd name="T42" fmla="*/ 4 w 210"/>
                <a:gd name="T43" fmla="*/ 148 h 194"/>
                <a:gd name="T44" fmla="*/ 8 w 210"/>
                <a:gd name="T45" fmla="*/ 145 h 194"/>
                <a:gd name="T46" fmla="*/ 5 w 210"/>
                <a:gd name="T47" fmla="*/ 142 h 194"/>
                <a:gd name="T48" fmla="*/ 7 w 210"/>
                <a:gd name="T49" fmla="*/ 137 h 194"/>
                <a:gd name="T50" fmla="*/ 13 w 210"/>
                <a:gd name="T51" fmla="*/ 135 h 194"/>
                <a:gd name="T52" fmla="*/ 18 w 210"/>
                <a:gd name="T53" fmla="*/ 135 h 194"/>
                <a:gd name="T54" fmla="*/ 16 w 210"/>
                <a:gd name="T55" fmla="*/ 132 h 194"/>
                <a:gd name="T56" fmla="*/ 20 w 210"/>
                <a:gd name="T57" fmla="*/ 128 h 194"/>
                <a:gd name="T58" fmla="*/ 26 w 210"/>
                <a:gd name="T59" fmla="*/ 121 h 194"/>
                <a:gd name="T60" fmla="*/ 19 w 210"/>
                <a:gd name="T61" fmla="*/ 110 h 194"/>
                <a:gd name="T62" fmla="*/ 19 w 210"/>
                <a:gd name="T63" fmla="*/ 107 h 194"/>
                <a:gd name="T64" fmla="*/ 16 w 210"/>
                <a:gd name="T65" fmla="*/ 103 h 194"/>
                <a:gd name="T66" fmla="*/ 6 w 210"/>
                <a:gd name="T67" fmla="*/ 105 h 194"/>
                <a:gd name="T68" fmla="*/ 3 w 210"/>
                <a:gd name="T69" fmla="*/ 88 h 194"/>
                <a:gd name="T70" fmla="*/ 4 w 210"/>
                <a:gd name="T71" fmla="*/ 77 h 194"/>
                <a:gd name="T72" fmla="*/ 2 w 210"/>
                <a:gd name="T73" fmla="*/ 58 h 194"/>
                <a:gd name="T74" fmla="*/ 11 w 210"/>
                <a:gd name="T75" fmla="*/ 58 h 194"/>
                <a:gd name="T76" fmla="*/ 15 w 210"/>
                <a:gd name="T77" fmla="*/ 53 h 194"/>
                <a:gd name="T78" fmla="*/ 20 w 210"/>
                <a:gd name="T79" fmla="*/ 44 h 194"/>
                <a:gd name="T80" fmla="*/ 27 w 210"/>
                <a:gd name="T81" fmla="*/ 43 h 194"/>
                <a:gd name="T82" fmla="*/ 24 w 210"/>
                <a:gd name="T83" fmla="*/ 32 h 194"/>
                <a:gd name="T84" fmla="*/ 28 w 210"/>
                <a:gd name="T85" fmla="*/ 20 h 194"/>
                <a:gd name="T86" fmla="*/ 38 w 210"/>
                <a:gd name="T87" fmla="*/ 24 h 194"/>
                <a:gd name="T88" fmla="*/ 49 w 210"/>
                <a:gd name="T89" fmla="*/ 27 h 194"/>
                <a:gd name="T90" fmla="*/ 62 w 210"/>
                <a:gd name="T91" fmla="*/ 22 h 194"/>
                <a:gd name="T92" fmla="*/ 76 w 210"/>
                <a:gd name="T93" fmla="*/ 16 h 194"/>
                <a:gd name="T94" fmla="*/ 85 w 210"/>
                <a:gd name="T95" fmla="*/ 18 h 194"/>
                <a:gd name="T96" fmla="*/ 95 w 210"/>
                <a:gd name="T97" fmla="*/ 25 h 194"/>
                <a:gd name="T98" fmla="*/ 114 w 210"/>
                <a:gd name="T99" fmla="*/ 25 h 194"/>
                <a:gd name="T100" fmla="*/ 135 w 210"/>
                <a:gd name="T101" fmla="*/ 19 h 194"/>
                <a:gd name="T102" fmla="*/ 160 w 210"/>
                <a:gd name="T103" fmla="*/ 8 h 194"/>
                <a:gd name="T104" fmla="*/ 174 w 210"/>
                <a:gd name="T105" fmla="*/ 9 h 194"/>
                <a:gd name="T106" fmla="*/ 190 w 210"/>
                <a:gd name="T107" fmla="*/ 7 h 194"/>
                <a:gd name="T108" fmla="*/ 203 w 210"/>
                <a:gd name="T109" fmla="*/ 1 h 194"/>
                <a:gd name="T110" fmla="*/ 206 w 210"/>
                <a:gd name="T11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194">
                  <a:moveTo>
                    <a:pt x="209" y="8"/>
                  </a:moveTo>
                  <a:lnTo>
                    <a:pt x="209" y="8"/>
                  </a:lnTo>
                  <a:lnTo>
                    <a:pt x="209" y="10"/>
                  </a:lnTo>
                  <a:lnTo>
                    <a:pt x="206" y="14"/>
                  </a:lnTo>
                  <a:lnTo>
                    <a:pt x="201" y="19"/>
                  </a:lnTo>
                  <a:lnTo>
                    <a:pt x="197" y="22"/>
                  </a:lnTo>
                  <a:lnTo>
                    <a:pt x="191" y="28"/>
                  </a:lnTo>
                  <a:lnTo>
                    <a:pt x="187" y="30"/>
                  </a:lnTo>
                  <a:lnTo>
                    <a:pt x="179" y="32"/>
                  </a:lnTo>
                  <a:lnTo>
                    <a:pt x="178" y="33"/>
                  </a:lnTo>
                  <a:lnTo>
                    <a:pt x="176" y="37"/>
                  </a:lnTo>
                  <a:lnTo>
                    <a:pt x="174" y="41"/>
                  </a:lnTo>
                  <a:lnTo>
                    <a:pt x="174" y="44"/>
                  </a:lnTo>
                  <a:lnTo>
                    <a:pt x="174" y="49"/>
                  </a:lnTo>
                  <a:lnTo>
                    <a:pt x="176" y="54"/>
                  </a:lnTo>
                  <a:lnTo>
                    <a:pt x="178" y="59"/>
                  </a:lnTo>
                  <a:lnTo>
                    <a:pt x="178" y="63"/>
                  </a:lnTo>
                  <a:lnTo>
                    <a:pt x="178" y="66"/>
                  </a:lnTo>
                  <a:lnTo>
                    <a:pt x="176" y="69"/>
                  </a:lnTo>
                  <a:lnTo>
                    <a:pt x="174" y="74"/>
                  </a:lnTo>
                  <a:lnTo>
                    <a:pt x="173" y="80"/>
                  </a:lnTo>
                  <a:lnTo>
                    <a:pt x="173" y="90"/>
                  </a:lnTo>
                  <a:lnTo>
                    <a:pt x="173" y="98"/>
                  </a:lnTo>
                  <a:lnTo>
                    <a:pt x="173" y="99"/>
                  </a:lnTo>
                  <a:lnTo>
                    <a:pt x="169" y="106"/>
                  </a:lnTo>
                  <a:lnTo>
                    <a:pt x="166" y="113"/>
                  </a:lnTo>
                  <a:lnTo>
                    <a:pt x="164" y="114"/>
                  </a:lnTo>
                  <a:lnTo>
                    <a:pt x="156" y="117"/>
                  </a:lnTo>
                  <a:lnTo>
                    <a:pt x="148" y="121"/>
                  </a:lnTo>
                  <a:lnTo>
                    <a:pt x="138" y="128"/>
                  </a:lnTo>
                  <a:lnTo>
                    <a:pt x="129" y="132"/>
                  </a:lnTo>
                  <a:lnTo>
                    <a:pt x="121" y="138"/>
                  </a:lnTo>
                  <a:lnTo>
                    <a:pt x="111" y="143"/>
                  </a:lnTo>
                  <a:lnTo>
                    <a:pt x="104" y="148"/>
                  </a:lnTo>
                  <a:lnTo>
                    <a:pt x="95" y="153"/>
                  </a:lnTo>
                  <a:lnTo>
                    <a:pt x="87" y="158"/>
                  </a:lnTo>
                  <a:lnTo>
                    <a:pt x="78" y="164"/>
                  </a:lnTo>
                  <a:lnTo>
                    <a:pt x="72" y="167"/>
                  </a:lnTo>
                  <a:lnTo>
                    <a:pt x="63" y="173"/>
                  </a:lnTo>
                  <a:lnTo>
                    <a:pt x="57" y="177"/>
                  </a:lnTo>
                  <a:lnTo>
                    <a:pt x="49" y="182"/>
                  </a:lnTo>
                  <a:lnTo>
                    <a:pt x="42" y="187"/>
                  </a:lnTo>
                  <a:lnTo>
                    <a:pt x="33" y="193"/>
                  </a:lnTo>
                  <a:lnTo>
                    <a:pt x="22" y="191"/>
                  </a:lnTo>
                  <a:lnTo>
                    <a:pt x="18" y="190"/>
                  </a:lnTo>
                  <a:lnTo>
                    <a:pt x="16" y="187"/>
                  </a:lnTo>
                  <a:lnTo>
                    <a:pt x="13" y="186"/>
                  </a:lnTo>
                  <a:lnTo>
                    <a:pt x="9" y="185"/>
                  </a:lnTo>
                  <a:lnTo>
                    <a:pt x="6" y="180"/>
                  </a:lnTo>
                  <a:lnTo>
                    <a:pt x="4" y="178"/>
                  </a:lnTo>
                  <a:lnTo>
                    <a:pt x="0" y="177"/>
                  </a:lnTo>
                  <a:lnTo>
                    <a:pt x="1" y="175"/>
                  </a:lnTo>
                  <a:lnTo>
                    <a:pt x="2" y="172"/>
                  </a:lnTo>
                  <a:lnTo>
                    <a:pt x="4" y="169"/>
                  </a:lnTo>
                  <a:lnTo>
                    <a:pt x="3" y="167"/>
                  </a:lnTo>
                  <a:lnTo>
                    <a:pt x="2" y="165"/>
                  </a:lnTo>
                  <a:lnTo>
                    <a:pt x="2" y="164"/>
                  </a:lnTo>
                  <a:lnTo>
                    <a:pt x="4" y="162"/>
                  </a:lnTo>
                  <a:lnTo>
                    <a:pt x="3" y="160"/>
                  </a:lnTo>
                  <a:lnTo>
                    <a:pt x="2" y="158"/>
                  </a:lnTo>
                  <a:lnTo>
                    <a:pt x="2" y="157"/>
                  </a:lnTo>
                  <a:lnTo>
                    <a:pt x="2" y="154"/>
                  </a:lnTo>
                  <a:lnTo>
                    <a:pt x="2" y="153"/>
                  </a:lnTo>
                  <a:lnTo>
                    <a:pt x="2" y="151"/>
                  </a:lnTo>
                  <a:lnTo>
                    <a:pt x="4" y="149"/>
                  </a:lnTo>
                  <a:lnTo>
                    <a:pt x="4" y="148"/>
                  </a:lnTo>
                  <a:lnTo>
                    <a:pt x="6" y="147"/>
                  </a:lnTo>
                  <a:lnTo>
                    <a:pt x="7" y="146"/>
                  </a:lnTo>
                  <a:lnTo>
                    <a:pt x="8" y="145"/>
                  </a:lnTo>
                  <a:lnTo>
                    <a:pt x="7" y="145"/>
                  </a:lnTo>
                  <a:lnTo>
                    <a:pt x="6" y="143"/>
                  </a:lnTo>
                  <a:lnTo>
                    <a:pt x="5" y="142"/>
                  </a:lnTo>
                  <a:lnTo>
                    <a:pt x="6" y="139"/>
                  </a:lnTo>
                  <a:lnTo>
                    <a:pt x="6" y="138"/>
                  </a:lnTo>
                  <a:lnTo>
                    <a:pt x="7" y="137"/>
                  </a:lnTo>
                  <a:lnTo>
                    <a:pt x="10" y="135"/>
                  </a:lnTo>
                  <a:lnTo>
                    <a:pt x="12" y="135"/>
                  </a:lnTo>
                  <a:lnTo>
                    <a:pt x="13" y="135"/>
                  </a:lnTo>
                  <a:lnTo>
                    <a:pt x="16" y="135"/>
                  </a:lnTo>
                  <a:lnTo>
                    <a:pt x="18" y="136"/>
                  </a:lnTo>
                  <a:lnTo>
                    <a:pt x="18" y="135"/>
                  </a:lnTo>
                  <a:lnTo>
                    <a:pt x="18" y="135"/>
                  </a:lnTo>
                  <a:lnTo>
                    <a:pt x="16" y="133"/>
                  </a:lnTo>
                  <a:lnTo>
                    <a:pt x="16" y="132"/>
                  </a:lnTo>
                  <a:lnTo>
                    <a:pt x="17" y="131"/>
                  </a:lnTo>
                  <a:lnTo>
                    <a:pt x="18" y="129"/>
                  </a:lnTo>
                  <a:lnTo>
                    <a:pt x="20" y="128"/>
                  </a:lnTo>
                  <a:lnTo>
                    <a:pt x="22" y="127"/>
                  </a:lnTo>
                  <a:lnTo>
                    <a:pt x="24" y="124"/>
                  </a:lnTo>
                  <a:lnTo>
                    <a:pt x="26" y="121"/>
                  </a:lnTo>
                  <a:lnTo>
                    <a:pt x="23" y="113"/>
                  </a:lnTo>
                  <a:lnTo>
                    <a:pt x="22" y="111"/>
                  </a:lnTo>
                  <a:lnTo>
                    <a:pt x="19" y="110"/>
                  </a:lnTo>
                  <a:lnTo>
                    <a:pt x="17" y="110"/>
                  </a:lnTo>
                  <a:lnTo>
                    <a:pt x="17" y="110"/>
                  </a:lnTo>
                  <a:lnTo>
                    <a:pt x="19" y="107"/>
                  </a:lnTo>
                  <a:lnTo>
                    <a:pt x="21" y="106"/>
                  </a:lnTo>
                  <a:lnTo>
                    <a:pt x="19" y="104"/>
                  </a:lnTo>
                  <a:lnTo>
                    <a:pt x="16" y="103"/>
                  </a:lnTo>
                  <a:lnTo>
                    <a:pt x="15" y="105"/>
                  </a:lnTo>
                  <a:lnTo>
                    <a:pt x="12" y="105"/>
                  </a:lnTo>
                  <a:lnTo>
                    <a:pt x="6" y="105"/>
                  </a:lnTo>
                  <a:lnTo>
                    <a:pt x="4" y="96"/>
                  </a:lnTo>
                  <a:lnTo>
                    <a:pt x="3" y="93"/>
                  </a:lnTo>
                  <a:lnTo>
                    <a:pt x="3" y="88"/>
                  </a:lnTo>
                  <a:lnTo>
                    <a:pt x="5" y="82"/>
                  </a:lnTo>
                  <a:lnTo>
                    <a:pt x="4" y="79"/>
                  </a:lnTo>
                  <a:lnTo>
                    <a:pt x="4" y="77"/>
                  </a:lnTo>
                  <a:lnTo>
                    <a:pt x="4" y="74"/>
                  </a:lnTo>
                  <a:lnTo>
                    <a:pt x="0" y="69"/>
                  </a:lnTo>
                  <a:lnTo>
                    <a:pt x="2" y="58"/>
                  </a:lnTo>
                  <a:lnTo>
                    <a:pt x="3" y="55"/>
                  </a:lnTo>
                  <a:lnTo>
                    <a:pt x="6" y="55"/>
                  </a:lnTo>
                  <a:lnTo>
                    <a:pt x="11" y="58"/>
                  </a:lnTo>
                  <a:lnTo>
                    <a:pt x="12" y="58"/>
                  </a:lnTo>
                  <a:lnTo>
                    <a:pt x="13" y="54"/>
                  </a:lnTo>
                  <a:lnTo>
                    <a:pt x="15" y="53"/>
                  </a:lnTo>
                  <a:lnTo>
                    <a:pt x="18" y="52"/>
                  </a:lnTo>
                  <a:lnTo>
                    <a:pt x="19" y="45"/>
                  </a:lnTo>
                  <a:lnTo>
                    <a:pt x="20" y="44"/>
                  </a:lnTo>
                  <a:lnTo>
                    <a:pt x="22" y="43"/>
                  </a:lnTo>
                  <a:lnTo>
                    <a:pt x="25" y="43"/>
                  </a:lnTo>
                  <a:lnTo>
                    <a:pt x="27" y="43"/>
                  </a:lnTo>
                  <a:lnTo>
                    <a:pt x="27" y="41"/>
                  </a:lnTo>
                  <a:lnTo>
                    <a:pt x="24" y="34"/>
                  </a:lnTo>
                  <a:lnTo>
                    <a:pt x="24" y="32"/>
                  </a:lnTo>
                  <a:lnTo>
                    <a:pt x="26" y="24"/>
                  </a:lnTo>
                  <a:lnTo>
                    <a:pt x="27" y="21"/>
                  </a:lnTo>
                  <a:lnTo>
                    <a:pt x="28" y="20"/>
                  </a:lnTo>
                  <a:lnTo>
                    <a:pt x="31" y="21"/>
                  </a:lnTo>
                  <a:lnTo>
                    <a:pt x="37" y="22"/>
                  </a:lnTo>
                  <a:lnTo>
                    <a:pt x="38" y="24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7"/>
                  </a:lnTo>
                  <a:lnTo>
                    <a:pt x="53" y="27"/>
                  </a:lnTo>
                  <a:lnTo>
                    <a:pt x="55" y="25"/>
                  </a:lnTo>
                  <a:lnTo>
                    <a:pt x="62" y="22"/>
                  </a:lnTo>
                  <a:lnTo>
                    <a:pt x="65" y="22"/>
                  </a:lnTo>
                  <a:lnTo>
                    <a:pt x="67" y="21"/>
                  </a:lnTo>
                  <a:lnTo>
                    <a:pt x="76" y="16"/>
                  </a:lnTo>
                  <a:lnTo>
                    <a:pt x="80" y="17"/>
                  </a:lnTo>
                  <a:lnTo>
                    <a:pt x="83" y="17"/>
                  </a:lnTo>
                  <a:lnTo>
                    <a:pt x="85" y="18"/>
                  </a:lnTo>
                  <a:lnTo>
                    <a:pt x="89" y="21"/>
                  </a:lnTo>
                  <a:lnTo>
                    <a:pt x="92" y="23"/>
                  </a:lnTo>
                  <a:lnTo>
                    <a:pt x="95" y="25"/>
                  </a:lnTo>
                  <a:lnTo>
                    <a:pt x="99" y="24"/>
                  </a:lnTo>
                  <a:lnTo>
                    <a:pt x="106" y="25"/>
                  </a:lnTo>
                  <a:lnTo>
                    <a:pt x="114" y="25"/>
                  </a:lnTo>
                  <a:lnTo>
                    <a:pt x="118" y="24"/>
                  </a:lnTo>
                  <a:lnTo>
                    <a:pt x="124" y="23"/>
                  </a:lnTo>
                  <a:lnTo>
                    <a:pt x="135" y="19"/>
                  </a:lnTo>
                  <a:lnTo>
                    <a:pt x="149" y="12"/>
                  </a:lnTo>
                  <a:lnTo>
                    <a:pt x="157" y="8"/>
                  </a:lnTo>
                  <a:lnTo>
                    <a:pt x="160" y="8"/>
                  </a:lnTo>
                  <a:lnTo>
                    <a:pt x="165" y="8"/>
                  </a:lnTo>
                  <a:lnTo>
                    <a:pt x="169" y="9"/>
                  </a:lnTo>
                  <a:lnTo>
                    <a:pt x="174" y="9"/>
                  </a:lnTo>
                  <a:lnTo>
                    <a:pt x="177" y="9"/>
                  </a:lnTo>
                  <a:lnTo>
                    <a:pt x="182" y="9"/>
                  </a:lnTo>
                  <a:lnTo>
                    <a:pt x="190" y="7"/>
                  </a:lnTo>
                  <a:lnTo>
                    <a:pt x="195" y="6"/>
                  </a:lnTo>
                  <a:lnTo>
                    <a:pt x="200" y="4"/>
                  </a:lnTo>
                  <a:lnTo>
                    <a:pt x="203" y="1"/>
                  </a:lnTo>
                  <a:lnTo>
                    <a:pt x="204" y="0"/>
                  </a:lnTo>
                  <a:lnTo>
                    <a:pt x="206" y="1"/>
                  </a:lnTo>
                  <a:lnTo>
                    <a:pt x="206" y="2"/>
                  </a:lnTo>
                  <a:lnTo>
                    <a:pt x="208" y="3"/>
                  </a:lnTo>
                  <a:lnTo>
                    <a:pt x="209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0" name="Freeform 641">
              <a:extLst>
                <a:ext uri="{FF2B5EF4-FFF2-40B4-BE49-F238E27FC236}">
                  <a16:creationId xmlns:a16="http://schemas.microsoft.com/office/drawing/2014/main" id="{5CA2EE39-F24C-D9CC-6CC0-6292B4114C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8920" y="9072561"/>
              <a:ext cx="329712" cy="604471"/>
            </a:xfrm>
            <a:custGeom>
              <a:avLst/>
              <a:gdLst>
                <a:gd name="T0" fmla="*/ 53 w 263"/>
                <a:gd name="T1" fmla="*/ 421 h 483"/>
                <a:gd name="T2" fmla="*/ 33 w 263"/>
                <a:gd name="T3" fmla="*/ 412 h 483"/>
                <a:gd name="T4" fmla="*/ 33 w 263"/>
                <a:gd name="T5" fmla="*/ 410 h 483"/>
                <a:gd name="T6" fmla="*/ 85 w 263"/>
                <a:gd name="T7" fmla="*/ 360 h 483"/>
                <a:gd name="T8" fmla="*/ 84 w 263"/>
                <a:gd name="T9" fmla="*/ 351 h 483"/>
                <a:gd name="T10" fmla="*/ 166 w 263"/>
                <a:gd name="T11" fmla="*/ 289 h 483"/>
                <a:gd name="T12" fmla="*/ 160 w 263"/>
                <a:gd name="T13" fmla="*/ 277 h 483"/>
                <a:gd name="T14" fmla="*/ 98 w 263"/>
                <a:gd name="T15" fmla="*/ 6 h 483"/>
                <a:gd name="T16" fmla="*/ 103 w 263"/>
                <a:gd name="T17" fmla="*/ 32 h 483"/>
                <a:gd name="T18" fmla="*/ 122 w 263"/>
                <a:gd name="T19" fmla="*/ 41 h 483"/>
                <a:gd name="T20" fmla="*/ 119 w 263"/>
                <a:gd name="T21" fmla="*/ 73 h 483"/>
                <a:gd name="T22" fmla="*/ 124 w 263"/>
                <a:gd name="T23" fmla="*/ 95 h 483"/>
                <a:gd name="T24" fmla="*/ 147 w 263"/>
                <a:gd name="T25" fmla="*/ 76 h 483"/>
                <a:gd name="T26" fmla="*/ 168 w 263"/>
                <a:gd name="T27" fmla="*/ 88 h 483"/>
                <a:gd name="T28" fmla="*/ 185 w 263"/>
                <a:gd name="T29" fmla="*/ 73 h 483"/>
                <a:gd name="T30" fmla="*/ 207 w 263"/>
                <a:gd name="T31" fmla="*/ 72 h 483"/>
                <a:gd name="T32" fmla="*/ 234 w 263"/>
                <a:gd name="T33" fmla="*/ 112 h 483"/>
                <a:gd name="T34" fmla="*/ 254 w 263"/>
                <a:gd name="T35" fmla="*/ 149 h 483"/>
                <a:gd name="T36" fmla="*/ 259 w 263"/>
                <a:gd name="T37" fmla="*/ 169 h 483"/>
                <a:gd name="T38" fmla="*/ 256 w 263"/>
                <a:gd name="T39" fmla="*/ 198 h 483"/>
                <a:gd name="T40" fmla="*/ 241 w 263"/>
                <a:gd name="T41" fmla="*/ 201 h 483"/>
                <a:gd name="T42" fmla="*/ 202 w 263"/>
                <a:gd name="T43" fmla="*/ 201 h 483"/>
                <a:gd name="T44" fmla="*/ 170 w 263"/>
                <a:gd name="T45" fmla="*/ 218 h 483"/>
                <a:gd name="T46" fmla="*/ 160 w 263"/>
                <a:gd name="T47" fmla="*/ 243 h 483"/>
                <a:gd name="T48" fmla="*/ 175 w 263"/>
                <a:gd name="T49" fmla="*/ 287 h 483"/>
                <a:gd name="T50" fmla="*/ 160 w 263"/>
                <a:gd name="T51" fmla="*/ 273 h 483"/>
                <a:gd name="T52" fmla="*/ 138 w 263"/>
                <a:gd name="T53" fmla="*/ 256 h 483"/>
                <a:gd name="T54" fmla="*/ 113 w 263"/>
                <a:gd name="T55" fmla="*/ 235 h 483"/>
                <a:gd name="T56" fmla="*/ 85 w 263"/>
                <a:gd name="T57" fmla="*/ 240 h 483"/>
                <a:gd name="T58" fmla="*/ 72 w 263"/>
                <a:gd name="T59" fmla="*/ 296 h 483"/>
                <a:gd name="T60" fmla="*/ 57 w 263"/>
                <a:gd name="T61" fmla="*/ 351 h 483"/>
                <a:gd name="T62" fmla="*/ 81 w 263"/>
                <a:gd name="T63" fmla="*/ 372 h 483"/>
                <a:gd name="T64" fmla="*/ 98 w 263"/>
                <a:gd name="T65" fmla="*/ 425 h 483"/>
                <a:gd name="T66" fmla="*/ 94 w 263"/>
                <a:gd name="T67" fmla="*/ 416 h 483"/>
                <a:gd name="T68" fmla="*/ 108 w 263"/>
                <a:gd name="T69" fmla="*/ 439 h 483"/>
                <a:gd name="T70" fmla="*/ 148 w 263"/>
                <a:gd name="T71" fmla="*/ 468 h 483"/>
                <a:gd name="T72" fmla="*/ 133 w 263"/>
                <a:gd name="T73" fmla="*/ 474 h 483"/>
                <a:gd name="T74" fmla="*/ 114 w 263"/>
                <a:gd name="T75" fmla="*/ 475 h 483"/>
                <a:gd name="T76" fmla="*/ 107 w 263"/>
                <a:gd name="T77" fmla="*/ 456 h 483"/>
                <a:gd name="T78" fmla="*/ 88 w 263"/>
                <a:gd name="T79" fmla="*/ 457 h 483"/>
                <a:gd name="T80" fmla="*/ 63 w 263"/>
                <a:gd name="T81" fmla="*/ 427 h 483"/>
                <a:gd name="T82" fmla="*/ 43 w 263"/>
                <a:gd name="T83" fmla="*/ 398 h 483"/>
                <a:gd name="T84" fmla="*/ 28 w 263"/>
                <a:gd name="T85" fmla="*/ 383 h 483"/>
                <a:gd name="T86" fmla="*/ 45 w 263"/>
                <a:gd name="T87" fmla="*/ 325 h 483"/>
                <a:gd name="T88" fmla="*/ 68 w 263"/>
                <a:gd name="T89" fmla="*/ 290 h 483"/>
                <a:gd name="T90" fmla="*/ 64 w 263"/>
                <a:gd name="T91" fmla="*/ 259 h 483"/>
                <a:gd name="T92" fmla="*/ 57 w 263"/>
                <a:gd name="T93" fmla="*/ 227 h 483"/>
                <a:gd name="T94" fmla="*/ 28 w 263"/>
                <a:gd name="T95" fmla="*/ 187 h 483"/>
                <a:gd name="T96" fmla="*/ 38 w 263"/>
                <a:gd name="T97" fmla="*/ 167 h 483"/>
                <a:gd name="T98" fmla="*/ 47 w 263"/>
                <a:gd name="T99" fmla="*/ 134 h 483"/>
                <a:gd name="T100" fmla="*/ 26 w 263"/>
                <a:gd name="T101" fmla="*/ 107 h 483"/>
                <a:gd name="T102" fmla="*/ 8 w 263"/>
                <a:gd name="T103" fmla="*/ 73 h 483"/>
                <a:gd name="T104" fmla="*/ 7 w 263"/>
                <a:gd name="T105" fmla="*/ 64 h 483"/>
                <a:gd name="T106" fmla="*/ 18 w 263"/>
                <a:gd name="T107" fmla="*/ 28 h 483"/>
                <a:gd name="T108" fmla="*/ 44 w 263"/>
                <a:gd name="T109" fmla="*/ 22 h 483"/>
                <a:gd name="T110" fmla="*/ 59 w 263"/>
                <a:gd name="T111" fmla="*/ 11 h 483"/>
                <a:gd name="T112" fmla="*/ 69 w 263"/>
                <a:gd name="T113" fmla="*/ 3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3" h="483">
                  <a:moveTo>
                    <a:pt x="73" y="454"/>
                  </a:moveTo>
                  <a:lnTo>
                    <a:pt x="73" y="454"/>
                  </a:lnTo>
                  <a:lnTo>
                    <a:pt x="71" y="452"/>
                  </a:lnTo>
                  <a:lnTo>
                    <a:pt x="73" y="448"/>
                  </a:lnTo>
                  <a:lnTo>
                    <a:pt x="74" y="452"/>
                  </a:lnTo>
                  <a:lnTo>
                    <a:pt x="73" y="454"/>
                  </a:lnTo>
                  <a:close/>
                  <a:moveTo>
                    <a:pt x="54" y="420"/>
                  </a:moveTo>
                  <a:lnTo>
                    <a:pt x="55" y="424"/>
                  </a:lnTo>
                  <a:lnTo>
                    <a:pt x="54" y="423"/>
                  </a:lnTo>
                  <a:lnTo>
                    <a:pt x="53" y="421"/>
                  </a:lnTo>
                  <a:lnTo>
                    <a:pt x="53" y="419"/>
                  </a:lnTo>
                  <a:lnTo>
                    <a:pt x="54" y="419"/>
                  </a:lnTo>
                  <a:lnTo>
                    <a:pt x="54" y="420"/>
                  </a:lnTo>
                  <a:close/>
                  <a:moveTo>
                    <a:pt x="39" y="409"/>
                  </a:moveTo>
                  <a:lnTo>
                    <a:pt x="38" y="409"/>
                  </a:lnTo>
                  <a:lnTo>
                    <a:pt x="37" y="403"/>
                  </a:lnTo>
                  <a:lnTo>
                    <a:pt x="39" y="405"/>
                  </a:lnTo>
                  <a:lnTo>
                    <a:pt x="39" y="409"/>
                  </a:lnTo>
                  <a:close/>
                  <a:moveTo>
                    <a:pt x="33" y="410"/>
                  </a:moveTo>
                  <a:lnTo>
                    <a:pt x="33" y="412"/>
                  </a:lnTo>
                  <a:lnTo>
                    <a:pt x="32" y="412"/>
                  </a:lnTo>
                  <a:lnTo>
                    <a:pt x="31" y="414"/>
                  </a:lnTo>
                  <a:lnTo>
                    <a:pt x="30" y="414"/>
                  </a:lnTo>
                  <a:lnTo>
                    <a:pt x="28" y="409"/>
                  </a:lnTo>
                  <a:lnTo>
                    <a:pt x="30" y="403"/>
                  </a:lnTo>
                  <a:lnTo>
                    <a:pt x="31" y="401"/>
                  </a:lnTo>
                  <a:lnTo>
                    <a:pt x="32" y="403"/>
                  </a:lnTo>
                  <a:lnTo>
                    <a:pt x="34" y="404"/>
                  </a:lnTo>
                  <a:lnTo>
                    <a:pt x="33" y="408"/>
                  </a:lnTo>
                  <a:lnTo>
                    <a:pt x="33" y="410"/>
                  </a:lnTo>
                  <a:close/>
                  <a:moveTo>
                    <a:pt x="30" y="373"/>
                  </a:moveTo>
                  <a:lnTo>
                    <a:pt x="28" y="373"/>
                  </a:lnTo>
                  <a:lnTo>
                    <a:pt x="28" y="372"/>
                  </a:lnTo>
                  <a:lnTo>
                    <a:pt x="29" y="371"/>
                  </a:lnTo>
                  <a:lnTo>
                    <a:pt x="30" y="370"/>
                  </a:lnTo>
                  <a:lnTo>
                    <a:pt x="31" y="372"/>
                  </a:lnTo>
                  <a:lnTo>
                    <a:pt x="30" y="373"/>
                  </a:lnTo>
                  <a:close/>
                  <a:moveTo>
                    <a:pt x="86" y="356"/>
                  </a:moveTo>
                  <a:lnTo>
                    <a:pt x="86" y="358"/>
                  </a:lnTo>
                  <a:lnTo>
                    <a:pt x="85" y="360"/>
                  </a:lnTo>
                  <a:lnTo>
                    <a:pt x="82" y="361"/>
                  </a:lnTo>
                  <a:lnTo>
                    <a:pt x="82" y="360"/>
                  </a:lnTo>
                  <a:lnTo>
                    <a:pt x="82" y="357"/>
                  </a:lnTo>
                  <a:lnTo>
                    <a:pt x="82" y="356"/>
                  </a:lnTo>
                  <a:lnTo>
                    <a:pt x="85" y="356"/>
                  </a:lnTo>
                  <a:lnTo>
                    <a:pt x="86" y="356"/>
                  </a:lnTo>
                  <a:close/>
                  <a:moveTo>
                    <a:pt x="86" y="353"/>
                  </a:moveTo>
                  <a:lnTo>
                    <a:pt x="86" y="353"/>
                  </a:lnTo>
                  <a:lnTo>
                    <a:pt x="85" y="352"/>
                  </a:lnTo>
                  <a:lnTo>
                    <a:pt x="84" y="351"/>
                  </a:lnTo>
                  <a:lnTo>
                    <a:pt x="84" y="349"/>
                  </a:lnTo>
                  <a:lnTo>
                    <a:pt x="85" y="349"/>
                  </a:lnTo>
                  <a:lnTo>
                    <a:pt x="86" y="351"/>
                  </a:lnTo>
                  <a:lnTo>
                    <a:pt x="86" y="353"/>
                  </a:lnTo>
                  <a:close/>
                  <a:moveTo>
                    <a:pt x="166" y="289"/>
                  </a:moveTo>
                  <a:lnTo>
                    <a:pt x="165" y="292"/>
                  </a:lnTo>
                  <a:lnTo>
                    <a:pt x="163" y="291"/>
                  </a:lnTo>
                  <a:lnTo>
                    <a:pt x="164" y="289"/>
                  </a:lnTo>
                  <a:lnTo>
                    <a:pt x="164" y="288"/>
                  </a:lnTo>
                  <a:lnTo>
                    <a:pt x="166" y="289"/>
                  </a:lnTo>
                  <a:close/>
                  <a:moveTo>
                    <a:pt x="160" y="279"/>
                  </a:moveTo>
                  <a:lnTo>
                    <a:pt x="160" y="280"/>
                  </a:lnTo>
                  <a:lnTo>
                    <a:pt x="158" y="279"/>
                  </a:lnTo>
                  <a:lnTo>
                    <a:pt x="158" y="279"/>
                  </a:lnTo>
                  <a:lnTo>
                    <a:pt x="156" y="279"/>
                  </a:lnTo>
                  <a:lnTo>
                    <a:pt x="155" y="274"/>
                  </a:lnTo>
                  <a:lnTo>
                    <a:pt x="155" y="274"/>
                  </a:lnTo>
                  <a:lnTo>
                    <a:pt x="157" y="274"/>
                  </a:lnTo>
                  <a:lnTo>
                    <a:pt x="158" y="276"/>
                  </a:lnTo>
                  <a:lnTo>
                    <a:pt x="160" y="277"/>
                  </a:lnTo>
                  <a:lnTo>
                    <a:pt x="160" y="279"/>
                  </a:lnTo>
                  <a:close/>
                  <a:moveTo>
                    <a:pt x="88" y="4"/>
                  </a:moveTo>
                  <a:lnTo>
                    <a:pt x="87" y="6"/>
                  </a:lnTo>
                  <a:lnTo>
                    <a:pt x="89" y="6"/>
                  </a:lnTo>
                  <a:lnTo>
                    <a:pt x="89" y="6"/>
                  </a:lnTo>
                  <a:lnTo>
                    <a:pt x="91" y="3"/>
                  </a:lnTo>
                  <a:lnTo>
                    <a:pt x="92" y="2"/>
                  </a:lnTo>
                  <a:lnTo>
                    <a:pt x="94" y="2"/>
                  </a:lnTo>
                  <a:lnTo>
                    <a:pt x="96" y="3"/>
                  </a:lnTo>
                  <a:lnTo>
                    <a:pt x="98" y="6"/>
                  </a:lnTo>
                  <a:lnTo>
                    <a:pt x="99" y="8"/>
                  </a:lnTo>
                  <a:lnTo>
                    <a:pt x="99" y="9"/>
                  </a:lnTo>
                  <a:lnTo>
                    <a:pt x="100" y="10"/>
                  </a:lnTo>
                  <a:lnTo>
                    <a:pt x="100" y="12"/>
                  </a:lnTo>
                  <a:lnTo>
                    <a:pt x="99" y="15"/>
                  </a:lnTo>
                  <a:lnTo>
                    <a:pt x="99" y="19"/>
                  </a:lnTo>
                  <a:lnTo>
                    <a:pt x="96" y="23"/>
                  </a:lnTo>
                  <a:lnTo>
                    <a:pt x="97" y="27"/>
                  </a:lnTo>
                  <a:lnTo>
                    <a:pt x="99" y="30"/>
                  </a:lnTo>
                  <a:lnTo>
                    <a:pt x="103" y="32"/>
                  </a:lnTo>
                  <a:lnTo>
                    <a:pt x="106" y="31"/>
                  </a:lnTo>
                  <a:lnTo>
                    <a:pt x="108" y="30"/>
                  </a:lnTo>
                  <a:lnTo>
                    <a:pt x="110" y="28"/>
                  </a:lnTo>
                  <a:lnTo>
                    <a:pt x="112" y="28"/>
                  </a:lnTo>
                  <a:lnTo>
                    <a:pt x="114" y="28"/>
                  </a:lnTo>
                  <a:lnTo>
                    <a:pt x="120" y="29"/>
                  </a:lnTo>
                  <a:lnTo>
                    <a:pt x="122" y="30"/>
                  </a:lnTo>
                  <a:lnTo>
                    <a:pt x="122" y="32"/>
                  </a:lnTo>
                  <a:lnTo>
                    <a:pt x="121" y="38"/>
                  </a:lnTo>
                  <a:lnTo>
                    <a:pt x="122" y="41"/>
                  </a:lnTo>
                  <a:lnTo>
                    <a:pt x="124" y="45"/>
                  </a:lnTo>
                  <a:lnTo>
                    <a:pt x="124" y="49"/>
                  </a:lnTo>
                  <a:lnTo>
                    <a:pt x="122" y="55"/>
                  </a:lnTo>
                  <a:lnTo>
                    <a:pt x="120" y="61"/>
                  </a:lnTo>
                  <a:lnTo>
                    <a:pt x="118" y="64"/>
                  </a:lnTo>
                  <a:lnTo>
                    <a:pt x="117" y="66"/>
                  </a:lnTo>
                  <a:lnTo>
                    <a:pt x="116" y="67"/>
                  </a:lnTo>
                  <a:lnTo>
                    <a:pt x="116" y="68"/>
                  </a:lnTo>
                  <a:lnTo>
                    <a:pt x="117" y="70"/>
                  </a:lnTo>
                  <a:lnTo>
                    <a:pt x="119" y="73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8" y="80"/>
                  </a:lnTo>
                  <a:lnTo>
                    <a:pt x="114" y="88"/>
                  </a:lnTo>
                  <a:lnTo>
                    <a:pt x="112" y="96"/>
                  </a:lnTo>
                  <a:lnTo>
                    <a:pt x="113" y="97"/>
                  </a:lnTo>
                  <a:lnTo>
                    <a:pt x="116" y="98"/>
                  </a:lnTo>
                  <a:lnTo>
                    <a:pt x="118" y="99"/>
                  </a:lnTo>
                  <a:lnTo>
                    <a:pt x="120" y="98"/>
                  </a:lnTo>
                  <a:lnTo>
                    <a:pt x="124" y="95"/>
                  </a:lnTo>
                  <a:lnTo>
                    <a:pt x="128" y="91"/>
                  </a:lnTo>
                  <a:lnTo>
                    <a:pt x="132" y="88"/>
                  </a:lnTo>
                  <a:lnTo>
                    <a:pt x="133" y="88"/>
                  </a:lnTo>
                  <a:lnTo>
                    <a:pt x="136" y="85"/>
                  </a:lnTo>
                  <a:lnTo>
                    <a:pt x="138" y="84"/>
                  </a:lnTo>
                  <a:lnTo>
                    <a:pt x="140" y="80"/>
                  </a:lnTo>
                  <a:lnTo>
                    <a:pt x="141" y="80"/>
                  </a:lnTo>
                  <a:lnTo>
                    <a:pt x="142" y="80"/>
                  </a:lnTo>
                  <a:lnTo>
                    <a:pt x="145" y="79"/>
                  </a:lnTo>
                  <a:lnTo>
                    <a:pt x="147" y="76"/>
                  </a:lnTo>
                  <a:lnTo>
                    <a:pt x="150" y="75"/>
                  </a:lnTo>
                  <a:lnTo>
                    <a:pt x="151" y="75"/>
                  </a:lnTo>
                  <a:lnTo>
                    <a:pt x="154" y="77"/>
                  </a:lnTo>
                  <a:lnTo>
                    <a:pt x="158" y="80"/>
                  </a:lnTo>
                  <a:lnTo>
                    <a:pt x="161" y="82"/>
                  </a:lnTo>
                  <a:lnTo>
                    <a:pt x="164" y="83"/>
                  </a:lnTo>
                  <a:lnTo>
                    <a:pt x="166" y="84"/>
                  </a:lnTo>
                  <a:lnTo>
                    <a:pt x="166" y="86"/>
                  </a:lnTo>
                  <a:lnTo>
                    <a:pt x="166" y="87"/>
                  </a:lnTo>
                  <a:lnTo>
                    <a:pt x="168" y="88"/>
                  </a:lnTo>
                  <a:lnTo>
                    <a:pt x="168" y="88"/>
                  </a:lnTo>
                  <a:lnTo>
                    <a:pt x="168" y="86"/>
                  </a:lnTo>
                  <a:lnTo>
                    <a:pt x="169" y="85"/>
                  </a:lnTo>
                  <a:lnTo>
                    <a:pt x="173" y="84"/>
                  </a:lnTo>
                  <a:lnTo>
                    <a:pt x="175" y="82"/>
                  </a:lnTo>
                  <a:lnTo>
                    <a:pt x="178" y="82"/>
                  </a:lnTo>
                  <a:lnTo>
                    <a:pt x="180" y="81"/>
                  </a:lnTo>
                  <a:lnTo>
                    <a:pt x="181" y="77"/>
                  </a:lnTo>
                  <a:lnTo>
                    <a:pt x="183" y="74"/>
                  </a:lnTo>
                  <a:lnTo>
                    <a:pt x="185" y="73"/>
                  </a:lnTo>
                  <a:lnTo>
                    <a:pt x="187" y="73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69"/>
                  </a:lnTo>
                  <a:lnTo>
                    <a:pt x="188" y="68"/>
                  </a:lnTo>
                  <a:lnTo>
                    <a:pt x="190" y="68"/>
                  </a:lnTo>
                  <a:lnTo>
                    <a:pt x="194" y="68"/>
                  </a:lnTo>
                  <a:lnTo>
                    <a:pt x="198" y="69"/>
                  </a:lnTo>
                  <a:lnTo>
                    <a:pt x="204" y="71"/>
                  </a:lnTo>
                  <a:lnTo>
                    <a:pt x="207" y="72"/>
                  </a:lnTo>
                  <a:lnTo>
                    <a:pt x="209" y="71"/>
                  </a:lnTo>
                  <a:lnTo>
                    <a:pt x="212" y="74"/>
                  </a:lnTo>
                  <a:lnTo>
                    <a:pt x="216" y="82"/>
                  </a:lnTo>
                  <a:lnTo>
                    <a:pt x="221" y="88"/>
                  </a:lnTo>
                  <a:lnTo>
                    <a:pt x="224" y="91"/>
                  </a:lnTo>
                  <a:lnTo>
                    <a:pt x="227" y="95"/>
                  </a:lnTo>
                  <a:lnTo>
                    <a:pt x="231" y="97"/>
                  </a:lnTo>
                  <a:lnTo>
                    <a:pt x="234" y="99"/>
                  </a:lnTo>
                  <a:lnTo>
                    <a:pt x="236" y="105"/>
                  </a:lnTo>
                  <a:lnTo>
                    <a:pt x="234" y="112"/>
                  </a:lnTo>
                  <a:lnTo>
                    <a:pt x="234" y="119"/>
                  </a:lnTo>
                  <a:lnTo>
                    <a:pt x="234" y="126"/>
                  </a:lnTo>
                  <a:lnTo>
                    <a:pt x="236" y="132"/>
                  </a:lnTo>
                  <a:lnTo>
                    <a:pt x="240" y="137"/>
                  </a:lnTo>
                  <a:lnTo>
                    <a:pt x="243" y="140"/>
                  </a:lnTo>
                  <a:lnTo>
                    <a:pt x="243" y="143"/>
                  </a:lnTo>
                  <a:lnTo>
                    <a:pt x="247" y="145"/>
                  </a:lnTo>
                  <a:lnTo>
                    <a:pt x="253" y="147"/>
                  </a:lnTo>
                  <a:lnTo>
                    <a:pt x="255" y="148"/>
                  </a:lnTo>
                  <a:lnTo>
                    <a:pt x="254" y="149"/>
                  </a:lnTo>
                  <a:lnTo>
                    <a:pt x="254" y="151"/>
                  </a:lnTo>
                  <a:lnTo>
                    <a:pt x="255" y="153"/>
                  </a:lnTo>
                  <a:lnTo>
                    <a:pt x="257" y="155"/>
                  </a:lnTo>
                  <a:lnTo>
                    <a:pt x="260" y="156"/>
                  </a:lnTo>
                  <a:lnTo>
                    <a:pt x="262" y="158"/>
                  </a:lnTo>
                  <a:lnTo>
                    <a:pt x="262" y="159"/>
                  </a:lnTo>
                  <a:lnTo>
                    <a:pt x="262" y="162"/>
                  </a:lnTo>
                  <a:lnTo>
                    <a:pt x="262" y="165"/>
                  </a:lnTo>
                  <a:lnTo>
                    <a:pt x="261" y="167"/>
                  </a:lnTo>
                  <a:lnTo>
                    <a:pt x="259" y="169"/>
                  </a:lnTo>
                  <a:lnTo>
                    <a:pt x="258" y="170"/>
                  </a:lnTo>
                  <a:lnTo>
                    <a:pt x="257" y="172"/>
                  </a:lnTo>
                  <a:lnTo>
                    <a:pt x="257" y="176"/>
                  </a:lnTo>
                  <a:lnTo>
                    <a:pt x="259" y="179"/>
                  </a:lnTo>
                  <a:lnTo>
                    <a:pt x="259" y="183"/>
                  </a:lnTo>
                  <a:lnTo>
                    <a:pt x="259" y="186"/>
                  </a:lnTo>
                  <a:lnTo>
                    <a:pt x="258" y="192"/>
                  </a:lnTo>
                  <a:lnTo>
                    <a:pt x="258" y="194"/>
                  </a:lnTo>
                  <a:lnTo>
                    <a:pt x="257" y="196"/>
                  </a:lnTo>
                  <a:lnTo>
                    <a:pt x="256" y="198"/>
                  </a:lnTo>
                  <a:lnTo>
                    <a:pt x="253" y="200"/>
                  </a:lnTo>
                  <a:lnTo>
                    <a:pt x="250" y="201"/>
                  </a:lnTo>
                  <a:lnTo>
                    <a:pt x="248" y="202"/>
                  </a:lnTo>
                  <a:lnTo>
                    <a:pt x="248" y="202"/>
                  </a:lnTo>
                  <a:lnTo>
                    <a:pt x="246" y="204"/>
                  </a:lnTo>
                  <a:lnTo>
                    <a:pt x="245" y="206"/>
                  </a:lnTo>
                  <a:lnTo>
                    <a:pt x="243" y="206"/>
                  </a:lnTo>
                  <a:lnTo>
                    <a:pt x="242" y="205"/>
                  </a:lnTo>
                  <a:lnTo>
                    <a:pt x="242" y="204"/>
                  </a:lnTo>
                  <a:lnTo>
                    <a:pt x="241" y="201"/>
                  </a:lnTo>
                  <a:lnTo>
                    <a:pt x="238" y="200"/>
                  </a:lnTo>
                  <a:lnTo>
                    <a:pt x="235" y="200"/>
                  </a:lnTo>
                  <a:lnTo>
                    <a:pt x="229" y="201"/>
                  </a:lnTo>
                  <a:lnTo>
                    <a:pt x="223" y="201"/>
                  </a:lnTo>
                  <a:lnTo>
                    <a:pt x="218" y="200"/>
                  </a:lnTo>
                  <a:lnTo>
                    <a:pt x="212" y="201"/>
                  </a:lnTo>
                  <a:lnTo>
                    <a:pt x="210" y="201"/>
                  </a:lnTo>
                  <a:lnTo>
                    <a:pt x="207" y="201"/>
                  </a:lnTo>
                  <a:lnTo>
                    <a:pt x="204" y="201"/>
                  </a:lnTo>
                  <a:lnTo>
                    <a:pt x="202" y="201"/>
                  </a:lnTo>
                  <a:lnTo>
                    <a:pt x="198" y="200"/>
                  </a:lnTo>
                  <a:lnTo>
                    <a:pt x="196" y="200"/>
                  </a:lnTo>
                  <a:lnTo>
                    <a:pt x="192" y="201"/>
                  </a:lnTo>
                  <a:lnTo>
                    <a:pt x="188" y="202"/>
                  </a:lnTo>
                  <a:lnTo>
                    <a:pt x="185" y="203"/>
                  </a:lnTo>
                  <a:lnTo>
                    <a:pt x="179" y="205"/>
                  </a:lnTo>
                  <a:lnTo>
                    <a:pt x="175" y="209"/>
                  </a:lnTo>
                  <a:lnTo>
                    <a:pt x="174" y="211"/>
                  </a:lnTo>
                  <a:lnTo>
                    <a:pt x="173" y="214"/>
                  </a:lnTo>
                  <a:lnTo>
                    <a:pt x="170" y="218"/>
                  </a:lnTo>
                  <a:lnTo>
                    <a:pt x="166" y="222"/>
                  </a:lnTo>
                  <a:lnTo>
                    <a:pt x="164" y="224"/>
                  </a:lnTo>
                  <a:lnTo>
                    <a:pt x="164" y="225"/>
                  </a:lnTo>
                  <a:lnTo>
                    <a:pt x="164" y="227"/>
                  </a:lnTo>
                  <a:lnTo>
                    <a:pt x="160" y="227"/>
                  </a:lnTo>
                  <a:lnTo>
                    <a:pt x="157" y="228"/>
                  </a:lnTo>
                  <a:lnTo>
                    <a:pt x="157" y="228"/>
                  </a:lnTo>
                  <a:lnTo>
                    <a:pt x="157" y="236"/>
                  </a:lnTo>
                  <a:lnTo>
                    <a:pt x="158" y="239"/>
                  </a:lnTo>
                  <a:lnTo>
                    <a:pt x="160" y="243"/>
                  </a:lnTo>
                  <a:lnTo>
                    <a:pt x="162" y="246"/>
                  </a:lnTo>
                  <a:lnTo>
                    <a:pt x="162" y="252"/>
                  </a:lnTo>
                  <a:lnTo>
                    <a:pt x="163" y="257"/>
                  </a:lnTo>
                  <a:lnTo>
                    <a:pt x="166" y="260"/>
                  </a:lnTo>
                  <a:lnTo>
                    <a:pt x="169" y="262"/>
                  </a:lnTo>
                  <a:lnTo>
                    <a:pt x="171" y="264"/>
                  </a:lnTo>
                  <a:lnTo>
                    <a:pt x="170" y="266"/>
                  </a:lnTo>
                  <a:lnTo>
                    <a:pt x="169" y="270"/>
                  </a:lnTo>
                  <a:lnTo>
                    <a:pt x="170" y="275"/>
                  </a:lnTo>
                  <a:lnTo>
                    <a:pt x="175" y="287"/>
                  </a:lnTo>
                  <a:lnTo>
                    <a:pt x="176" y="288"/>
                  </a:lnTo>
                  <a:lnTo>
                    <a:pt x="175" y="288"/>
                  </a:lnTo>
                  <a:lnTo>
                    <a:pt x="175" y="286"/>
                  </a:lnTo>
                  <a:lnTo>
                    <a:pt x="172" y="281"/>
                  </a:lnTo>
                  <a:lnTo>
                    <a:pt x="171" y="278"/>
                  </a:lnTo>
                  <a:lnTo>
                    <a:pt x="168" y="274"/>
                  </a:lnTo>
                  <a:lnTo>
                    <a:pt x="166" y="272"/>
                  </a:lnTo>
                  <a:lnTo>
                    <a:pt x="164" y="273"/>
                  </a:lnTo>
                  <a:lnTo>
                    <a:pt x="164" y="275"/>
                  </a:lnTo>
                  <a:lnTo>
                    <a:pt x="160" y="273"/>
                  </a:lnTo>
                  <a:lnTo>
                    <a:pt x="157" y="270"/>
                  </a:lnTo>
                  <a:lnTo>
                    <a:pt x="155" y="266"/>
                  </a:lnTo>
                  <a:lnTo>
                    <a:pt x="154" y="266"/>
                  </a:lnTo>
                  <a:lnTo>
                    <a:pt x="154" y="268"/>
                  </a:lnTo>
                  <a:lnTo>
                    <a:pt x="151" y="264"/>
                  </a:lnTo>
                  <a:lnTo>
                    <a:pt x="147" y="261"/>
                  </a:lnTo>
                  <a:lnTo>
                    <a:pt x="145" y="260"/>
                  </a:lnTo>
                  <a:lnTo>
                    <a:pt x="143" y="259"/>
                  </a:lnTo>
                  <a:lnTo>
                    <a:pt x="141" y="258"/>
                  </a:lnTo>
                  <a:lnTo>
                    <a:pt x="138" y="256"/>
                  </a:lnTo>
                  <a:lnTo>
                    <a:pt x="129" y="258"/>
                  </a:lnTo>
                  <a:lnTo>
                    <a:pt x="117" y="257"/>
                  </a:lnTo>
                  <a:lnTo>
                    <a:pt x="113" y="258"/>
                  </a:lnTo>
                  <a:lnTo>
                    <a:pt x="111" y="257"/>
                  </a:lnTo>
                  <a:lnTo>
                    <a:pt x="110" y="255"/>
                  </a:lnTo>
                  <a:lnTo>
                    <a:pt x="111" y="252"/>
                  </a:lnTo>
                  <a:lnTo>
                    <a:pt x="111" y="245"/>
                  </a:lnTo>
                  <a:lnTo>
                    <a:pt x="113" y="240"/>
                  </a:lnTo>
                  <a:lnTo>
                    <a:pt x="112" y="236"/>
                  </a:lnTo>
                  <a:lnTo>
                    <a:pt x="113" y="235"/>
                  </a:lnTo>
                  <a:lnTo>
                    <a:pt x="114" y="232"/>
                  </a:lnTo>
                  <a:lnTo>
                    <a:pt x="112" y="231"/>
                  </a:lnTo>
                  <a:lnTo>
                    <a:pt x="104" y="229"/>
                  </a:lnTo>
                  <a:lnTo>
                    <a:pt x="102" y="227"/>
                  </a:lnTo>
                  <a:lnTo>
                    <a:pt x="100" y="229"/>
                  </a:lnTo>
                  <a:lnTo>
                    <a:pt x="91" y="230"/>
                  </a:lnTo>
                  <a:lnTo>
                    <a:pt x="88" y="231"/>
                  </a:lnTo>
                  <a:lnTo>
                    <a:pt x="84" y="235"/>
                  </a:lnTo>
                  <a:lnTo>
                    <a:pt x="84" y="238"/>
                  </a:lnTo>
                  <a:lnTo>
                    <a:pt x="85" y="240"/>
                  </a:lnTo>
                  <a:lnTo>
                    <a:pt x="87" y="244"/>
                  </a:lnTo>
                  <a:lnTo>
                    <a:pt x="84" y="253"/>
                  </a:lnTo>
                  <a:lnTo>
                    <a:pt x="83" y="256"/>
                  </a:lnTo>
                  <a:lnTo>
                    <a:pt x="84" y="267"/>
                  </a:lnTo>
                  <a:lnTo>
                    <a:pt x="84" y="273"/>
                  </a:lnTo>
                  <a:lnTo>
                    <a:pt x="82" y="277"/>
                  </a:lnTo>
                  <a:lnTo>
                    <a:pt x="79" y="280"/>
                  </a:lnTo>
                  <a:lnTo>
                    <a:pt x="78" y="286"/>
                  </a:lnTo>
                  <a:lnTo>
                    <a:pt x="75" y="289"/>
                  </a:lnTo>
                  <a:lnTo>
                    <a:pt x="72" y="296"/>
                  </a:lnTo>
                  <a:lnTo>
                    <a:pt x="70" y="304"/>
                  </a:lnTo>
                  <a:lnTo>
                    <a:pt x="68" y="307"/>
                  </a:lnTo>
                  <a:lnTo>
                    <a:pt x="68" y="314"/>
                  </a:lnTo>
                  <a:lnTo>
                    <a:pt x="61" y="325"/>
                  </a:lnTo>
                  <a:lnTo>
                    <a:pt x="60" y="331"/>
                  </a:lnTo>
                  <a:lnTo>
                    <a:pt x="57" y="332"/>
                  </a:lnTo>
                  <a:lnTo>
                    <a:pt x="58" y="334"/>
                  </a:lnTo>
                  <a:lnTo>
                    <a:pt x="59" y="337"/>
                  </a:lnTo>
                  <a:lnTo>
                    <a:pt x="57" y="345"/>
                  </a:lnTo>
                  <a:lnTo>
                    <a:pt x="57" y="351"/>
                  </a:lnTo>
                  <a:lnTo>
                    <a:pt x="58" y="355"/>
                  </a:lnTo>
                  <a:lnTo>
                    <a:pt x="61" y="362"/>
                  </a:lnTo>
                  <a:lnTo>
                    <a:pt x="60" y="364"/>
                  </a:lnTo>
                  <a:lnTo>
                    <a:pt x="60" y="367"/>
                  </a:lnTo>
                  <a:lnTo>
                    <a:pt x="63" y="368"/>
                  </a:lnTo>
                  <a:lnTo>
                    <a:pt x="65" y="368"/>
                  </a:lnTo>
                  <a:lnTo>
                    <a:pt x="75" y="365"/>
                  </a:lnTo>
                  <a:lnTo>
                    <a:pt x="79" y="365"/>
                  </a:lnTo>
                  <a:lnTo>
                    <a:pt x="80" y="368"/>
                  </a:lnTo>
                  <a:lnTo>
                    <a:pt x="81" y="372"/>
                  </a:lnTo>
                  <a:lnTo>
                    <a:pt x="82" y="385"/>
                  </a:lnTo>
                  <a:lnTo>
                    <a:pt x="84" y="388"/>
                  </a:lnTo>
                  <a:lnTo>
                    <a:pt x="85" y="390"/>
                  </a:lnTo>
                  <a:lnTo>
                    <a:pt x="88" y="393"/>
                  </a:lnTo>
                  <a:lnTo>
                    <a:pt x="89" y="393"/>
                  </a:lnTo>
                  <a:lnTo>
                    <a:pt x="89" y="392"/>
                  </a:lnTo>
                  <a:lnTo>
                    <a:pt x="89" y="390"/>
                  </a:lnTo>
                  <a:lnTo>
                    <a:pt x="91" y="394"/>
                  </a:lnTo>
                  <a:lnTo>
                    <a:pt x="93" y="398"/>
                  </a:lnTo>
                  <a:lnTo>
                    <a:pt x="98" y="425"/>
                  </a:lnTo>
                  <a:lnTo>
                    <a:pt x="99" y="428"/>
                  </a:lnTo>
                  <a:lnTo>
                    <a:pt x="100" y="431"/>
                  </a:lnTo>
                  <a:lnTo>
                    <a:pt x="98" y="430"/>
                  </a:lnTo>
                  <a:lnTo>
                    <a:pt x="97" y="424"/>
                  </a:lnTo>
                  <a:lnTo>
                    <a:pt x="96" y="422"/>
                  </a:lnTo>
                  <a:lnTo>
                    <a:pt x="95" y="421"/>
                  </a:lnTo>
                  <a:lnTo>
                    <a:pt x="93" y="421"/>
                  </a:lnTo>
                  <a:lnTo>
                    <a:pt x="93" y="420"/>
                  </a:lnTo>
                  <a:lnTo>
                    <a:pt x="94" y="418"/>
                  </a:lnTo>
                  <a:lnTo>
                    <a:pt x="94" y="416"/>
                  </a:lnTo>
                  <a:lnTo>
                    <a:pt x="92" y="414"/>
                  </a:lnTo>
                  <a:lnTo>
                    <a:pt x="89" y="416"/>
                  </a:lnTo>
                  <a:lnTo>
                    <a:pt x="89" y="420"/>
                  </a:lnTo>
                  <a:lnTo>
                    <a:pt x="90" y="423"/>
                  </a:lnTo>
                  <a:lnTo>
                    <a:pt x="96" y="430"/>
                  </a:lnTo>
                  <a:lnTo>
                    <a:pt x="98" y="433"/>
                  </a:lnTo>
                  <a:lnTo>
                    <a:pt x="99" y="433"/>
                  </a:lnTo>
                  <a:lnTo>
                    <a:pt x="101" y="433"/>
                  </a:lnTo>
                  <a:lnTo>
                    <a:pt x="105" y="436"/>
                  </a:lnTo>
                  <a:lnTo>
                    <a:pt x="108" y="439"/>
                  </a:lnTo>
                  <a:lnTo>
                    <a:pt x="115" y="443"/>
                  </a:lnTo>
                  <a:lnTo>
                    <a:pt x="120" y="442"/>
                  </a:lnTo>
                  <a:lnTo>
                    <a:pt x="124" y="442"/>
                  </a:lnTo>
                  <a:lnTo>
                    <a:pt x="127" y="442"/>
                  </a:lnTo>
                  <a:lnTo>
                    <a:pt x="130" y="443"/>
                  </a:lnTo>
                  <a:lnTo>
                    <a:pt x="135" y="447"/>
                  </a:lnTo>
                  <a:lnTo>
                    <a:pt x="140" y="455"/>
                  </a:lnTo>
                  <a:lnTo>
                    <a:pt x="150" y="463"/>
                  </a:lnTo>
                  <a:lnTo>
                    <a:pt x="149" y="464"/>
                  </a:lnTo>
                  <a:lnTo>
                    <a:pt x="148" y="468"/>
                  </a:lnTo>
                  <a:lnTo>
                    <a:pt x="144" y="471"/>
                  </a:lnTo>
                  <a:lnTo>
                    <a:pt x="144" y="474"/>
                  </a:lnTo>
                  <a:lnTo>
                    <a:pt x="142" y="476"/>
                  </a:lnTo>
                  <a:lnTo>
                    <a:pt x="140" y="477"/>
                  </a:lnTo>
                  <a:lnTo>
                    <a:pt x="138" y="478"/>
                  </a:lnTo>
                  <a:lnTo>
                    <a:pt x="136" y="477"/>
                  </a:lnTo>
                  <a:lnTo>
                    <a:pt x="135" y="477"/>
                  </a:lnTo>
                  <a:lnTo>
                    <a:pt x="134" y="474"/>
                  </a:lnTo>
                  <a:lnTo>
                    <a:pt x="133" y="474"/>
                  </a:lnTo>
                  <a:lnTo>
                    <a:pt x="133" y="474"/>
                  </a:lnTo>
                  <a:lnTo>
                    <a:pt x="128" y="475"/>
                  </a:lnTo>
                  <a:lnTo>
                    <a:pt x="123" y="477"/>
                  </a:lnTo>
                  <a:lnTo>
                    <a:pt x="122" y="479"/>
                  </a:lnTo>
                  <a:lnTo>
                    <a:pt x="121" y="481"/>
                  </a:lnTo>
                  <a:lnTo>
                    <a:pt x="119" y="482"/>
                  </a:lnTo>
                  <a:lnTo>
                    <a:pt x="118" y="482"/>
                  </a:lnTo>
                  <a:lnTo>
                    <a:pt x="117" y="481"/>
                  </a:lnTo>
                  <a:lnTo>
                    <a:pt x="116" y="479"/>
                  </a:lnTo>
                  <a:lnTo>
                    <a:pt x="114" y="478"/>
                  </a:lnTo>
                  <a:lnTo>
                    <a:pt x="114" y="475"/>
                  </a:lnTo>
                  <a:lnTo>
                    <a:pt x="117" y="472"/>
                  </a:lnTo>
                  <a:lnTo>
                    <a:pt x="117" y="469"/>
                  </a:lnTo>
                  <a:lnTo>
                    <a:pt x="117" y="465"/>
                  </a:lnTo>
                  <a:lnTo>
                    <a:pt x="116" y="463"/>
                  </a:lnTo>
                  <a:lnTo>
                    <a:pt x="116" y="463"/>
                  </a:lnTo>
                  <a:lnTo>
                    <a:pt x="114" y="463"/>
                  </a:lnTo>
                  <a:lnTo>
                    <a:pt x="111" y="463"/>
                  </a:lnTo>
                  <a:lnTo>
                    <a:pt x="109" y="460"/>
                  </a:lnTo>
                  <a:lnTo>
                    <a:pt x="108" y="457"/>
                  </a:lnTo>
                  <a:lnTo>
                    <a:pt x="107" y="456"/>
                  </a:lnTo>
                  <a:lnTo>
                    <a:pt x="106" y="455"/>
                  </a:lnTo>
                  <a:lnTo>
                    <a:pt x="103" y="457"/>
                  </a:lnTo>
                  <a:lnTo>
                    <a:pt x="101" y="456"/>
                  </a:lnTo>
                  <a:lnTo>
                    <a:pt x="95" y="453"/>
                  </a:lnTo>
                  <a:lnTo>
                    <a:pt x="92" y="448"/>
                  </a:lnTo>
                  <a:lnTo>
                    <a:pt x="91" y="448"/>
                  </a:lnTo>
                  <a:lnTo>
                    <a:pt x="90" y="449"/>
                  </a:lnTo>
                  <a:lnTo>
                    <a:pt x="89" y="450"/>
                  </a:lnTo>
                  <a:lnTo>
                    <a:pt x="89" y="455"/>
                  </a:lnTo>
                  <a:lnTo>
                    <a:pt x="88" y="457"/>
                  </a:lnTo>
                  <a:lnTo>
                    <a:pt x="80" y="447"/>
                  </a:lnTo>
                  <a:lnTo>
                    <a:pt x="74" y="442"/>
                  </a:lnTo>
                  <a:lnTo>
                    <a:pt x="75" y="435"/>
                  </a:lnTo>
                  <a:lnTo>
                    <a:pt x="73" y="434"/>
                  </a:lnTo>
                  <a:lnTo>
                    <a:pt x="71" y="434"/>
                  </a:lnTo>
                  <a:lnTo>
                    <a:pt x="70" y="431"/>
                  </a:lnTo>
                  <a:lnTo>
                    <a:pt x="71" y="427"/>
                  </a:lnTo>
                  <a:lnTo>
                    <a:pt x="69" y="428"/>
                  </a:lnTo>
                  <a:lnTo>
                    <a:pt x="66" y="428"/>
                  </a:lnTo>
                  <a:lnTo>
                    <a:pt x="63" y="427"/>
                  </a:lnTo>
                  <a:lnTo>
                    <a:pt x="62" y="421"/>
                  </a:lnTo>
                  <a:lnTo>
                    <a:pt x="60" y="419"/>
                  </a:lnTo>
                  <a:lnTo>
                    <a:pt x="58" y="416"/>
                  </a:lnTo>
                  <a:lnTo>
                    <a:pt x="54" y="416"/>
                  </a:lnTo>
                  <a:lnTo>
                    <a:pt x="54" y="414"/>
                  </a:lnTo>
                  <a:lnTo>
                    <a:pt x="54" y="411"/>
                  </a:lnTo>
                  <a:lnTo>
                    <a:pt x="51" y="408"/>
                  </a:lnTo>
                  <a:lnTo>
                    <a:pt x="48" y="406"/>
                  </a:lnTo>
                  <a:lnTo>
                    <a:pt x="45" y="405"/>
                  </a:lnTo>
                  <a:lnTo>
                    <a:pt x="43" y="398"/>
                  </a:lnTo>
                  <a:lnTo>
                    <a:pt x="41" y="397"/>
                  </a:lnTo>
                  <a:lnTo>
                    <a:pt x="39" y="396"/>
                  </a:lnTo>
                  <a:lnTo>
                    <a:pt x="36" y="396"/>
                  </a:lnTo>
                  <a:lnTo>
                    <a:pt x="35" y="399"/>
                  </a:lnTo>
                  <a:lnTo>
                    <a:pt x="33" y="401"/>
                  </a:lnTo>
                  <a:lnTo>
                    <a:pt x="32" y="401"/>
                  </a:lnTo>
                  <a:lnTo>
                    <a:pt x="30" y="400"/>
                  </a:lnTo>
                  <a:lnTo>
                    <a:pt x="28" y="394"/>
                  </a:lnTo>
                  <a:lnTo>
                    <a:pt x="27" y="389"/>
                  </a:lnTo>
                  <a:lnTo>
                    <a:pt x="28" y="383"/>
                  </a:lnTo>
                  <a:lnTo>
                    <a:pt x="31" y="376"/>
                  </a:lnTo>
                  <a:lnTo>
                    <a:pt x="32" y="365"/>
                  </a:lnTo>
                  <a:lnTo>
                    <a:pt x="34" y="359"/>
                  </a:lnTo>
                  <a:lnTo>
                    <a:pt x="36" y="357"/>
                  </a:lnTo>
                  <a:lnTo>
                    <a:pt x="38" y="348"/>
                  </a:lnTo>
                  <a:lnTo>
                    <a:pt x="43" y="337"/>
                  </a:lnTo>
                  <a:lnTo>
                    <a:pt x="43" y="334"/>
                  </a:lnTo>
                  <a:lnTo>
                    <a:pt x="44" y="332"/>
                  </a:lnTo>
                  <a:lnTo>
                    <a:pt x="44" y="329"/>
                  </a:lnTo>
                  <a:lnTo>
                    <a:pt x="45" y="325"/>
                  </a:lnTo>
                  <a:lnTo>
                    <a:pt x="44" y="322"/>
                  </a:lnTo>
                  <a:lnTo>
                    <a:pt x="44" y="321"/>
                  </a:lnTo>
                  <a:lnTo>
                    <a:pt x="45" y="320"/>
                  </a:lnTo>
                  <a:lnTo>
                    <a:pt x="49" y="318"/>
                  </a:lnTo>
                  <a:lnTo>
                    <a:pt x="53" y="314"/>
                  </a:lnTo>
                  <a:lnTo>
                    <a:pt x="58" y="307"/>
                  </a:lnTo>
                  <a:lnTo>
                    <a:pt x="63" y="298"/>
                  </a:lnTo>
                  <a:lnTo>
                    <a:pt x="66" y="293"/>
                  </a:lnTo>
                  <a:lnTo>
                    <a:pt x="67" y="291"/>
                  </a:lnTo>
                  <a:lnTo>
                    <a:pt x="68" y="290"/>
                  </a:lnTo>
                  <a:lnTo>
                    <a:pt x="70" y="288"/>
                  </a:lnTo>
                  <a:lnTo>
                    <a:pt x="71" y="286"/>
                  </a:lnTo>
                  <a:lnTo>
                    <a:pt x="71" y="285"/>
                  </a:lnTo>
                  <a:lnTo>
                    <a:pt x="69" y="275"/>
                  </a:lnTo>
                  <a:lnTo>
                    <a:pt x="67" y="273"/>
                  </a:lnTo>
                  <a:lnTo>
                    <a:pt x="66" y="268"/>
                  </a:lnTo>
                  <a:lnTo>
                    <a:pt x="65" y="266"/>
                  </a:lnTo>
                  <a:lnTo>
                    <a:pt x="65" y="263"/>
                  </a:lnTo>
                  <a:lnTo>
                    <a:pt x="65" y="261"/>
                  </a:lnTo>
                  <a:lnTo>
                    <a:pt x="64" y="259"/>
                  </a:lnTo>
                  <a:lnTo>
                    <a:pt x="62" y="257"/>
                  </a:lnTo>
                  <a:lnTo>
                    <a:pt x="59" y="254"/>
                  </a:lnTo>
                  <a:lnTo>
                    <a:pt x="57" y="250"/>
                  </a:lnTo>
                  <a:lnTo>
                    <a:pt x="57" y="247"/>
                  </a:lnTo>
                  <a:lnTo>
                    <a:pt x="56" y="245"/>
                  </a:lnTo>
                  <a:lnTo>
                    <a:pt x="55" y="242"/>
                  </a:lnTo>
                  <a:lnTo>
                    <a:pt x="57" y="240"/>
                  </a:lnTo>
                  <a:lnTo>
                    <a:pt x="58" y="238"/>
                  </a:lnTo>
                  <a:lnTo>
                    <a:pt x="57" y="230"/>
                  </a:lnTo>
                  <a:lnTo>
                    <a:pt x="57" y="227"/>
                  </a:lnTo>
                  <a:lnTo>
                    <a:pt x="57" y="223"/>
                  </a:lnTo>
                  <a:lnTo>
                    <a:pt x="55" y="219"/>
                  </a:lnTo>
                  <a:lnTo>
                    <a:pt x="52" y="215"/>
                  </a:lnTo>
                  <a:lnTo>
                    <a:pt x="50" y="212"/>
                  </a:lnTo>
                  <a:lnTo>
                    <a:pt x="43" y="206"/>
                  </a:lnTo>
                  <a:lnTo>
                    <a:pt x="38" y="201"/>
                  </a:lnTo>
                  <a:lnTo>
                    <a:pt x="36" y="198"/>
                  </a:lnTo>
                  <a:lnTo>
                    <a:pt x="33" y="194"/>
                  </a:lnTo>
                  <a:lnTo>
                    <a:pt x="31" y="190"/>
                  </a:lnTo>
                  <a:lnTo>
                    <a:pt x="28" y="187"/>
                  </a:lnTo>
                  <a:lnTo>
                    <a:pt x="27" y="181"/>
                  </a:lnTo>
                  <a:lnTo>
                    <a:pt x="26" y="176"/>
                  </a:lnTo>
                  <a:lnTo>
                    <a:pt x="26" y="174"/>
                  </a:lnTo>
                  <a:lnTo>
                    <a:pt x="27" y="173"/>
                  </a:lnTo>
                  <a:lnTo>
                    <a:pt x="29" y="171"/>
                  </a:lnTo>
                  <a:lnTo>
                    <a:pt x="31" y="171"/>
                  </a:lnTo>
                  <a:lnTo>
                    <a:pt x="35" y="169"/>
                  </a:lnTo>
                  <a:lnTo>
                    <a:pt x="37" y="169"/>
                  </a:lnTo>
                  <a:lnTo>
                    <a:pt x="38" y="169"/>
                  </a:lnTo>
                  <a:lnTo>
                    <a:pt x="38" y="167"/>
                  </a:lnTo>
                  <a:lnTo>
                    <a:pt x="38" y="162"/>
                  </a:lnTo>
                  <a:lnTo>
                    <a:pt x="38" y="156"/>
                  </a:lnTo>
                  <a:lnTo>
                    <a:pt x="38" y="150"/>
                  </a:lnTo>
                  <a:lnTo>
                    <a:pt x="39" y="147"/>
                  </a:lnTo>
                  <a:lnTo>
                    <a:pt x="46" y="142"/>
                  </a:lnTo>
                  <a:lnTo>
                    <a:pt x="48" y="140"/>
                  </a:lnTo>
                  <a:lnTo>
                    <a:pt x="49" y="138"/>
                  </a:lnTo>
                  <a:lnTo>
                    <a:pt x="49" y="136"/>
                  </a:lnTo>
                  <a:lnTo>
                    <a:pt x="48" y="135"/>
                  </a:lnTo>
                  <a:lnTo>
                    <a:pt x="47" y="134"/>
                  </a:lnTo>
                  <a:lnTo>
                    <a:pt x="42" y="138"/>
                  </a:lnTo>
                  <a:lnTo>
                    <a:pt x="42" y="137"/>
                  </a:lnTo>
                  <a:lnTo>
                    <a:pt x="39" y="131"/>
                  </a:lnTo>
                  <a:lnTo>
                    <a:pt x="38" y="129"/>
                  </a:lnTo>
                  <a:lnTo>
                    <a:pt x="37" y="127"/>
                  </a:lnTo>
                  <a:lnTo>
                    <a:pt x="35" y="124"/>
                  </a:lnTo>
                  <a:lnTo>
                    <a:pt x="35" y="118"/>
                  </a:lnTo>
                  <a:lnTo>
                    <a:pt x="34" y="116"/>
                  </a:lnTo>
                  <a:lnTo>
                    <a:pt x="28" y="110"/>
                  </a:lnTo>
                  <a:lnTo>
                    <a:pt x="26" y="107"/>
                  </a:lnTo>
                  <a:lnTo>
                    <a:pt x="22" y="102"/>
                  </a:lnTo>
                  <a:lnTo>
                    <a:pt x="18" y="97"/>
                  </a:lnTo>
                  <a:lnTo>
                    <a:pt x="14" y="92"/>
                  </a:lnTo>
                  <a:lnTo>
                    <a:pt x="11" y="89"/>
                  </a:lnTo>
                  <a:lnTo>
                    <a:pt x="11" y="88"/>
                  </a:lnTo>
                  <a:lnTo>
                    <a:pt x="11" y="87"/>
                  </a:lnTo>
                  <a:lnTo>
                    <a:pt x="12" y="84"/>
                  </a:lnTo>
                  <a:lnTo>
                    <a:pt x="11" y="80"/>
                  </a:lnTo>
                  <a:lnTo>
                    <a:pt x="9" y="76"/>
                  </a:lnTo>
                  <a:lnTo>
                    <a:pt x="8" y="73"/>
                  </a:lnTo>
                  <a:lnTo>
                    <a:pt x="8" y="72"/>
                  </a:lnTo>
                  <a:lnTo>
                    <a:pt x="7" y="72"/>
                  </a:lnTo>
                  <a:lnTo>
                    <a:pt x="5" y="72"/>
                  </a:lnTo>
                  <a:lnTo>
                    <a:pt x="3" y="69"/>
                  </a:lnTo>
                  <a:lnTo>
                    <a:pt x="0" y="65"/>
                  </a:lnTo>
                  <a:lnTo>
                    <a:pt x="0" y="64"/>
                  </a:lnTo>
                  <a:lnTo>
                    <a:pt x="1" y="64"/>
                  </a:lnTo>
                  <a:lnTo>
                    <a:pt x="4" y="65"/>
                  </a:lnTo>
                  <a:lnTo>
                    <a:pt x="5" y="65"/>
                  </a:lnTo>
                  <a:lnTo>
                    <a:pt x="7" y="64"/>
                  </a:lnTo>
                  <a:lnTo>
                    <a:pt x="10" y="63"/>
                  </a:lnTo>
                  <a:lnTo>
                    <a:pt x="11" y="63"/>
                  </a:lnTo>
                  <a:lnTo>
                    <a:pt x="12" y="62"/>
                  </a:lnTo>
                  <a:lnTo>
                    <a:pt x="13" y="61"/>
                  </a:lnTo>
                  <a:lnTo>
                    <a:pt x="11" y="50"/>
                  </a:lnTo>
                  <a:lnTo>
                    <a:pt x="11" y="49"/>
                  </a:lnTo>
                  <a:lnTo>
                    <a:pt x="14" y="44"/>
                  </a:lnTo>
                  <a:lnTo>
                    <a:pt x="14" y="39"/>
                  </a:lnTo>
                  <a:lnTo>
                    <a:pt x="15" y="33"/>
                  </a:lnTo>
                  <a:lnTo>
                    <a:pt x="18" y="28"/>
                  </a:lnTo>
                  <a:lnTo>
                    <a:pt x="20" y="27"/>
                  </a:lnTo>
                  <a:lnTo>
                    <a:pt x="21" y="23"/>
                  </a:lnTo>
                  <a:lnTo>
                    <a:pt x="22" y="22"/>
                  </a:lnTo>
                  <a:lnTo>
                    <a:pt x="24" y="23"/>
                  </a:lnTo>
                  <a:lnTo>
                    <a:pt x="28" y="25"/>
                  </a:lnTo>
                  <a:lnTo>
                    <a:pt x="30" y="25"/>
                  </a:lnTo>
                  <a:lnTo>
                    <a:pt x="32" y="25"/>
                  </a:lnTo>
                  <a:lnTo>
                    <a:pt x="35" y="25"/>
                  </a:lnTo>
                  <a:lnTo>
                    <a:pt x="36" y="25"/>
                  </a:lnTo>
                  <a:lnTo>
                    <a:pt x="44" y="22"/>
                  </a:lnTo>
                  <a:lnTo>
                    <a:pt x="46" y="22"/>
                  </a:lnTo>
                  <a:lnTo>
                    <a:pt x="48" y="22"/>
                  </a:lnTo>
                  <a:lnTo>
                    <a:pt x="49" y="22"/>
                  </a:lnTo>
                  <a:lnTo>
                    <a:pt x="50" y="21"/>
                  </a:lnTo>
                  <a:lnTo>
                    <a:pt x="52" y="19"/>
                  </a:lnTo>
                  <a:lnTo>
                    <a:pt x="52" y="13"/>
                  </a:lnTo>
                  <a:lnTo>
                    <a:pt x="53" y="12"/>
                  </a:lnTo>
                  <a:lnTo>
                    <a:pt x="54" y="11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61" y="12"/>
                  </a:lnTo>
                  <a:lnTo>
                    <a:pt x="63" y="12"/>
                  </a:lnTo>
                  <a:lnTo>
                    <a:pt x="65" y="11"/>
                  </a:lnTo>
                  <a:lnTo>
                    <a:pt x="66" y="11"/>
                  </a:lnTo>
                  <a:lnTo>
                    <a:pt x="68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6" y="3"/>
                  </a:lnTo>
                  <a:lnTo>
                    <a:pt x="66" y="2"/>
                  </a:lnTo>
                  <a:lnTo>
                    <a:pt x="69" y="3"/>
                  </a:lnTo>
                  <a:lnTo>
                    <a:pt x="73" y="4"/>
                  </a:lnTo>
                  <a:lnTo>
                    <a:pt x="75" y="3"/>
                  </a:lnTo>
                  <a:lnTo>
                    <a:pt x="77" y="3"/>
                  </a:lnTo>
                  <a:lnTo>
                    <a:pt x="78" y="2"/>
                  </a:lnTo>
                  <a:lnTo>
                    <a:pt x="81" y="0"/>
                  </a:lnTo>
                  <a:lnTo>
                    <a:pt x="82" y="0"/>
                  </a:lnTo>
                  <a:lnTo>
                    <a:pt x="84" y="2"/>
                  </a:lnTo>
                  <a:lnTo>
                    <a:pt x="88" y="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1" name="Freeform 642">
              <a:extLst>
                <a:ext uri="{FF2B5EF4-FFF2-40B4-BE49-F238E27FC236}">
                  <a16:creationId xmlns:a16="http://schemas.microsoft.com/office/drawing/2014/main" id="{765DF298-972C-6CBF-E427-721085079A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66843" y="9633070"/>
              <a:ext cx="5497" cy="10990"/>
            </a:xfrm>
            <a:custGeom>
              <a:avLst/>
              <a:gdLst>
                <a:gd name="T0" fmla="*/ 2 w 4"/>
                <a:gd name="T1" fmla="*/ 6 h 7"/>
                <a:gd name="T2" fmla="*/ 2 w 4"/>
                <a:gd name="T3" fmla="*/ 6 h 7"/>
                <a:gd name="T4" fmla="*/ 0 w 4"/>
                <a:gd name="T5" fmla="*/ 4 h 7"/>
                <a:gd name="T6" fmla="*/ 2 w 4"/>
                <a:gd name="T7" fmla="*/ 0 h 7"/>
                <a:gd name="T8" fmla="*/ 3 w 4"/>
                <a:gd name="T9" fmla="*/ 4 h 7"/>
                <a:gd name="T10" fmla="*/ 2 w 4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2" y="6"/>
                  </a:moveTo>
                  <a:lnTo>
                    <a:pt x="2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3" y="4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2" name="Freeform 643">
              <a:extLst>
                <a:ext uri="{FF2B5EF4-FFF2-40B4-BE49-F238E27FC236}">
                  <a16:creationId xmlns:a16="http://schemas.microsoft.com/office/drawing/2014/main" id="{6FE391E9-AAC1-8394-8066-8F14D90FCD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44863" y="9594606"/>
              <a:ext cx="5497" cy="5493"/>
            </a:xfrm>
            <a:custGeom>
              <a:avLst/>
              <a:gdLst>
                <a:gd name="T0" fmla="*/ 1 w 3"/>
                <a:gd name="T1" fmla="*/ 1 h 6"/>
                <a:gd name="T2" fmla="*/ 2 w 3"/>
                <a:gd name="T3" fmla="*/ 5 h 6"/>
                <a:gd name="T4" fmla="*/ 1 w 3"/>
                <a:gd name="T5" fmla="*/ 4 h 6"/>
                <a:gd name="T6" fmla="*/ 0 w 3"/>
                <a:gd name="T7" fmla="*/ 2 h 6"/>
                <a:gd name="T8" fmla="*/ 0 w 3"/>
                <a:gd name="T9" fmla="*/ 0 h 6"/>
                <a:gd name="T10" fmla="*/ 1 w 3"/>
                <a:gd name="T11" fmla="*/ 0 h 6"/>
                <a:gd name="T12" fmla="*/ 1 w 3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6">
                  <a:moveTo>
                    <a:pt x="1" y="1"/>
                  </a:moveTo>
                  <a:lnTo>
                    <a:pt x="2" y="5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3" name="Freeform 644">
              <a:extLst>
                <a:ext uri="{FF2B5EF4-FFF2-40B4-BE49-F238E27FC236}">
                  <a16:creationId xmlns:a16="http://schemas.microsoft.com/office/drawing/2014/main" id="{74FE3C57-6724-DB09-ABEC-20088F41C0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2882" y="9578118"/>
              <a:ext cx="5497" cy="10990"/>
            </a:xfrm>
            <a:custGeom>
              <a:avLst/>
              <a:gdLst>
                <a:gd name="T0" fmla="*/ 2 w 3"/>
                <a:gd name="T1" fmla="*/ 6 h 7"/>
                <a:gd name="T2" fmla="*/ 1 w 3"/>
                <a:gd name="T3" fmla="*/ 6 h 7"/>
                <a:gd name="T4" fmla="*/ 0 w 3"/>
                <a:gd name="T5" fmla="*/ 0 h 7"/>
                <a:gd name="T6" fmla="*/ 2 w 3"/>
                <a:gd name="T7" fmla="*/ 2 h 7"/>
                <a:gd name="T8" fmla="*/ 2 w 3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2" y="6"/>
                  </a:moveTo>
                  <a:lnTo>
                    <a:pt x="1" y="6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4" name="Freeform 645">
              <a:extLst>
                <a:ext uri="{FF2B5EF4-FFF2-40B4-BE49-F238E27FC236}">
                  <a16:creationId xmlns:a16="http://schemas.microsoft.com/office/drawing/2014/main" id="{040BF591-5C06-4C17-CA2A-B7716F022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1892" y="9572625"/>
              <a:ext cx="10990" cy="16484"/>
            </a:xfrm>
            <a:custGeom>
              <a:avLst/>
              <a:gdLst>
                <a:gd name="T0" fmla="*/ 5 w 7"/>
                <a:gd name="T1" fmla="*/ 9 h 14"/>
                <a:gd name="T2" fmla="*/ 5 w 7"/>
                <a:gd name="T3" fmla="*/ 11 h 14"/>
                <a:gd name="T4" fmla="*/ 4 w 7"/>
                <a:gd name="T5" fmla="*/ 11 h 14"/>
                <a:gd name="T6" fmla="*/ 3 w 7"/>
                <a:gd name="T7" fmla="*/ 13 h 14"/>
                <a:gd name="T8" fmla="*/ 2 w 7"/>
                <a:gd name="T9" fmla="*/ 13 h 14"/>
                <a:gd name="T10" fmla="*/ 0 w 7"/>
                <a:gd name="T11" fmla="*/ 8 h 14"/>
                <a:gd name="T12" fmla="*/ 2 w 7"/>
                <a:gd name="T13" fmla="*/ 2 h 14"/>
                <a:gd name="T14" fmla="*/ 3 w 7"/>
                <a:gd name="T15" fmla="*/ 0 h 14"/>
                <a:gd name="T16" fmla="*/ 4 w 7"/>
                <a:gd name="T17" fmla="*/ 2 h 14"/>
                <a:gd name="T18" fmla="*/ 6 w 7"/>
                <a:gd name="T19" fmla="*/ 3 h 14"/>
                <a:gd name="T20" fmla="*/ 5 w 7"/>
                <a:gd name="T21" fmla="*/ 7 h 14"/>
                <a:gd name="T22" fmla="*/ 5 w 7"/>
                <a:gd name="T23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4">
                  <a:moveTo>
                    <a:pt x="5" y="9"/>
                  </a:moveTo>
                  <a:lnTo>
                    <a:pt x="5" y="11"/>
                  </a:lnTo>
                  <a:lnTo>
                    <a:pt x="4" y="11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0" y="8"/>
                  </a:lnTo>
                  <a:lnTo>
                    <a:pt x="2" y="2"/>
                  </a:lnTo>
                  <a:lnTo>
                    <a:pt x="3" y="0"/>
                  </a:lnTo>
                  <a:lnTo>
                    <a:pt x="4" y="2"/>
                  </a:lnTo>
                  <a:lnTo>
                    <a:pt x="6" y="3"/>
                  </a:lnTo>
                  <a:lnTo>
                    <a:pt x="5" y="7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5" name="Freeform 646">
              <a:extLst>
                <a:ext uri="{FF2B5EF4-FFF2-40B4-BE49-F238E27FC236}">
                  <a16:creationId xmlns:a16="http://schemas.microsoft.com/office/drawing/2014/main" id="{C7A17C51-C9EA-FEAD-57B0-450838B487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1892" y="9534157"/>
              <a:ext cx="5497" cy="5497"/>
            </a:xfrm>
            <a:custGeom>
              <a:avLst/>
              <a:gdLst>
                <a:gd name="T0" fmla="*/ 2 w 4"/>
                <a:gd name="T1" fmla="*/ 3 h 4"/>
                <a:gd name="T2" fmla="*/ 0 w 4"/>
                <a:gd name="T3" fmla="*/ 3 h 4"/>
                <a:gd name="T4" fmla="*/ 0 w 4"/>
                <a:gd name="T5" fmla="*/ 2 h 4"/>
                <a:gd name="T6" fmla="*/ 1 w 4"/>
                <a:gd name="T7" fmla="*/ 1 h 4"/>
                <a:gd name="T8" fmla="*/ 2 w 4"/>
                <a:gd name="T9" fmla="*/ 0 h 4"/>
                <a:gd name="T10" fmla="*/ 3 w 4"/>
                <a:gd name="T11" fmla="*/ 2 h 4"/>
                <a:gd name="T12" fmla="*/ 2 w 4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6" name="Freeform 647">
              <a:extLst>
                <a:ext uri="{FF2B5EF4-FFF2-40B4-BE49-F238E27FC236}">
                  <a16:creationId xmlns:a16="http://schemas.microsoft.com/office/drawing/2014/main" id="{9E2C0635-99F4-032C-9190-6A6E7257CB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77834" y="9517673"/>
              <a:ext cx="5497" cy="5493"/>
            </a:xfrm>
            <a:custGeom>
              <a:avLst/>
              <a:gdLst>
                <a:gd name="T0" fmla="*/ 4 w 5"/>
                <a:gd name="T1" fmla="*/ 0 h 6"/>
                <a:gd name="T2" fmla="*/ 4 w 5"/>
                <a:gd name="T3" fmla="*/ 2 h 6"/>
                <a:gd name="T4" fmla="*/ 3 w 5"/>
                <a:gd name="T5" fmla="*/ 4 h 6"/>
                <a:gd name="T6" fmla="*/ 0 w 5"/>
                <a:gd name="T7" fmla="*/ 5 h 6"/>
                <a:gd name="T8" fmla="*/ 0 w 5"/>
                <a:gd name="T9" fmla="*/ 4 h 6"/>
                <a:gd name="T10" fmla="*/ 0 w 5"/>
                <a:gd name="T11" fmla="*/ 1 h 6"/>
                <a:gd name="T12" fmla="*/ 0 w 5"/>
                <a:gd name="T13" fmla="*/ 0 h 6"/>
                <a:gd name="T14" fmla="*/ 3 w 5"/>
                <a:gd name="T15" fmla="*/ 0 h 6"/>
                <a:gd name="T16" fmla="*/ 4 w 5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lnTo>
                    <a:pt x="4" y="2"/>
                  </a:lnTo>
                  <a:lnTo>
                    <a:pt x="3" y="4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7" name="Freeform 648">
              <a:extLst>
                <a:ext uri="{FF2B5EF4-FFF2-40B4-BE49-F238E27FC236}">
                  <a16:creationId xmlns:a16="http://schemas.microsoft.com/office/drawing/2014/main" id="{075D5DB7-E863-E080-788B-EB7C22AAD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3331" y="9512176"/>
              <a:ext cx="5493" cy="5497"/>
            </a:xfrm>
            <a:custGeom>
              <a:avLst/>
              <a:gdLst>
                <a:gd name="T0" fmla="*/ 2 w 3"/>
                <a:gd name="T1" fmla="*/ 4 h 5"/>
                <a:gd name="T2" fmla="*/ 2 w 3"/>
                <a:gd name="T3" fmla="*/ 4 h 5"/>
                <a:gd name="T4" fmla="*/ 1 w 3"/>
                <a:gd name="T5" fmla="*/ 3 h 5"/>
                <a:gd name="T6" fmla="*/ 0 w 3"/>
                <a:gd name="T7" fmla="*/ 2 h 5"/>
                <a:gd name="T8" fmla="*/ 0 w 3"/>
                <a:gd name="T9" fmla="*/ 0 h 5"/>
                <a:gd name="T10" fmla="*/ 1 w 3"/>
                <a:gd name="T11" fmla="*/ 0 h 5"/>
                <a:gd name="T12" fmla="*/ 2 w 3"/>
                <a:gd name="T13" fmla="*/ 2 h 5"/>
                <a:gd name="T14" fmla="*/ 2 w 3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lnTo>
                    <a:pt x="2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8" name="Freeform 649">
              <a:extLst>
                <a:ext uri="{FF2B5EF4-FFF2-40B4-BE49-F238E27FC236}">
                  <a16:creationId xmlns:a16="http://schemas.microsoft.com/office/drawing/2014/main" id="{A76870FE-D68E-1836-A7D6-82E00D837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2244" y="9435243"/>
              <a:ext cx="5493" cy="5497"/>
            </a:xfrm>
            <a:custGeom>
              <a:avLst/>
              <a:gdLst>
                <a:gd name="T0" fmla="*/ 3 w 4"/>
                <a:gd name="T1" fmla="*/ 1 h 5"/>
                <a:gd name="T2" fmla="*/ 2 w 4"/>
                <a:gd name="T3" fmla="*/ 4 h 5"/>
                <a:gd name="T4" fmla="*/ 0 w 4"/>
                <a:gd name="T5" fmla="*/ 3 h 5"/>
                <a:gd name="T6" fmla="*/ 1 w 4"/>
                <a:gd name="T7" fmla="*/ 1 h 5"/>
                <a:gd name="T8" fmla="*/ 1 w 4"/>
                <a:gd name="T9" fmla="*/ 0 h 5"/>
                <a:gd name="T10" fmla="*/ 3 w 4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59" name="Freeform 650">
              <a:extLst>
                <a:ext uri="{FF2B5EF4-FFF2-40B4-BE49-F238E27FC236}">
                  <a16:creationId xmlns:a16="http://schemas.microsoft.com/office/drawing/2014/main" id="{22FEA88A-0DF3-1FDC-F105-F5A975999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71254" y="9418760"/>
              <a:ext cx="5493" cy="10990"/>
            </a:xfrm>
            <a:custGeom>
              <a:avLst/>
              <a:gdLst>
                <a:gd name="T0" fmla="*/ 5 w 6"/>
                <a:gd name="T1" fmla="*/ 5 h 7"/>
                <a:gd name="T2" fmla="*/ 5 w 6"/>
                <a:gd name="T3" fmla="*/ 6 h 7"/>
                <a:gd name="T4" fmla="*/ 3 w 6"/>
                <a:gd name="T5" fmla="*/ 5 h 7"/>
                <a:gd name="T6" fmla="*/ 3 w 6"/>
                <a:gd name="T7" fmla="*/ 5 h 7"/>
                <a:gd name="T8" fmla="*/ 1 w 6"/>
                <a:gd name="T9" fmla="*/ 5 h 7"/>
                <a:gd name="T10" fmla="*/ 0 w 6"/>
                <a:gd name="T11" fmla="*/ 0 h 7"/>
                <a:gd name="T12" fmla="*/ 0 w 6"/>
                <a:gd name="T13" fmla="*/ 0 h 7"/>
                <a:gd name="T14" fmla="*/ 2 w 6"/>
                <a:gd name="T15" fmla="*/ 0 h 7"/>
                <a:gd name="T16" fmla="*/ 3 w 6"/>
                <a:gd name="T17" fmla="*/ 2 h 7"/>
                <a:gd name="T18" fmla="*/ 5 w 6"/>
                <a:gd name="T19" fmla="*/ 3 h 7"/>
                <a:gd name="T20" fmla="*/ 5 w 6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7">
                  <a:moveTo>
                    <a:pt x="5" y="5"/>
                  </a:moveTo>
                  <a:lnTo>
                    <a:pt x="5" y="6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3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0" name="Freeform 652">
              <a:extLst>
                <a:ext uri="{FF2B5EF4-FFF2-40B4-BE49-F238E27FC236}">
                  <a16:creationId xmlns:a16="http://schemas.microsoft.com/office/drawing/2014/main" id="{17D9BC9C-0CF4-B498-7515-76962C8AD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6465" y="8121894"/>
              <a:ext cx="307731" cy="225301"/>
            </a:xfrm>
            <a:custGeom>
              <a:avLst/>
              <a:gdLst>
                <a:gd name="T0" fmla="*/ 100 w 249"/>
                <a:gd name="T1" fmla="*/ 49 h 179"/>
                <a:gd name="T2" fmla="*/ 105 w 249"/>
                <a:gd name="T3" fmla="*/ 5 h 179"/>
                <a:gd name="T4" fmla="*/ 105 w 249"/>
                <a:gd name="T5" fmla="*/ 3 h 179"/>
                <a:gd name="T6" fmla="*/ 105 w 249"/>
                <a:gd name="T7" fmla="*/ 40 h 179"/>
                <a:gd name="T8" fmla="*/ 97 w 249"/>
                <a:gd name="T9" fmla="*/ 41 h 179"/>
                <a:gd name="T10" fmla="*/ 69 w 249"/>
                <a:gd name="T11" fmla="*/ 41 h 179"/>
                <a:gd name="T12" fmla="*/ 64 w 249"/>
                <a:gd name="T13" fmla="*/ 46 h 179"/>
                <a:gd name="T14" fmla="*/ 62 w 249"/>
                <a:gd name="T15" fmla="*/ 64 h 179"/>
                <a:gd name="T16" fmla="*/ 83 w 249"/>
                <a:gd name="T17" fmla="*/ 62 h 179"/>
                <a:gd name="T18" fmla="*/ 97 w 249"/>
                <a:gd name="T19" fmla="*/ 61 h 179"/>
                <a:gd name="T20" fmla="*/ 110 w 249"/>
                <a:gd name="T21" fmla="*/ 69 h 179"/>
                <a:gd name="T22" fmla="*/ 127 w 249"/>
                <a:gd name="T23" fmla="*/ 62 h 179"/>
                <a:gd name="T24" fmla="*/ 133 w 249"/>
                <a:gd name="T25" fmla="*/ 65 h 179"/>
                <a:gd name="T26" fmla="*/ 141 w 249"/>
                <a:gd name="T27" fmla="*/ 73 h 179"/>
                <a:gd name="T28" fmla="*/ 156 w 249"/>
                <a:gd name="T29" fmla="*/ 76 h 179"/>
                <a:gd name="T30" fmla="*/ 169 w 249"/>
                <a:gd name="T31" fmla="*/ 69 h 179"/>
                <a:gd name="T32" fmla="*/ 193 w 249"/>
                <a:gd name="T33" fmla="*/ 66 h 179"/>
                <a:gd name="T34" fmla="*/ 199 w 249"/>
                <a:gd name="T35" fmla="*/ 76 h 179"/>
                <a:gd name="T36" fmla="*/ 203 w 249"/>
                <a:gd name="T37" fmla="*/ 88 h 179"/>
                <a:gd name="T38" fmla="*/ 208 w 249"/>
                <a:gd name="T39" fmla="*/ 103 h 179"/>
                <a:gd name="T40" fmla="*/ 221 w 249"/>
                <a:gd name="T41" fmla="*/ 99 h 179"/>
                <a:gd name="T42" fmla="*/ 237 w 249"/>
                <a:gd name="T43" fmla="*/ 118 h 179"/>
                <a:gd name="T44" fmla="*/ 242 w 249"/>
                <a:gd name="T45" fmla="*/ 134 h 179"/>
                <a:gd name="T46" fmla="*/ 248 w 249"/>
                <a:gd name="T47" fmla="*/ 150 h 179"/>
                <a:gd name="T48" fmla="*/ 238 w 249"/>
                <a:gd name="T49" fmla="*/ 154 h 179"/>
                <a:gd name="T50" fmla="*/ 220 w 249"/>
                <a:gd name="T51" fmla="*/ 149 h 179"/>
                <a:gd name="T52" fmla="*/ 201 w 249"/>
                <a:gd name="T53" fmla="*/ 156 h 179"/>
                <a:gd name="T54" fmla="*/ 201 w 249"/>
                <a:gd name="T55" fmla="*/ 148 h 179"/>
                <a:gd name="T56" fmla="*/ 177 w 249"/>
                <a:gd name="T57" fmla="*/ 155 h 179"/>
                <a:gd name="T58" fmla="*/ 142 w 249"/>
                <a:gd name="T59" fmla="*/ 177 h 179"/>
                <a:gd name="T60" fmla="*/ 130 w 249"/>
                <a:gd name="T61" fmla="*/ 160 h 179"/>
                <a:gd name="T62" fmla="*/ 135 w 249"/>
                <a:gd name="T63" fmla="*/ 129 h 179"/>
                <a:gd name="T64" fmla="*/ 125 w 249"/>
                <a:gd name="T65" fmla="*/ 125 h 179"/>
                <a:gd name="T66" fmla="*/ 104 w 249"/>
                <a:gd name="T67" fmla="*/ 112 h 179"/>
                <a:gd name="T68" fmla="*/ 91 w 249"/>
                <a:gd name="T69" fmla="*/ 130 h 179"/>
                <a:gd name="T70" fmla="*/ 84 w 249"/>
                <a:gd name="T71" fmla="*/ 143 h 179"/>
                <a:gd name="T72" fmla="*/ 65 w 249"/>
                <a:gd name="T73" fmla="*/ 150 h 179"/>
                <a:gd name="T74" fmla="*/ 59 w 249"/>
                <a:gd name="T75" fmla="*/ 159 h 179"/>
                <a:gd name="T76" fmla="*/ 48 w 249"/>
                <a:gd name="T77" fmla="*/ 153 h 179"/>
                <a:gd name="T78" fmla="*/ 39 w 249"/>
                <a:gd name="T79" fmla="*/ 158 h 179"/>
                <a:gd name="T80" fmla="*/ 23 w 249"/>
                <a:gd name="T81" fmla="*/ 167 h 179"/>
                <a:gd name="T82" fmla="*/ 15 w 249"/>
                <a:gd name="T83" fmla="*/ 146 h 179"/>
                <a:gd name="T84" fmla="*/ 30 w 249"/>
                <a:gd name="T85" fmla="*/ 124 h 179"/>
                <a:gd name="T86" fmla="*/ 26 w 249"/>
                <a:gd name="T87" fmla="*/ 110 h 179"/>
                <a:gd name="T88" fmla="*/ 24 w 249"/>
                <a:gd name="T89" fmla="*/ 87 h 179"/>
                <a:gd name="T90" fmla="*/ 10 w 249"/>
                <a:gd name="T91" fmla="*/ 84 h 179"/>
                <a:gd name="T92" fmla="*/ 0 w 249"/>
                <a:gd name="T93" fmla="*/ 75 h 179"/>
                <a:gd name="T94" fmla="*/ 18 w 249"/>
                <a:gd name="T95" fmla="*/ 60 h 179"/>
                <a:gd name="T96" fmla="*/ 37 w 249"/>
                <a:gd name="T97" fmla="*/ 62 h 179"/>
                <a:gd name="T98" fmla="*/ 45 w 249"/>
                <a:gd name="T99" fmla="*/ 50 h 179"/>
                <a:gd name="T100" fmla="*/ 49 w 249"/>
                <a:gd name="T101" fmla="*/ 47 h 179"/>
                <a:gd name="T102" fmla="*/ 50 w 249"/>
                <a:gd name="T103" fmla="*/ 41 h 179"/>
                <a:gd name="T104" fmla="*/ 41 w 249"/>
                <a:gd name="T105" fmla="*/ 38 h 179"/>
                <a:gd name="T106" fmla="*/ 60 w 249"/>
                <a:gd name="T107" fmla="*/ 36 h 179"/>
                <a:gd name="T108" fmla="*/ 61 w 249"/>
                <a:gd name="T109" fmla="*/ 19 h 179"/>
                <a:gd name="T110" fmla="*/ 73 w 249"/>
                <a:gd name="T111" fmla="*/ 16 h 179"/>
                <a:gd name="T112" fmla="*/ 94 w 249"/>
                <a:gd name="T113" fmla="*/ 7 h 179"/>
                <a:gd name="T114" fmla="*/ 106 w 249"/>
                <a:gd name="T115" fmla="*/ 9 h 179"/>
                <a:gd name="T116" fmla="*/ 108 w 249"/>
                <a:gd name="T117" fmla="*/ 15 h 179"/>
                <a:gd name="T118" fmla="*/ 97 w 249"/>
                <a:gd name="T119" fmla="*/ 27 h 179"/>
                <a:gd name="T120" fmla="*/ 104 w 249"/>
                <a:gd name="T121" fmla="*/ 3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9" h="179">
                  <a:moveTo>
                    <a:pt x="107" y="51"/>
                  </a:moveTo>
                  <a:lnTo>
                    <a:pt x="104" y="52"/>
                  </a:lnTo>
                  <a:lnTo>
                    <a:pt x="102" y="52"/>
                  </a:lnTo>
                  <a:lnTo>
                    <a:pt x="101" y="51"/>
                  </a:lnTo>
                  <a:lnTo>
                    <a:pt x="100" y="49"/>
                  </a:lnTo>
                  <a:lnTo>
                    <a:pt x="100" y="49"/>
                  </a:lnTo>
                  <a:lnTo>
                    <a:pt x="100" y="49"/>
                  </a:lnTo>
                  <a:lnTo>
                    <a:pt x="103" y="49"/>
                  </a:lnTo>
                  <a:lnTo>
                    <a:pt x="106" y="50"/>
                  </a:lnTo>
                  <a:lnTo>
                    <a:pt x="107" y="50"/>
                  </a:lnTo>
                  <a:lnTo>
                    <a:pt x="107" y="51"/>
                  </a:lnTo>
                  <a:close/>
                  <a:moveTo>
                    <a:pt x="105" y="5"/>
                  </a:moveTo>
                  <a:lnTo>
                    <a:pt x="104" y="5"/>
                  </a:lnTo>
                  <a:lnTo>
                    <a:pt x="103" y="3"/>
                  </a:lnTo>
                  <a:lnTo>
                    <a:pt x="102" y="2"/>
                  </a:lnTo>
                  <a:lnTo>
                    <a:pt x="103" y="1"/>
                  </a:lnTo>
                  <a:lnTo>
                    <a:pt x="104" y="2"/>
                  </a:lnTo>
                  <a:lnTo>
                    <a:pt x="105" y="3"/>
                  </a:lnTo>
                  <a:lnTo>
                    <a:pt x="105" y="5"/>
                  </a:lnTo>
                  <a:close/>
                  <a:moveTo>
                    <a:pt x="115" y="34"/>
                  </a:moveTo>
                  <a:lnTo>
                    <a:pt x="115" y="35"/>
                  </a:lnTo>
                  <a:lnTo>
                    <a:pt x="115" y="36"/>
                  </a:lnTo>
                  <a:lnTo>
                    <a:pt x="108" y="38"/>
                  </a:lnTo>
                  <a:lnTo>
                    <a:pt x="105" y="40"/>
                  </a:lnTo>
                  <a:lnTo>
                    <a:pt x="104" y="44"/>
                  </a:lnTo>
                  <a:lnTo>
                    <a:pt x="104" y="45"/>
                  </a:lnTo>
                  <a:lnTo>
                    <a:pt x="102" y="46"/>
                  </a:lnTo>
                  <a:lnTo>
                    <a:pt x="101" y="46"/>
                  </a:lnTo>
                  <a:lnTo>
                    <a:pt x="99" y="41"/>
                  </a:lnTo>
                  <a:lnTo>
                    <a:pt x="97" y="41"/>
                  </a:lnTo>
                  <a:lnTo>
                    <a:pt x="93" y="40"/>
                  </a:lnTo>
                  <a:lnTo>
                    <a:pt x="87" y="36"/>
                  </a:lnTo>
                  <a:lnTo>
                    <a:pt x="84" y="35"/>
                  </a:lnTo>
                  <a:lnTo>
                    <a:pt x="77" y="37"/>
                  </a:lnTo>
                  <a:lnTo>
                    <a:pt x="70" y="40"/>
                  </a:lnTo>
                  <a:lnTo>
                    <a:pt x="69" y="41"/>
                  </a:lnTo>
                  <a:lnTo>
                    <a:pt x="68" y="43"/>
                  </a:lnTo>
                  <a:lnTo>
                    <a:pt x="68" y="44"/>
                  </a:lnTo>
                  <a:lnTo>
                    <a:pt x="69" y="46"/>
                  </a:lnTo>
                  <a:lnTo>
                    <a:pt x="68" y="47"/>
                  </a:lnTo>
                  <a:lnTo>
                    <a:pt x="67" y="47"/>
                  </a:lnTo>
                  <a:lnTo>
                    <a:pt x="64" y="46"/>
                  </a:lnTo>
                  <a:lnTo>
                    <a:pt x="62" y="45"/>
                  </a:lnTo>
                  <a:lnTo>
                    <a:pt x="62" y="47"/>
                  </a:lnTo>
                  <a:lnTo>
                    <a:pt x="60" y="51"/>
                  </a:lnTo>
                  <a:lnTo>
                    <a:pt x="60" y="54"/>
                  </a:lnTo>
                  <a:lnTo>
                    <a:pt x="62" y="57"/>
                  </a:lnTo>
                  <a:lnTo>
                    <a:pt x="62" y="64"/>
                  </a:lnTo>
                  <a:lnTo>
                    <a:pt x="65" y="63"/>
                  </a:lnTo>
                  <a:lnTo>
                    <a:pt x="67" y="63"/>
                  </a:lnTo>
                  <a:lnTo>
                    <a:pt x="72" y="62"/>
                  </a:lnTo>
                  <a:lnTo>
                    <a:pt x="74" y="62"/>
                  </a:lnTo>
                  <a:lnTo>
                    <a:pt x="78" y="62"/>
                  </a:lnTo>
                  <a:lnTo>
                    <a:pt x="83" y="62"/>
                  </a:lnTo>
                  <a:lnTo>
                    <a:pt x="88" y="62"/>
                  </a:lnTo>
                  <a:lnTo>
                    <a:pt x="89" y="62"/>
                  </a:lnTo>
                  <a:lnTo>
                    <a:pt x="90" y="61"/>
                  </a:lnTo>
                  <a:lnTo>
                    <a:pt x="91" y="62"/>
                  </a:lnTo>
                  <a:lnTo>
                    <a:pt x="92" y="63"/>
                  </a:lnTo>
                  <a:lnTo>
                    <a:pt x="97" y="61"/>
                  </a:lnTo>
                  <a:lnTo>
                    <a:pt x="101" y="61"/>
                  </a:lnTo>
                  <a:lnTo>
                    <a:pt x="103" y="61"/>
                  </a:lnTo>
                  <a:lnTo>
                    <a:pt x="104" y="62"/>
                  </a:lnTo>
                  <a:lnTo>
                    <a:pt x="106" y="66"/>
                  </a:lnTo>
                  <a:lnTo>
                    <a:pt x="108" y="68"/>
                  </a:lnTo>
                  <a:lnTo>
                    <a:pt x="110" y="69"/>
                  </a:lnTo>
                  <a:lnTo>
                    <a:pt x="117" y="68"/>
                  </a:lnTo>
                  <a:lnTo>
                    <a:pt x="119" y="65"/>
                  </a:lnTo>
                  <a:lnTo>
                    <a:pt x="120" y="64"/>
                  </a:lnTo>
                  <a:lnTo>
                    <a:pt x="123" y="64"/>
                  </a:lnTo>
                  <a:lnTo>
                    <a:pt x="125" y="63"/>
                  </a:lnTo>
                  <a:lnTo>
                    <a:pt x="127" y="62"/>
                  </a:lnTo>
                  <a:lnTo>
                    <a:pt x="129" y="60"/>
                  </a:lnTo>
                  <a:lnTo>
                    <a:pt x="132" y="60"/>
                  </a:lnTo>
                  <a:lnTo>
                    <a:pt x="133" y="61"/>
                  </a:lnTo>
                  <a:lnTo>
                    <a:pt x="133" y="62"/>
                  </a:lnTo>
                  <a:lnTo>
                    <a:pt x="133" y="64"/>
                  </a:lnTo>
                  <a:lnTo>
                    <a:pt x="133" y="65"/>
                  </a:lnTo>
                  <a:lnTo>
                    <a:pt x="134" y="66"/>
                  </a:lnTo>
                  <a:lnTo>
                    <a:pt x="138" y="66"/>
                  </a:lnTo>
                  <a:lnTo>
                    <a:pt x="140" y="68"/>
                  </a:lnTo>
                  <a:lnTo>
                    <a:pt x="140" y="70"/>
                  </a:lnTo>
                  <a:lnTo>
                    <a:pt x="139" y="72"/>
                  </a:lnTo>
                  <a:lnTo>
                    <a:pt x="141" y="73"/>
                  </a:lnTo>
                  <a:lnTo>
                    <a:pt x="142" y="74"/>
                  </a:lnTo>
                  <a:lnTo>
                    <a:pt x="148" y="71"/>
                  </a:lnTo>
                  <a:lnTo>
                    <a:pt x="150" y="71"/>
                  </a:lnTo>
                  <a:lnTo>
                    <a:pt x="151" y="72"/>
                  </a:lnTo>
                  <a:lnTo>
                    <a:pt x="153" y="75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7" y="74"/>
                  </a:lnTo>
                  <a:lnTo>
                    <a:pt x="160" y="71"/>
                  </a:lnTo>
                  <a:lnTo>
                    <a:pt x="164" y="70"/>
                  </a:lnTo>
                  <a:lnTo>
                    <a:pt x="166" y="70"/>
                  </a:lnTo>
                  <a:lnTo>
                    <a:pt x="169" y="69"/>
                  </a:lnTo>
                  <a:lnTo>
                    <a:pt x="176" y="70"/>
                  </a:lnTo>
                  <a:lnTo>
                    <a:pt x="179" y="70"/>
                  </a:lnTo>
                  <a:lnTo>
                    <a:pt x="183" y="70"/>
                  </a:lnTo>
                  <a:lnTo>
                    <a:pt x="188" y="70"/>
                  </a:lnTo>
                  <a:lnTo>
                    <a:pt x="191" y="68"/>
                  </a:lnTo>
                  <a:lnTo>
                    <a:pt x="193" y="66"/>
                  </a:lnTo>
                  <a:lnTo>
                    <a:pt x="195" y="66"/>
                  </a:lnTo>
                  <a:lnTo>
                    <a:pt x="199" y="66"/>
                  </a:lnTo>
                  <a:lnTo>
                    <a:pt x="200" y="66"/>
                  </a:lnTo>
                  <a:lnTo>
                    <a:pt x="201" y="68"/>
                  </a:lnTo>
                  <a:lnTo>
                    <a:pt x="200" y="72"/>
                  </a:lnTo>
                  <a:lnTo>
                    <a:pt x="199" y="76"/>
                  </a:lnTo>
                  <a:lnTo>
                    <a:pt x="202" y="81"/>
                  </a:lnTo>
                  <a:lnTo>
                    <a:pt x="203" y="83"/>
                  </a:lnTo>
                  <a:lnTo>
                    <a:pt x="206" y="85"/>
                  </a:lnTo>
                  <a:lnTo>
                    <a:pt x="206" y="86"/>
                  </a:lnTo>
                  <a:lnTo>
                    <a:pt x="206" y="87"/>
                  </a:lnTo>
                  <a:lnTo>
                    <a:pt x="203" y="88"/>
                  </a:lnTo>
                  <a:lnTo>
                    <a:pt x="202" y="90"/>
                  </a:lnTo>
                  <a:lnTo>
                    <a:pt x="202" y="91"/>
                  </a:lnTo>
                  <a:lnTo>
                    <a:pt x="203" y="92"/>
                  </a:lnTo>
                  <a:lnTo>
                    <a:pt x="204" y="97"/>
                  </a:lnTo>
                  <a:lnTo>
                    <a:pt x="206" y="101"/>
                  </a:lnTo>
                  <a:lnTo>
                    <a:pt x="208" y="103"/>
                  </a:lnTo>
                  <a:lnTo>
                    <a:pt x="211" y="104"/>
                  </a:lnTo>
                  <a:lnTo>
                    <a:pt x="213" y="104"/>
                  </a:lnTo>
                  <a:lnTo>
                    <a:pt x="214" y="101"/>
                  </a:lnTo>
                  <a:lnTo>
                    <a:pt x="216" y="99"/>
                  </a:lnTo>
                  <a:lnTo>
                    <a:pt x="218" y="99"/>
                  </a:lnTo>
                  <a:lnTo>
                    <a:pt x="221" y="99"/>
                  </a:lnTo>
                  <a:lnTo>
                    <a:pt x="228" y="101"/>
                  </a:lnTo>
                  <a:lnTo>
                    <a:pt x="235" y="105"/>
                  </a:lnTo>
                  <a:lnTo>
                    <a:pt x="238" y="107"/>
                  </a:lnTo>
                  <a:lnTo>
                    <a:pt x="238" y="109"/>
                  </a:lnTo>
                  <a:lnTo>
                    <a:pt x="237" y="114"/>
                  </a:lnTo>
                  <a:lnTo>
                    <a:pt x="237" y="118"/>
                  </a:lnTo>
                  <a:lnTo>
                    <a:pt x="237" y="121"/>
                  </a:lnTo>
                  <a:lnTo>
                    <a:pt x="238" y="124"/>
                  </a:lnTo>
                  <a:lnTo>
                    <a:pt x="240" y="128"/>
                  </a:lnTo>
                  <a:lnTo>
                    <a:pt x="240" y="132"/>
                  </a:lnTo>
                  <a:lnTo>
                    <a:pt x="242" y="133"/>
                  </a:lnTo>
                  <a:lnTo>
                    <a:pt x="242" y="134"/>
                  </a:lnTo>
                  <a:lnTo>
                    <a:pt x="241" y="138"/>
                  </a:lnTo>
                  <a:lnTo>
                    <a:pt x="240" y="141"/>
                  </a:lnTo>
                  <a:lnTo>
                    <a:pt x="241" y="142"/>
                  </a:lnTo>
                  <a:lnTo>
                    <a:pt x="243" y="144"/>
                  </a:lnTo>
                  <a:lnTo>
                    <a:pt x="247" y="147"/>
                  </a:lnTo>
                  <a:lnTo>
                    <a:pt x="248" y="150"/>
                  </a:lnTo>
                  <a:lnTo>
                    <a:pt x="246" y="151"/>
                  </a:lnTo>
                  <a:lnTo>
                    <a:pt x="244" y="154"/>
                  </a:lnTo>
                  <a:lnTo>
                    <a:pt x="241" y="155"/>
                  </a:lnTo>
                  <a:lnTo>
                    <a:pt x="240" y="156"/>
                  </a:lnTo>
                  <a:lnTo>
                    <a:pt x="240" y="156"/>
                  </a:lnTo>
                  <a:lnTo>
                    <a:pt x="238" y="154"/>
                  </a:lnTo>
                  <a:lnTo>
                    <a:pt x="235" y="151"/>
                  </a:lnTo>
                  <a:lnTo>
                    <a:pt x="233" y="150"/>
                  </a:lnTo>
                  <a:lnTo>
                    <a:pt x="229" y="150"/>
                  </a:lnTo>
                  <a:lnTo>
                    <a:pt x="226" y="150"/>
                  </a:lnTo>
                  <a:lnTo>
                    <a:pt x="223" y="148"/>
                  </a:lnTo>
                  <a:lnTo>
                    <a:pt x="220" y="149"/>
                  </a:lnTo>
                  <a:lnTo>
                    <a:pt x="218" y="150"/>
                  </a:lnTo>
                  <a:lnTo>
                    <a:pt x="217" y="152"/>
                  </a:lnTo>
                  <a:lnTo>
                    <a:pt x="214" y="153"/>
                  </a:lnTo>
                  <a:lnTo>
                    <a:pt x="210" y="154"/>
                  </a:lnTo>
                  <a:lnTo>
                    <a:pt x="204" y="156"/>
                  </a:lnTo>
                  <a:lnTo>
                    <a:pt x="201" y="156"/>
                  </a:lnTo>
                  <a:lnTo>
                    <a:pt x="200" y="155"/>
                  </a:lnTo>
                  <a:lnTo>
                    <a:pt x="201" y="154"/>
                  </a:lnTo>
                  <a:lnTo>
                    <a:pt x="203" y="152"/>
                  </a:lnTo>
                  <a:lnTo>
                    <a:pt x="203" y="150"/>
                  </a:lnTo>
                  <a:lnTo>
                    <a:pt x="203" y="148"/>
                  </a:lnTo>
                  <a:lnTo>
                    <a:pt x="201" y="148"/>
                  </a:lnTo>
                  <a:lnTo>
                    <a:pt x="201" y="148"/>
                  </a:lnTo>
                  <a:lnTo>
                    <a:pt x="199" y="148"/>
                  </a:lnTo>
                  <a:lnTo>
                    <a:pt x="196" y="146"/>
                  </a:lnTo>
                  <a:lnTo>
                    <a:pt x="193" y="146"/>
                  </a:lnTo>
                  <a:lnTo>
                    <a:pt x="187" y="149"/>
                  </a:lnTo>
                  <a:lnTo>
                    <a:pt x="177" y="155"/>
                  </a:lnTo>
                  <a:lnTo>
                    <a:pt x="172" y="158"/>
                  </a:lnTo>
                  <a:lnTo>
                    <a:pt x="169" y="164"/>
                  </a:lnTo>
                  <a:lnTo>
                    <a:pt x="160" y="166"/>
                  </a:lnTo>
                  <a:lnTo>
                    <a:pt x="153" y="169"/>
                  </a:lnTo>
                  <a:lnTo>
                    <a:pt x="146" y="175"/>
                  </a:lnTo>
                  <a:lnTo>
                    <a:pt x="142" y="177"/>
                  </a:lnTo>
                  <a:lnTo>
                    <a:pt x="140" y="178"/>
                  </a:lnTo>
                  <a:lnTo>
                    <a:pt x="138" y="177"/>
                  </a:lnTo>
                  <a:lnTo>
                    <a:pt x="136" y="176"/>
                  </a:lnTo>
                  <a:lnTo>
                    <a:pt x="133" y="172"/>
                  </a:lnTo>
                  <a:lnTo>
                    <a:pt x="132" y="165"/>
                  </a:lnTo>
                  <a:lnTo>
                    <a:pt x="130" y="160"/>
                  </a:lnTo>
                  <a:lnTo>
                    <a:pt x="131" y="155"/>
                  </a:lnTo>
                  <a:lnTo>
                    <a:pt x="132" y="148"/>
                  </a:lnTo>
                  <a:lnTo>
                    <a:pt x="133" y="141"/>
                  </a:lnTo>
                  <a:lnTo>
                    <a:pt x="134" y="134"/>
                  </a:lnTo>
                  <a:lnTo>
                    <a:pt x="135" y="131"/>
                  </a:lnTo>
                  <a:lnTo>
                    <a:pt x="135" y="129"/>
                  </a:lnTo>
                  <a:lnTo>
                    <a:pt x="134" y="128"/>
                  </a:lnTo>
                  <a:lnTo>
                    <a:pt x="132" y="128"/>
                  </a:lnTo>
                  <a:lnTo>
                    <a:pt x="129" y="129"/>
                  </a:lnTo>
                  <a:lnTo>
                    <a:pt x="127" y="129"/>
                  </a:lnTo>
                  <a:lnTo>
                    <a:pt x="125" y="129"/>
                  </a:lnTo>
                  <a:lnTo>
                    <a:pt x="125" y="125"/>
                  </a:lnTo>
                  <a:lnTo>
                    <a:pt x="127" y="118"/>
                  </a:lnTo>
                  <a:lnTo>
                    <a:pt x="125" y="113"/>
                  </a:lnTo>
                  <a:lnTo>
                    <a:pt x="118" y="109"/>
                  </a:lnTo>
                  <a:lnTo>
                    <a:pt x="112" y="107"/>
                  </a:lnTo>
                  <a:lnTo>
                    <a:pt x="108" y="108"/>
                  </a:lnTo>
                  <a:lnTo>
                    <a:pt x="104" y="112"/>
                  </a:lnTo>
                  <a:lnTo>
                    <a:pt x="101" y="118"/>
                  </a:lnTo>
                  <a:lnTo>
                    <a:pt x="98" y="122"/>
                  </a:lnTo>
                  <a:lnTo>
                    <a:pt x="95" y="126"/>
                  </a:lnTo>
                  <a:lnTo>
                    <a:pt x="92" y="128"/>
                  </a:lnTo>
                  <a:lnTo>
                    <a:pt x="92" y="128"/>
                  </a:lnTo>
                  <a:lnTo>
                    <a:pt x="91" y="130"/>
                  </a:lnTo>
                  <a:lnTo>
                    <a:pt x="93" y="135"/>
                  </a:lnTo>
                  <a:lnTo>
                    <a:pt x="93" y="139"/>
                  </a:lnTo>
                  <a:lnTo>
                    <a:pt x="91" y="142"/>
                  </a:lnTo>
                  <a:lnTo>
                    <a:pt x="89" y="144"/>
                  </a:lnTo>
                  <a:lnTo>
                    <a:pt x="86" y="144"/>
                  </a:lnTo>
                  <a:lnTo>
                    <a:pt x="84" y="143"/>
                  </a:lnTo>
                  <a:lnTo>
                    <a:pt x="82" y="141"/>
                  </a:lnTo>
                  <a:lnTo>
                    <a:pt x="79" y="141"/>
                  </a:lnTo>
                  <a:lnTo>
                    <a:pt x="73" y="142"/>
                  </a:lnTo>
                  <a:lnTo>
                    <a:pt x="69" y="144"/>
                  </a:lnTo>
                  <a:lnTo>
                    <a:pt x="66" y="146"/>
                  </a:lnTo>
                  <a:lnTo>
                    <a:pt x="65" y="150"/>
                  </a:lnTo>
                  <a:lnTo>
                    <a:pt x="67" y="154"/>
                  </a:lnTo>
                  <a:lnTo>
                    <a:pt x="66" y="157"/>
                  </a:lnTo>
                  <a:lnTo>
                    <a:pt x="64" y="159"/>
                  </a:lnTo>
                  <a:lnTo>
                    <a:pt x="62" y="161"/>
                  </a:lnTo>
                  <a:lnTo>
                    <a:pt x="61" y="161"/>
                  </a:lnTo>
                  <a:lnTo>
                    <a:pt x="59" y="159"/>
                  </a:lnTo>
                  <a:lnTo>
                    <a:pt x="54" y="155"/>
                  </a:lnTo>
                  <a:lnTo>
                    <a:pt x="51" y="152"/>
                  </a:lnTo>
                  <a:lnTo>
                    <a:pt x="50" y="152"/>
                  </a:lnTo>
                  <a:lnTo>
                    <a:pt x="49" y="152"/>
                  </a:lnTo>
                  <a:lnTo>
                    <a:pt x="48" y="153"/>
                  </a:lnTo>
                  <a:lnTo>
                    <a:pt x="48" y="153"/>
                  </a:lnTo>
                  <a:lnTo>
                    <a:pt x="47" y="155"/>
                  </a:lnTo>
                  <a:lnTo>
                    <a:pt x="46" y="155"/>
                  </a:lnTo>
                  <a:lnTo>
                    <a:pt x="44" y="155"/>
                  </a:lnTo>
                  <a:lnTo>
                    <a:pt x="42" y="155"/>
                  </a:lnTo>
                  <a:lnTo>
                    <a:pt x="41" y="156"/>
                  </a:lnTo>
                  <a:lnTo>
                    <a:pt x="39" y="158"/>
                  </a:lnTo>
                  <a:lnTo>
                    <a:pt x="33" y="160"/>
                  </a:lnTo>
                  <a:lnTo>
                    <a:pt x="30" y="162"/>
                  </a:lnTo>
                  <a:lnTo>
                    <a:pt x="30" y="164"/>
                  </a:lnTo>
                  <a:lnTo>
                    <a:pt x="29" y="165"/>
                  </a:lnTo>
                  <a:lnTo>
                    <a:pt x="28" y="164"/>
                  </a:lnTo>
                  <a:lnTo>
                    <a:pt x="23" y="167"/>
                  </a:lnTo>
                  <a:lnTo>
                    <a:pt x="19" y="166"/>
                  </a:lnTo>
                  <a:lnTo>
                    <a:pt x="16" y="162"/>
                  </a:lnTo>
                  <a:lnTo>
                    <a:pt x="13" y="159"/>
                  </a:lnTo>
                  <a:lnTo>
                    <a:pt x="13" y="158"/>
                  </a:lnTo>
                  <a:lnTo>
                    <a:pt x="15" y="156"/>
                  </a:lnTo>
                  <a:lnTo>
                    <a:pt x="15" y="146"/>
                  </a:lnTo>
                  <a:lnTo>
                    <a:pt x="17" y="142"/>
                  </a:lnTo>
                  <a:lnTo>
                    <a:pt x="21" y="137"/>
                  </a:lnTo>
                  <a:lnTo>
                    <a:pt x="24" y="132"/>
                  </a:lnTo>
                  <a:lnTo>
                    <a:pt x="26" y="128"/>
                  </a:lnTo>
                  <a:lnTo>
                    <a:pt x="29" y="127"/>
                  </a:lnTo>
                  <a:lnTo>
                    <a:pt x="30" y="124"/>
                  </a:lnTo>
                  <a:lnTo>
                    <a:pt x="32" y="121"/>
                  </a:lnTo>
                  <a:lnTo>
                    <a:pt x="32" y="118"/>
                  </a:lnTo>
                  <a:lnTo>
                    <a:pt x="32" y="117"/>
                  </a:lnTo>
                  <a:lnTo>
                    <a:pt x="32" y="116"/>
                  </a:lnTo>
                  <a:lnTo>
                    <a:pt x="29" y="114"/>
                  </a:lnTo>
                  <a:lnTo>
                    <a:pt x="26" y="110"/>
                  </a:lnTo>
                  <a:lnTo>
                    <a:pt x="24" y="106"/>
                  </a:lnTo>
                  <a:lnTo>
                    <a:pt x="23" y="101"/>
                  </a:lnTo>
                  <a:lnTo>
                    <a:pt x="23" y="98"/>
                  </a:lnTo>
                  <a:lnTo>
                    <a:pt x="26" y="89"/>
                  </a:lnTo>
                  <a:lnTo>
                    <a:pt x="25" y="88"/>
                  </a:lnTo>
                  <a:lnTo>
                    <a:pt x="24" y="87"/>
                  </a:lnTo>
                  <a:lnTo>
                    <a:pt x="23" y="85"/>
                  </a:lnTo>
                  <a:lnTo>
                    <a:pt x="19" y="85"/>
                  </a:lnTo>
                  <a:lnTo>
                    <a:pt x="17" y="85"/>
                  </a:lnTo>
                  <a:lnTo>
                    <a:pt x="13" y="85"/>
                  </a:lnTo>
                  <a:lnTo>
                    <a:pt x="11" y="85"/>
                  </a:lnTo>
                  <a:lnTo>
                    <a:pt x="10" y="84"/>
                  </a:lnTo>
                  <a:lnTo>
                    <a:pt x="10" y="81"/>
                  </a:lnTo>
                  <a:lnTo>
                    <a:pt x="10" y="79"/>
                  </a:lnTo>
                  <a:lnTo>
                    <a:pt x="8" y="79"/>
                  </a:lnTo>
                  <a:lnTo>
                    <a:pt x="2" y="77"/>
                  </a:lnTo>
                  <a:lnTo>
                    <a:pt x="1" y="76"/>
                  </a:lnTo>
                  <a:lnTo>
                    <a:pt x="0" y="75"/>
                  </a:lnTo>
                  <a:lnTo>
                    <a:pt x="2" y="66"/>
                  </a:lnTo>
                  <a:lnTo>
                    <a:pt x="4" y="65"/>
                  </a:lnTo>
                  <a:lnTo>
                    <a:pt x="5" y="64"/>
                  </a:lnTo>
                  <a:lnTo>
                    <a:pt x="7" y="62"/>
                  </a:lnTo>
                  <a:lnTo>
                    <a:pt x="12" y="59"/>
                  </a:lnTo>
                  <a:lnTo>
                    <a:pt x="18" y="60"/>
                  </a:lnTo>
                  <a:lnTo>
                    <a:pt x="23" y="62"/>
                  </a:lnTo>
                  <a:lnTo>
                    <a:pt x="29" y="62"/>
                  </a:lnTo>
                  <a:lnTo>
                    <a:pt x="30" y="63"/>
                  </a:lnTo>
                  <a:lnTo>
                    <a:pt x="34" y="64"/>
                  </a:lnTo>
                  <a:lnTo>
                    <a:pt x="35" y="63"/>
                  </a:lnTo>
                  <a:lnTo>
                    <a:pt x="37" y="62"/>
                  </a:lnTo>
                  <a:lnTo>
                    <a:pt x="40" y="59"/>
                  </a:lnTo>
                  <a:lnTo>
                    <a:pt x="40" y="54"/>
                  </a:lnTo>
                  <a:lnTo>
                    <a:pt x="41" y="51"/>
                  </a:lnTo>
                  <a:lnTo>
                    <a:pt x="43" y="50"/>
                  </a:lnTo>
                  <a:lnTo>
                    <a:pt x="45" y="51"/>
                  </a:lnTo>
                  <a:lnTo>
                    <a:pt x="45" y="50"/>
                  </a:lnTo>
                  <a:lnTo>
                    <a:pt x="45" y="49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8" y="49"/>
                  </a:lnTo>
                  <a:lnTo>
                    <a:pt x="48" y="48"/>
                  </a:lnTo>
                  <a:lnTo>
                    <a:pt x="49" y="47"/>
                  </a:lnTo>
                  <a:lnTo>
                    <a:pt x="48" y="47"/>
                  </a:lnTo>
                  <a:lnTo>
                    <a:pt x="47" y="45"/>
                  </a:lnTo>
                  <a:lnTo>
                    <a:pt x="46" y="43"/>
                  </a:lnTo>
                  <a:lnTo>
                    <a:pt x="46" y="43"/>
                  </a:lnTo>
                  <a:lnTo>
                    <a:pt x="46" y="41"/>
                  </a:lnTo>
                  <a:lnTo>
                    <a:pt x="50" y="41"/>
                  </a:lnTo>
                  <a:lnTo>
                    <a:pt x="51" y="41"/>
                  </a:lnTo>
                  <a:lnTo>
                    <a:pt x="52" y="40"/>
                  </a:lnTo>
                  <a:lnTo>
                    <a:pt x="52" y="39"/>
                  </a:lnTo>
                  <a:lnTo>
                    <a:pt x="51" y="38"/>
                  </a:lnTo>
                  <a:lnTo>
                    <a:pt x="46" y="38"/>
                  </a:lnTo>
                  <a:lnTo>
                    <a:pt x="41" y="38"/>
                  </a:lnTo>
                  <a:lnTo>
                    <a:pt x="41" y="38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0" y="36"/>
                  </a:lnTo>
                  <a:lnTo>
                    <a:pt x="62" y="35"/>
                  </a:lnTo>
                  <a:lnTo>
                    <a:pt x="60" y="31"/>
                  </a:lnTo>
                  <a:lnTo>
                    <a:pt x="62" y="31"/>
                  </a:lnTo>
                  <a:lnTo>
                    <a:pt x="62" y="30"/>
                  </a:lnTo>
                  <a:lnTo>
                    <a:pt x="59" y="20"/>
                  </a:lnTo>
                  <a:lnTo>
                    <a:pt x="61" y="19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4" y="12"/>
                  </a:lnTo>
                  <a:lnTo>
                    <a:pt x="66" y="10"/>
                  </a:lnTo>
                  <a:lnTo>
                    <a:pt x="69" y="12"/>
                  </a:lnTo>
                  <a:lnTo>
                    <a:pt x="73" y="16"/>
                  </a:lnTo>
                  <a:lnTo>
                    <a:pt x="74" y="16"/>
                  </a:lnTo>
                  <a:lnTo>
                    <a:pt x="76" y="16"/>
                  </a:lnTo>
                  <a:lnTo>
                    <a:pt x="78" y="15"/>
                  </a:lnTo>
                  <a:lnTo>
                    <a:pt x="85" y="12"/>
                  </a:lnTo>
                  <a:lnTo>
                    <a:pt x="89" y="10"/>
                  </a:lnTo>
                  <a:lnTo>
                    <a:pt x="94" y="7"/>
                  </a:lnTo>
                  <a:lnTo>
                    <a:pt x="95" y="5"/>
                  </a:lnTo>
                  <a:lnTo>
                    <a:pt x="97" y="1"/>
                  </a:lnTo>
                  <a:lnTo>
                    <a:pt x="97" y="0"/>
                  </a:lnTo>
                  <a:lnTo>
                    <a:pt x="98" y="1"/>
                  </a:lnTo>
                  <a:lnTo>
                    <a:pt x="103" y="6"/>
                  </a:lnTo>
                  <a:lnTo>
                    <a:pt x="106" y="9"/>
                  </a:lnTo>
                  <a:lnTo>
                    <a:pt x="106" y="10"/>
                  </a:lnTo>
                  <a:lnTo>
                    <a:pt x="105" y="11"/>
                  </a:lnTo>
                  <a:lnTo>
                    <a:pt x="105" y="12"/>
                  </a:lnTo>
                  <a:lnTo>
                    <a:pt x="109" y="13"/>
                  </a:lnTo>
                  <a:lnTo>
                    <a:pt x="109" y="14"/>
                  </a:lnTo>
                  <a:lnTo>
                    <a:pt x="108" y="15"/>
                  </a:lnTo>
                  <a:lnTo>
                    <a:pt x="108" y="16"/>
                  </a:lnTo>
                  <a:lnTo>
                    <a:pt x="107" y="16"/>
                  </a:lnTo>
                  <a:lnTo>
                    <a:pt x="102" y="20"/>
                  </a:lnTo>
                  <a:lnTo>
                    <a:pt x="97" y="25"/>
                  </a:lnTo>
                  <a:lnTo>
                    <a:pt x="97" y="25"/>
                  </a:lnTo>
                  <a:lnTo>
                    <a:pt x="97" y="27"/>
                  </a:lnTo>
                  <a:lnTo>
                    <a:pt x="97" y="28"/>
                  </a:lnTo>
                  <a:lnTo>
                    <a:pt x="97" y="29"/>
                  </a:lnTo>
                  <a:lnTo>
                    <a:pt x="99" y="29"/>
                  </a:lnTo>
                  <a:lnTo>
                    <a:pt x="102" y="30"/>
                  </a:lnTo>
                  <a:lnTo>
                    <a:pt x="103" y="33"/>
                  </a:lnTo>
                  <a:lnTo>
                    <a:pt x="104" y="35"/>
                  </a:lnTo>
                  <a:lnTo>
                    <a:pt x="105" y="35"/>
                  </a:lnTo>
                  <a:lnTo>
                    <a:pt x="113" y="34"/>
                  </a:lnTo>
                  <a:lnTo>
                    <a:pt x="115" y="3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1" name="Freeform 653">
              <a:extLst>
                <a:ext uri="{FF2B5EF4-FFF2-40B4-BE49-F238E27FC236}">
                  <a16:creationId xmlns:a16="http://schemas.microsoft.com/office/drawing/2014/main" id="{9F84F4ED-AC73-17A4-0EC0-1BAE23B5C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2853" y="8182340"/>
              <a:ext cx="10990" cy="5497"/>
            </a:xfrm>
            <a:custGeom>
              <a:avLst/>
              <a:gdLst>
                <a:gd name="T0" fmla="*/ 7 w 8"/>
                <a:gd name="T1" fmla="*/ 2 h 4"/>
                <a:gd name="T2" fmla="*/ 4 w 8"/>
                <a:gd name="T3" fmla="*/ 3 h 4"/>
                <a:gd name="T4" fmla="*/ 2 w 8"/>
                <a:gd name="T5" fmla="*/ 3 h 4"/>
                <a:gd name="T6" fmla="*/ 1 w 8"/>
                <a:gd name="T7" fmla="*/ 2 h 4"/>
                <a:gd name="T8" fmla="*/ 0 w 8"/>
                <a:gd name="T9" fmla="*/ 0 h 4"/>
                <a:gd name="T10" fmla="*/ 0 w 8"/>
                <a:gd name="T11" fmla="*/ 0 h 4"/>
                <a:gd name="T12" fmla="*/ 0 w 8"/>
                <a:gd name="T13" fmla="*/ 0 h 4"/>
                <a:gd name="T14" fmla="*/ 3 w 8"/>
                <a:gd name="T15" fmla="*/ 0 h 4"/>
                <a:gd name="T16" fmla="*/ 6 w 8"/>
                <a:gd name="T17" fmla="*/ 1 h 4"/>
                <a:gd name="T18" fmla="*/ 7 w 8"/>
                <a:gd name="T19" fmla="*/ 1 h 4"/>
                <a:gd name="T20" fmla="*/ 7 w 8"/>
                <a:gd name="T2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4">
                  <a:moveTo>
                    <a:pt x="7" y="2"/>
                  </a:moveTo>
                  <a:lnTo>
                    <a:pt x="4" y="3"/>
                  </a:lnTo>
                  <a:lnTo>
                    <a:pt x="2" y="3"/>
                  </a:ln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2" name="Freeform 654">
              <a:extLst>
                <a:ext uri="{FF2B5EF4-FFF2-40B4-BE49-F238E27FC236}">
                  <a16:creationId xmlns:a16="http://schemas.microsoft.com/office/drawing/2014/main" id="{C2A43419-8B23-D9FD-9CEB-2D4F7B817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2853" y="8121894"/>
              <a:ext cx="5497" cy="5493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4 h 5"/>
                <a:gd name="T4" fmla="*/ 1 w 4"/>
                <a:gd name="T5" fmla="*/ 2 h 5"/>
                <a:gd name="T6" fmla="*/ 0 w 4"/>
                <a:gd name="T7" fmla="*/ 1 h 5"/>
                <a:gd name="T8" fmla="*/ 1 w 4"/>
                <a:gd name="T9" fmla="*/ 0 h 5"/>
                <a:gd name="T10" fmla="*/ 2 w 4"/>
                <a:gd name="T11" fmla="*/ 1 h 5"/>
                <a:gd name="T12" fmla="*/ 3 w 4"/>
                <a:gd name="T13" fmla="*/ 2 h 5"/>
                <a:gd name="T14" fmla="*/ 3 w 4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2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3" name="Freeform 656">
              <a:extLst>
                <a:ext uri="{FF2B5EF4-FFF2-40B4-BE49-F238E27FC236}">
                  <a16:creationId xmlns:a16="http://schemas.microsoft.com/office/drawing/2014/main" id="{45F4419E-2E2F-805D-EABA-935CF2F59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3997" y="10221058"/>
              <a:ext cx="131885" cy="54952"/>
            </a:xfrm>
            <a:custGeom>
              <a:avLst/>
              <a:gdLst>
                <a:gd name="T0" fmla="*/ 5 w 105"/>
                <a:gd name="T1" fmla="*/ 36 h 45"/>
                <a:gd name="T2" fmla="*/ 13 w 105"/>
                <a:gd name="T3" fmla="*/ 35 h 45"/>
                <a:gd name="T4" fmla="*/ 11 w 105"/>
                <a:gd name="T5" fmla="*/ 39 h 45"/>
                <a:gd name="T6" fmla="*/ 8 w 105"/>
                <a:gd name="T7" fmla="*/ 41 h 45"/>
                <a:gd name="T8" fmla="*/ 3 w 105"/>
                <a:gd name="T9" fmla="*/ 41 h 45"/>
                <a:gd name="T10" fmla="*/ 1 w 105"/>
                <a:gd name="T11" fmla="*/ 40 h 45"/>
                <a:gd name="T12" fmla="*/ 33 w 105"/>
                <a:gd name="T13" fmla="*/ 44 h 45"/>
                <a:gd name="T14" fmla="*/ 31 w 105"/>
                <a:gd name="T15" fmla="*/ 38 h 45"/>
                <a:gd name="T16" fmla="*/ 30 w 105"/>
                <a:gd name="T17" fmla="*/ 36 h 45"/>
                <a:gd name="T18" fmla="*/ 30 w 105"/>
                <a:gd name="T19" fmla="*/ 34 h 45"/>
                <a:gd name="T20" fmla="*/ 36 w 105"/>
                <a:gd name="T21" fmla="*/ 32 h 45"/>
                <a:gd name="T22" fmla="*/ 35 w 105"/>
                <a:gd name="T23" fmla="*/ 28 h 45"/>
                <a:gd name="T24" fmla="*/ 30 w 105"/>
                <a:gd name="T25" fmla="*/ 30 h 45"/>
                <a:gd name="T26" fmla="*/ 28 w 105"/>
                <a:gd name="T27" fmla="*/ 29 h 45"/>
                <a:gd name="T28" fmla="*/ 32 w 105"/>
                <a:gd name="T29" fmla="*/ 23 h 45"/>
                <a:gd name="T30" fmla="*/ 36 w 105"/>
                <a:gd name="T31" fmla="*/ 16 h 45"/>
                <a:gd name="T32" fmla="*/ 43 w 105"/>
                <a:gd name="T33" fmla="*/ 14 h 45"/>
                <a:gd name="T34" fmla="*/ 60 w 105"/>
                <a:gd name="T35" fmla="*/ 11 h 45"/>
                <a:gd name="T36" fmla="*/ 80 w 105"/>
                <a:gd name="T37" fmla="*/ 11 h 45"/>
                <a:gd name="T38" fmla="*/ 86 w 105"/>
                <a:gd name="T39" fmla="*/ 9 h 45"/>
                <a:gd name="T40" fmla="*/ 91 w 105"/>
                <a:gd name="T41" fmla="*/ 6 h 45"/>
                <a:gd name="T42" fmla="*/ 96 w 105"/>
                <a:gd name="T43" fmla="*/ 6 h 45"/>
                <a:gd name="T44" fmla="*/ 103 w 105"/>
                <a:gd name="T45" fmla="*/ 9 h 45"/>
                <a:gd name="T46" fmla="*/ 98 w 105"/>
                <a:gd name="T47" fmla="*/ 15 h 45"/>
                <a:gd name="T48" fmla="*/ 88 w 105"/>
                <a:gd name="T49" fmla="*/ 20 h 45"/>
                <a:gd name="T50" fmla="*/ 81 w 105"/>
                <a:gd name="T51" fmla="*/ 22 h 45"/>
                <a:gd name="T52" fmla="*/ 75 w 105"/>
                <a:gd name="T53" fmla="*/ 26 h 45"/>
                <a:gd name="T54" fmla="*/ 68 w 105"/>
                <a:gd name="T55" fmla="*/ 27 h 45"/>
                <a:gd name="T56" fmla="*/ 61 w 105"/>
                <a:gd name="T57" fmla="*/ 32 h 45"/>
                <a:gd name="T58" fmla="*/ 58 w 105"/>
                <a:gd name="T59" fmla="*/ 32 h 45"/>
                <a:gd name="T60" fmla="*/ 44 w 105"/>
                <a:gd name="T61" fmla="*/ 37 h 45"/>
                <a:gd name="T62" fmla="*/ 33 w 105"/>
                <a:gd name="T63" fmla="*/ 44 h 45"/>
                <a:gd name="T64" fmla="*/ 49 w 105"/>
                <a:gd name="T65" fmla="*/ 5 h 45"/>
                <a:gd name="T66" fmla="*/ 50 w 105"/>
                <a:gd name="T67" fmla="*/ 1 h 45"/>
                <a:gd name="T68" fmla="*/ 52 w 105"/>
                <a:gd name="T6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5" h="45">
                  <a:moveTo>
                    <a:pt x="0" y="38"/>
                  </a:moveTo>
                  <a:lnTo>
                    <a:pt x="5" y="36"/>
                  </a:lnTo>
                  <a:lnTo>
                    <a:pt x="13" y="33"/>
                  </a:lnTo>
                  <a:lnTo>
                    <a:pt x="13" y="35"/>
                  </a:lnTo>
                  <a:lnTo>
                    <a:pt x="13" y="38"/>
                  </a:lnTo>
                  <a:lnTo>
                    <a:pt x="11" y="39"/>
                  </a:lnTo>
                  <a:lnTo>
                    <a:pt x="9" y="41"/>
                  </a:lnTo>
                  <a:lnTo>
                    <a:pt x="8" y="4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2" y="41"/>
                  </a:lnTo>
                  <a:lnTo>
                    <a:pt x="1" y="40"/>
                  </a:lnTo>
                  <a:lnTo>
                    <a:pt x="0" y="38"/>
                  </a:lnTo>
                  <a:close/>
                  <a:moveTo>
                    <a:pt x="33" y="44"/>
                  </a:moveTo>
                  <a:lnTo>
                    <a:pt x="32" y="40"/>
                  </a:lnTo>
                  <a:lnTo>
                    <a:pt x="31" y="38"/>
                  </a:lnTo>
                  <a:lnTo>
                    <a:pt x="30" y="37"/>
                  </a:lnTo>
                  <a:lnTo>
                    <a:pt x="30" y="36"/>
                  </a:lnTo>
                  <a:lnTo>
                    <a:pt x="30" y="35"/>
                  </a:lnTo>
                  <a:lnTo>
                    <a:pt x="30" y="34"/>
                  </a:lnTo>
                  <a:lnTo>
                    <a:pt x="34" y="33"/>
                  </a:lnTo>
                  <a:lnTo>
                    <a:pt x="36" y="32"/>
                  </a:lnTo>
                  <a:lnTo>
                    <a:pt x="36" y="29"/>
                  </a:lnTo>
                  <a:lnTo>
                    <a:pt x="35" y="28"/>
                  </a:lnTo>
                  <a:lnTo>
                    <a:pt x="34" y="28"/>
                  </a:lnTo>
                  <a:lnTo>
                    <a:pt x="30" y="30"/>
                  </a:lnTo>
                  <a:lnTo>
                    <a:pt x="29" y="29"/>
                  </a:lnTo>
                  <a:lnTo>
                    <a:pt x="28" y="29"/>
                  </a:lnTo>
                  <a:lnTo>
                    <a:pt x="28" y="26"/>
                  </a:lnTo>
                  <a:lnTo>
                    <a:pt x="32" y="23"/>
                  </a:lnTo>
                  <a:lnTo>
                    <a:pt x="34" y="18"/>
                  </a:lnTo>
                  <a:lnTo>
                    <a:pt x="36" y="16"/>
                  </a:lnTo>
                  <a:lnTo>
                    <a:pt x="41" y="15"/>
                  </a:lnTo>
                  <a:lnTo>
                    <a:pt x="43" y="14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8" y="11"/>
                  </a:lnTo>
                  <a:lnTo>
                    <a:pt x="80" y="11"/>
                  </a:lnTo>
                  <a:lnTo>
                    <a:pt x="82" y="10"/>
                  </a:lnTo>
                  <a:lnTo>
                    <a:pt x="86" y="9"/>
                  </a:lnTo>
                  <a:lnTo>
                    <a:pt x="90" y="8"/>
                  </a:lnTo>
                  <a:lnTo>
                    <a:pt x="91" y="6"/>
                  </a:lnTo>
                  <a:lnTo>
                    <a:pt x="94" y="6"/>
                  </a:lnTo>
                  <a:lnTo>
                    <a:pt x="96" y="6"/>
                  </a:lnTo>
                  <a:lnTo>
                    <a:pt x="102" y="8"/>
                  </a:lnTo>
                  <a:lnTo>
                    <a:pt x="103" y="9"/>
                  </a:lnTo>
                  <a:lnTo>
                    <a:pt x="104" y="9"/>
                  </a:lnTo>
                  <a:lnTo>
                    <a:pt x="98" y="15"/>
                  </a:lnTo>
                  <a:lnTo>
                    <a:pt x="92" y="18"/>
                  </a:lnTo>
                  <a:lnTo>
                    <a:pt x="88" y="20"/>
                  </a:lnTo>
                  <a:lnTo>
                    <a:pt x="84" y="21"/>
                  </a:lnTo>
                  <a:lnTo>
                    <a:pt x="81" y="22"/>
                  </a:lnTo>
                  <a:lnTo>
                    <a:pt x="79" y="25"/>
                  </a:lnTo>
                  <a:lnTo>
                    <a:pt x="75" y="26"/>
                  </a:lnTo>
                  <a:lnTo>
                    <a:pt x="71" y="27"/>
                  </a:lnTo>
                  <a:lnTo>
                    <a:pt x="68" y="27"/>
                  </a:lnTo>
                  <a:lnTo>
                    <a:pt x="65" y="29"/>
                  </a:lnTo>
                  <a:lnTo>
                    <a:pt x="61" y="32"/>
                  </a:lnTo>
                  <a:lnTo>
                    <a:pt x="60" y="32"/>
                  </a:lnTo>
                  <a:lnTo>
                    <a:pt x="58" y="32"/>
                  </a:lnTo>
                  <a:lnTo>
                    <a:pt x="54" y="33"/>
                  </a:lnTo>
                  <a:lnTo>
                    <a:pt x="44" y="37"/>
                  </a:lnTo>
                  <a:lnTo>
                    <a:pt x="38" y="40"/>
                  </a:lnTo>
                  <a:lnTo>
                    <a:pt x="33" y="44"/>
                  </a:lnTo>
                  <a:close/>
                  <a:moveTo>
                    <a:pt x="52" y="0"/>
                  </a:moveTo>
                  <a:lnTo>
                    <a:pt x="49" y="5"/>
                  </a:lnTo>
                  <a:lnTo>
                    <a:pt x="47" y="4"/>
                  </a:lnTo>
                  <a:lnTo>
                    <a:pt x="50" y="1"/>
                  </a:lnTo>
                  <a:lnTo>
                    <a:pt x="50" y="0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4" name="Freeform 657">
              <a:extLst>
                <a:ext uri="{FF2B5EF4-FFF2-40B4-BE49-F238E27FC236}">
                  <a16:creationId xmlns:a16="http://schemas.microsoft.com/office/drawing/2014/main" id="{428A5C6F-7D51-CE55-10F6-63D451E97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33997" y="10259522"/>
              <a:ext cx="16487" cy="10990"/>
            </a:xfrm>
            <a:custGeom>
              <a:avLst/>
              <a:gdLst>
                <a:gd name="T0" fmla="*/ 0 w 14"/>
                <a:gd name="T1" fmla="*/ 5 h 9"/>
                <a:gd name="T2" fmla="*/ 5 w 14"/>
                <a:gd name="T3" fmla="*/ 3 h 9"/>
                <a:gd name="T4" fmla="*/ 13 w 14"/>
                <a:gd name="T5" fmla="*/ 0 h 9"/>
                <a:gd name="T6" fmla="*/ 13 w 14"/>
                <a:gd name="T7" fmla="*/ 2 h 9"/>
                <a:gd name="T8" fmla="*/ 13 w 14"/>
                <a:gd name="T9" fmla="*/ 5 h 9"/>
                <a:gd name="T10" fmla="*/ 11 w 14"/>
                <a:gd name="T11" fmla="*/ 6 h 9"/>
                <a:gd name="T12" fmla="*/ 9 w 14"/>
                <a:gd name="T13" fmla="*/ 8 h 9"/>
                <a:gd name="T14" fmla="*/ 8 w 14"/>
                <a:gd name="T15" fmla="*/ 8 h 9"/>
                <a:gd name="T16" fmla="*/ 3 w 14"/>
                <a:gd name="T17" fmla="*/ 8 h 9"/>
                <a:gd name="T18" fmla="*/ 3 w 14"/>
                <a:gd name="T19" fmla="*/ 8 h 9"/>
                <a:gd name="T20" fmla="*/ 2 w 14"/>
                <a:gd name="T21" fmla="*/ 8 h 9"/>
                <a:gd name="T22" fmla="*/ 1 w 14"/>
                <a:gd name="T23" fmla="*/ 7 h 9"/>
                <a:gd name="T24" fmla="*/ 0 w 14"/>
                <a:gd name="T2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9">
                  <a:moveTo>
                    <a:pt x="0" y="5"/>
                  </a:moveTo>
                  <a:lnTo>
                    <a:pt x="5" y="3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5"/>
                  </a:lnTo>
                  <a:lnTo>
                    <a:pt x="11" y="6"/>
                  </a:lnTo>
                  <a:lnTo>
                    <a:pt x="9" y="8"/>
                  </a:lnTo>
                  <a:lnTo>
                    <a:pt x="8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7"/>
                  </a:lnTo>
                  <a:lnTo>
                    <a:pt x="0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5" name="Freeform 659">
              <a:extLst>
                <a:ext uri="{FF2B5EF4-FFF2-40B4-BE49-F238E27FC236}">
                  <a16:creationId xmlns:a16="http://schemas.microsoft.com/office/drawing/2014/main" id="{0E2080C6-D006-2024-489B-4E8780BFFC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4446" y="10221058"/>
              <a:ext cx="5493" cy="5493"/>
            </a:xfrm>
            <a:custGeom>
              <a:avLst/>
              <a:gdLst>
                <a:gd name="T0" fmla="*/ 5 w 6"/>
                <a:gd name="T1" fmla="*/ 0 h 6"/>
                <a:gd name="T2" fmla="*/ 2 w 6"/>
                <a:gd name="T3" fmla="*/ 5 h 6"/>
                <a:gd name="T4" fmla="*/ 0 w 6"/>
                <a:gd name="T5" fmla="*/ 4 h 6"/>
                <a:gd name="T6" fmla="*/ 3 w 6"/>
                <a:gd name="T7" fmla="*/ 1 h 6"/>
                <a:gd name="T8" fmla="*/ 3 w 6"/>
                <a:gd name="T9" fmla="*/ 0 h 6"/>
                <a:gd name="T10" fmla="*/ 5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lnTo>
                    <a:pt x="2" y="5"/>
                  </a:lnTo>
                  <a:lnTo>
                    <a:pt x="0" y="4"/>
                  </a:lnTo>
                  <a:lnTo>
                    <a:pt x="3" y="1"/>
                  </a:lnTo>
                  <a:lnTo>
                    <a:pt x="3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6" name="Freeform 660">
              <a:extLst>
                <a:ext uri="{FF2B5EF4-FFF2-40B4-BE49-F238E27FC236}">
                  <a16:creationId xmlns:a16="http://schemas.microsoft.com/office/drawing/2014/main" id="{52AB53B3-A69F-538D-841F-EC04B47FCF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8478" y="8028474"/>
              <a:ext cx="560510" cy="390160"/>
            </a:xfrm>
            <a:custGeom>
              <a:avLst/>
              <a:gdLst>
                <a:gd name="T0" fmla="*/ 18 w 451"/>
                <a:gd name="T1" fmla="*/ 157 h 312"/>
                <a:gd name="T2" fmla="*/ 423 w 451"/>
                <a:gd name="T3" fmla="*/ 217 h 312"/>
                <a:gd name="T4" fmla="*/ 401 w 451"/>
                <a:gd name="T5" fmla="*/ 230 h 312"/>
                <a:gd name="T6" fmla="*/ 384 w 451"/>
                <a:gd name="T7" fmla="*/ 262 h 312"/>
                <a:gd name="T8" fmla="*/ 366 w 451"/>
                <a:gd name="T9" fmla="*/ 278 h 312"/>
                <a:gd name="T10" fmla="*/ 339 w 451"/>
                <a:gd name="T11" fmla="*/ 285 h 312"/>
                <a:gd name="T12" fmla="*/ 336 w 451"/>
                <a:gd name="T13" fmla="*/ 301 h 312"/>
                <a:gd name="T14" fmla="*/ 318 w 451"/>
                <a:gd name="T15" fmla="*/ 308 h 312"/>
                <a:gd name="T16" fmla="*/ 302 w 451"/>
                <a:gd name="T17" fmla="*/ 301 h 312"/>
                <a:gd name="T18" fmla="*/ 283 w 451"/>
                <a:gd name="T19" fmla="*/ 294 h 312"/>
                <a:gd name="T20" fmla="*/ 277 w 451"/>
                <a:gd name="T21" fmla="*/ 281 h 312"/>
                <a:gd name="T22" fmla="*/ 276 w 451"/>
                <a:gd name="T23" fmla="*/ 261 h 312"/>
                <a:gd name="T24" fmla="*/ 241 w 451"/>
                <a:gd name="T25" fmla="*/ 241 h 312"/>
                <a:gd name="T26" fmla="*/ 218 w 451"/>
                <a:gd name="T27" fmla="*/ 220 h 312"/>
                <a:gd name="T28" fmla="*/ 196 w 451"/>
                <a:gd name="T29" fmla="*/ 213 h 312"/>
                <a:gd name="T30" fmla="*/ 175 w 451"/>
                <a:gd name="T31" fmla="*/ 206 h 312"/>
                <a:gd name="T32" fmla="*/ 154 w 451"/>
                <a:gd name="T33" fmla="*/ 198 h 312"/>
                <a:gd name="T34" fmla="*/ 136 w 451"/>
                <a:gd name="T35" fmla="*/ 189 h 312"/>
                <a:gd name="T36" fmla="*/ 121 w 451"/>
                <a:gd name="T37" fmla="*/ 196 h 312"/>
                <a:gd name="T38" fmla="*/ 87 w 451"/>
                <a:gd name="T39" fmla="*/ 201 h 312"/>
                <a:gd name="T40" fmla="*/ 66 w 451"/>
                <a:gd name="T41" fmla="*/ 222 h 312"/>
                <a:gd name="T42" fmla="*/ 42 w 451"/>
                <a:gd name="T43" fmla="*/ 202 h 312"/>
                <a:gd name="T44" fmla="*/ 44 w 451"/>
                <a:gd name="T45" fmla="*/ 164 h 312"/>
                <a:gd name="T46" fmla="*/ 33 w 451"/>
                <a:gd name="T47" fmla="*/ 148 h 312"/>
                <a:gd name="T48" fmla="*/ 20 w 451"/>
                <a:gd name="T49" fmla="*/ 141 h 312"/>
                <a:gd name="T50" fmla="*/ 33 w 451"/>
                <a:gd name="T51" fmla="*/ 133 h 312"/>
                <a:gd name="T52" fmla="*/ 25 w 451"/>
                <a:gd name="T53" fmla="*/ 120 h 312"/>
                <a:gd name="T54" fmla="*/ 10 w 451"/>
                <a:gd name="T55" fmla="*/ 115 h 312"/>
                <a:gd name="T56" fmla="*/ 16 w 451"/>
                <a:gd name="T57" fmla="*/ 77 h 312"/>
                <a:gd name="T58" fmla="*/ 36 w 451"/>
                <a:gd name="T59" fmla="*/ 84 h 312"/>
                <a:gd name="T60" fmla="*/ 58 w 451"/>
                <a:gd name="T61" fmla="*/ 89 h 312"/>
                <a:gd name="T62" fmla="*/ 70 w 451"/>
                <a:gd name="T63" fmla="*/ 81 h 312"/>
                <a:gd name="T64" fmla="*/ 57 w 451"/>
                <a:gd name="T65" fmla="*/ 61 h 312"/>
                <a:gd name="T66" fmla="*/ 42 w 451"/>
                <a:gd name="T67" fmla="*/ 29 h 312"/>
                <a:gd name="T68" fmla="*/ 15 w 451"/>
                <a:gd name="T69" fmla="*/ 35 h 312"/>
                <a:gd name="T70" fmla="*/ 11 w 451"/>
                <a:gd name="T71" fmla="*/ 68 h 312"/>
                <a:gd name="T72" fmla="*/ 17 w 451"/>
                <a:gd name="T73" fmla="*/ 28 h 312"/>
                <a:gd name="T74" fmla="*/ 52 w 451"/>
                <a:gd name="T75" fmla="*/ 19 h 312"/>
                <a:gd name="T76" fmla="*/ 78 w 451"/>
                <a:gd name="T77" fmla="*/ 40 h 312"/>
                <a:gd name="T78" fmla="*/ 94 w 451"/>
                <a:gd name="T79" fmla="*/ 63 h 312"/>
                <a:gd name="T80" fmla="*/ 119 w 451"/>
                <a:gd name="T81" fmla="*/ 63 h 312"/>
                <a:gd name="T82" fmla="*/ 146 w 451"/>
                <a:gd name="T83" fmla="*/ 62 h 312"/>
                <a:gd name="T84" fmla="*/ 145 w 451"/>
                <a:gd name="T85" fmla="*/ 37 h 312"/>
                <a:gd name="T86" fmla="*/ 171 w 451"/>
                <a:gd name="T87" fmla="*/ 24 h 312"/>
                <a:gd name="T88" fmla="*/ 183 w 451"/>
                <a:gd name="T89" fmla="*/ 14 h 312"/>
                <a:gd name="T90" fmla="*/ 190 w 451"/>
                <a:gd name="T91" fmla="*/ 21 h 312"/>
                <a:gd name="T92" fmla="*/ 181 w 451"/>
                <a:gd name="T93" fmla="*/ 8 h 312"/>
                <a:gd name="T94" fmla="*/ 194 w 451"/>
                <a:gd name="T95" fmla="*/ 0 h 312"/>
                <a:gd name="T96" fmla="*/ 214 w 451"/>
                <a:gd name="T97" fmla="*/ 13 h 312"/>
                <a:gd name="T98" fmla="*/ 239 w 451"/>
                <a:gd name="T99" fmla="*/ 25 h 312"/>
                <a:gd name="T100" fmla="*/ 237 w 451"/>
                <a:gd name="T101" fmla="*/ 35 h 312"/>
                <a:gd name="T102" fmla="*/ 243 w 451"/>
                <a:gd name="T103" fmla="*/ 42 h 312"/>
                <a:gd name="T104" fmla="*/ 241 w 451"/>
                <a:gd name="T105" fmla="*/ 58 h 312"/>
                <a:gd name="T106" fmla="*/ 269 w 451"/>
                <a:gd name="T107" fmla="*/ 66 h 312"/>
                <a:gd name="T108" fmla="*/ 285 w 451"/>
                <a:gd name="T109" fmla="*/ 65 h 312"/>
                <a:gd name="T110" fmla="*/ 306 w 451"/>
                <a:gd name="T111" fmla="*/ 89 h 312"/>
                <a:gd name="T112" fmla="*/ 324 w 451"/>
                <a:gd name="T113" fmla="*/ 123 h 312"/>
                <a:gd name="T114" fmla="*/ 365 w 451"/>
                <a:gd name="T115" fmla="*/ 156 h 312"/>
                <a:gd name="T116" fmla="*/ 401 w 451"/>
                <a:gd name="T117" fmla="*/ 178 h 312"/>
                <a:gd name="T118" fmla="*/ 429 w 451"/>
                <a:gd name="T119" fmla="*/ 189 h 312"/>
                <a:gd name="T120" fmla="*/ 450 w 451"/>
                <a:gd name="T121" fmla="*/ 20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51" h="312">
                  <a:moveTo>
                    <a:pt x="20" y="167"/>
                  </a:moveTo>
                  <a:lnTo>
                    <a:pt x="19" y="168"/>
                  </a:lnTo>
                  <a:lnTo>
                    <a:pt x="18" y="163"/>
                  </a:lnTo>
                  <a:lnTo>
                    <a:pt x="17" y="157"/>
                  </a:lnTo>
                  <a:lnTo>
                    <a:pt x="18" y="155"/>
                  </a:lnTo>
                  <a:lnTo>
                    <a:pt x="19" y="155"/>
                  </a:lnTo>
                  <a:lnTo>
                    <a:pt x="18" y="157"/>
                  </a:lnTo>
                  <a:lnTo>
                    <a:pt x="20" y="167"/>
                  </a:lnTo>
                  <a:close/>
                  <a:moveTo>
                    <a:pt x="447" y="225"/>
                  </a:moveTo>
                  <a:lnTo>
                    <a:pt x="445" y="225"/>
                  </a:lnTo>
                  <a:lnTo>
                    <a:pt x="441" y="225"/>
                  </a:lnTo>
                  <a:lnTo>
                    <a:pt x="434" y="223"/>
                  </a:lnTo>
                  <a:lnTo>
                    <a:pt x="427" y="219"/>
                  </a:lnTo>
                  <a:lnTo>
                    <a:pt x="423" y="217"/>
                  </a:lnTo>
                  <a:lnTo>
                    <a:pt x="422" y="217"/>
                  </a:lnTo>
                  <a:lnTo>
                    <a:pt x="420" y="219"/>
                  </a:lnTo>
                  <a:lnTo>
                    <a:pt x="418" y="220"/>
                  </a:lnTo>
                  <a:lnTo>
                    <a:pt x="418" y="225"/>
                  </a:lnTo>
                  <a:lnTo>
                    <a:pt x="416" y="229"/>
                  </a:lnTo>
                  <a:lnTo>
                    <a:pt x="408" y="230"/>
                  </a:lnTo>
                  <a:lnTo>
                    <a:pt x="401" y="230"/>
                  </a:lnTo>
                  <a:lnTo>
                    <a:pt x="397" y="231"/>
                  </a:lnTo>
                  <a:lnTo>
                    <a:pt x="392" y="234"/>
                  </a:lnTo>
                  <a:lnTo>
                    <a:pt x="392" y="237"/>
                  </a:lnTo>
                  <a:lnTo>
                    <a:pt x="390" y="241"/>
                  </a:lnTo>
                  <a:lnTo>
                    <a:pt x="388" y="249"/>
                  </a:lnTo>
                  <a:lnTo>
                    <a:pt x="386" y="257"/>
                  </a:lnTo>
                  <a:lnTo>
                    <a:pt x="384" y="262"/>
                  </a:lnTo>
                  <a:lnTo>
                    <a:pt x="383" y="265"/>
                  </a:lnTo>
                  <a:lnTo>
                    <a:pt x="378" y="270"/>
                  </a:lnTo>
                  <a:lnTo>
                    <a:pt x="373" y="273"/>
                  </a:lnTo>
                  <a:lnTo>
                    <a:pt x="370" y="274"/>
                  </a:lnTo>
                  <a:lnTo>
                    <a:pt x="368" y="276"/>
                  </a:lnTo>
                  <a:lnTo>
                    <a:pt x="368" y="278"/>
                  </a:lnTo>
                  <a:lnTo>
                    <a:pt x="366" y="278"/>
                  </a:lnTo>
                  <a:lnTo>
                    <a:pt x="365" y="278"/>
                  </a:lnTo>
                  <a:lnTo>
                    <a:pt x="362" y="278"/>
                  </a:lnTo>
                  <a:lnTo>
                    <a:pt x="357" y="280"/>
                  </a:lnTo>
                  <a:lnTo>
                    <a:pt x="351" y="282"/>
                  </a:lnTo>
                  <a:lnTo>
                    <a:pt x="345" y="284"/>
                  </a:lnTo>
                  <a:lnTo>
                    <a:pt x="340" y="284"/>
                  </a:lnTo>
                  <a:lnTo>
                    <a:pt x="339" y="285"/>
                  </a:lnTo>
                  <a:lnTo>
                    <a:pt x="338" y="286"/>
                  </a:lnTo>
                  <a:lnTo>
                    <a:pt x="339" y="288"/>
                  </a:lnTo>
                  <a:lnTo>
                    <a:pt x="340" y="290"/>
                  </a:lnTo>
                  <a:lnTo>
                    <a:pt x="340" y="292"/>
                  </a:lnTo>
                  <a:lnTo>
                    <a:pt x="338" y="293"/>
                  </a:lnTo>
                  <a:lnTo>
                    <a:pt x="337" y="296"/>
                  </a:lnTo>
                  <a:lnTo>
                    <a:pt x="336" y="301"/>
                  </a:lnTo>
                  <a:lnTo>
                    <a:pt x="334" y="302"/>
                  </a:lnTo>
                  <a:lnTo>
                    <a:pt x="330" y="304"/>
                  </a:lnTo>
                  <a:lnTo>
                    <a:pt x="325" y="307"/>
                  </a:lnTo>
                  <a:lnTo>
                    <a:pt x="325" y="308"/>
                  </a:lnTo>
                  <a:lnTo>
                    <a:pt x="323" y="309"/>
                  </a:lnTo>
                  <a:lnTo>
                    <a:pt x="320" y="309"/>
                  </a:lnTo>
                  <a:lnTo>
                    <a:pt x="318" y="308"/>
                  </a:lnTo>
                  <a:lnTo>
                    <a:pt x="315" y="309"/>
                  </a:lnTo>
                  <a:lnTo>
                    <a:pt x="313" y="311"/>
                  </a:lnTo>
                  <a:lnTo>
                    <a:pt x="312" y="311"/>
                  </a:lnTo>
                  <a:lnTo>
                    <a:pt x="311" y="308"/>
                  </a:lnTo>
                  <a:lnTo>
                    <a:pt x="310" y="306"/>
                  </a:lnTo>
                  <a:lnTo>
                    <a:pt x="306" y="303"/>
                  </a:lnTo>
                  <a:lnTo>
                    <a:pt x="302" y="301"/>
                  </a:lnTo>
                  <a:lnTo>
                    <a:pt x="301" y="300"/>
                  </a:lnTo>
                  <a:lnTo>
                    <a:pt x="297" y="301"/>
                  </a:lnTo>
                  <a:lnTo>
                    <a:pt x="294" y="301"/>
                  </a:lnTo>
                  <a:lnTo>
                    <a:pt x="291" y="301"/>
                  </a:lnTo>
                  <a:lnTo>
                    <a:pt x="288" y="300"/>
                  </a:lnTo>
                  <a:lnTo>
                    <a:pt x="285" y="296"/>
                  </a:lnTo>
                  <a:lnTo>
                    <a:pt x="283" y="294"/>
                  </a:lnTo>
                  <a:lnTo>
                    <a:pt x="282" y="293"/>
                  </a:lnTo>
                  <a:lnTo>
                    <a:pt x="279" y="293"/>
                  </a:lnTo>
                  <a:lnTo>
                    <a:pt x="278" y="292"/>
                  </a:lnTo>
                  <a:lnTo>
                    <a:pt x="278" y="290"/>
                  </a:lnTo>
                  <a:lnTo>
                    <a:pt x="279" y="288"/>
                  </a:lnTo>
                  <a:lnTo>
                    <a:pt x="279" y="284"/>
                  </a:lnTo>
                  <a:lnTo>
                    <a:pt x="277" y="281"/>
                  </a:lnTo>
                  <a:lnTo>
                    <a:pt x="276" y="280"/>
                  </a:lnTo>
                  <a:lnTo>
                    <a:pt x="276" y="279"/>
                  </a:lnTo>
                  <a:lnTo>
                    <a:pt x="277" y="277"/>
                  </a:lnTo>
                  <a:lnTo>
                    <a:pt x="278" y="275"/>
                  </a:lnTo>
                  <a:lnTo>
                    <a:pt x="278" y="271"/>
                  </a:lnTo>
                  <a:lnTo>
                    <a:pt x="277" y="268"/>
                  </a:lnTo>
                  <a:lnTo>
                    <a:pt x="276" y="261"/>
                  </a:lnTo>
                  <a:lnTo>
                    <a:pt x="276" y="256"/>
                  </a:lnTo>
                  <a:lnTo>
                    <a:pt x="275" y="254"/>
                  </a:lnTo>
                  <a:lnTo>
                    <a:pt x="261" y="254"/>
                  </a:lnTo>
                  <a:lnTo>
                    <a:pt x="250" y="254"/>
                  </a:lnTo>
                  <a:lnTo>
                    <a:pt x="249" y="253"/>
                  </a:lnTo>
                  <a:lnTo>
                    <a:pt x="245" y="246"/>
                  </a:lnTo>
                  <a:lnTo>
                    <a:pt x="241" y="241"/>
                  </a:lnTo>
                  <a:lnTo>
                    <a:pt x="238" y="238"/>
                  </a:lnTo>
                  <a:lnTo>
                    <a:pt x="229" y="234"/>
                  </a:lnTo>
                  <a:lnTo>
                    <a:pt x="225" y="232"/>
                  </a:lnTo>
                  <a:lnTo>
                    <a:pt x="222" y="229"/>
                  </a:lnTo>
                  <a:lnTo>
                    <a:pt x="219" y="226"/>
                  </a:lnTo>
                  <a:lnTo>
                    <a:pt x="218" y="222"/>
                  </a:lnTo>
                  <a:lnTo>
                    <a:pt x="218" y="220"/>
                  </a:lnTo>
                  <a:lnTo>
                    <a:pt x="217" y="219"/>
                  </a:lnTo>
                  <a:lnTo>
                    <a:pt x="216" y="219"/>
                  </a:lnTo>
                  <a:lnTo>
                    <a:pt x="215" y="219"/>
                  </a:lnTo>
                  <a:lnTo>
                    <a:pt x="205" y="213"/>
                  </a:lnTo>
                  <a:lnTo>
                    <a:pt x="201" y="212"/>
                  </a:lnTo>
                  <a:lnTo>
                    <a:pt x="198" y="213"/>
                  </a:lnTo>
                  <a:lnTo>
                    <a:pt x="196" y="213"/>
                  </a:lnTo>
                  <a:lnTo>
                    <a:pt x="193" y="212"/>
                  </a:lnTo>
                  <a:lnTo>
                    <a:pt x="189" y="214"/>
                  </a:lnTo>
                  <a:lnTo>
                    <a:pt x="188" y="214"/>
                  </a:lnTo>
                  <a:lnTo>
                    <a:pt x="186" y="213"/>
                  </a:lnTo>
                  <a:lnTo>
                    <a:pt x="184" y="213"/>
                  </a:lnTo>
                  <a:lnTo>
                    <a:pt x="179" y="208"/>
                  </a:lnTo>
                  <a:lnTo>
                    <a:pt x="175" y="206"/>
                  </a:lnTo>
                  <a:lnTo>
                    <a:pt x="172" y="205"/>
                  </a:lnTo>
                  <a:lnTo>
                    <a:pt x="166" y="203"/>
                  </a:lnTo>
                  <a:lnTo>
                    <a:pt x="160" y="202"/>
                  </a:lnTo>
                  <a:lnTo>
                    <a:pt x="157" y="202"/>
                  </a:lnTo>
                  <a:lnTo>
                    <a:pt x="155" y="201"/>
                  </a:lnTo>
                  <a:lnTo>
                    <a:pt x="154" y="200"/>
                  </a:lnTo>
                  <a:lnTo>
                    <a:pt x="154" y="198"/>
                  </a:lnTo>
                  <a:lnTo>
                    <a:pt x="154" y="196"/>
                  </a:lnTo>
                  <a:lnTo>
                    <a:pt x="153" y="194"/>
                  </a:lnTo>
                  <a:lnTo>
                    <a:pt x="152" y="192"/>
                  </a:lnTo>
                  <a:lnTo>
                    <a:pt x="149" y="191"/>
                  </a:lnTo>
                  <a:lnTo>
                    <a:pt x="146" y="191"/>
                  </a:lnTo>
                  <a:lnTo>
                    <a:pt x="141" y="191"/>
                  </a:lnTo>
                  <a:lnTo>
                    <a:pt x="136" y="189"/>
                  </a:lnTo>
                  <a:lnTo>
                    <a:pt x="133" y="189"/>
                  </a:lnTo>
                  <a:lnTo>
                    <a:pt x="129" y="189"/>
                  </a:lnTo>
                  <a:lnTo>
                    <a:pt x="125" y="189"/>
                  </a:lnTo>
                  <a:lnTo>
                    <a:pt x="123" y="191"/>
                  </a:lnTo>
                  <a:lnTo>
                    <a:pt x="122" y="192"/>
                  </a:lnTo>
                  <a:lnTo>
                    <a:pt x="121" y="196"/>
                  </a:lnTo>
                  <a:lnTo>
                    <a:pt x="121" y="196"/>
                  </a:lnTo>
                  <a:lnTo>
                    <a:pt x="119" y="197"/>
                  </a:lnTo>
                  <a:lnTo>
                    <a:pt x="117" y="196"/>
                  </a:lnTo>
                  <a:lnTo>
                    <a:pt x="113" y="196"/>
                  </a:lnTo>
                  <a:lnTo>
                    <a:pt x="107" y="196"/>
                  </a:lnTo>
                  <a:lnTo>
                    <a:pt x="98" y="196"/>
                  </a:lnTo>
                  <a:lnTo>
                    <a:pt x="92" y="197"/>
                  </a:lnTo>
                  <a:lnTo>
                    <a:pt x="87" y="201"/>
                  </a:lnTo>
                  <a:lnTo>
                    <a:pt x="82" y="203"/>
                  </a:lnTo>
                  <a:lnTo>
                    <a:pt x="77" y="208"/>
                  </a:lnTo>
                  <a:lnTo>
                    <a:pt x="75" y="211"/>
                  </a:lnTo>
                  <a:lnTo>
                    <a:pt x="72" y="219"/>
                  </a:lnTo>
                  <a:lnTo>
                    <a:pt x="71" y="220"/>
                  </a:lnTo>
                  <a:lnTo>
                    <a:pt x="69" y="222"/>
                  </a:lnTo>
                  <a:lnTo>
                    <a:pt x="66" y="222"/>
                  </a:lnTo>
                  <a:lnTo>
                    <a:pt x="63" y="223"/>
                  </a:lnTo>
                  <a:lnTo>
                    <a:pt x="58" y="225"/>
                  </a:lnTo>
                  <a:lnTo>
                    <a:pt x="54" y="226"/>
                  </a:lnTo>
                  <a:lnTo>
                    <a:pt x="45" y="225"/>
                  </a:lnTo>
                  <a:lnTo>
                    <a:pt x="45" y="223"/>
                  </a:lnTo>
                  <a:lnTo>
                    <a:pt x="43" y="213"/>
                  </a:lnTo>
                  <a:lnTo>
                    <a:pt x="42" y="202"/>
                  </a:lnTo>
                  <a:lnTo>
                    <a:pt x="42" y="197"/>
                  </a:lnTo>
                  <a:lnTo>
                    <a:pt x="44" y="188"/>
                  </a:lnTo>
                  <a:lnTo>
                    <a:pt x="43" y="183"/>
                  </a:lnTo>
                  <a:lnTo>
                    <a:pt x="43" y="178"/>
                  </a:lnTo>
                  <a:lnTo>
                    <a:pt x="43" y="174"/>
                  </a:lnTo>
                  <a:lnTo>
                    <a:pt x="44" y="169"/>
                  </a:lnTo>
                  <a:lnTo>
                    <a:pt x="44" y="164"/>
                  </a:lnTo>
                  <a:lnTo>
                    <a:pt x="44" y="161"/>
                  </a:lnTo>
                  <a:lnTo>
                    <a:pt x="42" y="158"/>
                  </a:lnTo>
                  <a:lnTo>
                    <a:pt x="39" y="155"/>
                  </a:lnTo>
                  <a:lnTo>
                    <a:pt x="39" y="153"/>
                  </a:lnTo>
                  <a:lnTo>
                    <a:pt x="39" y="150"/>
                  </a:lnTo>
                  <a:lnTo>
                    <a:pt x="36" y="150"/>
                  </a:lnTo>
                  <a:lnTo>
                    <a:pt x="33" y="148"/>
                  </a:lnTo>
                  <a:lnTo>
                    <a:pt x="31" y="146"/>
                  </a:lnTo>
                  <a:lnTo>
                    <a:pt x="27" y="145"/>
                  </a:lnTo>
                  <a:lnTo>
                    <a:pt x="25" y="145"/>
                  </a:lnTo>
                  <a:lnTo>
                    <a:pt x="23" y="146"/>
                  </a:lnTo>
                  <a:lnTo>
                    <a:pt x="21" y="148"/>
                  </a:lnTo>
                  <a:lnTo>
                    <a:pt x="20" y="145"/>
                  </a:lnTo>
                  <a:lnTo>
                    <a:pt x="20" y="141"/>
                  </a:lnTo>
                  <a:lnTo>
                    <a:pt x="23" y="134"/>
                  </a:lnTo>
                  <a:lnTo>
                    <a:pt x="26" y="136"/>
                  </a:lnTo>
                  <a:lnTo>
                    <a:pt x="28" y="137"/>
                  </a:lnTo>
                  <a:lnTo>
                    <a:pt x="32" y="137"/>
                  </a:lnTo>
                  <a:lnTo>
                    <a:pt x="36" y="136"/>
                  </a:lnTo>
                  <a:lnTo>
                    <a:pt x="34" y="134"/>
                  </a:lnTo>
                  <a:lnTo>
                    <a:pt x="33" y="133"/>
                  </a:lnTo>
                  <a:lnTo>
                    <a:pt x="31" y="131"/>
                  </a:lnTo>
                  <a:lnTo>
                    <a:pt x="31" y="128"/>
                  </a:lnTo>
                  <a:lnTo>
                    <a:pt x="31" y="125"/>
                  </a:lnTo>
                  <a:lnTo>
                    <a:pt x="31" y="121"/>
                  </a:lnTo>
                  <a:lnTo>
                    <a:pt x="31" y="120"/>
                  </a:lnTo>
                  <a:lnTo>
                    <a:pt x="29" y="120"/>
                  </a:lnTo>
                  <a:lnTo>
                    <a:pt x="25" y="120"/>
                  </a:lnTo>
                  <a:lnTo>
                    <a:pt x="20" y="118"/>
                  </a:lnTo>
                  <a:lnTo>
                    <a:pt x="15" y="118"/>
                  </a:lnTo>
                  <a:lnTo>
                    <a:pt x="15" y="122"/>
                  </a:lnTo>
                  <a:lnTo>
                    <a:pt x="17" y="127"/>
                  </a:lnTo>
                  <a:lnTo>
                    <a:pt x="15" y="125"/>
                  </a:lnTo>
                  <a:lnTo>
                    <a:pt x="13" y="121"/>
                  </a:lnTo>
                  <a:lnTo>
                    <a:pt x="10" y="115"/>
                  </a:lnTo>
                  <a:lnTo>
                    <a:pt x="8" y="109"/>
                  </a:lnTo>
                  <a:lnTo>
                    <a:pt x="8" y="101"/>
                  </a:lnTo>
                  <a:lnTo>
                    <a:pt x="9" y="95"/>
                  </a:lnTo>
                  <a:lnTo>
                    <a:pt x="11" y="89"/>
                  </a:lnTo>
                  <a:lnTo>
                    <a:pt x="13" y="82"/>
                  </a:lnTo>
                  <a:lnTo>
                    <a:pt x="14" y="74"/>
                  </a:lnTo>
                  <a:lnTo>
                    <a:pt x="16" y="77"/>
                  </a:lnTo>
                  <a:lnTo>
                    <a:pt x="18" y="81"/>
                  </a:lnTo>
                  <a:lnTo>
                    <a:pt x="21" y="84"/>
                  </a:lnTo>
                  <a:lnTo>
                    <a:pt x="22" y="84"/>
                  </a:lnTo>
                  <a:lnTo>
                    <a:pt x="26" y="86"/>
                  </a:lnTo>
                  <a:lnTo>
                    <a:pt x="30" y="85"/>
                  </a:lnTo>
                  <a:lnTo>
                    <a:pt x="33" y="83"/>
                  </a:lnTo>
                  <a:lnTo>
                    <a:pt x="36" y="84"/>
                  </a:lnTo>
                  <a:lnTo>
                    <a:pt x="38" y="87"/>
                  </a:lnTo>
                  <a:lnTo>
                    <a:pt x="41" y="90"/>
                  </a:lnTo>
                  <a:lnTo>
                    <a:pt x="44" y="91"/>
                  </a:lnTo>
                  <a:lnTo>
                    <a:pt x="51" y="88"/>
                  </a:lnTo>
                  <a:lnTo>
                    <a:pt x="54" y="88"/>
                  </a:lnTo>
                  <a:lnTo>
                    <a:pt x="57" y="89"/>
                  </a:lnTo>
                  <a:lnTo>
                    <a:pt x="58" y="89"/>
                  </a:lnTo>
                  <a:lnTo>
                    <a:pt x="60" y="89"/>
                  </a:lnTo>
                  <a:lnTo>
                    <a:pt x="59" y="86"/>
                  </a:lnTo>
                  <a:lnTo>
                    <a:pt x="58" y="83"/>
                  </a:lnTo>
                  <a:lnTo>
                    <a:pt x="60" y="82"/>
                  </a:lnTo>
                  <a:lnTo>
                    <a:pt x="66" y="83"/>
                  </a:lnTo>
                  <a:lnTo>
                    <a:pt x="69" y="82"/>
                  </a:lnTo>
                  <a:lnTo>
                    <a:pt x="70" y="81"/>
                  </a:lnTo>
                  <a:lnTo>
                    <a:pt x="71" y="81"/>
                  </a:lnTo>
                  <a:lnTo>
                    <a:pt x="71" y="78"/>
                  </a:lnTo>
                  <a:lnTo>
                    <a:pt x="71" y="76"/>
                  </a:lnTo>
                  <a:lnTo>
                    <a:pt x="71" y="73"/>
                  </a:lnTo>
                  <a:lnTo>
                    <a:pt x="69" y="71"/>
                  </a:lnTo>
                  <a:lnTo>
                    <a:pt x="67" y="68"/>
                  </a:lnTo>
                  <a:lnTo>
                    <a:pt x="57" y="61"/>
                  </a:lnTo>
                  <a:lnTo>
                    <a:pt x="54" y="58"/>
                  </a:lnTo>
                  <a:lnTo>
                    <a:pt x="51" y="54"/>
                  </a:lnTo>
                  <a:lnTo>
                    <a:pt x="49" y="49"/>
                  </a:lnTo>
                  <a:lnTo>
                    <a:pt x="48" y="43"/>
                  </a:lnTo>
                  <a:lnTo>
                    <a:pt x="47" y="40"/>
                  </a:lnTo>
                  <a:lnTo>
                    <a:pt x="43" y="30"/>
                  </a:lnTo>
                  <a:lnTo>
                    <a:pt x="42" y="29"/>
                  </a:lnTo>
                  <a:lnTo>
                    <a:pt x="40" y="28"/>
                  </a:lnTo>
                  <a:lnTo>
                    <a:pt x="36" y="28"/>
                  </a:lnTo>
                  <a:lnTo>
                    <a:pt x="32" y="29"/>
                  </a:lnTo>
                  <a:lnTo>
                    <a:pt x="25" y="30"/>
                  </a:lnTo>
                  <a:lnTo>
                    <a:pt x="21" y="30"/>
                  </a:lnTo>
                  <a:lnTo>
                    <a:pt x="20" y="31"/>
                  </a:lnTo>
                  <a:lnTo>
                    <a:pt x="15" y="35"/>
                  </a:lnTo>
                  <a:lnTo>
                    <a:pt x="13" y="38"/>
                  </a:lnTo>
                  <a:lnTo>
                    <a:pt x="10" y="46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0" y="62"/>
                  </a:lnTo>
                  <a:lnTo>
                    <a:pt x="12" y="67"/>
                  </a:lnTo>
                  <a:lnTo>
                    <a:pt x="11" y="68"/>
                  </a:lnTo>
                  <a:lnTo>
                    <a:pt x="10" y="66"/>
                  </a:lnTo>
                  <a:lnTo>
                    <a:pt x="8" y="61"/>
                  </a:lnTo>
                  <a:lnTo>
                    <a:pt x="4" y="54"/>
                  </a:lnTo>
                  <a:lnTo>
                    <a:pt x="0" y="43"/>
                  </a:lnTo>
                  <a:lnTo>
                    <a:pt x="6" y="36"/>
                  </a:lnTo>
                  <a:lnTo>
                    <a:pt x="12" y="31"/>
                  </a:lnTo>
                  <a:lnTo>
                    <a:pt x="17" y="28"/>
                  </a:lnTo>
                  <a:lnTo>
                    <a:pt x="18" y="27"/>
                  </a:lnTo>
                  <a:lnTo>
                    <a:pt x="24" y="25"/>
                  </a:lnTo>
                  <a:lnTo>
                    <a:pt x="32" y="23"/>
                  </a:lnTo>
                  <a:lnTo>
                    <a:pt x="38" y="21"/>
                  </a:lnTo>
                  <a:lnTo>
                    <a:pt x="45" y="19"/>
                  </a:lnTo>
                  <a:lnTo>
                    <a:pt x="48" y="19"/>
                  </a:lnTo>
                  <a:lnTo>
                    <a:pt x="52" y="19"/>
                  </a:lnTo>
                  <a:lnTo>
                    <a:pt x="55" y="21"/>
                  </a:lnTo>
                  <a:lnTo>
                    <a:pt x="56" y="22"/>
                  </a:lnTo>
                  <a:lnTo>
                    <a:pt x="63" y="26"/>
                  </a:lnTo>
                  <a:lnTo>
                    <a:pt x="69" y="30"/>
                  </a:lnTo>
                  <a:lnTo>
                    <a:pt x="76" y="35"/>
                  </a:lnTo>
                  <a:lnTo>
                    <a:pt x="77" y="37"/>
                  </a:lnTo>
                  <a:lnTo>
                    <a:pt x="78" y="40"/>
                  </a:lnTo>
                  <a:lnTo>
                    <a:pt x="78" y="42"/>
                  </a:lnTo>
                  <a:lnTo>
                    <a:pt x="83" y="49"/>
                  </a:lnTo>
                  <a:lnTo>
                    <a:pt x="85" y="52"/>
                  </a:lnTo>
                  <a:lnTo>
                    <a:pt x="88" y="57"/>
                  </a:lnTo>
                  <a:lnTo>
                    <a:pt x="90" y="59"/>
                  </a:lnTo>
                  <a:lnTo>
                    <a:pt x="92" y="62"/>
                  </a:lnTo>
                  <a:lnTo>
                    <a:pt x="94" y="63"/>
                  </a:lnTo>
                  <a:lnTo>
                    <a:pt x="96" y="65"/>
                  </a:lnTo>
                  <a:lnTo>
                    <a:pt x="97" y="65"/>
                  </a:lnTo>
                  <a:lnTo>
                    <a:pt x="102" y="64"/>
                  </a:lnTo>
                  <a:lnTo>
                    <a:pt x="107" y="63"/>
                  </a:lnTo>
                  <a:lnTo>
                    <a:pt x="110" y="62"/>
                  </a:lnTo>
                  <a:lnTo>
                    <a:pt x="111" y="62"/>
                  </a:lnTo>
                  <a:lnTo>
                    <a:pt x="119" y="63"/>
                  </a:lnTo>
                  <a:lnTo>
                    <a:pt x="127" y="63"/>
                  </a:lnTo>
                  <a:lnTo>
                    <a:pt x="136" y="64"/>
                  </a:lnTo>
                  <a:lnTo>
                    <a:pt x="139" y="65"/>
                  </a:lnTo>
                  <a:lnTo>
                    <a:pt x="143" y="65"/>
                  </a:lnTo>
                  <a:lnTo>
                    <a:pt x="144" y="65"/>
                  </a:lnTo>
                  <a:lnTo>
                    <a:pt x="146" y="63"/>
                  </a:lnTo>
                  <a:lnTo>
                    <a:pt x="146" y="62"/>
                  </a:lnTo>
                  <a:lnTo>
                    <a:pt x="147" y="62"/>
                  </a:lnTo>
                  <a:lnTo>
                    <a:pt x="147" y="60"/>
                  </a:lnTo>
                  <a:lnTo>
                    <a:pt x="146" y="60"/>
                  </a:lnTo>
                  <a:lnTo>
                    <a:pt x="144" y="57"/>
                  </a:lnTo>
                  <a:lnTo>
                    <a:pt x="143" y="47"/>
                  </a:lnTo>
                  <a:lnTo>
                    <a:pt x="142" y="40"/>
                  </a:lnTo>
                  <a:lnTo>
                    <a:pt x="145" y="37"/>
                  </a:lnTo>
                  <a:lnTo>
                    <a:pt x="147" y="35"/>
                  </a:lnTo>
                  <a:lnTo>
                    <a:pt x="151" y="30"/>
                  </a:lnTo>
                  <a:lnTo>
                    <a:pt x="152" y="29"/>
                  </a:lnTo>
                  <a:lnTo>
                    <a:pt x="156" y="27"/>
                  </a:lnTo>
                  <a:lnTo>
                    <a:pt x="165" y="27"/>
                  </a:lnTo>
                  <a:lnTo>
                    <a:pt x="170" y="25"/>
                  </a:lnTo>
                  <a:lnTo>
                    <a:pt x="171" y="24"/>
                  </a:lnTo>
                  <a:lnTo>
                    <a:pt x="173" y="19"/>
                  </a:lnTo>
                  <a:lnTo>
                    <a:pt x="174" y="16"/>
                  </a:lnTo>
                  <a:lnTo>
                    <a:pt x="175" y="14"/>
                  </a:lnTo>
                  <a:lnTo>
                    <a:pt x="176" y="13"/>
                  </a:lnTo>
                  <a:lnTo>
                    <a:pt x="178" y="13"/>
                  </a:lnTo>
                  <a:lnTo>
                    <a:pt x="181" y="14"/>
                  </a:lnTo>
                  <a:lnTo>
                    <a:pt x="183" y="14"/>
                  </a:lnTo>
                  <a:lnTo>
                    <a:pt x="184" y="15"/>
                  </a:lnTo>
                  <a:lnTo>
                    <a:pt x="186" y="16"/>
                  </a:lnTo>
                  <a:lnTo>
                    <a:pt x="187" y="19"/>
                  </a:lnTo>
                  <a:lnTo>
                    <a:pt x="187" y="21"/>
                  </a:lnTo>
                  <a:lnTo>
                    <a:pt x="188" y="21"/>
                  </a:lnTo>
                  <a:lnTo>
                    <a:pt x="189" y="21"/>
                  </a:lnTo>
                  <a:lnTo>
                    <a:pt x="190" y="21"/>
                  </a:lnTo>
                  <a:lnTo>
                    <a:pt x="191" y="21"/>
                  </a:lnTo>
                  <a:lnTo>
                    <a:pt x="191" y="20"/>
                  </a:lnTo>
                  <a:lnTo>
                    <a:pt x="191" y="19"/>
                  </a:lnTo>
                  <a:lnTo>
                    <a:pt x="188" y="16"/>
                  </a:lnTo>
                  <a:lnTo>
                    <a:pt x="184" y="11"/>
                  </a:lnTo>
                  <a:lnTo>
                    <a:pt x="182" y="9"/>
                  </a:lnTo>
                  <a:lnTo>
                    <a:pt x="181" y="8"/>
                  </a:lnTo>
                  <a:lnTo>
                    <a:pt x="180" y="7"/>
                  </a:lnTo>
                  <a:lnTo>
                    <a:pt x="182" y="5"/>
                  </a:lnTo>
                  <a:lnTo>
                    <a:pt x="184" y="4"/>
                  </a:lnTo>
                  <a:lnTo>
                    <a:pt x="187" y="5"/>
                  </a:lnTo>
                  <a:lnTo>
                    <a:pt x="191" y="5"/>
                  </a:lnTo>
                  <a:lnTo>
                    <a:pt x="192" y="5"/>
                  </a:lnTo>
                  <a:lnTo>
                    <a:pt x="194" y="0"/>
                  </a:lnTo>
                  <a:lnTo>
                    <a:pt x="198" y="5"/>
                  </a:lnTo>
                  <a:lnTo>
                    <a:pt x="203" y="10"/>
                  </a:lnTo>
                  <a:lnTo>
                    <a:pt x="205" y="11"/>
                  </a:lnTo>
                  <a:lnTo>
                    <a:pt x="208" y="11"/>
                  </a:lnTo>
                  <a:lnTo>
                    <a:pt x="211" y="11"/>
                  </a:lnTo>
                  <a:lnTo>
                    <a:pt x="212" y="12"/>
                  </a:lnTo>
                  <a:lnTo>
                    <a:pt x="214" y="13"/>
                  </a:lnTo>
                  <a:lnTo>
                    <a:pt x="216" y="18"/>
                  </a:lnTo>
                  <a:lnTo>
                    <a:pt x="219" y="20"/>
                  </a:lnTo>
                  <a:lnTo>
                    <a:pt x="222" y="21"/>
                  </a:lnTo>
                  <a:lnTo>
                    <a:pt x="231" y="21"/>
                  </a:lnTo>
                  <a:lnTo>
                    <a:pt x="234" y="21"/>
                  </a:lnTo>
                  <a:lnTo>
                    <a:pt x="237" y="24"/>
                  </a:lnTo>
                  <a:lnTo>
                    <a:pt x="239" y="25"/>
                  </a:lnTo>
                  <a:lnTo>
                    <a:pt x="239" y="25"/>
                  </a:lnTo>
                  <a:lnTo>
                    <a:pt x="239" y="27"/>
                  </a:lnTo>
                  <a:lnTo>
                    <a:pt x="239" y="28"/>
                  </a:lnTo>
                  <a:lnTo>
                    <a:pt x="238" y="31"/>
                  </a:lnTo>
                  <a:lnTo>
                    <a:pt x="238" y="33"/>
                  </a:lnTo>
                  <a:lnTo>
                    <a:pt x="238" y="34"/>
                  </a:lnTo>
                  <a:lnTo>
                    <a:pt x="237" y="35"/>
                  </a:lnTo>
                  <a:lnTo>
                    <a:pt x="238" y="36"/>
                  </a:lnTo>
                  <a:lnTo>
                    <a:pt x="243" y="38"/>
                  </a:lnTo>
                  <a:lnTo>
                    <a:pt x="244" y="40"/>
                  </a:lnTo>
                  <a:lnTo>
                    <a:pt x="245" y="41"/>
                  </a:lnTo>
                  <a:lnTo>
                    <a:pt x="245" y="42"/>
                  </a:lnTo>
                  <a:lnTo>
                    <a:pt x="245" y="43"/>
                  </a:lnTo>
                  <a:lnTo>
                    <a:pt x="243" y="42"/>
                  </a:lnTo>
                  <a:lnTo>
                    <a:pt x="241" y="44"/>
                  </a:lnTo>
                  <a:lnTo>
                    <a:pt x="241" y="46"/>
                  </a:lnTo>
                  <a:lnTo>
                    <a:pt x="243" y="49"/>
                  </a:lnTo>
                  <a:lnTo>
                    <a:pt x="244" y="51"/>
                  </a:lnTo>
                  <a:lnTo>
                    <a:pt x="243" y="53"/>
                  </a:lnTo>
                  <a:lnTo>
                    <a:pt x="241" y="56"/>
                  </a:lnTo>
                  <a:lnTo>
                    <a:pt x="241" y="58"/>
                  </a:lnTo>
                  <a:lnTo>
                    <a:pt x="242" y="59"/>
                  </a:lnTo>
                  <a:lnTo>
                    <a:pt x="245" y="62"/>
                  </a:lnTo>
                  <a:lnTo>
                    <a:pt x="253" y="66"/>
                  </a:lnTo>
                  <a:lnTo>
                    <a:pt x="255" y="67"/>
                  </a:lnTo>
                  <a:lnTo>
                    <a:pt x="263" y="66"/>
                  </a:lnTo>
                  <a:lnTo>
                    <a:pt x="267" y="66"/>
                  </a:lnTo>
                  <a:lnTo>
                    <a:pt x="269" y="66"/>
                  </a:lnTo>
                  <a:lnTo>
                    <a:pt x="275" y="67"/>
                  </a:lnTo>
                  <a:lnTo>
                    <a:pt x="277" y="68"/>
                  </a:lnTo>
                  <a:lnTo>
                    <a:pt x="278" y="68"/>
                  </a:lnTo>
                  <a:lnTo>
                    <a:pt x="282" y="68"/>
                  </a:lnTo>
                  <a:lnTo>
                    <a:pt x="283" y="65"/>
                  </a:lnTo>
                  <a:lnTo>
                    <a:pt x="284" y="65"/>
                  </a:lnTo>
                  <a:lnTo>
                    <a:pt x="285" y="65"/>
                  </a:lnTo>
                  <a:lnTo>
                    <a:pt x="286" y="65"/>
                  </a:lnTo>
                  <a:lnTo>
                    <a:pt x="291" y="66"/>
                  </a:lnTo>
                  <a:lnTo>
                    <a:pt x="296" y="69"/>
                  </a:lnTo>
                  <a:lnTo>
                    <a:pt x="300" y="72"/>
                  </a:lnTo>
                  <a:lnTo>
                    <a:pt x="301" y="75"/>
                  </a:lnTo>
                  <a:lnTo>
                    <a:pt x="303" y="81"/>
                  </a:lnTo>
                  <a:lnTo>
                    <a:pt x="306" y="89"/>
                  </a:lnTo>
                  <a:lnTo>
                    <a:pt x="309" y="95"/>
                  </a:lnTo>
                  <a:lnTo>
                    <a:pt x="312" y="98"/>
                  </a:lnTo>
                  <a:lnTo>
                    <a:pt x="314" y="104"/>
                  </a:lnTo>
                  <a:lnTo>
                    <a:pt x="317" y="116"/>
                  </a:lnTo>
                  <a:lnTo>
                    <a:pt x="318" y="119"/>
                  </a:lnTo>
                  <a:lnTo>
                    <a:pt x="319" y="120"/>
                  </a:lnTo>
                  <a:lnTo>
                    <a:pt x="324" y="123"/>
                  </a:lnTo>
                  <a:lnTo>
                    <a:pt x="332" y="129"/>
                  </a:lnTo>
                  <a:lnTo>
                    <a:pt x="336" y="133"/>
                  </a:lnTo>
                  <a:lnTo>
                    <a:pt x="344" y="139"/>
                  </a:lnTo>
                  <a:lnTo>
                    <a:pt x="351" y="144"/>
                  </a:lnTo>
                  <a:lnTo>
                    <a:pt x="357" y="151"/>
                  </a:lnTo>
                  <a:lnTo>
                    <a:pt x="359" y="152"/>
                  </a:lnTo>
                  <a:lnTo>
                    <a:pt x="365" y="156"/>
                  </a:lnTo>
                  <a:lnTo>
                    <a:pt x="371" y="161"/>
                  </a:lnTo>
                  <a:lnTo>
                    <a:pt x="376" y="160"/>
                  </a:lnTo>
                  <a:lnTo>
                    <a:pt x="384" y="166"/>
                  </a:lnTo>
                  <a:lnTo>
                    <a:pt x="386" y="168"/>
                  </a:lnTo>
                  <a:lnTo>
                    <a:pt x="387" y="170"/>
                  </a:lnTo>
                  <a:lnTo>
                    <a:pt x="393" y="172"/>
                  </a:lnTo>
                  <a:lnTo>
                    <a:pt x="401" y="178"/>
                  </a:lnTo>
                  <a:lnTo>
                    <a:pt x="411" y="185"/>
                  </a:lnTo>
                  <a:lnTo>
                    <a:pt x="418" y="190"/>
                  </a:lnTo>
                  <a:lnTo>
                    <a:pt x="420" y="191"/>
                  </a:lnTo>
                  <a:lnTo>
                    <a:pt x="422" y="190"/>
                  </a:lnTo>
                  <a:lnTo>
                    <a:pt x="423" y="189"/>
                  </a:lnTo>
                  <a:lnTo>
                    <a:pt x="426" y="189"/>
                  </a:lnTo>
                  <a:lnTo>
                    <a:pt x="429" y="189"/>
                  </a:lnTo>
                  <a:lnTo>
                    <a:pt x="433" y="191"/>
                  </a:lnTo>
                  <a:lnTo>
                    <a:pt x="436" y="192"/>
                  </a:lnTo>
                  <a:lnTo>
                    <a:pt x="439" y="195"/>
                  </a:lnTo>
                  <a:lnTo>
                    <a:pt x="440" y="197"/>
                  </a:lnTo>
                  <a:lnTo>
                    <a:pt x="442" y="197"/>
                  </a:lnTo>
                  <a:lnTo>
                    <a:pt x="449" y="199"/>
                  </a:lnTo>
                  <a:lnTo>
                    <a:pt x="450" y="200"/>
                  </a:lnTo>
                  <a:lnTo>
                    <a:pt x="450" y="201"/>
                  </a:lnTo>
                  <a:lnTo>
                    <a:pt x="450" y="202"/>
                  </a:lnTo>
                  <a:lnTo>
                    <a:pt x="447" y="208"/>
                  </a:lnTo>
                  <a:lnTo>
                    <a:pt x="447" y="216"/>
                  </a:lnTo>
                  <a:lnTo>
                    <a:pt x="447" y="221"/>
                  </a:lnTo>
                  <a:lnTo>
                    <a:pt x="447" y="22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7" name="Freeform 661">
              <a:extLst>
                <a:ext uri="{FF2B5EF4-FFF2-40B4-BE49-F238E27FC236}">
                  <a16:creationId xmlns:a16="http://schemas.microsoft.com/office/drawing/2014/main" id="{C7D785E9-1C5E-E8AE-063E-42C085154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20459" y="8220808"/>
              <a:ext cx="5497" cy="16484"/>
            </a:xfrm>
            <a:custGeom>
              <a:avLst/>
              <a:gdLst>
                <a:gd name="T0" fmla="*/ 3 w 4"/>
                <a:gd name="T1" fmla="*/ 12 h 14"/>
                <a:gd name="T2" fmla="*/ 2 w 4"/>
                <a:gd name="T3" fmla="*/ 13 h 14"/>
                <a:gd name="T4" fmla="*/ 1 w 4"/>
                <a:gd name="T5" fmla="*/ 8 h 14"/>
                <a:gd name="T6" fmla="*/ 0 w 4"/>
                <a:gd name="T7" fmla="*/ 2 h 14"/>
                <a:gd name="T8" fmla="*/ 1 w 4"/>
                <a:gd name="T9" fmla="*/ 0 h 14"/>
                <a:gd name="T10" fmla="*/ 2 w 4"/>
                <a:gd name="T11" fmla="*/ 0 h 14"/>
                <a:gd name="T12" fmla="*/ 1 w 4"/>
                <a:gd name="T13" fmla="*/ 2 h 14"/>
                <a:gd name="T14" fmla="*/ 3 w 4"/>
                <a:gd name="T1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4">
                  <a:moveTo>
                    <a:pt x="3" y="12"/>
                  </a:moveTo>
                  <a:lnTo>
                    <a:pt x="2" y="13"/>
                  </a:lnTo>
                  <a:lnTo>
                    <a:pt x="1" y="8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1" y="2"/>
                  </a:lnTo>
                  <a:lnTo>
                    <a:pt x="3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8" name="Freeform 663">
              <a:extLst>
                <a:ext uri="{FF2B5EF4-FFF2-40B4-BE49-F238E27FC236}">
                  <a16:creationId xmlns:a16="http://schemas.microsoft.com/office/drawing/2014/main" id="{9DABE049-6CCC-34EC-EF36-AF17B4953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2410" y="8066942"/>
              <a:ext cx="763834" cy="318721"/>
            </a:xfrm>
            <a:custGeom>
              <a:avLst/>
              <a:gdLst>
                <a:gd name="T0" fmla="*/ 504 w 611"/>
                <a:gd name="T1" fmla="*/ 24 h 256"/>
                <a:gd name="T2" fmla="*/ 531 w 611"/>
                <a:gd name="T3" fmla="*/ 27 h 256"/>
                <a:gd name="T4" fmla="*/ 546 w 611"/>
                <a:gd name="T5" fmla="*/ 25 h 256"/>
                <a:gd name="T6" fmla="*/ 563 w 611"/>
                <a:gd name="T7" fmla="*/ 38 h 256"/>
                <a:gd name="T8" fmla="*/ 574 w 611"/>
                <a:gd name="T9" fmla="*/ 55 h 256"/>
                <a:gd name="T10" fmla="*/ 575 w 611"/>
                <a:gd name="T11" fmla="*/ 81 h 256"/>
                <a:gd name="T12" fmla="*/ 602 w 611"/>
                <a:gd name="T13" fmla="*/ 92 h 256"/>
                <a:gd name="T14" fmla="*/ 598 w 611"/>
                <a:gd name="T15" fmla="*/ 101 h 256"/>
                <a:gd name="T16" fmla="*/ 586 w 611"/>
                <a:gd name="T17" fmla="*/ 119 h 256"/>
                <a:gd name="T18" fmla="*/ 591 w 611"/>
                <a:gd name="T19" fmla="*/ 134 h 256"/>
                <a:gd name="T20" fmla="*/ 597 w 611"/>
                <a:gd name="T21" fmla="*/ 155 h 256"/>
                <a:gd name="T22" fmla="*/ 591 w 611"/>
                <a:gd name="T23" fmla="*/ 173 h 256"/>
                <a:gd name="T24" fmla="*/ 602 w 611"/>
                <a:gd name="T25" fmla="*/ 187 h 256"/>
                <a:gd name="T26" fmla="*/ 608 w 611"/>
                <a:gd name="T27" fmla="*/ 203 h 256"/>
                <a:gd name="T28" fmla="*/ 591 w 611"/>
                <a:gd name="T29" fmla="*/ 210 h 256"/>
                <a:gd name="T30" fmla="*/ 581 w 611"/>
                <a:gd name="T31" fmla="*/ 199 h 256"/>
                <a:gd name="T32" fmla="*/ 550 w 611"/>
                <a:gd name="T33" fmla="*/ 197 h 256"/>
                <a:gd name="T34" fmla="*/ 528 w 611"/>
                <a:gd name="T35" fmla="*/ 198 h 256"/>
                <a:gd name="T36" fmla="*/ 491 w 611"/>
                <a:gd name="T37" fmla="*/ 206 h 256"/>
                <a:gd name="T38" fmla="*/ 428 w 611"/>
                <a:gd name="T39" fmla="*/ 222 h 256"/>
                <a:gd name="T40" fmla="*/ 389 w 611"/>
                <a:gd name="T41" fmla="*/ 218 h 256"/>
                <a:gd name="T42" fmla="*/ 359 w 611"/>
                <a:gd name="T43" fmla="*/ 219 h 256"/>
                <a:gd name="T44" fmla="*/ 347 w 611"/>
                <a:gd name="T45" fmla="*/ 240 h 256"/>
                <a:gd name="T46" fmla="*/ 328 w 611"/>
                <a:gd name="T47" fmla="*/ 252 h 256"/>
                <a:gd name="T48" fmla="*/ 334 w 611"/>
                <a:gd name="T49" fmla="*/ 217 h 256"/>
                <a:gd name="T50" fmla="*/ 309 w 611"/>
                <a:gd name="T51" fmla="*/ 226 h 256"/>
                <a:gd name="T52" fmla="*/ 255 w 611"/>
                <a:gd name="T53" fmla="*/ 242 h 256"/>
                <a:gd name="T54" fmla="*/ 206 w 611"/>
                <a:gd name="T55" fmla="*/ 231 h 256"/>
                <a:gd name="T56" fmla="*/ 154 w 611"/>
                <a:gd name="T57" fmla="*/ 231 h 256"/>
                <a:gd name="T58" fmla="*/ 117 w 611"/>
                <a:gd name="T59" fmla="*/ 239 h 256"/>
                <a:gd name="T60" fmla="*/ 100 w 611"/>
                <a:gd name="T61" fmla="*/ 222 h 256"/>
                <a:gd name="T62" fmla="*/ 68 w 611"/>
                <a:gd name="T63" fmla="*/ 220 h 256"/>
                <a:gd name="T64" fmla="*/ 77 w 611"/>
                <a:gd name="T65" fmla="*/ 213 h 256"/>
                <a:gd name="T66" fmla="*/ 52 w 611"/>
                <a:gd name="T67" fmla="*/ 205 h 256"/>
                <a:gd name="T68" fmla="*/ 47 w 611"/>
                <a:gd name="T69" fmla="*/ 185 h 256"/>
                <a:gd name="T70" fmla="*/ 36 w 611"/>
                <a:gd name="T71" fmla="*/ 164 h 256"/>
                <a:gd name="T72" fmla="*/ 24 w 611"/>
                <a:gd name="T73" fmla="*/ 154 h 256"/>
                <a:gd name="T74" fmla="*/ 31 w 611"/>
                <a:gd name="T75" fmla="*/ 155 h 256"/>
                <a:gd name="T76" fmla="*/ 40 w 611"/>
                <a:gd name="T77" fmla="*/ 150 h 256"/>
                <a:gd name="T78" fmla="*/ 40 w 611"/>
                <a:gd name="T79" fmla="*/ 132 h 256"/>
                <a:gd name="T80" fmla="*/ 36 w 611"/>
                <a:gd name="T81" fmla="*/ 112 h 256"/>
                <a:gd name="T82" fmla="*/ 15 w 611"/>
                <a:gd name="T83" fmla="*/ 102 h 256"/>
                <a:gd name="T84" fmla="*/ 52 w 611"/>
                <a:gd name="T85" fmla="*/ 71 h 256"/>
                <a:gd name="T86" fmla="*/ 74 w 611"/>
                <a:gd name="T87" fmla="*/ 68 h 256"/>
                <a:gd name="T88" fmla="*/ 108 w 611"/>
                <a:gd name="T89" fmla="*/ 70 h 256"/>
                <a:gd name="T90" fmla="*/ 133 w 611"/>
                <a:gd name="T91" fmla="*/ 56 h 256"/>
                <a:gd name="T92" fmla="*/ 111 w 611"/>
                <a:gd name="T93" fmla="*/ 36 h 256"/>
                <a:gd name="T94" fmla="*/ 211 w 611"/>
                <a:gd name="T95" fmla="*/ 15 h 256"/>
                <a:gd name="T96" fmla="*/ 301 w 611"/>
                <a:gd name="T97" fmla="*/ 4 h 256"/>
                <a:gd name="T98" fmla="*/ 335 w 611"/>
                <a:gd name="T99" fmla="*/ 28 h 256"/>
                <a:gd name="T100" fmla="*/ 375 w 611"/>
                <a:gd name="T101" fmla="*/ 41 h 256"/>
                <a:gd name="T102" fmla="*/ 456 w 611"/>
                <a:gd name="T103" fmla="*/ 47 h 256"/>
                <a:gd name="T104" fmla="*/ 75 w 611"/>
                <a:gd name="T105" fmla="*/ 5 h 256"/>
                <a:gd name="T106" fmla="*/ 104 w 611"/>
                <a:gd name="T107" fmla="*/ 46 h 256"/>
                <a:gd name="T108" fmla="*/ 51 w 611"/>
                <a:gd name="T109" fmla="*/ 59 h 256"/>
                <a:gd name="T110" fmla="*/ 19 w 611"/>
                <a:gd name="T111" fmla="*/ 77 h 256"/>
                <a:gd name="T112" fmla="*/ 14 w 611"/>
                <a:gd name="T113" fmla="*/ 62 h 256"/>
                <a:gd name="T114" fmla="*/ 22 w 611"/>
                <a:gd name="T115" fmla="*/ 44 h 256"/>
                <a:gd name="T116" fmla="*/ 29 w 611"/>
                <a:gd name="T117" fmla="*/ 21 h 256"/>
                <a:gd name="T118" fmla="*/ 27 w 611"/>
                <a:gd name="T119" fmla="*/ 11 h 256"/>
                <a:gd name="T120" fmla="*/ 43 w 611"/>
                <a:gd name="T121" fmla="*/ 1 h 256"/>
                <a:gd name="T122" fmla="*/ 66 w 611"/>
                <a:gd name="T123" fmla="*/ 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11" h="256">
                  <a:moveTo>
                    <a:pt x="10" y="82"/>
                  </a:moveTo>
                  <a:lnTo>
                    <a:pt x="2" y="84"/>
                  </a:lnTo>
                  <a:lnTo>
                    <a:pt x="0" y="82"/>
                  </a:lnTo>
                  <a:lnTo>
                    <a:pt x="2" y="80"/>
                  </a:lnTo>
                  <a:lnTo>
                    <a:pt x="7" y="78"/>
                  </a:lnTo>
                  <a:lnTo>
                    <a:pt x="8" y="78"/>
                  </a:lnTo>
                  <a:lnTo>
                    <a:pt x="10" y="80"/>
                  </a:lnTo>
                  <a:lnTo>
                    <a:pt x="10" y="82"/>
                  </a:lnTo>
                  <a:close/>
                  <a:moveTo>
                    <a:pt x="504" y="24"/>
                  </a:moveTo>
                  <a:lnTo>
                    <a:pt x="506" y="25"/>
                  </a:lnTo>
                  <a:lnTo>
                    <a:pt x="511" y="26"/>
                  </a:lnTo>
                  <a:lnTo>
                    <a:pt x="513" y="27"/>
                  </a:lnTo>
                  <a:lnTo>
                    <a:pt x="514" y="28"/>
                  </a:lnTo>
                  <a:lnTo>
                    <a:pt x="518" y="25"/>
                  </a:lnTo>
                  <a:lnTo>
                    <a:pt x="522" y="25"/>
                  </a:lnTo>
                  <a:lnTo>
                    <a:pt x="526" y="25"/>
                  </a:lnTo>
                  <a:lnTo>
                    <a:pt x="529" y="26"/>
                  </a:lnTo>
                  <a:lnTo>
                    <a:pt x="531" y="27"/>
                  </a:lnTo>
                  <a:lnTo>
                    <a:pt x="535" y="27"/>
                  </a:lnTo>
                  <a:lnTo>
                    <a:pt x="536" y="26"/>
                  </a:lnTo>
                  <a:lnTo>
                    <a:pt x="538" y="22"/>
                  </a:lnTo>
                  <a:lnTo>
                    <a:pt x="539" y="22"/>
                  </a:lnTo>
                  <a:lnTo>
                    <a:pt x="539" y="22"/>
                  </a:lnTo>
                  <a:lnTo>
                    <a:pt x="542" y="21"/>
                  </a:lnTo>
                  <a:lnTo>
                    <a:pt x="544" y="22"/>
                  </a:lnTo>
                  <a:lnTo>
                    <a:pt x="545" y="22"/>
                  </a:lnTo>
                  <a:lnTo>
                    <a:pt x="546" y="25"/>
                  </a:lnTo>
                  <a:lnTo>
                    <a:pt x="549" y="26"/>
                  </a:lnTo>
                  <a:lnTo>
                    <a:pt x="554" y="31"/>
                  </a:lnTo>
                  <a:lnTo>
                    <a:pt x="556" y="33"/>
                  </a:lnTo>
                  <a:lnTo>
                    <a:pt x="557" y="34"/>
                  </a:lnTo>
                  <a:lnTo>
                    <a:pt x="556" y="35"/>
                  </a:lnTo>
                  <a:lnTo>
                    <a:pt x="557" y="36"/>
                  </a:lnTo>
                  <a:lnTo>
                    <a:pt x="558" y="38"/>
                  </a:lnTo>
                  <a:lnTo>
                    <a:pt x="561" y="38"/>
                  </a:lnTo>
                  <a:lnTo>
                    <a:pt x="563" y="38"/>
                  </a:lnTo>
                  <a:lnTo>
                    <a:pt x="565" y="38"/>
                  </a:lnTo>
                  <a:lnTo>
                    <a:pt x="565" y="40"/>
                  </a:lnTo>
                  <a:lnTo>
                    <a:pt x="566" y="41"/>
                  </a:lnTo>
                  <a:lnTo>
                    <a:pt x="565" y="41"/>
                  </a:lnTo>
                  <a:lnTo>
                    <a:pt x="566" y="43"/>
                  </a:lnTo>
                  <a:lnTo>
                    <a:pt x="568" y="46"/>
                  </a:lnTo>
                  <a:lnTo>
                    <a:pt x="570" y="47"/>
                  </a:lnTo>
                  <a:lnTo>
                    <a:pt x="572" y="49"/>
                  </a:lnTo>
                  <a:lnTo>
                    <a:pt x="574" y="55"/>
                  </a:lnTo>
                  <a:lnTo>
                    <a:pt x="575" y="58"/>
                  </a:lnTo>
                  <a:lnTo>
                    <a:pt x="575" y="61"/>
                  </a:lnTo>
                  <a:lnTo>
                    <a:pt x="573" y="64"/>
                  </a:lnTo>
                  <a:lnTo>
                    <a:pt x="570" y="68"/>
                  </a:lnTo>
                  <a:lnTo>
                    <a:pt x="570" y="69"/>
                  </a:lnTo>
                  <a:lnTo>
                    <a:pt x="572" y="71"/>
                  </a:lnTo>
                  <a:lnTo>
                    <a:pt x="571" y="73"/>
                  </a:lnTo>
                  <a:lnTo>
                    <a:pt x="574" y="78"/>
                  </a:lnTo>
                  <a:lnTo>
                    <a:pt x="575" y="81"/>
                  </a:lnTo>
                  <a:lnTo>
                    <a:pt x="574" y="82"/>
                  </a:lnTo>
                  <a:lnTo>
                    <a:pt x="573" y="82"/>
                  </a:lnTo>
                  <a:lnTo>
                    <a:pt x="577" y="85"/>
                  </a:lnTo>
                  <a:lnTo>
                    <a:pt x="582" y="87"/>
                  </a:lnTo>
                  <a:lnTo>
                    <a:pt x="584" y="87"/>
                  </a:lnTo>
                  <a:lnTo>
                    <a:pt x="589" y="86"/>
                  </a:lnTo>
                  <a:lnTo>
                    <a:pt x="593" y="86"/>
                  </a:lnTo>
                  <a:lnTo>
                    <a:pt x="596" y="88"/>
                  </a:lnTo>
                  <a:lnTo>
                    <a:pt x="602" y="92"/>
                  </a:lnTo>
                  <a:lnTo>
                    <a:pt x="607" y="98"/>
                  </a:lnTo>
                  <a:lnTo>
                    <a:pt x="608" y="100"/>
                  </a:lnTo>
                  <a:lnTo>
                    <a:pt x="608" y="101"/>
                  </a:lnTo>
                  <a:lnTo>
                    <a:pt x="610" y="102"/>
                  </a:lnTo>
                  <a:lnTo>
                    <a:pt x="608" y="102"/>
                  </a:lnTo>
                  <a:lnTo>
                    <a:pt x="606" y="101"/>
                  </a:lnTo>
                  <a:lnTo>
                    <a:pt x="602" y="97"/>
                  </a:lnTo>
                  <a:lnTo>
                    <a:pt x="600" y="99"/>
                  </a:lnTo>
                  <a:lnTo>
                    <a:pt x="598" y="101"/>
                  </a:lnTo>
                  <a:lnTo>
                    <a:pt x="596" y="112"/>
                  </a:lnTo>
                  <a:lnTo>
                    <a:pt x="594" y="113"/>
                  </a:lnTo>
                  <a:lnTo>
                    <a:pt x="591" y="113"/>
                  </a:lnTo>
                  <a:lnTo>
                    <a:pt x="587" y="112"/>
                  </a:lnTo>
                  <a:lnTo>
                    <a:pt x="585" y="113"/>
                  </a:lnTo>
                  <a:lnTo>
                    <a:pt x="585" y="114"/>
                  </a:lnTo>
                  <a:lnTo>
                    <a:pt x="585" y="115"/>
                  </a:lnTo>
                  <a:lnTo>
                    <a:pt x="586" y="116"/>
                  </a:lnTo>
                  <a:lnTo>
                    <a:pt x="586" y="119"/>
                  </a:lnTo>
                  <a:lnTo>
                    <a:pt x="586" y="120"/>
                  </a:lnTo>
                  <a:lnTo>
                    <a:pt x="587" y="121"/>
                  </a:lnTo>
                  <a:lnTo>
                    <a:pt x="589" y="123"/>
                  </a:lnTo>
                  <a:lnTo>
                    <a:pt x="589" y="125"/>
                  </a:lnTo>
                  <a:lnTo>
                    <a:pt x="589" y="126"/>
                  </a:lnTo>
                  <a:lnTo>
                    <a:pt x="589" y="128"/>
                  </a:lnTo>
                  <a:lnTo>
                    <a:pt x="588" y="129"/>
                  </a:lnTo>
                  <a:lnTo>
                    <a:pt x="589" y="131"/>
                  </a:lnTo>
                  <a:lnTo>
                    <a:pt x="591" y="134"/>
                  </a:lnTo>
                  <a:lnTo>
                    <a:pt x="592" y="136"/>
                  </a:lnTo>
                  <a:lnTo>
                    <a:pt x="592" y="141"/>
                  </a:lnTo>
                  <a:lnTo>
                    <a:pt x="592" y="143"/>
                  </a:lnTo>
                  <a:lnTo>
                    <a:pt x="593" y="147"/>
                  </a:lnTo>
                  <a:lnTo>
                    <a:pt x="593" y="153"/>
                  </a:lnTo>
                  <a:lnTo>
                    <a:pt x="593" y="154"/>
                  </a:lnTo>
                  <a:lnTo>
                    <a:pt x="594" y="154"/>
                  </a:lnTo>
                  <a:lnTo>
                    <a:pt x="595" y="154"/>
                  </a:lnTo>
                  <a:lnTo>
                    <a:pt x="597" y="155"/>
                  </a:lnTo>
                  <a:lnTo>
                    <a:pt x="598" y="156"/>
                  </a:lnTo>
                  <a:lnTo>
                    <a:pt x="598" y="156"/>
                  </a:lnTo>
                  <a:lnTo>
                    <a:pt x="595" y="159"/>
                  </a:lnTo>
                  <a:lnTo>
                    <a:pt x="595" y="161"/>
                  </a:lnTo>
                  <a:lnTo>
                    <a:pt x="595" y="164"/>
                  </a:lnTo>
                  <a:lnTo>
                    <a:pt x="594" y="165"/>
                  </a:lnTo>
                  <a:lnTo>
                    <a:pt x="592" y="168"/>
                  </a:lnTo>
                  <a:lnTo>
                    <a:pt x="591" y="171"/>
                  </a:lnTo>
                  <a:lnTo>
                    <a:pt x="591" y="173"/>
                  </a:lnTo>
                  <a:lnTo>
                    <a:pt x="591" y="174"/>
                  </a:lnTo>
                  <a:lnTo>
                    <a:pt x="594" y="175"/>
                  </a:lnTo>
                  <a:lnTo>
                    <a:pt x="596" y="177"/>
                  </a:lnTo>
                  <a:lnTo>
                    <a:pt x="602" y="179"/>
                  </a:lnTo>
                  <a:lnTo>
                    <a:pt x="602" y="181"/>
                  </a:lnTo>
                  <a:lnTo>
                    <a:pt x="601" y="183"/>
                  </a:lnTo>
                  <a:lnTo>
                    <a:pt x="601" y="184"/>
                  </a:lnTo>
                  <a:lnTo>
                    <a:pt x="602" y="185"/>
                  </a:lnTo>
                  <a:lnTo>
                    <a:pt x="602" y="187"/>
                  </a:lnTo>
                  <a:lnTo>
                    <a:pt x="602" y="189"/>
                  </a:lnTo>
                  <a:lnTo>
                    <a:pt x="602" y="192"/>
                  </a:lnTo>
                  <a:lnTo>
                    <a:pt x="603" y="192"/>
                  </a:lnTo>
                  <a:lnTo>
                    <a:pt x="606" y="195"/>
                  </a:lnTo>
                  <a:lnTo>
                    <a:pt x="609" y="198"/>
                  </a:lnTo>
                  <a:lnTo>
                    <a:pt x="609" y="199"/>
                  </a:lnTo>
                  <a:lnTo>
                    <a:pt x="608" y="201"/>
                  </a:lnTo>
                  <a:lnTo>
                    <a:pt x="608" y="203"/>
                  </a:lnTo>
                  <a:lnTo>
                    <a:pt x="608" y="203"/>
                  </a:lnTo>
                  <a:lnTo>
                    <a:pt x="607" y="203"/>
                  </a:lnTo>
                  <a:lnTo>
                    <a:pt x="605" y="202"/>
                  </a:lnTo>
                  <a:lnTo>
                    <a:pt x="603" y="202"/>
                  </a:lnTo>
                  <a:lnTo>
                    <a:pt x="602" y="203"/>
                  </a:lnTo>
                  <a:lnTo>
                    <a:pt x="599" y="205"/>
                  </a:lnTo>
                  <a:lnTo>
                    <a:pt x="597" y="207"/>
                  </a:lnTo>
                  <a:lnTo>
                    <a:pt x="594" y="209"/>
                  </a:lnTo>
                  <a:lnTo>
                    <a:pt x="592" y="210"/>
                  </a:lnTo>
                  <a:lnTo>
                    <a:pt x="591" y="210"/>
                  </a:lnTo>
                  <a:lnTo>
                    <a:pt x="591" y="209"/>
                  </a:lnTo>
                  <a:lnTo>
                    <a:pt x="590" y="207"/>
                  </a:lnTo>
                  <a:lnTo>
                    <a:pt x="591" y="201"/>
                  </a:lnTo>
                  <a:lnTo>
                    <a:pt x="590" y="199"/>
                  </a:lnTo>
                  <a:lnTo>
                    <a:pt x="589" y="198"/>
                  </a:lnTo>
                  <a:lnTo>
                    <a:pt x="587" y="197"/>
                  </a:lnTo>
                  <a:lnTo>
                    <a:pt x="586" y="197"/>
                  </a:lnTo>
                  <a:lnTo>
                    <a:pt x="584" y="197"/>
                  </a:lnTo>
                  <a:lnTo>
                    <a:pt x="581" y="199"/>
                  </a:lnTo>
                  <a:lnTo>
                    <a:pt x="578" y="200"/>
                  </a:lnTo>
                  <a:lnTo>
                    <a:pt x="574" y="200"/>
                  </a:lnTo>
                  <a:lnTo>
                    <a:pt x="570" y="200"/>
                  </a:lnTo>
                  <a:lnTo>
                    <a:pt x="568" y="200"/>
                  </a:lnTo>
                  <a:lnTo>
                    <a:pt x="562" y="197"/>
                  </a:lnTo>
                  <a:lnTo>
                    <a:pt x="560" y="197"/>
                  </a:lnTo>
                  <a:lnTo>
                    <a:pt x="558" y="195"/>
                  </a:lnTo>
                  <a:lnTo>
                    <a:pt x="554" y="195"/>
                  </a:lnTo>
                  <a:lnTo>
                    <a:pt x="550" y="197"/>
                  </a:lnTo>
                  <a:lnTo>
                    <a:pt x="548" y="196"/>
                  </a:lnTo>
                  <a:lnTo>
                    <a:pt x="545" y="194"/>
                  </a:lnTo>
                  <a:lnTo>
                    <a:pt x="543" y="195"/>
                  </a:lnTo>
                  <a:lnTo>
                    <a:pt x="541" y="199"/>
                  </a:lnTo>
                  <a:lnTo>
                    <a:pt x="534" y="204"/>
                  </a:lnTo>
                  <a:lnTo>
                    <a:pt x="531" y="205"/>
                  </a:lnTo>
                  <a:lnTo>
                    <a:pt x="530" y="200"/>
                  </a:lnTo>
                  <a:lnTo>
                    <a:pt x="528" y="199"/>
                  </a:lnTo>
                  <a:lnTo>
                    <a:pt x="528" y="198"/>
                  </a:lnTo>
                  <a:lnTo>
                    <a:pt x="526" y="197"/>
                  </a:lnTo>
                  <a:lnTo>
                    <a:pt x="525" y="198"/>
                  </a:lnTo>
                  <a:lnTo>
                    <a:pt x="522" y="201"/>
                  </a:lnTo>
                  <a:lnTo>
                    <a:pt x="517" y="203"/>
                  </a:lnTo>
                  <a:lnTo>
                    <a:pt x="512" y="204"/>
                  </a:lnTo>
                  <a:lnTo>
                    <a:pt x="504" y="206"/>
                  </a:lnTo>
                  <a:lnTo>
                    <a:pt x="499" y="206"/>
                  </a:lnTo>
                  <a:lnTo>
                    <a:pt x="496" y="206"/>
                  </a:lnTo>
                  <a:lnTo>
                    <a:pt x="491" y="206"/>
                  </a:lnTo>
                  <a:lnTo>
                    <a:pt x="487" y="205"/>
                  </a:lnTo>
                  <a:lnTo>
                    <a:pt x="482" y="205"/>
                  </a:lnTo>
                  <a:lnTo>
                    <a:pt x="479" y="205"/>
                  </a:lnTo>
                  <a:lnTo>
                    <a:pt x="471" y="209"/>
                  </a:lnTo>
                  <a:lnTo>
                    <a:pt x="457" y="216"/>
                  </a:lnTo>
                  <a:lnTo>
                    <a:pt x="446" y="220"/>
                  </a:lnTo>
                  <a:lnTo>
                    <a:pt x="440" y="221"/>
                  </a:lnTo>
                  <a:lnTo>
                    <a:pt x="436" y="222"/>
                  </a:lnTo>
                  <a:lnTo>
                    <a:pt x="428" y="222"/>
                  </a:lnTo>
                  <a:lnTo>
                    <a:pt x="421" y="221"/>
                  </a:lnTo>
                  <a:lnTo>
                    <a:pt x="417" y="222"/>
                  </a:lnTo>
                  <a:lnTo>
                    <a:pt x="414" y="220"/>
                  </a:lnTo>
                  <a:lnTo>
                    <a:pt x="411" y="218"/>
                  </a:lnTo>
                  <a:lnTo>
                    <a:pt x="407" y="215"/>
                  </a:lnTo>
                  <a:lnTo>
                    <a:pt x="405" y="214"/>
                  </a:lnTo>
                  <a:lnTo>
                    <a:pt x="402" y="214"/>
                  </a:lnTo>
                  <a:lnTo>
                    <a:pt x="398" y="213"/>
                  </a:lnTo>
                  <a:lnTo>
                    <a:pt x="389" y="218"/>
                  </a:lnTo>
                  <a:lnTo>
                    <a:pt x="387" y="219"/>
                  </a:lnTo>
                  <a:lnTo>
                    <a:pt x="384" y="219"/>
                  </a:lnTo>
                  <a:lnTo>
                    <a:pt x="377" y="222"/>
                  </a:lnTo>
                  <a:lnTo>
                    <a:pt x="375" y="224"/>
                  </a:lnTo>
                  <a:lnTo>
                    <a:pt x="371" y="224"/>
                  </a:lnTo>
                  <a:lnTo>
                    <a:pt x="367" y="223"/>
                  </a:lnTo>
                  <a:lnTo>
                    <a:pt x="363" y="223"/>
                  </a:lnTo>
                  <a:lnTo>
                    <a:pt x="360" y="221"/>
                  </a:lnTo>
                  <a:lnTo>
                    <a:pt x="359" y="219"/>
                  </a:lnTo>
                  <a:lnTo>
                    <a:pt x="353" y="218"/>
                  </a:lnTo>
                  <a:lnTo>
                    <a:pt x="350" y="217"/>
                  </a:lnTo>
                  <a:lnTo>
                    <a:pt x="349" y="218"/>
                  </a:lnTo>
                  <a:lnTo>
                    <a:pt x="348" y="221"/>
                  </a:lnTo>
                  <a:lnTo>
                    <a:pt x="347" y="229"/>
                  </a:lnTo>
                  <a:lnTo>
                    <a:pt x="346" y="231"/>
                  </a:lnTo>
                  <a:lnTo>
                    <a:pt x="349" y="238"/>
                  </a:lnTo>
                  <a:lnTo>
                    <a:pt x="349" y="240"/>
                  </a:lnTo>
                  <a:lnTo>
                    <a:pt x="347" y="240"/>
                  </a:lnTo>
                  <a:lnTo>
                    <a:pt x="344" y="240"/>
                  </a:lnTo>
                  <a:lnTo>
                    <a:pt x="342" y="241"/>
                  </a:lnTo>
                  <a:lnTo>
                    <a:pt x="341" y="242"/>
                  </a:lnTo>
                  <a:lnTo>
                    <a:pt x="340" y="249"/>
                  </a:lnTo>
                  <a:lnTo>
                    <a:pt x="337" y="250"/>
                  </a:lnTo>
                  <a:lnTo>
                    <a:pt x="335" y="251"/>
                  </a:lnTo>
                  <a:lnTo>
                    <a:pt x="334" y="255"/>
                  </a:lnTo>
                  <a:lnTo>
                    <a:pt x="333" y="255"/>
                  </a:lnTo>
                  <a:lnTo>
                    <a:pt x="328" y="252"/>
                  </a:lnTo>
                  <a:lnTo>
                    <a:pt x="325" y="252"/>
                  </a:lnTo>
                  <a:lnTo>
                    <a:pt x="328" y="249"/>
                  </a:lnTo>
                  <a:lnTo>
                    <a:pt x="325" y="242"/>
                  </a:lnTo>
                  <a:lnTo>
                    <a:pt x="323" y="236"/>
                  </a:lnTo>
                  <a:lnTo>
                    <a:pt x="325" y="233"/>
                  </a:lnTo>
                  <a:lnTo>
                    <a:pt x="330" y="229"/>
                  </a:lnTo>
                  <a:lnTo>
                    <a:pt x="335" y="223"/>
                  </a:lnTo>
                  <a:lnTo>
                    <a:pt x="335" y="219"/>
                  </a:lnTo>
                  <a:lnTo>
                    <a:pt x="334" y="217"/>
                  </a:lnTo>
                  <a:lnTo>
                    <a:pt x="333" y="215"/>
                  </a:lnTo>
                  <a:lnTo>
                    <a:pt x="331" y="213"/>
                  </a:lnTo>
                  <a:lnTo>
                    <a:pt x="326" y="216"/>
                  </a:lnTo>
                  <a:lnTo>
                    <a:pt x="323" y="218"/>
                  </a:lnTo>
                  <a:lnTo>
                    <a:pt x="320" y="219"/>
                  </a:lnTo>
                  <a:lnTo>
                    <a:pt x="318" y="220"/>
                  </a:lnTo>
                  <a:lnTo>
                    <a:pt x="317" y="223"/>
                  </a:lnTo>
                  <a:lnTo>
                    <a:pt x="314" y="225"/>
                  </a:lnTo>
                  <a:lnTo>
                    <a:pt x="309" y="226"/>
                  </a:lnTo>
                  <a:lnTo>
                    <a:pt x="303" y="224"/>
                  </a:lnTo>
                  <a:lnTo>
                    <a:pt x="295" y="220"/>
                  </a:lnTo>
                  <a:lnTo>
                    <a:pt x="291" y="218"/>
                  </a:lnTo>
                  <a:lnTo>
                    <a:pt x="288" y="217"/>
                  </a:lnTo>
                  <a:lnTo>
                    <a:pt x="284" y="218"/>
                  </a:lnTo>
                  <a:lnTo>
                    <a:pt x="275" y="225"/>
                  </a:lnTo>
                  <a:lnTo>
                    <a:pt x="266" y="235"/>
                  </a:lnTo>
                  <a:lnTo>
                    <a:pt x="264" y="237"/>
                  </a:lnTo>
                  <a:lnTo>
                    <a:pt x="255" y="242"/>
                  </a:lnTo>
                  <a:lnTo>
                    <a:pt x="250" y="243"/>
                  </a:lnTo>
                  <a:lnTo>
                    <a:pt x="248" y="242"/>
                  </a:lnTo>
                  <a:lnTo>
                    <a:pt x="237" y="245"/>
                  </a:lnTo>
                  <a:lnTo>
                    <a:pt x="231" y="245"/>
                  </a:lnTo>
                  <a:lnTo>
                    <a:pt x="227" y="247"/>
                  </a:lnTo>
                  <a:lnTo>
                    <a:pt x="219" y="245"/>
                  </a:lnTo>
                  <a:lnTo>
                    <a:pt x="213" y="241"/>
                  </a:lnTo>
                  <a:lnTo>
                    <a:pt x="211" y="238"/>
                  </a:lnTo>
                  <a:lnTo>
                    <a:pt x="206" y="231"/>
                  </a:lnTo>
                  <a:lnTo>
                    <a:pt x="202" y="228"/>
                  </a:lnTo>
                  <a:lnTo>
                    <a:pt x="194" y="225"/>
                  </a:lnTo>
                  <a:lnTo>
                    <a:pt x="181" y="218"/>
                  </a:lnTo>
                  <a:lnTo>
                    <a:pt x="177" y="216"/>
                  </a:lnTo>
                  <a:lnTo>
                    <a:pt x="168" y="216"/>
                  </a:lnTo>
                  <a:lnTo>
                    <a:pt x="158" y="214"/>
                  </a:lnTo>
                  <a:lnTo>
                    <a:pt x="156" y="218"/>
                  </a:lnTo>
                  <a:lnTo>
                    <a:pt x="156" y="228"/>
                  </a:lnTo>
                  <a:lnTo>
                    <a:pt x="154" y="231"/>
                  </a:lnTo>
                  <a:lnTo>
                    <a:pt x="153" y="236"/>
                  </a:lnTo>
                  <a:lnTo>
                    <a:pt x="152" y="238"/>
                  </a:lnTo>
                  <a:lnTo>
                    <a:pt x="150" y="240"/>
                  </a:lnTo>
                  <a:lnTo>
                    <a:pt x="147" y="238"/>
                  </a:lnTo>
                  <a:lnTo>
                    <a:pt x="145" y="236"/>
                  </a:lnTo>
                  <a:lnTo>
                    <a:pt x="140" y="239"/>
                  </a:lnTo>
                  <a:lnTo>
                    <a:pt x="131" y="242"/>
                  </a:lnTo>
                  <a:lnTo>
                    <a:pt x="128" y="242"/>
                  </a:lnTo>
                  <a:lnTo>
                    <a:pt x="117" y="239"/>
                  </a:lnTo>
                  <a:lnTo>
                    <a:pt x="113" y="236"/>
                  </a:lnTo>
                  <a:lnTo>
                    <a:pt x="111" y="234"/>
                  </a:lnTo>
                  <a:lnTo>
                    <a:pt x="110" y="229"/>
                  </a:lnTo>
                  <a:lnTo>
                    <a:pt x="108" y="225"/>
                  </a:lnTo>
                  <a:lnTo>
                    <a:pt x="108" y="224"/>
                  </a:lnTo>
                  <a:lnTo>
                    <a:pt x="107" y="222"/>
                  </a:lnTo>
                  <a:lnTo>
                    <a:pt x="105" y="220"/>
                  </a:lnTo>
                  <a:lnTo>
                    <a:pt x="103" y="222"/>
                  </a:lnTo>
                  <a:lnTo>
                    <a:pt x="100" y="222"/>
                  </a:lnTo>
                  <a:lnTo>
                    <a:pt x="97" y="221"/>
                  </a:lnTo>
                  <a:lnTo>
                    <a:pt x="90" y="217"/>
                  </a:lnTo>
                  <a:lnTo>
                    <a:pt x="83" y="217"/>
                  </a:lnTo>
                  <a:lnTo>
                    <a:pt x="81" y="222"/>
                  </a:lnTo>
                  <a:lnTo>
                    <a:pt x="77" y="224"/>
                  </a:lnTo>
                  <a:lnTo>
                    <a:pt x="75" y="224"/>
                  </a:lnTo>
                  <a:lnTo>
                    <a:pt x="75" y="222"/>
                  </a:lnTo>
                  <a:lnTo>
                    <a:pt x="77" y="219"/>
                  </a:lnTo>
                  <a:lnTo>
                    <a:pt x="68" y="220"/>
                  </a:lnTo>
                  <a:lnTo>
                    <a:pt x="64" y="222"/>
                  </a:lnTo>
                  <a:lnTo>
                    <a:pt x="60" y="222"/>
                  </a:lnTo>
                  <a:lnTo>
                    <a:pt x="57" y="220"/>
                  </a:lnTo>
                  <a:lnTo>
                    <a:pt x="57" y="219"/>
                  </a:lnTo>
                  <a:lnTo>
                    <a:pt x="60" y="219"/>
                  </a:lnTo>
                  <a:lnTo>
                    <a:pt x="62" y="218"/>
                  </a:lnTo>
                  <a:lnTo>
                    <a:pt x="72" y="217"/>
                  </a:lnTo>
                  <a:lnTo>
                    <a:pt x="75" y="216"/>
                  </a:lnTo>
                  <a:lnTo>
                    <a:pt x="77" y="213"/>
                  </a:lnTo>
                  <a:lnTo>
                    <a:pt x="81" y="210"/>
                  </a:lnTo>
                  <a:lnTo>
                    <a:pt x="82" y="208"/>
                  </a:lnTo>
                  <a:lnTo>
                    <a:pt x="78" y="208"/>
                  </a:lnTo>
                  <a:lnTo>
                    <a:pt x="64" y="209"/>
                  </a:lnTo>
                  <a:lnTo>
                    <a:pt x="54" y="208"/>
                  </a:lnTo>
                  <a:lnTo>
                    <a:pt x="52" y="210"/>
                  </a:lnTo>
                  <a:lnTo>
                    <a:pt x="51" y="210"/>
                  </a:lnTo>
                  <a:lnTo>
                    <a:pt x="50" y="206"/>
                  </a:lnTo>
                  <a:lnTo>
                    <a:pt x="52" y="205"/>
                  </a:lnTo>
                  <a:lnTo>
                    <a:pt x="54" y="205"/>
                  </a:lnTo>
                  <a:lnTo>
                    <a:pt x="59" y="203"/>
                  </a:lnTo>
                  <a:lnTo>
                    <a:pt x="59" y="200"/>
                  </a:lnTo>
                  <a:lnTo>
                    <a:pt x="55" y="197"/>
                  </a:lnTo>
                  <a:lnTo>
                    <a:pt x="54" y="196"/>
                  </a:lnTo>
                  <a:lnTo>
                    <a:pt x="52" y="195"/>
                  </a:lnTo>
                  <a:lnTo>
                    <a:pt x="49" y="194"/>
                  </a:lnTo>
                  <a:lnTo>
                    <a:pt x="49" y="190"/>
                  </a:lnTo>
                  <a:lnTo>
                    <a:pt x="47" y="185"/>
                  </a:lnTo>
                  <a:lnTo>
                    <a:pt x="44" y="183"/>
                  </a:lnTo>
                  <a:lnTo>
                    <a:pt x="45" y="182"/>
                  </a:lnTo>
                  <a:lnTo>
                    <a:pt x="49" y="180"/>
                  </a:lnTo>
                  <a:lnTo>
                    <a:pt x="51" y="174"/>
                  </a:lnTo>
                  <a:lnTo>
                    <a:pt x="50" y="171"/>
                  </a:lnTo>
                  <a:lnTo>
                    <a:pt x="48" y="170"/>
                  </a:lnTo>
                  <a:lnTo>
                    <a:pt x="41" y="167"/>
                  </a:lnTo>
                  <a:lnTo>
                    <a:pt x="38" y="167"/>
                  </a:lnTo>
                  <a:lnTo>
                    <a:pt x="36" y="164"/>
                  </a:lnTo>
                  <a:lnTo>
                    <a:pt x="32" y="161"/>
                  </a:lnTo>
                  <a:lnTo>
                    <a:pt x="30" y="162"/>
                  </a:lnTo>
                  <a:lnTo>
                    <a:pt x="29" y="164"/>
                  </a:lnTo>
                  <a:lnTo>
                    <a:pt x="27" y="163"/>
                  </a:lnTo>
                  <a:lnTo>
                    <a:pt x="24" y="161"/>
                  </a:lnTo>
                  <a:lnTo>
                    <a:pt x="21" y="159"/>
                  </a:lnTo>
                  <a:lnTo>
                    <a:pt x="20" y="158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1"/>
                  </a:lnTo>
                  <a:lnTo>
                    <a:pt x="23" y="147"/>
                  </a:lnTo>
                  <a:lnTo>
                    <a:pt x="23" y="144"/>
                  </a:lnTo>
                  <a:lnTo>
                    <a:pt x="24" y="143"/>
                  </a:lnTo>
                  <a:lnTo>
                    <a:pt x="27" y="144"/>
                  </a:lnTo>
                  <a:lnTo>
                    <a:pt x="29" y="147"/>
                  </a:lnTo>
                  <a:lnTo>
                    <a:pt x="30" y="150"/>
                  </a:lnTo>
                  <a:lnTo>
                    <a:pt x="29" y="153"/>
                  </a:lnTo>
                  <a:lnTo>
                    <a:pt x="31" y="155"/>
                  </a:lnTo>
                  <a:lnTo>
                    <a:pt x="32" y="156"/>
                  </a:lnTo>
                  <a:lnTo>
                    <a:pt x="33" y="153"/>
                  </a:lnTo>
                  <a:lnTo>
                    <a:pt x="34" y="153"/>
                  </a:lnTo>
                  <a:lnTo>
                    <a:pt x="35" y="154"/>
                  </a:lnTo>
                  <a:lnTo>
                    <a:pt x="38" y="154"/>
                  </a:lnTo>
                  <a:lnTo>
                    <a:pt x="46" y="153"/>
                  </a:lnTo>
                  <a:lnTo>
                    <a:pt x="47" y="151"/>
                  </a:lnTo>
                  <a:lnTo>
                    <a:pt x="41" y="151"/>
                  </a:lnTo>
                  <a:lnTo>
                    <a:pt x="40" y="150"/>
                  </a:lnTo>
                  <a:lnTo>
                    <a:pt x="37" y="147"/>
                  </a:lnTo>
                  <a:lnTo>
                    <a:pt x="36" y="144"/>
                  </a:lnTo>
                  <a:lnTo>
                    <a:pt x="35" y="143"/>
                  </a:lnTo>
                  <a:lnTo>
                    <a:pt x="35" y="140"/>
                  </a:lnTo>
                  <a:lnTo>
                    <a:pt x="36" y="140"/>
                  </a:lnTo>
                  <a:lnTo>
                    <a:pt x="40" y="138"/>
                  </a:lnTo>
                  <a:lnTo>
                    <a:pt x="43" y="134"/>
                  </a:lnTo>
                  <a:lnTo>
                    <a:pt x="41" y="132"/>
                  </a:lnTo>
                  <a:lnTo>
                    <a:pt x="40" y="132"/>
                  </a:lnTo>
                  <a:lnTo>
                    <a:pt x="38" y="132"/>
                  </a:lnTo>
                  <a:lnTo>
                    <a:pt x="36" y="131"/>
                  </a:lnTo>
                  <a:lnTo>
                    <a:pt x="36" y="128"/>
                  </a:lnTo>
                  <a:lnTo>
                    <a:pt x="38" y="126"/>
                  </a:lnTo>
                  <a:lnTo>
                    <a:pt x="38" y="124"/>
                  </a:lnTo>
                  <a:lnTo>
                    <a:pt x="34" y="119"/>
                  </a:lnTo>
                  <a:lnTo>
                    <a:pt x="32" y="117"/>
                  </a:lnTo>
                  <a:lnTo>
                    <a:pt x="33" y="115"/>
                  </a:lnTo>
                  <a:lnTo>
                    <a:pt x="36" y="112"/>
                  </a:lnTo>
                  <a:lnTo>
                    <a:pt x="40" y="108"/>
                  </a:lnTo>
                  <a:lnTo>
                    <a:pt x="39" y="106"/>
                  </a:lnTo>
                  <a:lnTo>
                    <a:pt x="36" y="106"/>
                  </a:lnTo>
                  <a:lnTo>
                    <a:pt x="26" y="108"/>
                  </a:lnTo>
                  <a:lnTo>
                    <a:pt x="22" y="109"/>
                  </a:lnTo>
                  <a:lnTo>
                    <a:pt x="14" y="110"/>
                  </a:lnTo>
                  <a:lnTo>
                    <a:pt x="13" y="108"/>
                  </a:lnTo>
                  <a:lnTo>
                    <a:pt x="14" y="106"/>
                  </a:lnTo>
                  <a:lnTo>
                    <a:pt x="15" y="102"/>
                  </a:lnTo>
                  <a:lnTo>
                    <a:pt x="15" y="93"/>
                  </a:lnTo>
                  <a:lnTo>
                    <a:pt x="16" y="88"/>
                  </a:lnTo>
                  <a:lnTo>
                    <a:pt x="21" y="87"/>
                  </a:lnTo>
                  <a:lnTo>
                    <a:pt x="25" y="80"/>
                  </a:lnTo>
                  <a:lnTo>
                    <a:pt x="34" y="71"/>
                  </a:lnTo>
                  <a:lnTo>
                    <a:pt x="43" y="71"/>
                  </a:lnTo>
                  <a:lnTo>
                    <a:pt x="46" y="69"/>
                  </a:lnTo>
                  <a:lnTo>
                    <a:pt x="51" y="69"/>
                  </a:lnTo>
                  <a:lnTo>
                    <a:pt x="52" y="71"/>
                  </a:lnTo>
                  <a:lnTo>
                    <a:pt x="53" y="72"/>
                  </a:lnTo>
                  <a:lnTo>
                    <a:pt x="57" y="74"/>
                  </a:lnTo>
                  <a:lnTo>
                    <a:pt x="65" y="74"/>
                  </a:lnTo>
                  <a:lnTo>
                    <a:pt x="68" y="73"/>
                  </a:lnTo>
                  <a:lnTo>
                    <a:pt x="70" y="72"/>
                  </a:lnTo>
                  <a:lnTo>
                    <a:pt x="66" y="68"/>
                  </a:lnTo>
                  <a:lnTo>
                    <a:pt x="67" y="67"/>
                  </a:lnTo>
                  <a:lnTo>
                    <a:pt x="70" y="67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3" y="69"/>
                  </a:lnTo>
                  <a:lnTo>
                    <a:pt x="72" y="72"/>
                  </a:lnTo>
                  <a:lnTo>
                    <a:pt x="73" y="73"/>
                  </a:lnTo>
                  <a:lnTo>
                    <a:pt x="83" y="71"/>
                  </a:lnTo>
                  <a:lnTo>
                    <a:pt x="94" y="72"/>
                  </a:lnTo>
                  <a:lnTo>
                    <a:pt x="98" y="71"/>
                  </a:lnTo>
                  <a:lnTo>
                    <a:pt x="106" y="71"/>
                  </a:lnTo>
                  <a:lnTo>
                    <a:pt x="108" y="70"/>
                  </a:lnTo>
                  <a:lnTo>
                    <a:pt x="105" y="68"/>
                  </a:lnTo>
                  <a:lnTo>
                    <a:pt x="103" y="68"/>
                  </a:lnTo>
                  <a:lnTo>
                    <a:pt x="101" y="67"/>
                  </a:lnTo>
                  <a:lnTo>
                    <a:pt x="99" y="66"/>
                  </a:lnTo>
                  <a:lnTo>
                    <a:pt x="104" y="62"/>
                  </a:lnTo>
                  <a:lnTo>
                    <a:pt x="107" y="61"/>
                  </a:lnTo>
                  <a:lnTo>
                    <a:pt x="122" y="58"/>
                  </a:lnTo>
                  <a:lnTo>
                    <a:pt x="133" y="57"/>
                  </a:lnTo>
                  <a:lnTo>
                    <a:pt x="133" y="56"/>
                  </a:lnTo>
                  <a:lnTo>
                    <a:pt x="131" y="56"/>
                  </a:lnTo>
                  <a:lnTo>
                    <a:pt x="118" y="54"/>
                  </a:lnTo>
                  <a:lnTo>
                    <a:pt x="114" y="52"/>
                  </a:lnTo>
                  <a:lnTo>
                    <a:pt x="110" y="49"/>
                  </a:lnTo>
                  <a:lnTo>
                    <a:pt x="109" y="47"/>
                  </a:lnTo>
                  <a:lnTo>
                    <a:pt x="107" y="46"/>
                  </a:lnTo>
                  <a:lnTo>
                    <a:pt x="108" y="42"/>
                  </a:lnTo>
                  <a:lnTo>
                    <a:pt x="109" y="39"/>
                  </a:lnTo>
                  <a:lnTo>
                    <a:pt x="111" y="36"/>
                  </a:lnTo>
                  <a:lnTo>
                    <a:pt x="116" y="36"/>
                  </a:lnTo>
                  <a:lnTo>
                    <a:pt x="136" y="40"/>
                  </a:lnTo>
                  <a:lnTo>
                    <a:pt x="149" y="38"/>
                  </a:lnTo>
                  <a:lnTo>
                    <a:pt x="164" y="43"/>
                  </a:lnTo>
                  <a:lnTo>
                    <a:pt x="178" y="41"/>
                  </a:lnTo>
                  <a:lnTo>
                    <a:pt x="181" y="40"/>
                  </a:lnTo>
                  <a:lnTo>
                    <a:pt x="185" y="33"/>
                  </a:lnTo>
                  <a:lnTo>
                    <a:pt x="204" y="21"/>
                  </a:lnTo>
                  <a:lnTo>
                    <a:pt x="211" y="15"/>
                  </a:lnTo>
                  <a:lnTo>
                    <a:pt x="219" y="12"/>
                  </a:lnTo>
                  <a:lnTo>
                    <a:pt x="232" y="8"/>
                  </a:lnTo>
                  <a:lnTo>
                    <a:pt x="243" y="4"/>
                  </a:lnTo>
                  <a:lnTo>
                    <a:pt x="246" y="3"/>
                  </a:lnTo>
                  <a:lnTo>
                    <a:pt x="271" y="5"/>
                  </a:lnTo>
                  <a:lnTo>
                    <a:pt x="289" y="5"/>
                  </a:lnTo>
                  <a:lnTo>
                    <a:pt x="297" y="1"/>
                  </a:lnTo>
                  <a:lnTo>
                    <a:pt x="302" y="3"/>
                  </a:lnTo>
                  <a:lnTo>
                    <a:pt x="301" y="4"/>
                  </a:lnTo>
                  <a:lnTo>
                    <a:pt x="301" y="5"/>
                  </a:lnTo>
                  <a:lnTo>
                    <a:pt x="301" y="8"/>
                  </a:lnTo>
                  <a:lnTo>
                    <a:pt x="304" y="12"/>
                  </a:lnTo>
                  <a:lnTo>
                    <a:pt x="307" y="15"/>
                  </a:lnTo>
                  <a:lnTo>
                    <a:pt x="315" y="19"/>
                  </a:lnTo>
                  <a:lnTo>
                    <a:pt x="326" y="16"/>
                  </a:lnTo>
                  <a:lnTo>
                    <a:pt x="328" y="16"/>
                  </a:lnTo>
                  <a:lnTo>
                    <a:pt x="331" y="17"/>
                  </a:lnTo>
                  <a:lnTo>
                    <a:pt x="335" y="28"/>
                  </a:lnTo>
                  <a:lnTo>
                    <a:pt x="338" y="32"/>
                  </a:lnTo>
                  <a:lnTo>
                    <a:pt x="342" y="35"/>
                  </a:lnTo>
                  <a:lnTo>
                    <a:pt x="345" y="35"/>
                  </a:lnTo>
                  <a:lnTo>
                    <a:pt x="348" y="32"/>
                  </a:lnTo>
                  <a:lnTo>
                    <a:pt x="350" y="31"/>
                  </a:lnTo>
                  <a:lnTo>
                    <a:pt x="354" y="31"/>
                  </a:lnTo>
                  <a:lnTo>
                    <a:pt x="361" y="35"/>
                  </a:lnTo>
                  <a:lnTo>
                    <a:pt x="363" y="38"/>
                  </a:lnTo>
                  <a:lnTo>
                    <a:pt x="375" y="41"/>
                  </a:lnTo>
                  <a:lnTo>
                    <a:pt x="385" y="43"/>
                  </a:lnTo>
                  <a:lnTo>
                    <a:pt x="390" y="46"/>
                  </a:lnTo>
                  <a:lnTo>
                    <a:pt x="405" y="49"/>
                  </a:lnTo>
                  <a:lnTo>
                    <a:pt x="410" y="49"/>
                  </a:lnTo>
                  <a:lnTo>
                    <a:pt x="420" y="46"/>
                  </a:lnTo>
                  <a:lnTo>
                    <a:pt x="438" y="41"/>
                  </a:lnTo>
                  <a:lnTo>
                    <a:pt x="450" y="47"/>
                  </a:lnTo>
                  <a:lnTo>
                    <a:pt x="454" y="47"/>
                  </a:lnTo>
                  <a:lnTo>
                    <a:pt x="456" y="47"/>
                  </a:lnTo>
                  <a:lnTo>
                    <a:pt x="460" y="49"/>
                  </a:lnTo>
                  <a:lnTo>
                    <a:pt x="465" y="47"/>
                  </a:lnTo>
                  <a:lnTo>
                    <a:pt x="478" y="41"/>
                  </a:lnTo>
                  <a:lnTo>
                    <a:pt x="482" y="38"/>
                  </a:lnTo>
                  <a:lnTo>
                    <a:pt x="487" y="37"/>
                  </a:lnTo>
                  <a:lnTo>
                    <a:pt x="491" y="35"/>
                  </a:lnTo>
                  <a:lnTo>
                    <a:pt x="501" y="28"/>
                  </a:lnTo>
                  <a:lnTo>
                    <a:pt x="504" y="24"/>
                  </a:lnTo>
                  <a:close/>
                  <a:moveTo>
                    <a:pt x="75" y="5"/>
                  </a:moveTo>
                  <a:lnTo>
                    <a:pt x="74" y="10"/>
                  </a:lnTo>
                  <a:lnTo>
                    <a:pt x="76" y="15"/>
                  </a:lnTo>
                  <a:lnTo>
                    <a:pt x="81" y="22"/>
                  </a:lnTo>
                  <a:lnTo>
                    <a:pt x="86" y="26"/>
                  </a:lnTo>
                  <a:lnTo>
                    <a:pt x="104" y="36"/>
                  </a:lnTo>
                  <a:lnTo>
                    <a:pt x="108" y="36"/>
                  </a:lnTo>
                  <a:lnTo>
                    <a:pt x="107" y="40"/>
                  </a:lnTo>
                  <a:lnTo>
                    <a:pt x="106" y="43"/>
                  </a:lnTo>
                  <a:lnTo>
                    <a:pt x="104" y="46"/>
                  </a:lnTo>
                  <a:lnTo>
                    <a:pt x="99" y="47"/>
                  </a:lnTo>
                  <a:lnTo>
                    <a:pt x="83" y="43"/>
                  </a:lnTo>
                  <a:lnTo>
                    <a:pt x="79" y="43"/>
                  </a:lnTo>
                  <a:lnTo>
                    <a:pt x="77" y="43"/>
                  </a:lnTo>
                  <a:lnTo>
                    <a:pt x="72" y="46"/>
                  </a:lnTo>
                  <a:lnTo>
                    <a:pt x="66" y="46"/>
                  </a:lnTo>
                  <a:lnTo>
                    <a:pt x="58" y="47"/>
                  </a:lnTo>
                  <a:lnTo>
                    <a:pt x="56" y="53"/>
                  </a:lnTo>
                  <a:lnTo>
                    <a:pt x="51" y="59"/>
                  </a:lnTo>
                  <a:lnTo>
                    <a:pt x="41" y="64"/>
                  </a:lnTo>
                  <a:lnTo>
                    <a:pt x="35" y="67"/>
                  </a:lnTo>
                  <a:lnTo>
                    <a:pt x="25" y="77"/>
                  </a:lnTo>
                  <a:lnTo>
                    <a:pt x="21" y="82"/>
                  </a:lnTo>
                  <a:lnTo>
                    <a:pt x="19" y="84"/>
                  </a:lnTo>
                  <a:lnTo>
                    <a:pt x="17" y="85"/>
                  </a:lnTo>
                  <a:lnTo>
                    <a:pt x="18" y="82"/>
                  </a:lnTo>
                  <a:lnTo>
                    <a:pt x="19" y="79"/>
                  </a:lnTo>
                  <a:lnTo>
                    <a:pt x="19" y="77"/>
                  </a:lnTo>
                  <a:lnTo>
                    <a:pt x="19" y="74"/>
                  </a:lnTo>
                  <a:lnTo>
                    <a:pt x="22" y="71"/>
                  </a:lnTo>
                  <a:lnTo>
                    <a:pt x="25" y="69"/>
                  </a:lnTo>
                  <a:lnTo>
                    <a:pt x="34" y="65"/>
                  </a:lnTo>
                  <a:lnTo>
                    <a:pt x="36" y="62"/>
                  </a:lnTo>
                  <a:lnTo>
                    <a:pt x="29" y="62"/>
                  </a:lnTo>
                  <a:lnTo>
                    <a:pt x="22" y="63"/>
                  </a:lnTo>
                  <a:lnTo>
                    <a:pt x="18" y="62"/>
                  </a:lnTo>
                  <a:lnTo>
                    <a:pt x="14" y="62"/>
                  </a:lnTo>
                  <a:lnTo>
                    <a:pt x="13" y="59"/>
                  </a:lnTo>
                  <a:lnTo>
                    <a:pt x="12" y="57"/>
                  </a:lnTo>
                  <a:lnTo>
                    <a:pt x="13" y="57"/>
                  </a:lnTo>
                  <a:lnTo>
                    <a:pt x="14" y="57"/>
                  </a:lnTo>
                  <a:lnTo>
                    <a:pt x="16" y="53"/>
                  </a:lnTo>
                  <a:lnTo>
                    <a:pt x="18" y="51"/>
                  </a:lnTo>
                  <a:lnTo>
                    <a:pt x="21" y="48"/>
                  </a:lnTo>
                  <a:lnTo>
                    <a:pt x="22" y="46"/>
                  </a:lnTo>
                  <a:lnTo>
                    <a:pt x="22" y="44"/>
                  </a:lnTo>
                  <a:lnTo>
                    <a:pt x="21" y="43"/>
                  </a:lnTo>
                  <a:lnTo>
                    <a:pt x="21" y="42"/>
                  </a:lnTo>
                  <a:lnTo>
                    <a:pt x="21" y="40"/>
                  </a:lnTo>
                  <a:lnTo>
                    <a:pt x="21" y="36"/>
                  </a:lnTo>
                  <a:lnTo>
                    <a:pt x="27" y="32"/>
                  </a:lnTo>
                  <a:lnTo>
                    <a:pt x="30" y="31"/>
                  </a:lnTo>
                  <a:lnTo>
                    <a:pt x="30" y="29"/>
                  </a:lnTo>
                  <a:lnTo>
                    <a:pt x="30" y="24"/>
                  </a:lnTo>
                  <a:lnTo>
                    <a:pt x="29" y="21"/>
                  </a:lnTo>
                  <a:lnTo>
                    <a:pt x="28" y="21"/>
                  </a:lnTo>
                  <a:lnTo>
                    <a:pt x="26" y="19"/>
                  </a:lnTo>
                  <a:lnTo>
                    <a:pt x="25" y="18"/>
                  </a:lnTo>
                  <a:lnTo>
                    <a:pt x="24" y="16"/>
                  </a:lnTo>
                  <a:lnTo>
                    <a:pt x="21" y="16"/>
                  </a:lnTo>
                  <a:lnTo>
                    <a:pt x="21" y="14"/>
                  </a:lnTo>
                  <a:lnTo>
                    <a:pt x="21" y="13"/>
                  </a:lnTo>
                  <a:lnTo>
                    <a:pt x="22" y="12"/>
                  </a:lnTo>
                  <a:lnTo>
                    <a:pt x="27" y="11"/>
                  </a:lnTo>
                  <a:lnTo>
                    <a:pt x="27" y="10"/>
                  </a:lnTo>
                  <a:lnTo>
                    <a:pt x="28" y="8"/>
                  </a:lnTo>
                  <a:lnTo>
                    <a:pt x="29" y="6"/>
                  </a:lnTo>
                  <a:lnTo>
                    <a:pt x="30" y="5"/>
                  </a:lnTo>
                  <a:lnTo>
                    <a:pt x="32" y="5"/>
                  </a:lnTo>
                  <a:lnTo>
                    <a:pt x="36" y="5"/>
                  </a:lnTo>
                  <a:lnTo>
                    <a:pt x="38" y="4"/>
                  </a:lnTo>
                  <a:lnTo>
                    <a:pt x="41" y="2"/>
                  </a:lnTo>
                  <a:lnTo>
                    <a:pt x="43" y="1"/>
                  </a:lnTo>
                  <a:lnTo>
                    <a:pt x="48" y="0"/>
                  </a:lnTo>
                  <a:lnTo>
                    <a:pt x="50" y="0"/>
                  </a:lnTo>
                  <a:lnTo>
                    <a:pt x="52" y="0"/>
                  </a:lnTo>
                  <a:lnTo>
                    <a:pt x="54" y="3"/>
                  </a:lnTo>
                  <a:lnTo>
                    <a:pt x="57" y="6"/>
                  </a:lnTo>
                  <a:lnTo>
                    <a:pt x="59" y="7"/>
                  </a:lnTo>
                  <a:lnTo>
                    <a:pt x="61" y="6"/>
                  </a:lnTo>
                  <a:lnTo>
                    <a:pt x="64" y="5"/>
                  </a:lnTo>
                  <a:lnTo>
                    <a:pt x="66" y="5"/>
                  </a:lnTo>
                  <a:lnTo>
                    <a:pt x="68" y="5"/>
                  </a:lnTo>
                  <a:lnTo>
                    <a:pt x="69" y="5"/>
                  </a:lnTo>
                  <a:lnTo>
                    <a:pt x="70" y="4"/>
                  </a:lnTo>
                  <a:lnTo>
                    <a:pt x="75" y="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69" name="Freeform 664">
              <a:extLst>
                <a:ext uri="{FF2B5EF4-FFF2-40B4-BE49-F238E27FC236}">
                  <a16:creationId xmlns:a16="http://schemas.microsoft.com/office/drawing/2014/main" id="{97A24725-03D8-FFD7-4092-2D7B36CC8D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2410" y="8160359"/>
              <a:ext cx="10990" cy="10990"/>
            </a:xfrm>
            <a:custGeom>
              <a:avLst/>
              <a:gdLst>
                <a:gd name="T0" fmla="*/ 10 w 11"/>
                <a:gd name="T1" fmla="*/ 4 h 7"/>
                <a:gd name="T2" fmla="*/ 2 w 11"/>
                <a:gd name="T3" fmla="*/ 6 h 7"/>
                <a:gd name="T4" fmla="*/ 0 w 11"/>
                <a:gd name="T5" fmla="*/ 4 h 7"/>
                <a:gd name="T6" fmla="*/ 2 w 11"/>
                <a:gd name="T7" fmla="*/ 2 h 7"/>
                <a:gd name="T8" fmla="*/ 7 w 11"/>
                <a:gd name="T9" fmla="*/ 0 h 7"/>
                <a:gd name="T10" fmla="*/ 8 w 11"/>
                <a:gd name="T11" fmla="*/ 0 h 7"/>
                <a:gd name="T12" fmla="*/ 10 w 11"/>
                <a:gd name="T13" fmla="*/ 2 h 7"/>
                <a:gd name="T14" fmla="*/ 10 w 1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10" y="4"/>
                  </a:moveTo>
                  <a:lnTo>
                    <a:pt x="2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7" y="0"/>
                  </a:lnTo>
                  <a:lnTo>
                    <a:pt x="8" y="0"/>
                  </a:lnTo>
                  <a:lnTo>
                    <a:pt x="10" y="2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0" name="Freeform 667">
              <a:extLst>
                <a:ext uri="{FF2B5EF4-FFF2-40B4-BE49-F238E27FC236}">
                  <a16:creationId xmlns:a16="http://schemas.microsoft.com/office/drawing/2014/main" id="{7ECDCD17-FEE7-3AAB-C9B5-4121E9F139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8696" y="8869240"/>
              <a:ext cx="148368" cy="142875"/>
            </a:xfrm>
            <a:custGeom>
              <a:avLst/>
              <a:gdLst>
                <a:gd name="T0" fmla="*/ 5 w 117"/>
                <a:gd name="T1" fmla="*/ 28 h 116"/>
                <a:gd name="T2" fmla="*/ 0 w 117"/>
                <a:gd name="T3" fmla="*/ 29 h 116"/>
                <a:gd name="T4" fmla="*/ 2 w 117"/>
                <a:gd name="T5" fmla="*/ 28 h 116"/>
                <a:gd name="T6" fmla="*/ 87 w 117"/>
                <a:gd name="T7" fmla="*/ 92 h 116"/>
                <a:gd name="T8" fmla="*/ 84 w 117"/>
                <a:gd name="T9" fmla="*/ 100 h 116"/>
                <a:gd name="T10" fmla="*/ 83 w 117"/>
                <a:gd name="T11" fmla="*/ 108 h 116"/>
                <a:gd name="T12" fmla="*/ 82 w 117"/>
                <a:gd name="T13" fmla="*/ 115 h 116"/>
                <a:gd name="T14" fmla="*/ 77 w 117"/>
                <a:gd name="T15" fmla="*/ 112 h 116"/>
                <a:gd name="T16" fmla="*/ 74 w 117"/>
                <a:gd name="T17" fmla="*/ 102 h 116"/>
                <a:gd name="T18" fmla="*/ 70 w 117"/>
                <a:gd name="T19" fmla="*/ 98 h 116"/>
                <a:gd name="T20" fmla="*/ 65 w 117"/>
                <a:gd name="T21" fmla="*/ 94 h 116"/>
                <a:gd name="T22" fmla="*/ 63 w 117"/>
                <a:gd name="T23" fmla="*/ 92 h 116"/>
                <a:gd name="T24" fmla="*/ 60 w 117"/>
                <a:gd name="T25" fmla="*/ 79 h 116"/>
                <a:gd name="T26" fmla="*/ 57 w 117"/>
                <a:gd name="T27" fmla="*/ 75 h 116"/>
                <a:gd name="T28" fmla="*/ 57 w 117"/>
                <a:gd name="T29" fmla="*/ 72 h 116"/>
                <a:gd name="T30" fmla="*/ 59 w 117"/>
                <a:gd name="T31" fmla="*/ 65 h 116"/>
                <a:gd name="T32" fmla="*/ 59 w 117"/>
                <a:gd name="T33" fmla="*/ 56 h 116"/>
                <a:gd name="T34" fmla="*/ 75 w 117"/>
                <a:gd name="T35" fmla="*/ 27 h 116"/>
                <a:gd name="T36" fmla="*/ 81 w 117"/>
                <a:gd name="T37" fmla="*/ 19 h 116"/>
                <a:gd name="T38" fmla="*/ 85 w 117"/>
                <a:gd name="T39" fmla="*/ 11 h 116"/>
                <a:gd name="T40" fmla="*/ 90 w 117"/>
                <a:gd name="T41" fmla="*/ 7 h 116"/>
                <a:gd name="T42" fmla="*/ 101 w 117"/>
                <a:gd name="T43" fmla="*/ 1 h 116"/>
                <a:gd name="T44" fmla="*/ 106 w 117"/>
                <a:gd name="T45" fmla="*/ 0 h 116"/>
                <a:gd name="T46" fmla="*/ 109 w 117"/>
                <a:gd name="T47" fmla="*/ 3 h 116"/>
                <a:gd name="T48" fmla="*/ 113 w 117"/>
                <a:gd name="T49" fmla="*/ 5 h 116"/>
                <a:gd name="T50" fmla="*/ 116 w 117"/>
                <a:gd name="T51" fmla="*/ 10 h 116"/>
                <a:gd name="T52" fmla="*/ 113 w 117"/>
                <a:gd name="T53" fmla="*/ 15 h 116"/>
                <a:gd name="T54" fmla="*/ 113 w 117"/>
                <a:gd name="T55" fmla="*/ 22 h 116"/>
                <a:gd name="T56" fmla="*/ 110 w 117"/>
                <a:gd name="T57" fmla="*/ 34 h 116"/>
                <a:gd name="T58" fmla="*/ 106 w 117"/>
                <a:gd name="T59" fmla="*/ 42 h 116"/>
                <a:gd name="T60" fmla="*/ 103 w 117"/>
                <a:gd name="T61" fmla="*/ 56 h 116"/>
                <a:gd name="T62" fmla="*/ 100 w 117"/>
                <a:gd name="T63" fmla="*/ 73 h 116"/>
                <a:gd name="T64" fmla="*/ 96 w 117"/>
                <a:gd name="T65" fmla="*/ 80 h 116"/>
                <a:gd name="T66" fmla="*/ 87 w 117"/>
                <a:gd name="T67" fmla="*/ 9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7" h="116">
                  <a:moveTo>
                    <a:pt x="4" y="26"/>
                  </a:moveTo>
                  <a:lnTo>
                    <a:pt x="5" y="28"/>
                  </a:lnTo>
                  <a:lnTo>
                    <a:pt x="5" y="30"/>
                  </a:lnTo>
                  <a:lnTo>
                    <a:pt x="0" y="29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4" y="26"/>
                  </a:lnTo>
                  <a:close/>
                  <a:moveTo>
                    <a:pt x="87" y="92"/>
                  </a:moveTo>
                  <a:lnTo>
                    <a:pt x="85" y="96"/>
                  </a:lnTo>
                  <a:lnTo>
                    <a:pt x="84" y="100"/>
                  </a:lnTo>
                  <a:lnTo>
                    <a:pt x="82" y="104"/>
                  </a:lnTo>
                  <a:lnTo>
                    <a:pt x="83" y="108"/>
                  </a:lnTo>
                  <a:lnTo>
                    <a:pt x="82" y="112"/>
                  </a:lnTo>
                  <a:lnTo>
                    <a:pt x="82" y="115"/>
                  </a:lnTo>
                  <a:lnTo>
                    <a:pt x="78" y="114"/>
                  </a:lnTo>
                  <a:lnTo>
                    <a:pt x="77" y="112"/>
                  </a:lnTo>
                  <a:lnTo>
                    <a:pt x="76" y="108"/>
                  </a:lnTo>
                  <a:lnTo>
                    <a:pt x="74" y="102"/>
                  </a:lnTo>
                  <a:lnTo>
                    <a:pt x="73" y="101"/>
                  </a:lnTo>
                  <a:lnTo>
                    <a:pt x="70" y="98"/>
                  </a:lnTo>
                  <a:lnTo>
                    <a:pt x="67" y="97"/>
                  </a:lnTo>
                  <a:lnTo>
                    <a:pt x="65" y="94"/>
                  </a:lnTo>
                  <a:lnTo>
                    <a:pt x="65" y="94"/>
                  </a:lnTo>
                  <a:lnTo>
                    <a:pt x="63" y="92"/>
                  </a:lnTo>
                  <a:lnTo>
                    <a:pt x="62" y="89"/>
                  </a:lnTo>
                  <a:lnTo>
                    <a:pt x="60" y="79"/>
                  </a:lnTo>
                  <a:lnTo>
                    <a:pt x="59" y="78"/>
                  </a:lnTo>
                  <a:lnTo>
                    <a:pt x="57" y="75"/>
                  </a:lnTo>
                  <a:lnTo>
                    <a:pt x="57" y="73"/>
                  </a:lnTo>
                  <a:lnTo>
                    <a:pt x="57" y="72"/>
                  </a:lnTo>
                  <a:lnTo>
                    <a:pt x="59" y="68"/>
                  </a:lnTo>
                  <a:lnTo>
                    <a:pt x="59" y="65"/>
                  </a:lnTo>
                  <a:lnTo>
                    <a:pt x="59" y="61"/>
                  </a:lnTo>
                  <a:lnTo>
                    <a:pt x="59" y="56"/>
                  </a:lnTo>
                  <a:lnTo>
                    <a:pt x="60" y="54"/>
                  </a:lnTo>
                  <a:lnTo>
                    <a:pt x="75" y="27"/>
                  </a:lnTo>
                  <a:lnTo>
                    <a:pt x="79" y="22"/>
                  </a:lnTo>
                  <a:lnTo>
                    <a:pt x="81" y="19"/>
                  </a:lnTo>
                  <a:lnTo>
                    <a:pt x="84" y="16"/>
                  </a:lnTo>
                  <a:lnTo>
                    <a:pt x="85" y="11"/>
                  </a:lnTo>
                  <a:lnTo>
                    <a:pt x="88" y="8"/>
                  </a:lnTo>
                  <a:lnTo>
                    <a:pt x="90" y="7"/>
                  </a:lnTo>
                  <a:lnTo>
                    <a:pt x="98" y="4"/>
                  </a:lnTo>
                  <a:lnTo>
                    <a:pt x="101" y="1"/>
                  </a:lnTo>
                  <a:lnTo>
                    <a:pt x="103" y="0"/>
                  </a:lnTo>
                  <a:lnTo>
                    <a:pt x="106" y="0"/>
                  </a:lnTo>
                  <a:lnTo>
                    <a:pt x="107" y="1"/>
                  </a:lnTo>
                  <a:lnTo>
                    <a:pt x="109" y="3"/>
                  </a:lnTo>
                  <a:lnTo>
                    <a:pt x="110" y="4"/>
                  </a:lnTo>
                  <a:lnTo>
                    <a:pt x="113" y="5"/>
                  </a:lnTo>
                  <a:lnTo>
                    <a:pt x="115" y="7"/>
                  </a:lnTo>
                  <a:lnTo>
                    <a:pt x="116" y="10"/>
                  </a:lnTo>
                  <a:lnTo>
                    <a:pt x="114" y="13"/>
                  </a:lnTo>
                  <a:lnTo>
                    <a:pt x="113" y="15"/>
                  </a:lnTo>
                  <a:lnTo>
                    <a:pt x="112" y="18"/>
                  </a:lnTo>
                  <a:lnTo>
                    <a:pt x="113" y="22"/>
                  </a:lnTo>
                  <a:lnTo>
                    <a:pt x="113" y="26"/>
                  </a:lnTo>
                  <a:lnTo>
                    <a:pt x="110" y="34"/>
                  </a:lnTo>
                  <a:lnTo>
                    <a:pt x="107" y="40"/>
                  </a:lnTo>
                  <a:lnTo>
                    <a:pt x="106" y="42"/>
                  </a:lnTo>
                  <a:lnTo>
                    <a:pt x="105" y="49"/>
                  </a:lnTo>
                  <a:lnTo>
                    <a:pt x="103" y="56"/>
                  </a:lnTo>
                  <a:lnTo>
                    <a:pt x="102" y="64"/>
                  </a:lnTo>
                  <a:lnTo>
                    <a:pt x="100" y="73"/>
                  </a:lnTo>
                  <a:lnTo>
                    <a:pt x="98" y="76"/>
                  </a:lnTo>
                  <a:lnTo>
                    <a:pt x="96" y="80"/>
                  </a:lnTo>
                  <a:lnTo>
                    <a:pt x="91" y="86"/>
                  </a:lnTo>
                  <a:lnTo>
                    <a:pt x="87" y="9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1" name="Freeform 668">
              <a:extLst>
                <a:ext uri="{FF2B5EF4-FFF2-40B4-BE49-F238E27FC236}">
                  <a16:creationId xmlns:a16="http://schemas.microsoft.com/office/drawing/2014/main" id="{3B6F7E41-ABA6-0DD3-7DFF-0FC0D22A0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8696" y="8902212"/>
              <a:ext cx="5493" cy="5493"/>
            </a:xfrm>
            <a:custGeom>
              <a:avLst/>
              <a:gdLst>
                <a:gd name="T0" fmla="*/ 4 w 6"/>
                <a:gd name="T1" fmla="*/ 0 h 5"/>
                <a:gd name="T2" fmla="*/ 5 w 6"/>
                <a:gd name="T3" fmla="*/ 2 h 5"/>
                <a:gd name="T4" fmla="*/ 5 w 6"/>
                <a:gd name="T5" fmla="*/ 4 h 5"/>
                <a:gd name="T6" fmla="*/ 0 w 6"/>
                <a:gd name="T7" fmla="*/ 3 h 5"/>
                <a:gd name="T8" fmla="*/ 0 w 6"/>
                <a:gd name="T9" fmla="*/ 1 h 5"/>
                <a:gd name="T10" fmla="*/ 2 w 6"/>
                <a:gd name="T11" fmla="*/ 2 h 5"/>
                <a:gd name="T12" fmla="*/ 4 w 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lnTo>
                    <a:pt x="5" y="2"/>
                  </a:lnTo>
                  <a:lnTo>
                    <a:pt x="5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2" y="2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2" name="Freeform 670">
              <a:extLst>
                <a:ext uri="{FF2B5EF4-FFF2-40B4-BE49-F238E27FC236}">
                  <a16:creationId xmlns:a16="http://schemas.microsoft.com/office/drawing/2014/main" id="{ECB76D3B-ADF1-0605-67B7-503A12C291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859" y="7874609"/>
              <a:ext cx="681404" cy="445112"/>
            </a:xfrm>
            <a:custGeom>
              <a:avLst/>
              <a:gdLst>
                <a:gd name="T0" fmla="*/ 485 w 548"/>
                <a:gd name="T1" fmla="*/ 245 h 356"/>
                <a:gd name="T2" fmla="*/ 478 w 548"/>
                <a:gd name="T3" fmla="*/ 235 h 356"/>
                <a:gd name="T4" fmla="*/ 467 w 548"/>
                <a:gd name="T5" fmla="*/ 200 h 356"/>
                <a:gd name="T6" fmla="*/ 482 w 548"/>
                <a:gd name="T7" fmla="*/ 146 h 356"/>
                <a:gd name="T8" fmla="*/ 466 w 548"/>
                <a:gd name="T9" fmla="*/ 162 h 356"/>
                <a:gd name="T10" fmla="*/ 468 w 548"/>
                <a:gd name="T11" fmla="*/ 180 h 356"/>
                <a:gd name="T12" fmla="*/ 492 w 548"/>
                <a:gd name="T13" fmla="*/ 193 h 356"/>
                <a:gd name="T14" fmla="*/ 500 w 548"/>
                <a:gd name="T15" fmla="*/ 177 h 356"/>
                <a:gd name="T16" fmla="*/ 514 w 548"/>
                <a:gd name="T17" fmla="*/ 191 h 356"/>
                <a:gd name="T18" fmla="*/ 530 w 548"/>
                <a:gd name="T19" fmla="*/ 204 h 356"/>
                <a:gd name="T20" fmla="*/ 534 w 548"/>
                <a:gd name="T21" fmla="*/ 215 h 356"/>
                <a:gd name="T22" fmla="*/ 522 w 548"/>
                <a:gd name="T23" fmla="*/ 224 h 356"/>
                <a:gd name="T24" fmla="*/ 506 w 548"/>
                <a:gd name="T25" fmla="*/ 231 h 356"/>
                <a:gd name="T26" fmla="*/ 488 w 548"/>
                <a:gd name="T27" fmla="*/ 228 h 356"/>
                <a:gd name="T28" fmla="*/ 459 w 548"/>
                <a:gd name="T29" fmla="*/ 226 h 356"/>
                <a:gd name="T30" fmla="*/ 470 w 548"/>
                <a:gd name="T31" fmla="*/ 210 h 356"/>
                <a:gd name="T32" fmla="*/ 456 w 548"/>
                <a:gd name="T33" fmla="*/ 204 h 356"/>
                <a:gd name="T34" fmla="*/ 424 w 548"/>
                <a:gd name="T35" fmla="*/ 211 h 356"/>
                <a:gd name="T36" fmla="*/ 413 w 548"/>
                <a:gd name="T37" fmla="*/ 232 h 356"/>
                <a:gd name="T38" fmla="*/ 412 w 548"/>
                <a:gd name="T39" fmla="*/ 238 h 356"/>
                <a:gd name="T40" fmla="*/ 408 w 548"/>
                <a:gd name="T41" fmla="*/ 244 h 356"/>
                <a:gd name="T42" fmla="*/ 396 w 548"/>
                <a:gd name="T43" fmla="*/ 261 h 356"/>
                <a:gd name="T44" fmla="*/ 362 w 548"/>
                <a:gd name="T45" fmla="*/ 272 h 356"/>
                <a:gd name="T46" fmla="*/ 381 w 548"/>
                <a:gd name="T47" fmla="*/ 282 h 356"/>
                <a:gd name="T48" fmla="*/ 394 w 548"/>
                <a:gd name="T49" fmla="*/ 313 h 356"/>
                <a:gd name="T50" fmla="*/ 377 w 548"/>
                <a:gd name="T51" fmla="*/ 343 h 356"/>
                <a:gd name="T52" fmla="*/ 357 w 548"/>
                <a:gd name="T53" fmla="*/ 353 h 356"/>
                <a:gd name="T54" fmla="*/ 338 w 548"/>
                <a:gd name="T55" fmla="*/ 322 h 356"/>
                <a:gd name="T56" fmla="*/ 309 w 548"/>
                <a:gd name="T57" fmla="*/ 313 h 356"/>
                <a:gd name="T58" fmla="*/ 254 w 548"/>
                <a:gd name="T59" fmla="*/ 279 h 356"/>
                <a:gd name="T60" fmla="*/ 206 w 548"/>
                <a:gd name="T61" fmla="*/ 239 h 356"/>
                <a:gd name="T62" fmla="*/ 175 w 548"/>
                <a:gd name="T63" fmla="*/ 188 h 356"/>
                <a:gd name="T64" fmla="*/ 152 w 548"/>
                <a:gd name="T65" fmla="*/ 189 h 356"/>
                <a:gd name="T66" fmla="*/ 130 w 548"/>
                <a:gd name="T67" fmla="*/ 169 h 356"/>
                <a:gd name="T68" fmla="*/ 127 w 548"/>
                <a:gd name="T69" fmla="*/ 157 h 356"/>
                <a:gd name="T70" fmla="*/ 111 w 548"/>
                <a:gd name="T71" fmla="*/ 144 h 356"/>
                <a:gd name="T72" fmla="*/ 83 w 548"/>
                <a:gd name="T73" fmla="*/ 123 h 356"/>
                <a:gd name="T74" fmla="*/ 77 w 548"/>
                <a:gd name="T75" fmla="*/ 139 h 356"/>
                <a:gd name="T76" fmla="*/ 73 w 548"/>
                <a:gd name="T77" fmla="*/ 138 h 356"/>
                <a:gd name="T78" fmla="*/ 54 w 548"/>
                <a:gd name="T79" fmla="*/ 150 h 356"/>
                <a:gd name="T80" fmla="*/ 36 w 548"/>
                <a:gd name="T81" fmla="*/ 183 h 356"/>
                <a:gd name="T82" fmla="*/ 0 w 548"/>
                <a:gd name="T83" fmla="*/ 185 h 356"/>
                <a:gd name="T84" fmla="*/ 0 w 548"/>
                <a:gd name="T85" fmla="*/ 87 h 356"/>
                <a:gd name="T86" fmla="*/ 19 w 548"/>
                <a:gd name="T87" fmla="*/ 20 h 356"/>
                <a:gd name="T88" fmla="*/ 79 w 548"/>
                <a:gd name="T89" fmla="*/ 1 h 356"/>
                <a:gd name="T90" fmla="*/ 121 w 548"/>
                <a:gd name="T91" fmla="*/ 26 h 356"/>
                <a:gd name="T92" fmla="*/ 162 w 548"/>
                <a:gd name="T93" fmla="*/ 54 h 356"/>
                <a:gd name="T94" fmla="*/ 194 w 548"/>
                <a:gd name="T95" fmla="*/ 92 h 356"/>
                <a:gd name="T96" fmla="*/ 256 w 548"/>
                <a:gd name="T97" fmla="*/ 89 h 356"/>
                <a:gd name="T98" fmla="*/ 290 w 548"/>
                <a:gd name="T99" fmla="*/ 89 h 356"/>
                <a:gd name="T100" fmla="*/ 319 w 548"/>
                <a:gd name="T101" fmla="*/ 115 h 356"/>
                <a:gd name="T102" fmla="*/ 325 w 548"/>
                <a:gd name="T103" fmla="*/ 157 h 356"/>
                <a:gd name="T104" fmla="*/ 343 w 548"/>
                <a:gd name="T105" fmla="*/ 193 h 356"/>
                <a:gd name="T106" fmla="*/ 383 w 548"/>
                <a:gd name="T107" fmla="*/ 194 h 356"/>
                <a:gd name="T108" fmla="*/ 396 w 548"/>
                <a:gd name="T109" fmla="*/ 215 h 356"/>
                <a:gd name="T110" fmla="*/ 410 w 548"/>
                <a:gd name="T111" fmla="*/ 194 h 356"/>
                <a:gd name="T112" fmla="*/ 440 w 548"/>
                <a:gd name="T113" fmla="*/ 169 h 356"/>
                <a:gd name="T114" fmla="*/ 468 w 548"/>
                <a:gd name="T115" fmla="*/ 15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8" h="356">
                  <a:moveTo>
                    <a:pt x="503" y="243"/>
                  </a:moveTo>
                  <a:lnTo>
                    <a:pt x="503" y="244"/>
                  </a:lnTo>
                  <a:lnTo>
                    <a:pt x="501" y="244"/>
                  </a:lnTo>
                  <a:lnTo>
                    <a:pt x="500" y="243"/>
                  </a:lnTo>
                  <a:lnTo>
                    <a:pt x="500" y="242"/>
                  </a:lnTo>
                  <a:lnTo>
                    <a:pt x="502" y="241"/>
                  </a:lnTo>
                  <a:lnTo>
                    <a:pt x="503" y="241"/>
                  </a:lnTo>
                  <a:lnTo>
                    <a:pt x="504" y="241"/>
                  </a:lnTo>
                  <a:lnTo>
                    <a:pt x="503" y="243"/>
                  </a:lnTo>
                  <a:close/>
                  <a:moveTo>
                    <a:pt x="485" y="245"/>
                  </a:moveTo>
                  <a:lnTo>
                    <a:pt x="484" y="246"/>
                  </a:lnTo>
                  <a:lnTo>
                    <a:pt x="481" y="246"/>
                  </a:lnTo>
                  <a:lnTo>
                    <a:pt x="479" y="245"/>
                  </a:lnTo>
                  <a:lnTo>
                    <a:pt x="480" y="241"/>
                  </a:lnTo>
                  <a:lnTo>
                    <a:pt x="480" y="241"/>
                  </a:lnTo>
                  <a:lnTo>
                    <a:pt x="480" y="241"/>
                  </a:lnTo>
                  <a:lnTo>
                    <a:pt x="479" y="240"/>
                  </a:lnTo>
                  <a:lnTo>
                    <a:pt x="478" y="239"/>
                  </a:lnTo>
                  <a:lnTo>
                    <a:pt x="477" y="237"/>
                  </a:lnTo>
                  <a:lnTo>
                    <a:pt x="478" y="235"/>
                  </a:lnTo>
                  <a:lnTo>
                    <a:pt x="479" y="235"/>
                  </a:lnTo>
                  <a:lnTo>
                    <a:pt x="479" y="235"/>
                  </a:lnTo>
                  <a:lnTo>
                    <a:pt x="481" y="237"/>
                  </a:lnTo>
                  <a:lnTo>
                    <a:pt x="482" y="238"/>
                  </a:lnTo>
                  <a:lnTo>
                    <a:pt x="485" y="239"/>
                  </a:lnTo>
                  <a:lnTo>
                    <a:pt x="484" y="241"/>
                  </a:lnTo>
                  <a:lnTo>
                    <a:pt x="485" y="244"/>
                  </a:lnTo>
                  <a:lnTo>
                    <a:pt x="485" y="245"/>
                  </a:lnTo>
                  <a:close/>
                  <a:moveTo>
                    <a:pt x="467" y="202"/>
                  </a:moveTo>
                  <a:lnTo>
                    <a:pt x="467" y="200"/>
                  </a:lnTo>
                  <a:lnTo>
                    <a:pt x="466" y="199"/>
                  </a:lnTo>
                  <a:lnTo>
                    <a:pt x="465" y="198"/>
                  </a:lnTo>
                  <a:lnTo>
                    <a:pt x="464" y="199"/>
                  </a:lnTo>
                  <a:lnTo>
                    <a:pt x="465" y="200"/>
                  </a:lnTo>
                  <a:lnTo>
                    <a:pt x="466" y="202"/>
                  </a:lnTo>
                  <a:lnTo>
                    <a:pt x="467" y="202"/>
                  </a:lnTo>
                  <a:close/>
                  <a:moveTo>
                    <a:pt x="477" y="146"/>
                  </a:moveTo>
                  <a:lnTo>
                    <a:pt x="478" y="146"/>
                  </a:lnTo>
                  <a:lnTo>
                    <a:pt x="479" y="144"/>
                  </a:lnTo>
                  <a:lnTo>
                    <a:pt x="482" y="146"/>
                  </a:lnTo>
                  <a:lnTo>
                    <a:pt x="485" y="148"/>
                  </a:lnTo>
                  <a:lnTo>
                    <a:pt x="486" y="148"/>
                  </a:lnTo>
                  <a:lnTo>
                    <a:pt x="485" y="150"/>
                  </a:lnTo>
                  <a:lnTo>
                    <a:pt x="479" y="153"/>
                  </a:lnTo>
                  <a:lnTo>
                    <a:pt x="476" y="155"/>
                  </a:lnTo>
                  <a:lnTo>
                    <a:pt x="474" y="155"/>
                  </a:lnTo>
                  <a:lnTo>
                    <a:pt x="473" y="156"/>
                  </a:lnTo>
                  <a:lnTo>
                    <a:pt x="472" y="160"/>
                  </a:lnTo>
                  <a:lnTo>
                    <a:pt x="470" y="161"/>
                  </a:lnTo>
                  <a:lnTo>
                    <a:pt x="466" y="162"/>
                  </a:lnTo>
                  <a:lnTo>
                    <a:pt x="465" y="164"/>
                  </a:lnTo>
                  <a:lnTo>
                    <a:pt x="461" y="169"/>
                  </a:lnTo>
                  <a:lnTo>
                    <a:pt x="453" y="175"/>
                  </a:lnTo>
                  <a:lnTo>
                    <a:pt x="453" y="176"/>
                  </a:lnTo>
                  <a:lnTo>
                    <a:pt x="453" y="177"/>
                  </a:lnTo>
                  <a:lnTo>
                    <a:pt x="455" y="178"/>
                  </a:lnTo>
                  <a:lnTo>
                    <a:pt x="460" y="180"/>
                  </a:lnTo>
                  <a:lnTo>
                    <a:pt x="461" y="181"/>
                  </a:lnTo>
                  <a:lnTo>
                    <a:pt x="467" y="180"/>
                  </a:lnTo>
                  <a:lnTo>
                    <a:pt x="468" y="180"/>
                  </a:lnTo>
                  <a:lnTo>
                    <a:pt x="470" y="182"/>
                  </a:lnTo>
                  <a:lnTo>
                    <a:pt x="471" y="188"/>
                  </a:lnTo>
                  <a:lnTo>
                    <a:pt x="474" y="189"/>
                  </a:lnTo>
                  <a:lnTo>
                    <a:pt x="478" y="191"/>
                  </a:lnTo>
                  <a:lnTo>
                    <a:pt x="479" y="191"/>
                  </a:lnTo>
                  <a:lnTo>
                    <a:pt x="482" y="193"/>
                  </a:lnTo>
                  <a:lnTo>
                    <a:pt x="485" y="193"/>
                  </a:lnTo>
                  <a:lnTo>
                    <a:pt x="488" y="193"/>
                  </a:lnTo>
                  <a:lnTo>
                    <a:pt x="491" y="194"/>
                  </a:lnTo>
                  <a:lnTo>
                    <a:pt x="492" y="193"/>
                  </a:lnTo>
                  <a:lnTo>
                    <a:pt x="492" y="185"/>
                  </a:lnTo>
                  <a:lnTo>
                    <a:pt x="494" y="186"/>
                  </a:lnTo>
                  <a:lnTo>
                    <a:pt x="496" y="186"/>
                  </a:lnTo>
                  <a:lnTo>
                    <a:pt x="497" y="185"/>
                  </a:lnTo>
                  <a:lnTo>
                    <a:pt x="498" y="183"/>
                  </a:lnTo>
                  <a:lnTo>
                    <a:pt x="498" y="181"/>
                  </a:lnTo>
                  <a:lnTo>
                    <a:pt x="498" y="178"/>
                  </a:lnTo>
                  <a:lnTo>
                    <a:pt x="499" y="177"/>
                  </a:lnTo>
                  <a:lnTo>
                    <a:pt x="500" y="176"/>
                  </a:lnTo>
                  <a:lnTo>
                    <a:pt x="500" y="177"/>
                  </a:lnTo>
                  <a:lnTo>
                    <a:pt x="501" y="177"/>
                  </a:lnTo>
                  <a:lnTo>
                    <a:pt x="501" y="180"/>
                  </a:lnTo>
                  <a:lnTo>
                    <a:pt x="503" y="181"/>
                  </a:lnTo>
                  <a:lnTo>
                    <a:pt x="504" y="181"/>
                  </a:lnTo>
                  <a:lnTo>
                    <a:pt x="505" y="184"/>
                  </a:lnTo>
                  <a:lnTo>
                    <a:pt x="506" y="186"/>
                  </a:lnTo>
                  <a:lnTo>
                    <a:pt x="506" y="191"/>
                  </a:lnTo>
                  <a:lnTo>
                    <a:pt x="509" y="191"/>
                  </a:lnTo>
                  <a:lnTo>
                    <a:pt x="512" y="192"/>
                  </a:lnTo>
                  <a:lnTo>
                    <a:pt x="514" y="191"/>
                  </a:lnTo>
                  <a:lnTo>
                    <a:pt x="516" y="192"/>
                  </a:lnTo>
                  <a:lnTo>
                    <a:pt x="516" y="194"/>
                  </a:lnTo>
                  <a:lnTo>
                    <a:pt x="516" y="196"/>
                  </a:lnTo>
                  <a:lnTo>
                    <a:pt x="516" y="198"/>
                  </a:lnTo>
                  <a:lnTo>
                    <a:pt x="517" y="199"/>
                  </a:lnTo>
                  <a:lnTo>
                    <a:pt x="520" y="197"/>
                  </a:lnTo>
                  <a:lnTo>
                    <a:pt x="522" y="197"/>
                  </a:lnTo>
                  <a:lnTo>
                    <a:pt x="524" y="198"/>
                  </a:lnTo>
                  <a:lnTo>
                    <a:pt x="526" y="200"/>
                  </a:lnTo>
                  <a:lnTo>
                    <a:pt x="530" y="204"/>
                  </a:lnTo>
                  <a:lnTo>
                    <a:pt x="531" y="205"/>
                  </a:lnTo>
                  <a:lnTo>
                    <a:pt x="537" y="205"/>
                  </a:lnTo>
                  <a:lnTo>
                    <a:pt x="538" y="205"/>
                  </a:lnTo>
                  <a:lnTo>
                    <a:pt x="540" y="205"/>
                  </a:lnTo>
                  <a:lnTo>
                    <a:pt x="542" y="205"/>
                  </a:lnTo>
                  <a:lnTo>
                    <a:pt x="547" y="206"/>
                  </a:lnTo>
                  <a:lnTo>
                    <a:pt x="547" y="207"/>
                  </a:lnTo>
                  <a:lnTo>
                    <a:pt x="546" y="208"/>
                  </a:lnTo>
                  <a:lnTo>
                    <a:pt x="535" y="214"/>
                  </a:lnTo>
                  <a:lnTo>
                    <a:pt x="534" y="215"/>
                  </a:lnTo>
                  <a:lnTo>
                    <a:pt x="532" y="217"/>
                  </a:lnTo>
                  <a:lnTo>
                    <a:pt x="529" y="219"/>
                  </a:lnTo>
                  <a:lnTo>
                    <a:pt x="528" y="219"/>
                  </a:lnTo>
                  <a:lnTo>
                    <a:pt x="523" y="217"/>
                  </a:lnTo>
                  <a:lnTo>
                    <a:pt x="522" y="217"/>
                  </a:lnTo>
                  <a:lnTo>
                    <a:pt x="522" y="218"/>
                  </a:lnTo>
                  <a:lnTo>
                    <a:pt x="522" y="220"/>
                  </a:lnTo>
                  <a:lnTo>
                    <a:pt x="523" y="221"/>
                  </a:lnTo>
                  <a:lnTo>
                    <a:pt x="523" y="223"/>
                  </a:lnTo>
                  <a:lnTo>
                    <a:pt x="522" y="224"/>
                  </a:lnTo>
                  <a:lnTo>
                    <a:pt x="518" y="223"/>
                  </a:lnTo>
                  <a:lnTo>
                    <a:pt x="518" y="222"/>
                  </a:lnTo>
                  <a:lnTo>
                    <a:pt x="518" y="222"/>
                  </a:lnTo>
                  <a:lnTo>
                    <a:pt x="517" y="222"/>
                  </a:lnTo>
                  <a:lnTo>
                    <a:pt x="514" y="222"/>
                  </a:lnTo>
                  <a:lnTo>
                    <a:pt x="511" y="227"/>
                  </a:lnTo>
                  <a:lnTo>
                    <a:pt x="509" y="228"/>
                  </a:lnTo>
                  <a:lnTo>
                    <a:pt x="509" y="230"/>
                  </a:lnTo>
                  <a:lnTo>
                    <a:pt x="507" y="230"/>
                  </a:lnTo>
                  <a:lnTo>
                    <a:pt x="506" y="231"/>
                  </a:lnTo>
                  <a:lnTo>
                    <a:pt x="503" y="233"/>
                  </a:lnTo>
                  <a:lnTo>
                    <a:pt x="500" y="235"/>
                  </a:lnTo>
                  <a:lnTo>
                    <a:pt x="500" y="233"/>
                  </a:lnTo>
                  <a:lnTo>
                    <a:pt x="499" y="232"/>
                  </a:lnTo>
                  <a:lnTo>
                    <a:pt x="498" y="232"/>
                  </a:lnTo>
                  <a:lnTo>
                    <a:pt x="497" y="232"/>
                  </a:lnTo>
                  <a:lnTo>
                    <a:pt x="495" y="232"/>
                  </a:lnTo>
                  <a:lnTo>
                    <a:pt x="493" y="230"/>
                  </a:lnTo>
                  <a:lnTo>
                    <a:pt x="490" y="229"/>
                  </a:lnTo>
                  <a:lnTo>
                    <a:pt x="488" y="228"/>
                  </a:lnTo>
                  <a:lnTo>
                    <a:pt x="481" y="229"/>
                  </a:lnTo>
                  <a:lnTo>
                    <a:pt x="478" y="230"/>
                  </a:lnTo>
                  <a:lnTo>
                    <a:pt x="477" y="231"/>
                  </a:lnTo>
                  <a:lnTo>
                    <a:pt x="475" y="231"/>
                  </a:lnTo>
                  <a:lnTo>
                    <a:pt x="467" y="232"/>
                  </a:lnTo>
                  <a:lnTo>
                    <a:pt x="466" y="232"/>
                  </a:lnTo>
                  <a:lnTo>
                    <a:pt x="465" y="230"/>
                  </a:lnTo>
                  <a:lnTo>
                    <a:pt x="464" y="227"/>
                  </a:lnTo>
                  <a:lnTo>
                    <a:pt x="461" y="226"/>
                  </a:lnTo>
                  <a:lnTo>
                    <a:pt x="459" y="226"/>
                  </a:lnTo>
                  <a:lnTo>
                    <a:pt x="459" y="225"/>
                  </a:lnTo>
                  <a:lnTo>
                    <a:pt x="459" y="224"/>
                  </a:lnTo>
                  <a:lnTo>
                    <a:pt x="459" y="222"/>
                  </a:lnTo>
                  <a:lnTo>
                    <a:pt x="459" y="222"/>
                  </a:lnTo>
                  <a:lnTo>
                    <a:pt x="464" y="217"/>
                  </a:lnTo>
                  <a:lnTo>
                    <a:pt x="469" y="213"/>
                  </a:lnTo>
                  <a:lnTo>
                    <a:pt x="469" y="213"/>
                  </a:lnTo>
                  <a:lnTo>
                    <a:pt x="470" y="212"/>
                  </a:lnTo>
                  <a:lnTo>
                    <a:pt x="470" y="211"/>
                  </a:lnTo>
                  <a:lnTo>
                    <a:pt x="470" y="210"/>
                  </a:lnTo>
                  <a:lnTo>
                    <a:pt x="467" y="209"/>
                  </a:lnTo>
                  <a:lnTo>
                    <a:pt x="466" y="208"/>
                  </a:lnTo>
                  <a:lnTo>
                    <a:pt x="468" y="207"/>
                  </a:lnTo>
                  <a:lnTo>
                    <a:pt x="468" y="206"/>
                  </a:lnTo>
                  <a:lnTo>
                    <a:pt x="465" y="203"/>
                  </a:lnTo>
                  <a:lnTo>
                    <a:pt x="460" y="198"/>
                  </a:lnTo>
                  <a:lnTo>
                    <a:pt x="459" y="197"/>
                  </a:lnTo>
                  <a:lnTo>
                    <a:pt x="459" y="198"/>
                  </a:lnTo>
                  <a:lnTo>
                    <a:pt x="457" y="202"/>
                  </a:lnTo>
                  <a:lnTo>
                    <a:pt x="456" y="204"/>
                  </a:lnTo>
                  <a:lnTo>
                    <a:pt x="451" y="207"/>
                  </a:lnTo>
                  <a:lnTo>
                    <a:pt x="447" y="209"/>
                  </a:lnTo>
                  <a:lnTo>
                    <a:pt x="440" y="212"/>
                  </a:lnTo>
                  <a:lnTo>
                    <a:pt x="437" y="213"/>
                  </a:lnTo>
                  <a:lnTo>
                    <a:pt x="436" y="213"/>
                  </a:lnTo>
                  <a:lnTo>
                    <a:pt x="435" y="213"/>
                  </a:lnTo>
                  <a:lnTo>
                    <a:pt x="431" y="209"/>
                  </a:lnTo>
                  <a:lnTo>
                    <a:pt x="428" y="208"/>
                  </a:lnTo>
                  <a:lnTo>
                    <a:pt x="426" y="209"/>
                  </a:lnTo>
                  <a:lnTo>
                    <a:pt x="424" y="211"/>
                  </a:lnTo>
                  <a:lnTo>
                    <a:pt x="425" y="215"/>
                  </a:lnTo>
                  <a:lnTo>
                    <a:pt x="423" y="216"/>
                  </a:lnTo>
                  <a:lnTo>
                    <a:pt x="421" y="217"/>
                  </a:lnTo>
                  <a:lnTo>
                    <a:pt x="424" y="227"/>
                  </a:lnTo>
                  <a:lnTo>
                    <a:pt x="424" y="228"/>
                  </a:lnTo>
                  <a:lnTo>
                    <a:pt x="422" y="228"/>
                  </a:lnTo>
                  <a:lnTo>
                    <a:pt x="424" y="232"/>
                  </a:lnTo>
                  <a:lnTo>
                    <a:pt x="422" y="233"/>
                  </a:lnTo>
                  <a:lnTo>
                    <a:pt x="418" y="232"/>
                  </a:lnTo>
                  <a:lnTo>
                    <a:pt x="413" y="232"/>
                  </a:lnTo>
                  <a:lnTo>
                    <a:pt x="403" y="233"/>
                  </a:lnTo>
                  <a:lnTo>
                    <a:pt x="403" y="234"/>
                  </a:lnTo>
                  <a:lnTo>
                    <a:pt x="403" y="235"/>
                  </a:lnTo>
                  <a:lnTo>
                    <a:pt x="403" y="235"/>
                  </a:lnTo>
                  <a:lnTo>
                    <a:pt x="408" y="235"/>
                  </a:lnTo>
                  <a:lnTo>
                    <a:pt x="412" y="235"/>
                  </a:lnTo>
                  <a:lnTo>
                    <a:pt x="414" y="236"/>
                  </a:lnTo>
                  <a:lnTo>
                    <a:pt x="414" y="237"/>
                  </a:lnTo>
                  <a:lnTo>
                    <a:pt x="413" y="238"/>
                  </a:lnTo>
                  <a:lnTo>
                    <a:pt x="412" y="238"/>
                  </a:lnTo>
                  <a:lnTo>
                    <a:pt x="408" y="238"/>
                  </a:lnTo>
                  <a:lnTo>
                    <a:pt x="408" y="240"/>
                  </a:lnTo>
                  <a:lnTo>
                    <a:pt x="408" y="240"/>
                  </a:lnTo>
                  <a:lnTo>
                    <a:pt x="409" y="242"/>
                  </a:lnTo>
                  <a:lnTo>
                    <a:pt x="410" y="244"/>
                  </a:lnTo>
                  <a:lnTo>
                    <a:pt x="410" y="244"/>
                  </a:lnTo>
                  <a:lnTo>
                    <a:pt x="410" y="245"/>
                  </a:lnTo>
                  <a:lnTo>
                    <a:pt x="410" y="246"/>
                  </a:lnTo>
                  <a:lnTo>
                    <a:pt x="408" y="244"/>
                  </a:lnTo>
                  <a:lnTo>
                    <a:pt x="408" y="244"/>
                  </a:lnTo>
                  <a:lnTo>
                    <a:pt x="407" y="246"/>
                  </a:lnTo>
                  <a:lnTo>
                    <a:pt x="407" y="247"/>
                  </a:lnTo>
                  <a:lnTo>
                    <a:pt x="407" y="248"/>
                  </a:lnTo>
                  <a:lnTo>
                    <a:pt x="405" y="247"/>
                  </a:lnTo>
                  <a:lnTo>
                    <a:pt x="403" y="248"/>
                  </a:lnTo>
                  <a:lnTo>
                    <a:pt x="402" y="251"/>
                  </a:lnTo>
                  <a:lnTo>
                    <a:pt x="402" y="256"/>
                  </a:lnTo>
                  <a:lnTo>
                    <a:pt x="399" y="259"/>
                  </a:lnTo>
                  <a:lnTo>
                    <a:pt x="397" y="260"/>
                  </a:lnTo>
                  <a:lnTo>
                    <a:pt x="396" y="261"/>
                  </a:lnTo>
                  <a:lnTo>
                    <a:pt x="392" y="260"/>
                  </a:lnTo>
                  <a:lnTo>
                    <a:pt x="391" y="259"/>
                  </a:lnTo>
                  <a:lnTo>
                    <a:pt x="385" y="259"/>
                  </a:lnTo>
                  <a:lnTo>
                    <a:pt x="380" y="257"/>
                  </a:lnTo>
                  <a:lnTo>
                    <a:pt x="374" y="256"/>
                  </a:lnTo>
                  <a:lnTo>
                    <a:pt x="368" y="259"/>
                  </a:lnTo>
                  <a:lnTo>
                    <a:pt x="367" y="261"/>
                  </a:lnTo>
                  <a:lnTo>
                    <a:pt x="366" y="262"/>
                  </a:lnTo>
                  <a:lnTo>
                    <a:pt x="364" y="263"/>
                  </a:lnTo>
                  <a:lnTo>
                    <a:pt x="362" y="272"/>
                  </a:lnTo>
                  <a:lnTo>
                    <a:pt x="363" y="273"/>
                  </a:lnTo>
                  <a:lnTo>
                    <a:pt x="364" y="274"/>
                  </a:lnTo>
                  <a:lnTo>
                    <a:pt x="370" y="276"/>
                  </a:lnTo>
                  <a:lnTo>
                    <a:pt x="372" y="276"/>
                  </a:lnTo>
                  <a:lnTo>
                    <a:pt x="372" y="278"/>
                  </a:lnTo>
                  <a:lnTo>
                    <a:pt x="372" y="281"/>
                  </a:lnTo>
                  <a:lnTo>
                    <a:pt x="373" y="282"/>
                  </a:lnTo>
                  <a:lnTo>
                    <a:pt x="375" y="282"/>
                  </a:lnTo>
                  <a:lnTo>
                    <a:pt x="379" y="282"/>
                  </a:lnTo>
                  <a:lnTo>
                    <a:pt x="381" y="282"/>
                  </a:lnTo>
                  <a:lnTo>
                    <a:pt x="384" y="282"/>
                  </a:lnTo>
                  <a:lnTo>
                    <a:pt x="386" y="284"/>
                  </a:lnTo>
                  <a:lnTo>
                    <a:pt x="387" y="285"/>
                  </a:lnTo>
                  <a:lnTo>
                    <a:pt x="388" y="286"/>
                  </a:lnTo>
                  <a:lnTo>
                    <a:pt x="385" y="295"/>
                  </a:lnTo>
                  <a:lnTo>
                    <a:pt x="385" y="298"/>
                  </a:lnTo>
                  <a:lnTo>
                    <a:pt x="386" y="303"/>
                  </a:lnTo>
                  <a:lnTo>
                    <a:pt x="388" y="307"/>
                  </a:lnTo>
                  <a:lnTo>
                    <a:pt x="391" y="311"/>
                  </a:lnTo>
                  <a:lnTo>
                    <a:pt x="394" y="313"/>
                  </a:lnTo>
                  <a:lnTo>
                    <a:pt x="394" y="314"/>
                  </a:lnTo>
                  <a:lnTo>
                    <a:pt x="394" y="315"/>
                  </a:lnTo>
                  <a:lnTo>
                    <a:pt x="394" y="318"/>
                  </a:lnTo>
                  <a:lnTo>
                    <a:pt x="392" y="321"/>
                  </a:lnTo>
                  <a:lnTo>
                    <a:pt x="390" y="324"/>
                  </a:lnTo>
                  <a:lnTo>
                    <a:pt x="388" y="325"/>
                  </a:lnTo>
                  <a:lnTo>
                    <a:pt x="386" y="329"/>
                  </a:lnTo>
                  <a:lnTo>
                    <a:pt x="383" y="334"/>
                  </a:lnTo>
                  <a:lnTo>
                    <a:pt x="379" y="339"/>
                  </a:lnTo>
                  <a:lnTo>
                    <a:pt x="377" y="343"/>
                  </a:lnTo>
                  <a:lnTo>
                    <a:pt x="377" y="353"/>
                  </a:lnTo>
                  <a:lnTo>
                    <a:pt x="375" y="355"/>
                  </a:lnTo>
                  <a:lnTo>
                    <a:pt x="375" y="354"/>
                  </a:lnTo>
                  <a:lnTo>
                    <a:pt x="374" y="353"/>
                  </a:lnTo>
                  <a:lnTo>
                    <a:pt x="370" y="353"/>
                  </a:lnTo>
                  <a:lnTo>
                    <a:pt x="369" y="353"/>
                  </a:lnTo>
                  <a:lnTo>
                    <a:pt x="368" y="352"/>
                  </a:lnTo>
                  <a:lnTo>
                    <a:pt x="365" y="352"/>
                  </a:lnTo>
                  <a:lnTo>
                    <a:pt x="361" y="354"/>
                  </a:lnTo>
                  <a:lnTo>
                    <a:pt x="357" y="353"/>
                  </a:lnTo>
                  <a:lnTo>
                    <a:pt x="353" y="349"/>
                  </a:lnTo>
                  <a:lnTo>
                    <a:pt x="345" y="347"/>
                  </a:lnTo>
                  <a:lnTo>
                    <a:pt x="336" y="348"/>
                  </a:lnTo>
                  <a:lnTo>
                    <a:pt x="336" y="344"/>
                  </a:lnTo>
                  <a:lnTo>
                    <a:pt x="336" y="339"/>
                  </a:lnTo>
                  <a:lnTo>
                    <a:pt x="336" y="331"/>
                  </a:lnTo>
                  <a:lnTo>
                    <a:pt x="339" y="325"/>
                  </a:lnTo>
                  <a:lnTo>
                    <a:pt x="339" y="324"/>
                  </a:lnTo>
                  <a:lnTo>
                    <a:pt x="339" y="323"/>
                  </a:lnTo>
                  <a:lnTo>
                    <a:pt x="338" y="322"/>
                  </a:lnTo>
                  <a:lnTo>
                    <a:pt x="331" y="320"/>
                  </a:lnTo>
                  <a:lnTo>
                    <a:pt x="329" y="320"/>
                  </a:lnTo>
                  <a:lnTo>
                    <a:pt x="328" y="317"/>
                  </a:lnTo>
                  <a:lnTo>
                    <a:pt x="325" y="315"/>
                  </a:lnTo>
                  <a:lnTo>
                    <a:pt x="322" y="314"/>
                  </a:lnTo>
                  <a:lnTo>
                    <a:pt x="318" y="312"/>
                  </a:lnTo>
                  <a:lnTo>
                    <a:pt x="315" y="312"/>
                  </a:lnTo>
                  <a:lnTo>
                    <a:pt x="312" y="312"/>
                  </a:lnTo>
                  <a:lnTo>
                    <a:pt x="311" y="313"/>
                  </a:lnTo>
                  <a:lnTo>
                    <a:pt x="309" y="313"/>
                  </a:lnTo>
                  <a:lnTo>
                    <a:pt x="307" y="312"/>
                  </a:lnTo>
                  <a:lnTo>
                    <a:pt x="300" y="308"/>
                  </a:lnTo>
                  <a:lnTo>
                    <a:pt x="290" y="301"/>
                  </a:lnTo>
                  <a:lnTo>
                    <a:pt x="282" y="295"/>
                  </a:lnTo>
                  <a:lnTo>
                    <a:pt x="276" y="293"/>
                  </a:lnTo>
                  <a:lnTo>
                    <a:pt x="275" y="291"/>
                  </a:lnTo>
                  <a:lnTo>
                    <a:pt x="273" y="289"/>
                  </a:lnTo>
                  <a:lnTo>
                    <a:pt x="265" y="282"/>
                  </a:lnTo>
                  <a:lnTo>
                    <a:pt x="260" y="284"/>
                  </a:lnTo>
                  <a:lnTo>
                    <a:pt x="254" y="279"/>
                  </a:lnTo>
                  <a:lnTo>
                    <a:pt x="248" y="275"/>
                  </a:lnTo>
                  <a:lnTo>
                    <a:pt x="246" y="274"/>
                  </a:lnTo>
                  <a:lnTo>
                    <a:pt x="240" y="267"/>
                  </a:lnTo>
                  <a:lnTo>
                    <a:pt x="233" y="262"/>
                  </a:lnTo>
                  <a:lnTo>
                    <a:pt x="225" y="256"/>
                  </a:lnTo>
                  <a:lnTo>
                    <a:pt x="221" y="252"/>
                  </a:lnTo>
                  <a:lnTo>
                    <a:pt x="213" y="246"/>
                  </a:lnTo>
                  <a:lnTo>
                    <a:pt x="208" y="243"/>
                  </a:lnTo>
                  <a:lnTo>
                    <a:pt x="207" y="241"/>
                  </a:lnTo>
                  <a:lnTo>
                    <a:pt x="206" y="239"/>
                  </a:lnTo>
                  <a:lnTo>
                    <a:pt x="203" y="227"/>
                  </a:lnTo>
                  <a:lnTo>
                    <a:pt x="201" y="221"/>
                  </a:lnTo>
                  <a:lnTo>
                    <a:pt x="198" y="218"/>
                  </a:lnTo>
                  <a:lnTo>
                    <a:pt x="195" y="212"/>
                  </a:lnTo>
                  <a:lnTo>
                    <a:pt x="192" y="204"/>
                  </a:lnTo>
                  <a:lnTo>
                    <a:pt x="190" y="197"/>
                  </a:lnTo>
                  <a:lnTo>
                    <a:pt x="189" y="195"/>
                  </a:lnTo>
                  <a:lnTo>
                    <a:pt x="185" y="192"/>
                  </a:lnTo>
                  <a:lnTo>
                    <a:pt x="180" y="189"/>
                  </a:lnTo>
                  <a:lnTo>
                    <a:pt x="175" y="188"/>
                  </a:lnTo>
                  <a:lnTo>
                    <a:pt x="174" y="188"/>
                  </a:lnTo>
                  <a:lnTo>
                    <a:pt x="173" y="188"/>
                  </a:lnTo>
                  <a:lnTo>
                    <a:pt x="172" y="188"/>
                  </a:lnTo>
                  <a:lnTo>
                    <a:pt x="171" y="191"/>
                  </a:lnTo>
                  <a:lnTo>
                    <a:pt x="167" y="191"/>
                  </a:lnTo>
                  <a:lnTo>
                    <a:pt x="166" y="191"/>
                  </a:lnTo>
                  <a:lnTo>
                    <a:pt x="164" y="190"/>
                  </a:lnTo>
                  <a:lnTo>
                    <a:pt x="158" y="189"/>
                  </a:lnTo>
                  <a:lnTo>
                    <a:pt x="156" y="188"/>
                  </a:lnTo>
                  <a:lnTo>
                    <a:pt x="152" y="189"/>
                  </a:lnTo>
                  <a:lnTo>
                    <a:pt x="144" y="190"/>
                  </a:lnTo>
                  <a:lnTo>
                    <a:pt x="142" y="189"/>
                  </a:lnTo>
                  <a:lnTo>
                    <a:pt x="134" y="184"/>
                  </a:lnTo>
                  <a:lnTo>
                    <a:pt x="131" y="182"/>
                  </a:lnTo>
                  <a:lnTo>
                    <a:pt x="130" y="181"/>
                  </a:lnTo>
                  <a:lnTo>
                    <a:pt x="130" y="179"/>
                  </a:lnTo>
                  <a:lnTo>
                    <a:pt x="132" y="176"/>
                  </a:lnTo>
                  <a:lnTo>
                    <a:pt x="133" y="174"/>
                  </a:lnTo>
                  <a:lnTo>
                    <a:pt x="132" y="172"/>
                  </a:lnTo>
                  <a:lnTo>
                    <a:pt x="130" y="169"/>
                  </a:lnTo>
                  <a:lnTo>
                    <a:pt x="130" y="167"/>
                  </a:lnTo>
                  <a:lnTo>
                    <a:pt x="132" y="165"/>
                  </a:lnTo>
                  <a:lnTo>
                    <a:pt x="134" y="165"/>
                  </a:lnTo>
                  <a:lnTo>
                    <a:pt x="134" y="165"/>
                  </a:lnTo>
                  <a:lnTo>
                    <a:pt x="134" y="164"/>
                  </a:lnTo>
                  <a:lnTo>
                    <a:pt x="133" y="163"/>
                  </a:lnTo>
                  <a:lnTo>
                    <a:pt x="132" y="161"/>
                  </a:lnTo>
                  <a:lnTo>
                    <a:pt x="127" y="158"/>
                  </a:lnTo>
                  <a:lnTo>
                    <a:pt x="126" y="158"/>
                  </a:lnTo>
                  <a:lnTo>
                    <a:pt x="127" y="157"/>
                  </a:lnTo>
                  <a:lnTo>
                    <a:pt x="127" y="156"/>
                  </a:lnTo>
                  <a:lnTo>
                    <a:pt x="127" y="153"/>
                  </a:lnTo>
                  <a:lnTo>
                    <a:pt x="128" y="151"/>
                  </a:lnTo>
                  <a:lnTo>
                    <a:pt x="128" y="150"/>
                  </a:lnTo>
                  <a:lnTo>
                    <a:pt x="128" y="148"/>
                  </a:lnTo>
                  <a:lnTo>
                    <a:pt x="128" y="147"/>
                  </a:lnTo>
                  <a:lnTo>
                    <a:pt x="126" y="147"/>
                  </a:lnTo>
                  <a:lnTo>
                    <a:pt x="123" y="144"/>
                  </a:lnTo>
                  <a:lnTo>
                    <a:pt x="120" y="144"/>
                  </a:lnTo>
                  <a:lnTo>
                    <a:pt x="111" y="144"/>
                  </a:lnTo>
                  <a:lnTo>
                    <a:pt x="108" y="143"/>
                  </a:lnTo>
                  <a:lnTo>
                    <a:pt x="105" y="141"/>
                  </a:lnTo>
                  <a:lnTo>
                    <a:pt x="103" y="136"/>
                  </a:lnTo>
                  <a:lnTo>
                    <a:pt x="101" y="134"/>
                  </a:lnTo>
                  <a:lnTo>
                    <a:pt x="100" y="134"/>
                  </a:lnTo>
                  <a:lnTo>
                    <a:pt x="97" y="134"/>
                  </a:lnTo>
                  <a:lnTo>
                    <a:pt x="94" y="133"/>
                  </a:lnTo>
                  <a:lnTo>
                    <a:pt x="92" y="133"/>
                  </a:lnTo>
                  <a:lnTo>
                    <a:pt x="87" y="128"/>
                  </a:lnTo>
                  <a:lnTo>
                    <a:pt x="83" y="123"/>
                  </a:lnTo>
                  <a:lnTo>
                    <a:pt x="81" y="127"/>
                  </a:lnTo>
                  <a:lnTo>
                    <a:pt x="80" y="128"/>
                  </a:lnTo>
                  <a:lnTo>
                    <a:pt x="76" y="128"/>
                  </a:lnTo>
                  <a:lnTo>
                    <a:pt x="73" y="127"/>
                  </a:lnTo>
                  <a:lnTo>
                    <a:pt x="71" y="128"/>
                  </a:lnTo>
                  <a:lnTo>
                    <a:pt x="69" y="130"/>
                  </a:lnTo>
                  <a:lnTo>
                    <a:pt x="70" y="131"/>
                  </a:lnTo>
                  <a:lnTo>
                    <a:pt x="71" y="132"/>
                  </a:lnTo>
                  <a:lnTo>
                    <a:pt x="73" y="134"/>
                  </a:lnTo>
                  <a:lnTo>
                    <a:pt x="77" y="139"/>
                  </a:lnTo>
                  <a:lnTo>
                    <a:pt x="80" y="142"/>
                  </a:lnTo>
                  <a:lnTo>
                    <a:pt x="80" y="143"/>
                  </a:lnTo>
                  <a:lnTo>
                    <a:pt x="80" y="144"/>
                  </a:lnTo>
                  <a:lnTo>
                    <a:pt x="79" y="144"/>
                  </a:lnTo>
                  <a:lnTo>
                    <a:pt x="78" y="144"/>
                  </a:lnTo>
                  <a:lnTo>
                    <a:pt x="77" y="144"/>
                  </a:lnTo>
                  <a:lnTo>
                    <a:pt x="76" y="143"/>
                  </a:lnTo>
                  <a:lnTo>
                    <a:pt x="76" y="142"/>
                  </a:lnTo>
                  <a:lnTo>
                    <a:pt x="75" y="139"/>
                  </a:lnTo>
                  <a:lnTo>
                    <a:pt x="73" y="138"/>
                  </a:lnTo>
                  <a:lnTo>
                    <a:pt x="72" y="137"/>
                  </a:lnTo>
                  <a:lnTo>
                    <a:pt x="70" y="137"/>
                  </a:lnTo>
                  <a:lnTo>
                    <a:pt x="67" y="136"/>
                  </a:lnTo>
                  <a:lnTo>
                    <a:pt x="65" y="136"/>
                  </a:lnTo>
                  <a:lnTo>
                    <a:pt x="64" y="137"/>
                  </a:lnTo>
                  <a:lnTo>
                    <a:pt x="63" y="139"/>
                  </a:lnTo>
                  <a:lnTo>
                    <a:pt x="62" y="142"/>
                  </a:lnTo>
                  <a:lnTo>
                    <a:pt x="60" y="147"/>
                  </a:lnTo>
                  <a:lnTo>
                    <a:pt x="59" y="148"/>
                  </a:lnTo>
                  <a:lnTo>
                    <a:pt x="54" y="150"/>
                  </a:lnTo>
                  <a:lnTo>
                    <a:pt x="45" y="150"/>
                  </a:lnTo>
                  <a:lnTo>
                    <a:pt x="41" y="152"/>
                  </a:lnTo>
                  <a:lnTo>
                    <a:pt x="40" y="153"/>
                  </a:lnTo>
                  <a:lnTo>
                    <a:pt x="36" y="158"/>
                  </a:lnTo>
                  <a:lnTo>
                    <a:pt x="34" y="160"/>
                  </a:lnTo>
                  <a:lnTo>
                    <a:pt x="31" y="163"/>
                  </a:lnTo>
                  <a:lnTo>
                    <a:pt x="32" y="170"/>
                  </a:lnTo>
                  <a:lnTo>
                    <a:pt x="33" y="180"/>
                  </a:lnTo>
                  <a:lnTo>
                    <a:pt x="35" y="183"/>
                  </a:lnTo>
                  <a:lnTo>
                    <a:pt x="36" y="183"/>
                  </a:lnTo>
                  <a:lnTo>
                    <a:pt x="36" y="184"/>
                  </a:lnTo>
                  <a:lnTo>
                    <a:pt x="35" y="185"/>
                  </a:lnTo>
                  <a:lnTo>
                    <a:pt x="35" y="186"/>
                  </a:lnTo>
                  <a:lnTo>
                    <a:pt x="33" y="188"/>
                  </a:lnTo>
                  <a:lnTo>
                    <a:pt x="32" y="188"/>
                  </a:lnTo>
                  <a:lnTo>
                    <a:pt x="28" y="187"/>
                  </a:lnTo>
                  <a:lnTo>
                    <a:pt x="25" y="187"/>
                  </a:lnTo>
                  <a:lnTo>
                    <a:pt x="16" y="186"/>
                  </a:lnTo>
                  <a:lnTo>
                    <a:pt x="8" y="186"/>
                  </a:lnTo>
                  <a:lnTo>
                    <a:pt x="0" y="185"/>
                  </a:lnTo>
                  <a:lnTo>
                    <a:pt x="0" y="175"/>
                  </a:lnTo>
                  <a:lnTo>
                    <a:pt x="0" y="166"/>
                  </a:lnTo>
                  <a:lnTo>
                    <a:pt x="0" y="157"/>
                  </a:lnTo>
                  <a:lnTo>
                    <a:pt x="0" y="146"/>
                  </a:lnTo>
                  <a:lnTo>
                    <a:pt x="0" y="136"/>
                  </a:lnTo>
                  <a:lnTo>
                    <a:pt x="0" y="126"/>
                  </a:lnTo>
                  <a:lnTo>
                    <a:pt x="0" y="117"/>
                  </a:lnTo>
                  <a:lnTo>
                    <a:pt x="0" y="107"/>
                  </a:lnTo>
                  <a:lnTo>
                    <a:pt x="0" y="96"/>
                  </a:lnTo>
                  <a:lnTo>
                    <a:pt x="0" y="87"/>
                  </a:lnTo>
                  <a:lnTo>
                    <a:pt x="0" y="76"/>
                  </a:lnTo>
                  <a:lnTo>
                    <a:pt x="0" y="67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0" y="36"/>
                  </a:lnTo>
                  <a:lnTo>
                    <a:pt x="0" y="26"/>
                  </a:lnTo>
                  <a:lnTo>
                    <a:pt x="4" y="24"/>
                  </a:lnTo>
                  <a:lnTo>
                    <a:pt x="9" y="22"/>
                  </a:lnTo>
                  <a:lnTo>
                    <a:pt x="14" y="21"/>
                  </a:lnTo>
                  <a:lnTo>
                    <a:pt x="19" y="20"/>
                  </a:lnTo>
                  <a:lnTo>
                    <a:pt x="25" y="17"/>
                  </a:lnTo>
                  <a:lnTo>
                    <a:pt x="31" y="15"/>
                  </a:lnTo>
                  <a:lnTo>
                    <a:pt x="38" y="13"/>
                  </a:lnTo>
                  <a:lnTo>
                    <a:pt x="43" y="11"/>
                  </a:lnTo>
                  <a:lnTo>
                    <a:pt x="48" y="10"/>
                  </a:lnTo>
                  <a:lnTo>
                    <a:pt x="54" y="8"/>
                  </a:lnTo>
                  <a:lnTo>
                    <a:pt x="63" y="5"/>
                  </a:lnTo>
                  <a:lnTo>
                    <a:pt x="68" y="4"/>
                  </a:lnTo>
                  <a:lnTo>
                    <a:pt x="74" y="2"/>
                  </a:lnTo>
                  <a:lnTo>
                    <a:pt x="79" y="1"/>
                  </a:lnTo>
                  <a:lnTo>
                    <a:pt x="82" y="0"/>
                  </a:lnTo>
                  <a:lnTo>
                    <a:pt x="86" y="2"/>
                  </a:lnTo>
                  <a:lnTo>
                    <a:pt x="90" y="5"/>
                  </a:lnTo>
                  <a:lnTo>
                    <a:pt x="95" y="8"/>
                  </a:lnTo>
                  <a:lnTo>
                    <a:pt x="99" y="11"/>
                  </a:lnTo>
                  <a:lnTo>
                    <a:pt x="103" y="15"/>
                  </a:lnTo>
                  <a:lnTo>
                    <a:pt x="108" y="17"/>
                  </a:lnTo>
                  <a:lnTo>
                    <a:pt x="112" y="20"/>
                  </a:lnTo>
                  <a:lnTo>
                    <a:pt x="117" y="23"/>
                  </a:lnTo>
                  <a:lnTo>
                    <a:pt x="121" y="26"/>
                  </a:lnTo>
                  <a:lnTo>
                    <a:pt x="125" y="29"/>
                  </a:lnTo>
                  <a:lnTo>
                    <a:pt x="129" y="32"/>
                  </a:lnTo>
                  <a:lnTo>
                    <a:pt x="134" y="35"/>
                  </a:lnTo>
                  <a:lnTo>
                    <a:pt x="139" y="38"/>
                  </a:lnTo>
                  <a:lnTo>
                    <a:pt x="143" y="41"/>
                  </a:lnTo>
                  <a:lnTo>
                    <a:pt x="147" y="44"/>
                  </a:lnTo>
                  <a:lnTo>
                    <a:pt x="151" y="47"/>
                  </a:lnTo>
                  <a:lnTo>
                    <a:pt x="156" y="49"/>
                  </a:lnTo>
                  <a:lnTo>
                    <a:pt x="160" y="53"/>
                  </a:lnTo>
                  <a:lnTo>
                    <a:pt x="162" y="54"/>
                  </a:lnTo>
                  <a:lnTo>
                    <a:pt x="163" y="59"/>
                  </a:lnTo>
                  <a:lnTo>
                    <a:pt x="165" y="62"/>
                  </a:lnTo>
                  <a:lnTo>
                    <a:pt x="169" y="66"/>
                  </a:lnTo>
                  <a:lnTo>
                    <a:pt x="172" y="70"/>
                  </a:lnTo>
                  <a:lnTo>
                    <a:pt x="177" y="75"/>
                  </a:lnTo>
                  <a:lnTo>
                    <a:pt x="180" y="79"/>
                  </a:lnTo>
                  <a:lnTo>
                    <a:pt x="183" y="83"/>
                  </a:lnTo>
                  <a:lnTo>
                    <a:pt x="188" y="89"/>
                  </a:lnTo>
                  <a:lnTo>
                    <a:pt x="191" y="92"/>
                  </a:lnTo>
                  <a:lnTo>
                    <a:pt x="194" y="92"/>
                  </a:lnTo>
                  <a:lnTo>
                    <a:pt x="199" y="92"/>
                  </a:lnTo>
                  <a:lnTo>
                    <a:pt x="207" y="90"/>
                  </a:lnTo>
                  <a:lnTo>
                    <a:pt x="212" y="89"/>
                  </a:lnTo>
                  <a:lnTo>
                    <a:pt x="219" y="88"/>
                  </a:lnTo>
                  <a:lnTo>
                    <a:pt x="225" y="87"/>
                  </a:lnTo>
                  <a:lnTo>
                    <a:pt x="230" y="86"/>
                  </a:lnTo>
                  <a:lnTo>
                    <a:pt x="238" y="87"/>
                  </a:lnTo>
                  <a:lnTo>
                    <a:pt x="245" y="87"/>
                  </a:lnTo>
                  <a:lnTo>
                    <a:pt x="251" y="88"/>
                  </a:lnTo>
                  <a:lnTo>
                    <a:pt x="256" y="89"/>
                  </a:lnTo>
                  <a:lnTo>
                    <a:pt x="262" y="89"/>
                  </a:lnTo>
                  <a:lnTo>
                    <a:pt x="265" y="89"/>
                  </a:lnTo>
                  <a:lnTo>
                    <a:pt x="270" y="90"/>
                  </a:lnTo>
                  <a:lnTo>
                    <a:pt x="271" y="89"/>
                  </a:lnTo>
                  <a:lnTo>
                    <a:pt x="275" y="87"/>
                  </a:lnTo>
                  <a:lnTo>
                    <a:pt x="278" y="85"/>
                  </a:lnTo>
                  <a:lnTo>
                    <a:pt x="281" y="83"/>
                  </a:lnTo>
                  <a:lnTo>
                    <a:pt x="284" y="83"/>
                  </a:lnTo>
                  <a:lnTo>
                    <a:pt x="287" y="85"/>
                  </a:lnTo>
                  <a:lnTo>
                    <a:pt x="290" y="89"/>
                  </a:lnTo>
                  <a:lnTo>
                    <a:pt x="293" y="92"/>
                  </a:lnTo>
                  <a:lnTo>
                    <a:pt x="296" y="95"/>
                  </a:lnTo>
                  <a:lnTo>
                    <a:pt x="299" y="97"/>
                  </a:lnTo>
                  <a:lnTo>
                    <a:pt x="303" y="100"/>
                  </a:lnTo>
                  <a:lnTo>
                    <a:pt x="306" y="105"/>
                  </a:lnTo>
                  <a:lnTo>
                    <a:pt x="309" y="111"/>
                  </a:lnTo>
                  <a:lnTo>
                    <a:pt x="311" y="115"/>
                  </a:lnTo>
                  <a:lnTo>
                    <a:pt x="313" y="119"/>
                  </a:lnTo>
                  <a:lnTo>
                    <a:pt x="316" y="117"/>
                  </a:lnTo>
                  <a:lnTo>
                    <a:pt x="319" y="115"/>
                  </a:lnTo>
                  <a:lnTo>
                    <a:pt x="322" y="114"/>
                  </a:lnTo>
                  <a:lnTo>
                    <a:pt x="322" y="119"/>
                  </a:lnTo>
                  <a:lnTo>
                    <a:pt x="322" y="123"/>
                  </a:lnTo>
                  <a:lnTo>
                    <a:pt x="321" y="131"/>
                  </a:lnTo>
                  <a:lnTo>
                    <a:pt x="321" y="136"/>
                  </a:lnTo>
                  <a:lnTo>
                    <a:pt x="320" y="143"/>
                  </a:lnTo>
                  <a:lnTo>
                    <a:pt x="320" y="148"/>
                  </a:lnTo>
                  <a:lnTo>
                    <a:pt x="320" y="153"/>
                  </a:lnTo>
                  <a:lnTo>
                    <a:pt x="319" y="157"/>
                  </a:lnTo>
                  <a:lnTo>
                    <a:pt x="325" y="157"/>
                  </a:lnTo>
                  <a:lnTo>
                    <a:pt x="329" y="157"/>
                  </a:lnTo>
                  <a:lnTo>
                    <a:pt x="335" y="157"/>
                  </a:lnTo>
                  <a:lnTo>
                    <a:pt x="336" y="161"/>
                  </a:lnTo>
                  <a:lnTo>
                    <a:pt x="336" y="167"/>
                  </a:lnTo>
                  <a:lnTo>
                    <a:pt x="338" y="174"/>
                  </a:lnTo>
                  <a:lnTo>
                    <a:pt x="338" y="178"/>
                  </a:lnTo>
                  <a:lnTo>
                    <a:pt x="340" y="185"/>
                  </a:lnTo>
                  <a:lnTo>
                    <a:pt x="340" y="188"/>
                  </a:lnTo>
                  <a:lnTo>
                    <a:pt x="342" y="191"/>
                  </a:lnTo>
                  <a:lnTo>
                    <a:pt x="343" y="193"/>
                  </a:lnTo>
                  <a:lnTo>
                    <a:pt x="345" y="193"/>
                  </a:lnTo>
                  <a:lnTo>
                    <a:pt x="352" y="193"/>
                  </a:lnTo>
                  <a:lnTo>
                    <a:pt x="358" y="192"/>
                  </a:lnTo>
                  <a:lnTo>
                    <a:pt x="363" y="192"/>
                  </a:lnTo>
                  <a:lnTo>
                    <a:pt x="368" y="191"/>
                  </a:lnTo>
                  <a:lnTo>
                    <a:pt x="374" y="191"/>
                  </a:lnTo>
                  <a:lnTo>
                    <a:pt x="377" y="192"/>
                  </a:lnTo>
                  <a:lnTo>
                    <a:pt x="379" y="191"/>
                  </a:lnTo>
                  <a:lnTo>
                    <a:pt x="381" y="191"/>
                  </a:lnTo>
                  <a:lnTo>
                    <a:pt x="383" y="194"/>
                  </a:lnTo>
                  <a:lnTo>
                    <a:pt x="383" y="195"/>
                  </a:lnTo>
                  <a:lnTo>
                    <a:pt x="385" y="196"/>
                  </a:lnTo>
                  <a:lnTo>
                    <a:pt x="386" y="198"/>
                  </a:lnTo>
                  <a:lnTo>
                    <a:pt x="386" y="200"/>
                  </a:lnTo>
                  <a:lnTo>
                    <a:pt x="385" y="205"/>
                  </a:lnTo>
                  <a:lnTo>
                    <a:pt x="385" y="207"/>
                  </a:lnTo>
                  <a:lnTo>
                    <a:pt x="386" y="209"/>
                  </a:lnTo>
                  <a:lnTo>
                    <a:pt x="388" y="211"/>
                  </a:lnTo>
                  <a:lnTo>
                    <a:pt x="392" y="213"/>
                  </a:lnTo>
                  <a:lnTo>
                    <a:pt x="396" y="215"/>
                  </a:lnTo>
                  <a:lnTo>
                    <a:pt x="398" y="215"/>
                  </a:lnTo>
                  <a:lnTo>
                    <a:pt x="401" y="215"/>
                  </a:lnTo>
                  <a:lnTo>
                    <a:pt x="402" y="213"/>
                  </a:lnTo>
                  <a:lnTo>
                    <a:pt x="402" y="211"/>
                  </a:lnTo>
                  <a:lnTo>
                    <a:pt x="401" y="209"/>
                  </a:lnTo>
                  <a:lnTo>
                    <a:pt x="401" y="206"/>
                  </a:lnTo>
                  <a:lnTo>
                    <a:pt x="401" y="204"/>
                  </a:lnTo>
                  <a:lnTo>
                    <a:pt x="404" y="200"/>
                  </a:lnTo>
                  <a:lnTo>
                    <a:pt x="406" y="197"/>
                  </a:lnTo>
                  <a:lnTo>
                    <a:pt x="410" y="194"/>
                  </a:lnTo>
                  <a:lnTo>
                    <a:pt x="414" y="190"/>
                  </a:lnTo>
                  <a:lnTo>
                    <a:pt x="416" y="188"/>
                  </a:lnTo>
                  <a:lnTo>
                    <a:pt x="417" y="183"/>
                  </a:lnTo>
                  <a:lnTo>
                    <a:pt x="419" y="181"/>
                  </a:lnTo>
                  <a:lnTo>
                    <a:pt x="422" y="180"/>
                  </a:lnTo>
                  <a:lnTo>
                    <a:pt x="426" y="178"/>
                  </a:lnTo>
                  <a:lnTo>
                    <a:pt x="427" y="176"/>
                  </a:lnTo>
                  <a:lnTo>
                    <a:pt x="433" y="172"/>
                  </a:lnTo>
                  <a:lnTo>
                    <a:pt x="436" y="170"/>
                  </a:lnTo>
                  <a:lnTo>
                    <a:pt x="440" y="169"/>
                  </a:lnTo>
                  <a:lnTo>
                    <a:pt x="445" y="167"/>
                  </a:lnTo>
                  <a:lnTo>
                    <a:pt x="449" y="164"/>
                  </a:lnTo>
                  <a:lnTo>
                    <a:pt x="454" y="159"/>
                  </a:lnTo>
                  <a:lnTo>
                    <a:pt x="457" y="155"/>
                  </a:lnTo>
                  <a:lnTo>
                    <a:pt x="460" y="153"/>
                  </a:lnTo>
                  <a:lnTo>
                    <a:pt x="462" y="153"/>
                  </a:lnTo>
                  <a:lnTo>
                    <a:pt x="464" y="155"/>
                  </a:lnTo>
                  <a:lnTo>
                    <a:pt x="465" y="155"/>
                  </a:lnTo>
                  <a:lnTo>
                    <a:pt x="466" y="154"/>
                  </a:lnTo>
                  <a:lnTo>
                    <a:pt x="468" y="152"/>
                  </a:lnTo>
                  <a:lnTo>
                    <a:pt x="469" y="149"/>
                  </a:lnTo>
                  <a:lnTo>
                    <a:pt x="471" y="148"/>
                  </a:lnTo>
                  <a:lnTo>
                    <a:pt x="474" y="148"/>
                  </a:lnTo>
                  <a:lnTo>
                    <a:pt x="477" y="14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3" name="Freeform 671">
              <a:extLst>
                <a:ext uri="{FF2B5EF4-FFF2-40B4-BE49-F238E27FC236}">
                  <a16:creationId xmlns:a16="http://schemas.microsoft.com/office/drawing/2014/main" id="{4D28D16A-B079-675D-B2CB-6359C83762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6815" y="8176846"/>
              <a:ext cx="5497" cy="5493"/>
            </a:xfrm>
            <a:custGeom>
              <a:avLst/>
              <a:gdLst>
                <a:gd name="T0" fmla="*/ 3 w 5"/>
                <a:gd name="T1" fmla="*/ 2 h 4"/>
                <a:gd name="T2" fmla="*/ 3 w 5"/>
                <a:gd name="T3" fmla="*/ 3 h 4"/>
                <a:gd name="T4" fmla="*/ 1 w 5"/>
                <a:gd name="T5" fmla="*/ 3 h 4"/>
                <a:gd name="T6" fmla="*/ 0 w 5"/>
                <a:gd name="T7" fmla="*/ 2 h 4"/>
                <a:gd name="T8" fmla="*/ 0 w 5"/>
                <a:gd name="T9" fmla="*/ 1 h 4"/>
                <a:gd name="T10" fmla="*/ 2 w 5"/>
                <a:gd name="T11" fmla="*/ 0 h 4"/>
                <a:gd name="T12" fmla="*/ 3 w 5"/>
                <a:gd name="T13" fmla="*/ 0 h 4"/>
                <a:gd name="T14" fmla="*/ 4 w 5"/>
                <a:gd name="T15" fmla="*/ 0 h 4"/>
                <a:gd name="T16" fmla="*/ 3 w 5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3" y="2"/>
                  </a:moveTo>
                  <a:lnTo>
                    <a:pt x="3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4" name="Freeform 672">
              <a:extLst>
                <a:ext uri="{FF2B5EF4-FFF2-40B4-BE49-F238E27FC236}">
                  <a16:creationId xmlns:a16="http://schemas.microsoft.com/office/drawing/2014/main" id="{89049237-BA1E-391C-C2C1-4885F5E14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29340" y="8165856"/>
              <a:ext cx="10990" cy="16484"/>
            </a:xfrm>
            <a:custGeom>
              <a:avLst/>
              <a:gdLst>
                <a:gd name="T0" fmla="*/ 8 w 9"/>
                <a:gd name="T1" fmla="*/ 10 h 12"/>
                <a:gd name="T2" fmla="*/ 7 w 9"/>
                <a:gd name="T3" fmla="*/ 11 h 12"/>
                <a:gd name="T4" fmla="*/ 4 w 9"/>
                <a:gd name="T5" fmla="*/ 11 h 12"/>
                <a:gd name="T6" fmla="*/ 2 w 9"/>
                <a:gd name="T7" fmla="*/ 10 h 12"/>
                <a:gd name="T8" fmla="*/ 3 w 9"/>
                <a:gd name="T9" fmla="*/ 6 h 12"/>
                <a:gd name="T10" fmla="*/ 3 w 9"/>
                <a:gd name="T11" fmla="*/ 6 h 12"/>
                <a:gd name="T12" fmla="*/ 3 w 9"/>
                <a:gd name="T13" fmla="*/ 6 h 12"/>
                <a:gd name="T14" fmla="*/ 2 w 9"/>
                <a:gd name="T15" fmla="*/ 5 h 12"/>
                <a:gd name="T16" fmla="*/ 1 w 9"/>
                <a:gd name="T17" fmla="*/ 4 h 12"/>
                <a:gd name="T18" fmla="*/ 0 w 9"/>
                <a:gd name="T19" fmla="*/ 2 h 12"/>
                <a:gd name="T20" fmla="*/ 1 w 9"/>
                <a:gd name="T21" fmla="*/ 0 h 12"/>
                <a:gd name="T22" fmla="*/ 2 w 9"/>
                <a:gd name="T23" fmla="*/ 0 h 12"/>
                <a:gd name="T24" fmla="*/ 2 w 9"/>
                <a:gd name="T25" fmla="*/ 0 h 12"/>
                <a:gd name="T26" fmla="*/ 4 w 9"/>
                <a:gd name="T27" fmla="*/ 2 h 12"/>
                <a:gd name="T28" fmla="*/ 5 w 9"/>
                <a:gd name="T29" fmla="*/ 3 h 12"/>
                <a:gd name="T30" fmla="*/ 8 w 9"/>
                <a:gd name="T31" fmla="*/ 4 h 12"/>
                <a:gd name="T32" fmla="*/ 7 w 9"/>
                <a:gd name="T33" fmla="*/ 6 h 12"/>
                <a:gd name="T34" fmla="*/ 8 w 9"/>
                <a:gd name="T35" fmla="*/ 9 h 12"/>
                <a:gd name="T36" fmla="*/ 8 w 9"/>
                <a:gd name="T3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" h="12">
                  <a:moveTo>
                    <a:pt x="8" y="10"/>
                  </a:moveTo>
                  <a:lnTo>
                    <a:pt x="7" y="11"/>
                  </a:lnTo>
                  <a:lnTo>
                    <a:pt x="4" y="11"/>
                  </a:lnTo>
                  <a:lnTo>
                    <a:pt x="2" y="10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2"/>
                  </a:lnTo>
                  <a:lnTo>
                    <a:pt x="5" y="3"/>
                  </a:lnTo>
                  <a:lnTo>
                    <a:pt x="8" y="4"/>
                  </a:lnTo>
                  <a:lnTo>
                    <a:pt x="7" y="6"/>
                  </a:lnTo>
                  <a:lnTo>
                    <a:pt x="8" y="9"/>
                  </a:lnTo>
                  <a:lnTo>
                    <a:pt x="8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5" name="Freeform 673">
              <a:extLst>
                <a:ext uri="{FF2B5EF4-FFF2-40B4-BE49-F238E27FC236}">
                  <a16:creationId xmlns:a16="http://schemas.microsoft.com/office/drawing/2014/main" id="{2EC8271D-DBA4-9D74-AE70-8BCB640B0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2853" y="8121894"/>
              <a:ext cx="5497" cy="5493"/>
            </a:xfrm>
            <a:custGeom>
              <a:avLst/>
              <a:gdLst>
                <a:gd name="T0" fmla="*/ 3 w 4"/>
                <a:gd name="T1" fmla="*/ 4 h 5"/>
                <a:gd name="T2" fmla="*/ 3 w 4"/>
                <a:gd name="T3" fmla="*/ 2 h 5"/>
                <a:gd name="T4" fmla="*/ 2 w 4"/>
                <a:gd name="T5" fmla="*/ 1 h 5"/>
                <a:gd name="T6" fmla="*/ 1 w 4"/>
                <a:gd name="T7" fmla="*/ 0 h 5"/>
                <a:gd name="T8" fmla="*/ 0 w 4"/>
                <a:gd name="T9" fmla="*/ 1 h 5"/>
                <a:gd name="T10" fmla="*/ 1 w 4"/>
                <a:gd name="T11" fmla="*/ 2 h 5"/>
                <a:gd name="T12" fmla="*/ 2 w 4"/>
                <a:gd name="T13" fmla="*/ 4 h 5"/>
                <a:gd name="T14" fmla="*/ 3 w 4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3" y="2"/>
                  </a:lnTo>
                  <a:lnTo>
                    <a:pt x="2" y="1"/>
                  </a:ln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lnTo>
                    <a:pt x="2" y="4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6" name="Freeform 675">
              <a:extLst>
                <a:ext uri="{FF2B5EF4-FFF2-40B4-BE49-F238E27FC236}">
                  <a16:creationId xmlns:a16="http://schemas.microsoft.com/office/drawing/2014/main" id="{54171CE6-7AB4-2B1F-4B26-BD81EDBFC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5757" y="8951667"/>
              <a:ext cx="291247" cy="609968"/>
            </a:xfrm>
            <a:custGeom>
              <a:avLst/>
              <a:gdLst>
                <a:gd name="T0" fmla="*/ 62 w 233"/>
                <a:gd name="T1" fmla="*/ 435 h 488"/>
                <a:gd name="T2" fmla="*/ 61 w 233"/>
                <a:gd name="T3" fmla="*/ 430 h 488"/>
                <a:gd name="T4" fmla="*/ 152 w 233"/>
                <a:gd name="T5" fmla="*/ 86 h 488"/>
                <a:gd name="T6" fmla="*/ 148 w 233"/>
                <a:gd name="T7" fmla="*/ 82 h 488"/>
                <a:gd name="T8" fmla="*/ 171 w 233"/>
                <a:gd name="T9" fmla="*/ 82 h 488"/>
                <a:gd name="T10" fmla="*/ 180 w 233"/>
                <a:gd name="T11" fmla="*/ 63 h 488"/>
                <a:gd name="T12" fmla="*/ 157 w 233"/>
                <a:gd name="T13" fmla="*/ 80 h 488"/>
                <a:gd name="T14" fmla="*/ 146 w 233"/>
                <a:gd name="T15" fmla="*/ 86 h 488"/>
                <a:gd name="T16" fmla="*/ 117 w 233"/>
                <a:gd name="T17" fmla="*/ 132 h 488"/>
                <a:gd name="T18" fmla="*/ 119 w 233"/>
                <a:gd name="T19" fmla="*/ 164 h 488"/>
                <a:gd name="T20" fmla="*/ 139 w 233"/>
                <a:gd name="T21" fmla="*/ 192 h 488"/>
                <a:gd name="T22" fmla="*/ 180 w 233"/>
                <a:gd name="T23" fmla="*/ 234 h 488"/>
                <a:gd name="T24" fmla="*/ 195 w 233"/>
                <a:gd name="T25" fmla="*/ 244 h 488"/>
                <a:gd name="T26" fmla="*/ 217 w 233"/>
                <a:gd name="T27" fmla="*/ 280 h 488"/>
                <a:gd name="T28" fmla="*/ 228 w 233"/>
                <a:gd name="T29" fmla="*/ 320 h 488"/>
                <a:gd name="T30" fmla="*/ 231 w 233"/>
                <a:gd name="T31" fmla="*/ 356 h 488"/>
                <a:gd name="T32" fmla="*/ 225 w 233"/>
                <a:gd name="T33" fmla="*/ 379 h 488"/>
                <a:gd name="T34" fmla="*/ 220 w 233"/>
                <a:gd name="T35" fmla="*/ 390 h 488"/>
                <a:gd name="T36" fmla="*/ 187 w 233"/>
                <a:gd name="T37" fmla="*/ 419 h 488"/>
                <a:gd name="T38" fmla="*/ 155 w 233"/>
                <a:gd name="T39" fmla="*/ 421 h 488"/>
                <a:gd name="T40" fmla="*/ 145 w 233"/>
                <a:gd name="T41" fmla="*/ 427 h 488"/>
                <a:gd name="T42" fmla="*/ 148 w 233"/>
                <a:gd name="T43" fmla="*/ 437 h 488"/>
                <a:gd name="T44" fmla="*/ 128 w 233"/>
                <a:gd name="T45" fmla="*/ 437 h 488"/>
                <a:gd name="T46" fmla="*/ 127 w 233"/>
                <a:gd name="T47" fmla="*/ 452 h 488"/>
                <a:gd name="T48" fmla="*/ 87 w 233"/>
                <a:gd name="T49" fmla="*/ 487 h 488"/>
                <a:gd name="T50" fmla="*/ 94 w 233"/>
                <a:gd name="T51" fmla="*/ 442 h 488"/>
                <a:gd name="T52" fmla="*/ 73 w 233"/>
                <a:gd name="T53" fmla="*/ 428 h 488"/>
                <a:gd name="T54" fmla="*/ 93 w 233"/>
                <a:gd name="T55" fmla="*/ 419 h 488"/>
                <a:gd name="T56" fmla="*/ 110 w 233"/>
                <a:gd name="T57" fmla="*/ 411 h 488"/>
                <a:gd name="T58" fmla="*/ 127 w 233"/>
                <a:gd name="T59" fmla="*/ 413 h 488"/>
                <a:gd name="T60" fmla="*/ 118 w 233"/>
                <a:gd name="T61" fmla="*/ 389 h 488"/>
                <a:gd name="T62" fmla="*/ 136 w 233"/>
                <a:gd name="T63" fmla="*/ 386 h 488"/>
                <a:gd name="T64" fmla="*/ 162 w 233"/>
                <a:gd name="T65" fmla="*/ 368 h 488"/>
                <a:gd name="T66" fmla="*/ 170 w 233"/>
                <a:gd name="T67" fmla="*/ 347 h 488"/>
                <a:gd name="T68" fmla="*/ 165 w 233"/>
                <a:gd name="T69" fmla="*/ 309 h 488"/>
                <a:gd name="T70" fmla="*/ 170 w 233"/>
                <a:gd name="T71" fmla="*/ 280 h 488"/>
                <a:gd name="T72" fmla="*/ 163 w 233"/>
                <a:gd name="T73" fmla="*/ 259 h 488"/>
                <a:gd name="T74" fmla="*/ 164 w 233"/>
                <a:gd name="T75" fmla="*/ 244 h 488"/>
                <a:gd name="T76" fmla="*/ 145 w 233"/>
                <a:gd name="T77" fmla="*/ 232 h 488"/>
                <a:gd name="T78" fmla="*/ 133 w 233"/>
                <a:gd name="T79" fmla="*/ 209 h 488"/>
                <a:gd name="T80" fmla="*/ 108 w 233"/>
                <a:gd name="T81" fmla="*/ 178 h 488"/>
                <a:gd name="T82" fmla="*/ 96 w 233"/>
                <a:gd name="T83" fmla="*/ 160 h 488"/>
                <a:gd name="T84" fmla="*/ 56 w 233"/>
                <a:gd name="T85" fmla="*/ 138 h 488"/>
                <a:gd name="T86" fmla="*/ 63 w 233"/>
                <a:gd name="T87" fmla="*/ 124 h 488"/>
                <a:gd name="T88" fmla="*/ 87 w 233"/>
                <a:gd name="T89" fmla="*/ 108 h 488"/>
                <a:gd name="T90" fmla="*/ 71 w 233"/>
                <a:gd name="T91" fmla="*/ 99 h 488"/>
                <a:gd name="T92" fmla="*/ 63 w 233"/>
                <a:gd name="T93" fmla="*/ 81 h 488"/>
                <a:gd name="T94" fmla="*/ 24 w 233"/>
                <a:gd name="T95" fmla="*/ 73 h 488"/>
                <a:gd name="T96" fmla="*/ 23 w 233"/>
                <a:gd name="T97" fmla="*/ 55 h 488"/>
                <a:gd name="T98" fmla="*/ 14 w 233"/>
                <a:gd name="T99" fmla="*/ 49 h 488"/>
                <a:gd name="T100" fmla="*/ 9 w 233"/>
                <a:gd name="T101" fmla="*/ 22 h 488"/>
                <a:gd name="T102" fmla="*/ 28 w 233"/>
                <a:gd name="T103" fmla="*/ 30 h 488"/>
                <a:gd name="T104" fmla="*/ 43 w 233"/>
                <a:gd name="T105" fmla="*/ 26 h 488"/>
                <a:gd name="T106" fmla="*/ 61 w 233"/>
                <a:gd name="T107" fmla="*/ 20 h 488"/>
                <a:gd name="T108" fmla="*/ 83 w 233"/>
                <a:gd name="T109" fmla="*/ 16 h 488"/>
                <a:gd name="T110" fmla="*/ 102 w 233"/>
                <a:gd name="T111" fmla="*/ 1 h 488"/>
                <a:gd name="T112" fmla="*/ 123 w 233"/>
                <a:gd name="T113" fmla="*/ 12 h 488"/>
                <a:gd name="T114" fmla="*/ 148 w 233"/>
                <a:gd name="T115" fmla="*/ 19 h 488"/>
                <a:gd name="T116" fmla="*/ 144 w 233"/>
                <a:gd name="T117" fmla="*/ 38 h 488"/>
                <a:gd name="T118" fmla="*/ 155 w 233"/>
                <a:gd name="T119" fmla="*/ 50 h 488"/>
                <a:gd name="T120" fmla="*/ 180 w 233"/>
                <a:gd name="T121" fmla="*/ 5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3" h="488">
                  <a:moveTo>
                    <a:pt x="143" y="484"/>
                  </a:moveTo>
                  <a:lnTo>
                    <a:pt x="142" y="484"/>
                  </a:lnTo>
                  <a:lnTo>
                    <a:pt x="141" y="483"/>
                  </a:lnTo>
                  <a:lnTo>
                    <a:pt x="144" y="482"/>
                  </a:lnTo>
                  <a:lnTo>
                    <a:pt x="144" y="483"/>
                  </a:lnTo>
                  <a:lnTo>
                    <a:pt x="144" y="483"/>
                  </a:lnTo>
                  <a:lnTo>
                    <a:pt x="143" y="484"/>
                  </a:lnTo>
                  <a:close/>
                  <a:moveTo>
                    <a:pt x="61" y="430"/>
                  </a:moveTo>
                  <a:lnTo>
                    <a:pt x="62" y="431"/>
                  </a:lnTo>
                  <a:lnTo>
                    <a:pt x="62" y="435"/>
                  </a:lnTo>
                  <a:lnTo>
                    <a:pt x="61" y="438"/>
                  </a:lnTo>
                  <a:lnTo>
                    <a:pt x="61" y="440"/>
                  </a:lnTo>
                  <a:lnTo>
                    <a:pt x="60" y="441"/>
                  </a:lnTo>
                  <a:lnTo>
                    <a:pt x="58" y="434"/>
                  </a:lnTo>
                  <a:lnTo>
                    <a:pt x="55" y="431"/>
                  </a:lnTo>
                  <a:lnTo>
                    <a:pt x="54" y="430"/>
                  </a:lnTo>
                  <a:lnTo>
                    <a:pt x="56" y="430"/>
                  </a:lnTo>
                  <a:lnTo>
                    <a:pt x="59" y="428"/>
                  </a:lnTo>
                  <a:lnTo>
                    <a:pt x="60" y="428"/>
                  </a:lnTo>
                  <a:lnTo>
                    <a:pt x="61" y="430"/>
                  </a:lnTo>
                  <a:close/>
                  <a:moveTo>
                    <a:pt x="160" y="429"/>
                  </a:moveTo>
                  <a:lnTo>
                    <a:pt x="157" y="431"/>
                  </a:lnTo>
                  <a:lnTo>
                    <a:pt x="157" y="430"/>
                  </a:lnTo>
                  <a:lnTo>
                    <a:pt x="160" y="428"/>
                  </a:lnTo>
                  <a:lnTo>
                    <a:pt x="160" y="428"/>
                  </a:lnTo>
                  <a:lnTo>
                    <a:pt x="161" y="428"/>
                  </a:lnTo>
                  <a:lnTo>
                    <a:pt x="160" y="429"/>
                  </a:lnTo>
                  <a:close/>
                  <a:moveTo>
                    <a:pt x="156" y="88"/>
                  </a:moveTo>
                  <a:lnTo>
                    <a:pt x="154" y="89"/>
                  </a:lnTo>
                  <a:lnTo>
                    <a:pt x="152" y="86"/>
                  </a:lnTo>
                  <a:lnTo>
                    <a:pt x="153" y="85"/>
                  </a:lnTo>
                  <a:lnTo>
                    <a:pt x="156" y="85"/>
                  </a:lnTo>
                  <a:lnTo>
                    <a:pt x="157" y="86"/>
                  </a:lnTo>
                  <a:lnTo>
                    <a:pt x="157" y="86"/>
                  </a:lnTo>
                  <a:lnTo>
                    <a:pt x="156" y="88"/>
                  </a:lnTo>
                  <a:close/>
                  <a:moveTo>
                    <a:pt x="150" y="86"/>
                  </a:moveTo>
                  <a:lnTo>
                    <a:pt x="150" y="87"/>
                  </a:lnTo>
                  <a:lnTo>
                    <a:pt x="149" y="85"/>
                  </a:lnTo>
                  <a:lnTo>
                    <a:pt x="148" y="85"/>
                  </a:lnTo>
                  <a:lnTo>
                    <a:pt x="148" y="82"/>
                  </a:lnTo>
                  <a:lnTo>
                    <a:pt x="150" y="85"/>
                  </a:lnTo>
                  <a:lnTo>
                    <a:pt x="150" y="86"/>
                  </a:lnTo>
                  <a:close/>
                  <a:moveTo>
                    <a:pt x="171" y="82"/>
                  </a:moveTo>
                  <a:lnTo>
                    <a:pt x="169" y="83"/>
                  </a:lnTo>
                  <a:lnTo>
                    <a:pt x="168" y="83"/>
                  </a:lnTo>
                  <a:lnTo>
                    <a:pt x="170" y="81"/>
                  </a:lnTo>
                  <a:lnTo>
                    <a:pt x="171" y="80"/>
                  </a:lnTo>
                  <a:lnTo>
                    <a:pt x="173" y="79"/>
                  </a:lnTo>
                  <a:lnTo>
                    <a:pt x="173" y="80"/>
                  </a:lnTo>
                  <a:lnTo>
                    <a:pt x="171" y="82"/>
                  </a:lnTo>
                  <a:close/>
                  <a:moveTo>
                    <a:pt x="174" y="72"/>
                  </a:moveTo>
                  <a:lnTo>
                    <a:pt x="169" y="77"/>
                  </a:lnTo>
                  <a:lnTo>
                    <a:pt x="168" y="77"/>
                  </a:lnTo>
                  <a:lnTo>
                    <a:pt x="169" y="72"/>
                  </a:lnTo>
                  <a:lnTo>
                    <a:pt x="170" y="70"/>
                  </a:lnTo>
                  <a:lnTo>
                    <a:pt x="173" y="72"/>
                  </a:lnTo>
                  <a:lnTo>
                    <a:pt x="174" y="72"/>
                  </a:lnTo>
                  <a:close/>
                  <a:moveTo>
                    <a:pt x="186" y="63"/>
                  </a:moveTo>
                  <a:lnTo>
                    <a:pt x="184" y="63"/>
                  </a:lnTo>
                  <a:lnTo>
                    <a:pt x="180" y="63"/>
                  </a:lnTo>
                  <a:lnTo>
                    <a:pt x="178" y="66"/>
                  </a:lnTo>
                  <a:lnTo>
                    <a:pt x="175" y="68"/>
                  </a:lnTo>
                  <a:lnTo>
                    <a:pt x="171" y="69"/>
                  </a:lnTo>
                  <a:lnTo>
                    <a:pt x="168" y="70"/>
                  </a:lnTo>
                  <a:lnTo>
                    <a:pt x="167" y="74"/>
                  </a:lnTo>
                  <a:lnTo>
                    <a:pt x="166" y="75"/>
                  </a:lnTo>
                  <a:lnTo>
                    <a:pt x="166" y="78"/>
                  </a:lnTo>
                  <a:lnTo>
                    <a:pt x="160" y="81"/>
                  </a:lnTo>
                  <a:lnTo>
                    <a:pt x="159" y="81"/>
                  </a:lnTo>
                  <a:lnTo>
                    <a:pt x="157" y="80"/>
                  </a:lnTo>
                  <a:lnTo>
                    <a:pt x="155" y="80"/>
                  </a:lnTo>
                  <a:lnTo>
                    <a:pt x="154" y="81"/>
                  </a:lnTo>
                  <a:lnTo>
                    <a:pt x="153" y="81"/>
                  </a:lnTo>
                  <a:lnTo>
                    <a:pt x="151" y="81"/>
                  </a:lnTo>
                  <a:lnTo>
                    <a:pt x="149" y="81"/>
                  </a:lnTo>
                  <a:lnTo>
                    <a:pt x="147" y="80"/>
                  </a:lnTo>
                  <a:lnTo>
                    <a:pt x="146" y="80"/>
                  </a:lnTo>
                  <a:lnTo>
                    <a:pt x="144" y="80"/>
                  </a:lnTo>
                  <a:lnTo>
                    <a:pt x="144" y="81"/>
                  </a:lnTo>
                  <a:lnTo>
                    <a:pt x="146" y="86"/>
                  </a:lnTo>
                  <a:lnTo>
                    <a:pt x="147" y="89"/>
                  </a:lnTo>
                  <a:lnTo>
                    <a:pt x="141" y="96"/>
                  </a:lnTo>
                  <a:lnTo>
                    <a:pt x="141" y="101"/>
                  </a:lnTo>
                  <a:lnTo>
                    <a:pt x="139" y="104"/>
                  </a:lnTo>
                  <a:lnTo>
                    <a:pt x="135" y="107"/>
                  </a:lnTo>
                  <a:lnTo>
                    <a:pt x="128" y="114"/>
                  </a:lnTo>
                  <a:lnTo>
                    <a:pt x="125" y="114"/>
                  </a:lnTo>
                  <a:lnTo>
                    <a:pt x="122" y="116"/>
                  </a:lnTo>
                  <a:lnTo>
                    <a:pt x="117" y="127"/>
                  </a:lnTo>
                  <a:lnTo>
                    <a:pt x="117" y="132"/>
                  </a:lnTo>
                  <a:lnTo>
                    <a:pt x="116" y="135"/>
                  </a:lnTo>
                  <a:lnTo>
                    <a:pt x="116" y="137"/>
                  </a:lnTo>
                  <a:lnTo>
                    <a:pt x="114" y="143"/>
                  </a:lnTo>
                  <a:lnTo>
                    <a:pt x="111" y="145"/>
                  </a:lnTo>
                  <a:lnTo>
                    <a:pt x="111" y="148"/>
                  </a:lnTo>
                  <a:lnTo>
                    <a:pt x="115" y="155"/>
                  </a:lnTo>
                  <a:lnTo>
                    <a:pt x="115" y="156"/>
                  </a:lnTo>
                  <a:lnTo>
                    <a:pt x="117" y="159"/>
                  </a:lnTo>
                  <a:lnTo>
                    <a:pt x="117" y="162"/>
                  </a:lnTo>
                  <a:lnTo>
                    <a:pt x="119" y="164"/>
                  </a:lnTo>
                  <a:lnTo>
                    <a:pt x="125" y="170"/>
                  </a:lnTo>
                  <a:lnTo>
                    <a:pt x="127" y="172"/>
                  </a:lnTo>
                  <a:lnTo>
                    <a:pt x="130" y="173"/>
                  </a:lnTo>
                  <a:lnTo>
                    <a:pt x="136" y="179"/>
                  </a:lnTo>
                  <a:lnTo>
                    <a:pt x="139" y="183"/>
                  </a:lnTo>
                  <a:lnTo>
                    <a:pt x="138" y="185"/>
                  </a:lnTo>
                  <a:lnTo>
                    <a:pt x="138" y="190"/>
                  </a:lnTo>
                  <a:lnTo>
                    <a:pt x="134" y="189"/>
                  </a:lnTo>
                  <a:lnTo>
                    <a:pt x="135" y="189"/>
                  </a:lnTo>
                  <a:lnTo>
                    <a:pt x="139" y="192"/>
                  </a:lnTo>
                  <a:lnTo>
                    <a:pt x="146" y="201"/>
                  </a:lnTo>
                  <a:lnTo>
                    <a:pt x="152" y="206"/>
                  </a:lnTo>
                  <a:lnTo>
                    <a:pt x="159" y="212"/>
                  </a:lnTo>
                  <a:lnTo>
                    <a:pt x="160" y="217"/>
                  </a:lnTo>
                  <a:lnTo>
                    <a:pt x="166" y="220"/>
                  </a:lnTo>
                  <a:lnTo>
                    <a:pt x="173" y="226"/>
                  </a:lnTo>
                  <a:lnTo>
                    <a:pt x="172" y="226"/>
                  </a:lnTo>
                  <a:lnTo>
                    <a:pt x="174" y="228"/>
                  </a:lnTo>
                  <a:lnTo>
                    <a:pt x="178" y="231"/>
                  </a:lnTo>
                  <a:lnTo>
                    <a:pt x="180" y="234"/>
                  </a:lnTo>
                  <a:lnTo>
                    <a:pt x="181" y="236"/>
                  </a:lnTo>
                  <a:lnTo>
                    <a:pt x="183" y="237"/>
                  </a:lnTo>
                  <a:lnTo>
                    <a:pt x="185" y="236"/>
                  </a:lnTo>
                  <a:lnTo>
                    <a:pt x="186" y="236"/>
                  </a:lnTo>
                  <a:lnTo>
                    <a:pt x="188" y="236"/>
                  </a:lnTo>
                  <a:lnTo>
                    <a:pt x="190" y="239"/>
                  </a:lnTo>
                  <a:lnTo>
                    <a:pt x="192" y="241"/>
                  </a:lnTo>
                  <a:lnTo>
                    <a:pt x="193" y="244"/>
                  </a:lnTo>
                  <a:lnTo>
                    <a:pt x="195" y="244"/>
                  </a:lnTo>
                  <a:lnTo>
                    <a:pt x="195" y="244"/>
                  </a:lnTo>
                  <a:lnTo>
                    <a:pt x="195" y="246"/>
                  </a:lnTo>
                  <a:lnTo>
                    <a:pt x="196" y="247"/>
                  </a:lnTo>
                  <a:lnTo>
                    <a:pt x="200" y="251"/>
                  </a:lnTo>
                  <a:lnTo>
                    <a:pt x="201" y="255"/>
                  </a:lnTo>
                  <a:lnTo>
                    <a:pt x="205" y="261"/>
                  </a:lnTo>
                  <a:lnTo>
                    <a:pt x="208" y="264"/>
                  </a:lnTo>
                  <a:lnTo>
                    <a:pt x="211" y="266"/>
                  </a:lnTo>
                  <a:lnTo>
                    <a:pt x="213" y="268"/>
                  </a:lnTo>
                  <a:lnTo>
                    <a:pt x="215" y="274"/>
                  </a:lnTo>
                  <a:lnTo>
                    <a:pt x="217" y="280"/>
                  </a:lnTo>
                  <a:lnTo>
                    <a:pt x="219" y="287"/>
                  </a:lnTo>
                  <a:lnTo>
                    <a:pt x="221" y="289"/>
                  </a:lnTo>
                  <a:lnTo>
                    <a:pt x="221" y="294"/>
                  </a:lnTo>
                  <a:lnTo>
                    <a:pt x="223" y="300"/>
                  </a:lnTo>
                  <a:lnTo>
                    <a:pt x="225" y="304"/>
                  </a:lnTo>
                  <a:lnTo>
                    <a:pt x="225" y="307"/>
                  </a:lnTo>
                  <a:lnTo>
                    <a:pt x="226" y="309"/>
                  </a:lnTo>
                  <a:lnTo>
                    <a:pt x="226" y="311"/>
                  </a:lnTo>
                  <a:lnTo>
                    <a:pt x="228" y="317"/>
                  </a:lnTo>
                  <a:lnTo>
                    <a:pt x="228" y="320"/>
                  </a:lnTo>
                  <a:lnTo>
                    <a:pt x="226" y="317"/>
                  </a:lnTo>
                  <a:lnTo>
                    <a:pt x="226" y="326"/>
                  </a:lnTo>
                  <a:lnTo>
                    <a:pt x="228" y="330"/>
                  </a:lnTo>
                  <a:lnTo>
                    <a:pt x="227" y="336"/>
                  </a:lnTo>
                  <a:lnTo>
                    <a:pt x="228" y="338"/>
                  </a:lnTo>
                  <a:lnTo>
                    <a:pt x="231" y="344"/>
                  </a:lnTo>
                  <a:lnTo>
                    <a:pt x="232" y="346"/>
                  </a:lnTo>
                  <a:lnTo>
                    <a:pt x="232" y="354"/>
                  </a:lnTo>
                  <a:lnTo>
                    <a:pt x="232" y="358"/>
                  </a:lnTo>
                  <a:lnTo>
                    <a:pt x="231" y="356"/>
                  </a:lnTo>
                  <a:lnTo>
                    <a:pt x="229" y="353"/>
                  </a:lnTo>
                  <a:lnTo>
                    <a:pt x="227" y="354"/>
                  </a:lnTo>
                  <a:lnTo>
                    <a:pt x="225" y="356"/>
                  </a:lnTo>
                  <a:lnTo>
                    <a:pt x="228" y="365"/>
                  </a:lnTo>
                  <a:lnTo>
                    <a:pt x="225" y="364"/>
                  </a:lnTo>
                  <a:lnTo>
                    <a:pt x="225" y="375"/>
                  </a:lnTo>
                  <a:lnTo>
                    <a:pt x="226" y="378"/>
                  </a:lnTo>
                  <a:lnTo>
                    <a:pt x="227" y="379"/>
                  </a:lnTo>
                  <a:lnTo>
                    <a:pt x="226" y="380"/>
                  </a:lnTo>
                  <a:lnTo>
                    <a:pt x="225" y="379"/>
                  </a:lnTo>
                  <a:lnTo>
                    <a:pt x="225" y="377"/>
                  </a:lnTo>
                  <a:lnTo>
                    <a:pt x="225" y="378"/>
                  </a:lnTo>
                  <a:lnTo>
                    <a:pt x="225" y="378"/>
                  </a:lnTo>
                  <a:lnTo>
                    <a:pt x="224" y="380"/>
                  </a:lnTo>
                  <a:lnTo>
                    <a:pt x="223" y="382"/>
                  </a:lnTo>
                  <a:lnTo>
                    <a:pt x="225" y="385"/>
                  </a:lnTo>
                  <a:lnTo>
                    <a:pt x="225" y="386"/>
                  </a:lnTo>
                  <a:lnTo>
                    <a:pt x="224" y="388"/>
                  </a:lnTo>
                  <a:lnTo>
                    <a:pt x="223" y="390"/>
                  </a:lnTo>
                  <a:lnTo>
                    <a:pt x="220" y="390"/>
                  </a:lnTo>
                  <a:lnTo>
                    <a:pt x="219" y="395"/>
                  </a:lnTo>
                  <a:lnTo>
                    <a:pt x="218" y="399"/>
                  </a:lnTo>
                  <a:lnTo>
                    <a:pt x="213" y="400"/>
                  </a:lnTo>
                  <a:lnTo>
                    <a:pt x="209" y="403"/>
                  </a:lnTo>
                  <a:lnTo>
                    <a:pt x="204" y="404"/>
                  </a:lnTo>
                  <a:lnTo>
                    <a:pt x="200" y="408"/>
                  </a:lnTo>
                  <a:lnTo>
                    <a:pt x="195" y="412"/>
                  </a:lnTo>
                  <a:lnTo>
                    <a:pt x="192" y="413"/>
                  </a:lnTo>
                  <a:lnTo>
                    <a:pt x="190" y="413"/>
                  </a:lnTo>
                  <a:lnTo>
                    <a:pt x="187" y="419"/>
                  </a:lnTo>
                  <a:lnTo>
                    <a:pt x="182" y="419"/>
                  </a:lnTo>
                  <a:lnTo>
                    <a:pt x="173" y="424"/>
                  </a:lnTo>
                  <a:lnTo>
                    <a:pt x="169" y="426"/>
                  </a:lnTo>
                  <a:lnTo>
                    <a:pt x="167" y="427"/>
                  </a:lnTo>
                  <a:lnTo>
                    <a:pt x="163" y="429"/>
                  </a:lnTo>
                  <a:lnTo>
                    <a:pt x="162" y="428"/>
                  </a:lnTo>
                  <a:lnTo>
                    <a:pt x="161" y="426"/>
                  </a:lnTo>
                  <a:lnTo>
                    <a:pt x="157" y="426"/>
                  </a:lnTo>
                  <a:lnTo>
                    <a:pt x="156" y="424"/>
                  </a:lnTo>
                  <a:lnTo>
                    <a:pt x="155" y="421"/>
                  </a:lnTo>
                  <a:lnTo>
                    <a:pt x="155" y="420"/>
                  </a:lnTo>
                  <a:lnTo>
                    <a:pt x="154" y="422"/>
                  </a:lnTo>
                  <a:lnTo>
                    <a:pt x="154" y="428"/>
                  </a:lnTo>
                  <a:lnTo>
                    <a:pt x="153" y="429"/>
                  </a:lnTo>
                  <a:lnTo>
                    <a:pt x="152" y="430"/>
                  </a:lnTo>
                  <a:lnTo>
                    <a:pt x="149" y="428"/>
                  </a:lnTo>
                  <a:lnTo>
                    <a:pt x="146" y="425"/>
                  </a:lnTo>
                  <a:lnTo>
                    <a:pt x="142" y="427"/>
                  </a:lnTo>
                  <a:lnTo>
                    <a:pt x="143" y="427"/>
                  </a:lnTo>
                  <a:lnTo>
                    <a:pt x="145" y="427"/>
                  </a:lnTo>
                  <a:lnTo>
                    <a:pt x="146" y="428"/>
                  </a:lnTo>
                  <a:lnTo>
                    <a:pt x="148" y="430"/>
                  </a:lnTo>
                  <a:lnTo>
                    <a:pt x="148" y="431"/>
                  </a:lnTo>
                  <a:lnTo>
                    <a:pt x="147" y="432"/>
                  </a:lnTo>
                  <a:lnTo>
                    <a:pt x="143" y="432"/>
                  </a:lnTo>
                  <a:lnTo>
                    <a:pt x="138" y="432"/>
                  </a:lnTo>
                  <a:lnTo>
                    <a:pt x="138" y="432"/>
                  </a:lnTo>
                  <a:lnTo>
                    <a:pt x="142" y="435"/>
                  </a:lnTo>
                  <a:lnTo>
                    <a:pt x="146" y="436"/>
                  </a:lnTo>
                  <a:lnTo>
                    <a:pt x="148" y="437"/>
                  </a:lnTo>
                  <a:lnTo>
                    <a:pt x="148" y="438"/>
                  </a:lnTo>
                  <a:lnTo>
                    <a:pt x="146" y="440"/>
                  </a:lnTo>
                  <a:lnTo>
                    <a:pt x="144" y="442"/>
                  </a:lnTo>
                  <a:lnTo>
                    <a:pt x="144" y="444"/>
                  </a:lnTo>
                  <a:lnTo>
                    <a:pt x="144" y="445"/>
                  </a:lnTo>
                  <a:lnTo>
                    <a:pt x="142" y="446"/>
                  </a:lnTo>
                  <a:lnTo>
                    <a:pt x="141" y="446"/>
                  </a:lnTo>
                  <a:lnTo>
                    <a:pt x="137" y="444"/>
                  </a:lnTo>
                  <a:lnTo>
                    <a:pt x="127" y="435"/>
                  </a:lnTo>
                  <a:lnTo>
                    <a:pt x="128" y="437"/>
                  </a:lnTo>
                  <a:lnTo>
                    <a:pt x="139" y="447"/>
                  </a:lnTo>
                  <a:lnTo>
                    <a:pt x="141" y="451"/>
                  </a:lnTo>
                  <a:lnTo>
                    <a:pt x="141" y="453"/>
                  </a:lnTo>
                  <a:lnTo>
                    <a:pt x="140" y="455"/>
                  </a:lnTo>
                  <a:lnTo>
                    <a:pt x="138" y="456"/>
                  </a:lnTo>
                  <a:lnTo>
                    <a:pt x="135" y="456"/>
                  </a:lnTo>
                  <a:lnTo>
                    <a:pt x="129" y="452"/>
                  </a:lnTo>
                  <a:lnTo>
                    <a:pt x="121" y="443"/>
                  </a:lnTo>
                  <a:lnTo>
                    <a:pt x="117" y="442"/>
                  </a:lnTo>
                  <a:lnTo>
                    <a:pt x="127" y="452"/>
                  </a:lnTo>
                  <a:lnTo>
                    <a:pt x="128" y="455"/>
                  </a:lnTo>
                  <a:lnTo>
                    <a:pt x="130" y="458"/>
                  </a:lnTo>
                  <a:lnTo>
                    <a:pt x="129" y="460"/>
                  </a:lnTo>
                  <a:lnTo>
                    <a:pt x="128" y="461"/>
                  </a:lnTo>
                  <a:lnTo>
                    <a:pt x="107" y="471"/>
                  </a:lnTo>
                  <a:lnTo>
                    <a:pt x="104" y="476"/>
                  </a:lnTo>
                  <a:lnTo>
                    <a:pt x="102" y="480"/>
                  </a:lnTo>
                  <a:lnTo>
                    <a:pt x="97" y="483"/>
                  </a:lnTo>
                  <a:lnTo>
                    <a:pt x="95" y="486"/>
                  </a:lnTo>
                  <a:lnTo>
                    <a:pt x="87" y="487"/>
                  </a:lnTo>
                  <a:lnTo>
                    <a:pt x="84" y="487"/>
                  </a:lnTo>
                  <a:lnTo>
                    <a:pt x="87" y="482"/>
                  </a:lnTo>
                  <a:lnTo>
                    <a:pt x="85" y="480"/>
                  </a:lnTo>
                  <a:lnTo>
                    <a:pt x="85" y="468"/>
                  </a:lnTo>
                  <a:lnTo>
                    <a:pt x="86" y="455"/>
                  </a:lnTo>
                  <a:lnTo>
                    <a:pt x="88" y="448"/>
                  </a:lnTo>
                  <a:lnTo>
                    <a:pt x="91" y="446"/>
                  </a:lnTo>
                  <a:lnTo>
                    <a:pt x="94" y="445"/>
                  </a:lnTo>
                  <a:lnTo>
                    <a:pt x="94" y="444"/>
                  </a:lnTo>
                  <a:lnTo>
                    <a:pt x="94" y="442"/>
                  </a:lnTo>
                  <a:lnTo>
                    <a:pt x="92" y="440"/>
                  </a:lnTo>
                  <a:lnTo>
                    <a:pt x="90" y="439"/>
                  </a:lnTo>
                  <a:lnTo>
                    <a:pt x="87" y="438"/>
                  </a:lnTo>
                  <a:lnTo>
                    <a:pt x="85" y="435"/>
                  </a:lnTo>
                  <a:lnTo>
                    <a:pt x="83" y="436"/>
                  </a:lnTo>
                  <a:lnTo>
                    <a:pt x="80" y="436"/>
                  </a:lnTo>
                  <a:lnTo>
                    <a:pt x="79" y="435"/>
                  </a:lnTo>
                  <a:lnTo>
                    <a:pt x="78" y="433"/>
                  </a:lnTo>
                  <a:lnTo>
                    <a:pt x="76" y="431"/>
                  </a:lnTo>
                  <a:lnTo>
                    <a:pt x="73" y="428"/>
                  </a:lnTo>
                  <a:lnTo>
                    <a:pt x="74" y="428"/>
                  </a:lnTo>
                  <a:lnTo>
                    <a:pt x="75" y="427"/>
                  </a:lnTo>
                  <a:lnTo>
                    <a:pt x="77" y="425"/>
                  </a:lnTo>
                  <a:lnTo>
                    <a:pt x="81" y="425"/>
                  </a:lnTo>
                  <a:lnTo>
                    <a:pt x="85" y="425"/>
                  </a:lnTo>
                  <a:lnTo>
                    <a:pt x="86" y="425"/>
                  </a:lnTo>
                  <a:lnTo>
                    <a:pt x="88" y="423"/>
                  </a:lnTo>
                  <a:lnTo>
                    <a:pt x="91" y="420"/>
                  </a:lnTo>
                  <a:lnTo>
                    <a:pt x="92" y="419"/>
                  </a:lnTo>
                  <a:lnTo>
                    <a:pt x="93" y="419"/>
                  </a:lnTo>
                  <a:lnTo>
                    <a:pt x="92" y="416"/>
                  </a:lnTo>
                  <a:lnTo>
                    <a:pt x="92" y="413"/>
                  </a:lnTo>
                  <a:lnTo>
                    <a:pt x="92" y="413"/>
                  </a:lnTo>
                  <a:lnTo>
                    <a:pt x="96" y="413"/>
                  </a:lnTo>
                  <a:lnTo>
                    <a:pt x="100" y="414"/>
                  </a:lnTo>
                  <a:lnTo>
                    <a:pt x="101" y="415"/>
                  </a:lnTo>
                  <a:lnTo>
                    <a:pt x="103" y="412"/>
                  </a:lnTo>
                  <a:lnTo>
                    <a:pt x="104" y="411"/>
                  </a:lnTo>
                  <a:lnTo>
                    <a:pt x="105" y="411"/>
                  </a:lnTo>
                  <a:lnTo>
                    <a:pt x="110" y="411"/>
                  </a:lnTo>
                  <a:lnTo>
                    <a:pt x="113" y="410"/>
                  </a:lnTo>
                  <a:lnTo>
                    <a:pt x="115" y="410"/>
                  </a:lnTo>
                  <a:lnTo>
                    <a:pt x="117" y="412"/>
                  </a:lnTo>
                  <a:lnTo>
                    <a:pt x="118" y="414"/>
                  </a:lnTo>
                  <a:lnTo>
                    <a:pt x="119" y="414"/>
                  </a:lnTo>
                  <a:lnTo>
                    <a:pt x="121" y="414"/>
                  </a:lnTo>
                  <a:lnTo>
                    <a:pt x="122" y="414"/>
                  </a:lnTo>
                  <a:lnTo>
                    <a:pt x="126" y="416"/>
                  </a:lnTo>
                  <a:lnTo>
                    <a:pt x="128" y="416"/>
                  </a:lnTo>
                  <a:lnTo>
                    <a:pt x="127" y="413"/>
                  </a:lnTo>
                  <a:lnTo>
                    <a:pt x="128" y="409"/>
                  </a:lnTo>
                  <a:lnTo>
                    <a:pt x="128" y="409"/>
                  </a:lnTo>
                  <a:lnTo>
                    <a:pt x="126" y="407"/>
                  </a:lnTo>
                  <a:lnTo>
                    <a:pt x="119" y="402"/>
                  </a:lnTo>
                  <a:lnTo>
                    <a:pt x="118" y="400"/>
                  </a:lnTo>
                  <a:lnTo>
                    <a:pt x="119" y="398"/>
                  </a:lnTo>
                  <a:lnTo>
                    <a:pt x="118" y="394"/>
                  </a:lnTo>
                  <a:lnTo>
                    <a:pt x="117" y="392"/>
                  </a:lnTo>
                  <a:lnTo>
                    <a:pt x="117" y="390"/>
                  </a:lnTo>
                  <a:lnTo>
                    <a:pt x="118" y="389"/>
                  </a:lnTo>
                  <a:lnTo>
                    <a:pt x="119" y="389"/>
                  </a:lnTo>
                  <a:lnTo>
                    <a:pt x="121" y="389"/>
                  </a:lnTo>
                  <a:lnTo>
                    <a:pt x="122" y="388"/>
                  </a:lnTo>
                  <a:lnTo>
                    <a:pt x="123" y="385"/>
                  </a:lnTo>
                  <a:lnTo>
                    <a:pt x="126" y="385"/>
                  </a:lnTo>
                  <a:lnTo>
                    <a:pt x="130" y="387"/>
                  </a:lnTo>
                  <a:lnTo>
                    <a:pt x="134" y="388"/>
                  </a:lnTo>
                  <a:lnTo>
                    <a:pt x="136" y="387"/>
                  </a:lnTo>
                  <a:lnTo>
                    <a:pt x="136" y="387"/>
                  </a:lnTo>
                  <a:lnTo>
                    <a:pt x="136" y="386"/>
                  </a:lnTo>
                  <a:lnTo>
                    <a:pt x="137" y="380"/>
                  </a:lnTo>
                  <a:lnTo>
                    <a:pt x="136" y="379"/>
                  </a:lnTo>
                  <a:lnTo>
                    <a:pt x="139" y="379"/>
                  </a:lnTo>
                  <a:lnTo>
                    <a:pt x="143" y="378"/>
                  </a:lnTo>
                  <a:lnTo>
                    <a:pt x="145" y="378"/>
                  </a:lnTo>
                  <a:lnTo>
                    <a:pt x="148" y="376"/>
                  </a:lnTo>
                  <a:lnTo>
                    <a:pt x="152" y="375"/>
                  </a:lnTo>
                  <a:lnTo>
                    <a:pt x="157" y="372"/>
                  </a:lnTo>
                  <a:lnTo>
                    <a:pt x="160" y="368"/>
                  </a:lnTo>
                  <a:lnTo>
                    <a:pt x="162" y="368"/>
                  </a:lnTo>
                  <a:lnTo>
                    <a:pt x="163" y="367"/>
                  </a:lnTo>
                  <a:lnTo>
                    <a:pt x="165" y="367"/>
                  </a:lnTo>
                  <a:lnTo>
                    <a:pt x="167" y="369"/>
                  </a:lnTo>
                  <a:lnTo>
                    <a:pt x="169" y="368"/>
                  </a:lnTo>
                  <a:lnTo>
                    <a:pt x="171" y="365"/>
                  </a:lnTo>
                  <a:lnTo>
                    <a:pt x="172" y="363"/>
                  </a:lnTo>
                  <a:lnTo>
                    <a:pt x="173" y="360"/>
                  </a:lnTo>
                  <a:lnTo>
                    <a:pt x="172" y="354"/>
                  </a:lnTo>
                  <a:lnTo>
                    <a:pt x="171" y="350"/>
                  </a:lnTo>
                  <a:lnTo>
                    <a:pt x="170" y="347"/>
                  </a:lnTo>
                  <a:lnTo>
                    <a:pt x="170" y="344"/>
                  </a:lnTo>
                  <a:lnTo>
                    <a:pt x="172" y="338"/>
                  </a:lnTo>
                  <a:lnTo>
                    <a:pt x="174" y="330"/>
                  </a:lnTo>
                  <a:lnTo>
                    <a:pt x="174" y="328"/>
                  </a:lnTo>
                  <a:lnTo>
                    <a:pt x="171" y="324"/>
                  </a:lnTo>
                  <a:lnTo>
                    <a:pt x="169" y="318"/>
                  </a:lnTo>
                  <a:lnTo>
                    <a:pt x="167" y="313"/>
                  </a:lnTo>
                  <a:lnTo>
                    <a:pt x="166" y="311"/>
                  </a:lnTo>
                  <a:lnTo>
                    <a:pt x="166" y="310"/>
                  </a:lnTo>
                  <a:lnTo>
                    <a:pt x="165" y="309"/>
                  </a:lnTo>
                  <a:lnTo>
                    <a:pt x="166" y="302"/>
                  </a:lnTo>
                  <a:lnTo>
                    <a:pt x="166" y="300"/>
                  </a:lnTo>
                  <a:lnTo>
                    <a:pt x="169" y="298"/>
                  </a:lnTo>
                  <a:lnTo>
                    <a:pt x="171" y="294"/>
                  </a:lnTo>
                  <a:lnTo>
                    <a:pt x="172" y="291"/>
                  </a:lnTo>
                  <a:lnTo>
                    <a:pt x="171" y="289"/>
                  </a:lnTo>
                  <a:lnTo>
                    <a:pt x="171" y="286"/>
                  </a:lnTo>
                  <a:lnTo>
                    <a:pt x="171" y="284"/>
                  </a:lnTo>
                  <a:lnTo>
                    <a:pt x="171" y="283"/>
                  </a:lnTo>
                  <a:lnTo>
                    <a:pt x="170" y="280"/>
                  </a:lnTo>
                  <a:lnTo>
                    <a:pt x="171" y="279"/>
                  </a:lnTo>
                  <a:lnTo>
                    <a:pt x="173" y="278"/>
                  </a:lnTo>
                  <a:lnTo>
                    <a:pt x="174" y="276"/>
                  </a:lnTo>
                  <a:lnTo>
                    <a:pt x="175" y="274"/>
                  </a:lnTo>
                  <a:lnTo>
                    <a:pt x="176" y="271"/>
                  </a:lnTo>
                  <a:lnTo>
                    <a:pt x="174" y="269"/>
                  </a:lnTo>
                  <a:lnTo>
                    <a:pt x="173" y="267"/>
                  </a:lnTo>
                  <a:lnTo>
                    <a:pt x="169" y="264"/>
                  </a:lnTo>
                  <a:lnTo>
                    <a:pt x="166" y="261"/>
                  </a:lnTo>
                  <a:lnTo>
                    <a:pt x="163" y="259"/>
                  </a:lnTo>
                  <a:lnTo>
                    <a:pt x="162" y="258"/>
                  </a:lnTo>
                  <a:lnTo>
                    <a:pt x="161" y="255"/>
                  </a:lnTo>
                  <a:lnTo>
                    <a:pt x="160" y="253"/>
                  </a:lnTo>
                  <a:lnTo>
                    <a:pt x="161" y="252"/>
                  </a:lnTo>
                  <a:lnTo>
                    <a:pt x="166" y="250"/>
                  </a:lnTo>
                  <a:lnTo>
                    <a:pt x="167" y="248"/>
                  </a:lnTo>
                  <a:lnTo>
                    <a:pt x="168" y="247"/>
                  </a:lnTo>
                  <a:lnTo>
                    <a:pt x="168" y="246"/>
                  </a:lnTo>
                  <a:lnTo>
                    <a:pt x="166" y="245"/>
                  </a:lnTo>
                  <a:lnTo>
                    <a:pt x="164" y="244"/>
                  </a:lnTo>
                  <a:lnTo>
                    <a:pt x="162" y="242"/>
                  </a:lnTo>
                  <a:lnTo>
                    <a:pt x="157" y="237"/>
                  </a:lnTo>
                  <a:lnTo>
                    <a:pt x="155" y="237"/>
                  </a:lnTo>
                  <a:lnTo>
                    <a:pt x="152" y="235"/>
                  </a:lnTo>
                  <a:lnTo>
                    <a:pt x="151" y="234"/>
                  </a:lnTo>
                  <a:lnTo>
                    <a:pt x="150" y="230"/>
                  </a:lnTo>
                  <a:lnTo>
                    <a:pt x="149" y="230"/>
                  </a:lnTo>
                  <a:lnTo>
                    <a:pt x="148" y="231"/>
                  </a:lnTo>
                  <a:lnTo>
                    <a:pt x="146" y="232"/>
                  </a:lnTo>
                  <a:lnTo>
                    <a:pt x="145" y="232"/>
                  </a:lnTo>
                  <a:lnTo>
                    <a:pt x="144" y="231"/>
                  </a:lnTo>
                  <a:lnTo>
                    <a:pt x="143" y="229"/>
                  </a:lnTo>
                  <a:lnTo>
                    <a:pt x="142" y="227"/>
                  </a:lnTo>
                  <a:lnTo>
                    <a:pt x="140" y="225"/>
                  </a:lnTo>
                  <a:lnTo>
                    <a:pt x="140" y="220"/>
                  </a:lnTo>
                  <a:lnTo>
                    <a:pt x="139" y="218"/>
                  </a:lnTo>
                  <a:lnTo>
                    <a:pt x="139" y="215"/>
                  </a:lnTo>
                  <a:lnTo>
                    <a:pt x="138" y="214"/>
                  </a:lnTo>
                  <a:lnTo>
                    <a:pt x="137" y="214"/>
                  </a:lnTo>
                  <a:lnTo>
                    <a:pt x="133" y="209"/>
                  </a:lnTo>
                  <a:lnTo>
                    <a:pt x="132" y="207"/>
                  </a:lnTo>
                  <a:lnTo>
                    <a:pt x="123" y="200"/>
                  </a:lnTo>
                  <a:lnTo>
                    <a:pt x="122" y="199"/>
                  </a:lnTo>
                  <a:lnTo>
                    <a:pt x="120" y="196"/>
                  </a:lnTo>
                  <a:lnTo>
                    <a:pt x="116" y="192"/>
                  </a:lnTo>
                  <a:lnTo>
                    <a:pt x="113" y="189"/>
                  </a:lnTo>
                  <a:lnTo>
                    <a:pt x="111" y="186"/>
                  </a:lnTo>
                  <a:lnTo>
                    <a:pt x="110" y="184"/>
                  </a:lnTo>
                  <a:lnTo>
                    <a:pt x="110" y="181"/>
                  </a:lnTo>
                  <a:lnTo>
                    <a:pt x="108" y="178"/>
                  </a:lnTo>
                  <a:lnTo>
                    <a:pt x="106" y="176"/>
                  </a:lnTo>
                  <a:lnTo>
                    <a:pt x="104" y="174"/>
                  </a:lnTo>
                  <a:lnTo>
                    <a:pt x="102" y="174"/>
                  </a:lnTo>
                  <a:lnTo>
                    <a:pt x="100" y="173"/>
                  </a:lnTo>
                  <a:lnTo>
                    <a:pt x="96" y="170"/>
                  </a:lnTo>
                  <a:lnTo>
                    <a:pt x="95" y="167"/>
                  </a:lnTo>
                  <a:lnTo>
                    <a:pt x="94" y="166"/>
                  </a:lnTo>
                  <a:lnTo>
                    <a:pt x="94" y="164"/>
                  </a:lnTo>
                  <a:lnTo>
                    <a:pt x="95" y="162"/>
                  </a:lnTo>
                  <a:lnTo>
                    <a:pt x="96" y="160"/>
                  </a:lnTo>
                  <a:lnTo>
                    <a:pt x="96" y="159"/>
                  </a:lnTo>
                  <a:lnTo>
                    <a:pt x="95" y="158"/>
                  </a:lnTo>
                  <a:lnTo>
                    <a:pt x="91" y="156"/>
                  </a:lnTo>
                  <a:lnTo>
                    <a:pt x="82" y="154"/>
                  </a:lnTo>
                  <a:lnTo>
                    <a:pt x="79" y="152"/>
                  </a:lnTo>
                  <a:lnTo>
                    <a:pt x="76" y="149"/>
                  </a:lnTo>
                  <a:lnTo>
                    <a:pt x="74" y="148"/>
                  </a:lnTo>
                  <a:lnTo>
                    <a:pt x="63" y="141"/>
                  </a:lnTo>
                  <a:lnTo>
                    <a:pt x="59" y="140"/>
                  </a:lnTo>
                  <a:lnTo>
                    <a:pt x="56" y="138"/>
                  </a:lnTo>
                  <a:lnTo>
                    <a:pt x="56" y="137"/>
                  </a:lnTo>
                  <a:lnTo>
                    <a:pt x="56" y="136"/>
                  </a:lnTo>
                  <a:lnTo>
                    <a:pt x="57" y="135"/>
                  </a:lnTo>
                  <a:lnTo>
                    <a:pt x="60" y="133"/>
                  </a:lnTo>
                  <a:lnTo>
                    <a:pt x="61" y="131"/>
                  </a:lnTo>
                  <a:lnTo>
                    <a:pt x="61" y="129"/>
                  </a:lnTo>
                  <a:lnTo>
                    <a:pt x="59" y="126"/>
                  </a:lnTo>
                  <a:lnTo>
                    <a:pt x="60" y="124"/>
                  </a:lnTo>
                  <a:lnTo>
                    <a:pt x="61" y="124"/>
                  </a:lnTo>
                  <a:lnTo>
                    <a:pt x="63" y="124"/>
                  </a:lnTo>
                  <a:lnTo>
                    <a:pt x="67" y="124"/>
                  </a:lnTo>
                  <a:lnTo>
                    <a:pt x="76" y="127"/>
                  </a:lnTo>
                  <a:lnTo>
                    <a:pt x="78" y="127"/>
                  </a:lnTo>
                  <a:lnTo>
                    <a:pt x="83" y="122"/>
                  </a:lnTo>
                  <a:lnTo>
                    <a:pt x="85" y="120"/>
                  </a:lnTo>
                  <a:lnTo>
                    <a:pt x="85" y="117"/>
                  </a:lnTo>
                  <a:lnTo>
                    <a:pt x="86" y="116"/>
                  </a:lnTo>
                  <a:lnTo>
                    <a:pt x="89" y="113"/>
                  </a:lnTo>
                  <a:lnTo>
                    <a:pt x="89" y="111"/>
                  </a:lnTo>
                  <a:lnTo>
                    <a:pt x="87" y="108"/>
                  </a:lnTo>
                  <a:lnTo>
                    <a:pt x="86" y="107"/>
                  </a:lnTo>
                  <a:lnTo>
                    <a:pt x="85" y="107"/>
                  </a:lnTo>
                  <a:lnTo>
                    <a:pt x="81" y="107"/>
                  </a:lnTo>
                  <a:lnTo>
                    <a:pt x="81" y="106"/>
                  </a:lnTo>
                  <a:lnTo>
                    <a:pt x="80" y="104"/>
                  </a:lnTo>
                  <a:lnTo>
                    <a:pt x="80" y="103"/>
                  </a:lnTo>
                  <a:lnTo>
                    <a:pt x="79" y="101"/>
                  </a:lnTo>
                  <a:lnTo>
                    <a:pt x="75" y="100"/>
                  </a:lnTo>
                  <a:lnTo>
                    <a:pt x="72" y="99"/>
                  </a:lnTo>
                  <a:lnTo>
                    <a:pt x="71" y="99"/>
                  </a:lnTo>
                  <a:lnTo>
                    <a:pt x="72" y="97"/>
                  </a:lnTo>
                  <a:lnTo>
                    <a:pt x="75" y="96"/>
                  </a:lnTo>
                  <a:lnTo>
                    <a:pt x="76" y="95"/>
                  </a:lnTo>
                  <a:lnTo>
                    <a:pt x="78" y="93"/>
                  </a:lnTo>
                  <a:lnTo>
                    <a:pt x="78" y="92"/>
                  </a:lnTo>
                  <a:lnTo>
                    <a:pt x="76" y="91"/>
                  </a:lnTo>
                  <a:lnTo>
                    <a:pt x="74" y="89"/>
                  </a:lnTo>
                  <a:lnTo>
                    <a:pt x="70" y="86"/>
                  </a:lnTo>
                  <a:lnTo>
                    <a:pt x="65" y="83"/>
                  </a:lnTo>
                  <a:lnTo>
                    <a:pt x="63" y="81"/>
                  </a:lnTo>
                  <a:lnTo>
                    <a:pt x="61" y="82"/>
                  </a:lnTo>
                  <a:lnTo>
                    <a:pt x="56" y="85"/>
                  </a:lnTo>
                  <a:lnTo>
                    <a:pt x="53" y="86"/>
                  </a:lnTo>
                  <a:lnTo>
                    <a:pt x="50" y="90"/>
                  </a:lnTo>
                  <a:lnTo>
                    <a:pt x="48" y="90"/>
                  </a:lnTo>
                  <a:lnTo>
                    <a:pt x="45" y="89"/>
                  </a:lnTo>
                  <a:lnTo>
                    <a:pt x="42" y="88"/>
                  </a:lnTo>
                  <a:lnTo>
                    <a:pt x="34" y="85"/>
                  </a:lnTo>
                  <a:lnTo>
                    <a:pt x="31" y="83"/>
                  </a:lnTo>
                  <a:lnTo>
                    <a:pt x="24" y="73"/>
                  </a:lnTo>
                  <a:lnTo>
                    <a:pt x="23" y="71"/>
                  </a:lnTo>
                  <a:lnTo>
                    <a:pt x="23" y="69"/>
                  </a:lnTo>
                  <a:lnTo>
                    <a:pt x="24" y="65"/>
                  </a:lnTo>
                  <a:lnTo>
                    <a:pt x="24" y="63"/>
                  </a:lnTo>
                  <a:lnTo>
                    <a:pt x="26" y="61"/>
                  </a:lnTo>
                  <a:lnTo>
                    <a:pt x="26" y="59"/>
                  </a:lnTo>
                  <a:lnTo>
                    <a:pt x="26" y="57"/>
                  </a:lnTo>
                  <a:lnTo>
                    <a:pt x="24" y="56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2" y="52"/>
                  </a:lnTo>
                  <a:lnTo>
                    <a:pt x="21" y="53"/>
                  </a:lnTo>
                  <a:lnTo>
                    <a:pt x="20" y="56"/>
                  </a:lnTo>
                  <a:lnTo>
                    <a:pt x="19" y="57"/>
                  </a:lnTo>
                  <a:lnTo>
                    <a:pt x="18" y="58"/>
                  </a:lnTo>
                  <a:lnTo>
                    <a:pt x="17" y="57"/>
                  </a:lnTo>
                  <a:lnTo>
                    <a:pt x="16" y="56"/>
                  </a:lnTo>
                  <a:lnTo>
                    <a:pt x="15" y="53"/>
                  </a:lnTo>
                  <a:lnTo>
                    <a:pt x="15" y="51"/>
                  </a:lnTo>
                  <a:lnTo>
                    <a:pt x="14" y="49"/>
                  </a:lnTo>
                  <a:lnTo>
                    <a:pt x="11" y="47"/>
                  </a:lnTo>
                  <a:lnTo>
                    <a:pt x="10" y="45"/>
                  </a:lnTo>
                  <a:lnTo>
                    <a:pt x="5" y="40"/>
                  </a:lnTo>
                  <a:lnTo>
                    <a:pt x="1" y="36"/>
                  </a:lnTo>
                  <a:lnTo>
                    <a:pt x="0" y="33"/>
                  </a:lnTo>
                  <a:lnTo>
                    <a:pt x="1" y="31"/>
                  </a:lnTo>
                  <a:lnTo>
                    <a:pt x="3" y="30"/>
                  </a:lnTo>
                  <a:lnTo>
                    <a:pt x="5" y="27"/>
                  </a:lnTo>
                  <a:lnTo>
                    <a:pt x="7" y="23"/>
                  </a:lnTo>
                  <a:lnTo>
                    <a:pt x="9" y="22"/>
                  </a:lnTo>
                  <a:lnTo>
                    <a:pt x="9" y="21"/>
                  </a:lnTo>
                  <a:lnTo>
                    <a:pt x="11" y="20"/>
                  </a:lnTo>
                  <a:lnTo>
                    <a:pt x="12" y="20"/>
                  </a:lnTo>
                  <a:lnTo>
                    <a:pt x="15" y="22"/>
                  </a:lnTo>
                  <a:lnTo>
                    <a:pt x="18" y="23"/>
                  </a:lnTo>
                  <a:lnTo>
                    <a:pt x="22" y="26"/>
                  </a:lnTo>
                  <a:lnTo>
                    <a:pt x="23" y="28"/>
                  </a:lnTo>
                  <a:lnTo>
                    <a:pt x="25" y="30"/>
                  </a:lnTo>
                  <a:lnTo>
                    <a:pt x="27" y="31"/>
                  </a:lnTo>
                  <a:lnTo>
                    <a:pt x="28" y="30"/>
                  </a:lnTo>
                  <a:lnTo>
                    <a:pt x="30" y="29"/>
                  </a:lnTo>
                  <a:lnTo>
                    <a:pt x="32" y="27"/>
                  </a:lnTo>
                  <a:lnTo>
                    <a:pt x="32" y="25"/>
                  </a:lnTo>
                  <a:lnTo>
                    <a:pt x="34" y="24"/>
                  </a:lnTo>
                  <a:lnTo>
                    <a:pt x="36" y="22"/>
                  </a:lnTo>
                  <a:lnTo>
                    <a:pt x="37" y="20"/>
                  </a:lnTo>
                  <a:lnTo>
                    <a:pt x="38" y="20"/>
                  </a:lnTo>
                  <a:lnTo>
                    <a:pt x="39" y="20"/>
                  </a:lnTo>
                  <a:lnTo>
                    <a:pt x="42" y="25"/>
                  </a:lnTo>
                  <a:lnTo>
                    <a:pt x="43" y="26"/>
                  </a:lnTo>
                  <a:lnTo>
                    <a:pt x="44" y="25"/>
                  </a:lnTo>
                  <a:lnTo>
                    <a:pt x="45" y="21"/>
                  </a:lnTo>
                  <a:lnTo>
                    <a:pt x="47" y="19"/>
                  </a:lnTo>
                  <a:lnTo>
                    <a:pt x="48" y="20"/>
                  </a:lnTo>
                  <a:lnTo>
                    <a:pt x="56" y="28"/>
                  </a:lnTo>
                  <a:lnTo>
                    <a:pt x="58" y="27"/>
                  </a:lnTo>
                  <a:lnTo>
                    <a:pt x="58" y="27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61" y="20"/>
                  </a:lnTo>
                  <a:lnTo>
                    <a:pt x="64" y="18"/>
                  </a:lnTo>
                  <a:lnTo>
                    <a:pt x="66" y="18"/>
                  </a:lnTo>
                  <a:lnTo>
                    <a:pt x="67" y="20"/>
                  </a:lnTo>
                  <a:lnTo>
                    <a:pt x="69" y="22"/>
                  </a:lnTo>
                  <a:lnTo>
                    <a:pt x="71" y="22"/>
                  </a:lnTo>
                  <a:lnTo>
                    <a:pt x="76" y="18"/>
                  </a:lnTo>
                  <a:lnTo>
                    <a:pt x="78" y="18"/>
                  </a:lnTo>
                  <a:lnTo>
                    <a:pt x="80" y="18"/>
                  </a:lnTo>
                  <a:lnTo>
                    <a:pt x="81" y="18"/>
                  </a:lnTo>
                  <a:lnTo>
                    <a:pt x="83" y="16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6" y="8"/>
                  </a:lnTo>
                  <a:lnTo>
                    <a:pt x="87" y="7"/>
                  </a:lnTo>
                  <a:lnTo>
                    <a:pt x="88" y="6"/>
                  </a:lnTo>
                  <a:lnTo>
                    <a:pt x="91" y="5"/>
                  </a:lnTo>
                  <a:lnTo>
                    <a:pt x="97" y="2"/>
                  </a:lnTo>
                  <a:lnTo>
                    <a:pt x="99" y="0"/>
                  </a:lnTo>
                  <a:lnTo>
                    <a:pt x="100" y="0"/>
                  </a:lnTo>
                  <a:lnTo>
                    <a:pt x="102" y="1"/>
                  </a:lnTo>
                  <a:lnTo>
                    <a:pt x="105" y="3"/>
                  </a:lnTo>
                  <a:lnTo>
                    <a:pt x="107" y="5"/>
                  </a:lnTo>
                  <a:lnTo>
                    <a:pt x="108" y="7"/>
                  </a:lnTo>
                  <a:lnTo>
                    <a:pt x="108" y="9"/>
                  </a:lnTo>
                  <a:lnTo>
                    <a:pt x="113" y="11"/>
                  </a:lnTo>
                  <a:lnTo>
                    <a:pt x="116" y="12"/>
                  </a:lnTo>
                  <a:lnTo>
                    <a:pt x="118" y="14"/>
                  </a:lnTo>
                  <a:lnTo>
                    <a:pt x="120" y="14"/>
                  </a:lnTo>
                  <a:lnTo>
                    <a:pt x="122" y="14"/>
                  </a:lnTo>
                  <a:lnTo>
                    <a:pt x="123" y="12"/>
                  </a:lnTo>
                  <a:lnTo>
                    <a:pt x="125" y="12"/>
                  </a:lnTo>
                  <a:lnTo>
                    <a:pt x="128" y="12"/>
                  </a:lnTo>
                  <a:lnTo>
                    <a:pt x="128" y="13"/>
                  </a:lnTo>
                  <a:lnTo>
                    <a:pt x="131" y="16"/>
                  </a:lnTo>
                  <a:lnTo>
                    <a:pt x="132" y="17"/>
                  </a:lnTo>
                  <a:lnTo>
                    <a:pt x="134" y="16"/>
                  </a:lnTo>
                  <a:lnTo>
                    <a:pt x="137" y="16"/>
                  </a:lnTo>
                  <a:lnTo>
                    <a:pt x="140" y="15"/>
                  </a:lnTo>
                  <a:lnTo>
                    <a:pt x="143" y="16"/>
                  </a:lnTo>
                  <a:lnTo>
                    <a:pt x="148" y="19"/>
                  </a:lnTo>
                  <a:lnTo>
                    <a:pt x="146" y="22"/>
                  </a:lnTo>
                  <a:lnTo>
                    <a:pt x="145" y="24"/>
                  </a:lnTo>
                  <a:lnTo>
                    <a:pt x="143" y="26"/>
                  </a:lnTo>
                  <a:lnTo>
                    <a:pt x="141" y="27"/>
                  </a:lnTo>
                  <a:lnTo>
                    <a:pt x="141" y="29"/>
                  </a:lnTo>
                  <a:lnTo>
                    <a:pt x="140" y="33"/>
                  </a:lnTo>
                  <a:lnTo>
                    <a:pt x="141" y="34"/>
                  </a:lnTo>
                  <a:lnTo>
                    <a:pt x="142" y="35"/>
                  </a:lnTo>
                  <a:lnTo>
                    <a:pt x="143" y="36"/>
                  </a:lnTo>
                  <a:lnTo>
                    <a:pt x="144" y="38"/>
                  </a:lnTo>
                  <a:lnTo>
                    <a:pt x="144" y="41"/>
                  </a:lnTo>
                  <a:lnTo>
                    <a:pt x="144" y="46"/>
                  </a:lnTo>
                  <a:lnTo>
                    <a:pt x="144" y="47"/>
                  </a:lnTo>
                  <a:lnTo>
                    <a:pt x="145" y="47"/>
                  </a:lnTo>
                  <a:lnTo>
                    <a:pt x="146" y="46"/>
                  </a:lnTo>
                  <a:lnTo>
                    <a:pt x="148" y="47"/>
                  </a:lnTo>
                  <a:lnTo>
                    <a:pt x="150" y="47"/>
                  </a:lnTo>
                  <a:lnTo>
                    <a:pt x="152" y="48"/>
                  </a:lnTo>
                  <a:lnTo>
                    <a:pt x="154" y="48"/>
                  </a:lnTo>
                  <a:lnTo>
                    <a:pt x="155" y="50"/>
                  </a:lnTo>
                  <a:lnTo>
                    <a:pt x="155" y="52"/>
                  </a:lnTo>
                  <a:lnTo>
                    <a:pt x="157" y="53"/>
                  </a:lnTo>
                  <a:lnTo>
                    <a:pt x="160" y="56"/>
                  </a:lnTo>
                  <a:lnTo>
                    <a:pt x="163" y="56"/>
                  </a:lnTo>
                  <a:lnTo>
                    <a:pt x="166" y="59"/>
                  </a:lnTo>
                  <a:lnTo>
                    <a:pt x="169" y="58"/>
                  </a:lnTo>
                  <a:lnTo>
                    <a:pt x="170" y="59"/>
                  </a:lnTo>
                  <a:lnTo>
                    <a:pt x="175" y="59"/>
                  </a:lnTo>
                  <a:lnTo>
                    <a:pt x="179" y="58"/>
                  </a:lnTo>
                  <a:lnTo>
                    <a:pt x="180" y="58"/>
                  </a:lnTo>
                  <a:lnTo>
                    <a:pt x="184" y="61"/>
                  </a:lnTo>
                  <a:lnTo>
                    <a:pt x="186" y="6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7" name="Freeform 676">
              <a:extLst>
                <a:ext uri="{FF2B5EF4-FFF2-40B4-BE49-F238E27FC236}">
                  <a16:creationId xmlns:a16="http://schemas.microsoft.com/office/drawing/2014/main" id="{6C756DEF-61C9-A0C8-CA17-3754D1848F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1603" y="9550644"/>
              <a:ext cx="5497" cy="5493"/>
            </a:xfrm>
            <a:custGeom>
              <a:avLst/>
              <a:gdLst>
                <a:gd name="T0" fmla="*/ 2 w 4"/>
                <a:gd name="T1" fmla="*/ 2 h 3"/>
                <a:gd name="T2" fmla="*/ 1 w 4"/>
                <a:gd name="T3" fmla="*/ 2 h 3"/>
                <a:gd name="T4" fmla="*/ 0 w 4"/>
                <a:gd name="T5" fmla="*/ 1 h 3"/>
                <a:gd name="T6" fmla="*/ 3 w 4"/>
                <a:gd name="T7" fmla="*/ 0 h 3"/>
                <a:gd name="T8" fmla="*/ 3 w 4"/>
                <a:gd name="T9" fmla="*/ 1 h 3"/>
                <a:gd name="T10" fmla="*/ 3 w 4"/>
                <a:gd name="T11" fmla="*/ 1 h 3"/>
                <a:gd name="T12" fmla="*/ 2 w 4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2" y="2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8" name="Freeform 677">
              <a:extLst>
                <a:ext uri="{FF2B5EF4-FFF2-40B4-BE49-F238E27FC236}">
                  <a16:creationId xmlns:a16="http://schemas.microsoft.com/office/drawing/2014/main" id="{E0D53B43-2054-FEF4-8CFA-03B681F34E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1699" y="9484702"/>
              <a:ext cx="10990" cy="16484"/>
            </a:xfrm>
            <a:custGeom>
              <a:avLst/>
              <a:gdLst>
                <a:gd name="T0" fmla="*/ 7 w 9"/>
                <a:gd name="T1" fmla="*/ 2 h 14"/>
                <a:gd name="T2" fmla="*/ 8 w 9"/>
                <a:gd name="T3" fmla="*/ 3 h 14"/>
                <a:gd name="T4" fmla="*/ 8 w 9"/>
                <a:gd name="T5" fmla="*/ 7 h 14"/>
                <a:gd name="T6" fmla="*/ 7 w 9"/>
                <a:gd name="T7" fmla="*/ 10 h 14"/>
                <a:gd name="T8" fmla="*/ 7 w 9"/>
                <a:gd name="T9" fmla="*/ 12 h 14"/>
                <a:gd name="T10" fmla="*/ 6 w 9"/>
                <a:gd name="T11" fmla="*/ 13 h 14"/>
                <a:gd name="T12" fmla="*/ 4 w 9"/>
                <a:gd name="T13" fmla="*/ 6 h 14"/>
                <a:gd name="T14" fmla="*/ 1 w 9"/>
                <a:gd name="T15" fmla="*/ 3 h 14"/>
                <a:gd name="T16" fmla="*/ 0 w 9"/>
                <a:gd name="T17" fmla="*/ 2 h 14"/>
                <a:gd name="T18" fmla="*/ 2 w 9"/>
                <a:gd name="T19" fmla="*/ 2 h 14"/>
                <a:gd name="T20" fmla="*/ 5 w 9"/>
                <a:gd name="T21" fmla="*/ 0 h 14"/>
                <a:gd name="T22" fmla="*/ 6 w 9"/>
                <a:gd name="T23" fmla="*/ 0 h 14"/>
                <a:gd name="T24" fmla="*/ 7 w 9"/>
                <a:gd name="T2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4">
                  <a:moveTo>
                    <a:pt x="7" y="2"/>
                  </a:moveTo>
                  <a:lnTo>
                    <a:pt x="8" y="3"/>
                  </a:lnTo>
                  <a:lnTo>
                    <a:pt x="8" y="7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6" y="13"/>
                  </a:lnTo>
                  <a:lnTo>
                    <a:pt x="4" y="6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79" name="Freeform 678">
              <a:extLst>
                <a:ext uri="{FF2B5EF4-FFF2-40B4-BE49-F238E27FC236}">
                  <a16:creationId xmlns:a16="http://schemas.microsoft.com/office/drawing/2014/main" id="{F02F1B58-99C4-DF1E-9451-D679F5EC8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3584" y="9484702"/>
              <a:ext cx="5497" cy="5493"/>
            </a:xfrm>
            <a:custGeom>
              <a:avLst/>
              <a:gdLst>
                <a:gd name="T0" fmla="*/ 3 w 5"/>
                <a:gd name="T1" fmla="*/ 1 h 4"/>
                <a:gd name="T2" fmla="*/ 0 w 5"/>
                <a:gd name="T3" fmla="*/ 3 h 4"/>
                <a:gd name="T4" fmla="*/ 0 w 5"/>
                <a:gd name="T5" fmla="*/ 2 h 4"/>
                <a:gd name="T6" fmla="*/ 3 w 5"/>
                <a:gd name="T7" fmla="*/ 0 h 4"/>
                <a:gd name="T8" fmla="*/ 3 w 5"/>
                <a:gd name="T9" fmla="*/ 0 h 4"/>
                <a:gd name="T10" fmla="*/ 4 w 5"/>
                <a:gd name="T11" fmla="*/ 0 h 4"/>
                <a:gd name="T12" fmla="*/ 3 w 5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3" y="1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0" name="Freeform 679">
              <a:extLst>
                <a:ext uri="{FF2B5EF4-FFF2-40B4-BE49-F238E27FC236}">
                  <a16:creationId xmlns:a16="http://schemas.microsoft.com/office/drawing/2014/main" id="{04DD01D1-787B-AB36-E5D8-7F25145E97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8090" y="9056077"/>
              <a:ext cx="5493" cy="5493"/>
            </a:xfrm>
            <a:custGeom>
              <a:avLst/>
              <a:gdLst>
                <a:gd name="T0" fmla="*/ 4 w 6"/>
                <a:gd name="T1" fmla="*/ 3 h 5"/>
                <a:gd name="T2" fmla="*/ 2 w 6"/>
                <a:gd name="T3" fmla="*/ 4 h 5"/>
                <a:gd name="T4" fmla="*/ 0 w 6"/>
                <a:gd name="T5" fmla="*/ 1 h 5"/>
                <a:gd name="T6" fmla="*/ 1 w 6"/>
                <a:gd name="T7" fmla="*/ 0 h 5"/>
                <a:gd name="T8" fmla="*/ 4 w 6"/>
                <a:gd name="T9" fmla="*/ 0 h 5"/>
                <a:gd name="T10" fmla="*/ 5 w 6"/>
                <a:gd name="T11" fmla="*/ 1 h 5"/>
                <a:gd name="T12" fmla="*/ 5 w 6"/>
                <a:gd name="T13" fmla="*/ 1 h 5"/>
                <a:gd name="T14" fmla="*/ 4 w 6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4" y="3"/>
                  </a:moveTo>
                  <a:lnTo>
                    <a:pt x="2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1" name="Freeform 680">
              <a:extLst>
                <a:ext uri="{FF2B5EF4-FFF2-40B4-BE49-F238E27FC236}">
                  <a16:creationId xmlns:a16="http://schemas.microsoft.com/office/drawing/2014/main" id="{C029A7C4-130C-203F-6961-A084C9567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2594" y="9056077"/>
              <a:ext cx="5497" cy="5493"/>
            </a:xfrm>
            <a:custGeom>
              <a:avLst/>
              <a:gdLst>
                <a:gd name="T0" fmla="*/ 2 w 3"/>
                <a:gd name="T1" fmla="*/ 4 h 6"/>
                <a:gd name="T2" fmla="*/ 2 w 3"/>
                <a:gd name="T3" fmla="*/ 5 h 6"/>
                <a:gd name="T4" fmla="*/ 1 w 3"/>
                <a:gd name="T5" fmla="*/ 3 h 6"/>
                <a:gd name="T6" fmla="*/ 0 w 3"/>
                <a:gd name="T7" fmla="*/ 3 h 6"/>
                <a:gd name="T8" fmla="*/ 0 w 3"/>
                <a:gd name="T9" fmla="*/ 0 h 6"/>
                <a:gd name="T10" fmla="*/ 2 w 3"/>
                <a:gd name="T11" fmla="*/ 3 h 6"/>
                <a:gd name="T12" fmla="*/ 2 w 3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6">
                  <a:moveTo>
                    <a:pt x="2" y="4"/>
                  </a:moveTo>
                  <a:lnTo>
                    <a:pt x="2" y="5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2" name="Freeform 681">
              <a:extLst>
                <a:ext uri="{FF2B5EF4-FFF2-40B4-BE49-F238E27FC236}">
                  <a16:creationId xmlns:a16="http://schemas.microsoft.com/office/drawing/2014/main" id="{172A04BD-B550-A593-A82F-36E73E4A7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4574" y="9050580"/>
              <a:ext cx="5497" cy="5497"/>
            </a:xfrm>
            <a:custGeom>
              <a:avLst/>
              <a:gdLst>
                <a:gd name="T0" fmla="*/ 3 w 6"/>
                <a:gd name="T1" fmla="*/ 3 h 5"/>
                <a:gd name="T2" fmla="*/ 1 w 6"/>
                <a:gd name="T3" fmla="*/ 4 h 5"/>
                <a:gd name="T4" fmla="*/ 0 w 6"/>
                <a:gd name="T5" fmla="*/ 4 h 5"/>
                <a:gd name="T6" fmla="*/ 2 w 6"/>
                <a:gd name="T7" fmla="*/ 2 h 5"/>
                <a:gd name="T8" fmla="*/ 3 w 6"/>
                <a:gd name="T9" fmla="*/ 1 h 5"/>
                <a:gd name="T10" fmla="*/ 5 w 6"/>
                <a:gd name="T11" fmla="*/ 0 h 5"/>
                <a:gd name="T12" fmla="*/ 5 w 6"/>
                <a:gd name="T13" fmla="*/ 1 h 5"/>
                <a:gd name="T14" fmla="*/ 3 w 6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3" y="3"/>
                  </a:moveTo>
                  <a:lnTo>
                    <a:pt x="1" y="4"/>
                  </a:lnTo>
                  <a:lnTo>
                    <a:pt x="0" y="4"/>
                  </a:lnTo>
                  <a:lnTo>
                    <a:pt x="2" y="2"/>
                  </a:lnTo>
                  <a:lnTo>
                    <a:pt x="3" y="1"/>
                  </a:lnTo>
                  <a:lnTo>
                    <a:pt x="5" y="0"/>
                  </a:lnTo>
                  <a:lnTo>
                    <a:pt x="5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3" name="Freeform 682">
              <a:extLst>
                <a:ext uri="{FF2B5EF4-FFF2-40B4-BE49-F238E27FC236}">
                  <a16:creationId xmlns:a16="http://schemas.microsoft.com/office/drawing/2014/main" id="{6240BE4E-944F-EC0A-47C8-AB56C9FE9A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4574" y="9039590"/>
              <a:ext cx="10990" cy="10990"/>
            </a:xfrm>
            <a:custGeom>
              <a:avLst/>
              <a:gdLst>
                <a:gd name="T0" fmla="*/ 6 w 7"/>
                <a:gd name="T1" fmla="*/ 2 h 8"/>
                <a:gd name="T2" fmla="*/ 1 w 7"/>
                <a:gd name="T3" fmla="*/ 7 h 8"/>
                <a:gd name="T4" fmla="*/ 0 w 7"/>
                <a:gd name="T5" fmla="*/ 7 h 8"/>
                <a:gd name="T6" fmla="*/ 1 w 7"/>
                <a:gd name="T7" fmla="*/ 2 h 8"/>
                <a:gd name="T8" fmla="*/ 2 w 7"/>
                <a:gd name="T9" fmla="*/ 0 h 8"/>
                <a:gd name="T10" fmla="*/ 5 w 7"/>
                <a:gd name="T11" fmla="*/ 2 h 8"/>
                <a:gd name="T12" fmla="*/ 6 w 7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6" y="2"/>
                  </a:moveTo>
                  <a:lnTo>
                    <a:pt x="1" y="7"/>
                  </a:lnTo>
                  <a:lnTo>
                    <a:pt x="0" y="7"/>
                  </a:lnTo>
                  <a:lnTo>
                    <a:pt x="1" y="2"/>
                  </a:lnTo>
                  <a:lnTo>
                    <a:pt x="2" y="0"/>
                  </a:lnTo>
                  <a:lnTo>
                    <a:pt x="5" y="2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4" name="Freeform 684">
              <a:extLst>
                <a:ext uri="{FF2B5EF4-FFF2-40B4-BE49-F238E27FC236}">
                  <a16:creationId xmlns:a16="http://schemas.microsoft.com/office/drawing/2014/main" id="{C945FEFC-1639-0D78-1342-094DCF004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2824" y="9138503"/>
              <a:ext cx="478084" cy="274760"/>
            </a:xfrm>
            <a:custGeom>
              <a:avLst/>
              <a:gdLst>
                <a:gd name="T0" fmla="*/ 371 w 383"/>
                <a:gd name="T1" fmla="*/ 208 h 220"/>
                <a:gd name="T2" fmla="*/ 373 w 383"/>
                <a:gd name="T3" fmla="*/ 215 h 220"/>
                <a:gd name="T4" fmla="*/ 349 w 383"/>
                <a:gd name="T5" fmla="*/ 215 h 220"/>
                <a:gd name="T6" fmla="*/ 347 w 383"/>
                <a:gd name="T7" fmla="*/ 208 h 220"/>
                <a:gd name="T8" fmla="*/ 7 w 383"/>
                <a:gd name="T9" fmla="*/ 174 h 220"/>
                <a:gd name="T10" fmla="*/ 8 w 383"/>
                <a:gd name="T11" fmla="*/ 172 h 220"/>
                <a:gd name="T12" fmla="*/ 7 w 383"/>
                <a:gd name="T13" fmla="*/ 166 h 220"/>
                <a:gd name="T14" fmla="*/ 8 w 383"/>
                <a:gd name="T15" fmla="*/ 165 h 220"/>
                <a:gd name="T16" fmla="*/ 1 w 383"/>
                <a:gd name="T17" fmla="*/ 118 h 220"/>
                <a:gd name="T18" fmla="*/ 2 w 383"/>
                <a:gd name="T19" fmla="*/ 122 h 220"/>
                <a:gd name="T20" fmla="*/ 312 w 383"/>
                <a:gd name="T21" fmla="*/ 89 h 220"/>
                <a:gd name="T22" fmla="*/ 308 w 383"/>
                <a:gd name="T23" fmla="*/ 110 h 220"/>
                <a:gd name="T24" fmla="*/ 293 w 383"/>
                <a:gd name="T25" fmla="*/ 117 h 220"/>
                <a:gd name="T26" fmla="*/ 270 w 383"/>
                <a:gd name="T27" fmla="*/ 127 h 220"/>
                <a:gd name="T28" fmla="*/ 235 w 383"/>
                <a:gd name="T29" fmla="*/ 137 h 220"/>
                <a:gd name="T30" fmla="*/ 207 w 383"/>
                <a:gd name="T31" fmla="*/ 150 h 220"/>
                <a:gd name="T32" fmla="*/ 195 w 383"/>
                <a:gd name="T33" fmla="*/ 163 h 220"/>
                <a:gd name="T34" fmla="*/ 173 w 383"/>
                <a:gd name="T35" fmla="*/ 163 h 220"/>
                <a:gd name="T36" fmla="*/ 155 w 383"/>
                <a:gd name="T37" fmla="*/ 176 h 220"/>
                <a:gd name="T38" fmla="*/ 131 w 383"/>
                <a:gd name="T39" fmla="*/ 183 h 220"/>
                <a:gd name="T40" fmla="*/ 100 w 383"/>
                <a:gd name="T41" fmla="*/ 186 h 220"/>
                <a:gd name="T42" fmla="*/ 82 w 383"/>
                <a:gd name="T43" fmla="*/ 199 h 220"/>
                <a:gd name="T44" fmla="*/ 67 w 383"/>
                <a:gd name="T45" fmla="*/ 203 h 220"/>
                <a:gd name="T46" fmla="*/ 47 w 383"/>
                <a:gd name="T47" fmla="*/ 210 h 220"/>
                <a:gd name="T48" fmla="*/ 30 w 383"/>
                <a:gd name="T49" fmla="*/ 207 h 220"/>
                <a:gd name="T50" fmla="*/ 24 w 383"/>
                <a:gd name="T51" fmla="*/ 174 h 220"/>
                <a:gd name="T52" fmla="*/ 16 w 383"/>
                <a:gd name="T53" fmla="*/ 153 h 220"/>
                <a:gd name="T54" fmla="*/ 13 w 383"/>
                <a:gd name="T55" fmla="*/ 139 h 220"/>
                <a:gd name="T56" fmla="*/ 13 w 383"/>
                <a:gd name="T57" fmla="*/ 134 h 220"/>
                <a:gd name="T58" fmla="*/ 5 w 383"/>
                <a:gd name="T59" fmla="*/ 121 h 220"/>
                <a:gd name="T60" fmla="*/ 8 w 383"/>
                <a:gd name="T61" fmla="*/ 120 h 220"/>
                <a:gd name="T62" fmla="*/ 15 w 383"/>
                <a:gd name="T63" fmla="*/ 82 h 220"/>
                <a:gd name="T64" fmla="*/ 20 w 383"/>
                <a:gd name="T65" fmla="*/ 76 h 220"/>
                <a:gd name="T66" fmla="*/ 19 w 383"/>
                <a:gd name="T67" fmla="*/ 68 h 220"/>
                <a:gd name="T68" fmla="*/ 22 w 383"/>
                <a:gd name="T69" fmla="*/ 58 h 220"/>
                <a:gd name="T70" fmla="*/ 24 w 383"/>
                <a:gd name="T71" fmla="*/ 51 h 220"/>
                <a:gd name="T72" fmla="*/ 32 w 383"/>
                <a:gd name="T73" fmla="*/ 49 h 220"/>
                <a:gd name="T74" fmla="*/ 40 w 383"/>
                <a:gd name="T75" fmla="*/ 55 h 220"/>
                <a:gd name="T76" fmla="*/ 47 w 383"/>
                <a:gd name="T77" fmla="*/ 54 h 220"/>
                <a:gd name="T78" fmla="*/ 64 w 383"/>
                <a:gd name="T79" fmla="*/ 53 h 220"/>
                <a:gd name="T80" fmla="*/ 85 w 383"/>
                <a:gd name="T81" fmla="*/ 52 h 220"/>
                <a:gd name="T82" fmla="*/ 104 w 383"/>
                <a:gd name="T83" fmla="*/ 57 h 220"/>
                <a:gd name="T84" fmla="*/ 132 w 383"/>
                <a:gd name="T85" fmla="*/ 57 h 220"/>
                <a:gd name="T86" fmla="*/ 142 w 383"/>
                <a:gd name="T87" fmla="*/ 67 h 220"/>
                <a:gd name="T88" fmla="*/ 156 w 383"/>
                <a:gd name="T89" fmla="*/ 62 h 220"/>
                <a:gd name="T90" fmla="*/ 168 w 383"/>
                <a:gd name="T91" fmla="*/ 42 h 220"/>
                <a:gd name="T92" fmla="*/ 184 w 383"/>
                <a:gd name="T93" fmla="*/ 25 h 220"/>
                <a:gd name="T94" fmla="*/ 212 w 383"/>
                <a:gd name="T95" fmla="*/ 12 h 220"/>
                <a:gd name="T96" fmla="*/ 249 w 383"/>
                <a:gd name="T97" fmla="*/ 7 h 220"/>
                <a:gd name="T98" fmla="*/ 286 w 383"/>
                <a:gd name="T99" fmla="*/ 1 h 220"/>
                <a:gd name="T100" fmla="*/ 304 w 383"/>
                <a:gd name="T101" fmla="*/ 6 h 220"/>
                <a:gd name="T102" fmla="*/ 309 w 383"/>
                <a:gd name="T103" fmla="*/ 19 h 220"/>
                <a:gd name="T104" fmla="*/ 315 w 383"/>
                <a:gd name="T105" fmla="*/ 33 h 220"/>
                <a:gd name="T106" fmla="*/ 320 w 383"/>
                <a:gd name="T107" fmla="*/ 46 h 220"/>
                <a:gd name="T108" fmla="*/ 327 w 383"/>
                <a:gd name="T109" fmla="*/ 57 h 220"/>
                <a:gd name="T110" fmla="*/ 334 w 383"/>
                <a:gd name="T111" fmla="*/ 7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3" h="220">
                  <a:moveTo>
                    <a:pt x="358" y="209"/>
                  </a:moveTo>
                  <a:lnTo>
                    <a:pt x="359" y="209"/>
                  </a:lnTo>
                  <a:lnTo>
                    <a:pt x="362" y="208"/>
                  </a:lnTo>
                  <a:lnTo>
                    <a:pt x="371" y="208"/>
                  </a:lnTo>
                  <a:lnTo>
                    <a:pt x="382" y="211"/>
                  </a:lnTo>
                  <a:lnTo>
                    <a:pt x="380" y="213"/>
                  </a:lnTo>
                  <a:lnTo>
                    <a:pt x="378" y="214"/>
                  </a:lnTo>
                  <a:lnTo>
                    <a:pt x="373" y="215"/>
                  </a:lnTo>
                  <a:lnTo>
                    <a:pt x="369" y="218"/>
                  </a:lnTo>
                  <a:lnTo>
                    <a:pt x="356" y="219"/>
                  </a:lnTo>
                  <a:lnTo>
                    <a:pt x="352" y="219"/>
                  </a:lnTo>
                  <a:lnTo>
                    <a:pt x="349" y="215"/>
                  </a:lnTo>
                  <a:lnTo>
                    <a:pt x="343" y="212"/>
                  </a:lnTo>
                  <a:lnTo>
                    <a:pt x="345" y="210"/>
                  </a:lnTo>
                  <a:lnTo>
                    <a:pt x="346" y="209"/>
                  </a:lnTo>
                  <a:lnTo>
                    <a:pt x="347" y="208"/>
                  </a:lnTo>
                  <a:lnTo>
                    <a:pt x="350" y="206"/>
                  </a:lnTo>
                  <a:lnTo>
                    <a:pt x="353" y="206"/>
                  </a:lnTo>
                  <a:lnTo>
                    <a:pt x="358" y="209"/>
                  </a:lnTo>
                  <a:close/>
                  <a:moveTo>
                    <a:pt x="7" y="174"/>
                  </a:moveTo>
                  <a:lnTo>
                    <a:pt x="5" y="175"/>
                  </a:lnTo>
                  <a:lnTo>
                    <a:pt x="6" y="173"/>
                  </a:lnTo>
                  <a:lnTo>
                    <a:pt x="8" y="172"/>
                  </a:lnTo>
                  <a:lnTo>
                    <a:pt x="8" y="172"/>
                  </a:lnTo>
                  <a:lnTo>
                    <a:pt x="7" y="174"/>
                  </a:lnTo>
                  <a:close/>
                  <a:moveTo>
                    <a:pt x="8" y="165"/>
                  </a:moveTo>
                  <a:lnTo>
                    <a:pt x="8" y="166"/>
                  </a:lnTo>
                  <a:lnTo>
                    <a:pt x="7" y="166"/>
                  </a:lnTo>
                  <a:lnTo>
                    <a:pt x="5" y="164"/>
                  </a:lnTo>
                  <a:lnTo>
                    <a:pt x="7" y="162"/>
                  </a:lnTo>
                  <a:lnTo>
                    <a:pt x="8" y="164"/>
                  </a:lnTo>
                  <a:lnTo>
                    <a:pt x="8" y="165"/>
                  </a:lnTo>
                  <a:close/>
                  <a:moveTo>
                    <a:pt x="2" y="122"/>
                  </a:moveTo>
                  <a:lnTo>
                    <a:pt x="1" y="122"/>
                  </a:lnTo>
                  <a:lnTo>
                    <a:pt x="0" y="121"/>
                  </a:lnTo>
                  <a:lnTo>
                    <a:pt x="1" y="118"/>
                  </a:lnTo>
                  <a:lnTo>
                    <a:pt x="2" y="118"/>
                  </a:lnTo>
                  <a:lnTo>
                    <a:pt x="3" y="120"/>
                  </a:lnTo>
                  <a:lnTo>
                    <a:pt x="2" y="121"/>
                  </a:lnTo>
                  <a:lnTo>
                    <a:pt x="2" y="122"/>
                  </a:lnTo>
                  <a:close/>
                  <a:moveTo>
                    <a:pt x="336" y="77"/>
                  </a:moveTo>
                  <a:lnTo>
                    <a:pt x="320" y="83"/>
                  </a:lnTo>
                  <a:lnTo>
                    <a:pt x="315" y="86"/>
                  </a:lnTo>
                  <a:lnTo>
                    <a:pt x="312" y="89"/>
                  </a:lnTo>
                  <a:lnTo>
                    <a:pt x="309" y="93"/>
                  </a:lnTo>
                  <a:lnTo>
                    <a:pt x="307" y="100"/>
                  </a:lnTo>
                  <a:lnTo>
                    <a:pt x="309" y="107"/>
                  </a:lnTo>
                  <a:lnTo>
                    <a:pt x="308" y="110"/>
                  </a:lnTo>
                  <a:lnTo>
                    <a:pt x="304" y="113"/>
                  </a:lnTo>
                  <a:lnTo>
                    <a:pt x="300" y="114"/>
                  </a:lnTo>
                  <a:lnTo>
                    <a:pt x="296" y="116"/>
                  </a:lnTo>
                  <a:lnTo>
                    <a:pt x="293" y="117"/>
                  </a:lnTo>
                  <a:lnTo>
                    <a:pt x="291" y="120"/>
                  </a:lnTo>
                  <a:lnTo>
                    <a:pt x="289" y="121"/>
                  </a:lnTo>
                  <a:lnTo>
                    <a:pt x="280" y="124"/>
                  </a:lnTo>
                  <a:lnTo>
                    <a:pt x="270" y="127"/>
                  </a:lnTo>
                  <a:lnTo>
                    <a:pt x="254" y="130"/>
                  </a:lnTo>
                  <a:lnTo>
                    <a:pt x="249" y="134"/>
                  </a:lnTo>
                  <a:lnTo>
                    <a:pt x="243" y="137"/>
                  </a:lnTo>
                  <a:lnTo>
                    <a:pt x="235" y="137"/>
                  </a:lnTo>
                  <a:lnTo>
                    <a:pt x="223" y="141"/>
                  </a:lnTo>
                  <a:lnTo>
                    <a:pt x="217" y="143"/>
                  </a:lnTo>
                  <a:lnTo>
                    <a:pt x="209" y="148"/>
                  </a:lnTo>
                  <a:lnTo>
                    <a:pt x="207" y="150"/>
                  </a:lnTo>
                  <a:lnTo>
                    <a:pt x="206" y="153"/>
                  </a:lnTo>
                  <a:lnTo>
                    <a:pt x="204" y="156"/>
                  </a:lnTo>
                  <a:lnTo>
                    <a:pt x="199" y="161"/>
                  </a:lnTo>
                  <a:lnTo>
                    <a:pt x="195" y="163"/>
                  </a:lnTo>
                  <a:lnTo>
                    <a:pt x="193" y="163"/>
                  </a:lnTo>
                  <a:lnTo>
                    <a:pt x="188" y="164"/>
                  </a:lnTo>
                  <a:lnTo>
                    <a:pt x="183" y="165"/>
                  </a:lnTo>
                  <a:lnTo>
                    <a:pt x="173" y="163"/>
                  </a:lnTo>
                  <a:lnTo>
                    <a:pt x="172" y="164"/>
                  </a:lnTo>
                  <a:lnTo>
                    <a:pt x="169" y="166"/>
                  </a:lnTo>
                  <a:lnTo>
                    <a:pt x="163" y="169"/>
                  </a:lnTo>
                  <a:lnTo>
                    <a:pt x="155" y="176"/>
                  </a:lnTo>
                  <a:lnTo>
                    <a:pt x="150" y="177"/>
                  </a:lnTo>
                  <a:lnTo>
                    <a:pt x="142" y="179"/>
                  </a:lnTo>
                  <a:lnTo>
                    <a:pt x="136" y="182"/>
                  </a:lnTo>
                  <a:lnTo>
                    <a:pt x="131" y="183"/>
                  </a:lnTo>
                  <a:lnTo>
                    <a:pt x="126" y="184"/>
                  </a:lnTo>
                  <a:lnTo>
                    <a:pt x="117" y="183"/>
                  </a:lnTo>
                  <a:lnTo>
                    <a:pt x="108" y="184"/>
                  </a:lnTo>
                  <a:lnTo>
                    <a:pt x="100" y="186"/>
                  </a:lnTo>
                  <a:lnTo>
                    <a:pt x="96" y="189"/>
                  </a:lnTo>
                  <a:lnTo>
                    <a:pt x="91" y="195"/>
                  </a:lnTo>
                  <a:lnTo>
                    <a:pt x="84" y="197"/>
                  </a:lnTo>
                  <a:lnTo>
                    <a:pt x="82" y="199"/>
                  </a:lnTo>
                  <a:lnTo>
                    <a:pt x="80" y="203"/>
                  </a:lnTo>
                  <a:lnTo>
                    <a:pt x="75" y="204"/>
                  </a:lnTo>
                  <a:lnTo>
                    <a:pt x="71" y="204"/>
                  </a:lnTo>
                  <a:lnTo>
                    <a:pt x="67" y="203"/>
                  </a:lnTo>
                  <a:lnTo>
                    <a:pt x="58" y="208"/>
                  </a:lnTo>
                  <a:lnTo>
                    <a:pt x="55" y="209"/>
                  </a:lnTo>
                  <a:lnTo>
                    <a:pt x="50" y="209"/>
                  </a:lnTo>
                  <a:lnTo>
                    <a:pt x="47" y="210"/>
                  </a:lnTo>
                  <a:lnTo>
                    <a:pt x="44" y="209"/>
                  </a:lnTo>
                  <a:lnTo>
                    <a:pt x="41" y="208"/>
                  </a:lnTo>
                  <a:lnTo>
                    <a:pt x="35" y="205"/>
                  </a:lnTo>
                  <a:lnTo>
                    <a:pt x="30" y="207"/>
                  </a:lnTo>
                  <a:lnTo>
                    <a:pt x="30" y="202"/>
                  </a:lnTo>
                  <a:lnTo>
                    <a:pt x="22" y="189"/>
                  </a:lnTo>
                  <a:lnTo>
                    <a:pt x="24" y="176"/>
                  </a:lnTo>
                  <a:lnTo>
                    <a:pt x="24" y="174"/>
                  </a:lnTo>
                  <a:lnTo>
                    <a:pt x="22" y="169"/>
                  </a:lnTo>
                  <a:lnTo>
                    <a:pt x="17" y="164"/>
                  </a:lnTo>
                  <a:lnTo>
                    <a:pt x="17" y="158"/>
                  </a:lnTo>
                  <a:lnTo>
                    <a:pt x="16" y="153"/>
                  </a:lnTo>
                  <a:lnTo>
                    <a:pt x="15" y="149"/>
                  </a:lnTo>
                  <a:lnTo>
                    <a:pt x="16" y="148"/>
                  </a:lnTo>
                  <a:lnTo>
                    <a:pt x="16" y="146"/>
                  </a:lnTo>
                  <a:lnTo>
                    <a:pt x="13" y="139"/>
                  </a:lnTo>
                  <a:lnTo>
                    <a:pt x="13" y="138"/>
                  </a:lnTo>
                  <a:lnTo>
                    <a:pt x="12" y="136"/>
                  </a:lnTo>
                  <a:lnTo>
                    <a:pt x="13" y="135"/>
                  </a:lnTo>
                  <a:lnTo>
                    <a:pt x="13" y="134"/>
                  </a:lnTo>
                  <a:lnTo>
                    <a:pt x="11" y="132"/>
                  </a:lnTo>
                  <a:lnTo>
                    <a:pt x="10" y="127"/>
                  </a:lnTo>
                  <a:lnTo>
                    <a:pt x="4" y="124"/>
                  </a:lnTo>
                  <a:lnTo>
                    <a:pt x="5" y="121"/>
                  </a:lnTo>
                  <a:lnTo>
                    <a:pt x="6" y="122"/>
                  </a:lnTo>
                  <a:lnTo>
                    <a:pt x="8" y="123"/>
                  </a:lnTo>
                  <a:lnTo>
                    <a:pt x="8" y="121"/>
                  </a:lnTo>
                  <a:lnTo>
                    <a:pt x="8" y="120"/>
                  </a:lnTo>
                  <a:lnTo>
                    <a:pt x="6" y="110"/>
                  </a:lnTo>
                  <a:lnTo>
                    <a:pt x="10" y="98"/>
                  </a:lnTo>
                  <a:lnTo>
                    <a:pt x="8" y="87"/>
                  </a:lnTo>
                  <a:lnTo>
                    <a:pt x="15" y="82"/>
                  </a:lnTo>
                  <a:lnTo>
                    <a:pt x="16" y="81"/>
                  </a:lnTo>
                  <a:lnTo>
                    <a:pt x="17" y="80"/>
                  </a:lnTo>
                  <a:lnTo>
                    <a:pt x="18" y="77"/>
                  </a:lnTo>
                  <a:lnTo>
                    <a:pt x="20" y="76"/>
                  </a:lnTo>
                  <a:lnTo>
                    <a:pt x="21" y="74"/>
                  </a:lnTo>
                  <a:lnTo>
                    <a:pt x="21" y="72"/>
                  </a:lnTo>
                  <a:lnTo>
                    <a:pt x="19" y="71"/>
                  </a:lnTo>
                  <a:lnTo>
                    <a:pt x="19" y="68"/>
                  </a:lnTo>
                  <a:lnTo>
                    <a:pt x="19" y="64"/>
                  </a:lnTo>
                  <a:lnTo>
                    <a:pt x="19" y="62"/>
                  </a:lnTo>
                  <a:lnTo>
                    <a:pt x="20" y="59"/>
                  </a:lnTo>
                  <a:lnTo>
                    <a:pt x="22" y="58"/>
                  </a:lnTo>
                  <a:lnTo>
                    <a:pt x="22" y="57"/>
                  </a:lnTo>
                  <a:lnTo>
                    <a:pt x="21" y="55"/>
                  </a:lnTo>
                  <a:lnTo>
                    <a:pt x="21" y="54"/>
                  </a:lnTo>
                  <a:lnTo>
                    <a:pt x="24" y="51"/>
                  </a:lnTo>
                  <a:lnTo>
                    <a:pt x="26" y="50"/>
                  </a:lnTo>
                  <a:lnTo>
                    <a:pt x="28" y="48"/>
                  </a:lnTo>
                  <a:lnTo>
                    <a:pt x="30" y="48"/>
                  </a:lnTo>
                  <a:lnTo>
                    <a:pt x="32" y="49"/>
                  </a:lnTo>
                  <a:lnTo>
                    <a:pt x="34" y="50"/>
                  </a:lnTo>
                  <a:lnTo>
                    <a:pt x="36" y="52"/>
                  </a:lnTo>
                  <a:lnTo>
                    <a:pt x="38" y="54"/>
                  </a:lnTo>
                  <a:lnTo>
                    <a:pt x="40" y="55"/>
                  </a:lnTo>
                  <a:lnTo>
                    <a:pt x="43" y="54"/>
                  </a:lnTo>
                  <a:lnTo>
                    <a:pt x="44" y="55"/>
                  </a:lnTo>
                  <a:lnTo>
                    <a:pt x="46" y="55"/>
                  </a:lnTo>
                  <a:lnTo>
                    <a:pt x="47" y="54"/>
                  </a:lnTo>
                  <a:lnTo>
                    <a:pt x="49" y="54"/>
                  </a:lnTo>
                  <a:lnTo>
                    <a:pt x="52" y="53"/>
                  </a:lnTo>
                  <a:lnTo>
                    <a:pt x="58" y="52"/>
                  </a:lnTo>
                  <a:lnTo>
                    <a:pt x="64" y="53"/>
                  </a:lnTo>
                  <a:lnTo>
                    <a:pt x="70" y="52"/>
                  </a:lnTo>
                  <a:lnTo>
                    <a:pt x="77" y="52"/>
                  </a:lnTo>
                  <a:lnTo>
                    <a:pt x="83" y="52"/>
                  </a:lnTo>
                  <a:lnTo>
                    <a:pt x="85" y="52"/>
                  </a:lnTo>
                  <a:lnTo>
                    <a:pt x="86" y="52"/>
                  </a:lnTo>
                  <a:lnTo>
                    <a:pt x="91" y="55"/>
                  </a:lnTo>
                  <a:lnTo>
                    <a:pt x="96" y="56"/>
                  </a:lnTo>
                  <a:lnTo>
                    <a:pt x="104" y="57"/>
                  </a:lnTo>
                  <a:lnTo>
                    <a:pt x="112" y="58"/>
                  </a:lnTo>
                  <a:lnTo>
                    <a:pt x="120" y="58"/>
                  </a:lnTo>
                  <a:lnTo>
                    <a:pt x="126" y="58"/>
                  </a:lnTo>
                  <a:lnTo>
                    <a:pt x="132" y="57"/>
                  </a:lnTo>
                  <a:lnTo>
                    <a:pt x="134" y="57"/>
                  </a:lnTo>
                  <a:lnTo>
                    <a:pt x="135" y="59"/>
                  </a:lnTo>
                  <a:lnTo>
                    <a:pt x="139" y="63"/>
                  </a:lnTo>
                  <a:lnTo>
                    <a:pt x="142" y="67"/>
                  </a:lnTo>
                  <a:lnTo>
                    <a:pt x="147" y="67"/>
                  </a:lnTo>
                  <a:lnTo>
                    <a:pt x="150" y="66"/>
                  </a:lnTo>
                  <a:lnTo>
                    <a:pt x="154" y="64"/>
                  </a:lnTo>
                  <a:lnTo>
                    <a:pt x="156" y="62"/>
                  </a:lnTo>
                  <a:lnTo>
                    <a:pt x="159" y="55"/>
                  </a:lnTo>
                  <a:lnTo>
                    <a:pt x="160" y="51"/>
                  </a:lnTo>
                  <a:lnTo>
                    <a:pt x="164" y="46"/>
                  </a:lnTo>
                  <a:lnTo>
                    <a:pt x="168" y="42"/>
                  </a:lnTo>
                  <a:lnTo>
                    <a:pt x="172" y="36"/>
                  </a:lnTo>
                  <a:lnTo>
                    <a:pt x="175" y="33"/>
                  </a:lnTo>
                  <a:lnTo>
                    <a:pt x="180" y="28"/>
                  </a:lnTo>
                  <a:lnTo>
                    <a:pt x="184" y="25"/>
                  </a:lnTo>
                  <a:lnTo>
                    <a:pt x="193" y="20"/>
                  </a:lnTo>
                  <a:lnTo>
                    <a:pt x="202" y="16"/>
                  </a:lnTo>
                  <a:lnTo>
                    <a:pt x="207" y="13"/>
                  </a:lnTo>
                  <a:lnTo>
                    <a:pt x="212" y="12"/>
                  </a:lnTo>
                  <a:lnTo>
                    <a:pt x="220" y="11"/>
                  </a:lnTo>
                  <a:lnTo>
                    <a:pt x="230" y="9"/>
                  </a:lnTo>
                  <a:lnTo>
                    <a:pt x="239" y="8"/>
                  </a:lnTo>
                  <a:lnTo>
                    <a:pt x="249" y="7"/>
                  </a:lnTo>
                  <a:lnTo>
                    <a:pt x="260" y="5"/>
                  </a:lnTo>
                  <a:lnTo>
                    <a:pt x="268" y="4"/>
                  </a:lnTo>
                  <a:lnTo>
                    <a:pt x="278" y="3"/>
                  </a:lnTo>
                  <a:lnTo>
                    <a:pt x="286" y="1"/>
                  </a:lnTo>
                  <a:lnTo>
                    <a:pt x="293" y="0"/>
                  </a:lnTo>
                  <a:lnTo>
                    <a:pt x="301" y="0"/>
                  </a:lnTo>
                  <a:lnTo>
                    <a:pt x="302" y="3"/>
                  </a:lnTo>
                  <a:lnTo>
                    <a:pt x="304" y="6"/>
                  </a:lnTo>
                  <a:lnTo>
                    <a:pt x="305" y="9"/>
                  </a:lnTo>
                  <a:lnTo>
                    <a:pt x="306" y="13"/>
                  </a:lnTo>
                  <a:lnTo>
                    <a:pt x="308" y="16"/>
                  </a:lnTo>
                  <a:lnTo>
                    <a:pt x="309" y="19"/>
                  </a:lnTo>
                  <a:lnTo>
                    <a:pt x="310" y="23"/>
                  </a:lnTo>
                  <a:lnTo>
                    <a:pt x="312" y="26"/>
                  </a:lnTo>
                  <a:lnTo>
                    <a:pt x="314" y="30"/>
                  </a:lnTo>
                  <a:lnTo>
                    <a:pt x="315" y="33"/>
                  </a:lnTo>
                  <a:lnTo>
                    <a:pt x="316" y="36"/>
                  </a:lnTo>
                  <a:lnTo>
                    <a:pt x="318" y="39"/>
                  </a:lnTo>
                  <a:lnTo>
                    <a:pt x="319" y="43"/>
                  </a:lnTo>
                  <a:lnTo>
                    <a:pt x="320" y="46"/>
                  </a:lnTo>
                  <a:lnTo>
                    <a:pt x="322" y="49"/>
                  </a:lnTo>
                  <a:lnTo>
                    <a:pt x="323" y="53"/>
                  </a:lnTo>
                  <a:lnTo>
                    <a:pt x="325" y="56"/>
                  </a:lnTo>
                  <a:lnTo>
                    <a:pt x="327" y="57"/>
                  </a:lnTo>
                  <a:lnTo>
                    <a:pt x="328" y="60"/>
                  </a:lnTo>
                  <a:lnTo>
                    <a:pt x="330" y="64"/>
                  </a:lnTo>
                  <a:lnTo>
                    <a:pt x="332" y="69"/>
                  </a:lnTo>
                  <a:lnTo>
                    <a:pt x="334" y="73"/>
                  </a:lnTo>
                  <a:lnTo>
                    <a:pt x="336" y="7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5" name="Freeform 685">
              <a:extLst>
                <a:ext uri="{FF2B5EF4-FFF2-40B4-BE49-F238E27FC236}">
                  <a16:creationId xmlns:a16="http://schemas.microsoft.com/office/drawing/2014/main" id="{CA03E661-902D-2D1D-27D2-9FF6ABA21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31449" y="9391282"/>
              <a:ext cx="49458" cy="16487"/>
            </a:xfrm>
            <a:custGeom>
              <a:avLst/>
              <a:gdLst>
                <a:gd name="T0" fmla="*/ 15 w 40"/>
                <a:gd name="T1" fmla="*/ 3 h 14"/>
                <a:gd name="T2" fmla="*/ 16 w 40"/>
                <a:gd name="T3" fmla="*/ 3 h 14"/>
                <a:gd name="T4" fmla="*/ 19 w 40"/>
                <a:gd name="T5" fmla="*/ 2 h 14"/>
                <a:gd name="T6" fmla="*/ 28 w 40"/>
                <a:gd name="T7" fmla="*/ 2 h 14"/>
                <a:gd name="T8" fmla="*/ 39 w 40"/>
                <a:gd name="T9" fmla="*/ 5 h 14"/>
                <a:gd name="T10" fmla="*/ 37 w 40"/>
                <a:gd name="T11" fmla="*/ 7 h 14"/>
                <a:gd name="T12" fmla="*/ 35 w 40"/>
                <a:gd name="T13" fmla="*/ 8 h 14"/>
                <a:gd name="T14" fmla="*/ 30 w 40"/>
                <a:gd name="T15" fmla="*/ 9 h 14"/>
                <a:gd name="T16" fmla="*/ 26 w 40"/>
                <a:gd name="T17" fmla="*/ 12 h 14"/>
                <a:gd name="T18" fmla="*/ 13 w 40"/>
                <a:gd name="T19" fmla="*/ 13 h 14"/>
                <a:gd name="T20" fmla="*/ 9 w 40"/>
                <a:gd name="T21" fmla="*/ 13 h 14"/>
                <a:gd name="T22" fmla="*/ 6 w 40"/>
                <a:gd name="T23" fmla="*/ 9 h 14"/>
                <a:gd name="T24" fmla="*/ 0 w 40"/>
                <a:gd name="T25" fmla="*/ 6 h 14"/>
                <a:gd name="T26" fmla="*/ 2 w 40"/>
                <a:gd name="T27" fmla="*/ 4 h 14"/>
                <a:gd name="T28" fmla="*/ 3 w 40"/>
                <a:gd name="T29" fmla="*/ 3 h 14"/>
                <a:gd name="T30" fmla="*/ 4 w 40"/>
                <a:gd name="T31" fmla="*/ 2 h 14"/>
                <a:gd name="T32" fmla="*/ 7 w 40"/>
                <a:gd name="T33" fmla="*/ 0 h 14"/>
                <a:gd name="T34" fmla="*/ 10 w 40"/>
                <a:gd name="T35" fmla="*/ 0 h 14"/>
                <a:gd name="T36" fmla="*/ 15 w 40"/>
                <a:gd name="T3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14">
                  <a:moveTo>
                    <a:pt x="15" y="3"/>
                  </a:moveTo>
                  <a:lnTo>
                    <a:pt x="16" y="3"/>
                  </a:lnTo>
                  <a:lnTo>
                    <a:pt x="19" y="2"/>
                  </a:lnTo>
                  <a:lnTo>
                    <a:pt x="28" y="2"/>
                  </a:lnTo>
                  <a:lnTo>
                    <a:pt x="39" y="5"/>
                  </a:lnTo>
                  <a:lnTo>
                    <a:pt x="37" y="7"/>
                  </a:lnTo>
                  <a:lnTo>
                    <a:pt x="35" y="8"/>
                  </a:lnTo>
                  <a:lnTo>
                    <a:pt x="30" y="9"/>
                  </a:lnTo>
                  <a:lnTo>
                    <a:pt x="26" y="12"/>
                  </a:lnTo>
                  <a:lnTo>
                    <a:pt x="13" y="13"/>
                  </a:lnTo>
                  <a:lnTo>
                    <a:pt x="9" y="13"/>
                  </a:lnTo>
                  <a:lnTo>
                    <a:pt x="6" y="9"/>
                  </a:lnTo>
                  <a:lnTo>
                    <a:pt x="0" y="6"/>
                  </a:lnTo>
                  <a:lnTo>
                    <a:pt x="2" y="4"/>
                  </a:lnTo>
                  <a:lnTo>
                    <a:pt x="3" y="3"/>
                  </a:lnTo>
                  <a:lnTo>
                    <a:pt x="4" y="2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6" name="Freeform 686">
              <a:extLst>
                <a:ext uri="{FF2B5EF4-FFF2-40B4-BE49-F238E27FC236}">
                  <a16:creationId xmlns:a16="http://schemas.microsoft.com/office/drawing/2014/main" id="{00CFEF3E-27C6-0D11-1533-6DCCA6E36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8321" y="9352817"/>
              <a:ext cx="5493" cy="5493"/>
            </a:xfrm>
            <a:custGeom>
              <a:avLst/>
              <a:gdLst>
                <a:gd name="T0" fmla="*/ 2 w 4"/>
                <a:gd name="T1" fmla="*/ 2 h 4"/>
                <a:gd name="T2" fmla="*/ 0 w 4"/>
                <a:gd name="T3" fmla="*/ 3 h 4"/>
                <a:gd name="T4" fmla="*/ 1 w 4"/>
                <a:gd name="T5" fmla="*/ 1 h 4"/>
                <a:gd name="T6" fmla="*/ 3 w 4"/>
                <a:gd name="T7" fmla="*/ 0 h 4"/>
                <a:gd name="T8" fmla="*/ 3 w 4"/>
                <a:gd name="T9" fmla="*/ 0 h 4"/>
                <a:gd name="T10" fmla="*/ 2 w 4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2" y="2"/>
                  </a:moveTo>
                  <a:lnTo>
                    <a:pt x="0" y="3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7" name="Freeform 687">
              <a:extLst>
                <a:ext uri="{FF2B5EF4-FFF2-40B4-BE49-F238E27FC236}">
                  <a16:creationId xmlns:a16="http://schemas.microsoft.com/office/drawing/2014/main" id="{CB526DD6-6394-D476-F195-56E23C5DEA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8321" y="9336330"/>
              <a:ext cx="5493" cy="5497"/>
            </a:xfrm>
            <a:custGeom>
              <a:avLst/>
              <a:gdLst>
                <a:gd name="T0" fmla="*/ 3 w 4"/>
                <a:gd name="T1" fmla="*/ 3 h 5"/>
                <a:gd name="T2" fmla="*/ 3 w 4"/>
                <a:gd name="T3" fmla="*/ 4 h 5"/>
                <a:gd name="T4" fmla="*/ 2 w 4"/>
                <a:gd name="T5" fmla="*/ 4 h 5"/>
                <a:gd name="T6" fmla="*/ 0 w 4"/>
                <a:gd name="T7" fmla="*/ 2 h 5"/>
                <a:gd name="T8" fmla="*/ 2 w 4"/>
                <a:gd name="T9" fmla="*/ 0 h 5"/>
                <a:gd name="T10" fmla="*/ 3 w 4"/>
                <a:gd name="T11" fmla="*/ 2 h 5"/>
                <a:gd name="T12" fmla="*/ 3 w 4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8" name="Freeform 688">
              <a:extLst>
                <a:ext uri="{FF2B5EF4-FFF2-40B4-BE49-F238E27FC236}">
                  <a16:creationId xmlns:a16="http://schemas.microsoft.com/office/drawing/2014/main" id="{B17019AE-EE44-B9C1-380E-6D8C8C51D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2824" y="9281378"/>
              <a:ext cx="5497" cy="5497"/>
            </a:xfrm>
            <a:custGeom>
              <a:avLst/>
              <a:gdLst>
                <a:gd name="T0" fmla="*/ 2 w 4"/>
                <a:gd name="T1" fmla="*/ 4 h 5"/>
                <a:gd name="T2" fmla="*/ 1 w 4"/>
                <a:gd name="T3" fmla="*/ 4 h 5"/>
                <a:gd name="T4" fmla="*/ 0 w 4"/>
                <a:gd name="T5" fmla="*/ 3 h 5"/>
                <a:gd name="T6" fmla="*/ 1 w 4"/>
                <a:gd name="T7" fmla="*/ 0 h 5"/>
                <a:gd name="T8" fmla="*/ 2 w 4"/>
                <a:gd name="T9" fmla="*/ 0 h 5"/>
                <a:gd name="T10" fmla="*/ 3 w 4"/>
                <a:gd name="T11" fmla="*/ 2 h 5"/>
                <a:gd name="T12" fmla="*/ 2 w 4"/>
                <a:gd name="T13" fmla="*/ 3 h 5"/>
                <a:gd name="T14" fmla="*/ 2 w 4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5">
                  <a:moveTo>
                    <a:pt x="2" y="4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89" name="Freeform 690">
              <a:extLst>
                <a:ext uri="{FF2B5EF4-FFF2-40B4-BE49-F238E27FC236}">
                  <a16:creationId xmlns:a16="http://schemas.microsoft.com/office/drawing/2014/main" id="{5A461AAF-5306-3351-7E11-FB2E89D6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2372" y="5379792"/>
              <a:ext cx="21981" cy="16487"/>
            </a:xfrm>
            <a:custGeom>
              <a:avLst/>
              <a:gdLst>
                <a:gd name="T0" fmla="*/ 10 w 16"/>
                <a:gd name="T1" fmla="*/ 14 h 15"/>
                <a:gd name="T2" fmla="*/ 12 w 16"/>
                <a:gd name="T3" fmla="*/ 7 h 15"/>
                <a:gd name="T4" fmla="*/ 15 w 16"/>
                <a:gd name="T5" fmla="*/ 0 h 15"/>
                <a:gd name="T6" fmla="*/ 9 w 16"/>
                <a:gd name="T7" fmla="*/ 1 h 15"/>
                <a:gd name="T8" fmla="*/ 4 w 16"/>
                <a:gd name="T9" fmla="*/ 3 h 15"/>
                <a:gd name="T10" fmla="*/ 0 w 16"/>
                <a:gd name="T11" fmla="*/ 7 h 15"/>
                <a:gd name="T12" fmla="*/ 1 w 16"/>
                <a:gd name="T13" fmla="*/ 10 h 15"/>
                <a:gd name="T14" fmla="*/ 10 w 16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5">
                  <a:moveTo>
                    <a:pt x="10" y="14"/>
                  </a:moveTo>
                  <a:lnTo>
                    <a:pt x="12" y="7"/>
                  </a:lnTo>
                  <a:lnTo>
                    <a:pt x="15" y="0"/>
                  </a:lnTo>
                  <a:lnTo>
                    <a:pt x="9" y="1"/>
                  </a:lnTo>
                  <a:lnTo>
                    <a:pt x="4" y="3"/>
                  </a:lnTo>
                  <a:lnTo>
                    <a:pt x="0" y="7"/>
                  </a:lnTo>
                  <a:lnTo>
                    <a:pt x="1" y="10"/>
                  </a:lnTo>
                  <a:lnTo>
                    <a:pt x="10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0" name="Freeform 691">
              <a:extLst>
                <a:ext uri="{FF2B5EF4-FFF2-40B4-BE49-F238E27FC236}">
                  <a16:creationId xmlns:a16="http://schemas.microsoft.com/office/drawing/2014/main" id="{511CBE52-273F-56A5-3C4C-FE14948DB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2372" y="5379792"/>
              <a:ext cx="21981" cy="16487"/>
            </a:xfrm>
            <a:custGeom>
              <a:avLst/>
              <a:gdLst>
                <a:gd name="T0" fmla="*/ 10 w 16"/>
                <a:gd name="T1" fmla="*/ 14 h 15"/>
                <a:gd name="T2" fmla="*/ 12 w 16"/>
                <a:gd name="T3" fmla="*/ 7 h 15"/>
                <a:gd name="T4" fmla="*/ 15 w 16"/>
                <a:gd name="T5" fmla="*/ 0 h 15"/>
                <a:gd name="T6" fmla="*/ 9 w 16"/>
                <a:gd name="T7" fmla="*/ 1 h 15"/>
                <a:gd name="T8" fmla="*/ 4 w 16"/>
                <a:gd name="T9" fmla="*/ 3 h 15"/>
                <a:gd name="T10" fmla="*/ 0 w 16"/>
                <a:gd name="T11" fmla="*/ 7 h 15"/>
                <a:gd name="T12" fmla="*/ 1 w 16"/>
                <a:gd name="T13" fmla="*/ 10 h 15"/>
                <a:gd name="T14" fmla="*/ 10 w 16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5">
                  <a:moveTo>
                    <a:pt x="10" y="14"/>
                  </a:moveTo>
                  <a:lnTo>
                    <a:pt x="12" y="7"/>
                  </a:lnTo>
                  <a:lnTo>
                    <a:pt x="15" y="0"/>
                  </a:lnTo>
                  <a:lnTo>
                    <a:pt x="9" y="1"/>
                  </a:lnTo>
                  <a:lnTo>
                    <a:pt x="4" y="3"/>
                  </a:lnTo>
                  <a:lnTo>
                    <a:pt x="0" y="7"/>
                  </a:lnTo>
                  <a:lnTo>
                    <a:pt x="1" y="10"/>
                  </a:lnTo>
                  <a:lnTo>
                    <a:pt x="10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1" name="Freeform 692">
              <a:extLst>
                <a:ext uri="{FF2B5EF4-FFF2-40B4-BE49-F238E27FC236}">
                  <a16:creationId xmlns:a16="http://schemas.microsoft.com/office/drawing/2014/main" id="{AEEBEC41-9483-1B7A-1687-9B55E78FF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01927" y="5429250"/>
              <a:ext cx="32971" cy="16484"/>
            </a:xfrm>
            <a:custGeom>
              <a:avLst/>
              <a:gdLst>
                <a:gd name="T0" fmla="*/ 19 w 26"/>
                <a:gd name="T1" fmla="*/ 13 h 14"/>
                <a:gd name="T2" fmla="*/ 20 w 26"/>
                <a:gd name="T3" fmla="*/ 11 h 14"/>
                <a:gd name="T4" fmla="*/ 21 w 26"/>
                <a:gd name="T5" fmla="*/ 12 h 14"/>
                <a:gd name="T6" fmla="*/ 23 w 26"/>
                <a:gd name="T7" fmla="*/ 9 h 14"/>
                <a:gd name="T8" fmla="*/ 25 w 26"/>
                <a:gd name="T9" fmla="*/ 7 h 14"/>
                <a:gd name="T10" fmla="*/ 22 w 26"/>
                <a:gd name="T11" fmla="*/ 3 h 14"/>
                <a:gd name="T12" fmla="*/ 10 w 26"/>
                <a:gd name="T13" fmla="*/ 0 h 14"/>
                <a:gd name="T14" fmla="*/ 2 w 26"/>
                <a:gd name="T15" fmla="*/ 3 h 14"/>
                <a:gd name="T16" fmla="*/ 0 w 26"/>
                <a:gd name="T17" fmla="*/ 7 h 14"/>
                <a:gd name="T18" fmla="*/ 11 w 26"/>
                <a:gd name="T19" fmla="*/ 9 h 14"/>
                <a:gd name="T20" fmla="*/ 19 w 26"/>
                <a:gd name="T2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4">
                  <a:moveTo>
                    <a:pt x="19" y="13"/>
                  </a:moveTo>
                  <a:lnTo>
                    <a:pt x="20" y="11"/>
                  </a:lnTo>
                  <a:lnTo>
                    <a:pt x="21" y="12"/>
                  </a:lnTo>
                  <a:lnTo>
                    <a:pt x="23" y="9"/>
                  </a:lnTo>
                  <a:lnTo>
                    <a:pt x="25" y="7"/>
                  </a:lnTo>
                  <a:lnTo>
                    <a:pt x="22" y="3"/>
                  </a:lnTo>
                  <a:lnTo>
                    <a:pt x="10" y="0"/>
                  </a:lnTo>
                  <a:lnTo>
                    <a:pt x="2" y="3"/>
                  </a:lnTo>
                  <a:lnTo>
                    <a:pt x="0" y="7"/>
                  </a:lnTo>
                  <a:lnTo>
                    <a:pt x="11" y="9"/>
                  </a:lnTo>
                  <a:lnTo>
                    <a:pt x="19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2" name="Freeform 693">
              <a:extLst>
                <a:ext uri="{FF2B5EF4-FFF2-40B4-BE49-F238E27FC236}">
                  <a16:creationId xmlns:a16="http://schemas.microsoft.com/office/drawing/2014/main" id="{AD2AEA1F-AF0A-CBFB-B546-D40401359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01927" y="5429250"/>
              <a:ext cx="32971" cy="16484"/>
            </a:xfrm>
            <a:custGeom>
              <a:avLst/>
              <a:gdLst>
                <a:gd name="T0" fmla="*/ 19 w 26"/>
                <a:gd name="T1" fmla="*/ 13 h 14"/>
                <a:gd name="T2" fmla="*/ 20 w 26"/>
                <a:gd name="T3" fmla="*/ 11 h 14"/>
                <a:gd name="T4" fmla="*/ 21 w 26"/>
                <a:gd name="T5" fmla="*/ 12 h 14"/>
                <a:gd name="T6" fmla="*/ 23 w 26"/>
                <a:gd name="T7" fmla="*/ 9 h 14"/>
                <a:gd name="T8" fmla="*/ 25 w 26"/>
                <a:gd name="T9" fmla="*/ 7 h 14"/>
                <a:gd name="T10" fmla="*/ 22 w 26"/>
                <a:gd name="T11" fmla="*/ 3 h 14"/>
                <a:gd name="T12" fmla="*/ 10 w 26"/>
                <a:gd name="T13" fmla="*/ 0 h 14"/>
                <a:gd name="T14" fmla="*/ 2 w 26"/>
                <a:gd name="T15" fmla="*/ 3 h 14"/>
                <a:gd name="T16" fmla="*/ 0 w 26"/>
                <a:gd name="T17" fmla="*/ 7 h 14"/>
                <a:gd name="T18" fmla="*/ 11 w 26"/>
                <a:gd name="T19" fmla="*/ 9 h 14"/>
                <a:gd name="T20" fmla="*/ 19 w 26"/>
                <a:gd name="T2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4">
                  <a:moveTo>
                    <a:pt x="19" y="13"/>
                  </a:moveTo>
                  <a:lnTo>
                    <a:pt x="20" y="11"/>
                  </a:lnTo>
                  <a:lnTo>
                    <a:pt x="21" y="12"/>
                  </a:lnTo>
                  <a:lnTo>
                    <a:pt x="23" y="9"/>
                  </a:lnTo>
                  <a:lnTo>
                    <a:pt x="25" y="7"/>
                  </a:lnTo>
                  <a:lnTo>
                    <a:pt x="22" y="3"/>
                  </a:lnTo>
                  <a:lnTo>
                    <a:pt x="10" y="0"/>
                  </a:lnTo>
                  <a:lnTo>
                    <a:pt x="2" y="3"/>
                  </a:lnTo>
                  <a:lnTo>
                    <a:pt x="0" y="7"/>
                  </a:lnTo>
                  <a:lnTo>
                    <a:pt x="11" y="9"/>
                  </a:lnTo>
                  <a:lnTo>
                    <a:pt x="19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3" name="Freeform 694">
              <a:extLst>
                <a:ext uri="{FF2B5EF4-FFF2-40B4-BE49-F238E27FC236}">
                  <a16:creationId xmlns:a16="http://schemas.microsoft.com/office/drawing/2014/main" id="{7DA7F7E9-7215-3FD7-9FC0-900D7E7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39305" y="5302859"/>
              <a:ext cx="38468" cy="27478"/>
            </a:xfrm>
            <a:custGeom>
              <a:avLst/>
              <a:gdLst>
                <a:gd name="T0" fmla="*/ 14 w 29"/>
                <a:gd name="T1" fmla="*/ 18 h 21"/>
                <a:gd name="T2" fmla="*/ 22 w 29"/>
                <a:gd name="T3" fmla="*/ 20 h 21"/>
                <a:gd name="T4" fmla="*/ 24 w 29"/>
                <a:gd name="T5" fmla="*/ 16 h 21"/>
                <a:gd name="T6" fmla="*/ 28 w 29"/>
                <a:gd name="T7" fmla="*/ 7 h 21"/>
                <a:gd name="T8" fmla="*/ 25 w 29"/>
                <a:gd name="T9" fmla="*/ 2 h 21"/>
                <a:gd name="T10" fmla="*/ 24 w 29"/>
                <a:gd name="T11" fmla="*/ 0 h 21"/>
                <a:gd name="T12" fmla="*/ 16 w 29"/>
                <a:gd name="T13" fmla="*/ 4 h 21"/>
                <a:gd name="T14" fmla="*/ 13 w 29"/>
                <a:gd name="T15" fmla="*/ 2 h 21"/>
                <a:gd name="T16" fmla="*/ 11 w 29"/>
                <a:gd name="T17" fmla="*/ 0 h 21"/>
                <a:gd name="T18" fmla="*/ 8 w 29"/>
                <a:gd name="T19" fmla="*/ 3 h 21"/>
                <a:gd name="T20" fmla="*/ 3 w 29"/>
                <a:gd name="T21" fmla="*/ 7 h 21"/>
                <a:gd name="T22" fmla="*/ 0 w 29"/>
                <a:gd name="T23" fmla="*/ 13 h 21"/>
                <a:gd name="T24" fmla="*/ 5 w 29"/>
                <a:gd name="T25" fmla="*/ 17 h 21"/>
                <a:gd name="T26" fmla="*/ 14 w 29"/>
                <a:gd name="T2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21">
                  <a:moveTo>
                    <a:pt x="14" y="18"/>
                  </a:moveTo>
                  <a:lnTo>
                    <a:pt x="22" y="20"/>
                  </a:lnTo>
                  <a:lnTo>
                    <a:pt x="24" y="16"/>
                  </a:lnTo>
                  <a:lnTo>
                    <a:pt x="28" y="7"/>
                  </a:lnTo>
                  <a:lnTo>
                    <a:pt x="25" y="2"/>
                  </a:lnTo>
                  <a:lnTo>
                    <a:pt x="24" y="0"/>
                  </a:lnTo>
                  <a:lnTo>
                    <a:pt x="16" y="4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8" y="3"/>
                  </a:lnTo>
                  <a:lnTo>
                    <a:pt x="3" y="7"/>
                  </a:lnTo>
                  <a:lnTo>
                    <a:pt x="0" y="13"/>
                  </a:lnTo>
                  <a:lnTo>
                    <a:pt x="5" y="17"/>
                  </a:lnTo>
                  <a:lnTo>
                    <a:pt x="14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4" name="Freeform 695">
              <a:extLst>
                <a:ext uri="{FF2B5EF4-FFF2-40B4-BE49-F238E27FC236}">
                  <a16:creationId xmlns:a16="http://schemas.microsoft.com/office/drawing/2014/main" id="{FE52DA92-4AAA-79A5-7557-2DEC4EE21B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39305" y="5302859"/>
              <a:ext cx="38468" cy="27478"/>
            </a:xfrm>
            <a:custGeom>
              <a:avLst/>
              <a:gdLst>
                <a:gd name="T0" fmla="*/ 14 w 29"/>
                <a:gd name="T1" fmla="*/ 18 h 21"/>
                <a:gd name="T2" fmla="*/ 22 w 29"/>
                <a:gd name="T3" fmla="*/ 20 h 21"/>
                <a:gd name="T4" fmla="*/ 24 w 29"/>
                <a:gd name="T5" fmla="*/ 16 h 21"/>
                <a:gd name="T6" fmla="*/ 28 w 29"/>
                <a:gd name="T7" fmla="*/ 7 h 21"/>
                <a:gd name="T8" fmla="*/ 25 w 29"/>
                <a:gd name="T9" fmla="*/ 2 h 21"/>
                <a:gd name="T10" fmla="*/ 24 w 29"/>
                <a:gd name="T11" fmla="*/ 0 h 21"/>
                <a:gd name="T12" fmla="*/ 16 w 29"/>
                <a:gd name="T13" fmla="*/ 4 h 21"/>
                <a:gd name="T14" fmla="*/ 13 w 29"/>
                <a:gd name="T15" fmla="*/ 2 h 21"/>
                <a:gd name="T16" fmla="*/ 11 w 29"/>
                <a:gd name="T17" fmla="*/ 0 h 21"/>
                <a:gd name="T18" fmla="*/ 8 w 29"/>
                <a:gd name="T19" fmla="*/ 3 h 21"/>
                <a:gd name="T20" fmla="*/ 3 w 29"/>
                <a:gd name="T21" fmla="*/ 7 h 21"/>
                <a:gd name="T22" fmla="*/ 0 w 29"/>
                <a:gd name="T23" fmla="*/ 13 h 21"/>
                <a:gd name="T24" fmla="*/ 5 w 29"/>
                <a:gd name="T25" fmla="*/ 17 h 21"/>
                <a:gd name="T26" fmla="*/ 14 w 29"/>
                <a:gd name="T2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21">
                  <a:moveTo>
                    <a:pt x="14" y="18"/>
                  </a:moveTo>
                  <a:lnTo>
                    <a:pt x="22" y="20"/>
                  </a:lnTo>
                  <a:lnTo>
                    <a:pt x="24" y="16"/>
                  </a:lnTo>
                  <a:lnTo>
                    <a:pt x="28" y="7"/>
                  </a:lnTo>
                  <a:lnTo>
                    <a:pt x="25" y="2"/>
                  </a:lnTo>
                  <a:lnTo>
                    <a:pt x="24" y="0"/>
                  </a:lnTo>
                  <a:lnTo>
                    <a:pt x="16" y="4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8" y="3"/>
                  </a:lnTo>
                  <a:lnTo>
                    <a:pt x="3" y="7"/>
                  </a:lnTo>
                  <a:lnTo>
                    <a:pt x="0" y="13"/>
                  </a:lnTo>
                  <a:lnTo>
                    <a:pt x="5" y="17"/>
                  </a:lnTo>
                  <a:lnTo>
                    <a:pt x="14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5" name="Freeform 696">
              <a:extLst>
                <a:ext uri="{FF2B5EF4-FFF2-40B4-BE49-F238E27FC236}">
                  <a16:creationId xmlns:a16="http://schemas.microsoft.com/office/drawing/2014/main" id="{767985C5-4168-B782-E4BA-E75E5640F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9946" y="5429250"/>
              <a:ext cx="16484" cy="16484"/>
            </a:xfrm>
            <a:custGeom>
              <a:avLst/>
              <a:gdLst>
                <a:gd name="T0" fmla="*/ 5 w 13"/>
                <a:gd name="T1" fmla="*/ 10 h 13"/>
                <a:gd name="T2" fmla="*/ 9 w 13"/>
                <a:gd name="T3" fmla="*/ 12 h 13"/>
                <a:gd name="T4" fmla="*/ 12 w 13"/>
                <a:gd name="T5" fmla="*/ 8 h 13"/>
                <a:gd name="T6" fmla="*/ 12 w 13"/>
                <a:gd name="T7" fmla="*/ 6 h 13"/>
                <a:gd name="T8" fmla="*/ 9 w 13"/>
                <a:gd name="T9" fmla="*/ 1 h 13"/>
                <a:gd name="T10" fmla="*/ 7 w 13"/>
                <a:gd name="T11" fmla="*/ 0 h 13"/>
                <a:gd name="T12" fmla="*/ 2 w 13"/>
                <a:gd name="T13" fmla="*/ 1 h 13"/>
                <a:gd name="T14" fmla="*/ 0 w 13"/>
                <a:gd name="T15" fmla="*/ 3 h 13"/>
                <a:gd name="T16" fmla="*/ 2 w 13"/>
                <a:gd name="T17" fmla="*/ 7 h 13"/>
                <a:gd name="T18" fmla="*/ 5 w 13"/>
                <a:gd name="T1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3">
                  <a:moveTo>
                    <a:pt x="5" y="10"/>
                  </a:moveTo>
                  <a:lnTo>
                    <a:pt x="9" y="12"/>
                  </a:lnTo>
                  <a:lnTo>
                    <a:pt x="12" y="8"/>
                  </a:lnTo>
                  <a:lnTo>
                    <a:pt x="12" y="6"/>
                  </a:lnTo>
                  <a:lnTo>
                    <a:pt x="9" y="1"/>
                  </a:lnTo>
                  <a:lnTo>
                    <a:pt x="7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2" y="7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6" name="Freeform 697">
              <a:extLst>
                <a:ext uri="{FF2B5EF4-FFF2-40B4-BE49-F238E27FC236}">
                  <a16:creationId xmlns:a16="http://schemas.microsoft.com/office/drawing/2014/main" id="{6A283613-C685-8FFD-B26F-935B10BDD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79946" y="5429250"/>
              <a:ext cx="16484" cy="16484"/>
            </a:xfrm>
            <a:custGeom>
              <a:avLst/>
              <a:gdLst>
                <a:gd name="T0" fmla="*/ 5 w 13"/>
                <a:gd name="T1" fmla="*/ 10 h 13"/>
                <a:gd name="T2" fmla="*/ 9 w 13"/>
                <a:gd name="T3" fmla="*/ 12 h 13"/>
                <a:gd name="T4" fmla="*/ 12 w 13"/>
                <a:gd name="T5" fmla="*/ 8 h 13"/>
                <a:gd name="T6" fmla="*/ 12 w 13"/>
                <a:gd name="T7" fmla="*/ 6 h 13"/>
                <a:gd name="T8" fmla="*/ 9 w 13"/>
                <a:gd name="T9" fmla="*/ 1 h 13"/>
                <a:gd name="T10" fmla="*/ 7 w 13"/>
                <a:gd name="T11" fmla="*/ 0 h 13"/>
                <a:gd name="T12" fmla="*/ 2 w 13"/>
                <a:gd name="T13" fmla="*/ 1 h 13"/>
                <a:gd name="T14" fmla="*/ 0 w 13"/>
                <a:gd name="T15" fmla="*/ 3 h 13"/>
                <a:gd name="T16" fmla="*/ 2 w 13"/>
                <a:gd name="T17" fmla="*/ 7 h 13"/>
                <a:gd name="T18" fmla="*/ 5 w 13"/>
                <a:gd name="T1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3">
                  <a:moveTo>
                    <a:pt x="5" y="10"/>
                  </a:moveTo>
                  <a:lnTo>
                    <a:pt x="9" y="12"/>
                  </a:lnTo>
                  <a:lnTo>
                    <a:pt x="12" y="8"/>
                  </a:lnTo>
                  <a:lnTo>
                    <a:pt x="12" y="6"/>
                  </a:lnTo>
                  <a:lnTo>
                    <a:pt x="9" y="1"/>
                  </a:lnTo>
                  <a:lnTo>
                    <a:pt x="7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2" y="7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7" name="Freeform 698">
              <a:extLst>
                <a:ext uri="{FF2B5EF4-FFF2-40B4-BE49-F238E27FC236}">
                  <a16:creationId xmlns:a16="http://schemas.microsoft.com/office/drawing/2014/main" id="{EA78C8D4-2101-4DC0-F9C6-7D27DDD82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6975" y="5225926"/>
              <a:ext cx="27474" cy="43962"/>
            </a:xfrm>
            <a:custGeom>
              <a:avLst/>
              <a:gdLst>
                <a:gd name="T0" fmla="*/ 2 w 24"/>
                <a:gd name="T1" fmla="*/ 23 h 34"/>
                <a:gd name="T2" fmla="*/ 4 w 24"/>
                <a:gd name="T3" fmla="*/ 28 h 34"/>
                <a:gd name="T4" fmla="*/ 6 w 24"/>
                <a:gd name="T5" fmla="*/ 29 h 34"/>
                <a:gd name="T6" fmla="*/ 11 w 24"/>
                <a:gd name="T7" fmla="*/ 25 h 34"/>
                <a:gd name="T8" fmla="*/ 13 w 24"/>
                <a:gd name="T9" fmla="*/ 32 h 34"/>
                <a:gd name="T10" fmla="*/ 15 w 24"/>
                <a:gd name="T11" fmla="*/ 33 h 34"/>
                <a:gd name="T12" fmla="*/ 17 w 24"/>
                <a:gd name="T13" fmla="*/ 22 h 34"/>
                <a:gd name="T14" fmla="*/ 22 w 24"/>
                <a:gd name="T15" fmla="*/ 22 h 34"/>
                <a:gd name="T16" fmla="*/ 23 w 24"/>
                <a:gd name="T17" fmla="*/ 21 h 34"/>
                <a:gd name="T18" fmla="*/ 22 w 24"/>
                <a:gd name="T19" fmla="*/ 16 h 34"/>
                <a:gd name="T20" fmla="*/ 21 w 24"/>
                <a:gd name="T21" fmla="*/ 12 h 34"/>
                <a:gd name="T22" fmla="*/ 21 w 24"/>
                <a:gd name="T23" fmla="*/ 0 h 34"/>
                <a:gd name="T24" fmla="*/ 16 w 24"/>
                <a:gd name="T25" fmla="*/ 0 h 34"/>
                <a:gd name="T26" fmla="*/ 13 w 24"/>
                <a:gd name="T27" fmla="*/ 2 h 34"/>
                <a:gd name="T28" fmla="*/ 13 w 24"/>
                <a:gd name="T29" fmla="*/ 7 h 34"/>
                <a:gd name="T30" fmla="*/ 13 w 24"/>
                <a:gd name="T31" fmla="*/ 13 h 34"/>
                <a:gd name="T32" fmla="*/ 11 w 24"/>
                <a:gd name="T33" fmla="*/ 13 h 34"/>
                <a:gd name="T34" fmla="*/ 6 w 24"/>
                <a:gd name="T35" fmla="*/ 8 h 34"/>
                <a:gd name="T36" fmla="*/ 0 w 24"/>
                <a:gd name="T37" fmla="*/ 18 h 34"/>
                <a:gd name="T38" fmla="*/ 1 w 24"/>
                <a:gd name="T39" fmla="*/ 22 h 34"/>
                <a:gd name="T40" fmla="*/ 2 w 24"/>
                <a:gd name="T4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34">
                  <a:moveTo>
                    <a:pt x="2" y="23"/>
                  </a:moveTo>
                  <a:lnTo>
                    <a:pt x="4" y="28"/>
                  </a:lnTo>
                  <a:lnTo>
                    <a:pt x="6" y="29"/>
                  </a:lnTo>
                  <a:lnTo>
                    <a:pt x="11" y="25"/>
                  </a:lnTo>
                  <a:lnTo>
                    <a:pt x="13" y="32"/>
                  </a:lnTo>
                  <a:lnTo>
                    <a:pt x="15" y="33"/>
                  </a:lnTo>
                  <a:lnTo>
                    <a:pt x="17" y="22"/>
                  </a:lnTo>
                  <a:lnTo>
                    <a:pt x="22" y="22"/>
                  </a:lnTo>
                  <a:lnTo>
                    <a:pt x="23" y="21"/>
                  </a:lnTo>
                  <a:lnTo>
                    <a:pt x="22" y="16"/>
                  </a:lnTo>
                  <a:lnTo>
                    <a:pt x="21" y="12"/>
                  </a:lnTo>
                  <a:lnTo>
                    <a:pt x="21" y="0"/>
                  </a:lnTo>
                  <a:lnTo>
                    <a:pt x="16" y="0"/>
                  </a:lnTo>
                  <a:lnTo>
                    <a:pt x="13" y="2"/>
                  </a:lnTo>
                  <a:lnTo>
                    <a:pt x="13" y="7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6" y="8"/>
                  </a:lnTo>
                  <a:lnTo>
                    <a:pt x="0" y="18"/>
                  </a:lnTo>
                  <a:lnTo>
                    <a:pt x="1" y="22"/>
                  </a:lnTo>
                  <a:lnTo>
                    <a:pt x="2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8" name="Freeform 699">
              <a:extLst>
                <a:ext uri="{FF2B5EF4-FFF2-40B4-BE49-F238E27FC236}">
                  <a16:creationId xmlns:a16="http://schemas.microsoft.com/office/drawing/2014/main" id="{CE6317FB-10D3-7275-3AC4-9B3A248D27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46975" y="5225926"/>
              <a:ext cx="27474" cy="43962"/>
            </a:xfrm>
            <a:custGeom>
              <a:avLst/>
              <a:gdLst>
                <a:gd name="T0" fmla="*/ 2 w 24"/>
                <a:gd name="T1" fmla="*/ 23 h 34"/>
                <a:gd name="T2" fmla="*/ 4 w 24"/>
                <a:gd name="T3" fmla="*/ 28 h 34"/>
                <a:gd name="T4" fmla="*/ 6 w 24"/>
                <a:gd name="T5" fmla="*/ 29 h 34"/>
                <a:gd name="T6" fmla="*/ 11 w 24"/>
                <a:gd name="T7" fmla="*/ 25 h 34"/>
                <a:gd name="T8" fmla="*/ 13 w 24"/>
                <a:gd name="T9" fmla="*/ 32 h 34"/>
                <a:gd name="T10" fmla="*/ 15 w 24"/>
                <a:gd name="T11" fmla="*/ 33 h 34"/>
                <a:gd name="T12" fmla="*/ 17 w 24"/>
                <a:gd name="T13" fmla="*/ 22 h 34"/>
                <a:gd name="T14" fmla="*/ 22 w 24"/>
                <a:gd name="T15" fmla="*/ 22 h 34"/>
                <a:gd name="T16" fmla="*/ 23 w 24"/>
                <a:gd name="T17" fmla="*/ 21 h 34"/>
                <a:gd name="T18" fmla="*/ 22 w 24"/>
                <a:gd name="T19" fmla="*/ 16 h 34"/>
                <a:gd name="T20" fmla="*/ 21 w 24"/>
                <a:gd name="T21" fmla="*/ 12 h 34"/>
                <a:gd name="T22" fmla="*/ 21 w 24"/>
                <a:gd name="T23" fmla="*/ 0 h 34"/>
                <a:gd name="T24" fmla="*/ 16 w 24"/>
                <a:gd name="T25" fmla="*/ 0 h 34"/>
                <a:gd name="T26" fmla="*/ 13 w 24"/>
                <a:gd name="T27" fmla="*/ 2 h 34"/>
                <a:gd name="T28" fmla="*/ 13 w 24"/>
                <a:gd name="T29" fmla="*/ 7 h 34"/>
                <a:gd name="T30" fmla="*/ 13 w 24"/>
                <a:gd name="T31" fmla="*/ 13 h 34"/>
                <a:gd name="T32" fmla="*/ 11 w 24"/>
                <a:gd name="T33" fmla="*/ 13 h 34"/>
                <a:gd name="T34" fmla="*/ 6 w 24"/>
                <a:gd name="T35" fmla="*/ 8 h 34"/>
                <a:gd name="T36" fmla="*/ 0 w 24"/>
                <a:gd name="T37" fmla="*/ 18 h 34"/>
                <a:gd name="T38" fmla="*/ 1 w 24"/>
                <a:gd name="T39" fmla="*/ 22 h 34"/>
                <a:gd name="T40" fmla="*/ 2 w 24"/>
                <a:gd name="T4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34">
                  <a:moveTo>
                    <a:pt x="2" y="23"/>
                  </a:moveTo>
                  <a:lnTo>
                    <a:pt x="4" y="28"/>
                  </a:lnTo>
                  <a:lnTo>
                    <a:pt x="6" y="29"/>
                  </a:lnTo>
                  <a:lnTo>
                    <a:pt x="11" y="25"/>
                  </a:lnTo>
                  <a:lnTo>
                    <a:pt x="13" y="32"/>
                  </a:lnTo>
                  <a:lnTo>
                    <a:pt x="15" y="33"/>
                  </a:lnTo>
                  <a:lnTo>
                    <a:pt x="17" y="22"/>
                  </a:lnTo>
                  <a:lnTo>
                    <a:pt x="22" y="22"/>
                  </a:lnTo>
                  <a:lnTo>
                    <a:pt x="23" y="21"/>
                  </a:lnTo>
                  <a:lnTo>
                    <a:pt x="22" y="16"/>
                  </a:lnTo>
                  <a:lnTo>
                    <a:pt x="21" y="12"/>
                  </a:lnTo>
                  <a:lnTo>
                    <a:pt x="21" y="0"/>
                  </a:lnTo>
                  <a:lnTo>
                    <a:pt x="16" y="0"/>
                  </a:lnTo>
                  <a:lnTo>
                    <a:pt x="13" y="2"/>
                  </a:lnTo>
                  <a:lnTo>
                    <a:pt x="13" y="7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6" y="8"/>
                  </a:lnTo>
                  <a:lnTo>
                    <a:pt x="0" y="18"/>
                  </a:lnTo>
                  <a:lnTo>
                    <a:pt x="1" y="22"/>
                  </a:lnTo>
                  <a:lnTo>
                    <a:pt x="2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599" name="Freeform 700">
              <a:extLst>
                <a:ext uri="{FF2B5EF4-FFF2-40B4-BE49-F238E27FC236}">
                  <a16:creationId xmlns:a16="http://schemas.microsoft.com/office/drawing/2014/main" id="{01F036B9-C94F-DFB3-E331-5C049DBCB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49209" y="4923692"/>
              <a:ext cx="21981" cy="21981"/>
            </a:xfrm>
            <a:custGeom>
              <a:avLst/>
              <a:gdLst>
                <a:gd name="T0" fmla="*/ 5 w 18"/>
                <a:gd name="T1" fmla="*/ 17 h 18"/>
                <a:gd name="T2" fmla="*/ 12 w 18"/>
                <a:gd name="T3" fmla="*/ 17 h 18"/>
                <a:gd name="T4" fmla="*/ 17 w 18"/>
                <a:gd name="T5" fmla="*/ 7 h 18"/>
                <a:gd name="T6" fmla="*/ 17 w 18"/>
                <a:gd name="T7" fmla="*/ 4 h 18"/>
                <a:gd name="T8" fmla="*/ 15 w 18"/>
                <a:gd name="T9" fmla="*/ 0 h 18"/>
                <a:gd name="T10" fmla="*/ 4 w 18"/>
                <a:gd name="T11" fmla="*/ 1 h 18"/>
                <a:gd name="T12" fmla="*/ 2 w 18"/>
                <a:gd name="T13" fmla="*/ 5 h 18"/>
                <a:gd name="T14" fmla="*/ 0 w 18"/>
                <a:gd name="T15" fmla="*/ 11 h 18"/>
                <a:gd name="T16" fmla="*/ 1 w 18"/>
                <a:gd name="T17" fmla="*/ 13 h 18"/>
                <a:gd name="T18" fmla="*/ 5 w 18"/>
                <a:gd name="T1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5" y="17"/>
                  </a:moveTo>
                  <a:lnTo>
                    <a:pt x="12" y="17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5" y="0"/>
                  </a:lnTo>
                  <a:lnTo>
                    <a:pt x="4" y="1"/>
                  </a:lnTo>
                  <a:lnTo>
                    <a:pt x="2" y="5"/>
                  </a:lnTo>
                  <a:lnTo>
                    <a:pt x="0" y="11"/>
                  </a:lnTo>
                  <a:lnTo>
                    <a:pt x="1" y="13"/>
                  </a:lnTo>
                  <a:lnTo>
                    <a:pt x="5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0" name="Freeform 701">
              <a:extLst>
                <a:ext uri="{FF2B5EF4-FFF2-40B4-BE49-F238E27FC236}">
                  <a16:creationId xmlns:a16="http://schemas.microsoft.com/office/drawing/2014/main" id="{00C985D0-085B-3D0A-0123-DE2CEE6391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49209" y="4923692"/>
              <a:ext cx="21981" cy="21981"/>
            </a:xfrm>
            <a:custGeom>
              <a:avLst/>
              <a:gdLst>
                <a:gd name="T0" fmla="*/ 5 w 18"/>
                <a:gd name="T1" fmla="*/ 17 h 18"/>
                <a:gd name="T2" fmla="*/ 12 w 18"/>
                <a:gd name="T3" fmla="*/ 17 h 18"/>
                <a:gd name="T4" fmla="*/ 17 w 18"/>
                <a:gd name="T5" fmla="*/ 7 h 18"/>
                <a:gd name="T6" fmla="*/ 17 w 18"/>
                <a:gd name="T7" fmla="*/ 4 h 18"/>
                <a:gd name="T8" fmla="*/ 15 w 18"/>
                <a:gd name="T9" fmla="*/ 0 h 18"/>
                <a:gd name="T10" fmla="*/ 4 w 18"/>
                <a:gd name="T11" fmla="*/ 1 h 18"/>
                <a:gd name="T12" fmla="*/ 2 w 18"/>
                <a:gd name="T13" fmla="*/ 5 h 18"/>
                <a:gd name="T14" fmla="*/ 0 w 18"/>
                <a:gd name="T15" fmla="*/ 11 h 18"/>
                <a:gd name="T16" fmla="*/ 1 w 18"/>
                <a:gd name="T17" fmla="*/ 13 h 18"/>
                <a:gd name="T18" fmla="*/ 5 w 18"/>
                <a:gd name="T1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5" y="17"/>
                  </a:moveTo>
                  <a:lnTo>
                    <a:pt x="12" y="17"/>
                  </a:lnTo>
                  <a:lnTo>
                    <a:pt x="17" y="7"/>
                  </a:lnTo>
                  <a:lnTo>
                    <a:pt x="17" y="4"/>
                  </a:lnTo>
                  <a:lnTo>
                    <a:pt x="15" y="0"/>
                  </a:lnTo>
                  <a:lnTo>
                    <a:pt x="4" y="1"/>
                  </a:lnTo>
                  <a:lnTo>
                    <a:pt x="2" y="5"/>
                  </a:lnTo>
                  <a:lnTo>
                    <a:pt x="0" y="11"/>
                  </a:lnTo>
                  <a:lnTo>
                    <a:pt x="1" y="13"/>
                  </a:lnTo>
                  <a:lnTo>
                    <a:pt x="5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1" name="Freeform 702">
              <a:extLst>
                <a:ext uri="{FF2B5EF4-FFF2-40B4-BE49-F238E27FC236}">
                  <a16:creationId xmlns:a16="http://schemas.microsoft.com/office/drawing/2014/main" id="{69918519-64BA-B31A-F816-B1F893CF57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6494" y="4940176"/>
              <a:ext cx="54952" cy="43962"/>
            </a:xfrm>
            <a:custGeom>
              <a:avLst/>
              <a:gdLst>
                <a:gd name="T0" fmla="*/ 14 w 42"/>
                <a:gd name="T1" fmla="*/ 26 h 34"/>
                <a:gd name="T2" fmla="*/ 16 w 42"/>
                <a:gd name="T3" fmla="*/ 31 h 34"/>
                <a:gd name="T4" fmla="*/ 19 w 42"/>
                <a:gd name="T5" fmla="*/ 33 h 34"/>
                <a:gd name="T6" fmla="*/ 26 w 42"/>
                <a:gd name="T7" fmla="*/ 30 h 34"/>
                <a:gd name="T8" fmla="*/ 30 w 42"/>
                <a:gd name="T9" fmla="*/ 31 h 34"/>
                <a:gd name="T10" fmla="*/ 31 w 42"/>
                <a:gd name="T11" fmla="*/ 29 h 34"/>
                <a:gd name="T12" fmla="*/ 33 w 42"/>
                <a:gd name="T13" fmla="*/ 26 h 34"/>
                <a:gd name="T14" fmla="*/ 37 w 42"/>
                <a:gd name="T15" fmla="*/ 20 h 34"/>
                <a:gd name="T16" fmla="*/ 41 w 42"/>
                <a:gd name="T17" fmla="*/ 11 h 34"/>
                <a:gd name="T18" fmla="*/ 41 w 42"/>
                <a:gd name="T19" fmla="*/ 8 h 34"/>
                <a:gd name="T20" fmla="*/ 41 w 42"/>
                <a:gd name="T21" fmla="*/ 0 h 34"/>
                <a:gd name="T22" fmla="*/ 19 w 42"/>
                <a:gd name="T23" fmla="*/ 16 h 34"/>
                <a:gd name="T24" fmla="*/ 5 w 42"/>
                <a:gd name="T25" fmla="*/ 21 h 34"/>
                <a:gd name="T26" fmla="*/ 0 w 42"/>
                <a:gd name="T27" fmla="*/ 27 h 34"/>
                <a:gd name="T28" fmla="*/ 3 w 42"/>
                <a:gd name="T29" fmla="*/ 28 h 34"/>
                <a:gd name="T30" fmla="*/ 14 w 42"/>
                <a:gd name="T3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4" y="26"/>
                  </a:moveTo>
                  <a:lnTo>
                    <a:pt x="16" y="31"/>
                  </a:lnTo>
                  <a:lnTo>
                    <a:pt x="19" y="33"/>
                  </a:lnTo>
                  <a:lnTo>
                    <a:pt x="26" y="30"/>
                  </a:lnTo>
                  <a:lnTo>
                    <a:pt x="30" y="31"/>
                  </a:lnTo>
                  <a:lnTo>
                    <a:pt x="31" y="29"/>
                  </a:lnTo>
                  <a:lnTo>
                    <a:pt x="33" y="26"/>
                  </a:lnTo>
                  <a:lnTo>
                    <a:pt x="37" y="20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41" y="0"/>
                  </a:lnTo>
                  <a:lnTo>
                    <a:pt x="19" y="16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3" y="28"/>
                  </a:lnTo>
                  <a:lnTo>
                    <a:pt x="14" y="2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2" name="Freeform 703">
              <a:extLst>
                <a:ext uri="{FF2B5EF4-FFF2-40B4-BE49-F238E27FC236}">
                  <a16:creationId xmlns:a16="http://schemas.microsoft.com/office/drawing/2014/main" id="{2DDA7A46-B313-8157-FF92-8FCB53517F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6494" y="4940176"/>
              <a:ext cx="54952" cy="43962"/>
            </a:xfrm>
            <a:custGeom>
              <a:avLst/>
              <a:gdLst>
                <a:gd name="T0" fmla="*/ 14 w 42"/>
                <a:gd name="T1" fmla="*/ 26 h 34"/>
                <a:gd name="T2" fmla="*/ 16 w 42"/>
                <a:gd name="T3" fmla="*/ 31 h 34"/>
                <a:gd name="T4" fmla="*/ 19 w 42"/>
                <a:gd name="T5" fmla="*/ 33 h 34"/>
                <a:gd name="T6" fmla="*/ 26 w 42"/>
                <a:gd name="T7" fmla="*/ 30 h 34"/>
                <a:gd name="T8" fmla="*/ 30 w 42"/>
                <a:gd name="T9" fmla="*/ 31 h 34"/>
                <a:gd name="T10" fmla="*/ 31 w 42"/>
                <a:gd name="T11" fmla="*/ 29 h 34"/>
                <a:gd name="T12" fmla="*/ 33 w 42"/>
                <a:gd name="T13" fmla="*/ 26 h 34"/>
                <a:gd name="T14" fmla="*/ 37 w 42"/>
                <a:gd name="T15" fmla="*/ 20 h 34"/>
                <a:gd name="T16" fmla="*/ 41 w 42"/>
                <a:gd name="T17" fmla="*/ 11 h 34"/>
                <a:gd name="T18" fmla="*/ 41 w 42"/>
                <a:gd name="T19" fmla="*/ 8 h 34"/>
                <a:gd name="T20" fmla="*/ 41 w 42"/>
                <a:gd name="T21" fmla="*/ 0 h 34"/>
                <a:gd name="T22" fmla="*/ 19 w 42"/>
                <a:gd name="T23" fmla="*/ 16 h 34"/>
                <a:gd name="T24" fmla="*/ 5 w 42"/>
                <a:gd name="T25" fmla="*/ 21 h 34"/>
                <a:gd name="T26" fmla="*/ 0 w 42"/>
                <a:gd name="T27" fmla="*/ 27 h 34"/>
                <a:gd name="T28" fmla="*/ 3 w 42"/>
                <a:gd name="T29" fmla="*/ 28 h 34"/>
                <a:gd name="T30" fmla="*/ 14 w 42"/>
                <a:gd name="T3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4" y="26"/>
                  </a:moveTo>
                  <a:lnTo>
                    <a:pt x="16" y="31"/>
                  </a:lnTo>
                  <a:lnTo>
                    <a:pt x="19" y="33"/>
                  </a:lnTo>
                  <a:lnTo>
                    <a:pt x="26" y="30"/>
                  </a:lnTo>
                  <a:lnTo>
                    <a:pt x="30" y="31"/>
                  </a:lnTo>
                  <a:lnTo>
                    <a:pt x="31" y="29"/>
                  </a:lnTo>
                  <a:lnTo>
                    <a:pt x="33" y="26"/>
                  </a:lnTo>
                  <a:lnTo>
                    <a:pt x="37" y="20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41" y="0"/>
                  </a:lnTo>
                  <a:lnTo>
                    <a:pt x="19" y="16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3" y="28"/>
                  </a:lnTo>
                  <a:lnTo>
                    <a:pt x="14" y="2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3" name="Freeform 704">
              <a:extLst>
                <a:ext uri="{FF2B5EF4-FFF2-40B4-BE49-F238E27FC236}">
                  <a16:creationId xmlns:a16="http://schemas.microsoft.com/office/drawing/2014/main" id="{67A4D750-88C3-89D0-3132-3C0818F561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26142" y="4363183"/>
              <a:ext cx="109904" cy="87923"/>
            </a:xfrm>
            <a:custGeom>
              <a:avLst/>
              <a:gdLst>
                <a:gd name="T0" fmla="*/ 81 w 89"/>
                <a:gd name="T1" fmla="*/ 43 h 69"/>
                <a:gd name="T2" fmla="*/ 88 w 89"/>
                <a:gd name="T3" fmla="*/ 27 h 69"/>
                <a:gd name="T4" fmla="*/ 77 w 89"/>
                <a:gd name="T5" fmla="*/ 21 h 69"/>
                <a:gd name="T6" fmla="*/ 49 w 89"/>
                <a:gd name="T7" fmla="*/ 11 h 69"/>
                <a:gd name="T8" fmla="*/ 36 w 89"/>
                <a:gd name="T9" fmla="*/ 1 h 69"/>
                <a:gd name="T10" fmla="*/ 22 w 89"/>
                <a:gd name="T11" fmla="*/ 0 h 69"/>
                <a:gd name="T12" fmla="*/ 12 w 89"/>
                <a:gd name="T13" fmla="*/ 1 h 69"/>
                <a:gd name="T14" fmla="*/ 6 w 89"/>
                <a:gd name="T15" fmla="*/ 4 h 69"/>
                <a:gd name="T16" fmla="*/ 0 w 89"/>
                <a:gd name="T17" fmla="*/ 13 h 69"/>
                <a:gd name="T18" fmla="*/ 2 w 89"/>
                <a:gd name="T19" fmla="*/ 27 h 69"/>
                <a:gd name="T20" fmla="*/ 10 w 89"/>
                <a:gd name="T21" fmla="*/ 40 h 69"/>
                <a:gd name="T22" fmla="*/ 20 w 89"/>
                <a:gd name="T23" fmla="*/ 48 h 69"/>
                <a:gd name="T24" fmla="*/ 35 w 89"/>
                <a:gd name="T25" fmla="*/ 67 h 69"/>
                <a:gd name="T26" fmla="*/ 44 w 89"/>
                <a:gd name="T27" fmla="*/ 68 h 69"/>
                <a:gd name="T28" fmla="*/ 52 w 89"/>
                <a:gd name="T29" fmla="*/ 67 h 69"/>
                <a:gd name="T30" fmla="*/ 60 w 89"/>
                <a:gd name="T31" fmla="*/ 63 h 69"/>
                <a:gd name="T32" fmla="*/ 67 w 89"/>
                <a:gd name="T33" fmla="*/ 57 h 69"/>
                <a:gd name="T34" fmla="*/ 74 w 89"/>
                <a:gd name="T35" fmla="*/ 49 h 69"/>
                <a:gd name="T36" fmla="*/ 81 w 89"/>
                <a:gd name="T37" fmla="*/ 4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" h="69">
                  <a:moveTo>
                    <a:pt x="81" y="43"/>
                  </a:moveTo>
                  <a:lnTo>
                    <a:pt x="88" y="27"/>
                  </a:lnTo>
                  <a:lnTo>
                    <a:pt x="77" y="21"/>
                  </a:lnTo>
                  <a:lnTo>
                    <a:pt x="49" y="11"/>
                  </a:lnTo>
                  <a:lnTo>
                    <a:pt x="36" y="1"/>
                  </a:lnTo>
                  <a:lnTo>
                    <a:pt x="22" y="0"/>
                  </a:lnTo>
                  <a:lnTo>
                    <a:pt x="12" y="1"/>
                  </a:lnTo>
                  <a:lnTo>
                    <a:pt x="6" y="4"/>
                  </a:lnTo>
                  <a:lnTo>
                    <a:pt x="0" y="13"/>
                  </a:lnTo>
                  <a:lnTo>
                    <a:pt x="2" y="27"/>
                  </a:lnTo>
                  <a:lnTo>
                    <a:pt x="10" y="40"/>
                  </a:lnTo>
                  <a:lnTo>
                    <a:pt x="20" y="48"/>
                  </a:lnTo>
                  <a:lnTo>
                    <a:pt x="35" y="67"/>
                  </a:lnTo>
                  <a:lnTo>
                    <a:pt x="44" y="68"/>
                  </a:lnTo>
                  <a:lnTo>
                    <a:pt x="52" y="67"/>
                  </a:lnTo>
                  <a:lnTo>
                    <a:pt x="60" y="63"/>
                  </a:lnTo>
                  <a:lnTo>
                    <a:pt x="67" y="57"/>
                  </a:lnTo>
                  <a:lnTo>
                    <a:pt x="74" y="49"/>
                  </a:lnTo>
                  <a:lnTo>
                    <a:pt x="81" y="4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4" name="Freeform 706">
              <a:extLst>
                <a:ext uri="{FF2B5EF4-FFF2-40B4-BE49-F238E27FC236}">
                  <a16:creationId xmlns:a16="http://schemas.microsoft.com/office/drawing/2014/main" id="{E9A16CF1-7B24-4C0D-1573-3AFE99B60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8122" y="4060945"/>
              <a:ext cx="252779" cy="313228"/>
            </a:xfrm>
            <a:custGeom>
              <a:avLst/>
              <a:gdLst>
                <a:gd name="T0" fmla="*/ 11 w 203"/>
                <a:gd name="T1" fmla="*/ 205 h 250"/>
                <a:gd name="T2" fmla="*/ 21 w 203"/>
                <a:gd name="T3" fmla="*/ 218 h 250"/>
                <a:gd name="T4" fmla="*/ 68 w 203"/>
                <a:gd name="T5" fmla="*/ 249 h 250"/>
                <a:gd name="T6" fmla="*/ 89 w 203"/>
                <a:gd name="T7" fmla="*/ 237 h 250"/>
                <a:gd name="T8" fmla="*/ 100 w 203"/>
                <a:gd name="T9" fmla="*/ 229 h 250"/>
                <a:gd name="T10" fmla="*/ 138 w 203"/>
                <a:gd name="T11" fmla="*/ 218 h 250"/>
                <a:gd name="T12" fmla="*/ 184 w 203"/>
                <a:gd name="T13" fmla="*/ 200 h 250"/>
                <a:gd name="T14" fmla="*/ 183 w 203"/>
                <a:gd name="T15" fmla="*/ 187 h 250"/>
                <a:gd name="T16" fmla="*/ 178 w 203"/>
                <a:gd name="T17" fmla="*/ 158 h 250"/>
                <a:gd name="T18" fmla="*/ 175 w 203"/>
                <a:gd name="T19" fmla="*/ 150 h 250"/>
                <a:gd name="T20" fmla="*/ 182 w 203"/>
                <a:gd name="T21" fmla="*/ 127 h 250"/>
                <a:gd name="T22" fmla="*/ 198 w 203"/>
                <a:gd name="T23" fmla="*/ 119 h 250"/>
                <a:gd name="T24" fmla="*/ 202 w 203"/>
                <a:gd name="T25" fmla="*/ 106 h 250"/>
                <a:gd name="T26" fmla="*/ 197 w 203"/>
                <a:gd name="T27" fmla="*/ 93 h 250"/>
                <a:gd name="T28" fmla="*/ 166 w 203"/>
                <a:gd name="T29" fmla="*/ 67 h 250"/>
                <a:gd name="T30" fmla="*/ 160 w 203"/>
                <a:gd name="T31" fmla="*/ 52 h 250"/>
                <a:gd name="T32" fmla="*/ 158 w 203"/>
                <a:gd name="T33" fmla="*/ 38 h 250"/>
                <a:gd name="T34" fmla="*/ 145 w 203"/>
                <a:gd name="T35" fmla="*/ 18 h 250"/>
                <a:gd name="T36" fmla="*/ 139 w 203"/>
                <a:gd name="T37" fmla="*/ 4 h 250"/>
                <a:gd name="T38" fmla="*/ 115 w 203"/>
                <a:gd name="T39" fmla="*/ 2 h 250"/>
                <a:gd name="T40" fmla="*/ 106 w 203"/>
                <a:gd name="T41" fmla="*/ 29 h 250"/>
                <a:gd name="T42" fmla="*/ 91 w 203"/>
                <a:gd name="T43" fmla="*/ 36 h 250"/>
                <a:gd name="T44" fmla="*/ 75 w 203"/>
                <a:gd name="T45" fmla="*/ 46 h 250"/>
                <a:gd name="T46" fmla="*/ 63 w 203"/>
                <a:gd name="T47" fmla="*/ 50 h 250"/>
                <a:gd name="T48" fmla="*/ 49 w 203"/>
                <a:gd name="T49" fmla="*/ 60 h 250"/>
                <a:gd name="T50" fmla="*/ 40 w 203"/>
                <a:gd name="T51" fmla="*/ 79 h 250"/>
                <a:gd name="T52" fmla="*/ 35 w 203"/>
                <a:gd name="T53" fmla="*/ 96 h 250"/>
                <a:gd name="T54" fmla="*/ 40 w 203"/>
                <a:gd name="T55" fmla="*/ 104 h 250"/>
                <a:gd name="T56" fmla="*/ 46 w 203"/>
                <a:gd name="T57" fmla="*/ 117 h 250"/>
                <a:gd name="T58" fmla="*/ 34 w 203"/>
                <a:gd name="T59" fmla="*/ 150 h 250"/>
                <a:gd name="T60" fmla="*/ 12 w 203"/>
                <a:gd name="T61" fmla="*/ 161 h 250"/>
                <a:gd name="T62" fmla="*/ 0 w 203"/>
                <a:gd name="T63" fmla="*/ 184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3" h="250">
                  <a:moveTo>
                    <a:pt x="4" y="201"/>
                  </a:moveTo>
                  <a:lnTo>
                    <a:pt x="11" y="205"/>
                  </a:lnTo>
                  <a:lnTo>
                    <a:pt x="18" y="210"/>
                  </a:lnTo>
                  <a:lnTo>
                    <a:pt x="21" y="218"/>
                  </a:lnTo>
                  <a:lnTo>
                    <a:pt x="47" y="232"/>
                  </a:lnTo>
                  <a:lnTo>
                    <a:pt x="68" y="249"/>
                  </a:lnTo>
                  <a:lnTo>
                    <a:pt x="75" y="249"/>
                  </a:lnTo>
                  <a:lnTo>
                    <a:pt x="89" y="237"/>
                  </a:lnTo>
                  <a:lnTo>
                    <a:pt x="97" y="228"/>
                  </a:lnTo>
                  <a:lnTo>
                    <a:pt x="100" y="229"/>
                  </a:lnTo>
                  <a:lnTo>
                    <a:pt x="109" y="223"/>
                  </a:lnTo>
                  <a:lnTo>
                    <a:pt x="138" y="218"/>
                  </a:lnTo>
                  <a:lnTo>
                    <a:pt x="180" y="206"/>
                  </a:lnTo>
                  <a:lnTo>
                    <a:pt x="184" y="200"/>
                  </a:lnTo>
                  <a:lnTo>
                    <a:pt x="188" y="191"/>
                  </a:lnTo>
                  <a:lnTo>
                    <a:pt x="183" y="187"/>
                  </a:lnTo>
                  <a:lnTo>
                    <a:pt x="182" y="183"/>
                  </a:lnTo>
                  <a:lnTo>
                    <a:pt x="178" y="158"/>
                  </a:lnTo>
                  <a:lnTo>
                    <a:pt x="177" y="153"/>
                  </a:lnTo>
                  <a:lnTo>
                    <a:pt x="175" y="150"/>
                  </a:lnTo>
                  <a:lnTo>
                    <a:pt x="178" y="135"/>
                  </a:lnTo>
                  <a:lnTo>
                    <a:pt x="182" y="127"/>
                  </a:lnTo>
                  <a:lnTo>
                    <a:pt x="196" y="122"/>
                  </a:lnTo>
                  <a:lnTo>
                    <a:pt x="198" y="119"/>
                  </a:lnTo>
                  <a:lnTo>
                    <a:pt x="202" y="119"/>
                  </a:lnTo>
                  <a:lnTo>
                    <a:pt x="202" y="106"/>
                  </a:lnTo>
                  <a:lnTo>
                    <a:pt x="201" y="98"/>
                  </a:lnTo>
                  <a:lnTo>
                    <a:pt x="197" y="93"/>
                  </a:lnTo>
                  <a:lnTo>
                    <a:pt x="188" y="90"/>
                  </a:lnTo>
                  <a:lnTo>
                    <a:pt x="166" y="67"/>
                  </a:lnTo>
                  <a:lnTo>
                    <a:pt x="165" y="59"/>
                  </a:lnTo>
                  <a:lnTo>
                    <a:pt x="160" y="52"/>
                  </a:lnTo>
                  <a:lnTo>
                    <a:pt x="160" y="43"/>
                  </a:lnTo>
                  <a:lnTo>
                    <a:pt x="158" y="38"/>
                  </a:lnTo>
                  <a:lnTo>
                    <a:pt x="149" y="20"/>
                  </a:lnTo>
                  <a:lnTo>
                    <a:pt x="145" y="18"/>
                  </a:lnTo>
                  <a:lnTo>
                    <a:pt x="142" y="15"/>
                  </a:lnTo>
                  <a:lnTo>
                    <a:pt x="139" y="4"/>
                  </a:lnTo>
                  <a:lnTo>
                    <a:pt x="136" y="0"/>
                  </a:lnTo>
                  <a:lnTo>
                    <a:pt x="115" y="2"/>
                  </a:lnTo>
                  <a:lnTo>
                    <a:pt x="113" y="19"/>
                  </a:lnTo>
                  <a:lnTo>
                    <a:pt x="106" y="29"/>
                  </a:lnTo>
                  <a:lnTo>
                    <a:pt x="98" y="35"/>
                  </a:lnTo>
                  <a:lnTo>
                    <a:pt x="91" y="36"/>
                  </a:lnTo>
                  <a:lnTo>
                    <a:pt x="83" y="40"/>
                  </a:lnTo>
                  <a:lnTo>
                    <a:pt x="75" y="46"/>
                  </a:lnTo>
                  <a:lnTo>
                    <a:pt x="67" y="50"/>
                  </a:lnTo>
                  <a:lnTo>
                    <a:pt x="63" y="50"/>
                  </a:lnTo>
                  <a:lnTo>
                    <a:pt x="58" y="51"/>
                  </a:lnTo>
                  <a:lnTo>
                    <a:pt x="49" y="60"/>
                  </a:lnTo>
                  <a:lnTo>
                    <a:pt x="45" y="73"/>
                  </a:lnTo>
                  <a:lnTo>
                    <a:pt x="40" y="79"/>
                  </a:lnTo>
                  <a:lnTo>
                    <a:pt x="38" y="84"/>
                  </a:lnTo>
                  <a:lnTo>
                    <a:pt x="35" y="96"/>
                  </a:lnTo>
                  <a:lnTo>
                    <a:pt x="34" y="102"/>
                  </a:lnTo>
                  <a:lnTo>
                    <a:pt x="40" y="104"/>
                  </a:lnTo>
                  <a:lnTo>
                    <a:pt x="56" y="100"/>
                  </a:lnTo>
                  <a:lnTo>
                    <a:pt x="46" y="117"/>
                  </a:lnTo>
                  <a:lnTo>
                    <a:pt x="41" y="134"/>
                  </a:lnTo>
                  <a:lnTo>
                    <a:pt x="34" y="150"/>
                  </a:lnTo>
                  <a:lnTo>
                    <a:pt x="23" y="157"/>
                  </a:lnTo>
                  <a:lnTo>
                    <a:pt x="12" y="161"/>
                  </a:lnTo>
                  <a:lnTo>
                    <a:pt x="5" y="172"/>
                  </a:lnTo>
                  <a:lnTo>
                    <a:pt x="0" y="184"/>
                  </a:lnTo>
                  <a:lnTo>
                    <a:pt x="4" y="20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5" name="Freeform 708">
              <a:extLst>
                <a:ext uri="{FF2B5EF4-FFF2-40B4-BE49-F238E27FC236}">
                  <a16:creationId xmlns:a16="http://schemas.microsoft.com/office/drawing/2014/main" id="{DFB97225-A78B-773F-E120-5297E58B67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82180" y="4082926"/>
              <a:ext cx="65942" cy="38468"/>
            </a:xfrm>
            <a:custGeom>
              <a:avLst/>
              <a:gdLst>
                <a:gd name="T0" fmla="*/ 2 w 54"/>
                <a:gd name="T1" fmla="*/ 21 h 32"/>
                <a:gd name="T2" fmla="*/ 42 w 54"/>
                <a:gd name="T3" fmla="*/ 31 h 32"/>
                <a:gd name="T4" fmla="*/ 53 w 54"/>
                <a:gd name="T5" fmla="*/ 15 h 32"/>
                <a:gd name="T6" fmla="*/ 51 w 54"/>
                <a:gd name="T7" fmla="*/ 6 h 32"/>
                <a:gd name="T8" fmla="*/ 39 w 54"/>
                <a:gd name="T9" fmla="*/ 3 h 32"/>
                <a:gd name="T10" fmla="*/ 5 w 54"/>
                <a:gd name="T11" fmla="*/ 0 h 32"/>
                <a:gd name="T12" fmla="*/ 0 w 54"/>
                <a:gd name="T13" fmla="*/ 9 h 32"/>
                <a:gd name="T14" fmla="*/ 1 w 54"/>
                <a:gd name="T15" fmla="*/ 13 h 32"/>
                <a:gd name="T16" fmla="*/ 2 w 54"/>
                <a:gd name="T17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2">
                  <a:moveTo>
                    <a:pt x="2" y="21"/>
                  </a:moveTo>
                  <a:lnTo>
                    <a:pt x="42" y="31"/>
                  </a:lnTo>
                  <a:lnTo>
                    <a:pt x="53" y="15"/>
                  </a:lnTo>
                  <a:lnTo>
                    <a:pt x="51" y="6"/>
                  </a:lnTo>
                  <a:lnTo>
                    <a:pt x="39" y="3"/>
                  </a:lnTo>
                  <a:lnTo>
                    <a:pt x="5" y="0"/>
                  </a:lnTo>
                  <a:lnTo>
                    <a:pt x="0" y="9"/>
                  </a:lnTo>
                  <a:lnTo>
                    <a:pt x="1" y="13"/>
                  </a:lnTo>
                  <a:lnTo>
                    <a:pt x="2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6" name="Freeform 710">
              <a:extLst>
                <a:ext uri="{FF2B5EF4-FFF2-40B4-BE49-F238E27FC236}">
                  <a16:creationId xmlns:a16="http://schemas.microsoft.com/office/drawing/2014/main" id="{7CB3A5F6-95DA-5C37-2508-5B82DC61FF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7071" y="5577618"/>
              <a:ext cx="38465" cy="54952"/>
            </a:xfrm>
            <a:custGeom>
              <a:avLst/>
              <a:gdLst>
                <a:gd name="T0" fmla="*/ 8 w 29"/>
                <a:gd name="T1" fmla="*/ 37 h 43"/>
                <a:gd name="T2" fmla="*/ 25 w 29"/>
                <a:gd name="T3" fmla="*/ 42 h 43"/>
                <a:gd name="T4" fmla="*/ 27 w 29"/>
                <a:gd name="T5" fmla="*/ 41 h 43"/>
                <a:gd name="T6" fmla="*/ 28 w 29"/>
                <a:gd name="T7" fmla="*/ 35 h 43"/>
                <a:gd name="T8" fmla="*/ 28 w 29"/>
                <a:gd name="T9" fmla="*/ 19 h 43"/>
                <a:gd name="T10" fmla="*/ 24 w 29"/>
                <a:gd name="T11" fmla="*/ 12 h 43"/>
                <a:gd name="T12" fmla="*/ 23 w 29"/>
                <a:gd name="T13" fmla="*/ 7 h 43"/>
                <a:gd name="T14" fmla="*/ 17 w 29"/>
                <a:gd name="T15" fmla="*/ 0 h 43"/>
                <a:gd name="T16" fmla="*/ 0 w 29"/>
                <a:gd name="T17" fmla="*/ 23 h 43"/>
                <a:gd name="T18" fmla="*/ 0 w 29"/>
                <a:gd name="T19" fmla="*/ 27 h 43"/>
                <a:gd name="T20" fmla="*/ 1 w 29"/>
                <a:gd name="T21" fmla="*/ 32 h 43"/>
                <a:gd name="T22" fmla="*/ 8 w 29"/>
                <a:gd name="T23" fmla="*/ 3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43">
                  <a:moveTo>
                    <a:pt x="8" y="37"/>
                  </a:moveTo>
                  <a:lnTo>
                    <a:pt x="25" y="42"/>
                  </a:lnTo>
                  <a:lnTo>
                    <a:pt x="27" y="41"/>
                  </a:lnTo>
                  <a:lnTo>
                    <a:pt x="28" y="35"/>
                  </a:lnTo>
                  <a:lnTo>
                    <a:pt x="28" y="19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17" y="0"/>
                  </a:lnTo>
                  <a:lnTo>
                    <a:pt x="0" y="23"/>
                  </a:lnTo>
                  <a:lnTo>
                    <a:pt x="0" y="27"/>
                  </a:lnTo>
                  <a:lnTo>
                    <a:pt x="1" y="32"/>
                  </a:lnTo>
                  <a:lnTo>
                    <a:pt x="8" y="3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7" name="Freeform 711">
              <a:extLst>
                <a:ext uri="{FF2B5EF4-FFF2-40B4-BE49-F238E27FC236}">
                  <a16:creationId xmlns:a16="http://schemas.microsoft.com/office/drawing/2014/main" id="{F9E5EC41-9060-B40D-1B8D-3C3D4803BD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7071" y="5577618"/>
              <a:ext cx="38465" cy="54952"/>
            </a:xfrm>
            <a:custGeom>
              <a:avLst/>
              <a:gdLst>
                <a:gd name="T0" fmla="*/ 8 w 29"/>
                <a:gd name="T1" fmla="*/ 37 h 43"/>
                <a:gd name="T2" fmla="*/ 25 w 29"/>
                <a:gd name="T3" fmla="*/ 42 h 43"/>
                <a:gd name="T4" fmla="*/ 27 w 29"/>
                <a:gd name="T5" fmla="*/ 41 h 43"/>
                <a:gd name="T6" fmla="*/ 28 w 29"/>
                <a:gd name="T7" fmla="*/ 35 h 43"/>
                <a:gd name="T8" fmla="*/ 28 w 29"/>
                <a:gd name="T9" fmla="*/ 19 h 43"/>
                <a:gd name="T10" fmla="*/ 24 w 29"/>
                <a:gd name="T11" fmla="*/ 12 h 43"/>
                <a:gd name="T12" fmla="*/ 23 w 29"/>
                <a:gd name="T13" fmla="*/ 7 h 43"/>
                <a:gd name="T14" fmla="*/ 17 w 29"/>
                <a:gd name="T15" fmla="*/ 0 h 43"/>
                <a:gd name="T16" fmla="*/ 0 w 29"/>
                <a:gd name="T17" fmla="*/ 23 h 43"/>
                <a:gd name="T18" fmla="*/ 0 w 29"/>
                <a:gd name="T19" fmla="*/ 27 h 43"/>
                <a:gd name="T20" fmla="*/ 1 w 29"/>
                <a:gd name="T21" fmla="*/ 32 h 43"/>
                <a:gd name="T22" fmla="*/ 8 w 29"/>
                <a:gd name="T23" fmla="*/ 3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43">
                  <a:moveTo>
                    <a:pt x="8" y="37"/>
                  </a:moveTo>
                  <a:lnTo>
                    <a:pt x="25" y="42"/>
                  </a:lnTo>
                  <a:lnTo>
                    <a:pt x="27" y="41"/>
                  </a:lnTo>
                  <a:lnTo>
                    <a:pt x="28" y="35"/>
                  </a:lnTo>
                  <a:lnTo>
                    <a:pt x="28" y="19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17" y="0"/>
                  </a:lnTo>
                  <a:lnTo>
                    <a:pt x="0" y="23"/>
                  </a:lnTo>
                  <a:lnTo>
                    <a:pt x="0" y="27"/>
                  </a:lnTo>
                  <a:lnTo>
                    <a:pt x="1" y="32"/>
                  </a:lnTo>
                  <a:lnTo>
                    <a:pt x="8" y="3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8" name="Freeform 712">
              <a:extLst>
                <a:ext uri="{FF2B5EF4-FFF2-40B4-BE49-F238E27FC236}">
                  <a16:creationId xmlns:a16="http://schemas.microsoft.com/office/drawing/2014/main" id="{1C3FD593-3612-DD41-79A4-EA15EDC84E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47997" y="5879856"/>
              <a:ext cx="10990" cy="32971"/>
            </a:xfrm>
            <a:custGeom>
              <a:avLst/>
              <a:gdLst>
                <a:gd name="T0" fmla="*/ 1 w 7"/>
                <a:gd name="T1" fmla="*/ 0 h 27"/>
                <a:gd name="T2" fmla="*/ 1 w 7"/>
                <a:gd name="T3" fmla="*/ 1 h 27"/>
                <a:gd name="T4" fmla="*/ 0 w 7"/>
                <a:gd name="T5" fmla="*/ 4 h 27"/>
                <a:gd name="T6" fmla="*/ 0 w 7"/>
                <a:gd name="T7" fmla="*/ 15 h 27"/>
                <a:gd name="T8" fmla="*/ 1 w 7"/>
                <a:gd name="T9" fmla="*/ 20 h 27"/>
                <a:gd name="T10" fmla="*/ 4 w 7"/>
                <a:gd name="T11" fmla="*/ 25 h 27"/>
                <a:gd name="T12" fmla="*/ 6 w 7"/>
                <a:gd name="T13" fmla="*/ 26 h 27"/>
                <a:gd name="T14" fmla="*/ 5 w 7"/>
                <a:gd name="T15" fmla="*/ 22 h 27"/>
                <a:gd name="T16" fmla="*/ 2 w 7"/>
                <a:gd name="T17" fmla="*/ 7 h 27"/>
                <a:gd name="T18" fmla="*/ 2 w 7"/>
                <a:gd name="T19" fmla="*/ 0 h 27"/>
                <a:gd name="T20" fmla="*/ 1 w 7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27">
                  <a:moveTo>
                    <a:pt x="1" y="0"/>
                  </a:moveTo>
                  <a:lnTo>
                    <a:pt x="1" y="1"/>
                  </a:lnTo>
                  <a:lnTo>
                    <a:pt x="0" y="4"/>
                  </a:lnTo>
                  <a:lnTo>
                    <a:pt x="0" y="15"/>
                  </a:lnTo>
                  <a:lnTo>
                    <a:pt x="1" y="20"/>
                  </a:lnTo>
                  <a:lnTo>
                    <a:pt x="4" y="25"/>
                  </a:lnTo>
                  <a:lnTo>
                    <a:pt x="6" y="26"/>
                  </a:lnTo>
                  <a:lnTo>
                    <a:pt x="5" y="22"/>
                  </a:lnTo>
                  <a:lnTo>
                    <a:pt x="2" y="7"/>
                  </a:lnTo>
                  <a:lnTo>
                    <a:pt x="2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09" name="Freeform 713">
              <a:extLst>
                <a:ext uri="{FF2B5EF4-FFF2-40B4-BE49-F238E27FC236}">
                  <a16:creationId xmlns:a16="http://schemas.microsoft.com/office/drawing/2014/main" id="{644CADCE-E3AE-8797-F577-BDAFD4E2A3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47997" y="5879856"/>
              <a:ext cx="10990" cy="32971"/>
            </a:xfrm>
            <a:custGeom>
              <a:avLst/>
              <a:gdLst>
                <a:gd name="T0" fmla="*/ 1 w 7"/>
                <a:gd name="T1" fmla="*/ 0 h 27"/>
                <a:gd name="T2" fmla="*/ 1 w 7"/>
                <a:gd name="T3" fmla="*/ 1 h 27"/>
                <a:gd name="T4" fmla="*/ 0 w 7"/>
                <a:gd name="T5" fmla="*/ 4 h 27"/>
                <a:gd name="T6" fmla="*/ 0 w 7"/>
                <a:gd name="T7" fmla="*/ 15 h 27"/>
                <a:gd name="T8" fmla="*/ 1 w 7"/>
                <a:gd name="T9" fmla="*/ 20 h 27"/>
                <a:gd name="T10" fmla="*/ 4 w 7"/>
                <a:gd name="T11" fmla="*/ 25 h 27"/>
                <a:gd name="T12" fmla="*/ 6 w 7"/>
                <a:gd name="T13" fmla="*/ 26 h 27"/>
                <a:gd name="T14" fmla="*/ 5 w 7"/>
                <a:gd name="T15" fmla="*/ 22 h 27"/>
                <a:gd name="T16" fmla="*/ 2 w 7"/>
                <a:gd name="T17" fmla="*/ 7 h 27"/>
                <a:gd name="T18" fmla="*/ 2 w 7"/>
                <a:gd name="T19" fmla="*/ 0 h 27"/>
                <a:gd name="T20" fmla="*/ 1 w 7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27">
                  <a:moveTo>
                    <a:pt x="1" y="0"/>
                  </a:moveTo>
                  <a:lnTo>
                    <a:pt x="1" y="1"/>
                  </a:lnTo>
                  <a:lnTo>
                    <a:pt x="0" y="4"/>
                  </a:lnTo>
                  <a:lnTo>
                    <a:pt x="0" y="15"/>
                  </a:lnTo>
                  <a:lnTo>
                    <a:pt x="1" y="20"/>
                  </a:lnTo>
                  <a:lnTo>
                    <a:pt x="4" y="25"/>
                  </a:lnTo>
                  <a:lnTo>
                    <a:pt x="6" y="26"/>
                  </a:lnTo>
                  <a:lnTo>
                    <a:pt x="5" y="22"/>
                  </a:lnTo>
                  <a:lnTo>
                    <a:pt x="2" y="7"/>
                  </a:lnTo>
                  <a:lnTo>
                    <a:pt x="2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0" name="Freeform 714">
              <a:extLst>
                <a:ext uri="{FF2B5EF4-FFF2-40B4-BE49-F238E27FC236}">
                  <a16:creationId xmlns:a16="http://schemas.microsoft.com/office/drawing/2014/main" id="{73C6CD09-FF6C-18FC-369E-8A7A0A7D4E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5728" y="5572125"/>
              <a:ext cx="38468" cy="38465"/>
            </a:xfrm>
            <a:custGeom>
              <a:avLst/>
              <a:gdLst>
                <a:gd name="T0" fmla="*/ 10 w 29"/>
                <a:gd name="T1" fmla="*/ 25 h 30"/>
                <a:gd name="T2" fmla="*/ 15 w 29"/>
                <a:gd name="T3" fmla="*/ 28 h 30"/>
                <a:gd name="T4" fmla="*/ 17 w 29"/>
                <a:gd name="T5" fmla="*/ 29 h 30"/>
                <a:gd name="T6" fmla="*/ 18 w 29"/>
                <a:gd name="T7" fmla="*/ 28 h 30"/>
                <a:gd name="T8" fmla="*/ 19 w 29"/>
                <a:gd name="T9" fmla="*/ 25 h 30"/>
                <a:gd name="T10" fmla="*/ 18 w 29"/>
                <a:gd name="T11" fmla="*/ 22 h 30"/>
                <a:gd name="T12" fmla="*/ 17 w 29"/>
                <a:gd name="T13" fmla="*/ 18 h 30"/>
                <a:gd name="T14" fmla="*/ 20 w 29"/>
                <a:gd name="T15" fmla="*/ 11 h 30"/>
                <a:gd name="T16" fmla="*/ 28 w 29"/>
                <a:gd name="T17" fmla="*/ 7 h 30"/>
                <a:gd name="T18" fmla="*/ 20 w 29"/>
                <a:gd name="T19" fmla="*/ 3 h 30"/>
                <a:gd name="T20" fmla="*/ 16 w 29"/>
                <a:gd name="T21" fmla="*/ 1 h 30"/>
                <a:gd name="T22" fmla="*/ 10 w 29"/>
                <a:gd name="T23" fmla="*/ 0 h 30"/>
                <a:gd name="T24" fmla="*/ 3 w 29"/>
                <a:gd name="T25" fmla="*/ 3 h 30"/>
                <a:gd name="T26" fmla="*/ 2 w 29"/>
                <a:gd name="T27" fmla="*/ 6 h 30"/>
                <a:gd name="T28" fmla="*/ 0 w 29"/>
                <a:gd name="T29" fmla="*/ 12 h 30"/>
                <a:gd name="T30" fmla="*/ 3 w 29"/>
                <a:gd name="T31" fmla="*/ 17 h 30"/>
                <a:gd name="T32" fmla="*/ 10 w 29"/>
                <a:gd name="T33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30">
                  <a:moveTo>
                    <a:pt x="10" y="25"/>
                  </a:moveTo>
                  <a:lnTo>
                    <a:pt x="15" y="28"/>
                  </a:lnTo>
                  <a:lnTo>
                    <a:pt x="17" y="29"/>
                  </a:lnTo>
                  <a:lnTo>
                    <a:pt x="18" y="28"/>
                  </a:lnTo>
                  <a:lnTo>
                    <a:pt x="19" y="25"/>
                  </a:lnTo>
                  <a:lnTo>
                    <a:pt x="18" y="22"/>
                  </a:lnTo>
                  <a:lnTo>
                    <a:pt x="17" y="18"/>
                  </a:lnTo>
                  <a:lnTo>
                    <a:pt x="20" y="11"/>
                  </a:lnTo>
                  <a:lnTo>
                    <a:pt x="28" y="7"/>
                  </a:lnTo>
                  <a:lnTo>
                    <a:pt x="20" y="3"/>
                  </a:lnTo>
                  <a:lnTo>
                    <a:pt x="16" y="1"/>
                  </a:lnTo>
                  <a:lnTo>
                    <a:pt x="10" y="0"/>
                  </a:lnTo>
                  <a:lnTo>
                    <a:pt x="3" y="3"/>
                  </a:lnTo>
                  <a:lnTo>
                    <a:pt x="2" y="6"/>
                  </a:lnTo>
                  <a:lnTo>
                    <a:pt x="0" y="12"/>
                  </a:lnTo>
                  <a:lnTo>
                    <a:pt x="3" y="17"/>
                  </a:lnTo>
                  <a:lnTo>
                    <a:pt x="10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1" name="Freeform 715">
              <a:extLst>
                <a:ext uri="{FF2B5EF4-FFF2-40B4-BE49-F238E27FC236}">
                  <a16:creationId xmlns:a16="http://schemas.microsoft.com/office/drawing/2014/main" id="{B9401FF6-71D6-3AA1-1BCF-E43D90F4AA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5728" y="5572125"/>
              <a:ext cx="38468" cy="38465"/>
            </a:xfrm>
            <a:custGeom>
              <a:avLst/>
              <a:gdLst>
                <a:gd name="T0" fmla="*/ 10 w 29"/>
                <a:gd name="T1" fmla="*/ 25 h 30"/>
                <a:gd name="T2" fmla="*/ 15 w 29"/>
                <a:gd name="T3" fmla="*/ 28 h 30"/>
                <a:gd name="T4" fmla="*/ 17 w 29"/>
                <a:gd name="T5" fmla="*/ 29 h 30"/>
                <a:gd name="T6" fmla="*/ 18 w 29"/>
                <a:gd name="T7" fmla="*/ 28 h 30"/>
                <a:gd name="T8" fmla="*/ 19 w 29"/>
                <a:gd name="T9" fmla="*/ 25 h 30"/>
                <a:gd name="T10" fmla="*/ 18 w 29"/>
                <a:gd name="T11" fmla="*/ 22 h 30"/>
                <a:gd name="T12" fmla="*/ 17 w 29"/>
                <a:gd name="T13" fmla="*/ 18 h 30"/>
                <a:gd name="T14" fmla="*/ 20 w 29"/>
                <a:gd name="T15" fmla="*/ 11 h 30"/>
                <a:gd name="T16" fmla="*/ 28 w 29"/>
                <a:gd name="T17" fmla="*/ 7 h 30"/>
                <a:gd name="T18" fmla="*/ 20 w 29"/>
                <a:gd name="T19" fmla="*/ 3 h 30"/>
                <a:gd name="T20" fmla="*/ 16 w 29"/>
                <a:gd name="T21" fmla="*/ 1 h 30"/>
                <a:gd name="T22" fmla="*/ 10 w 29"/>
                <a:gd name="T23" fmla="*/ 0 h 30"/>
                <a:gd name="T24" fmla="*/ 3 w 29"/>
                <a:gd name="T25" fmla="*/ 3 h 30"/>
                <a:gd name="T26" fmla="*/ 2 w 29"/>
                <a:gd name="T27" fmla="*/ 6 h 30"/>
                <a:gd name="T28" fmla="*/ 0 w 29"/>
                <a:gd name="T29" fmla="*/ 12 h 30"/>
                <a:gd name="T30" fmla="*/ 3 w 29"/>
                <a:gd name="T31" fmla="*/ 17 h 30"/>
                <a:gd name="T32" fmla="*/ 10 w 29"/>
                <a:gd name="T33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30">
                  <a:moveTo>
                    <a:pt x="10" y="25"/>
                  </a:moveTo>
                  <a:lnTo>
                    <a:pt x="15" y="28"/>
                  </a:lnTo>
                  <a:lnTo>
                    <a:pt x="17" y="29"/>
                  </a:lnTo>
                  <a:lnTo>
                    <a:pt x="18" y="28"/>
                  </a:lnTo>
                  <a:lnTo>
                    <a:pt x="19" y="25"/>
                  </a:lnTo>
                  <a:lnTo>
                    <a:pt x="18" y="22"/>
                  </a:lnTo>
                  <a:lnTo>
                    <a:pt x="17" y="18"/>
                  </a:lnTo>
                  <a:lnTo>
                    <a:pt x="20" y="11"/>
                  </a:lnTo>
                  <a:lnTo>
                    <a:pt x="28" y="7"/>
                  </a:lnTo>
                  <a:lnTo>
                    <a:pt x="20" y="3"/>
                  </a:lnTo>
                  <a:lnTo>
                    <a:pt x="16" y="1"/>
                  </a:lnTo>
                  <a:lnTo>
                    <a:pt x="10" y="0"/>
                  </a:lnTo>
                  <a:lnTo>
                    <a:pt x="3" y="3"/>
                  </a:lnTo>
                  <a:lnTo>
                    <a:pt x="2" y="6"/>
                  </a:lnTo>
                  <a:lnTo>
                    <a:pt x="0" y="12"/>
                  </a:lnTo>
                  <a:lnTo>
                    <a:pt x="3" y="17"/>
                  </a:lnTo>
                  <a:lnTo>
                    <a:pt x="10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2" name="Freeform 716">
              <a:extLst>
                <a:ext uri="{FF2B5EF4-FFF2-40B4-BE49-F238E27FC236}">
                  <a16:creationId xmlns:a16="http://schemas.microsoft.com/office/drawing/2014/main" id="{B13EDCB7-8608-8646-747E-0EA15697CE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65632" y="5643561"/>
              <a:ext cx="60449" cy="49458"/>
            </a:xfrm>
            <a:custGeom>
              <a:avLst/>
              <a:gdLst>
                <a:gd name="T0" fmla="*/ 17 w 49"/>
                <a:gd name="T1" fmla="*/ 7 h 38"/>
                <a:gd name="T2" fmla="*/ 13 w 49"/>
                <a:gd name="T3" fmla="*/ 16 h 38"/>
                <a:gd name="T4" fmla="*/ 9 w 49"/>
                <a:gd name="T5" fmla="*/ 21 h 38"/>
                <a:gd name="T6" fmla="*/ 2 w 49"/>
                <a:gd name="T7" fmla="*/ 28 h 38"/>
                <a:gd name="T8" fmla="*/ 0 w 49"/>
                <a:gd name="T9" fmla="*/ 34 h 38"/>
                <a:gd name="T10" fmla="*/ 2 w 49"/>
                <a:gd name="T11" fmla="*/ 36 h 38"/>
                <a:gd name="T12" fmla="*/ 9 w 49"/>
                <a:gd name="T13" fmla="*/ 37 h 38"/>
                <a:gd name="T14" fmla="*/ 25 w 49"/>
                <a:gd name="T15" fmla="*/ 36 h 38"/>
                <a:gd name="T16" fmla="*/ 29 w 49"/>
                <a:gd name="T17" fmla="*/ 34 h 38"/>
                <a:gd name="T18" fmla="*/ 36 w 49"/>
                <a:gd name="T19" fmla="*/ 26 h 38"/>
                <a:gd name="T20" fmla="*/ 41 w 49"/>
                <a:gd name="T21" fmla="*/ 23 h 38"/>
                <a:gd name="T22" fmla="*/ 48 w 49"/>
                <a:gd name="T23" fmla="*/ 16 h 38"/>
                <a:gd name="T24" fmla="*/ 47 w 49"/>
                <a:gd name="T25" fmla="*/ 13 h 38"/>
                <a:gd name="T26" fmla="*/ 45 w 49"/>
                <a:gd name="T27" fmla="*/ 9 h 38"/>
                <a:gd name="T28" fmla="*/ 28 w 49"/>
                <a:gd name="T29" fmla="*/ 0 h 38"/>
                <a:gd name="T30" fmla="*/ 23 w 49"/>
                <a:gd name="T31" fmla="*/ 1 h 38"/>
                <a:gd name="T32" fmla="*/ 17 w 49"/>
                <a:gd name="T33" fmla="*/ 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38">
                  <a:moveTo>
                    <a:pt x="17" y="7"/>
                  </a:moveTo>
                  <a:lnTo>
                    <a:pt x="13" y="16"/>
                  </a:lnTo>
                  <a:lnTo>
                    <a:pt x="9" y="21"/>
                  </a:lnTo>
                  <a:lnTo>
                    <a:pt x="2" y="28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9" y="37"/>
                  </a:lnTo>
                  <a:lnTo>
                    <a:pt x="25" y="36"/>
                  </a:lnTo>
                  <a:lnTo>
                    <a:pt x="29" y="34"/>
                  </a:lnTo>
                  <a:lnTo>
                    <a:pt x="36" y="26"/>
                  </a:lnTo>
                  <a:lnTo>
                    <a:pt x="41" y="23"/>
                  </a:lnTo>
                  <a:lnTo>
                    <a:pt x="48" y="16"/>
                  </a:lnTo>
                  <a:lnTo>
                    <a:pt x="47" y="13"/>
                  </a:lnTo>
                  <a:lnTo>
                    <a:pt x="45" y="9"/>
                  </a:lnTo>
                  <a:lnTo>
                    <a:pt x="28" y="0"/>
                  </a:lnTo>
                  <a:lnTo>
                    <a:pt x="23" y="1"/>
                  </a:lnTo>
                  <a:lnTo>
                    <a:pt x="1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3" name="Freeform 717">
              <a:extLst>
                <a:ext uri="{FF2B5EF4-FFF2-40B4-BE49-F238E27FC236}">
                  <a16:creationId xmlns:a16="http://schemas.microsoft.com/office/drawing/2014/main" id="{287470AD-2957-40CC-BEE9-014099930A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65632" y="5643561"/>
              <a:ext cx="60449" cy="49458"/>
            </a:xfrm>
            <a:custGeom>
              <a:avLst/>
              <a:gdLst>
                <a:gd name="T0" fmla="*/ 17 w 49"/>
                <a:gd name="T1" fmla="*/ 7 h 38"/>
                <a:gd name="T2" fmla="*/ 13 w 49"/>
                <a:gd name="T3" fmla="*/ 16 h 38"/>
                <a:gd name="T4" fmla="*/ 9 w 49"/>
                <a:gd name="T5" fmla="*/ 21 h 38"/>
                <a:gd name="T6" fmla="*/ 2 w 49"/>
                <a:gd name="T7" fmla="*/ 28 h 38"/>
                <a:gd name="T8" fmla="*/ 0 w 49"/>
                <a:gd name="T9" fmla="*/ 34 h 38"/>
                <a:gd name="T10" fmla="*/ 2 w 49"/>
                <a:gd name="T11" fmla="*/ 36 h 38"/>
                <a:gd name="T12" fmla="*/ 9 w 49"/>
                <a:gd name="T13" fmla="*/ 37 h 38"/>
                <a:gd name="T14" fmla="*/ 25 w 49"/>
                <a:gd name="T15" fmla="*/ 36 h 38"/>
                <a:gd name="T16" fmla="*/ 29 w 49"/>
                <a:gd name="T17" fmla="*/ 34 h 38"/>
                <a:gd name="T18" fmla="*/ 36 w 49"/>
                <a:gd name="T19" fmla="*/ 26 h 38"/>
                <a:gd name="T20" fmla="*/ 41 w 49"/>
                <a:gd name="T21" fmla="*/ 23 h 38"/>
                <a:gd name="T22" fmla="*/ 48 w 49"/>
                <a:gd name="T23" fmla="*/ 16 h 38"/>
                <a:gd name="T24" fmla="*/ 47 w 49"/>
                <a:gd name="T25" fmla="*/ 13 h 38"/>
                <a:gd name="T26" fmla="*/ 45 w 49"/>
                <a:gd name="T27" fmla="*/ 9 h 38"/>
                <a:gd name="T28" fmla="*/ 28 w 49"/>
                <a:gd name="T29" fmla="*/ 0 h 38"/>
                <a:gd name="T30" fmla="*/ 23 w 49"/>
                <a:gd name="T31" fmla="*/ 1 h 38"/>
                <a:gd name="T32" fmla="*/ 17 w 49"/>
                <a:gd name="T33" fmla="*/ 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38">
                  <a:moveTo>
                    <a:pt x="17" y="7"/>
                  </a:moveTo>
                  <a:lnTo>
                    <a:pt x="13" y="16"/>
                  </a:lnTo>
                  <a:lnTo>
                    <a:pt x="9" y="21"/>
                  </a:lnTo>
                  <a:lnTo>
                    <a:pt x="2" y="28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9" y="37"/>
                  </a:lnTo>
                  <a:lnTo>
                    <a:pt x="25" y="36"/>
                  </a:lnTo>
                  <a:lnTo>
                    <a:pt x="29" y="34"/>
                  </a:lnTo>
                  <a:lnTo>
                    <a:pt x="36" y="26"/>
                  </a:lnTo>
                  <a:lnTo>
                    <a:pt x="41" y="23"/>
                  </a:lnTo>
                  <a:lnTo>
                    <a:pt x="48" y="16"/>
                  </a:lnTo>
                  <a:lnTo>
                    <a:pt x="47" y="13"/>
                  </a:lnTo>
                  <a:lnTo>
                    <a:pt x="45" y="9"/>
                  </a:lnTo>
                  <a:lnTo>
                    <a:pt x="28" y="0"/>
                  </a:lnTo>
                  <a:lnTo>
                    <a:pt x="23" y="1"/>
                  </a:lnTo>
                  <a:lnTo>
                    <a:pt x="1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4" name="Freeform 718">
              <a:extLst>
                <a:ext uri="{FF2B5EF4-FFF2-40B4-BE49-F238E27FC236}">
                  <a16:creationId xmlns:a16="http://schemas.microsoft.com/office/drawing/2014/main" id="{1ABFE558-D281-287B-B636-4C839A936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5186" y="5511676"/>
              <a:ext cx="27474" cy="21981"/>
            </a:xfrm>
            <a:custGeom>
              <a:avLst/>
              <a:gdLst>
                <a:gd name="T0" fmla="*/ 15 w 23"/>
                <a:gd name="T1" fmla="*/ 13 h 17"/>
                <a:gd name="T2" fmla="*/ 18 w 23"/>
                <a:gd name="T3" fmla="*/ 11 h 17"/>
                <a:gd name="T4" fmla="*/ 22 w 23"/>
                <a:gd name="T5" fmla="*/ 3 h 17"/>
                <a:gd name="T6" fmla="*/ 22 w 23"/>
                <a:gd name="T7" fmla="*/ 2 h 17"/>
                <a:gd name="T8" fmla="*/ 18 w 23"/>
                <a:gd name="T9" fmla="*/ 0 h 17"/>
                <a:gd name="T10" fmla="*/ 7 w 23"/>
                <a:gd name="T11" fmla="*/ 4 h 17"/>
                <a:gd name="T12" fmla="*/ 1 w 23"/>
                <a:gd name="T13" fmla="*/ 11 h 17"/>
                <a:gd name="T14" fmla="*/ 0 w 23"/>
                <a:gd name="T15" fmla="*/ 16 h 17"/>
                <a:gd name="T16" fmla="*/ 5 w 23"/>
                <a:gd name="T17" fmla="*/ 13 h 17"/>
                <a:gd name="T18" fmla="*/ 15 w 23"/>
                <a:gd name="T1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7">
                  <a:moveTo>
                    <a:pt x="15" y="13"/>
                  </a:moveTo>
                  <a:lnTo>
                    <a:pt x="18" y="11"/>
                  </a:lnTo>
                  <a:lnTo>
                    <a:pt x="22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7" y="4"/>
                  </a:lnTo>
                  <a:lnTo>
                    <a:pt x="1" y="11"/>
                  </a:lnTo>
                  <a:lnTo>
                    <a:pt x="0" y="16"/>
                  </a:lnTo>
                  <a:lnTo>
                    <a:pt x="5" y="13"/>
                  </a:lnTo>
                  <a:lnTo>
                    <a:pt x="15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5" name="Freeform 719">
              <a:extLst>
                <a:ext uri="{FF2B5EF4-FFF2-40B4-BE49-F238E27FC236}">
                  <a16:creationId xmlns:a16="http://schemas.microsoft.com/office/drawing/2014/main" id="{72475093-7C85-642D-C86A-E3E8BF7A8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5186" y="5511676"/>
              <a:ext cx="27474" cy="21981"/>
            </a:xfrm>
            <a:custGeom>
              <a:avLst/>
              <a:gdLst>
                <a:gd name="T0" fmla="*/ 15 w 23"/>
                <a:gd name="T1" fmla="*/ 13 h 17"/>
                <a:gd name="T2" fmla="*/ 18 w 23"/>
                <a:gd name="T3" fmla="*/ 11 h 17"/>
                <a:gd name="T4" fmla="*/ 22 w 23"/>
                <a:gd name="T5" fmla="*/ 3 h 17"/>
                <a:gd name="T6" fmla="*/ 22 w 23"/>
                <a:gd name="T7" fmla="*/ 2 h 17"/>
                <a:gd name="T8" fmla="*/ 18 w 23"/>
                <a:gd name="T9" fmla="*/ 0 h 17"/>
                <a:gd name="T10" fmla="*/ 7 w 23"/>
                <a:gd name="T11" fmla="*/ 4 h 17"/>
                <a:gd name="T12" fmla="*/ 1 w 23"/>
                <a:gd name="T13" fmla="*/ 11 h 17"/>
                <a:gd name="T14" fmla="*/ 0 w 23"/>
                <a:gd name="T15" fmla="*/ 16 h 17"/>
                <a:gd name="T16" fmla="*/ 5 w 23"/>
                <a:gd name="T17" fmla="*/ 13 h 17"/>
                <a:gd name="T18" fmla="*/ 15 w 23"/>
                <a:gd name="T1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7">
                  <a:moveTo>
                    <a:pt x="15" y="13"/>
                  </a:moveTo>
                  <a:lnTo>
                    <a:pt x="18" y="11"/>
                  </a:lnTo>
                  <a:lnTo>
                    <a:pt x="22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7" y="4"/>
                  </a:lnTo>
                  <a:lnTo>
                    <a:pt x="1" y="11"/>
                  </a:lnTo>
                  <a:lnTo>
                    <a:pt x="0" y="16"/>
                  </a:lnTo>
                  <a:lnTo>
                    <a:pt x="5" y="13"/>
                  </a:lnTo>
                  <a:lnTo>
                    <a:pt x="15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6" name="Freeform 720">
              <a:extLst>
                <a:ext uri="{FF2B5EF4-FFF2-40B4-BE49-F238E27FC236}">
                  <a16:creationId xmlns:a16="http://schemas.microsoft.com/office/drawing/2014/main" id="{A26C5C7E-DFC0-C90C-BCE0-FDEEB9350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6494" y="5094042"/>
              <a:ext cx="54952" cy="32971"/>
            </a:xfrm>
            <a:custGeom>
              <a:avLst/>
              <a:gdLst>
                <a:gd name="T0" fmla="*/ 41 w 43"/>
                <a:gd name="T1" fmla="*/ 11 h 26"/>
                <a:gd name="T2" fmla="*/ 42 w 43"/>
                <a:gd name="T3" fmla="*/ 6 h 26"/>
                <a:gd name="T4" fmla="*/ 40 w 43"/>
                <a:gd name="T5" fmla="*/ 4 h 26"/>
                <a:gd name="T6" fmla="*/ 31 w 43"/>
                <a:gd name="T7" fmla="*/ 0 h 26"/>
                <a:gd name="T8" fmla="*/ 27 w 43"/>
                <a:gd name="T9" fmla="*/ 5 h 26"/>
                <a:gd name="T10" fmla="*/ 16 w 43"/>
                <a:gd name="T11" fmla="*/ 2 h 26"/>
                <a:gd name="T12" fmla="*/ 10 w 43"/>
                <a:gd name="T13" fmla="*/ 8 h 26"/>
                <a:gd name="T14" fmla="*/ 3 w 43"/>
                <a:gd name="T15" fmla="*/ 3 h 26"/>
                <a:gd name="T16" fmla="*/ 1 w 43"/>
                <a:gd name="T17" fmla="*/ 6 h 26"/>
                <a:gd name="T18" fmla="*/ 0 w 43"/>
                <a:gd name="T19" fmla="*/ 13 h 26"/>
                <a:gd name="T20" fmla="*/ 12 w 43"/>
                <a:gd name="T21" fmla="*/ 15 h 26"/>
                <a:gd name="T22" fmla="*/ 18 w 43"/>
                <a:gd name="T23" fmla="*/ 20 h 26"/>
                <a:gd name="T24" fmla="*/ 26 w 43"/>
                <a:gd name="T25" fmla="*/ 21 h 26"/>
                <a:gd name="T26" fmla="*/ 32 w 43"/>
                <a:gd name="T27" fmla="*/ 25 h 26"/>
                <a:gd name="T28" fmla="*/ 34 w 43"/>
                <a:gd name="T29" fmla="*/ 18 h 26"/>
                <a:gd name="T30" fmla="*/ 34 w 43"/>
                <a:gd name="T31" fmla="*/ 13 h 26"/>
                <a:gd name="T32" fmla="*/ 38 w 43"/>
                <a:gd name="T33" fmla="*/ 10 h 26"/>
                <a:gd name="T34" fmla="*/ 41 w 43"/>
                <a:gd name="T3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26">
                  <a:moveTo>
                    <a:pt x="41" y="11"/>
                  </a:moveTo>
                  <a:lnTo>
                    <a:pt x="42" y="6"/>
                  </a:lnTo>
                  <a:lnTo>
                    <a:pt x="40" y="4"/>
                  </a:lnTo>
                  <a:lnTo>
                    <a:pt x="31" y="0"/>
                  </a:lnTo>
                  <a:lnTo>
                    <a:pt x="27" y="5"/>
                  </a:lnTo>
                  <a:lnTo>
                    <a:pt x="16" y="2"/>
                  </a:lnTo>
                  <a:lnTo>
                    <a:pt x="10" y="8"/>
                  </a:lnTo>
                  <a:lnTo>
                    <a:pt x="3" y="3"/>
                  </a:lnTo>
                  <a:lnTo>
                    <a:pt x="1" y="6"/>
                  </a:lnTo>
                  <a:lnTo>
                    <a:pt x="0" y="13"/>
                  </a:lnTo>
                  <a:lnTo>
                    <a:pt x="12" y="15"/>
                  </a:lnTo>
                  <a:lnTo>
                    <a:pt x="18" y="20"/>
                  </a:lnTo>
                  <a:lnTo>
                    <a:pt x="26" y="21"/>
                  </a:lnTo>
                  <a:lnTo>
                    <a:pt x="32" y="25"/>
                  </a:lnTo>
                  <a:lnTo>
                    <a:pt x="34" y="18"/>
                  </a:lnTo>
                  <a:lnTo>
                    <a:pt x="34" y="13"/>
                  </a:lnTo>
                  <a:lnTo>
                    <a:pt x="38" y="10"/>
                  </a:lnTo>
                  <a:lnTo>
                    <a:pt x="4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7" name="Freeform 721">
              <a:extLst>
                <a:ext uri="{FF2B5EF4-FFF2-40B4-BE49-F238E27FC236}">
                  <a16:creationId xmlns:a16="http://schemas.microsoft.com/office/drawing/2014/main" id="{E66362C4-DD03-6F04-E30C-2FD6448B4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6494" y="5094042"/>
              <a:ext cx="54952" cy="32971"/>
            </a:xfrm>
            <a:custGeom>
              <a:avLst/>
              <a:gdLst>
                <a:gd name="T0" fmla="*/ 41 w 43"/>
                <a:gd name="T1" fmla="*/ 11 h 26"/>
                <a:gd name="T2" fmla="*/ 42 w 43"/>
                <a:gd name="T3" fmla="*/ 6 h 26"/>
                <a:gd name="T4" fmla="*/ 40 w 43"/>
                <a:gd name="T5" fmla="*/ 4 h 26"/>
                <a:gd name="T6" fmla="*/ 31 w 43"/>
                <a:gd name="T7" fmla="*/ 0 h 26"/>
                <a:gd name="T8" fmla="*/ 27 w 43"/>
                <a:gd name="T9" fmla="*/ 5 h 26"/>
                <a:gd name="T10" fmla="*/ 16 w 43"/>
                <a:gd name="T11" fmla="*/ 2 h 26"/>
                <a:gd name="T12" fmla="*/ 10 w 43"/>
                <a:gd name="T13" fmla="*/ 8 h 26"/>
                <a:gd name="T14" fmla="*/ 3 w 43"/>
                <a:gd name="T15" fmla="*/ 3 h 26"/>
                <a:gd name="T16" fmla="*/ 1 w 43"/>
                <a:gd name="T17" fmla="*/ 6 h 26"/>
                <a:gd name="T18" fmla="*/ 0 w 43"/>
                <a:gd name="T19" fmla="*/ 13 h 26"/>
                <a:gd name="T20" fmla="*/ 12 w 43"/>
                <a:gd name="T21" fmla="*/ 15 h 26"/>
                <a:gd name="T22" fmla="*/ 18 w 43"/>
                <a:gd name="T23" fmla="*/ 20 h 26"/>
                <a:gd name="T24" fmla="*/ 26 w 43"/>
                <a:gd name="T25" fmla="*/ 21 h 26"/>
                <a:gd name="T26" fmla="*/ 32 w 43"/>
                <a:gd name="T27" fmla="*/ 25 h 26"/>
                <a:gd name="T28" fmla="*/ 34 w 43"/>
                <a:gd name="T29" fmla="*/ 18 h 26"/>
                <a:gd name="T30" fmla="*/ 34 w 43"/>
                <a:gd name="T31" fmla="*/ 13 h 26"/>
                <a:gd name="T32" fmla="*/ 38 w 43"/>
                <a:gd name="T33" fmla="*/ 10 h 26"/>
                <a:gd name="T34" fmla="*/ 41 w 43"/>
                <a:gd name="T35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26">
                  <a:moveTo>
                    <a:pt x="41" y="11"/>
                  </a:moveTo>
                  <a:lnTo>
                    <a:pt x="42" y="6"/>
                  </a:lnTo>
                  <a:lnTo>
                    <a:pt x="40" y="4"/>
                  </a:lnTo>
                  <a:lnTo>
                    <a:pt x="31" y="0"/>
                  </a:lnTo>
                  <a:lnTo>
                    <a:pt x="27" y="5"/>
                  </a:lnTo>
                  <a:lnTo>
                    <a:pt x="16" y="2"/>
                  </a:lnTo>
                  <a:lnTo>
                    <a:pt x="10" y="8"/>
                  </a:lnTo>
                  <a:lnTo>
                    <a:pt x="3" y="3"/>
                  </a:lnTo>
                  <a:lnTo>
                    <a:pt x="1" y="6"/>
                  </a:lnTo>
                  <a:lnTo>
                    <a:pt x="0" y="13"/>
                  </a:lnTo>
                  <a:lnTo>
                    <a:pt x="12" y="15"/>
                  </a:lnTo>
                  <a:lnTo>
                    <a:pt x="18" y="20"/>
                  </a:lnTo>
                  <a:lnTo>
                    <a:pt x="26" y="21"/>
                  </a:lnTo>
                  <a:lnTo>
                    <a:pt x="32" y="25"/>
                  </a:lnTo>
                  <a:lnTo>
                    <a:pt x="34" y="18"/>
                  </a:lnTo>
                  <a:lnTo>
                    <a:pt x="34" y="13"/>
                  </a:lnTo>
                  <a:lnTo>
                    <a:pt x="38" y="10"/>
                  </a:lnTo>
                  <a:lnTo>
                    <a:pt x="4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8" name="Freeform 722">
              <a:extLst>
                <a:ext uri="{FF2B5EF4-FFF2-40B4-BE49-F238E27FC236}">
                  <a16:creationId xmlns:a16="http://schemas.microsoft.com/office/drawing/2014/main" id="{044E5BF1-7808-B7FF-96F6-61137BE10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32661" y="5517173"/>
              <a:ext cx="27478" cy="16484"/>
            </a:xfrm>
            <a:custGeom>
              <a:avLst/>
              <a:gdLst>
                <a:gd name="T0" fmla="*/ 2 w 23"/>
                <a:gd name="T1" fmla="*/ 0 h 14"/>
                <a:gd name="T2" fmla="*/ 0 w 23"/>
                <a:gd name="T3" fmla="*/ 4 h 14"/>
                <a:gd name="T4" fmla="*/ 5 w 23"/>
                <a:gd name="T5" fmla="*/ 9 h 14"/>
                <a:gd name="T6" fmla="*/ 19 w 23"/>
                <a:gd name="T7" fmla="*/ 13 h 14"/>
                <a:gd name="T8" fmla="*/ 22 w 23"/>
                <a:gd name="T9" fmla="*/ 12 h 14"/>
                <a:gd name="T10" fmla="*/ 6 w 23"/>
                <a:gd name="T11" fmla="*/ 0 h 14"/>
                <a:gd name="T12" fmla="*/ 2 w 23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4">
                  <a:moveTo>
                    <a:pt x="2" y="0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19" y="13"/>
                  </a:lnTo>
                  <a:lnTo>
                    <a:pt x="22" y="12"/>
                  </a:lnTo>
                  <a:lnTo>
                    <a:pt x="6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19" name="Freeform 723">
              <a:extLst>
                <a:ext uri="{FF2B5EF4-FFF2-40B4-BE49-F238E27FC236}">
                  <a16:creationId xmlns:a16="http://schemas.microsoft.com/office/drawing/2014/main" id="{3B47CC52-DA8D-F57F-F688-0E09DDEFBD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32661" y="5517173"/>
              <a:ext cx="27478" cy="16484"/>
            </a:xfrm>
            <a:custGeom>
              <a:avLst/>
              <a:gdLst>
                <a:gd name="T0" fmla="*/ 2 w 23"/>
                <a:gd name="T1" fmla="*/ 0 h 14"/>
                <a:gd name="T2" fmla="*/ 0 w 23"/>
                <a:gd name="T3" fmla="*/ 4 h 14"/>
                <a:gd name="T4" fmla="*/ 5 w 23"/>
                <a:gd name="T5" fmla="*/ 9 h 14"/>
                <a:gd name="T6" fmla="*/ 19 w 23"/>
                <a:gd name="T7" fmla="*/ 13 h 14"/>
                <a:gd name="T8" fmla="*/ 22 w 23"/>
                <a:gd name="T9" fmla="*/ 12 h 14"/>
                <a:gd name="T10" fmla="*/ 6 w 23"/>
                <a:gd name="T11" fmla="*/ 0 h 14"/>
                <a:gd name="T12" fmla="*/ 2 w 23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4">
                  <a:moveTo>
                    <a:pt x="2" y="0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19" y="13"/>
                  </a:lnTo>
                  <a:lnTo>
                    <a:pt x="22" y="12"/>
                  </a:lnTo>
                  <a:lnTo>
                    <a:pt x="6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0" name="Freeform 724">
              <a:extLst>
                <a:ext uri="{FF2B5EF4-FFF2-40B4-BE49-F238E27FC236}">
                  <a16:creationId xmlns:a16="http://schemas.microsoft.com/office/drawing/2014/main" id="{E0231D23-8BE8-A5FD-5F1A-6BB0C2979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0872" y="5522667"/>
              <a:ext cx="65942" cy="65942"/>
            </a:xfrm>
            <a:custGeom>
              <a:avLst/>
              <a:gdLst>
                <a:gd name="T0" fmla="*/ 7 w 55"/>
                <a:gd name="T1" fmla="*/ 50 h 54"/>
                <a:gd name="T2" fmla="*/ 12 w 55"/>
                <a:gd name="T3" fmla="*/ 52 h 54"/>
                <a:gd name="T4" fmla="*/ 15 w 55"/>
                <a:gd name="T5" fmla="*/ 51 h 54"/>
                <a:gd name="T6" fmla="*/ 24 w 55"/>
                <a:gd name="T7" fmla="*/ 46 h 54"/>
                <a:gd name="T8" fmla="*/ 31 w 55"/>
                <a:gd name="T9" fmla="*/ 43 h 54"/>
                <a:gd name="T10" fmla="*/ 46 w 55"/>
                <a:gd name="T11" fmla="*/ 39 h 54"/>
                <a:gd name="T12" fmla="*/ 54 w 55"/>
                <a:gd name="T13" fmla="*/ 37 h 54"/>
                <a:gd name="T14" fmla="*/ 54 w 55"/>
                <a:gd name="T15" fmla="*/ 32 h 54"/>
                <a:gd name="T16" fmla="*/ 53 w 55"/>
                <a:gd name="T17" fmla="*/ 26 h 54"/>
                <a:gd name="T18" fmla="*/ 49 w 55"/>
                <a:gd name="T19" fmla="*/ 19 h 54"/>
                <a:gd name="T20" fmla="*/ 46 w 55"/>
                <a:gd name="T21" fmla="*/ 16 h 54"/>
                <a:gd name="T22" fmla="*/ 41 w 55"/>
                <a:gd name="T23" fmla="*/ 7 h 54"/>
                <a:gd name="T24" fmla="*/ 39 w 55"/>
                <a:gd name="T25" fmla="*/ 4 h 54"/>
                <a:gd name="T26" fmla="*/ 35 w 55"/>
                <a:gd name="T27" fmla="*/ 1 h 54"/>
                <a:gd name="T28" fmla="*/ 32 w 55"/>
                <a:gd name="T29" fmla="*/ 0 h 54"/>
                <a:gd name="T30" fmla="*/ 14 w 55"/>
                <a:gd name="T31" fmla="*/ 4 h 54"/>
                <a:gd name="T32" fmla="*/ 7 w 55"/>
                <a:gd name="T33" fmla="*/ 7 h 54"/>
                <a:gd name="T34" fmla="*/ 2 w 55"/>
                <a:gd name="T35" fmla="*/ 17 h 54"/>
                <a:gd name="T36" fmla="*/ 3 w 55"/>
                <a:gd name="T37" fmla="*/ 32 h 54"/>
                <a:gd name="T38" fmla="*/ 2 w 55"/>
                <a:gd name="T39" fmla="*/ 38 h 54"/>
                <a:gd name="T40" fmla="*/ 0 w 55"/>
                <a:gd name="T41" fmla="*/ 43 h 54"/>
                <a:gd name="T42" fmla="*/ 0 w 55"/>
                <a:gd name="T43" fmla="*/ 47 h 54"/>
                <a:gd name="T44" fmla="*/ 4 w 55"/>
                <a:gd name="T45" fmla="*/ 53 h 54"/>
                <a:gd name="T46" fmla="*/ 7 w 55"/>
                <a:gd name="T47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5" h="54">
                  <a:moveTo>
                    <a:pt x="7" y="50"/>
                  </a:moveTo>
                  <a:lnTo>
                    <a:pt x="12" y="52"/>
                  </a:lnTo>
                  <a:lnTo>
                    <a:pt x="15" y="51"/>
                  </a:lnTo>
                  <a:lnTo>
                    <a:pt x="24" y="46"/>
                  </a:lnTo>
                  <a:lnTo>
                    <a:pt x="31" y="43"/>
                  </a:lnTo>
                  <a:lnTo>
                    <a:pt x="46" y="39"/>
                  </a:lnTo>
                  <a:lnTo>
                    <a:pt x="54" y="37"/>
                  </a:lnTo>
                  <a:lnTo>
                    <a:pt x="54" y="32"/>
                  </a:lnTo>
                  <a:lnTo>
                    <a:pt x="53" y="26"/>
                  </a:lnTo>
                  <a:lnTo>
                    <a:pt x="49" y="19"/>
                  </a:lnTo>
                  <a:lnTo>
                    <a:pt x="46" y="16"/>
                  </a:lnTo>
                  <a:lnTo>
                    <a:pt x="41" y="7"/>
                  </a:lnTo>
                  <a:lnTo>
                    <a:pt x="39" y="4"/>
                  </a:lnTo>
                  <a:lnTo>
                    <a:pt x="35" y="1"/>
                  </a:lnTo>
                  <a:lnTo>
                    <a:pt x="32" y="0"/>
                  </a:lnTo>
                  <a:lnTo>
                    <a:pt x="14" y="4"/>
                  </a:lnTo>
                  <a:lnTo>
                    <a:pt x="7" y="7"/>
                  </a:lnTo>
                  <a:lnTo>
                    <a:pt x="2" y="17"/>
                  </a:lnTo>
                  <a:lnTo>
                    <a:pt x="3" y="32"/>
                  </a:lnTo>
                  <a:lnTo>
                    <a:pt x="2" y="38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4" y="53"/>
                  </a:lnTo>
                  <a:lnTo>
                    <a:pt x="7" y="5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1" name="Freeform 725">
              <a:extLst>
                <a:ext uri="{FF2B5EF4-FFF2-40B4-BE49-F238E27FC236}">
                  <a16:creationId xmlns:a16="http://schemas.microsoft.com/office/drawing/2014/main" id="{4713784E-4642-9EEF-212E-C5DDD4A15D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0872" y="5522667"/>
              <a:ext cx="65942" cy="65942"/>
            </a:xfrm>
            <a:custGeom>
              <a:avLst/>
              <a:gdLst>
                <a:gd name="T0" fmla="*/ 7 w 55"/>
                <a:gd name="T1" fmla="*/ 50 h 54"/>
                <a:gd name="T2" fmla="*/ 12 w 55"/>
                <a:gd name="T3" fmla="*/ 52 h 54"/>
                <a:gd name="T4" fmla="*/ 15 w 55"/>
                <a:gd name="T5" fmla="*/ 51 h 54"/>
                <a:gd name="T6" fmla="*/ 24 w 55"/>
                <a:gd name="T7" fmla="*/ 46 h 54"/>
                <a:gd name="T8" fmla="*/ 31 w 55"/>
                <a:gd name="T9" fmla="*/ 43 h 54"/>
                <a:gd name="T10" fmla="*/ 46 w 55"/>
                <a:gd name="T11" fmla="*/ 39 h 54"/>
                <a:gd name="T12" fmla="*/ 54 w 55"/>
                <a:gd name="T13" fmla="*/ 37 h 54"/>
                <a:gd name="T14" fmla="*/ 54 w 55"/>
                <a:gd name="T15" fmla="*/ 32 h 54"/>
                <a:gd name="T16" fmla="*/ 53 w 55"/>
                <a:gd name="T17" fmla="*/ 26 h 54"/>
                <a:gd name="T18" fmla="*/ 49 w 55"/>
                <a:gd name="T19" fmla="*/ 19 h 54"/>
                <a:gd name="T20" fmla="*/ 46 w 55"/>
                <a:gd name="T21" fmla="*/ 16 h 54"/>
                <a:gd name="T22" fmla="*/ 41 w 55"/>
                <a:gd name="T23" fmla="*/ 7 h 54"/>
                <a:gd name="T24" fmla="*/ 39 w 55"/>
                <a:gd name="T25" fmla="*/ 4 h 54"/>
                <a:gd name="T26" fmla="*/ 35 w 55"/>
                <a:gd name="T27" fmla="*/ 1 h 54"/>
                <a:gd name="T28" fmla="*/ 32 w 55"/>
                <a:gd name="T29" fmla="*/ 0 h 54"/>
                <a:gd name="T30" fmla="*/ 14 w 55"/>
                <a:gd name="T31" fmla="*/ 4 h 54"/>
                <a:gd name="T32" fmla="*/ 7 w 55"/>
                <a:gd name="T33" fmla="*/ 7 h 54"/>
                <a:gd name="T34" fmla="*/ 2 w 55"/>
                <a:gd name="T35" fmla="*/ 17 h 54"/>
                <a:gd name="T36" fmla="*/ 3 w 55"/>
                <a:gd name="T37" fmla="*/ 32 h 54"/>
                <a:gd name="T38" fmla="*/ 2 w 55"/>
                <a:gd name="T39" fmla="*/ 38 h 54"/>
                <a:gd name="T40" fmla="*/ 0 w 55"/>
                <a:gd name="T41" fmla="*/ 43 h 54"/>
                <a:gd name="T42" fmla="*/ 0 w 55"/>
                <a:gd name="T43" fmla="*/ 47 h 54"/>
                <a:gd name="T44" fmla="*/ 4 w 55"/>
                <a:gd name="T45" fmla="*/ 53 h 54"/>
                <a:gd name="T46" fmla="*/ 7 w 55"/>
                <a:gd name="T47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5" h="54">
                  <a:moveTo>
                    <a:pt x="7" y="50"/>
                  </a:moveTo>
                  <a:lnTo>
                    <a:pt x="12" y="52"/>
                  </a:lnTo>
                  <a:lnTo>
                    <a:pt x="15" y="51"/>
                  </a:lnTo>
                  <a:lnTo>
                    <a:pt x="24" y="46"/>
                  </a:lnTo>
                  <a:lnTo>
                    <a:pt x="31" y="43"/>
                  </a:lnTo>
                  <a:lnTo>
                    <a:pt x="46" y="39"/>
                  </a:lnTo>
                  <a:lnTo>
                    <a:pt x="54" y="37"/>
                  </a:lnTo>
                  <a:lnTo>
                    <a:pt x="54" y="32"/>
                  </a:lnTo>
                  <a:lnTo>
                    <a:pt x="53" y="26"/>
                  </a:lnTo>
                  <a:lnTo>
                    <a:pt x="49" y="19"/>
                  </a:lnTo>
                  <a:lnTo>
                    <a:pt x="46" y="16"/>
                  </a:lnTo>
                  <a:lnTo>
                    <a:pt x="41" y="7"/>
                  </a:lnTo>
                  <a:lnTo>
                    <a:pt x="39" y="4"/>
                  </a:lnTo>
                  <a:lnTo>
                    <a:pt x="35" y="1"/>
                  </a:lnTo>
                  <a:lnTo>
                    <a:pt x="32" y="0"/>
                  </a:lnTo>
                  <a:lnTo>
                    <a:pt x="14" y="4"/>
                  </a:lnTo>
                  <a:lnTo>
                    <a:pt x="7" y="7"/>
                  </a:lnTo>
                  <a:lnTo>
                    <a:pt x="2" y="17"/>
                  </a:lnTo>
                  <a:lnTo>
                    <a:pt x="3" y="32"/>
                  </a:lnTo>
                  <a:lnTo>
                    <a:pt x="2" y="38"/>
                  </a:lnTo>
                  <a:lnTo>
                    <a:pt x="0" y="43"/>
                  </a:lnTo>
                  <a:lnTo>
                    <a:pt x="0" y="47"/>
                  </a:lnTo>
                  <a:lnTo>
                    <a:pt x="4" y="53"/>
                  </a:lnTo>
                  <a:lnTo>
                    <a:pt x="7" y="5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2" name="Freeform 726">
              <a:extLst>
                <a:ext uri="{FF2B5EF4-FFF2-40B4-BE49-F238E27FC236}">
                  <a16:creationId xmlns:a16="http://schemas.microsoft.com/office/drawing/2014/main" id="{7643A86F-2C6F-7410-E3A4-1C044ECA6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3228" y="5214936"/>
              <a:ext cx="186837" cy="126391"/>
            </a:xfrm>
            <a:custGeom>
              <a:avLst/>
              <a:gdLst>
                <a:gd name="T0" fmla="*/ 25 w 150"/>
                <a:gd name="T1" fmla="*/ 66 h 102"/>
                <a:gd name="T2" fmla="*/ 32 w 150"/>
                <a:gd name="T3" fmla="*/ 74 h 102"/>
                <a:gd name="T4" fmla="*/ 36 w 150"/>
                <a:gd name="T5" fmla="*/ 76 h 102"/>
                <a:gd name="T6" fmla="*/ 47 w 150"/>
                <a:gd name="T7" fmla="*/ 78 h 102"/>
                <a:gd name="T8" fmla="*/ 51 w 150"/>
                <a:gd name="T9" fmla="*/ 82 h 102"/>
                <a:gd name="T10" fmla="*/ 58 w 150"/>
                <a:gd name="T11" fmla="*/ 91 h 102"/>
                <a:gd name="T12" fmla="*/ 63 w 150"/>
                <a:gd name="T13" fmla="*/ 94 h 102"/>
                <a:gd name="T14" fmla="*/ 69 w 150"/>
                <a:gd name="T15" fmla="*/ 98 h 102"/>
                <a:gd name="T16" fmla="*/ 93 w 150"/>
                <a:gd name="T17" fmla="*/ 101 h 102"/>
                <a:gd name="T18" fmla="*/ 110 w 150"/>
                <a:gd name="T19" fmla="*/ 101 h 102"/>
                <a:gd name="T20" fmla="*/ 118 w 150"/>
                <a:gd name="T21" fmla="*/ 98 h 102"/>
                <a:gd name="T22" fmla="*/ 133 w 150"/>
                <a:gd name="T23" fmla="*/ 89 h 102"/>
                <a:gd name="T24" fmla="*/ 142 w 150"/>
                <a:gd name="T25" fmla="*/ 83 h 102"/>
                <a:gd name="T26" fmla="*/ 143 w 150"/>
                <a:gd name="T27" fmla="*/ 81 h 102"/>
                <a:gd name="T28" fmla="*/ 149 w 150"/>
                <a:gd name="T29" fmla="*/ 54 h 102"/>
                <a:gd name="T30" fmla="*/ 147 w 150"/>
                <a:gd name="T31" fmla="*/ 53 h 102"/>
                <a:gd name="T32" fmla="*/ 145 w 150"/>
                <a:gd name="T33" fmla="*/ 54 h 102"/>
                <a:gd name="T34" fmla="*/ 143 w 150"/>
                <a:gd name="T35" fmla="*/ 58 h 102"/>
                <a:gd name="T36" fmla="*/ 140 w 150"/>
                <a:gd name="T37" fmla="*/ 61 h 102"/>
                <a:gd name="T38" fmla="*/ 137 w 150"/>
                <a:gd name="T39" fmla="*/ 57 h 102"/>
                <a:gd name="T40" fmla="*/ 132 w 150"/>
                <a:gd name="T41" fmla="*/ 53 h 102"/>
                <a:gd name="T42" fmla="*/ 126 w 150"/>
                <a:gd name="T43" fmla="*/ 46 h 102"/>
                <a:gd name="T44" fmla="*/ 111 w 150"/>
                <a:gd name="T45" fmla="*/ 43 h 102"/>
                <a:gd name="T46" fmla="*/ 94 w 150"/>
                <a:gd name="T47" fmla="*/ 41 h 102"/>
                <a:gd name="T48" fmla="*/ 88 w 150"/>
                <a:gd name="T49" fmla="*/ 45 h 102"/>
                <a:gd name="T50" fmla="*/ 78 w 150"/>
                <a:gd name="T51" fmla="*/ 44 h 102"/>
                <a:gd name="T52" fmla="*/ 74 w 150"/>
                <a:gd name="T53" fmla="*/ 39 h 102"/>
                <a:gd name="T54" fmla="*/ 75 w 150"/>
                <a:gd name="T55" fmla="*/ 35 h 102"/>
                <a:gd name="T56" fmla="*/ 76 w 150"/>
                <a:gd name="T57" fmla="*/ 31 h 102"/>
                <a:gd name="T58" fmla="*/ 75 w 150"/>
                <a:gd name="T59" fmla="*/ 25 h 102"/>
                <a:gd name="T60" fmla="*/ 73 w 150"/>
                <a:gd name="T61" fmla="*/ 22 h 102"/>
                <a:gd name="T62" fmla="*/ 44 w 150"/>
                <a:gd name="T63" fmla="*/ 19 h 102"/>
                <a:gd name="T64" fmla="*/ 42 w 150"/>
                <a:gd name="T65" fmla="*/ 19 h 102"/>
                <a:gd name="T66" fmla="*/ 30 w 150"/>
                <a:gd name="T67" fmla="*/ 28 h 102"/>
                <a:gd name="T68" fmla="*/ 21 w 150"/>
                <a:gd name="T69" fmla="*/ 27 h 102"/>
                <a:gd name="T70" fmla="*/ 20 w 150"/>
                <a:gd name="T71" fmla="*/ 20 h 102"/>
                <a:gd name="T72" fmla="*/ 20 w 150"/>
                <a:gd name="T73" fmla="*/ 9 h 102"/>
                <a:gd name="T74" fmla="*/ 13 w 150"/>
                <a:gd name="T75" fmla="*/ 0 h 102"/>
                <a:gd name="T76" fmla="*/ 9 w 150"/>
                <a:gd name="T77" fmla="*/ 3 h 102"/>
                <a:gd name="T78" fmla="*/ 6 w 150"/>
                <a:gd name="T79" fmla="*/ 13 h 102"/>
                <a:gd name="T80" fmla="*/ 4 w 150"/>
                <a:gd name="T81" fmla="*/ 24 h 102"/>
                <a:gd name="T82" fmla="*/ 1 w 150"/>
                <a:gd name="T83" fmla="*/ 36 h 102"/>
                <a:gd name="T84" fmla="*/ 0 w 150"/>
                <a:gd name="T85" fmla="*/ 49 h 102"/>
                <a:gd name="T86" fmla="*/ 18 w 150"/>
                <a:gd name="T87" fmla="*/ 59 h 102"/>
                <a:gd name="T88" fmla="*/ 25 w 150"/>
                <a:gd name="T89" fmla="*/ 6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0" h="102">
                  <a:moveTo>
                    <a:pt x="25" y="66"/>
                  </a:moveTo>
                  <a:lnTo>
                    <a:pt x="32" y="74"/>
                  </a:lnTo>
                  <a:lnTo>
                    <a:pt x="36" y="76"/>
                  </a:lnTo>
                  <a:lnTo>
                    <a:pt x="47" y="78"/>
                  </a:lnTo>
                  <a:lnTo>
                    <a:pt x="51" y="82"/>
                  </a:lnTo>
                  <a:lnTo>
                    <a:pt x="58" y="91"/>
                  </a:lnTo>
                  <a:lnTo>
                    <a:pt x="63" y="94"/>
                  </a:lnTo>
                  <a:lnTo>
                    <a:pt x="69" y="98"/>
                  </a:lnTo>
                  <a:lnTo>
                    <a:pt x="93" y="101"/>
                  </a:lnTo>
                  <a:lnTo>
                    <a:pt x="110" y="101"/>
                  </a:lnTo>
                  <a:lnTo>
                    <a:pt x="118" y="98"/>
                  </a:lnTo>
                  <a:lnTo>
                    <a:pt x="133" y="89"/>
                  </a:lnTo>
                  <a:lnTo>
                    <a:pt x="142" y="83"/>
                  </a:lnTo>
                  <a:lnTo>
                    <a:pt x="143" y="81"/>
                  </a:lnTo>
                  <a:lnTo>
                    <a:pt x="149" y="54"/>
                  </a:lnTo>
                  <a:lnTo>
                    <a:pt x="147" y="53"/>
                  </a:lnTo>
                  <a:lnTo>
                    <a:pt x="145" y="54"/>
                  </a:lnTo>
                  <a:lnTo>
                    <a:pt x="143" y="58"/>
                  </a:lnTo>
                  <a:lnTo>
                    <a:pt x="140" y="61"/>
                  </a:lnTo>
                  <a:lnTo>
                    <a:pt x="137" y="57"/>
                  </a:lnTo>
                  <a:lnTo>
                    <a:pt x="132" y="53"/>
                  </a:lnTo>
                  <a:lnTo>
                    <a:pt x="126" y="46"/>
                  </a:lnTo>
                  <a:lnTo>
                    <a:pt x="111" y="43"/>
                  </a:lnTo>
                  <a:lnTo>
                    <a:pt x="94" y="41"/>
                  </a:lnTo>
                  <a:lnTo>
                    <a:pt x="88" y="45"/>
                  </a:lnTo>
                  <a:lnTo>
                    <a:pt x="78" y="44"/>
                  </a:lnTo>
                  <a:lnTo>
                    <a:pt x="74" y="39"/>
                  </a:lnTo>
                  <a:lnTo>
                    <a:pt x="75" y="35"/>
                  </a:lnTo>
                  <a:lnTo>
                    <a:pt x="76" y="31"/>
                  </a:lnTo>
                  <a:lnTo>
                    <a:pt x="75" y="25"/>
                  </a:lnTo>
                  <a:lnTo>
                    <a:pt x="73" y="22"/>
                  </a:lnTo>
                  <a:lnTo>
                    <a:pt x="44" y="19"/>
                  </a:lnTo>
                  <a:lnTo>
                    <a:pt x="42" y="19"/>
                  </a:lnTo>
                  <a:lnTo>
                    <a:pt x="30" y="28"/>
                  </a:lnTo>
                  <a:lnTo>
                    <a:pt x="21" y="27"/>
                  </a:lnTo>
                  <a:lnTo>
                    <a:pt x="20" y="20"/>
                  </a:lnTo>
                  <a:lnTo>
                    <a:pt x="20" y="9"/>
                  </a:lnTo>
                  <a:lnTo>
                    <a:pt x="13" y="0"/>
                  </a:lnTo>
                  <a:lnTo>
                    <a:pt x="9" y="3"/>
                  </a:lnTo>
                  <a:lnTo>
                    <a:pt x="6" y="13"/>
                  </a:lnTo>
                  <a:lnTo>
                    <a:pt x="4" y="24"/>
                  </a:lnTo>
                  <a:lnTo>
                    <a:pt x="1" y="36"/>
                  </a:lnTo>
                  <a:lnTo>
                    <a:pt x="0" y="49"/>
                  </a:lnTo>
                  <a:lnTo>
                    <a:pt x="18" y="59"/>
                  </a:lnTo>
                  <a:lnTo>
                    <a:pt x="25" y="6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3" name="Freeform 728">
              <a:extLst>
                <a:ext uri="{FF2B5EF4-FFF2-40B4-BE49-F238E27FC236}">
                  <a16:creationId xmlns:a16="http://schemas.microsoft.com/office/drawing/2014/main" id="{97B248E0-6487-5FEB-8289-BEB680D52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45052" y="5116022"/>
              <a:ext cx="335205" cy="241788"/>
            </a:xfrm>
            <a:custGeom>
              <a:avLst/>
              <a:gdLst>
                <a:gd name="T0" fmla="*/ 9 w 269"/>
                <a:gd name="T1" fmla="*/ 138 h 196"/>
                <a:gd name="T2" fmla="*/ 20 w 269"/>
                <a:gd name="T3" fmla="*/ 148 h 196"/>
                <a:gd name="T4" fmla="*/ 31 w 269"/>
                <a:gd name="T5" fmla="*/ 169 h 196"/>
                <a:gd name="T6" fmla="*/ 37 w 269"/>
                <a:gd name="T7" fmla="*/ 178 h 196"/>
                <a:gd name="T8" fmla="*/ 65 w 269"/>
                <a:gd name="T9" fmla="*/ 193 h 196"/>
                <a:gd name="T10" fmla="*/ 72 w 269"/>
                <a:gd name="T11" fmla="*/ 195 h 196"/>
                <a:gd name="T12" fmla="*/ 79 w 269"/>
                <a:gd name="T13" fmla="*/ 184 h 196"/>
                <a:gd name="T14" fmla="*/ 83 w 269"/>
                <a:gd name="T15" fmla="*/ 165 h 196"/>
                <a:gd name="T16" fmla="*/ 88 w 269"/>
                <a:gd name="T17" fmla="*/ 158 h 196"/>
                <a:gd name="T18" fmla="*/ 98 w 269"/>
                <a:gd name="T19" fmla="*/ 166 h 196"/>
                <a:gd name="T20" fmla="*/ 112 w 269"/>
                <a:gd name="T21" fmla="*/ 171 h 196"/>
                <a:gd name="T22" fmla="*/ 139 w 269"/>
                <a:gd name="T23" fmla="*/ 163 h 196"/>
                <a:gd name="T24" fmla="*/ 153 w 269"/>
                <a:gd name="T25" fmla="*/ 156 h 196"/>
                <a:gd name="T26" fmla="*/ 165 w 269"/>
                <a:gd name="T27" fmla="*/ 159 h 196"/>
                <a:gd name="T28" fmla="*/ 170 w 269"/>
                <a:gd name="T29" fmla="*/ 171 h 196"/>
                <a:gd name="T30" fmla="*/ 176 w 269"/>
                <a:gd name="T31" fmla="*/ 175 h 196"/>
                <a:gd name="T32" fmla="*/ 186 w 269"/>
                <a:gd name="T33" fmla="*/ 169 h 196"/>
                <a:gd name="T34" fmla="*/ 191 w 269"/>
                <a:gd name="T35" fmla="*/ 146 h 196"/>
                <a:gd name="T36" fmla="*/ 181 w 269"/>
                <a:gd name="T37" fmla="*/ 137 h 196"/>
                <a:gd name="T38" fmla="*/ 168 w 269"/>
                <a:gd name="T39" fmla="*/ 104 h 196"/>
                <a:gd name="T40" fmla="*/ 164 w 269"/>
                <a:gd name="T41" fmla="*/ 70 h 196"/>
                <a:gd name="T42" fmla="*/ 179 w 269"/>
                <a:gd name="T43" fmla="*/ 63 h 196"/>
                <a:gd name="T44" fmla="*/ 194 w 269"/>
                <a:gd name="T45" fmla="*/ 70 h 196"/>
                <a:gd name="T46" fmla="*/ 189 w 269"/>
                <a:gd name="T47" fmla="*/ 82 h 196"/>
                <a:gd name="T48" fmla="*/ 184 w 269"/>
                <a:gd name="T49" fmla="*/ 98 h 196"/>
                <a:gd name="T50" fmla="*/ 187 w 269"/>
                <a:gd name="T51" fmla="*/ 120 h 196"/>
                <a:gd name="T52" fmla="*/ 198 w 269"/>
                <a:gd name="T53" fmla="*/ 139 h 196"/>
                <a:gd name="T54" fmla="*/ 213 w 269"/>
                <a:gd name="T55" fmla="*/ 143 h 196"/>
                <a:gd name="T56" fmla="*/ 232 w 269"/>
                <a:gd name="T57" fmla="*/ 146 h 196"/>
                <a:gd name="T58" fmla="*/ 253 w 269"/>
                <a:gd name="T59" fmla="*/ 120 h 196"/>
                <a:gd name="T60" fmla="*/ 248 w 269"/>
                <a:gd name="T61" fmla="*/ 108 h 196"/>
                <a:gd name="T62" fmla="*/ 258 w 269"/>
                <a:gd name="T63" fmla="*/ 92 h 196"/>
                <a:gd name="T64" fmla="*/ 267 w 269"/>
                <a:gd name="T65" fmla="*/ 83 h 196"/>
                <a:gd name="T66" fmla="*/ 215 w 269"/>
                <a:gd name="T67" fmla="*/ 44 h 196"/>
                <a:gd name="T68" fmla="*/ 203 w 269"/>
                <a:gd name="T69" fmla="*/ 49 h 196"/>
                <a:gd name="T70" fmla="*/ 191 w 269"/>
                <a:gd name="T71" fmla="*/ 48 h 196"/>
                <a:gd name="T72" fmla="*/ 176 w 269"/>
                <a:gd name="T73" fmla="*/ 39 h 196"/>
                <a:gd name="T74" fmla="*/ 153 w 269"/>
                <a:gd name="T75" fmla="*/ 12 h 196"/>
                <a:gd name="T76" fmla="*/ 139 w 269"/>
                <a:gd name="T77" fmla="*/ 18 h 196"/>
                <a:gd name="T78" fmla="*/ 129 w 269"/>
                <a:gd name="T79" fmla="*/ 31 h 196"/>
                <a:gd name="T80" fmla="*/ 127 w 269"/>
                <a:gd name="T81" fmla="*/ 44 h 196"/>
                <a:gd name="T82" fmla="*/ 127 w 269"/>
                <a:gd name="T83" fmla="*/ 59 h 196"/>
                <a:gd name="T84" fmla="*/ 126 w 269"/>
                <a:gd name="T85" fmla="*/ 71 h 196"/>
                <a:gd name="T86" fmla="*/ 118 w 269"/>
                <a:gd name="T87" fmla="*/ 74 h 196"/>
                <a:gd name="T88" fmla="*/ 115 w 269"/>
                <a:gd name="T89" fmla="*/ 70 h 196"/>
                <a:gd name="T90" fmla="*/ 110 w 269"/>
                <a:gd name="T91" fmla="*/ 53 h 196"/>
                <a:gd name="T92" fmla="*/ 103 w 269"/>
                <a:gd name="T93" fmla="*/ 51 h 196"/>
                <a:gd name="T94" fmla="*/ 90 w 269"/>
                <a:gd name="T95" fmla="*/ 32 h 196"/>
                <a:gd name="T96" fmla="*/ 72 w 269"/>
                <a:gd name="T97" fmla="*/ 15 h 196"/>
                <a:gd name="T98" fmla="*/ 66 w 269"/>
                <a:gd name="T99" fmla="*/ 5 h 196"/>
                <a:gd name="T100" fmla="*/ 59 w 269"/>
                <a:gd name="T101" fmla="*/ 0 h 196"/>
                <a:gd name="T102" fmla="*/ 41 w 269"/>
                <a:gd name="T103" fmla="*/ 11 h 196"/>
                <a:gd name="T104" fmla="*/ 35 w 269"/>
                <a:gd name="T105" fmla="*/ 20 h 196"/>
                <a:gd name="T106" fmla="*/ 27 w 269"/>
                <a:gd name="T107" fmla="*/ 24 h 196"/>
                <a:gd name="T108" fmla="*/ 20 w 269"/>
                <a:gd name="T109" fmla="*/ 32 h 196"/>
                <a:gd name="T110" fmla="*/ 21 w 269"/>
                <a:gd name="T111" fmla="*/ 49 h 196"/>
                <a:gd name="T112" fmla="*/ 14 w 269"/>
                <a:gd name="T113" fmla="*/ 54 h 196"/>
                <a:gd name="T114" fmla="*/ 9 w 269"/>
                <a:gd name="T115" fmla="*/ 84 h 196"/>
                <a:gd name="T116" fmla="*/ 7 w 269"/>
                <a:gd name="T117" fmla="*/ 110 h 196"/>
                <a:gd name="T118" fmla="*/ 0 w 269"/>
                <a:gd name="T119" fmla="*/ 113 h 196"/>
                <a:gd name="T120" fmla="*/ 2 w 269"/>
                <a:gd name="T121" fmla="*/ 12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9" h="196">
                  <a:moveTo>
                    <a:pt x="2" y="124"/>
                  </a:moveTo>
                  <a:lnTo>
                    <a:pt x="9" y="138"/>
                  </a:lnTo>
                  <a:lnTo>
                    <a:pt x="16" y="146"/>
                  </a:lnTo>
                  <a:lnTo>
                    <a:pt x="20" y="148"/>
                  </a:lnTo>
                  <a:lnTo>
                    <a:pt x="24" y="152"/>
                  </a:lnTo>
                  <a:lnTo>
                    <a:pt x="31" y="169"/>
                  </a:lnTo>
                  <a:lnTo>
                    <a:pt x="34" y="174"/>
                  </a:lnTo>
                  <a:lnTo>
                    <a:pt x="37" y="178"/>
                  </a:lnTo>
                  <a:lnTo>
                    <a:pt x="61" y="190"/>
                  </a:lnTo>
                  <a:lnTo>
                    <a:pt x="65" y="193"/>
                  </a:lnTo>
                  <a:lnTo>
                    <a:pt x="69" y="195"/>
                  </a:lnTo>
                  <a:lnTo>
                    <a:pt x="72" y="195"/>
                  </a:lnTo>
                  <a:lnTo>
                    <a:pt x="76" y="192"/>
                  </a:lnTo>
                  <a:lnTo>
                    <a:pt x="79" y="184"/>
                  </a:lnTo>
                  <a:lnTo>
                    <a:pt x="82" y="173"/>
                  </a:lnTo>
                  <a:lnTo>
                    <a:pt x="83" y="165"/>
                  </a:lnTo>
                  <a:lnTo>
                    <a:pt x="85" y="160"/>
                  </a:lnTo>
                  <a:lnTo>
                    <a:pt x="88" y="158"/>
                  </a:lnTo>
                  <a:lnTo>
                    <a:pt x="90" y="158"/>
                  </a:lnTo>
                  <a:lnTo>
                    <a:pt x="98" y="166"/>
                  </a:lnTo>
                  <a:lnTo>
                    <a:pt x="106" y="172"/>
                  </a:lnTo>
                  <a:lnTo>
                    <a:pt x="112" y="171"/>
                  </a:lnTo>
                  <a:lnTo>
                    <a:pt x="119" y="168"/>
                  </a:lnTo>
                  <a:lnTo>
                    <a:pt x="139" y="163"/>
                  </a:lnTo>
                  <a:lnTo>
                    <a:pt x="146" y="160"/>
                  </a:lnTo>
                  <a:lnTo>
                    <a:pt x="153" y="156"/>
                  </a:lnTo>
                  <a:lnTo>
                    <a:pt x="161" y="154"/>
                  </a:lnTo>
                  <a:lnTo>
                    <a:pt x="165" y="159"/>
                  </a:lnTo>
                  <a:lnTo>
                    <a:pt x="167" y="165"/>
                  </a:lnTo>
                  <a:lnTo>
                    <a:pt x="170" y="171"/>
                  </a:lnTo>
                  <a:lnTo>
                    <a:pt x="173" y="174"/>
                  </a:lnTo>
                  <a:lnTo>
                    <a:pt x="176" y="175"/>
                  </a:lnTo>
                  <a:lnTo>
                    <a:pt x="181" y="173"/>
                  </a:lnTo>
                  <a:lnTo>
                    <a:pt x="186" y="169"/>
                  </a:lnTo>
                  <a:lnTo>
                    <a:pt x="197" y="157"/>
                  </a:lnTo>
                  <a:lnTo>
                    <a:pt x="191" y="146"/>
                  </a:lnTo>
                  <a:lnTo>
                    <a:pt x="184" y="141"/>
                  </a:lnTo>
                  <a:lnTo>
                    <a:pt x="181" y="137"/>
                  </a:lnTo>
                  <a:lnTo>
                    <a:pt x="170" y="110"/>
                  </a:lnTo>
                  <a:lnTo>
                    <a:pt x="168" y="104"/>
                  </a:lnTo>
                  <a:lnTo>
                    <a:pt x="166" y="96"/>
                  </a:lnTo>
                  <a:lnTo>
                    <a:pt x="164" y="70"/>
                  </a:lnTo>
                  <a:lnTo>
                    <a:pt x="171" y="66"/>
                  </a:lnTo>
                  <a:lnTo>
                    <a:pt x="179" y="63"/>
                  </a:lnTo>
                  <a:lnTo>
                    <a:pt x="191" y="63"/>
                  </a:lnTo>
                  <a:lnTo>
                    <a:pt x="194" y="70"/>
                  </a:lnTo>
                  <a:lnTo>
                    <a:pt x="193" y="74"/>
                  </a:lnTo>
                  <a:lnTo>
                    <a:pt x="189" y="82"/>
                  </a:lnTo>
                  <a:lnTo>
                    <a:pt x="185" y="85"/>
                  </a:lnTo>
                  <a:lnTo>
                    <a:pt x="184" y="98"/>
                  </a:lnTo>
                  <a:lnTo>
                    <a:pt x="184" y="111"/>
                  </a:lnTo>
                  <a:lnTo>
                    <a:pt x="187" y="120"/>
                  </a:lnTo>
                  <a:lnTo>
                    <a:pt x="190" y="126"/>
                  </a:lnTo>
                  <a:lnTo>
                    <a:pt x="198" y="139"/>
                  </a:lnTo>
                  <a:lnTo>
                    <a:pt x="206" y="143"/>
                  </a:lnTo>
                  <a:lnTo>
                    <a:pt x="213" y="143"/>
                  </a:lnTo>
                  <a:lnTo>
                    <a:pt x="225" y="148"/>
                  </a:lnTo>
                  <a:lnTo>
                    <a:pt x="232" y="146"/>
                  </a:lnTo>
                  <a:lnTo>
                    <a:pt x="238" y="141"/>
                  </a:lnTo>
                  <a:lnTo>
                    <a:pt x="253" y="120"/>
                  </a:lnTo>
                  <a:lnTo>
                    <a:pt x="251" y="113"/>
                  </a:lnTo>
                  <a:lnTo>
                    <a:pt x="248" y="108"/>
                  </a:lnTo>
                  <a:lnTo>
                    <a:pt x="250" y="102"/>
                  </a:lnTo>
                  <a:lnTo>
                    <a:pt x="258" y="92"/>
                  </a:lnTo>
                  <a:lnTo>
                    <a:pt x="268" y="87"/>
                  </a:lnTo>
                  <a:lnTo>
                    <a:pt x="267" y="83"/>
                  </a:lnTo>
                  <a:lnTo>
                    <a:pt x="265" y="80"/>
                  </a:lnTo>
                  <a:lnTo>
                    <a:pt x="215" y="44"/>
                  </a:lnTo>
                  <a:lnTo>
                    <a:pt x="211" y="44"/>
                  </a:lnTo>
                  <a:lnTo>
                    <a:pt x="203" y="49"/>
                  </a:lnTo>
                  <a:lnTo>
                    <a:pt x="199" y="50"/>
                  </a:lnTo>
                  <a:lnTo>
                    <a:pt x="191" y="48"/>
                  </a:lnTo>
                  <a:lnTo>
                    <a:pt x="183" y="44"/>
                  </a:lnTo>
                  <a:lnTo>
                    <a:pt x="176" y="39"/>
                  </a:lnTo>
                  <a:lnTo>
                    <a:pt x="161" y="20"/>
                  </a:lnTo>
                  <a:lnTo>
                    <a:pt x="153" y="12"/>
                  </a:lnTo>
                  <a:lnTo>
                    <a:pt x="145" y="8"/>
                  </a:lnTo>
                  <a:lnTo>
                    <a:pt x="139" y="18"/>
                  </a:lnTo>
                  <a:lnTo>
                    <a:pt x="131" y="28"/>
                  </a:lnTo>
                  <a:lnTo>
                    <a:pt x="129" y="31"/>
                  </a:lnTo>
                  <a:lnTo>
                    <a:pt x="128" y="36"/>
                  </a:lnTo>
                  <a:lnTo>
                    <a:pt x="127" y="44"/>
                  </a:lnTo>
                  <a:lnTo>
                    <a:pt x="127" y="52"/>
                  </a:lnTo>
                  <a:lnTo>
                    <a:pt x="127" y="59"/>
                  </a:lnTo>
                  <a:lnTo>
                    <a:pt x="127" y="65"/>
                  </a:lnTo>
                  <a:lnTo>
                    <a:pt x="126" y="71"/>
                  </a:lnTo>
                  <a:lnTo>
                    <a:pt x="124" y="74"/>
                  </a:lnTo>
                  <a:lnTo>
                    <a:pt x="118" y="74"/>
                  </a:lnTo>
                  <a:lnTo>
                    <a:pt x="117" y="72"/>
                  </a:lnTo>
                  <a:lnTo>
                    <a:pt x="115" y="70"/>
                  </a:lnTo>
                  <a:lnTo>
                    <a:pt x="114" y="66"/>
                  </a:lnTo>
                  <a:lnTo>
                    <a:pt x="110" y="53"/>
                  </a:lnTo>
                  <a:lnTo>
                    <a:pt x="106" y="49"/>
                  </a:lnTo>
                  <a:lnTo>
                    <a:pt x="103" y="51"/>
                  </a:lnTo>
                  <a:lnTo>
                    <a:pt x="99" y="48"/>
                  </a:lnTo>
                  <a:lnTo>
                    <a:pt x="90" y="32"/>
                  </a:lnTo>
                  <a:lnTo>
                    <a:pt x="83" y="24"/>
                  </a:lnTo>
                  <a:lnTo>
                    <a:pt x="72" y="15"/>
                  </a:lnTo>
                  <a:lnTo>
                    <a:pt x="69" y="12"/>
                  </a:lnTo>
                  <a:lnTo>
                    <a:pt x="66" y="5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47" y="9"/>
                  </a:lnTo>
                  <a:lnTo>
                    <a:pt x="41" y="11"/>
                  </a:lnTo>
                  <a:lnTo>
                    <a:pt x="37" y="15"/>
                  </a:lnTo>
                  <a:lnTo>
                    <a:pt x="35" y="20"/>
                  </a:lnTo>
                  <a:lnTo>
                    <a:pt x="33" y="22"/>
                  </a:lnTo>
                  <a:lnTo>
                    <a:pt x="27" y="24"/>
                  </a:lnTo>
                  <a:lnTo>
                    <a:pt x="22" y="28"/>
                  </a:lnTo>
                  <a:lnTo>
                    <a:pt x="20" y="32"/>
                  </a:lnTo>
                  <a:lnTo>
                    <a:pt x="18" y="38"/>
                  </a:lnTo>
                  <a:lnTo>
                    <a:pt x="21" y="49"/>
                  </a:lnTo>
                  <a:lnTo>
                    <a:pt x="25" y="58"/>
                  </a:lnTo>
                  <a:lnTo>
                    <a:pt x="14" y="54"/>
                  </a:lnTo>
                  <a:lnTo>
                    <a:pt x="11" y="59"/>
                  </a:lnTo>
                  <a:lnTo>
                    <a:pt x="9" y="84"/>
                  </a:lnTo>
                  <a:lnTo>
                    <a:pt x="11" y="110"/>
                  </a:lnTo>
                  <a:lnTo>
                    <a:pt x="7" y="110"/>
                  </a:lnTo>
                  <a:lnTo>
                    <a:pt x="1" y="108"/>
                  </a:lnTo>
                  <a:lnTo>
                    <a:pt x="0" y="113"/>
                  </a:lnTo>
                  <a:lnTo>
                    <a:pt x="1" y="119"/>
                  </a:lnTo>
                  <a:lnTo>
                    <a:pt x="2" y="1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4" name="Freeform 730">
              <a:extLst>
                <a:ext uri="{FF2B5EF4-FFF2-40B4-BE49-F238E27FC236}">
                  <a16:creationId xmlns:a16="http://schemas.microsoft.com/office/drawing/2014/main" id="{A28E2818-9BCE-4AAE-A23B-041F24FCD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1440" y="5412763"/>
              <a:ext cx="38468" cy="54952"/>
            </a:xfrm>
            <a:custGeom>
              <a:avLst/>
              <a:gdLst>
                <a:gd name="T0" fmla="*/ 9 w 32"/>
                <a:gd name="T1" fmla="*/ 41 h 42"/>
                <a:gd name="T2" fmla="*/ 13 w 32"/>
                <a:gd name="T3" fmla="*/ 41 h 42"/>
                <a:gd name="T4" fmla="*/ 29 w 32"/>
                <a:gd name="T5" fmla="*/ 31 h 42"/>
                <a:gd name="T6" fmla="*/ 30 w 32"/>
                <a:gd name="T7" fmla="*/ 26 h 42"/>
                <a:gd name="T8" fmla="*/ 31 w 32"/>
                <a:gd name="T9" fmla="*/ 12 h 42"/>
                <a:gd name="T10" fmla="*/ 31 w 32"/>
                <a:gd name="T11" fmla="*/ 7 h 42"/>
                <a:gd name="T12" fmla="*/ 30 w 32"/>
                <a:gd name="T13" fmla="*/ 3 h 42"/>
                <a:gd name="T14" fmla="*/ 26 w 32"/>
                <a:gd name="T15" fmla="*/ 1 h 42"/>
                <a:gd name="T16" fmla="*/ 23 w 32"/>
                <a:gd name="T17" fmla="*/ 0 h 42"/>
                <a:gd name="T18" fmla="*/ 9 w 32"/>
                <a:gd name="T19" fmla="*/ 0 h 42"/>
                <a:gd name="T20" fmla="*/ 6 w 32"/>
                <a:gd name="T21" fmla="*/ 1 h 42"/>
                <a:gd name="T22" fmla="*/ 3 w 32"/>
                <a:gd name="T23" fmla="*/ 4 h 42"/>
                <a:gd name="T24" fmla="*/ 0 w 32"/>
                <a:gd name="T25" fmla="*/ 10 h 42"/>
                <a:gd name="T26" fmla="*/ 3 w 32"/>
                <a:gd name="T27" fmla="*/ 31 h 42"/>
                <a:gd name="T28" fmla="*/ 9 w 32"/>
                <a:gd name="T29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2">
                  <a:moveTo>
                    <a:pt x="9" y="41"/>
                  </a:moveTo>
                  <a:lnTo>
                    <a:pt x="13" y="41"/>
                  </a:lnTo>
                  <a:lnTo>
                    <a:pt x="29" y="31"/>
                  </a:lnTo>
                  <a:lnTo>
                    <a:pt x="30" y="26"/>
                  </a:lnTo>
                  <a:lnTo>
                    <a:pt x="31" y="12"/>
                  </a:lnTo>
                  <a:lnTo>
                    <a:pt x="31" y="7"/>
                  </a:lnTo>
                  <a:lnTo>
                    <a:pt x="30" y="3"/>
                  </a:lnTo>
                  <a:lnTo>
                    <a:pt x="26" y="1"/>
                  </a:lnTo>
                  <a:lnTo>
                    <a:pt x="23" y="0"/>
                  </a:lnTo>
                  <a:lnTo>
                    <a:pt x="9" y="0"/>
                  </a:lnTo>
                  <a:lnTo>
                    <a:pt x="6" y="1"/>
                  </a:lnTo>
                  <a:lnTo>
                    <a:pt x="3" y="4"/>
                  </a:lnTo>
                  <a:lnTo>
                    <a:pt x="0" y="10"/>
                  </a:lnTo>
                  <a:lnTo>
                    <a:pt x="3" y="31"/>
                  </a:lnTo>
                  <a:lnTo>
                    <a:pt x="9" y="4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5" name="Freeform 731">
              <a:extLst>
                <a:ext uri="{FF2B5EF4-FFF2-40B4-BE49-F238E27FC236}">
                  <a16:creationId xmlns:a16="http://schemas.microsoft.com/office/drawing/2014/main" id="{0401790F-0461-1236-22A5-571E8E91C1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1440" y="5412763"/>
              <a:ext cx="38468" cy="54952"/>
            </a:xfrm>
            <a:custGeom>
              <a:avLst/>
              <a:gdLst>
                <a:gd name="T0" fmla="*/ 9 w 32"/>
                <a:gd name="T1" fmla="*/ 41 h 42"/>
                <a:gd name="T2" fmla="*/ 13 w 32"/>
                <a:gd name="T3" fmla="*/ 41 h 42"/>
                <a:gd name="T4" fmla="*/ 29 w 32"/>
                <a:gd name="T5" fmla="*/ 31 h 42"/>
                <a:gd name="T6" fmla="*/ 30 w 32"/>
                <a:gd name="T7" fmla="*/ 26 h 42"/>
                <a:gd name="T8" fmla="*/ 31 w 32"/>
                <a:gd name="T9" fmla="*/ 12 h 42"/>
                <a:gd name="T10" fmla="*/ 31 w 32"/>
                <a:gd name="T11" fmla="*/ 7 h 42"/>
                <a:gd name="T12" fmla="*/ 30 w 32"/>
                <a:gd name="T13" fmla="*/ 3 h 42"/>
                <a:gd name="T14" fmla="*/ 26 w 32"/>
                <a:gd name="T15" fmla="*/ 1 h 42"/>
                <a:gd name="T16" fmla="*/ 23 w 32"/>
                <a:gd name="T17" fmla="*/ 0 h 42"/>
                <a:gd name="T18" fmla="*/ 9 w 32"/>
                <a:gd name="T19" fmla="*/ 0 h 42"/>
                <a:gd name="T20" fmla="*/ 6 w 32"/>
                <a:gd name="T21" fmla="*/ 1 h 42"/>
                <a:gd name="T22" fmla="*/ 3 w 32"/>
                <a:gd name="T23" fmla="*/ 4 h 42"/>
                <a:gd name="T24" fmla="*/ 0 w 32"/>
                <a:gd name="T25" fmla="*/ 10 h 42"/>
                <a:gd name="T26" fmla="*/ 3 w 32"/>
                <a:gd name="T27" fmla="*/ 31 h 42"/>
                <a:gd name="T28" fmla="*/ 9 w 32"/>
                <a:gd name="T29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2">
                  <a:moveTo>
                    <a:pt x="9" y="41"/>
                  </a:moveTo>
                  <a:lnTo>
                    <a:pt x="13" y="41"/>
                  </a:lnTo>
                  <a:lnTo>
                    <a:pt x="29" y="31"/>
                  </a:lnTo>
                  <a:lnTo>
                    <a:pt x="30" y="26"/>
                  </a:lnTo>
                  <a:lnTo>
                    <a:pt x="31" y="12"/>
                  </a:lnTo>
                  <a:lnTo>
                    <a:pt x="31" y="7"/>
                  </a:lnTo>
                  <a:lnTo>
                    <a:pt x="30" y="3"/>
                  </a:lnTo>
                  <a:lnTo>
                    <a:pt x="26" y="1"/>
                  </a:lnTo>
                  <a:lnTo>
                    <a:pt x="23" y="0"/>
                  </a:lnTo>
                  <a:lnTo>
                    <a:pt x="9" y="0"/>
                  </a:lnTo>
                  <a:lnTo>
                    <a:pt x="6" y="1"/>
                  </a:lnTo>
                  <a:lnTo>
                    <a:pt x="3" y="4"/>
                  </a:lnTo>
                  <a:lnTo>
                    <a:pt x="0" y="10"/>
                  </a:lnTo>
                  <a:lnTo>
                    <a:pt x="3" y="31"/>
                  </a:lnTo>
                  <a:lnTo>
                    <a:pt x="9" y="4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6" name="Freeform 732">
              <a:extLst>
                <a:ext uri="{FF2B5EF4-FFF2-40B4-BE49-F238E27FC236}">
                  <a16:creationId xmlns:a16="http://schemas.microsoft.com/office/drawing/2014/main" id="{292D65C6-CCDB-9A62-924B-2BC8DB61B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151" y="5011615"/>
              <a:ext cx="38468" cy="27474"/>
            </a:xfrm>
            <a:custGeom>
              <a:avLst/>
              <a:gdLst>
                <a:gd name="T0" fmla="*/ 25 w 33"/>
                <a:gd name="T1" fmla="*/ 15 h 20"/>
                <a:gd name="T2" fmla="*/ 28 w 33"/>
                <a:gd name="T3" fmla="*/ 5 h 20"/>
                <a:gd name="T4" fmla="*/ 32 w 33"/>
                <a:gd name="T5" fmla="*/ 0 h 20"/>
                <a:gd name="T6" fmla="*/ 10 w 33"/>
                <a:gd name="T7" fmla="*/ 5 h 20"/>
                <a:gd name="T8" fmla="*/ 2 w 33"/>
                <a:gd name="T9" fmla="*/ 15 h 20"/>
                <a:gd name="T10" fmla="*/ 0 w 33"/>
                <a:gd name="T11" fmla="*/ 19 h 20"/>
                <a:gd name="T12" fmla="*/ 24 w 33"/>
                <a:gd name="T13" fmla="*/ 17 h 20"/>
                <a:gd name="T14" fmla="*/ 25 w 33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0">
                  <a:moveTo>
                    <a:pt x="25" y="15"/>
                  </a:moveTo>
                  <a:lnTo>
                    <a:pt x="28" y="5"/>
                  </a:lnTo>
                  <a:lnTo>
                    <a:pt x="32" y="0"/>
                  </a:lnTo>
                  <a:lnTo>
                    <a:pt x="10" y="5"/>
                  </a:lnTo>
                  <a:lnTo>
                    <a:pt x="2" y="15"/>
                  </a:lnTo>
                  <a:lnTo>
                    <a:pt x="0" y="19"/>
                  </a:lnTo>
                  <a:lnTo>
                    <a:pt x="24" y="17"/>
                  </a:lnTo>
                  <a:lnTo>
                    <a:pt x="25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7" name="Freeform 733">
              <a:extLst>
                <a:ext uri="{FF2B5EF4-FFF2-40B4-BE49-F238E27FC236}">
                  <a16:creationId xmlns:a16="http://schemas.microsoft.com/office/drawing/2014/main" id="{3B9B9C98-496D-3090-16EC-07F6936821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151" y="5011615"/>
              <a:ext cx="38468" cy="27474"/>
            </a:xfrm>
            <a:custGeom>
              <a:avLst/>
              <a:gdLst>
                <a:gd name="T0" fmla="*/ 25 w 33"/>
                <a:gd name="T1" fmla="*/ 15 h 20"/>
                <a:gd name="T2" fmla="*/ 28 w 33"/>
                <a:gd name="T3" fmla="*/ 5 h 20"/>
                <a:gd name="T4" fmla="*/ 32 w 33"/>
                <a:gd name="T5" fmla="*/ 0 h 20"/>
                <a:gd name="T6" fmla="*/ 10 w 33"/>
                <a:gd name="T7" fmla="*/ 5 h 20"/>
                <a:gd name="T8" fmla="*/ 2 w 33"/>
                <a:gd name="T9" fmla="*/ 15 h 20"/>
                <a:gd name="T10" fmla="*/ 0 w 33"/>
                <a:gd name="T11" fmla="*/ 19 h 20"/>
                <a:gd name="T12" fmla="*/ 24 w 33"/>
                <a:gd name="T13" fmla="*/ 17 h 20"/>
                <a:gd name="T14" fmla="*/ 25 w 33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0">
                  <a:moveTo>
                    <a:pt x="25" y="15"/>
                  </a:moveTo>
                  <a:lnTo>
                    <a:pt x="28" y="5"/>
                  </a:lnTo>
                  <a:lnTo>
                    <a:pt x="32" y="0"/>
                  </a:lnTo>
                  <a:lnTo>
                    <a:pt x="10" y="5"/>
                  </a:lnTo>
                  <a:lnTo>
                    <a:pt x="2" y="15"/>
                  </a:lnTo>
                  <a:lnTo>
                    <a:pt x="0" y="19"/>
                  </a:lnTo>
                  <a:lnTo>
                    <a:pt x="24" y="17"/>
                  </a:lnTo>
                  <a:lnTo>
                    <a:pt x="25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8" name="Freeform 734">
              <a:extLst>
                <a:ext uri="{FF2B5EF4-FFF2-40B4-BE49-F238E27FC236}">
                  <a16:creationId xmlns:a16="http://schemas.microsoft.com/office/drawing/2014/main" id="{AA6CD5E4-A16D-4A49-704D-A59503021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4956" y="5467715"/>
              <a:ext cx="153865" cy="98913"/>
            </a:xfrm>
            <a:custGeom>
              <a:avLst/>
              <a:gdLst>
                <a:gd name="T0" fmla="*/ 0 w 122"/>
                <a:gd name="T1" fmla="*/ 56 h 79"/>
                <a:gd name="T2" fmla="*/ 3 w 122"/>
                <a:gd name="T3" fmla="*/ 64 h 79"/>
                <a:gd name="T4" fmla="*/ 7 w 122"/>
                <a:gd name="T5" fmla="*/ 64 h 79"/>
                <a:gd name="T6" fmla="*/ 11 w 122"/>
                <a:gd name="T7" fmla="*/ 63 h 79"/>
                <a:gd name="T8" fmla="*/ 22 w 122"/>
                <a:gd name="T9" fmla="*/ 54 h 79"/>
                <a:gd name="T10" fmla="*/ 31 w 122"/>
                <a:gd name="T11" fmla="*/ 53 h 79"/>
                <a:gd name="T12" fmla="*/ 33 w 122"/>
                <a:gd name="T13" fmla="*/ 53 h 79"/>
                <a:gd name="T14" fmla="*/ 47 w 122"/>
                <a:gd name="T15" fmla="*/ 59 h 79"/>
                <a:gd name="T16" fmla="*/ 60 w 122"/>
                <a:gd name="T17" fmla="*/ 69 h 79"/>
                <a:gd name="T18" fmla="*/ 78 w 122"/>
                <a:gd name="T19" fmla="*/ 72 h 79"/>
                <a:gd name="T20" fmla="*/ 84 w 122"/>
                <a:gd name="T21" fmla="*/ 75 h 79"/>
                <a:gd name="T22" fmla="*/ 92 w 122"/>
                <a:gd name="T23" fmla="*/ 75 h 79"/>
                <a:gd name="T24" fmla="*/ 100 w 122"/>
                <a:gd name="T25" fmla="*/ 76 h 79"/>
                <a:gd name="T26" fmla="*/ 111 w 122"/>
                <a:gd name="T27" fmla="*/ 78 h 79"/>
                <a:gd name="T28" fmla="*/ 120 w 122"/>
                <a:gd name="T29" fmla="*/ 77 h 79"/>
                <a:gd name="T30" fmla="*/ 121 w 122"/>
                <a:gd name="T31" fmla="*/ 75 h 79"/>
                <a:gd name="T32" fmla="*/ 120 w 122"/>
                <a:gd name="T33" fmla="*/ 52 h 79"/>
                <a:gd name="T34" fmla="*/ 118 w 122"/>
                <a:gd name="T35" fmla="*/ 45 h 79"/>
                <a:gd name="T36" fmla="*/ 116 w 122"/>
                <a:gd name="T37" fmla="*/ 40 h 79"/>
                <a:gd name="T38" fmla="*/ 94 w 122"/>
                <a:gd name="T39" fmla="*/ 13 h 79"/>
                <a:gd name="T40" fmla="*/ 87 w 122"/>
                <a:gd name="T41" fmla="*/ 7 h 79"/>
                <a:gd name="T42" fmla="*/ 79 w 122"/>
                <a:gd name="T43" fmla="*/ 2 h 79"/>
                <a:gd name="T44" fmla="*/ 71 w 122"/>
                <a:gd name="T45" fmla="*/ 0 h 79"/>
                <a:gd name="T46" fmla="*/ 63 w 122"/>
                <a:gd name="T47" fmla="*/ 1 h 79"/>
                <a:gd name="T48" fmla="*/ 51 w 122"/>
                <a:gd name="T49" fmla="*/ 5 h 79"/>
                <a:gd name="T50" fmla="*/ 47 w 122"/>
                <a:gd name="T51" fmla="*/ 4 h 79"/>
                <a:gd name="T52" fmla="*/ 44 w 122"/>
                <a:gd name="T53" fmla="*/ 6 h 79"/>
                <a:gd name="T54" fmla="*/ 41 w 122"/>
                <a:gd name="T55" fmla="*/ 10 h 79"/>
                <a:gd name="T56" fmla="*/ 38 w 122"/>
                <a:gd name="T57" fmla="*/ 16 h 79"/>
                <a:gd name="T58" fmla="*/ 32 w 122"/>
                <a:gd name="T59" fmla="*/ 33 h 79"/>
                <a:gd name="T60" fmla="*/ 28 w 122"/>
                <a:gd name="T61" fmla="*/ 40 h 79"/>
                <a:gd name="T62" fmla="*/ 22 w 122"/>
                <a:gd name="T63" fmla="*/ 49 h 79"/>
                <a:gd name="T64" fmla="*/ 15 w 122"/>
                <a:gd name="T65" fmla="*/ 52 h 79"/>
                <a:gd name="T66" fmla="*/ 7 w 122"/>
                <a:gd name="T67" fmla="*/ 53 h 79"/>
                <a:gd name="T68" fmla="*/ 0 w 122"/>
                <a:gd name="T69" fmla="*/ 5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" h="79">
                  <a:moveTo>
                    <a:pt x="0" y="56"/>
                  </a:moveTo>
                  <a:lnTo>
                    <a:pt x="3" y="64"/>
                  </a:lnTo>
                  <a:lnTo>
                    <a:pt x="7" y="64"/>
                  </a:lnTo>
                  <a:lnTo>
                    <a:pt x="11" y="63"/>
                  </a:lnTo>
                  <a:lnTo>
                    <a:pt x="22" y="54"/>
                  </a:lnTo>
                  <a:lnTo>
                    <a:pt x="31" y="53"/>
                  </a:lnTo>
                  <a:lnTo>
                    <a:pt x="33" y="53"/>
                  </a:lnTo>
                  <a:lnTo>
                    <a:pt x="47" y="59"/>
                  </a:lnTo>
                  <a:lnTo>
                    <a:pt x="60" y="69"/>
                  </a:lnTo>
                  <a:lnTo>
                    <a:pt x="78" y="72"/>
                  </a:lnTo>
                  <a:lnTo>
                    <a:pt x="84" y="75"/>
                  </a:lnTo>
                  <a:lnTo>
                    <a:pt x="92" y="75"/>
                  </a:lnTo>
                  <a:lnTo>
                    <a:pt x="100" y="76"/>
                  </a:lnTo>
                  <a:lnTo>
                    <a:pt x="111" y="78"/>
                  </a:lnTo>
                  <a:lnTo>
                    <a:pt x="120" y="77"/>
                  </a:lnTo>
                  <a:lnTo>
                    <a:pt x="121" y="75"/>
                  </a:lnTo>
                  <a:lnTo>
                    <a:pt x="120" y="52"/>
                  </a:lnTo>
                  <a:lnTo>
                    <a:pt x="118" y="45"/>
                  </a:lnTo>
                  <a:lnTo>
                    <a:pt x="116" y="40"/>
                  </a:lnTo>
                  <a:lnTo>
                    <a:pt x="94" y="13"/>
                  </a:lnTo>
                  <a:lnTo>
                    <a:pt x="87" y="7"/>
                  </a:lnTo>
                  <a:lnTo>
                    <a:pt x="79" y="2"/>
                  </a:lnTo>
                  <a:lnTo>
                    <a:pt x="71" y="0"/>
                  </a:lnTo>
                  <a:lnTo>
                    <a:pt x="63" y="1"/>
                  </a:lnTo>
                  <a:lnTo>
                    <a:pt x="51" y="5"/>
                  </a:lnTo>
                  <a:lnTo>
                    <a:pt x="47" y="4"/>
                  </a:lnTo>
                  <a:lnTo>
                    <a:pt x="44" y="6"/>
                  </a:lnTo>
                  <a:lnTo>
                    <a:pt x="41" y="10"/>
                  </a:lnTo>
                  <a:lnTo>
                    <a:pt x="38" y="16"/>
                  </a:lnTo>
                  <a:lnTo>
                    <a:pt x="32" y="33"/>
                  </a:lnTo>
                  <a:lnTo>
                    <a:pt x="28" y="40"/>
                  </a:lnTo>
                  <a:lnTo>
                    <a:pt x="22" y="49"/>
                  </a:lnTo>
                  <a:lnTo>
                    <a:pt x="15" y="52"/>
                  </a:lnTo>
                  <a:lnTo>
                    <a:pt x="7" y="53"/>
                  </a:lnTo>
                  <a:lnTo>
                    <a:pt x="0" y="5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29" name="Freeform 736">
              <a:extLst>
                <a:ext uri="{FF2B5EF4-FFF2-40B4-BE49-F238E27FC236}">
                  <a16:creationId xmlns:a16="http://schemas.microsoft.com/office/drawing/2014/main" id="{2A49C7AF-11CF-8D05-78D4-AE5D965F68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600" y="5775445"/>
              <a:ext cx="153865" cy="98913"/>
            </a:xfrm>
            <a:custGeom>
              <a:avLst/>
              <a:gdLst>
                <a:gd name="T0" fmla="*/ 5 w 124"/>
                <a:gd name="T1" fmla="*/ 77 h 78"/>
                <a:gd name="T2" fmla="*/ 7 w 124"/>
                <a:gd name="T3" fmla="*/ 76 h 78"/>
                <a:gd name="T4" fmla="*/ 16 w 124"/>
                <a:gd name="T5" fmla="*/ 72 h 78"/>
                <a:gd name="T6" fmla="*/ 32 w 124"/>
                <a:gd name="T7" fmla="*/ 70 h 78"/>
                <a:gd name="T8" fmla="*/ 40 w 124"/>
                <a:gd name="T9" fmla="*/ 62 h 78"/>
                <a:gd name="T10" fmla="*/ 43 w 124"/>
                <a:gd name="T11" fmla="*/ 61 h 78"/>
                <a:gd name="T12" fmla="*/ 52 w 124"/>
                <a:gd name="T13" fmla="*/ 62 h 78"/>
                <a:gd name="T14" fmla="*/ 59 w 124"/>
                <a:gd name="T15" fmla="*/ 67 h 78"/>
                <a:gd name="T16" fmla="*/ 62 w 124"/>
                <a:gd name="T17" fmla="*/ 68 h 78"/>
                <a:gd name="T18" fmla="*/ 70 w 124"/>
                <a:gd name="T19" fmla="*/ 66 h 78"/>
                <a:gd name="T20" fmla="*/ 90 w 124"/>
                <a:gd name="T21" fmla="*/ 58 h 78"/>
                <a:gd name="T22" fmla="*/ 105 w 124"/>
                <a:gd name="T23" fmla="*/ 56 h 78"/>
                <a:gd name="T24" fmla="*/ 113 w 124"/>
                <a:gd name="T25" fmla="*/ 53 h 78"/>
                <a:gd name="T26" fmla="*/ 122 w 124"/>
                <a:gd name="T27" fmla="*/ 44 h 78"/>
                <a:gd name="T28" fmla="*/ 123 w 124"/>
                <a:gd name="T29" fmla="*/ 38 h 78"/>
                <a:gd name="T30" fmla="*/ 122 w 124"/>
                <a:gd name="T31" fmla="*/ 34 h 78"/>
                <a:gd name="T32" fmla="*/ 120 w 124"/>
                <a:gd name="T33" fmla="*/ 32 h 78"/>
                <a:gd name="T34" fmla="*/ 113 w 124"/>
                <a:gd name="T35" fmla="*/ 26 h 78"/>
                <a:gd name="T36" fmla="*/ 108 w 124"/>
                <a:gd name="T37" fmla="*/ 21 h 78"/>
                <a:gd name="T38" fmla="*/ 105 w 124"/>
                <a:gd name="T39" fmla="*/ 16 h 78"/>
                <a:gd name="T40" fmla="*/ 103 w 124"/>
                <a:gd name="T41" fmla="*/ 13 h 78"/>
                <a:gd name="T42" fmla="*/ 100 w 124"/>
                <a:gd name="T43" fmla="*/ 12 h 78"/>
                <a:gd name="T44" fmla="*/ 96 w 124"/>
                <a:gd name="T45" fmla="*/ 7 h 78"/>
                <a:gd name="T46" fmla="*/ 93 w 124"/>
                <a:gd name="T47" fmla="*/ 6 h 78"/>
                <a:gd name="T48" fmla="*/ 79 w 124"/>
                <a:gd name="T49" fmla="*/ 3 h 78"/>
                <a:gd name="T50" fmla="*/ 75 w 124"/>
                <a:gd name="T51" fmla="*/ 0 h 78"/>
                <a:gd name="T52" fmla="*/ 72 w 124"/>
                <a:gd name="T53" fmla="*/ 0 h 78"/>
                <a:gd name="T54" fmla="*/ 67 w 124"/>
                <a:gd name="T55" fmla="*/ 3 h 78"/>
                <a:gd name="T56" fmla="*/ 62 w 124"/>
                <a:gd name="T57" fmla="*/ 4 h 78"/>
                <a:gd name="T58" fmla="*/ 58 w 124"/>
                <a:gd name="T59" fmla="*/ 2 h 78"/>
                <a:gd name="T60" fmla="*/ 53 w 124"/>
                <a:gd name="T61" fmla="*/ 3 h 78"/>
                <a:gd name="T62" fmla="*/ 48 w 124"/>
                <a:gd name="T63" fmla="*/ 5 h 78"/>
                <a:gd name="T64" fmla="*/ 43 w 124"/>
                <a:gd name="T65" fmla="*/ 6 h 78"/>
                <a:gd name="T66" fmla="*/ 40 w 124"/>
                <a:gd name="T67" fmla="*/ 8 h 78"/>
                <a:gd name="T68" fmla="*/ 34 w 124"/>
                <a:gd name="T69" fmla="*/ 13 h 78"/>
                <a:gd name="T70" fmla="*/ 29 w 124"/>
                <a:gd name="T71" fmla="*/ 15 h 78"/>
                <a:gd name="T72" fmla="*/ 19 w 124"/>
                <a:gd name="T73" fmla="*/ 28 h 78"/>
                <a:gd name="T74" fmla="*/ 8 w 124"/>
                <a:gd name="T75" fmla="*/ 37 h 78"/>
                <a:gd name="T76" fmla="*/ 6 w 124"/>
                <a:gd name="T77" fmla="*/ 42 h 78"/>
                <a:gd name="T78" fmla="*/ 1 w 124"/>
                <a:gd name="T79" fmla="*/ 50 h 78"/>
                <a:gd name="T80" fmla="*/ 0 w 124"/>
                <a:gd name="T81" fmla="*/ 55 h 78"/>
                <a:gd name="T82" fmla="*/ 0 w 124"/>
                <a:gd name="T83" fmla="*/ 59 h 78"/>
                <a:gd name="T84" fmla="*/ 5 w 124"/>
                <a:gd name="T85" fmla="*/ 7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4" h="78">
                  <a:moveTo>
                    <a:pt x="5" y="77"/>
                  </a:moveTo>
                  <a:lnTo>
                    <a:pt x="7" y="76"/>
                  </a:lnTo>
                  <a:lnTo>
                    <a:pt x="16" y="72"/>
                  </a:lnTo>
                  <a:lnTo>
                    <a:pt x="32" y="70"/>
                  </a:lnTo>
                  <a:lnTo>
                    <a:pt x="40" y="62"/>
                  </a:lnTo>
                  <a:lnTo>
                    <a:pt x="43" y="61"/>
                  </a:lnTo>
                  <a:lnTo>
                    <a:pt x="52" y="62"/>
                  </a:lnTo>
                  <a:lnTo>
                    <a:pt x="59" y="67"/>
                  </a:lnTo>
                  <a:lnTo>
                    <a:pt x="62" y="68"/>
                  </a:lnTo>
                  <a:lnTo>
                    <a:pt x="70" y="66"/>
                  </a:lnTo>
                  <a:lnTo>
                    <a:pt x="90" y="58"/>
                  </a:lnTo>
                  <a:lnTo>
                    <a:pt x="105" y="56"/>
                  </a:lnTo>
                  <a:lnTo>
                    <a:pt x="113" y="53"/>
                  </a:lnTo>
                  <a:lnTo>
                    <a:pt x="122" y="44"/>
                  </a:lnTo>
                  <a:lnTo>
                    <a:pt x="123" y="38"/>
                  </a:lnTo>
                  <a:lnTo>
                    <a:pt x="122" y="34"/>
                  </a:lnTo>
                  <a:lnTo>
                    <a:pt x="120" y="32"/>
                  </a:lnTo>
                  <a:lnTo>
                    <a:pt x="113" y="26"/>
                  </a:lnTo>
                  <a:lnTo>
                    <a:pt x="108" y="21"/>
                  </a:lnTo>
                  <a:lnTo>
                    <a:pt x="105" y="16"/>
                  </a:lnTo>
                  <a:lnTo>
                    <a:pt x="103" y="13"/>
                  </a:lnTo>
                  <a:lnTo>
                    <a:pt x="100" y="12"/>
                  </a:lnTo>
                  <a:lnTo>
                    <a:pt x="96" y="7"/>
                  </a:lnTo>
                  <a:lnTo>
                    <a:pt x="93" y="6"/>
                  </a:lnTo>
                  <a:lnTo>
                    <a:pt x="79" y="3"/>
                  </a:lnTo>
                  <a:lnTo>
                    <a:pt x="75" y="0"/>
                  </a:lnTo>
                  <a:lnTo>
                    <a:pt x="72" y="0"/>
                  </a:lnTo>
                  <a:lnTo>
                    <a:pt x="67" y="3"/>
                  </a:lnTo>
                  <a:lnTo>
                    <a:pt x="62" y="4"/>
                  </a:lnTo>
                  <a:lnTo>
                    <a:pt x="58" y="2"/>
                  </a:lnTo>
                  <a:lnTo>
                    <a:pt x="53" y="3"/>
                  </a:lnTo>
                  <a:lnTo>
                    <a:pt x="48" y="5"/>
                  </a:lnTo>
                  <a:lnTo>
                    <a:pt x="43" y="6"/>
                  </a:lnTo>
                  <a:lnTo>
                    <a:pt x="40" y="8"/>
                  </a:lnTo>
                  <a:lnTo>
                    <a:pt x="34" y="13"/>
                  </a:lnTo>
                  <a:lnTo>
                    <a:pt x="29" y="15"/>
                  </a:lnTo>
                  <a:lnTo>
                    <a:pt x="19" y="28"/>
                  </a:lnTo>
                  <a:lnTo>
                    <a:pt x="8" y="37"/>
                  </a:lnTo>
                  <a:lnTo>
                    <a:pt x="6" y="42"/>
                  </a:lnTo>
                  <a:lnTo>
                    <a:pt x="1" y="50"/>
                  </a:lnTo>
                  <a:lnTo>
                    <a:pt x="0" y="55"/>
                  </a:lnTo>
                  <a:lnTo>
                    <a:pt x="0" y="59"/>
                  </a:lnTo>
                  <a:lnTo>
                    <a:pt x="5" y="7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0" name="Freeform 738">
              <a:extLst>
                <a:ext uri="{FF2B5EF4-FFF2-40B4-BE49-F238E27FC236}">
                  <a16:creationId xmlns:a16="http://schemas.microsoft.com/office/drawing/2014/main" id="{9AF35752-80A4-14EB-DC21-75EB9D23C8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0546" y="5775445"/>
              <a:ext cx="38468" cy="21981"/>
            </a:xfrm>
            <a:custGeom>
              <a:avLst/>
              <a:gdLst>
                <a:gd name="T0" fmla="*/ 24 w 30"/>
                <a:gd name="T1" fmla="*/ 0 h 18"/>
                <a:gd name="T2" fmla="*/ 7 w 30"/>
                <a:gd name="T3" fmla="*/ 2 h 18"/>
                <a:gd name="T4" fmla="*/ 3 w 30"/>
                <a:gd name="T5" fmla="*/ 3 h 18"/>
                <a:gd name="T6" fmla="*/ 2 w 30"/>
                <a:gd name="T7" fmla="*/ 3 h 18"/>
                <a:gd name="T8" fmla="*/ 1 w 30"/>
                <a:gd name="T9" fmla="*/ 5 h 18"/>
                <a:gd name="T10" fmla="*/ 0 w 30"/>
                <a:gd name="T11" fmla="*/ 6 h 18"/>
                <a:gd name="T12" fmla="*/ 1 w 30"/>
                <a:gd name="T13" fmla="*/ 9 h 18"/>
                <a:gd name="T14" fmla="*/ 7 w 30"/>
                <a:gd name="T15" fmla="*/ 14 h 18"/>
                <a:gd name="T16" fmla="*/ 9 w 30"/>
                <a:gd name="T17" fmla="*/ 13 h 18"/>
                <a:gd name="T18" fmla="*/ 11 w 30"/>
                <a:gd name="T19" fmla="*/ 11 h 18"/>
                <a:gd name="T20" fmla="*/ 13 w 30"/>
                <a:gd name="T21" fmla="*/ 11 h 18"/>
                <a:gd name="T22" fmla="*/ 15 w 30"/>
                <a:gd name="T23" fmla="*/ 12 h 18"/>
                <a:gd name="T24" fmla="*/ 18 w 30"/>
                <a:gd name="T25" fmla="*/ 15 h 18"/>
                <a:gd name="T26" fmla="*/ 21 w 30"/>
                <a:gd name="T27" fmla="*/ 17 h 18"/>
                <a:gd name="T28" fmla="*/ 29 w 30"/>
                <a:gd name="T29" fmla="*/ 8 h 18"/>
                <a:gd name="T30" fmla="*/ 28 w 30"/>
                <a:gd name="T31" fmla="*/ 5 h 18"/>
                <a:gd name="T32" fmla="*/ 26 w 30"/>
                <a:gd name="T33" fmla="*/ 1 h 18"/>
                <a:gd name="T34" fmla="*/ 24 w 30"/>
                <a:gd name="T3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8">
                  <a:moveTo>
                    <a:pt x="24" y="0"/>
                  </a:moveTo>
                  <a:lnTo>
                    <a:pt x="7" y="2"/>
                  </a:lnTo>
                  <a:lnTo>
                    <a:pt x="3" y="3"/>
                  </a:lnTo>
                  <a:lnTo>
                    <a:pt x="2" y="3"/>
                  </a:lnTo>
                  <a:lnTo>
                    <a:pt x="1" y="5"/>
                  </a:lnTo>
                  <a:lnTo>
                    <a:pt x="0" y="6"/>
                  </a:lnTo>
                  <a:lnTo>
                    <a:pt x="1" y="9"/>
                  </a:lnTo>
                  <a:lnTo>
                    <a:pt x="7" y="14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5" y="12"/>
                  </a:lnTo>
                  <a:lnTo>
                    <a:pt x="18" y="15"/>
                  </a:lnTo>
                  <a:lnTo>
                    <a:pt x="21" y="17"/>
                  </a:lnTo>
                  <a:lnTo>
                    <a:pt x="29" y="8"/>
                  </a:lnTo>
                  <a:lnTo>
                    <a:pt x="28" y="5"/>
                  </a:lnTo>
                  <a:lnTo>
                    <a:pt x="26" y="1"/>
                  </a:lnTo>
                  <a:lnTo>
                    <a:pt x="2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1" name="Freeform 739">
              <a:extLst>
                <a:ext uri="{FF2B5EF4-FFF2-40B4-BE49-F238E27FC236}">
                  <a16:creationId xmlns:a16="http://schemas.microsoft.com/office/drawing/2014/main" id="{F044E332-AACC-5900-50A9-359435A79C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0546" y="5775445"/>
              <a:ext cx="38468" cy="21981"/>
            </a:xfrm>
            <a:custGeom>
              <a:avLst/>
              <a:gdLst>
                <a:gd name="T0" fmla="*/ 24 w 30"/>
                <a:gd name="T1" fmla="*/ 0 h 18"/>
                <a:gd name="T2" fmla="*/ 7 w 30"/>
                <a:gd name="T3" fmla="*/ 2 h 18"/>
                <a:gd name="T4" fmla="*/ 3 w 30"/>
                <a:gd name="T5" fmla="*/ 3 h 18"/>
                <a:gd name="T6" fmla="*/ 2 w 30"/>
                <a:gd name="T7" fmla="*/ 3 h 18"/>
                <a:gd name="T8" fmla="*/ 1 w 30"/>
                <a:gd name="T9" fmla="*/ 5 h 18"/>
                <a:gd name="T10" fmla="*/ 0 w 30"/>
                <a:gd name="T11" fmla="*/ 6 h 18"/>
                <a:gd name="T12" fmla="*/ 1 w 30"/>
                <a:gd name="T13" fmla="*/ 9 h 18"/>
                <a:gd name="T14" fmla="*/ 7 w 30"/>
                <a:gd name="T15" fmla="*/ 14 h 18"/>
                <a:gd name="T16" fmla="*/ 9 w 30"/>
                <a:gd name="T17" fmla="*/ 13 h 18"/>
                <a:gd name="T18" fmla="*/ 11 w 30"/>
                <a:gd name="T19" fmla="*/ 11 h 18"/>
                <a:gd name="T20" fmla="*/ 13 w 30"/>
                <a:gd name="T21" fmla="*/ 11 h 18"/>
                <a:gd name="T22" fmla="*/ 15 w 30"/>
                <a:gd name="T23" fmla="*/ 12 h 18"/>
                <a:gd name="T24" fmla="*/ 18 w 30"/>
                <a:gd name="T25" fmla="*/ 15 h 18"/>
                <a:gd name="T26" fmla="*/ 21 w 30"/>
                <a:gd name="T27" fmla="*/ 17 h 18"/>
                <a:gd name="T28" fmla="*/ 29 w 30"/>
                <a:gd name="T29" fmla="*/ 8 h 18"/>
                <a:gd name="T30" fmla="*/ 28 w 30"/>
                <a:gd name="T31" fmla="*/ 5 h 18"/>
                <a:gd name="T32" fmla="*/ 26 w 30"/>
                <a:gd name="T33" fmla="*/ 1 h 18"/>
                <a:gd name="T34" fmla="*/ 24 w 30"/>
                <a:gd name="T3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8">
                  <a:moveTo>
                    <a:pt x="24" y="0"/>
                  </a:moveTo>
                  <a:lnTo>
                    <a:pt x="7" y="2"/>
                  </a:lnTo>
                  <a:lnTo>
                    <a:pt x="3" y="3"/>
                  </a:lnTo>
                  <a:lnTo>
                    <a:pt x="2" y="3"/>
                  </a:lnTo>
                  <a:lnTo>
                    <a:pt x="1" y="5"/>
                  </a:lnTo>
                  <a:lnTo>
                    <a:pt x="0" y="6"/>
                  </a:lnTo>
                  <a:lnTo>
                    <a:pt x="1" y="9"/>
                  </a:lnTo>
                  <a:lnTo>
                    <a:pt x="7" y="14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5" y="12"/>
                  </a:lnTo>
                  <a:lnTo>
                    <a:pt x="18" y="15"/>
                  </a:lnTo>
                  <a:lnTo>
                    <a:pt x="21" y="17"/>
                  </a:lnTo>
                  <a:lnTo>
                    <a:pt x="29" y="8"/>
                  </a:lnTo>
                  <a:lnTo>
                    <a:pt x="28" y="5"/>
                  </a:lnTo>
                  <a:lnTo>
                    <a:pt x="26" y="1"/>
                  </a:lnTo>
                  <a:lnTo>
                    <a:pt x="2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2" name="Freeform 740">
              <a:extLst>
                <a:ext uri="{FF2B5EF4-FFF2-40B4-BE49-F238E27FC236}">
                  <a16:creationId xmlns:a16="http://schemas.microsoft.com/office/drawing/2014/main" id="{257A612A-F21C-8C51-6CA3-35D16F150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66007" y="5116022"/>
              <a:ext cx="10990" cy="21981"/>
            </a:xfrm>
            <a:custGeom>
              <a:avLst/>
              <a:gdLst>
                <a:gd name="T0" fmla="*/ 10 w 11"/>
                <a:gd name="T1" fmla="*/ 10 h 16"/>
                <a:gd name="T2" fmla="*/ 9 w 11"/>
                <a:gd name="T3" fmla="*/ 4 h 16"/>
                <a:gd name="T4" fmla="*/ 8 w 11"/>
                <a:gd name="T5" fmla="*/ 1 h 16"/>
                <a:gd name="T6" fmla="*/ 7 w 11"/>
                <a:gd name="T7" fmla="*/ 0 h 16"/>
                <a:gd name="T8" fmla="*/ 2 w 11"/>
                <a:gd name="T9" fmla="*/ 3 h 16"/>
                <a:gd name="T10" fmla="*/ 0 w 11"/>
                <a:gd name="T11" fmla="*/ 7 h 16"/>
                <a:gd name="T12" fmla="*/ 7 w 11"/>
                <a:gd name="T13" fmla="*/ 15 h 16"/>
                <a:gd name="T14" fmla="*/ 10 w 11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10" y="10"/>
                  </a:moveTo>
                  <a:lnTo>
                    <a:pt x="9" y="4"/>
                  </a:lnTo>
                  <a:lnTo>
                    <a:pt x="8" y="1"/>
                  </a:lnTo>
                  <a:lnTo>
                    <a:pt x="7" y="0"/>
                  </a:lnTo>
                  <a:lnTo>
                    <a:pt x="2" y="3"/>
                  </a:lnTo>
                  <a:lnTo>
                    <a:pt x="0" y="7"/>
                  </a:lnTo>
                  <a:lnTo>
                    <a:pt x="7" y="15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3" name="Freeform 741">
              <a:extLst>
                <a:ext uri="{FF2B5EF4-FFF2-40B4-BE49-F238E27FC236}">
                  <a16:creationId xmlns:a16="http://schemas.microsoft.com/office/drawing/2014/main" id="{1682CC9D-71B7-8793-47E9-E3F8EAC62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66007" y="5116022"/>
              <a:ext cx="10990" cy="21981"/>
            </a:xfrm>
            <a:custGeom>
              <a:avLst/>
              <a:gdLst>
                <a:gd name="T0" fmla="*/ 10 w 11"/>
                <a:gd name="T1" fmla="*/ 10 h 16"/>
                <a:gd name="T2" fmla="*/ 9 w 11"/>
                <a:gd name="T3" fmla="*/ 4 h 16"/>
                <a:gd name="T4" fmla="*/ 8 w 11"/>
                <a:gd name="T5" fmla="*/ 1 h 16"/>
                <a:gd name="T6" fmla="*/ 7 w 11"/>
                <a:gd name="T7" fmla="*/ 0 h 16"/>
                <a:gd name="T8" fmla="*/ 2 w 11"/>
                <a:gd name="T9" fmla="*/ 3 h 16"/>
                <a:gd name="T10" fmla="*/ 0 w 11"/>
                <a:gd name="T11" fmla="*/ 7 h 16"/>
                <a:gd name="T12" fmla="*/ 7 w 11"/>
                <a:gd name="T13" fmla="*/ 15 h 16"/>
                <a:gd name="T14" fmla="*/ 10 w 11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10" y="10"/>
                  </a:moveTo>
                  <a:lnTo>
                    <a:pt x="9" y="4"/>
                  </a:lnTo>
                  <a:lnTo>
                    <a:pt x="8" y="1"/>
                  </a:lnTo>
                  <a:lnTo>
                    <a:pt x="7" y="0"/>
                  </a:lnTo>
                  <a:lnTo>
                    <a:pt x="2" y="3"/>
                  </a:lnTo>
                  <a:lnTo>
                    <a:pt x="0" y="7"/>
                  </a:lnTo>
                  <a:lnTo>
                    <a:pt x="7" y="15"/>
                  </a:lnTo>
                  <a:lnTo>
                    <a:pt x="10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4" name="Freeform 742">
              <a:extLst>
                <a:ext uri="{FF2B5EF4-FFF2-40B4-BE49-F238E27FC236}">
                  <a16:creationId xmlns:a16="http://schemas.microsoft.com/office/drawing/2014/main" id="{39B88B19-1360-5ED1-63C4-B952A2D77E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0478" y="5967779"/>
              <a:ext cx="65942" cy="49455"/>
            </a:xfrm>
            <a:custGeom>
              <a:avLst/>
              <a:gdLst>
                <a:gd name="T0" fmla="*/ 7 w 54"/>
                <a:gd name="T1" fmla="*/ 22 h 41"/>
                <a:gd name="T2" fmla="*/ 12 w 54"/>
                <a:gd name="T3" fmla="*/ 28 h 41"/>
                <a:gd name="T4" fmla="*/ 18 w 54"/>
                <a:gd name="T5" fmla="*/ 32 h 41"/>
                <a:gd name="T6" fmla="*/ 36 w 54"/>
                <a:gd name="T7" fmla="*/ 40 h 41"/>
                <a:gd name="T8" fmla="*/ 46 w 54"/>
                <a:gd name="T9" fmla="*/ 40 h 41"/>
                <a:gd name="T10" fmla="*/ 47 w 54"/>
                <a:gd name="T11" fmla="*/ 38 h 41"/>
                <a:gd name="T12" fmla="*/ 47 w 54"/>
                <a:gd name="T13" fmla="*/ 35 h 41"/>
                <a:gd name="T14" fmla="*/ 49 w 54"/>
                <a:gd name="T15" fmla="*/ 26 h 41"/>
                <a:gd name="T16" fmla="*/ 49 w 54"/>
                <a:gd name="T17" fmla="*/ 22 h 41"/>
                <a:gd name="T18" fmla="*/ 52 w 54"/>
                <a:gd name="T19" fmla="*/ 22 h 41"/>
                <a:gd name="T20" fmla="*/ 53 w 54"/>
                <a:gd name="T21" fmla="*/ 17 h 41"/>
                <a:gd name="T22" fmla="*/ 52 w 54"/>
                <a:gd name="T23" fmla="*/ 14 h 41"/>
                <a:gd name="T24" fmla="*/ 51 w 54"/>
                <a:gd name="T25" fmla="*/ 12 h 41"/>
                <a:gd name="T26" fmla="*/ 19 w 54"/>
                <a:gd name="T27" fmla="*/ 0 h 41"/>
                <a:gd name="T28" fmla="*/ 13 w 54"/>
                <a:gd name="T29" fmla="*/ 0 h 41"/>
                <a:gd name="T30" fmla="*/ 9 w 54"/>
                <a:gd name="T31" fmla="*/ 3 h 41"/>
                <a:gd name="T32" fmla="*/ 3 w 54"/>
                <a:gd name="T33" fmla="*/ 11 h 41"/>
                <a:gd name="T34" fmla="*/ 1 w 54"/>
                <a:gd name="T35" fmla="*/ 13 h 41"/>
                <a:gd name="T36" fmla="*/ 0 w 54"/>
                <a:gd name="T37" fmla="*/ 16 h 41"/>
                <a:gd name="T38" fmla="*/ 2 w 54"/>
                <a:gd name="T39" fmla="*/ 18 h 41"/>
                <a:gd name="T40" fmla="*/ 7 w 54"/>
                <a:gd name="T41" fmla="*/ 2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41">
                  <a:moveTo>
                    <a:pt x="7" y="22"/>
                  </a:moveTo>
                  <a:lnTo>
                    <a:pt x="12" y="28"/>
                  </a:lnTo>
                  <a:lnTo>
                    <a:pt x="18" y="32"/>
                  </a:lnTo>
                  <a:lnTo>
                    <a:pt x="36" y="40"/>
                  </a:lnTo>
                  <a:lnTo>
                    <a:pt x="46" y="40"/>
                  </a:lnTo>
                  <a:lnTo>
                    <a:pt x="47" y="38"/>
                  </a:lnTo>
                  <a:lnTo>
                    <a:pt x="47" y="35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52" y="22"/>
                  </a:lnTo>
                  <a:lnTo>
                    <a:pt x="53" y="17"/>
                  </a:lnTo>
                  <a:lnTo>
                    <a:pt x="52" y="14"/>
                  </a:lnTo>
                  <a:lnTo>
                    <a:pt x="51" y="12"/>
                  </a:lnTo>
                  <a:lnTo>
                    <a:pt x="19" y="0"/>
                  </a:lnTo>
                  <a:lnTo>
                    <a:pt x="13" y="0"/>
                  </a:lnTo>
                  <a:lnTo>
                    <a:pt x="9" y="3"/>
                  </a:lnTo>
                  <a:lnTo>
                    <a:pt x="3" y="11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7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5" name="Freeform 743">
              <a:extLst>
                <a:ext uri="{FF2B5EF4-FFF2-40B4-BE49-F238E27FC236}">
                  <a16:creationId xmlns:a16="http://schemas.microsoft.com/office/drawing/2014/main" id="{DB425DAA-30BA-352F-8439-00744FEF9F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0478" y="5967779"/>
              <a:ext cx="65942" cy="49455"/>
            </a:xfrm>
            <a:custGeom>
              <a:avLst/>
              <a:gdLst>
                <a:gd name="T0" fmla="*/ 7 w 54"/>
                <a:gd name="T1" fmla="*/ 22 h 41"/>
                <a:gd name="T2" fmla="*/ 12 w 54"/>
                <a:gd name="T3" fmla="*/ 28 h 41"/>
                <a:gd name="T4" fmla="*/ 18 w 54"/>
                <a:gd name="T5" fmla="*/ 32 h 41"/>
                <a:gd name="T6" fmla="*/ 36 w 54"/>
                <a:gd name="T7" fmla="*/ 40 h 41"/>
                <a:gd name="T8" fmla="*/ 46 w 54"/>
                <a:gd name="T9" fmla="*/ 40 h 41"/>
                <a:gd name="T10" fmla="*/ 47 w 54"/>
                <a:gd name="T11" fmla="*/ 38 h 41"/>
                <a:gd name="T12" fmla="*/ 47 w 54"/>
                <a:gd name="T13" fmla="*/ 35 h 41"/>
                <a:gd name="T14" fmla="*/ 49 w 54"/>
                <a:gd name="T15" fmla="*/ 26 h 41"/>
                <a:gd name="T16" fmla="*/ 49 w 54"/>
                <a:gd name="T17" fmla="*/ 22 h 41"/>
                <a:gd name="T18" fmla="*/ 52 w 54"/>
                <a:gd name="T19" fmla="*/ 22 h 41"/>
                <a:gd name="T20" fmla="*/ 53 w 54"/>
                <a:gd name="T21" fmla="*/ 17 h 41"/>
                <a:gd name="T22" fmla="*/ 52 w 54"/>
                <a:gd name="T23" fmla="*/ 14 h 41"/>
                <a:gd name="T24" fmla="*/ 51 w 54"/>
                <a:gd name="T25" fmla="*/ 12 h 41"/>
                <a:gd name="T26" fmla="*/ 19 w 54"/>
                <a:gd name="T27" fmla="*/ 0 h 41"/>
                <a:gd name="T28" fmla="*/ 13 w 54"/>
                <a:gd name="T29" fmla="*/ 0 h 41"/>
                <a:gd name="T30" fmla="*/ 9 w 54"/>
                <a:gd name="T31" fmla="*/ 3 h 41"/>
                <a:gd name="T32" fmla="*/ 3 w 54"/>
                <a:gd name="T33" fmla="*/ 11 h 41"/>
                <a:gd name="T34" fmla="*/ 1 w 54"/>
                <a:gd name="T35" fmla="*/ 13 h 41"/>
                <a:gd name="T36" fmla="*/ 0 w 54"/>
                <a:gd name="T37" fmla="*/ 16 h 41"/>
                <a:gd name="T38" fmla="*/ 2 w 54"/>
                <a:gd name="T39" fmla="*/ 18 h 41"/>
                <a:gd name="T40" fmla="*/ 7 w 54"/>
                <a:gd name="T41" fmla="*/ 2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41">
                  <a:moveTo>
                    <a:pt x="7" y="22"/>
                  </a:moveTo>
                  <a:lnTo>
                    <a:pt x="12" y="28"/>
                  </a:lnTo>
                  <a:lnTo>
                    <a:pt x="18" y="32"/>
                  </a:lnTo>
                  <a:lnTo>
                    <a:pt x="36" y="40"/>
                  </a:lnTo>
                  <a:lnTo>
                    <a:pt x="46" y="40"/>
                  </a:lnTo>
                  <a:lnTo>
                    <a:pt x="47" y="38"/>
                  </a:lnTo>
                  <a:lnTo>
                    <a:pt x="47" y="35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52" y="22"/>
                  </a:lnTo>
                  <a:lnTo>
                    <a:pt x="53" y="17"/>
                  </a:lnTo>
                  <a:lnTo>
                    <a:pt x="52" y="14"/>
                  </a:lnTo>
                  <a:lnTo>
                    <a:pt x="51" y="12"/>
                  </a:lnTo>
                  <a:lnTo>
                    <a:pt x="19" y="0"/>
                  </a:lnTo>
                  <a:lnTo>
                    <a:pt x="13" y="0"/>
                  </a:lnTo>
                  <a:lnTo>
                    <a:pt x="9" y="3"/>
                  </a:lnTo>
                  <a:lnTo>
                    <a:pt x="3" y="11"/>
                  </a:lnTo>
                  <a:lnTo>
                    <a:pt x="1" y="13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7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6" name="Freeform 744">
              <a:extLst>
                <a:ext uri="{FF2B5EF4-FFF2-40B4-BE49-F238E27FC236}">
                  <a16:creationId xmlns:a16="http://schemas.microsoft.com/office/drawing/2014/main" id="{DC61FC5A-25EE-D5FC-9592-D41DCDF3B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9235" y="5857875"/>
              <a:ext cx="10990" cy="16484"/>
            </a:xfrm>
            <a:custGeom>
              <a:avLst/>
              <a:gdLst>
                <a:gd name="T0" fmla="*/ 7 w 10"/>
                <a:gd name="T1" fmla="*/ 12 h 13"/>
                <a:gd name="T2" fmla="*/ 9 w 10"/>
                <a:gd name="T3" fmla="*/ 11 h 13"/>
                <a:gd name="T4" fmla="*/ 7 w 10"/>
                <a:gd name="T5" fmla="*/ 5 h 13"/>
                <a:gd name="T6" fmla="*/ 4 w 10"/>
                <a:gd name="T7" fmla="*/ 1 h 13"/>
                <a:gd name="T8" fmla="*/ 1 w 10"/>
                <a:gd name="T9" fmla="*/ 0 h 13"/>
                <a:gd name="T10" fmla="*/ 0 w 10"/>
                <a:gd name="T11" fmla="*/ 1 h 13"/>
                <a:gd name="T12" fmla="*/ 0 w 10"/>
                <a:gd name="T13" fmla="*/ 8 h 13"/>
                <a:gd name="T14" fmla="*/ 3 w 10"/>
                <a:gd name="T15" fmla="*/ 11 h 13"/>
                <a:gd name="T16" fmla="*/ 7 w 10"/>
                <a:gd name="T1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3">
                  <a:moveTo>
                    <a:pt x="7" y="12"/>
                  </a:moveTo>
                  <a:lnTo>
                    <a:pt x="9" y="11"/>
                  </a:lnTo>
                  <a:lnTo>
                    <a:pt x="7" y="5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8"/>
                  </a:lnTo>
                  <a:lnTo>
                    <a:pt x="3" y="11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7" name="Freeform 745">
              <a:extLst>
                <a:ext uri="{FF2B5EF4-FFF2-40B4-BE49-F238E27FC236}">
                  <a16:creationId xmlns:a16="http://schemas.microsoft.com/office/drawing/2014/main" id="{A9F0080B-7FFD-772E-4088-114DC67CDE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9235" y="5857875"/>
              <a:ext cx="10990" cy="16484"/>
            </a:xfrm>
            <a:custGeom>
              <a:avLst/>
              <a:gdLst>
                <a:gd name="T0" fmla="*/ 7 w 10"/>
                <a:gd name="T1" fmla="*/ 12 h 13"/>
                <a:gd name="T2" fmla="*/ 9 w 10"/>
                <a:gd name="T3" fmla="*/ 11 h 13"/>
                <a:gd name="T4" fmla="*/ 7 w 10"/>
                <a:gd name="T5" fmla="*/ 5 h 13"/>
                <a:gd name="T6" fmla="*/ 4 w 10"/>
                <a:gd name="T7" fmla="*/ 1 h 13"/>
                <a:gd name="T8" fmla="*/ 1 w 10"/>
                <a:gd name="T9" fmla="*/ 0 h 13"/>
                <a:gd name="T10" fmla="*/ 0 w 10"/>
                <a:gd name="T11" fmla="*/ 1 h 13"/>
                <a:gd name="T12" fmla="*/ 0 w 10"/>
                <a:gd name="T13" fmla="*/ 8 h 13"/>
                <a:gd name="T14" fmla="*/ 3 w 10"/>
                <a:gd name="T15" fmla="*/ 11 h 13"/>
                <a:gd name="T16" fmla="*/ 7 w 10"/>
                <a:gd name="T1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3">
                  <a:moveTo>
                    <a:pt x="7" y="12"/>
                  </a:moveTo>
                  <a:lnTo>
                    <a:pt x="9" y="11"/>
                  </a:lnTo>
                  <a:lnTo>
                    <a:pt x="7" y="5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8"/>
                  </a:lnTo>
                  <a:lnTo>
                    <a:pt x="3" y="11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8" name="Freeform 746">
              <a:extLst>
                <a:ext uri="{FF2B5EF4-FFF2-40B4-BE49-F238E27FC236}">
                  <a16:creationId xmlns:a16="http://schemas.microsoft.com/office/drawing/2014/main" id="{AB59DA26-1D8E-D09D-2C41-C23C9ED4F6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06709" y="6011740"/>
              <a:ext cx="21981" cy="82426"/>
            </a:xfrm>
            <a:custGeom>
              <a:avLst/>
              <a:gdLst>
                <a:gd name="T0" fmla="*/ 1 w 18"/>
                <a:gd name="T1" fmla="*/ 40 h 68"/>
                <a:gd name="T2" fmla="*/ 2 w 18"/>
                <a:gd name="T3" fmla="*/ 48 h 68"/>
                <a:gd name="T4" fmla="*/ 3 w 18"/>
                <a:gd name="T5" fmla="*/ 51 h 68"/>
                <a:gd name="T6" fmla="*/ 9 w 18"/>
                <a:gd name="T7" fmla="*/ 54 h 68"/>
                <a:gd name="T8" fmla="*/ 12 w 18"/>
                <a:gd name="T9" fmla="*/ 58 h 68"/>
                <a:gd name="T10" fmla="*/ 12 w 18"/>
                <a:gd name="T11" fmla="*/ 61 h 68"/>
                <a:gd name="T12" fmla="*/ 11 w 18"/>
                <a:gd name="T13" fmla="*/ 67 h 68"/>
                <a:gd name="T14" fmla="*/ 12 w 18"/>
                <a:gd name="T15" fmla="*/ 66 h 68"/>
                <a:gd name="T16" fmla="*/ 13 w 18"/>
                <a:gd name="T17" fmla="*/ 65 h 68"/>
                <a:gd name="T18" fmla="*/ 13 w 18"/>
                <a:gd name="T19" fmla="*/ 61 h 68"/>
                <a:gd name="T20" fmla="*/ 13 w 18"/>
                <a:gd name="T21" fmla="*/ 57 h 68"/>
                <a:gd name="T22" fmla="*/ 10 w 18"/>
                <a:gd name="T23" fmla="*/ 49 h 68"/>
                <a:gd name="T24" fmla="*/ 9 w 18"/>
                <a:gd name="T25" fmla="*/ 41 h 68"/>
                <a:gd name="T26" fmla="*/ 9 w 18"/>
                <a:gd name="T27" fmla="*/ 31 h 68"/>
                <a:gd name="T28" fmla="*/ 8 w 18"/>
                <a:gd name="T29" fmla="*/ 25 h 68"/>
                <a:gd name="T30" fmla="*/ 9 w 18"/>
                <a:gd name="T31" fmla="*/ 21 h 68"/>
                <a:gd name="T32" fmla="*/ 15 w 18"/>
                <a:gd name="T33" fmla="*/ 19 h 68"/>
                <a:gd name="T34" fmla="*/ 17 w 18"/>
                <a:gd name="T35" fmla="*/ 13 h 68"/>
                <a:gd name="T36" fmla="*/ 17 w 18"/>
                <a:gd name="T37" fmla="*/ 5 h 68"/>
                <a:gd name="T38" fmla="*/ 14 w 18"/>
                <a:gd name="T39" fmla="*/ 1 h 68"/>
                <a:gd name="T40" fmla="*/ 13 w 18"/>
                <a:gd name="T41" fmla="*/ 0 h 68"/>
                <a:gd name="T42" fmla="*/ 11 w 18"/>
                <a:gd name="T43" fmla="*/ 4 h 68"/>
                <a:gd name="T44" fmla="*/ 7 w 18"/>
                <a:gd name="T45" fmla="*/ 10 h 68"/>
                <a:gd name="T46" fmla="*/ 1 w 18"/>
                <a:gd name="T47" fmla="*/ 16 h 68"/>
                <a:gd name="T48" fmla="*/ 0 w 18"/>
                <a:gd name="T49" fmla="*/ 22 h 68"/>
                <a:gd name="T50" fmla="*/ 2 w 18"/>
                <a:gd name="T51" fmla="*/ 28 h 68"/>
                <a:gd name="T52" fmla="*/ 1 w 18"/>
                <a:gd name="T53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" h="68">
                  <a:moveTo>
                    <a:pt x="1" y="40"/>
                  </a:moveTo>
                  <a:lnTo>
                    <a:pt x="2" y="48"/>
                  </a:lnTo>
                  <a:lnTo>
                    <a:pt x="3" y="51"/>
                  </a:lnTo>
                  <a:lnTo>
                    <a:pt x="9" y="54"/>
                  </a:lnTo>
                  <a:lnTo>
                    <a:pt x="12" y="58"/>
                  </a:lnTo>
                  <a:lnTo>
                    <a:pt x="12" y="61"/>
                  </a:lnTo>
                  <a:lnTo>
                    <a:pt x="11" y="67"/>
                  </a:lnTo>
                  <a:lnTo>
                    <a:pt x="12" y="66"/>
                  </a:lnTo>
                  <a:lnTo>
                    <a:pt x="13" y="65"/>
                  </a:lnTo>
                  <a:lnTo>
                    <a:pt x="13" y="61"/>
                  </a:lnTo>
                  <a:lnTo>
                    <a:pt x="13" y="57"/>
                  </a:lnTo>
                  <a:lnTo>
                    <a:pt x="10" y="49"/>
                  </a:lnTo>
                  <a:lnTo>
                    <a:pt x="9" y="41"/>
                  </a:lnTo>
                  <a:lnTo>
                    <a:pt x="9" y="31"/>
                  </a:lnTo>
                  <a:lnTo>
                    <a:pt x="8" y="25"/>
                  </a:lnTo>
                  <a:lnTo>
                    <a:pt x="9" y="21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17" y="5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4"/>
                  </a:lnTo>
                  <a:lnTo>
                    <a:pt x="7" y="10"/>
                  </a:lnTo>
                  <a:lnTo>
                    <a:pt x="1" y="16"/>
                  </a:lnTo>
                  <a:lnTo>
                    <a:pt x="0" y="22"/>
                  </a:lnTo>
                  <a:lnTo>
                    <a:pt x="2" y="28"/>
                  </a:lnTo>
                  <a:lnTo>
                    <a:pt x="1" y="4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39" name="Freeform 747">
              <a:extLst>
                <a:ext uri="{FF2B5EF4-FFF2-40B4-BE49-F238E27FC236}">
                  <a16:creationId xmlns:a16="http://schemas.microsoft.com/office/drawing/2014/main" id="{6D300F45-86AB-54C5-FDFB-3D8EA5E3E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06709" y="6011740"/>
              <a:ext cx="21981" cy="82426"/>
            </a:xfrm>
            <a:custGeom>
              <a:avLst/>
              <a:gdLst>
                <a:gd name="T0" fmla="*/ 1 w 18"/>
                <a:gd name="T1" fmla="*/ 40 h 68"/>
                <a:gd name="T2" fmla="*/ 2 w 18"/>
                <a:gd name="T3" fmla="*/ 48 h 68"/>
                <a:gd name="T4" fmla="*/ 3 w 18"/>
                <a:gd name="T5" fmla="*/ 51 h 68"/>
                <a:gd name="T6" fmla="*/ 9 w 18"/>
                <a:gd name="T7" fmla="*/ 54 h 68"/>
                <a:gd name="T8" fmla="*/ 12 w 18"/>
                <a:gd name="T9" fmla="*/ 58 h 68"/>
                <a:gd name="T10" fmla="*/ 12 w 18"/>
                <a:gd name="T11" fmla="*/ 61 h 68"/>
                <a:gd name="T12" fmla="*/ 11 w 18"/>
                <a:gd name="T13" fmla="*/ 67 h 68"/>
                <a:gd name="T14" fmla="*/ 12 w 18"/>
                <a:gd name="T15" fmla="*/ 66 h 68"/>
                <a:gd name="T16" fmla="*/ 13 w 18"/>
                <a:gd name="T17" fmla="*/ 65 h 68"/>
                <a:gd name="T18" fmla="*/ 13 w 18"/>
                <a:gd name="T19" fmla="*/ 61 h 68"/>
                <a:gd name="T20" fmla="*/ 13 w 18"/>
                <a:gd name="T21" fmla="*/ 57 h 68"/>
                <a:gd name="T22" fmla="*/ 10 w 18"/>
                <a:gd name="T23" fmla="*/ 49 h 68"/>
                <a:gd name="T24" fmla="*/ 9 w 18"/>
                <a:gd name="T25" fmla="*/ 41 h 68"/>
                <a:gd name="T26" fmla="*/ 9 w 18"/>
                <a:gd name="T27" fmla="*/ 31 h 68"/>
                <a:gd name="T28" fmla="*/ 8 w 18"/>
                <a:gd name="T29" fmla="*/ 25 h 68"/>
                <a:gd name="T30" fmla="*/ 9 w 18"/>
                <a:gd name="T31" fmla="*/ 21 h 68"/>
                <a:gd name="T32" fmla="*/ 15 w 18"/>
                <a:gd name="T33" fmla="*/ 19 h 68"/>
                <a:gd name="T34" fmla="*/ 17 w 18"/>
                <a:gd name="T35" fmla="*/ 13 h 68"/>
                <a:gd name="T36" fmla="*/ 17 w 18"/>
                <a:gd name="T37" fmla="*/ 5 h 68"/>
                <a:gd name="T38" fmla="*/ 14 w 18"/>
                <a:gd name="T39" fmla="*/ 1 h 68"/>
                <a:gd name="T40" fmla="*/ 13 w 18"/>
                <a:gd name="T41" fmla="*/ 0 h 68"/>
                <a:gd name="T42" fmla="*/ 11 w 18"/>
                <a:gd name="T43" fmla="*/ 4 h 68"/>
                <a:gd name="T44" fmla="*/ 7 w 18"/>
                <a:gd name="T45" fmla="*/ 10 h 68"/>
                <a:gd name="T46" fmla="*/ 1 w 18"/>
                <a:gd name="T47" fmla="*/ 16 h 68"/>
                <a:gd name="T48" fmla="*/ 0 w 18"/>
                <a:gd name="T49" fmla="*/ 22 h 68"/>
                <a:gd name="T50" fmla="*/ 2 w 18"/>
                <a:gd name="T51" fmla="*/ 28 h 68"/>
                <a:gd name="T52" fmla="*/ 1 w 18"/>
                <a:gd name="T53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" h="68">
                  <a:moveTo>
                    <a:pt x="1" y="40"/>
                  </a:moveTo>
                  <a:lnTo>
                    <a:pt x="2" y="48"/>
                  </a:lnTo>
                  <a:lnTo>
                    <a:pt x="3" y="51"/>
                  </a:lnTo>
                  <a:lnTo>
                    <a:pt x="9" y="54"/>
                  </a:lnTo>
                  <a:lnTo>
                    <a:pt x="12" y="58"/>
                  </a:lnTo>
                  <a:lnTo>
                    <a:pt x="12" y="61"/>
                  </a:lnTo>
                  <a:lnTo>
                    <a:pt x="11" y="67"/>
                  </a:lnTo>
                  <a:lnTo>
                    <a:pt x="12" y="66"/>
                  </a:lnTo>
                  <a:lnTo>
                    <a:pt x="13" y="65"/>
                  </a:lnTo>
                  <a:lnTo>
                    <a:pt x="13" y="61"/>
                  </a:lnTo>
                  <a:lnTo>
                    <a:pt x="13" y="57"/>
                  </a:lnTo>
                  <a:lnTo>
                    <a:pt x="10" y="49"/>
                  </a:lnTo>
                  <a:lnTo>
                    <a:pt x="9" y="41"/>
                  </a:lnTo>
                  <a:lnTo>
                    <a:pt x="9" y="31"/>
                  </a:lnTo>
                  <a:lnTo>
                    <a:pt x="8" y="25"/>
                  </a:lnTo>
                  <a:lnTo>
                    <a:pt x="9" y="21"/>
                  </a:lnTo>
                  <a:lnTo>
                    <a:pt x="15" y="19"/>
                  </a:lnTo>
                  <a:lnTo>
                    <a:pt x="17" y="13"/>
                  </a:lnTo>
                  <a:lnTo>
                    <a:pt x="17" y="5"/>
                  </a:lnTo>
                  <a:lnTo>
                    <a:pt x="14" y="1"/>
                  </a:lnTo>
                  <a:lnTo>
                    <a:pt x="13" y="0"/>
                  </a:lnTo>
                  <a:lnTo>
                    <a:pt x="11" y="4"/>
                  </a:lnTo>
                  <a:lnTo>
                    <a:pt x="7" y="10"/>
                  </a:lnTo>
                  <a:lnTo>
                    <a:pt x="1" y="16"/>
                  </a:lnTo>
                  <a:lnTo>
                    <a:pt x="0" y="22"/>
                  </a:lnTo>
                  <a:lnTo>
                    <a:pt x="2" y="28"/>
                  </a:lnTo>
                  <a:lnTo>
                    <a:pt x="1" y="4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0" name="Freeform 748">
              <a:extLst>
                <a:ext uri="{FF2B5EF4-FFF2-40B4-BE49-F238E27FC236}">
                  <a16:creationId xmlns:a16="http://schemas.microsoft.com/office/drawing/2014/main" id="{A0CAB144-6F9B-FEC5-6524-8B4E7295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19622" y="4725865"/>
              <a:ext cx="27478" cy="27474"/>
            </a:xfrm>
            <a:custGeom>
              <a:avLst/>
              <a:gdLst>
                <a:gd name="T0" fmla="*/ 8 w 23"/>
                <a:gd name="T1" fmla="*/ 21 h 23"/>
                <a:gd name="T2" fmla="*/ 14 w 23"/>
                <a:gd name="T3" fmla="*/ 15 h 23"/>
                <a:gd name="T4" fmla="*/ 15 w 23"/>
                <a:gd name="T5" fmla="*/ 12 h 23"/>
                <a:gd name="T6" fmla="*/ 20 w 23"/>
                <a:gd name="T7" fmla="*/ 12 h 23"/>
                <a:gd name="T8" fmla="*/ 22 w 23"/>
                <a:gd name="T9" fmla="*/ 12 h 23"/>
                <a:gd name="T10" fmla="*/ 22 w 23"/>
                <a:gd name="T11" fmla="*/ 7 h 23"/>
                <a:gd name="T12" fmla="*/ 21 w 23"/>
                <a:gd name="T13" fmla="*/ 3 h 23"/>
                <a:gd name="T14" fmla="*/ 19 w 23"/>
                <a:gd name="T15" fmla="*/ 0 h 23"/>
                <a:gd name="T16" fmla="*/ 14 w 23"/>
                <a:gd name="T17" fmla="*/ 0 h 23"/>
                <a:gd name="T18" fmla="*/ 10 w 23"/>
                <a:gd name="T19" fmla="*/ 11 h 23"/>
                <a:gd name="T20" fmla="*/ 1 w 23"/>
                <a:gd name="T21" fmla="*/ 12 h 23"/>
                <a:gd name="T22" fmla="*/ 0 w 23"/>
                <a:gd name="T23" fmla="*/ 18 h 23"/>
                <a:gd name="T24" fmla="*/ 4 w 23"/>
                <a:gd name="T25" fmla="*/ 22 h 23"/>
                <a:gd name="T26" fmla="*/ 8 w 23"/>
                <a:gd name="T27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23">
                  <a:moveTo>
                    <a:pt x="8" y="21"/>
                  </a:moveTo>
                  <a:lnTo>
                    <a:pt x="14" y="15"/>
                  </a:lnTo>
                  <a:lnTo>
                    <a:pt x="15" y="12"/>
                  </a:lnTo>
                  <a:lnTo>
                    <a:pt x="20" y="12"/>
                  </a:lnTo>
                  <a:lnTo>
                    <a:pt x="22" y="12"/>
                  </a:lnTo>
                  <a:lnTo>
                    <a:pt x="22" y="7"/>
                  </a:lnTo>
                  <a:lnTo>
                    <a:pt x="21" y="3"/>
                  </a:lnTo>
                  <a:lnTo>
                    <a:pt x="19" y="0"/>
                  </a:lnTo>
                  <a:lnTo>
                    <a:pt x="14" y="0"/>
                  </a:lnTo>
                  <a:lnTo>
                    <a:pt x="10" y="11"/>
                  </a:lnTo>
                  <a:lnTo>
                    <a:pt x="1" y="12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8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1" name="Freeform 749">
              <a:extLst>
                <a:ext uri="{FF2B5EF4-FFF2-40B4-BE49-F238E27FC236}">
                  <a16:creationId xmlns:a16="http://schemas.microsoft.com/office/drawing/2014/main" id="{B0D6D0A0-EF2C-B587-FEF3-E5B3BE6B65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19622" y="4725865"/>
              <a:ext cx="27478" cy="27474"/>
            </a:xfrm>
            <a:custGeom>
              <a:avLst/>
              <a:gdLst>
                <a:gd name="T0" fmla="*/ 8 w 23"/>
                <a:gd name="T1" fmla="*/ 21 h 23"/>
                <a:gd name="T2" fmla="*/ 14 w 23"/>
                <a:gd name="T3" fmla="*/ 15 h 23"/>
                <a:gd name="T4" fmla="*/ 15 w 23"/>
                <a:gd name="T5" fmla="*/ 12 h 23"/>
                <a:gd name="T6" fmla="*/ 20 w 23"/>
                <a:gd name="T7" fmla="*/ 12 h 23"/>
                <a:gd name="T8" fmla="*/ 22 w 23"/>
                <a:gd name="T9" fmla="*/ 12 h 23"/>
                <a:gd name="T10" fmla="*/ 22 w 23"/>
                <a:gd name="T11" fmla="*/ 7 h 23"/>
                <a:gd name="T12" fmla="*/ 21 w 23"/>
                <a:gd name="T13" fmla="*/ 3 h 23"/>
                <a:gd name="T14" fmla="*/ 19 w 23"/>
                <a:gd name="T15" fmla="*/ 0 h 23"/>
                <a:gd name="T16" fmla="*/ 14 w 23"/>
                <a:gd name="T17" fmla="*/ 0 h 23"/>
                <a:gd name="T18" fmla="*/ 10 w 23"/>
                <a:gd name="T19" fmla="*/ 11 h 23"/>
                <a:gd name="T20" fmla="*/ 1 w 23"/>
                <a:gd name="T21" fmla="*/ 12 h 23"/>
                <a:gd name="T22" fmla="*/ 0 w 23"/>
                <a:gd name="T23" fmla="*/ 18 h 23"/>
                <a:gd name="T24" fmla="*/ 4 w 23"/>
                <a:gd name="T25" fmla="*/ 22 h 23"/>
                <a:gd name="T26" fmla="*/ 8 w 23"/>
                <a:gd name="T27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23">
                  <a:moveTo>
                    <a:pt x="8" y="21"/>
                  </a:moveTo>
                  <a:lnTo>
                    <a:pt x="14" y="15"/>
                  </a:lnTo>
                  <a:lnTo>
                    <a:pt x="15" y="12"/>
                  </a:lnTo>
                  <a:lnTo>
                    <a:pt x="20" y="12"/>
                  </a:lnTo>
                  <a:lnTo>
                    <a:pt x="22" y="12"/>
                  </a:lnTo>
                  <a:lnTo>
                    <a:pt x="22" y="7"/>
                  </a:lnTo>
                  <a:lnTo>
                    <a:pt x="21" y="3"/>
                  </a:lnTo>
                  <a:lnTo>
                    <a:pt x="19" y="0"/>
                  </a:lnTo>
                  <a:lnTo>
                    <a:pt x="14" y="0"/>
                  </a:lnTo>
                  <a:lnTo>
                    <a:pt x="10" y="11"/>
                  </a:lnTo>
                  <a:lnTo>
                    <a:pt x="1" y="12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8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2" name="Freeform 750">
              <a:extLst>
                <a:ext uri="{FF2B5EF4-FFF2-40B4-BE49-F238E27FC236}">
                  <a16:creationId xmlns:a16="http://schemas.microsoft.com/office/drawing/2014/main" id="{6626B632-65C3-8CCB-0DE9-BE923A92B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77834" y="4445609"/>
              <a:ext cx="16487" cy="21981"/>
            </a:xfrm>
            <a:custGeom>
              <a:avLst/>
              <a:gdLst>
                <a:gd name="T0" fmla="*/ 1 w 14"/>
                <a:gd name="T1" fmla="*/ 5 h 19"/>
                <a:gd name="T2" fmla="*/ 0 w 14"/>
                <a:gd name="T3" fmla="*/ 18 h 19"/>
                <a:gd name="T4" fmla="*/ 8 w 14"/>
                <a:gd name="T5" fmla="*/ 15 h 19"/>
                <a:gd name="T6" fmla="*/ 13 w 14"/>
                <a:gd name="T7" fmla="*/ 5 h 19"/>
                <a:gd name="T8" fmla="*/ 8 w 14"/>
                <a:gd name="T9" fmla="*/ 3 h 19"/>
                <a:gd name="T10" fmla="*/ 5 w 14"/>
                <a:gd name="T11" fmla="*/ 0 h 19"/>
                <a:gd name="T12" fmla="*/ 1 w 14"/>
                <a:gd name="T13" fmla="*/ 2 h 19"/>
                <a:gd name="T14" fmla="*/ 1 w 14"/>
                <a:gd name="T15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9">
                  <a:moveTo>
                    <a:pt x="1" y="5"/>
                  </a:moveTo>
                  <a:lnTo>
                    <a:pt x="0" y="18"/>
                  </a:lnTo>
                  <a:lnTo>
                    <a:pt x="8" y="15"/>
                  </a:lnTo>
                  <a:lnTo>
                    <a:pt x="13" y="5"/>
                  </a:lnTo>
                  <a:lnTo>
                    <a:pt x="8" y="3"/>
                  </a:lnTo>
                  <a:lnTo>
                    <a:pt x="5" y="0"/>
                  </a:lnTo>
                  <a:lnTo>
                    <a:pt x="1" y="2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3" name="Freeform 751">
              <a:extLst>
                <a:ext uri="{FF2B5EF4-FFF2-40B4-BE49-F238E27FC236}">
                  <a16:creationId xmlns:a16="http://schemas.microsoft.com/office/drawing/2014/main" id="{68C67068-2C34-09E7-79E6-DA9757D51E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77834" y="4445609"/>
              <a:ext cx="16487" cy="21981"/>
            </a:xfrm>
            <a:custGeom>
              <a:avLst/>
              <a:gdLst>
                <a:gd name="T0" fmla="*/ 1 w 14"/>
                <a:gd name="T1" fmla="*/ 5 h 19"/>
                <a:gd name="T2" fmla="*/ 0 w 14"/>
                <a:gd name="T3" fmla="*/ 18 h 19"/>
                <a:gd name="T4" fmla="*/ 8 w 14"/>
                <a:gd name="T5" fmla="*/ 15 h 19"/>
                <a:gd name="T6" fmla="*/ 13 w 14"/>
                <a:gd name="T7" fmla="*/ 5 h 19"/>
                <a:gd name="T8" fmla="*/ 8 w 14"/>
                <a:gd name="T9" fmla="*/ 3 h 19"/>
                <a:gd name="T10" fmla="*/ 5 w 14"/>
                <a:gd name="T11" fmla="*/ 0 h 19"/>
                <a:gd name="T12" fmla="*/ 1 w 14"/>
                <a:gd name="T13" fmla="*/ 2 h 19"/>
                <a:gd name="T14" fmla="*/ 1 w 14"/>
                <a:gd name="T15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9">
                  <a:moveTo>
                    <a:pt x="1" y="5"/>
                  </a:moveTo>
                  <a:lnTo>
                    <a:pt x="0" y="18"/>
                  </a:lnTo>
                  <a:lnTo>
                    <a:pt x="8" y="15"/>
                  </a:lnTo>
                  <a:lnTo>
                    <a:pt x="13" y="5"/>
                  </a:lnTo>
                  <a:lnTo>
                    <a:pt x="8" y="3"/>
                  </a:lnTo>
                  <a:lnTo>
                    <a:pt x="5" y="0"/>
                  </a:lnTo>
                  <a:lnTo>
                    <a:pt x="1" y="2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4" name="Freeform 752">
              <a:extLst>
                <a:ext uri="{FF2B5EF4-FFF2-40B4-BE49-F238E27FC236}">
                  <a16:creationId xmlns:a16="http://schemas.microsoft.com/office/drawing/2014/main" id="{727D4ACE-9609-A62D-D2A2-6F68D33308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5853" y="4500561"/>
              <a:ext cx="241788" cy="302237"/>
            </a:xfrm>
            <a:custGeom>
              <a:avLst/>
              <a:gdLst>
                <a:gd name="T0" fmla="*/ 31 w 193"/>
                <a:gd name="T1" fmla="*/ 144 h 241"/>
                <a:gd name="T2" fmla="*/ 28 w 193"/>
                <a:gd name="T3" fmla="*/ 155 h 241"/>
                <a:gd name="T4" fmla="*/ 24 w 193"/>
                <a:gd name="T5" fmla="*/ 175 h 241"/>
                <a:gd name="T6" fmla="*/ 13 w 193"/>
                <a:gd name="T7" fmla="*/ 198 h 241"/>
                <a:gd name="T8" fmla="*/ 5 w 193"/>
                <a:gd name="T9" fmla="*/ 221 h 241"/>
                <a:gd name="T10" fmla="*/ 4 w 193"/>
                <a:gd name="T11" fmla="*/ 234 h 241"/>
                <a:gd name="T12" fmla="*/ 18 w 193"/>
                <a:gd name="T13" fmla="*/ 240 h 241"/>
                <a:gd name="T14" fmla="*/ 39 w 193"/>
                <a:gd name="T15" fmla="*/ 227 h 241"/>
                <a:gd name="T16" fmla="*/ 60 w 193"/>
                <a:gd name="T17" fmla="*/ 204 h 241"/>
                <a:gd name="T18" fmla="*/ 91 w 193"/>
                <a:gd name="T19" fmla="*/ 202 h 241"/>
                <a:gd name="T20" fmla="*/ 107 w 193"/>
                <a:gd name="T21" fmla="*/ 203 h 241"/>
                <a:gd name="T22" fmla="*/ 111 w 193"/>
                <a:gd name="T23" fmla="*/ 204 h 241"/>
                <a:gd name="T24" fmla="*/ 140 w 193"/>
                <a:gd name="T25" fmla="*/ 193 h 241"/>
                <a:gd name="T26" fmla="*/ 166 w 193"/>
                <a:gd name="T27" fmla="*/ 179 h 241"/>
                <a:gd name="T28" fmla="*/ 176 w 193"/>
                <a:gd name="T29" fmla="*/ 179 h 241"/>
                <a:gd name="T30" fmla="*/ 192 w 193"/>
                <a:gd name="T31" fmla="*/ 140 h 241"/>
                <a:gd name="T32" fmla="*/ 189 w 193"/>
                <a:gd name="T33" fmla="*/ 118 h 241"/>
                <a:gd name="T34" fmla="*/ 186 w 193"/>
                <a:gd name="T35" fmla="*/ 104 h 241"/>
                <a:gd name="T36" fmla="*/ 177 w 193"/>
                <a:gd name="T37" fmla="*/ 98 h 241"/>
                <a:gd name="T38" fmla="*/ 164 w 193"/>
                <a:gd name="T39" fmla="*/ 94 h 241"/>
                <a:gd name="T40" fmla="*/ 164 w 193"/>
                <a:gd name="T41" fmla="*/ 80 h 241"/>
                <a:gd name="T42" fmla="*/ 152 w 193"/>
                <a:gd name="T43" fmla="*/ 72 h 241"/>
                <a:gd name="T44" fmla="*/ 147 w 193"/>
                <a:gd name="T45" fmla="*/ 53 h 241"/>
                <a:gd name="T46" fmla="*/ 139 w 193"/>
                <a:gd name="T47" fmla="*/ 49 h 241"/>
                <a:gd name="T48" fmla="*/ 124 w 193"/>
                <a:gd name="T49" fmla="*/ 62 h 241"/>
                <a:gd name="T50" fmla="*/ 116 w 193"/>
                <a:gd name="T51" fmla="*/ 64 h 241"/>
                <a:gd name="T52" fmla="*/ 109 w 193"/>
                <a:gd name="T53" fmla="*/ 82 h 241"/>
                <a:gd name="T54" fmla="*/ 99 w 193"/>
                <a:gd name="T55" fmla="*/ 101 h 241"/>
                <a:gd name="T56" fmla="*/ 109 w 193"/>
                <a:gd name="T57" fmla="*/ 56 h 241"/>
                <a:gd name="T58" fmla="*/ 114 w 193"/>
                <a:gd name="T59" fmla="*/ 31 h 241"/>
                <a:gd name="T60" fmla="*/ 119 w 193"/>
                <a:gd name="T61" fmla="*/ 26 h 241"/>
                <a:gd name="T62" fmla="*/ 119 w 193"/>
                <a:gd name="T63" fmla="*/ 18 h 241"/>
                <a:gd name="T64" fmla="*/ 99 w 193"/>
                <a:gd name="T65" fmla="*/ 0 h 241"/>
                <a:gd name="T66" fmla="*/ 92 w 193"/>
                <a:gd name="T67" fmla="*/ 4 h 241"/>
                <a:gd name="T68" fmla="*/ 91 w 193"/>
                <a:gd name="T69" fmla="*/ 21 h 241"/>
                <a:gd name="T70" fmla="*/ 90 w 193"/>
                <a:gd name="T71" fmla="*/ 31 h 241"/>
                <a:gd name="T72" fmla="*/ 83 w 193"/>
                <a:gd name="T73" fmla="*/ 21 h 241"/>
                <a:gd name="T74" fmla="*/ 78 w 193"/>
                <a:gd name="T75" fmla="*/ 10 h 241"/>
                <a:gd name="T76" fmla="*/ 72 w 193"/>
                <a:gd name="T77" fmla="*/ 14 h 241"/>
                <a:gd name="T78" fmla="*/ 71 w 193"/>
                <a:gd name="T79" fmla="*/ 31 h 241"/>
                <a:gd name="T80" fmla="*/ 60 w 193"/>
                <a:gd name="T81" fmla="*/ 39 h 241"/>
                <a:gd name="T82" fmla="*/ 55 w 193"/>
                <a:gd name="T83" fmla="*/ 53 h 241"/>
                <a:gd name="T84" fmla="*/ 55 w 193"/>
                <a:gd name="T85" fmla="*/ 70 h 241"/>
                <a:gd name="T86" fmla="*/ 50 w 193"/>
                <a:gd name="T87" fmla="*/ 77 h 241"/>
                <a:gd name="T88" fmla="*/ 49 w 193"/>
                <a:gd name="T89" fmla="*/ 91 h 241"/>
                <a:gd name="T90" fmla="*/ 52 w 193"/>
                <a:gd name="T91" fmla="*/ 109 h 241"/>
                <a:gd name="T92" fmla="*/ 42 w 193"/>
                <a:gd name="T93" fmla="*/ 107 h 241"/>
                <a:gd name="T94" fmla="*/ 36 w 193"/>
                <a:gd name="T95" fmla="*/ 114 h 241"/>
                <a:gd name="T96" fmla="*/ 31 w 193"/>
                <a:gd name="T97" fmla="*/ 13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3" h="241">
                  <a:moveTo>
                    <a:pt x="31" y="134"/>
                  </a:moveTo>
                  <a:lnTo>
                    <a:pt x="31" y="144"/>
                  </a:lnTo>
                  <a:lnTo>
                    <a:pt x="30" y="150"/>
                  </a:lnTo>
                  <a:lnTo>
                    <a:pt x="28" y="155"/>
                  </a:lnTo>
                  <a:lnTo>
                    <a:pt x="27" y="160"/>
                  </a:lnTo>
                  <a:lnTo>
                    <a:pt x="24" y="175"/>
                  </a:lnTo>
                  <a:lnTo>
                    <a:pt x="23" y="181"/>
                  </a:lnTo>
                  <a:lnTo>
                    <a:pt x="13" y="198"/>
                  </a:lnTo>
                  <a:lnTo>
                    <a:pt x="9" y="206"/>
                  </a:lnTo>
                  <a:lnTo>
                    <a:pt x="5" y="221"/>
                  </a:lnTo>
                  <a:lnTo>
                    <a:pt x="0" y="228"/>
                  </a:lnTo>
                  <a:lnTo>
                    <a:pt x="4" y="234"/>
                  </a:lnTo>
                  <a:lnTo>
                    <a:pt x="7" y="237"/>
                  </a:lnTo>
                  <a:lnTo>
                    <a:pt x="18" y="240"/>
                  </a:lnTo>
                  <a:lnTo>
                    <a:pt x="26" y="237"/>
                  </a:lnTo>
                  <a:lnTo>
                    <a:pt x="39" y="227"/>
                  </a:lnTo>
                  <a:lnTo>
                    <a:pt x="55" y="212"/>
                  </a:lnTo>
                  <a:lnTo>
                    <a:pt x="60" y="204"/>
                  </a:lnTo>
                  <a:lnTo>
                    <a:pt x="76" y="204"/>
                  </a:lnTo>
                  <a:lnTo>
                    <a:pt x="91" y="202"/>
                  </a:lnTo>
                  <a:lnTo>
                    <a:pt x="105" y="199"/>
                  </a:lnTo>
                  <a:lnTo>
                    <a:pt x="107" y="203"/>
                  </a:lnTo>
                  <a:lnTo>
                    <a:pt x="109" y="204"/>
                  </a:lnTo>
                  <a:lnTo>
                    <a:pt x="111" y="204"/>
                  </a:lnTo>
                  <a:lnTo>
                    <a:pt x="118" y="194"/>
                  </a:lnTo>
                  <a:lnTo>
                    <a:pt x="140" y="193"/>
                  </a:lnTo>
                  <a:lnTo>
                    <a:pt x="159" y="182"/>
                  </a:lnTo>
                  <a:lnTo>
                    <a:pt x="166" y="179"/>
                  </a:lnTo>
                  <a:lnTo>
                    <a:pt x="173" y="181"/>
                  </a:lnTo>
                  <a:lnTo>
                    <a:pt x="176" y="179"/>
                  </a:lnTo>
                  <a:lnTo>
                    <a:pt x="191" y="155"/>
                  </a:lnTo>
                  <a:lnTo>
                    <a:pt x="192" y="140"/>
                  </a:lnTo>
                  <a:lnTo>
                    <a:pt x="191" y="129"/>
                  </a:lnTo>
                  <a:lnTo>
                    <a:pt x="189" y="118"/>
                  </a:lnTo>
                  <a:lnTo>
                    <a:pt x="187" y="110"/>
                  </a:lnTo>
                  <a:lnTo>
                    <a:pt x="186" y="104"/>
                  </a:lnTo>
                  <a:lnTo>
                    <a:pt x="182" y="100"/>
                  </a:lnTo>
                  <a:lnTo>
                    <a:pt x="177" y="98"/>
                  </a:lnTo>
                  <a:lnTo>
                    <a:pt x="170" y="101"/>
                  </a:lnTo>
                  <a:lnTo>
                    <a:pt x="164" y="94"/>
                  </a:lnTo>
                  <a:lnTo>
                    <a:pt x="165" y="86"/>
                  </a:lnTo>
                  <a:lnTo>
                    <a:pt x="164" y="80"/>
                  </a:lnTo>
                  <a:lnTo>
                    <a:pt x="162" y="78"/>
                  </a:lnTo>
                  <a:lnTo>
                    <a:pt x="152" y="72"/>
                  </a:lnTo>
                  <a:lnTo>
                    <a:pt x="149" y="63"/>
                  </a:lnTo>
                  <a:lnTo>
                    <a:pt x="147" y="53"/>
                  </a:lnTo>
                  <a:lnTo>
                    <a:pt x="143" y="49"/>
                  </a:lnTo>
                  <a:lnTo>
                    <a:pt x="139" y="49"/>
                  </a:lnTo>
                  <a:lnTo>
                    <a:pt x="131" y="53"/>
                  </a:lnTo>
                  <a:lnTo>
                    <a:pt x="124" y="62"/>
                  </a:lnTo>
                  <a:lnTo>
                    <a:pt x="120" y="64"/>
                  </a:lnTo>
                  <a:lnTo>
                    <a:pt x="116" y="64"/>
                  </a:lnTo>
                  <a:lnTo>
                    <a:pt x="113" y="72"/>
                  </a:lnTo>
                  <a:lnTo>
                    <a:pt x="109" y="82"/>
                  </a:lnTo>
                  <a:lnTo>
                    <a:pt x="104" y="95"/>
                  </a:lnTo>
                  <a:lnTo>
                    <a:pt x="99" y="101"/>
                  </a:lnTo>
                  <a:lnTo>
                    <a:pt x="100" y="94"/>
                  </a:lnTo>
                  <a:lnTo>
                    <a:pt x="109" y="56"/>
                  </a:lnTo>
                  <a:lnTo>
                    <a:pt x="111" y="44"/>
                  </a:lnTo>
                  <a:lnTo>
                    <a:pt x="114" y="31"/>
                  </a:lnTo>
                  <a:lnTo>
                    <a:pt x="115" y="28"/>
                  </a:lnTo>
                  <a:lnTo>
                    <a:pt x="119" y="26"/>
                  </a:lnTo>
                  <a:lnTo>
                    <a:pt x="121" y="23"/>
                  </a:lnTo>
                  <a:lnTo>
                    <a:pt x="119" y="18"/>
                  </a:lnTo>
                  <a:lnTo>
                    <a:pt x="111" y="8"/>
                  </a:lnTo>
                  <a:lnTo>
                    <a:pt x="99" y="0"/>
                  </a:lnTo>
                  <a:lnTo>
                    <a:pt x="94" y="1"/>
                  </a:lnTo>
                  <a:lnTo>
                    <a:pt x="92" y="4"/>
                  </a:lnTo>
                  <a:lnTo>
                    <a:pt x="91" y="10"/>
                  </a:lnTo>
                  <a:lnTo>
                    <a:pt x="91" y="21"/>
                  </a:lnTo>
                  <a:lnTo>
                    <a:pt x="94" y="31"/>
                  </a:lnTo>
                  <a:lnTo>
                    <a:pt x="90" y="31"/>
                  </a:lnTo>
                  <a:lnTo>
                    <a:pt x="86" y="29"/>
                  </a:lnTo>
                  <a:lnTo>
                    <a:pt x="83" y="21"/>
                  </a:lnTo>
                  <a:lnTo>
                    <a:pt x="80" y="11"/>
                  </a:lnTo>
                  <a:lnTo>
                    <a:pt x="78" y="10"/>
                  </a:lnTo>
                  <a:lnTo>
                    <a:pt x="74" y="12"/>
                  </a:lnTo>
                  <a:lnTo>
                    <a:pt x="72" y="14"/>
                  </a:lnTo>
                  <a:lnTo>
                    <a:pt x="71" y="21"/>
                  </a:lnTo>
                  <a:lnTo>
                    <a:pt x="71" y="31"/>
                  </a:lnTo>
                  <a:lnTo>
                    <a:pt x="64" y="34"/>
                  </a:lnTo>
                  <a:lnTo>
                    <a:pt x="60" y="39"/>
                  </a:lnTo>
                  <a:lnTo>
                    <a:pt x="58" y="47"/>
                  </a:lnTo>
                  <a:lnTo>
                    <a:pt x="55" y="53"/>
                  </a:lnTo>
                  <a:lnTo>
                    <a:pt x="56" y="57"/>
                  </a:lnTo>
                  <a:lnTo>
                    <a:pt x="55" y="70"/>
                  </a:lnTo>
                  <a:lnTo>
                    <a:pt x="53" y="73"/>
                  </a:lnTo>
                  <a:lnTo>
                    <a:pt x="50" y="77"/>
                  </a:lnTo>
                  <a:lnTo>
                    <a:pt x="49" y="86"/>
                  </a:lnTo>
                  <a:lnTo>
                    <a:pt x="49" y="91"/>
                  </a:lnTo>
                  <a:lnTo>
                    <a:pt x="50" y="105"/>
                  </a:lnTo>
                  <a:lnTo>
                    <a:pt x="52" y="109"/>
                  </a:lnTo>
                  <a:lnTo>
                    <a:pt x="50" y="109"/>
                  </a:lnTo>
                  <a:lnTo>
                    <a:pt x="42" y="107"/>
                  </a:lnTo>
                  <a:lnTo>
                    <a:pt x="38" y="109"/>
                  </a:lnTo>
                  <a:lnTo>
                    <a:pt x="36" y="114"/>
                  </a:lnTo>
                  <a:lnTo>
                    <a:pt x="32" y="127"/>
                  </a:lnTo>
                  <a:lnTo>
                    <a:pt x="31" y="13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5" name="Freeform 754">
              <a:extLst>
                <a:ext uri="{FF2B5EF4-FFF2-40B4-BE49-F238E27FC236}">
                  <a16:creationId xmlns:a16="http://schemas.microsoft.com/office/drawing/2014/main" id="{69CEE9DD-F551-74B5-815E-33A1DBB26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427" y="5028099"/>
              <a:ext cx="10990" cy="21981"/>
            </a:xfrm>
            <a:custGeom>
              <a:avLst/>
              <a:gdLst>
                <a:gd name="T0" fmla="*/ 0 w 10"/>
                <a:gd name="T1" fmla="*/ 2 h 18"/>
                <a:gd name="T2" fmla="*/ 1 w 10"/>
                <a:gd name="T3" fmla="*/ 11 h 18"/>
                <a:gd name="T4" fmla="*/ 4 w 10"/>
                <a:gd name="T5" fmla="*/ 16 h 18"/>
                <a:gd name="T6" fmla="*/ 7 w 10"/>
                <a:gd name="T7" fmla="*/ 17 h 18"/>
                <a:gd name="T8" fmla="*/ 9 w 10"/>
                <a:gd name="T9" fmla="*/ 15 h 18"/>
                <a:gd name="T10" fmla="*/ 2 w 10"/>
                <a:gd name="T11" fmla="*/ 0 h 18"/>
                <a:gd name="T12" fmla="*/ 0 w 10"/>
                <a:gd name="T13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2"/>
                  </a:moveTo>
                  <a:lnTo>
                    <a:pt x="1" y="11"/>
                  </a:lnTo>
                  <a:lnTo>
                    <a:pt x="4" y="16"/>
                  </a:lnTo>
                  <a:lnTo>
                    <a:pt x="7" y="17"/>
                  </a:lnTo>
                  <a:lnTo>
                    <a:pt x="9" y="15"/>
                  </a:lnTo>
                  <a:lnTo>
                    <a:pt x="2" y="0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6" name="Freeform 755">
              <a:extLst>
                <a:ext uri="{FF2B5EF4-FFF2-40B4-BE49-F238E27FC236}">
                  <a16:creationId xmlns:a16="http://schemas.microsoft.com/office/drawing/2014/main" id="{F172666A-BF23-6770-D4B7-9889F6962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427" y="5028099"/>
              <a:ext cx="10990" cy="21981"/>
            </a:xfrm>
            <a:custGeom>
              <a:avLst/>
              <a:gdLst>
                <a:gd name="T0" fmla="*/ 0 w 10"/>
                <a:gd name="T1" fmla="*/ 2 h 18"/>
                <a:gd name="T2" fmla="*/ 1 w 10"/>
                <a:gd name="T3" fmla="*/ 11 h 18"/>
                <a:gd name="T4" fmla="*/ 4 w 10"/>
                <a:gd name="T5" fmla="*/ 16 h 18"/>
                <a:gd name="T6" fmla="*/ 7 w 10"/>
                <a:gd name="T7" fmla="*/ 17 h 18"/>
                <a:gd name="T8" fmla="*/ 9 w 10"/>
                <a:gd name="T9" fmla="*/ 15 h 18"/>
                <a:gd name="T10" fmla="*/ 2 w 10"/>
                <a:gd name="T11" fmla="*/ 0 h 18"/>
                <a:gd name="T12" fmla="*/ 0 w 10"/>
                <a:gd name="T13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0" y="2"/>
                  </a:moveTo>
                  <a:lnTo>
                    <a:pt x="1" y="11"/>
                  </a:lnTo>
                  <a:lnTo>
                    <a:pt x="4" y="16"/>
                  </a:lnTo>
                  <a:lnTo>
                    <a:pt x="7" y="17"/>
                  </a:lnTo>
                  <a:lnTo>
                    <a:pt x="9" y="15"/>
                  </a:lnTo>
                  <a:lnTo>
                    <a:pt x="2" y="0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7" name="Freeform 756">
              <a:extLst>
                <a:ext uri="{FF2B5EF4-FFF2-40B4-BE49-F238E27FC236}">
                  <a16:creationId xmlns:a16="http://schemas.microsoft.com/office/drawing/2014/main" id="{59BA2225-9D09-00E8-F878-4A62DD4EE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8571" y="4335705"/>
              <a:ext cx="280253" cy="302237"/>
            </a:xfrm>
            <a:custGeom>
              <a:avLst/>
              <a:gdLst>
                <a:gd name="T0" fmla="*/ 128 w 223"/>
                <a:gd name="T1" fmla="*/ 3 h 242"/>
                <a:gd name="T2" fmla="*/ 102 w 223"/>
                <a:gd name="T3" fmla="*/ 10 h 242"/>
                <a:gd name="T4" fmla="*/ 88 w 223"/>
                <a:gd name="T5" fmla="*/ 10 h 242"/>
                <a:gd name="T6" fmla="*/ 73 w 223"/>
                <a:gd name="T7" fmla="*/ 18 h 242"/>
                <a:gd name="T8" fmla="*/ 70 w 223"/>
                <a:gd name="T9" fmla="*/ 25 h 242"/>
                <a:gd name="T10" fmla="*/ 59 w 223"/>
                <a:gd name="T11" fmla="*/ 15 h 242"/>
                <a:gd name="T12" fmla="*/ 52 w 223"/>
                <a:gd name="T13" fmla="*/ 29 h 242"/>
                <a:gd name="T14" fmla="*/ 37 w 223"/>
                <a:gd name="T15" fmla="*/ 62 h 242"/>
                <a:gd name="T16" fmla="*/ 24 w 223"/>
                <a:gd name="T17" fmla="*/ 85 h 242"/>
                <a:gd name="T18" fmla="*/ 0 w 223"/>
                <a:gd name="T19" fmla="*/ 121 h 242"/>
                <a:gd name="T20" fmla="*/ 12 w 223"/>
                <a:gd name="T21" fmla="*/ 127 h 242"/>
                <a:gd name="T22" fmla="*/ 36 w 223"/>
                <a:gd name="T23" fmla="*/ 137 h 242"/>
                <a:gd name="T24" fmla="*/ 44 w 223"/>
                <a:gd name="T25" fmla="*/ 169 h 242"/>
                <a:gd name="T26" fmla="*/ 49 w 223"/>
                <a:gd name="T27" fmla="*/ 182 h 242"/>
                <a:gd name="T28" fmla="*/ 54 w 223"/>
                <a:gd name="T29" fmla="*/ 192 h 242"/>
                <a:gd name="T30" fmla="*/ 65 w 223"/>
                <a:gd name="T31" fmla="*/ 198 h 242"/>
                <a:gd name="T32" fmla="*/ 78 w 223"/>
                <a:gd name="T33" fmla="*/ 189 h 242"/>
                <a:gd name="T34" fmla="*/ 86 w 223"/>
                <a:gd name="T35" fmla="*/ 205 h 242"/>
                <a:gd name="T36" fmla="*/ 106 w 223"/>
                <a:gd name="T37" fmla="*/ 205 h 242"/>
                <a:gd name="T38" fmla="*/ 121 w 223"/>
                <a:gd name="T39" fmla="*/ 212 h 242"/>
                <a:gd name="T40" fmla="*/ 132 w 223"/>
                <a:gd name="T41" fmla="*/ 228 h 242"/>
                <a:gd name="T42" fmla="*/ 146 w 223"/>
                <a:gd name="T43" fmla="*/ 234 h 242"/>
                <a:gd name="T44" fmla="*/ 158 w 223"/>
                <a:gd name="T45" fmla="*/ 235 h 242"/>
                <a:gd name="T46" fmla="*/ 169 w 223"/>
                <a:gd name="T47" fmla="*/ 241 h 242"/>
                <a:gd name="T48" fmla="*/ 202 w 223"/>
                <a:gd name="T49" fmla="*/ 233 h 242"/>
                <a:gd name="T50" fmla="*/ 218 w 223"/>
                <a:gd name="T51" fmla="*/ 212 h 242"/>
                <a:gd name="T52" fmla="*/ 214 w 223"/>
                <a:gd name="T53" fmla="*/ 189 h 242"/>
                <a:gd name="T54" fmla="*/ 204 w 223"/>
                <a:gd name="T55" fmla="*/ 184 h 242"/>
                <a:gd name="T56" fmla="*/ 190 w 223"/>
                <a:gd name="T57" fmla="*/ 156 h 242"/>
                <a:gd name="T58" fmla="*/ 193 w 223"/>
                <a:gd name="T59" fmla="*/ 154 h 242"/>
                <a:gd name="T60" fmla="*/ 205 w 223"/>
                <a:gd name="T61" fmla="*/ 159 h 242"/>
                <a:gd name="T62" fmla="*/ 211 w 223"/>
                <a:gd name="T63" fmla="*/ 140 h 242"/>
                <a:gd name="T64" fmla="*/ 211 w 223"/>
                <a:gd name="T65" fmla="*/ 122 h 242"/>
                <a:gd name="T66" fmla="*/ 213 w 223"/>
                <a:gd name="T67" fmla="*/ 108 h 242"/>
                <a:gd name="T68" fmla="*/ 214 w 223"/>
                <a:gd name="T69" fmla="*/ 94 h 242"/>
                <a:gd name="T70" fmla="*/ 217 w 223"/>
                <a:gd name="T71" fmla="*/ 78 h 242"/>
                <a:gd name="T72" fmla="*/ 218 w 223"/>
                <a:gd name="T73" fmla="*/ 58 h 242"/>
                <a:gd name="T74" fmla="*/ 211 w 223"/>
                <a:gd name="T75" fmla="*/ 45 h 242"/>
                <a:gd name="T76" fmla="*/ 203 w 223"/>
                <a:gd name="T77" fmla="*/ 36 h 242"/>
                <a:gd name="T78" fmla="*/ 198 w 223"/>
                <a:gd name="T79" fmla="*/ 28 h 242"/>
                <a:gd name="T80" fmla="*/ 175 w 223"/>
                <a:gd name="T81" fmla="*/ 21 h 242"/>
                <a:gd name="T82" fmla="*/ 171 w 223"/>
                <a:gd name="T83" fmla="*/ 29 h 242"/>
                <a:gd name="T84" fmla="*/ 168 w 223"/>
                <a:gd name="T85" fmla="*/ 52 h 242"/>
                <a:gd name="T86" fmla="*/ 158 w 223"/>
                <a:gd name="T87" fmla="*/ 49 h 242"/>
                <a:gd name="T88" fmla="*/ 147 w 223"/>
                <a:gd name="T89" fmla="*/ 70 h 242"/>
                <a:gd name="T90" fmla="*/ 143 w 223"/>
                <a:gd name="T91" fmla="*/ 72 h 242"/>
                <a:gd name="T92" fmla="*/ 149 w 223"/>
                <a:gd name="T93" fmla="*/ 50 h 242"/>
                <a:gd name="T94" fmla="*/ 153 w 223"/>
                <a:gd name="T95" fmla="*/ 30 h 242"/>
                <a:gd name="T96" fmla="*/ 153 w 223"/>
                <a:gd name="T97" fmla="*/ 14 h 242"/>
                <a:gd name="T98" fmla="*/ 143 w 223"/>
                <a:gd name="T9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3" h="242">
                  <a:moveTo>
                    <a:pt x="143" y="0"/>
                  </a:moveTo>
                  <a:lnTo>
                    <a:pt x="128" y="3"/>
                  </a:lnTo>
                  <a:lnTo>
                    <a:pt x="106" y="12"/>
                  </a:lnTo>
                  <a:lnTo>
                    <a:pt x="102" y="10"/>
                  </a:lnTo>
                  <a:lnTo>
                    <a:pt x="98" y="13"/>
                  </a:lnTo>
                  <a:lnTo>
                    <a:pt x="88" y="10"/>
                  </a:lnTo>
                  <a:lnTo>
                    <a:pt x="76" y="12"/>
                  </a:lnTo>
                  <a:lnTo>
                    <a:pt x="73" y="18"/>
                  </a:lnTo>
                  <a:lnTo>
                    <a:pt x="71" y="23"/>
                  </a:lnTo>
                  <a:lnTo>
                    <a:pt x="70" y="25"/>
                  </a:lnTo>
                  <a:lnTo>
                    <a:pt x="60" y="13"/>
                  </a:lnTo>
                  <a:lnTo>
                    <a:pt x="59" y="15"/>
                  </a:lnTo>
                  <a:lnTo>
                    <a:pt x="54" y="25"/>
                  </a:lnTo>
                  <a:lnTo>
                    <a:pt x="52" y="29"/>
                  </a:lnTo>
                  <a:lnTo>
                    <a:pt x="40" y="42"/>
                  </a:lnTo>
                  <a:lnTo>
                    <a:pt x="37" y="62"/>
                  </a:lnTo>
                  <a:lnTo>
                    <a:pt x="30" y="75"/>
                  </a:lnTo>
                  <a:lnTo>
                    <a:pt x="24" y="85"/>
                  </a:lnTo>
                  <a:lnTo>
                    <a:pt x="10" y="97"/>
                  </a:lnTo>
                  <a:lnTo>
                    <a:pt x="0" y="121"/>
                  </a:lnTo>
                  <a:lnTo>
                    <a:pt x="6" y="128"/>
                  </a:lnTo>
                  <a:lnTo>
                    <a:pt x="12" y="127"/>
                  </a:lnTo>
                  <a:lnTo>
                    <a:pt x="21" y="129"/>
                  </a:lnTo>
                  <a:lnTo>
                    <a:pt x="36" y="137"/>
                  </a:lnTo>
                  <a:lnTo>
                    <a:pt x="39" y="153"/>
                  </a:lnTo>
                  <a:lnTo>
                    <a:pt x="44" y="169"/>
                  </a:lnTo>
                  <a:lnTo>
                    <a:pt x="48" y="173"/>
                  </a:lnTo>
                  <a:lnTo>
                    <a:pt x="49" y="182"/>
                  </a:lnTo>
                  <a:lnTo>
                    <a:pt x="50" y="184"/>
                  </a:lnTo>
                  <a:lnTo>
                    <a:pt x="54" y="192"/>
                  </a:lnTo>
                  <a:lnTo>
                    <a:pt x="61" y="197"/>
                  </a:lnTo>
                  <a:lnTo>
                    <a:pt x="65" y="198"/>
                  </a:lnTo>
                  <a:lnTo>
                    <a:pt x="75" y="189"/>
                  </a:lnTo>
                  <a:lnTo>
                    <a:pt x="78" y="189"/>
                  </a:lnTo>
                  <a:lnTo>
                    <a:pt x="83" y="204"/>
                  </a:lnTo>
                  <a:lnTo>
                    <a:pt x="86" y="205"/>
                  </a:lnTo>
                  <a:lnTo>
                    <a:pt x="104" y="203"/>
                  </a:lnTo>
                  <a:lnTo>
                    <a:pt x="106" y="205"/>
                  </a:lnTo>
                  <a:lnTo>
                    <a:pt x="118" y="208"/>
                  </a:lnTo>
                  <a:lnTo>
                    <a:pt x="121" y="212"/>
                  </a:lnTo>
                  <a:lnTo>
                    <a:pt x="122" y="216"/>
                  </a:lnTo>
                  <a:lnTo>
                    <a:pt x="132" y="228"/>
                  </a:lnTo>
                  <a:lnTo>
                    <a:pt x="142" y="234"/>
                  </a:lnTo>
                  <a:lnTo>
                    <a:pt x="146" y="234"/>
                  </a:lnTo>
                  <a:lnTo>
                    <a:pt x="153" y="237"/>
                  </a:lnTo>
                  <a:lnTo>
                    <a:pt x="158" y="235"/>
                  </a:lnTo>
                  <a:lnTo>
                    <a:pt x="165" y="240"/>
                  </a:lnTo>
                  <a:lnTo>
                    <a:pt x="169" y="241"/>
                  </a:lnTo>
                  <a:lnTo>
                    <a:pt x="182" y="236"/>
                  </a:lnTo>
                  <a:lnTo>
                    <a:pt x="202" y="233"/>
                  </a:lnTo>
                  <a:lnTo>
                    <a:pt x="206" y="230"/>
                  </a:lnTo>
                  <a:lnTo>
                    <a:pt x="218" y="212"/>
                  </a:lnTo>
                  <a:lnTo>
                    <a:pt x="217" y="205"/>
                  </a:lnTo>
                  <a:lnTo>
                    <a:pt x="214" y="189"/>
                  </a:lnTo>
                  <a:lnTo>
                    <a:pt x="212" y="188"/>
                  </a:lnTo>
                  <a:lnTo>
                    <a:pt x="204" y="184"/>
                  </a:lnTo>
                  <a:lnTo>
                    <a:pt x="198" y="168"/>
                  </a:lnTo>
                  <a:lnTo>
                    <a:pt x="190" y="156"/>
                  </a:lnTo>
                  <a:lnTo>
                    <a:pt x="191" y="154"/>
                  </a:lnTo>
                  <a:lnTo>
                    <a:pt x="193" y="154"/>
                  </a:lnTo>
                  <a:lnTo>
                    <a:pt x="201" y="159"/>
                  </a:lnTo>
                  <a:lnTo>
                    <a:pt x="205" y="159"/>
                  </a:lnTo>
                  <a:lnTo>
                    <a:pt x="210" y="151"/>
                  </a:lnTo>
                  <a:lnTo>
                    <a:pt x="211" y="140"/>
                  </a:lnTo>
                  <a:lnTo>
                    <a:pt x="210" y="127"/>
                  </a:lnTo>
                  <a:lnTo>
                    <a:pt x="211" y="122"/>
                  </a:lnTo>
                  <a:lnTo>
                    <a:pt x="212" y="118"/>
                  </a:lnTo>
                  <a:lnTo>
                    <a:pt x="213" y="108"/>
                  </a:lnTo>
                  <a:lnTo>
                    <a:pt x="213" y="98"/>
                  </a:lnTo>
                  <a:lnTo>
                    <a:pt x="214" y="94"/>
                  </a:lnTo>
                  <a:lnTo>
                    <a:pt x="215" y="90"/>
                  </a:lnTo>
                  <a:lnTo>
                    <a:pt x="217" y="78"/>
                  </a:lnTo>
                  <a:lnTo>
                    <a:pt x="222" y="72"/>
                  </a:lnTo>
                  <a:lnTo>
                    <a:pt x="218" y="58"/>
                  </a:lnTo>
                  <a:lnTo>
                    <a:pt x="214" y="50"/>
                  </a:lnTo>
                  <a:lnTo>
                    <a:pt x="211" y="45"/>
                  </a:lnTo>
                  <a:lnTo>
                    <a:pt x="205" y="42"/>
                  </a:lnTo>
                  <a:lnTo>
                    <a:pt x="203" y="36"/>
                  </a:lnTo>
                  <a:lnTo>
                    <a:pt x="200" y="34"/>
                  </a:lnTo>
                  <a:lnTo>
                    <a:pt x="198" y="28"/>
                  </a:lnTo>
                  <a:lnTo>
                    <a:pt x="184" y="22"/>
                  </a:lnTo>
                  <a:lnTo>
                    <a:pt x="175" y="21"/>
                  </a:lnTo>
                  <a:lnTo>
                    <a:pt x="173" y="22"/>
                  </a:lnTo>
                  <a:lnTo>
                    <a:pt x="171" y="29"/>
                  </a:lnTo>
                  <a:lnTo>
                    <a:pt x="172" y="40"/>
                  </a:lnTo>
                  <a:lnTo>
                    <a:pt x="168" y="52"/>
                  </a:lnTo>
                  <a:lnTo>
                    <a:pt x="164" y="54"/>
                  </a:lnTo>
                  <a:lnTo>
                    <a:pt x="158" y="49"/>
                  </a:lnTo>
                  <a:lnTo>
                    <a:pt x="152" y="57"/>
                  </a:lnTo>
                  <a:lnTo>
                    <a:pt x="147" y="70"/>
                  </a:lnTo>
                  <a:lnTo>
                    <a:pt x="145" y="74"/>
                  </a:lnTo>
                  <a:lnTo>
                    <a:pt x="143" y="72"/>
                  </a:lnTo>
                  <a:lnTo>
                    <a:pt x="144" y="58"/>
                  </a:lnTo>
                  <a:lnTo>
                    <a:pt x="149" y="50"/>
                  </a:lnTo>
                  <a:lnTo>
                    <a:pt x="150" y="39"/>
                  </a:lnTo>
                  <a:lnTo>
                    <a:pt x="153" y="30"/>
                  </a:lnTo>
                  <a:lnTo>
                    <a:pt x="157" y="27"/>
                  </a:lnTo>
                  <a:lnTo>
                    <a:pt x="153" y="14"/>
                  </a:lnTo>
                  <a:lnTo>
                    <a:pt x="146" y="2"/>
                  </a:lnTo>
                  <a:lnTo>
                    <a:pt x="14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8" name="Freeform 758">
              <a:extLst>
                <a:ext uri="{FF2B5EF4-FFF2-40B4-BE49-F238E27FC236}">
                  <a16:creationId xmlns:a16="http://schemas.microsoft.com/office/drawing/2014/main" id="{58798A38-4D67-2A7A-D06C-66E399C0C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1446" y="5088548"/>
              <a:ext cx="10990" cy="27474"/>
            </a:xfrm>
            <a:custGeom>
              <a:avLst/>
              <a:gdLst>
                <a:gd name="T0" fmla="*/ 5 w 11"/>
                <a:gd name="T1" fmla="*/ 0 h 23"/>
                <a:gd name="T2" fmla="*/ 3 w 11"/>
                <a:gd name="T3" fmla="*/ 1 h 23"/>
                <a:gd name="T4" fmla="*/ 3 w 11"/>
                <a:gd name="T5" fmla="*/ 4 h 23"/>
                <a:gd name="T6" fmla="*/ 0 w 11"/>
                <a:gd name="T7" fmla="*/ 12 h 23"/>
                <a:gd name="T8" fmla="*/ 0 w 11"/>
                <a:gd name="T9" fmla="*/ 20 h 23"/>
                <a:gd name="T10" fmla="*/ 0 w 11"/>
                <a:gd name="T11" fmla="*/ 21 h 23"/>
                <a:gd name="T12" fmla="*/ 2 w 11"/>
                <a:gd name="T13" fmla="*/ 22 h 23"/>
                <a:gd name="T14" fmla="*/ 4 w 11"/>
                <a:gd name="T15" fmla="*/ 21 h 23"/>
                <a:gd name="T16" fmla="*/ 7 w 11"/>
                <a:gd name="T17" fmla="*/ 16 h 23"/>
                <a:gd name="T18" fmla="*/ 10 w 11"/>
                <a:gd name="T19" fmla="*/ 7 h 23"/>
                <a:gd name="T20" fmla="*/ 10 w 11"/>
                <a:gd name="T21" fmla="*/ 5 h 23"/>
                <a:gd name="T22" fmla="*/ 8 w 11"/>
                <a:gd name="T23" fmla="*/ 2 h 23"/>
                <a:gd name="T24" fmla="*/ 5 w 11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3">
                  <a:moveTo>
                    <a:pt x="5" y="0"/>
                  </a:moveTo>
                  <a:lnTo>
                    <a:pt x="3" y="1"/>
                  </a:lnTo>
                  <a:lnTo>
                    <a:pt x="3" y="4"/>
                  </a:lnTo>
                  <a:lnTo>
                    <a:pt x="0" y="12"/>
                  </a:lnTo>
                  <a:lnTo>
                    <a:pt x="0" y="20"/>
                  </a:lnTo>
                  <a:lnTo>
                    <a:pt x="0" y="21"/>
                  </a:lnTo>
                  <a:lnTo>
                    <a:pt x="2" y="22"/>
                  </a:lnTo>
                  <a:lnTo>
                    <a:pt x="4" y="21"/>
                  </a:lnTo>
                  <a:lnTo>
                    <a:pt x="7" y="16"/>
                  </a:lnTo>
                  <a:lnTo>
                    <a:pt x="10" y="7"/>
                  </a:lnTo>
                  <a:lnTo>
                    <a:pt x="10" y="5"/>
                  </a:lnTo>
                  <a:lnTo>
                    <a:pt x="8" y="2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49" name="Freeform 759">
              <a:extLst>
                <a:ext uri="{FF2B5EF4-FFF2-40B4-BE49-F238E27FC236}">
                  <a16:creationId xmlns:a16="http://schemas.microsoft.com/office/drawing/2014/main" id="{7A45ECAB-ABDD-73D7-A645-299405B9E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1446" y="5088548"/>
              <a:ext cx="10990" cy="27474"/>
            </a:xfrm>
            <a:custGeom>
              <a:avLst/>
              <a:gdLst>
                <a:gd name="T0" fmla="*/ 5 w 11"/>
                <a:gd name="T1" fmla="*/ 0 h 23"/>
                <a:gd name="T2" fmla="*/ 3 w 11"/>
                <a:gd name="T3" fmla="*/ 1 h 23"/>
                <a:gd name="T4" fmla="*/ 3 w 11"/>
                <a:gd name="T5" fmla="*/ 4 h 23"/>
                <a:gd name="T6" fmla="*/ 0 w 11"/>
                <a:gd name="T7" fmla="*/ 12 h 23"/>
                <a:gd name="T8" fmla="*/ 0 w 11"/>
                <a:gd name="T9" fmla="*/ 20 h 23"/>
                <a:gd name="T10" fmla="*/ 0 w 11"/>
                <a:gd name="T11" fmla="*/ 21 h 23"/>
                <a:gd name="T12" fmla="*/ 2 w 11"/>
                <a:gd name="T13" fmla="*/ 22 h 23"/>
                <a:gd name="T14" fmla="*/ 4 w 11"/>
                <a:gd name="T15" fmla="*/ 21 h 23"/>
                <a:gd name="T16" fmla="*/ 7 w 11"/>
                <a:gd name="T17" fmla="*/ 16 h 23"/>
                <a:gd name="T18" fmla="*/ 10 w 11"/>
                <a:gd name="T19" fmla="*/ 7 h 23"/>
                <a:gd name="T20" fmla="*/ 10 w 11"/>
                <a:gd name="T21" fmla="*/ 5 h 23"/>
                <a:gd name="T22" fmla="*/ 8 w 11"/>
                <a:gd name="T23" fmla="*/ 2 h 23"/>
                <a:gd name="T24" fmla="*/ 5 w 11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3">
                  <a:moveTo>
                    <a:pt x="5" y="0"/>
                  </a:moveTo>
                  <a:lnTo>
                    <a:pt x="3" y="1"/>
                  </a:lnTo>
                  <a:lnTo>
                    <a:pt x="3" y="4"/>
                  </a:lnTo>
                  <a:lnTo>
                    <a:pt x="0" y="12"/>
                  </a:lnTo>
                  <a:lnTo>
                    <a:pt x="0" y="20"/>
                  </a:lnTo>
                  <a:lnTo>
                    <a:pt x="0" y="21"/>
                  </a:lnTo>
                  <a:lnTo>
                    <a:pt x="2" y="22"/>
                  </a:lnTo>
                  <a:lnTo>
                    <a:pt x="4" y="21"/>
                  </a:lnTo>
                  <a:lnTo>
                    <a:pt x="7" y="16"/>
                  </a:lnTo>
                  <a:lnTo>
                    <a:pt x="10" y="7"/>
                  </a:lnTo>
                  <a:lnTo>
                    <a:pt x="10" y="5"/>
                  </a:lnTo>
                  <a:lnTo>
                    <a:pt x="8" y="2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0" name="Freeform 760">
              <a:extLst>
                <a:ext uri="{FF2B5EF4-FFF2-40B4-BE49-F238E27FC236}">
                  <a16:creationId xmlns:a16="http://schemas.microsoft.com/office/drawing/2014/main" id="{6C83A964-AE00-1C72-AAC5-AFAE914ED1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55917" y="5039090"/>
              <a:ext cx="27474" cy="32971"/>
            </a:xfrm>
            <a:custGeom>
              <a:avLst/>
              <a:gdLst>
                <a:gd name="T0" fmla="*/ 6 w 23"/>
                <a:gd name="T1" fmla="*/ 12 h 27"/>
                <a:gd name="T2" fmla="*/ 10 w 23"/>
                <a:gd name="T3" fmla="*/ 14 h 27"/>
                <a:gd name="T4" fmla="*/ 14 w 23"/>
                <a:gd name="T5" fmla="*/ 22 h 27"/>
                <a:gd name="T6" fmla="*/ 18 w 23"/>
                <a:gd name="T7" fmla="*/ 26 h 27"/>
                <a:gd name="T8" fmla="*/ 19 w 23"/>
                <a:gd name="T9" fmla="*/ 26 h 27"/>
                <a:gd name="T10" fmla="*/ 20 w 23"/>
                <a:gd name="T11" fmla="*/ 22 h 27"/>
                <a:gd name="T12" fmla="*/ 20 w 23"/>
                <a:gd name="T13" fmla="*/ 19 h 27"/>
                <a:gd name="T14" fmla="*/ 22 w 23"/>
                <a:gd name="T15" fmla="*/ 18 h 27"/>
                <a:gd name="T16" fmla="*/ 21 w 23"/>
                <a:gd name="T17" fmla="*/ 12 h 27"/>
                <a:gd name="T18" fmla="*/ 16 w 23"/>
                <a:gd name="T19" fmla="*/ 3 h 27"/>
                <a:gd name="T20" fmla="*/ 14 w 23"/>
                <a:gd name="T21" fmla="*/ 0 h 27"/>
                <a:gd name="T22" fmla="*/ 10 w 23"/>
                <a:gd name="T23" fmla="*/ 3 h 27"/>
                <a:gd name="T24" fmla="*/ 2 w 23"/>
                <a:gd name="T25" fmla="*/ 1 h 27"/>
                <a:gd name="T26" fmla="*/ 0 w 23"/>
                <a:gd name="T27" fmla="*/ 2 h 27"/>
                <a:gd name="T28" fmla="*/ 1 w 23"/>
                <a:gd name="T29" fmla="*/ 5 h 27"/>
                <a:gd name="T30" fmla="*/ 6 w 23"/>
                <a:gd name="T31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" h="27">
                  <a:moveTo>
                    <a:pt x="6" y="12"/>
                  </a:moveTo>
                  <a:lnTo>
                    <a:pt x="10" y="14"/>
                  </a:lnTo>
                  <a:lnTo>
                    <a:pt x="14" y="22"/>
                  </a:lnTo>
                  <a:lnTo>
                    <a:pt x="18" y="26"/>
                  </a:lnTo>
                  <a:lnTo>
                    <a:pt x="19" y="26"/>
                  </a:lnTo>
                  <a:lnTo>
                    <a:pt x="20" y="22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1" y="12"/>
                  </a:lnTo>
                  <a:lnTo>
                    <a:pt x="16" y="3"/>
                  </a:lnTo>
                  <a:lnTo>
                    <a:pt x="14" y="0"/>
                  </a:lnTo>
                  <a:lnTo>
                    <a:pt x="10" y="3"/>
                  </a:lnTo>
                  <a:lnTo>
                    <a:pt x="2" y="1"/>
                  </a:lnTo>
                  <a:lnTo>
                    <a:pt x="0" y="2"/>
                  </a:lnTo>
                  <a:lnTo>
                    <a:pt x="1" y="5"/>
                  </a:lnTo>
                  <a:lnTo>
                    <a:pt x="6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1" name="Freeform 761">
              <a:extLst>
                <a:ext uri="{FF2B5EF4-FFF2-40B4-BE49-F238E27FC236}">
                  <a16:creationId xmlns:a16="http://schemas.microsoft.com/office/drawing/2014/main" id="{94468C40-F9A4-F80A-0A1D-DECCAA1C2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55917" y="5039090"/>
              <a:ext cx="27474" cy="32971"/>
            </a:xfrm>
            <a:custGeom>
              <a:avLst/>
              <a:gdLst>
                <a:gd name="T0" fmla="*/ 6 w 23"/>
                <a:gd name="T1" fmla="*/ 12 h 27"/>
                <a:gd name="T2" fmla="*/ 10 w 23"/>
                <a:gd name="T3" fmla="*/ 14 h 27"/>
                <a:gd name="T4" fmla="*/ 14 w 23"/>
                <a:gd name="T5" fmla="*/ 22 h 27"/>
                <a:gd name="T6" fmla="*/ 18 w 23"/>
                <a:gd name="T7" fmla="*/ 26 h 27"/>
                <a:gd name="T8" fmla="*/ 19 w 23"/>
                <a:gd name="T9" fmla="*/ 26 h 27"/>
                <a:gd name="T10" fmla="*/ 20 w 23"/>
                <a:gd name="T11" fmla="*/ 22 h 27"/>
                <a:gd name="T12" fmla="*/ 20 w 23"/>
                <a:gd name="T13" fmla="*/ 19 h 27"/>
                <a:gd name="T14" fmla="*/ 22 w 23"/>
                <a:gd name="T15" fmla="*/ 18 h 27"/>
                <a:gd name="T16" fmla="*/ 21 w 23"/>
                <a:gd name="T17" fmla="*/ 12 h 27"/>
                <a:gd name="T18" fmla="*/ 16 w 23"/>
                <a:gd name="T19" fmla="*/ 3 h 27"/>
                <a:gd name="T20" fmla="*/ 14 w 23"/>
                <a:gd name="T21" fmla="*/ 0 h 27"/>
                <a:gd name="T22" fmla="*/ 10 w 23"/>
                <a:gd name="T23" fmla="*/ 3 h 27"/>
                <a:gd name="T24" fmla="*/ 2 w 23"/>
                <a:gd name="T25" fmla="*/ 1 h 27"/>
                <a:gd name="T26" fmla="*/ 0 w 23"/>
                <a:gd name="T27" fmla="*/ 2 h 27"/>
                <a:gd name="T28" fmla="*/ 1 w 23"/>
                <a:gd name="T29" fmla="*/ 5 h 27"/>
                <a:gd name="T30" fmla="*/ 6 w 23"/>
                <a:gd name="T31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" h="27">
                  <a:moveTo>
                    <a:pt x="6" y="12"/>
                  </a:moveTo>
                  <a:lnTo>
                    <a:pt x="10" y="14"/>
                  </a:lnTo>
                  <a:lnTo>
                    <a:pt x="14" y="22"/>
                  </a:lnTo>
                  <a:lnTo>
                    <a:pt x="18" y="26"/>
                  </a:lnTo>
                  <a:lnTo>
                    <a:pt x="19" y="26"/>
                  </a:lnTo>
                  <a:lnTo>
                    <a:pt x="20" y="22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1" y="12"/>
                  </a:lnTo>
                  <a:lnTo>
                    <a:pt x="16" y="3"/>
                  </a:lnTo>
                  <a:lnTo>
                    <a:pt x="14" y="0"/>
                  </a:lnTo>
                  <a:lnTo>
                    <a:pt x="10" y="3"/>
                  </a:lnTo>
                  <a:lnTo>
                    <a:pt x="2" y="1"/>
                  </a:lnTo>
                  <a:lnTo>
                    <a:pt x="0" y="2"/>
                  </a:lnTo>
                  <a:lnTo>
                    <a:pt x="1" y="5"/>
                  </a:lnTo>
                  <a:lnTo>
                    <a:pt x="6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2" name="Freeform 762">
              <a:extLst>
                <a:ext uri="{FF2B5EF4-FFF2-40B4-BE49-F238E27FC236}">
                  <a16:creationId xmlns:a16="http://schemas.microsoft.com/office/drawing/2014/main" id="{9504E263-F375-5E05-559E-E42A5A929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84603" y="5418260"/>
              <a:ext cx="32971" cy="54952"/>
            </a:xfrm>
            <a:custGeom>
              <a:avLst/>
              <a:gdLst>
                <a:gd name="T0" fmla="*/ 2 w 28"/>
                <a:gd name="T1" fmla="*/ 9 h 44"/>
                <a:gd name="T2" fmla="*/ 8 w 28"/>
                <a:gd name="T3" fmla="*/ 15 h 44"/>
                <a:gd name="T4" fmla="*/ 10 w 28"/>
                <a:gd name="T5" fmla="*/ 23 h 44"/>
                <a:gd name="T6" fmla="*/ 21 w 28"/>
                <a:gd name="T7" fmla="*/ 38 h 44"/>
                <a:gd name="T8" fmla="*/ 23 w 28"/>
                <a:gd name="T9" fmla="*/ 43 h 44"/>
                <a:gd name="T10" fmla="*/ 26 w 28"/>
                <a:gd name="T11" fmla="*/ 39 h 44"/>
                <a:gd name="T12" fmla="*/ 27 w 28"/>
                <a:gd name="T13" fmla="*/ 31 h 44"/>
                <a:gd name="T14" fmla="*/ 21 w 28"/>
                <a:gd name="T15" fmla="*/ 19 h 44"/>
                <a:gd name="T16" fmla="*/ 8 w 28"/>
                <a:gd name="T17" fmla="*/ 4 h 44"/>
                <a:gd name="T18" fmla="*/ 0 w 28"/>
                <a:gd name="T19" fmla="*/ 0 h 44"/>
                <a:gd name="T20" fmla="*/ 0 w 28"/>
                <a:gd name="T21" fmla="*/ 6 h 44"/>
                <a:gd name="T22" fmla="*/ 2 w 28"/>
                <a:gd name="T23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4">
                  <a:moveTo>
                    <a:pt x="2" y="9"/>
                  </a:moveTo>
                  <a:lnTo>
                    <a:pt x="8" y="15"/>
                  </a:lnTo>
                  <a:lnTo>
                    <a:pt x="10" y="23"/>
                  </a:lnTo>
                  <a:lnTo>
                    <a:pt x="21" y="38"/>
                  </a:lnTo>
                  <a:lnTo>
                    <a:pt x="23" y="43"/>
                  </a:lnTo>
                  <a:lnTo>
                    <a:pt x="26" y="39"/>
                  </a:lnTo>
                  <a:lnTo>
                    <a:pt x="27" y="31"/>
                  </a:lnTo>
                  <a:lnTo>
                    <a:pt x="21" y="19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3" name="Freeform 763">
              <a:extLst>
                <a:ext uri="{FF2B5EF4-FFF2-40B4-BE49-F238E27FC236}">
                  <a16:creationId xmlns:a16="http://schemas.microsoft.com/office/drawing/2014/main" id="{28A390B8-30AB-1BEA-C85A-03C84FE018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84603" y="5418260"/>
              <a:ext cx="32971" cy="54952"/>
            </a:xfrm>
            <a:custGeom>
              <a:avLst/>
              <a:gdLst>
                <a:gd name="T0" fmla="*/ 2 w 28"/>
                <a:gd name="T1" fmla="*/ 9 h 44"/>
                <a:gd name="T2" fmla="*/ 8 w 28"/>
                <a:gd name="T3" fmla="*/ 15 h 44"/>
                <a:gd name="T4" fmla="*/ 10 w 28"/>
                <a:gd name="T5" fmla="*/ 23 h 44"/>
                <a:gd name="T6" fmla="*/ 21 w 28"/>
                <a:gd name="T7" fmla="*/ 38 h 44"/>
                <a:gd name="T8" fmla="*/ 23 w 28"/>
                <a:gd name="T9" fmla="*/ 43 h 44"/>
                <a:gd name="T10" fmla="*/ 26 w 28"/>
                <a:gd name="T11" fmla="*/ 39 h 44"/>
                <a:gd name="T12" fmla="*/ 27 w 28"/>
                <a:gd name="T13" fmla="*/ 31 h 44"/>
                <a:gd name="T14" fmla="*/ 21 w 28"/>
                <a:gd name="T15" fmla="*/ 19 h 44"/>
                <a:gd name="T16" fmla="*/ 8 w 28"/>
                <a:gd name="T17" fmla="*/ 4 h 44"/>
                <a:gd name="T18" fmla="*/ 0 w 28"/>
                <a:gd name="T19" fmla="*/ 0 h 44"/>
                <a:gd name="T20" fmla="*/ 0 w 28"/>
                <a:gd name="T21" fmla="*/ 6 h 44"/>
                <a:gd name="T22" fmla="*/ 2 w 28"/>
                <a:gd name="T23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4">
                  <a:moveTo>
                    <a:pt x="2" y="9"/>
                  </a:moveTo>
                  <a:lnTo>
                    <a:pt x="8" y="15"/>
                  </a:lnTo>
                  <a:lnTo>
                    <a:pt x="10" y="23"/>
                  </a:lnTo>
                  <a:lnTo>
                    <a:pt x="21" y="38"/>
                  </a:lnTo>
                  <a:lnTo>
                    <a:pt x="23" y="43"/>
                  </a:lnTo>
                  <a:lnTo>
                    <a:pt x="26" y="39"/>
                  </a:lnTo>
                  <a:lnTo>
                    <a:pt x="27" y="31"/>
                  </a:lnTo>
                  <a:lnTo>
                    <a:pt x="21" y="19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4" name="Freeform 764">
              <a:extLst>
                <a:ext uri="{FF2B5EF4-FFF2-40B4-BE49-F238E27FC236}">
                  <a16:creationId xmlns:a16="http://schemas.microsoft.com/office/drawing/2014/main" id="{3F6E21EC-019C-BF87-95A3-593E96392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9081" y="4912702"/>
              <a:ext cx="16484" cy="21981"/>
            </a:xfrm>
            <a:custGeom>
              <a:avLst/>
              <a:gdLst>
                <a:gd name="T0" fmla="*/ 11 w 14"/>
                <a:gd name="T1" fmla="*/ 2 h 16"/>
                <a:gd name="T2" fmla="*/ 7 w 14"/>
                <a:gd name="T3" fmla="*/ 0 h 16"/>
                <a:gd name="T4" fmla="*/ 3 w 14"/>
                <a:gd name="T5" fmla="*/ 0 h 16"/>
                <a:gd name="T6" fmla="*/ 0 w 14"/>
                <a:gd name="T7" fmla="*/ 8 h 16"/>
                <a:gd name="T8" fmla="*/ 2 w 14"/>
                <a:gd name="T9" fmla="*/ 15 h 16"/>
                <a:gd name="T10" fmla="*/ 5 w 14"/>
                <a:gd name="T11" fmla="*/ 15 h 16"/>
                <a:gd name="T12" fmla="*/ 13 w 14"/>
                <a:gd name="T13" fmla="*/ 12 h 16"/>
                <a:gd name="T14" fmla="*/ 13 w 14"/>
                <a:gd name="T15" fmla="*/ 7 h 16"/>
                <a:gd name="T16" fmla="*/ 12 w 14"/>
                <a:gd name="T17" fmla="*/ 4 h 16"/>
                <a:gd name="T18" fmla="*/ 11 w 14"/>
                <a:gd name="T1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6">
                  <a:moveTo>
                    <a:pt x="11" y="2"/>
                  </a:moveTo>
                  <a:lnTo>
                    <a:pt x="7" y="0"/>
                  </a:lnTo>
                  <a:lnTo>
                    <a:pt x="3" y="0"/>
                  </a:lnTo>
                  <a:lnTo>
                    <a:pt x="0" y="8"/>
                  </a:lnTo>
                  <a:lnTo>
                    <a:pt x="2" y="15"/>
                  </a:lnTo>
                  <a:lnTo>
                    <a:pt x="5" y="15"/>
                  </a:lnTo>
                  <a:lnTo>
                    <a:pt x="13" y="12"/>
                  </a:lnTo>
                  <a:lnTo>
                    <a:pt x="13" y="7"/>
                  </a:lnTo>
                  <a:lnTo>
                    <a:pt x="12" y="4"/>
                  </a:lnTo>
                  <a:lnTo>
                    <a:pt x="1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5" name="Freeform 765">
              <a:extLst>
                <a:ext uri="{FF2B5EF4-FFF2-40B4-BE49-F238E27FC236}">
                  <a16:creationId xmlns:a16="http://schemas.microsoft.com/office/drawing/2014/main" id="{B7B088C1-97B4-5811-EA8E-0AE03C1CE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69081" y="4912702"/>
              <a:ext cx="16484" cy="21981"/>
            </a:xfrm>
            <a:custGeom>
              <a:avLst/>
              <a:gdLst>
                <a:gd name="T0" fmla="*/ 11 w 14"/>
                <a:gd name="T1" fmla="*/ 2 h 16"/>
                <a:gd name="T2" fmla="*/ 7 w 14"/>
                <a:gd name="T3" fmla="*/ 0 h 16"/>
                <a:gd name="T4" fmla="*/ 3 w 14"/>
                <a:gd name="T5" fmla="*/ 0 h 16"/>
                <a:gd name="T6" fmla="*/ 0 w 14"/>
                <a:gd name="T7" fmla="*/ 8 h 16"/>
                <a:gd name="T8" fmla="*/ 2 w 14"/>
                <a:gd name="T9" fmla="*/ 15 h 16"/>
                <a:gd name="T10" fmla="*/ 5 w 14"/>
                <a:gd name="T11" fmla="*/ 15 h 16"/>
                <a:gd name="T12" fmla="*/ 13 w 14"/>
                <a:gd name="T13" fmla="*/ 12 h 16"/>
                <a:gd name="T14" fmla="*/ 13 w 14"/>
                <a:gd name="T15" fmla="*/ 7 h 16"/>
                <a:gd name="T16" fmla="*/ 12 w 14"/>
                <a:gd name="T17" fmla="*/ 4 h 16"/>
                <a:gd name="T18" fmla="*/ 11 w 14"/>
                <a:gd name="T1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6">
                  <a:moveTo>
                    <a:pt x="11" y="2"/>
                  </a:moveTo>
                  <a:lnTo>
                    <a:pt x="7" y="0"/>
                  </a:lnTo>
                  <a:lnTo>
                    <a:pt x="3" y="0"/>
                  </a:lnTo>
                  <a:lnTo>
                    <a:pt x="0" y="8"/>
                  </a:lnTo>
                  <a:lnTo>
                    <a:pt x="2" y="15"/>
                  </a:lnTo>
                  <a:lnTo>
                    <a:pt x="5" y="15"/>
                  </a:lnTo>
                  <a:lnTo>
                    <a:pt x="13" y="12"/>
                  </a:lnTo>
                  <a:lnTo>
                    <a:pt x="13" y="7"/>
                  </a:lnTo>
                  <a:lnTo>
                    <a:pt x="12" y="4"/>
                  </a:lnTo>
                  <a:lnTo>
                    <a:pt x="1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6" name="Freeform 766">
              <a:extLst>
                <a:ext uri="{FF2B5EF4-FFF2-40B4-BE49-F238E27FC236}">
                  <a16:creationId xmlns:a16="http://schemas.microsoft.com/office/drawing/2014/main" id="{D80D0861-6B28-C4F1-F293-2F4F55588A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5462221"/>
              <a:ext cx="10990" cy="16484"/>
            </a:xfrm>
            <a:custGeom>
              <a:avLst/>
              <a:gdLst>
                <a:gd name="T0" fmla="*/ 4 w 11"/>
                <a:gd name="T1" fmla="*/ 11 h 12"/>
                <a:gd name="T2" fmla="*/ 6 w 11"/>
                <a:gd name="T3" fmla="*/ 10 h 12"/>
                <a:gd name="T4" fmla="*/ 10 w 11"/>
                <a:gd name="T5" fmla="*/ 6 h 12"/>
                <a:gd name="T6" fmla="*/ 9 w 11"/>
                <a:gd name="T7" fmla="*/ 5 h 12"/>
                <a:gd name="T8" fmla="*/ 7 w 11"/>
                <a:gd name="T9" fmla="*/ 1 h 12"/>
                <a:gd name="T10" fmla="*/ 3 w 11"/>
                <a:gd name="T11" fmla="*/ 0 h 12"/>
                <a:gd name="T12" fmla="*/ 0 w 11"/>
                <a:gd name="T13" fmla="*/ 2 h 12"/>
                <a:gd name="T14" fmla="*/ 0 w 11"/>
                <a:gd name="T15" fmla="*/ 4 h 12"/>
                <a:gd name="T16" fmla="*/ 1 w 11"/>
                <a:gd name="T17" fmla="*/ 8 h 12"/>
                <a:gd name="T18" fmla="*/ 4 w 11"/>
                <a:gd name="T1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2">
                  <a:moveTo>
                    <a:pt x="4" y="11"/>
                  </a:moveTo>
                  <a:lnTo>
                    <a:pt x="6" y="10"/>
                  </a:lnTo>
                  <a:lnTo>
                    <a:pt x="10" y="6"/>
                  </a:lnTo>
                  <a:lnTo>
                    <a:pt x="9" y="5"/>
                  </a:lnTo>
                  <a:lnTo>
                    <a:pt x="7" y="1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1" y="8"/>
                  </a:lnTo>
                  <a:lnTo>
                    <a:pt x="4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7" name="Freeform 767">
              <a:extLst>
                <a:ext uri="{FF2B5EF4-FFF2-40B4-BE49-F238E27FC236}">
                  <a16:creationId xmlns:a16="http://schemas.microsoft.com/office/drawing/2014/main" id="{10D32DAC-29D0-E299-9622-F894B08AA4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988" y="5462221"/>
              <a:ext cx="10990" cy="16484"/>
            </a:xfrm>
            <a:custGeom>
              <a:avLst/>
              <a:gdLst>
                <a:gd name="T0" fmla="*/ 4 w 11"/>
                <a:gd name="T1" fmla="*/ 11 h 12"/>
                <a:gd name="T2" fmla="*/ 6 w 11"/>
                <a:gd name="T3" fmla="*/ 10 h 12"/>
                <a:gd name="T4" fmla="*/ 10 w 11"/>
                <a:gd name="T5" fmla="*/ 6 h 12"/>
                <a:gd name="T6" fmla="*/ 9 w 11"/>
                <a:gd name="T7" fmla="*/ 5 h 12"/>
                <a:gd name="T8" fmla="*/ 7 w 11"/>
                <a:gd name="T9" fmla="*/ 1 h 12"/>
                <a:gd name="T10" fmla="*/ 3 w 11"/>
                <a:gd name="T11" fmla="*/ 0 h 12"/>
                <a:gd name="T12" fmla="*/ 0 w 11"/>
                <a:gd name="T13" fmla="*/ 2 h 12"/>
                <a:gd name="T14" fmla="*/ 0 w 11"/>
                <a:gd name="T15" fmla="*/ 4 h 12"/>
                <a:gd name="T16" fmla="*/ 1 w 11"/>
                <a:gd name="T17" fmla="*/ 8 h 12"/>
                <a:gd name="T18" fmla="*/ 4 w 11"/>
                <a:gd name="T1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2">
                  <a:moveTo>
                    <a:pt x="4" y="11"/>
                  </a:moveTo>
                  <a:lnTo>
                    <a:pt x="6" y="10"/>
                  </a:lnTo>
                  <a:lnTo>
                    <a:pt x="10" y="6"/>
                  </a:lnTo>
                  <a:lnTo>
                    <a:pt x="9" y="5"/>
                  </a:lnTo>
                  <a:lnTo>
                    <a:pt x="7" y="1"/>
                  </a:lnTo>
                  <a:lnTo>
                    <a:pt x="3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1" y="8"/>
                  </a:lnTo>
                  <a:lnTo>
                    <a:pt x="4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8" name="Freeform 768">
              <a:extLst>
                <a:ext uri="{FF2B5EF4-FFF2-40B4-BE49-F238E27FC236}">
                  <a16:creationId xmlns:a16="http://schemas.microsoft.com/office/drawing/2014/main" id="{7670E7AD-396F-BA4D-C1D9-3BA85EA905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36110" y="4753340"/>
              <a:ext cx="54952" cy="27478"/>
            </a:xfrm>
            <a:custGeom>
              <a:avLst/>
              <a:gdLst>
                <a:gd name="T0" fmla="*/ 0 w 42"/>
                <a:gd name="T1" fmla="*/ 8 h 21"/>
                <a:gd name="T2" fmla="*/ 19 w 42"/>
                <a:gd name="T3" fmla="*/ 15 h 21"/>
                <a:gd name="T4" fmla="*/ 30 w 42"/>
                <a:gd name="T5" fmla="*/ 14 h 21"/>
                <a:gd name="T6" fmla="*/ 34 w 42"/>
                <a:gd name="T7" fmla="*/ 20 h 21"/>
                <a:gd name="T8" fmla="*/ 38 w 42"/>
                <a:gd name="T9" fmla="*/ 17 h 21"/>
                <a:gd name="T10" fmla="*/ 41 w 42"/>
                <a:gd name="T11" fmla="*/ 10 h 21"/>
                <a:gd name="T12" fmla="*/ 37 w 42"/>
                <a:gd name="T13" fmla="*/ 1 h 21"/>
                <a:gd name="T14" fmla="*/ 35 w 42"/>
                <a:gd name="T15" fmla="*/ 0 h 21"/>
                <a:gd name="T16" fmla="*/ 5 w 42"/>
                <a:gd name="T17" fmla="*/ 3 h 21"/>
                <a:gd name="T18" fmla="*/ 0 w 42"/>
                <a:gd name="T1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21">
                  <a:moveTo>
                    <a:pt x="0" y="8"/>
                  </a:moveTo>
                  <a:lnTo>
                    <a:pt x="19" y="15"/>
                  </a:lnTo>
                  <a:lnTo>
                    <a:pt x="30" y="14"/>
                  </a:lnTo>
                  <a:lnTo>
                    <a:pt x="34" y="20"/>
                  </a:lnTo>
                  <a:lnTo>
                    <a:pt x="38" y="17"/>
                  </a:lnTo>
                  <a:lnTo>
                    <a:pt x="41" y="10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5" y="3"/>
                  </a:lnTo>
                  <a:lnTo>
                    <a:pt x="0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59" name="Freeform 769">
              <a:extLst>
                <a:ext uri="{FF2B5EF4-FFF2-40B4-BE49-F238E27FC236}">
                  <a16:creationId xmlns:a16="http://schemas.microsoft.com/office/drawing/2014/main" id="{1E73C472-FE8A-5D40-FF9E-F198BEC87C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36110" y="4753340"/>
              <a:ext cx="54952" cy="27478"/>
            </a:xfrm>
            <a:custGeom>
              <a:avLst/>
              <a:gdLst>
                <a:gd name="T0" fmla="*/ 0 w 42"/>
                <a:gd name="T1" fmla="*/ 8 h 21"/>
                <a:gd name="T2" fmla="*/ 19 w 42"/>
                <a:gd name="T3" fmla="*/ 15 h 21"/>
                <a:gd name="T4" fmla="*/ 30 w 42"/>
                <a:gd name="T5" fmla="*/ 14 h 21"/>
                <a:gd name="T6" fmla="*/ 34 w 42"/>
                <a:gd name="T7" fmla="*/ 20 h 21"/>
                <a:gd name="T8" fmla="*/ 38 w 42"/>
                <a:gd name="T9" fmla="*/ 17 h 21"/>
                <a:gd name="T10" fmla="*/ 41 w 42"/>
                <a:gd name="T11" fmla="*/ 10 h 21"/>
                <a:gd name="T12" fmla="*/ 37 w 42"/>
                <a:gd name="T13" fmla="*/ 1 h 21"/>
                <a:gd name="T14" fmla="*/ 35 w 42"/>
                <a:gd name="T15" fmla="*/ 0 h 21"/>
                <a:gd name="T16" fmla="*/ 5 w 42"/>
                <a:gd name="T17" fmla="*/ 3 h 21"/>
                <a:gd name="T18" fmla="*/ 0 w 42"/>
                <a:gd name="T1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21">
                  <a:moveTo>
                    <a:pt x="0" y="8"/>
                  </a:moveTo>
                  <a:lnTo>
                    <a:pt x="19" y="15"/>
                  </a:lnTo>
                  <a:lnTo>
                    <a:pt x="30" y="14"/>
                  </a:lnTo>
                  <a:lnTo>
                    <a:pt x="34" y="20"/>
                  </a:lnTo>
                  <a:lnTo>
                    <a:pt x="38" y="17"/>
                  </a:lnTo>
                  <a:lnTo>
                    <a:pt x="41" y="10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5" y="3"/>
                  </a:lnTo>
                  <a:lnTo>
                    <a:pt x="0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0" name="Freeform 770">
              <a:extLst>
                <a:ext uri="{FF2B5EF4-FFF2-40B4-BE49-F238E27FC236}">
                  <a16:creationId xmlns:a16="http://schemas.microsoft.com/office/drawing/2014/main" id="{87C8CBCB-4E3A-B282-90F3-254ED3C6A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90100" y="5170974"/>
              <a:ext cx="27474" cy="76933"/>
            </a:xfrm>
            <a:custGeom>
              <a:avLst/>
              <a:gdLst>
                <a:gd name="T0" fmla="*/ 15 w 24"/>
                <a:gd name="T1" fmla="*/ 55 h 60"/>
                <a:gd name="T2" fmla="*/ 18 w 24"/>
                <a:gd name="T3" fmla="*/ 52 h 60"/>
                <a:gd name="T4" fmla="*/ 16 w 24"/>
                <a:gd name="T5" fmla="*/ 46 h 60"/>
                <a:gd name="T6" fmla="*/ 17 w 24"/>
                <a:gd name="T7" fmla="*/ 41 h 60"/>
                <a:gd name="T8" fmla="*/ 23 w 24"/>
                <a:gd name="T9" fmla="*/ 30 h 60"/>
                <a:gd name="T10" fmla="*/ 22 w 24"/>
                <a:gd name="T11" fmla="*/ 28 h 60"/>
                <a:gd name="T12" fmla="*/ 14 w 24"/>
                <a:gd name="T13" fmla="*/ 19 h 60"/>
                <a:gd name="T14" fmla="*/ 12 w 24"/>
                <a:gd name="T15" fmla="*/ 14 h 60"/>
                <a:gd name="T16" fmla="*/ 11 w 24"/>
                <a:gd name="T17" fmla="*/ 5 h 60"/>
                <a:gd name="T18" fmla="*/ 7 w 24"/>
                <a:gd name="T19" fmla="*/ 0 h 60"/>
                <a:gd name="T20" fmla="*/ 5 w 24"/>
                <a:gd name="T21" fmla="*/ 10 h 60"/>
                <a:gd name="T22" fmla="*/ 4 w 24"/>
                <a:gd name="T23" fmla="*/ 17 h 60"/>
                <a:gd name="T24" fmla="*/ 3 w 24"/>
                <a:gd name="T25" fmla="*/ 27 h 60"/>
                <a:gd name="T26" fmla="*/ 4 w 24"/>
                <a:gd name="T27" fmla="*/ 34 h 60"/>
                <a:gd name="T28" fmla="*/ 2 w 24"/>
                <a:gd name="T29" fmla="*/ 44 h 60"/>
                <a:gd name="T30" fmla="*/ 0 w 24"/>
                <a:gd name="T31" fmla="*/ 49 h 60"/>
                <a:gd name="T32" fmla="*/ 0 w 24"/>
                <a:gd name="T33" fmla="*/ 58 h 60"/>
                <a:gd name="T34" fmla="*/ 9 w 24"/>
                <a:gd name="T35" fmla="*/ 59 h 60"/>
                <a:gd name="T36" fmla="*/ 15 w 24"/>
                <a:gd name="T37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60">
                  <a:moveTo>
                    <a:pt x="15" y="55"/>
                  </a:moveTo>
                  <a:lnTo>
                    <a:pt x="18" y="52"/>
                  </a:lnTo>
                  <a:lnTo>
                    <a:pt x="16" y="46"/>
                  </a:lnTo>
                  <a:lnTo>
                    <a:pt x="17" y="41"/>
                  </a:lnTo>
                  <a:lnTo>
                    <a:pt x="23" y="30"/>
                  </a:lnTo>
                  <a:lnTo>
                    <a:pt x="22" y="28"/>
                  </a:lnTo>
                  <a:lnTo>
                    <a:pt x="14" y="19"/>
                  </a:lnTo>
                  <a:lnTo>
                    <a:pt x="12" y="14"/>
                  </a:lnTo>
                  <a:lnTo>
                    <a:pt x="11" y="5"/>
                  </a:lnTo>
                  <a:lnTo>
                    <a:pt x="7" y="0"/>
                  </a:lnTo>
                  <a:lnTo>
                    <a:pt x="5" y="10"/>
                  </a:lnTo>
                  <a:lnTo>
                    <a:pt x="4" y="17"/>
                  </a:lnTo>
                  <a:lnTo>
                    <a:pt x="3" y="27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49"/>
                  </a:lnTo>
                  <a:lnTo>
                    <a:pt x="0" y="58"/>
                  </a:lnTo>
                  <a:lnTo>
                    <a:pt x="9" y="59"/>
                  </a:lnTo>
                  <a:lnTo>
                    <a:pt x="15" y="5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1" name="Freeform 771">
              <a:extLst>
                <a:ext uri="{FF2B5EF4-FFF2-40B4-BE49-F238E27FC236}">
                  <a16:creationId xmlns:a16="http://schemas.microsoft.com/office/drawing/2014/main" id="{B623C1D7-6D62-C78C-0BF8-CDB7448C6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90100" y="5170974"/>
              <a:ext cx="27474" cy="76933"/>
            </a:xfrm>
            <a:custGeom>
              <a:avLst/>
              <a:gdLst>
                <a:gd name="T0" fmla="*/ 15 w 24"/>
                <a:gd name="T1" fmla="*/ 55 h 60"/>
                <a:gd name="T2" fmla="*/ 18 w 24"/>
                <a:gd name="T3" fmla="*/ 52 h 60"/>
                <a:gd name="T4" fmla="*/ 16 w 24"/>
                <a:gd name="T5" fmla="*/ 46 h 60"/>
                <a:gd name="T6" fmla="*/ 17 w 24"/>
                <a:gd name="T7" fmla="*/ 41 h 60"/>
                <a:gd name="T8" fmla="*/ 23 w 24"/>
                <a:gd name="T9" fmla="*/ 30 h 60"/>
                <a:gd name="T10" fmla="*/ 22 w 24"/>
                <a:gd name="T11" fmla="*/ 28 h 60"/>
                <a:gd name="T12" fmla="*/ 14 w 24"/>
                <a:gd name="T13" fmla="*/ 19 h 60"/>
                <a:gd name="T14" fmla="*/ 12 w 24"/>
                <a:gd name="T15" fmla="*/ 14 h 60"/>
                <a:gd name="T16" fmla="*/ 11 w 24"/>
                <a:gd name="T17" fmla="*/ 5 h 60"/>
                <a:gd name="T18" fmla="*/ 7 w 24"/>
                <a:gd name="T19" fmla="*/ 0 h 60"/>
                <a:gd name="T20" fmla="*/ 5 w 24"/>
                <a:gd name="T21" fmla="*/ 10 h 60"/>
                <a:gd name="T22" fmla="*/ 4 w 24"/>
                <a:gd name="T23" fmla="*/ 17 h 60"/>
                <a:gd name="T24" fmla="*/ 3 w 24"/>
                <a:gd name="T25" fmla="*/ 27 h 60"/>
                <a:gd name="T26" fmla="*/ 4 w 24"/>
                <a:gd name="T27" fmla="*/ 34 h 60"/>
                <a:gd name="T28" fmla="*/ 2 w 24"/>
                <a:gd name="T29" fmla="*/ 44 h 60"/>
                <a:gd name="T30" fmla="*/ 0 w 24"/>
                <a:gd name="T31" fmla="*/ 49 h 60"/>
                <a:gd name="T32" fmla="*/ 0 w 24"/>
                <a:gd name="T33" fmla="*/ 58 h 60"/>
                <a:gd name="T34" fmla="*/ 9 w 24"/>
                <a:gd name="T35" fmla="*/ 59 h 60"/>
                <a:gd name="T36" fmla="*/ 15 w 24"/>
                <a:gd name="T37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60">
                  <a:moveTo>
                    <a:pt x="15" y="55"/>
                  </a:moveTo>
                  <a:lnTo>
                    <a:pt x="18" y="52"/>
                  </a:lnTo>
                  <a:lnTo>
                    <a:pt x="16" y="46"/>
                  </a:lnTo>
                  <a:lnTo>
                    <a:pt x="17" y="41"/>
                  </a:lnTo>
                  <a:lnTo>
                    <a:pt x="23" y="30"/>
                  </a:lnTo>
                  <a:lnTo>
                    <a:pt x="22" y="28"/>
                  </a:lnTo>
                  <a:lnTo>
                    <a:pt x="14" y="19"/>
                  </a:lnTo>
                  <a:lnTo>
                    <a:pt x="12" y="14"/>
                  </a:lnTo>
                  <a:lnTo>
                    <a:pt x="11" y="5"/>
                  </a:lnTo>
                  <a:lnTo>
                    <a:pt x="7" y="0"/>
                  </a:lnTo>
                  <a:lnTo>
                    <a:pt x="5" y="10"/>
                  </a:lnTo>
                  <a:lnTo>
                    <a:pt x="4" y="17"/>
                  </a:lnTo>
                  <a:lnTo>
                    <a:pt x="3" y="27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49"/>
                  </a:lnTo>
                  <a:lnTo>
                    <a:pt x="0" y="58"/>
                  </a:lnTo>
                  <a:lnTo>
                    <a:pt x="9" y="59"/>
                  </a:lnTo>
                  <a:lnTo>
                    <a:pt x="15" y="5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2" name="Freeform 772">
              <a:extLst>
                <a:ext uri="{FF2B5EF4-FFF2-40B4-BE49-F238E27FC236}">
                  <a16:creationId xmlns:a16="http://schemas.microsoft.com/office/drawing/2014/main" id="{F35CBF68-AE16-E462-E488-E9A301A5D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8151" y="5572125"/>
              <a:ext cx="27478" cy="16484"/>
            </a:xfrm>
            <a:custGeom>
              <a:avLst/>
              <a:gdLst>
                <a:gd name="T0" fmla="*/ 12 w 21"/>
                <a:gd name="T1" fmla="*/ 12 h 13"/>
                <a:gd name="T2" fmla="*/ 20 w 21"/>
                <a:gd name="T3" fmla="*/ 7 h 13"/>
                <a:gd name="T4" fmla="*/ 19 w 21"/>
                <a:gd name="T5" fmla="*/ 6 h 13"/>
                <a:gd name="T6" fmla="*/ 14 w 21"/>
                <a:gd name="T7" fmla="*/ 0 h 13"/>
                <a:gd name="T8" fmla="*/ 11 w 21"/>
                <a:gd name="T9" fmla="*/ 0 h 13"/>
                <a:gd name="T10" fmla="*/ 4 w 21"/>
                <a:gd name="T11" fmla="*/ 1 h 13"/>
                <a:gd name="T12" fmla="*/ 0 w 21"/>
                <a:gd name="T13" fmla="*/ 4 h 13"/>
                <a:gd name="T14" fmla="*/ 5 w 21"/>
                <a:gd name="T15" fmla="*/ 12 h 13"/>
                <a:gd name="T16" fmla="*/ 12 w 21"/>
                <a:gd name="T1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3">
                  <a:moveTo>
                    <a:pt x="12" y="12"/>
                  </a:moveTo>
                  <a:lnTo>
                    <a:pt x="20" y="7"/>
                  </a:lnTo>
                  <a:lnTo>
                    <a:pt x="19" y="6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4" y="1"/>
                  </a:lnTo>
                  <a:lnTo>
                    <a:pt x="0" y="4"/>
                  </a:lnTo>
                  <a:lnTo>
                    <a:pt x="5" y="12"/>
                  </a:lnTo>
                  <a:lnTo>
                    <a:pt x="12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3" name="Freeform 773">
              <a:extLst>
                <a:ext uri="{FF2B5EF4-FFF2-40B4-BE49-F238E27FC236}">
                  <a16:creationId xmlns:a16="http://schemas.microsoft.com/office/drawing/2014/main" id="{4E01ED5E-DB12-6F47-170F-98E05BAF4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8151" y="5572125"/>
              <a:ext cx="27478" cy="16484"/>
            </a:xfrm>
            <a:custGeom>
              <a:avLst/>
              <a:gdLst>
                <a:gd name="T0" fmla="*/ 12 w 21"/>
                <a:gd name="T1" fmla="*/ 12 h 13"/>
                <a:gd name="T2" fmla="*/ 20 w 21"/>
                <a:gd name="T3" fmla="*/ 7 h 13"/>
                <a:gd name="T4" fmla="*/ 19 w 21"/>
                <a:gd name="T5" fmla="*/ 6 h 13"/>
                <a:gd name="T6" fmla="*/ 14 w 21"/>
                <a:gd name="T7" fmla="*/ 0 h 13"/>
                <a:gd name="T8" fmla="*/ 11 w 21"/>
                <a:gd name="T9" fmla="*/ 0 h 13"/>
                <a:gd name="T10" fmla="*/ 4 w 21"/>
                <a:gd name="T11" fmla="*/ 1 h 13"/>
                <a:gd name="T12" fmla="*/ 0 w 21"/>
                <a:gd name="T13" fmla="*/ 4 h 13"/>
                <a:gd name="T14" fmla="*/ 5 w 21"/>
                <a:gd name="T15" fmla="*/ 12 h 13"/>
                <a:gd name="T16" fmla="*/ 12 w 21"/>
                <a:gd name="T1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3">
                  <a:moveTo>
                    <a:pt x="12" y="12"/>
                  </a:moveTo>
                  <a:lnTo>
                    <a:pt x="20" y="7"/>
                  </a:lnTo>
                  <a:lnTo>
                    <a:pt x="19" y="6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4" y="1"/>
                  </a:lnTo>
                  <a:lnTo>
                    <a:pt x="0" y="4"/>
                  </a:lnTo>
                  <a:lnTo>
                    <a:pt x="5" y="12"/>
                  </a:lnTo>
                  <a:lnTo>
                    <a:pt x="12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4" name="Freeform 774">
              <a:extLst>
                <a:ext uri="{FF2B5EF4-FFF2-40B4-BE49-F238E27FC236}">
                  <a16:creationId xmlns:a16="http://schemas.microsoft.com/office/drawing/2014/main" id="{978154F6-4694-5FF9-9BC7-6E5457F02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82494" y="7742724"/>
              <a:ext cx="5493" cy="5497"/>
            </a:xfrm>
            <a:custGeom>
              <a:avLst/>
              <a:gdLst>
                <a:gd name="T0" fmla="*/ 2 w 5"/>
                <a:gd name="T1" fmla="*/ 0 h 6"/>
                <a:gd name="T2" fmla="*/ 0 w 5"/>
                <a:gd name="T3" fmla="*/ 4 h 6"/>
                <a:gd name="T4" fmla="*/ 1 w 5"/>
                <a:gd name="T5" fmla="*/ 5 h 6"/>
                <a:gd name="T6" fmla="*/ 2 w 5"/>
                <a:gd name="T7" fmla="*/ 5 h 6"/>
                <a:gd name="T8" fmla="*/ 4 w 5"/>
                <a:gd name="T9" fmla="*/ 2 h 6"/>
                <a:gd name="T10" fmla="*/ 3 w 5"/>
                <a:gd name="T11" fmla="*/ 0 h 6"/>
                <a:gd name="T12" fmla="*/ 2 w 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2" y="0"/>
                  </a:moveTo>
                  <a:lnTo>
                    <a:pt x="0" y="4"/>
                  </a:lnTo>
                  <a:lnTo>
                    <a:pt x="1" y="5"/>
                  </a:lnTo>
                  <a:lnTo>
                    <a:pt x="2" y="5"/>
                  </a:lnTo>
                  <a:lnTo>
                    <a:pt x="4" y="2"/>
                  </a:lnTo>
                  <a:lnTo>
                    <a:pt x="3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5" name="Freeform 775">
              <a:extLst>
                <a:ext uri="{FF2B5EF4-FFF2-40B4-BE49-F238E27FC236}">
                  <a16:creationId xmlns:a16="http://schemas.microsoft.com/office/drawing/2014/main" id="{CF213BA3-FB7F-3D53-BD50-881701083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82494" y="7742724"/>
              <a:ext cx="5493" cy="5497"/>
            </a:xfrm>
            <a:custGeom>
              <a:avLst/>
              <a:gdLst>
                <a:gd name="T0" fmla="*/ 2 w 5"/>
                <a:gd name="T1" fmla="*/ 0 h 6"/>
                <a:gd name="T2" fmla="*/ 0 w 5"/>
                <a:gd name="T3" fmla="*/ 4 h 6"/>
                <a:gd name="T4" fmla="*/ 1 w 5"/>
                <a:gd name="T5" fmla="*/ 5 h 6"/>
                <a:gd name="T6" fmla="*/ 2 w 5"/>
                <a:gd name="T7" fmla="*/ 5 h 6"/>
                <a:gd name="T8" fmla="*/ 4 w 5"/>
                <a:gd name="T9" fmla="*/ 2 h 6"/>
                <a:gd name="T10" fmla="*/ 3 w 5"/>
                <a:gd name="T11" fmla="*/ 0 h 6"/>
                <a:gd name="T12" fmla="*/ 2 w 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2" y="0"/>
                  </a:moveTo>
                  <a:lnTo>
                    <a:pt x="0" y="4"/>
                  </a:lnTo>
                  <a:lnTo>
                    <a:pt x="1" y="5"/>
                  </a:lnTo>
                  <a:lnTo>
                    <a:pt x="2" y="5"/>
                  </a:lnTo>
                  <a:lnTo>
                    <a:pt x="4" y="2"/>
                  </a:lnTo>
                  <a:lnTo>
                    <a:pt x="3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6" name="Freeform 776">
              <a:extLst>
                <a:ext uri="{FF2B5EF4-FFF2-40B4-BE49-F238E27FC236}">
                  <a16:creationId xmlns:a16="http://schemas.microsoft.com/office/drawing/2014/main" id="{C4037B13-F64F-B24F-DC16-71CF1CA4C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6456" y="7676782"/>
              <a:ext cx="10990" cy="10990"/>
            </a:xfrm>
            <a:custGeom>
              <a:avLst/>
              <a:gdLst>
                <a:gd name="T0" fmla="*/ 4 w 9"/>
                <a:gd name="T1" fmla="*/ 0 h 9"/>
                <a:gd name="T2" fmla="*/ 3 w 9"/>
                <a:gd name="T3" fmla="*/ 3 h 9"/>
                <a:gd name="T4" fmla="*/ 0 w 9"/>
                <a:gd name="T5" fmla="*/ 6 h 9"/>
                <a:gd name="T6" fmla="*/ 0 w 9"/>
                <a:gd name="T7" fmla="*/ 7 h 9"/>
                <a:gd name="T8" fmla="*/ 2 w 9"/>
                <a:gd name="T9" fmla="*/ 8 h 9"/>
                <a:gd name="T10" fmla="*/ 3 w 9"/>
                <a:gd name="T11" fmla="*/ 5 h 9"/>
                <a:gd name="T12" fmla="*/ 7 w 9"/>
                <a:gd name="T13" fmla="*/ 2 h 9"/>
                <a:gd name="T14" fmla="*/ 8 w 9"/>
                <a:gd name="T15" fmla="*/ 0 h 9"/>
                <a:gd name="T16" fmla="*/ 7 w 9"/>
                <a:gd name="T17" fmla="*/ 0 h 9"/>
                <a:gd name="T18" fmla="*/ 4 w 9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9">
                  <a:moveTo>
                    <a:pt x="4" y="0"/>
                  </a:moveTo>
                  <a:lnTo>
                    <a:pt x="3" y="3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8"/>
                  </a:lnTo>
                  <a:lnTo>
                    <a:pt x="3" y="5"/>
                  </a:lnTo>
                  <a:lnTo>
                    <a:pt x="7" y="2"/>
                  </a:lnTo>
                  <a:lnTo>
                    <a:pt x="8" y="0"/>
                  </a:lnTo>
                  <a:lnTo>
                    <a:pt x="7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7" name="Freeform 777">
              <a:extLst>
                <a:ext uri="{FF2B5EF4-FFF2-40B4-BE49-F238E27FC236}">
                  <a16:creationId xmlns:a16="http://schemas.microsoft.com/office/drawing/2014/main" id="{AC2473C3-9076-A399-F415-150F0C6242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6456" y="7676782"/>
              <a:ext cx="10990" cy="10990"/>
            </a:xfrm>
            <a:custGeom>
              <a:avLst/>
              <a:gdLst>
                <a:gd name="T0" fmla="*/ 4 w 9"/>
                <a:gd name="T1" fmla="*/ 0 h 9"/>
                <a:gd name="T2" fmla="*/ 3 w 9"/>
                <a:gd name="T3" fmla="*/ 3 h 9"/>
                <a:gd name="T4" fmla="*/ 0 w 9"/>
                <a:gd name="T5" fmla="*/ 6 h 9"/>
                <a:gd name="T6" fmla="*/ 0 w 9"/>
                <a:gd name="T7" fmla="*/ 7 h 9"/>
                <a:gd name="T8" fmla="*/ 2 w 9"/>
                <a:gd name="T9" fmla="*/ 8 h 9"/>
                <a:gd name="T10" fmla="*/ 3 w 9"/>
                <a:gd name="T11" fmla="*/ 5 h 9"/>
                <a:gd name="T12" fmla="*/ 7 w 9"/>
                <a:gd name="T13" fmla="*/ 2 h 9"/>
                <a:gd name="T14" fmla="*/ 8 w 9"/>
                <a:gd name="T15" fmla="*/ 0 h 9"/>
                <a:gd name="T16" fmla="*/ 7 w 9"/>
                <a:gd name="T17" fmla="*/ 0 h 9"/>
                <a:gd name="T18" fmla="*/ 4 w 9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9">
                  <a:moveTo>
                    <a:pt x="4" y="0"/>
                  </a:moveTo>
                  <a:lnTo>
                    <a:pt x="3" y="3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8"/>
                  </a:lnTo>
                  <a:lnTo>
                    <a:pt x="3" y="5"/>
                  </a:lnTo>
                  <a:lnTo>
                    <a:pt x="7" y="2"/>
                  </a:lnTo>
                  <a:lnTo>
                    <a:pt x="8" y="0"/>
                  </a:lnTo>
                  <a:lnTo>
                    <a:pt x="7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8" name="Freeform 778">
              <a:extLst>
                <a:ext uri="{FF2B5EF4-FFF2-40B4-BE49-F238E27FC236}">
                  <a16:creationId xmlns:a16="http://schemas.microsoft.com/office/drawing/2014/main" id="{48627290-0DCE-7D20-2666-7B8349FA1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0418" y="7561385"/>
              <a:ext cx="38465" cy="49455"/>
            </a:xfrm>
            <a:custGeom>
              <a:avLst/>
              <a:gdLst>
                <a:gd name="T0" fmla="*/ 26 w 31"/>
                <a:gd name="T1" fmla="*/ 1 h 38"/>
                <a:gd name="T2" fmla="*/ 22 w 31"/>
                <a:gd name="T3" fmla="*/ 5 h 38"/>
                <a:gd name="T4" fmla="*/ 18 w 31"/>
                <a:gd name="T5" fmla="*/ 15 h 38"/>
                <a:gd name="T6" fmla="*/ 16 w 31"/>
                <a:gd name="T7" fmla="*/ 20 h 38"/>
                <a:gd name="T8" fmla="*/ 8 w 31"/>
                <a:gd name="T9" fmla="*/ 21 h 38"/>
                <a:gd name="T10" fmla="*/ 5 w 31"/>
                <a:gd name="T11" fmla="*/ 24 h 38"/>
                <a:gd name="T12" fmla="*/ 1 w 31"/>
                <a:gd name="T13" fmla="*/ 24 h 38"/>
                <a:gd name="T14" fmla="*/ 0 w 31"/>
                <a:gd name="T15" fmla="*/ 26 h 38"/>
                <a:gd name="T16" fmla="*/ 2 w 31"/>
                <a:gd name="T17" fmla="*/ 29 h 38"/>
                <a:gd name="T18" fmla="*/ 2 w 31"/>
                <a:gd name="T19" fmla="*/ 34 h 38"/>
                <a:gd name="T20" fmla="*/ 3 w 31"/>
                <a:gd name="T21" fmla="*/ 36 h 38"/>
                <a:gd name="T22" fmla="*/ 7 w 31"/>
                <a:gd name="T23" fmla="*/ 37 h 38"/>
                <a:gd name="T24" fmla="*/ 9 w 31"/>
                <a:gd name="T25" fmla="*/ 35 h 38"/>
                <a:gd name="T26" fmla="*/ 11 w 31"/>
                <a:gd name="T27" fmla="*/ 32 h 38"/>
                <a:gd name="T28" fmla="*/ 14 w 31"/>
                <a:gd name="T29" fmla="*/ 30 h 38"/>
                <a:gd name="T30" fmla="*/ 19 w 31"/>
                <a:gd name="T31" fmla="*/ 29 h 38"/>
                <a:gd name="T32" fmla="*/ 23 w 31"/>
                <a:gd name="T33" fmla="*/ 24 h 38"/>
                <a:gd name="T34" fmla="*/ 28 w 31"/>
                <a:gd name="T35" fmla="*/ 16 h 38"/>
                <a:gd name="T36" fmla="*/ 29 w 31"/>
                <a:gd name="T37" fmla="*/ 12 h 38"/>
                <a:gd name="T38" fmla="*/ 30 w 31"/>
                <a:gd name="T39" fmla="*/ 6 h 38"/>
                <a:gd name="T40" fmla="*/ 29 w 31"/>
                <a:gd name="T41" fmla="*/ 0 h 38"/>
                <a:gd name="T42" fmla="*/ 26 w 31"/>
                <a:gd name="T4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8">
                  <a:moveTo>
                    <a:pt x="26" y="1"/>
                  </a:moveTo>
                  <a:lnTo>
                    <a:pt x="22" y="5"/>
                  </a:lnTo>
                  <a:lnTo>
                    <a:pt x="18" y="15"/>
                  </a:lnTo>
                  <a:lnTo>
                    <a:pt x="16" y="20"/>
                  </a:lnTo>
                  <a:lnTo>
                    <a:pt x="8" y="21"/>
                  </a:lnTo>
                  <a:lnTo>
                    <a:pt x="5" y="24"/>
                  </a:lnTo>
                  <a:lnTo>
                    <a:pt x="1" y="24"/>
                  </a:lnTo>
                  <a:lnTo>
                    <a:pt x="0" y="26"/>
                  </a:lnTo>
                  <a:lnTo>
                    <a:pt x="2" y="29"/>
                  </a:lnTo>
                  <a:lnTo>
                    <a:pt x="2" y="34"/>
                  </a:lnTo>
                  <a:lnTo>
                    <a:pt x="3" y="36"/>
                  </a:lnTo>
                  <a:lnTo>
                    <a:pt x="7" y="37"/>
                  </a:lnTo>
                  <a:lnTo>
                    <a:pt x="9" y="35"/>
                  </a:lnTo>
                  <a:lnTo>
                    <a:pt x="11" y="32"/>
                  </a:lnTo>
                  <a:lnTo>
                    <a:pt x="14" y="30"/>
                  </a:lnTo>
                  <a:lnTo>
                    <a:pt x="19" y="29"/>
                  </a:lnTo>
                  <a:lnTo>
                    <a:pt x="23" y="24"/>
                  </a:lnTo>
                  <a:lnTo>
                    <a:pt x="28" y="16"/>
                  </a:lnTo>
                  <a:lnTo>
                    <a:pt x="29" y="12"/>
                  </a:lnTo>
                  <a:lnTo>
                    <a:pt x="30" y="6"/>
                  </a:lnTo>
                  <a:lnTo>
                    <a:pt x="29" y="0"/>
                  </a:lnTo>
                  <a:lnTo>
                    <a:pt x="2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69" name="Freeform 779">
              <a:extLst>
                <a:ext uri="{FF2B5EF4-FFF2-40B4-BE49-F238E27FC236}">
                  <a16:creationId xmlns:a16="http://schemas.microsoft.com/office/drawing/2014/main" id="{0B9D6DFC-A5B6-B472-BAF7-53EC512B96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0418" y="7561385"/>
              <a:ext cx="38465" cy="49455"/>
            </a:xfrm>
            <a:custGeom>
              <a:avLst/>
              <a:gdLst>
                <a:gd name="T0" fmla="*/ 26 w 31"/>
                <a:gd name="T1" fmla="*/ 1 h 38"/>
                <a:gd name="T2" fmla="*/ 22 w 31"/>
                <a:gd name="T3" fmla="*/ 5 h 38"/>
                <a:gd name="T4" fmla="*/ 18 w 31"/>
                <a:gd name="T5" fmla="*/ 15 h 38"/>
                <a:gd name="T6" fmla="*/ 16 w 31"/>
                <a:gd name="T7" fmla="*/ 20 h 38"/>
                <a:gd name="T8" fmla="*/ 8 w 31"/>
                <a:gd name="T9" fmla="*/ 21 h 38"/>
                <a:gd name="T10" fmla="*/ 5 w 31"/>
                <a:gd name="T11" fmla="*/ 24 h 38"/>
                <a:gd name="T12" fmla="*/ 1 w 31"/>
                <a:gd name="T13" fmla="*/ 24 h 38"/>
                <a:gd name="T14" fmla="*/ 0 w 31"/>
                <a:gd name="T15" fmla="*/ 26 h 38"/>
                <a:gd name="T16" fmla="*/ 2 w 31"/>
                <a:gd name="T17" fmla="*/ 29 h 38"/>
                <a:gd name="T18" fmla="*/ 2 w 31"/>
                <a:gd name="T19" fmla="*/ 34 h 38"/>
                <a:gd name="T20" fmla="*/ 3 w 31"/>
                <a:gd name="T21" fmla="*/ 36 h 38"/>
                <a:gd name="T22" fmla="*/ 7 w 31"/>
                <a:gd name="T23" fmla="*/ 37 h 38"/>
                <a:gd name="T24" fmla="*/ 9 w 31"/>
                <a:gd name="T25" fmla="*/ 35 h 38"/>
                <a:gd name="T26" fmla="*/ 11 w 31"/>
                <a:gd name="T27" fmla="*/ 32 h 38"/>
                <a:gd name="T28" fmla="*/ 14 w 31"/>
                <a:gd name="T29" fmla="*/ 30 h 38"/>
                <a:gd name="T30" fmla="*/ 19 w 31"/>
                <a:gd name="T31" fmla="*/ 29 h 38"/>
                <a:gd name="T32" fmla="*/ 23 w 31"/>
                <a:gd name="T33" fmla="*/ 24 h 38"/>
                <a:gd name="T34" fmla="*/ 28 w 31"/>
                <a:gd name="T35" fmla="*/ 16 h 38"/>
                <a:gd name="T36" fmla="*/ 29 w 31"/>
                <a:gd name="T37" fmla="*/ 12 h 38"/>
                <a:gd name="T38" fmla="*/ 30 w 31"/>
                <a:gd name="T39" fmla="*/ 6 h 38"/>
                <a:gd name="T40" fmla="*/ 29 w 31"/>
                <a:gd name="T41" fmla="*/ 0 h 38"/>
                <a:gd name="T42" fmla="*/ 26 w 31"/>
                <a:gd name="T4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8">
                  <a:moveTo>
                    <a:pt x="26" y="1"/>
                  </a:moveTo>
                  <a:lnTo>
                    <a:pt x="22" y="5"/>
                  </a:lnTo>
                  <a:lnTo>
                    <a:pt x="18" y="15"/>
                  </a:lnTo>
                  <a:lnTo>
                    <a:pt x="16" y="20"/>
                  </a:lnTo>
                  <a:lnTo>
                    <a:pt x="8" y="21"/>
                  </a:lnTo>
                  <a:lnTo>
                    <a:pt x="5" y="24"/>
                  </a:lnTo>
                  <a:lnTo>
                    <a:pt x="1" y="24"/>
                  </a:lnTo>
                  <a:lnTo>
                    <a:pt x="0" y="26"/>
                  </a:lnTo>
                  <a:lnTo>
                    <a:pt x="2" y="29"/>
                  </a:lnTo>
                  <a:lnTo>
                    <a:pt x="2" y="34"/>
                  </a:lnTo>
                  <a:lnTo>
                    <a:pt x="3" y="36"/>
                  </a:lnTo>
                  <a:lnTo>
                    <a:pt x="7" y="37"/>
                  </a:lnTo>
                  <a:lnTo>
                    <a:pt x="9" y="35"/>
                  </a:lnTo>
                  <a:lnTo>
                    <a:pt x="11" y="32"/>
                  </a:lnTo>
                  <a:lnTo>
                    <a:pt x="14" y="30"/>
                  </a:lnTo>
                  <a:lnTo>
                    <a:pt x="19" y="29"/>
                  </a:lnTo>
                  <a:lnTo>
                    <a:pt x="23" y="24"/>
                  </a:lnTo>
                  <a:lnTo>
                    <a:pt x="28" y="16"/>
                  </a:lnTo>
                  <a:lnTo>
                    <a:pt x="29" y="12"/>
                  </a:lnTo>
                  <a:lnTo>
                    <a:pt x="30" y="6"/>
                  </a:lnTo>
                  <a:lnTo>
                    <a:pt x="29" y="0"/>
                  </a:lnTo>
                  <a:lnTo>
                    <a:pt x="2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0" name="Freeform 780">
              <a:extLst>
                <a:ext uri="{FF2B5EF4-FFF2-40B4-BE49-F238E27FC236}">
                  <a16:creationId xmlns:a16="http://schemas.microsoft.com/office/drawing/2014/main" id="{9BCBF594-3CE2-F502-01F3-35D58256D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8437" y="7632820"/>
              <a:ext cx="10990" cy="21981"/>
            </a:xfrm>
            <a:custGeom>
              <a:avLst/>
              <a:gdLst>
                <a:gd name="T0" fmla="*/ 0 w 10"/>
                <a:gd name="T1" fmla="*/ 13 h 19"/>
                <a:gd name="T2" fmla="*/ 0 w 10"/>
                <a:gd name="T3" fmla="*/ 17 h 19"/>
                <a:gd name="T4" fmla="*/ 3 w 10"/>
                <a:gd name="T5" fmla="*/ 18 h 19"/>
                <a:gd name="T6" fmla="*/ 6 w 10"/>
                <a:gd name="T7" fmla="*/ 16 h 19"/>
                <a:gd name="T8" fmla="*/ 7 w 10"/>
                <a:gd name="T9" fmla="*/ 14 h 19"/>
                <a:gd name="T10" fmla="*/ 6 w 10"/>
                <a:gd name="T11" fmla="*/ 8 h 19"/>
                <a:gd name="T12" fmla="*/ 8 w 10"/>
                <a:gd name="T13" fmla="*/ 4 h 19"/>
                <a:gd name="T14" fmla="*/ 9 w 10"/>
                <a:gd name="T15" fmla="*/ 0 h 19"/>
                <a:gd name="T16" fmla="*/ 7 w 10"/>
                <a:gd name="T17" fmla="*/ 0 h 19"/>
                <a:gd name="T18" fmla="*/ 0 w 10"/>
                <a:gd name="T19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9">
                  <a:moveTo>
                    <a:pt x="0" y="13"/>
                  </a:moveTo>
                  <a:lnTo>
                    <a:pt x="0" y="17"/>
                  </a:lnTo>
                  <a:lnTo>
                    <a:pt x="3" y="18"/>
                  </a:lnTo>
                  <a:lnTo>
                    <a:pt x="6" y="16"/>
                  </a:lnTo>
                  <a:lnTo>
                    <a:pt x="7" y="14"/>
                  </a:lnTo>
                  <a:lnTo>
                    <a:pt x="6" y="8"/>
                  </a:lnTo>
                  <a:lnTo>
                    <a:pt x="8" y="4"/>
                  </a:lnTo>
                  <a:lnTo>
                    <a:pt x="9" y="0"/>
                  </a:lnTo>
                  <a:lnTo>
                    <a:pt x="7" y="0"/>
                  </a:lnTo>
                  <a:lnTo>
                    <a:pt x="0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1" name="Freeform 781">
              <a:extLst>
                <a:ext uri="{FF2B5EF4-FFF2-40B4-BE49-F238E27FC236}">
                  <a16:creationId xmlns:a16="http://schemas.microsoft.com/office/drawing/2014/main" id="{F5800617-057B-A79C-63DD-08B3C96AE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8437" y="7632820"/>
              <a:ext cx="10990" cy="21981"/>
            </a:xfrm>
            <a:custGeom>
              <a:avLst/>
              <a:gdLst>
                <a:gd name="T0" fmla="*/ 0 w 10"/>
                <a:gd name="T1" fmla="*/ 13 h 19"/>
                <a:gd name="T2" fmla="*/ 0 w 10"/>
                <a:gd name="T3" fmla="*/ 17 h 19"/>
                <a:gd name="T4" fmla="*/ 3 w 10"/>
                <a:gd name="T5" fmla="*/ 18 h 19"/>
                <a:gd name="T6" fmla="*/ 6 w 10"/>
                <a:gd name="T7" fmla="*/ 16 h 19"/>
                <a:gd name="T8" fmla="*/ 7 w 10"/>
                <a:gd name="T9" fmla="*/ 14 h 19"/>
                <a:gd name="T10" fmla="*/ 6 w 10"/>
                <a:gd name="T11" fmla="*/ 8 h 19"/>
                <a:gd name="T12" fmla="*/ 8 w 10"/>
                <a:gd name="T13" fmla="*/ 4 h 19"/>
                <a:gd name="T14" fmla="*/ 9 w 10"/>
                <a:gd name="T15" fmla="*/ 0 h 19"/>
                <a:gd name="T16" fmla="*/ 7 w 10"/>
                <a:gd name="T17" fmla="*/ 0 h 19"/>
                <a:gd name="T18" fmla="*/ 0 w 10"/>
                <a:gd name="T19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9">
                  <a:moveTo>
                    <a:pt x="0" y="13"/>
                  </a:moveTo>
                  <a:lnTo>
                    <a:pt x="0" y="17"/>
                  </a:lnTo>
                  <a:lnTo>
                    <a:pt x="3" y="18"/>
                  </a:lnTo>
                  <a:lnTo>
                    <a:pt x="6" y="16"/>
                  </a:lnTo>
                  <a:lnTo>
                    <a:pt x="7" y="14"/>
                  </a:lnTo>
                  <a:lnTo>
                    <a:pt x="6" y="8"/>
                  </a:lnTo>
                  <a:lnTo>
                    <a:pt x="8" y="4"/>
                  </a:lnTo>
                  <a:lnTo>
                    <a:pt x="9" y="0"/>
                  </a:lnTo>
                  <a:lnTo>
                    <a:pt x="7" y="0"/>
                  </a:lnTo>
                  <a:lnTo>
                    <a:pt x="0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2" name="Freeform 782">
              <a:extLst>
                <a:ext uri="{FF2B5EF4-FFF2-40B4-BE49-F238E27FC236}">
                  <a16:creationId xmlns:a16="http://schemas.microsoft.com/office/drawing/2014/main" id="{840523F3-52BB-DB3D-F546-14BE9525D4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8725" y="7979019"/>
              <a:ext cx="5493" cy="5493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0 h 3"/>
                <a:gd name="T4" fmla="*/ 0 w 3"/>
                <a:gd name="T5" fmla="*/ 0 h 3"/>
                <a:gd name="T6" fmla="*/ 0 w 3"/>
                <a:gd name="T7" fmla="*/ 1 h 3"/>
                <a:gd name="T8" fmla="*/ 0 w 3"/>
                <a:gd name="T9" fmla="*/ 1 h 3"/>
                <a:gd name="T10" fmla="*/ 1 w 3"/>
                <a:gd name="T11" fmla="*/ 2 h 3"/>
                <a:gd name="T12" fmla="*/ 2 w 3"/>
                <a:gd name="T13" fmla="*/ 1 h 3"/>
                <a:gd name="T14" fmla="*/ 2 w 3"/>
                <a:gd name="T15" fmla="*/ 0 h 3"/>
                <a:gd name="T16" fmla="*/ 1 w 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3" name="Freeform 783">
              <a:extLst>
                <a:ext uri="{FF2B5EF4-FFF2-40B4-BE49-F238E27FC236}">
                  <a16:creationId xmlns:a16="http://schemas.microsoft.com/office/drawing/2014/main" id="{4F1EFC6E-F1FD-AD67-F822-60DC9BDD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8725" y="7979019"/>
              <a:ext cx="5493" cy="5493"/>
            </a:xfrm>
            <a:custGeom>
              <a:avLst/>
              <a:gdLst>
                <a:gd name="T0" fmla="*/ 1 w 3"/>
                <a:gd name="T1" fmla="*/ 0 h 3"/>
                <a:gd name="T2" fmla="*/ 1 w 3"/>
                <a:gd name="T3" fmla="*/ 0 h 3"/>
                <a:gd name="T4" fmla="*/ 0 w 3"/>
                <a:gd name="T5" fmla="*/ 0 h 3"/>
                <a:gd name="T6" fmla="*/ 0 w 3"/>
                <a:gd name="T7" fmla="*/ 1 h 3"/>
                <a:gd name="T8" fmla="*/ 0 w 3"/>
                <a:gd name="T9" fmla="*/ 1 h 3"/>
                <a:gd name="T10" fmla="*/ 1 w 3"/>
                <a:gd name="T11" fmla="*/ 2 h 3"/>
                <a:gd name="T12" fmla="*/ 2 w 3"/>
                <a:gd name="T13" fmla="*/ 1 h 3"/>
                <a:gd name="T14" fmla="*/ 2 w 3"/>
                <a:gd name="T15" fmla="*/ 0 h 3"/>
                <a:gd name="T16" fmla="*/ 1 w 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4" name="Freeform 784">
              <a:extLst>
                <a:ext uri="{FF2B5EF4-FFF2-40B4-BE49-F238E27FC236}">
                  <a16:creationId xmlns:a16="http://schemas.microsoft.com/office/drawing/2014/main" id="{8C3BBE4C-B454-DA7C-BAEC-015343FBAA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29716" y="7968029"/>
              <a:ext cx="10990" cy="10990"/>
            </a:xfrm>
            <a:custGeom>
              <a:avLst/>
              <a:gdLst>
                <a:gd name="T0" fmla="*/ 7 w 10"/>
                <a:gd name="T1" fmla="*/ 0 h 8"/>
                <a:gd name="T2" fmla="*/ 1 w 10"/>
                <a:gd name="T3" fmla="*/ 2 h 8"/>
                <a:gd name="T4" fmla="*/ 1 w 10"/>
                <a:gd name="T5" fmla="*/ 3 h 8"/>
                <a:gd name="T6" fmla="*/ 0 w 10"/>
                <a:gd name="T7" fmla="*/ 5 h 8"/>
                <a:gd name="T8" fmla="*/ 2 w 10"/>
                <a:gd name="T9" fmla="*/ 7 h 8"/>
                <a:gd name="T10" fmla="*/ 3 w 10"/>
                <a:gd name="T11" fmla="*/ 5 h 8"/>
                <a:gd name="T12" fmla="*/ 9 w 10"/>
                <a:gd name="T13" fmla="*/ 3 h 8"/>
                <a:gd name="T14" fmla="*/ 9 w 10"/>
                <a:gd name="T15" fmla="*/ 2 h 8"/>
                <a:gd name="T16" fmla="*/ 7 w 10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8">
                  <a:moveTo>
                    <a:pt x="7" y="0"/>
                  </a:moveTo>
                  <a:lnTo>
                    <a:pt x="1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3" y="5"/>
                  </a:lnTo>
                  <a:lnTo>
                    <a:pt x="9" y="3"/>
                  </a:lnTo>
                  <a:lnTo>
                    <a:pt x="9" y="2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5" name="Freeform 785">
              <a:extLst>
                <a:ext uri="{FF2B5EF4-FFF2-40B4-BE49-F238E27FC236}">
                  <a16:creationId xmlns:a16="http://schemas.microsoft.com/office/drawing/2014/main" id="{E6C28405-1595-FB1B-DFCF-B95E410DD7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29716" y="7968029"/>
              <a:ext cx="10990" cy="10990"/>
            </a:xfrm>
            <a:custGeom>
              <a:avLst/>
              <a:gdLst>
                <a:gd name="T0" fmla="*/ 7 w 10"/>
                <a:gd name="T1" fmla="*/ 0 h 8"/>
                <a:gd name="T2" fmla="*/ 1 w 10"/>
                <a:gd name="T3" fmla="*/ 2 h 8"/>
                <a:gd name="T4" fmla="*/ 1 w 10"/>
                <a:gd name="T5" fmla="*/ 3 h 8"/>
                <a:gd name="T6" fmla="*/ 0 w 10"/>
                <a:gd name="T7" fmla="*/ 5 h 8"/>
                <a:gd name="T8" fmla="*/ 2 w 10"/>
                <a:gd name="T9" fmla="*/ 7 h 8"/>
                <a:gd name="T10" fmla="*/ 3 w 10"/>
                <a:gd name="T11" fmla="*/ 5 h 8"/>
                <a:gd name="T12" fmla="*/ 9 w 10"/>
                <a:gd name="T13" fmla="*/ 3 h 8"/>
                <a:gd name="T14" fmla="*/ 9 w 10"/>
                <a:gd name="T15" fmla="*/ 2 h 8"/>
                <a:gd name="T16" fmla="*/ 7 w 10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8">
                  <a:moveTo>
                    <a:pt x="7" y="0"/>
                  </a:moveTo>
                  <a:lnTo>
                    <a:pt x="1" y="2"/>
                  </a:lnTo>
                  <a:lnTo>
                    <a:pt x="1" y="3"/>
                  </a:lnTo>
                  <a:lnTo>
                    <a:pt x="0" y="5"/>
                  </a:lnTo>
                  <a:lnTo>
                    <a:pt x="2" y="7"/>
                  </a:lnTo>
                  <a:lnTo>
                    <a:pt x="3" y="5"/>
                  </a:lnTo>
                  <a:lnTo>
                    <a:pt x="9" y="3"/>
                  </a:lnTo>
                  <a:lnTo>
                    <a:pt x="9" y="2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6" name="Freeform 786">
              <a:extLst>
                <a:ext uri="{FF2B5EF4-FFF2-40B4-BE49-F238E27FC236}">
                  <a16:creationId xmlns:a16="http://schemas.microsoft.com/office/drawing/2014/main" id="{14483BCD-5EE9-0A13-AA62-9D116F570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5754" y="7935058"/>
              <a:ext cx="43962" cy="49455"/>
            </a:xfrm>
            <a:custGeom>
              <a:avLst/>
              <a:gdLst>
                <a:gd name="T0" fmla="*/ 24 w 37"/>
                <a:gd name="T1" fmla="*/ 0 h 38"/>
                <a:gd name="T2" fmla="*/ 21 w 37"/>
                <a:gd name="T3" fmla="*/ 0 h 38"/>
                <a:gd name="T4" fmla="*/ 16 w 37"/>
                <a:gd name="T5" fmla="*/ 10 h 38"/>
                <a:gd name="T6" fmla="*/ 14 w 37"/>
                <a:gd name="T7" fmla="*/ 11 h 38"/>
                <a:gd name="T8" fmla="*/ 13 w 37"/>
                <a:gd name="T9" fmla="*/ 13 h 38"/>
                <a:gd name="T10" fmla="*/ 11 w 37"/>
                <a:gd name="T11" fmla="*/ 16 h 38"/>
                <a:gd name="T12" fmla="*/ 9 w 37"/>
                <a:gd name="T13" fmla="*/ 19 h 38"/>
                <a:gd name="T14" fmla="*/ 7 w 37"/>
                <a:gd name="T15" fmla="*/ 22 h 38"/>
                <a:gd name="T16" fmla="*/ 1 w 37"/>
                <a:gd name="T17" fmla="*/ 28 h 38"/>
                <a:gd name="T18" fmla="*/ 0 w 37"/>
                <a:gd name="T19" fmla="*/ 30 h 38"/>
                <a:gd name="T20" fmla="*/ 0 w 37"/>
                <a:gd name="T21" fmla="*/ 33 h 38"/>
                <a:gd name="T22" fmla="*/ 3 w 37"/>
                <a:gd name="T23" fmla="*/ 37 h 38"/>
                <a:gd name="T24" fmla="*/ 5 w 37"/>
                <a:gd name="T25" fmla="*/ 29 h 38"/>
                <a:gd name="T26" fmla="*/ 10 w 37"/>
                <a:gd name="T27" fmla="*/ 25 h 38"/>
                <a:gd name="T28" fmla="*/ 14 w 37"/>
                <a:gd name="T29" fmla="*/ 20 h 38"/>
                <a:gd name="T30" fmla="*/ 15 w 37"/>
                <a:gd name="T31" fmla="*/ 17 h 38"/>
                <a:gd name="T32" fmla="*/ 21 w 37"/>
                <a:gd name="T33" fmla="*/ 11 h 38"/>
                <a:gd name="T34" fmla="*/ 23 w 37"/>
                <a:gd name="T35" fmla="*/ 10 h 38"/>
                <a:gd name="T36" fmla="*/ 27 w 37"/>
                <a:gd name="T37" fmla="*/ 9 h 38"/>
                <a:gd name="T38" fmla="*/ 31 w 37"/>
                <a:gd name="T39" fmla="*/ 5 h 38"/>
                <a:gd name="T40" fmla="*/ 34 w 37"/>
                <a:gd name="T41" fmla="*/ 5 h 38"/>
                <a:gd name="T42" fmla="*/ 36 w 37"/>
                <a:gd name="T43" fmla="*/ 2 h 38"/>
                <a:gd name="T44" fmla="*/ 29 w 37"/>
                <a:gd name="T45" fmla="*/ 3 h 38"/>
                <a:gd name="T46" fmla="*/ 24 w 37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38">
                  <a:moveTo>
                    <a:pt x="24" y="0"/>
                  </a:moveTo>
                  <a:lnTo>
                    <a:pt x="21" y="0"/>
                  </a:lnTo>
                  <a:lnTo>
                    <a:pt x="16" y="10"/>
                  </a:lnTo>
                  <a:lnTo>
                    <a:pt x="14" y="11"/>
                  </a:lnTo>
                  <a:lnTo>
                    <a:pt x="13" y="13"/>
                  </a:lnTo>
                  <a:lnTo>
                    <a:pt x="11" y="16"/>
                  </a:lnTo>
                  <a:lnTo>
                    <a:pt x="9" y="19"/>
                  </a:lnTo>
                  <a:lnTo>
                    <a:pt x="7" y="22"/>
                  </a:lnTo>
                  <a:lnTo>
                    <a:pt x="1" y="28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7"/>
                  </a:lnTo>
                  <a:lnTo>
                    <a:pt x="5" y="29"/>
                  </a:lnTo>
                  <a:lnTo>
                    <a:pt x="10" y="25"/>
                  </a:lnTo>
                  <a:lnTo>
                    <a:pt x="14" y="20"/>
                  </a:lnTo>
                  <a:lnTo>
                    <a:pt x="15" y="17"/>
                  </a:lnTo>
                  <a:lnTo>
                    <a:pt x="21" y="11"/>
                  </a:lnTo>
                  <a:lnTo>
                    <a:pt x="23" y="10"/>
                  </a:lnTo>
                  <a:lnTo>
                    <a:pt x="27" y="9"/>
                  </a:lnTo>
                  <a:lnTo>
                    <a:pt x="31" y="5"/>
                  </a:lnTo>
                  <a:lnTo>
                    <a:pt x="34" y="5"/>
                  </a:lnTo>
                  <a:lnTo>
                    <a:pt x="36" y="2"/>
                  </a:lnTo>
                  <a:lnTo>
                    <a:pt x="29" y="3"/>
                  </a:lnTo>
                  <a:lnTo>
                    <a:pt x="2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7" name="Freeform 787">
              <a:extLst>
                <a:ext uri="{FF2B5EF4-FFF2-40B4-BE49-F238E27FC236}">
                  <a16:creationId xmlns:a16="http://schemas.microsoft.com/office/drawing/2014/main" id="{95672B93-3483-B64C-BA2B-1D19A5A61C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5754" y="7935058"/>
              <a:ext cx="43962" cy="49455"/>
            </a:xfrm>
            <a:custGeom>
              <a:avLst/>
              <a:gdLst>
                <a:gd name="T0" fmla="*/ 24 w 37"/>
                <a:gd name="T1" fmla="*/ 0 h 38"/>
                <a:gd name="T2" fmla="*/ 21 w 37"/>
                <a:gd name="T3" fmla="*/ 0 h 38"/>
                <a:gd name="T4" fmla="*/ 16 w 37"/>
                <a:gd name="T5" fmla="*/ 10 h 38"/>
                <a:gd name="T6" fmla="*/ 14 w 37"/>
                <a:gd name="T7" fmla="*/ 11 h 38"/>
                <a:gd name="T8" fmla="*/ 13 w 37"/>
                <a:gd name="T9" fmla="*/ 13 h 38"/>
                <a:gd name="T10" fmla="*/ 11 w 37"/>
                <a:gd name="T11" fmla="*/ 16 h 38"/>
                <a:gd name="T12" fmla="*/ 9 w 37"/>
                <a:gd name="T13" fmla="*/ 19 h 38"/>
                <a:gd name="T14" fmla="*/ 7 w 37"/>
                <a:gd name="T15" fmla="*/ 22 h 38"/>
                <a:gd name="T16" fmla="*/ 1 w 37"/>
                <a:gd name="T17" fmla="*/ 28 h 38"/>
                <a:gd name="T18" fmla="*/ 0 w 37"/>
                <a:gd name="T19" fmla="*/ 30 h 38"/>
                <a:gd name="T20" fmla="*/ 0 w 37"/>
                <a:gd name="T21" fmla="*/ 33 h 38"/>
                <a:gd name="T22" fmla="*/ 3 w 37"/>
                <a:gd name="T23" fmla="*/ 37 h 38"/>
                <a:gd name="T24" fmla="*/ 5 w 37"/>
                <a:gd name="T25" fmla="*/ 29 h 38"/>
                <a:gd name="T26" fmla="*/ 10 w 37"/>
                <a:gd name="T27" fmla="*/ 25 h 38"/>
                <a:gd name="T28" fmla="*/ 14 w 37"/>
                <a:gd name="T29" fmla="*/ 20 h 38"/>
                <a:gd name="T30" fmla="*/ 15 w 37"/>
                <a:gd name="T31" fmla="*/ 17 h 38"/>
                <a:gd name="T32" fmla="*/ 21 w 37"/>
                <a:gd name="T33" fmla="*/ 11 h 38"/>
                <a:gd name="T34" fmla="*/ 23 w 37"/>
                <a:gd name="T35" fmla="*/ 10 h 38"/>
                <a:gd name="T36" fmla="*/ 27 w 37"/>
                <a:gd name="T37" fmla="*/ 9 h 38"/>
                <a:gd name="T38" fmla="*/ 31 w 37"/>
                <a:gd name="T39" fmla="*/ 5 h 38"/>
                <a:gd name="T40" fmla="*/ 34 w 37"/>
                <a:gd name="T41" fmla="*/ 5 h 38"/>
                <a:gd name="T42" fmla="*/ 36 w 37"/>
                <a:gd name="T43" fmla="*/ 2 h 38"/>
                <a:gd name="T44" fmla="*/ 29 w 37"/>
                <a:gd name="T45" fmla="*/ 3 h 38"/>
                <a:gd name="T46" fmla="*/ 24 w 37"/>
                <a:gd name="T4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38">
                  <a:moveTo>
                    <a:pt x="24" y="0"/>
                  </a:moveTo>
                  <a:lnTo>
                    <a:pt x="21" y="0"/>
                  </a:lnTo>
                  <a:lnTo>
                    <a:pt x="16" y="10"/>
                  </a:lnTo>
                  <a:lnTo>
                    <a:pt x="14" y="11"/>
                  </a:lnTo>
                  <a:lnTo>
                    <a:pt x="13" y="13"/>
                  </a:lnTo>
                  <a:lnTo>
                    <a:pt x="11" y="16"/>
                  </a:lnTo>
                  <a:lnTo>
                    <a:pt x="9" y="19"/>
                  </a:lnTo>
                  <a:lnTo>
                    <a:pt x="7" y="22"/>
                  </a:lnTo>
                  <a:lnTo>
                    <a:pt x="1" y="28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7"/>
                  </a:lnTo>
                  <a:lnTo>
                    <a:pt x="5" y="29"/>
                  </a:lnTo>
                  <a:lnTo>
                    <a:pt x="10" y="25"/>
                  </a:lnTo>
                  <a:lnTo>
                    <a:pt x="14" y="20"/>
                  </a:lnTo>
                  <a:lnTo>
                    <a:pt x="15" y="17"/>
                  </a:lnTo>
                  <a:lnTo>
                    <a:pt x="21" y="11"/>
                  </a:lnTo>
                  <a:lnTo>
                    <a:pt x="23" y="10"/>
                  </a:lnTo>
                  <a:lnTo>
                    <a:pt x="27" y="9"/>
                  </a:lnTo>
                  <a:lnTo>
                    <a:pt x="31" y="5"/>
                  </a:lnTo>
                  <a:lnTo>
                    <a:pt x="34" y="5"/>
                  </a:lnTo>
                  <a:lnTo>
                    <a:pt x="36" y="2"/>
                  </a:lnTo>
                  <a:lnTo>
                    <a:pt x="29" y="3"/>
                  </a:lnTo>
                  <a:lnTo>
                    <a:pt x="2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8" name="Freeform 788">
              <a:extLst>
                <a:ext uri="{FF2B5EF4-FFF2-40B4-BE49-F238E27FC236}">
                  <a16:creationId xmlns:a16="http://schemas.microsoft.com/office/drawing/2014/main" id="{74E51A36-4C33-7736-5400-F674398AF8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3581" y="6984388"/>
              <a:ext cx="10990" cy="10990"/>
            </a:xfrm>
            <a:custGeom>
              <a:avLst/>
              <a:gdLst>
                <a:gd name="T0" fmla="*/ 6 w 9"/>
                <a:gd name="T1" fmla="*/ 0 h 10"/>
                <a:gd name="T2" fmla="*/ 4 w 9"/>
                <a:gd name="T3" fmla="*/ 3 h 10"/>
                <a:gd name="T4" fmla="*/ 0 w 9"/>
                <a:gd name="T5" fmla="*/ 6 h 10"/>
                <a:gd name="T6" fmla="*/ 0 w 9"/>
                <a:gd name="T7" fmla="*/ 7 h 10"/>
                <a:gd name="T8" fmla="*/ 1 w 9"/>
                <a:gd name="T9" fmla="*/ 9 h 10"/>
                <a:gd name="T10" fmla="*/ 4 w 9"/>
                <a:gd name="T11" fmla="*/ 8 h 10"/>
                <a:gd name="T12" fmla="*/ 8 w 9"/>
                <a:gd name="T13" fmla="*/ 3 h 10"/>
                <a:gd name="T14" fmla="*/ 8 w 9"/>
                <a:gd name="T15" fmla="*/ 1 h 10"/>
                <a:gd name="T16" fmla="*/ 6 w 9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6" y="0"/>
                  </a:moveTo>
                  <a:lnTo>
                    <a:pt x="4" y="3"/>
                  </a:lnTo>
                  <a:lnTo>
                    <a:pt x="0" y="6"/>
                  </a:lnTo>
                  <a:lnTo>
                    <a:pt x="0" y="7"/>
                  </a:lnTo>
                  <a:lnTo>
                    <a:pt x="1" y="9"/>
                  </a:lnTo>
                  <a:lnTo>
                    <a:pt x="4" y="8"/>
                  </a:lnTo>
                  <a:lnTo>
                    <a:pt x="8" y="3"/>
                  </a:lnTo>
                  <a:lnTo>
                    <a:pt x="8" y="1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79" name="Freeform 789">
              <a:extLst>
                <a:ext uri="{FF2B5EF4-FFF2-40B4-BE49-F238E27FC236}">
                  <a16:creationId xmlns:a16="http://schemas.microsoft.com/office/drawing/2014/main" id="{C454808B-0A30-D52B-9094-48687DFE4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3581" y="6984388"/>
              <a:ext cx="10990" cy="10990"/>
            </a:xfrm>
            <a:custGeom>
              <a:avLst/>
              <a:gdLst>
                <a:gd name="T0" fmla="*/ 6 w 9"/>
                <a:gd name="T1" fmla="*/ 0 h 10"/>
                <a:gd name="T2" fmla="*/ 4 w 9"/>
                <a:gd name="T3" fmla="*/ 3 h 10"/>
                <a:gd name="T4" fmla="*/ 0 w 9"/>
                <a:gd name="T5" fmla="*/ 6 h 10"/>
                <a:gd name="T6" fmla="*/ 0 w 9"/>
                <a:gd name="T7" fmla="*/ 7 h 10"/>
                <a:gd name="T8" fmla="*/ 1 w 9"/>
                <a:gd name="T9" fmla="*/ 9 h 10"/>
                <a:gd name="T10" fmla="*/ 4 w 9"/>
                <a:gd name="T11" fmla="*/ 8 h 10"/>
                <a:gd name="T12" fmla="*/ 8 w 9"/>
                <a:gd name="T13" fmla="*/ 3 h 10"/>
                <a:gd name="T14" fmla="*/ 8 w 9"/>
                <a:gd name="T15" fmla="*/ 1 h 10"/>
                <a:gd name="T16" fmla="*/ 6 w 9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0">
                  <a:moveTo>
                    <a:pt x="6" y="0"/>
                  </a:moveTo>
                  <a:lnTo>
                    <a:pt x="4" y="3"/>
                  </a:lnTo>
                  <a:lnTo>
                    <a:pt x="0" y="6"/>
                  </a:lnTo>
                  <a:lnTo>
                    <a:pt x="0" y="7"/>
                  </a:lnTo>
                  <a:lnTo>
                    <a:pt x="1" y="9"/>
                  </a:lnTo>
                  <a:lnTo>
                    <a:pt x="4" y="8"/>
                  </a:lnTo>
                  <a:lnTo>
                    <a:pt x="8" y="3"/>
                  </a:lnTo>
                  <a:lnTo>
                    <a:pt x="8" y="1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0" name="Freeform 790">
              <a:extLst>
                <a:ext uri="{FF2B5EF4-FFF2-40B4-BE49-F238E27FC236}">
                  <a16:creationId xmlns:a16="http://schemas.microsoft.com/office/drawing/2014/main" id="{9A8960D7-D913-BF7C-5BBF-DED465699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81408" y="7555888"/>
              <a:ext cx="5493" cy="10990"/>
            </a:xfrm>
            <a:custGeom>
              <a:avLst/>
              <a:gdLst>
                <a:gd name="T0" fmla="*/ 2 w 6"/>
                <a:gd name="T1" fmla="*/ 6 h 7"/>
                <a:gd name="T2" fmla="*/ 5 w 6"/>
                <a:gd name="T3" fmla="*/ 5 h 7"/>
                <a:gd name="T4" fmla="*/ 5 w 6"/>
                <a:gd name="T5" fmla="*/ 4 h 7"/>
                <a:gd name="T6" fmla="*/ 5 w 6"/>
                <a:gd name="T7" fmla="*/ 1 h 7"/>
                <a:gd name="T8" fmla="*/ 2 w 6"/>
                <a:gd name="T9" fmla="*/ 0 h 7"/>
                <a:gd name="T10" fmla="*/ 0 w 6"/>
                <a:gd name="T11" fmla="*/ 1 h 7"/>
                <a:gd name="T12" fmla="*/ 0 w 6"/>
                <a:gd name="T13" fmla="*/ 3 h 7"/>
                <a:gd name="T14" fmla="*/ 1 w 6"/>
                <a:gd name="T15" fmla="*/ 5 h 7"/>
                <a:gd name="T16" fmla="*/ 2 w 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lnTo>
                    <a:pt x="5" y="5"/>
                  </a:lnTo>
                  <a:lnTo>
                    <a:pt x="5" y="4"/>
                  </a:lnTo>
                  <a:lnTo>
                    <a:pt x="5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1" y="5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1" name="Freeform 791">
              <a:extLst>
                <a:ext uri="{FF2B5EF4-FFF2-40B4-BE49-F238E27FC236}">
                  <a16:creationId xmlns:a16="http://schemas.microsoft.com/office/drawing/2014/main" id="{26AB1952-C750-ABC6-64A5-98AA9730DE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81408" y="7555888"/>
              <a:ext cx="5493" cy="10990"/>
            </a:xfrm>
            <a:custGeom>
              <a:avLst/>
              <a:gdLst>
                <a:gd name="T0" fmla="*/ 2 w 6"/>
                <a:gd name="T1" fmla="*/ 6 h 7"/>
                <a:gd name="T2" fmla="*/ 5 w 6"/>
                <a:gd name="T3" fmla="*/ 5 h 7"/>
                <a:gd name="T4" fmla="*/ 5 w 6"/>
                <a:gd name="T5" fmla="*/ 4 h 7"/>
                <a:gd name="T6" fmla="*/ 5 w 6"/>
                <a:gd name="T7" fmla="*/ 1 h 7"/>
                <a:gd name="T8" fmla="*/ 2 w 6"/>
                <a:gd name="T9" fmla="*/ 0 h 7"/>
                <a:gd name="T10" fmla="*/ 0 w 6"/>
                <a:gd name="T11" fmla="*/ 1 h 7"/>
                <a:gd name="T12" fmla="*/ 0 w 6"/>
                <a:gd name="T13" fmla="*/ 3 h 7"/>
                <a:gd name="T14" fmla="*/ 1 w 6"/>
                <a:gd name="T15" fmla="*/ 5 h 7"/>
                <a:gd name="T16" fmla="*/ 2 w 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lnTo>
                    <a:pt x="5" y="5"/>
                  </a:lnTo>
                  <a:lnTo>
                    <a:pt x="5" y="4"/>
                  </a:lnTo>
                  <a:lnTo>
                    <a:pt x="5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1" y="5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2" name="Freeform 792">
              <a:extLst>
                <a:ext uri="{FF2B5EF4-FFF2-40B4-BE49-F238E27FC236}">
                  <a16:creationId xmlns:a16="http://schemas.microsoft.com/office/drawing/2014/main" id="{68C76974-6EC5-3EF3-5809-0AF9E9E92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45113" y="7836144"/>
              <a:ext cx="43962" cy="38465"/>
            </a:xfrm>
            <a:custGeom>
              <a:avLst/>
              <a:gdLst>
                <a:gd name="T0" fmla="*/ 28 w 37"/>
                <a:gd name="T1" fmla="*/ 1 h 30"/>
                <a:gd name="T2" fmla="*/ 17 w 37"/>
                <a:gd name="T3" fmla="*/ 9 h 30"/>
                <a:gd name="T4" fmla="*/ 11 w 37"/>
                <a:gd name="T5" fmla="*/ 16 h 30"/>
                <a:gd name="T6" fmla="*/ 7 w 37"/>
                <a:gd name="T7" fmla="*/ 17 h 30"/>
                <a:gd name="T8" fmla="*/ 0 w 37"/>
                <a:gd name="T9" fmla="*/ 29 h 30"/>
                <a:gd name="T10" fmla="*/ 4 w 37"/>
                <a:gd name="T11" fmla="*/ 29 h 30"/>
                <a:gd name="T12" fmla="*/ 8 w 37"/>
                <a:gd name="T13" fmla="*/ 26 h 30"/>
                <a:gd name="T14" fmla="*/ 15 w 37"/>
                <a:gd name="T15" fmla="*/ 20 h 30"/>
                <a:gd name="T16" fmla="*/ 16 w 37"/>
                <a:gd name="T17" fmla="*/ 18 h 30"/>
                <a:gd name="T18" fmla="*/ 20 w 37"/>
                <a:gd name="T19" fmla="*/ 17 h 30"/>
                <a:gd name="T20" fmla="*/ 24 w 37"/>
                <a:gd name="T21" fmla="*/ 13 h 30"/>
                <a:gd name="T22" fmla="*/ 26 w 37"/>
                <a:gd name="T23" fmla="*/ 10 h 30"/>
                <a:gd name="T24" fmla="*/ 36 w 37"/>
                <a:gd name="T25" fmla="*/ 0 h 30"/>
                <a:gd name="T26" fmla="*/ 29 w 37"/>
                <a:gd name="T27" fmla="*/ 0 h 30"/>
                <a:gd name="T28" fmla="*/ 28 w 37"/>
                <a:gd name="T2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" h="30">
                  <a:moveTo>
                    <a:pt x="28" y="1"/>
                  </a:moveTo>
                  <a:lnTo>
                    <a:pt x="17" y="9"/>
                  </a:lnTo>
                  <a:lnTo>
                    <a:pt x="11" y="16"/>
                  </a:lnTo>
                  <a:lnTo>
                    <a:pt x="7" y="17"/>
                  </a:lnTo>
                  <a:lnTo>
                    <a:pt x="0" y="29"/>
                  </a:lnTo>
                  <a:lnTo>
                    <a:pt x="4" y="29"/>
                  </a:lnTo>
                  <a:lnTo>
                    <a:pt x="8" y="26"/>
                  </a:lnTo>
                  <a:lnTo>
                    <a:pt x="15" y="20"/>
                  </a:lnTo>
                  <a:lnTo>
                    <a:pt x="16" y="18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6" y="10"/>
                  </a:lnTo>
                  <a:lnTo>
                    <a:pt x="36" y="0"/>
                  </a:lnTo>
                  <a:lnTo>
                    <a:pt x="29" y="0"/>
                  </a:lnTo>
                  <a:lnTo>
                    <a:pt x="2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3" name="Freeform 793">
              <a:extLst>
                <a:ext uri="{FF2B5EF4-FFF2-40B4-BE49-F238E27FC236}">
                  <a16:creationId xmlns:a16="http://schemas.microsoft.com/office/drawing/2014/main" id="{E500779E-6B41-E8F9-CA27-5E6F89D24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45113" y="7836144"/>
              <a:ext cx="43962" cy="38465"/>
            </a:xfrm>
            <a:custGeom>
              <a:avLst/>
              <a:gdLst>
                <a:gd name="T0" fmla="*/ 28 w 37"/>
                <a:gd name="T1" fmla="*/ 1 h 30"/>
                <a:gd name="T2" fmla="*/ 17 w 37"/>
                <a:gd name="T3" fmla="*/ 9 h 30"/>
                <a:gd name="T4" fmla="*/ 11 w 37"/>
                <a:gd name="T5" fmla="*/ 16 h 30"/>
                <a:gd name="T6" fmla="*/ 7 w 37"/>
                <a:gd name="T7" fmla="*/ 17 h 30"/>
                <a:gd name="T8" fmla="*/ 0 w 37"/>
                <a:gd name="T9" fmla="*/ 29 h 30"/>
                <a:gd name="T10" fmla="*/ 4 w 37"/>
                <a:gd name="T11" fmla="*/ 29 h 30"/>
                <a:gd name="T12" fmla="*/ 8 w 37"/>
                <a:gd name="T13" fmla="*/ 26 h 30"/>
                <a:gd name="T14" fmla="*/ 15 w 37"/>
                <a:gd name="T15" fmla="*/ 20 h 30"/>
                <a:gd name="T16" fmla="*/ 16 w 37"/>
                <a:gd name="T17" fmla="*/ 18 h 30"/>
                <a:gd name="T18" fmla="*/ 20 w 37"/>
                <a:gd name="T19" fmla="*/ 17 h 30"/>
                <a:gd name="T20" fmla="*/ 24 w 37"/>
                <a:gd name="T21" fmla="*/ 13 h 30"/>
                <a:gd name="T22" fmla="*/ 26 w 37"/>
                <a:gd name="T23" fmla="*/ 10 h 30"/>
                <a:gd name="T24" fmla="*/ 36 w 37"/>
                <a:gd name="T25" fmla="*/ 0 h 30"/>
                <a:gd name="T26" fmla="*/ 29 w 37"/>
                <a:gd name="T27" fmla="*/ 0 h 30"/>
                <a:gd name="T28" fmla="*/ 28 w 37"/>
                <a:gd name="T2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" h="30">
                  <a:moveTo>
                    <a:pt x="28" y="1"/>
                  </a:moveTo>
                  <a:lnTo>
                    <a:pt x="17" y="9"/>
                  </a:lnTo>
                  <a:lnTo>
                    <a:pt x="11" y="16"/>
                  </a:lnTo>
                  <a:lnTo>
                    <a:pt x="7" y="17"/>
                  </a:lnTo>
                  <a:lnTo>
                    <a:pt x="0" y="29"/>
                  </a:lnTo>
                  <a:lnTo>
                    <a:pt x="4" y="29"/>
                  </a:lnTo>
                  <a:lnTo>
                    <a:pt x="8" y="26"/>
                  </a:lnTo>
                  <a:lnTo>
                    <a:pt x="15" y="20"/>
                  </a:lnTo>
                  <a:lnTo>
                    <a:pt x="16" y="18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6" y="10"/>
                  </a:lnTo>
                  <a:lnTo>
                    <a:pt x="36" y="0"/>
                  </a:lnTo>
                  <a:lnTo>
                    <a:pt x="29" y="0"/>
                  </a:lnTo>
                  <a:lnTo>
                    <a:pt x="2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4" name="Freeform 794">
              <a:extLst>
                <a:ext uri="{FF2B5EF4-FFF2-40B4-BE49-F238E27FC236}">
                  <a16:creationId xmlns:a16="http://schemas.microsoft.com/office/drawing/2014/main" id="{3E6862BF-6E50-B054-EE39-6C12A4C79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40706" y="7874609"/>
              <a:ext cx="76933" cy="65942"/>
            </a:xfrm>
            <a:custGeom>
              <a:avLst/>
              <a:gdLst>
                <a:gd name="T0" fmla="*/ 62 w 63"/>
                <a:gd name="T1" fmla="*/ 3 h 51"/>
                <a:gd name="T2" fmla="*/ 62 w 63"/>
                <a:gd name="T3" fmla="*/ 2 h 51"/>
                <a:gd name="T4" fmla="*/ 61 w 63"/>
                <a:gd name="T5" fmla="*/ 0 h 51"/>
                <a:gd name="T6" fmla="*/ 60 w 63"/>
                <a:gd name="T7" fmla="*/ 0 h 51"/>
                <a:gd name="T8" fmla="*/ 58 w 63"/>
                <a:gd name="T9" fmla="*/ 0 h 51"/>
                <a:gd name="T10" fmla="*/ 55 w 63"/>
                <a:gd name="T11" fmla="*/ 2 h 51"/>
                <a:gd name="T12" fmla="*/ 46 w 63"/>
                <a:gd name="T13" fmla="*/ 11 h 51"/>
                <a:gd name="T14" fmla="*/ 39 w 63"/>
                <a:gd name="T15" fmla="*/ 12 h 51"/>
                <a:gd name="T16" fmla="*/ 37 w 63"/>
                <a:gd name="T17" fmla="*/ 11 h 51"/>
                <a:gd name="T18" fmla="*/ 34 w 63"/>
                <a:gd name="T19" fmla="*/ 6 h 51"/>
                <a:gd name="T20" fmla="*/ 33 w 63"/>
                <a:gd name="T21" fmla="*/ 6 h 51"/>
                <a:gd name="T22" fmla="*/ 31 w 63"/>
                <a:gd name="T23" fmla="*/ 10 h 51"/>
                <a:gd name="T24" fmla="*/ 32 w 63"/>
                <a:gd name="T25" fmla="*/ 13 h 51"/>
                <a:gd name="T26" fmla="*/ 28 w 63"/>
                <a:gd name="T27" fmla="*/ 15 h 51"/>
                <a:gd name="T28" fmla="*/ 24 w 63"/>
                <a:gd name="T29" fmla="*/ 19 h 51"/>
                <a:gd name="T30" fmla="*/ 22 w 63"/>
                <a:gd name="T31" fmla="*/ 20 h 51"/>
                <a:gd name="T32" fmla="*/ 17 w 63"/>
                <a:gd name="T33" fmla="*/ 26 h 51"/>
                <a:gd name="T34" fmla="*/ 11 w 63"/>
                <a:gd name="T35" fmla="*/ 30 h 51"/>
                <a:gd name="T36" fmla="*/ 9 w 63"/>
                <a:gd name="T37" fmla="*/ 34 h 51"/>
                <a:gd name="T38" fmla="*/ 8 w 63"/>
                <a:gd name="T39" fmla="*/ 38 h 51"/>
                <a:gd name="T40" fmla="*/ 3 w 63"/>
                <a:gd name="T41" fmla="*/ 42 h 51"/>
                <a:gd name="T42" fmla="*/ 1 w 63"/>
                <a:gd name="T43" fmla="*/ 45 h 51"/>
                <a:gd name="T44" fmla="*/ 0 w 63"/>
                <a:gd name="T45" fmla="*/ 50 h 51"/>
                <a:gd name="T46" fmla="*/ 7 w 63"/>
                <a:gd name="T47" fmla="*/ 44 h 51"/>
                <a:gd name="T48" fmla="*/ 10 w 63"/>
                <a:gd name="T49" fmla="*/ 43 h 51"/>
                <a:gd name="T50" fmla="*/ 13 w 63"/>
                <a:gd name="T51" fmla="*/ 38 h 51"/>
                <a:gd name="T52" fmla="*/ 22 w 63"/>
                <a:gd name="T53" fmla="*/ 31 h 51"/>
                <a:gd name="T54" fmla="*/ 23 w 63"/>
                <a:gd name="T55" fmla="*/ 29 h 51"/>
                <a:gd name="T56" fmla="*/ 23 w 63"/>
                <a:gd name="T57" fmla="*/ 26 h 51"/>
                <a:gd name="T58" fmla="*/ 24 w 63"/>
                <a:gd name="T59" fmla="*/ 24 h 51"/>
                <a:gd name="T60" fmla="*/ 28 w 63"/>
                <a:gd name="T61" fmla="*/ 25 h 51"/>
                <a:gd name="T62" fmla="*/ 33 w 63"/>
                <a:gd name="T63" fmla="*/ 24 h 51"/>
                <a:gd name="T64" fmla="*/ 35 w 63"/>
                <a:gd name="T65" fmla="*/ 20 h 51"/>
                <a:gd name="T66" fmla="*/ 44 w 63"/>
                <a:gd name="T67" fmla="*/ 14 h 51"/>
                <a:gd name="T68" fmla="*/ 48 w 63"/>
                <a:gd name="T69" fmla="*/ 13 h 51"/>
                <a:gd name="T70" fmla="*/ 55 w 63"/>
                <a:gd name="T71" fmla="*/ 9 h 51"/>
                <a:gd name="T72" fmla="*/ 61 w 63"/>
                <a:gd name="T73" fmla="*/ 9 h 51"/>
                <a:gd name="T74" fmla="*/ 62 w 63"/>
                <a:gd name="T75" fmla="*/ 7 h 51"/>
                <a:gd name="T76" fmla="*/ 61 w 63"/>
                <a:gd name="T77" fmla="*/ 5 h 51"/>
                <a:gd name="T78" fmla="*/ 62 w 63"/>
                <a:gd name="T79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" h="51">
                  <a:moveTo>
                    <a:pt x="62" y="3"/>
                  </a:moveTo>
                  <a:lnTo>
                    <a:pt x="62" y="2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0"/>
                  </a:lnTo>
                  <a:lnTo>
                    <a:pt x="55" y="2"/>
                  </a:lnTo>
                  <a:lnTo>
                    <a:pt x="46" y="11"/>
                  </a:lnTo>
                  <a:lnTo>
                    <a:pt x="39" y="12"/>
                  </a:lnTo>
                  <a:lnTo>
                    <a:pt x="37" y="11"/>
                  </a:lnTo>
                  <a:lnTo>
                    <a:pt x="34" y="6"/>
                  </a:lnTo>
                  <a:lnTo>
                    <a:pt x="33" y="6"/>
                  </a:lnTo>
                  <a:lnTo>
                    <a:pt x="31" y="10"/>
                  </a:lnTo>
                  <a:lnTo>
                    <a:pt x="32" y="13"/>
                  </a:lnTo>
                  <a:lnTo>
                    <a:pt x="28" y="15"/>
                  </a:lnTo>
                  <a:lnTo>
                    <a:pt x="24" y="19"/>
                  </a:lnTo>
                  <a:lnTo>
                    <a:pt x="22" y="20"/>
                  </a:lnTo>
                  <a:lnTo>
                    <a:pt x="17" y="26"/>
                  </a:lnTo>
                  <a:lnTo>
                    <a:pt x="11" y="30"/>
                  </a:lnTo>
                  <a:lnTo>
                    <a:pt x="9" y="34"/>
                  </a:lnTo>
                  <a:lnTo>
                    <a:pt x="8" y="38"/>
                  </a:lnTo>
                  <a:lnTo>
                    <a:pt x="3" y="42"/>
                  </a:lnTo>
                  <a:lnTo>
                    <a:pt x="1" y="45"/>
                  </a:lnTo>
                  <a:lnTo>
                    <a:pt x="0" y="50"/>
                  </a:lnTo>
                  <a:lnTo>
                    <a:pt x="7" y="44"/>
                  </a:lnTo>
                  <a:lnTo>
                    <a:pt x="10" y="43"/>
                  </a:lnTo>
                  <a:lnTo>
                    <a:pt x="13" y="38"/>
                  </a:lnTo>
                  <a:lnTo>
                    <a:pt x="22" y="31"/>
                  </a:lnTo>
                  <a:lnTo>
                    <a:pt x="23" y="29"/>
                  </a:lnTo>
                  <a:lnTo>
                    <a:pt x="23" y="26"/>
                  </a:lnTo>
                  <a:lnTo>
                    <a:pt x="24" y="24"/>
                  </a:lnTo>
                  <a:lnTo>
                    <a:pt x="28" y="25"/>
                  </a:lnTo>
                  <a:lnTo>
                    <a:pt x="33" y="24"/>
                  </a:lnTo>
                  <a:lnTo>
                    <a:pt x="35" y="20"/>
                  </a:lnTo>
                  <a:lnTo>
                    <a:pt x="44" y="14"/>
                  </a:lnTo>
                  <a:lnTo>
                    <a:pt x="48" y="13"/>
                  </a:lnTo>
                  <a:lnTo>
                    <a:pt x="55" y="9"/>
                  </a:lnTo>
                  <a:lnTo>
                    <a:pt x="61" y="9"/>
                  </a:lnTo>
                  <a:lnTo>
                    <a:pt x="62" y="7"/>
                  </a:lnTo>
                  <a:lnTo>
                    <a:pt x="61" y="5"/>
                  </a:lnTo>
                  <a:lnTo>
                    <a:pt x="6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5" name="Freeform 795">
              <a:extLst>
                <a:ext uri="{FF2B5EF4-FFF2-40B4-BE49-F238E27FC236}">
                  <a16:creationId xmlns:a16="http://schemas.microsoft.com/office/drawing/2014/main" id="{8BB440B7-D30E-FDF7-8A88-752E418362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40706" y="7874609"/>
              <a:ext cx="76933" cy="65942"/>
            </a:xfrm>
            <a:custGeom>
              <a:avLst/>
              <a:gdLst>
                <a:gd name="T0" fmla="*/ 62 w 63"/>
                <a:gd name="T1" fmla="*/ 3 h 51"/>
                <a:gd name="T2" fmla="*/ 62 w 63"/>
                <a:gd name="T3" fmla="*/ 2 h 51"/>
                <a:gd name="T4" fmla="*/ 61 w 63"/>
                <a:gd name="T5" fmla="*/ 0 h 51"/>
                <a:gd name="T6" fmla="*/ 60 w 63"/>
                <a:gd name="T7" fmla="*/ 0 h 51"/>
                <a:gd name="T8" fmla="*/ 58 w 63"/>
                <a:gd name="T9" fmla="*/ 0 h 51"/>
                <a:gd name="T10" fmla="*/ 55 w 63"/>
                <a:gd name="T11" fmla="*/ 2 h 51"/>
                <a:gd name="T12" fmla="*/ 46 w 63"/>
                <a:gd name="T13" fmla="*/ 11 h 51"/>
                <a:gd name="T14" fmla="*/ 39 w 63"/>
                <a:gd name="T15" fmla="*/ 12 h 51"/>
                <a:gd name="T16" fmla="*/ 37 w 63"/>
                <a:gd name="T17" fmla="*/ 11 h 51"/>
                <a:gd name="T18" fmla="*/ 34 w 63"/>
                <a:gd name="T19" fmla="*/ 6 h 51"/>
                <a:gd name="T20" fmla="*/ 33 w 63"/>
                <a:gd name="T21" fmla="*/ 6 h 51"/>
                <a:gd name="T22" fmla="*/ 31 w 63"/>
                <a:gd name="T23" fmla="*/ 10 h 51"/>
                <a:gd name="T24" fmla="*/ 32 w 63"/>
                <a:gd name="T25" fmla="*/ 13 h 51"/>
                <a:gd name="T26" fmla="*/ 28 w 63"/>
                <a:gd name="T27" fmla="*/ 15 h 51"/>
                <a:gd name="T28" fmla="*/ 24 w 63"/>
                <a:gd name="T29" fmla="*/ 19 h 51"/>
                <a:gd name="T30" fmla="*/ 22 w 63"/>
                <a:gd name="T31" fmla="*/ 20 h 51"/>
                <a:gd name="T32" fmla="*/ 17 w 63"/>
                <a:gd name="T33" fmla="*/ 26 h 51"/>
                <a:gd name="T34" fmla="*/ 11 w 63"/>
                <a:gd name="T35" fmla="*/ 30 h 51"/>
                <a:gd name="T36" fmla="*/ 9 w 63"/>
                <a:gd name="T37" fmla="*/ 34 h 51"/>
                <a:gd name="T38" fmla="*/ 8 w 63"/>
                <a:gd name="T39" fmla="*/ 38 h 51"/>
                <a:gd name="T40" fmla="*/ 3 w 63"/>
                <a:gd name="T41" fmla="*/ 42 h 51"/>
                <a:gd name="T42" fmla="*/ 1 w 63"/>
                <a:gd name="T43" fmla="*/ 45 h 51"/>
                <a:gd name="T44" fmla="*/ 0 w 63"/>
                <a:gd name="T45" fmla="*/ 50 h 51"/>
                <a:gd name="T46" fmla="*/ 7 w 63"/>
                <a:gd name="T47" fmla="*/ 44 h 51"/>
                <a:gd name="T48" fmla="*/ 10 w 63"/>
                <a:gd name="T49" fmla="*/ 43 h 51"/>
                <a:gd name="T50" fmla="*/ 13 w 63"/>
                <a:gd name="T51" fmla="*/ 38 h 51"/>
                <a:gd name="T52" fmla="*/ 22 w 63"/>
                <a:gd name="T53" fmla="*/ 31 h 51"/>
                <a:gd name="T54" fmla="*/ 23 w 63"/>
                <a:gd name="T55" fmla="*/ 29 h 51"/>
                <a:gd name="T56" fmla="*/ 23 w 63"/>
                <a:gd name="T57" fmla="*/ 26 h 51"/>
                <a:gd name="T58" fmla="*/ 24 w 63"/>
                <a:gd name="T59" fmla="*/ 24 h 51"/>
                <a:gd name="T60" fmla="*/ 28 w 63"/>
                <a:gd name="T61" fmla="*/ 25 h 51"/>
                <a:gd name="T62" fmla="*/ 33 w 63"/>
                <a:gd name="T63" fmla="*/ 24 h 51"/>
                <a:gd name="T64" fmla="*/ 35 w 63"/>
                <a:gd name="T65" fmla="*/ 20 h 51"/>
                <a:gd name="T66" fmla="*/ 44 w 63"/>
                <a:gd name="T67" fmla="*/ 14 h 51"/>
                <a:gd name="T68" fmla="*/ 48 w 63"/>
                <a:gd name="T69" fmla="*/ 13 h 51"/>
                <a:gd name="T70" fmla="*/ 55 w 63"/>
                <a:gd name="T71" fmla="*/ 9 h 51"/>
                <a:gd name="T72" fmla="*/ 61 w 63"/>
                <a:gd name="T73" fmla="*/ 9 h 51"/>
                <a:gd name="T74" fmla="*/ 62 w 63"/>
                <a:gd name="T75" fmla="*/ 7 h 51"/>
                <a:gd name="T76" fmla="*/ 61 w 63"/>
                <a:gd name="T77" fmla="*/ 5 h 51"/>
                <a:gd name="T78" fmla="*/ 62 w 63"/>
                <a:gd name="T79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" h="51">
                  <a:moveTo>
                    <a:pt x="62" y="3"/>
                  </a:moveTo>
                  <a:lnTo>
                    <a:pt x="62" y="2"/>
                  </a:lnTo>
                  <a:lnTo>
                    <a:pt x="61" y="0"/>
                  </a:lnTo>
                  <a:lnTo>
                    <a:pt x="60" y="0"/>
                  </a:lnTo>
                  <a:lnTo>
                    <a:pt x="58" y="0"/>
                  </a:lnTo>
                  <a:lnTo>
                    <a:pt x="55" y="2"/>
                  </a:lnTo>
                  <a:lnTo>
                    <a:pt x="46" y="11"/>
                  </a:lnTo>
                  <a:lnTo>
                    <a:pt x="39" y="12"/>
                  </a:lnTo>
                  <a:lnTo>
                    <a:pt x="37" y="11"/>
                  </a:lnTo>
                  <a:lnTo>
                    <a:pt x="34" y="6"/>
                  </a:lnTo>
                  <a:lnTo>
                    <a:pt x="33" y="6"/>
                  </a:lnTo>
                  <a:lnTo>
                    <a:pt x="31" y="10"/>
                  </a:lnTo>
                  <a:lnTo>
                    <a:pt x="32" y="13"/>
                  </a:lnTo>
                  <a:lnTo>
                    <a:pt x="28" y="15"/>
                  </a:lnTo>
                  <a:lnTo>
                    <a:pt x="24" y="19"/>
                  </a:lnTo>
                  <a:lnTo>
                    <a:pt x="22" y="20"/>
                  </a:lnTo>
                  <a:lnTo>
                    <a:pt x="17" y="26"/>
                  </a:lnTo>
                  <a:lnTo>
                    <a:pt x="11" y="30"/>
                  </a:lnTo>
                  <a:lnTo>
                    <a:pt x="9" y="34"/>
                  </a:lnTo>
                  <a:lnTo>
                    <a:pt x="8" y="38"/>
                  </a:lnTo>
                  <a:lnTo>
                    <a:pt x="3" y="42"/>
                  </a:lnTo>
                  <a:lnTo>
                    <a:pt x="1" y="45"/>
                  </a:lnTo>
                  <a:lnTo>
                    <a:pt x="0" y="50"/>
                  </a:lnTo>
                  <a:lnTo>
                    <a:pt x="7" y="44"/>
                  </a:lnTo>
                  <a:lnTo>
                    <a:pt x="10" y="43"/>
                  </a:lnTo>
                  <a:lnTo>
                    <a:pt x="13" y="38"/>
                  </a:lnTo>
                  <a:lnTo>
                    <a:pt x="22" y="31"/>
                  </a:lnTo>
                  <a:lnTo>
                    <a:pt x="23" y="29"/>
                  </a:lnTo>
                  <a:lnTo>
                    <a:pt x="23" y="26"/>
                  </a:lnTo>
                  <a:lnTo>
                    <a:pt x="24" y="24"/>
                  </a:lnTo>
                  <a:lnTo>
                    <a:pt x="28" y="25"/>
                  </a:lnTo>
                  <a:lnTo>
                    <a:pt x="33" y="24"/>
                  </a:lnTo>
                  <a:lnTo>
                    <a:pt x="35" y="20"/>
                  </a:lnTo>
                  <a:lnTo>
                    <a:pt x="44" y="14"/>
                  </a:lnTo>
                  <a:lnTo>
                    <a:pt x="48" y="13"/>
                  </a:lnTo>
                  <a:lnTo>
                    <a:pt x="55" y="9"/>
                  </a:lnTo>
                  <a:lnTo>
                    <a:pt x="61" y="9"/>
                  </a:lnTo>
                  <a:lnTo>
                    <a:pt x="62" y="7"/>
                  </a:lnTo>
                  <a:lnTo>
                    <a:pt x="61" y="5"/>
                  </a:lnTo>
                  <a:lnTo>
                    <a:pt x="6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6" name="Freeform 796">
              <a:extLst>
                <a:ext uri="{FF2B5EF4-FFF2-40B4-BE49-F238E27FC236}">
                  <a16:creationId xmlns:a16="http://schemas.microsoft.com/office/drawing/2014/main" id="{C08BD54F-8D36-7679-6E0D-92EC8DA19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33036" y="7781192"/>
              <a:ext cx="21981" cy="21981"/>
            </a:xfrm>
            <a:custGeom>
              <a:avLst/>
              <a:gdLst>
                <a:gd name="T0" fmla="*/ 14 w 19"/>
                <a:gd name="T1" fmla="*/ 2 h 18"/>
                <a:gd name="T2" fmla="*/ 10 w 19"/>
                <a:gd name="T3" fmla="*/ 6 h 18"/>
                <a:gd name="T4" fmla="*/ 5 w 19"/>
                <a:gd name="T5" fmla="*/ 13 h 18"/>
                <a:gd name="T6" fmla="*/ 0 w 19"/>
                <a:gd name="T7" fmla="*/ 13 h 18"/>
                <a:gd name="T8" fmla="*/ 0 w 19"/>
                <a:gd name="T9" fmla="*/ 15 h 18"/>
                <a:gd name="T10" fmla="*/ 1 w 19"/>
                <a:gd name="T11" fmla="*/ 17 h 18"/>
                <a:gd name="T12" fmla="*/ 3 w 19"/>
                <a:gd name="T13" fmla="*/ 17 h 18"/>
                <a:gd name="T14" fmla="*/ 9 w 19"/>
                <a:gd name="T15" fmla="*/ 12 h 18"/>
                <a:gd name="T16" fmla="*/ 18 w 19"/>
                <a:gd name="T17" fmla="*/ 0 h 18"/>
                <a:gd name="T18" fmla="*/ 16 w 19"/>
                <a:gd name="T19" fmla="*/ 0 h 18"/>
                <a:gd name="T20" fmla="*/ 14 w 19"/>
                <a:gd name="T2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8">
                  <a:moveTo>
                    <a:pt x="14" y="2"/>
                  </a:moveTo>
                  <a:lnTo>
                    <a:pt x="10" y="6"/>
                  </a:lnTo>
                  <a:lnTo>
                    <a:pt x="5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3" y="17"/>
                  </a:lnTo>
                  <a:lnTo>
                    <a:pt x="9" y="1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7" name="Freeform 797">
              <a:extLst>
                <a:ext uri="{FF2B5EF4-FFF2-40B4-BE49-F238E27FC236}">
                  <a16:creationId xmlns:a16="http://schemas.microsoft.com/office/drawing/2014/main" id="{470C743F-43F2-348D-3ECB-F62BF07711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33036" y="7781192"/>
              <a:ext cx="21981" cy="21981"/>
            </a:xfrm>
            <a:custGeom>
              <a:avLst/>
              <a:gdLst>
                <a:gd name="T0" fmla="*/ 14 w 19"/>
                <a:gd name="T1" fmla="*/ 2 h 18"/>
                <a:gd name="T2" fmla="*/ 10 w 19"/>
                <a:gd name="T3" fmla="*/ 6 h 18"/>
                <a:gd name="T4" fmla="*/ 5 w 19"/>
                <a:gd name="T5" fmla="*/ 13 h 18"/>
                <a:gd name="T6" fmla="*/ 0 w 19"/>
                <a:gd name="T7" fmla="*/ 13 h 18"/>
                <a:gd name="T8" fmla="*/ 0 w 19"/>
                <a:gd name="T9" fmla="*/ 15 h 18"/>
                <a:gd name="T10" fmla="*/ 1 w 19"/>
                <a:gd name="T11" fmla="*/ 17 h 18"/>
                <a:gd name="T12" fmla="*/ 3 w 19"/>
                <a:gd name="T13" fmla="*/ 17 h 18"/>
                <a:gd name="T14" fmla="*/ 9 w 19"/>
                <a:gd name="T15" fmla="*/ 12 h 18"/>
                <a:gd name="T16" fmla="*/ 18 w 19"/>
                <a:gd name="T17" fmla="*/ 0 h 18"/>
                <a:gd name="T18" fmla="*/ 16 w 19"/>
                <a:gd name="T19" fmla="*/ 0 h 18"/>
                <a:gd name="T20" fmla="*/ 14 w 19"/>
                <a:gd name="T2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8">
                  <a:moveTo>
                    <a:pt x="14" y="2"/>
                  </a:moveTo>
                  <a:lnTo>
                    <a:pt x="10" y="6"/>
                  </a:lnTo>
                  <a:lnTo>
                    <a:pt x="5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1" y="17"/>
                  </a:lnTo>
                  <a:lnTo>
                    <a:pt x="3" y="17"/>
                  </a:lnTo>
                  <a:lnTo>
                    <a:pt x="9" y="1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8" name="Freeform 798">
              <a:extLst>
                <a:ext uri="{FF2B5EF4-FFF2-40B4-BE49-F238E27FC236}">
                  <a16:creationId xmlns:a16="http://schemas.microsoft.com/office/drawing/2014/main" id="{2D5960D3-0C5F-6C5C-D05B-A6E3F3A257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6042" y="7275635"/>
              <a:ext cx="38465" cy="38465"/>
            </a:xfrm>
            <a:custGeom>
              <a:avLst/>
              <a:gdLst>
                <a:gd name="T0" fmla="*/ 26 w 33"/>
                <a:gd name="T1" fmla="*/ 8 h 31"/>
                <a:gd name="T2" fmla="*/ 23 w 33"/>
                <a:gd name="T3" fmla="*/ 6 h 31"/>
                <a:gd name="T4" fmla="*/ 22 w 33"/>
                <a:gd name="T5" fmla="*/ 5 h 31"/>
                <a:gd name="T6" fmla="*/ 11 w 33"/>
                <a:gd name="T7" fmla="*/ 0 h 31"/>
                <a:gd name="T8" fmla="*/ 10 w 33"/>
                <a:gd name="T9" fmla="*/ 2 h 31"/>
                <a:gd name="T10" fmla="*/ 7 w 33"/>
                <a:gd name="T11" fmla="*/ 10 h 31"/>
                <a:gd name="T12" fmla="*/ 5 w 33"/>
                <a:gd name="T13" fmla="*/ 11 h 31"/>
                <a:gd name="T14" fmla="*/ 2 w 33"/>
                <a:gd name="T15" fmla="*/ 17 h 31"/>
                <a:gd name="T16" fmla="*/ 0 w 33"/>
                <a:gd name="T17" fmla="*/ 23 h 31"/>
                <a:gd name="T18" fmla="*/ 2 w 33"/>
                <a:gd name="T19" fmla="*/ 23 h 31"/>
                <a:gd name="T20" fmla="*/ 8 w 33"/>
                <a:gd name="T21" fmla="*/ 18 h 31"/>
                <a:gd name="T22" fmla="*/ 10 w 33"/>
                <a:gd name="T23" fmla="*/ 21 h 31"/>
                <a:gd name="T24" fmla="*/ 14 w 33"/>
                <a:gd name="T25" fmla="*/ 30 h 31"/>
                <a:gd name="T26" fmla="*/ 16 w 33"/>
                <a:gd name="T27" fmla="*/ 29 h 31"/>
                <a:gd name="T28" fmla="*/ 18 w 33"/>
                <a:gd name="T29" fmla="*/ 27 h 31"/>
                <a:gd name="T30" fmla="*/ 21 w 33"/>
                <a:gd name="T31" fmla="*/ 25 h 31"/>
                <a:gd name="T32" fmla="*/ 24 w 33"/>
                <a:gd name="T33" fmla="*/ 23 h 31"/>
                <a:gd name="T34" fmla="*/ 25 w 33"/>
                <a:gd name="T35" fmla="*/ 21 h 31"/>
                <a:gd name="T36" fmla="*/ 26 w 33"/>
                <a:gd name="T37" fmla="*/ 16 h 31"/>
                <a:gd name="T38" fmla="*/ 28 w 33"/>
                <a:gd name="T39" fmla="*/ 12 h 31"/>
                <a:gd name="T40" fmla="*/ 32 w 33"/>
                <a:gd name="T41" fmla="*/ 9 h 31"/>
                <a:gd name="T42" fmla="*/ 31 w 33"/>
                <a:gd name="T43" fmla="*/ 8 h 31"/>
                <a:gd name="T44" fmla="*/ 26 w 33"/>
                <a:gd name="T45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31">
                  <a:moveTo>
                    <a:pt x="26" y="8"/>
                  </a:moveTo>
                  <a:lnTo>
                    <a:pt x="23" y="6"/>
                  </a:lnTo>
                  <a:lnTo>
                    <a:pt x="22" y="5"/>
                  </a:lnTo>
                  <a:lnTo>
                    <a:pt x="11" y="0"/>
                  </a:lnTo>
                  <a:lnTo>
                    <a:pt x="10" y="2"/>
                  </a:lnTo>
                  <a:lnTo>
                    <a:pt x="7" y="10"/>
                  </a:lnTo>
                  <a:lnTo>
                    <a:pt x="5" y="11"/>
                  </a:lnTo>
                  <a:lnTo>
                    <a:pt x="2" y="17"/>
                  </a:lnTo>
                  <a:lnTo>
                    <a:pt x="0" y="23"/>
                  </a:lnTo>
                  <a:lnTo>
                    <a:pt x="2" y="23"/>
                  </a:lnTo>
                  <a:lnTo>
                    <a:pt x="8" y="18"/>
                  </a:lnTo>
                  <a:lnTo>
                    <a:pt x="10" y="21"/>
                  </a:lnTo>
                  <a:lnTo>
                    <a:pt x="14" y="30"/>
                  </a:lnTo>
                  <a:lnTo>
                    <a:pt x="16" y="29"/>
                  </a:lnTo>
                  <a:lnTo>
                    <a:pt x="18" y="27"/>
                  </a:lnTo>
                  <a:lnTo>
                    <a:pt x="21" y="25"/>
                  </a:lnTo>
                  <a:lnTo>
                    <a:pt x="24" y="23"/>
                  </a:lnTo>
                  <a:lnTo>
                    <a:pt x="25" y="21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32" y="9"/>
                  </a:lnTo>
                  <a:lnTo>
                    <a:pt x="31" y="8"/>
                  </a:lnTo>
                  <a:lnTo>
                    <a:pt x="2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89" name="Freeform 799">
              <a:extLst>
                <a:ext uri="{FF2B5EF4-FFF2-40B4-BE49-F238E27FC236}">
                  <a16:creationId xmlns:a16="http://schemas.microsoft.com/office/drawing/2014/main" id="{9B4542C6-EB82-83E2-32B0-508E78915B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6042" y="7275635"/>
              <a:ext cx="38465" cy="38465"/>
            </a:xfrm>
            <a:custGeom>
              <a:avLst/>
              <a:gdLst>
                <a:gd name="T0" fmla="*/ 26 w 33"/>
                <a:gd name="T1" fmla="*/ 8 h 31"/>
                <a:gd name="T2" fmla="*/ 23 w 33"/>
                <a:gd name="T3" fmla="*/ 6 h 31"/>
                <a:gd name="T4" fmla="*/ 22 w 33"/>
                <a:gd name="T5" fmla="*/ 5 h 31"/>
                <a:gd name="T6" fmla="*/ 11 w 33"/>
                <a:gd name="T7" fmla="*/ 0 h 31"/>
                <a:gd name="T8" fmla="*/ 10 w 33"/>
                <a:gd name="T9" fmla="*/ 2 h 31"/>
                <a:gd name="T10" fmla="*/ 7 w 33"/>
                <a:gd name="T11" fmla="*/ 10 h 31"/>
                <a:gd name="T12" fmla="*/ 5 w 33"/>
                <a:gd name="T13" fmla="*/ 11 h 31"/>
                <a:gd name="T14" fmla="*/ 2 w 33"/>
                <a:gd name="T15" fmla="*/ 17 h 31"/>
                <a:gd name="T16" fmla="*/ 0 w 33"/>
                <a:gd name="T17" fmla="*/ 23 h 31"/>
                <a:gd name="T18" fmla="*/ 2 w 33"/>
                <a:gd name="T19" fmla="*/ 23 h 31"/>
                <a:gd name="T20" fmla="*/ 8 w 33"/>
                <a:gd name="T21" fmla="*/ 18 h 31"/>
                <a:gd name="T22" fmla="*/ 10 w 33"/>
                <a:gd name="T23" fmla="*/ 21 h 31"/>
                <a:gd name="T24" fmla="*/ 14 w 33"/>
                <a:gd name="T25" fmla="*/ 30 h 31"/>
                <a:gd name="T26" fmla="*/ 16 w 33"/>
                <a:gd name="T27" fmla="*/ 29 h 31"/>
                <a:gd name="T28" fmla="*/ 18 w 33"/>
                <a:gd name="T29" fmla="*/ 27 h 31"/>
                <a:gd name="T30" fmla="*/ 21 w 33"/>
                <a:gd name="T31" fmla="*/ 25 h 31"/>
                <a:gd name="T32" fmla="*/ 24 w 33"/>
                <a:gd name="T33" fmla="*/ 23 h 31"/>
                <a:gd name="T34" fmla="*/ 25 w 33"/>
                <a:gd name="T35" fmla="*/ 21 h 31"/>
                <a:gd name="T36" fmla="*/ 26 w 33"/>
                <a:gd name="T37" fmla="*/ 16 h 31"/>
                <a:gd name="T38" fmla="*/ 28 w 33"/>
                <a:gd name="T39" fmla="*/ 12 h 31"/>
                <a:gd name="T40" fmla="*/ 32 w 33"/>
                <a:gd name="T41" fmla="*/ 9 h 31"/>
                <a:gd name="T42" fmla="*/ 31 w 33"/>
                <a:gd name="T43" fmla="*/ 8 h 31"/>
                <a:gd name="T44" fmla="*/ 26 w 33"/>
                <a:gd name="T45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31">
                  <a:moveTo>
                    <a:pt x="26" y="8"/>
                  </a:moveTo>
                  <a:lnTo>
                    <a:pt x="23" y="6"/>
                  </a:lnTo>
                  <a:lnTo>
                    <a:pt x="22" y="5"/>
                  </a:lnTo>
                  <a:lnTo>
                    <a:pt x="11" y="0"/>
                  </a:lnTo>
                  <a:lnTo>
                    <a:pt x="10" y="2"/>
                  </a:lnTo>
                  <a:lnTo>
                    <a:pt x="7" y="10"/>
                  </a:lnTo>
                  <a:lnTo>
                    <a:pt x="5" y="11"/>
                  </a:lnTo>
                  <a:lnTo>
                    <a:pt x="2" y="17"/>
                  </a:lnTo>
                  <a:lnTo>
                    <a:pt x="0" y="23"/>
                  </a:lnTo>
                  <a:lnTo>
                    <a:pt x="2" y="23"/>
                  </a:lnTo>
                  <a:lnTo>
                    <a:pt x="8" y="18"/>
                  </a:lnTo>
                  <a:lnTo>
                    <a:pt x="10" y="21"/>
                  </a:lnTo>
                  <a:lnTo>
                    <a:pt x="14" y="30"/>
                  </a:lnTo>
                  <a:lnTo>
                    <a:pt x="16" y="29"/>
                  </a:lnTo>
                  <a:lnTo>
                    <a:pt x="18" y="27"/>
                  </a:lnTo>
                  <a:lnTo>
                    <a:pt x="21" y="25"/>
                  </a:lnTo>
                  <a:lnTo>
                    <a:pt x="24" y="23"/>
                  </a:lnTo>
                  <a:lnTo>
                    <a:pt x="25" y="21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32" y="9"/>
                  </a:lnTo>
                  <a:lnTo>
                    <a:pt x="31" y="8"/>
                  </a:lnTo>
                  <a:lnTo>
                    <a:pt x="2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0" name="Freeform 800">
              <a:extLst>
                <a:ext uri="{FF2B5EF4-FFF2-40B4-BE49-F238E27FC236}">
                  <a16:creationId xmlns:a16="http://schemas.microsoft.com/office/drawing/2014/main" id="{81599253-E332-2310-D984-1F6EB92ED7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75475" y="6017234"/>
              <a:ext cx="10990" cy="16487"/>
            </a:xfrm>
            <a:custGeom>
              <a:avLst/>
              <a:gdLst>
                <a:gd name="T0" fmla="*/ 7 w 11"/>
                <a:gd name="T1" fmla="*/ 12 h 13"/>
                <a:gd name="T2" fmla="*/ 10 w 11"/>
                <a:gd name="T3" fmla="*/ 4 h 13"/>
                <a:gd name="T4" fmla="*/ 9 w 11"/>
                <a:gd name="T5" fmla="*/ 0 h 13"/>
                <a:gd name="T6" fmla="*/ 6 w 11"/>
                <a:gd name="T7" fmla="*/ 0 h 13"/>
                <a:gd name="T8" fmla="*/ 0 w 11"/>
                <a:gd name="T9" fmla="*/ 8 h 13"/>
                <a:gd name="T10" fmla="*/ 1 w 11"/>
                <a:gd name="T11" fmla="*/ 10 h 13"/>
                <a:gd name="T12" fmla="*/ 2 w 11"/>
                <a:gd name="T13" fmla="*/ 12 h 13"/>
                <a:gd name="T14" fmla="*/ 7 w 11"/>
                <a:gd name="T1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3">
                  <a:moveTo>
                    <a:pt x="7" y="12"/>
                  </a:moveTo>
                  <a:lnTo>
                    <a:pt x="10" y="4"/>
                  </a:lnTo>
                  <a:lnTo>
                    <a:pt x="9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1" y="10"/>
                  </a:lnTo>
                  <a:lnTo>
                    <a:pt x="2" y="12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1" name="Freeform 801">
              <a:extLst>
                <a:ext uri="{FF2B5EF4-FFF2-40B4-BE49-F238E27FC236}">
                  <a16:creationId xmlns:a16="http://schemas.microsoft.com/office/drawing/2014/main" id="{C0A881EA-E308-1300-2A70-2DB607A37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75475" y="6017234"/>
              <a:ext cx="10990" cy="16487"/>
            </a:xfrm>
            <a:custGeom>
              <a:avLst/>
              <a:gdLst>
                <a:gd name="T0" fmla="*/ 7 w 11"/>
                <a:gd name="T1" fmla="*/ 12 h 13"/>
                <a:gd name="T2" fmla="*/ 10 w 11"/>
                <a:gd name="T3" fmla="*/ 4 h 13"/>
                <a:gd name="T4" fmla="*/ 9 w 11"/>
                <a:gd name="T5" fmla="*/ 0 h 13"/>
                <a:gd name="T6" fmla="*/ 6 w 11"/>
                <a:gd name="T7" fmla="*/ 0 h 13"/>
                <a:gd name="T8" fmla="*/ 0 w 11"/>
                <a:gd name="T9" fmla="*/ 8 h 13"/>
                <a:gd name="T10" fmla="*/ 1 w 11"/>
                <a:gd name="T11" fmla="*/ 10 h 13"/>
                <a:gd name="T12" fmla="*/ 2 w 11"/>
                <a:gd name="T13" fmla="*/ 12 h 13"/>
                <a:gd name="T14" fmla="*/ 7 w 11"/>
                <a:gd name="T1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3">
                  <a:moveTo>
                    <a:pt x="7" y="12"/>
                  </a:moveTo>
                  <a:lnTo>
                    <a:pt x="10" y="4"/>
                  </a:lnTo>
                  <a:lnTo>
                    <a:pt x="9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1" y="10"/>
                  </a:lnTo>
                  <a:lnTo>
                    <a:pt x="2" y="12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2" name="Freeform 802">
              <a:extLst>
                <a:ext uri="{FF2B5EF4-FFF2-40B4-BE49-F238E27FC236}">
                  <a16:creationId xmlns:a16="http://schemas.microsoft.com/office/drawing/2014/main" id="{395B71D3-FC6B-2094-26CA-815C2E12BB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9555" y="7281128"/>
              <a:ext cx="16487" cy="10990"/>
            </a:xfrm>
            <a:custGeom>
              <a:avLst/>
              <a:gdLst>
                <a:gd name="T0" fmla="*/ 9 w 15"/>
                <a:gd name="T1" fmla="*/ 1 h 11"/>
                <a:gd name="T2" fmla="*/ 2 w 15"/>
                <a:gd name="T3" fmla="*/ 5 h 11"/>
                <a:gd name="T4" fmla="*/ 0 w 15"/>
                <a:gd name="T5" fmla="*/ 8 h 11"/>
                <a:gd name="T6" fmla="*/ 2 w 15"/>
                <a:gd name="T7" fmla="*/ 9 h 11"/>
                <a:gd name="T8" fmla="*/ 6 w 15"/>
                <a:gd name="T9" fmla="*/ 8 h 11"/>
                <a:gd name="T10" fmla="*/ 8 w 15"/>
                <a:gd name="T11" fmla="*/ 10 h 11"/>
                <a:gd name="T12" fmla="*/ 11 w 15"/>
                <a:gd name="T13" fmla="*/ 10 h 11"/>
                <a:gd name="T14" fmla="*/ 14 w 15"/>
                <a:gd name="T15" fmla="*/ 0 h 11"/>
                <a:gd name="T16" fmla="*/ 14 w 15"/>
                <a:gd name="T17" fmla="*/ 0 h 11"/>
                <a:gd name="T18" fmla="*/ 12 w 15"/>
                <a:gd name="T19" fmla="*/ 1 h 11"/>
                <a:gd name="T20" fmla="*/ 9 w 15"/>
                <a:gd name="T2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1">
                  <a:moveTo>
                    <a:pt x="9" y="1"/>
                  </a:moveTo>
                  <a:lnTo>
                    <a:pt x="2" y="5"/>
                  </a:lnTo>
                  <a:lnTo>
                    <a:pt x="0" y="8"/>
                  </a:lnTo>
                  <a:lnTo>
                    <a:pt x="2" y="9"/>
                  </a:lnTo>
                  <a:lnTo>
                    <a:pt x="6" y="8"/>
                  </a:lnTo>
                  <a:lnTo>
                    <a:pt x="8" y="10"/>
                  </a:lnTo>
                  <a:lnTo>
                    <a:pt x="11" y="1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1"/>
                  </a:lnTo>
                  <a:lnTo>
                    <a:pt x="9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3" name="Freeform 803">
              <a:extLst>
                <a:ext uri="{FF2B5EF4-FFF2-40B4-BE49-F238E27FC236}">
                  <a16:creationId xmlns:a16="http://schemas.microsoft.com/office/drawing/2014/main" id="{FF2C83C7-5E05-C58E-3B9C-A8572A4662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9555" y="7281128"/>
              <a:ext cx="16487" cy="10990"/>
            </a:xfrm>
            <a:custGeom>
              <a:avLst/>
              <a:gdLst>
                <a:gd name="T0" fmla="*/ 9 w 15"/>
                <a:gd name="T1" fmla="*/ 1 h 11"/>
                <a:gd name="T2" fmla="*/ 2 w 15"/>
                <a:gd name="T3" fmla="*/ 5 h 11"/>
                <a:gd name="T4" fmla="*/ 0 w 15"/>
                <a:gd name="T5" fmla="*/ 8 h 11"/>
                <a:gd name="T6" fmla="*/ 2 w 15"/>
                <a:gd name="T7" fmla="*/ 9 h 11"/>
                <a:gd name="T8" fmla="*/ 6 w 15"/>
                <a:gd name="T9" fmla="*/ 8 h 11"/>
                <a:gd name="T10" fmla="*/ 8 w 15"/>
                <a:gd name="T11" fmla="*/ 10 h 11"/>
                <a:gd name="T12" fmla="*/ 11 w 15"/>
                <a:gd name="T13" fmla="*/ 10 h 11"/>
                <a:gd name="T14" fmla="*/ 14 w 15"/>
                <a:gd name="T15" fmla="*/ 0 h 11"/>
                <a:gd name="T16" fmla="*/ 14 w 15"/>
                <a:gd name="T17" fmla="*/ 0 h 11"/>
                <a:gd name="T18" fmla="*/ 12 w 15"/>
                <a:gd name="T19" fmla="*/ 1 h 11"/>
                <a:gd name="T20" fmla="*/ 9 w 15"/>
                <a:gd name="T2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1">
                  <a:moveTo>
                    <a:pt x="9" y="1"/>
                  </a:moveTo>
                  <a:lnTo>
                    <a:pt x="2" y="5"/>
                  </a:lnTo>
                  <a:lnTo>
                    <a:pt x="0" y="8"/>
                  </a:lnTo>
                  <a:lnTo>
                    <a:pt x="2" y="9"/>
                  </a:lnTo>
                  <a:lnTo>
                    <a:pt x="6" y="8"/>
                  </a:lnTo>
                  <a:lnTo>
                    <a:pt x="8" y="10"/>
                  </a:lnTo>
                  <a:lnTo>
                    <a:pt x="11" y="1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1"/>
                  </a:lnTo>
                  <a:lnTo>
                    <a:pt x="9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4" name="Freeform 804">
              <a:extLst>
                <a:ext uri="{FF2B5EF4-FFF2-40B4-BE49-F238E27FC236}">
                  <a16:creationId xmlns:a16="http://schemas.microsoft.com/office/drawing/2014/main" id="{A064FF18-F820-DCB2-37C8-F429923B7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9430" y="5374298"/>
              <a:ext cx="76933" cy="65942"/>
            </a:xfrm>
            <a:custGeom>
              <a:avLst/>
              <a:gdLst>
                <a:gd name="T0" fmla="*/ 19 w 61"/>
                <a:gd name="T1" fmla="*/ 0 h 54"/>
                <a:gd name="T2" fmla="*/ 17 w 61"/>
                <a:gd name="T3" fmla="*/ 3 h 54"/>
                <a:gd name="T4" fmla="*/ 16 w 61"/>
                <a:gd name="T5" fmla="*/ 6 h 54"/>
                <a:gd name="T6" fmla="*/ 15 w 61"/>
                <a:gd name="T7" fmla="*/ 11 h 54"/>
                <a:gd name="T8" fmla="*/ 15 w 61"/>
                <a:gd name="T9" fmla="*/ 19 h 54"/>
                <a:gd name="T10" fmla="*/ 12 w 61"/>
                <a:gd name="T11" fmla="*/ 22 h 54"/>
                <a:gd name="T12" fmla="*/ 4 w 61"/>
                <a:gd name="T13" fmla="*/ 21 h 54"/>
                <a:gd name="T14" fmla="*/ 2 w 61"/>
                <a:gd name="T15" fmla="*/ 22 h 54"/>
                <a:gd name="T16" fmla="*/ 0 w 61"/>
                <a:gd name="T17" fmla="*/ 23 h 54"/>
                <a:gd name="T18" fmla="*/ 5 w 61"/>
                <a:gd name="T19" fmla="*/ 33 h 54"/>
                <a:gd name="T20" fmla="*/ 13 w 61"/>
                <a:gd name="T21" fmla="*/ 39 h 54"/>
                <a:gd name="T22" fmla="*/ 19 w 61"/>
                <a:gd name="T23" fmla="*/ 45 h 54"/>
                <a:gd name="T24" fmla="*/ 22 w 61"/>
                <a:gd name="T25" fmla="*/ 47 h 54"/>
                <a:gd name="T26" fmla="*/ 41 w 61"/>
                <a:gd name="T27" fmla="*/ 53 h 54"/>
                <a:gd name="T28" fmla="*/ 41 w 61"/>
                <a:gd name="T29" fmla="*/ 53 h 54"/>
                <a:gd name="T30" fmla="*/ 47 w 61"/>
                <a:gd name="T31" fmla="*/ 42 h 54"/>
                <a:gd name="T32" fmla="*/ 54 w 61"/>
                <a:gd name="T33" fmla="*/ 37 h 54"/>
                <a:gd name="T34" fmla="*/ 56 w 61"/>
                <a:gd name="T35" fmla="*/ 33 h 54"/>
                <a:gd name="T36" fmla="*/ 58 w 61"/>
                <a:gd name="T37" fmla="*/ 28 h 54"/>
                <a:gd name="T38" fmla="*/ 59 w 61"/>
                <a:gd name="T39" fmla="*/ 23 h 54"/>
                <a:gd name="T40" fmla="*/ 60 w 61"/>
                <a:gd name="T41" fmla="*/ 18 h 54"/>
                <a:gd name="T42" fmla="*/ 57 w 61"/>
                <a:gd name="T43" fmla="*/ 13 h 54"/>
                <a:gd name="T44" fmla="*/ 46 w 61"/>
                <a:gd name="T45" fmla="*/ 8 h 54"/>
                <a:gd name="T46" fmla="*/ 19 w 61"/>
                <a:gd name="T4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" h="54">
                  <a:moveTo>
                    <a:pt x="19" y="0"/>
                  </a:moveTo>
                  <a:lnTo>
                    <a:pt x="17" y="3"/>
                  </a:lnTo>
                  <a:lnTo>
                    <a:pt x="16" y="6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2" y="22"/>
                  </a:lnTo>
                  <a:lnTo>
                    <a:pt x="4" y="21"/>
                  </a:lnTo>
                  <a:lnTo>
                    <a:pt x="2" y="22"/>
                  </a:lnTo>
                  <a:lnTo>
                    <a:pt x="0" y="23"/>
                  </a:lnTo>
                  <a:lnTo>
                    <a:pt x="5" y="33"/>
                  </a:lnTo>
                  <a:lnTo>
                    <a:pt x="13" y="39"/>
                  </a:lnTo>
                  <a:lnTo>
                    <a:pt x="19" y="45"/>
                  </a:lnTo>
                  <a:lnTo>
                    <a:pt x="22" y="47"/>
                  </a:lnTo>
                  <a:lnTo>
                    <a:pt x="41" y="53"/>
                  </a:lnTo>
                  <a:lnTo>
                    <a:pt x="41" y="53"/>
                  </a:lnTo>
                  <a:lnTo>
                    <a:pt x="47" y="42"/>
                  </a:lnTo>
                  <a:lnTo>
                    <a:pt x="54" y="37"/>
                  </a:lnTo>
                  <a:lnTo>
                    <a:pt x="56" y="33"/>
                  </a:lnTo>
                  <a:lnTo>
                    <a:pt x="58" y="28"/>
                  </a:lnTo>
                  <a:lnTo>
                    <a:pt x="59" y="23"/>
                  </a:lnTo>
                  <a:lnTo>
                    <a:pt x="60" y="18"/>
                  </a:lnTo>
                  <a:lnTo>
                    <a:pt x="57" y="13"/>
                  </a:lnTo>
                  <a:lnTo>
                    <a:pt x="46" y="8"/>
                  </a:lnTo>
                  <a:lnTo>
                    <a:pt x="1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5" name="Freeform 805">
              <a:extLst>
                <a:ext uri="{FF2B5EF4-FFF2-40B4-BE49-F238E27FC236}">
                  <a16:creationId xmlns:a16="http://schemas.microsoft.com/office/drawing/2014/main" id="{5ADE11CB-2E95-CF85-0B59-AF86C4FBBC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9430" y="5374298"/>
              <a:ext cx="76933" cy="65942"/>
            </a:xfrm>
            <a:custGeom>
              <a:avLst/>
              <a:gdLst>
                <a:gd name="T0" fmla="*/ 19 w 61"/>
                <a:gd name="T1" fmla="*/ 0 h 54"/>
                <a:gd name="T2" fmla="*/ 17 w 61"/>
                <a:gd name="T3" fmla="*/ 3 h 54"/>
                <a:gd name="T4" fmla="*/ 16 w 61"/>
                <a:gd name="T5" fmla="*/ 6 h 54"/>
                <a:gd name="T6" fmla="*/ 15 w 61"/>
                <a:gd name="T7" fmla="*/ 11 h 54"/>
                <a:gd name="T8" fmla="*/ 15 w 61"/>
                <a:gd name="T9" fmla="*/ 19 h 54"/>
                <a:gd name="T10" fmla="*/ 12 w 61"/>
                <a:gd name="T11" fmla="*/ 22 h 54"/>
                <a:gd name="T12" fmla="*/ 4 w 61"/>
                <a:gd name="T13" fmla="*/ 21 h 54"/>
                <a:gd name="T14" fmla="*/ 2 w 61"/>
                <a:gd name="T15" fmla="*/ 22 h 54"/>
                <a:gd name="T16" fmla="*/ 0 w 61"/>
                <a:gd name="T17" fmla="*/ 23 h 54"/>
                <a:gd name="T18" fmla="*/ 5 w 61"/>
                <a:gd name="T19" fmla="*/ 33 h 54"/>
                <a:gd name="T20" fmla="*/ 13 w 61"/>
                <a:gd name="T21" fmla="*/ 39 h 54"/>
                <a:gd name="T22" fmla="*/ 19 w 61"/>
                <a:gd name="T23" fmla="*/ 45 h 54"/>
                <a:gd name="T24" fmla="*/ 22 w 61"/>
                <a:gd name="T25" fmla="*/ 47 h 54"/>
                <a:gd name="T26" fmla="*/ 41 w 61"/>
                <a:gd name="T27" fmla="*/ 53 h 54"/>
                <a:gd name="T28" fmla="*/ 41 w 61"/>
                <a:gd name="T29" fmla="*/ 53 h 54"/>
                <a:gd name="T30" fmla="*/ 47 w 61"/>
                <a:gd name="T31" fmla="*/ 42 h 54"/>
                <a:gd name="T32" fmla="*/ 54 w 61"/>
                <a:gd name="T33" fmla="*/ 37 h 54"/>
                <a:gd name="T34" fmla="*/ 56 w 61"/>
                <a:gd name="T35" fmla="*/ 33 h 54"/>
                <a:gd name="T36" fmla="*/ 58 w 61"/>
                <a:gd name="T37" fmla="*/ 28 h 54"/>
                <a:gd name="T38" fmla="*/ 59 w 61"/>
                <a:gd name="T39" fmla="*/ 23 h 54"/>
                <a:gd name="T40" fmla="*/ 60 w 61"/>
                <a:gd name="T41" fmla="*/ 18 h 54"/>
                <a:gd name="T42" fmla="*/ 57 w 61"/>
                <a:gd name="T43" fmla="*/ 13 h 54"/>
                <a:gd name="T44" fmla="*/ 46 w 61"/>
                <a:gd name="T45" fmla="*/ 8 h 54"/>
                <a:gd name="T46" fmla="*/ 19 w 61"/>
                <a:gd name="T4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" h="54">
                  <a:moveTo>
                    <a:pt x="19" y="0"/>
                  </a:moveTo>
                  <a:lnTo>
                    <a:pt x="17" y="3"/>
                  </a:lnTo>
                  <a:lnTo>
                    <a:pt x="16" y="6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2" y="22"/>
                  </a:lnTo>
                  <a:lnTo>
                    <a:pt x="4" y="21"/>
                  </a:lnTo>
                  <a:lnTo>
                    <a:pt x="2" y="22"/>
                  </a:lnTo>
                  <a:lnTo>
                    <a:pt x="0" y="23"/>
                  </a:lnTo>
                  <a:lnTo>
                    <a:pt x="5" y="33"/>
                  </a:lnTo>
                  <a:lnTo>
                    <a:pt x="13" y="39"/>
                  </a:lnTo>
                  <a:lnTo>
                    <a:pt x="19" y="45"/>
                  </a:lnTo>
                  <a:lnTo>
                    <a:pt x="22" y="47"/>
                  </a:lnTo>
                  <a:lnTo>
                    <a:pt x="41" y="53"/>
                  </a:lnTo>
                  <a:lnTo>
                    <a:pt x="41" y="53"/>
                  </a:lnTo>
                  <a:lnTo>
                    <a:pt x="47" y="42"/>
                  </a:lnTo>
                  <a:lnTo>
                    <a:pt x="54" y="37"/>
                  </a:lnTo>
                  <a:lnTo>
                    <a:pt x="56" y="33"/>
                  </a:lnTo>
                  <a:lnTo>
                    <a:pt x="58" y="28"/>
                  </a:lnTo>
                  <a:lnTo>
                    <a:pt x="59" y="23"/>
                  </a:lnTo>
                  <a:lnTo>
                    <a:pt x="60" y="18"/>
                  </a:lnTo>
                  <a:lnTo>
                    <a:pt x="57" y="13"/>
                  </a:lnTo>
                  <a:lnTo>
                    <a:pt x="46" y="8"/>
                  </a:lnTo>
                  <a:lnTo>
                    <a:pt x="1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6" name="Freeform 806">
              <a:extLst>
                <a:ext uri="{FF2B5EF4-FFF2-40B4-BE49-F238E27FC236}">
                  <a16:creationId xmlns:a16="http://schemas.microsoft.com/office/drawing/2014/main" id="{2EE87A5F-0EBF-D111-A639-F7EC7F3D4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8891" y="6319471"/>
              <a:ext cx="27478" cy="27474"/>
            </a:xfrm>
            <a:custGeom>
              <a:avLst/>
              <a:gdLst>
                <a:gd name="T0" fmla="*/ 19 w 21"/>
                <a:gd name="T1" fmla="*/ 4 h 22"/>
                <a:gd name="T2" fmla="*/ 14 w 21"/>
                <a:gd name="T3" fmla="*/ 3 h 22"/>
                <a:gd name="T4" fmla="*/ 10 w 21"/>
                <a:gd name="T5" fmla="*/ 1 h 22"/>
                <a:gd name="T6" fmla="*/ 4 w 21"/>
                <a:gd name="T7" fmla="*/ 1 h 22"/>
                <a:gd name="T8" fmla="*/ 1 w 21"/>
                <a:gd name="T9" fmla="*/ 0 h 22"/>
                <a:gd name="T10" fmla="*/ 0 w 21"/>
                <a:gd name="T11" fmla="*/ 3 h 22"/>
                <a:gd name="T12" fmla="*/ 5 w 21"/>
                <a:gd name="T13" fmla="*/ 15 h 22"/>
                <a:gd name="T14" fmla="*/ 12 w 21"/>
                <a:gd name="T15" fmla="*/ 21 h 22"/>
                <a:gd name="T16" fmla="*/ 17 w 21"/>
                <a:gd name="T17" fmla="*/ 20 h 22"/>
                <a:gd name="T18" fmla="*/ 18 w 21"/>
                <a:gd name="T19" fmla="*/ 19 h 22"/>
                <a:gd name="T20" fmla="*/ 20 w 21"/>
                <a:gd name="T21" fmla="*/ 15 h 22"/>
                <a:gd name="T22" fmla="*/ 18 w 21"/>
                <a:gd name="T23" fmla="*/ 12 h 22"/>
                <a:gd name="T24" fmla="*/ 18 w 21"/>
                <a:gd name="T25" fmla="*/ 10 h 22"/>
                <a:gd name="T26" fmla="*/ 19 w 21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2">
                  <a:moveTo>
                    <a:pt x="19" y="4"/>
                  </a:moveTo>
                  <a:lnTo>
                    <a:pt x="14" y="3"/>
                  </a:lnTo>
                  <a:lnTo>
                    <a:pt x="10" y="1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3"/>
                  </a:lnTo>
                  <a:lnTo>
                    <a:pt x="5" y="15"/>
                  </a:lnTo>
                  <a:lnTo>
                    <a:pt x="12" y="21"/>
                  </a:lnTo>
                  <a:lnTo>
                    <a:pt x="17" y="20"/>
                  </a:lnTo>
                  <a:lnTo>
                    <a:pt x="18" y="19"/>
                  </a:lnTo>
                  <a:lnTo>
                    <a:pt x="20" y="15"/>
                  </a:lnTo>
                  <a:lnTo>
                    <a:pt x="18" y="12"/>
                  </a:lnTo>
                  <a:lnTo>
                    <a:pt x="18" y="10"/>
                  </a:lnTo>
                  <a:lnTo>
                    <a:pt x="1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7" name="Freeform 807">
              <a:extLst>
                <a:ext uri="{FF2B5EF4-FFF2-40B4-BE49-F238E27FC236}">
                  <a16:creationId xmlns:a16="http://schemas.microsoft.com/office/drawing/2014/main" id="{DCBCBECC-454B-1BAB-4FAC-A4A92B3274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8891" y="6319471"/>
              <a:ext cx="27478" cy="27474"/>
            </a:xfrm>
            <a:custGeom>
              <a:avLst/>
              <a:gdLst>
                <a:gd name="T0" fmla="*/ 19 w 21"/>
                <a:gd name="T1" fmla="*/ 4 h 22"/>
                <a:gd name="T2" fmla="*/ 14 w 21"/>
                <a:gd name="T3" fmla="*/ 3 h 22"/>
                <a:gd name="T4" fmla="*/ 10 w 21"/>
                <a:gd name="T5" fmla="*/ 1 h 22"/>
                <a:gd name="T6" fmla="*/ 4 w 21"/>
                <a:gd name="T7" fmla="*/ 1 h 22"/>
                <a:gd name="T8" fmla="*/ 1 w 21"/>
                <a:gd name="T9" fmla="*/ 0 h 22"/>
                <a:gd name="T10" fmla="*/ 0 w 21"/>
                <a:gd name="T11" fmla="*/ 3 h 22"/>
                <a:gd name="T12" fmla="*/ 5 w 21"/>
                <a:gd name="T13" fmla="*/ 15 h 22"/>
                <a:gd name="T14" fmla="*/ 12 w 21"/>
                <a:gd name="T15" fmla="*/ 21 h 22"/>
                <a:gd name="T16" fmla="*/ 17 w 21"/>
                <a:gd name="T17" fmla="*/ 20 h 22"/>
                <a:gd name="T18" fmla="*/ 18 w 21"/>
                <a:gd name="T19" fmla="*/ 19 h 22"/>
                <a:gd name="T20" fmla="*/ 20 w 21"/>
                <a:gd name="T21" fmla="*/ 15 h 22"/>
                <a:gd name="T22" fmla="*/ 18 w 21"/>
                <a:gd name="T23" fmla="*/ 12 h 22"/>
                <a:gd name="T24" fmla="*/ 18 w 21"/>
                <a:gd name="T25" fmla="*/ 10 h 22"/>
                <a:gd name="T26" fmla="*/ 19 w 21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2">
                  <a:moveTo>
                    <a:pt x="19" y="4"/>
                  </a:moveTo>
                  <a:lnTo>
                    <a:pt x="14" y="3"/>
                  </a:lnTo>
                  <a:lnTo>
                    <a:pt x="10" y="1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3"/>
                  </a:lnTo>
                  <a:lnTo>
                    <a:pt x="5" y="15"/>
                  </a:lnTo>
                  <a:lnTo>
                    <a:pt x="12" y="21"/>
                  </a:lnTo>
                  <a:lnTo>
                    <a:pt x="17" y="20"/>
                  </a:lnTo>
                  <a:lnTo>
                    <a:pt x="18" y="19"/>
                  </a:lnTo>
                  <a:lnTo>
                    <a:pt x="20" y="15"/>
                  </a:lnTo>
                  <a:lnTo>
                    <a:pt x="18" y="12"/>
                  </a:lnTo>
                  <a:lnTo>
                    <a:pt x="18" y="10"/>
                  </a:lnTo>
                  <a:lnTo>
                    <a:pt x="1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8" name="Freeform 808">
              <a:extLst>
                <a:ext uri="{FF2B5EF4-FFF2-40B4-BE49-F238E27FC236}">
                  <a16:creationId xmlns:a16="http://schemas.microsoft.com/office/drawing/2014/main" id="{36EFE6E8-7A7B-0DDB-51EC-AF6B307637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00129" y="6978894"/>
              <a:ext cx="49455" cy="54952"/>
            </a:xfrm>
            <a:custGeom>
              <a:avLst/>
              <a:gdLst>
                <a:gd name="T0" fmla="*/ 36 w 40"/>
                <a:gd name="T1" fmla="*/ 0 h 45"/>
                <a:gd name="T2" fmla="*/ 35 w 40"/>
                <a:gd name="T3" fmla="*/ 0 h 45"/>
                <a:gd name="T4" fmla="*/ 24 w 40"/>
                <a:gd name="T5" fmla="*/ 8 h 45"/>
                <a:gd name="T6" fmla="*/ 10 w 40"/>
                <a:gd name="T7" fmla="*/ 13 h 45"/>
                <a:gd name="T8" fmla="*/ 11 w 40"/>
                <a:gd name="T9" fmla="*/ 16 h 45"/>
                <a:gd name="T10" fmla="*/ 11 w 40"/>
                <a:gd name="T11" fmla="*/ 19 h 45"/>
                <a:gd name="T12" fmla="*/ 9 w 40"/>
                <a:gd name="T13" fmla="*/ 27 h 45"/>
                <a:gd name="T14" fmla="*/ 5 w 40"/>
                <a:gd name="T15" fmla="*/ 36 h 45"/>
                <a:gd name="T16" fmla="*/ 0 w 40"/>
                <a:gd name="T17" fmla="*/ 40 h 45"/>
                <a:gd name="T18" fmla="*/ 0 w 40"/>
                <a:gd name="T19" fmla="*/ 42 h 45"/>
                <a:gd name="T20" fmla="*/ 0 w 40"/>
                <a:gd name="T21" fmla="*/ 43 h 45"/>
                <a:gd name="T22" fmla="*/ 1 w 40"/>
                <a:gd name="T23" fmla="*/ 44 h 45"/>
                <a:gd name="T24" fmla="*/ 6 w 40"/>
                <a:gd name="T25" fmla="*/ 39 h 45"/>
                <a:gd name="T26" fmla="*/ 17 w 40"/>
                <a:gd name="T27" fmla="*/ 30 h 45"/>
                <a:gd name="T28" fmla="*/ 27 w 40"/>
                <a:gd name="T29" fmla="*/ 24 h 45"/>
                <a:gd name="T30" fmla="*/ 38 w 40"/>
                <a:gd name="T31" fmla="*/ 21 h 45"/>
                <a:gd name="T32" fmla="*/ 39 w 40"/>
                <a:gd name="T33" fmla="*/ 16 h 45"/>
                <a:gd name="T34" fmla="*/ 38 w 40"/>
                <a:gd name="T35" fmla="*/ 7 h 45"/>
                <a:gd name="T36" fmla="*/ 36 w 40"/>
                <a:gd name="T3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45">
                  <a:moveTo>
                    <a:pt x="36" y="0"/>
                  </a:moveTo>
                  <a:lnTo>
                    <a:pt x="35" y="0"/>
                  </a:lnTo>
                  <a:lnTo>
                    <a:pt x="24" y="8"/>
                  </a:lnTo>
                  <a:lnTo>
                    <a:pt x="10" y="13"/>
                  </a:lnTo>
                  <a:lnTo>
                    <a:pt x="11" y="16"/>
                  </a:lnTo>
                  <a:lnTo>
                    <a:pt x="11" y="19"/>
                  </a:lnTo>
                  <a:lnTo>
                    <a:pt x="9" y="27"/>
                  </a:lnTo>
                  <a:lnTo>
                    <a:pt x="5" y="36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3"/>
                  </a:lnTo>
                  <a:lnTo>
                    <a:pt x="1" y="44"/>
                  </a:lnTo>
                  <a:lnTo>
                    <a:pt x="6" y="39"/>
                  </a:lnTo>
                  <a:lnTo>
                    <a:pt x="17" y="30"/>
                  </a:lnTo>
                  <a:lnTo>
                    <a:pt x="27" y="24"/>
                  </a:lnTo>
                  <a:lnTo>
                    <a:pt x="38" y="21"/>
                  </a:lnTo>
                  <a:lnTo>
                    <a:pt x="39" y="16"/>
                  </a:lnTo>
                  <a:lnTo>
                    <a:pt x="38" y="7"/>
                  </a:lnTo>
                  <a:lnTo>
                    <a:pt x="3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699" name="Freeform 809">
              <a:extLst>
                <a:ext uri="{FF2B5EF4-FFF2-40B4-BE49-F238E27FC236}">
                  <a16:creationId xmlns:a16="http://schemas.microsoft.com/office/drawing/2014/main" id="{2BA653AE-21F1-A04E-9D33-890EB241D9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00129" y="6978894"/>
              <a:ext cx="49455" cy="54952"/>
            </a:xfrm>
            <a:custGeom>
              <a:avLst/>
              <a:gdLst>
                <a:gd name="T0" fmla="*/ 36 w 40"/>
                <a:gd name="T1" fmla="*/ 0 h 45"/>
                <a:gd name="T2" fmla="*/ 35 w 40"/>
                <a:gd name="T3" fmla="*/ 0 h 45"/>
                <a:gd name="T4" fmla="*/ 24 w 40"/>
                <a:gd name="T5" fmla="*/ 8 h 45"/>
                <a:gd name="T6" fmla="*/ 10 w 40"/>
                <a:gd name="T7" fmla="*/ 13 h 45"/>
                <a:gd name="T8" fmla="*/ 11 w 40"/>
                <a:gd name="T9" fmla="*/ 16 h 45"/>
                <a:gd name="T10" fmla="*/ 11 w 40"/>
                <a:gd name="T11" fmla="*/ 19 h 45"/>
                <a:gd name="T12" fmla="*/ 9 w 40"/>
                <a:gd name="T13" fmla="*/ 27 h 45"/>
                <a:gd name="T14" fmla="*/ 5 w 40"/>
                <a:gd name="T15" fmla="*/ 36 h 45"/>
                <a:gd name="T16" fmla="*/ 0 w 40"/>
                <a:gd name="T17" fmla="*/ 40 h 45"/>
                <a:gd name="T18" fmla="*/ 0 w 40"/>
                <a:gd name="T19" fmla="*/ 42 h 45"/>
                <a:gd name="T20" fmla="*/ 0 w 40"/>
                <a:gd name="T21" fmla="*/ 43 h 45"/>
                <a:gd name="T22" fmla="*/ 1 w 40"/>
                <a:gd name="T23" fmla="*/ 44 h 45"/>
                <a:gd name="T24" fmla="*/ 6 w 40"/>
                <a:gd name="T25" fmla="*/ 39 h 45"/>
                <a:gd name="T26" fmla="*/ 17 w 40"/>
                <a:gd name="T27" fmla="*/ 30 h 45"/>
                <a:gd name="T28" fmla="*/ 27 w 40"/>
                <a:gd name="T29" fmla="*/ 24 h 45"/>
                <a:gd name="T30" fmla="*/ 38 w 40"/>
                <a:gd name="T31" fmla="*/ 21 h 45"/>
                <a:gd name="T32" fmla="*/ 39 w 40"/>
                <a:gd name="T33" fmla="*/ 16 h 45"/>
                <a:gd name="T34" fmla="*/ 38 w 40"/>
                <a:gd name="T35" fmla="*/ 7 h 45"/>
                <a:gd name="T36" fmla="*/ 36 w 40"/>
                <a:gd name="T3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45">
                  <a:moveTo>
                    <a:pt x="36" y="0"/>
                  </a:moveTo>
                  <a:lnTo>
                    <a:pt x="35" y="0"/>
                  </a:lnTo>
                  <a:lnTo>
                    <a:pt x="24" y="8"/>
                  </a:lnTo>
                  <a:lnTo>
                    <a:pt x="10" y="13"/>
                  </a:lnTo>
                  <a:lnTo>
                    <a:pt x="11" y="16"/>
                  </a:lnTo>
                  <a:lnTo>
                    <a:pt x="11" y="19"/>
                  </a:lnTo>
                  <a:lnTo>
                    <a:pt x="9" y="27"/>
                  </a:lnTo>
                  <a:lnTo>
                    <a:pt x="5" y="36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3"/>
                  </a:lnTo>
                  <a:lnTo>
                    <a:pt x="1" y="44"/>
                  </a:lnTo>
                  <a:lnTo>
                    <a:pt x="6" y="39"/>
                  </a:lnTo>
                  <a:lnTo>
                    <a:pt x="17" y="30"/>
                  </a:lnTo>
                  <a:lnTo>
                    <a:pt x="27" y="24"/>
                  </a:lnTo>
                  <a:lnTo>
                    <a:pt x="38" y="21"/>
                  </a:lnTo>
                  <a:lnTo>
                    <a:pt x="39" y="16"/>
                  </a:lnTo>
                  <a:lnTo>
                    <a:pt x="38" y="7"/>
                  </a:lnTo>
                  <a:lnTo>
                    <a:pt x="3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0" name="Freeform 810">
              <a:extLst>
                <a:ext uri="{FF2B5EF4-FFF2-40B4-BE49-F238E27FC236}">
                  <a16:creationId xmlns:a16="http://schemas.microsoft.com/office/drawing/2014/main" id="{D000CC83-B215-21B3-1324-D01746F25C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9821" y="4841263"/>
              <a:ext cx="5286376" cy="3209192"/>
            </a:xfrm>
            <a:custGeom>
              <a:avLst/>
              <a:gdLst>
                <a:gd name="T0" fmla="*/ 4104 w 4243"/>
                <a:gd name="T1" fmla="*/ 1189 h 2577"/>
                <a:gd name="T2" fmla="*/ 3969 w 4243"/>
                <a:gd name="T3" fmla="*/ 1036 h 2577"/>
                <a:gd name="T4" fmla="*/ 3624 w 4243"/>
                <a:gd name="T5" fmla="*/ 971 h 2577"/>
                <a:gd name="T6" fmla="*/ 3278 w 4243"/>
                <a:gd name="T7" fmla="*/ 874 h 2577"/>
                <a:gd name="T8" fmla="*/ 2806 w 4243"/>
                <a:gd name="T9" fmla="*/ 738 h 2577"/>
                <a:gd name="T10" fmla="*/ 2628 w 4243"/>
                <a:gd name="T11" fmla="*/ 656 h 2577"/>
                <a:gd name="T12" fmla="*/ 2422 w 4243"/>
                <a:gd name="T13" fmla="*/ 747 h 2577"/>
                <a:gd name="T14" fmla="*/ 2285 w 4243"/>
                <a:gd name="T15" fmla="*/ 646 h 2577"/>
                <a:gd name="T16" fmla="*/ 2104 w 4243"/>
                <a:gd name="T17" fmla="*/ 607 h 2577"/>
                <a:gd name="T18" fmla="*/ 1797 w 4243"/>
                <a:gd name="T19" fmla="*/ 586 h 2577"/>
                <a:gd name="T20" fmla="*/ 1531 w 4243"/>
                <a:gd name="T21" fmla="*/ 626 h 2577"/>
                <a:gd name="T22" fmla="*/ 1773 w 4243"/>
                <a:gd name="T23" fmla="*/ 218 h 2577"/>
                <a:gd name="T24" fmla="*/ 1473 w 4243"/>
                <a:gd name="T25" fmla="*/ 13 h 2577"/>
                <a:gd name="T26" fmla="*/ 1232 w 4243"/>
                <a:gd name="T27" fmla="*/ 260 h 2577"/>
                <a:gd name="T28" fmla="*/ 944 w 4243"/>
                <a:gd name="T29" fmla="*/ 428 h 2577"/>
                <a:gd name="T30" fmla="*/ 744 w 4243"/>
                <a:gd name="T31" fmla="*/ 562 h 2577"/>
                <a:gd name="T32" fmla="*/ 814 w 4243"/>
                <a:gd name="T33" fmla="*/ 818 h 2577"/>
                <a:gd name="T34" fmla="*/ 631 w 4243"/>
                <a:gd name="T35" fmla="*/ 763 h 2577"/>
                <a:gd name="T36" fmla="*/ 511 w 4243"/>
                <a:gd name="T37" fmla="*/ 764 h 2577"/>
                <a:gd name="T38" fmla="*/ 607 w 4243"/>
                <a:gd name="T39" fmla="*/ 996 h 2577"/>
                <a:gd name="T40" fmla="*/ 466 w 4243"/>
                <a:gd name="T41" fmla="*/ 1169 h 2577"/>
                <a:gd name="T42" fmla="*/ 376 w 4243"/>
                <a:gd name="T43" fmla="*/ 667 h 2577"/>
                <a:gd name="T44" fmla="*/ 288 w 4243"/>
                <a:gd name="T45" fmla="*/ 991 h 2577"/>
                <a:gd name="T46" fmla="*/ 220 w 4243"/>
                <a:gd name="T47" fmla="*/ 1190 h 2577"/>
                <a:gd name="T48" fmla="*/ 72 w 4243"/>
                <a:gd name="T49" fmla="*/ 1440 h 2577"/>
                <a:gd name="T50" fmla="*/ 54 w 4243"/>
                <a:gd name="T51" fmla="*/ 1790 h 2577"/>
                <a:gd name="T52" fmla="*/ 65 w 4243"/>
                <a:gd name="T53" fmla="*/ 1933 h 2577"/>
                <a:gd name="T54" fmla="*/ 63 w 4243"/>
                <a:gd name="T55" fmla="*/ 2015 h 2577"/>
                <a:gd name="T56" fmla="*/ 151 w 4243"/>
                <a:gd name="T57" fmla="*/ 2060 h 2577"/>
                <a:gd name="T58" fmla="*/ 263 w 4243"/>
                <a:gd name="T59" fmla="*/ 1986 h 2577"/>
                <a:gd name="T60" fmla="*/ 488 w 4243"/>
                <a:gd name="T61" fmla="*/ 2013 h 2577"/>
                <a:gd name="T62" fmla="*/ 623 w 4243"/>
                <a:gd name="T63" fmla="*/ 1994 h 2577"/>
                <a:gd name="T64" fmla="*/ 777 w 4243"/>
                <a:gd name="T65" fmla="*/ 2179 h 2577"/>
                <a:gd name="T66" fmla="*/ 945 w 4243"/>
                <a:gd name="T67" fmla="*/ 2237 h 2577"/>
                <a:gd name="T68" fmla="*/ 1056 w 4243"/>
                <a:gd name="T69" fmla="*/ 2217 h 2577"/>
                <a:gd name="T70" fmla="*/ 1198 w 4243"/>
                <a:gd name="T71" fmla="*/ 2221 h 2577"/>
                <a:gd name="T72" fmla="*/ 1303 w 4243"/>
                <a:gd name="T73" fmla="*/ 2182 h 2577"/>
                <a:gd name="T74" fmla="*/ 1441 w 4243"/>
                <a:gd name="T75" fmla="*/ 2187 h 2577"/>
                <a:gd name="T76" fmla="*/ 1628 w 4243"/>
                <a:gd name="T77" fmla="*/ 2245 h 2577"/>
                <a:gd name="T78" fmla="*/ 1894 w 4243"/>
                <a:gd name="T79" fmla="*/ 2226 h 2577"/>
                <a:gd name="T80" fmla="*/ 2091 w 4243"/>
                <a:gd name="T81" fmla="*/ 2044 h 2577"/>
                <a:gd name="T82" fmla="*/ 2219 w 4243"/>
                <a:gd name="T83" fmla="*/ 2144 h 2577"/>
                <a:gd name="T84" fmla="*/ 2341 w 4243"/>
                <a:gd name="T85" fmla="*/ 2291 h 2577"/>
                <a:gd name="T86" fmla="*/ 2455 w 4243"/>
                <a:gd name="T87" fmla="*/ 2357 h 2577"/>
                <a:gd name="T88" fmla="*/ 2353 w 4243"/>
                <a:gd name="T89" fmla="*/ 2464 h 2577"/>
                <a:gd name="T90" fmla="*/ 2382 w 4243"/>
                <a:gd name="T91" fmla="*/ 2538 h 2577"/>
                <a:gd name="T92" fmla="*/ 2650 w 4243"/>
                <a:gd name="T93" fmla="*/ 2269 h 2577"/>
                <a:gd name="T94" fmla="*/ 2598 w 4243"/>
                <a:gd name="T95" fmla="*/ 2029 h 2577"/>
                <a:gd name="T96" fmla="*/ 2524 w 4243"/>
                <a:gd name="T97" fmla="*/ 1932 h 2577"/>
                <a:gd name="T98" fmla="*/ 2932 w 4243"/>
                <a:gd name="T99" fmla="*/ 1697 h 2577"/>
                <a:gd name="T100" fmla="*/ 3098 w 4243"/>
                <a:gd name="T101" fmla="*/ 1697 h 2577"/>
                <a:gd name="T102" fmla="*/ 3286 w 4243"/>
                <a:gd name="T103" fmla="*/ 1621 h 2577"/>
                <a:gd name="T104" fmla="*/ 3393 w 4243"/>
                <a:gd name="T105" fmla="*/ 1594 h 2577"/>
                <a:gd name="T106" fmla="*/ 3157 w 4243"/>
                <a:gd name="T107" fmla="*/ 2089 h 2577"/>
                <a:gd name="T108" fmla="*/ 3335 w 4243"/>
                <a:gd name="T109" fmla="*/ 1953 h 2577"/>
                <a:gd name="T110" fmla="*/ 3346 w 4243"/>
                <a:gd name="T111" fmla="*/ 1761 h 2577"/>
                <a:gd name="T112" fmla="*/ 3557 w 4243"/>
                <a:gd name="T113" fmla="*/ 1628 h 2577"/>
                <a:gd name="T114" fmla="*/ 3816 w 4243"/>
                <a:gd name="T115" fmla="*/ 1498 h 2577"/>
                <a:gd name="T116" fmla="*/ 3861 w 4243"/>
                <a:gd name="T117" fmla="*/ 1371 h 2577"/>
                <a:gd name="T118" fmla="*/ 3903 w 4243"/>
                <a:gd name="T119" fmla="*/ 1326 h 2577"/>
                <a:gd name="T120" fmla="*/ 4038 w 4243"/>
                <a:gd name="T121" fmla="*/ 1284 h 2577"/>
                <a:gd name="T122" fmla="*/ 4141 w 4243"/>
                <a:gd name="T123" fmla="*/ 1328 h 2577"/>
                <a:gd name="T124" fmla="*/ 4242 w 4243"/>
                <a:gd name="T125" fmla="*/ 1239 h 2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3" h="2577">
                  <a:moveTo>
                    <a:pt x="4240" y="1232"/>
                  </a:moveTo>
                  <a:lnTo>
                    <a:pt x="4236" y="1230"/>
                  </a:lnTo>
                  <a:lnTo>
                    <a:pt x="4225" y="1230"/>
                  </a:lnTo>
                  <a:lnTo>
                    <a:pt x="4227" y="1228"/>
                  </a:lnTo>
                  <a:lnTo>
                    <a:pt x="4226" y="1225"/>
                  </a:lnTo>
                  <a:lnTo>
                    <a:pt x="4225" y="1222"/>
                  </a:lnTo>
                  <a:lnTo>
                    <a:pt x="4223" y="1221"/>
                  </a:lnTo>
                  <a:lnTo>
                    <a:pt x="4221" y="1220"/>
                  </a:lnTo>
                  <a:lnTo>
                    <a:pt x="4217" y="1222"/>
                  </a:lnTo>
                  <a:lnTo>
                    <a:pt x="4214" y="1224"/>
                  </a:lnTo>
                  <a:lnTo>
                    <a:pt x="4215" y="1221"/>
                  </a:lnTo>
                  <a:lnTo>
                    <a:pt x="4218" y="1218"/>
                  </a:lnTo>
                  <a:lnTo>
                    <a:pt x="4216" y="1217"/>
                  </a:lnTo>
                  <a:lnTo>
                    <a:pt x="4215" y="1215"/>
                  </a:lnTo>
                  <a:lnTo>
                    <a:pt x="4203" y="1202"/>
                  </a:lnTo>
                  <a:lnTo>
                    <a:pt x="4196" y="1197"/>
                  </a:lnTo>
                  <a:lnTo>
                    <a:pt x="4190" y="1190"/>
                  </a:lnTo>
                  <a:lnTo>
                    <a:pt x="4183" y="1178"/>
                  </a:lnTo>
                  <a:lnTo>
                    <a:pt x="4175" y="1169"/>
                  </a:lnTo>
                  <a:lnTo>
                    <a:pt x="4168" y="1166"/>
                  </a:lnTo>
                  <a:lnTo>
                    <a:pt x="4160" y="1167"/>
                  </a:lnTo>
                  <a:lnTo>
                    <a:pt x="4155" y="1165"/>
                  </a:lnTo>
                  <a:lnTo>
                    <a:pt x="4149" y="1161"/>
                  </a:lnTo>
                  <a:lnTo>
                    <a:pt x="4137" y="1158"/>
                  </a:lnTo>
                  <a:lnTo>
                    <a:pt x="4137" y="1161"/>
                  </a:lnTo>
                  <a:lnTo>
                    <a:pt x="4151" y="1166"/>
                  </a:lnTo>
                  <a:lnTo>
                    <a:pt x="4152" y="1167"/>
                  </a:lnTo>
                  <a:lnTo>
                    <a:pt x="4152" y="1169"/>
                  </a:lnTo>
                  <a:lnTo>
                    <a:pt x="4149" y="1170"/>
                  </a:lnTo>
                  <a:lnTo>
                    <a:pt x="4138" y="1169"/>
                  </a:lnTo>
                  <a:lnTo>
                    <a:pt x="4135" y="1167"/>
                  </a:lnTo>
                  <a:lnTo>
                    <a:pt x="4133" y="1164"/>
                  </a:lnTo>
                  <a:lnTo>
                    <a:pt x="4131" y="1165"/>
                  </a:lnTo>
                  <a:lnTo>
                    <a:pt x="4130" y="1166"/>
                  </a:lnTo>
                  <a:lnTo>
                    <a:pt x="4130" y="1171"/>
                  </a:lnTo>
                  <a:lnTo>
                    <a:pt x="4132" y="1175"/>
                  </a:lnTo>
                  <a:lnTo>
                    <a:pt x="4129" y="1177"/>
                  </a:lnTo>
                  <a:lnTo>
                    <a:pt x="4126" y="1176"/>
                  </a:lnTo>
                  <a:lnTo>
                    <a:pt x="4126" y="1171"/>
                  </a:lnTo>
                  <a:lnTo>
                    <a:pt x="4127" y="1167"/>
                  </a:lnTo>
                  <a:lnTo>
                    <a:pt x="4130" y="1161"/>
                  </a:lnTo>
                  <a:lnTo>
                    <a:pt x="4132" y="1160"/>
                  </a:lnTo>
                  <a:lnTo>
                    <a:pt x="4132" y="1158"/>
                  </a:lnTo>
                  <a:lnTo>
                    <a:pt x="4122" y="1155"/>
                  </a:lnTo>
                  <a:lnTo>
                    <a:pt x="4119" y="1153"/>
                  </a:lnTo>
                  <a:lnTo>
                    <a:pt x="4116" y="1152"/>
                  </a:lnTo>
                  <a:lnTo>
                    <a:pt x="4109" y="1155"/>
                  </a:lnTo>
                  <a:lnTo>
                    <a:pt x="4091" y="1155"/>
                  </a:lnTo>
                  <a:lnTo>
                    <a:pt x="4088" y="1156"/>
                  </a:lnTo>
                  <a:lnTo>
                    <a:pt x="4087" y="1159"/>
                  </a:lnTo>
                  <a:lnTo>
                    <a:pt x="4089" y="1160"/>
                  </a:lnTo>
                  <a:lnTo>
                    <a:pt x="4092" y="1161"/>
                  </a:lnTo>
                  <a:lnTo>
                    <a:pt x="4094" y="1161"/>
                  </a:lnTo>
                  <a:lnTo>
                    <a:pt x="4097" y="1164"/>
                  </a:lnTo>
                  <a:lnTo>
                    <a:pt x="4100" y="1165"/>
                  </a:lnTo>
                  <a:lnTo>
                    <a:pt x="4103" y="1169"/>
                  </a:lnTo>
                  <a:lnTo>
                    <a:pt x="4104" y="1174"/>
                  </a:lnTo>
                  <a:lnTo>
                    <a:pt x="4105" y="1178"/>
                  </a:lnTo>
                  <a:lnTo>
                    <a:pt x="4105" y="1182"/>
                  </a:lnTo>
                  <a:lnTo>
                    <a:pt x="4104" y="1189"/>
                  </a:lnTo>
                  <a:lnTo>
                    <a:pt x="4101" y="1192"/>
                  </a:lnTo>
                  <a:lnTo>
                    <a:pt x="4098" y="1194"/>
                  </a:lnTo>
                  <a:lnTo>
                    <a:pt x="4099" y="1197"/>
                  </a:lnTo>
                  <a:lnTo>
                    <a:pt x="4102" y="1201"/>
                  </a:lnTo>
                  <a:lnTo>
                    <a:pt x="4108" y="1202"/>
                  </a:lnTo>
                  <a:lnTo>
                    <a:pt x="4111" y="1205"/>
                  </a:lnTo>
                  <a:lnTo>
                    <a:pt x="4112" y="1209"/>
                  </a:lnTo>
                  <a:lnTo>
                    <a:pt x="4111" y="1215"/>
                  </a:lnTo>
                  <a:lnTo>
                    <a:pt x="4109" y="1219"/>
                  </a:lnTo>
                  <a:lnTo>
                    <a:pt x="4107" y="1221"/>
                  </a:lnTo>
                  <a:lnTo>
                    <a:pt x="4106" y="1224"/>
                  </a:lnTo>
                  <a:lnTo>
                    <a:pt x="4105" y="1226"/>
                  </a:lnTo>
                  <a:lnTo>
                    <a:pt x="4104" y="1226"/>
                  </a:lnTo>
                  <a:lnTo>
                    <a:pt x="4105" y="1213"/>
                  </a:lnTo>
                  <a:lnTo>
                    <a:pt x="4103" y="1206"/>
                  </a:lnTo>
                  <a:lnTo>
                    <a:pt x="4099" y="1208"/>
                  </a:lnTo>
                  <a:lnTo>
                    <a:pt x="4097" y="1210"/>
                  </a:lnTo>
                  <a:lnTo>
                    <a:pt x="4094" y="1217"/>
                  </a:lnTo>
                  <a:lnTo>
                    <a:pt x="4093" y="1217"/>
                  </a:lnTo>
                  <a:lnTo>
                    <a:pt x="4092" y="1214"/>
                  </a:lnTo>
                  <a:lnTo>
                    <a:pt x="4091" y="1210"/>
                  </a:lnTo>
                  <a:lnTo>
                    <a:pt x="4090" y="1205"/>
                  </a:lnTo>
                  <a:lnTo>
                    <a:pt x="4089" y="1201"/>
                  </a:lnTo>
                  <a:lnTo>
                    <a:pt x="4086" y="1197"/>
                  </a:lnTo>
                  <a:lnTo>
                    <a:pt x="4084" y="1196"/>
                  </a:lnTo>
                  <a:lnTo>
                    <a:pt x="4078" y="1195"/>
                  </a:lnTo>
                  <a:lnTo>
                    <a:pt x="4076" y="1195"/>
                  </a:lnTo>
                  <a:lnTo>
                    <a:pt x="4078" y="1186"/>
                  </a:lnTo>
                  <a:lnTo>
                    <a:pt x="4081" y="1182"/>
                  </a:lnTo>
                  <a:lnTo>
                    <a:pt x="4080" y="1171"/>
                  </a:lnTo>
                  <a:lnTo>
                    <a:pt x="4079" y="1167"/>
                  </a:lnTo>
                  <a:lnTo>
                    <a:pt x="4077" y="1164"/>
                  </a:lnTo>
                  <a:lnTo>
                    <a:pt x="4075" y="1156"/>
                  </a:lnTo>
                  <a:lnTo>
                    <a:pt x="4076" y="1147"/>
                  </a:lnTo>
                  <a:lnTo>
                    <a:pt x="4078" y="1142"/>
                  </a:lnTo>
                  <a:lnTo>
                    <a:pt x="4078" y="1135"/>
                  </a:lnTo>
                  <a:lnTo>
                    <a:pt x="4076" y="1130"/>
                  </a:lnTo>
                  <a:lnTo>
                    <a:pt x="4073" y="1128"/>
                  </a:lnTo>
                  <a:lnTo>
                    <a:pt x="4071" y="1130"/>
                  </a:lnTo>
                  <a:lnTo>
                    <a:pt x="4070" y="1133"/>
                  </a:lnTo>
                  <a:lnTo>
                    <a:pt x="4069" y="1134"/>
                  </a:lnTo>
                  <a:lnTo>
                    <a:pt x="4062" y="1134"/>
                  </a:lnTo>
                  <a:lnTo>
                    <a:pt x="4066" y="1127"/>
                  </a:lnTo>
                  <a:lnTo>
                    <a:pt x="4066" y="1121"/>
                  </a:lnTo>
                  <a:lnTo>
                    <a:pt x="4065" y="1117"/>
                  </a:lnTo>
                  <a:lnTo>
                    <a:pt x="4064" y="1114"/>
                  </a:lnTo>
                  <a:lnTo>
                    <a:pt x="4062" y="1108"/>
                  </a:lnTo>
                  <a:lnTo>
                    <a:pt x="4013" y="1070"/>
                  </a:lnTo>
                  <a:lnTo>
                    <a:pt x="4004" y="1066"/>
                  </a:lnTo>
                  <a:lnTo>
                    <a:pt x="4001" y="1062"/>
                  </a:lnTo>
                  <a:lnTo>
                    <a:pt x="3997" y="1060"/>
                  </a:lnTo>
                  <a:lnTo>
                    <a:pt x="3993" y="1061"/>
                  </a:lnTo>
                  <a:lnTo>
                    <a:pt x="3991" y="1062"/>
                  </a:lnTo>
                  <a:lnTo>
                    <a:pt x="3990" y="1060"/>
                  </a:lnTo>
                  <a:lnTo>
                    <a:pt x="3991" y="1057"/>
                  </a:lnTo>
                  <a:lnTo>
                    <a:pt x="3993" y="1056"/>
                  </a:lnTo>
                  <a:lnTo>
                    <a:pt x="3989" y="1050"/>
                  </a:lnTo>
                  <a:lnTo>
                    <a:pt x="3970" y="1034"/>
                  </a:lnTo>
                  <a:lnTo>
                    <a:pt x="3966" y="1032"/>
                  </a:lnTo>
                  <a:lnTo>
                    <a:pt x="3969" y="1036"/>
                  </a:lnTo>
                  <a:lnTo>
                    <a:pt x="3982" y="1048"/>
                  </a:lnTo>
                  <a:lnTo>
                    <a:pt x="3985" y="1052"/>
                  </a:lnTo>
                  <a:lnTo>
                    <a:pt x="3980" y="1056"/>
                  </a:lnTo>
                  <a:lnTo>
                    <a:pt x="3976" y="1058"/>
                  </a:lnTo>
                  <a:lnTo>
                    <a:pt x="3978" y="1053"/>
                  </a:lnTo>
                  <a:lnTo>
                    <a:pt x="3976" y="1048"/>
                  </a:lnTo>
                  <a:lnTo>
                    <a:pt x="3975" y="1044"/>
                  </a:lnTo>
                  <a:lnTo>
                    <a:pt x="3970" y="1041"/>
                  </a:lnTo>
                  <a:lnTo>
                    <a:pt x="3963" y="1038"/>
                  </a:lnTo>
                  <a:lnTo>
                    <a:pt x="3956" y="1034"/>
                  </a:lnTo>
                  <a:lnTo>
                    <a:pt x="3955" y="1030"/>
                  </a:lnTo>
                  <a:lnTo>
                    <a:pt x="3954" y="1024"/>
                  </a:lnTo>
                  <a:lnTo>
                    <a:pt x="3958" y="1029"/>
                  </a:lnTo>
                  <a:lnTo>
                    <a:pt x="3961" y="1030"/>
                  </a:lnTo>
                  <a:lnTo>
                    <a:pt x="3956" y="1023"/>
                  </a:lnTo>
                  <a:lnTo>
                    <a:pt x="3950" y="1016"/>
                  </a:lnTo>
                  <a:lnTo>
                    <a:pt x="3937" y="1009"/>
                  </a:lnTo>
                  <a:lnTo>
                    <a:pt x="3934" y="1007"/>
                  </a:lnTo>
                  <a:lnTo>
                    <a:pt x="3931" y="1002"/>
                  </a:lnTo>
                  <a:lnTo>
                    <a:pt x="3930" y="1001"/>
                  </a:lnTo>
                  <a:lnTo>
                    <a:pt x="3927" y="1002"/>
                  </a:lnTo>
                  <a:lnTo>
                    <a:pt x="3921" y="999"/>
                  </a:lnTo>
                  <a:lnTo>
                    <a:pt x="3914" y="995"/>
                  </a:lnTo>
                  <a:lnTo>
                    <a:pt x="3910" y="993"/>
                  </a:lnTo>
                  <a:lnTo>
                    <a:pt x="3891" y="971"/>
                  </a:lnTo>
                  <a:lnTo>
                    <a:pt x="3881" y="967"/>
                  </a:lnTo>
                  <a:lnTo>
                    <a:pt x="3880" y="965"/>
                  </a:lnTo>
                  <a:lnTo>
                    <a:pt x="3880" y="961"/>
                  </a:lnTo>
                  <a:lnTo>
                    <a:pt x="3878" y="959"/>
                  </a:lnTo>
                  <a:lnTo>
                    <a:pt x="3865" y="954"/>
                  </a:lnTo>
                  <a:lnTo>
                    <a:pt x="3848" y="949"/>
                  </a:lnTo>
                  <a:lnTo>
                    <a:pt x="3831" y="939"/>
                  </a:lnTo>
                  <a:lnTo>
                    <a:pt x="3817" y="936"/>
                  </a:lnTo>
                  <a:lnTo>
                    <a:pt x="3800" y="924"/>
                  </a:lnTo>
                  <a:lnTo>
                    <a:pt x="3790" y="916"/>
                  </a:lnTo>
                  <a:lnTo>
                    <a:pt x="3785" y="913"/>
                  </a:lnTo>
                  <a:lnTo>
                    <a:pt x="3779" y="912"/>
                  </a:lnTo>
                  <a:lnTo>
                    <a:pt x="3765" y="916"/>
                  </a:lnTo>
                  <a:lnTo>
                    <a:pt x="3748" y="916"/>
                  </a:lnTo>
                  <a:lnTo>
                    <a:pt x="3733" y="914"/>
                  </a:lnTo>
                  <a:lnTo>
                    <a:pt x="3722" y="915"/>
                  </a:lnTo>
                  <a:lnTo>
                    <a:pt x="3715" y="913"/>
                  </a:lnTo>
                  <a:lnTo>
                    <a:pt x="3705" y="908"/>
                  </a:lnTo>
                  <a:lnTo>
                    <a:pt x="3703" y="910"/>
                  </a:lnTo>
                  <a:lnTo>
                    <a:pt x="3700" y="919"/>
                  </a:lnTo>
                  <a:lnTo>
                    <a:pt x="3693" y="915"/>
                  </a:lnTo>
                  <a:lnTo>
                    <a:pt x="3687" y="911"/>
                  </a:lnTo>
                  <a:lnTo>
                    <a:pt x="3678" y="906"/>
                  </a:lnTo>
                  <a:lnTo>
                    <a:pt x="3659" y="903"/>
                  </a:lnTo>
                  <a:lnTo>
                    <a:pt x="3635" y="896"/>
                  </a:lnTo>
                  <a:lnTo>
                    <a:pt x="3623" y="894"/>
                  </a:lnTo>
                  <a:lnTo>
                    <a:pt x="3612" y="893"/>
                  </a:lnTo>
                  <a:lnTo>
                    <a:pt x="3613" y="909"/>
                  </a:lnTo>
                  <a:lnTo>
                    <a:pt x="3612" y="916"/>
                  </a:lnTo>
                  <a:lnTo>
                    <a:pt x="3607" y="926"/>
                  </a:lnTo>
                  <a:lnTo>
                    <a:pt x="3602" y="932"/>
                  </a:lnTo>
                  <a:lnTo>
                    <a:pt x="3601" y="938"/>
                  </a:lnTo>
                  <a:lnTo>
                    <a:pt x="3615" y="941"/>
                  </a:lnTo>
                  <a:lnTo>
                    <a:pt x="3618" y="959"/>
                  </a:lnTo>
                  <a:lnTo>
                    <a:pt x="3624" y="971"/>
                  </a:lnTo>
                  <a:lnTo>
                    <a:pt x="3628" y="982"/>
                  </a:lnTo>
                  <a:lnTo>
                    <a:pt x="3628" y="990"/>
                  </a:lnTo>
                  <a:lnTo>
                    <a:pt x="3613" y="1009"/>
                  </a:lnTo>
                  <a:lnTo>
                    <a:pt x="3598" y="1012"/>
                  </a:lnTo>
                  <a:lnTo>
                    <a:pt x="3583" y="1013"/>
                  </a:lnTo>
                  <a:lnTo>
                    <a:pt x="3577" y="1001"/>
                  </a:lnTo>
                  <a:lnTo>
                    <a:pt x="3574" y="987"/>
                  </a:lnTo>
                  <a:lnTo>
                    <a:pt x="3562" y="979"/>
                  </a:lnTo>
                  <a:lnTo>
                    <a:pt x="3551" y="974"/>
                  </a:lnTo>
                  <a:lnTo>
                    <a:pt x="3546" y="972"/>
                  </a:lnTo>
                  <a:lnTo>
                    <a:pt x="3542" y="970"/>
                  </a:lnTo>
                  <a:lnTo>
                    <a:pt x="3540" y="954"/>
                  </a:lnTo>
                  <a:lnTo>
                    <a:pt x="3537" y="942"/>
                  </a:lnTo>
                  <a:lnTo>
                    <a:pt x="3534" y="938"/>
                  </a:lnTo>
                  <a:lnTo>
                    <a:pt x="3531" y="931"/>
                  </a:lnTo>
                  <a:lnTo>
                    <a:pt x="3528" y="928"/>
                  </a:lnTo>
                  <a:lnTo>
                    <a:pt x="3520" y="927"/>
                  </a:lnTo>
                  <a:lnTo>
                    <a:pt x="3503" y="944"/>
                  </a:lnTo>
                  <a:lnTo>
                    <a:pt x="3497" y="949"/>
                  </a:lnTo>
                  <a:lnTo>
                    <a:pt x="3495" y="949"/>
                  </a:lnTo>
                  <a:lnTo>
                    <a:pt x="3468" y="945"/>
                  </a:lnTo>
                  <a:lnTo>
                    <a:pt x="3461" y="941"/>
                  </a:lnTo>
                  <a:lnTo>
                    <a:pt x="3422" y="939"/>
                  </a:lnTo>
                  <a:lnTo>
                    <a:pt x="3410" y="929"/>
                  </a:lnTo>
                  <a:lnTo>
                    <a:pt x="3403" y="928"/>
                  </a:lnTo>
                  <a:lnTo>
                    <a:pt x="3396" y="931"/>
                  </a:lnTo>
                  <a:lnTo>
                    <a:pt x="3389" y="931"/>
                  </a:lnTo>
                  <a:lnTo>
                    <a:pt x="3379" y="930"/>
                  </a:lnTo>
                  <a:lnTo>
                    <a:pt x="3371" y="932"/>
                  </a:lnTo>
                  <a:lnTo>
                    <a:pt x="3353" y="935"/>
                  </a:lnTo>
                  <a:lnTo>
                    <a:pt x="3346" y="939"/>
                  </a:lnTo>
                  <a:lnTo>
                    <a:pt x="3340" y="945"/>
                  </a:lnTo>
                  <a:lnTo>
                    <a:pt x="3327" y="960"/>
                  </a:lnTo>
                  <a:lnTo>
                    <a:pt x="3325" y="967"/>
                  </a:lnTo>
                  <a:lnTo>
                    <a:pt x="3325" y="976"/>
                  </a:lnTo>
                  <a:lnTo>
                    <a:pt x="3327" y="988"/>
                  </a:lnTo>
                  <a:lnTo>
                    <a:pt x="3327" y="1002"/>
                  </a:lnTo>
                  <a:lnTo>
                    <a:pt x="3325" y="1007"/>
                  </a:lnTo>
                  <a:lnTo>
                    <a:pt x="3321" y="1010"/>
                  </a:lnTo>
                  <a:lnTo>
                    <a:pt x="3317" y="1024"/>
                  </a:lnTo>
                  <a:lnTo>
                    <a:pt x="3313" y="1033"/>
                  </a:lnTo>
                  <a:lnTo>
                    <a:pt x="3305" y="1034"/>
                  </a:lnTo>
                  <a:lnTo>
                    <a:pt x="3309" y="1029"/>
                  </a:lnTo>
                  <a:lnTo>
                    <a:pt x="3313" y="1024"/>
                  </a:lnTo>
                  <a:lnTo>
                    <a:pt x="3320" y="1002"/>
                  </a:lnTo>
                  <a:lnTo>
                    <a:pt x="3319" y="996"/>
                  </a:lnTo>
                  <a:lnTo>
                    <a:pt x="3314" y="991"/>
                  </a:lnTo>
                  <a:lnTo>
                    <a:pt x="3310" y="985"/>
                  </a:lnTo>
                  <a:lnTo>
                    <a:pt x="3309" y="964"/>
                  </a:lnTo>
                  <a:lnTo>
                    <a:pt x="3307" y="953"/>
                  </a:lnTo>
                  <a:lnTo>
                    <a:pt x="3307" y="939"/>
                  </a:lnTo>
                  <a:lnTo>
                    <a:pt x="3301" y="935"/>
                  </a:lnTo>
                  <a:lnTo>
                    <a:pt x="3281" y="928"/>
                  </a:lnTo>
                  <a:lnTo>
                    <a:pt x="3272" y="923"/>
                  </a:lnTo>
                  <a:lnTo>
                    <a:pt x="3269" y="915"/>
                  </a:lnTo>
                  <a:lnTo>
                    <a:pt x="3272" y="904"/>
                  </a:lnTo>
                  <a:lnTo>
                    <a:pt x="3272" y="895"/>
                  </a:lnTo>
                  <a:lnTo>
                    <a:pt x="3274" y="888"/>
                  </a:lnTo>
                  <a:lnTo>
                    <a:pt x="3277" y="883"/>
                  </a:lnTo>
                  <a:lnTo>
                    <a:pt x="3278" y="874"/>
                  </a:lnTo>
                  <a:lnTo>
                    <a:pt x="3276" y="863"/>
                  </a:lnTo>
                  <a:lnTo>
                    <a:pt x="3275" y="856"/>
                  </a:lnTo>
                  <a:lnTo>
                    <a:pt x="3271" y="846"/>
                  </a:lnTo>
                  <a:lnTo>
                    <a:pt x="3268" y="842"/>
                  </a:lnTo>
                  <a:lnTo>
                    <a:pt x="3257" y="828"/>
                  </a:lnTo>
                  <a:lnTo>
                    <a:pt x="3236" y="814"/>
                  </a:lnTo>
                  <a:lnTo>
                    <a:pt x="3215" y="804"/>
                  </a:lnTo>
                  <a:lnTo>
                    <a:pt x="3197" y="801"/>
                  </a:lnTo>
                  <a:lnTo>
                    <a:pt x="3172" y="799"/>
                  </a:lnTo>
                  <a:lnTo>
                    <a:pt x="3147" y="798"/>
                  </a:lnTo>
                  <a:lnTo>
                    <a:pt x="3137" y="804"/>
                  </a:lnTo>
                  <a:lnTo>
                    <a:pt x="3119" y="804"/>
                  </a:lnTo>
                  <a:lnTo>
                    <a:pt x="3100" y="810"/>
                  </a:lnTo>
                  <a:lnTo>
                    <a:pt x="3080" y="820"/>
                  </a:lnTo>
                  <a:lnTo>
                    <a:pt x="3069" y="820"/>
                  </a:lnTo>
                  <a:lnTo>
                    <a:pt x="3048" y="824"/>
                  </a:lnTo>
                  <a:lnTo>
                    <a:pt x="3039" y="824"/>
                  </a:lnTo>
                  <a:lnTo>
                    <a:pt x="3015" y="809"/>
                  </a:lnTo>
                  <a:lnTo>
                    <a:pt x="3023" y="807"/>
                  </a:lnTo>
                  <a:lnTo>
                    <a:pt x="3026" y="805"/>
                  </a:lnTo>
                  <a:lnTo>
                    <a:pt x="3015" y="787"/>
                  </a:lnTo>
                  <a:lnTo>
                    <a:pt x="3009" y="779"/>
                  </a:lnTo>
                  <a:lnTo>
                    <a:pt x="2995" y="771"/>
                  </a:lnTo>
                  <a:lnTo>
                    <a:pt x="2990" y="770"/>
                  </a:lnTo>
                  <a:lnTo>
                    <a:pt x="2985" y="772"/>
                  </a:lnTo>
                  <a:lnTo>
                    <a:pt x="2967" y="782"/>
                  </a:lnTo>
                  <a:lnTo>
                    <a:pt x="2962" y="785"/>
                  </a:lnTo>
                  <a:lnTo>
                    <a:pt x="2971" y="774"/>
                  </a:lnTo>
                  <a:lnTo>
                    <a:pt x="2976" y="769"/>
                  </a:lnTo>
                  <a:lnTo>
                    <a:pt x="2980" y="763"/>
                  </a:lnTo>
                  <a:lnTo>
                    <a:pt x="2979" y="758"/>
                  </a:lnTo>
                  <a:lnTo>
                    <a:pt x="2978" y="756"/>
                  </a:lnTo>
                  <a:lnTo>
                    <a:pt x="2961" y="757"/>
                  </a:lnTo>
                  <a:lnTo>
                    <a:pt x="2960" y="756"/>
                  </a:lnTo>
                  <a:lnTo>
                    <a:pt x="2956" y="750"/>
                  </a:lnTo>
                  <a:lnTo>
                    <a:pt x="2954" y="748"/>
                  </a:lnTo>
                  <a:lnTo>
                    <a:pt x="2943" y="742"/>
                  </a:lnTo>
                  <a:lnTo>
                    <a:pt x="2935" y="740"/>
                  </a:lnTo>
                  <a:lnTo>
                    <a:pt x="2926" y="739"/>
                  </a:lnTo>
                  <a:lnTo>
                    <a:pt x="2925" y="736"/>
                  </a:lnTo>
                  <a:lnTo>
                    <a:pt x="2926" y="733"/>
                  </a:lnTo>
                  <a:lnTo>
                    <a:pt x="2926" y="731"/>
                  </a:lnTo>
                  <a:lnTo>
                    <a:pt x="2929" y="729"/>
                  </a:lnTo>
                  <a:lnTo>
                    <a:pt x="2936" y="725"/>
                  </a:lnTo>
                  <a:lnTo>
                    <a:pt x="2956" y="724"/>
                  </a:lnTo>
                  <a:lnTo>
                    <a:pt x="2960" y="718"/>
                  </a:lnTo>
                  <a:lnTo>
                    <a:pt x="2959" y="713"/>
                  </a:lnTo>
                  <a:lnTo>
                    <a:pt x="2958" y="708"/>
                  </a:lnTo>
                  <a:lnTo>
                    <a:pt x="2952" y="698"/>
                  </a:lnTo>
                  <a:lnTo>
                    <a:pt x="2943" y="690"/>
                  </a:lnTo>
                  <a:lnTo>
                    <a:pt x="2926" y="681"/>
                  </a:lnTo>
                  <a:lnTo>
                    <a:pt x="2908" y="675"/>
                  </a:lnTo>
                  <a:lnTo>
                    <a:pt x="2877" y="672"/>
                  </a:lnTo>
                  <a:lnTo>
                    <a:pt x="2872" y="673"/>
                  </a:lnTo>
                  <a:lnTo>
                    <a:pt x="2867" y="677"/>
                  </a:lnTo>
                  <a:lnTo>
                    <a:pt x="2860" y="687"/>
                  </a:lnTo>
                  <a:lnTo>
                    <a:pt x="2843" y="716"/>
                  </a:lnTo>
                  <a:lnTo>
                    <a:pt x="2834" y="727"/>
                  </a:lnTo>
                  <a:lnTo>
                    <a:pt x="2825" y="733"/>
                  </a:lnTo>
                  <a:lnTo>
                    <a:pt x="2806" y="738"/>
                  </a:lnTo>
                  <a:lnTo>
                    <a:pt x="2802" y="738"/>
                  </a:lnTo>
                  <a:lnTo>
                    <a:pt x="2800" y="733"/>
                  </a:lnTo>
                  <a:lnTo>
                    <a:pt x="2800" y="729"/>
                  </a:lnTo>
                  <a:lnTo>
                    <a:pt x="2802" y="725"/>
                  </a:lnTo>
                  <a:lnTo>
                    <a:pt x="2803" y="722"/>
                  </a:lnTo>
                  <a:lnTo>
                    <a:pt x="2801" y="718"/>
                  </a:lnTo>
                  <a:lnTo>
                    <a:pt x="2802" y="715"/>
                  </a:lnTo>
                  <a:lnTo>
                    <a:pt x="2804" y="715"/>
                  </a:lnTo>
                  <a:lnTo>
                    <a:pt x="2809" y="718"/>
                  </a:lnTo>
                  <a:lnTo>
                    <a:pt x="2813" y="719"/>
                  </a:lnTo>
                  <a:lnTo>
                    <a:pt x="2824" y="714"/>
                  </a:lnTo>
                  <a:lnTo>
                    <a:pt x="2824" y="705"/>
                  </a:lnTo>
                  <a:lnTo>
                    <a:pt x="2821" y="700"/>
                  </a:lnTo>
                  <a:lnTo>
                    <a:pt x="2822" y="689"/>
                  </a:lnTo>
                  <a:lnTo>
                    <a:pt x="2822" y="686"/>
                  </a:lnTo>
                  <a:lnTo>
                    <a:pt x="2824" y="684"/>
                  </a:lnTo>
                  <a:lnTo>
                    <a:pt x="2825" y="684"/>
                  </a:lnTo>
                  <a:lnTo>
                    <a:pt x="2833" y="693"/>
                  </a:lnTo>
                  <a:lnTo>
                    <a:pt x="2836" y="692"/>
                  </a:lnTo>
                  <a:lnTo>
                    <a:pt x="2839" y="693"/>
                  </a:lnTo>
                  <a:lnTo>
                    <a:pt x="2832" y="713"/>
                  </a:lnTo>
                  <a:lnTo>
                    <a:pt x="2835" y="713"/>
                  </a:lnTo>
                  <a:lnTo>
                    <a:pt x="2844" y="704"/>
                  </a:lnTo>
                  <a:lnTo>
                    <a:pt x="2851" y="695"/>
                  </a:lnTo>
                  <a:lnTo>
                    <a:pt x="2858" y="683"/>
                  </a:lnTo>
                  <a:lnTo>
                    <a:pt x="2858" y="677"/>
                  </a:lnTo>
                  <a:lnTo>
                    <a:pt x="2851" y="676"/>
                  </a:lnTo>
                  <a:lnTo>
                    <a:pt x="2801" y="681"/>
                  </a:lnTo>
                  <a:lnTo>
                    <a:pt x="2783" y="689"/>
                  </a:lnTo>
                  <a:lnTo>
                    <a:pt x="2778" y="688"/>
                  </a:lnTo>
                  <a:lnTo>
                    <a:pt x="2773" y="681"/>
                  </a:lnTo>
                  <a:lnTo>
                    <a:pt x="2779" y="680"/>
                  </a:lnTo>
                  <a:lnTo>
                    <a:pt x="2787" y="676"/>
                  </a:lnTo>
                  <a:lnTo>
                    <a:pt x="2793" y="668"/>
                  </a:lnTo>
                  <a:lnTo>
                    <a:pt x="2796" y="666"/>
                  </a:lnTo>
                  <a:lnTo>
                    <a:pt x="2807" y="667"/>
                  </a:lnTo>
                  <a:lnTo>
                    <a:pt x="2815" y="670"/>
                  </a:lnTo>
                  <a:lnTo>
                    <a:pt x="2839" y="671"/>
                  </a:lnTo>
                  <a:lnTo>
                    <a:pt x="2840" y="661"/>
                  </a:lnTo>
                  <a:lnTo>
                    <a:pt x="2834" y="658"/>
                  </a:lnTo>
                  <a:lnTo>
                    <a:pt x="2823" y="656"/>
                  </a:lnTo>
                  <a:lnTo>
                    <a:pt x="2815" y="651"/>
                  </a:lnTo>
                  <a:lnTo>
                    <a:pt x="2806" y="648"/>
                  </a:lnTo>
                  <a:lnTo>
                    <a:pt x="2786" y="643"/>
                  </a:lnTo>
                  <a:lnTo>
                    <a:pt x="2778" y="640"/>
                  </a:lnTo>
                  <a:lnTo>
                    <a:pt x="2758" y="637"/>
                  </a:lnTo>
                  <a:lnTo>
                    <a:pt x="2752" y="634"/>
                  </a:lnTo>
                  <a:lnTo>
                    <a:pt x="2706" y="632"/>
                  </a:lnTo>
                  <a:lnTo>
                    <a:pt x="2689" y="625"/>
                  </a:lnTo>
                  <a:lnTo>
                    <a:pt x="2682" y="617"/>
                  </a:lnTo>
                  <a:lnTo>
                    <a:pt x="2666" y="614"/>
                  </a:lnTo>
                  <a:lnTo>
                    <a:pt x="2663" y="614"/>
                  </a:lnTo>
                  <a:lnTo>
                    <a:pt x="2662" y="615"/>
                  </a:lnTo>
                  <a:lnTo>
                    <a:pt x="2661" y="618"/>
                  </a:lnTo>
                  <a:lnTo>
                    <a:pt x="2672" y="632"/>
                  </a:lnTo>
                  <a:lnTo>
                    <a:pt x="2672" y="642"/>
                  </a:lnTo>
                  <a:lnTo>
                    <a:pt x="2675" y="646"/>
                  </a:lnTo>
                  <a:lnTo>
                    <a:pt x="2663" y="653"/>
                  </a:lnTo>
                  <a:lnTo>
                    <a:pt x="2655" y="656"/>
                  </a:lnTo>
                  <a:lnTo>
                    <a:pt x="2628" y="656"/>
                  </a:lnTo>
                  <a:lnTo>
                    <a:pt x="2624" y="659"/>
                  </a:lnTo>
                  <a:lnTo>
                    <a:pt x="2613" y="673"/>
                  </a:lnTo>
                  <a:lnTo>
                    <a:pt x="2613" y="680"/>
                  </a:lnTo>
                  <a:lnTo>
                    <a:pt x="2614" y="690"/>
                  </a:lnTo>
                  <a:lnTo>
                    <a:pt x="2623" y="690"/>
                  </a:lnTo>
                  <a:lnTo>
                    <a:pt x="2625" y="686"/>
                  </a:lnTo>
                  <a:lnTo>
                    <a:pt x="2628" y="684"/>
                  </a:lnTo>
                  <a:lnTo>
                    <a:pt x="2645" y="686"/>
                  </a:lnTo>
                  <a:lnTo>
                    <a:pt x="2647" y="688"/>
                  </a:lnTo>
                  <a:lnTo>
                    <a:pt x="2641" y="690"/>
                  </a:lnTo>
                  <a:lnTo>
                    <a:pt x="2636" y="692"/>
                  </a:lnTo>
                  <a:lnTo>
                    <a:pt x="2629" y="708"/>
                  </a:lnTo>
                  <a:lnTo>
                    <a:pt x="2620" y="713"/>
                  </a:lnTo>
                  <a:lnTo>
                    <a:pt x="2626" y="715"/>
                  </a:lnTo>
                  <a:lnTo>
                    <a:pt x="2632" y="719"/>
                  </a:lnTo>
                  <a:lnTo>
                    <a:pt x="2631" y="738"/>
                  </a:lnTo>
                  <a:lnTo>
                    <a:pt x="2639" y="752"/>
                  </a:lnTo>
                  <a:lnTo>
                    <a:pt x="2640" y="759"/>
                  </a:lnTo>
                  <a:lnTo>
                    <a:pt x="2629" y="760"/>
                  </a:lnTo>
                  <a:lnTo>
                    <a:pt x="2619" y="764"/>
                  </a:lnTo>
                  <a:lnTo>
                    <a:pt x="2615" y="764"/>
                  </a:lnTo>
                  <a:lnTo>
                    <a:pt x="2609" y="753"/>
                  </a:lnTo>
                  <a:lnTo>
                    <a:pt x="2602" y="746"/>
                  </a:lnTo>
                  <a:lnTo>
                    <a:pt x="2598" y="745"/>
                  </a:lnTo>
                  <a:lnTo>
                    <a:pt x="2594" y="752"/>
                  </a:lnTo>
                  <a:lnTo>
                    <a:pt x="2587" y="748"/>
                  </a:lnTo>
                  <a:lnTo>
                    <a:pt x="2584" y="748"/>
                  </a:lnTo>
                  <a:lnTo>
                    <a:pt x="2581" y="752"/>
                  </a:lnTo>
                  <a:lnTo>
                    <a:pt x="2579" y="756"/>
                  </a:lnTo>
                  <a:lnTo>
                    <a:pt x="2577" y="762"/>
                  </a:lnTo>
                  <a:lnTo>
                    <a:pt x="2574" y="765"/>
                  </a:lnTo>
                  <a:lnTo>
                    <a:pt x="2574" y="770"/>
                  </a:lnTo>
                  <a:lnTo>
                    <a:pt x="2578" y="772"/>
                  </a:lnTo>
                  <a:lnTo>
                    <a:pt x="2580" y="772"/>
                  </a:lnTo>
                  <a:lnTo>
                    <a:pt x="2587" y="776"/>
                  </a:lnTo>
                  <a:lnTo>
                    <a:pt x="2580" y="777"/>
                  </a:lnTo>
                  <a:lnTo>
                    <a:pt x="2578" y="780"/>
                  </a:lnTo>
                  <a:lnTo>
                    <a:pt x="2578" y="782"/>
                  </a:lnTo>
                  <a:lnTo>
                    <a:pt x="2572" y="785"/>
                  </a:lnTo>
                  <a:lnTo>
                    <a:pt x="2574" y="789"/>
                  </a:lnTo>
                  <a:lnTo>
                    <a:pt x="2576" y="792"/>
                  </a:lnTo>
                  <a:lnTo>
                    <a:pt x="2577" y="794"/>
                  </a:lnTo>
                  <a:lnTo>
                    <a:pt x="2575" y="794"/>
                  </a:lnTo>
                  <a:lnTo>
                    <a:pt x="2571" y="792"/>
                  </a:lnTo>
                  <a:lnTo>
                    <a:pt x="2566" y="787"/>
                  </a:lnTo>
                  <a:lnTo>
                    <a:pt x="2559" y="779"/>
                  </a:lnTo>
                  <a:lnTo>
                    <a:pt x="2555" y="772"/>
                  </a:lnTo>
                  <a:lnTo>
                    <a:pt x="2549" y="767"/>
                  </a:lnTo>
                  <a:lnTo>
                    <a:pt x="2526" y="751"/>
                  </a:lnTo>
                  <a:lnTo>
                    <a:pt x="2516" y="746"/>
                  </a:lnTo>
                  <a:lnTo>
                    <a:pt x="2510" y="745"/>
                  </a:lnTo>
                  <a:lnTo>
                    <a:pt x="2499" y="747"/>
                  </a:lnTo>
                  <a:lnTo>
                    <a:pt x="2493" y="754"/>
                  </a:lnTo>
                  <a:lnTo>
                    <a:pt x="2482" y="757"/>
                  </a:lnTo>
                  <a:lnTo>
                    <a:pt x="2475" y="762"/>
                  </a:lnTo>
                  <a:lnTo>
                    <a:pt x="2472" y="769"/>
                  </a:lnTo>
                  <a:lnTo>
                    <a:pt x="2453" y="771"/>
                  </a:lnTo>
                  <a:lnTo>
                    <a:pt x="2440" y="764"/>
                  </a:lnTo>
                  <a:lnTo>
                    <a:pt x="2431" y="759"/>
                  </a:lnTo>
                  <a:lnTo>
                    <a:pt x="2422" y="747"/>
                  </a:lnTo>
                  <a:lnTo>
                    <a:pt x="2412" y="733"/>
                  </a:lnTo>
                  <a:lnTo>
                    <a:pt x="2411" y="731"/>
                  </a:lnTo>
                  <a:lnTo>
                    <a:pt x="2411" y="728"/>
                  </a:lnTo>
                  <a:lnTo>
                    <a:pt x="2409" y="720"/>
                  </a:lnTo>
                  <a:lnTo>
                    <a:pt x="2407" y="715"/>
                  </a:lnTo>
                  <a:lnTo>
                    <a:pt x="2404" y="718"/>
                  </a:lnTo>
                  <a:lnTo>
                    <a:pt x="2396" y="735"/>
                  </a:lnTo>
                  <a:lnTo>
                    <a:pt x="2393" y="744"/>
                  </a:lnTo>
                  <a:lnTo>
                    <a:pt x="2389" y="760"/>
                  </a:lnTo>
                  <a:lnTo>
                    <a:pt x="2386" y="773"/>
                  </a:lnTo>
                  <a:lnTo>
                    <a:pt x="2385" y="779"/>
                  </a:lnTo>
                  <a:lnTo>
                    <a:pt x="2387" y="783"/>
                  </a:lnTo>
                  <a:lnTo>
                    <a:pt x="2383" y="788"/>
                  </a:lnTo>
                  <a:lnTo>
                    <a:pt x="2379" y="798"/>
                  </a:lnTo>
                  <a:lnTo>
                    <a:pt x="2372" y="817"/>
                  </a:lnTo>
                  <a:lnTo>
                    <a:pt x="2368" y="824"/>
                  </a:lnTo>
                  <a:lnTo>
                    <a:pt x="2363" y="831"/>
                  </a:lnTo>
                  <a:lnTo>
                    <a:pt x="2359" y="833"/>
                  </a:lnTo>
                  <a:lnTo>
                    <a:pt x="2355" y="832"/>
                  </a:lnTo>
                  <a:lnTo>
                    <a:pt x="2351" y="827"/>
                  </a:lnTo>
                  <a:lnTo>
                    <a:pt x="2349" y="814"/>
                  </a:lnTo>
                  <a:lnTo>
                    <a:pt x="2346" y="811"/>
                  </a:lnTo>
                  <a:lnTo>
                    <a:pt x="2343" y="819"/>
                  </a:lnTo>
                  <a:lnTo>
                    <a:pt x="2339" y="818"/>
                  </a:lnTo>
                  <a:lnTo>
                    <a:pt x="2331" y="813"/>
                  </a:lnTo>
                  <a:lnTo>
                    <a:pt x="2323" y="801"/>
                  </a:lnTo>
                  <a:lnTo>
                    <a:pt x="2314" y="796"/>
                  </a:lnTo>
                  <a:lnTo>
                    <a:pt x="2303" y="768"/>
                  </a:lnTo>
                  <a:lnTo>
                    <a:pt x="2297" y="757"/>
                  </a:lnTo>
                  <a:lnTo>
                    <a:pt x="2294" y="749"/>
                  </a:lnTo>
                  <a:lnTo>
                    <a:pt x="2288" y="748"/>
                  </a:lnTo>
                  <a:lnTo>
                    <a:pt x="2285" y="742"/>
                  </a:lnTo>
                  <a:lnTo>
                    <a:pt x="2289" y="738"/>
                  </a:lnTo>
                  <a:lnTo>
                    <a:pt x="2298" y="733"/>
                  </a:lnTo>
                  <a:lnTo>
                    <a:pt x="2305" y="734"/>
                  </a:lnTo>
                  <a:lnTo>
                    <a:pt x="2300" y="723"/>
                  </a:lnTo>
                  <a:lnTo>
                    <a:pt x="2297" y="716"/>
                  </a:lnTo>
                  <a:lnTo>
                    <a:pt x="2294" y="713"/>
                  </a:lnTo>
                  <a:lnTo>
                    <a:pt x="2295" y="720"/>
                  </a:lnTo>
                  <a:lnTo>
                    <a:pt x="2294" y="725"/>
                  </a:lnTo>
                  <a:lnTo>
                    <a:pt x="2292" y="730"/>
                  </a:lnTo>
                  <a:lnTo>
                    <a:pt x="2288" y="733"/>
                  </a:lnTo>
                  <a:lnTo>
                    <a:pt x="2270" y="699"/>
                  </a:lnTo>
                  <a:lnTo>
                    <a:pt x="2260" y="681"/>
                  </a:lnTo>
                  <a:lnTo>
                    <a:pt x="2253" y="675"/>
                  </a:lnTo>
                  <a:lnTo>
                    <a:pt x="2250" y="664"/>
                  </a:lnTo>
                  <a:lnTo>
                    <a:pt x="2252" y="662"/>
                  </a:lnTo>
                  <a:lnTo>
                    <a:pt x="2265" y="675"/>
                  </a:lnTo>
                  <a:lnTo>
                    <a:pt x="2274" y="682"/>
                  </a:lnTo>
                  <a:lnTo>
                    <a:pt x="2288" y="699"/>
                  </a:lnTo>
                  <a:lnTo>
                    <a:pt x="2299" y="698"/>
                  </a:lnTo>
                  <a:lnTo>
                    <a:pt x="2303" y="690"/>
                  </a:lnTo>
                  <a:lnTo>
                    <a:pt x="2303" y="675"/>
                  </a:lnTo>
                  <a:lnTo>
                    <a:pt x="2299" y="662"/>
                  </a:lnTo>
                  <a:lnTo>
                    <a:pt x="2294" y="657"/>
                  </a:lnTo>
                  <a:lnTo>
                    <a:pt x="2276" y="656"/>
                  </a:lnTo>
                  <a:lnTo>
                    <a:pt x="2272" y="651"/>
                  </a:lnTo>
                  <a:lnTo>
                    <a:pt x="2275" y="650"/>
                  </a:lnTo>
                  <a:lnTo>
                    <a:pt x="2279" y="650"/>
                  </a:lnTo>
                  <a:lnTo>
                    <a:pt x="2285" y="646"/>
                  </a:lnTo>
                  <a:lnTo>
                    <a:pt x="2294" y="637"/>
                  </a:lnTo>
                  <a:lnTo>
                    <a:pt x="2298" y="634"/>
                  </a:lnTo>
                  <a:lnTo>
                    <a:pt x="2297" y="626"/>
                  </a:lnTo>
                  <a:lnTo>
                    <a:pt x="2291" y="615"/>
                  </a:lnTo>
                  <a:lnTo>
                    <a:pt x="2280" y="614"/>
                  </a:lnTo>
                  <a:lnTo>
                    <a:pt x="2278" y="613"/>
                  </a:lnTo>
                  <a:lnTo>
                    <a:pt x="2282" y="608"/>
                  </a:lnTo>
                  <a:lnTo>
                    <a:pt x="2286" y="604"/>
                  </a:lnTo>
                  <a:lnTo>
                    <a:pt x="2292" y="596"/>
                  </a:lnTo>
                  <a:lnTo>
                    <a:pt x="2294" y="590"/>
                  </a:lnTo>
                  <a:lnTo>
                    <a:pt x="2292" y="590"/>
                  </a:lnTo>
                  <a:lnTo>
                    <a:pt x="2288" y="590"/>
                  </a:lnTo>
                  <a:lnTo>
                    <a:pt x="2286" y="587"/>
                  </a:lnTo>
                  <a:lnTo>
                    <a:pt x="2287" y="581"/>
                  </a:lnTo>
                  <a:lnTo>
                    <a:pt x="2281" y="576"/>
                  </a:lnTo>
                  <a:lnTo>
                    <a:pt x="2277" y="573"/>
                  </a:lnTo>
                  <a:lnTo>
                    <a:pt x="2267" y="573"/>
                  </a:lnTo>
                  <a:lnTo>
                    <a:pt x="2267" y="569"/>
                  </a:lnTo>
                  <a:lnTo>
                    <a:pt x="2267" y="565"/>
                  </a:lnTo>
                  <a:lnTo>
                    <a:pt x="2263" y="563"/>
                  </a:lnTo>
                  <a:lnTo>
                    <a:pt x="2260" y="558"/>
                  </a:lnTo>
                  <a:lnTo>
                    <a:pt x="2258" y="555"/>
                  </a:lnTo>
                  <a:lnTo>
                    <a:pt x="2257" y="552"/>
                  </a:lnTo>
                  <a:lnTo>
                    <a:pt x="2250" y="549"/>
                  </a:lnTo>
                  <a:lnTo>
                    <a:pt x="2228" y="541"/>
                  </a:lnTo>
                  <a:lnTo>
                    <a:pt x="2225" y="543"/>
                  </a:lnTo>
                  <a:lnTo>
                    <a:pt x="2222" y="553"/>
                  </a:lnTo>
                  <a:lnTo>
                    <a:pt x="2212" y="564"/>
                  </a:lnTo>
                  <a:lnTo>
                    <a:pt x="2206" y="559"/>
                  </a:lnTo>
                  <a:lnTo>
                    <a:pt x="2204" y="558"/>
                  </a:lnTo>
                  <a:lnTo>
                    <a:pt x="2203" y="555"/>
                  </a:lnTo>
                  <a:lnTo>
                    <a:pt x="2204" y="551"/>
                  </a:lnTo>
                  <a:lnTo>
                    <a:pt x="2206" y="546"/>
                  </a:lnTo>
                  <a:lnTo>
                    <a:pt x="2204" y="542"/>
                  </a:lnTo>
                  <a:lnTo>
                    <a:pt x="2203" y="541"/>
                  </a:lnTo>
                  <a:lnTo>
                    <a:pt x="2198" y="544"/>
                  </a:lnTo>
                  <a:lnTo>
                    <a:pt x="2191" y="547"/>
                  </a:lnTo>
                  <a:lnTo>
                    <a:pt x="2188" y="550"/>
                  </a:lnTo>
                  <a:lnTo>
                    <a:pt x="2182" y="552"/>
                  </a:lnTo>
                  <a:lnTo>
                    <a:pt x="2182" y="544"/>
                  </a:lnTo>
                  <a:lnTo>
                    <a:pt x="2157" y="522"/>
                  </a:lnTo>
                  <a:lnTo>
                    <a:pt x="2148" y="518"/>
                  </a:lnTo>
                  <a:lnTo>
                    <a:pt x="2143" y="517"/>
                  </a:lnTo>
                  <a:lnTo>
                    <a:pt x="2132" y="522"/>
                  </a:lnTo>
                  <a:lnTo>
                    <a:pt x="2129" y="525"/>
                  </a:lnTo>
                  <a:lnTo>
                    <a:pt x="2125" y="532"/>
                  </a:lnTo>
                  <a:lnTo>
                    <a:pt x="2115" y="528"/>
                  </a:lnTo>
                  <a:lnTo>
                    <a:pt x="2113" y="531"/>
                  </a:lnTo>
                  <a:lnTo>
                    <a:pt x="2109" y="542"/>
                  </a:lnTo>
                  <a:lnTo>
                    <a:pt x="2110" y="554"/>
                  </a:lnTo>
                  <a:lnTo>
                    <a:pt x="2111" y="557"/>
                  </a:lnTo>
                  <a:lnTo>
                    <a:pt x="2112" y="563"/>
                  </a:lnTo>
                  <a:lnTo>
                    <a:pt x="2115" y="573"/>
                  </a:lnTo>
                  <a:lnTo>
                    <a:pt x="2119" y="580"/>
                  </a:lnTo>
                  <a:lnTo>
                    <a:pt x="2118" y="582"/>
                  </a:lnTo>
                  <a:lnTo>
                    <a:pt x="2116" y="583"/>
                  </a:lnTo>
                  <a:lnTo>
                    <a:pt x="2114" y="586"/>
                  </a:lnTo>
                  <a:lnTo>
                    <a:pt x="2112" y="592"/>
                  </a:lnTo>
                  <a:lnTo>
                    <a:pt x="2109" y="601"/>
                  </a:lnTo>
                  <a:lnTo>
                    <a:pt x="2104" y="607"/>
                  </a:lnTo>
                  <a:lnTo>
                    <a:pt x="2099" y="605"/>
                  </a:lnTo>
                  <a:lnTo>
                    <a:pt x="2087" y="599"/>
                  </a:lnTo>
                  <a:lnTo>
                    <a:pt x="2084" y="600"/>
                  </a:lnTo>
                  <a:lnTo>
                    <a:pt x="2083" y="605"/>
                  </a:lnTo>
                  <a:lnTo>
                    <a:pt x="2091" y="609"/>
                  </a:lnTo>
                  <a:lnTo>
                    <a:pt x="2091" y="612"/>
                  </a:lnTo>
                  <a:lnTo>
                    <a:pt x="2090" y="614"/>
                  </a:lnTo>
                  <a:lnTo>
                    <a:pt x="2085" y="615"/>
                  </a:lnTo>
                  <a:lnTo>
                    <a:pt x="2076" y="615"/>
                  </a:lnTo>
                  <a:lnTo>
                    <a:pt x="2069" y="613"/>
                  </a:lnTo>
                  <a:lnTo>
                    <a:pt x="2064" y="606"/>
                  </a:lnTo>
                  <a:lnTo>
                    <a:pt x="2060" y="605"/>
                  </a:lnTo>
                  <a:lnTo>
                    <a:pt x="2047" y="605"/>
                  </a:lnTo>
                  <a:lnTo>
                    <a:pt x="2036" y="609"/>
                  </a:lnTo>
                  <a:lnTo>
                    <a:pt x="2023" y="604"/>
                  </a:lnTo>
                  <a:lnTo>
                    <a:pt x="2001" y="605"/>
                  </a:lnTo>
                  <a:lnTo>
                    <a:pt x="1996" y="604"/>
                  </a:lnTo>
                  <a:lnTo>
                    <a:pt x="1986" y="594"/>
                  </a:lnTo>
                  <a:lnTo>
                    <a:pt x="1971" y="589"/>
                  </a:lnTo>
                  <a:lnTo>
                    <a:pt x="1954" y="574"/>
                  </a:lnTo>
                  <a:lnTo>
                    <a:pt x="1952" y="562"/>
                  </a:lnTo>
                  <a:lnTo>
                    <a:pt x="1955" y="551"/>
                  </a:lnTo>
                  <a:lnTo>
                    <a:pt x="1964" y="551"/>
                  </a:lnTo>
                  <a:lnTo>
                    <a:pt x="1970" y="549"/>
                  </a:lnTo>
                  <a:lnTo>
                    <a:pt x="1969" y="544"/>
                  </a:lnTo>
                  <a:lnTo>
                    <a:pt x="1968" y="542"/>
                  </a:lnTo>
                  <a:lnTo>
                    <a:pt x="1954" y="536"/>
                  </a:lnTo>
                  <a:lnTo>
                    <a:pt x="1918" y="535"/>
                  </a:lnTo>
                  <a:lnTo>
                    <a:pt x="1892" y="527"/>
                  </a:lnTo>
                  <a:lnTo>
                    <a:pt x="1855" y="524"/>
                  </a:lnTo>
                  <a:lnTo>
                    <a:pt x="1839" y="535"/>
                  </a:lnTo>
                  <a:lnTo>
                    <a:pt x="1815" y="537"/>
                  </a:lnTo>
                  <a:lnTo>
                    <a:pt x="1808" y="542"/>
                  </a:lnTo>
                  <a:lnTo>
                    <a:pt x="1797" y="546"/>
                  </a:lnTo>
                  <a:lnTo>
                    <a:pt x="1798" y="553"/>
                  </a:lnTo>
                  <a:lnTo>
                    <a:pt x="1803" y="560"/>
                  </a:lnTo>
                  <a:lnTo>
                    <a:pt x="1806" y="562"/>
                  </a:lnTo>
                  <a:lnTo>
                    <a:pt x="1809" y="563"/>
                  </a:lnTo>
                  <a:lnTo>
                    <a:pt x="1808" y="566"/>
                  </a:lnTo>
                  <a:lnTo>
                    <a:pt x="1805" y="566"/>
                  </a:lnTo>
                  <a:lnTo>
                    <a:pt x="1802" y="572"/>
                  </a:lnTo>
                  <a:lnTo>
                    <a:pt x="1799" y="576"/>
                  </a:lnTo>
                  <a:lnTo>
                    <a:pt x="1800" y="586"/>
                  </a:lnTo>
                  <a:lnTo>
                    <a:pt x="1798" y="596"/>
                  </a:lnTo>
                  <a:lnTo>
                    <a:pt x="1794" y="609"/>
                  </a:lnTo>
                  <a:lnTo>
                    <a:pt x="1791" y="615"/>
                  </a:lnTo>
                  <a:lnTo>
                    <a:pt x="1788" y="623"/>
                  </a:lnTo>
                  <a:lnTo>
                    <a:pt x="1791" y="630"/>
                  </a:lnTo>
                  <a:lnTo>
                    <a:pt x="1793" y="633"/>
                  </a:lnTo>
                  <a:lnTo>
                    <a:pt x="1801" y="637"/>
                  </a:lnTo>
                  <a:lnTo>
                    <a:pt x="1803" y="639"/>
                  </a:lnTo>
                  <a:lnTo>
                    <a:pt x="1802" y="641"/>
                  </a:lnTo>
                  <a:lnTo>
                    <a:pt x="1791" y="638"/>
                  </a:lnTo>
                  <a:lnTo>
                    <a:pt x="1787" y="631"/>
                  </a:lnTo>
                  <a:lnTo>
                    <a:pt x="1786" y="626"/>
                  </a:lnTo>
                  <a:lnTo>
                    <a:pt x="1785" y="620"/>
                  </a:lnTo>
                  <a:lnTo>
                    <a:pt x="1789" y="613"/>
                  </a:lnTo>
                  <a:lnTo>
                    <a:pt x="1793" y="608"/>
                  </a:lnTo>
                  <a:lnTo>
                    <a:pt x="1796" y="596"/>
                  </a:lnTo>
                  <a:lnTo>
                    <a:pt x="1797" y="586"/>
                  </a:lnTo>
                  <a:lnTo>
                    <a:pt x="1797" y="563"/>
                  </a:lnTo>
                  <a:lnTo>
                    <a:pt x="1790" y="558"/>
                  </a:lnTo>
                  <a:lnTo>
                    <a:pt x="1786" y="551"/>
                  </a:lnTo>
                  <a:lnTo>
                    <a:pt x="1792" y="537"/>
                  </a:lnTo>
                  <a:lnTo>
                    <a:pt x="1794" y="530"/>
                  </a:lnTo>
                  <a:lnTo>
                    <a:pt x="1791" y="523"/>
                  </a:lnTo>
                  <a:lnTo>
                    <a:pt x="1787" y="508"/>
                  </a:lnTo>
                  <a:lnTo>
                    <a:pt x="1782" y="499"/>
                  </a:lnTo>
                  <a:lnTo>
                    <a:pt x="1779" y="496"/>
                  </a:lnTo>
                  <a:lnTo>
                    <a:pt x="1776" y="494"/>
                  </a:lnTo>
                  <a:lnTo>
                    <a:pt x="1779" y="508"/>
                  </a:lnTo>
                  <a:lnTo>
                    <a:pt x="1776" y="516"/>
                  </a:lnTo>
                  <a:lnTo>
                    <a:pt x="1774" y="519"/>
                  </a:lnTo>
                  <a:lnTo>
                    <a:pt x="1762" y="522"/>
                  </a:lnTo>
                  <a:lnTo>
                    <a:pt x="1754" y="523"/>
                  </a:lnTo>
                  <a:lnTo>
                    <a:pt x="1743" y="519"/>
                  </a:lnTo>
                  <a:lnTo>
                    <a:pt x="1730" y="510"/>
                  </a:lnTo>
                  <a:lnTo>
                    <a:pt x="1727" y="503"/>
                  </a:lnTo>
                  <a:lnTo>
                    <a:pt x="1724" y="493"/>
                  </a:lnTo>
                  <a:lnTo>
                    <a:pt x="1732" y="489"/>
                  </a:lnTo>
                  <a:lnTo>
                    <a:pt x="1735" y="486"/>
                  </a:lnTo>
                  <a:lnTo>
                    <a:pt x="1728" y="484"/>
                  </a:lnTo>
                  <a:lnTo>
                    <a:pt x="1721" y="483"/>
                  </a:lnTo>
                  <a:lnTo>
                    <a:pt x="1719" y="497"/>
                  </a:lnTo>
                  <a:lnTo>
                    <a:pt x="1715" y="495"/>
                  </a:lnTo>
                  <a:lnTo>
                    <a:pt x="1694" y="488"/>
                  </a:lnTo>
                  <a:lnTo>
                    <a:pt x="1688" y="490"/>
                  </a:lnTo>
                  <a:lnTo>
                    <a:pt x="1681" y="497"/>
                  </a:lnTo>
                  <a:lnTo>
                    <a:pt x="1678" y="503"/>
                  </a:lnTo>
                  <a:lnTo>
                    <a:pt x="1675" y="512"/>
                  </a:lnTo>
                  <a:lnTo>
                    <a:pt x="1676" y="519"/>
                  </a:lnTo>
                  <a:lnTo>
                    <a:pt x="1677" y="521"/>
                  </a:lnTo>
                  <a:lnTo>
                    <a:pt x="1688" y="523"/>
                  </a:lnTo>
                  <a:lnTo>
                    <a:pt x="1698" y="521"/>
                  </a:lnTo>
                  <a:lnTo>
                    <a:pt x="1709" y="515"/>
                  </a:lnTo>
                  <a:lnTo>
                    <a:pt x="1711" y="517"/>
                  </a:lnTo>
                  <a:lnTo>
                    <a:pt x="1713" y="521"/>
                  </a:lnTo>
                  <a:lnTo>
                    <a:pt x="1710" y="525"/>
                  </a:lnTo>
                  <a:lnTo>
                    <a:pt x="1699" y="532"/>
                  </a:lnTo>
                  <a:lnTo>
                    <a:pt x="1681" y="549"/>
                  </a:lnTo>
                  <a:lnTo>
                    <a:pt x="1674" y="552"/>
                  </a:lnTo>
                  <a:lnTo>
                    <a:pt x="1664" y="548"/>
                  </a:lnTo>
                  <a:lnTo>
                    <a:pt x="1659" y="558"/>
                  </a:lnTo>
                  <a:lnTo>
                    <a:pt x="1656" y="560"/>
                  </a:lnTo>
                  <a:lnTo>
                    <a:pt x="1640" y="566"/>
                  </a:lnTo>
                  <a:lnTo>
                    <a:pt x="1633" y="568"/>
                  </a:lnTo>
                  <a:lnTo>
                    <a:pt x="1631" y="573"/>
                  </a:lnTo>
                  <a:lnTo>
                    <a:pt x="1626" y="573"/>
                  </a:lnTo>
                  <a:lnTo>
                    <a:pt x="1622" y="575"/>
                  </a:lnTo>
                  <a:lnTo>
                    <a:pt x="1614" y="583"/>
                  </a:lnTo>
                  <a:lnTo>
                    <a:pt x="1601" y="584"/>
                  </a:lnTo>
                  <a:lnTo>
                    <a:pt x="1594" y="582"/>
                  </a:lnTo>
                  <a:lnTo>
                    <a:pt x="1573" y="587"/>
                  </a:lnTo>
                  <a:lnTo>
                    <a:pt x="1568" y="590"/>
                  </a:lnTo>
                  <a:lnTo>
                    <a:pt x="1565" y="595"/>
                  </a:lnTo>
                  <a:lnTo>
                    <a:pt x="1563" y="601"/>
                  </a:lnTo>
                  <a:lnTo>
                    <a:pt x="1560" y="607"/>
                  </a:lnTo>
                  <a:lnTo>
                    <a:pt x="1549" y="620"/>
                  </a:lnTo>
                  <a:lnTo>
                    <a:pt x="1539" y="625"/>
                  </a:lnTo>
                  <a:lnTo>
                    <a:pt x="1531" y="626"/>
                  </a:lnTo>
                  <a:lnTo>
                    <a:pt x="1538" y="619"/>
                  </a:lnTo>
                  <a:lnTo>
                    <a:pt x="1548" y="606"/>
                  </a:lnTo>
                  <a:lnTo>
                    <a:pt x="1564" y="568"/>
                  </a:lnTo>
                  <a:lnTo>
                    <a:pt x="1579" y="565"/>
                  </a:lnTo>
                  <a:lnTo>
                    <a:pt x="1583" y="560"/>
                  </a:lnTo>
                  <a:lnTo>
                    <a:pt x="1595" y="536"/>
                  </a:lnTo>
                  <a:lnTo>
                    <a:pt x="1598" y="533"/>
                  </a:lnTo>
                  <a:lnTo>
                    <a:pt x="1614" y="532"/>
                  </a:lnTo>
                  <a:lnTo>
                    <a:pt x="1628" y="525"/>
                  </a:lnTo>
                  <a:lnTo>
                    <a:pt x="1656" y="486"/>
                  </a:lnTo>
                  <a:lnTo>
                    <a:pt x="1670" y="479"/>
                  </a:lnTo>
                  <a:lnTo>
                    <a:pt x="1679" y="470"/>
                  </a:lnTo>
                  <a:lnTo>
                    <a:pt x="1681" y="465"/>
                  </a:lnTo>
                  <a:lnTo>
                    <a:pt x="1683" y="459"/>
                  </a:lnTo>
                  <a:lnTo>
                    <a:pt x="1681" y="455"/>
                  </a:lnTo>
                  <a:lnTo>
                    <a:pt x="1680" y="452"/>
                  </a:lnTo>
                  <a:lnTo>
                    <a:pt x="1693" y="445"/>
                  </a:lnTo>
                  <a:lnTo>
                    <a:pt x="1698" y="435"/>
                  </a:lnTo>
                  <a:lnTo>
                    <a:pt x="1714" y="425"/>
                  </a:lnTo>
                  <a:lnTo>
                    <a:pt x="1727" y="412"/>
                  </a:lnTo>
                  <a:lnTo>
                    <a:pt x="1745" y="402"/>
                  </a:lnTo>
                  <a:lnTo>
                    <a:pt x="1755" y="388"/>
                  </a:lnTo>
                  <a:lnTo>
                    <a:pt x="1779" y="368"/>
                  </a:lnTo>
                  <a:lnTo>
                    <a:pt x="1800" y="334"/>
                  </a:lnTo>
                  <a:lnTo>
                    <a:pt x="1804" y="315"/>
                  </a:lnTo>
                  <a:lnTo>
                    <a:pt x="1799" y="308"/>
                  </a:lnTo>
                  <a:lnTo>
                    <a:pt x="1792" y="304"/>
                  </a:lnTo>
                  <a:lnTo>
                    <a:pt x="1789" y="294"/>
                  </a:lnTo>
                  <a:lnTo>
                    <a:pt x="1786" y="292"/>
                  </a:lnTo>
                  <a:lnTo>
                    <a:pt x="1779" y="299"/>
                  </a:lnTo>
                  <a:lnTo>
                    <a:pt x="1772" y="277"/>
                  </a:lnTo>
                  <a:lnTo>
                    <a:pt x="1763" y="265"/>
                  </a:lnTo>
                  <a:lnTo>
                    <a:pt x="1764" y="264"/>
                  </a:lnTo>
                  <a:lnTo>
                    <a:pt x="1765" y="263"/>
                  </a:lnTo>
                  <a:lnTo>
                    <a:pt x="1769" y="265"/>
                  </a:lnTo>
                  <a:lnTo>
                    <a:pt x="1785" y="283"/>
                  </a:lnTo>
                  <a:lnTo>
                    <a:pt x="1793" y="285"/>
                  </a:lnTo>
                  <a:lnTo>
                    <a:pt x="1796" y="288"/>
                  </a:lnTo>
                  <a:lnTo>
                    <a:pt x="1797" y="292"/>
                  </a:lnTo>
                  <a:lnTo>
                    <a:pt x="1797" y="300"/>
                  </a:lnTo>
                  <a:lnTo>
                    <a:pt x="1799" y="299"/>
                  </a:lnTo>
                  <a:lnTo>
                    <a:pt x="1801" y="296"/>
                  </a:lnTo>
                  <a:lnTo>
                    <a:pt x="1804" y="281"/>
                  </a:lnTo>
                  <a:lnTo>
                    <a:pt x="1809" y="262"/>
                  </a:lnTo>
                  <a:lnTo>
                    <a:pt x="1808" y="253"/>
                  </a:lnTo>
                  <a:lnTo>
                    <a:pt x="1799" y="258"/>
                  </a:lnTo>
                  <a:lnTo>
                    <a:pt x="1795" y="228"/>
                  </a:lnTo>
                  <a:lnTo>
                    <a:pt x="1792" y="220"/>
                  </a:lnTo>
                  <a:lnTo>
                    <a:pt x="1790" y="210"/>
                  </a:lnTo>
                  <a:lnTo>
                    <a:pt x="1784" y="208"/>
                  </a:lnTo>
                  <a:lnTo>
                    <a:pt x="1781" y="212"/>
                  </a:lnTo>
                  <a:lnTo>
                    <a:pt x="1783" y="215"/>
                  </a:lnTo>
                  <a:lnTo>
                    <a:pt x="1786" y="220"/>
                  </a:lnTo>
                  <a:lnTo>
                    <a:pt x="1784" y="226"/>
                  </a:lnTo>
                  <a:lnTo>
                    <a:pt x="1782" y="228"/>
                  </a:lnTo>
                  <a:lnTo>
                    <a:pt x="1775" y="236"/>
                  </a:lnTo>
                  <a:lnTo>
                    <a:pt x="1770" y="236"/>
                  </a:lnTo>
                  <a:lnTo>
                    <a:pt x="1772" y="233"/>
                  </a:lnTo>
                  <a:lnTo>
                    <a:pt x="1774" y="226"/>
                  </a:lnTo>
                  <a:lnTo>
                    <a:pt x="1773" y="218"/>
                  </a:lnTo>
                  <a:lnTo>
                    <a:pt x="1771" y="214"/>
                  </a:lnTo>
                  <a:lnTo>
                    <a:pt x="1769" y="192"/>
                  </a:lnTo>
                  <a:lnTo>
                    <a:pt x="1762" y="189"/>
                  </a:lnTo>
                  <a:lnTo>
                    <a:pt x="1758" y="185"/>
                  </a:lnTo>
                  <a:lnTo>
                    <a:pt x="1754" y="187"/>
                  </a:lnTo>
                  <a:lnTo>
                    <a:pt x="1747" y="193"/>
                  </a:lnTo>
                  <a:lnTo>
                    <a:pt x="1750" y="187"/>
                  </a:lnTo>
                  <a:lnTo>
                    <a:pt x="1752" y="179"/>
                  </a:lnTo>
                  <a:lnTo>
                    <a:pt x="1747" y="169"/>
                  </a:lnTo>
                  <a:lnTo>
                    <a:pt x="1742" y="162"/>
                  </a:lnTo>
                  <a:lnTo>
                    <a:pt x="1737" y="160"/>
                  </a:lnTo>
                  <a:lnTo>
                    <a:pt x="1730" y="150"/>
                  </a:lnTo>
                  <a:lnTo>
                    <a:pt x="1721" y="146"/>
                  </a:lnTo>
                  <a:lnTo>
                    <a:pt x="1700" y="141"/>
                  </a:lnTo>
                  <a:lnTo>
                    <a:pt x="1685" y="147"/>
                  </a:lnTo>
                  <a:lnTo>
                    <a:pt x="1665" y="142"/>
                  </a:lnTo>
                  <a:lnTo>
                    <a:pt x="1642" y="146"/>
                  </a:lnTo>
                  <a:lnTo>
                    <a:pt x="1633" y="146"/>
                  </a:lnTo>
                  <a:lnTo>
                    <a:pt x="1627" y="143"/>
                  </a:lnTo>
                  <a:lnTo>
                    <a:pt x="1622" y="146"/>
                  </a:lnTo>
                  <a:lnTo>
                    <a:pt x="1620" y="154"/>
                  </a:lnTo>
                  <a:lnTo>
                    <a:pt x="1619" y="166"/>
                  </a:lnTo>
                  <a:lnTo>
                    <a:pt x="1613" y="173"/>
                  </a:lnTo>
                  <a:lnTo>
                    <a:pt x="1609" y="175"/>
                  </a:lnTo>
                  <a:lnTo>
                    <a:pt x="1595" y="173"/>
                  </a:lnTo>
                  <a:lnTo>
                    <a:pt x="1584" y="179"/>
                  </a:lnTo>
                  <a:lnTo>
                    <a:pt x="1579" y="174"/>
                  </a:lnTo>
                  <a:lnTo>
                    <a:pt x="1571" y="174"/>
                  </a:lnTo>
                  <a:lnTo>
                    <a:pt x="1570" y="164"/>
                  </a:lnTo>
                  <a:lnTo>
                    <a:pt x="1575" y="165"/>
                  </a:lnTo>
                  <a:lnTo>
                    <a:pt x="1578" y="166"/>
                  </a:lnTo>
                  <a:lnTo>
                    <a:pt x="1588" y="144"/>
                  </a:lnTo>
                  <a:lnTo>
                    <a:pt x="1596" y="132"/>
                  </a:lnTo>
                  <a:lnTo>
                    <a:pt x="1603" y="117"/>
                  </a:lnTo>
                  <a:lnTo>
                    <a:pt x="1598" y="108"/>
                  </a:lnTo>
                  <a:lnTo>
                    <a:pt x="1588" y="102"/>
                  </a:lnTo>
                  <a:lnTo>
                    <a:pt x="1583" y="102"/>
                  </a:lnTo>
                  <a:lnTo>
                    <a:pt x="1581" y="105"/>
                  </a:lnTo>
                  <a:lnTo>
                    <a:pt x="1568" y="100"/>
                  </a:lnTo>
                  <a:lnTo>
                    <a:pt x="1562" y="100"/>
                  </a:lnTo>
                  <a:lnTo>
                    <a:pt x="1552" y="107"/>
                  </a:lnTo>
                  <a:lnTo>
                    <a:pt x="1549" y="107"/>
                  </a:lnTo>
                  <a:lnTo>
                    <a:pt x="1546" y="92"/>
                  </a:lnTo>
                  <a:lnTo>
                    <a:pt x="1536" y="94"/>
                  </a:lnTo>
                  <a:lnTo>
                    <a:pt x="1500" y="92"/>
                  </a:lnTo>
                  <a:lnTo>
                    <a:pt x="1505" y="87"/>
                  </a:lnTo>
                  <a:lnTo>
                    <a:pt x="1523" y="82"/>
                  </a:lnTo>
                  <a:lnTo>
                    <a:pt x="1538" y="73"/>
                  </a:lnTo>
                  <a:lnTo>
                    <a:pt x="1550" y="56"/>
                  </a:lnTo>
                  <a:lnTo>
                    <a:pt x="1560" y="51"/>
                  </a:lnTo>
                  <a:lnTo>
                    <a:pt x="1557" y="42"/>
                  </a:lnTo>
                  <a:lnTo>
                    <a:pt x="1554" y="36"/>
                  </a:lnTo>
                  <a:lnTo>
                    <a:pt x="1549" y="31"/>
                  </a:lnTo>
                  <a:lnTo>
                    <a:pt x="1536" y="28"/>
                  </a:lnTo>
                  <a:lnTo>
                    <a:pt x="1525" y="21"/>
                  </a:lnTo>
                  <a:lnTo>
                    <a:pt x="1520" y="12"/>
                  </a:lnTo>
                  <a:lnTo>
                    <a:pt x="1500" y="0"/>
                  </a:lnTo>
                  <a:lnTo>
                    <a:pt x="1494" y="0"/>
                  </a:lnTo>
                  <a:lnTo>
                    <a:pt x="1480" y="15"/>
                  </a:lnTo>
                  <a:lnTo>
                    <a:pt x="1473" y="13"/>
                  </a:lnTo>
                  <a:lnTo>
                    <a:pt x="1466" y="16"/>
                  </a:lnTo>
                  <a:lnTo>
                    <a:pt x="1450" y="33"/>
                  </a:lnTo>
                  <a:lnTo>
                    <a:pt x="1415" y="78"/>
                  </a:lnTo>
                  <a:lnTo>
                    <a:pt x="1408" y="92"/>
                  </a:lnTo>
                  <a:lnTo>
                    <a:pt x="1405" y="103"/>
                  </a:lnTo>
                  <a:lnTo>
                    <a:pt x="1398" y="108"/>
                  </a:lnTo>
                  <a:lnTo>
                    <a:pt x="1395" y="121"/>
                  </a:lnTo>
                  <a:lnTo>
                    <a:pt x="1396" y="132"/>
                  </a:lnTo>
                  <a:lnTo>
                    <a:pt x="1399" y="138"/>
                  </a:lnTo>
                  <a:lnTo>
                    <a:pt x="1402" y="148"/>
                  </a:lnTo>
                  <a:lnTo>
                    <a:pt x="1399" y="160"/>
                  </a:lnTo>
                  <a:lnTo>
                    <a:pt x="1396" y="168"/>
                  </a:lnTo>
                  <a:lnTo>
                    <a:pt x="1399" y="172"/>
                  </a:lnTo>
                  <a:lnTo>
                    <a:pt x="1405" y="171"/>
                  </a:lnTo>
                  <a:lnTo>
                    <a:pt x="1420" y="178"/>
                  </a:lnTo>
                  <a:lnTo>
                    <a:pt x="1418" y="184"/>
                  </a:lnTo>
                  <a:lnTo>
                    <a:pt x="1409" y="179"/>
                  </a:lnTo>
                  <a:lnTo>
                    <a:pt x="1401" y="179"/>
                  </a:lnTo>
                  <a:lnTo>
                    <a:pt x="1394" y="173"/>
                  </a:lnTo>
                  <a:lnTo>
                    <a:pt x="1378" y="179"/>
                  </a:lnTo>
                  <a:lnTo>
                    <a:pt x="1366" y="177"/>
                  </a:lnTo>
                  <a:lnTo>
                    <a:pt x="1354" y="180"/>
                  </a:lnTo>
                  <a:lnTo>
                    <a:pt x="1332" y="175"/>
                  </a:lnTo>
                  <a:lnTo>
                    <a:pt x="1330" y="179"/>
                  </a:lnTo>
                  <a:lnTo>
                    <a:pt x="1335" y="185"/>
                  </a:lnTo>
                  <a:lnTo>
                    <a:pt x="1339" y="192"/>
                  </a:lnTo>
                  <a:lnTo>
                    <a:pt x="1350" y="207"/>
                  </a:lnTo>
                  <a:lnTo>
                    <a:pt x="1355" y="211"/>
                  </a:lnTo>
                  <a:lnTo>
                    <a:pt x="1362" y="225"/>
                  </a:lnTo>
                  <a:lnTo>
                    <a:pt x="1363" y="252"/>
                  </a:lnTo>
                  <a:lnTo>
                    <a:pt x="1360" y="259"/>
                  </a:lnTo>
                  <a:lnTo>
                    <a:pt x="1355" y="268"/>
                  </a:lnTo>
                  <a:lnTo>
                    <a:pt x="1353" y="269"/>
                  </a:lnTo>
                  <a:lnTo>
                    <a:pt x="1350" y="269"/>
                  </a:lnTo>
                  <a:lnTo>
                    <a:pt x="1355" y="263"/>
                  </a:lnTo>
                  <a:lnTo>
                    <a:pt x="1358" y="249"/>
                  </a:lnTo>
                  <a:lnTo>
                    <a:pt x="1360" y="239"/>
                  </a:lnTo>
                  <a:lnTo>
                    <a:pt x="1357" y="233"/>
                  </a:lnTo>
                  <a:lnTo>
                    <a:pt x="1355" y="232"/>
                  </a:lnTo>
                  <a:lnTo>
                    <a:pt x="1354" y="229"/>
                  </a:lnTo>
                  <a:lnTo>
                    <a:pt x="1342" y="220"/>
                  </a:lnTo>
                  <a:lnTo>
                    <a:pt x="1335" y="215"/>
                  </a:lnTo>
                  <a:lnTo>
                    <a:pt x="1328" y="213"/>
                  </a:lnTo>
                  <a:lnTo>
                    <a:pt x="1326" y="211"/>
                  </a:lnTo>
                  <a:lnTo>
                    <a:pt x="1315" y="219"/>
                  </a:lnTo>
                  <a:lnTo>
                    <a:pt x="1310" y="221"/>
                  </a:lnTo>
                  <a:lnTo>
                    <a:pt x="1305" y="226"/>
                  </a:lnTo>
                  <a:lnTo>
                    <a:pt x="1302" y="231"/>
                  </a:lnTo>
                  <a:lnTo>
                    <a:pt x="1294" y="233"/>
                  </a:lnTo>
                  <a:lnTo>
                    <a:pt x="1292" y="239"/>
                  </a:lnTo>
                  <a:lnTo>
                    <a:pt x="1288" y="246"/>
                  </a:lnTo>
                  <a:lnTo>
                    <a:pt x="1283" y="239"/>
                  </a:lnTo>
                  <a:lnTo>
                    <a:pt x="1279" y="240"/>
                  </a:lnTo>
                  <a:lnTo>
                    <a:pt x="1269" y="252"/>
                  </a:lnTo>
                  <a:lnTo>
                    <a:pt x="1256" y="258"/>
                  </a:lnTo>
                  <a:lnTo>
                    <a:pt x="1258" y="253"/>
                  </a:lnTo>
                  <a:lnTo>
                    <a:pt x="1259" y="245"/>
                  </a:lnTo>
                  <a:lnTo>
                    <a:pt x="1257" y="242"/>
                  </a:lnTo>
                  <a:lnTo>
                    <a:pt x="1239" y="253"/>
                  </a:lnTo>
                  <a:lnTo>
                    <a:pt x="1232" y="260"/>
                  </a:lnTo>
                  <a:lnTo>
                    <a:pt x="1229" y="258"/>
                  </a:lnTo>
                  <a:lnTo>
                    <a:pt x="1240" y="242"/>
                  </a:lnTo>
                  <a:lnTo>
                    <a:pt x="1243" y="232"/>
                  </a:lnTo>
                  <a:lnTo>
                    <a:pt x="1238" y="228"/>
                  </a:lnTo>
                  <a:lnTo>
                    <a:pt x="1227" y="225"/>
                  </a:lnTo>
                  <a:lnTo>
                    <a:pt x="1220" y="224"/>
                  </a:lnTo>
                  <a:lnTo>
                    <a:pt x="1210" y="228"/>
                  </a:lnTo>
                  <a:lnTo>
                    <a:pt x="1195" y="223"/>
                  </a:lnTo>
                  <a:lnTo>
                    <a:pt x="1193" y="229"/>
                  </a:lnTo>
                  <a:lnTo>
                    <a:pt x="1189" y="229"/>
                  </a:lnTo>
                  <a:lnTo>
                    <a:pt x="1180" y="227"/>
                  </a:lnTo>
                  <a:lnTo>
                    <a:pt x="1172" y="230"/>
                  </a:lnTo>
                  <a:lnTo>
                    <a:pt x="1166" y="236"/>
                  </a:lnTo>
                  <a:lnTo>
                    <a:pt x="1156" y="230"/>
                  </a:lnTo>
                  <a:lnTo>
                    <a:pt x="1153" y="230"/>
                  </a:lnTo>
                  <a:lnTo>
                    <a:pt x="1148" y="240"/>
                  </a:lnTo>
                  <a:lnTo>
                    <a:pt x="1144" y="233"/>
                  </a:lnTo>
                  <a:lnTo>
                    <a:pt x="1141" y="246"/>
                  </a:lnTo>
                  <a:lnTo>
                    <a:pt x="1141" y="255"/>
                  </a:lnTo>
                  <a:lnTo>
                    <a:pt x="1144" y="256"/>
                  </a:lnTo>
                  <a:lnTo>
                    <a:pt x="1147" y="254"/>
                  </a:lnTo>
                  <a:lnTo>
                    <a:pt x="1149" y="250"/>
                  </a:lnTo>
                  <a:lnTo>
                    <a:pt x="1150" y="248"/>
                  </a:lnTo>
                  <a:lnTo>
                    <a:pt x="1158" y="256"/>
                  </a:lnTo>
                  <a:lnTo>
                    <a:pt x="1160" y="252"/>
                  </a:lnTo>
                  <a:lnTo>
                    <a:pt x="1163" y="249"/>
                  </a:lnTo>
                  <a:lnTo>
                    <a:pt x="1167" y="253"/>
                  </a:lnTo>
                  <a:lnTo>
                    <a:pt x="1182" y="248"/>
                  </a:lnTo>
                  <a:lnTo>
                    <a:pt x="1179" y="254"/>
                  </a:lnTo>
                  <a:lnTo>
                    <a:pt x="1162" y="263"/>
                  </a:lnTo>
                  <a:lnTo>
                    <a:pt x="1132" y="272"/>
                  </a:lnTo>
                  <a:lnTo>
                    <a:pt x="1126" y="276"/>
                  </a:lnTo>
                  <a:lnTo>
                    <a:pt x="1108" y="279"/>
                  </a:lnTo>
                  <a:lnTo>
                    <a:pt x="1097" y="289"/>
                  </a:lnTo>
                  <a:lnTo>
                    <a:pt x="1081" y="289"/>
                  </a:lnTo>
                  <a:lnTo>
                    <a:pt x="1055" y="296"/>
                  </a:lnTo>
                  <a:lnTo>
                    <a:pt x="1037" y="313"/>
                  </a:lnTo>
                  <a:lnTo>
                    <a:pt x="1028" y="311"/>
                  </a:lnTo>
                  <a:lnTo>
                    <a:pt x="1009" y="324"/>
                  </a:lnTo>
                  <a:lnTo>
                    <a:pt x="1002" y="334"/>
                  </a:lnTo>
                  <a:lnTo>
                    <a:pt x="975" y="354"/>
                  </a:lnTo>
                  <a:lnTo>
                    <a:pt x="959" y="347"/>
                  </a:lnTo>
                  <a:lnTo>
                    <a:pt x="954" y="349"/>
                  </a:lnTo>
                  <a:lnTo>
                    <a:pt x="951" y="357"/>
                  </a:lnTo>
                  <a:lnTo>
                    <a:pt x="952" y="362"/>
                  </a:lnTo>
                  <a:lnTo>
                    <a:pt x="959" y="362"/>
                  </a:lnTo>
                  <a:lnTo>
                    <a:pt x="963" y="364"/>
                  </a:lnTo>
                  <a:lnTo>
                    <a:pt x="969" y="369"/>
                  </a:lnTo>
                  <a:lnTo>
                    <a:pt x="967" y="378"/>
                  </a:lnTo>
                  <a:lnTo>
                    <a:pt x="955" y="397"/>
                  </a:lnTo>
                  <a:lnTo>
                    <a:pt x="949" y="405"/>
                  </a:lnTo>
                  <a:lnTo>
                    <a:pt x="943" y="409"/>
                  </a:lnTo>
                  <a:lnTo>
                    <a:pt x="929" y="393"/>
                  </a:lnTo>
                  <a:lnTo>
                    <a:pt x="926" y="400"/>
                  </a:lnTo>
                  <a:lnTo>
                    <a:pt x="924" y="403"/>
                  </a:lnTo>
                  <a:lnTo>
                    <a:pt x="918" y="402"/>
                  </a:lnTo>
                  <a:lnTo>
                    <a:pt x="915" y="414"/>
                  </a:lnTo>
                  <a:lnTo>
                    <a:pt x="925" y="415"/>
                  </a:lnTo>
                  <a:lnTo>
                    <a:pt x="936" y="421"/>
                  </a:lnTo>
                  <a:lnTo>
                    <a:pt x="944" y="428"/>
                  </a:lnTo>
                  <a:lnTo>
                    <a:pt x="950" y="437"/>
                  </a:lnTo>
                  <a:lnTo>
                    <a:pt x="957" y="442"/>
                  </a:lnTo>
                  <a:lnTo>
                    <a:pt x="961" y="447"/>
                  </a:lnTo>
                  <a:lnTo>
                    <a:pt x="950" y="451"/>
                  </a:lnTo>
                  <a:lnTo>
                    <a:pt x="943" y="441"/>
                  </a:lnTo>
                  <a:lnTo>
                    <a:pt x="939" y="437"/>
                  </a:lnTo>
                  <a:lnTo>
                    <a:pt x="935" y="437"/>
                  </a:lnTo>
                  <a:lnTo>
                    <a:pt x="928" y="440"/>
                  </a:lnTo>
                  <a:lnTo>
                    <a:pt x="922" y="453"/>
                  </a:lnTo>
                  <a:lnTo>
                    <a:pt x="928" y="457"/>
                  </a:lnTo>
                  <a:lnTo>
                    <a:pt x="940" y="461"/>
                  </a:lnTo>
                  <a:lnTo>
                    <a:pt x="944" y="467"/>
                  </a:lnTo>
                  <a:lnTo>
                    <a:pt x="960" y="503"/>
                  </a:lnTo>
                  <a:lnTo>
                    <a:pt x="965" y="507"/>
                  </a:lnTo>
                  <a:lnTo>
                    <a:pt x="970" y="509"/>
                  </a:lnTo>
                  <a:lnTo>
                    <a:pt x="972" y="511"/>
                  </a:lnTo>
                  <a:lnTo>
                    <a:pt x="966" y="517"/>
                  </a:lnTo>
                  <a:lnTo>
                    <a:pt x="963" y="523"/>
                  </a:lnTo>
                  <a:lnTo>
                    <a:pt x="958" y="533"/>
                  </a:lnTo>
                  <a:lnTo>
                    <a:pt x="934" y="539"/>
                  </a:lnTo>
                  <a:lnTo>
                    <a:pt x="927" y="542"/>
                  </a:lnTo>
                  <a:lnTo>
                    <a:pt x="925" y="544"/>
                  </a:lnTo>
                  <a:lnTo>
                    <a:pt x="922" y="548"/>
                  </a:lnTo>
                  <a:lnTo>
                    <a:pt x="920" y="551"/>
                  </a:lnTo>
                  <a:lnTo>
                    <a:pt x="919" y="558"/>
                  </a:lnTo>
                  <a:lnTo>
                    <a:pt x="921" y="563"/>
                  </a:lnTo>
                  <a:lnTo>
                    <a:pt x="926" y="568"/>
                  </a:lnTo>
                  <a:lnTo>
                    <a:pt x="945" y="588"/>
                  </a:lnTo>
                  <a:lnTo>
                    <a:pt x="944" y="590"/>
                  </a:lnTo>
                  <a:lnTo>
                    <a:pt x="938" y="586"/>
                  </a:lnTo>
                  <a:lnTo>
                    <a:pt x="932" y="580"/>
                  </a:lnTo>
                  <a:lnTo>
                    <a:pt x="925" y="572"/>
                  </a:lnTo>
                  <a:lnTo>
                    <a:pt x="916" y="566"/>
                  </a:lnTo>
                  <a:lnTo>
                    <a:pt x="916" y="561"/>
                  </a:lnTo>
                  <a:lnTo>
                    <a:pt x="916" y="553"/>
                  </a:lnTo>
                  <a:lnTo>
                    <a:pt x="916" y="551"/>
                  </a:lnTo>
                  <a:lnTo>
                    <a:pt x="916" y="547"/>
                  </a:lnTo>
                  <a:lnTo>
                    <a:pt x="925" y="538"/>
                  </a:lnTo>
                  <a:lnTo>
                    <a:pt x="934" y="533"/>
                  </a:lnTo>
                  <a:lnTo>
                    <a:pt x="944" y="522"/>
                  </a:lnTo>
                  <a:lnTo>
                    <a:pt x="955" y="510"/>
                  </a:lnTo>
                  <a:lnTo>
                    <a:pt x="953" y="505"/>
                  </a:lnTo>
                  <a:lnTo>
                    <a:pt x="950" y="502"/>
                  </a:lnTo>
                  <a:lnTo>
                    <a:pt x="941" y="501"/>
                  </a:lnTo>
                  <a:lnTo>
                    <a:pt x="921" y="506"/>
                  </a:lnTo>
                  <a:lnTo>
                    <a:pt x="909" y="510"/>
                  </a:lnTo>
                  <a:lnTo>
                    <a:pt x="905" y="520"/>
                  </a:lnTo>
                  <a:lnTo>
                    <a:pt x="897" y="521"/>
                  </a:lnTo>
                  <a:lnTo>
                    <a:pt x="892" y="522"/>
                  </a:lnTo>
                  <a:lnTo>
                    <a:pt x="882" y="517"/>
                  </a:lnTo>
                  <a:lnTo>
                    <a:pt x="872" y="521"/>
                  </a:lnTo>
                  <a:lnTo>
                    <a:pt x="848" y="525"/>
                  </a:lnTo>
                  <a:lnTo>
                    <a:pt x="844" y="528"/>
                  </a:lnTo>
                  <a:lnTo>
                    <a:pt x="789" y="528"/>
                  </a:lnTo>
                  <a:lnTo>
                    <a:pt x="778" y="530"/>
                  </a:lnTo>
                  <a:lnTo>
                    <a:pt x="749" y="539"/>
                  </a:lnTo>
                  <a:lnTo>
                    <a:pt x="749" y="544"/>
                  </a:lnTo>
                  <a:lnTo>
                    <a:pt x="750" y="549"/>
                  </a:lnTo>
                  <a:lnTo>
                    <a:pt x="746" y="556"/>
                  </a:lnTo>
                  <a:lnTo>
                    <a:pt x="744" y="562"/>
                  </a:lnTo>
                  <a:lnTo>
                    <a:pt x="744" y="570"/>
                  </a:lnTo>
                  <a:lnTo>
                    <a:pt x="744" y="576"/>
                  </a:lnTo>
                  <a:lnTo>
                    <a:pt x="746" y="585"/>
                  </a:lnTo>
                  <a:lnTo>
                    <a:pt x="747" y="592"/>
                  </a:lnTo>
                  <a:lnTo>
                    <a:pt x="751" y="596"/>
                  </a:lnTo>
                  <a:lnTo>
                    <a:pt x="755" y="599"/>
                  </a:lnTo>
                  <a:lnTo>
                    <a:pt x="758" y="607"/>
                  </a:lnTo>
                  <a:lnTo>
                    <a:pt x="755" y="616"/>
                  </a:lnTo>
                  <a:lnTo>
                    <a:pt x="752" y="627"/>
                  </a:lnTo>
                  <a:lnTo>
                    <a:pt x="752" y="632"/>
                  </a:lnTo>
                  <a:lnTo>
                    <a:pt x="754" y="640"/>
                  </a:lnTo>
                  <a:lnTo>
                    <a:pt x="757" y="653"/>
                  </a:lnTo>
                  <a:lnTo>
                    <a:pt x="757" y="656"/>
                  </a:lnTo>
                  <a:lnTo>
                    <a:pt x="766" y="667"/>
                  </a:lnTo>
                  <a:lnTo>
                    <a:pt x="772" y="670"/>
                  </a:lnTo>
                  <a:lnTo>
                    <a:pt x="782" y="671"/>
                  </a:lnTo>
                  <a:lnTo>
                    <a:pt x="788" y="673"/>
                  </a:lnTo>
                  <a:lnTo>
                    <a:pt x="798" y="680"/>
                  </a:lnTo>
                  <a:lnTo>
                    <a:pt x="801" y="683"/>
                  </a:lnTo>
                  <a:lnTo>
                    <a:pt x="801" y="686"/>
                  </a:lnTo>
                  <a:lnTo>
                    <a:pt x="804" y="697"/>
                  </a:lnTo>
                  <a:lnTo>
                    <a:pt x="805" y="700"/>
                  </a:lnTo>
                  <a:lnTo>
                    <a:pt x="815" y="715"/>
                  </a:lnTo>
                  <a:lnTo>
                    <a:pt x="819" y="718"/>
                  </a:lnTo>
                  <a:lnTo>
                    <a:pt x="833" y="720"/>
                  </a:lnTo>
                  <a:lnTo>
                    <a:pt x="837" y="725"/>
                  </a:lnTo>
                  <a:lnTo>
                    <a:pt x="844" y="740"/>
                  </a:lnTo>
                  <a:lnTo>
                    <a:pt x="844" y="743"/>
                  </a:lnTo>
                  <a:lnTo>
                    <a:pt x="845" y="748"/>
                  </a:lnTo>
                  <a:lnTo>
                    <a:pt x="844" y="754"/>
                  </a:lnTo>
                  <a:lnTo>
                    <a:pt x="844" y="757"/>
                  </a:lnTo>
                  <a:lnTo>
                    <a:pt x="841" y="761"/>
                  </a:lnTo>
                  <a:lnTo>
                    <a:pt x="835" y="781"/>
                  </a:lnTo>
                  <a:lnTo>
                    <a:pt x="831" y="798"/>
                  </a:lnTo>
                  <a:lnTo>
                    <a:pt x="837" y="809"/>
                  </a:lnTo>
                  <a:lnTo>
                    <a:pt x="845" y="831"/>
                  </a:lnTo>
                  <a:lnTo>
                    <a:pt x="847" y="840"/>
                  </a:lnTo>
                  <a:lnTo>
                    <a:pt x="850" y="851"/>
                  </a:lnTo>
                  <a:lnTo>
                    <a:pt x="849" y="859"/>
                  </a:lnTo>
                  <a:lnTo>
                    <a:pt x="848" y="863"/>
                  </a:lnTo>
                  <a:lnTo>
                    <a:pt x="842" y="871"/>
                  </a:lnTo>
                  <a:lnTo>
                    <a:pt x="836" y="873"/>
                  </a:lnTo>
                  <a:lnTo>
                    <a:pt x="829" y="877"/>
                  </a:lnTo>
                  <a:lnTo>
                    <a:pt x="829" y="883"/>
                  </a:lnTo>
                  <a:lnTo>
                    <a:pt x="831" y="889"/>
                  </a:lnTo>
                  <a:lnTo>
                    <a:pt x="830" y="893"/>
                  </a:lnTo>
                  <a:lnTo>
                    <a:pt x="829" y="894"/>
                  </a:lnTo>
                  <a:lnTo>
                    <a:pt x="825" y="895"/>
                  </a:lnTo>
                  <a:lnTo>
                    <a:pt x="822" y="894"/>
                  </a:lnTo>
                  <a:lnTo>
                    <a:pt x="819" y="889"/>
                  </a:lnTo>
                  <a:lnTo>
                    <a:pt x="817" y="883"/>
                  </a:lnTo>
                  <a:lnTo>
                    <a:pt x="818" y="876"/>
                  </a:lnTo>
                  <a:lnTo>
                    <a:pt x="824" y="865"/>
                  </a:lnTo>
                  <a:lnTo>
                    <a:pt x="828" y="848"/>
                  </a:lnTo>
                  <a:lnTo>
                    <a:pt x="828" y="837"/>
                  </a:lnTo>
                  <a:lnTo>
                    <a:pt x="828" y="826"/>
                  </a:lnTo>
                  <a:lnTo>
                    <a:pt x="827" y="818"/>
                  </a:lnTo>
                  <a:lnTo>
                    <a:pt x="823" y="812"/>
                  </a:lnTo>
                  <a:lnTo>
                    <a:pt x="818" y="814"/>
                  </a:lnTo>
                  <a:lnTo>
                    <a:pt x="814" y="818"/>
                  </a:lnTo>
                  <a:lnTo>
                    <a:pt x="809" y="838"/>
                  </a:lnTo>
                  <a:lnTo>
                    <a:pt x="803" y="852"/>
                  </a:lnTo>
                  <a:lnTo>
                    <a:pt x="802" y="857"/>
                  </a:lnTo>
                  <a:lnTo>
                    <a:pt x="803" y="862"/>
                  </a:lnTo>
                  <a:lnTo>
                    <a:pt x="802" y="866"/>
                  </a:lnTo>
                  <a:lnTo>
                    <a:pt x="801" y="855"/>
                  </a:lnTo>
                  <a:lnTo>
                    <a:pt x="800" y="846"/>
                  </a:lnTo>
                  <a:lnTo>
                    <a:pt x="803" y="836"/>
                  </a:lnTo>
                  <a:lnTo>
                    <a:pt x="806" y="826"/>
                  </a:lnTo>
                  <a:lnTo>
                    <a:pt x="805" y="820"/>
                  </a:lnTo>
                  <a:lnTo>
                    <a:pt x="803" y="808"/>
                  </a:lnTo>
                  <a:lnTo>
                    <a:pt x="803" y="803"/>
                  </a:lnTo>
                  <a:lnTo>
                    <a:pt x="804" y="799"/>
                  </a:lnTo>
                  <a:lnTo>
                    <a:pt x="805" y="782"/>
                  </a:lnTo>
                  <a:lnTo>
                    <a:pt x="810" y="779"/>
                  </a:lnTo>
                  <a:lnTo>
                    <a:pt x="824" y="766"/>
                  </a:lnTo>
                  <a:lnTo>
                    <a:pt x="826" y="763"/>
                  </a:lnTo>
                  <a:lnTo>
                    <a:pt x="830" y="752"/>
                  </a:lnTo>
                  <a:lnTo>
                    <a:pt x="832" y="748"/>
                  </a:lnTo>
                  <a:lnTo>
                    <a:pt x="834" y="741"/>
                  </a:lnTo>
                  <a:lnTo>
                    <a:pt x="830" y="736"/>
                  </a:lnTo>
                  <a:lnTo>
                    <a:pt x="827" y="733"/>
                  </a:lnTo>
                  <a:lnTo>
                    <a:pt x="819" y="731"/>
                  </a:lnTo>
                  <a:lnTo>
                    <a:pt x="812" y="732"/>
                  </a:lnTo>
                  <a:lnTo>
                    <a:pt x="797" y="738"/>
                  </a:lnTo>
                  <a:lnTo>
                    <a:pt x="784" y="736"/>
                  </a:lnTo>
                  <a:lnTo>
                    <a:pt x="779" y="733"/>
                  </a:lnTo>
                  <a:lnTo>
                    <a:pt x="759" y="711"/>
                  </a:lnTo>
                  <a:lnTo>
                    <a:pt x="757" y="701"/>
                  </a:lnTo>
                  <a:lnTo>
                    <a:pt x="755" y="699"/>
                  </a:lnTo>
                  <a:lnTo>
                    <a:pt x="754" y="697"/>
                  </a:lnTo>
                  <a:lnTo>
                    <a:pt x="746" y="692"/>
                  </a:lnTo>
                  <a:lnTo>
                    <a:pt x="730" y="684"/>
                  </a:lnTo>
                  <a:lnTo>
                    <a:pt x="713" y="668"/>
                  </a:lnTo>
                  <a:lnTo>
                    <a:pt x="683" y="666"/>
                  </a:lnTo>
                  <a:lnTo>
                    <a:pt x="675" y="668"/>
                  </a:lnTo>
                  <a:lnTo>
                    <a:pt x="666" y="673"/>
                  </a:lnTo>
                  <a:lnTo>
                    <a:pt x="659" y="684"/>
                  </a:lnTo>
                  <a:lnTo>
                    <a:pt x="655" y="687"/>
                  </a:lnTo>
                  <a:lnTo>
                    <a:pt x="650" y="688"/>
                  </a:lnTo>
                  <a:lnTo>
                    <a:pt x="650" y="691"/>
                  </a:lnTo>
                  <a:lnTo>
                    <a:pt x="649" y="696"/>
                  </a:lnTo>
                  <a:lnTo>
                    <a:pt x="651" y="700"/>
                  </a:lnTo>
                  <a:lnTo>
                    <a:pt x="661" y="695"/>
                  </a:lnTo>
                  <a:lnTo>
                    <a:pt x="668" y="698"/>
                  </a:lnTo>
                  <a:lnTo>
                    <a:pt x="672" y="703"/>
                  </a:lnTo>
                  <a:lnTo>
                    <a:pt x="675" y="713"/>
                  </a:lnTo>
                  <a:lnTo>
                    <a:pt x="673" y="717"/>
                  </a:lnTo>
                  <a:lnTo>
                    <a:pt x="660" y="724"/>
                  </a:lnTo>
                  <a:lnTo>
                    <a:pt x="653" y="724"/>
                  </a:lnTo>
                  <a:lnTo>
                    <a:pt x="637" y="707"/>
                  </a:lnTo>
                  <a:lnTo>
                    <a:pt x="631" y="704"/>
                  </a:lnTo>
                  <a:lnTo>
                    <a:pt x="617" y="707"/>
                  </a:lnTo>
                  <a:lnTo>
                    <a:pt x="607" y="715"/>
                  </a:lnTo>
                  <a:lnTo>
                    <a:pt x="605" y="717"/>
                  </a:lnTo>
                  <a:lnTo>
                    <a:pt x="607" y="725"/>
                  </a:lnTo>
                  <a:lnTo>
                    <a:pt x="610" y="740"/>
                  </a:lnTo>
                  <a:lnTo>
                    <a:pt x="614" y="748"/>
                  </a:lnTo>
                  <a:lnTo>
                    <a:pt x="617" y="753"/>
                  </a:lnTo>
                  <a:lnTo>
                    <a:pt x="631" y="763"/>
                  </a:lnTo>
                  <a:lnTo>
                    <a:pt x="639" y="768"/>
                  </a:lnTo>
                  <a:lnTo>
                    <a:pt x="651" y="777"/>
                  </a:lnTo>
                  <a:lnTo>
                    <a:pt x="658" y="778"/>
                  </a:lnTo>
                  <a:lnTo>
                    <a:pt x="664" y="776"/>
                  </a:lnTo>
                  <a:lnTo>
                    <a:pt x="674" y="782"/>
                  </a:lnTo>
                  <a:lnTo>
                    <a:pt x="680" y="799"/>
                  </a:lnTo>
                  <a:lnTo>
                    <a:pt x="683" y="805"/>
                  </a:lnTo>
                  <a:lnTo>
                    <a:pt x="686" y="809"/>
                  </a:lnTo>
                  <a:lnTo>
                    <a:pt x="691" y="810"/>
                  </a:lnTo>
                  <a:lnTo>
                    <a:pt x="693" y="810"/>
                  </a:lnTo>
                  <a:lnTo>
                    <a:pt x="696" y="808"/>
                  </a:lnTo>
                  <a:lnTo>
                    <a:pt x="702" y="807"/>
                  </a:lnTo>
                  <a:lnTo>
                    <a:pt x="700" y="813"/>
                  </a:lnTo>
                  <a:lnTo>
                    <a:pt x="697" y="814"/>
                  </a:lnTo>
                  <a:lnTo>
                    <a:pt x="684" y="816"/>
                  </a:lnTo>
                  <a:lnTo>
                    <a:pt x="678" y="815"/>
                  </a:lnTo>
                  <a:lnTo>
                    <a:pt x="670" y="809"/>
                  </a:lnTo>
                  <a:lnTo>
                    <a:pt x="655" y="792"/>
                  </a:lnTo>
                  <a:lnTo>
                    <a:pt x="636" y="790"/>
                  </a:lnTo>
                  <a:lnTo>
                    <a:pt x="633" y="795"/>
                  </a:lnTo>
                  <a:lnTo>
                    <a:pt x="627" y="788"/>
                  </a:lnTo>
                  <a:lnTo>
                    <a:pt x="607" y="787"/>
                  </a:lnTo>
                  <a:lnTo>
                    <a:pt x="595" y="782"/>
                  </a:lnTo>
                  <a:lnTo>
                    <a:pt x="582" y="774"/>
                  </a:lnTo>
                  <a:lnTo>
                    <a:pt x="581" y="771"/>
                  </a:lnTo>
                  <a:lnTo>
                    <a:pt x="581" y="765"/>
                  </a:lnTo>
                  <a:lnTo>
                    <a:pt x="585" y="759"/>
                  </a:lnTo>
                  <a:lnTo>
                    <a:pt x="587" y="755"/>
                  </a:lnTo>
                  <a:lnTo>
                    <a:pt x="588" y="742"/>
                  </a:lnTo>
                  <a:lnTo>
                    <a:pt x="580" y="727"/>
                  </a:lnTo>
                  <a:lnTo>
                    <a:pt x="581" y="712"/>
                  </a:lnTo>
                  <a:lnTo>
                    <a:pt x="584" y="709"/>
                  </a:lnTo>
                  <a:lnTo>
                    <a:pt x="589" y="690"/>
                  </a:lnTo>
                  <a:lnTo>
                    <a:pt x="592" y="683"/>
                  </a:lnTo>
                  <a:lnTo>
                    <a:pt x="594" y="681"/>
                  </a:lnTo>
                  <a:lnTo>
                    <a:pt x="595" y="677"/>
                  </a:lnTo>
                  <a:lnTo>
                    <a:pt x="594" y="671"/>
                  </a:lnTo>
                  <a:lnTo>
                    <a:pt x="592" y="668"/>
                  </a:lnTo>
                  <a:lnTo>
                    <a:pt x="591" y="660"/>
                  </a:lnTo>
                  <a:lnTo>
                    <a:pt x="591" y="654"/>
                  </a:lnTo>
                  <a:lnTo>
                    <a:pt x="591" y="647"/>
                  </a:lnTo>
                  <a:lnTo>
                    <a:pt x="587" y="636"/>
                  </a:lnTo>
                  <a:lnTo>
                    <a:pt x="584" y="624"/>
                  </a:lnTo>
                  <a:lnTo>
                    <a:pt x="577" y="618"/>
                  </a:lnTo>
                  <a:lnTo>
                    <a:pt x="570" y="617"/>
                  </a:lnTo>
                  <a:lnTo>
                    <a:pt x="568" y="619"/>
                  </a:lnTo>
                  <a:lnTo>
                    <a:pt x="565" y="622"/>
                  </a:lnTo>
                  <a:lnTo>
                    <a:pt x="568" y="633"/>
                  </a:lnTo>
                  <a:lnTo>
                    <a:pt x="572" y="643"/>
                  </a:lnTo>
                  <a:lnTo>
                    <a:pt x="574" y="650"/>
                  </a:lnTo>
                  <a:lnTo>
                    <a:pt x="575" y="664"/>
                  </a:lnTo>
                  <a:lnTo>
                    <a:pt x="574" y="680"/>
                  </a:lnTo>
                  <a:lnTo>
                    <a:pt x="574" y="687"/>
                  </a:lnTo>
                  <a:lnTo>
                    <a:pt x="571" y="692"/>
                  </a:lnTo>
                  <a:lnTo>
                    <a:pt x="566" y="700"/>
                  </a:lnTo>
                  <a:lnTo>
                    <a:pt x="555" y="708"/>
                  </a:lnTo>
                  <a:lnTo>
                    <a:pt x="550" y="712"/>
                  </a:lnTo>
                  <a:lnTo>
                    <a:pt x="538" y="716"/>
                  </a:lnTo>
                  <a:lnTo>
                    <a:pt x="530" y="724"/>
                  </a:lnTo>
                  <a:lnTo>
                    <a:pt x="511" y="764"/>
                  </a:lnTo>
                  <a:lnTo>
                    <a:pt x="513" y="769"/>
                  </a:lnTo>
                  <a:lnTo>
                    <a:pt x="520" y="776"/>
                  </a:lnTo>
                  <a:lnTo>
                    <a:pt x="524" y="782"/>
                  </a:lnTo>
                  <a:lnTo>
                    <a:pt x="527" y="787"/>
                  </a:lnTo>
                  <a:lnTo>
                    <a:pt x="531" y="801"/>
                  </a:lnTo>
                  <a:lnTo>
                    <a:pt x="550" y="842"/>
                  </a:lnTo>
                  <a:lnTo>
                    <a:pt x="551" y="848"/>
                  </a:lnTo>
                  <a:lnTo>
                    <a:pt x="546" y="861"/>
                  </a:lnTo>
                  <a:lnTo>
                    <a:pt x="538" y="878"/>
                  </a:lnTo>
                  <a:lnTo>
                    <a:pt x="535" y="887"/>
                  </a:lnTo>
                  <a:lnTo>
                    <a:pt x="527" y="921"/>
                  </a:lnTo>
                  <a:lnTo>
                    <a:pt x="526" y="930"/>
                  </a:lnTo>
                  <a:lnTo>
                    <a:pt x="529" y="938"/>
                  </a:lnTo>
                  <a:lnTo>
                    <a:pt x="535" y="949"/>
                  </a:lnTo>
                  <a:lnTo>
                    <a:pt x="536" y="957"/>
                  </a:lnTo>
                  <a:lnTo>
                    <a:pt x="533" y="976"/>
                  </a:lnTo>
                  <a:lnTo>
                    <a:pt x="535" y="981"/>
                  </a:lnTo>
                  <a:lnTo>
                    <a:pt x="540" y="983"/>
                  </a:lnTo>
                  <a:lnTo>
                    <a:pt x="552" y="981"/>
                  </a:lnTo>
                  <a:lnTo>
                    <a:pt x="566" y="986"/>
                  </a:lnTo>
                  <a:lnTo>
                    <a:pt x="574" y="983"/>
                  </a:lnTo>
                  <a:lnTo>
                    <a:pt x="586" y="972"/>
                  </a:lnTo>
                  <a:lnTo>
                    <a:pt x="590" y="971"/>
                  </a:lnTo>
                  <a:lnTo>
                    <a:pt x="604" y="973"/>
                  </a:lnTo>
                  <a:lnTo>
                    <a:pt x="624" y="983"/>
                  </a:lnTo>
                  <a:lnTo>
                    <a:pt x="646" y="998"/>
                  </a:lnTo>
                  <a:lnTo>
                    <a:pt x="650" y="1002"/>
                  </a:lnTo>
                  <a:lnTo>
                    <a:pt x="656" y="1002"/>
                  </a:lnTo>
                  <a:lnTo>
                    <a:pt x="661" y="1026"/>
                  </a:lnTo>
                  <a:lnTo>
                    <a:pt x="664" y="1039"/>
                  </a:lnTo>
                  <a:lnTo>
                    <a:pt x="666" y="1048"/>
                  </a:lnTo>
                  <a:lnTo>
                    <a:pt x="667" y="1059"/>
                  </a:lnTo>
                  <a:lnTo>
                    <a:pt x="663" y="1061"/>
                  </a:lnTo>
                  <a:lnTo>
                    <a:pt x="659" y="1062"/>
                  </a:lnTo>
                  <a:lnTo>
                    <a:pt x="657" y="1065"/>
                  </a:lnTo>
                  <a:lnTo>
                    <a:pt x="653" y="1080"/>
                  </a:lnTo>
                  <a:lnTo>
                    <a:pt x="652" y="1089"/>
                  </a:lnTo>
                  <a:lnTo>
                    <a:pt x="655" y="1102"/>
                  </a:lnTo>
                  <a:lnTo>
                    <a:pt x="672" y="1108"/>
                  </a:lnTo>
                  <a:lnTo>
                    <a:pt x="685" y="1111"/>
                  </a:lnTo>
                  <a:lnTo>
                    <a:pt x="694" y="1112"/>
                  </a:lnTo>
                  <a:lnTo>
                    <a:pt x="696" y="1113"/>
                  </a:lnTo>
                  <a:lnTo>
                    <a:pt x="697" y="1115"/>
                  </a:lnTo>
                  <a:lnTo>
                    <a:pt x="686" y="1116"/>
                  </a:lnTo>
                  <a:lnTo>
                    <a:pt x="667" y="1118"/>
                  </a:lnTo>
                  <a:lnTo>
                    <a:pt x="660" y="1117"/>
                  </a:lnTo>
                  <a:lnTo>
                    <a:pt x="657" y="1115"/>
                  </a:lnTo>
                  <a:lnTo>
                    <a:pt x="654" y="1111"/>
                  </a:lnTo>
                  <a:lnTo>
                    <a:pt x="649" y="1106"/>
                  </a:lnTo>
                  <a:lnTo>
                    <a:pt x="646" y="1103"/>
                  </a:lnTo>
                  <a:lnTo>
                    <a:pt x="641" y="1100"/>
                  </a:lnTo>
                  <a:lnTo>
                    <a:pt x="644" y="1086"/>
                  </a:lnTo>
                  <a:lnTo>
                    <a:pt x="644" y="1054"/>
                  </a:lnTo>
                  <a:lnTo>
                    <a:pt x="643" y="1040"/>
                  </a:lnTo>
                  <a:lnTo>
                    <a:pt x="639" y="1029"/>
                  </a:lnTo>
                  <a:lnTo>
                    <a:pt x="627" y="1013"/>
                  </a:lnTo>
                  <a:lnTo>
                    <a:pt x="623" y="1003"/>
                  </a:lnTo>
                  <a:lnTo>
                    <a:pt x="618" y="996"/>
                  </a:lnTo>
                  <a:lnTo>
                    <a:pt x="614" y="994"/>
                  </a:lnTo>
                  <a:lnTo>
                    <a:pt x="607" y="996"/>
                  </a:lnTo>
                  <a:lnTo>
                    <a:pt x="591" y="1003"/>
                  </a:lnTo>
                  <a:lnTo>
                    <a:pt x="576" y="1006"/>
                  </a:lnTo>
                  <a:lnTo>
                    <a:pt x="558" y="1016"/>
                  </a:lnTo>
                  <a:lnTo>
                    <a:pt x="555" y="1024"/>
                  </a:lnTo>
                  <a:lnTo>
                    <a:pt x="552" y="1045"/>
                  </a:lnTo>
                  <a:lnTo>
                    <a:pt x="556" y="1055"/>
                  </a:lnTo>
                  <a:lnTo>
                    <a:pt x="560" y="1062"/>
                  </a:lnTo>
                  <a:lnTo>
                    <a:pt x="563" y="1075"/>
                  </a:lnTo>
                  <a:lnTo>
                    <a:pt x="565" y="1082"/>
                  </a:lnTo>
                  <a:lnTo>
                    <a:pt x="565" y="1089"/>
                  </a:lnTo>
                  <a:lnTo>
                    <a:pt x="565" y="1100"/>
                  </a:lnTo>
                  <a:lnTo>
                    <a:pt x="562" y="1106"/>
                  </a:lnTo>
                  <a:lnTo>
                    <a:pt x="542" y="1130"/>
                  </a:lnTo>
                  <a:lnTo>
                    <a:pt x="540" y="1137"/>
                  </a:lnTo>
                  <a:lnTo>
                    <a:pt x="536" y="1157"/>
                  </a:lnTo>
                  <a:lnTo>
                    <a:pt x="534" y="1165"/>
                  </a:lnTo>
                  <a:lnTo>
                    <a:pt x="524" y="1176"/>
                  </a:lnTo>
                  <a:lnTo>
                    <a:pt x="519" y="1180"/>
                  </a:lnTo>
                  <a:lnTo>
                    <a:pt x="489" y="1199"/>
                  </a:lnTo>
                  <a:lnTo>
                    <a:pt x="489" y="1204"/>
                  </a:lnTo>
                  <a:lnTo>
                    <a:pt x="486" y="1218"/>
                  </a:lnTo>
                  <a:lnTo>
                    <a:pt x="478" y="1224"/>
                  </a:lnTo>
                  <a:lnTo>
                    <a:pt x="473" y="1224"/>
                  </a:lnTo>
                  <a:lnTo>
                    <a:pt x="462" y="1218"/>
                  </a:lnTo>
                  <a:lnTo>
                    <a:pt x="456" y="1215"/>
                  </a:lnTo>
                  <a:lnTo>
                    <a:pt x="449" y="1215"/>
                  </a:lnTo>
                  <a:lnTo>
                    <a:pt x="423" y="1217"/>
                  </a:lnTo>
                  <a:lnTo>
                    <a:pt x="412" y="1212"/>
                  </a:lnTo>
                  <a:lnTo>
                    <a:pt x="403" y="1206"/>
                  </a:lnTo>
                  <a:lnTo>
                    <a:pt x="394" y="1204"/>
                  </a:lnTo>
                  <a:lnTo>
                    <a:pt x="387" y="1198"/>
                  </a:lnTo>
                  <a:lnTo>
                    <a:pt x="385" y="1193"/>
                  </a:lnTo>
                  <a:lnTo>
                    <a:pt x="384" y="1187"/>
                  </a:lnTo>
                  <a:lnTo>
                    <a:pt x="382" y="1183"/>
                  </a:lnTo>
                  <a:lnTo>
                    <a:pt x="381" y="1181"/>
                  </a:lnTo>
                  <a:lnTo>
                    <a:pt x="384" y="1179"/>
                  </a:lnTo>
                  <a:lnTo>
                    <a:pt x="388" y="1178"/>
                  </a:lnTo>
                  <a:lnTo>
                    <a:pt x="404" y="1179"/>
                  </a:lnTo>
                  <a:lnTo>
                    <a:pt x="409" y="1177"/>
                  </a:lnTo>
                  <a:lnTo>
                    <a:pt x="411" y="1178"/>
                  </a:lnTo>
                  <a:lnTo>
                    <a:pt x="415" y="1184"/>
                  </a:lnTo>
                  <a:lnTo>
                    <a:pt x="421" y="1190"/>
                  </a:lnTo>
                  <a:lnTo>
                    <a:pt x="427" y="1188"/>
                  </a:lnTo>
                  <a:lnTo>
                    <a:pt x="431" y="1184"/>
                  </a:lnTo>
                  <a:lnTo>
                    <a:pt x="432" y="1184"/>
                  </a:lnTo>
                  <a:lnTo>
                    <a:pt x="434" y="1185"/>
                  </a:lnTo>
                  <a:lnTo>
                    <a:pt x="431" y="1188"/>
                  </a:lnTo>
                  <a:lnTo>
                    <a:pt x="427" y="1191"/>
                  </a:lnTo>
                  <a:lnTo>
                    <a:pt x="426" y="1193"/>
                  </a:lnTo>
                  <a:lnTo>
                    <a:pt x="425" y="1196"/>
                  </a:lnTo>
                  <a:lnTo>
                    <a:pt x="431" y="1201"/>
                  </a:lnTo>
                  <a:lnTo>
                    <a:pt x="436" y="1202"/>
                  </a:lnTo>
                  <a:lnTo>
                    <a:pt x="442" y="1201"/>
                  </a:lnTo>
                  <a:lnTo>
                    <a:pt x="447" y="1196"/>
                  </a:lnTo>
                  <a:lnTo>
                    <a:pt x="455" y="1190"/>
                  </a:lnTo>
                  <a:lnTo>
                    <a:pt x="462" y="1190"/>
                  </a:lnTo>
                  <a:lnTo>
                    <a:pt x="462" y="1183"/>
                  </a:lnTo>
                  <a:lnTo>
                    <a:pt x="459" y="1174"/>
                  </a:lnTo>
                  <a:lnTo>
                    <a:pt x="456" y="1167"/>
                  </a:lnTo>
                  <a:lnTo>
                    <a:pt x="466" y="1169"/>
                  </a:lnTo>
                  <a:lnTo>
                    <a:pt x="472" y="1163"/>
                  </a:lnTo>
                  <a:lnTo>
                    <a:pt x="495" y="1115"/>
                  </a:lnTo>
                  <a:lnTo>
                    <a:pt x="507" y="1106"/>
                  </a:lnTo>
                  <a:lnTo>
                    <a:pt x="510" y="1100"/>
                  </a:lnTo>
                  <a:lnTo>
                    <a:pt x="513" y="1092"/>
                  </a:lnTo>
                  <a:lnTo>
                    <a:pt x="514" y="1083"/>
                  </a:lnTo>
                  <a:lnTo>
                    <a:pt x="512" y="1073"/>
                  </a:lnTo>
                  <a:lnTo>
                    <a:pt x="513" y="1065"/>
                  </a:lnTo>
                  <a:lnTo>
                    <a:pt x="517" y="1056"/>
                  </a:lnTo>
                  <a:lnTo>
                    <a:pt x="523" y="1044"/>
                  </a:lnTo>
                  <a:lnTo>
                    <a:pt x="527" y="1040"/>
                  </a:lnTo>
                  <a:lnTo>
                    <a:pt x="527" y="1035"/>
                  </a:lnTo>
                  <a:lnTo>
                    <a:pt x="525" y="1031"/>
                  </a:lnTo>
                  <a:lnTo>
                    <a:pt x="514" y="1020"/>
                  </a:lnTo>
                  <a:lnTo>
                    <a:pt x="502" y="1010"/>
                  </a:lnTo>
                  <a:lnTo>
                    <a:pt x="498" y="1005"/>
                  </a:lnTo>
                  <a:lnTo>
                    <a:pt x="495" y="997"/>
                  </a:lnTo>
                  <a:lnTo>
                    <a:pt x="493" y="987"/>
                  </a:lnTo>
                  <a:lnTo>
                    <a:pt x="493" y="981"/>
                  </a:lnTo>
                  <a:lnTo>
                    <a:pt x="494" y="960"/>
                  </a:lnTo>
                  <a:lnTo>
                    <a:pt x="496" y="950"/>
                  </a:lnTo>
                  <a:lnTo>
                    <a:pt x="495" y="922"/>
                  </a:lnTo>
                  <a:lnTo>
                    <a:pt x="493" y="887"/>
                  </a:lnTo>
                  <a:lnTo>
                    <a:pt x="491" y="878"/>
                  </a:lnTo>
                  <a:lnTo>
                    <a:pt x="494" y="871"/>
                  </a:lnTo>
                  <a:lnTo>
                    <a:pt x="497" y="866"/>
                  </a:lnTo>
                  <a:lnTo>
                    <a:pt x="499" y="860"/>
                  </a:lnTo>
                  <a:lnTo>
                    <a:pt x="500" y="825"/>
                  </a:lnTo>
                  <a:lnTo>
                    <a:pt x="499" y="811"/>
                  </a:lnTo>
                  <a:lnTo>
                    <a:pt x="495" y="793"/>
                  </a:lnTo>
                  <a:lnTo>
                    <a:pt x="479" y="777"/>
                  </a:lnTo>
                  <a:lnTo>
                    <a:pt x="472" y="763"/>
                  </a:lnTo>
                  <a:lnTo>
                    <a:pt x="473" y="757"/>
                  </a:lnTo>
                  <a:lnTo>
                    <a:pt x="473" y="753"/>
                  </a:lnTo>
                  <a:lnTo>
                    <a:pt x="480" y="747"/>
                  </a:lnTo>
                  <a:lnTo>
                    <a:pt x="485" y="739"/>
                  </a:lnTo>
                  <a:lnTo>
                    <a:pt x="488" y="726"/>
                  </a:lnTo>
                  <a:lnTo>
                    <a:pt x="495" y="706"/>
                  </a:lnTo>
                  <a:lnTo>
                    <a:pt x="496" y="699"/>
                  </a:lnTo>
                  <a:lnTo>
                    <a:pt x="500" y="672"/>
                  </a:lnTo>
                  <a:lnTo>
                    <a:pt x="502" y="657"/>
                  </a:lnTo>
                  <a:lnTo>
                    <a:pt x="502" y="635"/>
                  </a:lnTo>
                  <a:lnTo>
                    <a:pt x="497" y="629"/>
                  </a:lnTo>
                  <a:lnTo>
                    <a:pt x="490" y="625"/>
                  </a:lnTo>
                  <a:lnTo>
                    <a:pt x="479" y="620"/>
                  </a:lnTo>
                  <a:lnTo>
                    <a:pt x="474" y="621"/>
                  </a:lnTo>
                  <a:lnTo>
                    <a:pt x="464" y="612"/>
                  </a:lnTo>
                  <a:lnTo>
                    <a:pt x="461" y="611"/>
                  </a:lnTo>
                  <a:lnTo>
                    <a:pt x="434" y="614"/>
                  </a:lnTo>
                  <a:lnTo>
                    <a:pt x="419" y="612"/>
                  </a:lnTo>
                  <a:lnTo>
                    <a:pt x="409" y="614"/>
                  </a:lnTo>
                  <a:lnTo>
                    <a:pt x="404" y="614"/>
                  </a:lnTo>
                  <a:lnTo>
                    <a:pt x="401" y="613"/>
                  </a:lnTo>
                  <a:lnTo>
                    <a:pt x="402" y="609"/>
                  </a:lnTo>
                  <a:lnTo>
                    <a:pt x="403" y="606"/>
                  </a:lnTo>
                  <a:lnTo>
                    <a:pt x="403" y="604"/>
                  </a:lnTo>
                  <a:lnTo>
                    <a:pt x="400" y="604"/>
                  </a:lnTo>
                  <a:lnTo>
                    <a:pt x="393" y="607"/>
                  </a:lnTo>
                  <a:lnTo>
                    <a:pt x="382" y="637"/>
                  </a:lnTo>
                  <a:lnTo>
                    <a:pt x="376" y="667"/>
                  </a:lnTo>
                  <a:lnTo>
                    <a:pt x="368" y="706"/>
                  </a:lnTo>
                  <a:lnTo>
                    <a:pt x="364" y="722"/>
                  </a:lnTo>
                  <a:lnTo>
                    <a:pt x="357" y="740"/>
                  </a:lnTo>
                  <a:lnTo>
                    <a:pt x="347" y="753"/>
                  </a:lnTo>
                  <a:lnTo>
                    <a:pt x="335" y="767"/>
                  </a:lnTo>
                  <a:lnTo>
                    <a:pt x="326" y="774"/>
                  </a:lnTo>
                  <a:lnTo>
                    <a:pt x="315" y="780"/>
                  </a:lnTo>
                  <a:lnTo>
                    <a:pt x="310" y="794"/>
                  </a:lnTo>
                  <a:lnTo>
                    <a:pt x="306" y="800"/>
                  </a:lnTo>
                  <a:lnTo>
                    <a:pt x="307" y="804"/>
                  </a:lnTo>
                  <a:lnTo>
                    <a:pt x="312" y="802"/>
                  </a:lnTo>
                  <a:lnTo>
                    <a:pt x="310" y="811"/>
                  </a:lnTo>
                  <a:lnTo>
                    <a:pt x="306" y="818"/>
                  </a:lnTo>
                  <a:lnTo>
                    <a:pt x="306" y="821"/>
                  </a:lnTo>
                  <a:lnTo>
                    <a:pt x="308" y="826"/>
                  </a:lnTo>
                  <a:lnTo>
                    <a:pt x="311" y="828"/>
                  </a:lnTo>
                  <a:lnTo>
                    <a:pt x="322" y="824"/>
                  </a:lnTo>
                  <a:lnTo>
                    <a:pt x="324" y="828"/>
                  </a:lnTo>
                  <a:lnTo>
                    <a:pt x="326" y="833"/>
                  </a:lnTo>
                  <a:lnTo>
                    <a:pt x="325" y="856"/>
                  </a:lnTo>
                  <a:lnTo>
                    <a:pt x="322" y="875"/>
                  </a:lnTo>
                  <a:lnTo>
                    <a:pt x="322" y="883"/>
                  </a:lnTo>
                  <a:lnTo>
                    <a:pt x="324" y="887"/>
                  </a:lnTo>
                  <a:lnTo>
                    <a:pt x="325" y="893"/>
                  </a:lnTo>
                  <a:lnTo>
                    <a:pt x="322" y="900"/>
                  </a:lnTo>
                  <a:lnTo>
                    <a:pt x="319" y="903"/>
                  </a:lnTo>
                  <a:lnTo>
                    <a:pt x="315" y="902"/>
                  </a:lnTo>
                  <a:lnTo>
                    <a:pt x="312" y="918"/>
                  </a:lnTo>
                  <a:lnTo>
                    <a:pt x="311" y="927"/>
                  </a:lnTo>
                  <a:lnTo>
                    <a:pt x="311" y="935"/>
                  </a:lnTo>
                  <a:lnTo>
                    <a:pt x="312" y="939"/>
                  </a:lnTo>
                  <a:lnTo>
                    <a:pt x="314" y="944"/>
                  </a:lnTo>
                  <a:lnTo>
                    <a:pt x="315" y="940"/>
                  </a:lnTo>
                  <a:lnTo>
                    <a:pt x="316" y="935"/>
                  </a:lnTo>
                  <a:lnTo>
                    <a:pt x="319" y="931"/>
                  </a:lnTo>
                  <a:lnTo>
                    <a:pt x="337" y="941"/>
                  </a:lnTo>
                  <a:lnTo>
                    <a:pt x="342" y="946"/>
                  </a:lnTo>
                  <a:lnTo>
                    <a:pt x="349" y="951"/>
                  </a:lnTo>
                  <a:lnTo>
                    <a:pt x="351" y="957"/>
                  </a:lnTo>
                  <a:lnTo>
                    <a:pt x="353" y="973"/>
                  </a:lnTo>
                  <a:lnTo>
                    <a:pt x="360" y="988"/>
                  </a:lnTo>
                  <a:lnTo>
                    <a:pt x="367" y="997"/>
                  </a:lnTo>
                  <a:lnTo>
                    <a:pt x="370" y="1001"/>
                  </a:lnTo>
                  <a:lnTo>
                    <a:pt x="373" y="1001"/>
                  </a:lnTo>
                  <a:lnTo>
                    <a:pt x="379" y="998"/>
                  </a:lnTo>
                  <a:lnTo>
                    <a:pt x="385" y="998"/>
                  </a:lnTo>
                  <a:lnTo>
                    <a:pt x="382" y="1010"/>
                  </a:lnTo>
                  <a:lnTo>
                    <a:pt x="376" y="1032"/>
                  </a:lnTo>
                  <a:lnTo>
                    <a:pt x="365" y="1051"/>
                  </a:lnTo>
                  <a:lnTo>
                    <a:pt x="361" y="1054"/>
                  </a:lnTo>
                  <a:lnTo>
                    <a:pt x="354" y="1046"/>
                  </a:lnTo>
                  <a:lnTo>
                    <a:pt x="345" y="1040"/>
                  </a:lnTo>
                  <a:lnTo>
                    <a:pt x="340" y="1037"/>
                  </a:lnTo>
                  <a:lnTo>
                    <a:pt x="338" y="1031"/>
                  </a:lnTo>
                  <a:lnTo>
                    <a:pt x="322" y="1016"/>
                  </a:lnTo>
                  <a:lnTo>
                    <a:pt x="317" y="1005"/>
                  </a:lnTo>
                  <a:lnTo>
                    <a:pt x="310" y="1004"/>
                  </a:lnTo>
                  <a:lnTo>
                    <a:pt x="299" y="999"/>
                  </a:lnTo>
                  <a:lnTo>
                    <a:pt x="297" y="998"/>
                  </a:lnTo>
                  <a:lnTo>
                    <a:pt x="288" y="991"/>
                  </a:lnTo>
                  <a:lnTo>
                    <a:pt x="279" y="987"/>
                  </a:lnTo>
                  <a:lnTo>
                    <a:pt x="277" y="982"/>
                  </a:lnTo>
                  <a:lnTo>
                    <a:pt x="271" y="978"/>
                  </a:lnTo>
                  <a:lnTo>
                    <a:pt x="264" y="976"/>
                  </a:lnTo>
                  <a:lnTo>
                    <a:pt x="254" y="970"/>
                  </a:lnTo>
                  <a:lnTo>
                    <a:pt x="250" y="972"/>
                  </a:lnTo>
                  <a:lnTo>
                    <a:pt x="251" y="965"/>
                  </a:lnTo>
                  <a:lnTo>
                    <a:pt x="251" y="965"/>
                  </a:lnTo>
                  <a:lnTo>
                    <a:pt x="245" y="972"/>
                  </a:lnTo>
                  <a:lnTo>
                    <a:pt x="243" y="977"/>
                  </a:lnTo>
                  <a:lnTo>
                    <a:pt x="244" y="985"/>
                  </a:lnTo>
                  <a:lnTo>
                    <a:pt x="243" y="987"/>
                  </a:lnTo>
                  <a:lnTo>
                    <a:pt x="238" y="990"/>
                  </a:lnTo>
                  <a:lnTo>
                    <a:pt x="241" y="998"/>
                  </a:lnTo>
                  <a:lnTo>
                    <a:pt x="239" y="1000"/>
                  </a:lnTo>
                  <a:lnTo>
                    <a:pt x="243" y="1003"/>
                  </a:lnTo>
                  <a:lnTo>
                    <a:pt x="244" y="1000"/>
                  </a:lnTo>
                  <a:lnTo>
                    <a:pt x="247" y="1001"/>
                  </a:lnTo>
                  <a:lnTo>
                    <a:pt x="254" y="1009"/>
                  </a:lnTo>
                  <a:lnTo>
                    <a:pt x="261" y="1007"/>
                  </a:lnTo>
                  <a:lnTo>
                    <a:pt x="265" y="1010"/>
                  </a:lnTo>
                  <a:lnTo>
                    <a:pt x="265" y="1014"/>
                  </a:lnTo>
                  <a:lnTo>
                    <a:pt x="271" y="1017"/>
                  </a:lnTo>
                  <a:lnTo>
                    <a:pt x="269" y="1022"/>
                  </a:lnTo>
                  <a:lnTo>
                    <a:pt x="273" y="1033"/>
                  </a:lnTo>
                  <a:lnTo>
                    <a:pt x="272" y="1037"/>
                  </a:lnTo>
                  <a:lnTo>
                    <a:pt x="266" y="1043"/>
                  </a:lnTo>
                  <a:lnTo>
                    <a:pt x="266" y="1047"/>
                  </a:lnTo>
                  <a:lnTo>
                    <a:pt x="261" y="1054"/>
                  </a:lnTo>
                  <a:lnTo>
                    <a:pt x="262" y="1080"/>
                  </a:lnTo>
                  <a:lnTo>
                    <a:pt x="269" y="1086"/>
                  </a:lnTo>
                  <a:lnTo>
                    <a:pt x="274" y="1086"/>
                  </a:lnTo>
                  <a:lnTo>
                    <a:pt x="278" y="1082"/>
                  </a:lnTo>
                  <a:lnTo>
                    <a:pt x="284" y="1082"/>
                  </a:lnTo>
                  <a:lnTo>
                    <a:pt x="286" y="1087"/>
                  </a:lnTo>
                  <a:lnTo>
                    <a:pt x="286" y="1091"/>
                  </a:lnTo>
                  <a:lnTo>
                    <a:pt x="283" y="1094"/>
                  </a:lnTo>
                  <a:lnTo>
                    <a:pt x="289" y="1099"/>
                  </a:lnTo>
                  <a:lnTo>
                    <a:pt x="291" y="1106"/>
                  </a:lnTo>
                  <a:lnTo>
                    <a:pt x="289" y="1108"/>
                  </a:lnTo>
                  <a:lnTo>
                    <a:pt x="282" y="1106"/>
                  </a:lnTo>
                  <a:lnTo>
                    <a:pt x="280" y="1107"/>
                  </a:lnTo>
                  <a:lnTo>
                    <a:pt x="277" y="1112"/>
                  </a:lnTo>
                  <a:lnTo>
                    <a:pt x="284" y="1115"/>
                  </a:lnTo>
                  <a:lnTo>
                    <a:pt x="287" y="1120"/>
                  </a:lnTo>
                  <a:lnTo>
                    <a:pt x="287" y="1124"/>
                  </a:lnTo>
                  <a:lnTo>
                    <a:pt x="284" y="1127"/>
                  </a:lnTo>
                  <a:lnTo>
                    <a:pt x="275" y="1132"/>
                  </a:lnTo>
                  <a:lnTo>
                    <a:pt x="269" y="1139"/>
                  </a:lnTo>
                  <a:lnTo>
                    <a:pt x="261" y="1145"/>
                  </a:lnTo>
                  <a:lnTo>
                    <a:pt x="256" y="1153"/>
                  </a:lnTo>
                  <a:lnTo>
                    <a:pt x="252" y="1155"/>
                  </a:lnTo>
                  <a:lnTo>
                    <a:pt x="254" y="1169"/>
                  </a:lnTo>
                  <a:lnTo>
                    <a:pt x="247" y="1176"/>
                  </a:lnTo>
                  <a:lnTo>
                    <a:pt x="243" y="1176"/>
                  </a:lnTo>
                  <a:lnTo>
                    <a:pt x="238" y="1178"/>
                  </a:lnTo>
                  <a:lnTo>
                    <a:pt x="237" y="1183"/>
                  </a:lnTo>
                  <a:lnTo>
                    <a:pt x="230" y="1186"/>
                  </a:lnTo>
                  <a:lnTo>
                    <a:pt x="228" y="1190"/>
                  </a:lnTo>
                  <a:lnTo>
                    <a:pt x="220" y="1190"/>
                  </a:lnTo>
                  <a:lnTo>
                    <a:pt x="212" y="1198"/>
                  </a:lnTo>
                  <a:lnTo>
                    <a:pt x="206" y="1203"/>
                  </a:lnTo>
                  <a:lnTo>
                    <a:pt x="200" y="1205"/>
                  </a:lnTo>
                  <a:lnTo>
                    <a:pt x="197" y="1213"/>
                  </a:lnTo>
                  <a:lnTo>
                    <a:pt x="195" y="1215"/>
                  </a:lnTo>
                  <a:lnTo>
                    <a:pt x="197" y="1223"/>
                  </a:lnTo>
                  <a:lnTo>
                    <a:pt x="194" y="1221"/>
                  </a:lnTo>
                  <a:lnTo>
                    <a:pt x="189" y="1226"/>
                  </a:lnTo>
                  <a:lnTo>
                    <a:pt x="187" y="1232"/>
                  </a:lnTo>
                  <a:lnTo>
                    <a:pt x="185" y="1234"/>
                  </a:lnTo>
                  <a:lnTo>
                    <a:pt x="184" y="1238"/>
                  </a:lnTo>
                  <a:lnTo>
                    <a:pt x="182" y="1239"/>
                  </a:lnTo>
                  <a:lnTo>
                    <a:pt x="184" y="1243"/>
                  </a:lnTo>
                  <a:lnTo>
                    <a:pt x="180" y="1248"/>
                  </a:lnTo>
                  <a:lnTo>
                    <a:pt x="180" y="1252"/>
                  </a:lnTo>
                  <a:lnTo>
                    <a:pt x="157" y="1264"/>
                  </a:lnTo>
                  <a:lnTo>
                    <a:pt x="157" y="1264"/>
                  </a:lnTo>
                  <a:lnTo>
                    <a:pt x="152" y="1267"/>
                  </a:lnTo>
                  <a:lnTo>
                    <a:pt x="147" y="1273"/>
                  </a:lnTo>
                  <a:lnTo>
                    <a:pt x="147" y="1275"/>
                  </a:lnTo>
                  <a:lnTo>
                    <a:pt x="143" y="1276"/>
                  </a:lnTo>
                  <a:lnTo>
                    <a:pt x="135" y="1291"/>
                  </a:lnTo>
                  <a:lnTo>
                    <a:pt x="133" y="1293"/>
                  </a:lnTo>
                  <a:lnTo>
                    <a:pt x="135" y="1300"/>
                  </a:lnTo>
                  <a:lnTo>
                    <a:pt x="130" y="1306"/>
                  </a:lnTo>
                  <a:lnTo>
                    <a:pt x="127" y="1307"/>
                  </a:lnTo>
                  <a:lnTo>
                    <a:pt x="126" y="1312"/>
                  </a:lnTo>
                  <a:lnTo>
                    <a:pt x="116" y="1317"/>
                  </a:lnTo>
                  <a:lnTo>
                    <a:pt x="116" y="1322"/>
                  </a:lnTo>
                  <a:lnTo>
                    <a:pt x="110" y="1325"/>
                  </a:lnTo>
                  <a:lnTo>
                    <a:pt x="110" y="1321"/>
                  </a:lnTo>
                  <a:lnTo>
                    <a:pt x="106" y="1319"/>
                  </a:lnTo>
                  <a:lnTo>
                    <a:pt x="106" y="1316"/>
                  </a:lnTo>
                  <a:lnTo>
                    <a:pt x="98" y="1312"/>
                  </a:lnTo>
                  <a:lnTo>
                    <a:pt x="93" y="1317"/>
                  </a:lnTo>
                  <a:lnTo>
                    <a:pt x="93" y="1323"/>
                  </a:lnTo>
                  <a:lnTo>
                    <a:pt x="89" y="1323"/>
                  </a:lnTo>
                  <a:lnTo>
                    <a:pt x="89" y="1326"/>
                  </a:lnTo>
                  <a:lnTo>
                    <a:pt x="85" y="1327"/>
                  </a:lnTo>
                  <a:lnTo>
                    <a:pt x="84" y="1332"/>
                  </a:lnTo>
                  <a:lnTo>
                    <a:pt x="80" y="1333"/>
                  </a:lnTo>
                  <a:lnTo>
                    <a:pt x="80" y="1338"/>
                  </a:lnTo>
                  <a:lnTo>
                    <a:pt x="83" y="1342"/>
                  </a:lnTo>
                  <a:lnTo>
                    <a:pt x="81" y="1343"/>
                  </a:lnTo>
                  <a:lnTo>
                    <a:pt x="79" y="1349"/>
                  </a:lnTo>
                  <a:lnTo>
                    <a:pt x="75" y="1355"/>
                  </a:lnTo>
                  <a:lnTo>
                    <a:pt x="80" y="1360"/>
                  </a:lnTo>
                  <a:lnTo>
                    <a:pt x="80" y="1377"/>
                  </a:lnTo>
                  <a:lnTo>
                    <a:pt x="81" y="1381"/>
                  </a:lnTo>
                  <a:lnTo>
                    <a:pt x="86" y="1381"/>
                  </a:lnTo>
                  <a:lnTo>
                    <a:pt x="88" y="1386"/>
                  </a:lnTo>
                  <a:lnTo>
                    <a:pt x="85" y="1390"/>
                  </a:lnTo>
                  <a:lnTo>
                    <a:pt x="84" y="1395"/>
                  </a:lnTo>
                  <a:lnTo>
                    <a:pt x="78" y="1397"/>
                  </a:lnTo>
                  <a:lnTo>
                    <a:pt x="77" y="1404"/>
                  </a:lnTo>
                  <a:lnTo>
                    <a:pt x="75" y="1406"/>
                  </a:lnTo>
                  <a:lnTo>
                    <a:pt x="76" y="1410"/>
                  </a:lnTo>
                  <a:lnTo>
                    <a:pt x="75" y="1423"/>
                  </a:lnTo>
                  <a:lnTo>
                    <a:pt x="72" y="1437"/>
                  </a:lnTo>
                  <a:lnTo>
                    <a:pt x="72" y="1440"/>
                  </a:lnTo>
                  <a:lnTo>
                    <a:pt x="70" y="1442"/>
                  </a:lnTo>
                  <a:lnTo>
                    <a:pt x="71" y="1447"/>
                  </a:lnTo>
                  <a:lnTo>
                    <a:pt x="68" y="1450"/>
                  </a:lnTo>
                  <a:lnTo>
                    <a:pt x="70" y="1458"/>
                  </a:lnTo>
                  <a:lnTo>
                    <a:pt x="67" y="1462"/>
                  </a:lnTo>
                  <a:lnTo>
                    <a:pt x="69" y="1466"/>
                  </a:lnTo>
                  <a:lnTo>
                    <a:pt x="75" y="1474"/>
                  </a:lnTo>
                  <a:lnTo>
                    <a:pt x="75" y="1480"/>
                  </a:lnTo>
                  <a:lnTo>
                    <a:pt x="71" y="1484"/>
                  </a:lnTo>
                  <a:lnTo>
                    <a:pt x="74" y="1496"/>
                  </a:lnTo>
                  <a:lnTo>
                    <a:pt x="75" y="1498"/>
                  </a:lnTo>
                  <a:lnTo>
                    <a:pt x="77" y="1498"/>
                  </a:lnTo>
                  <a:lnTo>
                    <a:pt x="80" y="1503"/>
                  </a:lnTo>
                  <a:lnTo>
                    <a:pt x="80" y="1511"/>
                  </a:lnTo>
                  <a:lnTo>
                    <a:pt x="75" y="1514"/>
                  </a:lnTo>
                  <a:lnTo>
                    <a:pt x="75" y="1518"/>
                  </a:lnTo>
                  <a:lnTo>
                    <a:pt x="74" y="1520"/>
                  </a:lnTo>
                  <a:lnTo>
                    <a:pt x="75" y="1535"/>
                  </a:lnTo>
                  <a:lnTo>
                    <a:pt x="71" y="1542"/>
                  </a:lnTo>
                  <a:lnTo>
                    <a:pt x="72" y="1552"/>
                  </a:lnTo>
                  <a:lnTo>
                    <a:pt x="75" y="1560"/>
                  </a:lnTo>
                  <a:lnTo>
                    <a:pt x="69" y="1575"/>
                  </a:lnTo>
                  <a:lnTo>
                    <a:pt x="69" y="1581"/>
                  </a:lnTo>
                  <a:lnTo>
                    <a:pt x="72" y="1596"/>
                  </a:lnTo>
                  <a:lnTo>
                    <a:pt x="75" y="1604"/>
                  </a:lnTo>
                  <a:lnTo>
                    <a:pt x="75" y="1614"/>
                  </a:lnTo>
                  <a:lnTo>
                    <a:pt x="72" y="1625"/>
                  </a:lnTo>
                  <a:lnTo>
                    <a:pt x="66" y="1640"/>
                  </a:lnTo>
                  <a:lnTo>
                    <a:pt x="67" y="1646"/>
                  </a:lnTo>
                  <a:lnTo>
                    <a:pt x="62" y="1663"/>
                  </a:lnTo>
                  <a:lnTo>
                    <a:pt x="53" y="1671"/>
                  </a:lnTo>
                  <a:lnTo>
                    <a:pt x="48" y="1678"/>
                  </a:lnTo>
                  <a:lnTo>
                    <a:pt x="43" y="1694"/>
                  </a:lnTo>
                  <a:lnTo>
                    <a:pt x="47" y="1697"/>
                  </a:lnTo>
                  <a:lnTo>
                    <a:pt x="52" y="1705"/>
                  </a:lnTo>
                  <a:lnTo>
                    <a:pt x="54" y="1706"/>
                  </a:lnTo>
                  <a:lnTo>
                    <a:pt x="59" y="1707"/>
                  </a:lnTo>
                  <a:lnTo>
                    <a:pt x="64" y="1714"/>
                  </a:lnTo>
                  <a:lnTo>
                    <a:pt x="64" y="1720"/>
                  </a:lnTo>
                  <a:lnTo>
                    <a:pt x="66" y="1724"/>
                  </a:lnTo>
                  <a:lnTo>
                    <a:pt x="63" y="1729"/>
                  </a:lnTo>
                  <a:lnTo>
                    <a:pt x="63" y="1735"/>
                  </a:lnTo>
                  <a:lnTo>
                    <a:pt x="65" y="1735"/>
                  </a:lnTo>
                  <a:lnTo>
                    <a:pt x="66" y="1739"/>
                  </a:lnTo>
                  <a:lnTo>
                    <a:pt x="69" y="1741"/>
                  </a:lnTo>
                  <a:lnTo>
                    <a:pt x="74" y="1740"/>
                  </a:lnTo>
                  <a:lnTo>
                    <a:pt x="74" y="1741"/>
                  </a:lnTo>
                  <a:lnTo>
                    <a:pt x="73" y="1745"/>
                  </a:lnTo>
                  <a:lnTo>
                    <a:pt x="75" y="1752"/>
                  </a:lnTo>
                  <a:lnTo>
                    <a:pt x="74" y="1756"/>
                  </a:lnTo>
                  <a:lnTo>
                    <a:pt x="67" y="1759"/>
                  </a:lnTo>
                  <a:lnTo>
                    <a:pt x="65" y="1764"/>
                  </a:lnTo>
                  <a:lnTo>
                    <a:pt x="64" y="1765"/>
                  </a:lnTo>
                  <a:lnTo>
                    <a:pt x="59" y="1765"/>
                  </a:lnTo>
                  <a:lnTo>
                    <a:pt x="53" y="1769"/>
                  </a:lnTo>
                  <a:lnTo>
                    <a:pt x="52" y="1774"/>
                  </a:lnTo>
                  <a:lnTo>
                    <a:pt x="47" y="1780"/>
                  </a:lnTo>
                  <a:lnTo>
                    <a:pt x="47" y="1785"/>
                  </a:lnTo>
                  <a:lnTo>
                    <a:pt x="50" y="1789"/>
                  </a:lnTo>
                  <a:lnTo>
                    <a:pt x="54" y="1790"/>
                  </a:lnTo>
                  <a:lnTo>
                    <a:pt x="56" y="1792"/>
                  </a:lnTo>
                  <a:lnTo>
                    <a:pt x="56" y="1798"/>
                  </a:lnTo>
                  <a:lnTo>
                    <a:pt x="50" y="1803"/>
                  </a:lnTo>
                  <a:lnTo>
                    <a:pt x="45" y="1808"/>
                  </a:lnTo>
                  <a:lnTo>
                    <a:pt x="43" y="1801"/>
                  </a:lnTo>
                  <a:lnTo>
                    <a:pt x="37" y="1802"/>
                  </a:lnTo>
                  <a:lnTo>
                    <a:pt x="33" y="1800"/>
                  </a:lnTo>
                  <a:lnTo>
                    <a:pt x="30" y="1803"/>
                  </a:lnTo>
                  <a:lnTo>
                    <a:pt x="30" y="1806"/>
                  </a:lnTo>
                  <a:lnTo>
                    <a:pt x="27" y="1810"/>
                  </a:lnTo>
                  <a:lnTo>
                    <a:pt x="28" y="1814"/>
                  </a:lnTo>
                  <a:lnTo>
                    <a:pt x="25" y="1821"/>
                  </a:lnTo>
                  <a:lnTo>
                    <a:pt x="25" y="1823"/>
                  </a:lnTo>
                  <a:lnTo>
                    <a:pt x="30" y="1827"/>
                  </a:lnTo>
                  <a:lnTo>
                    <a:pt x="28" y="1832"/>
                  </a:lnTo>
                  <a:lnTo>
                    <a:pt x="31" y="1837"/>
                  </a:lnTo>
                  <a:lnTo>
                    <a:pt x="30" y="1838"/>
                  </a:lnTo>
                  <a:lnTo>
                    <a:pt x="31" y="1840"/>
                  </a:lnTo>
                  <a:lnTo>
                    <a:pt x="30" y="1841"/>
                  </a:lnTo>
                  <a:lnTo>
                    <a:pt x="28" y="1839"/>
                  </a:lnTo>
                  <a:lnTo>
                    <a:pt x="26" y="1839"/>
                  </a:lnTo>
                  <a:lnTo>
                    <a:pt x="18" y="1848"/>
                  </a:lnTo>
                  <a:lnTo>
                    <a:pt x="15" y="1850"/>
                  </a:lnTo>
                  <a:lnTo>
                    <a:pt x="7" y="1847"/>
                  </a:lnTo>
                  <a:lnTo>
                    <a:pt x="5" y="1849"/>
                  </a:lnTo>
                  <a:lnTo>
                    <a:pt x="4" y="1854"/>
                  </a:lnTo>
                  <a:lnTo>
                    <a:pt x="10" y="1863"/>
                  </a:lnTo>
                  <a:lnTo>
                    <a:pt x="8" y="1868"/>
                  </a:lnTo>
                  <a:lnTo>
                    <a:pt x="9" y="1883"/>
                  </a:lnTo>
                  <a:lnTo>
                    <a:pt x="10" y="1886"/>
                  </a:lnTo>
                  <a:lnTo>
                    <a:pt x="13" y="1889"/>
                  </a:lnTo>
                  <a:lnTo>
                    <a:pt x="12" y="1893"/>
                  </a:lnTo>
                  <a:lnTo>
                    <a:pt x="14" y="1894"/>
                  </a:lnTo>
                  <a:lnTo>
                    <a:pt x="18" y="1893"/>
                  </a:lnTo>
                  <a:lnTo>
                    <a:pt x="22" y="1893"/>
                  </a:lnTo>
                  <a:lnTo>
                    <a:pt x="26" y="1896"/>
                  </a:lnTo>
                  <a:lnTo>
                    <a:pt x="28" y="1896"/>
                  </a:lnTo>
                  <a:lnTo>
                    <a:pt x="32" y="1894"/>
                  </a:lnTo>
                  <a:lnTo>
                    <a:pt x="36" y="1894"/>
                  </a:lnTo>
                  <a:lnTo>
                    <a:pt x="38" y="1896"/>
                  </a:lnTo>
                  <a:lnTo>
                    <a:pt x="46" y="1892"/>
                  </a:lnTo>
                  <a:lnTo>
                    <a:pt x="54" y="1897"/>
                  </a:lnTo>
                  <a:lnTo>
                    <a:pt x="57" y="1897"/>
                  </a:lnTo>
                  <a:lnTo>
                    <a:pt x="61" y="1893"/>
                  </a:lnTo>
                  <a:lnTo>
                    <a:pt x="63" y="1892"/>
                  </a:lnTo>
                  <a:lnTo>
                    <a:pt x="65" y="1893"/>
                  </a:lnTo>
                  <a:lnTo>
                    <a:pt x="70" y="1892"/>
                  </a:lnTo>
                  <a:lnTo>
                    <a:pt x="71" y="1894"/>
                  </a:lnTo>
                  <a:lnTo>
                    <a:pt x="71" y="1895"/>
                  </a:lnTo>
                  <a:lnTo>
                    <a:pt x="66" y="1899"/>
                  </a:lnTo>
                  <a:lnTo>
                    <a:pt x="67" y="1905"/>
                  </a:lnTo>
                  <a:lnTo>
                    <a:pt x="64" y="1912"/>
                  </a:lnTo>
                  <a:lnTo>
                    <a:pt x="70" y="1915"/>
                  </a:lnTo>
                  <a:lnTo>
                    <a:pt x="69" y="1918"/>
                  </a:lnTo>
                  <a:lnTo>
                    <a:pt x="70" y="1923"/>
                  </a:lnTo>
                  <a:lnTo>
                    <a:pt x="73" y="1922"/>
                  </a:lnTo>
                  <a:lnTo>
                    <a:pt x="76" y="1924"/>
                  </a:lnTo>
                  <a:lnTo>
                    <a:pt x="80" y="1924"/>
                  </a:lnTo>
                  <a:lnTo>
                    <a:pt x="75" y="1932"/>
                  </a:lnTo>
                  <a:lnTo>
                    <a:pt x="65" y="1933"/>
                  </a:lnTo>
                  <a:lnTo>
                    <a:pt x="64" y="1935"/>
                  </a:lnTo>
                  <a:lnTo>
                    <a:pt x="65" y="1938"/>
                  </a:lnTo>
                  <a:lnTo>
                    <a:pt x="61" y="1941"/>
                  </a:lnTo>
                  <a:lnTo>
                    <a:pt x="59" y="1942"/>
                  </a:lnTo>
                  <a:lnTo>
                    <a:pt x="54" y="1940"/>
                  </a:lnTo>
                  <a:lnTo>
                    <a:pt x="51" y="1942"/>
                  </a:lnTo>
                  <a:lnTo>
                    <a:pt x="52" y="1945"/>
                  </a:lnTo>
                  <a:lnTo>
                    <a:pt x="48" y="1948"/>
                  </a:lnTo>
                  <a:lnTo>
                    <a:pt x="53" y="1950"/>
                  </a:lnTo>
                  <a:lnTo>
                    <a:pt x="54" y="1954"/>
                  </a:lnTo>
                  <a:lnTo>
                    <a:pt x="51" y="1958"/>
                  </a:lnTo>
                  <a:lnTo>
                    <a:pt x="47" y="1960"/>
                  </a:lnTo>
                  <a:lnTo>
                    <a:pt x="45" y="1955"/>
                  </a:lnTo>
                  <a:lnTo>
                    <a:pt x="43" y="1955"/>
                  </a:lnTo>
                  <a:lnTo>
                    <a:pt x="41" y="1954"/>
                  </a:lnTo>
                  <a:lnTo>
                    <a:pt x="36" y="1947"/>
                  </a:lnTo>
                  <a:lnTo>
                    <a:pt x="33" y="1950"/>
                  </a:lnTo>
                  <a:lnTo>
                    <a:pt x="33" y="1954"/>
                  </a:lnTo>
                  <a:lnTo>
                    <a:pt x="28" y="1961"/>
                  </a:lnTo>
                  <a:lnTo>
                    <a:pt x="26" y="1960"/>
                  </a:lnTo>
                  <a:lnTo>
                    <a:pt x="29" y="1956"/>
                  </a:lnTo>
                  <a:lnTo>
                    <a:pt x="28" y="1950"/>
                  </a:lnTo>
                  <a:lnTo>
                    <a:pt x="31" y="1945"/>
                  </a:lnTo>
                  <a:lnTo>
                    <a:pt x="30" y="1942"/>
                  </a:lnTo>
                  <a:lnTo>
                    <a:pt x="14" y="1940"/>
                  </a:lnTo>
                  <a:lnTo>
                    <a:pt x="4" y="1945"/>
                  </a:lnTo>
                  <a:lnTo>
                    <a:pt x="0" y="1954"/>
                  </a:lnTo>
                  <a:lnTo>
                    <a:pt x="5" y="1959"/>
                  </a:lnTo>
                  <a:lnTo>
                    <a:pt x="1" y="1966"/>
                  </a:lnTo>
                  <a:lnTo>
                    <a:pt x="19" y="1979"/>
                  </a:lnTo>
                  <a:lnTo>
                    <a:pt x="20" y="1984"/>
                  </a:lnTo>
                  <a:lnTo>
                    <a:pt x="25" y="1989"/>
                  </a:lnTo>
                  <a:lnTo>
                    <a:pt x="27" y="1990"/>
                  </a:lnTo>
                  <a:lnTo>
                    <a:pt x="30" y="1989"/>
                  </a:lnTo>
                  <a:lnTo>
                    <a:pt x="35" y="1984"/>
                  </a:lnTo>
                  <a:lnTo>
                    <a:pt x="41" y="1982"/>
                  </a:lnTo>
                  <a:lnTo>
                    <a:pt x="48" y="1986"/>
                  </a:lnTo>
                  <a:lnTo>
                    <a:pt x="51" y="1986"/>
                  </a:lnTo>
                  <a:lnTo>
                    <a:pt x="53" y="1981"/>
                  </a:lnTo>
                  <a:lnTo>
                    <a:pt x="63" y="1977"/>
                  </a:lnTo>
                  <a:lnTo>
                    <a:pt x="65" y="1979"/>
                  </a:lnTo>
                  <a:lnTo>
                    <a:pt x="67" y="1979"/>
                  </a:lnTo>
                  <a:lnTo>
                    <a:pt x="74" y="1972"/>
                  </a:lnTo>
                  <a:lnTo>
                    <a:pt x="77" y="1966"/>
                  </a:lnTo>
                  <a:lnTo>
                    <a:pt x="80" y="1965"/>
                  </a:lnTo>
                  <a:lnTo>
                    <a:pt x="82" y="1962"/>
                  </a:lnTo>
                  <a:lnTo>
                    <a:pt x="84" y="1965"/>
                  </a:lnTo>
                  <a:lnTo>
                    <a:pt x="89" y="1964"/>
                  </a:lnTo>
                  <a:lnTo>
                    <a:pt x="88" y="1968"/>
                  </a:lnTo>
                  <a:lnTo>
                    <a:pt x="89" y="1971"/>
                  </a:lnTo>
                  <a:lnTo>
                    <a:pt x="85" y="1981"/>
                  </a:lnTo>
                  <a:lnTo>
                    <a:pt x="81" y="1985"/>
                  </a:lnTo>
                  <a:lnTo>
                    <a:pt x="83" y="1988"/>
                  </a:lnTo>
                  <a:lnTo>
                    <a:pt x="80" y="1992"/>
                  </a:lnTo>
                  <a:lnTo>
                    <a:pt x="85" y="1995"/>
                  </a:lnTo>
                  <a:lnTo>
                    <a:pt x="83" y="2004"/>
                  </a:lnTo>
                  <a:lnTo>
                    <a:pt x="78" y="2002"/>
                  </a:lnTo>
                  <a:lnTo>
                    <a:pt x="69" y="2003"/>
                  </a:lnTo>
                  <a:lnTo>
                    <a:pt x="65" y="2012"/>
                  </a:lnTo>
                  <a:lnTo>
                    <a:pt x="63" y="2015"/>
                  </a:lnTo>
                  <a:lnTo>
                    <a:pt x="58" y="2015"/>
                  </a:lnTo>
                  <a:lnTo>
                    <a:pt x="56" y="2029"/>
                  </a:lnTo>
                  <a:lnTo>
                    <a:pt x="54" y="2034"/>
                  </a:lnTo>
                  <a:lnTo>
                    <a:pt x="56" y="2038"/>
                  </a:lnTo>
                  <a:lnTo>
                    <a:pt x="56" y="2042"/>
                  </a:lnTo>
                  <a:lnTo>
                    <a:pt x="56" y="2050"/>
                  </a:lnTo>
                  <a:lnTo>
                    <a:pt x="54" y="2051"/>
                  </a:lnTo>
                  <a:lnTo>
                    <a:pt x="56" y="2055"/>
                  </a:lnTo>
                  <a:lnTo>
                    <a:pt x="57" y="2060"/>
                  </a:lnTo>
                  <a:lnTo>
                    <a:pt x="59" y="2063"/>
                  </a:lnTo>
                  <a:lnTo>
                    <a:pt x="54" y="2068"/>
                  </a:lnTo>
                  <a:lnTo>
                    <a:pt x="54" y="2081"/>
                  </a:lnTo>
                  <a:lnTo>
                    <a:pt x="52" y="2084"/>
                  </a:lnTo>
                  <a:lnTo>
                    <a:pt x="56" y="2089"/>
                  </a:lnTo>
                  <a:lnTo>
                    <a:pt x="54" y="2092"/>
                  </a:lnTo>
                  <a:lnTo>
                    <a:pt x="55" y="2094"/>
                  </a:lnTo>
                  <a:lnTo>
                    <a:pt x="60" y="2094"/>
                  </a:lnTo>
                  <a:lnTo>
                    <a:pt x="63" y="2099"/>
                  </a:lnTo>
                  <a:lnTo>
                    <a:pt x="69" y="2103"/>
                  </a:lnTo>
                  <a:lnTo>
                    <a:pt x="68" y="2098"/>
                  </a:lnTo>
                  <a:lnTo>
                    <a:pt x="69" y="2096"/>
                  </a:lnTo>
                  <a:lnTo>
                    <a:pt x="75" y="2092"/>
                  </a:lnTo>
                  <a:lnTo>
                    <a:pt x="77" y="2092"/>
                  </a:lnTo>
                  <a:lnTo>
                    <a:pt x="77" y="2094"/>
                  </a:lnTo>
                  <a:lnTo>
                    <a:pt x="81" y="2093"/>
                  </a:lnTo>
                  <a:lnTo>
                    <a:pt x="85" y="2095"/>
                  </a:lnTo>
                  <a:lnTo>
                    <a:pt x="86" y="2094"/>
                  </a:lnTo>
                  <a:lnTo>
                    <a:pt x="91" y="2097"/>
                  </a:lnTo>
                  <a:lnTo>
                    <a:pt x="98" y="2096"/>
                  </a:lnTo>
                  <a:lnTo>
                    <a:pt x="99" y="2104"/>
                  </a:lnTo>
                  <a:lnTo>
                    <a:pt x="94" y="2108"/>
                  </a:lnTo>
                  <a:lnTo>
                    <a:pt x="91" y="2116"/>
                  </a:lnTo>
                  <a:lnTo>
                    <a:pt x="99" y="2121"/>
                  </a:lnTo>
                  <a:lnTo>
                    <a:pt x="100" y="2120"/>
                  </a:lnTo>
                  <a:lnTo>
                    <a:pt x="102" y="2120"/>
                  </a:lnTo>
                  <a:lnTo>
                    <a:pt x="108" y="2115"/>
                  </a:lnTo>
                  <a:lnTo>
                    <a:pt x="110" y="2114"/>
                  </a:lnTo>
                  <a:lnTo>
                    <a:pt x="116" y="2113"/>
                  </a:lnTo>
                  <a:lnTo>
                    <a:pt x="121" y="2109"/>
                  </a:lnTo>
                  <a:lnTo>
                    <a:pt x="124" y="2107"/>
                  </a:lnTo>
                  <a:lnTo>
                    <a:pt x="126" y="2104"/>
                  </a:lnTo>
                  <a:lnTo>
                    <a:pt x="126" y="2101"/>
                  </a:lnTo>
                  <a:lnTo>
                    <a:pt x="120" y="2092"/>
                  </a:lnTo>
                  <a:lnTo>
                    <a:pt x="119" y="2086"/>
                  </a:lnTo>
                  <a:lnTo>
                    <a:pt x="119" y="2083"/>
                  </a:lnTo>
                  <a:lnTo>
                    <a:pt x="122" y="2078"/>
                  </a:lnTo>
                  <a:lnTo>
                    <a:pt x="124" y="2077"/>
                  </a:lnTo>
                  <a:lnTo>
                    <a:pt x="126" y="2073"/>
                  </a:lnTo>
                  <a:lnTo>
                    <a:pt x="127" y="2070"/>
                  </a:lnTo>
                  <a:lnTo>
                    <a:pt x="132" y="2070"/>
                  </a:lnTo>
                  <a:lnTo>
                    <a:pt x="139" y="2069"/>
                  </a:lnTo>
                  <a:lnTo>
                    <a:pt x="143" y="2070"/>
                  </a:lnTo>
                  <a:lnTo>
                    <a:pt x="149" y="2070"/>
                  </a:lnTo>
                  <a:lnTo>
                    <a:pt x="154" y="2072"/>
                  </a:lnTo>
                  <a:lnTo>
                    <a:pt x="157" y="2072"/>
                  </a:lnTo>
                  <a:lnTo>
                    <a:pt x="159" y="2071"/>
                  </a:lnTo>
                  <a:lnTo>
                    <a:pt x="161" y="2068"/>
                  </a:lnTo>
                  <a:lnTo>
                    <a:pt x="161" y="2066"/>
                  </a:lnTo>
                  <a:lnTo>
                    <a:pt x="158" y="2063"/>
                  </a:lnTo>
                  <a:lnTo>
                    <a:pt x="151" y="2060"/>
                  </a:lnTo>
                  <a:lnTo>
                    <a:pt x="147" y="2057"/>
                  </a:lnTo>
                  <a:lnTo>
                    <a:pt x="144" y="2057"/>
                  </a:lnTo>
                  <a:lnTo>
                    <a:pt x="140" y="2056"/>
                  </a:lnTo>
                  <a:lnTo>
                    <a:pt x="136" y="2055"/>
                  </a:lnTo>
                  <a:lnTo>
                    <a:pt x="132" y="2054"/>
                  </a:lnTo>
                  <a:lnTo>
                    <a:pt x="131" y="2051"/>
                  </a:lnTo>
                  <a:lnTo>
                    <a:pt x="132" y="2048"/>
                  </a:lnTo>
                  <a:lnTo>
                    <a:pt x="133" y="2045"/>
                  </a:lnTo>
                  <a:lnTo>
                    <a:pt x="136" y="2044"/>
                  </a:lnTo>
                  <a:lnTo>
                    <a:pt x="139" y="2045"/>
                  </a:lnTo>
                  <a:lnTo>
                    <a:pt x="142" y="2044"/>
                  </a:lnTo>
                  <a:lnTo>
                    <a:pt x="143" y="2042"/>
                  </a:lnTo>
                  <a:lnTo>
                    <a:pt x="143" y="2041"/>
                  </a:lnTo>
                  <a:lnTo>
                    <a:pt x="143" y="2040"/>
                  </a:lnTo>
                  <a:lnTo>
                    <a:pt x="141" y="2038"/>
                  </a:lnTo>
                  <a:lnTo>
                    <a:pt x="139" y="2038"/>
                  </a:lnTo>
                  <a:lnTo>
                    <a:pt x="137" y="2039"/>
                  </a:lnTo>
                  <a:lnTo>
                    <a:pt x="134" y="2040"/>
                  </a:lnTo>
                  <a:lnTo>
                    <a:pt x="129" y="2038"/>
                  </a:lnTo>
                  <a:lnTo>
                    <a:pt x="126" y="2036"/>
                  </a:lnTo>
                  <a:lnTo>
                    <a:pt x="126" y="2034"/>
                  </a:lnTo>
                  <a:lnTo>
                    <a:pt x="128" y="2031"/>
                  </a:lnTo>
                  <a:lnTo>
                    <a:pt x="129" y="2029"/>
                  </a:lnTo>
                  <a:lnTo>
                    <a:pt x="129" y="2026"/>
                  </a:lnTo>
                  <a:lnTo>
                    <a:pt x="129" y="2022"/>
                  </a:lnTo>
                  <a:lnTo>
                    <a:pt x="130" y="2018"/>
                  </a:lnTo>
                  <a:lnTo>
                    <a:pt x="133" y="2015"/>
                  </a:lnTo>
                  <a:lnTo>
                    <a:pt x="137" y="2013"/>
                  </a:lnTo>
                  <a:lnTo>
                    <a:pt x="145" y="2016"/>
                  </a:lnTo>
                  <a:lnTo>
                    <a:pt x="156" y="2018"/>
                  </a:lnTo>
                  <a:lnTo>
                    <a:pt x="157" y="2018"/>
                  </a:lnTo>
                  <a:lnTo>
                    <a:pt x="158" y="2017"/>
                  </a:lnTo>
                  <a:lnTo>
                    <a:pt x="159" y="2015"/>
                  </a:lnTo>
                  <a:lnTo>
                    <a:pt x="174" y="2015"/>
                  </a:lnTo>
                  <a:lnTo>
                    <a:pt x="176" y="2013"/>
                  </a:lnTo>
                  <a:lnTo>
                    <a:pt x="178" y="2012"/>
                  </a:lnTo>
                  <a:lnTo>
                    <a:pt x="192" y="2010"/>
                  </a:lnTo>
                  <a:lnTo>
                    <a:pt x="193" y="2008"/>
                  </a:lnTo>
                  <a:lnTo>
                    <a:pt x="196" y="2006"/>
                  </a:lnTo>
                  <a:lnTo>
                    <a:pt x="199" y="2006"/>
                  </a:lnTo>
                  <a:lnTo>
                    <a:pt x="203" y="2005"/>
                  </a:lnTo>
                  <a:lnTo>
                    <a:pt x="208" y="2004"/>
                  </a:lnTo>
                  <a:lnTo>
                    <a:pt x="212" y="2003"/>
                  </a:lnTo>
                  <a:lnTo>
                    <a:pt x="212" y="2003"/>
                  </a:lnTo>
                  <a:lnTo>
                    <a:pt x="217" y="2003"/>
                  </a:lnTo>
                  <a:lnTo>
                    <a:pt x="221" y="2001"/>
                  </a:lnTo>
                  <a:lnTo>
                    <a:pt x="223" y="2001"/>
                  </a:lnTo>
                  <a:lnTo>
                    <a:pt x="223" y="1999"/>
                  </a:lnTo>
                  <a:lnTo>
                    <a:pt x="228" y="1997"/>
                  </a:lnTo>
                  <a:lnTo>
                    <a:pt x="236" y="1994"/>
                  </a:lnTo>
                  <a:lnTo>
                    <a:pt x="238" y="1996"/>
                  </a:lnTo>
                  <a:lnTo>
                    <a:pt x="242" y="1997"/>
                  </a:lnTo>
                  <a:lnTo>
                    <a:pt x="247" y="1996"/>
                  </a:lnTo>
                  <a:lnTo>
                    <a:pt x="251" y="1994"/>
                  </a:lnTo>
                  <a:lnTo>
                    <a:pt x="253" y="1996"/>
                  </a:lnTo>
                  <a:lnTo>
                    <a:pt x="256" y="1997"/>
                  </a:lnTo>
                  <a:lnTo>
                    <a:pt x="258" y="1996"/>
                  </a:lnTo>
                  <a:lnTo>
                    <a:pt x="259" y="1992"/>
                  </a:lnTo>
                  <a:lnTo>
                    <a:pt x="261" y="1988"/>
                  </a:lnTo>
                  <a:lnTo>
                    <a:pt x="263" y="1986"/>
                  </a:lnTo>
                  <a:lnTo>
                    <a:pt x="266" y="1985"/>
                  </a:lnTo>
                  <a:lnTo>
                    <a:pt x="267" y="1984"/>
                  </a:lnTo>
                  <a:lnTo>
                    <a:pt x="269" y="1982"/>
                  </a:lnTo>
                  <a:lnTo>
                    <a:pt x="276" y="1982"/>
                  </a:lnTo>
                  <a:lnTo>
                    <a:pt x="282" y="1978"/>
                  </a:lnTo>
                  <a:lnTo>
                    <a:pt x="284" y="1980"/>
                  </a:lnTo>
                  <a:lnTo>
                    <a:pt x="293" y="1979"/>
                  </a:lnTo>
                  <a:lnTo>
                    <a:pt x="303" y="1977"/>
                  </a:lnTo>
                  <a:lnTo>
                    <a:pt x="309" y="1976"/>
                  </a:lnTo>
                  <a:lnTo>
                    <a:pt x="320" y="1973"/>
                  </a:lnTo>
                  <a:lnTo>
                    <a:pt x="325" y="1970"/>
                  </a:lnTo>
                  <a:lnTo>
                    <a:pt x="332" y="1969"/>
                  </a:lnTo>
                  <a:lnTo>
                    <a:pt x="339" y="1968"/>
                  </a:lnTo>
                  <a:lnTo>
                    <a:pt x="343" y="1964"/>
                  </a:lnTo>
                  <a:lnTo>
                    <a:pt x="347" y="1963"/>
                  </a:lnTo>
                  <a:lnTo>
                    <a:pt x="351" y="1963"/>
                  </a:lnTo>
                  <a:lnTo>
                    <a:pt x="354" y="1962"/>
                  </a:lnTo>
                  <a:lnTo>
                    <a:pt x="356" y="1961"/>
                  </a:lnTo>
                  <a:lnTo>
                    <a:pt x="357" y="1958"/>
                  </a:lnTo>
                  <a:lnTo>
                    <a:pt x="356" y="1954"/>
                  </a:lnTo>
                  <a:lnTo>
                    <a:pt x="356" y="1952"/>
                  </a:lnTo>
                  <a:lnTo>
                    <a:pt x="358" y="1951"/>
                  </a:lnTo>
                  <a:lnTo>
                    <a:pt x="363" y="1950"/>
                  </a:lnTo>
                  <a:lnTo>
                    <a:pt x="365" y="1949"/>
                  </a:lnTo>
                  <a:lnTo>
                    <a:pt x="371" y="1944"/>
                  </a:lnTo>
                  <a:lnTo>
                    <a:pt x="376" y="1941"/>
                  </a:lnTo>
                  <a:lnTo>
                    <a:pt x="380" y="1939"/>
                  </a:lnTo>
                  <a:lnTo>
                    <a:pt x="388" y="1940"/>
                  </a:lnTo>
                  <a:lnTo>
                    <a:pt x="397" y="1941"/>
                  </a:lnTo>
                  <a:lnTo>
                    <a:pt x="404" y="1944"/>
                  </a:lnTo>
                  <a:lnTo>
                    <a:pt x="408" y="1947"/>
                  </a:lnTo>
                  <a:lnTo>
                    <a:pt x="412" y="1950"/>
                  </a:lnTo>
                  <a:lnTo>
                    <a:pt x="415" y="1951"/>
                  </a:lnTo>
                  <a:lnTo>
                    <a:pt x="419" y="1952"/>
                  </a:lnTo>
                  <a:lnTo>
                    <a:pt x="421" y="1951"/>
                  </a:lnTo>
                  <a:lnTo>
                    <a:pt x="425" y="1949"/>
                  </a:lnTo>
                  <a:lnTo>
                    <a:pt x="426" y="1947"/>
                  </a:lnTo>
                  <a:lnTo>
                    <a:pt x="428" y="1945"/>
                  </a:lnTo>
                  <a:lnTo>
                    <a:pt x="436" y="1944"/>
                  </a:lnTo>
                  <a:lnTo>
                    <a:pt x="437" y="1946"/>
                  </a:lnTo>
                  <a:lnTo>
                    <a:pt x="442" y="1954"/>
                  </a:lnTo>
                  <a:lnTo>
                    <a:pt x="444" y="1963"/>
                  </a:lnTo>
                  <a:lnTo>
                    <a:pt x="448" y="1977"/>
                  </a:lnTo>
                  <a:lnTo>
                    <a:pt x="450" y="1983"/>
                  </a:lnTo>
                  <a:lnTo>
                    <a:pt x="450" y="1987"/>
                  </a:lnTo>
                  <a:lnTo>
                    <a:pt x="450" y="1991"/>
                  </a:lnTo>
                  <a:lnTo>
                    <a:pt x="449" y="1996"/>
                  </a:lnTo>
                  <a:lnTo>
                    <a:pt x="446" y="2001"/>
                  </a:lnTo>
                  <a:lnTo>
                    <a:pt x="447" y="2004"/>
                  </a:lnTo>
                  <a:lnTo>
                    <a:pt x="455" y="2007"/>
                  </a:lnTo>
                  <a:lnTo>
                    <a:pt x="466" y="2006"/>
                  </a:lnTo>
                  <a:lnTo>
                    <a:pt x="472" y="2004"/>
                  </a:lnTo>
                  <a:lnTo>
                    <a:pt x="477" y="2004"/>
                  </a:lnTo>
                  <a:lnTo>
                    <a:pt x="478" y="2003"/>
                  </a:lnTo>
                  <a:lnTo>
                    <a:pt x="479" y="1999"/>
                  </a:lnTo>
                  <a:lnTo>
                    <a:pt x="482" y="1998"/>
                  </a:lnTo>
                  <a:lnTo>
                    <a:pt x="484" y="2001"/>
                  </a:lnTo>
                  <a:lnTo>
                    <a:pt x="487" y="2005"/>
                  </a:lnTo>
                  <a:lnTo>
                    <a:pt x="489" y="2009"/>
                  </a:lnTo>
                  <a:lnTo>
                    <a:pt x="488" y="2013"/>
                  </a:lnTo>
                  <a:lnTo>
                    <a:pt x="489" y="2018"/>
                  </a:lnTo>
                  <a:lnTo>
                    <a:pt x="490" y="2019"/>
                  </a:lnTo>
                  <a:lnTo>
                    <a:pt x="493" y="2017"/>
                  </a:lnTo>
                  <a:lnTo>
                    <a:pt x="495" y="2016"/>
                  </a:lnTo>
                  <a:lnTo>
                    <a:pt x="495" y="2014"/>
                  </a:lnTo>
                  <a:lnTo>
                    <a:pt x="494" y="2012"/>
                  </a:lnTo>
                  <a:lnTo>
                    <a:pt x="494" y="2010"/>
                  </a:lnTo>
                  <a:lnTo>
                    <a:pt x="495" y="2009"/>
                  </a:lnTo>
                  <a:lnTo>
                    <a:pt x="496" y="2009"/>
                  </a:lnTo>
                  <a:lnTo>
                    <a:pt x="500" y="2009"/>
                  </a:lnTo>
                  <a:lnTo>
                    <a:pt x="505" y="2010"/>
                  </a:lnTo>
                  <a:lnTo>
                    <a:pt x="512" y="2017"/>
                  </a:lnTo>
                  <a:lnTo>
                    <a:pt x="515" y="2018"/>
                  </a:lnTo>
                  <a:lnTo>
                    <a:pt x="517" y="2018"/>
                  </a:lnTo>
                  <a:lnTo>
                    <a:pt x="520" y="2018"/>
                  </a:lnTo>
                  <a:lnTo>
                    <a:pt x="524" y="2015"/>
                  </a:lnTo>
                  <a:lnTo>
                    <a:pt x="527" y="2013"/>
                  </a:lnTo>
                  <a:lnTo>
                    <a:pt x="528" y="2012"/>
                  </a:lnTo>
                  <a:lnTo>
                    <a:pt x="529" y="2012"/>
                  </a:lnTo>
                  <a:lnTo>
                    <a:pt x="531" y="2014"/>
                  </a:lnTo>
                  <a:lnTo>
                    <a:pt x="531" y="2016"/>
                  </a:lnTo>
                  <a:lnTo>
                    <a:pt x="530" y="2020"/>
                  </a:lnTo>
                  <a:lnTo>
                    <a:pt x="525" y="2023"/>
                  </a:lnTo>
                  <a:lnTo>
                    <a:pt x="521" y="2026"/>
                  </a:lnTo>
                  <a:lnTo>
                    <a:pt x="518" y="2031"/>
                  </a:lnTo>
                  <a:lnTo>
                    <a:pt x="517" y="2038"/>
                  </a:lnTo>
                  <a:lnTo>
                    <a:pt x="518" y="2040"/>
                  </a:lnTo>
                  <a:lnTo>
                    <a:pt x="519" y="2042"/>
                  </a:lnTo>
                  <a:lnTo>
                    <a:pt x="520" y="2045"/>
                  </a:lnTo>
                  <a:lnTo>
                    <a:pt x="521" y="2045"/>
                  </a:lnTo>
                  <a:lnTo>
                    <a:pt x="523" y="2044"/>
                  </a:lnTo>
                  <a:lnTo>
                    <a:pt x="529" y="2039"/>
                  </a:lnTo>
                  <a:lnTo>
                    <a:pt x="531" y="2037"/>
                  </a:lnTo>
                  <a:lnTo>
                    <a:pt x="535" y="2036"/>
                  </a:lnTo>
                  <a:lnTo>
                    <a:pt x="542" y="2037"/>
                  </a:lnTo>
                  <a:lnTo>
                    <a:pt x="546" y="2039"/>
                  </a:lnTo>
                  <a:lnTo>
                    <a:pt x="549" y="2041"/>
                  </a:lnTo>
                  <a:lnTo>
                    <a:pt x="551" y="2043"/>
                  </a:lnTo>
                  <a:lnTo>
                    <a:pt x="552" y="2042"/>
                  </a:lnTo>
                  <a:lnTo>
                    <a:pt x="553" y="2040"/>
                  </a:lnTo>
                  <a:lnTo>
                    <a:pt x="553" y="2037"/>
                  </a:lnTo>
                  <a:lnTo>
                    <a:pt x="554" y="2035"/>
                  </a:lnTo>
                  <a:lnTo>
                    <a:pt x="562" y="2029"/>
                  </a:lnTo>
                  <a:lnTo>
                    <a:pt x="566" y="2025"/>
                  </a:lnTo>
                  <a:lnTo>
                    <a:pt x="568" y="2025"/>
                  </a:lnTo>
                  <a:lnTo>
                    <a:pt x="571" y="2025"/>
                  </a:lnTo>
                  <a:lnTo>
                    <a:pt x="573" y="2025"/>
                  </a:lnTo>
                  <a:lnTo>
                    <a:pt x="579" y="2022"/>
                  </a:lnTo>
                  <a:lnTo>
                    <a:pt x="584" y="2017"/>
                  </a:lnTo>
                  <a:lnTo>
                    <a:pt x="584" y="2015"/>
                  </a:lnTo>
                  <a:lnTo>
                    <a:pt x="584" y="2012"/>
                  </a:lnTo>
                  <a:lnTo>
                    <a:pt x="586" y="2011"/>
                  </a:lnTo>
                  <a:lnTo>
                    <a:pt x="593" y="2010"/>
                  </a:lnTo>
                  <a:lnTo>
                    <a:pt x="594" y="2009"/>
                  </a:lnTo>
                  <a:lnTo>
                    <a:pt x="599" y="2007"/>
                  </a:lnTo>
                  <a:lnTo>
                    <a:pt x="608" y="2002"/>
                  </a:lnTo>
                  <a:lnTo>
                    <a:pt x="612" y="1999"/>
                  </a:lnTo>
                  <a:lnTo>
                    <a:pt x="619" y="1998"/>
                  </a:lnTo>
                  <a:lnTo>
                    <a:pt x="621" y="1997"/>
                  </a:lnTo>
                  <a:lnTo>
                    <a:pt x="623" y="1994"/>
                  </a:lnTo>
                  <a:lnTo>
                    <a:pt x="628" y="1992"/>
                  </a:lnTo>
                  <a:lnTo>
                    <a:pt x="630" y="1992"/>
                  </a:lnTo>
                  <a:lnTo>
                    <a:pt x="629" y="1998"/>
                  </a:lnTo>
                  <a:lnTo>
                    <a:pt x="626" y="2005"/>
                  </a:lnTo>
                  <a:lnTo>
                    <a:pt x="625" y="2008"/>
                  </a:lnTo>
                  <a:lnTo>
                    <a:pt x="617" y="2007"/>
                  </a:lnTo>
                  <a:lnTo>
                    <a:pt x="617" y="2009"/>
                  </a:lnTo>
                  <a:lnTo>
                    <a:pt x="618" y="2013"/>
                  </a:lnTo>
                  <a:lnTo>
                    <a:pt x="619" y="2014"/>
                  </a:lnTo>
                  <a:lnTo>
                    <a:pt x="620" y="2016"/>
                  </a:lnTo>
                  <a:lnTo>
                    <a:pt x="622" y="2019"/>
                  </a:lnTo>
                  <a:lnTo>
                    <a:pt x="629" y="2025"/>
                  </a:lnTo>
                  <a:lnTo>
                    <a:pt x="640" y="2034"/>
                  </a:lnTo>
                  <a:lnTo>
                    <a:pt x="650" y="2043"/>
                  </a:lnTo>
                  <a:lnTo>
                    <a:pt x="657" y="2049"/>
                  </a:lnTo>
                  <a:lnTo>
                    <a:pt x="661" y="2052"/>
                  </a:lnTo>
                  <a:lnTo>
                    <a:pt x="662" y="2055"/>
                  </a:lnTo>
                  <a:lnTo>
                    <a:pt x="668" y="2064"/>
                  </a:lnTo>
                  <a:lnTo>
                    <a:pt x="673" y="2073"/>
                  </a:lnTo>
                  <a:lnTo>
                    <a:pt x="682" y="2088"/>
                  </a:lnTo>
                  <a:lnTo>
                    <a:pt x="690" y="2103"/>
                  </a:lnTo>
                  <a:lnTo>
                    <a:pt x="699" y="2119"/>
                  </a:lnTo>
                  <a:lnTo>
                    <a:pt x="704" y="2128"/>
                  </a:lnTo>
                  <a:lnTo>
                    <a:pt x="714" y="2148"/>
                  </a:lnTo>
                  <a:lnTo>
                    <a:pt x="717" y="2153"/>
                  </a:lnTo>
                  <a:lnTo>
                    <a:pt x="722" y="2164"/>
                  </a:lnTo>
                  <a:lnTo>
                    <a:pt x="727" y="2174"/>
                  </a:lnTo>
                  <a:lnTo>
                    <a:pt x="730" y="2183"/>
                  </a:lnTo>
                  <a:lnTo>
                    <a:pt x="733" y="2184"/>
                  </a:lnTo>
                  <a:lnTo>
                    <a:pt x="733" y="2182"/>
                  </a:lnTo>
                  <a:lnTo>
                    <a:pt x="733" y="2181"/>
                  </a:lnTo>
                  <a:lnTo>
                    <a:pt x="735" y="2179"/>
                  </a:lnTo>
                  <a:lnTo>
                    <a:pt x="738" y="2177"/>
                  </a:lnTo>
                  <a:lnTo>
                    <a:pt x="740" y="2176"/>
                  </a:lnTo>
                  <a:lnTo>
                    <a:pt x="742" y="2176"/>
                  </a:lnTo>
                  <a:lnTo>
                    <a:pt x="744" y="2175"/>
                  </a:lnTo>
                  <a:lnTo>
                    <a:pt x="745" y="2172"/>
                  </a:lnTo>
                  <a:lnTo>
                    <a:pt x="744" y="2168"/>
                  </a:lnTo>
                  <a:lnTo>
                    <a:pt x="744" y="2165"/>
                  </a:lnTo>
                  <a:lnTo>
                    <a:pt x="745" y="2163"/>
                  </a:lnTo>
                  <a:lnTo>
                    <a:pt x="746" y="2162"/>
                  </a:lnTo>
                  <a:lnTo>
                    <a:pt x="749" y="2161"/>
                  </a:lnTo>
                  <a:lnTo>
                    <a:pt x="750" y="2161"/>
                  </a:lnTo>
                  <a:lnTo>
                    <a:pt x="752" y="2159"/>
                  </a:lnTo>
                  <a:lnTo>
                    <a:pt x="754" y="2157"/>
                  </a:lnTo>
                  <a:lnTo>
                    <a:pt x="757" y="2158"/>
                  </a:lnTo>
                  <a:lnTo>
                    <a:pt x="759" y="2158"/>
                  </a:lnTo>
                  <a:lnTo>
                    <a:pt x="760" y="2160"/>
                  </a:lnTo>
                  <a:lnTo>
                    <a:pt x="761" y="2163"/>
                  </a:lnTo>
                  <a:lnTo>
                    <a:pt x="763" y="2163"/>
                  </a:lnTo>
                  <a:lnTo>
                    <a:pt x="767" y="2163"/>
                  </a:lnTo>
                  <a:lnTo>
                    <a:pt x="767" y="2165"/>
                  </a:lnTo>
                  <a:lnTo>
                    <a:pt x="766" y="2169"/>
                  </a:lnTo>
                  <a:lnTo>
                    <a:pt x="765" y="2171"/>
                  </a:lnTo>
                  <a:lnTo>
                    <a:pt x="765" y="2174"/>
                  </a:lnTo>
                  <a:lnTo>
                    <a:pt x="766" y="2175"/>
                  </a:lnTo>
                  <a:lnTo>
                    <a:pt x="773" y="2174"/>
                  </a:lnTo>
                  <a:lnTo>
                    <a:pt x="775" y="2174"/>
                  </a:lnTo>
                  <a:lnTo>
                    <a:pt x="776" y="2177"/>
                  </a:lnTo>
                  <a:lnTo>
                    <a:pt x="777" y="2179"/>
                  </a:lnTo>
                  <a:lnTo>
                    <a:pt x="777" y="2181"/>
                  </a:lnTo>
                  <a:lnTo>
                    <a:pt x="776" y="2183"/>
                  </a:lnTo>
                  <a:lnTo>
                    <a:pt x="777" y="2185"/>
                  </a:lnTo>
                  <a:lnTo>
                    <a:pt x="783" y="2185"/>
                  </a:lnTo>
                  <a:lnTo>
                    <a:pt x="787" y="2184"/>
                  </a:lnTo>
                  <a:lnTo>
                    <a:pt x="793" y="2184"/>
                  </a:lnTo>
                  <a:lnTo>
                    <a:pt x="798" y="2187"/>
                  </a:lnTo>
                  <a:lnTo>
                    <a:pt x="801" y="2187"/>
                  </a:lnTo>
                  <a:lnTo>
                    <a:pt x="805" y="2185"/>
                  </a:lnTo>
                  <a:lnTo>
                    <a:pt x="810" y="2186"/>
                  </a:lnTo>
                  <a:lnTo>
                    <a:pt x="814" y="2183"/>
                  </a:lnTo>
                  <a:lnTo>
                    <a:pt x="817" y="2181"/>
                  </a:lnTo>
                  <a:lnTo>
                    <a:pt x="817" y="2179"/>
                  </a:lnTo>
                  <a:lnTo>
                    <a:pt x="819" y="2177"/>
                  </a:lnTo>
                  <a:lnTo>
                    <a:pt x="824" y="2177"/>
                  </a:lnTo>
                  <a:lnTo>
                    <a:pt x="827" y="2177"/>
                  </a:lnTo>
                  <a:lnTo>
                    <a:pt x="829" y="2174"/>
                  </a:lnTo>
                  <a:lnTo>
                    <a:pt x="831" y="2172"/>
                  </a:lnTo>
                  <a:lnTo>
                    <a:pt x="835" y="2172"/>
                  </a:lnTo>
                  <a:lnTo>
                    <a:pt x="838" y="2172"/>
                  </a:lnTo>
                  <a:lnTo>
                    <a:pt x="845" y="2176"/>
                  </a:lnTo>
                  <a:lnTo>
                    <a:pt x="849" y="2178"/>
                  </a:lnTo>
                  <a:lnTo>
                    <a:pt x="854" y="2182"/>
                  </a:lnTo>
                  <a:lnTo>
                    <a:pt x="856" y="2183"/>
                  </a:lnTo>
                  <a:lnTo>
                    <a:pt x="858" y="2188"/>
                  </a:lnTo>
                  <a:lnTo>
                    <a:pt x="861" y="2192"/>
                  </a:lnTo>
                  <a:lnTo>
                    <a:pt x="864" y="2196"/>
                  </a:lnTo>
                  <a:lnTo>
                    <a:pt x="864" y="2201"/>
                  </a:lnTo>
                  <a:lnTo>
                    <a:pt x="866" y="2208"/>
                  </a:lnTo>
                  <a:lnTo>
                    <a:pt x="869" y="2211"/>
                  </a:lnTo>
                  <a:lnTo>
                    <a:pt x="871" y="2211"/>
                  </a:lnTo>
                  <a:lnTo>
                    <a:pt x="874" y="2211"/>
                  </a:lnTo>
                  <a:lnTo>
                    <a:pt x="878" y="2212"/>
                  </a:lnTo>
                  <a:lnTo>
                    <a:pt x="885" y="2218"/>
                  </a:lnTo>
                  <a:lnTo>
                    <a:pt x="887" y="2218"/>
                  </a:lnTo>
                  <a:lnTo>
                    <a:pt x="890" y="2219"/>
                  </a:lnTo>
                  <a:lnTo>
                    <a:pt x="890" y="2222"/>
                  </a:lnTo>
                  <a:lnTo>
                    <a:pt x="889" y="2224"/>
                  </a:lnTo>
                  <a:lnTo>
                    <a:pt x="890" y="2228"/>
                  </a:lnTo>
                  <a:lnTo>
                    <a:pt x="892" y="2231"/>
                  </a:lnTo>
                  <a:lnTo>
                    <a:pt x="894" y="2234"/>
                  </a:lnTo>
                  <a:lnTo>
                    <a:pt x="897" y="2239"/>
                  </a:lnTo>
                  <a:lnTo>
                    <a:pt x="897" y="2241"/>
                  </a:lnTo>
                  <a:lnTo>
                    <a:pt x="899" y="2242"/>
                  </a:lnTo>
                  <a:lnTo>
                    <a:pt x="902" y="2240"/>
                  </a:lnTo>
                  <a:lnTo>
                    <a:pt x="906" y="2242"/>
                  </a:lnTo>
                  <a:lnTo>
                    <a:pt x="918" y="2244"/>
                  </a:lnTo>
                  <a:lnTo>
                    <a:pt x="920" y="2244"/>
                  </a:lnTo>
                  <a:lnTo>
                    <a:pt x="921" y="2246"/>
                  </a:lnTo>
                  <a:lnTo>
                    <a:pt x="923" y="2246"/>
                  </a:lnTo>
                  <a:lnTo>
                    <a:pt x="925" y="2246"/>
                  </a:lnTo>
                  <a:lnTo>
                    <a:pt x="928" y="2246"/>
                  </a:lnTo>
                  <a:lnTo>
                    <a:pt x="930" y="2245"/>
                  </a:lnTo>
                  <a:lnTo>
                    <a:pt x="931" y="2242"/>
                  </a:lnTo>
                  <a:lnTo>
                    <a:pt x="935" y="2240"/>
                  </a:lnTo>
                  <a:lnTo>
                    <a:pt x="938" y="2237"/>
                  </a:lnTo>
                  <a:lnTo>
                    <a:pt x="941" y="2234"/>
                  </a:lnTo>
                  <a:lnTo>
                    <a:pt x="943" y="2233"/>
                  </a:lnTo>
                  <a:lnTo>
                    <a:pt x="945" y="2234"/>
                  </a:lnTo>
                  <a:lnTo>
                    <a:pt x="945" y="2237"/>
                  </a:lnTo>
                  <a:lnTo>
                    <a:pt x="943" y="2239"/>
                  </a:lnTo>
                  <a:lnTo>
                    <a:pt x="941" y="2242"/>
                  </a:lnTo>
                  <a:lnTo>
                    <a:pt x="942" y="2244"/>
                  </a:lnTo>
                  <a:lnTo>
                    <a:pt x="944" y="2244"/>
                  </a:lnTo>
                  <a:lnTo>
                    <a:pt x="948" y="2247"/>
                  </a:lnTo>
                  <a:lnTo>
                    <a:pt x="952" y="2256"/>
                  </a:lnTo>
                  <a:lnTo>
                    <a:pt x="954" y="2257"/>
                  </a:lnTo>
                  <a:lnTo>
                    <a:pt x="956" y="2259"/>
                  </a:lnTo>
                  <a:lnTo>
                    <a:pt x="959" y="2259"/>
                  </a:lnTo>
                  <a:lnTo>
                    <a:pt x="961" y="2261"/>
                  </a:lnTo>
                  <a:lnTo>
                    <a:pt x="963" y="2264"/>
                  </a:lnTo>
                  <a:lnTo>
                    <a:pt x="964" y="2267"/>
                  </a:lnTo>
                  <a:lnTo>
                    <a:pt x="967" y="2267"/>
                  </a:lnTo>
                  <a:lnTo>
                    <a:pt x="969" y="2267"/>
                  </a:lnTo>
                  <a:lnTo>
                    <a:pt x="970" y="2265"/>
                  </a:lnTo>
                  <a:lnTo>
                    <a:pt x="972" y="2265"/>
                  </a:lnTo>
                  <a:lnTo>
                    <a:pt x="975" y="2264"/>
                  </a:lnTo>
                  <a:lnTo>
                    <a:pt x="978" y="2263"/>
                  </a:lnTo>
                  <a:lnTo>
                    <a:pt x="980" y="2263"/>
                  </a:lnTo>
                  <a:lnTo>
                    <a:pt x="980" y="2263"/>
                  </a:lnTo>
                  <a:lnTo>
                    <a:pt x="983" y="2263"/>
                  </a:lnTo>
                  <a:lnTo>
                    <a:pt x="985" y="2262"/>
                  </a:lnTo>
                  <a:lnTo>
                    <a:pt x="987" y="2261"/>
                  </a:lnTo>
                  <a:lnTo>
                    <a:pt x="989" y="2259"/>
                  </a:lnTo>
                  <a:lnTo>
                    <a:pt x="990" y="2256"/>
                  </a:lnTo>
                  <a:lnTo>
                    <a:pt x="990" y="2253"/>
                  </a:lnTo>
                  <a:lnTo>
                    <a:pt x="991" y="2249"/>
                  </a:lnTo>
                  <a:lnTo>
                    <a:pt x="996" y="2248"/>
                  </a:lnTo>
                  <a:lnTo>
                    <a:pt x="998" y="2248"/>
                  </a:lnTo>
                  <a:lnTo>
                    <a:pt x="1000" y="2248"/>
                  </a:lnTo>
                  <a:lnTo>
                    <a:pt x="1003" y="2248"/>
                  </a:lnTo>
                  <a:lnTo>
                    <a:pt x="1006" y="2247"/>
                  </a:lnTo>
                  <a:lnTo>
                    <a:pt x="1007" y="2248"/>
                  </a:lnTo>
                  <a:lnTo>
                    <a:pt x="1009" y="2250"/>
                  </a:lnTo>
                  <a:lnTo>
                    <a:pt x="1012" y="2249"/>
                  </a:lnTo>
                  <a:lnTo>
                    <a:pt x="1013" y="2248"/>
                  </a:lnTo>
                  <a:lnTo>
                    <a:pt x="1013" y="2245"/>
                  </a:lnTo>
                  <a:lnTo>
                    <a:pt x="1014" y="2245"/>
                  </a:lnTo>
                  <a:lnTo>
                    <a:pt x="1016" y="2246"/>
                  </a:lnTo>
                  <a:lnTo>
                    <a:pt x="1017" y="2248"/>
                  </a:lnTo>
                  <a:lnTo>
                    <a:pt x="1018" y="2248"/>
                  </a:lnTo>
                  <a:lnTo>
                    <a:pt x="1021" y="2246"/>
                  </a:lnTo>
                  <a:lnTo>
                    <a:pt x="1023" y="2245"/>
                  </a:lnTo>
                  <a:lnTo>
                    <a:pt x="1024" y="2242"/>
                  </a:lnTo>
                  <a:lnTo>
                    <a:pt x="1025" y="2240"/>
                  </a:lnTo>
                  <a:lnTo>
                    <a:pt x="1027" y="2241"/>
                  </a:lnTo>
                  <a:lnTo>
                    <a:pt x="1030" y="2241"/>
                  </a:lnTo>
                  <a:lnTo>
                    <a:pt x="1033" y="2239"/>
                  </a:lnTo>
                  <a:lnTo>
                    <a:pt x="1036" y="2237"/>
                  </a:lnTo>
                  <a:lnTo>
                    <a:pt x="1038" y="2236"/>
                  </a:lnTo>
                  <a:lnTo>
                    <a:pt x="1039" y="2234"/>
                  </a:lnTo>
                  <a:lnTo>
                    <a:pt x="1037" y="2231"/>
                  </a:lnTo>
                  <a:lnTo>
                    <a:pt x="1038" y="2227"/>
                  </a:lnTo>
                  <a:lnTo>
                    <a:pt x="1041" y="2224"/>
                  </a:lnTo>
                  <a:lnTo>
                    <a:pt x="1045" y="2224"/>
                  </a:lnTo>
                  <a:lnTo>
                    <a:pt x="1048" y="2223"/>
                  </a:lnTo>
                  <a:lnTo>
                    <a:pt x="1050" y="2219"/>
                  </a:lnTo>
                  <a:lnTo>
                    <a:pt x="1051" y="2218"/>
                  </a:lnTo>
                  <a:lnTo>
                    <a:pt x="1053" y="2217"/>
                  </a:lnTo>
                  <a:lnTo>
                    <a:pt x="1056" y="2217"/>
                  </a:lnTo>
                  <a:lnTo>
                    <a:pt x="1059" y="2215"/>
                  </a:lnTo>
                  <a:lnTo>
                    <a:pt x="1061" y="2214"/>
                  </a:lnTo>
                  <a:lnTo>
                    <a:pt x="1065" y="2212"/>
                  </a:lnTo>
                  <a:lnTo>
                    <a:pt x="1070" y="2211"/>
                  </a:lnTo>
                  <a:lnTo>
                    <a:pt x="1072" y="2209"/>
                  </a:lnTo>
                  <a:lnTo>
                    <a:pt x="1074" y="2207"/>
                  </a:lnTo>
                  <a:lnTo>
                    <a:pt x="1076" y="2206"/>
                  </a:lnTo>
                  <a:lnTo>
                    <a:pt x="1078" y="2204"/>
                  </a:lnTo>
                  <a:lnTo>
                    <a:pt x="1082" y="2201"/>
                  </a:lnTo>
                  <a:lnTo>
                    <a:pt x="1083" y="2201"/>
                  </a:lnTo>
                  <a:lnTo>
                    <a:pt x="1089" y="2199"/>
                  </a:lnTo>
                  <a:lnTo>
                    <a:pt x="1091" y="2199"/>
                  </a:lnTo>
                  <a:lnTo>
                    <a:pt x="1092" y="2199"/>
                  </a:lnTo>
                  <a:lnTo>
                    <a:pt x="1094" y="2199"/>
                  </a:lnTo>
                  <a:lnTo>
                    <a:pt x="1096" y="2196"/>
                  </a:lnTo>
                  <a:lnTo>
                    <a:pt x="1098" y="2194"/>
                  </a:lnTo>
                  <a:lnTo>
                    <a:pt x="1100" y="2193"/>
                  </a:lnTo>
                  <a:lnTo>
                    <a:pt x="1102" y="2192"/>
                  </a:lnTo>
                  <a:lnTo>
                    <a:pt x="1103" y="2189"/>
                  </a:lnTo>
                  <a:lnTo>
                    <a:pt x="1106" y="2188"/>
                  </a:lnTo>
                  <a:lnTo>
                    <a:pt x="1111" y="2187"/>
                  </a:lnTo>
                  <a:lnTo>
                    <a:pt x="1116" y="2188"/>
                  </a:lnTo>
                  <a:lnTo>
                    <a:pt x="1119" y="2187"/>
                  </a:lnTo>
                  <a:lnTo>
                    <a:pt x="1121" y="2183"/>
                  </a:lnTo>
                  <a:lnTo>
                    <a:pt x="1122" y="2182"/>
                  </a:lnTo>
                  <a:lnTo>
                    <a:pt x="1122" y="2180"/>
                  </a:lnTo>
                  <a:lnTo>
                    <a:pt x="1124" y="2179"/>
                  </a:lnTo>
                  <a:lnTo>
                    <a:pt x="1127" y="2182"/>
                  </a:lnTo>
                  <a:lnTo>
                    <a:pt x="1128" y="2184"/>
                  </a:lnTo>
                  <a:lnTo>
                    <a:pt x="1132" y="2186"/>
                  </a:lnTo>
                  <a:lnTo>
                    <a:pt x="1133" y="2188"/>
                  </a:lnTo>
                  <a:lnTo>
                    <a:pt x="1135" y="2188"/>
                  </a:lnTo>
                  <a:lnTo>
                    <a:pt x="1137" y="2187"/>
                  </a:lnTo>
                  <a:lnTo>
                    <a:pt x="1138" y="2183"/>
                  </a:lnTo>
                  <a:lnTo>
                    <a:pt x="1140" y="2183"/>
                  </a:lnTo>
                  <a:lnTo>
                    <a:pt x="1143" y="2183"/>
                  </a:lnTo>
                  <a:lnTo>
                    <a:pt x="1144" y="2185"/>
                  </a:lnTo>
                  <a:lnTo>
                    <a:pt x="1144" y="2187"/>
                  </a:lnTo>
                  <a:lnTo>
                    <a:pt x="1145" y="2190"/>
                  </a:lnTo>
                  <a:lnTo>
                    <a:pt x="1148" y="2192"/>
                  </a:lnTo>
                  <a:lnTo>
                    <a:pt x="1152" y="2192"/>
                  </a:lnTo>
                  <a:lnTo>
                    <a:pt x="1154" y="2192"/>
                  </a:lnTo>
                  <a:lnTo>
                    <a:pt x="1157" y="2192"/>
                  </a:lnTo>
                  <a:lnTo>
                    <a:pt x="1161" y="2193"/>
                  </a:lnTo>
                  <a:lnTo>
                    <a:pt x="1165" y="2193"/>
                  </a:lnTo>
                  <a:lnTo>
                    <a:pt x="1166" y="2193"/>
                  </a:lnTo>
                  <a:lnTo>
                    <a:pt x="1170" y="2193"/>
                  </a:lnTo>
                  <a:lnTo>
                    <a:pt x="1176" y="2194"/>
                  </a:lnTo>
                  <a:lnTo>
                    <a:pt x="1179" y="2194"/>
                  </a:lnTo>
                  <a:lnTo>
                    <a:pt x="1185" y="2195"/>
                  </a:lnTo>
                  <a:lnTo>
                    <a:pt x="1186" y="2197"/>
                  </a:lnTo>
                  <a:lnTo>
                    <a:pt x="1187" y="2202"/>
                  </a:lnTo>
                  <a:lnTo>
                    <a:pt x="1188" y="2207"/>
                  </a:lnTo>
                  <a:lnTo>
                    <a:pt x="1188" y="2211"/>
                  </a:lnTo>
                  <a:lnTo>
                    <a:pt x="1190" y="2213"/>
                  </a:lnTo>
                  <a:lnTo>
                    <a:pt x="1191" y="2214"/>
                  </a:lnTo>
                  <a:lnTo>
                    <a:pt x="1193" y="2215"/>
                  </a:lnTo>
                  <a:lnTo>
                    <a:pt x="1195" y="2218"/>
                  </a:lnTo>
                  <a:lnTo>
                    <a:pt x="1196" y="2221"/>
                  </a:lnTo>
                  <a:lnTo>
                    <a:pt x="1198" y="2221"/>
                  </a:lnTo>
                  <a:lnTo>
                    <a:pt x="1200" y="2220"/>
                  </a:lnTo>
                  <a:lnTo>
                    <a:pt x="1202" y="2220"/>
                  </a:lnTo>
                  <a:lnTo>
                    <a:pt x="1206" y="2220"/>
                  </a:lnTo>
                  <a:lnTo>
                    <a:pt x="1208" y="2222"/>
                  </a:lnTo>
                  <a:lnTo>
                    <a:pt x="1210" y="2224"/>
                  </a:lnTo>
                  <a:lnTo>
                    <a:pt x="1212" y="2225"/>
                  </a:lnTo>
                  <a:lnTo>
                    <a:pt x="1213" y="2225"/>
                  </a:lnTo>
                  <a:lnTo>
                    <a:pt x="1219" y="2225"/>
                  </a:lnTo>
                  <a:lnTo>
                    <a:pt x="1221" y="2225"/>
                  </a:lnTo>
                  <a:lnTo>
                    <a:pt x="1223" y="2226"/>
                  </a:lnTo>
                  <a:lnTo>
                    <a:pt x="1225" y="2226"/>
                  </a:lnTo>
                  <a:lnTo>
                    <a:pt x="1226" y="2225"/>
                  </a:lnTo>
                  <a:lnTo>
                    <a:pt x="1231" y="2224"/>
                  </a:lnTo>
                  <a:lnTo>
                    <a:pt x="1234" y="2222"/>
                  </a:lnTo>
                  <a:lnTo>
                    <a:pt x="1236" y="2222"/>
                  </a:lnTo>
                  <a:lnTo>
                    <a:pt x="1237" y="2223"/>
                  </a:lnTo>
                  <a:lnTo>
                    <a:pt x="1239" y="2224"/>
                  </a:lnTo>
                  <a:lnTo>
                    <a:pt x="1240" y="2223"/>
                  </a:lnTo>
                  <a:lnTo>
                    <a:pt x="1241" y="2222"/>
                  </a:lnTo>
                  <a:lnTo>
                    <a:pt x="1242" y="2222"/>
                  </a:lnTo>
                  <a:lnTo>
                    <a:pt x="1244" y="2223"/>
                  </a:lnTo>
                  <a:lnTo>
                    <a:pt x="1248" y="2224"/>
                  </a:lnTo>
                  <a:lnTo>
                    <a:pt x="1250" y="2227"/>
                  </a:lnTo>
                  <a:lnTo>
                    <a:pt x="1253" y="2228"/>
                  </a:lnTo>
                  <a:lnTo>
                    <a:pt x="1255" y="2226"/>
                  </a:lnTo>
                  <a:lnTo>
                    <a:pt x="1256" y="2226"/>
                  </a:lnTo>
                  <a:lnTo>
                    <a:pt x="1258" y="2228"/>
                  </a:lnTo>
                  <a:lnTo>
                    <a:pt x="1259" y="2228"/>
                  </a:lnTo>
                  <a:lnTo>
                    <a:pt x="1260" y="2227"/>
                  </a:lnTo>
                  <a:lnTo>
                    <a:pt x="1263" y="2226"/>
                  </a:lnTo>
                  <a:lnTo>
                    <a:pt x="1271" y="2228"/>
                  </a:lnTo>
                  <a:lnTo>
                    <a:pt x="1273" y="2231"/>
                  </a:lnTo>
                  <a:lnTo>
                    <a:pt x="1275" y="2232"/>
                  </a:lnTo>
                  <a:lnTo>
                    <a:pt x="1276" y="2234"/>
                  </a:lnTo>
                  <a:lnTo>
                    <a:pt x="1279" y="2235"/>
                  </a:lnTo>
                  <a:lnTo>
                    <a:pt x="1284" y="2235"/>
                  </a:lnTo>
                  <a:lnTo>
                    <a:pt x="1286" y="2233"/>
                  </a:lnTo>
                  <a:lnTo>
                    <a:pt x="1289" y="2230"/>
                  </a:lnTo>
                  <a:lnTo>
                    <a:pt x="1291" y="2226"/>
                  </a:lnTo>
                  <a:lnTo>
                    <a:pt x="1293" y="2226"/>
                  </a:lnTo>
                  <a:lnTo>
                    <a:pt x="1295" y="2225"/>
                  </a:lnTo>
                  <a:lnTo>
                    <a:pt x="1297" y="2225"/>
                  </a:lnTo>
                  <a:lnTo>
                    <a:pt x="1299" y="2224"/>
                  </a:lnTo>
                  <a:lnTo>
                    <a:pt x="1302" y="2222"/>
                  </a:lnTo>
                  <a:lnTo>
                    <a:pt x="1304" y="2222"/>
                  </a:lnTo>
                  <a:lnTo>
                    <a:pt x="1307" y="2218"/>
                  </a:lnTo>
                  <a:lnTo>
                    <a:pt x="1308" y="2217"/>
                  </a:lnTo>
                  <a:lnTo>
                    <a:pt x="1310" y="2213"/>
                  </a:lnTo>
                  <a:lnTo>
                    <a:pt x="1310" y="2211"/>
                  </a:lnTo>
                  <a:lnTo>
                    <a:pt x="1312" y="2207"/>
                  </a:lnTo>
                  <a:lnTo>
                    <a:pt x="1312" y="2201"/>
                  </a:lnTo>
                  <a:lnTo>
                    <a:pt x="1313" y="2198"/>
                  </a:lnTo>
                  <a:lnTo>
                    <a:pt x="1313" y="2196"/>
                  </a:lnTo>
                  <a:lnTo>
                    <a:pt x="1311" y="2195"/>
                  </a:lnTo>
                  <a:lnTo>
                    <a:pt x="1309" y="2194"/>
                  </a:lnTo>
                  <a:lnTo>
                    <a:pt x="1306" y="2192"/>
                  </a:lnTo>
                  <a:lnTo>
                    <a:pt x="1305" y="2190"/>
                  </a:lnTo>
                  <a:lnTo>
                    <a:pt x="1304" y="2187"/>
                  </a:lnTo>
                  <a:lnTo>
                    <a:pt x="1303" y="2184"/>
                  </a:lnTo>
                  <a:lnTo>
                    <a:pt x="1303" y="2182"/>
                  </a:lnTo>
                  <a:lnTo>
                    <a:pt x="1303" y="2179"/>
                  </a:lnTo>
                  <a:lnTo>
                    <a:pt x="1302" y="2178"/>
                  </a:lnTo>
                  <a:lnTo>
                    <a:pt x="1299" y="2175"/>
                  </a:lnTo>
                  <a:lnTo>
                    <a:pt x="1299" y="2173"/>
                  </a:lnTo>
                  <a:lnTo>
                    <a:pt x="1299" y="2170"/>
                  </a:lnTo>
                  <a:lnTo>
                    <a:pt x="1301" y="2164"/>
                  </a:lnTo>
                  <a:lnTo>
                    <a:pt x="1302" y="2161"/>
                  </a:lnTo>
                  <a:lnTo>
                    <a:pt x="1302" y="2160"/>
                  </a:lnTo>
                  <a:lnTo>
                    <a:pt x="1302" y="2158"/>
                  </a:lnTo>
                  <a:lnTo>
                    <a:pt x="1302" y="2155"/>
                  </a:lnTo>
                  <a:lnTo>
                    <a:pt x="1303" y="2153"/>
                  </a:lnTo>
                  <a:lnTo>
                    <a:pt x="1305" y="2149"/>
                  </a:lnTo>
                  <a:lnTo>
                    <a:pt x="1307" y="2148"/>
                  </a:lnTo>
                  <a:lnTo>
                    <a:pt x="1310" y="2148"/>
                  </a:lnTo>
                  <a:lnTo>
                    <a:pt x="1311" y="2147"/>
                  </a:lnTo>
                  <a:lnTo>
                    <a:pt x="1311" y="2143"/>
                  </a:lnTo>
                  <a:lnTo>
                    <a:pt x="1312" y="2140"/>
                  </a:lnTo>
                  <a:lnTo>
                    <a:pt x="1314" y="2138"/>
                  </a:lnTo>
                  <a:lnTo>
                    <a:pt x="1315" y="2136"/>
                  </a:lnTo>
                  <a:lnTo>
                    <a:pt x="1324" y="2132"/>
                  </a:lnTo>
                  <a:lnTo>
                    <a:pt x="1328" y="2126"/>
                  </a:lnTo>
                  <a:lnTo>
                    <a:pt x="1330" y="2124"/>
                  </a:lnTo>
                  <a:lnTo>
                    <a:pt x="1331" y="2118"/>
                  </a:lnTo>
                  <a:lnTo>
                    <a:pt x="1332" y="2115"/>
                  </a:lnTo>
                  <a:lnTo>
                    <a:pt x="1334" y="2116"/>
                  </a:lnTo>
                  <a:lnTo>
                    <a:pt x="1337" y="2119"/>
                  </a:lnTo>
                  <a:lnTo>
                    <a:pt x="1339" y="2119"/>
                  </a:lnTo>
                  <a:lnTo>
                    <a:pt x="1341" y="2121"/>
                  </a:lnTo>
                  <a:lnTo>
                    <a:pt x="1349" y="2125"/>
                  </a:lnTo>
                  <a:lnTo>
                    <a:pt x="1353" y="2127"/>
                  </a:lnTo>
                  <a:lnTo>
                    <a:pt x="1355" y="2127"/>
                  </a:lnTo>
                  <a:lnTo>
                    <a:pt x="1359" y="2128"/>
                  </a:lnTo>
                  <a:lnTo>
                    <a:pt x="1361" y="2130"/>
                  </a:lnTo>
                  <a:lnTo>
                    <a:pt x="1365" y="2134"/>
                  </a:lnTo>
                  <a:lnTo>
                    <a:pt x="1369" y="2135"/>
                  </a:lnTo>
                  <a:lnTo>
                    <a:pt x="1375" y="2135"/>
                  </a:lnTo>
                  <a:lnTo>
                    <a:pt x="1383" y="2135"/>
                  </a:lnTo>
                  <a:lnTo>
                    <a:pt x="1384" y="2136"/>
                  </a:lnTo>
                  <a:lnTo>
                    <a:pt x="1389" y="2139"/>
                  </a:lnTo>
                  <a:lnTo>
                    <a:pt x="1395" y="2141"/>
                  </a:lnTo>
                  <a:lnTo>
                    <a:pt x="1401" y="2144"/>
                  </a:lnTo>
                  <a:lnTo>
                    <a:pt x="1406" y="2146"/>
                  </a:lnTo>
                  <a:lnTo>
                    <a:pt x="1408" y="2148"/>
                  </a:lnTo>
                  <a:lnTo>
                    <a:pt x="1411" y="2149"/>
                  </a:lnTo>
                  <a:lnTo>
                    <a:pt x="1413" y="2148"/>
                  </a:lnTo>
                  <a:lnTo>
                    <a:pt x="1417" y="2149"/>
                  </a:lnTo>
                  <a:lnTo>
                    <a:pt x="1425" y="2151"/>
                  </a:lnTo>
                  <a:lnTo>
                    <a:pt x="1430" y="2153"/>
                  </a:lnTo>
                  <a:lnTo>
                    <a:pt x="1434" y="2154"/>
                  </a:lnTo>
                  <a:lnTo>
                    <a:pt x="1435" y="2157"/>
                  </a:lnTo>
                  <a:lnTo>
                    <a:pt x="1436" y="2159"/>
                  </a:lnTo>
                  <a:lnTo>
                    <a:pt x="1435" y="2161"/>
                  </a:lnTo>
                  <a:lnTo>
                    <a:pt x="1435" y="2167"/>
                  </a:lnTo>
                  <a:lnTo>
                    <a:pt x="1436" y="2170"/>
                  </a:lnTo>
                  <a:lnTo>
                    <a:pt x="1437" y="2174"/>
                  </a:lnTo>
                  <a:lnTo>
                    <a:pt x="1437" y="2177"/>
                  </a:lnTo>
                  <a:lnTo>
                    <a:pt x="1437" y="2181"/>
                  </a:lnTo>
                  <a:lnTo>
                    <a:pt x="1438" y="2183"/>
                  </a:lnTo>
                  <a:lnTo>
                    <a:pt x="1439" y="2184"/>
                  </a:lnTo>
                  <a:lnTo>
                    <a:pt x="1441" y="2187"/>
                  </a:lnTo>
                  <a:lnTo>
                    <a:pt x="1440" y="2189"/>
                  </a:lnTo>
                  <a:lnTo>
                    <a:pt x="1439" y="2191"/>
                  </a:lnTo>
                  <a:lnTo>
                    <a:pt x="1439" y="2193"/>
                  </a:lnTo>
                  <a:lnTo>
                    <a:pt x="1441" y="2195"/>
                  </a:lnTo>
                  <a:lnTo>
                    <a:pt x="1443" y="2196"/>
                  </a:lnTo>
                  <a:lnTo>
                    <a:pt x="1446" y="2196"/>
                  </a:lnTo>
                  <a:lnTo>
                    <a:pt x="1448" y="2199"/>
                  </a:lnTo>
                  <a:lnTo>
                    <a:pt x="1452" y="2203"/>
                  </a:lnTo>
                  <a:lnTo>
                    <a:pt x="1455" y="2204"/>
                  </a:lnTo>
                  <a:lnTo>
                    <a:pt x="1458" y="2206"/>
                  </a:lnTo>
                  <a:lnTo>
                    <a:pt x="1463" y="2207"/>
                  </a:lnTo>
                  <a:lnTo>
                    <a:pt x="1468" y="2208"/>
                  </a:lnTo>
                  <a:lnTo>
                    <a:pt x="1469" y="2209"/>
                  </a:lnTo>
                  <a:lnTo>
                    <a:pt x="1472" y="2212"/>
                  </a:lnTo>
                  <a:lnTo>
                    <a:pt x="1475" y="2213"/>
                  </a:lnTo>
                  <a:lnTo>
                    <a:pt x="1478" y="2214"/>
                  </a:lnTo>
                  <a:lnTo>
                    <a:pt x="1482" y="2215"/>
                  </a:lnTo>
                  <a:lnTo>
                    <a:pt x="1485" y="2215"/>
                  </a:lnTo>
                  <a:lnTo>
                    <a:pt x="1488" y="2213"/>
                  </a:lnTo>
                  <a:lnTo>
                    <a:pt x="1489" y="2213"/>
                  </a:lnTo>
                  <a:lnTo>
                    <a:pt x="1493" y="2214"/>
                  </a:lnTo>
                  <a:lnTo>
                    <a:pt x="1497" y="2215"/>
                  </a:lnTo>
                  <a:lnTo>
                    <a:pt x="1500" y="2213"/>
                  </a:lnTo>
                  <a:lnTo>
                    <a:pt x="1502" y="2212"/>
                  </a:lnTo>
                  <a:lnTo>
                    <a:pt x="1505" y="2209"/>
                  </a:lnTo>
                  <a:lnTo>
                    <a:pt x="1509" y="2207"/>
                  </a:lnTo>
                  <a:lnTo>
                    <a:pt x="1513" y="2206"/>
                  </a:lnTo>
                  <a:lnTo>
                    <a:pt x="1516" y="2205"/>
                  </a:lnTo>
                  <a:lnTo>
                    <a:pt x="1525" y="2203"/>
                  </a:lnTo>
                  <a:lnTo>
                    <a:pt x="1529" y="2203"/>
                  </a:lnTo>
                  <a:lnTo>
                    <a:pt x="1532" y="2201"/>
                  </a:lnTo>
                  <a:lnTo>
                    <a:pt x="1534" y="2199"/>
                  </a:lnTo>
                  <a:lnTo>
                    <a:pt x="1538" y="2199"/>
                  </a:lnTo>
                  <a:lnTo>
                    <a:pt x="1543" y="2200"/>
                  </a:lnTo>
                  <a:lnTo>
                    <a:pt x="1548" y="2202"/>
                  </a:lnTo>
                  <a:lnTo>
                    <a:pt x="1554" y="2202"/>
                  </a:lnTo>
                  <a:lnTo>
                    <a:pt x="1557" y="2204"/>
                  </a:lnTo>
                  <a:lnTo>
                    <a:pt x="1561" y="2206"/>
                  </a:lnTo>
                  <a:lnTo>
                    <a:pt x="1565" y="2207"/>
                  </a:lnTo>
                  <a:lnTo>
                    <a:pt x="1570" y="2206"/>
                  </a:lnTo>
                  <a:lnTo>
                    <a:pt x="1576" y="2206"/>
                  </a:lnTo>
                  <a:lnTo>
                    <a:pt x="1581" y="2207"/>
                  </a:lnTo>
                  <a:lnTo>
                    <a:pt x="1585" y="2210"/>
                  </a:lnTo>
                  <a:lnTo>
                    <a:pt x="1588" y="2212"/>
                  </a:lnTo>
                  <a:lnTo>
                    <a:pt x="1591" y="2218"/>
                  </a:lnTo>
                  <a:lnTo>
                    <a:pt x="1594" y="2221"/>
                  </a:lnTo>
                  <a:lnTo>
                    <a:pt x="1597" y="2223"/>
                  </a:lnTo>
                  <a:lnTo>
                    <a:pt x="1601" y="2223"/>
                  </a:lnTo>
                  <a:lnTo>
                    <a:pt x="1609" y="2223"/>
                  </a:lnTo>
                  <a:lnTo>
                    <a:pt x="1615" y="2224"/>
                  </a:lnTo>
                  <a:lnTo>
                    <a:pt x="1619" y="2224"/>
                  </a:lnTo>
                  <a:lnTo>
                    <a:pt x="1620" y="2226"/>
                  </a:lnTo>
                  <a:lnTo>
                    <a:pt x="1619" y="2229"/>
                  </a:lnTo>
                  <a:lnTo>
                    <a:pt x="1619" y="2235"/>
                  </a:lnTo>
                  <a:lnTo>
                    <a:pt x="1619" y="2237"/>
                  </a:lnTo>
                  <a:lnTo>
                    <a:pt x="1620" y="2239"/>
                  </a:lnTo>
                  <a:lnTo>
                    <a:pt x="1622" y="2240"/>
                  </a:lnTo>
                  <a:lnTo>
                    <a:pt x="1622" y="2242"/>
                  </a:lnTo>
                  <a:lnTo>
                    <a:pt x="1625" y="2244"/>
                  </a:lnTo>
                  <a:lnTo>
                    <a:pt x="1628" y="2245"/>
                  </a:lnTo>
                  <a:lnTo>
                    <a:pt x="1635" y="2252"/>
                  </a:lnTo>
                  <a:lnTo>
                    <a:pt x="1638" y="2255"/>
                  </a:lnTo>
                  <a:lnTo>
                    <a:pt x="1641" y="2256"/>
                  </a:lnTo>
                  <a:lnTo>
                    <a:pt x="1645" y="2255"/>
                  </a:lnTo>
                  <a:lnTo>
                    <a:pt x="1651" y="2255"/>
                  </a:lnTo>
                  <a:lnTo>
                    <a:pt x="1661" y="2255"/>
                  </a:lnTo>
                  <a:lnTo>
                    <a:pt x="1667" y="2257"/>
                  </a:lnTo>
                  <a:lnTo>
                    <a:pt x="1670" y="2258"/>
                  </a:lnTo>
                  <a:lnTo>
                    <a:pt x="1677" y="2259"/>
                  </a:lnTo>
                  <a:lnTo>
                    <a:pt x="1685" y="2261"/>
                  </a:lnTo>
                  <a:lnTo>
                    <a:pt x="1691" y="2263"/>
                  </a:lnTo>
                  <a:lnTo>
                    <a:pt x="1695" y="2261"/>
                  </a:lnTo>
                  <a:lnTo>
                    <a:pt x="1699" y="2261"/>
                  </a:lnTo>
                  <a:lnTo>
                    <a:pt x="1702" y="2262"/>
                  </a:lnTo>
                  <a:lnTo>
                    <a:pt x="1705" y="2264"/>
                  </a:lnTo>
                  <a:lnTo>
                    <a:pt x="1708" y="2264"/>
                  </a:lnTo>
                  <a:lnTo>
                    <a:pt x="1711" y="2263"/>
                  </a:lnTo>
                  <a:lnTo>
                    <a:pt x="1724" y="2256"/>
                  </a:lnTo>
                  <a:lnTo>
                    <a:pt x="1728" y="2254"/>
                  </a:lnTo>
                  <a:lnTo>
                    <a:pt x="1730" y="2255"/>
                  </a:lnTo>
                  <a:lnTo>
                    <a:pt x="1734" y="2253"/>
                  </a:lnTo>
                  <a:lnTo>
                    <a:pt x="1735" y="2253"/>
                  </a:lnTo>
                  <a:lnTo>
                    <a:pt x="1740" y="2252"/>
                  </a:lnTo>
                  <a:lnTo>
                    <a:pt x="1743" y="2251"/>
                  </a:lnTo>
                  <a:lnTo>
                    <a:pt x="1747" y="2251"/>
                  </a:lnTo>
                  <a:lnTo>
                    <a:pt x="1751" y="2250"/>
                  </a:lnTo>
                  <a:lnTo>
                    <a:pt x="1761" y="2246"/>
                  </a:lnTo>
                  <a:lnTo>
                    <a:pt x="1765" y="2245"/>
                  </a:lnTo>
                  <a:lnTo>
                    <a:pt x="1771" y="2246"/>
                  </a:lnTo>
                  <a:lnTo>
                    <a:pt x="1774" y="2245"/>
                  </a:lnTo>
                  <a:lnTo>
                    <a:pt x="1778" y="2244"/>
                  </a:lnTo>
                  <a:lnTo>
                    <a:pt x="1782" y="2241"/>
                  </a:lnTo>
                  <a:lnTo>
                    <a:pt x="1784" y="2237"/>
                  </a:lnTo>
                  <a:lnTo>
                    <a:pt x="1786" y="2233"/>
                  </a:lnTo>
                  <a:lnTo>
                    <a:pt x="1791" y="2228"/>
                  </a:lnTo>
                  <a:lnTo>
                    <a:pt x="1795" y="2225"/>
                  </a:lnTo>
                  <a:lnTo>
                    <a:pt x="1799" y="2222"/>
                  </a:lnTo>
                  <a:lnTo>
                    <a:pt x="1804" y="2219"/>
                  </a:lnTo>
                  <a:lnTo>
                    <a:pt x="1809" y="2217"/>
                  </a:lnTo>
                  <a:lnTo>
                    <a:pt x="1815" y="2212"/>
                  </a:lnTo>
                  <a:lnTo>
                    <a:pt x="1820" y="2209"/>
                  </a:lnTo>
                  <a:lnTo>
                    <a:pt x="1822" y="2209"/>
                  </a:lnTo>
                  <a:lnTo>
                    <a:pt x="1825" y="2210"/>
                  </a:lnTo>
                  <a:lnTo>
                    <a:pt x="1830" y="2211"/>
                  </a:lnTo>
                  <a:lnTo>
                    <a:pt x="1834" y="2210"/>
                  </a:lnTo>
                  <a:lnTo>
                    <a:pt x="1836" y="2211"/>
                  </a:lnTo>
                  <a:lnTo>
                    <a:pt x="1841" y="2213"/>
                  </a:lnTo>
                  <a:lnTo>
                    <a:pt x="1844" y="2215"/>
                  </a:lnTo>
                  <a:lnTo>
                    <a:pt x="1847" y="2219"/>
                  </a:lnTo>
                  <a:lnTo>
                    <a:pt x="1853" y="2224"/>
                  </a:lnTo>
                  <a:lnTo>
                    <a:pt x="1856" y="2226"/>
                  </a:lnTo>
                  <a:lnTo>
                    <a:pt x="1858" y="2228"/>
                  </a:lnTo>
                  <a:lnTo>
                    <a:pt x="1863" y="2228"/>
                  </a:lnTo>
                  <a:lnTo>
                    <a:pt x="1867" y="2228"/>
                  </a:lnTo>
                  <a:lnTo>
                    <a:pt x="1870" y="2227"/>
                  </a:lnTo>
                  <a:lnTo>
                    <a:pt x="1873" y="2224"/>
                  </a:lnTo>
                  <a:lnTo>
                    <a:pt x="1880" y="2222"/>
                  </a:lnTo>
                  <a:lnTo>
                    <a:pt x="1883" y="2222"/>
                  </a:lnTo>
                  <a:lnTo>
                    <a:pt x="1888" y="2223"/>
                  </a:lnTo>
                  <a:lnTo>
                    <a:pt x="1894" y="2226"/>
                  </a:lnTo>
                  <a:lnTo>
                    <a:pt x="1896" y="2228"/>
                  </a:lnTo>
                  <a:lnTo>
                    <a:pt x="1898" y="2231"/>
                  </a:lnTo>
                  <a:lnTo>
                    <a:pt x="1905" y="2235"/>
                  </a:lnTo>
                  <a:lnTo>
                    <a:pt x="1908" y="2237"/>
                  </a:lnTo>
                  <a:lnTo>
                    <a:pt x="1916" y="2240"/>
                  </a:lnTo>
                  <a:lnTo>
                    <a:pt x="1923" y="2242"/>
                  </a:lnTo>
                  <a:lnTo>
                    <a:pt x="1930" y="2245"/>
                  </a:lnTo>
                  <a:lnTo>
                    <a:pt x="1934" y="2246"/>
                  </a:lnTo>
                  <a:lnTo>
                    <a:pt x="1936" y="2246"/>
                  </a:lnTo>
                  <a:lnTo>
                    <a:pt x="1946" y="2237"/>
                  </a:lnTo>
                  <a:lnTo>
                    <a:pt x="1954" y="2230"/>
                  </a:lnTo>
                  <a:lnTo>
                    <a:pt x="1964" y="2224"/>
                  </a:lnTo>
                  <a:lnTo>
                    <a:pt x="1971" y="2223"/>
                  </a:lnTo>
                  <a:lnTo>
                    <a:pt x="1976" y="2222"/>
                  </a:lnTo>
                  <a:lnTo>
                    <a:pt x="1980" y="2219"/>
                  </a:lnTo>
                  <a:lnTo>
                    <a:pt x="1982" y="2215"/>
                  </a:lnTo>
                  <a:lnTo>
                    <a:pt x="1982" y="2209"/>
                  </a:lnTo>
                  <a:lnTo>
                    <a:pt x="1981" y="2204"/>
                  </a:lnTo>
                  <a:lnTo>
                    <a:pt x="1978" y="2203"/>
                  </a:lnTo>
                  <a:lnTo>
                    <a:pt x="1977" y="2202"/>
                  </a:lnTo>
                  <a:lnTo>
                    <a:pt x="1979" y="2201"/>
                  </a:lnTo>
                  <a:lnTo>
                    <a:pt x="1980" y="2198"/>
                  </a:lnTo>
                  <a:lnTo>
                    <a:pt x="1981" y="2195"/>
                  </a:lnTo>
                  <a:lnTo>
                    <a:pt x="1982" y="2191"/>
                  </a:lnTo>
                  <a:lnTo>
                    <a:pt x="1986" y="2187"/>
                  </a:lnTo>
                  <a:lnTo>
                    <a:pt x="1988" y="2183"/>
                  </a:lnTo>
                  <a:lnTo>
                    <a:pt x="1988" y="2179"/>
                  </a:lnTo>
                  <a:lnTo>
                    <a:pt x="1990" y="2175"/>
                  </a:lnTo>
                  <a:lnTo>
                    <a:pt x="1993" y="2171"/>
                  </a:lnTo>
                  <a:lnTo>
                    <a:pt x="1995" y="2167"/>
                  </a:lnTo>
                  <a:lnTo>
                    <a:pt x="1996" y="2164"/>
                  </a:lnTo>
                  <a:lnTo>
                    <a:pt x="1998" y="2159"/>
                  </a:lnTo>
                  <a:lnTo>
                    <a:pt x="2003" y="2151"/>
                  </a:lnTo>
                  <a:lnTo>
                    <a:pt x="2006" y="2142"/>
                  </a:lnTo>
                  <a:lnTo>
                    <a:pt x="2011" y="2135"/>
                  </a:lnTo>
                  <a:lnTo>
                    <a:pt x="2020" y="2129"/>
                  </a:lnTo>
                  <a:lnTo>
                    <a:pt x="2025" y="2122"/>
                  </a:lnTo>
                  <a:lnTo>
                    <a:pt x="2028" y="2116"/>
                  </a:lnTo>
                  <a:lnTo>
                    <a:pt x="2027" y="2111"/>
                  </a:lnTo>
                  <a:lnTo>
                    <a:pt x="2025" y="2106"/>
                  </a:lnTo>
                  <a:lnTo>
                    <a:pt x="2024" y="2101"/>
                  </a:lnTo>
                  <a:lnTo>
                    <a:pt x="2026" y="2096"/>
                  </a:lnTo>
                  <a:lnTo>
                    <a:pt x="2025" y="2092"/>
                  </a:lnTo>
                  <a:lnTo>
                    <a:pt x="2020" y="2089"/>
                  </a:lnTo>
                  <a:lnTo>
                    <a:pt x="2015" y="2089"/>
                  </a:lnTo>
                  <a:lnTo>
                    <a:pt x="2009" y="2090"/>
                  </a:lnTo>
                  <a:lnTo>
                    <a:pt x="2006" y="2088"/>
                  </a:lnTo>
                  <a:lnTo>
                    <a:pt x="2005" y="2084"/>
                  </a:lnTo>
                  <a:lnTo>
                    <a:pt x="2006" y="2080"/>
                  </a:lnTo>
                  <a:lnTo>
                    <a:pt x="2010" y="2077"/>
                  </a:lnTo>
                  <a:lnTo>
                    <a:pt x="2017" y="2070"/>
                  </a:lnTo>
                  <a:lnTo>
                    <a:pt x="2026" y="2060"/>
                  </a:lnTo>
                  <a:lnTo>
                    <a:pt x="2035" y="2054"/>
                  </a:lnTo>
                  <a:lnTo>
                    <a:pt x="2049" y="2052"/>
                  </a:lnTo>
                  <a:lnTo>
                    <a:pt x="2059" y="2049"/>
                  </a:lnTo>
                  <a:lnTo>
                    <a:pt x="2070" y="2045"/>
                  </a:lnTo>
                  <a:lnTo>
                    <a:pt x="2078" y="2044"/>
                  </a:lnTo>
                  <a:lnTo>
                    <a:pt x="2079" y="2045"/>
                  </a:lnTo>
                  <a:lnTo>
                    <a:pt x="2084" y="2045"/>
                  </a:lnTo>
                  <a:lnTo>
                    <a:pt x="2091" y="2044"/>
                  </a:lnTo>
                  <a:lnTo>
                    <a:pt x="2097" y="2042"/>
                  </a:lnTo>
                  <a:lnTo>
                    <a:pt x="2104" y="2040"/>
                  </a:lnTo>
                  <a:lnTo>
                    <a:pt x="2109" y="2039"/>
                  </a:lnTo>
                  <a:lnTo>
                    <a:pt x="2113" y="2041"/>
                  </a:lnTo>
                  <a:lnTo>
                    <a:pt x="2114" y="2041"/>
                  </a:lnTo>
                  <a:lnTo>
                    <a:pt x="2116" y="2041"/>
                  </a:lnTo>
                  <a:lnTo>
                    <a:pt x="2117" y="2041"/>
                  </a:lnTo>
                  <a:lnTo>
                    <a:pt x="2118" y="2040"/>
                  </a:lnTo>
                  <a:lnTo>
                    <a:pt x="2123" y="2042"/>
                  </a:lnTo>
                  <a:lnTo>
                    <a:pt x="2131" y="2048"/>
                  </a:lnTo>
                  <a:lnTo>
                    <a:pt x="2136" y="2050"/>
                  </a:lnTo>
                  <a:lnTo>
                    <a:pt x="2138" y="2050"/>
                  </a:lnTo>
                  <a:lnTo>
                    <a:pt x="2140" y="2051"/>
                  </a:lnTo>
                  <a:lnTo>
                    <a:pt x="2143" y="2055"/>
                  </a:lnTo>
                  <a:lnTo>
                    <a:pt x="2146" y="2057"/>
                  </a:lnTo>
                  <a:lnTo>
                    <a:pt x="2151" y="2057"/>
                  </a:lnTo>
                  <a:lnTo>
                    <a:pt x="2157" y="2062"/>
                  </a:lnTo>
                  <a:lnTo>
                    <a:pt x="2159" y="2062"/>
                  </a:lnTo>
                  <a:lnTo>
                    <a:pt x="2160" y="2060"/>
                  </a:lnTo>
                  <a:lnTo>
                    <a:pt x="2162" y="2059"/>
                  </a:lnTo>
                  <a:lnTo>
                    <a:pt x="2165" y="2058"/>
                  </a:lnTo>
                  <a:lnTo>
                    <a:pt x="2170" y="2060"/>
                  </a:lnTo>
                  <a:lnTo>
                    <a:pt x="2176" y="2064"/>
                  </a:lnTo>
                  <a:lnTo>
                    <a:pt x="2180" y="2067"/>
                  </a:lnTo>
                  <a:lnTo>
                    <a:pt x="2182" y="2066"/>
                  </a:lnTo>
                  <a:lnTo>
                    <a:pt x="2184" y="2067"/>
                  </a:lnTo>
                  <a:lnTo>
                    <a:pt x="2185" y="2068"/>
                  </a:lnTo>
                  <a:lnTo>
                    <a:pt x="2185" y="2071"/>
                  </a:lnTo>
                  <a:lnTo>
                    <a:pt x="2184" y="2073"/>
                  </a:lnTo>
                  <a:lnTo>
                    <a:pt x="2186" y="2075"/>
                  </a:lnTo>
                  <a:lnTo>
                    <a:pt x="2188" y="2075"/>
                  </a:lnTo>
                  <a:lnTo>
                    <a:pt x="2190" y="2076"/>
                  </a:lnTo>
                  <a:lnTo>
                    <a:pt x="2193" y="2080"/>
                  </a:lnTo>
                  <a:lnTo>
                    <a:pt x="2195" y="2081"/>
                  </a:lnTo>
                  <a:lnTo>
                    <a:pt x="2196" y="2083"/>
                  </a:lnTo>
                  <a:lnTo>
                    <a:pt x="2197" y="2084"/>
                  </a:lnTo>
                  <a:lnTo>
                    <a:pt x="2197" y="2085"/>
                  </a:lnTo>
                  <a:lnTo>
                    <a:pt x="2196" y="2086"/>
                  </a:lnTo>
                  <a:lnTo>
                    <a:pt x="2195" y="2088"/>
                  </a:lnTo>
                  <a:lnTo>
                    <a:pt x="2195" y="2089"/>
                  </a:lnTo>
                  <a:lnTo>
                    <a:pt x="2196" y="2091"/>
                  </a:lnTo>
                  <a:lnTo>
                    <a:pt x="2200" y="2093"/>
                  </a:lnTo>
                  <a:lnTo>
                    <a:pt x="2201" y="2094"/>
                  </a:lnTo>
                  <a:lnTo>
                    <a:pt x="2201" y="2096"/>
                  </a:lnTo>
                  <a:lnTo>
                    <a:pt x="2202" y="2098"/>
                  </a:lnTo>
                  <a:lnTo>
                    <a:pt x="2204" y="2101"/>
                  </a:lnTo>
                  <a:lnTo>
                    <a:pt x="2206" y="2102"/>
                  </a:lnTo>
                  <a:lnTo>
                    <a:pt x="2205" y="2104"/>
                  </a:lnTo>
                  <a:lnTo>
                    <a:pt x="2206" y="2105"/>
                  </a:lnTo>
                  <a:lnTo>
                    <a:pt x="2207" y="2107"/>
                  </a:lnTo>
                  <a:lnTo>
                    <a:pt x="2207" y="2110"/>
                  </a:lnTo>
                  <a:lnTo>
                    <a:pt x="2207" y="2112"/>
                  </a:lnTo>
                  <a:lnTo>
                    <a:pt x="2209" y="2114"/>
                  </a:lnTo>
                  <a:lnTo>
                    <a:pt x="2209" y="2119"/>
                  </a:lnTo>
                  <a:lnTo>
                    <a:pt x="2211" y="2125"/>
                  </a:lnTo>
                  <a:lnTo>
                    <a:pt x="2216" y="2132"/>
                  </a:lnTo>
                  <a:lnTo>
                    <a:pt x="2217" y="2136"/>
                  </a:lnTo>
                  <a:lnTo>
                    <a:pt x="2217" y="2141"/>
                  </a:lnTo>
                  <a:lnTo>
                    <a:pt x="2217" y="2143"/>
                  </a:lnTo>
                  <a:lnTo>
                    <a:pt x="2219" y="2144"/>
                  </a:lnTo>
                  <a:lnTo>
                    <a:pt x="2220" y="2146"/>
                  </a:lnTo>
                  <a:lnTo>
                    <a:pt x="2220" y="2149"/>
                  </a:lnTo>
                  <a:lnTo>
                    <a:pt x="2221" y="2151"/>
                  </a:lnTo>
                  <a:lnTo>
                    <a:pt x="2222" y="2153"/>
                  </a:lnTo>
                  <a:lnTo>
                    <a:pt x="2221" y="2156"/>
                  </a:lnTo>
                  <a:lnTo>
                    <a:pt x="2222" y="2159"/>
                  </a:lnTo>
                  <a:lnTo>
                    <a:pt x="2223" y="2160"/>
                  </a:lnTo>
                  <a:lnTo>
                    <a:pt x="2223" y="2164"/>
                  </a:lnTo>
                  <a:lnTo>
                    <a:pt x="2224" y="2167"/>
                  </a:lnTo>
                  <a:lnTo>
                    <a:pt x="2227" y="2173"/>
                  </a:lnTo>
                  <a:lnTo>
                    <a:pt x="2233" y="2181"/>
                  </a:lnTo>
                  <a:lnTo>
                    <a:pt x="2236" y="2187"/>
                  </a:lnTo>
                  <a:lnTo>
                    <a:pt x="2238" y="2191"/>
                  </a:lnTo>
                  <a:lnTo>
                    <a:pt x="2238" y="2195"/>
                  </a:lnTo>
                  <a:lnTo>
                    <a:pt x="2236" y="2198"/>
                  </a:lnTo>
                  <a:lnTo>
                    <a:pt x="2236" y="2199"/>
                  </a:lnTo>
                  <a:lnTo>
                    <a:pt x="2238" y="2201"/>
                  </a:lnTo>
                  <a:lnTo>
                    <a:pt x="2238" y="2203"/>
                  </a:lnTo>
                  <a:lnTo>
                    <a:pt x="2238" y="2205"/>
                  </a:lnTo>
                  <a:lnTo>
                    <a:pt x="2239" y="2207"/>
                  </a:lnTo>
                  <a:lnTo>
                    <a:pt x="2245" y="2212"/>
                  </a:lnTo>
                  <a:lnTo>
                    <a:pt x="2243" y="2218"/>
                  </a:lnTo>
                  <a:lnTo>
                    <a:pt x="2242" y="2223"/>
                  </a:lnTo>
                  <a:lnTo>
                    <a:pt x="2242" y="2228"/>
                  </a:lnTo>
                  <a:lnTo>
                    <a:pt x="2244" y="2232"/>
                  </a:lnTo>
                  <a:lnTo>
                    <a:pt x="2247" y="2234"/>
                  </a:lnTo>
                  <a:lnTo>
                    <a:pt x="2249" y="2236"/>
                  </a:lnTo>
                  <a:lnTo>
                    <a:pt x="2249" y="2238"/>
                  </a:lnTo>
                  <a:lnTo>
                    <a:pt x="2252" y="2240"/>
                  </a:lnTo>
                  <a:lnTo>
                    <a:pt x="2258" y="2244"/>
                  </a:lnTo>
                  <a:lnTo>
                    <a:pt x="2266" y="2244"/>
                  </a:lnTo>
                  <a:lnTo>
                    <a:pt x="2275" y="2242"/>
                  </a:lnTo>
                  <a:lnTo>
                    <a:pt x="2281" y="2242"/>
                  </a:lnTo>
                  <a:lnTo>
                    <a:pt x="2283" y="2243"/>
                  </a:lnTo>
                  <a:lnTo>
                    <a:pt x="2283" y="2245"/>
                  </a:lnTo>
                  <a:lnTo>
                    <a:pt x="2283" y="2247"/>
                  </a:lnTo>
                  <a:lnTo>
                    <a:pt x="2285" y="2248"/>
                  </a:lnTo>
                  <a:lnTo>
                    <a:pt x="2288" y="2249"/>
                  </a:lnTo>
                  <a:lnTo>
                    <a:pt x="2291" y="2251"/>
                  </a:lnTo>
                  <a:lnTo>
                    <a:pt x="2292" y="2253"/>
                  </a:lnTo>
                  <a:lnTo>
                    <a:pt x="2294" y="2253"/>
                  </a:lnTo>
                  <a:lnTo>
                    <a:pt x="2296" y="2253"/>
                  </a:lnTo>
                  <a:lnTo>
                    <a:pt x="2298" y="2253"/>
                  </a:lnTo>
                  <a:lnTo>
                    <a:pt x="2300" y="2254"/>
                  </a:lnTo>
                  <a:lnTo>
                    <a:pt x="2301" y="2253"/>
                  </a:lnTo>
                  <a:lnTo>
                    <a:pt x="2302" y="2252"/>
                  </a:lnTo>
                  <a:lnTo>
                    <a:pt x="2304" y="2252"/>
                  </a:lnTo>
                  <a:lnTo>
                    <a:pt x="2306" y="2252"/>
                  </a:lnTo>
                  <a:lnTo>
                    <a:pt x="2307" y="2255"/>
                  </a:lnTo>
                  <a:lnTo>
                    <a:pt x="2309" y="2257"/>
                  </a:lnTo>
                  <a:lnTo>
                    <a:pt x="2312" y="2258"/>
                  </a:lnTo>
                  <a:lnTo>
                    <a:pt x="2315" y="2261"/>
                  </a:lnTo>
                  <a:lnTo>
                    <a:pt x="2323" y="2272"/>
                  </a:lnTo>
                  <a:lnTo>
                    <a:pt x="2328" y="2276"/>
                  </a:lnTo>
                  <a:lnTo>
                    <a:pt x="2333" y="2277"/>
                  </a:lnTo>
                  <a:lnTo>
                    <a:pt x="2340" y="2278"/>
                  </a:lnTo>
                  <a:lnTo>
                    <a:pt x="2342" y="2282"/>
                  </a:lnTo>
                  <a:lnTo>
                    <a:pt x="2340" y="2286"/>
                  </a:lnTo>
                  <a:lnTo>
                    <a:pt x="2340" y="2290"/>
                  </a:lnTo>
                  <a:lnTo>
                    <a:pt x="2341" y="2291"/>
                  </a:lnTo>
                  <a:lnTo>
                    <a:pt x="2343" y="2296"/>
                  </a:lnTo>
                  <a:lnTo>
                    <a:pt x="2346" y="2298"/>
                  </a:lnTo>
                  <a:lnTo>
                    <a:pt x="2346" y="2300"/>
                  </a:lnTo>
                  <a:lnTo>
                    <a:pt x="2348" y="2303"/>
                  </a:lnTo>
                  <a:lnTo>
                    <a:pt x="2347" y="2307"/>
                  </a:lnTo>
                  <a:lnTo>
                    <a:pt x="2344" y="2313"/>
                  </a:lnTo>
                  <a:lnTo>
                    <a:pt x="2345" y="2318"/>
                  </a:lnTo>
                  <a:lnTo>
                    <a:pt x="2349" y="2322"/>
                  </a:lnTo>
                  <a:lnTo>
                    <a:pt x="2351" y="2326"/>
                  </a:lnTo>
                  <a:lnTo>
                    <a:pt x="2352" y="2330"/>
                  </a:lnTo>
                  <a:lnTo>
                    <a:pt x="2353" y="2333"/>
                  </a:lnTo>
                  <a:lnTo>
                    <a:pt x="2354" y="2333"/>
                  </a:lnTo>
                  <a:lnTo>
                    <a:pt x="2358" y="2333"/>
                  </a:lnTo>
                  <a:lnTo>
                    <a:pt x="2364" y="2332"/>
                  </a:lnTo>
                  <a:lnTo>
                    <a:pt x="2368" y="2332"/>
                  </a:lnTo>
                  <a:lnTo>
                    <a:pt x="2371" y="2334"/>
                  </a:lnTo>
                  <a:lnTo>
                    <a:pt x="2379" y="2334"/>
                  </a:lnTo>
                  <a:lnTo>
                    <a:pt x="2390" y="2332"/>
                  </a:lnTo>
                  <a:lnTo>
                    <a:pt x="2398" y="2332"/>
                  </a:lnTo>
                  <a:lnTo>
                    <a:pt x="2401" y="2332"/>
                  </a:lnTo>
                  <a:lnTo>
                    <a:pt x="2404" y="2330"/>
                  </a:lnTo>
                  <a:lnTo>
                    <a:pt x="2406" y="2324"/>
                  </a:lnTo>
                  <a:lnTo>
                    <a:pt x="2408" y="2321"/>
                  </a:lnTo>
                  <a:lnTo>
                    <a:pt x="2411" y="2322"/>
                  </a:lnTo>
                  <a:lnTo>
                    <a:pt x="2414" y="2320"/>
                  </a:lnTo>
                  <a:lnTo>
                    <a:pt x="2418" y="2316"/>
                  </a:lnTo>
                  <a:lnTo>
                    <a:pt x="2422" y="2314"/>
                  </a:lnTo>
                  <a:lnTo>
                    <a:pt x="2427" y="2314"/>
                  </a:lnTo>
                  <a:lnTo>
                    <a:pt x="2433" y="2314"/>
                  </a:lnTo>
                  <a:lnTo>
                    <a:pt x="2436" y="2313"/>
                  </a:lnTo>
                  <a:lnTo>
                    <a:pt x="2439" y="2309"/>
                  </a:lnTo>
                  <a:lnTo>
                    <a:pt x="2444" y="2306"/>
                  </a:lnTo>
                  <a:lnTo>
                    <a:pt x="2456" y="2302"/>
                  </a:lnTo>
                  <a:lnTo>
                    <a:pt x="2459" y="2301"/>
                  </a:lnTo>
                  <a:lnTo>
                    <a:pt x="2460" y="2302"/>
                  </a:lnTo>
                  <a:lnTo>
                    <a:pt x="2464" y="2302"/>
                  </a:lnTo>
                  <a:lnTo>
                    <a:pt x="2468" y="2303"/>
                  </a:lnTo>
                  <a:lnTo>
                    <a:pt x="2470" y="2307"/>
                  </a:lnTo>
                  <a:lnTo>
                    <a:pt x="2471" y="2309"/>
                  </a:lnTo>
                  <a:lnTo>
                    <a:pt x="2470" y="2311"/>
                  </a:lnTo>
                  <a:lnTo>
                    <a:pt x="2470" y="2313"/>
                  </a:lnTo>
                  <a:lnTo>
                    <a:pt x="2469" y="2315"/>
                  </a:lnTo>
                  <a:lnTo>
                    <a:pt x="2468" y="2318"/>
                  </a:lnTo>
                  <a:lnTo>
                    <a:pt x="2468" y="2320"/>
                  </a:lnTo>
                  <a:lnTo>
                    <a:pt x="2470" y="2325"/>
                  </a:lnTo>
                  <a:lnTo>
                    <a:pt x="2472" y="2328"/>
                  </a:lnTo>
                  <a:lnTo>
                    <a:pt x="2474" y="2332"/>
                  </a:lnTo>
                  <a:lnTo>
                    <a:pt x="2472" y="2334"/>
                  </a:lnTo>
                  <a:lnTo>
                    <a:pt x="2472" y="2337"/>
                  </a:lnTo>
                  <a:lnTo>
                    <a:pt x="2469" y="2341"/>
                  </a:lnTo>
                  <a:lnTo>
                    <a:pt x="2467" y="2343"/>
                  </a:lnTo>
                  <a:lnTo>
                    <a:pt x="2465" y="2345"/>
                  </a:lnTo>
                  <a:lnTo>
                    <a:pt x="2461" y="2346"/>
                  </a:lnTo>
                  <a:lnTo>
                    <a:pt x="2460" y="2346"/>
                  </a:lnTo>
                  <a:lnTo>
                    <a:pt x="2459" y="2347"/>
                  </a:lnTo>
                  <a:lnTo>
                    <a:pt x="2458" y="2348"/>
                  </a:lnTo>
                  <a:lnTo>
                    <a:pt x="2457" y="2349"/>
                  </a:lnTo>
                  <a:lnTo>
                    <a:pt x="2455" y="2352"/>
                  </a:lnTo>
                  <a:lnTo>
                    <a:pt x="2455" y="2354"/>
                  </a:lnTo>
                  <a:lnTo>
                    <a:pt x="2455" y="2357"/>
                  </a:lnTo>
                  <a:lnTo>
                    <a:pt x="2456" y="2360"/>
                  </a:lnTo>
                  <a:lnTo>
                    <a:pt x="2454" y="2363"/>
                  </a:lnTo>
                  <a:lnTo>
                    <a:pt x="2452" y="2367"/>
                  </a:lnTo>
                  <a:lnTo>
                    <a:pt x="2452" y="2368"/>
                  </a:lnTo>
                  <a:lnTo>
                    <a:pt x="2451" y="2371"/>
                  </a:lnTo>
                  <a:lnTo>
                    <a:pt x="2451" y="2372"/>
                  </a:lnTo>
                  <a:lnTo>
                    <a:pt x="2450" y="2379"/>
                  </a:lnTo>
                  <a:lnTo>
                    <a:pt x="2448" y="2384"/>
                  </a:lnTo>
                  <a:lnTo>
                    <a:pt x="2445" y="2389"/>
                  </a:lnTo>
                  <a:lnTo>
                    <a:pt x="2446" y="2392"/>
                  </a:lnTo>
                  <a:lnTo>
                    <a:pt x="2446" y="2395"/>
                  </a:lnTo>
                  <a:lnTo>
                    <a:pt x="2445" y="2396"/>
                  </a:lnTo>
                  <a:lnTo>
                    <a:pt x="2445" y="2398"/>
                  </a:lnTo>
                  <a:lnTo>
                    <a:pt x="2445" y="2401"/>
                  </a:lnTo>
                  <a:lnTo>
                    <a:pt x="2444" y="2402"/>
                  </a:lnTo>
                  <a:lnTo>
                    <a:pt x="2442" y="2404"/>
                  </a:lnTo>
                  <a:lnTo>
                    <a:pt x="2440" y="2406"/>
                  </a:lnTo>
                  <a:lnTo>
                    <a:pt x="2440" y="2409"/>
                  </a:lnTo>
                  <a:lnTo>
                    <a:pt x="2439" y="2412"/>
                  </a:lnTo>
                  <a:lnTo>
                    <a:pt x="2438" y="2414"/>
                  </a:lnTo>
                  <a:lnTo>
                    <a:pt x="2437" y="2415"/>
                  </a:lnTo>
                  <a:lnTo>
                    <a:pt x="2435" y="2417"/>
                  </a:lnTo>
                  <a:lnTo>
                    <a:pt x="2434" y="2418"/>
                  </a:lnTo>
                  <a:lnTo>
                    <a:pt x="2433" y="2421"/>
                  </a:lnTo>
                  <a:lnTo>
                    <a:pt x="2433" y="2423"/>
                  </a:lnTo>
                  <a:lnTo>
                    <a:pt x="2432" y="2425"/>
                  </a:lnTo>
                  <a:lnTo>
                    <a:pt x="2433" y="2428"/>
                  </a:lnTo>
                  <a:lnTo>
                    <a:pt x="2431" y="2430"/>
                  </a:lnTo>
                  <a:lnTo>
                    <a:pt x="2429" y="2431"/>
                  </a:lnTo>
                  <a:lnTo>
                    <a:pt x="2428" y="2432"/>
                  </a:lnTo>
                  <a:lnTo>
                    <a:pt x="2426" y="2432"/>
                  </a:lnTo>
                  <a:lnTo>
                    <a:pt x="2423" y="2435"/>
                  </a:lnTo>
                  <a:lnTo>
                    <a:pt x="2421" y="2443"/>
                  </a:lnTo>
                  <a:lnTo>
                    <a:pt x="2421" y="2447"/>
                  </a:lnTo>
                  <a:lnTo>
                    <a:pt x="2421" y="2452"/>
                  </a:lnTo>
                  <a:lnTo>
                    <a:pt x="2418" y="2454"/>
                  </a:lnTo>
                  <a:lnTo>
                    <a:pt x="2416" y="2456"/>
                  </a:lnTo>
                  <a:lnTo>
                    <a:pt x="2414" y="2455"/>
                  </a:lnTo>
                  <a:lnTo>
                    <a:pt x="2412" y="2454"/>
                  </a:lnTo>
                  <a:lnTo>
                    <a:pt x="2409" y="2454"/>
                  </a:lnTo>
                  <a:lnTo>
                    <a:pt x="2407" y="2453"/>
                  </a:lnTo>
                  <a:lnTo>
                    <a:pt x="2403" y="2452"/>
                  </a:lnTo>
                  <a:lnTo>
                    <a:pt x="2397" y="2450"/>
                  </a:lnTo>
                  <a:lnTo>
                    <a:pt x="2392" y="2448"/>
                  </a:lnTo>
                  <a:lnTo>
                    <a:pt x="2388" y="2447"/>
                  </a:lnTo>
                  <a:lnTo>
                    <a:pt x="2385" y="2447"/>
                  </a:lnTo>
                  <a:lnTo>
                    <a:pt x="2383" y="2445"/>
                  </a:lnTo>
                  <a:lnTo>
                    <a:pt x="2381" y="2443"/>
                  </a:lnTo>
                  <a:lnTo>
                    <a:pt x="2379" y="2443"/>
                  </a:lnTo>
                  <a:lnTo>
                    <a:pt x="2377" y="2447"/>
                  </a:lnTo>
                  <a:lnTo>
                    <a:pt x="2375" y="2448"/>
                  </a:lnTo>
                  <a:lnTo>
                    <a:pt x="2373" y="2452"/>
                  </a:lnTo>
                  <a:lnTo>
                    <a:pt x="2373" y="2453"/>
                  </a:lnTo>
                  <a:lnTo>
                    <a:pt x="2370" y="2457"/>
                  </a:lnTo>
                  <a:lnTo>
                    <a:pt x="2368" y="2458"/>
                  </a:lnTo>
                  <a:lnTo>
                    <a:pt x="2362" y="2460"/>
                  </a:lnTo>
                  <a:lnTo>
                    <a:pt x="2361" y="2461"/>
                  </a:lnTo>
                  <a:lnTo>
                    <a:pt x="2357" y="2461"/>
                  </a:lnTo>
                  <a:lnTo>
                    <a:pt x="2355" y="2463"/>
                  </a:lnTo>
                  <a:lnTo>
                    <a:pt x="2353" y="2464"/>
                  </a:lnTo>
                  <a:lnTo>
                    <a:pt x="2353" y="2466"/>
                  </a:lnTo>
                  <a:lnTo>
                    <a:pt x="2354" y="2469"/>
                  </a:lnTo>
                  <a:lnTo>
                    <a:pt x="2356" y="2472"/>
                  </a:lnTo>
                  <a:lnTo>
                    <a:pt x="2357" y="2475"/>
                  </a:lnTo>
                  <a:lnTo>
                    <a:pt x="2358" y="2481"/>
                  </a:lnTo>
                  <a:lnTo>
                    <a:pt x="2362" y="2499"/>
                  </a:lnTo>
                  <a:lnTo>
                    <a:pt x="2360" y="2502"/>
                  </a:lnTo>
                  <a:lnTo>
                    <a:pt x="2359" y="2515"/>
                  </a:lnTo>
                  <a:lnTo>
                    <a:pt x="2360" y="2517"/>
                  </a:lnTo>
                  <a:lnTo>
                    <a:pt x="2360" y="2521"/>
                  </a:lnTo>
                  <a:lnTo>
                    <a:pt x="2360" y="2524"/>
                  </a:lnTo>
                  <a:lnTo>
                    <a:pt x="2360" y="2524"/>
                  </a:lnTo>
                  <a:lnTo>
                    <a:pt x="2362" y="2525"/>
                  </a:lnTo>
                  <a:lnTo>
                    <a:pt x="2362" y="2527"/>
                  </a:lnTo>
                  <a:lnTo>
                    <a:pt x="2362" y="2529"/>
                  </a:lnTo>
                  <a:lnTo>
                    <a:pt x="2362" y="2531"/>
                  </a:lnTo>
                  <a:lnTo>
                    <a:pt x="2360" y="2534"/>
                  </a:lnTo>
                  <a:lnTo>
                    <a:pt x="2360" y="2539"/>
                  </a:lnTo>
                  <a:lnTo>
                    <a:pt x="2358" y="2541"/>
                  </a:lnTo>
                  <a:lnTo>
                    <a:pt x="2357" y="2543"/>
                  </a:lnTo>
                  <a:lnTo>
                    <a:pt x="2357" y="2544"/>
                  </a:lnTo>
                  <a:lnTo>
                    <a:pt x="2357" y="2547"/>
                  </a:lnTo>
                  <a:lnTo>
                    <a:pt x="2356" y="2550"/>
                  </a:lnTo>
                  <a:lnTo>
                    <a:pt x="2354" y="2550"/>
                  </a:lnTo>
                  <a:lnTo>
                    <a:pt x="2352" y="2552"/>
                  </a:lnTo>
                  <a:lnTo>
                    <a:pt x="2350" y="2552"/>
                  </a:lnTo>
                  <a:lnTo>
                    <a:pt x="2348" y="2552"/>
                  </a:lnTo>
                  <a:lnTo>
                    <a:pt x="2345" y="2552"/>
                  </a:lnTo>
                  <a:lnTo>
                    <a:pt x="2340" y="2554"/>
                  </a:lnTo>
                  <a:lnTo>
                    <a:pt x="2338" y="2555"/>
                  </a:lnTo>
                  <a:lnTo>
                    <a:pt x="2337" y="2556"/>
                  </a:lnTo>
                  <a:lnTo>
                    <a:pt x="2335" y="2557"/>
                  </a:lnTo>
                  <a:lnTo>
                    <a:pt x="2335" y="2558"/>
                  </a:lnTo>
                  <a:lnTo>
                    <a:pt x="2336" y="2559"/>
                  </a:lnTo>
                  <a:lnTo>
                    <a:pt x="2338" y="2560"/>
                  </a:lnTo>
                  <a:lnTo>
                    <a:pt x="2340" y="2562"/>
                  </a:lnTo>
                  <a:lnTo>
                    <a:pt x="2341" y="2564"/>
                  </a:lnTo>
                  <a:lnTo>
                    <a:pt x="2339" y="2566"/>
                  </a:lnTo>
                  <a:lnTo>
                    <a:pt x="2340" y="2568"/>
                  </a:lnTo>
                  <a:lnTo>
                    <a:pt x="2342" y="2571"/>
                  </a:lnTo>
                  <a:lnTo>
                    <a:pt x="2343" y="2573"/>
                  </a:lnTo>
                  <a:lnTo>
                    <a:pt x="2343" y="2574"/>
                  </a:lnTo>
                  <a:lnTo>
                    <a:pt x="2344" y="2576"/>
                  </a:lnTo>
                  <a:lnTo>
                    <a:pt x="2345" y="2574"/>
                  </a:lnTo>
                  <a:lnTo>
                    <a:pt x="2349" y="2566"/>
                  </a:lnTo>
                  <a:lnTo>
                    <a:pt x="2344" y="2560"/>
                  </a:lnTo>
                  <a:lnTo>
                    <a:pt x="2346" y="2560"/>
                  </a:lnTo>
                  <a:lnTo>
                    <a:pt x="2353" y="2562"/>
                  </a:lnTo>
                  <a:lnTo>
                    <a:pt x="2355" y="2561"/>
                  </a:lnTo>
                  <a:lnTo>
                    <a:pt x="2359" y="2562"/>
                  </a:lnTo>
                  <a:lnTo>
                    <a:pt x="2362" y="2558"/>
                  </a:lnTo>
                  <a:lnTo>
                    <a:pt x="2364" y="2555"/>
                  </a:lnTo>
                  <a:lnTo>
                    <a:pt x="2366" y="2553"/>
                  </a:lnTo>
                  <a:lnTo>
                    <a:pt x="2370" y="2546"/>
                  </a:lnTo>
                  <a:lnTo>
                    <a:pt x="2377" y="2537"/>
                  </a:lnTo>
                  <a:lnTo>
                    <a:pt x="2379" y="2534"/>
                  </a:lnTo>
                  <a:lnTo>
                    <a:pt x="2384" y="2532"/>
                  </a:lnTo>
                  <a:lnTo>
                    <a:pt x="2385" y="2533"/>
                  </a:lnTo>
                  <a:lnTo>
                    <a:pt x="2386" y="2533"/>
                  </a:lnTo>
                  <a:lnTo>
                    <a:pt x="2382" y="2538"/>
                  </a:lnTo>
                  <a:lnTo>
                    <a:pt x="2381" y="2541"/>
                  </a:lnTo>
                  <a:lnTo>
                    <a:pt x="2384" y="2541"/>
                  </a:lnTo>
                  <a:lnTo>
                    <a:pt x="2387" y="2540"/>
                  </a:lnTo>
                  <a:lnTo>
                    <a:pt x="2393" y="2534"/>
                  </a:lnTo>
                  <a:lnTo>
                    <a:pt x="2396" y="2532"/>
                  </a:lnTo>
                  <a:lnTo>
                    <a:pt x="2396" y="2535"/>
                  </a:lnTo>
                  <a:lnTo>
                    <a:pt x="2395" y="2550"/>
                  </a:lnTo>
                  <a:lnTo>
                    <a:pt x="2401" y="2549"/>
                  </a:lnTo>
                  <a:lnTo>
                    <a:pt x="2404" y="2551"/>
                  </a:lnTo>
                  <a:lnTo>
                    <a:pt x="2408" y="2551"/>
                  </a:lnTo>
                  <a:lnTo>
                    <a:pt x="2413" y="2555"/>
                  </a:lnTo>
                  <a:lnTo>
                    <a:pt x="2416" y="2554"/>
                  </a:lnTo>
                  <a:lnTo>
                    <a:pt x="2417" y="2554"/>
                  </a:lnTo>
                  <a:lnTo>
                    <a:pt x="2420" y="2558"/>
                  </a:lnTo>
                  <a:lnTo>
                    <a:pt x="2423" y="2558"/>
                  </a:lnTo>
                  <a:lnTo>
                    <a:pt x="2428" y="2556"/>
                  </a:lnTo>
                  <a:lnTo>
                    <a:pt x="2436" y="2553"/>
                  </a:lnTo>
                  <a:lnTo>
                    <a:pt x="2440" y="2553"/>
                  </a:lnTo>
                  <a:lnTo>
                    <a:pt x="2450" y="2548"/>
                  </a:lnTo>
                  <a:lnTo>
                    <a:pt x="2455" y="2544"/>
                  </a:lnTo>
                  <a:lnTo>
                    <a:pt x="2472" y="2533"/>
                  </a:lnTo>
                  <a:lnTo>
                    <a:pt x="2479" y="2527"/>
                  </a:lnTo>
                  <a:lnTo>
                    <a:pt x="2486" y="2522"/>
                  </a:lnTo>
                  <a:lnTo>
                    <a:pt x="2489" y="2516"/>
                  </a:lnTo>
                  <a:lnTo>
                    <a:pt x="2497" y="2509"/>
                  </a:lnTo>
                  <a:lnTo>
                    <a:pt x="2497" y="2506"/>
                  </a:lnTo>
                  <a:lnTo>
                    <a:pt x="2498" y="2503"/>
                  </a:lnTo>
                  <a:lnTo>
                    <a:pt x="2509" y="2485"/>
                  </a:lnTo>
                  <a:lnTo>
                    <a:pt x="2513" y="2482"/>
                  </a:lnTo>
                  <a:lnTo>
                    <a:pt x="2518" y="2480"/>
                  </a:lnTo>
                  <a:lnTo>
                    <a:pt x="2520" y="2477"/>
                  </a:lnTo>
                  <a:lnTo>
                    <a:pt x="2521" y="2472"/>
                  </a:lnTo>
                  <a:lnTo>
                    <a:pt x="2528" y="2465"/>
                  </a:lnTo>
                  <a:lnTo>
                    <a:pt x="2532" y="2458"/>
                  </a:lnTo>
                  <a:lnTo>
                    <a:pt x="2537" y="2454"/>
                  </a:lnTo>
                  <a:lnTo>
                    <a:pt x="2539" y="2450"/>
                  </a:lnTo>
                  <a:lnTo>
                    <a:pt x="2550" y="2440"/>
                  </a:lnTo>
                  <a:lnTo>
                    <a:pt x="2559" y="2428"/>
                  </a:lnTo>
                  <a:lnTo>
                    <a:pt x="2567" y="2420"/>
                  </a:lnTo>
                  <a:lnTo>
                    <a:pt x="2570" y="2415"/>
                  </a:lnTo>
                  <a:lnTo>
                    <a:pt x="2580" y="2401"/>
                  </a:lnTo>
                  <a:lnTo>
                    <a:pt x="2584" y="2391"/>
                  </a:lnTo>
                  <a:lnTo>
                    <a:pt x="2587" y="2387"/>
                  </a:lnTo>
                  <a:lnTo>
                    <a:pt x="2589" y="2378"/>
                  </a:lnTo>
                  <a:lnTo>
                    <a:pt x="2593" y="2371"/>
                  </a:lnTo>
                  <a:lnTo>
                    <a:pt x="2594" y="2367"/>
                  </a:lnTo>
                  <a:lnTo>
                    <a:pt x="2595" y="2363"/>
                  </a:lnTo>
                  <a:lnTo>
                    <a:pt x="2609" y="2348"/>
                  </a:lnTo>
                  <a:lnTo>
                    <a:pt x="2614" y="2337"/>
                  </a:lnTo>
                  <a:lnTo>
                    <a:pt x="2620" y="2324"/>
                  </a:lnTo>
                  <a:lnTo>
                    <a:pt x="2625" y="2320"/>
                  </a:lnTo>
                  <a:lnTo>
                    <a:pt x="2630" y="2314"/>
                  </a:lnTo>
                  <a:lnTo>
                    <a:pt x="2633" y="2310"/>
                  </a:lnTo>
                  <a:lnTo>
                    <a:pt x="2641" y="2303"/>
                  </a:lnTo>
                  <a:lnTo>
                    <a:pt x="2644" y="2298"/>
                  </a:lnTo>
                  <a:lnTo>
                    <a:pt x="2646" y="2294"/>
                  </a:lnTo>
                  <a:lnTo>
                    <a:pt x="2648" y="2282"/>
                  </a:lnTo>
                  <a:lnTo>
                    <a:pt x="2653" y="2273"/>
                  </a:lnTo>
                  <a:lnTo>
                    <a:pt x="2651" y="2271"/>
                  </a:lnTo>
                  <a:lnTo>
                    <a:pt x="2650" y="2269"/>
                  </a:lnTo>
                  <a:lnTo>
                    <a:pt x="2651" y="2265"/>
                  </a:lnTo>
                  <a:lnTo>
                    <a:pt x="2652" y="2263"/>
                  </a:lnTo>
                  <a:lnTo>
                    <a:pt x="2652" y="2260"/>
                  </a:lnTo>
                  <a:lnTo>
                    <a:pt x="2653" y="2257"/>
                  </a:lnTo>
                  <a:lnTo>
                    <a:pt x="2654" y="2255"/>
                  </a:lnTo>
                  <a:lnTo>
                    <a:pt x="2657" y="2242"/>
                  </a:lnTo>
                  <a:lnTo>
                    <a:pt x="2657" y="2234"/>
                  </a:lnTo>
                  <a:lnTo>
                    <a:pt x="2655" y="2231"/>
                  </a:lnTo>
                  <a:lnTo>
                    <a:pt x="2655" y="2226"/>
                  </a:lnTo>
                  <a:lnTo>
                    <a:pt x="2659" y="2220"/>
                  </a:lnTo>
                  <a:lnTo>
                    <a:pt x="2660" y="2220"/>
                  </a:lnTo>
                  <a:lnTo>
                    <a:pt x="2661" y="2218"/>
                  </a:lnTo>
                  <a:lnTo>
                    <a:pt x="2658" y="2217"/>
                  </a:lnTo>
                  <a:lnTo>
                    <a:pt x="2658" y="2215"/>
                  </a:lnTo>
                  <a:lnTo>
                    <a:pt x="2656" y="2195"/>
                  </a:lnTo>
                  <a:lnTo>
                    <a:pt x="2657" y="2182"/>
                  </a:lnTo>
                  <a:lnTo>
                    <a:pt x="2661" y="2172"/>
                  </a:lnTo>
                  <a:lnTo>
                    <a:pt x="2662" y="2170"/>
                  </a:lnTo>
                  <a:lnTo>
                    <a:pt x="2663" y="2160"/>
                  </a:lnTo>
                  <a:lnTo>
                    <a:pt x="2667" y="2151"/>
                  </a:lnTo>
                  <a:lnTo>
                    <a:pt x="2670" y="2141"/>
                  </a:lnTo>
                  <a:lnTo>
                    <a:pt x="2676" y="2135"/>
                  </a:lnTo>
                  <a:lnTo>
                    <a:pt x="2681" y="2129"/>
                  </a:lnTo>
                  <a:lnTo>
                    <a:pt x="2684" y="2125"/>
                  </a:lnTo>
                  <a:lnTo>
                    <a:pt x="2685" y="2118"/>
                  </a:lnTo>
                  <a:lnTo>
                    <a:pt x="2688" y="2112"/>
                  </a:lnTo>
                  <a:lnTo>
                    <a:pt x="2685" y="2109"/>
                  </a:lnTo>
                  <a:lnTo>
                    <a:pt x="2683" y="2107"/>
                  </a:lnTo>
                  <a:lnTo>
                    <a:pt x="2678" y="2102"/>
                  </a:lnTo>
                  <a:lnTo>
                    <a:pt x="2676" y="2099"/>
                  </a:lnTo>
                  <a:lnTo>
                    <a:pt x="2680" y="2092"/>
                  </a:lnTo>
                  <a:lnTo>
                    <a:pt x="2681" y="2087"/>
                  </a:lnTo>
                  <a:lnTo>
                    <a:pt x="2680" y="2077"/>
                  </a:lnTo>
                  <a:lnTo>
                    <a:pt x="2675" y="2074"/>
                  </a:lnTo>
                  <a:lnTo>
                    <a:pt x="2669" y="2067"/>
                  </a:lnTo>
                  <a:lnTo>
                    <a:pt x="2667" y="2064"/>
                  </a:lnTo>
                  <a:lnTo>
                    <a:pt x="2669" y="2064"/>
                  </a:lnTo>
                  <a:lnTo>
                    <a:pt x="2678" y="2068"/>
                  </a:lnTo>
                  <a:lnTo>
                    <a:pt x="2683" y="2064"/>
                  </a:lnTo>
                  <a:lnTo>
                    <a:pt x="2685" y="2059"/>
                  </a:lnTo>
                  <a:lnTo>
                    <a:pt x="2685" y="2053"/>
                  </a:lnTo>
                  <a:lnTo>
                    <a:pt x="2679" y="2051"/>
                  </a:lnTo>
                  <a:lnTo>
                    <a:pt x="2673" y="2045"/>
                  </a:lnTo>
                  <a:lnTo>
                    <a:pt x="2672" y="2043"/>
                  </a:lnTo>
                  <a:lnTo>
                    <a:pt x="2663" y="2038"/>
                  </a:lnTo>
                  <a:lnTo>
                    <a:pt x="2652" y="2026"/>
                  </a:lnTo>
                  <a:lnTo>
                    <a:pt x="2648" y="2015"/>
                  </a:lnTo>
                  <a:lnTo>
                    <a:pt x="2646" y="2013"/>
                  </a:lnTo>
                  <a:lnTo>
                    <a:pt x="2636" y="2004"/>
                  </a:lnTo>
                  <a:lnTo>
                    <a:pt x="2634" y="2002"/>
                  </a:lnTo>
                  <a:lnTo>
                    <a:pt x="2631" y="2001"/>
                  </a:lnTo>
                  <a:lnTo>
                    <a:pt x="2619" y="2005"/>
                  </a:lnTo>
                  <a:lnTo>
                    <a:pt x="2612" y="2004"/>
                  </a:lnTo>
                  <a:lnTo>
                    <a:pt x="2599" y="1998"/>
                  </a:lnTo>
                  <a:lnTo>
                    <a:pt x="2598" y="1999"/>
                  </a:lnTo>
                  <a:lnTo>
                    <a:pt x="2600" y="2004"/>
                  </a:lnTo>
                  <a:lnTo>
                    <a:pt x="2600" y="2007"/>
                  </a:lnTo>
                  <a:lnTo>
                    <a:pt x="2600" y="2013"/>
                  </a:lnTo>
                  <a:lnTo>
                    <a:pt x="2599" y="2023"/>
                  </a:lnTo>
                  <a:lnTo>
                    <a:pt x="2598" y="2029"/>
                  </a:lnTo>
                  <a:lnTo>
                    <a:pt x="2593" y="2039"/>
                  </a:lnTo>
                  <a:lnTo>
                    <a:pt x="2591" y="2040"/>
                  </a:lnTo>
                  <a:lnTo>
                    <a:pt x="2587" y="2041"/>
                  </a:lnTo>
                  <a:lnTo>
                    <a:pt x="2585" y="2041"/>
                  </a:lnTo>
                  <a:lnTo>
                    <a:pt x="2586" y="2038"/>
                  </a:lnTo>
                  <a:lnTo>
                    <a:pt x="2590" y="2033"/>
                  </a:lnTo>
                  <a:lnTo>
                    <a:pt x="2595" y="2025"/>
                  </a:lnTo>
                  <a:lnTo>
                    <a:pt x="2595" y="2018"/>
                  </a:lnTo>
                  <a:lnTo>
                    <a:pt x="2594" y="2018"/>
                  </a:lnTo>
                  <a:lnTo>
                    <a:pt x="2593" y="2018"/>
                  </a:lnTo>
                  <a:lnTo>
                    <a:pt x="2589" y="2020"/>
                  </a:lnTo>
                  <a:lnTo>
                    <a:pt x="2585" y="2030"/>
                  </a:lnTo>
                  <a:lnTo>
                    <a:pt x="2575" y="2037"/>
                  </a:lnTo>
                  <a:lnTo>
                    <a:pt x="2568" y="2039"/>
                  </a:lnTo>
                  <a:lnTo>
                    <a:pt x="2555" y="2040"/>
                  </a:lnTo>
                  <a:lnTo>
                    <a:pt x="2553" y="2040"/>
                  </a:lnTo>
                  <a:lnTo>
                    <a:pt x="2552" y="2038"/>
                  </a:lnTo>
                  <a:lnTo>
                    <a:pt x="2555" y="2036"/>
                  </a:lnTo>
                  <a:lnTo>
                    <a:pt x="2562" y="2031"/>
                  </a:lnTo>
                  <a:lnTo>
                    <a:pt x="2565" y="2023"/>
                  </a:lnTo>
                  <a:lnTo>
                    <a:pt x="2570" y="2021"/>
                  </a:lnTo>
                  <a:lnTo>
                    <a:pt x="2571" y="2018"/>
                  </a:lnTo>
                  <a:lnTo>
                    <a:pt x="2565" y="2017"/>
                  </a:lnTo>
                  <a:lnTo>
                    <a:pt x="2560" y="2014"/>
                  </a:lnTo>
                  <a:lnTo>
                    <a:pt x="2555" y="2010"/>
                  </a:lnTo>
                  <a:lnTo>
                    <a:pt x="2558" y="2009"/>
                  </a:lnTo>
                  <a:lnTo>
                    <a:pt x="2559" y="2009"/>
                  </a:lnTo>
                  <a:lnTo>
                    <a:pt x="2562" y="2007"/>
                  </a:lnTo>
                  <a:lnTo>
                    <a:pt x="2566" y="2000"/>
                  </a:lnTo>
                  <a:lnTo>
                    <a:pt x="2562" y="1999"/>
                  </a:lnTo>
                  <a:lnTo>
                    <a:pt x="2557" y="2000"/>
                  </a:lnTo>
                  <a:lnTo>
                    <a:pt x="2549" y="2005"/>
                  </a:lnTo>
                  <a:lnTo>
                    <a:pt x="2548" y="2009"/>
                  </a:lnTo>
                  <a:lnTo>
                    <a:pt x="2550" y="2012"/>
                  </a:lnTo>
                  <a:lnTo>
                    <a:pt x="2553" y="2014"/>
                  </a:lnTo>
                  <a:lnTo>
                    <a:pt x="2550" y="2025"/>
                  </a:lnTo>
                  <a:lnTo>
                    <a:pt x="2546" y="2024"/>
                  </a:lnTo>
                  <a:lnTo>
                    <a:pt x="2542" y="2024"/>
                  </a:lnTo>
                  <a:lnTo>
                    <a:pt x="2539" y="2027"/>
                  </a:lnTo>
                  <a:lnTo>
                    <a:pt x="2536" y="2026"/>
                  </a:lnTo>
                  <a:lnTo>
                    <a:pt x="2535" y="2019"/>
                  </a:lnTo>
                  <a:lnTo>
                    <a:pt x="2537" y="2012"/>
                  </a:lnTo>
                  <a:lnTo>
                    <a:pt x="2538" y="1997"/>
                  </a:lnTo>
                  <a:lnTo>
                    <a:pt x="2539" y="1991"/>
                  </a:lnTo>
                  <a:lnTo>
                    <a:pt x="2539" y="1985"/>
                  </a:lnTo>
                  <a:lnTo>
                    <a:pt x="2538" y="1982"/>
                  </a:lnTo>
                  <a:lnTo>
                    <a:pt x="2536" y="1982"/>
                  </a:lnTo>
                  <a:lnTo>
                    <a:pt x="2532" y="1982"/>
                  </a:lnTo>
                  <a:lnTo>
                    <a:pt x="2521" y="1982"/>
                  </a:lnTo>
                  <a:lnTo>
                    <a:pt x="2508" y="1984"/>
                  </a:lnTo>
                  <a:lnTo>
                    <a:pt x="2495" y="1978"/>
                  </a:lnTo>
                  <a:lnTo>
                    <a:pt x="2492" y="1977"/>
                  </a:lnTo>
                  <a:lnTo>
                    <a:pt x="2489" y="1976"/>
                  </a:lnTo>
                  <a:lnTo>
                    <a:pt x="2488" y="1970"/>
                  </a:lnTo>
                  <a:lnTo>
                    <a:pt x="2489" y="1966"/>
                  </a:lnTo>
                  <a:lnTo>
                    <a:pt x="2489" y="1964"/>
                  </a:lnTo>
                  <a:lnTo>
                    <a:pt x="2499" y="1954"/>
                  </a:lnTo>
                  <a:lnTo>
                    <a:pt x="2505" y="1952"/>
                  </a:lnTo>
                  <a:lnTo>
                    <a:pt x="2519" y="1941"/>
                  </a:lnTo>
                  <a:lnTo>
                    <a:pt x="2524" y="1932"/>
                  </a:lnTo>
                  <a:lnTo>
                    <a:pt x="2528" y="1929"/>
                  </a:lnTo>
                  <a:lnTo>
                    <a:pt x="2538" y="1922"/>
                  </a:lnTo>
                  <a:lnTo>
                    <a:pt x="2545" y="1916"/>
                  </a:lnTo>
                  <a:lnTo>
                    <a:pt x="2551" y="1911"/>
                  </a:lnTo>
                  <a:lnTo>
                    <a:pt x="2557" y="1906"/>
                  </a:lnTo>
                  <a:lnTo>
                    <a:pt x="2563" y="1899"/>
                  </a:lnTo>
                  <a:lnTo>
                    <a:pt x="2567" y="1897"/>
                  </a:lnTo>
                  <a:lnTo>
                    <a:pt x="2579" y="1880"/>
                  </a:lnTo>
                  <a:lnTo>
                    <a:pt x="2581" y="1876"/>
                  </a:lnTo>
                  <a:lnTo>
                    <a:pt x="2583" y="1871"/>
                  </a:lnTo>
                  <a:lnTo>
                    <a:pt x="2584" y="1869"/>
                  </a:lnTo>
                  <a:lnTo>
                    <a:pt x="2598" y="1849"/>
                  </a:lnTo>
                  <a:lnTo>
                    <a:pt x="2607" y="1842"/>
                  </a:lnTo>
                  <a:lnTo>
                    <a:pt x="2614" y="1832"/>
                  </a:lnTo>
                  <a:lnTo>
                    <a:pt x="2623" y="1828"/>
                  </a:lnTo>
                  <a:lnTo>
                    <a:pt x="2625" y="1826"/>
                  </a:lnTo>
                  <a:lnTo>
                    <a:pt x="2628" y="1820"/>
                  </a:lnTo>
                  <a:lnTo>
                    <a:pt x="2634" y="1817"/>
                  </a:lnTo>
                  <a:lnTo>
                    <a:pt x="2636" y="1815"/>
                  </a:lnTo>
                  <a:lnTo>
                    <a:pt x="2641" y="1807"/>
                  </a:lnTo>
                  <a:lnTo>
                    <a:pt x="2654" y="1799"/>
                  </a:lnTo>
                  <a:lnTo>
                    <a:pt x="2657" y="1796"/>
                  </a:lnTo>
                  <a:lnTo>
                    <a:pt x="2663" y="1775"/>
                  </a:lnTo>
                  <a:lnTo>
                    <a:pt x="2665" y="1769"/>
                  </a:lnTo>
                  <a:lnTo>
                    <a:pt x="2672" y="1763"/>
                  </a:lnTo>
                  <a:lnTo>
                    <a:pt x="2683" y="1756"/>
                  </a:lnTo>
                  <a:lnTo>
                    <a:pt x="2691" y="1749"/>
                  </a:lnTo>
                  <a:lnTo>
                    <a:pt x="2696" y="1743"/>
                  </a:lnTo>
                  <a:lnTo>
                    <a:pt x="2705" y="1727"/>
                  </a:lnTo>
                  <a:lnTo>
                    <a:pt x="2715" y="1718"/>
                  </a:lnTo>
                  <a:lnTo>
                    <a:pt x="2722" y="1712"/>
                  </a:lnTo>
                  <a:lnTo>
                    <a:pt x="2742" y="1704"/>
                  </a:lnTo>
                  <a:lnTo>
                    <a:pt x="2753" y="1706"/>
                  </a:lnTo>
                  <a:lnTo>
                    <a:pt x="2763" y="1702"/>
                  </a:lnTo>
                  <a:lnTo>
                    <a:pt x="2772" y="1702"/>
                  </a:lnTo>
                  <a:lnTo>
                    <a:pt x="2783" y="1704"/>
                  </a:lnTo>
                  <a:lnTo>
                    <a:pt x="2817" y="1702"/>
                  </a:lnTo>
                  <a:lnTo>
                    <a:pt x="2824" y="1704"/>
                  </a:lnTo>
                  <a:lnTo>
                    <a:pt x="2826" y="1706"/>
                  </a:lnTo>
                  <a:lnTo>
                    <a:pt x="2830" y="1715"/>
                  </a:lnTo>
                  <a:lnTo>
                    <a:pt x="2833" y="1716"/>
                  </a:lnTo>
                  <a:lnTo>
                    <a:pt x="2841" y="1713"/>
                  </a:lnTo>
                  <a:lnTo>
                    <a:pt x="2846" y="1700"/>
                  </a:lnTo>
                  <a:lnTo>
                    <a:pt x="2848" y="1699"/>
                  </a:lnTo>
                  <a:lnTo>
                    <a:pt x="2857" y="1704"/>
                  </a:lnTo>
                  <a:lnTo>
                    <a:pt x="2865" y="1705"/>
                  </a:lnTo>
                  <a:lnTo>
                    <a:pt x="2880" y="1711"/>
                  </a:lnTo>
                  <a:lnTo>
                    <a:pt x="2885" y="1709"/>
                  </a:lnTo>
                  <a:lnTo>
                    <a:pt x="2891" y="1703"/>
                  </a:lnTo>
                  <a:lnTo>
                    <a:pt x="2904" y="1702"/>
                  </a:lnTo>
                  <a:lnTo>
                    <a:pt x="2911" y="1711"/>
                  </a:lnTo>
                  <a:lnTo>
                    <a:pt x="2918" y="1711"/>
                  </a:lnTo>
                  <a:lnTo>
                    <a:pt x="2924" y="1710"/>
                  </a:lnTo>
                  <a:lnTo>
                    <a:pt x="2926" y="1704"/>
                  </a:lnTo>
                  <a:lnTo>
                    <a:pt x="2924" y="1702"/>
                  </a:lnTo>
                  <a:lnTo>
                    <a:pt x="2919" y="1704"/>
                  </a:lnTo>
                  <a:lnTo>
                    <a:pt x="2917" y="1699"/>
                  </a:lnTo>
                  <a:lnTo>
                    <a:pt x="2921" y="1694"/>
                  </a:lnTo>
                  <a:lnTo>
                    <a:pt x="2925" y="1697"/>
                  </a:lnTo>
                  <a:lnTo>
                    <a:pt x="2932" y="1697"/>
                  </a:lnTo>
                  <a:lnTo>
                    <a:pt x="2933" y="1697"/>
                  </a:lnTo>
                  <a:lnTo>
                    <a:pt x="2933" y="1694"/>
                  </a:lnTo>
                  <a:lnTo>
                    <a:pt x="2931" y="1693"/>
                  </a:lnTo>
                  <a:lnTo>
                    <a:pt x="2929" y="1688"/>
                  </a:lnTo>
                  <a:lnTo>
                    <a:pt x="2936" y="1682"/>
                  </a:lnTo>
                  <a:lnTo>
                    <a:pt x="2941" y="1680"/>
                  </a:lnTo>
                  <a:lnTo>
                    <a:pt x="2947" y="1679"/>
                  </a:lnTo>
                  <a:lnTo>
                    <a:pt x="2965" y="1686"/>
                  </a:lnTo>
                  <a:lnTo>
                    <a:pt x="2969" y="1688"/>
                  </a:lnTo>
                  <a:lnTo>
                    <a:pt x="2973" y="1691"/>
                  </a:lnTo>
                  <a:lnTo>
                    <a:pt x="2980" y="1693"/>
                  </a:lnTo>
                  <a:lnTo>
                    <a:pt x="2976" y="1694"/>
                  </a:lnTo>
                  <a:lnTo>
                    <a:pt x="2974" y="1696"/>
                  </a:lnTo>
                  <a:lnTo>
                    <a:pt x="2979" y="1695"/>
                  </a:lnTo>
                  <a:lnTo>
                    <a:pt x="2982" y="1698"/>
                  </a:lnTo>
                  <a:lnTo>
                    <a:pt x="2985" y="1699"/>
                  </a:lnTo>
                  <a:lnTo>
                    <a:pt x="2987" y="1697"/>
                  </a:lnTo>
                  <a:lnTo>
                    <a:pt x="2988" y="1695"/>
                  </a:lnTo>
                  <a:lnTo>
                    <a:pt x="2990" y="1692"/>
                  </a:lnTo>
                  <a:lnTo>
                    <a:pt x="2992" y="1691"/>
                  </a:lnTo>
                  <a:lnTo>
                    <a:pt x="2996" y="1691"/>
                  </a:lnTo>
                  <a:lnTo>
                    <a:pt x="3002" y="1693"/>
                  </a:lnTo>
                  <a:lnTo>
                    <a:pt x="3006" y="1694"/>
                  </a:lnTo>
                  <a:lnTo>
                    <a:pt x="3016" y="1707"/>
                  </a:lnTo>
                  <a:lnTo>
                    <a:pt x="3021" y="1710"/>
                  </a:lnTo>
                  <a:lnTo>
                    <a:pt x="3026" y="1709"/>
                  </a:lnTo>
                  <a:lnTo>
                    <a:pt x="3028" y="1710"/>
                  </a:lnTo>
                  <a:lnTo>
                    <a:pt x="3031" y="1713"/>
                  </a:lnTo>
                  <a:lnTo>
                    <a:pt x="3022" y="1718"/>
                  </a:lnTo>
                  <a:lnTo>
                    <a:pt x="3014" y="1718"/>
                  </a:lnTo>
                  <a:lnTo>
                    <a:pt x="3007" y="1717"/>
                  </a:lnTo>
                  <a:lnTo>
                    <a:pt x="2995" y="1722"/>
                  </a:lnTo>
                  <a:lnTo>
                    <a:pt x="3001" y="1735"/>
                  </a:lnTo>
                  <a:lnTo>
                    <a:pt x="3013" y="1735"/>
                  </a:lnTo>
                  <a:lnTo>
                    <a:pt x="3025" y="1733"/>
                  </a:lnTo>
                  <a:lnTo>
                    <a:pt x="3028" y="1727"/>
                  </a:lnTo>
                  <a:lnTo>
                    <a:pt x="3032" y="1726"/>
                  </a:lnTo>
                  <a:lnTo>
                    <a:pt x="3036" y="1726"/>
                  </a:lnTo>
                  <a:lnTo>
                    <a:pt x="3041" y="1730"/>
                  </a:lnTo>
                  <a:lnTo>
                    <a:pt x="3048" y="1732"/>
                  </a:lnTo>
                  <a:lnTo>
                    <a:pt x="3051" y="1731"/>
                  </a:lnTo>
                  <a:lnTo>
                    <a:pt x="3057" y="1722"/>
                  </a:lnTo>
                  <a:lnTo>
                    <a:pt x="3061" y="1721"/>
                  </a:lnTo>
                  <a:lnTo>
                    <a:pt x="3063" y="1722"/>
                  </a:lnTo>
                  <a:lnTo>
                    <a:pt x="3066" y="1714"/>
                  </a:lnTo>
                  <a:lnTo>
                    <a:pt x="3077" y="1713"/>
                  </a:lnTo>
                  <a:lnTo>
                    <a:pt x="3083" y="1720"/>
                  </a:lnTo>
                  <a:lnTo>
                    <a:pt x="3087" y="1722"/>
                  </a:lnTo>
                  <a:lnTo>
                    <a:pt x="3094" y="1721"/>
                  </a:lnTo>
                  <a:lnTo>
                    <a:pt x="3099" y="1716"/>
                  </a:lnTo>
                  <a:lnTo>
                    <a:pt x="3101" y="1714"/>
                  </a:lnTo>
                  <a:lnTo>
                    <a:pt x="3109" y="1718"/>
                  </a:lnTo>
                  <a:lnTo>
                    <a:pt x="3113" y="1716"/>
                  </a:lnTo>
                  <a:lnTo>
                    <a:pt x="3119" y="1715"/>
                  </a:lnTo>
                  <a:lnTo>
                    <a:pt x="3123" y="1716"/>
                  </a:lnTo>
                  <a:lnTo>
                    <a:pt x="3123" y="1710"/>
                  </a:lnTo>
                  <a:lnTo>
                    <a:pt x="3124" y="1705"/>
                  </a:lnTo>
                  <a:lnTo>
                    <a:pt x="3118" y="1699"/>
                  </a:lnTo>
                  <a:lnTo>
                    <a:pt x="3105" y="1694"/>
                  </a:lnTo>
                  <a:lnTo>
                    <a:pt x="3098" y="1697"/>
                  </a:lnTo>
                  <a:lnTo>
                    <a:pt x="3095" y="1697"/>
                  </a:lnTo>
                  <a:lnTo>
                    <a:pt x="3093" y="1697"/>
                  </a:lnTo>
                  <a:lnTo>
                    <a:pt x="3091" y="1694"/>
                  </a:lnTo>
                  <a:lnTo>
                    <a:pt x="3093" y="1690"/>
                  </a:lnTo>
                  <a:lnTo>
                    <a:pt x="3095" y="1686"/>
                  </a:lnTo>
                  <a:lnTo>
                    <a:pt x="3095" y="1682"/>
                  </a:lnTo>
                  <a:lnTo>
                    <a:pt x="3095" y="1675"/>
                  </a:lnTo>
                  <a:lnTo>
                    <a:pt x="3099" y="1672"/>
                  </a:lnTo>
                  <a:lnTo>
                    <a:pt x="3100" y="1672"/>
                  </a:lnTo>
                  <a:lnTo>
                    <a:pt x="3105" y="1658"/>
                  </a:lnTo>
                  <a:lnTo>
                    <a:pt x="3117" y="1641"/>
                  </a:lnTo>
                  <a:lnTo>
                    <a:pt x="3132" y="1630"/>
                  </a:lnTo>
                  <a:lnTo>
                    <a:pt x="3141" y="1621"/>
                  </a:lnTo>
                  <a:lnTo>
                    <a:pt x="3145" y="1616"/>
                  </a:lnTo>
                  <a:lnTo>
                    <a:pt x="3152" y="1601"/>
                  </a:lnTo>
                  <a:lnTo>
                    <a:pt x="3161" y="1591"/>
                  </a:lnTo>
                  <a:lnTo>
                    <a:pt x="3165" y="1588"/>
                  </a:lnTo>
                  <a:lnTo>
                    <a:pt x="3170" y="1583"/>
                  </a:lnTo>
                  <a:lnTo>
                    <a:pt x="3172" y="1569"/>
                  </a:lnTo>
                  <a:lnTo>
                    <a:pt x="3175" y="1566"/>
                  </a:lnTo>
                  <a:lnTo>
                    <a:pt x="3179" y="1564"/>
                  </a:lnTo>
                  <a:lnTo>
                    <a:pt x="3185" y="1557"/>
                  </a:lnTo>
                  <a:lnTo>
                    <a:pt x="3193" y="1552"/>
                  </a:lnTo>
                  <a:lnTo>
                    <a:pt x="3197" y="1548"/>
                  </a:lnTo>
                  <a:lnTo>
                    <a:pt x="3208" y="1548"/>
                  </a:lnTo>
                  <a:lnTo>
                    <a:pt x="3216" y="1551"/>
                  </a:lnTo>
                  <a:lnTo>
                    <a:pt x="3218" y="1550"/>
                  </a:lnTo>
                  <a:lnTo>
                    <a:pt x="3225" y="1546"/>
                  </a:lnTo>
                  <a:lnTo>
                    <a:pt x="3231" y="1547"/>
                  </a:lnTo>
                  <a:lnTo>
                    <a:pt x="3240" y="1544"/>
                  </a:lnTo>
                  <a:lnTo>
                    <a:pt x="3248" y="1539"/>
                  </a:lnTo>
                  <a:lnTo>
                    <a:pt x="3251" y="1539"/>
                  </a:lnTo>
                  <a:lnTo>
                    <a:pt x="3255" y="1540"/>
                  </a:lnTo>
                  <a:lnTo>
                    <a:pt x="3259" y="1547"/>
                  </a:lnTo>
                  <a:lnTo>
                    <a:pt x="3261" y="1549"/>
                  </a:lnTo>
                  <a:lnTo>
                    <a:pt x="3263" y="1553"/>
                  </a:lnTo>
                  <a:lnTo>
                    <a:pt x="3268" y="1551"/>
                  </a:lnTo>
                  <a:lnTo>
                    <a:pt x="3283" y="1541"/>
                  </a:lnTo>
                  <a:lnTo>
                    <a:pt x="3285" y="1541"/>
                  </a:lnTo>
                  <a:lnTo>
                    <a:pt x="3287" y="1542"/>
                  </a:lnTo>
                  <a:lnTo>
                    <a:pt x="3288" y="1545"/>
                  </a:lnTo>
                  <a:lnTo>
                    <a:pt x="3288" y="1549"/>
                  </a:lnTo>
                  <a:lnTo>
                    <a:pt x="3285" y="1558"/>
                  </a:lnTo>
                  <a:lnTo>
                    <a:pt x="3283" y="1566"/>
                  </a:lnTo>
                  <a:lnTo>
                    <a:pt x="3275" y="1580"/>
                  </a:lnTo>
                  <a:lnTo>
                    <a:pt x="3273" y="1581"/>
                  </a:lnTo>
                  <a:lnTo>
                    <a:pt x="3275" y="1586"/>
                  </a:lnTo>
                  <a:lnTo>
                    <a:pt x="3276" y="1592"/>
                  </a:lnTo>
                  <a:lnTo>
                    <a:pt x="3272" y="1600"/>
                  </a:lnTo>
                  <a:lnTo>
                    <a:pt x="3271" y="1604"/>
                  </a:lnTo>
                  <a:lnTo>
                    <a:pt x="3273" y="1605"/>
                  </a:lnTo>
                  <a:lnTo>
                    <a:pt x="3278" y="1601"/>
                  </a:lnTo>
                  <a:lnTo>
                    <a:pt x="3283" y="1598"/>
                  </a:lnTo>
                  <a:lnTo>
                    <a:pt x="3286" y="1598"/>
                  </a:lnTo>
                  <a:lnTo>
                    <a:pt x="3289" y="1599"/>
                  </a:lnTo>
                  <a:lnTo>
                    <a:pt x="3284" y="1612"/>
                  </a:lnTo>
                  <a:lnTo>
                    <a:pt x="3284" y="1618"/>
                  </a:lnTo>
                  <a:lnTo>
                    <a:pt x="3283" y="1620"/>
                  </a:lnTo>
                  <a:lnTo>
                    <a:pt x="3283" y="1624"/>
                  </a:lnTo>
                  <a:lnTo>
                    <a:pt x="3286" y="1621"/>
                  </a:lnTo>
                  <a:lnTo>
                    <a:pt x="3289" y="1619"/>
                  </a:lnTo>
                  <a:lnTo>
                    <a:pt x="3292" y="1617"/>
                  </a:lnTo>
                  <a:lnTo>
                    <a:pt x="3302" y="1617"/>
                  </a:lnTo>
                  <a:lnTo>
                    <a:pt x="3307" y="1608"/>
                  </a:lnTo>
                  <a:lnTo>
                    <a:pt x="3310" y="1604"/>
                  </a:lnTo>
                  <a:lnTo>
                    <a:pt x="3347" y="1565"/>
                  </a:lnTo>
                  <a:lnTo>
                    <a:pt x="3354" y="1557"/>
                  </a:lnTo>
                  <a:lnTo>
                    <a:pt x="3357" y="1557"/>
                  </a:lnTo>
                  <a:lnTo>
                    <a:pt x="3360" y="1558"/>
                  </a:lnTo>
                  <a:lnTo>
                    <a:pt x="3363" y="1558"/>
                  </a:lnTo>
                  <a:lnTo>
                    <a:pt x="3364" y="1555"/>
                  </a:lnTo>
                  <a:lnTo>
                    <a:pt x="3365" y="1554"/>
                  </a:lnTo>
                  <a:lnTo>
                    <a:pt x="3368" y="1554"/>
                  </a:lnTo>
                  <a:lnTo>
                    <a:pt x="3371" y="1562"/>
                  </a:lnTo>
                  <a:lnTo>
                    <a:pt x="3372" y="1565"/>
                  </a:lnTo>
                  <a:lnTo>
                    <a:pt x="3375" y="1564"/>
                  </a:lnTo>
                  <a:lnTo>
                    <a:pt x="3376" y="1563"/>
                  </a:lnTo>
                  <a:lnTo>
                    <a:pt x="3377" y="1561"/>
                  </a:lnTo>
                  <a:lnTo>
                    <a:pt x="3379" y="1558"/>
                  </a:lnTo>
                  <a:lnTo>
                    <a:pt x="3381" y="1555"/>
                  </a:lnTo>
                  <a:lnTo>
                    <a:pt x="3379" y="1552"/>
                  </a:lnTo>
                  <a:lnTo>
                    <a:pt x="3373" y="1549"/>
                  </a:lnTo>
                  <a:lnTo>
                    <a:pt x="3373" y="1542"/>
                  </a:lnTo>
                  <a:lnTo>
                    <a:pt x="3377" y="1531"/>
                  </a:lnTo>
                  <a:lnTo>
                    <a:pt x="3377" y="1524"/>
                  </a:lnTo>
                  <a:lnTo>
                    <a:pt x="3378" y="1517"/>
                  </a:lnTo>
                  <a:lnTo>
                    <a:pt x="3380" y="1513"/>
                  </a:lnTo>
                  <a:lnTo>
                    <a:pt x="3381" y="1511"/>
                  </a:lnTo>
                  <a:lnTo>
                    <a:pt x="3382" y="1509"/>
                  </a:lnTo>
                  <a:lnTo>
                    <a:pt x="3381" y="1503"/>
                  </a:lnTo>
                  <a:lnTo>
                    <a:pt x="3382" y="1500"/>
                  </a:lnTo>
                  <a:lnTo>
                    <a:pt x="3383" y="1497"/>
                  </a:lnTo>
                  <a:lnTo>
                    <a:pt x="3413" y="1487"/>
                  </a:lnTo>
                  <a:lnTo>
                    <a:pt x="3418" y="1486"/>
                  </a:lnTo>
                  <a:lnTo>
                    <a:pt x="3423" y="1488"/>
                  </a:lnTo>
                  <a:lnTo>
                    <a:pt x="3430" y="1495"/>
                  </a:lnTo>
                  <a:lnTo>
                    <a:pt x="3438" y="1499"/>
                  </a:lnTo>
                  <a:lnTo>
                    <a:pt x="3449" y="1501"/>
                  </a:lnTo>
                  <a:lnTo>
                    <a:pt x="3450" y="1504"/>
                  </a:lnTo>
                  <a:lnTo>
                    <a:pt x="3445" y="1503"/>
                  </a:lnTo>
                  <a:lnTo>
                    <a:pt x="3444" y="1504"/>
                  </a:lnTo>
                  <a:lnTo>
                    <a:pt x="3444" y="1507"/>
                  </a:lnTo>
                  <a:lnTo>
                    <a:pt x="3444" y="1509"/>
                  </a:lnTo>
                  <a:lnTo>
                    <a:pt x="3440" y="1506"/>
                  </a:lnTo>
                  <a:lnTo>
                    <a:pt x="3433" y="1505"/>
                  </a:lnTo>
                  <a:lnTo>
                    <a:pt x="3426" y="1502"/>
                  </a:lnTo>
                  <a:lnTo>
                    <a:pt x="3424" y="1502"/>
                  </a:lnTo>
                  <a:lnTo>
                    <a:pt x="3414" y="1511"/>
                  </a:lnTo>
                  <a:lnTo>
                    <a:pt x="3411" y="1514"/>
                  </a:lnTo>
                  <a:lnTo>
                    <a:pt x="3407" y="1531"/>
                  </a:lnTo>
                  <a:lnTo>
                    <a:pt x="3407" y="1543"/>
                  </a:lnTo>
                  <a:lnTo>
                    <a:pt x="3405" y="1554"/>
                  </a:lnTo>
                  <a:lnTo>
                    <a:pt x="3401" y="1558"/>
                  </a:lnTo>
                  <a:lnTo>
                    <a:pt x="3399" y="1564"/>
                  </a:lnTo>
                  <a:lnTo>
                    <a:pt x="3398" y="1570"/>
                  </a:lnTo>
                  <a:lnTo>
                    <a:pt x="3404" y="1573"/>
                  </a:lnTo>
                  <a:lnTo>
                    <a:pt x="3404" y="1575"/>
                  </a:lnTo>
                  <a:lnTo>
                    <a:pt x="3405" y="1579"/>
                  </a:lnTo>
                  <a:lnTo>
                    <a:pt x="3401" y="1585"/>
                  </a:lnTo>
                  <a:lnTo>
                    <a:pt x="3393" y="1594"/>
                  </a:lnTo>
                  <a:lnTo>
                    <a:pt x="3392" y="1596"/>
                  </a:lnTo>
                  <a:lnTo>
                    <a:pt x="3390" y="1599"/>
                  </a:lnTo>
                  <a:lnTo>
                    <a:pt x="3396" y="1607"/>
                  </a:lnTo>
                  <a:lnTo>
                    <a:pt x="3392" y="1609"/>
                  </a:lnTo>
                  <a:lnTo>
                    <a:pt x="3388" y="1611"/>
                  </a:lnTo>
                  <a:lnTo>
                    <a:pt x="3384" y="1614"/>
                  </a:lnTo>
                  <a:lnTo>
                    <a:pt x="3372" y="1615"/>
                  </a:lnTo>
                  <a:lnTo>
                    <a:pt x="3364" y="1622"/>
                  </a:lnTo>
                  <a:lnTo>
                    <a:pt x="3349" y="1630"/>
                  </a:lnTo>
                  <a:lnTo>
                    <a:pt x="3343" y="1635"/>
                  </a:lnTo>
                  <a:lnTo>
                    <a:pt x="3341" y="1637"/>
                  </a:lnTo>
                  <a:lnTo>
                    <a:pt x="3336" y="1650"/>
                  </a:lnTo>
                  <a:lnTo>
                    <a:pt x="3333" y="1655"/>
                  </a:lnTo>
                  <a:lnTo>
                    <a:pt x="3324" y="1663"/>
                  </a:lnTo>
                  <a:lnTo>
                    <a:pt x="3316" y="1674"/>
                  </a:lnTo>
                  <a:lnTo>
                    <a:pt x="3305" y="1688"/>
                  </a:lnTo>
                  <a:lnTo>
                    <a:pt x="3300" y="1690"/>
                  </a:lnTo>
                  <a:lnTo>
                    <a:pt x="3295" y="1693"/>
                  </a:lnTo>
                  <a:lnTo>
                    <a:pt x="3289" y="1703"/>
                  </a:lnTo>
                  <a:lnTo>
                    <a:pt x="3272" y="1719"/>
                  </a:lnTo>
                  <a:lnTo>
                    <a:pt x="3264" y="1740"/>
                  </a:lnTo>
                  <a:lnTo>
                    <a:pt x="3260" y="1746"/>
                  </a:lnTo>
                  <a:lnTo>
                    <a:pt x="3255" y="1751"/>
                  </a:lnTo>
                  <a:lnTo>
                    <a:pt x="3252" y="1757"/>
                  </a:lnTo>
                  <a:lnTo>
                    <a:pt x="3247" y="1762"/>
                  </a:lnTo>
                  <a:lnTo>
                    <a:pt x="3236" y="1771"/>
                  </a:lnTo>
                  <a:lnTo>
                    <a:pt x="3228" y="1778"/>
                  </a:lnTo>
                  <a:lnTo>
                    <a:pt x="3224" y="1783"/>
                  </a:lnTo>
                  <a:lnTo>
                    <a:pt x="3223" y="1787"/>
                  </a:lnTo>
                  <a:lnTo>
                    <a:pt x="3220" y="1787"/>
                  </a:lnTo>
                  <a:lnTo>
                    <a:pt x="3213" y="1789"/>
                  </a:lnTo>
                  <a:lnTo>
                    <a:pt x="3203" y="1787"/>
                  </a:lnTo>
                  <a:lnTo>
                    <a:pt x="3197" y="1800"/>
                  </a:lnTo>
                  <a:lnTo>
                    <a:pt x="3188" y="1801"/>
                  </a:lnTo>
                  <a:lnTo>
                    <a:pt x="3181" y="1798"/>
                  </a:lnTo>
                  <a:lnTo>
                    <a:pt x="3178" y="1800"/>
                  </a:lnTo>
                  <a:lnTo>
                    <a:pt x="3176" y="1801"/>
                  </a:lnTo>
                  <a:lnTo>
                    <a:pt x="3175" y="1803"/>
                  </a:lnTo>
                  <a:lnTo>
                    <a:pt x="3179" y="1808"/>
                  </a:lnTo>
                  <a:lnTo>
                    <a:pt x="3181" y="1811"/>
                  </a:lnTo>
                  <a:lnTo>
                    <a:pt x="3181" y="1814"/>
                  </a:lnTo>
                  <a:lnTo>
                    <a:pt x="3181" y="1820"/>
                  </a:lnTo>
                  <a:lnTo>
                    <a:pt x="3177" y="1830"/>
                  </a:lnTo>
                  <a:lnTo>
                    <a:pt x="3173" y="1838"/>
                  </a:lnTo>
                  <a:lnTo>
                    <a:pt x="3167" y="1846"/>
                  </a:lnTo>
                  <a:lnTo>
                    <a:pt x="3152" y="1860"/>
                  </a:lnTo>
                  <a:lnTo>
                    <a:pt x="3151" y="1862"/>
                  </a:lnTo>
                  <a:lnTo>
                    <a:pt x="3149" y="1865"/>
                  </a:lnTo>
                  <a:lnTo>
                    <a:pt x="3141" y="1900"/>
                  </a:lnTo>
                  <a:lnTo>
                    <a:pt x="3139" y="1916"/>
                  </a:lnTo>
                  <a:lnTo>
                    <a:pt x="3136" y="1941"/>
                  </a:lnTo>
                  <a:lnTo>
                    <a:pt x="3136" y="1950"/>
                  </a:lnTo>
                  <a:lnTo>
                    <a:pt x="3138" y="1968"/>
                  </a:lnTo>
                  <a:lnTo>
                    <a:pt x="3141" y="1987"/>
                  </a:lnTo>
                  <a:lnTo>
                    <a:pt x="3147" y="2020"/>
                  </a:lnTo>
                  <a:lnTo>
                    <a:pt x="3149" y="2029"/>
                  </a:lnTo>
                  <a:lnTo>
                    <a:pt x="3153" y="2068"/>
                  </a:lnTo>
                  <a:lnTo>
                    <a:pt x="3153" y="2076"/>
                  </a:lnTo>
                  <a:lnTo>
                    <a:pt x="3155" y="2082"/>
                  </a:lnTo>
                  <a:lnTo>
                    <a:pt x="3157" y="2089"/>
                  </a:lnTo>
                  <a:lnTo>
                    <a:pt x="3162" y="2095"/>
                  </a:lnTo>
                  <a:lnTo>
                    <a:pt x="3162" y="2102"/>
                  </a:lnTo>
                  <a:lnTo>
                    <a:pt x="3166" y="2125"/>
                  </a:lnTo>
                  <a:lnTo>
                    <a:pt x="3166" y="2148"/>
                  </a:lnTo>
                  <a:lnTo>
                    <a:pt x="3166" y="2153"/>
                  </a:lnTo>
                  <a:lnTo>
                    <a:pt x="3167" y="2157"/>
                  </a:lnTo>
                  <a:lnTo>
                    <a:pt x="3171" y="2161"/>
                  </a:lnTo>
                  <a:lnTo>
                    <a:pt x="3173" y="2166"/>
                  </a:lnTo>
                  <a:lnTo>
                    <a:pt x="3173" y="2170"/>
                  </a:lnTo>
                  <a:lnTo>
                    <a:pt x="3174" y="2174"/>
                  </a:lnTo>
                  <a:lnTo>
                    <a:pt x="3177" y="2172"/>
                  </a:lnTo>
                  <a:lnTo>
                    <a:pt x="3188" y="2161"/>
                  </a:lnTo>
                  <a:lnTo>
                    <a:pt x="3198" y="2152"/>
                  </a:lnTo>
                  <a:lnTo>
                    <a:pt x="3199" y="2148"/>
                  </a:lnTo>
                  <a:lnTo>
                    <a:pt x="3202" y="2145"/>
                  </a:lnTo>
                  <a:lnTo>
                    <a:pt x="3208" y="2141"/>
                  </a:lnTo>
                  <a:lnTo>
                    <a:pt x="3217" y="2131"/>
                  </a:lnTo>
                  <a:lnTo>
                    <a:pt x="3224" y="2116"/>
                  </a:lnTo>
                  <a:lnTo>
                    <a:pt x="3228" y="2105"/>
                  </a:lnTo>
                  <a:lnTo>
                    <a:pt x="3229" y="2102"/>
                  </a:lnTo>
                  <a:lnTo>
                    <a:pt x="3229" y="2097"/>
                  </a:lnTo>
                  <a:lnTo>
                    <a:pt x="3229" y="2089"/>
                  </a:lnTo>
                  <a:lnTo>
                    <a:pt x="3231" y="2086"/>
                  </a:lnTo>
                  <a:lnTo>
                    <a:pt x="3233" y="2076"/>
                  </a:lnTo>
                  <a:lnTo>
                    <a:pt x="3231" y="2073"/>
                  </a:lnTo>
                  <a:lnTo>
                    <a:pt x="3228" y="2071"/>
                  </a:lnTo>
                  <a:lnTo>
                    <a:pt x="3229" y="2067"/>
                  </a:lnTo>
                  <a:lnTo>
                    <a:pt x="3232" y="2066"/>
                  </a:lnTo>
                  <a:lnTo>
                    <a:pt x="3234" y="2068"/>
                  </a:lnTo>
                  <a:lnTo>
                    <a:pt x="3236" y="2072"/>
                  </a:lnTo>
                  <a:lnTo>
                    <a:pt x="3237" y="2074"/>
                  </a:lnTo>
                  <a:lnTo>
                    <a:pt x="3244" y="2067"/>
                  </a:lnTo>
                  <a:lnTo>
                    <a:pt x="3250" y="2063"/>
                  </a:lnTo>
                  <a:lnTo>
                    <a:pt x="3264" y="2056"/>
                  </a:lnTo>
                  <a:lnTo>
                    <a:pt x="3270" y="2057"/>
                  </a:lnTo>
                  <a:lnTo>
                    <a:pt x="3276" y="2062"/>
                  </a:lnTo>
                  <a:lnTo>
                    <a:pt x="3278" y="2062"/>
                  </a:lnTo>
                  <a:lnTo>
                    <a:pt x="3277" y="2055"/>
                  </a:lnTo>
                  <a:lnTo>
                    <a:pt x="3274" y="2049"/>
                  </a:lnTo>
                  <a:lnTo>
                    <a:pt x="3274" y="2045"/>
                  </a:lnTo>
                  <a:lnTo>
                    <a:pt x="3276" y="2040"/>
                  </a:lnTo>
                  <a:lnTo>
                    <a:pt x="3275" y="2036"/>
                  </a:lnTo>
                  <a:lnTo>
                    <a:pt x="3273" y="2033"/>
                  </a:lnTo>
                  <a:lnTo>
                    <a:pt x="3272" y="2027"/>
                  </a:lnTo>
                  <a:lnTo>
                    <a:pt x="3275" y="2015"/>
                  </a:lnTo>
                  <a:lnTo>
                    <a:pt x="3278" y="2009"/>
                  </a:lnTo>
                  <a:lnTo>
                    <a:pt x="3279" y="2005"/>
                  </a:lnTo>
                  <a:lnTo>
                    <a:pt x="3286" y="2000"/>
                  </a:lnTo>
                  <a:lnTo>
                    <a:pt x="3294" y="1992"/>
                  </a:lnTo>
                  <a:lnTo>
                    <a:pt x="3302" y="1986"/>
                  </a:lnTo>
                  <a:lnTo>
                    <a:pt x="3307" y="1984"/>
                  </a:lnTo>
                  <a:lnTo>
                    <a:pt x="3313" y="1983"/>
                  </a:lnTo>
                  <a:lnTo>
                    <a:pt x="3319" y="1987"/>
                  </a:lnTo>
                  <a:lnTo>
                    <a:pt x="3329" y="1987"/>
                  </a:lnTo>
                  <a:lnTo>
                    <a:pt x="3332" y="1987"/>
                  </a:lnTo>
                  <a:lnTo>
                    <a:pt x="3340" y="1978"/>
                  </a:lnTo>
                  <a:lnTo>
                    <a:pt x="3344" y="1975"/>
                  </a:lnTo>
                  <a:lnTo>
                    <a:pt x="3344" y="1967"/>
                  </a:lnTo>
                  <a:lnTo>
                    <a:pt x="3341" y="1961"/>
                  </a:lnTo>
                  <a:lnTo>
                    <a:pt x="3335" y="1953"/>
                  </a:lnTo>
                  <a:lnTo>
                    <a:pt x="3334" y="1949"/>
                  </a:lnTo>
                  <a:lnTo>
                    <a:pt x="3332" y="1941"/>
                  </a:lnTo>
                  <a:lnTo>
                    <a:pt x="3332" y="1934"/>
                  </a:lnTo>
                  <a:lnTo>
                    <a:pt x="3334" y="1924"/>
                  </a:lnTo>
                  <a:lnTo>
                    <a:pt x="3339" y="1914"/>
                  </a:lnTo>
                  <a:lnTo>
                    <a:pt x="3344" y="1900"/>
                  </a:lnTo>
                  <a:lnTo>
                    <a:pt x="3346" y="1897"/>
                  </a:lnTo>
                  <a:lnTo>
                    <a:pt x="3352" y="1894"/>
                  </a:lnTo>
                  <a:lnTo>
                    <a:pt x="3356" y="1891"/>
                  </a:lnTo>
                  <a:lnTo>
                    <a:pt x="3358" y="1890"/>
                  </a:lnTo>
                  <a:lnTo>
                    <a:pt x="3357" y="1882"/>
                  </a:lnTo>
                  <a:lnTo>
                    <a:pt x="3360" y="1879"/>
                  </a:lnTo>
                  <a:lnTo>
                    <a:pt x="3363" y="1877"/>
                  </a:lnTo>
                  <a:lnTo>
                    <a:pt x="3369" y="1878"/>
                  </a:lnTo>
                  <a:lnTo>
                    <a:pt x="3371" y="1876"/>
                  </a:lnTo>
                  <a:lnTo>
                    <a:pt x="3375" y="1875"/>
                  </a:lnTo>
                  <a:lnTo>
                    <a:pt x="3372" y="1879"/>
                  </a:lnTo>
                  <a:lnTo>
                    <a:pt x="3370" y="1882"/>
                  </a:lnTo>
                  <a:lnTo>
                    <a:pt x="3364" y="1886"/>
                  </a:lnTo>
                  <a:lnTo>
                    <a:pt x="3361" y="1892"/>
                  </a:lnTo>
                  <a:lnTo>
                    <a:pt x="3368" y="1901"/>
                  </a:lnTo>
                  <a:lnTo>
                    <a:pt x="3372" y="1903"/>
                  </a:lnTo>
                  <a:lnTo>
                    <a:pt x="3375" y="1902"/>
                  </a:lnTo>
                  <a:lnTo>
                    <a:pt x="3379" y="1897"/>
                  </a:lnTo>
                  <a:lnTo>
                    <a:pt x="3381" y="1895"/>
                  </a:lnTo>
                  <a:lnTo>
                    <a:pt x="3383" y="1891"/>
                  </a:lnTo>
                  <a:lnTo>
                    <a:pt x="3382" y="1879"/>
                  </a:lnTo>
                  <a:lnTo>
                    <a:pt x="3381" y="1872"/>
                  </a:lnTo>
                  <a:lnTo>
                    <a:pt x="3381" y="1866"/>
                  </a:lnTo>
                  <a:lnTo>
                    <a:pt x="3378" y="1863"/>
                  </a:lnTo>
                  <a:lnTo>
                    <a:pt x="3375" y="1862"/>
                  </a:lnTo>
                  <a:lnTo>
                    <a:pt x="3371" y="1863"/>
                  </a:lnTo>
                  <a:lnTo>
                    <a:pt x="3368" y="1861"/>
                  </a:lnTo>
                  <a:lnTo>
                    <a:pt x="3366" y="1858"/>
                  </a:lnTo>
                  <a:lnTo>
                    <a:pt x="3366" y="1855"/>
                  </a:lnTo>
                  <a:lnTo>
                    <a:pt x="3367" y="1846"/>
                  </a:lnTo>
                  <a:lnTo>
                    <a:pt x="3367" y="1841"/>
                  </a:lnTo>
                  <a:lnTo>
                    <a:pt x="3365" y="1833"/>
                  </a:lnTo>
                  <a:lnTo>
                    <a:pt x="3365" y="1831"/>
                  </a:lnTo>
                  <a:lnTo>
                    <a:pt x="3366" y="1826"/>
                  </a:lnTo>
                  <a:lnTo>
                    <a:pt x="3371" y="1819"/>
                  </a:lnTo>
                  <a:lnTo>
                    <a:pt x="3376" y="1814"/>
                  </a:lnTo>
                  <a:lnTo>
                    <a:pt x="3379" y="1810"/>
                  </a:lnTo>
                  <a:lnTo>
                    <a:pt x="3380" y="1807"/>
                  </a:lnTo>
                  <a:lnTo>
                    <a:pt x="3380" y="1801"/>
                  </a:lnTo>
                  <a:lnTo>
                    <a:pt x="3377" y="1798"/>
                  </a:lnTo>
                  <a:lnTo>
                    <a:pt x="3364" y="1792"/>
                  </a:lnTo>
                  <a:lnTo>
                    <a:pt x="3362" y="1791"/>
                  </a:lnTo>
                  <a:lnTo>
                    <a:pt x="3358" y="1794"/>
                  </a:lnTo>
                  <a:lnTo>
                    <a:pt x="3356" y="1802"/>
                  </a:lnTo>
                  <a:lnTo>
                    <a:pt x="3354" y="1805"/>
                  </a:lnTo>
                  <a:lnTo>
                    <a:pt x="3354" y="1803"/>
                  </a:lnTo>
                  <a:lnTo>
                    <a:pt x="3354" y="1801"/>
                  </a:lnTo>
                  <a:lnTo>
                    <a:pt x="3347" y="1798"/>
                  </a:lnTo>
                  <a:lnTo>
                    <a:pt x="3344" y="1796"/>
                  </a:lnTo>
                  <a:lnTo>
                    <a:pt x="3342" y="1793"/>
                  </a:lnTo>
                  <a:lnTo>
                    <a:pt x="3341" y="1789"/>
                  </a:lnTo>
                  <a:lnTo>
                    <a:pt x="3340" y="1784"/>
                  </a:lnTo>
                  <a:lnTo>
                    <a:pt x="3342" y="1771"/>
                  </a:lnTo>
                  <a:lnTo>
                    <a:pt x="3346" y="1761"/>
                  </a:lnTo>
                  <a:lnTo>
                    <a:pt x="3355" y="1745"/>
                  </a:lnTo>
                  <a:lnTo>
                    <a:pt x="3362" y="1740"/>
                  </a:lnTo>
                  <a:lnTo>
                    <a:pt x="3368" y="1731"/>
                  </a:lnTo>
                  <a:lnTo>
                    <a:pt x="3371" y="1729"/>
                  </a:lnTo>
                  <a:lnTo>
                    <a:pt x="3372" y="1728"/>
                  </a:lnTo>
                  <a:lnTo>
                    <a:pt x="3373" y="1726"/>
                  </a:lnTo>
                  <a:lnTo>
                    <a:pt x="3371" y="1720"/>
                  </a:lnTo>
                  <a:lnTo>
                    <a:pt x="3372" y="1719"/>
                  </a:lnTo>
                  <a:lnTo>
                    <a:pt x="3373" y="1718"/>
                  </a:lnTo>
                  <a:lnTo>
                    <a:pt x="3376" y="1719"/>
                  </a:lnTo>
                  <a:lnTo>
                    <a:pt x="3382" y="1708"/>
                  </a:lnTo>
                  <a:lnTo>
                    <a:pt x="3382" y="1695"/>
                  </a:lnTo>
                  <a:lnTo>
                    <a:pt x="3383" y="1683"/>
                  </a:lnTo>
                  <a:lnTo>
                    <a:pt x="3385" y="1678"/>
                  </a:lnTo>
                  <a:lnTo>
                    <a:pt x="3386" y="1675"/>
                  </a:lnTo>
                  <a:lnTo>
                    <a:pt x="3388" y="1672"/>
                  </a:lnTo>
                  <a:lnTo>
                    <a:pt x="3392" y="1670"/>
                  </a:lnTo>
                  <a:lnTo>
                    <a:pt x="3395" y="1666"/>
                  </a:lnTo>
                  <a:lnTo>
                    <a:pt x="3396" y="1663"/>
                  </a:lnTo>
                  <a:lnTo>
                    <a:pt x="3398" y="1662"/>
                  </a:lnTo>
                  <a:lnTo>
                    <a:pt x="3402" y="1663"/>
                  </a:lnTo>
                  <a:lnTo>
                    <a:pt x="3405" y="1664"/>
                  </a:lnTo>
                  <a:lnTo>
                    <a:pt x="3409" y="1666"/>
                  </a:lnTo>
                  <a:lnTo>
                    <a:pt x="3409" y="1671"/>
                  </a:lnTo>
                  <a:lnTo>
                    <a:pt x="3413" y="1666"/>
                  </a:lnTo>
                  <a:lnTo>
                    <a:pt x="3417" y="1661"/>
                  </a:lnTo>
                  <a:lnTo>
                    <a:pt x="3419" y="1660"/>
                  </a:lnTo>
                  <a:lnTo>
                    <a:pt x="3422" y="1661"/>
                  </a:lnTo>
                  <a:lnTo>
                    <a:pt x="3426" y="1665"/>
                  </a:lnTo>
                  <a:lnTo>
                    <a:pt x="3429" y="1672"/>
                  </a:lnTo>
                  <a:lnTo>
                    <a:pt x="3432" y="1675"/>
                  </a:lnTo>
                  <a:lnTo>
                    <a:pt x="3435" y="1675"/>
                  </a:lnTo>
                  <a:lnTo>
                    <a:pt x="3438" y="1673"/>
                  </a:lnTo>
                  <a:lnTo>
                    <a:pt x="3439" y="1668"/>
                  </a:lnTo>
                  <a:lnTo>
                    <a:pt x="3439" y="1658"/>
                  </a:lnTo>
                  <a:lnTo>
                    <a:pt x="3443" y="1656"/>
                  </a:lnTo>
                  <a:lnTo>
                    <a:pt x="3446" y="1656"/>
                  </a:lnTo>
                  <a:lnTo>
                    <a:pt x="3450" y="1652"/>
                  </a:lnTo>
                  <a:lnTo>
                    <a:pt x="3455" y="1650"/>
                  </a:lnTo>
                  <a:lnTo>
                    <a:pt x="3467" y="1642"/>
                  </a:lnTo>
                  <a:lnTo>
                    <a:pt x="3474" y="1634"/>
                  </a:lnTo>
                  <a:lnTo>
                    <a:pt x="3480" y="1634"/>
                  </a:lnTo>
                  <a:lnTo>
                    <a:pt x="3478" y="1638"/>
                  </a:lnTo>
                  <a:lnTo>
                    <a:pt x="3478" y="1642"/>
                  </a:lnTo>
                  <a:lnTo>
                    <a:pt x="3476" y="1653"/>
                  </a:lnTo>
                  <a:lnTo>
                    <a:pt x="3474" y="1659"/>
                  </a:lnTo>
                  <a:lnTo>
                    <a:pt x="3473" y="1666"/>
                  </a:lnTo>
                  <a:lnTo>
                    <a:pt x="3473" y="1669"/>
                  </a:lnTo>
                  <a:lnTo>
                    <a:pt x="3475" y="1674"/>
                  </a:lnTo>
                  <a:lnTo>
                    <a:pt x="3477" y="1673"/>
                  </a:lnTo>
                  <a:lnTo>
                    <a:pt x="3479" y="1673"/>
                  </a:lnTo>
                  <a:lnTo>
                    <a:pt x="3483" y="1668"/>
                  </a:lnTo>
                  <a:lnTo>
                    <a:pt x="3499" y="1645"/>
                  </a:lnTo>
                  <a:lnTo>
                    <a:pt x="3508" y="1639"/>
                  </a:lnTo>
                  <a:lnTo>
                    <a:pt x="3520" y="1634"/>
                  </a:lnTo>
                  <a:lnTo>
                    <a:pt x="3524" y="1632"/>
                  </a:lnTo>
                  <a:lnTo>
                    <a:pt x="3536" y="1628"/>
                  </a:lnTo>
                  <a:lnTo>
                    <a:pt x="3547" y="1626"/>
                  </a:lnTo>
                  <a:lnTo>
                    <a:pt x="3554" y="1628"/>
                  </a:lnTo>
                  <a:lnTo>
                    <a:pt x="3557" y="1628"/>
                  </a:lnTo>
                  <a:lnTo>
                    <a:pt x="3571" y="1626"/>
                  </a:lnTo>
                  <a:lnTo>
                    <a:pt x="3572" y="1629"/>
                  </a:lnTo>
                  <a:lnTo>
                    <a:pt x="3583" y="1637"/>
                  </a:lnTo>
                  <a:lnTo>
                    <a:pt x="3590" y="1648"/>
                  </a:lnTo>
                  <a:lnTo>
                    <a:pt x="3592" y="1648"/>
                  </a:lnTo>
                  <a:lnTo>
                    <a:pt x="3592" y="1651"/>
                  </a:lnTo>
                  <a:lnTo>
                    <a:pt x="3593" y="1655"/>
                  </a:lnTo>
                  <a:lnTo>
                    <a:pt x="3593" y="1658"/>
                  </a:lnTo>
                  <a:lnTo>
                    <a:pt x="3595" y="1660"/>
                  </a:lnTo>
                  <a:lnTo>
                    <a:pt x="3601" y="1666"/>
                  </a:lnTo>
                  <a:lnTo>
                    <a:pt x="3607" y="1667"/>
                  </a:lnTo>
                  <a:lnTo>
                    <a:pt x="3609" y="1664"/>
                  </a:lnTo>
                  <a:lnTo>
                    <a:pt x="3609" y="1661"/>
                  </a:lnTo>
                  <a:lnTo>
                    <a:pt x="3612" y="1648"/>
                  </a:lnTo>
                  <a:lnTo>
                    <a:pt x="3615" y="1643"/>
                  </a:lnTo>
                  <a:lnTo>
                    <a:pt x="3615" y="1639"/>
                  </a:lnTo>
                  <a:lnTo>
                    <a:pt x="3615" y="1637"/>
                  </a:lnTo>
                  <a:lnTo>
                    <a:pt x="3622" y="1632"/>
                  </a:lnTo>
                  <a:lnTo>
                    <a:pt x="3626" y="1631"/>
                  </a:lnTo>
                  <a:lnTo>
                    <a:pt x="3644" y="1618"/>
                  </a:lnTo>
                  <a:lnTo>
                    <a:pt x="3651" y="1612"/>
                  </a:lnTo>
                  <a:lnTo>
                    <a:pt x="3654" y="1612"/>
                  </a:lnTo>
                  <a:lnTo>
                    <a:pt x="3657" y="1610"/>
                  </a:lnTo>
                  <a:lnTo>
                    <a:pt x="3659" y="1607"/>
                  </a:lnTo>
                  <a:lnTo>
                    <a:pt x="3662" y="1607"/>
                  </a:lnTo>
                  <a:lnTo>
                    <a:pt x="3666" y="1601"/>
                  </a:lnTo>
                  <a:lnTo>
                    <a:pt x="3672" y="1597"/>
                  </a:lnTo>
                  <a:lnTo>
                    <a:pt x="3671" y="1593"/>
                  </a:lnTo>
                  <a:lnTo>
                    <a:pt x="3672" y="1590"/>
                  </a:lnTo>
                  <a:lnTo>
                    <a:pt x="3675" y="1589"/>
                  </a:lnTo>
                  <a:lnTo>
                    <a:pt x="3678" y="1588"/>
                  </a:lnTo>
                  <a:lnTo>
                    <a:pt x="3682" y="1585"/>
                  </a:lnTo>
                  <a:lnTo>
                    <a:pt x="3681" y="1581"/>
                  </a:lnTo>
                  <a:lnTo>
                    <a:pt x="3683" y="1580"/>
                  </a:lnTo>
                  <a:lnTo>
                    <a:pt x="3685" y="1580"/>
                  </a:lnTo>
                  <a:lnTo>
                    <a:pt x="3687" y="1581"/>
                  </a:lnTo>
                  <a:lnTo>
                    <a:pt x="3688" y="1580"/>
                  </a:lnTo>
                  <a:lnTo>
                    <a:pt x="3686" y="1576"/>
                  </a:lnTo>
                  <a:lnTo>
                    <a:pt x="3685" y="1573"/>
                  </a:lnTo>
                  <a:lnTo>
                    <a:pt x="3687" y="1570"/>
                  </a:lnTo>
                  <a:lnTo>
                    <a:pt x="3693" y="1574"/>
                  </a:lnTo>
                  <a:lnTo>
                    <a:pt x="3696" y="1574"/>
                  </a:lnTo>
                  <a:lnTo>
                    <a:pt x="3704" y="1564"/>
                  </a:lnTo>
                  <a:lnTo>
                    <a:pt x="3711" y="1553"/>
                  </a:lnTo>
                  <a:lnTo>
                    <a:pt x="3717" y="1556"/>
                  </a:lnTo>
                  <a:lnTo>
                    <a:pt x="3728" y="1548"/>
                  </a:lnTo>
                  <a:lnTo>
                    <a:pt x="3732" y="1547"/>
                  </a:lnTo>
                  <a:lnTo>
                    <a:pt x="3739" y="1546"/>
                  </a:lnTo>
                  <a:lnTo>
                    <a:pt x="3743" y="1543"/>
                  </a:lnTo>
                  <a:lnTo>
                    <a:pt x="3746" y="1538"/>
                  </a:lnTo>
                  <a:lnTo>
                    <a:pt x="3749" y="1539"/>
                  </a:lnTo>
                  <a:lnTo>
                    <a:pt x="3761" y="1532"/>
                  </a:lnTo>
                  <a:lnTo>
                    <a:pt x="3763" y="1527"/>
                  </a:lnTo>
                  <a:lnTo>
                    <a:pt x="3766" y="1526"/>
                  </a:lnTo>
                  <a:lnTo>
                    <a:pt x="3769" y="1526"/>
                  </a:lnTo>
                  <a:lnTo>
                    <a:pt x="3774" y="1522"/>
                  </a:lnTo>
                  <a:lnTo>
                    <a:pt x="3798" y="1511"/>
                  </a:lnTo>
                  <a:lnTo>
                    <a:pt x="3801" y="1506"/>
                  </a:lnTo>
                  <a:lnTo>
                    <a:pt x="3809" y="1500"/>
                  </a:lnTo>
                  <a:lnTo>
                    <a:pt x="3816" y="1498"/>
                  </a:lnTo>
                  <a:lnTo>
                    <a:pt x="3824" y="1496"/>
                  </a:lnTo>
                  <a:lnTo>
                    <a:pt x="3824" y="1494"/>
                  </a:lnTo>
                  <a:lnTo>
                    <a:pt x="3819" y="1492"/>
                  </a:lnTo>
                  <a:lnTo>
                    <a:pt x="3818" y="1489"/>
                  </a:lnTo>
                  <a:lnTo>
                    <a:pt x="3818" y="1487"/>
                  </a:lnTo>
                  <a:lnTo>
                    <a:pt x="3818" y="1485"/>
                  </a:lnTo>
                  <a:lnTo>
                    <a:pt x="3819" y="1481"/>
                  </a:lnTo>
                  <a:lnTo>
                    <a:pt x="3822" y="1480"/>
                  </a:lnTo>
                  <a:lnTo>
                    <a:pt x="3824" y="1483"/>
                  </a:lnTo>
                  <a:lnTo>
                    <a:pt x="3827" y="1483"/>
                  </a:lnTo>
                  <a:lnTo>
                    <a:pt x="3828" y="1481"/>
                  </a:lnTo>
                  <a:lnTo>
                    <a:pt x="3829" y="1481"/>
                  </a:lnTo>
                  <a:lnTo>
                    <a:pt x="3830" y="1484"/>
                  </a:lnTo>
                  <a:lnTo>
                    <a:pt x="3829" y="1487"/>
                  </a:lnTo>
                  <a:lnTo>
                    <a:pt x="3828" y="1490"/>
                  </a:lnTo>
                  <a:lnTo>
                    <a:pt x="3828" y="1494"/>
                  </a:lnTo>
                  <a:lnTo>
                    <a:pt x="3830" y="1494"/>
                  </a:lnTo>
                  <a:lnTo>
                    <a:pt x="3840" y="1495"/>
                  </a:lnTo>
                  <a:lnTo>
                    <a:pt x="3851" y="1497"/>
                  </a:lnTo>
                  <a:lnTo>
                    <a:pt x="3881" y="1510"/>
                  </a:lnTo>
                  <a:lnTo>
                    <a:pt x="3884" y="1512"/>
                  </a:lnTo>
                  <a:lnTo>
                    <a:pt x="3886" y="1512"/>
                  </a:lnTo>
                  <a:lnTo>
                    <a:pt x="3887" y="1507"/>
                  </a:lnTo>
                  <a:lnTo>
                    <a:pt x="3888" y="1502"/>
                  </a:lnTo>
                  <a:lnTo>
                    <a:pt x="3892" y="1500"/>
                  </a:lnTo>
                  <a:lnTo>
                    <a:pt x="3898" y="1492"/>
                  </a:lnTo>
                  <a:lnTo>
                    <a:pt x="3900" y="1487"/>
                  </a:lnTo>
                  <a:lnTo>
                    <a:pt x="3900" y="1481"/>
                  </a:lnTo>
                  <a:lnTo>
                    <a:pt x="3898" y="1475"/>
                  </a:lnTo>
                  <a:lnTo>
                    <a:pt x="3895" y="1473"/>
                  </a:lnTo>
                  <a:lnTo>
                    <a:pt x="3892" y="1470"/>
                  </a:lnTo>
                  <a:lnTo>
                    <a:pt x="3891" y="1465"/>
                  </a:lnTo>
                  <a:lnTo>
                    <a:pt x="3893" y="1462"/>
                  </a:lnTo>
                  <a:lnTo>
                    <a:pt x="3895" y="1460"/>
                  </a:lnTo>
                  <a:lnTo>
                    <a:pt x="3895" y="1455"/>
                  </a:lnTo>
                  <a:lnTo>
                    <a:pt x="3893" y="1452"/>
                  </a:lnTo>
                  <a:lnTo>
                    <a:pt x="3883" y="1446"/>
                  </a:lnTo>
                  <a:lnTo>
                    <a:pt x="3880" y="1441"/>
                  </a:lnTo>
                  <a:lnTo>
                    <a:pt x="3880" y="1437"/>
                  </a:lnTo>
                  <a:lnTo>
                    <a:pt x="3876" y="1427"/>
                  </a:lnTo>
                  <a:lnTo>
                    <a:pt x="3875" y="1429"/>
                  </a:lnTo>
                  <a:lnTo>
                    <a:pt x="3876" y="1434"/>
                  </a:lnTo>
                  <a:lnTo>
                    <a:pt x="3874" y="1438"/>
                  </a:lnTo>
                  <a:lnTo>
                    <a:pt x="3872" y="1437"/>
                  </a:lnTo>
                  <a:lnTo>
                    <a:pt x="3871" y="1434"/>
                  </a:lnTo>
                  <a:lnTo>
                    <a:pt x="3873" y="1429"/>
                  </a:lnTo>
                  <a:lnTo>
                    <a:pt x="3871" y="1426"/>
                  </a:lnTo>
                  <a:lnTo>
                    <a:pt x="3865" y="1425"/>
                  </a:lnTo>
                  <a:lnTo>
                    <a:pt x="3865" y="1423"/>
                  </a:lnTo>
                  <a:lnTo>
                    <a:pt x="3870" y="1419"/>
                  </a:lnTo>
                  <a:lnTo>
                    <a:pt x="3872" y="1419"/>
                  </a:lnTo>
                  <a:lnTo>
                    <a:pt x="3874" y="1418"/>
                  </a:lnTo>
                  <a:lnTo>
                    <a:pt x="3873" y="1406"/>
                  </a:lnTo>
                  <a:lnTo>
                    <a:pt x="3871" y="1397"/>
                  </a:lnTo>
                  <a:lnTo>
                    <a:pt x="3868" y="1396"/>
                  </a:lnTo>
                  <a:lnTo>
                    <a:pt x="3865" y="1393"/>
                  </a:lnTo>
                  <a:lnTo>
                    <a:pt x="3865" y="1388"/>
                  </a:lnTo>
                  <a:lnTo>
                    <a:pt x="3865" y="1385"/>
                  </a:lnTo>
                  <a:lnTo>
                    <a:pt x="3863" y="1375"/>
                  </a:lnTo>
                  <a:lnTo>
                    <a:pt x="3861" y="1371"/>
                  </a:lnTo>
                  <a:lnTo>
                    <a:pt x="3858" y="1368"/>
                  </a:lnTo>
                  <a:lnTo>
                    <a:pt x="3856" y="1372"/>
                  </a:lnTo>
                  <a:lnTo>
                    <a:pt x="3854" y="1377"/>
                  </a:lnTo>
                  <a:lnTo>
                    <a:pt x="3852" y="1378"/>
                  </a:lnTo>
                  <a:lnTo>
                    <a:pt x="3849" y="1378"/>
                  </a:lnTo>
                  <a:lnTo>
                    <a:pt x="3840" y="1372"/>
                  </a:lnTo>
                  <a:lnTo>
                    <a:pt x="3832" y="1361"/>
                  </a:lnTo>
                  <a:lnTo>
                    <a:pt x="3832" y="1352"/>
                  </a:lnTo>
                  <a:lnTo>
                    <a:pt x="3834" y="1340"/>
                  </a:lnTo>
                  <a:lnTo>
                    <a:pt x="3832" y="1338"/>
                  </a:lnTo>
                  <a:lnTo>
                    <a:pt x="3831" y="1337"/>
                  </a:lnTo>
                  <a:lnTo>
                    <a:pt x="3820" y="1341"/>
                  </a:lnTo>
                  <a:lnTo>
                    <a:pt x="3813" y="1348"/>
                  </a:lnTo>
                  <a:lnTo>
                    <a:pt x="3811" y="1349"/>
                  </a:lnTo>
                  <a:lnTo>
                    <a:pt x="3803" y="1344"/>
                  </a:lnTo>
                  <a:lnTo>
                    <a:pt x="3791" y="1351"/>
                  </a:lnTo>
                  <a:lnTo>
                    <a:pt x="3794" y="1347"/>
                  </a:lnTo>
                  <a:lnTo>
                    <a:pt x="3796" y="1345"/>
                  </a:lnTo>
                  <a:lnTo>
                    <a:pt x="3798" y="1343"/>
                  </a:lnTo>
                  <a:lnTo>
                    <a:pt x="3796" y="1336"/>
                  </a:lnTo>
                  <a:lnTo>
                    <a:pt x="3795" y="1332"/>
                  </a:lnTo>
                  <a:lnTo>
                    <a:pt x="3792" y="1329"/>
                  </a:lnTo>
                  <a:lnTo>
                    <a:pt x="3788" y="1327"/>
                  </a:lnTo>
                  <a:lnTo>
                    <a:pt x="3785" y="1330"/>
                  </a:lnTo>
                  <a:lnTo>
                    <a:pt x="3782" y="1333"/>
                  </a:lnTo>
                  <a:lnTo>
                    <a:pt x="3777" y="1336"/>
                  </a:lnTo>
                  <a:lnTo>
                    <a:pt x="3766" y="1339"/>
                  </a:lnTo>
                  <a:lnTo>
                    <a:pt x="3758" y="1339"/>
                  </a:lnTo>
                  <a:lnTo>
                    <a:pt x="3746" y="1344"/>
                  </a:lnTo>
                  <a:lnTo>
                    <a:pt x="3741" y="1344"/>
                  </a:lnTo>
                  <a:lnTo>
                    <a:pt x="3759" y="1337"/>
                  </a:lnTo>
                  <a:lnTo>
                    <a:pt x="3768" y="1336"/>
                  </a:lnTo>
                  <a:lnTo>
                    <a:pt x="3780" y="1332"/>
                  </a:lnTo>
                  <a:lnTo>
                    <a:pt x="3789" y="1323"/>
                  </a:lnTo>
                  <a:lnTo>
                    <a:pt x="3801" y="1332"/>
                  </a:lnTo>
                  <a:lnTo>
                    <a:pt x="3804" y="1332"/>
                  </a:lnTo>
                  <a:lnTo>
                    <a:pt x="3813" y="1332"/>
                  </a:lnTo>
                  <a:lnTo>
                    <a:pt x="3821" y="1336"/>
                  </a:lnTo>
                  <a:lnTo>
                    <a:pt x="3823" y="1335"/>
                  </a:lnTo>
                  <a:lnTo>
                    <a:pt x="3826" y="1331"/>
                  </a:lnTo>
                  <a:lnTo>
                    <a:pt x="3823" y="1324"/>
                  </a:lnTo>
                  <a:lnTo>
                    <a:pt x="3820" y="1321"/>
                  </a:lnTo>
                  <a:lnTo>
                    <a:pt x="3817" y="1319"/>
                  </a:lnTo>
                  <a:lnTo>
                    <a:pt x="3807" y="1320"/>
                  </a:lnTo>
                  <a:lnTo>
                    <a:pt x="3801" y="1319"/>
                  </a:lnTo>
                  <a:lnTo>
                    <a:pt x="3798" y="1317"/>
                  </a:lnTo>
                  <a:lnTo>
                    <a:pt x="3800" y="1315"/>
                  </a:lnTo>
                  <a:lnTo>
                    <a:pt x="3807" y="1317"/>
                  </a:lnTo>
                  <a:lnTo>
                    <a:pt x="3815" y="1314"/>
                  </a:lnTo>
                  <a:lnTo>
                    <a:pt x="3824" y="1319"/>
                  </a:lnTo>
                  <a:lnTo>
                    <a:pt x="3827" y="1323"/>
                  </a:lnTo>
                  <a:lnTo>
                    <a:pt x="3829" y="1325"/>
                  </a:lnTo>
                  <a:lnTo>
                    <a:pt x="3837" y="1337"/>
                  </a:lnTo>
                  <a:lnTo>
                    <a:pt x="3843" y="1341"/>
                  </a:lnTo>
                  <a:lnTo>
                    <a:pt x="3860" y="1345"/>
                  </a:lnTo>
                  <a:lnTo>
                    <a:pt x="3867" y="1350"/>
                  </a:lnTo>
                  <a:lnTo>
                    <a:pt x="3873" y="1348"/>
                  </a:lnTo>
                  <a:lnTo>
                    <a:pt x="3887" y="1337"/>
                  </a:lnTo>
                  <a:lnTo>
                    <a:pt x="3897" y="1334"/>
                  </a:lnTo>
                  <a:lnTo>
                    <a:pt x="3903" y="1326"/>
                  </a:lnTo>
                  <a:lnTo>
                    <a:pt x="3909" y="1318"/>
                  </a:lnTo>
                  <a:lnTo>
                    <a:pt x="3914" y="1315"/>
                  </a:lnTo>
                  <a:lnTo>
                    <a:pt x="3923" y="1306"/>
                  </a:lnTo>
                  <a:lnTo>
                    <a:pt x="3926" y="1302"/>
                  </a:lnTo>
                  <a:lnTo>
                    <a:pt x="3930" y="1291"/>
                  </a:lnTo>
                  <a:lnTo>
                    <a:pt x="3932" y="1287"/>
                  </a:lnTo>
                  <a:lnTo>
                    <a:pt x="3934" y="1281"/>
                  </a:lnTo>
                  <a:lnTo>
                    <a:pt x="3935" y="1276"/>
                  </a:lnTo>
                  <a:lnTo>
                    <a:pt x="3934" y="1271"/>
                  </a:lnTo>
                  <a:lnTo>
                    <a:pt x="3932" y="1268"/>
                  </a:lnTo>
                  <a:lnTo>
                    <a:pt x="3926" y="1262"/>
                  </a:lnTo>
                  <a:lnTo>
                    <a:pt x="3923" y="1259"/>
                  </a:lnTo>
                  <a:lnTo>
                    <a:pt x="3921" y="1251"/>
                  </a:lnTo>
                  <a:lnTo>
                    <a:pt x="3921" y="1242"/>
                  </a:lnTo>
                  <a:lnTo>
                    <a:pt x="3922" y="1235"/>
                  </a:lnTo>
                  <a:lnTo>
                    <a:pt x="3924" y="1229"/>
                  </a:lnTo>
                  <a:lnTo>
                    <a:pt x="3927" y="1234"/>
                  </a:lnTo>
                  <a:lnTo>
                    <a:pt x="3933" y="1232"/>
                  </a:lnTo>
                  <a:lnTo>
                    <a:pt x="3936" y="1231"/>
                  </a:lnTo>
                  <a:lnTo>
                    <a:pt x="3936" y="1226"/>
                  </a:lnTo>
                  <a:lnTo>
                    <a:pt x="3935" y="1221"/>
                  </a:lnTo>
                  <a:lnTo>
                    <a:pt x="3937" y="1219"/>
                  </a:lnTo>
                  <a:lnTo>
                    <a:pt x="3940" y="1219"/>
                  </a:lnTo>
                  <a:lnTo>
                    <a:pt x="3941" y="1216"/>
                  </a:lnTo>
                  <a:lnTo>
                    <a:pt x="3941" y="1214"/>
                  </a:lnTo>
                  <a:lnTo>
                    <a:pt x="3943" y="1217"/>
                  </a:lnTo>
                  <a:lnTo>
                    <a:pt x="3943" y="1226"/>
                  </a:lnTo>
                  <a:lnTo>
                    <a:pt x="3945" y="1228"/>
                  </a:lnTo>
                  <a:lnTo>
                    <a:pt x="3949" y="1229"/>
                  </a:lnTo>
                  <a:lnTo>
                    <a:pt x="3950" y="1229"/>
                  </a:lnTo>
                  <a:lnTo>
                    <a:pt x="3952" y="1228"/>
                  </a:lnTo>
                  <a:lnTo>
                    <a:pt x="3954" y="1225"/>
                  </a:lnTo>
                  <a:lnTo>
                    <a:pt x="3958" y="1216"/>
                  </a:lnTo>
                  <a:lnTo>
                    <a:pt x="3961" y="1212"/>
                  </a:lnTo>
                  <a:lnTo>
                    <a:pt x="3961" y="1219"/>
                  </a:lnTo>
                  <a:lnTo>
                    <a:pt x="3959" y="1228"/>
                  </a:lnTo>
                  <a:lnTo>
                    <a:pt x="3958" y="1230"/>
                  </a:lnTo>
                  <a:lnTo>
                    <a:pt x="3956" y="1234"/>
                  </a:lnTo>
                  <a:lnTo>
                    <a:pt x="3955" y="1241"/>
                  </a:lnTo>
                  <a:lnTo>
                    <a:pt x="3954" y="1243"/>
                  </a:lnTo>
                  <a:lnTo>
                    <a:pt x="3950" y="1241"/>
                  </a:lnTo>
                  <a:lnTo>
                    <a:pt x="3948" y="1241"/>
                  </a:lnTo>
                  <a:lnTo>
                    <a:pt x="3950" y="1249"/>
                  </a:lnTo>
                  <a:lnTo>
                    <a:pt x="3953" y="1254"/>
                  </a:lnTo>
                  <a:lnTo>
                    <a:pt x="3957" y="1259"/>
                  </a:lnTo>
                  <a:lnTo>
                    <a:pt x="3960" y="1263"/>
                  </a:lnTo>
                  <a:lnTo>
                    <a:pt x="3961" y="1263"/>
                  </a:lnTo>
                  <a:lnTo>
                    <a:pt x="3962" y="1264"/>
                  </a:lnTo>
                  <a:lnTo>
                    <a:pt x="3962" y="1267"/>
                  </a:lnTo>
                  <a:lnTo>
                    <a:pt x="3961" y="1275"/>
                  </a:lnTo>
                  <a:lnTo>
                    <a:pt x="3962" y="1280"/>
                  </a:lnTo>
                  <a:lnTo>
                    <a:pt x="3965" y="1282"/>
                  </a:lnTo>
                  <a:lnTo>
                    <a:pt x="3968" y="1284"/>
                  </a:lnTo>
                  <a:lnTo>
                    <a:pt x="3988" y="1283"/>
                  </a:lnTo>
                  <a:lnTo>
                    <a:pt x="3995" y="1282"/>
                  </a:lnTo>
                  <a:lnTo>
                    <a:pt x="4004" y="1275"/>
                  </a:lnTo>
                  <a:lnTo>
                    <a:pt x="4008" y="1273"/>
                  </a:lnTo>
                  <a:lnTo>
                    <a:pt x="4012" y="1275"/>
                  </a:lnTo>
                  <a:lnTo>
                    <a:pt x="4024" y="1279"/>
                  </a:lnTo>
                  <a:lnTo>
                    <a:pt x="4038" y="1284"/>
                  </a:lnTo>
                  <a:lnTo>
                    <a:pt x="4044" y="1293"/>
                  </a:lnTo>
                  <a:lnTo>
                    <a:pt x="4047" y="1303"/>
                  </a:lnTo>
                  <a:lnTo>
                    <a:pt x="4047" y="1312"/>
                  </a:lnTo>
                  <a:lnTo>
                    <a:pt x="4046" y="1316"/>
                  </a:lnTo>
                  <a:lnTo>
                    <a:pt x="4047" y="1320"/>
                  </a:lnTo>
                  <a:lnTo>
                    <a:pt x="4051" y="1324"/>
                  </a:lnTo>
                  <a:lnTo>
                    <a:pt x="4057" y="1330"/>
                  </a:lnTo>
                  <a:lnTo>
                    <a:pt x="4058" y="1332"/>
                  </a:lnTo>
                  <a:lnTo>
                    <a:pt x="4059" y="1334"/>
                  </a:lnTo>
                  <a:lnTo>
                    <a:pt x="4061" y="1335"/>
                  </a:lnTo>
                  <a:lnTo>
                    <a:pt x="4065" y="1336"/>
                  </a:lnTo>
                  <a:lnTo>
                    <a:pt x="4069" y="1334"/>
                  </a:lnTo>
                  <a:lnTo>
                    <a:pt x="4072" y="1334"/>
                  </a:lnTo>
                  <a:lnTo>
                    <a:pt x="4079" y="1337"/>
                  </a:lnTo>
                  <a:lnTo>
                    <a:pt x="4087" y="1341"/>
                  </a:lnTo>
                  <a:lnTo>
                    <a:pt x="4095" y="1347"/>
                  </a:lnTo>
                  <a:lnTo>
                    <a:pt x="4099" y="1352"/>
                  </a:lnTo>
                  <a:lnTo>
                    <a:pt x="4105" y="1361"/>
                  </a:lnTo>
                  <a:lnTo>
                    <a:pt x="4109" y="1364"/>
                  </a:lnTo>
                  <a:lnTo>
                    <a:pt x="4114" y="1368"/>
                  </a:lnTo>
                  <a:lnTo>
                    <a:pt x="4116" y="1368"/>
                  </a:lnTo>
                  <a:lnTo>
                    <a:pt x="4118" y="1368"/>
                  </a:lnTo>
                  <a:lnTo>
                    <a:pt x="4122" y="1363"/>
                  </a:lnTo>
                  <a:lnTo>
                    <a:pt x="4125" y="1359"/>
                  </a:lnTo>
                  <a:lnTo>
                    <a:pt x="4127" y="1355"/>
                  </a:lnTo>
                  <a:lnTo>
                    <a:pt x="4127" y="1358"/>
                  </a:lnTo>
                  <a:lnTo>
                    <a:pt x="4127" y="1362"/>
                  </a:lnTo>
                  <a:lnTo>
                    <a:pt x="4125" y="1364"/>
                  </a:lnTo>
                  <a:lnTo>
                    <a:pt x="4125" y="1368"/>
                  </a:lnTo>
                  <a:lnTo>
                    <a:pt x="4128" y="1373"/>
                  </a:lnTo>
                  <a:lnTo>
                    <a:pt x="4132" y="1374"/>
                  </a:lnTo>
                  <a:lnTo>
                    <a:pt x="4137" y="1372"/>
                  </a:lnTo>
                  <a:lnTo>
                    <a:pt x="4138" y="1371"/>
                  </a:lnTo>
                  <a:lnTo>
                    <a:pt x="4140" y="1368"/>
                  </a:lnTo>
                  <a:lnTo>
                    <a:pt x="4139" y="1357"/>
                  </a:lnTo>
                  <a:lnTo>
                    <a:pt x="4140" y="1356"/>
                  </a:lnTo>
                  <a:lnTo>
                    <a:pt x="4144" y="1358"/>
                  </a:lnTo>
                  <a:lnTo>
                    <a:pt x="4145" y="1361"/>
                  </a:lnTo>
                  <a:lnTo>
                    <a:pt x="4146" y="1364"/>
                  </a:lnTo>
                  <a:lnTo>
                    <a:pt x="4147" y="1364"/>
                  </a:lnTo>
                  <a:lnTo>
                    <a:pt x="4156" y="1364"/>
                  </a:lnTo>
                  <a:lnTo>
                    <a:pt x="4157" y="1363"/>
                  </a:lnTo>
                  <a:lnTo>
                    <a:pt x="4157" y="1360"/>
                  </a:lnTo>
                  <a:lnTo>
                    <a:pt x="4155" y="1356"/>
                  </a:lnTo>
                  <a:lnTo>
                    <a:pt x="4153" y="1354"/>
                  </a:lnTo>
                  <a:lnTo>
                    <a:pt x="4149" y="1352"/>
                  </a:lnTo>
                  <a:lnTo>
                    <a:pt x="4145" y="1350"/>
                  </a:lnTo>
                  <a:lnTo>
                    <a:pt x="4142" y="1350"/>
                  </a:lnTo>
                  <a:lnTo>
                    <a:pt x="4140" y="1348"/>
                  </a:lnTo>
                  <a:lnTo>
                    <a:pt x="4141" y="1345"/>
                  </a:lnTo>
                  <a:lnTo>
                    <a:pt x="4139" y="1343"/>
                  </a:lnTo>
                  <a:lnTo>
                    <a:pt x="4140" y="1340"/>
                  </a:lnTo>
                  <a:lnTo>
                    <a:pt x="4143" y="1338"/>
                  </a:lnTo>
                  <a:lnTo>
                    <a:pt x="4144" y="1336"/>
                  </a:lnTo>
                  <a:lnTo>
                    <a:pt x="4141" y="1333"/>
                  </a:lnTo>
                  <a:lnTo>
                    <a:pt x="4137" y="1333"/>
                  </a:lnTo>
                  <a:lnTo>
                    <a:pt x="4134" y="1334"/>
                  </a:lnTo>
                  <a:lnTo>
                    <a:pt x="4135" y="1332"/>
                  </a:lnTo>
                  <a:lnTo>
                    <a:pt x="4137" y="1330"/>
                  </a:lnTo>
                  <a:lnTo>
                    <a:pt x="4141" y="1328"/>
                  </a:lnTo>
                  <a:lnTo>
                    <a:pt x="4144" y="1329"/>
                  </a:lnTo>
                  <a:lnTo>
                    <a:pt x="4150" y="1327"/>
                  </a:lnTo>
                  <a:lnTo>
                    <a:pt x="4157" y="1323"/>
                  </a:lnTo>
                  <a:lnTo>
                    <a:pt x="4159" y="1321"/>
                  </a:lnTo>
                  <a:lnTo>
                    <a:pt x="4162" y="1317"/>
                  </a:lnTo>
                  <a:lnTo>
                    <a:pt x="4162" y="1311"/>
                  </a:lnTo>
                  <a:lnTo>
                    <a:pt x="4160" y="1305"/>
                  </a:lnTo>
                  <a:lnTo>
                    <a:pt x="4157" y="1303"/>
                  </a:lnTo>
                  <a:lnTo>
                    <a:pt x="4153" y="1303"/>
                  </a:lnTo>
                  <a:lnTo>
                    <a:pt x="4151" y="1303"/>
                  </a:lnTo>
                  <a:lnTo>
                    <a:pt x="4148" y="1301"/>
                  </a:lnTo>
                  <a:lnTo>
                    <a:pt x="4159" y="1300"/>
                  </a:lnTo>
                  <a:lnTo>
                    <a:pt x="4160" y="1297"/>
                  </a:lnTo>
                  <a:lnTo>
                    <a:pt x="4162" y="1288"/>
                  </a:lnTo>
                  <a:lnTo>
                    <a:pt x="4162" y="1286"/>
                  </a:lnTo>
                  <a:lnTo>
                    <a:pt x="4159" y="1286"/>
                  </a:lnTo>
                  <a:lnTo>
                    <a:pt x="4156" y="1286"/>
                  </a:lnTo>
                  <a:lnTo>
                    <a:pt x="4157" y="1284"/>
                  </a:lnTo>
                  <a:lnTo>
                    <a:pt x="4158" y="1282"/>
                  </a:lnTo>
                  <a:lnTo>
                    <a:pt x="4151" y="1274"/>
                  </a:lnTo>
                  <a:lnTo>
                    <a:pt x="4144" y="1269"/>
                  </a:lnTo>
                  <a:lnTo>
                    <a:pt x="4146" y="1268"/>
                  </a:lnTo>
                  <a:lnTo>
                    <a:pt x="4150" y="1268"/>
                  </a:lnTo>
                  <a:lnTo>
                    <a:pt x="4155" y="1269"/>
                  </a:lnTo>
                  <a:lnTo>
                    <a:pt x="4159" y="1273"/>
                  </a:lnTo>
                  <a:lnTo>
                    <a:pt x="4160" y="1276"/>
                  </a:lnTo>
                  <a:lnTo>
                    <a:pt x="4162" y="1277"/>
                  </a:lnTo>
                  <a:lnTo>
                    <a:pt x="4164" y="1277"/>
                  </a:lnTo>
                  <a:lnTo>
                    <a:pt x="4171" y="1279"/>
                  </a:lnTo>
                  <a:lnTo>
                    <a:pt x="4171" y="1282"/>
                  </a:lnTo>
                  <a:lnTo>
                    <a:pt x="4172" y="1282"/>
                  </a:lnTo>
                  <a:lnTo>
                    <a:pt x="4175" y="1281"/>
                  </a:lnTo>
                  <a:lnTo>
                    <a:pt x="4186" y="1280"/>
                  </a:lnTo>
                  <a:lnTo>
                    <a:pt x="4189" y="1280"/>
                  </a:lnTo>
                  <a:lnTo>
                    <a:pt x="4194" y="1282"/>
                  </a:lnTo>
                  <a:lnTo>
                    <a:pt x="4196" y="1282"/>
                  </a:lnTo>
                  <a:lnTo>
                    <a:pt x="4197" y="1281"/>
                  </a:lnTo>
                  <a:lnTo>
                    <a:pt x="4199" y="1278"/>
                  </a:lnTo>
                  <a:lnTo>
                    <a:pt x="4196" y="1273"/>
                  </a:lnTo>
                  <a:lnTo>
                    <a:pt x="4191" y="1267"/>
                  </a:lnTo>
                  <a:lnTo>
                    <a:pt x="4188" y="1263"/>
                  </a:lnTo>
                  <a:lnTo>
                    <a:pt x="4186" y="1260"/>
                  </a:lnTo>
                  <a:lnTo>
                    <a:pt x="4187" y="1259"/>
                  </a:lnTo>
                  <a:lnTo>
                    <a:pt x="4189" y="1259"/>
                  </a:lnTo>
                  <a:lnTo>
                    <a:pt x="4193" y="1264"/>
                  </a:lnTo>
                  <a:lnTo>
                    <a:pt x="4197" y="1267"/>
                  </a:lnTo>
                  <a:lnTo>
                    <a:pt x="4201" y="1270"/>
                  </a:lnTo>
                  <a:lnTo>
                    <a:pt x="4204" y="1271"/>
                  </a:lnTo>
                  <a:lnTo>
                    <a:pt x="4212" y="1273"/>
                  </a:lnTo>
                  <a:lnTo>
                    <a:pt x="4215" y="1270"/>
                  </a:lnTo>
                  <a:lnTo>
                    <a:pt x="4215" y="1266"/>
                  </a:lnTo>
                  <a:lnTo>
                    <a:pt x="4215" y="1258"/>
                  </a:lnTo>
                  <a:lnTo>
                    <a:pt x="4215" y="1254"/>
                  </a:lnTo>
                  <a:lnTo>
                    <a:pt x="4220" y="1249"/>
                  </a:lnTo>
                  <a:lnTo>
                    <a:pt x="4227" y="1243"/>
                  </a:lnTo>
                  <a:lnTo>
                    <a:pt x="4232" y="1241"/>
                  </a:lnTo>
                  <a:lnTo>
                    <a:pt x="4234" y="1241"/>
                  </a:lnTo>
                  <a:lnTo>
                    <a:pt x="4236" y="1243"/>
                  </a:lnTo>
                  <a:lnTo>
                    <a:pt x="4238" y="1244"/>
                  </a:lnTo>
                  <a:lnTo>
                    <a:pt x="4242" y="1239"/>
                  </a:lnTo>
                  <a:lnTo>
                    <a:pt x="4240" y="12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1" name="Freeform 812">
              <a:extLst>
                <a:ext uri="{FF2B5EF4-FFF2-40B4-BE49-F238E27FC236}">
                  <a16:creationId xmlns:a16="http://schemas.microsoft.com/office/drawing/2014/main" id="{7B226BF8-8579-A123-4031-FE6FBB44AD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8882" y="7555888"/>
              <a:ext cx="10990" cy="16487"/>
            </a:xfrm>
            <a:custGeom>
              <a:avLst/>
              <a:gdLst>
                <a:gd name="T0" fmla="*/ 6 w 11"/>
                <a:gd name="T1" fmla="*/ 0 h 13"/>
                <a:gd name="T2" fmla="*/ 1 w 11"/>
                <a:gd name="T3" fmla="*/ 4 h 13"/>
                <a:gd name="T4" fmla="*/ 0 w 11"/>
                <a:gd name="T5" fmla="*/ 7 h 13"/>
                <a:gd name="T6" fmla="*/ 0 w 11"/>
                <a:gd name="T7" fmla="*/ 8 h 13"/>
                <a:gd name="T8" fmla="*/ 4 w 11"/>
                <a:gd name="T9" fmla="*/ 11 h 13"/>
                <a:gd name="T10" fmla="*/ 6 w 11"/>
                <a:gd name="T11" fmla="*/ 12 h 13"/>
                <a:gd name="T12" fmla="*/ 7 w 11"/>
                <a:gd name="T13" fmla="*/ 11 h 13"/>
                <a:gd name="T14" fmla="*/ 9 w 11"/>
                <a:gd name="T15" fmla="*/ 6 h 13"/>
                <a:gd name="T16" fmla="*/ 10 w 11"/>
                <a:gd name="T17" fmla="*/ 1 h 13"/>
                <a:gd name="T18" fmla="*/ 9 w 11"/>
                <a:gd name="T19" fmla="*/ 0 h 13"/>
                <a:gd name="T20" fmla="*/ 6 w 11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3">
                  <a:moveTo>
                    <a:pt x="6" y="0"/>
                  </a:moveTo>
                  <a:lnTo>
                    <a:pt x="1" y="4"/>
                  </a:lnTo>
                  <a:lnTo>
                    <a:pt x="0" y="7"/>
                  </a:lnTo>
                  <a:lnTo>
                    <a:pt x="0" y="8"/>
                  </a:lnTo>
                  <a:lnTo>
                    <a:pt x="4" y="11"/>
                  </a:lnTo>
                  <a:lnTo>
                    <a:pt x="6" y="12"/>
                  </a:lnTo>
                  <a:lnTo>
                    <a:pt x="7" y="11"/>
                  </a:lnTo>
                  <a:lnTo>
                    <a:pt x="9" y="6"/>
                  </a:lnTo>
                  <a:lnTo>
                    <a:pt x="10" y="1"/>
                  </a:lnTo>
                  <a:lnTo>
                    <a:pt x="9" y="0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2" name="Freeform 813">
              <a:extLst>
                <a:ext uri="{FF2B5EF4-FFF2-40B4-BE49-F238E27FC236}">
                  <a16:creationId xmlns:a16="http://schemas.microsoft.com/office/drawing/2014/main" id="{1077E6F1-5167-07BA-AE77-40E5F9802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8882" y="7555888"/>
              <a:ext cx="10990" cy="16487"/>
            </a:xfrm>
            <a:custGeom>
              <a:avLst/>
              <a:gdLst>
                <a:gd name="T0" fmla="*/ 6 w 11"/>
                <a:gd name="T1" fmla="*/ 0 h 13"/>
                <a:gd name="T2" fmla="*/ 1 w 11"/>
                <a:gd name="T3" fmla="*/ 4 h 13"/>
                <a:gd name="T4" fmla="*/ 0 w 11"/>
                <a:gd name="T5" fmla="*/ 7 h 13"/>
                <a:gd name="T6" fmla="*/ 0 w 11"/>
                <a:gd name="T7" fmla="*/ 8 h 13"/>
                <a:gd name="T8" fmla="*/ 4 w 11"/>
                <a:gd name="T9" fmla="*/ 11 h 13"/>
                <a:gd name="T10" fmla="*/ 6 w 11"/>
                <a:gd name="T11" fmla="*/ 12 h 13"/>
                <a:gd name="T12" fmla="*/ 7 w 11"/>
                <a:gd name="T13" fmla="*/ 11 h 13"/>
                <a:gd name="T14" fmla="*/ 9 w 11"/>
                <a:gd name="T15" fmla="*/ 6 h 13"/>
                <a:gd name="T16" fmla="*/ 10 w 11"/>
                <a:gd name="T17" fmla="*/ 1 h 13"/>
                <a:gd name="T18" fmla="*/ 9 w 11"/>
                <a:gd name="T19" fmla="*/ 0 h 13"/>
                <a:gd name="T20" fmla="*/ 6 w 11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3">
                  <a:moveTo>
                    <a:pt x="6" y="0"/>
                  </a:moveTo>
                  <a:lnTo>
                    <a:pt x="1" y="4"/>
                  </a:lnTo>
                  <a:lnTo>
                    <a:pt x="0" y="7"/>
                  </a:lnTo>
                  <a:lnTo>
                    <a:pt x="0" y="8"/>
                  </a:lnTo>
                  <a:lnTo>
                    <a:pt x="4" y="11"/>
                  </a:lnTo>
                  <a:lnTo>
                    <a:pt x="6" y="12"/>
                  </a:lnTo>
                  <a:lnTo>
                    <a:pt x="7" y="11"/>
                  </a:lnTo>
                  <a:lnTo>
                    <a:pt x="9" y="6"/>
                  </a:lnTo>
                  <a:lnTo>
                    <a:pt x="10" y="1"/>
                  </a:lnTo>
                  <a:lnTo>
                    <a:pt x="9" y="0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3" name="Freeform 814">
              <a:extLst>
                <a:ext uri="{FF2B5EF4-FFF2-40B4-BE49-F238E27FC236}">
                  <a16:creationId xmlns:a16="http://schemas.microsoft.com/office/drawing/2014/main" id="{D153097B-947A-9162-1CE0-17DF66CB9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93546" y="7264644"/>
              <a:ext cx="38468" cy="49455"/>
            </a:xfrm>
            <a:custGeom>
              <a:avLst/>
              <a:gdLst>
                <a:gd name="T0" fmla="*/ 23 w 29"/>
                <a:gd name="T1" fmla="*/ 22 h 38"/>
                <a:gd name="T2" fmla="*/ 20 w 29"/>
                <a:gd name="T3" fmla="*/ 19 h 38"/>
                <a:gd name="T4" fmla="*/ 16 w 29"/>
                <a:gd name="T5" fmla="*/ 11 h 38"/>
                <a:gd name="T6" fmla="*/ 15 w 29"/>
                <a:gd name="T7" fmla="*/ 6 h 38"/>
                <a:gd name="T8" fmla="*/ 16 w 29"/>
                <a:gd name="T9" fmla="*/ 3 h 38"/>
                <a:gd name="T10" fmla="*/ 14 w 29"/>
                <a:gd name="T11" fmla="*/ 1 h 38"/>
                <a:gd name="T12" fmla="*/ 5 w 29"/>
                <a:gd name="T13" fmla="*/ 0 h 38"/>
                <a:gd name="T14" fmla="*/ 2 w 29"/>
                <a:gd name="T15" fmla="*/ 3 h 38"/>
                <a:gd name="T16" fmla="*/ 0 w 29"/>
                <a:gd name="T17" fmla="*/ 4 h 38"/>
                <a:gd name="T18" fmla="*/ 7 w 29"/>
                <a:gd name="T19" fmla="*/ 10 h 38"/>
                <a:gd name="T20" fmla="*/ 9 w 29"/>
                <a:gd name="T21" fmla="*/ 13 h 38"/>
                <a:gd name="T22" fmla="*/ 10 w 29"/>
                <a:gd name="T23" fmla="*/ 16 h 38"/>
                <a:gd name="T24" fmla="*/ 11 w 29"/>
                <a:gd name="T25" fmla="*/ 18 h 38"/>
                <a:gd name="T26" fmla="*/ 15 w 29"/>
                <a:gd name="T27" fmla="*/ 24 h 38"/>
                <a:gd name="T28" fmla="*/ 18 w 29"/>
                <a:gd name="T29" fmla="*/ 27 h 38"/>
                <a:gd name="T30" fmla="*/ 20 w 29"/>
                <a:gd name="T31" fmla="*/ 29 h 38"/>
                <a:gd name="T32" fmla="*/ 22 w 29"/>
                <a:gd name="T33" fmla="*/ 30 h 38"/>
                <a:gd name="T34" fmla="*/ 24 w 29"/>
                <a:gd name="T35" fmla="*/ 33 h 38"/>
                <a:gd name="T36" fmla="*/ 28 w 29"/>
                <a:gd name="T37" fmla="*/ 37 h 38"/>
                <a:gd name="T38" fmla="*/ 28 w 29"/>
                <a:gd name="T39" fmla="*/ 29 h 38"/>
                <a:gd name="T40" fmla="*/ 26 w 29"/>
                <a:gd name="T41" fmla="*/ 25 h 38"/>
                <a:gd name="T42" fmla="*/ 23 w 29"/>
                <a:gd name="T4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8">
                  <a:moveTo>
                    <a:pt x="23" y="22"/>
                  </a:moveTo>
                  <a:lnTo>
                    <a:pt x="20" y="19"/>
                  </a:lnTo>
                  <a:lnTo>
                    <a:pt x="16" y="11"/>
                  </a:lnTo>
                  <a:lnTo>
                    <a:pt x="15" y="6"/>
                  </a:lnTo>
                  <a:lnTo>
                    <a:pt x="16" y="3"/>
                  </a:lnTo>
                  <a:lnTo>
                    <a:pt x="14" y="1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4"/>
                  </a:lnTo>
                  <a:lnTo>
                    <a:pt x="7" y="10"/>
                  </a:lnTo>
                  <a:lnTo>
                    <a:pt x="9" y="13"/>
                  </a:lnTo>
                  <a:lnTo>
                    <a:pt x="10" y="16"/>
                  </a:lnTo>
                  <a:lnTo>
                    <a:pt x="11" y="18"/>
                  </a:lnTo>
                  <a:lnTo>
                    <a:pt x="15" y="24"/>
                  </a:lnTo>
                  <a:lnTo>
                    <a:pt x="18" y="27"/>
                  </a:lnTo>
                  <a:lnTo>
                    <a:pt x="20" y="29"/>
                  </a:lnTo>
                  <a:lnTo>
                    <a:pt x="22" y="30"/>
                  </a:lnTo>
                  <a:lnTo>
                    <a:pt x="24" y="33"/>
                  </a:lnTo>
                  <a:lnTo>
                    <a:pt x="28" y="37"/>
                  </a:lnTo>
                  <a:lnTo>
                    <a:pt x="28" y="29"/>
                  </a:lnTo>
                  <a:lnTo>
                    <a:pt x="26" y="25"/>
                  </a:lnTo>
                  <a:lnTo>
                    <a:pt x="23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4" name="Freeform 815">
              <a:extLst>
                <a:ext uri="{FF2B5EF4-FFF2-40B4-BE49-F238E27FC236}">
                  <a16:creationId xmlns:a16="http://schemas.microsoft.com/office/drawing/2014/main" id="{DC30F149-1463-40EB-31C6-4A4362B34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93546" y="7264644"/>
              <a:ext cx="38468" cy="49455"/>
            </a:xfrm>
            <a:custGeom>
              <a:avLst/>
              <a:gdLst>
                <a:gd name="T0" fmla="*/ 23 w 29"/>
                <a:gd name="T1" fmla="*/ 22 h 38"/>
                <a:gd name="T2" fmla="*/ 20 w 29"/>
                <a:gd name="T3" fmla="*/ 19 h 38"/>
                <a:gd name="T4" fmla="*/ 16 w 29"/>
                <a:gd name="T5" fmla="*/ 11 h 38"/>
                <a:gd name="T6" fmla="*/ 15 w 29"/>
                <a:gd name="T7" fmla="*/ 6 h 38"/>
                <a:gd name="T8" fmla="*/ 16 w 29"/>
                <a:gd name="T9" fmla="*/ 3 h 38"/>
                <a:gd name="T10" fmla="*/ 14 w 29"/>
                <a:gd name="T11" fmla="*/ 1 h 38"/>
                <a:gd name="T12" fmla="*/ 5 w 29"/>
                <a:gd name="T13" fmla="*/ 0 h 38"/>
                <a:gd name="T14" fmla="*/ 2 w 29"/>
                <a:gd name="T15" fmla="*/ 3 h 38"/>
                <a:gd name="T16" fmla="*/ 0 w 29"/>
                <a:gd name="T17" fmla="*/ 4 h 38"/>
                <a:gd name="T18" fmla="*/ 7 w 29"/>
                <a:gd name="T19" fmla="*/ 10 h 38"/>
                <a:gd name="T20" fmla="*/ 9 w 29"/>
                <a:gd name="T21" fmla="*/ 13 h 38"/>
                <a:gd name="T22" fmla="*/ 10 w 29"/>
                <a:gd name="T23" fmla="*/ 16 h 38"/>
                <a:gd name="T24" fmla="*/ 11 w 29"/>
                <a:gd name="T25" fmla="*/ 18 h 38"/>
                <a:gd name="T26" fmla="*/ 15 w 29"/>
                <a:gd name="T27" fmla="*/ 24 h 38"/>
                <a:gd name="T28" fmla="*/ 18 w 29"/>
                <a:gd name="T29" fmla="*/ 27 h 38"/>
                <a:gd name="T30" fmla="*/ 20 w 29"/>
                <a:gd name="T31" fmla="*/ 29 h 38"/>
                <a:gd name="T32" fmla="*/ 22 w 29"/>
                <a:gd name="T33" fmla="*/ 30 h 38"/>
                <a:gd name="T34" fmla="*/ 24 w 29"/>
                <a:gd name="T35" fmla="*/ 33 h 38"/>
                <a:gd name="T36" fmla="*/ 28 w 29"/>
                <a:gd name="T37" fmla="*/ 37 h 38"/>
                <a:gd name="T38" fmla="*/ 28 w 29"/>
                <a:gd name="T39" fmla="*/ 29 h 38"/>
                <a:gd name="T40" fmla="*/ 26 w 29"/>
                <a:gd name="T41" fmla="*/ 25 h 38"/>
                <a:gd name="T42" fmla="*/ 23 w 29"/>
                <a:gd name="T4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38">
                  <a:moveTo>
                    <a:pt x="23" y="22"/>
                  </a:moveTo>
                  <a:lnTo>
                    <a:pt x="20" y="19"/>
                  </a:lnTo>
                  <a:lnTo>
                    <a:pt x="16" y="11"/>
                  </a:lnTo>
                  <a:lnTo>
                    <a:pt x="15" y="6"/>
                  </a:lnTo>
                  <a:lnTo>
                    <a:pt x="16" y="3"/>
                  </a:lnTo>
                  <a:lnTo>
                    <a:pt x="14" y="1"/>
                  </a:lnTo>
                  <a:lnTo>
                    <a:pt x="5" y="0"/>
                  </a:lnTo>
                  <a:lnTo>
                    <a:pt x="2" y="3"/>
                  </a:lnTo>
                  <a:lnTo>
                    <a:pt x="0" y="4"/>
                  </a:lnTo>
                  <a:lnTo>
                    <a:pt x="7" y="10"/>
                  </a:lnTo>
                  <a:lnTo>
                    <a:pt x="9" y="13"/>
                  </a:lnTo>
                  <a:lnTo>
                    <a:pt x="10" y="16"/>
                  </a:lnTo>
                  <a:lnTo>
                    <a:pt x="11" y="18"/>
                  </a:lnTo>
                  <a:lnTo>
                    <a:pt x="15" y="24"/>
                  </a:lnTo>
                  <a:lnTo>
                    <a:pt x="18" y="27"/>
                  </a:lnTo>
                  <a:lnTo>
                    <a:pt x="20" y="29"/>
                  </a:lnTo>
                  <a:lnTo>
                    <a:pt x="22" y="30"/>
                  </a:lnTo>
                  <a:lnTo>
                    <a:pt x="24" y="33"/>
                  </a:lnTo>
                  <a:lnTo>
                    <a:pt x="28" y="37"/>
                  </a:lnTo>
                  <a:lnTo>
                    <a:pt x="28" y="29"/>
                  </a:lnTo>
                  <a:lnTo>
                    <a:pt x="26" y="25"/>
                  </a:lnTo>
                  <a:lnTo>
                    <a:pt x="23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5" name="Freeform 816">
              <a:extLst>
                <a:ext uri="{FF2B5EF4-FFF2-40B4-BE49-F238E27FC236}">
                  <a16:creationId xmlns:a16="http://schemas.microsoft.com/office/drawing/2014/main" id="{9D9F4EA0-CDBC-939F-5A38-9211541D1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488" y="7297615"/>
              <a:ext cx="27478" cy="27474"/>
            </a:xfrm>
            <a:custGeom>
              <a:avLst/>
              <a:gdLst>
                <a:gd name="T0" fmla="*/ 15 w 22"/>
                <a:gd name="T1" fmla="*/ 9 h 20"/>
                <a:gd name="T2" fmla="*/ 9 w 22"/>
                <a:gd name="T3" fmla="*/ 5 h 20"/>
                <a:gd name="T4" fmla="*/ 5 w 22"/>
                <a:gd name="T5" fmla="*/ 3 h 20"/>
                <a:gd name="T6" fmla="*/ 3 w 22"/>
                <a:gd name="T7" fmla="*/ 0 h 20"/>
                <a:gd name="T8" fmla="*/ 0 w 22"/>
                <a:gd name="T9" fmla="*/ 0 h 20"/>
                <a:gd name="T10" fmla="*/ 2 w 22"/>
                <a:gd name="T11" fmla="*/ 3 h 20"/>
                <a:gd name="T12" fmla="*/ 8 w 22"/>
                <a:gd name="T13" fmla="*/ 8 h 20"/>
                <a:gd name="T14" fmla="*/ 21 w 22"/>
                <a:gd name="T15" fmla="*/ 19 h 20"/>
                <a:gd name="T16" fmla="*/ 19 w 22"/>
                <a:gd name="T17" fmla="*/ 16 h 20"/>
                <a:gd name="T18" fmla="*/ 15 w 22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15" y="9"/>
                  </a:moveTo>
                  <a:lnTo>
                    <a:pt x="9" y="5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8" y="8"/>
                  </a:lnTo>
                  <a:lnTo>
                    <a:pt x="21" y="19"/>
                  </a:lnTo>
                  <a:lnTo>
                    <a:pt x="19" y="16"/>
                  </a:lnTo>
                  <a:lnTo>
                    <a:pt x="1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6" name="Freeform 817">
              <a:extLst>
                <a:ext uri="{FF2B5EF4-FFF2-40B4-BE49-F238E27FC236}">
                  <a16:creationId xmlns:a16="http://schemas.microsoft.com/office/drawing/2014/main" id="{F43A0DE1-C00E-4309-4306-C5CA64C76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488" y="7297615"/>
              <a:ext cx="27478" cy="27474"/>
            </a:xfrm>
            <a:custGeom>
              <a:avLst/>
              <a:gdLst>
                <a:gd name="T0" fmla="*/ 15 w 22"/>
                <a:gd name="T1" fmla="*/ 9 h 20"/>
                <a:gd name="T2" fmla="*/ 9 w 22"/>
                <a:gd name="T3" fmla="*/ 5 h 20"/>
                <a:gd name="T4" fmla="*/ 5 w 22"/>
                <a:gd name="T5" fmla="*/ 3 h 20"/>
                <a:gd name="T6" fmla="*/ 3 w 22"/>
                <a:gd name="T7" fmla="*/ 0 h 20"/>
                <a:gd name="T8" fmla="*/ 0 w 22"/>
                <a:gd name="T9" fmla="*/ 0 h 20"/>
                <a:gd name="T10" fmla="*/ 2 w 22"/>
                <a:gd name="T11" fmla="*/ 3 h 20"/>
                <a:gd name="T12" fmla="*/ 8 w 22"/>
                <a:gd name="T13" fmla="*/ 8 h 20"/>
                <a:gd name="T14" fmla="*/ 21 w 22"/>
                <a:gd name="T15" fmla="*/ 19 h 20"/>
                <a:gd name="T16" fmla="*/ 19 w 22"/>
                <a:gd name="T17" fmla="*/ 16 h 20"/>
                <a:gd name="T18" fmla="*/ 15 w 22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15" y="9"/>
                  </a:moveTo>
                  <a:lnTo>
                    <a:pt x="9" y="5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8" y="8"/>
                  </a:lnTo>
                  <a:lnTo>
                    <a:pt x="21" y="19"/>
                  </a:lnTo>
                  <a:lnTo>
                    <a:pt x="19" y="16"/>
                  </a:lnTo>
                  <a:lnTo>
                    <a:pt x="1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7" name="Freeform 818">
              <a:extLst>
                <a:ext uri="{FF2B5EF4-FFF2-40B4-BE49-F238E27FC236}">
                  <a16:creationId xmlns:a16="http://schemas.microsoft.com/office/drawing/2014/main" id="{9B19FB2D-F48D-6342-D188-4021213531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7735" y="7990010"/>
              <a:ext cx="5493" cy="5493"/>
            </a:xfrm>
            <a:custGeom>
              <a:avLst/>
              <a:gdLst>
                <a:gd name="T0" fmla="*/ 1 w 4"/>
                <a:gd name="T1" fmla="*/ 1 h 3"/>
                <a:gd name="T2" fmla="*/ 0 w 4"/>
                <a:gd name="T3" fmla="*/ 1 h 3"/>
                <a:gd name="T4" fmla="*/ 0 w 4"/>
                <a:gd name="T5" fmla="*/ 2 h 3"/>
                <a:gd name="T6" fmla="*/ 1 w 4"/>
                <a:gd name="T7" fmla="*/ 2 h 3"/>
                <a:gd name="T8" fmla="*/ 2 w 4"/>
                <a:gd name="T9" fmla="*/ 1 h 3"/>
                <a:gd name="T10" fmla="*/ 2 w 4"/>
                <a:gd name="T11" fmla="*/ 1 h 3"/>
                <a:gd name="T12" fmla="*/ 3 w 4"/>
                <a:gd name="T13" fmla="*/ 1 h 3"/>
                <a:gd name="T14" fmla="*/ 2 w 4"/>
                <a:gd name="T15" fmla="*/ 0 h 3"/>
                <a:gd name="T16" fmla="*/ 1 w 4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2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8" name="Freeform 819">
              <a:extLst>
                <a:ext uri="{FF2B5EF4-FFF2-40B4-BE49-F238E27FC236}">
                  <a16:creationId xmlns:a16="http://schemas.microsoft.com/office/drawing/2014/main" id="{6DF12F99-3144-B791-BF15-B88E86513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7735" y="7990010"/>
              <a:ext cx="5493" cy="5493"/>
            </a:xfrm>
            <a:custGeom>
              <a:avLst/>
              <a:gdLst>
                <a:gd name="T0" fmla="*/ 1 w 4"/>
                <a:gd name="T1" fmla="*/ 1 h 3"/>
                <a:gd name="T2" fmla="*/ 0 w 4"/>
                <a:gd name="T3" fmla="*/ 1 h 3"/>
                <a:gd name="T4" fmla="*/ 0 w 4"/>
                <a:gd name="T5" fmla="*/ 2 h 3"/>
                <a:gd name="T6" fmla="*/ 1 w 4"/>
                <a:gd name="T7" fmla="*/ 2 h 3"/>
                <a:gd name="T8" fmla="*/ 2 w 4"/>
                <a:gd name="T9" fmla="*/ 1 h 3"/>
                <a:gd name="T10" fmla="*/ 2 w 4"/>
                <a:gd name="T11" fmla="*/ 1 h 3"/>
                <a:gd name="T12" fmla="*/ 3 w 4"/>
                <a:gd name="T13" fmla="*/ 1 h 3"/>
                <a:gd name="T14" fmla="*/ 2 w 4"/>
                <a:gd name="T15" fmla="*/ 0 h 3"/>
                <a:gd name="T16" fmla="*/ 1 w 4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2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09" name="Freeform 820">
              <a:extLst>
                <a:ext uri="{FF2B5EF4-FFF2-40B4-BE49-F238E27FC236}">
                  <a16:creationId xmlns:a16="http://schemas.microsoft.com/office/drawing/2014/main" id="{3F2921B1-3791-442F-2F35-D289648AB0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37382" y="7325090"/>
              <a:ext cx="120894" cy="527538"/>
            </a:xfrm>
            <a:custGeom>
              <a:avLst/>
              <a:gdLst>
                <a:gd name="T0" fmla="*/ 88 w 98"/>
                <a:gd name="T1" fmla="*/ 276 h 424"/>
                <a:gd name="T2" fmla="*/ 82 w 98"/>
                <a:gd name="T3" fmla="*/ 257 h 424"/>
                <a:gd name="T4" fmla="*/ 75 w 98"/>
                <a:gd name="T5" fmla="*/ 235 h 424"/>
                <a:gd name="T6" fmla="*/ 59 w 98"/>
                <a:gd name="T7" fmla="*/ 167 h 424"/>
                <a:gd name="T8" fmla="*/ 57 w 98"/>
                <a:gd name="T9" fmla="*/ 159 h 424"/>
                <a:gd name="T10" fmla="*/ 52 w 98"/>
                <a:gd name="T11" fmla="*/ 150 h 424"/>
                <a:gd name="T12" fmla="*/ 50 w 98"/>
                <a:gd name="T13" fmla="*/ 136 h 424"/>
                <a:gd name="T14" fmla="*/ 47 w 98"/>
                <a:gd name="T15" fmla="*/ 110 h 424"/>
                <a:gd name="T16" fmla="*/ 52 w 98"/>
                <a:gd name="T17" fmla="*/ 101 h 424"/>
                <a:gd name="T18" fmla="*/ 52 w 98"/>
                <a:gd name="T19" fmla="*/ 78 h 424"/>
                <a:gd name="T20" fmla="*/ 49 w 98"/>
                <a:gd name="T21" fmla="*/ 60 h 424"/>
                <a:gd name="T22" fmla="*/ 40 w 98"/>
                <a:gd name="T23" fmla="*/ 33 h 424"/>
                <a:gd name="T24" fmla="*/ 41 w 98"/>
                <a:gd name="T25" fmla="*/ 21 h 424"/>
                <a:gd name="T26" fmla="*/ 34 w 98"/>
                <a:gd name="T27" fmla="*/ 1 h 424"/>
                <a:gd name="T28" fmla="*/ 30 w 98"/>
                <a:gd name="T29" fmla="*/ 6 h 424"/>
                <a:gd name="T30" fmla="*/ 25 w 98"/>
                <a:gd name="T31" fmla="*/ 14 h 424"/>
                <a:gd name="T32" fmla="*/ 32 w 98"/>
                <a:gd name="T33" fmla="*/ 33 h 424"/>
                <a:gd name="T34" fmla="*/ 32 w 98"/>
                <a:gd name="T35" fmla="*/ 40 h 424"/>
                <a:gd name="T36" fmla="*/ 29 w 98"/>
                <a:gd name="T37" fmla="*/ 47 h 424"/>
                <a:gd name="T38" fmla="*/ 22 w 98"/>
                <a:gd name="T39" fmla="*/ 55 h 424"/>
                <a:gd name="T40" fmla="*/ 15 w 98"/>
                <a:gd name="T41" fmla="*/ 50 h 424"/>
                <a:gd name="T42" fmla="*/ 5 w 98"/>
                <a:gd name="T43" fmla="*/ 58 h 424"/>
                <a:gd name="T44" fmla="*/ 6 w 98"/>
                <a:gd name="T45" fmla="*/ 87 h 424"/>
                <a:gd name="T46" fmla="*/ 0 w 98"/>
                <a:gd name="T47" fmla="*/ 110 h 424"/>
                <a:gd name="T48" fmla="*/ 2 w 98"/>
                <a:gd name="T49" fmla="*/ 136 h 424"/>
                <a:gd name="T50" fmla="*/ 2 w 98"/>
                <a:gd name="T51" fmla="*/ 142 h 424"/>
                <a:gd name="T52" fmla="*/ 11 w 98"/>
                <a:gd name="T53" fmla="*/ 153 h 424"/>
                <a:gd name="T54" fmla="*/ 17 w 98"/>
                <a:gd name="T55" fmla="*/ 179 h 424"/>
                <a:gd name="T56" fmla="*/ 12 w 98"/>
                <a:gd name="T57" fmla="*/ 198 h 424"/>
                <a:gd name="T58" fmla="*/ 15 w 98"/>
                <a:gd name="T59" fmla="*/ 218 h 424"/>
                <a:gd name="T60" fmla="*/ 12 w 98"/>
                <a:gd name="T61" fmla="*/ 263 h 424"/>
                <a:gd name="T62" fmla="*/ 6 w 98"/>
                <a:gd name="T63" fmla="*/ 290 h 424"/>
                <a:gd name="T64" fmla="*/ 11 w 98"/>
                <a:gd name="T65" fmla="*/ 303 h 424"/>
                <a:gd name="T66" fmla="*/ 15 w 98"/>
                <a:gd name="T67" fmla="*/ 331 h 424"/>
                <a:gd name="T68" fmla="*/ 9 w 98"/>
                <a:gd name="T69" fmla="*/ 345 h 424"/>
                <a:gd name="T70" fmla="*/ 11 w 98"/>
                <a:gd name="T71" fmla="*/ 361 h 424"/>
                <a:gd name="T72" fmla="*/ 6 w 98"/>
                <a:gd name="T73" fmla="*/ 387 h 424"/>
                <a:gd name="T74" fmla="*/ 8 w 98"/>
                <a:gd name="T75" fmla="*/ 415 h 424"/>
                <a:gd name="T76" fmla="*/ 12 w 98"/>
                <a:gd name="T77" fmla="*/ 423 h 424"/>
                <a:gd name="T78" fmla="*/ 20 w 98"/>
                <a:gd name="T79" fmla="*/ 403 h 424"/>
                <a:gd name="T80" fmla="*/ 25 w 98"/>
                <a:gd name="T81" fmla="*/ 389 h 424"/>
                <a:gd name="T82" fmla="*/ 32 w 98"/>
                <a:gd name="T83" fmla="*/ 386 h 424"/>
                <a:gd name="T84" fmla="*/ 37 w 98"/>
                <a:gd name="T85" fmla="*/ 391 h 424"/>
                <a:gd name="T86" fmla="*/ 54 w 98"/>
                <a:gd name="T87" fmla="*/ 397 h 424"/>
                <a:gd name="T88" fmla="*/ 56 w 98"/>
                <a:gd name="T89" fmla="*/ 418 h 424"/>
                <a:gd name="T90" fmla="*/ 58 w 98"/>
                <a:gd name="T91" fmla="*/ 411 h 424"/>
                <a:gd name="T92" fmla="*/ 61 w 98"/>
                <a:gd name="T93" fmla="*/ 400 h 424"/>
                <a:gd name="T94" fmla="*/ 57 w 98"/>
                <a:gd name="T95" fmla="*/ 383 h 424"/>
                <a:gd name="T96" fmla="*/ 49 w 98"/>
                <a:gd name="T97" fmla="*/ 383 h 424"/>
                <a:gd name="T98" fmla="*/ 43 w 98"/>
                <a:gd name="T99" fmla="*/ 362 h 424"/>
                <a:gd name="T100" fmla="*/ 38 w 98"/>
                <a:gd name="T101" fmla="*/ 355 h 424"/>
                <a:gd name="T102" fmla="*/ 32 w 98"/>
                <a:gd name="T103" fmla="*/ 348 h 424"/>
                <a:gd name="T104" fmla="*/ 28 w 98"/>
                <a:gd name="T105" fmla="*/ 331 h 424"/>
                <a:gd name="T106" fmla="*/ 41 w 98"/>
                <a:gd name="T107" fmla="*/ 282 h 424"/>
                <a:gd name="T108" fmla="*/ 50 w 98"/>
                <a:gd name="T109" fmla="*/ 265 h 424"/>
                <a:gd name="T110" fmla="*/ 68 w 98"/>
                <a:gd name="T111" fmla="*/ 263 h 424"/>
                <a:gd name="T112" fmla="*/ 78 w 98"/>
                <a:gd name="T113" fmla="*/ 268 h 424"/>
                <a:gd name="T114" fmla="*/ 91 w 98"/>
                <a:gd name="T115" fmla="*/ 283 h 424"/>
                <a:gd name="T116" fmla="*/ 97 w 98"/>
                <a:gd name="T117" fmla="*/ 295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8" h="424">
                  <a:moveTo>
                    <a:pt x="96" y="284"/>
                  </a:moveTo>
                  <a:lnTo>
                    <a:pt x="93" y="281"/>
                  </a:lnTo>
                  <a:lnTo>
                    <a:pt x="88" y="276"/>
                  </a:lnTo>
                  <a:lnTo>
                    <a:pt x="85" y="269"/>
                  </a:lnTo>
                  <a:lnTo>
                    <a:pt x="83" y="263"/>
                  </a:lnTo>
                  <a:lnTo>
                    <a:pt x="82" y="257"/>
                  </a:lnTo>
                  <a:lnTo>
                    <a:pt x="80" y="251"/>
                  </a:lnTo>
                  <a:lnTo>
                    <a:pt x="79" y="246"/>
                  </a:lnTo>
                  <a:lnTo>
                    <a:pt x="75" y="235"/>
                  </a:lnTo>
                  <a:lnTo>
                    <a:pt x="68" y="215"/>
                  </a:lnTo>
                  <a:lnTo>
                    <a:pt x="66" y="204"/>
                  </a:lnTo>
                  <a:lnTo>
                    <a:pt x="59" y="167"/>
                  </a:lnTo>
                  <a:lnTo>
                    <a:pt x="58" y="165"/>
                  </a:lnTo>
                  <a:lnTo>
                    <a:pt x="57" y="164"/>
                  </a:lnTo>
                  <a:lnTo>
                    <a:pt x="57" y="159"/>
                  </a:lnTo>
                  <a:lnTo>
                    <a:pt x="57" y="155"/>
                  </a:lnTo>
                  <a:lnTo>
                    <a:pt x="55" y="153"/>
                  </a:lnTo>
                  <a:lnTo>
                    <a:pt x="52" y="150"/>
                  </a:lnTo>
                  <a:lnTo>
                    <a:pt x="52" y="147"/>
                  </a:lnTo>
                  <a:lnTo>
                    <a:pt x="52" y="141"/>
                  </a:lnTo>
                  <a:lnTo>
                    <a:pt x="50" y="136"/>
                  </a:lnTo>
                  <a:lnTo>
                    <a:pt x="48" y="131"/>
                  </a:lnTo>
                  <a:lnTo>
                    <a:pt x="47" y="124"/>
                  </a:lnTo>
                  <a:lnTo>
                    <a:pt x="47" y="110"/>
                  </a:lnTo>
                  <a:lnTo>
                    <a:pt x="49" y="105"/>
                  </a:lnTo>
                  <a:lnTo>
                    <a:pt x="50" y="103"/>
                  </a:lnTo>
                  <a:lnTo>
                    <a:pt x="52" y="101"/>
                  </a:lnTo>
                  <a:lnTo>
                    <a:pt x="52" y="96"/>
                  </a:lnTo>
                  <a:lnTo>
                    <a:pt x="53" y="92"/>
                  </a:lnTo>
                  <a:lnTo>
                    <a:pt x="52" y="78"/>
                  </a:lnTo>
                  <a:lnTo>
                    <a:pt x="51" y="69"/>
                  </a:lnTo>
                  <a:lnTo>
                    <a:pt x="50" y="64"/>
                  </a:lnTo>
                  <a:lnTo>
                    <a:pt x="49" y="60"/>
                  </a:lnTo>
                  <a:lnTo>
                    <a:pt x="45" y="50"/>
                  </a:lnTo>
                  <a:lnTo>
                    <a:pt x="39" y="33"/>
                  </a:lnTo>
                  <a:lnTo>
                    <a:pt x="40" y="33"/>
                  </a:lnTo>
                  <a:lnTo>
                    <a:pt x="39" y="29"/>
                  </a:lnTo>
                  <a:lnTo>
                    <a:pt x="40" y="25"/>
                  </a:lnTo>
                  <a:lnTo>
                    <a:pt x="41" y="21"/>
                  </a:lnTo>
                  <a:lnTo>
                    <a:pt x="42" y="18"/>
                  </a:lnTo>
                  <a:lnTo>
                    <a:pt x="41" y="15"/>
                  </a:lnTo>
                  <a:lnTo>
                    <a:pt x="34" y="1"/>
                  </a:lnTo>
                  <a:lnTo>
                    <a:pt x="32" y="0"/>
                  </a:lnTo>
                  <a:lnTo>
                    <a:pt x="32" y="4"/>
                  </a:lnTo>
                  <a:lnTo>
                    <a:pt x="30" y="6"/>
                  </a:lnTo>
                  <a:lnTo>
                    <a:pt x="28" y="8"/>
                  </a:lnTo>
                  <a:lnTo>
                    <a:pt x="21" y="7"/>
                  </a:lnTo>
                  <a:lnTo>
                    <a:pt x="25" y="14"/>
                  </a:lnTo>
                  <a:lnTo>
                    <a:pt x="32" y="24"/>
                  </a:lnTo>
                  <a:lnTo>
                    <a:pt x="33" y="29"/>
                  </a:lnTo>
                  <a:lnTo>
                    <a:pt x="32" y="33"/>
                  </a:lnTo>
                  <a:lnTo>
                    <a:pt x="31" y="37"/>
                  </a:lnTo>
                  <a:lnTo>
                    <a:pt x="32" y="37"/>
                  </a:lnTo>
                  <a:lnTo>
                    <a:pt x="32" y="40"/>
                  </a:lnTo>
                  <a:lnTo>
                    <a:pt x="28" y="41"/>
                  </a:lnTo>
                  <a:lnTo>
                    <a:pt x="27" y="45"/>
                  </a:lnTo>
                  <a:lnTo>
                    <a:pt x="29" y="47"/>
                  </a:lnTo>
                  <a:lnTo>
                    <a:pt x="27" y="52"/>
                  </a:lnTo>
                  <a:lnTo>
                    <a:pt x="23" y="54"/>
                  </a:lnTo>
                  <a:lnTo>
                    <a:pt x="22" y="55"/>
                  </a:lnTo>
                  <a:lnTo>
                    <a:pt x="21" y="54"/>
                  </a:lnTo>
                  <a:lnTo>
                    <a:pt x="16" y="51"/>
                  </a:lnTo>
                  <a:lnTo>
                    <a:pt x="15" y="50"/>
                  </a:lnTo>
                  <a:lnTo>
                    <a:pt x="10" y="52"/>
                  </a:lnTo>
                  <a:lnTo>
                    <a:pt x="6" y="56"/>
                  </a:lnTo>
                  <a:lnTo>
                    <a:pt x="5" y="58"/>
                  </a:lnTo>
                  <a:lnTo>
                    <a:pt x="5" y="69"/>
                  </a:lnTo>
                  <a:lnTo>
                    <a:pt x="6" y="74"/>
                  </a:lnTo>
                  <a:lnTo>
                    <a:pt x="6" y="87"/>
                  </a:lnTo>
                  <a:lnTo>
                    <a:pt x="4" y="99"/>
                  </a:lnTo>
                  <a:lnTo>
                    <a:pt x="2" y="104"/>
                  </a:lnTo>
                  <a:lnTo>
                    <a:pt x="0" y="110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2" y="136"/>
                  </a:lnTo>
                  <a:lnTo>
                    <a:pt x="4" y="139"/>
                  </a:lnTo>
                  <a:lnTo>
                    <a:pt x="3" y="141"/>
                  </a:lnTo>
                  <a:lnTo>
                    <a:pt x="2" y="142"/>
                  </a:lnTo>
                  <a:lnTo>
                    <a:pt x="3" y="144"/>
                  </a:lnTo>
                  <a:lnTo>
                    <a:pt x="6" y="147"/>
                  </a:lnTo>
                  <a:lnTo>
                    <a:pt x="11" y="153"/>
                  </a:lnTo>
                  <a:lnTo>
                    <a:pt x="13" y="158"/>
                  </a:lnTo>
                  <a:lnTo>
                    <a:pt x="17" y="168"/>
                  </a:lnTo>
                  <a:lnTo>
                    <a:pt x="17" y="179"/>
                  </a:lnTo>
                  <a:lnTo>
                    <a:pt x="15" y="184"/>
                  </a:lnTo>
                  <a:lnTo>
                    <a:pt x="14" y="190"/>
                  </a:lnTo>
                  <a:lnTo>
                    <a:pt x="12" y="198"/>
                  </a:lnTo>
                  <a:lnTo>
                    <a:pt x="12" y="203"/>
                  </a:lnTo>
                  <a:lnTo>
                    <a:pt x="15" y="214"/>
                  </a:lnTo>
                  <a:lnTo>
                    <a:pt x="15" y="218"/>
                  </a:lnTo>
                  <a:lnTo>
                    <a:pt x="15" y="251"/>
                  </a:lnTo>
                  <a:lnTo>
                    <a:pt x="14" y="257"/>
                  </a:lnTo>
                  <a:lnTo>
                    <a:pt x="12" y="263"/>
                  </a:lnTo>
                  <a:lnTo>
                    <a:pt x="11" y="274"/>
                  </a:lnTo>
                  <a:lnTo>
                    <a:pt x="10" y="279"/>
                  </a:lnTo>
                  <a:lnTo>
                    <a:pt x="6" y="290"/>
                  </a:lnTo>
                  <a:lnTo>
                    <a:pt x="6" y="292"/>
                  </a:lnTo>
                  <a:lnTo>
                    <a:pt x="7" y="294"/>
                  </a:lnTo>
                  <a:lnTo>
                    <a:pt x="11" y="303"/>
                  </a:lnTo>
                  <a:lnTo>
                    <a:pt x="15" y="312"/>
                  </a:lnTo>
                  <a:lnTo>
                    <a:pt x="16" y="325"/>
                  </a:lnTo>
                  <a:lnTo>
                    <a:pt x="15" y="331"/>
                  </a:lnTo>
                  <a:lnTo>
                    <a:pt x="12" y="335"/>
                  </a:lnTo>
                  <a:lnTo>
                    <a:pt x="11" y="340"/>
                  </a:lnTo>
                  <a:lnTo>
                    <a:pt x="9" y="345"/>
                  </a:lnTo>
                  <a:lnTo>
                    <a:pt x="9" y="348"/>
                  </a:lnTo>
                  <a:lnTo>
                    <a:pt x="10" y="357"/>
                  </a:lnTo>
                  <a:lnTo>
                    <a:pt x="11" y="361"/>
                  </a:lnTo>
                  <a:lnTo>
                    <a:pt x="11" y="366"/>
                  </a:lnTo>
                  <a:lnTo>
                    <a:pt x="11" y="372"/>
                  </a:lnTo>
                  <a:lnTo>
                    <a:pt x="6" y="387"/>
                  </a:lnTo>
                  <a:lnTo>
                    <a:pt x="5" y="398"/>
                  </a:lnTo>
                  <a:lnTo>
                    <a:pt x="8" y="411"/>
                  </a:lnTo>
                  <a:lnTo>
                    <a:pt x="8" y="415"/>
                  </a:lnTo>
                  <a:lnTo>
                    <a:pt x="9" y="419"/>
                  </a:lnTo>
                  <a:lnTo>
                    <a:pt x="11" y="420"/>
                  </a:lnTo>
                  <a:lnTo>
                    <a:pt x="12" y="423"/>
                  </a:lnTo>
                  <a:lnTo>
                    <a:pt x="15" y="419"/>
                  </a:lnTo>
                  <a:lnTo>
                    <a:pt x="17" y="415"/>
                  </a:lnTo>
                  <a:lnTo>
                    <a:pt x="20" y="403"/>
                  </a:lnTo>
                  <a:lnTo>
                    <a:pt x="22" y="398"/>
                  </a:lnTo>
                  <a:lnTo>
                    <a:pt x="23" y="394"/>
                  </a:lnTo>
                  <a:lnTo>
                    <a:pt x="25" y="389"/>
                  </a:lnTo>
                  <a:lnTo>
                    <a:pt x="28" y="387"/>
                  </a:lnTo>
                  <a:lnTo>
                    <a:pt x="30" y="386"/>
                  </a:lnTo>
                  <a:lnTo>
                    <a:pt x="32" y="386"/>
                  </a:lnTo>
                  <a:lnTo>
                    <a:pt x="34" y="388"/>
                  </a:lnTo>
                  <a:lnTo>
                    <a:pt x="36" y="391"/>
                  </a:lnTo>
                  <a:lnTo>
                    <a:pt x="37" y="391"/>
                  </a:lnTo>
                  <a:lnTo>
                    <a:pt x="44" y="392"/>
                  </a:lnTo>
                  <a:lnTo>
                    <a:pt x="51" y="394"/>
                  </a:lnTo>
                  <a:lnTo>
                    <a:pt x="54" y="397"/>
                  </a:lnTo>
                  <a:lnTo>
                    <a:pt x="54" y="403"/>
                  </a:lnTo>
                  <a:lnTo>
                    <a:pt x="55" y="409"/>
                  </a:lnTo>
                  <a:lnTo>
                    <a:pt x="56" y="418"/>
                  </a:lnTo>
                  <a:lnTo>
                    <a:pt x="57" y="416"/>
                  </a:lnTo>
                  <a:lnTo>
                    <a:pt x="58" y="414"/>
                  </a:lnTo>
                  <a:lnTo>
                    <a:pt x="58" y="411"/>
                  </a:lnTo>
                  <a:lnTo>
                    <a:pt x="58" y="408"/>
                  </a:lnTo>
                  <a:lnTo>
                    <a:pt x="61" y="403"/>
                  </a:lnTo>
                  <a:lnTo>
                    <a:pt x="61" y="400"/>
                  </a:lnTo>
                  <a:lnTo>
                    <a:pt x="60" y="392"/>
                  </a:lnTo>
                  <a:lnTo>
                    <a:pt x="58" y="384"/>
                  </a:lnTo>
                  <a:lnTo>
                    <a:pt x="57" y="383"/>
                  </a:lnTo>
                  <a:lnTo>
                    <a:pt x="54" y="382"/>
                  </a:lnTo>
                  <a:lnTo>
                    <a:pt x="52" y="382"/>
                  </a:lnTo>
                  <a:lnTo>
                    <a:pt x="49" y="383"/>
                  </a:lnTo>
                  <a:lnTo>
                    <a:pt x="48" y="380"/>
                  </a:lnTo>
                  <a:lnTo>
                    <a:pt x="45" y="373"/>
                  </a:lnTo>
                  <a:lnTo>
                    <a:pt x="43" y="362"/>
                  </a:lnTo>
                  <a:lnTo>
                    <a:pt x="40" y="357"/>
                  </a:lnTo>
                  <a:lnTo>
                    <a:pt x="39" y="356"/>
                  </a:lnTo>
                  <a:lnTo>
                    <a:pt x="38" y="355"/>
                  </a:lnTo>
                  <a:lnTo>
                    <a:pt x="36" y="353"/>
                  </a:lnTo>
                  <a:lnTo>
                    <a:pt x="34" y="352"/>
                  </a:lnTo>
                  <a:lnTo>
                    <a:pt x="32" y="348"/>
                  </a:lnTo>
                  <a:lnTo>
                    <a:pt x="28" y="341"/>
                  </a:lnTo>
                  <a:lnTo>
                    <a:pt x="28" y="339"/>
                  </a:lnTo>
                  <a:lnTo>
                    <a:pt x="28" y="331"/>
                  </a:lnTo>
                  <a:lnTo>
                    <a:pt x="28" y="323"/>
                  </a:lnTo>
                  <a:lnTo>
                    <a:pt x="31" y="314"/>
                  </a:lnTo>
                  <a:lnTo>
                    <a:pt x="41" y="282"/>
                  </a:lnTo>
                  <a:lnTo>
                    <a:pt x="43" y="273"/>
                  </a:lnTo>
                  <a:lnTo>
                    <a:pt x="45" y="268"/>
                  </a:lnTo>
                  <a:lnTo>
                    <a:pt x="50" y="265"/>
                  </a:lnTo>
                  <a:lnTo>
                    <a:pt x="54" y="264"/>
                  </a:lnTo>
                  <a:lnTo>
                    <a:pt x="65" y="263"/>
                  </a:lnTo>
                  <a:lnTo>
                    <a:pt x="68" y="263"/>
                  </a:lnTo>
                  <a:lnTo>
                    <a:pt x="73" y="265"/>
                  </a:lnTo>
                  <a:lnTo>
                    <a:pt x="75" y="266"/>
                  </a:lnTo>
                  <a:lnTo>
                    <a:pt x="78" y="268"/>
                  </a:lnTo>
                  <a:lnTo>
                    <a:pt x="83" y="274"/>
                  </a:lnTo>
                  <a:lnTo>
                    <a:pt x="87" y="279"/>
                  </a:lnTo>
                  <a:lnTo>
                    <a:pt x="91" y="283"/>
                  </a:lnTo>
                  <a:lnTo>
                    <a:pt x="94" y="287"/>
                  </a:lnTo>
                  <a:lnTo>
                    <a:pt x="95" y="293"/>
                  </a:lnTo>
                  <a:lnTo>
                    <a:pt x="97" y="295"/>
                  </a:lnTo>
                  <a:lnTo>
                    <a:pt x="96" y="287"/>
                  </a:lnTo>
                  <a:lnTo>
                    <a:pt x="96" y="28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0" name="Freeform 822">
              <a:extLst>
                <a:ext uri="{FF2B5EF4-FFF2-40B4-BE49-F238E27FC236}">
                  <a16:creationId xmlns:a16="http://schemas.microsoft.com/office/drawing/2014/main" id="{A1E51909-3EF9-7A8F-4ED3-E1DFC4C4C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2238" y="7990010"/>
              <a:ext cx="5497" cy="5493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0 h 2"/>
                <a:gd name="T4" fmla="*/ 0 w 3"/>
                <a:gd name="T5" fmla="*/ 0 h 2"/>
                <a:gd name="T6" fmla="*/ 0 w 3"/>
                <a:gd name="T7" fmla="*/ 0 h 2"/>
                <a:gd name="T8" fmla="*/ 0 w 3"/>
                <a:gd name="T9" fmla="*/ 0 h 2"/>
                <a:gd name="T10" fmla="*/ 0 w 3"/>
                <a:gd name="T11" fmla="*/ 0 h 2"/>
                <a:gd name="T12" fmla="*/ 0 w 3"/>
                <a:gd name="T13" fmla="*/ 0 h 2"/>
                <a:gd name="T14" fmla="*/ 0 w 3"/>
                <a:gd name="T15" fmla="*/ 1 h 2"/>
                <a:gd name="T16" fmla="*/ 0 w 3"/>
                <a:gd name="T17" fmla="*/ 1 h 2"/>
                <a:gd name="T18" fmla="*/ 1 w 3"/>
                <a:gd name="T19" fmla="*/ 1 h 2"/>
                <a:gd name="T20" fmla="*/ 2 w 3"/>
                <a:gd name="T21" fmla="*/ 1 h 2"/>
                <a:gd name="T22" fmla="*/ 2 w 3"/>
                <a:gd name="T23" fmla="*/ 1 h 2"/>
                <a:gd name="T24" fmla="*/ 2 w 3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1" name="Freeform 823">
              <a:extLst>
                <a:ext uri="{FF2B5EF4-FFF2-40B4-BE49-F238E27FC236}">
                  <a16:creationId xmlns:a16="http://schemas.microsoft.com/office/drawing/2014/main" id="{124F3F0D-657F-C724-AD67-8BC4722133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2238" y="7990010"/>
              <a:ext cx="5497" cy="5493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0 h 2"/>
                <a:gd name="T4" fmla="*/ 0 w 3"/>
                <a:gd name="T5" fmla="*/ 0 h 2"/>
                <a:gd name="T6" fmla="*/ 0 w 3"/>
                <a:gd name="T7" fmla="*/ 0 h 2"/>
                <a:gd name="T8" fmla="*/ 0 w 3"/>
                <a:gd name="T9" fmla="*/ 0 h 2"/>
                <a:gd name="T10" fmla="*/ 0 w 3"/>
                <a:gd name="T11" fmla="*/ 0 h 2"/>
                <a:gd name="T12" fmla="*/ 0 w 3"/>
                <a:gd name="T13" fmla="*/ 0 h 2"/>
                <a:gd name="T14" fmla="*/ 0 w 3"/>
                <a:gd name="T15" fmla="*/ 1 h 2"/>
                <a:gd name="T16" fmla="*/ 0 w 3"/>
                <a:gd name="T17" fmla="*/ 1 h 2"/>
                <a:gd name="T18" fmla="*/ 1 w 3"/>
                <a:gd name="T19" fmla="*/ 1 h 2"/>
                <a:gd name="T20" fmla="*/ 2 w 3"/>
                <a:gd name="T21" fmla="*/ 1 h 2"/>
                <a:gd name="T22" fmla="*/ 2 w 3"/>
                <a:gd name="T23" fmla="*/ 1 h 2"/>
                <a:gd name="T24" fmla="*/ 2 w 3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2" name="Freeform 824">
              <a:extLst>
                <a:ext uri="{FF2B5EF4-FFF2-40B4-BE49-F238E27FC236}">
                  <a16:creationId xmlns:a16="http://schemas.microsoft.com/office/drawing/2014/main" id="{2A8D7774-61C7-3FBC-DD7D-F85D21A9E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16738" y="10468340"/>
              <a:ext cx="10990" cy="5497"/>
            </a:xfrm>
            <a:custGeom>
              <a:avLst/>
              <a:gdLst>
                <a:gd name="T0" fmla="*/ 3 w 9"/>
                <a:gd name="T1" fmla="*/ 3 h 5"/>
                <a:gd name="T2" fmla="*/ 2 w 9"/>
                <a:gd name="T3" fmla="*/ 4 h 5"/>
                <a:gd name="T4" fmla="*/ 0 w 9"/>
                <a:gd name="T5" fmla="*/ 2 h 5"/>
                <a:gd name="T6" fmla="*/ 3 w 9"/>
                <a:gd name="T7" fmla="*/ 1 h 5"/>
                <a:gd name="T8" fmla="*/ 4 w 9"/>
                <a:gd name="T9" fmla="*/ 0 h 5"/>
                <a:gd name="T10" fmla="*/ 8 w 9"/>
                <a:gd name="T11" fmla="*/ 1 h 5"/>
                <a:gd name="T12" fmla="*/ 6 w 9"/>
                <a:gd name="T13" fmla="*/ 2 h 5"/>
                <a:gd name="T14" fmla="*/ 3 w 9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5">
                  <a:moveTo>
                    <a:pt x="3" y="3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8" y="1"/>
                  </a:lnTo>
                  <a:lnTo>
                    <a:pt x="6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3" name="Freeform 825">
              <a:extLst>
                <a:ext uri="{FF2B5EF4-FFF2-40B4-BE49-F238E27FC236}">
                  <a16:creationId xmlns:a16="http://schemas.microsoft.com/office/drawing/2014/main" id="{B25443FB-DE59-7823-B163-45A79D36DD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16738" y="10468340"/>
              <a:ext cx="10990" cy="5497"/>
            </a:xfrm>
            <a:custGeom>
              <a:avLst/>
              <a:gdLst>
                <a:gd name="T0" fmla="*/ 3 w 9"/>
                <a:gd name="T1" fmla="*/ 3 h 5"/>
                <a:gd name="T2" fmla="*/ 2 w 9"/>
                <a:gd name="T3" fmla="*/ 4 h 5"/>
                <a:gd name="T4" fmla="*/ 0 w 9"/>
                <a:gd name="T5" fmla="*/ 2 h 5"/>
                <a:gd name="T6" fmla="*/ 3 w 9"/>
                <a:gd name="T7" fmla="*/ 1 h 5"/>
                <a:gd name="T8" fmla="*/ 4 w 9"/>
                <a:gd name="T9" fmla="*/ 0 h 5"/>
                <a:gd name="T10" fmla="*/ 8 w 9"/>
                <a:gd name="T11" fmla="*/ 1 h 5"/>
                <a:gd name="T12" fmla="*/ 6 w 9"/>
                <a:gd name="T13" fmla="*/ 2 h 5"/>
                <a:gd name="T14" fmla="*/ 3 w 9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5">
                  <a:moveTo>
                    <a:pt x="3" y="3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8" y="1"/>
                  </a:lnTo>
                  <a:lnTo>
                    <a:pt x="6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4" name="Freeform 826">
              <a:extLst>
                <a:ext uri="{FF2B5EF4-FFF2-40B4-BE49-F238E27FC236}">
                  <a16:creationId xmlns:a16="http://schemas.microsoft.com/office/drawing/2014/main" id="{2F8B443A-FBA0-B6A6-4274-58510F083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94382" y="10297990"/>
              <a:ext cx="1615587" cy="1516673"/>
            </a:xfrm>
            <a:custGeom>
              <a:avLst/>
              <a:gdLst>
                <a:gd name="T0" fmla="*/ 770 w 1297"/>
                <a:gd name="T1" fmla="*/ 890 h 1219"/>
                <a:gd name="T2" fmla="*/ 1122 w 1297"/>
                <a:gd name="T3" fmla="*/ 1176 h 1219"/>
                <a:gd name="T4" fmla="*/ 392 w 1297"/>
                <a:gd name="T5" fmla="*/ 143 h 1219"/>
                <a:gd name="T6" fmla="*/ 1 w 1297"/>
                <a:gd name="T7" fmla="*/ 516 h 1219"/>
                <a:gd name="T8" fmla="*/ 1295 w 1297"/>
                <a:gd name="T9" fmla="*/ 612 h 1219"/>
                <a:gd name="T10" fmla="*/ 1220 w 1297"/>
                <a:gd name="T11" fmla="*/ 456 h 1219"/>
                <a:gd name="T12" fmla="*/ 1168 w 1297"/>
                <a:gd name="T13" fmla="*/ 402 h 1219"/>
                <a:gd name="T14" fmla="*/ 1099 w 1297"/>
                <a:gd name="T15" fmla="*/ 305 h 1219"/>
                <a:gd name="T16" fmla="*/ 1036 w 1297"/>
                <a:gd name="T17" fmla="*/ 200 h 1219"/>
                <a:gd name="T18" fmla="*/ 973 w 1297"/>
                <a:gd name="T19" fmla="*/ 90 h 1219"/>
                <a:gd name="T20" fmla="*/ 931 w 1297"/>
                <a:gd name="T21" fmla="*/ 39 h 1219"/>
                <a:gd name="T22" fmla="*/ 911 w 1297"/>
                <a:gd name="T23" fmla="*/ 142 h 1219"/>
                <a:gd name="T24" fmla="*/ 807 w 1297"/>
                <a:gd name="T25" fmla="*/ 216 h 1219"/>
                <a:gd name="T26" fmla="*/ 718 w 1297"/>
                <a:gd name="T27" fmla="*/ 149 h 1219"/>
                <a:gd name="T28" fmla="*/ 746 w 1297"/>
                <a:gd name="T29" fmla="*/ 72 h 1219"/>
                <a:gd name="T30" fmla="*/ 685 w 1297"/>
                <a:gd name="T31" fmla="*/ 64 h 1219"/>
                <a:gd name="T32" fmla="*/ 612 w 1297"/>
                <a:gd name="T33" fmla="*/ 46 h 1219"/>
                <a:gd name="T34" fmla="*/ 577 w 1297"/>
                <a:gd name="T35" fmla="*/ 71 h 1219"/>
                <a:gd name="T36" fmla="*/ 535 w 1297"/>
                <a:gd name="T37" fmla="*/ 124 h 1219"/>
                <a:gd name="T38" fmla="*/ 518 w 1297"/>
                <a:gd name="T39" fmla="*/ 159 h 1219"/>
                <a:gd name="T40" fmla="*/ 458 w 1297"/>
                <a:gd name="T41" fmla="*/ 125 h 1219"/>
                <a:gd name="T42" fmla="*/ 411 w 1297"/>
                <a:gd name="T43" fmla="*/ 142 h 1219"/>
                <a:gd name="T44" fmla="*/ 386 w 1297"/>
                <a:gd name="T45" fmla="*/ 162 h 1219"/>
                <a:gd name="T46" fmla="*/ 372 w 1297"/>
                <a:gd name="T47" fmla="*/ 194 h 1219"/>
                <a:gd name="T48" fmla="*/ 337 w 1297"/>
                <a:gd name="T49" fmla="*/ 209 h 1219"/>
                <a:gd name="T50" fmla="*/ 314 w 1297"/>
                <a:gd name="T51" fmla="*/ 216 h 1219"/>
                <a:gd name="T52" fmla="*/ 219 w 1297"/>
                <a:gd name="T53" fmla="*/ 324 h 1219"/>
                <a:gd name="T54" fmla="*/ 41 w 1297"/>
                <a:gd name="T55" fmla="*/ 409 h 1219"/>
                <a:gd name="T56" fmla="*/ 42 w 1297"/>
                <a:gd name="T57" fmla="*/ 543 h 1219"/>
                <a:gd name="T58" fmla="*/ 17 w 1297"/>
                <a:gd name="T59" fmla="*/ 539 h 1219"/>
                <a:gd name="T60" fmla="*/ 72 w 1297"/>
                <a:gd name="T61" fmla="*/ 706 h 1219"/>
                <a:gd name="T62" fmla="*/ 126 w 1297"/>
                <a:gd name="T63" fmla="*/ 865 h 1219"/>
                <a:gd name="T64" fmla="*/ 338 w 1297"/>
                <a:gd name="T65" fmla="*/ 822 h 1219"/>
                <a:gd name="T66" fmla="*/ 588 w 1297"/>
                <a:gd name="T67" fmla="*/ 733 h 1219"/>
                <a:gd name="T68" fmla="*/ 715 w 1297"/>
                <a:gd name="T69" fmla="*/ 840 h 1219"/>
                <a:gd name="T70" fmla="*/ 760 w 1297"/>
                <a:gd name="T71" fmla="*/ 818 h 1219"/>
                <a:gd name="T72" fmla="*/ 777 w 1297"/>
                <a:gd name="T73" fmla="*/ 861 h 1219"/>
                <a:gd name="T74" fmla="*/ 823 w 1297"/>
                <a:gd name="T75" fmla="*/ 885 h 1219"/>
                <a:gd name="T76" fmla="*/ 869 w 1297"/>
                <a:gd name="T77" fmla="*/ 968 h 1219"/>
                <a:gd name="T78" fmla="*/ 1005 w 1297"/>
                <a:gd name="T79" fmla="*/ 986 h 1219"/>
                <a:gd name="T80" fmla="*/ 1054 w 1297"/>
                <a:gd name="T81" fmla="*/ 1017 h 1219"/>
                <a:gd name="T82" fmla="*/ 1172 w 1297"/>
                <a:gd name="T83" fmla="*/ 966 h 1219"/>
                <a:gd name="T84" fmla="*/ 1207 w 1297"/>
                <a:gd name="T85" fmla="*/ 854 h 1219"/>
                <a:gd name="T86" fmla="*/ 1253 w 1297"/>
                <a:gd name="T87" fmla="*/ 773 h 1219"/>
                <a:gd name="T88" fmla="*/ 1127 w 1297"/>
                <a:gd name="T89" fmla="*/ 1133 h 1219"/>
                <a:gd name="T90" fmla="*/ 1074 w 1297"/>
                <a:gd name="T91" fmla="*/ 1110 h 1219"/>
                <a:gd name="T92" fmla="*/ 1030 w 1297"/>
                <a:gd name="T93" fmla="*/ 1152 h 1219"/>
                <a:gd name="T94" fmla="*/ 1054 w 1297"/>
                <a:gd name="T95" fmla="*/ 1210 h 1219"/>
                <a:gd name="T96" fmla="*/ 1102 w 1297"/>
                <a:gd name="T97" fmla="*/ 1185 h 1219"/>
                <a:gd name="T98" fmla="*/ 1124 w 1297"/>
                <a:gd name="T99" fmla="*/ 1149 h 1219"/>
                <a:gd name="T100" fmla="*/ 743 w 1297"/>
                <a:gd name="T101" fmla="*/ 121 h 1219"/>
                <a:gd name="T102" fmla="*/ 1123 w 1297"/>
                <a:gd name="T103" fmla="*/ 1061 h 1219"/>
                <a:gd name="T104" fmla="*/ 844 w 1297"/>
                <a:gd name="T105" fmla="*/ 230 h 1219"/>
                <a:gd name="T106" fmla="*/ 1058 w 1297"/>
                <a:gd name="T107" fmla="*/ 269 h 1219"/>
                <a:gd name="T108" fmla="*/ 1289 w 1297"/>
                <a:gd name="T109" fmla="*/ 591 h 1219"/>
                <a:gd name="T110" fmla="*/ 1284 w 1297"/>
                <a:gd name="T111" fmla="*/ 494 h 1219"/>
                <a:gd name="T112" fmla="*/ 762 w 1297"/>
                <a:gd name="T113" fmla="*/ 124 h 1219"/>
                <a:gd name="T114" fmla="*/ 753 w 1297"/>
                <a:gd name="T115" fmla="*/ 181 h 1219"/>
                <a:gd name="T116" fmla="*/ 627 w 1297"/>
                <a:gd name="T117" fmla="*/ 39 h 1219"/>
                <a:gd name="T118" fmla="*/ 842 w 1297"/>
                <a:gd name="T119" fmla="*/ 215 h 1219"/>
                <a:gd name="T120" fmla="*/ 557 w 1297"/>
                <a:gd name="T121" fmla="*/ 36 h 1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97" h="1219">
                  <a:moveTo>
                    <a:pt x="340" y="76"/>
                  </a:moveTo>
                  <a:lnTo>
                    <a:pt x="340" y="76"/>
                  </a:lnTo>
                  <a:close/>
                  <a:moveTo>
                    <a:pt x="994" y="1055"/>
                  </a:moveTo>
                  <a:lnTo>
                    <a:pt x="993" y="1048"/>
                  </a:lnTo>
                  <a:lnTo>
                    <a:pt x="990" y="1046"/>
                  </a:lnTo>
                  <a:lnTo>
                    <a:pt x="989" y="1047"/>
                  </a:lnTo>
                  <a:lnTo>
                    <a:pt x="988" y="1050"/>
                  </a:lnTo>
                  <a:lnTo>
                    <a:pt x="986" y="1051"/>
                  </a:lnTo>
                  <a:lnTo>
                    <a:pt x="985" y="1053"/>
                  </a:lnTo>
                  <a:lnTo>
                    <a:pt x="985" y="1056"/>
                  </a:lnTo>
                  <a:lnTo>
                    <a:pt x="985" y="1059"/>
                  </a:lnTo>
                  <a:lnTo>
                    <a:pt x="987" y="1063"/>
                  </a:lnTo>
                  <a:lnTo>
                    <a:pt x="986" y="1066"/>
                  </a:lnTo>
                  <a:lnTo>
                    <a:pt x="987" y="1069"/>
                  </a:lnTo>
                  <a:lnTo>
                    <a:pt x="988" y="1069"/>
                  </a:lnTo>
                  <a:lnTo>
                    <a:pt x="991" y="1067"/>
                  </a:lnTo>
                  <a:lnTo>
                    <a:pt x="994" y="1064"/>
                  </a:lnTo>
                  <a:lnTo>
                    <a:pt x="995" y="1062"/>
                  </a:lnTo>
                  <a:lnTo>
                    <a:pt x="994" y="1058"/>
                  </a:lnTo>
                  <a:lnTo>
                    <a:pt x="994" y="1055"/>
                  </a:lnTo>
                  <a:close/>
                  <a:moveTo>
                    <a:pt x="796" y="892"/>
                  </a:moveTo>
                  <a:lnTo>
                    <a:pt x="793" y="893"/>
                  </a:lnTo>
                  <a:lnTo>
                    <a:pt x="786" y="892"/>
                  </a:lnTo>
                  <a:lnTo>
                    <a:pt x="786" y="892"/>
                  </a:lnTo>
                  <a:lnTo>
                    <a:pt x="787" y="889"/>
                  </a:lnTo>
                  <a:lnTo>
                    <a:pt x="785" y="888"/>
                  </a:lnTo>
                  <a:lnTo>
                    <a:pt x="784" y="887"/>
                  </a:lnTo>
                  <a:lnTo>
                    <a:pt x="777" y="886"/>
                  </a:lnTo>
                  <a:lnTo>
                    <a:pt x="770" y="890"/>
                  </a:lnTo>
                  <a:lnTo>
                    <a:pt x="755" y="892"/>
                  </a:lnTo>
                  <a:lnTo>
                    <a:pt x="754" y="895"/>
                  </a:lnTo>
                  <a:lnTo>
                    <a:pt x="753" y="898"/>
                  </a:lnTo>
                  <a:lnTo>
                    <a:pt x="754" y="900"/>
                  </a:lnTo>
                  <a:lnTo>
                    <a:pt x="759" y="904"/>
                  </a:lnTo>
                  <a:lnTo>
                    <a:pt x="764" y="904"/>
                  </a:lnTo>
                  <a:lnTo>
                    <a:pt x="768" y="903"/>
                  </a:lnTo>
                  <a:lnTo>
                    <a:pt x="772" y="904"/>
                  </a:lnTo>
                  <a:lnTo>
                    <a:pt x="774" y="902"/>
                  </a:lnTo>
                  <a:lnTo>
                    <a:pt x="779" y="903"/>
                  </a:lnTo>
                  <a:lnTo>
                    <a:pt x="781" y="905"/>
                  </a:lnTo>
                  <a:lnTo>
                    <a:pt x="786" y="903"/>
                  </a:lnTo>
                  <a:lnTo>
                    <a:pt x="787" y="900"/>
                  </a:lnTo>
                  <a:lnTo>
                    <a:pt x="788" y="899"/>
                  </a:lnTo>
                  <a:lnTo>
                    <a:pt x="793" y="897"/>
                  </a:lnTo>
                  <a:lnTo>
                    <a:pt x="800" y="899"/>
                  </a:lnTo>
                  <a:lnTo>
                    <a:pt x="801" y="899"/>
                  </a:lnTo>
                  <a:lnTo>
                    <a:pt x="803" y="897"/>
                  </a:lnTo>
                  <a:lnTo>
                    <a:pt x="800" y="893"/>
                  </a:lnTo>
                  <a:lnTo>
                    <a:pt x="796" y="892"/>
                  </a:lnTo>
                  <a:close/>
                  <a:moveTo>
                    <a:pt x="1122" y="1174"/>
                  </a:moveTo>
                  <a:lnTo>
                    <a:pt x="1119" y="1173"/>
                  </a:lnTo>
                  <a:lnTo>
                    <a:pt x="1118" y="1175"/>
                  </a:lnTo>
                  <a:lnTo>
                    <a:pt x="1118" y="1176"/>
                  </a:lnTo>
                  <a:lnTo>
                    <a:pt x="1118" y="1178"/>
                  </a:lnTo>
                  <a:lnTo>
                    <a:pt x="1119" y="1179"/>
                  </a:lnTo>
                  <a:lnTo>
                    <a:pt x="1121" y="1178"/>
                  </a:lnTo>
                  <a:lnTo>
                    <a:pt x="1121" y="1177"/>
                  </a:lnTo>
                  <a:lnTo>
                    <a:pt x="1122" y="1176"/>
                  </a:lnTo>
                  <a:lnTo>
                    <a:pt x="1122" y="1174"/>
                  </a:lnTo>
                  <a:close/>
                  <a:moveTo>
                    <a:pt x="1095" y="1202"/>
                  </a:moveTo>
                  <a:lnTo>
                    <a:pt x="1094" y="1202"/>
                  </a:lnTo>
                  <a:lnTo>
                    <a:pt x="1093" y="1205"/>
                  </a:lnTo>
                  <a:lnTo>
                    <a:pt x="1092" y="1207"/>
                  </a:lnTo>
                  <a:lnTo>
                    <a:pt x="1092" y="1207"/>
                  </a:lnTo>
                  <a:lnTo>
                    <a:pt x="1091" y="1209"/>
                  </a:lnTo>
                  <a:lnTo>
                    <a:pt x="1091" y="1209"/>
                  </a:lnTo>
                  <a:lnTo>
                    <a:pt x="1089" y="1209"/>
                  </a:lnTo>
                  <a:lnTo>
                    <a:pt x="1089" y="1209"/>
                  </a:lnTo>
                  <a:lnTo>
                    <a:pt x="1091" y="1212"/>
                  </a:lnTo>
                  <a:lnTo>
                    <a:pt x="1093" y="1212"/>
                  </a:lnTo>
                  <a:lnTo>
                    <a:pt x="1095" y="1212"/>
                  </a:lnTo>
                  <a:lnTo>
                    <a:pt x="1097" y="1208"/>
                  </a:lnTo>
                  <a:lnTo>
                    <a:pt x="1096" y="1206"/>
                  </a:lnTo>
                  <a:lnTo>
                    <a:pt x="1095" y="1202"/>
                  </a:lnTo>
                  <a:close/>
                  <a:moveTo>
                    <a:pt x="1097" y="1194"/>
                  </a:moveTo>
                  <a:lnTo>
                    <a:pt x="1096" y="1196"/>
                  </a:lnTo>
                  <a:lnTo>
                    <a:pt x="1095" y="1197"/>
                  </a:lnTo>
                  <a:lnTo>
                    <a:pt x="1095" y="1198"/>
                  </a:lnTo>
                  <a:lnTo>
                    <a:pt x="1096" y="1199"/>
                  </a:lnTo>
                  <a:lnTo>
                    <a:pt x="1097" y="1201"/>
                  </a:lnTo>
                  <a:lnTo>
                    <a:pt x="1097" y="1201"/>
                  </a:lnTo>
                  <a:lnTo>
                    <a:pt x="1099" y="1201"/>
                  </a:lnTo>
                  <a:lnTo>
                    <a:pt x="1098" y="1196"/>
                  </a:lnTo>
                  <a:lnTo>
                    <a:pt x="1097" y="1194"/>
                  </a:lnTo>
                  <a:close/>
                  <a:moveTo>
                    <a:pt x="392" y="146"/>
                  </a:moveTo>
                  <a:lnTo>
                    <a:pt x="391" y="145"/>
                  </a:lnTo>
                  <a:lnTo>
                    <a:pt x="392" y="143"/>
                  </a:lnTo>
                  <a:lnTo>
                    <a:pt x="390" y="142"/>
                  </a:lnTo>
                  <a:lnTo>
                    <a:pt x="388" y="143"/>
                  </a:lnTo>
                  <a:lnTo>
                    <a:pt x="388" y="146"/>
                  </a:lnTo>
                  <a:lnTo>
                    <a:pt x="389" y="148"/>
                  </a:lnTo>
                  <a:lnTo>
                    <a:pt x="392" y="146"/>
                  </a:lnTo>
                  <a:close/>
                  <a:moveTo>
                    <a:pt x="370" y="173"/>
                  </a:moveTo>
                  <a:lnTo>
                    <a:pt x="371" y="174"/>
                  </a:lnTo>
                  <a:lnTo>
                    <a:pt x="372" y="173"/>
                  </a:lnTo>
                  <a:lnTo>
                    <a:pt x="373" y="172"/>
                  </a:lnTo>
                  <a:lnTo>
                    <a:pt x="371" y="170"/>
                  </a:lnTo>
                  <a:lnTo>
                    <a:pt x="371" y="168"/>
                  </a:lnTo>
                  <a:lnTo>
                    <a:pt x="370" y="168"/>
                  </a:lnTo>
                  <a:lnTo>
                    <a:pt x="369" y="170"/>
                  </a:lnTo>
                  <a:lnTo>
                    <a:pt x="368" y="171"/>
                  </a:lnTo>
                  <a:lnTo>
                    <a:pt x="370" y="172"/>
                  </a:lnTo>
                  <a:lnTo>
                    <a:pt x="370" y="173"/>
                  </a:lnTo>
                  <a:close/>
                  <a:moveTo>
                    <a:pt x="79" y="355"/>
                  </a:moveTo>
                  <a:lnTo>
                    <a:pt x="81" y="352"/>
                  </a:lnTo>
                  <a:lnTo>
                    <a:pt x="82" y="350"/>
                  </a:lnTo>
                  <a:lnTo>
                    <a:pt x="80" y="348"/>
                  </a:lnTo>
                  <a:lnTo>
                    <a:pt x="78" y="351"/>
                  </a:lnTo>
                  <a:lnTo>
                    <a:pt x="77" y="353"/>
                  </a:lnTo>
                  <a:lnTo>
                    <a:pt x="77" y="354"/>
                  </a:lnTo>
                  <a:lnTo>
                    <a:pt x="79" y="355"/>
                  </a:lnTo>
                  <a:close/>
                  <a:moveTo>
                    <a:pt x="8" y="530"/>
                  </a:moveTo>
                  <a:lnTo>
                    <a:pt x="7" y="528"/>
                  </a:lnTo>
                  <a:lnTo>
                    <a:pt x="6" y="526"/>
                  </a:lnTo>
                  <a:lnTo>
                    <a:pt x="3" y="515"/>
                  </a:lnTo>
                  <a:lnTo>
                    <a:pt x="1" y="516"/>
                  </a:lnTo>
                  <a:lnTo>
                    <a:pt x="0" y="517"/>
                  </a:lnTo>
                  <a:lnTo>
                    <a:pt x="2" y="524"/>
                  </a:lnTo>
                  <a:lnTo>
                    <a:pt x="8" y="535"/>
                  </a:lnTo>
                  <a:lnTo>
                    <a:pt x="9" y="534"/>
                  </a:lnTo>
                  <a:lnTo>
                    <a:pt x="8" y="531"/>
                  </a:lnTo>
                  <a:lnTo>
                    <a:pt x="8" y="530"/>
                  </a:lnTo>
                  <a:close/>
                  <a:moveTo>
                    <a:pt x="548" y="57"/>
                  </a:moveTo>
                  <a:lnTo>
                    <a:pt x="554" y="55"/>
                  </a:lnTo>
                  <a:lnTo>
                    <a:pt x="560" y="57"/>
                  </a:lnTo>
                  <a:lnTo>
                    <a:pt x="564" y="57"/>
                  </a:lnTo>
                  <a:lnTo>
                    <a:pt x="564" y="55"/>
                  </a:lnTo>
                  <a:lnTo>
                    <a:pt x="563" y="53"/>
                  </a:lnTo>
                  <a:lnTo>
                    <a:pt x="562" y="53"/>
                  </a:lnTo>
                  <a:lnTo>
                    <a:pt x="559" y="52"/>
                  </a:lnTo>
                  <a:lnTo>
                    <a:pt x="558" y="49"/>
                  </a:lnTo>
                  <a:lnTo>
                    <a:pt x="557" y="46"/>
                  </a:lnTo>
                  <a:lnTo>
                    <a:pt x="556" y="44"/>
                  </a:lnTo>
                  <a:lnTo>
                    <a:pt x="555" y="41"/>
                  </a:lnTo>
                  <a:lnTo>
                    <a:pt x="554" y="41"/>
                  </a:lnTo>
                  <a:lnTo>
                    <a:pt x="552" y="41"/>
                  </a:lnTo>
                  <a:lnTo>
                    <a:pt x="549" y="46"/>
                  </a:lnTo>
                  <a:lnTo>
                    <a:pt x="550" y="47"/>
                  </a:lnTo>
                  <a:lnTo>
                    <a:pt x="551" y="51"/>
                  </a:lnTo>
                  <a:lnTo>
                    <a:pt x="549" y="52"/>
                  </a:lnTo>
                  <a:lnTo>
                    <a:pt x="546" y="52"/>
                  </a:lnTo>
                  <a:lnTo>
                    <a:pt x="546" y="55"/>
                  </a:lnTo>
                  <a:lnTo>
                    <a:pt x="547" y="57"/>
                  </a:lnTo>
                  <a:lnTo>
                    <a:pt x="548" y="57"/>
                  </a:lnTo>
                  <a:close/>
                  <a:moveTo>
                    <a:pt x="1295" y="612"/>
                  </a:moveTo>
                  <a:lnTo>
                    <a:pt x="1291" y="605"/>
                  </a:lnTo>
                  <a:lnTo>
                    <a:pt x="1290" y="599"/>
                  </a:lnTo>
                  <a:lnTo>
                    <a:pt x="1289" y="595"/>
                  </a:lnTo>
                  <a:lnTo>
                    <a:pt x="1283" y="582"/>
                  </a:lnTo>
                  <a:lnTo>
                    <a:pt x="1280" y="575"/>
                  </a:lnTo>
                  <a:lnTo>
                    <a:pt x="1281" y="567"/>
                  </a:lnTo>
                  <a:lnTo>
                    <a:pt x="1279" y="543"/>
                  </a:lnTo>
                  <a:lnTo>
                    <a:pt x="1281" y="531"/>
                  </a:lnTo>
                  <a:lnTo>
                    <a:pt x="1280" y="529"/>
                  </a:lnTo>
                  <a:lnTo>
                    <a:pt x="1277" y="528"/>
                  </a:lnTo>
                  <a:lnTo>
                    <a:pt x="1276" y="526"/>
                  </a:lnTo>
                  <a:lnTo>
                    <a:pt x="1274" y="521"/>
                  </a:lnTo>
                  <a:lnTo>
                    <a:pt x="1273" y="512"/>
                  </a:lnTo>
                  <a:lnTo>
                    <a:pt x="1270" y="507"/>
                  </a:lnTo>
                  <a:lnTo>
                    <a:pt x="1265" y="504"/>
                  </a:lnTo>
                  <a:lnTo>
                    <a:pt x="1263" y="500"/>
                  </a:lnTo>
                  <a:lnTo>
                    <a:pt x="1261" y="495"/>
                  </a:lnTo>
                  <a:lnTo>
                    <a:pt x="1260" y="494"/>
                  </a:lnTo>
                  <a:lnTo>
                    <a:pt x="1259" y="490"/>
                  </a:lnTo>
                  <a:lnTo>
                    <a:pt x="1256" y="488"/>
                  </a:lnTo>
                  <a:lnTo>
                    <a:pt x="1253" y="487"/>
                  </a:lnTo>
                  <a:lnTo>
                    <a:pt x="1249" y="483"/>
                  </a:lnTo>
                  <a:lnTo>
                    <a:pt x="1247" y="480"/>
                  </a:lnTo>
                  <a:lnTo>
                    <a:pt x="1242" y="469"/>
                  </a:lnTo>
                  <a:lnTo>
                    <a:pt x="1239" y="466"/>
                  </a:lnTo>
                  <a:lnTo>
                    <a:pt x="1235" y="464"/>
                  </a:lnTo>
                  <a:lnTo>
                    <a:pt x="1231" y="463"/>
                  </a:lnTo>
                  <a:lnTo>
                    <a:pt x="1229" y="463"/>
                  </a:lnTo>
                  <a:lnTo>
                    <a:pt x="1220" y="456"/>
                  </a:lnTo>
                  <a:lnTo>
                    <a:pt x="1218" y="455"/>
                  </a:lnTo>
                  <a:lnTo>
                    <a:pt x="1215" y="452"/>
                  </a:lnTo>
                  <a:lnTo>
                    <a:pt x="1212" y="449"/>
                  </a:lnTo>
                  <a:lnTo>
                    <a:pt x="1210" y="446"/>
                  </a:lnTo>
                  <a:lnTo>
                    <a:pt x="1208" y="444"/>
                  </a:lnTo>
                  <a:lnTo>
                    <a:pt x="1206" y="434"/>
                  </a:lnTo>
                  <a:lnTo>
                    <a:pt x="1206" y="425"/>
                  </a:lnTo>
                  <a:lnTo>
                    <a:pt x="1205" y="413"/>
                  </a:lnTo>
                  <a:lnTo>
                    <a:pt x="1202" y="408"/>
                  </a:lnTo>
                  <a:lnTo>
                    <a:pt x="1201" y="406"/>
                  </a:lnTo>
                  <a:lnTo>
                    <a:pt x="1199" y="407"/>
                  </a:lnTo>
                  <a:lnTo>
                    <a:pt x="1199" y="410"/>
                  </a:lnTo>
                  <a:lnTo>
                    <a:pt x="1200" y="413"/>
                  </a:lnTo>
                  <a:lnTo>
                    <a:pt x="1198" y="413"/>
                  </a:lnTo>
                  <a:lnTo>
                    <a:pt x="1194" y="409"/>
                  </a:lnTo>
                  <a:lnTo>
                    <a:pt x="1189" y="406"/>
                  </a:lnTo>
                  <a:lnTo>
                    <a:pt x="1185" y="403"/>
                  </a:lnTo>
                  <a:lnTo>
                    <a:pt x="1184" y="399"/>
                  </a:lnTo>
                  <a:lnTo>
                    <a:pt x="1182" y="399"/>
                  </a:lnTo>
                  <a:lnTo>
                    <a:pt x="1180" y="400"/>
                  </a:lnTo>
                  <a:lnTo>
                    <a:pt x="1179" y="404"/>
                  </a:lnTo>
                  <a:lnTo>
                    <a:pt x="1181" y="411"/>
                  </a:lnTo>
                  <a:lnTo>
                    <a:pt x="1180" y="413"/>
                  </a:lnTo>
                  <a:lnTo>
                    <a:pt x="1179" y="411"/>
                  </a:lnTo>
                  <a:lnTo>
                    <a:pt x="1175" y="407"/>
                  </a:lnTo>
                  <a:lnTo>
                    <a:pt x="1174" y="408"/>
                  </a:lnTo>
                  <a:lnTo>
                    <a:pt x="1171" y="409"/>
                  </a:lnTo>
                  <a:lnTo>
                    <a:pt x="1169" y="404"/>
                  </a:lnTo>
                  <a:lnTo>
                    <a:pt x="1168" y="402"/>
                  </a:lnTo>
                  <a:lnTo>
                    <a:pt x="1166" y="394"/>
                  </a:lnTo>
                  <a:lnTo>
                    <a:pt x="1164" y="385"/>
                  </a:lnTo>
                  <a:lnTo>
                    <a:pt x="1163" y="379"/>
                  </a:lnTo>
                  <a:lnTo>
                    <a:pt x="1160" y="376"/>
                  </a:lnTo>
                  <a:lnTo>
                    <a:pt x="1158" y="369"/>
                  </a:lnTo>
                  <a:lnTo>
                    <a:pt x="1157" y="368"/>
                  </a:lnTo>
                  <a:lnTo>
                    <a:pt x="1155" y="363"/>
                  </a:lnTo>
                  <a:lnTo>
                    <a:pt x="1151" y="358"/>
                  </a:lnTo>
                  <a:lnTo>
                    <a:pt x="1146" y="354"/>
                  </a:lnTo>
                  <a:lnTo>
                    <a:pt x="1143" y="351"/>
                  </a:lnTo>
                  <a:lnTo>
                    <a:pt x="1139" y="345"/>
                  </a:lnTo>
                  <a:lnTo>
                    <a:pt x="1141" y="341"/>
                  </a:lnTo>
                  <a:lnTo>
                    <a:pt x="1143" y="342"/>
                  </a:lnTo>
                  <a:lnTo>
                    <a:pt x="1146" y="342"/>
                  </a:lnTo>
                  <a:lnTo>
                    <a:pt x="1143" y="338"/>
                  </a:lnTo>
                  <a:lnTo>
                    <a:pt x="1141" y="335"/>
                  </a:lnTo>
                  <a:lnTo>
                    <a:pt x="1137" y="330"/>
                  </a:lnTo>
                  <a:lnTo>
                    <a:pt x="1134" y="329"/>
                  </a:lnTo>
                  <a:lnTo>
                    <a:pt x="1129" y="329"/>
                  </a:lnTo>
                  <a:lnTo>
                    <a:pt x="1123" y="324"/>
                  </a:lnTo>
                  <a:lnTo>
                    <a:pt x="1120" y="322"/>
                  </a:lnTo>
                  <a:lnTo>
                    <a:pt x="1117" y="322"/>
                  </a:lnTo>
                  <a:lnTo>
                    <a:pt x="1115" y="321"/>
                  </a:lnTo>
                  <a:lnTo>
                    <a:pt x="1113" y="319"/>
                  </a:lnTo>
                  <a:lnTo>
                    <a:pt x="1109" y="318"/>
                  </a:lnTo>
                  <a:lnTo>
                    <a:pt x="1104" y="313"/>
                  </a:lnTo>
                  <a:lnTo>
                    <a:pt x="1102" y="308"/>
                  </a:lnTo>
                  <a:lnTo>
                    <a:pt x="1100" y="306"/>
                  </a:lnTo>
                  <a:lnTo>
                    <a:pt x="1099" y="305"/>
                  </a:lnTo>
                  <a:lnTo>
                    <a:pt x="1096" y="305"/>
                  </a:lnTo>
                  <a:lnTo>
                    <a:pt x="1094" y="306"/>
                  </a:lnTo>
                  <a:lnTo>
                    <a:pt x="1090" y="305"/>
                  </a:lnTo>
                  <a:lnTo>
                    <a:pt x="1088" y="304"/>
                  </a:lnTo>
                  <a:lnTo>
                    <a:pt x="1086" y="300"/>
                  </a:lnTo>
                  <a:lnTo>
                    <a:pt x="1080" y="300"/>
                  </a:lnTo>
                  <a:lnTo>
                    <a:pt x="1075" y="299"/>
                  </a:lnTo>
                  <a:lnTo>
                    <a:pt x="1072" y="297"/>
                  </a:lnTo>
                  <a:lnTo>
                    <a:pt x="1069" y="295"/>
                  </a:lnTo>
                  <a:lnTo>
                    <a:pt x="1065" y="291"/>
                  </a:lnTo>
                  <a:lnTo>
                    <a:pt x="1063" y="287"/>
                  </a:lnTo>
                  <a:lnTo>
                    <a:pt x="1064" y="281"/>
                  </a:lnTo>
                  <a:lnTo>
                    <a:pt x="1064" y="277"/>
                  </a:lnTo>
                  <a:lnTo>
                    <a:pt x="1061" y="275"/>
                  </a:lnTo>
                  <a:lnTo>
                    <a:pt x="1054" y="268"/>
                  </a:lnTo>
                  <a:lnTo>
                    <a:pt x="1054" y="264"/>
                  </a:lnTo>
                  <a:lnTo>
                    <a:pt x="1056" y="258"/>
                  </a:lnTo>
                  <a:lnTo>
                    <a:pt x="1058" y="247"/>
                  </a:lnTo>
                  <a:lnTo>
                    <a:pt x="1055" y="238"/>
                  </a:lnTo>
                  <a:lnTo>
                    <a:pt x="1050" y="228"/>
                  </a:lnTo>
                  <a:lnTo>
                    <a:pt x="1051" y="223"/>
                  </a:lnTo>
                  <a:lnTo>
                    <a:pt x="1048" y="223"/>
                  </a:lnTo>
                  <a:lnTo>
                    <a:pt x="1046" y="222"/>
                  </a:lnTo>
                  <a:lnTo>
                    <a:pt x="1042" y="217"/>
                  </a:lnTo>
                  <a:lnTo>
                    <a:pt x="1039" y="213"/>
                  </a:lnTo>
                  <a:lnTo>
                    <a:pt x="1037" y="210"/>
                  </a:lnTo>
                  <a:lnTo>
                    <a:pt x="1036" y="206"/>
                  </a:lnTo>
                  <a:lnTo>
                    <a:pt x="1036" y="203"/>
                  </a:lnTo>
                  <a:lnTo>
                    <a:pt x="1036" y="200"/>
                  </a:lnTo>
                  <a:lnTo>
                    <a:pt x="1036" y="195"/>
                  </a:lnTo>
                  <a:lnTo>
                    <a:pt x="1034" y="189"/>
                  </a:lnTo>
                  <a:lnTo>
                    <a:pt x="1033" y="183"/>
                  </a:lnTo>
                  <a:lnTo>
                    <a:pt x="1031" y="175"/>
                  </a:lnTo>
                  <a:lnTo>
                    <a:pt x="1031" y="170"/>
                  </a:lnTo>
                  <a:lnTo>
                    <a:pt x="1031" y="167"/>
                  </a:lnTo>
                  <a:lnTo>
                    <a:pt x="1030" y="163"/>
                  </a:lnTo>
                  <a:lnTo>
                    <a:pt x="1031" y="161"/>
                  </a:lnTo>
                  <a:lnTo>
                    <a:pt x="1031" y="158"/>
                  </a:lnTo>
                  <a:lnTo>
                    <a:pt x="1028" y="155"/>
                  </a:lnTo>
                  <a:lnTo>
                    <a:pt x="1024" y="153"/>
                  </a:lnTo>
                  <a:lnTo>
                    <a:pt x="1019" y="149"/>
                  </a:lnTo>
                  <a:lnTo>
                    <a:pt x="1011" y="143"/>
                  </a:lnTo>
                  <a:lnTo>
                    <a:pt x="1009" y="138"/>
                  </a:lnTo>
                  <a:lnTo>
                    <a:pt x="1005" y="135"/>
                  </a:lnTo>
                  <a:lnTo>
                    <a:pt x="1000" y="136"/>
                  </a:lnTo>
                  <a:lnTo>
                    <a:pt x="996" y="137"/>
                  </a:lnTo>
                  <a:lnTo>
                    <a:pt x="994" y="140"/>
                  </a:lnTo>
                  <a:lnTo>
                    <a:pt x="989" y="142"/>
                  </a:lnTo>
                  <a:lnTo>
                    <a:pt x="984" y="140"/>
                  </a:lnTo>
                  <a:lnTo>
                    <a:pt x="982" y="138"/>
                  </a:lnTo>
                  <a:lnTo>
                    <a:pt x="981" y="132"/>
                  </a:lnTo>
                  <a:lnTo>
                    <a:pt x="979" y="126"/>
                  </a:lnTo>
                  <a:lnTo>
                    <a:pt x="977" y="122"/>
                  </a:lnTo>
                  <a:lnTo>
                    <a:pt x="976" y="119"/>
                  </a:lnTo>
                  <a:lnTo>
                    <a:pt x="977" y="109"/>
                  </a:lnTo>
                  <a:lnTo>
                    <a:pt x="975" y="104"/>
                  </a:lnTo>
                  <a:lnTo>
                    <a:pt x="974" y="98"/>
                  </a:lnTo>
                  <a:lnTo>
                    <a:pt x="973" y="90"/>
                  </a:lnTo>
                  <a:lnTo>
                    <a:pt x="971" y="86"/>
                  </a:lnTo>
                  <a:lnTo>
                    <a:pt x="971" y="83"/>
                  </a:lnTo>
                  <a:lnTo>
                    <a:pt x="967" y="79"/>
                  </a:lnTo>
                  <a:lnTo>
                    <a:pt x="966" y="75"/>
                  </a:lnTo>
                  <a:lnTo>
                    <a:pt x="964" y="74"/>
                  </a:lnTo>
                  <a:lnTo>
                    <a:pt x="961" y="72"/>
                  </a:lnTo>
                  <a:lnTo>
                    <a:pt x="961" y="69"/>
                  </a:lnTo>
                  <a:lnTo>
                    <a:pt x="961" y="68"/>
                  </a:lnTo>
                  <a:lnTo>
                    <a:pt x="963" y="64"/>
                  </a:lnTo>
                  <a:lnTo>
                    <a:pt x="964" y="61"/>
                  </a:lnTo>
                  <a:lnTo>
                    <a:pt x="960" y="59"/>
                  </a:lnTo>
                  <a:lnTo>
                    <a:pt x="958" y="59"/>
                  </a:lnTo>
                  <a:lnTo>
                    <a:pt x="956" y="58"/>
                  </a:lnTo>
                  <a:lnTo>
                    <a:pt x="954" y="57"/>
                  </a:lnTo>
                  <a:lnTo>
                    <a:pt x="954" y="51"/>
                  </a:lnTo>
                  <a:lnTo>
                    <a:pt x="954" y="44"/>
                  </a:lnTo>
                  <a:lnTo>
                    <a:pt x="953" y="40"/>
                  </a:lnTo>
                  <a:lnTo>
                    <a:pt x="952" y="37"/>
                  </a:lnTo>
                  <a:lnTo>
                    <a:pt x="951" y="34"/>
                  </a:lnTo>
                  <a:lnTo>
                    <a:pt x="949" y="30"/>
                  </a:lnTo>
                  <a:lnTo>
                    <a:pt x="944" y="26"/>
                  </a:lnTo>
                  <a:lnTo>
                    <a:pt x="944" y="24"/>
                  </a:lnTo>
                  <a:lnTo>
                    <a:pt x="946" y="22"/>
                  </a:lnTo>
                  <a:lnTo>
                    <a:pt x="944" y="20"/>
                  </a:lnTo>
                  <a:lnTo>
                    <a:pt x="941" y="20"/>
                  </a:lnTo>
                  <a:lnTo>
                    <a:pt x="939" y="23"/>
                  </a:lnTo>
                  <a:lnTo>
                    <a:pt x="937" y="26"/>
                  </a:lnTo>
                  <a:lnTo>
                    <a:pt x="932" y="28"/>
                  </a:lnTo>
                  <a:lnTo>
                    <a:pt x="931" y="39"/>
                  </a:lnTo>
                  <a:lnTo>
                    <a:pt x="927" y="51"/>
                  </a:lnTo>
                  <a:lnTo>
                    <a:pt x="925" y="59"/>
                  </a:lnTo>
                  <a:lnTo>
                    <a:pt x="926" y="61"/>
                  </a:lnTo>
                  <a:lnTo>
                    <a:pt x="925" y="64"/>
                  </a:lnTo>
                  <a:lnTo>
                    <a:pt x="924" y="63"/>
                  </a:lnTo>
                  <a:lnTo>
                    <a:pt x="922" y="61"/>
                  </a:lnTo>
                  <a:lnTo>
                    <a:pt x="920" y="64"/>
                  </a:lnTo>
                  <a:lnTo>
                    <a:pt x="916" y="74"/>
                  </a:lnTo>
                  <a:lnTo>
                    <a:pt x="916" y="78"/>
                  </a:lnTo>
                  <a:lnTo>
                    <a:pt x="918" y="79"/>
                  </a:lnTo>
                  <a:lnTo>
                    <a:pt x="920" y="80"/>
                  </a:lnTo>
                  <a:lnTo>
                    <a:pt x="922" y="81"/>
                  </a:lnTo>
                  <a:lnTo>
                    <a:pt x="922" y="82"/>
                  </a:lnTo>
                  <a:lnTo>
                    <a:pt x="923" y="84"/>
                  </a:lnTo>
                  <a:lnTo>
                    <a:pt x="924" y="86"/>
                  </a:lnTo>
                  <a:lnTo>
                    <a:pt x="924" y="88"/>
                  </a:lnTo>
                  <a:lnTo>
                    <a:pt x="922" y="87"/>
                  </a:lnTo>
                  <a:lnTo>
                    <a:pt x="919" y="87"/>
                  </a:lnTo>
                  <a:lnTo>
                    <a:pt x="918" y="89"/>
                  </a:lnTo>
                  <a:lnTo>
                    <a:pt x="914" y="93"/>
                  </a:lnTo>
                  <a:lnTo>
                    <a:pt x="915" y="103"/>
                  </a:lnTo>
                  <a:lnTo>
                    <a:pt x="913" y="109"/>
                  </a:lnTo>
                  <a:lnTo>
                    <a:pt x="911" y="113"/>
                  </a:lnTo>
                  <a:lnTo>
                    <a:pt x="910" y="121"/>
                  </a:lnTo>
                  <a:lnTo>
                    <a:pt x="910" y="124"/>
                  </a:lnTo>
                  <a:lnTo>
                    <a:pt x="911" y="127"/>
                  </a:lnTo>
                  <a:lnTo>
                    <a:pt x="913" y="132"/>
                  </a:lnTo>
                  <a:lnTo>
                    <a:pt x="912" y="138"/>
                  </a:lnTo>
                  <a:lnTo>
                    <a:pt x="911" y="142"/>
                  </a:lnTo>
                  <a:lnTo>
                    <a:pt x="914" y="155"/>
                  </a:lnTo>
                  <a:lnTo>
                    <a:pt x="915" y="162"/>
                  </a:lnTo>
                  <a:lnTo>
                    <a:pt x="913" y="166"/>
                  </a:lnTo>
                  <a:lnTo>
                    <a:pt x="909" y="179"/>
                  </a:lnTo>
                  <a:lnTo>
                    <a:pt x="907" y="189"/>
                  </a:lnTo>
                  <a:lnTo>
                    <a:pt x="908" y="195"/>
                  </a:lnTo>
                  <a:lnTo>
                    <a:pt x="906" y="200"/>
                  </a:lnTo>
                  <a:lnTo>
                    <a:pt x="903" y="208"/>
                  </a:lnTo>
                  <a:lnTo>
                    <a:pt x="902" y="214"/>
                  </a:lnTo>
                  <a:lnTo>
                    <a:pt x="893" y="226"/>
                  </a:lnTo>
                  <a:lnTo>
                    <a:pt x="892" y="232"/>
                  </a:lnTo>
                  <a:lnTo>
                    <a:pt x="889" y="239"/>
                  </a:lnTo>
                  <a:lnTo>
                    <a:pt x="883" y="244"/>
                  </a:lnTo>
                  <a:lnTo>
                    <a:pt x="879" y="246"/>
                  </a:lnTo>
                  <a:lnTo>
                    <a:pt x="869" y="249"/>
                  </a:lnTo>
                  <a:lnTo>
                    <a:pt x="864" y="249"/>
                  </a:lnTo>
                  <a:lnTo>
                    <a:pt x="861" y="247"/>
                  </a:lnTo>
                  <a:lnTo>
                    <a:pt x="859" y="246"/>
                  </a:lnTo>
                  <a:lnTo>
                    <a:pt x="853" y="244"/>
                  </a:lnTo>
                  <a:lnTo>
                    <a:pt x="845" y="238"/>
                  </a:lnTo>
                  <a:lnTo>
                    <a:pt x="839" y="236"/>
                  </a:lnTo>
                  <a:lnTo>
                    <a:pt x="835" y="231"/>
                  </a:lnTo>
                  <a:lnTo>
                    <a:pt x="835" y="229"/>
                  </a:lnTo>
                  <a:lnTo>
                    <a:pt x="834" y="226"/>
                  </a:lnTo>
                  <a:lnTo>
                    <a:pt x="831" y="222"/>
                  </a:lnTo>
                  <a:lnTo>
                    <a:pt x="825" y="221"/>
                  </a:lnTo>
                  <a:lnTo>
                    <a:pt x="819" y="219"/>
                  </a:lnTo>
                  <a:lnTo>
                    <a:pt x="815" y="219"/>
                  </a:lnTo>
                  <a:lnTo>
                    <a:pt x="807" y="216"/>
                  </a:lnTo>
                  <a:lnTo>
                    <a:pt x="801" y="213"/>
                  </a:lnTo>
                  <a:lnTo>
                    <a:pt x="796" y="208"/>
                  </a:lnTo>
                  <a:lnTo>
                    <a:pt x="790" y="200"/>
                  </a:lnTo>
                  <a:lnTo>
                    <a:pt x="784" y="198"/>
                  </a:lnTo>
                  <a:lnTo>
                    <a:pt x="777" y="195"/>
                  </a:lnTo>
                  <a:lnTo>
                    <a:pt x="772" y="192"/>
                  </a:lnTo>
                  <a:lnTo>
                    <a:pt x="770" y="190"/>
                  </a:lnTo>
                  <a:lnTo>
                    <a:pt x="767" y="189"/>
                  </a:lnTo>
                  <a:lnTo>
                    <a:pt x="765" y="189"/>
                  </a:lnTo>
                  <a:lnTo>
                    <a:pt x="760" y="189"/>
                  </a:lnTo>
                  <a:lnTo>
                    <a:pt x="757" y="187"/>
                  </a:lnTo>
                  <a:lnTo>
                    <a:pt x="757" y="185"/>
                  </a:lnTo>
                  <a:lnTo>
                    <a:pt x="757" y="184"/>
                  </a:lnTo>
                  <a:lnTo>
                    <a:pt x="758" y="183"/>
                  </a:lnTo>
                  <a:lnTo>
                    <a:pt x="757" y="182"/>
                  </a:lnTo>
                  <a:lnTo>
                    <a:pt x="755" y="182"/>
                  </a:lnTo>
                  <a:lnTo>
                    <a:pt x="755" y="183"/>
                  </a:lnTo>
                  <a:lnTo>
                    <a:pt x="754" y="183"/>
                  </a:lnTo>
                  <a:lnTo>
                    <a:pt x="750" y="181"/>
                  </a:lnTo>
                  <a:lnTo>
                    <a:pt x="744" y="178"/>
                  </a:lnTo>
                  <a:lnTo>
                    <a:pt x="743" y="176"/>
                  </a:lnTo>
                  <a:lnTo>
                    <a:pt x="742" y="173"/>
                  </a:lnTo>
                  <a:lnTo>
                    <a:pt x="734" y="168"/>
                  </a:lnTo>
                  <a:lnTo>
                    <a:pt x="730" y="165"/>
                  </a:lnTo>
                  <a:lnTo>
                    <a:pt x="720" y="160"/>
                  </a:lnTo>
                  <a:lnTo>
                    <a:pt x="718" y="157"/>
                  </a:lnTo>
                  <a:lnTo>
                    <a:pt x="717" y="155"/>
                  </a:lnTo>
                  <a:lnTo>
                    <a:pt x="716" y="152"/>
                  </a:lnTo>
                  <a:lnTo>
                    <a:pt x="718" y="149"/>
                  </a:lnTo>
                  <a:lnTo>
                    <a:pt x="721" y="146"/>
                  </a:lnTo>
                  <a:lnTo>
                    <a:pt x="727" y="137"/>
                  </a:lnTo>
                  <a:lnTo>
                    <a:pt x="729" y="135"/>
                  </a:lnTo>
                  <a:lnTo>
                    <a:pt x="732" y="132"/>
                  </a:lnTo>
                  <a:lnTo>
                    <a:pt x="734" y="125"/>
                  </a:lnTo>
                  <a:lnTo>
                    <a:pt x="735" y="121"/>
                  </a:lnTo>
                  <a:lnTo>
                    <a:pt x="733" y="115"/>
                  </a:lnTo>
                  <a:lnTo>
                    <a:pt x="733" y="104"/>
                  </a:lnTo>
                  <a:lnTo>
                    <a:pt x="741" y="101"/>
                  </a:lnTo>
                  <a:lnTo>
                    <a:pt x="743" y="100"/>
                  </a:lnTo>
                  <a:lnTo>
                    <a:pt x="744" y="99"/>
                  </a:lnTo>
                  <a:lnTo>
                    <a:pt x="747" y="101"/>
                  </a:lnTo>
                  <a:lnTo>
                    <a:pt x="748" y="102"/>
                  </a:lnTo>
                  <a:lnTo>
                    <a:pt x="750" y="102"/>
                  </a:lnTo>
                  <a:lnTo>
                    <a:pt x="754" y="94"/>
                  </a:lnTo>
                  <a:lnTo>
                    <a:pt x="754" y="92"/>
                  </a:lnTo>
                  <a:lnTo>
                    <a:pt x="752" y="89"/>
                  </a:lnTo>
                  <a:lnTo>
                    <a:pt x="753" y="88"/>
                  </a:lnTo>
                  <a:lnTo>
                    <a:pt x="765" y="74"/>
                  </a:lnTo>
                  <a:lnTo>
                    <a:pt x="764" y="70"/>
                  </a:lnTo>
                  <a:lnTo>
                    <a:pt x="761" y="69"/>
                  </a:lnTo>
                  <a:lnTo>
                    <a:pt x="758" y="69"/>
                  </a:lnTo>
                  <a:lnTo>
                    <a:pt x="755" y="66"/>
                  </a:lnTo>
                  <a:lnTo>
                    <a:pt x="753" y="61"/>
                  </a:lnTo>
                  <a:lnTo>
                    <a:pt x="749" y="61"/>
                  </a:lnTo>
                  <a:lnTo>
                    <a:pt x="744" y="66"/>
                  </a:lnTo>
                  <a:lnTo>
                    <a:pt x="743" y="68"/>
                  </a:lnTo>
                  <a:lnTo>
                    <a:pt x="744" y="69"/>
                  </a:lnTo>
                  <a:lnTo>
                    <a:pt x="746" y="72"/>
                  </a:lnTo>
                  <a:lnTo>
                    <a:pt x="744" y="76"/>
                  </a:lnTo>
                  <a:lnTo>
                    <a:pt x="742" y="76"/>
                  </a:lnTo>
                  <a:lnTo>
                    <a:pt x="738" y="76"/>
                  </a:lnTo>
                  <a:lnTo>
                    <a:pt x="737" y="73"/>
                  </a:lnTo>
                  <a:lnTo>
                    <a:pt x="735" y="68"/>
                  </a:lnTo>
                  <a:lnTo>
                    <a:pt x="733" y="67"/>
                  </a:lnTo>
                  <a:lnTo>
                    <a:pt x="731" y="68"/>
                  </a:lnTo>
                  <a:lnTo>
                    <a:pt x="729" y="69"/>
                  </a:lnTo>
                  <a:lnTo>
                    <a:pt x="727" y="70"/>
                  </a:lnTo>
                  <a:lnTo>
                    <a:pt x="726" y="69"/>
                  </a:lnTo>
                  <a:lnTo>
                    <a:pt x="725" y="67"/>
                  </a:lnTo>
                  <a:lnTo>
                    <a:pt x="729" y="64"/>
                  </a:lnTo>
                  <a:lnTo>
                    <a:pt x="732" y="62"/>
                  </a:lnTo>
                  <a:lnTo>
                    <a:pt x="732" y="61"/>
                  </a:lnTo>
                  <a:lnTo>
                    <a:pt x="730" y="61"/>
                  </a:lnTo>
                  <a:lnTo>
                    <a:pt x="730" y="59"/>
                  </a:lnTo>
                  <a:lnTo>
                    <a:pt x="733" y="57"/>
                  </a:lnTo>
                  <a:lnTo>
                    <a:pt x="732" y="57"/>
                  </a:lnTo>
                  <a:lnTo>
                    <a:pt x="729" y="59"/>
                  </a:lnTo>
                  <a:lnTo>
                    <a:pt x="725" y="61"/>
                  </a:lnTo>
                  <a:lnTo>
                    <a:pt x="721" y="64"/>
                  </a:lnTo>
                  <a:lnTo>
                    <a:pt x="714" y="66"/>
                  </a:lnTo>
                  <a:lnTo>
                    <a:pt x="710" y="69"/>
                  </a:lnTo>
                  <a:lnTo>
                    <a:pt x="704" y="69"/>
                  </a:lnTo>
                  <a:lnTo>
                    <a:pt x="698" y="66"/>
                  </a:lnTo>
                  <a:lnTo>
                    <a:pt x="697" y="64"/>
                  </a:lnTo>
                  <a:lnTo>
                    <a:pt x="695" y="61"/>
                  </a:lnTo>
                  <a:lnTo>
                    <a:pt x="689" y="64"/>
                  </a:lnTo>
                  <a:lnTo>
                    <a:pt x="685" y="64"/>
                  </a:lnTo>
                  <a:lnTo>
                    <a:pt x="683" y="63"/>
                  </a:lnTo>
                  <a:lnTo>
                    <a:pt x="679" y="63"/>
                  </a:lnTo>
                  <a:lnTo>
                    <a:pt x="676" y="60"/>
                  </a:lnTo>
                  <a:lnTo>
                    <a:pt x="669" y="57"/>
                  </a:lnTo>
                  <a:lnTo>
                    <a:pt x="661" y="56"/>
                  </a:lnTo>
                  <a:lnTo>
                    <a:pt x="657" y="57"/>
                  </a:lnTo>
                  <a:lnTo>
                    <a:pt x="654" y="55"/>
                  </a:lnTo>
                  <a:lnTo>
                    <a:pt x="651" y="53"/>
                  </a:lnTo>
                  <a:lnTo>
                    <a:pt x="645" y="53"/>
                  </a:lnTo>
                  <a:lnTo>
                    <a:pt x="644" y="50"/>
                  </a:lnTo>
                  <a:lnTo>
                    <a:pt x="640" y="44"/>
                  </a:lnTo>
                  <a:lnTo>
                    <a:pt x="639" y="43"/>
                  </a:lnTo>
                  <a:lnTo>
                    <a:pt x="635" y="42"/>
                  </a:lnTo>
                  <a:lnTo>
                    <a:pt x="632" y="45"/>
                  </a:lnTo>
                  <a:lnTo>
                    <a:pt x="629" y="46"/>
                  </a:lnTo>
                  <a:lnTo>
                    <a:pt x="626" y="42"/>
                  </a:lnTo>
                  <a:lnTo>
                    <a:pt x="618" y="37"/>
                  </a:lnTo>
                  <a:lnTo>
                    <a:pt x="616" y="36"/>
                  </a:lnTo>
                  <a:lnTo>
                    <a:pt x="615" y="38"/>
                  </a:lnTo>
                  <a:lnTo>
                    <a:pt x="614" y="40"/>
                  </a:lnTo>
                  <a:lnTo>
                    <a:pt x="613" y="40"/>
                  </a:lnTo>
                  <a:lnTo>
                    <a:pt x="611" y="39"/>
                  </a:lnTo>
                  <a:lnTo>
                    <a:pt x="609" y="36"/>
                  </a:lnTo>
                  <a:lnTo>
                    <a:pt x="607" y="36"/>
                  </a:lnTo>
                  <a:lnTo>
                    <a:pt x="602" y="39"/>
                  </a:lnTo>
                  <a:lnTo>
                    <a:pt x="602" y="39"/>
                  </a:lnTo>
                  <a:lnTo>
                    <a:pt x="606" y="41"/>
                  </a:lnTo>
                  <a:lnTo>
                    <a:pt x="611" y="45"/>
                  </a:lnTo>
                  <a:lnTo>
                    <a:pt x="612" y="46"/>
                  </a:lnTo>
                  <a:lnTo>
                    <a:pt x="617" y="45"/>
                  </a:lnTo>
                  <a:lnTo>
                    <a:pt x="623" y="46"/>
                  </a:lnTo>
                  <a:lnTo>
                    <a:pt x="629" y="51"/>
                  </a:lnTo>
                  <a:lnTo>
                    <a:pt x="628" y="53"/>
                  </a:lnTo>
                  <a:lnTo>
                    <a:pt x="628" y="57"/>
                  </a:lnTo>
                  <a:lnTo>
                    <a:pt x="628" y="61"/>
                  </a:lnTo>
                  <a:lnTo>
                    <a:pt x="628" y="63"/>
                  </a:lnTo>
                  <a:lnTo>
                    <a:pt x="631" y="66"/>
                  </a:lnTo>
                  <a:lnTo>
                    <a:pt x="629" y="66"/>
                  </a:lnTo>
                  <a:lnTo>
                    <a:pt x="627" y="66"/>
                  </a:lnTo>
                  <a:lnTo>
                    <a:pt x="624" y="66"/>
                  </a:lnTo>
                  <a:lnTo>
                    <a:pt x="622" y="68"/>
                  </a:lnTo>
                  <a:lnTo>
                    <a:pt x="621" y="72"/>
                  </a:lnTo>
                  <a:lnTo>
                    <a:pt x="620" y="70"/>
                  </a:lnTo>
                  <a:lnTo>
                    <a:pt x="616" y="68"/>
                  </a:lnTo>
                  <a:lnTo>
                    <a:pt x="614" y="69"/>
                  </a:lnTo>
                  <a:lnTo>
                    <a:pt x="610" y="71"/>
                  </a:lnTo>
                  <a:lnTo>
                    <a:pt x="606" y="70"/>
                  </a:lnTo>
                  <a:lnTo>
                    <a:pt x="604" y="69"/>
                  </a:lnTo>
                  <a:lnTo>
                    <a:pt x="599" y="71"/>
                  </a:lnTo>
                  <a:lnTo>
                    <a:pt x="590" y="71"/>
                  </a:lnTo>
                  <a:lnTo>
                    <a:pt x="587" y="69"/>
                  </a:lnTo>
                  <a:lnTo>
                    <a:pt x="586" y="65"/>
                  </a:lnTo>
                  <a:lnTo>
                    <a:pt x="586" y="64"/>
                  </a:lnTo>
                  <a:lnTo>
                    <a:pt x="584" y="66"/>
                  </a:lnTo>
                  <a:lnTo>
                    <a:pt x="583" y="68"/>
                  </a:lnTo>
                  <a:lnTo>
                    <a:pt x="577" y="68"/>
                  </a:lnTo>
                  <a:lnTo>
                    <a:pt x="577" y="69"/>
                  </a:lnTo>
                  <a:lnTo>
                    <a:pt x="577" y="71"/>
                  </a:lnTo>
                  <a:lnTo>
                    <a:pt x="577" y="73"/>
                  </a:lnTo>
                  <a:lnTo>
                    <a:pt x="575" y="74"/>
                  </a:lnTo>
                  <a:lnTo>
                    <a:pt x="572" y="74"/>
                  </a:lnTo>
                  <a:lnTo>
                    <a:pt x="573" y="77"/>
                  </a:lnTo>
                  <a:lnTo>
                    <a:pt x="573" y="79"/>
                  </a:lnTo>
                  <a:lnTo>
                    <a:pt x="572" y="80"/>
                  </a:lnTo>
                  <a:lnTo>
                    <a:pt x="569" y="78"/>
                  </a:lnTo>
                  <a:lnTo>
                    <a:pt x="568" y="76"/>
                  </a:lnTo>
                  <a:lnTo>
                    <a:pt x="566" y="75"/>
                  </a:lnTo>
                  <a:lnTo>
                    <a:pt x="564" y="76"/>
                  </a:lnTo>
                  <a:lnTo>
                    <a:pt x="564" y="78"/>
                  </a:lnTo>
                  <a:lnTo>
                    <a:pt x="564" y="83"/>
                  </a:lnTo>
                  <a:lnTo>
                    <a:pt x="562" y="83"/>
                  </a:lnTo>
                  <a:lnTo>
                    <a:pt x="559" y="83"/>
                  </a:lnTo>
                  <a:lnTo>
                    <a:pt x="557" y="85"/>
                  </a:lnTo>
                  <a:lnTo>
                    <a:pt x="554" y="91"/>
                  </a:lnTo>
                  <a:lnTo>
                    <a:pt x="549" y="93"/>
                  </a:lnTo>
                  <a:lnTo>
                    <a:pt x="549" y="96"/>
                  </a:lnTo>
                  <a:lnTo>
                    <a:pt x="549" y="99"/>
                  </a:lnTo>
                  <a:lnTo>
                    <a:pt x="552" y="104"/>
                  </a:lnTo>
                  <a:lnTo>
                    <a:pt x="551" y="107"/>
                  </a:lnTo>
                  <a:lnTo>
                    <a:pt x="549" y="109"/>
                  </a:lnTo>
                  <a:lnTo>
                    <a:pt x="546" y="110"/>
                  </a:lnTo>
                  <a:lnTo>
                    <a:pt x="542" y="111"/>
                  </a:lnTo>
                  <a:lnTo>
                    <a:pt x="539" y="114"/>
                  </a:lnTo>
                  <a:lnTo>
                    <a:pt x="538" y="116"/>
                  </a:lnTo>
                  <a:lnTo>
                    <a:pt x="538" y="118"/>
                  </a:lnTo>
                  <a:lnTo>
                    <a:pt x="536" y="121"/>
                  </a:lnTo>
                  <a:lnTo>
                    <a:pt x="535" y="124"/>
                  </a:lnTo>
                  <a:lnTo>
                    <a:pt x="535" y="126"/>
                  </a:lnTo>
                  <a:lnTo>
                    <a:pt x="532" y="128"/>
                  </a:lnTo>
                  <a:lnTo>
                    <a:pt x="527" y="134"/>
                  </a:lnTo>
                  <a:lnTo>
                    <a:pt x="524" y="140"/>
                  </a:lnTo>
                  <a:lnTo>
                    <a:pt x="528" y="143"/>
                  </a:lnTo>
                  <a:lnTo>
                    <a:pt x="532" y="145"/>
                  </a:lnTo>
                  <a:lnTo>
                    <a:pt x="535" y="145"/>
                  </a:lnTo>
                  <a:lnTo>
                    <a:pt x="535" y="146"/>
                  </a:lnTo>
                  <a:lnTo>
                    <a:pt x="532" y="148"/>
                  </a:lnTo>
                  <a:lnTo>
                    <a:pt x="534" y="151"/>
                  </a:lnTo>
                  <a:lnTo>
                    <a:pt x="536" y="153"/>
                  </a:lnTo>
                  <a:lnTo>
                    <a:pt x="538" y="153"/>
                  </a:lnTo>
                  <a:lnTo>
                    <a:pt x="540" y="154"/>
                  </a:lnTo>
                  <a:lnTo>
                    <a:pt x="536" y="154"/>
                  </a:lnTo>
                  <a:lnTo>
                    <a:pt x="533" y="155"/>
                  </a:lnTo>
                  <a:lnTo>
                    <a:pt x="532" y="157"/>
                  </a:lnTo>
                  <a:lnTo>
                    <a:pt x="532" y="160"/>
                  </a:lnTo>
                  <a:lnTo>
                    <a:pt x="533" y="162"/>
                  </a:lnTo>
                  <a:lnTo>
                    <a:pt x="533" y="164"/>
                  </a:lnTo>
                  <a:lnTo>
                    <a:pt x="531" y="163"/>
                  </a:lnTo>
                  <a:lnTo>
                    <a:pt x="530" y="161"/>
                  </a:lnTo>
                  <a:lnTo>
                    <a:pt x="527" y="157"/>
                  </a:lnTo>
                  <a:lnTo>
                    <a:pt x="524" y="156"/>
                  </a:lnTo>
                  <a:lnTo>
                    <a:pt x="521" y="156"/>
                  </a:lnTo>
                  <a:lnTo>
                    <a:pt x="520" y="157"/>
                  </a:lnTo>
                  <a:lnTo>
                    <a:pt x="520" y="162"/>
                  </a:lnTo>
                  <a:lnTo>
                    <a:pt x="519" y="165"/>
                  </a:lnTo>
                  <a:lnTo>
                    <a:pt x="518" y="163"/>
                  </a:lnTo>
                  <a:lnTo>
                    <a:pt x="518" y="159"/>
                  </a:lnTo>
                  <a:lnTo>
                    <a:pt x="514" y="156"/>
                  </a:lnTo>
                  <a:lnTo>
                    <a:pt x="501" y="153"/>
                  </a:lnTo>
                  <a:lnTo>
                    <a:pt x="499" y="153"/>
                  </a:lnTo>
                  <a:lnTo>
                    <a:pt x="496" y="153"/>
                  </a:lnTo>
                  <a:lnTo>
                    <a:pt x="494" y="154"/>
                  </a:lnTo>
                  <a:lnTo>
                    <a:pt x="494" y="156"/>
                  </a:lnTo>
                  <a:lnTo>
                    <a:pt x="492" y="156"/>
                  </a:lnTo>
                  <a:lnTo>
                    <a:pt x="489" y="157"/>
                  </a:lnTo>
                  <a:lnTo>
                    <a:pt x="488" y="160"/>
                  </a:lnTo>
                  <a:lnTo>
                    <a:pt x="486" y="161"/>
                  </a:lnTo>
                  <a:lnTo>
                    <a:pt x="486" y="163"/>
                  </a:lnTo>
                  <a:lnTo>
                    <a:pt x="488" y="167"/>
                  </a:lnTo>
                  <a:lnTo>
                    <a:pt x="489" y="168"/>
                  </a:lnTo>
                  <a:lnTo>
                    <a:pt x="489" y="170"/>
                  </a:lnTo>
                  <a:lnTo>
                    <a:pt x="487" y="168"/>
                  </a:lnTo>
                  <a:lnTo>
                    <a:pt x="486" y="167"/>
                  </a:lnTo>
                  <a:lnTo>
                    <a:pt x="484" y="170"/>
                  </a:lnTo>
                  <a:lnTo>
                    <a:pt x="483" y="170"/>
                  </a:lnTo>
                  <a:lnTo>
                    <a:pt x="483" y="162"/>
                  </a:lnTo>
                  <a:lnTo>
                    <a:pt x="485" y="157"/>
                  </a:lnTo>
                  <a:lnTo>
                    <a:pt x="486" y="154"/>
                  </a:lnTo>
                  <a:lnTo>
                    <a:pt x="487" y="151"/>
                  </a:lnTo>
                  <a:lnTo>
                    <a:pt x="486" y="150"/>
                  </a:lnTo>
                  <a:lnTo>
                    <a:pt x="477" y="143"/>
                  </a:lnTo>
                  <a:lnTo>
                    <a:pt x="473" y="137"/>
                  </a:lnTo>
                  <a:lnTo>
                    <a:pt x="470" y="133"/>
                  </a:lnTo>
                  <a:lnTo>
                    <a:pt x="466" y="130"/>
                  </a:lnTo>
                  <a:lnTo>
                    <a:pt x="463" y="128"/>
                  </a:lnTo>
                  <a:lnTo>
                    <a:pt x="458" y="125"/>
                  </a:lnTo>
                  <a:lnTo>
                    <a:pt x="452" y="122"/>
                  </a:lnTo>
                  <a:lnTo>
                    <a:pt x="449" y="120"/>
                  </a:lnTo>
                  <a:lnTo>
                    <a:pt x="445" y="119"/>
                  </a:lnTo>
                  <a:lnTo>
                    <a:pt x="442" y="120"/>
                  </a:lnTo>
                  <a:lnTo>
                    <a:pt x="441" y="123"/>
                  </a:lnTo>
                  <a:lnTo>
                    <a:pt x="442" y="126"/>
                  </a:lnTo>
                  <a:lnTo>
                    <a:pt x="439" y="130"/>
                  </a:lnTo>
                  <a:lnTo>
                    <a:pt x="435" y="132"/>
                  </a:lnTo>
                  <a:lnTo>
                    <a:pt x="433" y="130"/>
                  </a:lnTo>
                  <a:lnTo>
                    <a:pt x="429" y="127"/>
                  </a:lnTo>
                  <a:lnTo>
                    <a:pt x="427" y="129"/>
                  </a:lnTo>
                  <a:lnTo>
                    <a:pt x="426" y="132"/>
                  </a:lnTo>
                  <a:lnTo>
                    <a:pt x="425" y="132"/>
                  </a:lnTo>
                  <a:lnTo>
                    <a:pt x="424" y="131"/>
                  </a:lnTo>
                  <a:lnTo>
                    <a:pt x="423" y="127"/>
                  </a:lnTo>
                  <a:lnTo>
                    <a:pt x="421" y="126"/>
                  </a:lnTo>
                  <a:lnTo>
                    <a:pt x="419" y="126"/>
                  </a:lnTo>
                  <a:lnTo>
                    <a:pt x="419" y="129"/>
                  </a:lnTo>
                  <a:lnTo>
                    <a:pt x="420" y="131"/>
                  </a:lnTo>
                  <a:lnTo>
                    <a:pt x="420" y="133"/>
                  </a:lnTo>
                  <a:lnTo>
                    <a:pt x="419" y="134"/>
                  </a:lnTo>
                  <a:lnTo>
                    <a:pt x="419" y="136"/>
                  </a:lnTo>
                  <a:lnTo>
                    <a:pt x="417" y="139"/>
                  </a:lnTo>
                  <a:lnTo>
                    <a:pt x="417" y="143"/>
                  </a:lnTo>
                  <a:lnTo>
                    <a:pt x="415" y="144"/>
                  </a:lnTo>
                  <a:lnTo>
                    <a:pt x="414" y="147"/>
                  </a:lnTo>
                  <a:lnTo>
                    <a:pt x="412" y="146"/>
                  </a:lnTo>
                  <a:lnTo>
                    <a:pt x="412" y="145"/>
                  </a:lnTo>
                  <a:lnTo>
                    <a:pt x="411" y="142"/>
                  </a:lnTo>
                  <a:lnTo>
                    <a:pt x="409" y="142"/>
                  </a:lnTo>
                  <a:lnTo>
                    <a:pt x="408" y="143"/>
                  </a:lnTo>
                  <a:lnTo>
                    <a:pt x="407" y="144"/>
                  </a:lnTo>
                  <a:lnTo>
                    <a:pt x="406" y="145"/>
                  </a:lnTo>
                  <a:lnTo>
                    <a:pt x="407" y="143"/>
                  </a:lnTo>
                  <a:lnTo>
                    <a:pt x="407" y="140"/>
                  </a:lnTo>
                  <a:lnTo>
                    <a:pt x="408" y="137"/>
                  </a:lnTo>
                  <a:lnTo>
                    <a:pt x="405" y="135"/>
                  </a:lnTo>
                  <a:lnTo>
                    <a:pt x="404" y="136"/>
                  </a:lnTo>
                  <a:lnTo>
                    <a:pt x="404" y="139"/>
                  </a:lnTo>
                  <a:lnTo>
                    <a:pt x="404" y="143"/>
                  </a:lnTo>
                  <a:lnTo>
                    <a:pt x="401" y="143"/>
                  </a:lnTo>
                  <a:lnTo>
                    <a:pt x="399" y="145"/>
                  </a:lnTo>
                  <a:lnTo>
                    <a:pt x="396" y="145"/>
                  </a:lnTo>
                  <a:lnTo>
                    <a:pt x="394" y="146"/>
                  </a:lnTo>
                  <a:lnTo>
                    <a:pt x="393" y="148"/>
                  </a:lnTo>
                  <a:lnTo>
                    <a:pt x="391" y="150"/>
                  </a:lnTo>
                  <a:lnTo>
                    <a:pt x="391" y="153"/>
                  </a:lnTo>
                  <a:lnTo>
                    <a:pt x="393" y="156"/>
                  </a:lnTo>
                  <a:lnTo>
                    <a:pt x="393" y="158"/>
                  </a:lnTo>
                  <a:lnTo>
                    <a:pt x="397" y="161"/>
                  </a:lnTo>
                  <a:lnTo>
                    <a:pt x="397" y="162"/>
                  </a:lnTo>
                  <a:lnTo>
                    <a:pt x="397" y="163"/>
                  </a:lnTo>
                  <a:lnTo>
                    <a:pt x="395" y="163"/>
                  </a:lnTo>
                  <a:lnTo>
                    <a:pt x="391" y="161"/>
                  </a:lnTo>
                  <a:lnTo>
                    <a:pt x="387" y="161"/>
                  </a:lnTo>
                  <a:lnTo>
                    <a:pt x="386" y="160"/>
                  </a:lnTo>
                  <a:lnTo>
                    <a:pt x="386" y="161"/>
                  </a:lnTo>
                  <a:lnTo>
                    <a:pt x="386" y="162"/>
                  </a:lnTo>
                  <a:lnTo>
                    <a:pt x="384" y="163"/>
                  </a:lnTo>
                  <a:lnTo>
                    <a:pt x="382" y="163"/>
                  </a:lnTo>
                  <a:lnTo>
                    <a:pt x="380" y="165"/>
                  </a:lnTo>
                  <a:lnTo>
                    <a:pt x="382" y="168"/>
                  </a:lnTo>
                  <a:lnTo>
                    <a:pt x="381" y="168"/>
                  </a:lnTo>
                  <a:lnTo>
                    <a:pt x="382" y="170"/>
                  </a:lnTo>
                  <a:lnTo>
                    <a:pt x="386" y="170"/>
                  </a:lnTo>
                  <a:lnTo>
                    <a:pt x="387" y="170"/>
                  </a:lnTo>
                  <a:lnTo>
                    <a:pt x="387" y="172"/>
                  </a:lnTo>
                  <a:lnTo>
                    <a:pt x="387" y="174"/>
                  </a:lnTo>
                  <a:lnTo>
                    <a:pt x="386" y="175"/>
                  </a:lnTo>
                  <a:lnTo>
                    <a:pt x="384" y="173"/>
                  </a:lnTo>
                  <a:lnTo>
                    <a:pt x="377" y="169"/>
                  </a:lnTo>
                  <a:lnTo>
                    <a:pt x="375" y="168"/>
                  </a:lnTo>
                  <a:lnTo>
                    <a:pt x="375" y="170"/>
                  </a:lnTo>
                  <a:lnTo>
                    <a:pt x="375" y="172"/>
                  </a:lnTo>
                  <a:lnTo>
                    <a:pt x="374" y="173"/>
                  </a:lnTo>
                  <a:lnTo>
                    <a:pt x="371" y="176"/>
                  </a:lnTo>
                  <a:lnTo>
                    <a:pt x="370" y="175"/>
                  </a:lnTo>
                  <a:lnTo>
                    <a:pt x="367" y="176"/>
                  </a:lnTo>
                  <a:lnTo>
                    <a:pt x="366" y="180"/>
                  </a:lnTo>
                  <a:lnTo>
                    <a:pt x="365" y="184"/>
                  </a:lnTo>
                  <a:lnTo>
                    <a:pt x="368" y="187"/>
                  </a:lnTo>
                  <a:lnTo>
                    <a:pt x="370" y="192"/>
                  </a:lnTo>
                  <a:lnTo>
                    <a:pt x="373" y="187"/>
                  </a:lnTo>
                  <a:lnTo>
                    <a:pt x="374" y="186"/>
                  </a:lnTo>
                  <a:lnTo>
                    <a:pt x="374" y="188"/>
                  </a:lnTo>
                  <a:lnTo>
                    <a:pt x="373" y="190"/>
                  </a:lnTo>
                  <a:lnTo>
                    <a:pt x="372" y="194"/>
                  </a:lnTo>
                  <a:lnTo>
                    <a:pt x="371" y="196"/>
                  </a:lnTo>
                  <a:lnTo>
                    <a:pt x="370" y="196"/>
                  </a:lnTo>
                  <a:lnTo>
                    <a:pt x="367" y="196"/>
                  </a:lnTo>
                  <a:lnTo>
                    <a:pt x="367" y="197"/>
                  </a:lnTo>
                  <a:lnTo>
                    <a:pt x="366" y="199"/>
                  </a:lnTo>
                  <a:lnTo>
                    <a:pt x="366" y="203"/>
                  </a:lnTo>
                  <a:lnTo>
                    <a:pt x="368" y="203"/>
                  </a:lnTo>
                  <a:lnTo>
                    <a:pt x="371" y="203"/>
                  </a:lnTo>
                  <a:lnTo>
                    <a:pt x="375" y="204"/>
                  </a:lnTo>
                  <a:lnTo>
                    <a:pt x="377" y="205"/>
                  </a:lnTo>
                  <a:lnTo>
                    <a:pt x="377" y="206"/>
                  </a:lnTo>
                  <a:lnTo>
                    <a:pt x="375" y="205"/>
                  </a:lnTo>
                  <a:lnTo>
                    <a:pt x="370" y="206"/>
                  </a:lnTo>
                  <a:lnTo>
                    <a:pt x="368" y="205"/>
                  </a:lnTo>
                  <a:lnTo>
                    <a:pt x="363" y="205"/>
                  </a:lnTo>
                  <a:lnTo>
                    <a:pt x="359" y="204"/>
                  </a:lnTo>
                  <a:lnTo>
                    <a:pt x="357" y="202"/>
                  </a:lnTo>
                  <a:lnTo>
                    <a:pt x="355" y="201"/>
                  </a:lnTo>
                  <a:lnTo>
                    <a:pt x="352" y="202"/>
                  </a:lnTo>
                  <a:lnTo>
                    <a:pt x="351" y="205"/>
                  </a:lnTo>
                  <a:lnTo>
                    <a:pt x="349" y="205"/>
                  </a:lnTo>
                  <a:lnTo>
                    <a:pt x="345" y="199"/>
                  </a:lnTo>
                  <a:lnTo>
                    <a:pt x="342" y="198"/>
                  </a:lnTo>
                  <a:lnTo>
                    <a:pt x="341" y="200"/>
                  </a:lnTo>
                  <a:lnTo>
                    <a:pt x="342" y="204"/>
                  </a:lnTo>
                  <a:lnTo>
                    <a:pt x="341" y="206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7" y="209"/>
                  </a:lnTo>
                  <a:lnTo>
                    <a:pt x="338" y="211"/>
                  </a:lnTo>
                  <a:lnTo>
                    <a:pt x="341" y="215"/>
                  </a:lnTo>
                  <a:lnTo>
                    <a:pt x="343" y="217"/>
                  </a:lnTo>
                  <a:lnTo>
                    <a:pt x="345" y="219"/>
                  </a:lnTo>
                  <a:lnTo>
                    <a:pt x="346" y="221"/>
                  </a:lnTo>
                  <a:lnTo>
                    <a:pt x="349" y="221"/>
                  </a:lnTo>
                  <a:lnTo>
                    <a:pt x="349" y="223"/>
                  </a:lnTo>
                  <a:lnTo>
                    <a:pt x="347" y="225"/>
                  </a:lnTo>
                  <a:lnTo>
                    <a:pt x="347" y="230"/>
                  </a:lnTo>
                  <a:lnTo>
                    <a:pt x="347" y="230"/>
                  </a:lnTo>
                  <a:lnTo>
                    <a:pt x="345" y="229"/>
                  </a:lnTo>
                  <a:lnTo>
                    <a:pt x="343" y="226"/>
                  </a:lnTo>
                  <a:lnTo>
                    <a:pt x="341" y="226"/>
                  </a:lnTo>
                  <a:lnTo>
                    <a:pt x="340" y="226"/>
                  </a:lnTo>
                  <a:lnTo>
                    <a:pt x="340" y="228"/>
                  </a:lnTo>
                  <a:lnTo>
                    <a:pt x="341" y="233"/>
                  </a:lnTo>
                  <a:lnTo>
                    <a:pt x="339" y="239"/>
                  </a:lnTo>
                  <a:lnTo>
                    <a:pt x="340" y="241"/>
                  </a:lnTo>
                  <a:lnTo>
                    <a:pt x="340" y="243"/>
                  </a:lnTo>
                  <a:lnTo>
                    <a:pt x="338" y="242"/>
                  </a:lnTo>
                  <a:lnTo>
                    <a:pt x="336" y="239"/>
                  </a:lnTo>
                  <a:lnTo>
                    <a:pt x="334" y="235"/>
                  </a:lnTo>
                  <a:lnTo>
                    <a:pt x="330" y="226"/>
                  </a:lnTo>
                  <a:lnTo>
                    <a:pt x="326" y="221"/>
                  </a:lnTo>
                  <a:lnTo>
                    <a:pt x="324" y="216"/>
                  </a:lnTo>
                  <a:lnTo>
                    <a:pt x="321" y="207"/>
                  </a:lnTo>
                  <a:lnTo>
                    <a:pt x="319" y="207"/>
                  </a:lnTo>
                  <a:lnTo>
                    <a:pt x="316" y="211"/>
                  </a:lnTo>
                  <a:lnTo>
                    <a:pt x="314" y="216"/>
                  </a:lnTo>
                  <a:lnTo>
                    <a:pt x="313" y="219"/>
                  </a:lnTo>
                  <a:lnTo>
                    <a:pt x="308" y="221"/>
                  </a:lnTo>
                  <a:lnTo>
                    <a:pt x="306" y="224"/>
                  </a:lnTo>
                  <a:lnTo>
                    <a:pt x="304" y="225"/>
                  </a:lnTo>
                  <a:lnTo>
                    <a:pt x="300" y="228"/>
                  </a:lnTo>
                  <a:lnTo>
                    <a:pt x="298" y="230"/>
                  </a:lnTo>
                  <a:lnTo>
                    <a:pt x="295" y="236"/>
                  </a:lnTo>
                  <a:lnTo>
                    <a:pt x="294" y="240"/>
                  </a:lnTo>
                  <a:lnTo>
                    <a:pt x="294" y="244"/>
                  </a:lnTo>
                  <a:lnTo>
                    <a:pt x="296" y="250"/>
                  </a:lnTo>
                  <a:lnTo>
                    <a:pt x="297" y="258"/>
                  </a:lnTo>
                  <a:lnTo>
                    <a:pt x="299" y="259"/>
                  </a:lnTo>
                  <a:lnTo>
                    <a:pt x="301" y="260"/>
                  </a:lnTo>
                  <a:lnTo>
                    <a:pt x="300" y="263"/>
                  </a:lnTo>
                  <a:lnTo>
                    <a:pt x="298" y="264"/>
                  </a:lnTo>
                  <a:lnTo>
                    <a:pt x="289" y="272"/>
                  </a:lnTo>
                  <a:lnTo>
                    <a:pt x="284" y="275"/>
                  </a:lnTo>
                  <a:lnTo>
                    <a:pt x="283" y="277"/>
                  </a:lnTo>
                  <a:lnTo>
                    <a:pt x="281" y="281"/>
                  </a:lnTo>
                  <a:lnTo>
                    <a:pt x="278" y="286"/>
                  </a:lnTo>
                  <a:lnTo>
                    <a:pt x="277" y="289"/>
                  </a:lnTo>
                  <a:lnTo>
                    <a:pt x="273" y="296"/>
                  </a:lnTo>
                  <a:lnTo>
                    <a:pt x="269" y="303"/>
                  </a:lnTo>
                  <a:lnTo>
                    <a:pt x="263" y="309"/>
                  </a:lnTo>
                  <a:lnTo>
                    <a:pt x="258" y="313"/>
                  </a:lnTo>
                  <a:lnTo>
                    <a:pt x="254" y="315"/>
                  </a:lnTo>
                  <a:lnTo>
                    <a:pt x="240" y="321"/>
                  </a:lnTo>
                  <a:lnTo>
                    <a:pt x="232" y="322"/>
                  </a:lnTo>
                  <a:lnTo>
                    <a:pt x="219" y="324"/>
                  </a:lnTo>
                  <a:lnTo>
                    <a:pt x="213" y="327"/>
                  </a:lnTo>
                  <a:lnTo>
                    <a:pt x="206" y="326"/>
                  </a:lnTo>
                  <a:lnTo>
                    <a:pt x="197" y="326"/>
                  </a:lnTo>
                  <a:lnTo>
                    <a:pt x="186" y="335"/>
                  </a:lnTo>
                  <a:lnTo>
                    <a:pt x="177" y="337"/>
                  </a:lnTo>
                  <a:lnTo>
                    <a:pt x="168" y="338"/>
                  </a:lnTo>
                  <a:lnTo>
                    <a:pt x="165" y="340"/>
                  </a:lnTo>
                  <a:lnTo>
                    <a:pt x="157" y="345"/>
                  </a:lnTo>
                  <a:lnTo>
                    <a:pt x="152" y="348"/>
                  </a:lnTo>
                  <a:lnTo>
                    <a:pt x="143" y="350"/>
                  </a:lnTo>
                  <a:lnTo>
                    <a:pt x="140" y="350"/>
                  </a:lnTo>
                  <a:lnTo>
                    <a:pt x="135" y="348"/>
                  </a:lnTo>
                  <a:lnTo>
                    <a:pt x="130" y="348"/>
                  </a:lnTo>
                  <a:lnTo>
                    <a:pt x="125" y="348"/>
                  </a:lnTo>
                  <a:lnTo>
                    <a:pt x="121" y="348"/>
                  </a:lnTo>
                  <a:lnTo>
                    <a:pt x="118" y="350"/>
                  </a:lnTo>
                  <a:lnTo>
                    <a:pt x="99" y="361"/>
                  </a:lnTo>
                  <a:lnTo>
                    <a:pt x="95" y="363"/>
                  </a:lnTo>
                  <a:lnTo>
                    <a:pt x="91" y="368"/>
                  </a:lnTo>
                  <a:lnTo>
                    <a:pt x="86" y="372"/>
                  </a:lnTo>
                  <a:lnTo>
                    <a:pt x="82" y="376"/>
                  </a:lnTo>
                  <a:lnTo>
                    <a:pt x="72" y="381"/>
                  </a:lnTo>
                  <a:lnTo>
                    <a:pt x="62" y="384"/>
                  </a:lnTo>
                  <a:lnTo>
                    <a:pt x="58" y="387"/>
                  </a:lnTo>
                  <a:lnTo>
                    <a:pt x="54" y="392"/>
                  </a:lnTo>
                  <a:lnTo>
                    <a:pt x="48" y="403"/>
                  </a:lnTo>
                  <a:lnTo>
                    <a:pt x="47" y="405"/>
                  </a:lnTo>
                  <a:lnTo>
                    <a:pt x="45" y="408"/>
                  </a:lnTo>
                  <a:lnTo>
                    <a:pt x="41" y="409"/>
                  </a:lnTo>
                  <a:lnTo>
                    <a:pt x="39" y="410"/>
                  </a:lnTo>
                  <a:lnTo>
                    <a:pt x="40" y="404"/>
                  </a:lnTo>
                  <a:lnTo>
                    <a:pt x="38" y="400"/>
                  </a:lnTo>
                  <a:lnTo>
                    <a:pt x="39" y="390"/>
                  </a:lnTo>
                  <a:lnTo>
                    <a:pt x="39" y="388"/>
                  </a:lnTo>
                  <a:lnTo>
                    <a:pt x="36" y="390"/>
                  </a:lnTo>
                  <a:lnTo>
                    <a:pt x="34" y="392"/>
                  </a:lnTo>
                  <a:lnTo>
                    <a:pt x="28" y="405"/>
                  </a:lnTo>
                  <a:lnTo>
                    <a:pt x="25" y="415"/>
                  </a:lnTo>
                  <a:lnTo>
                    <a:pt x="28" y="421"/>
                  </a:lnTo>
                  <a:lnTo>
                    <a:pt x="28" y="425"/>
                  </a:lnTo>
                  <a:lnTo>
                    <a:pt x="28" y="429"/>
                  </a:lnTo>
                  <a:lnTo>
                    <a:pt x="28" y="434"/>
                  </a:lnTo>
                  <a:lnTo>
                    <a:pt x="28" y="437"/>
                  </a:lnTo>
                  <a:lnTo>
                    <a:pt x="27" y="442"/>
                  </a:lnTo>
                  <a:lnTo>
                    <a:pt x="20" y="453"/>
                  </a:lnTo>
                  <a:lnTo>
                    <a:pt x="19" y="458"/>
                  </a:lnTo>
                  <a:lnTo>
                    <a:pt x="17" y="467"/>
                  </a:lnTo>
                  <a:lnTo>
                    <a:pt x="16" y="471"/>
                  </a:lnTo>
                  <a:lnTo>
                    <a:pt x="16" y="477"/>
                  </a:lnTo>
                  <a:lnTo>
                    <a:pt x="19" y="483"/>
                  </a:lnTo>
                  <a:lnTo>
                    <a:pt x="21" y="487"/>
                  </a:lnTo>
                  <a:lnTo>
                    <a:pt x="25" y="496"/>
                  </a:lnTo>
                  <a:lnTo>
                    <a:pt x="28" y="503"/>
                  </a:lnTo>
                  <a:lnTo>
                    <a:pt x="35" y="516"/>
                  </a:lnTo>
                  <a:lnTo>
                    <a:pt x="42" y="527"/>
                  </a:lnTo>
                  <a:lnTo>
                    <a:pt x="42" y="531"/>
                  </a:lnTo>
                  <a:lnTo>
                    <a:pt x="41" y="536"/>
                  </a:lnTo>
                  <a:lnTo>
                    <a:pt x="42" y="543"/>
                  </a:lnTo>
                  <a:lnTo>
                    <a:pt x="41" y="544"/>
                  </a:lnTo>
                  <a:lnTo>
                    <a:pt x="37" y="546"/>
                  </a:lnTo>
                  <a:lnTo>
                    <a:pt x="35" y="543"/>
                  </a:lnTo>
                  <a:lnTo>
                    <a:pt x="33" y="541"/>
                  </a:lnTo>
                  <a:lnTo>
                    <a:pt x="31" y="533"/>
                  </a:lnTo>
                  <a:lnTo>
                    <a:pt x="30" y="533"/>
                  </a:lnTo>
                  <a:lnTo>
                    <a:pt x="29" y="536"/>
                  </a:lnTo>
                  <a:lnTo>
                    <a:pt x="28" y="538"/>
                  </a:lnTo>
                  <a:lnTo>
                    <a:pt x="26" y="536"/>
                  </a:lnTo>
                  <a:lnTo>
                    <a:pt x="25" y="535"/>
                  </a:lnTo>
                  <a:lnTo>
                    <a:pt x="25" y="534"/>
                  </a:lnTo>
                  <a:lnTo>
                    <a:pt x="25" y="532"/>
                  </a:lnTo>
                  <a:lnTo>
                    <a:pt x="26" y="526"/>
                  </a:lnTo>
                  <a:lnTo>
                    <a:pt x="23" y="523"/>
                  </a:lnTo>
                  <a:lnTo>
                    <a:pt x="20" y="519"/>
                  </a:lnTo>
                  <a:lnTo>
                    <a:pt x="17" y="518"/>
                  </a:lnTo>
                  <a:lnTo>
                    <a:pt x="15" y="520"/>
                  </a:lnTo>
                  <a:lnTo>
                    <a:pt x="15" y="522"/>
                  </a:lnTo>
                  <a:lnTo>
                    <a:pt x="19" y="529"/>
                  </a:lnTo>
                  <a:lnTo>
                    <a:pt x="22" y="536"/>
                  </a:lnTo>
                  <a:lnTo>
                    <a:pt x="26" y="540"/>
                  </a:lnTo>
                  <a:lnTo>
                    <a:pt x="28" y="541"/>
                  </a:lnTo>
                  <a:lnTo>
                    <a:pt x="30" y="544"/>
                  </a:lnTo>
                  <a:lnTo>
                    <a:pt x="30" y="550"/>
                  </a:lnTo>
                  <a:lnTo>
                    <a:pt x="28" y="552"/>
                  </a:lnTo>
                  <a:lnTo>
                    <a:pt x="26" y="553"/>
                  </a:lnTo>
                  <a:lnTo>
                    <a:pt x="22" y="552"/>
                  </a:lnTo>
                  <a:lnTo>
                    <a:pt x="20" y="547"/>
                  </a:lnTo>
                  <a:lnTo>
                    <a:pt x="17" y="539"/>
                  </a:lnTo>
                  <a:lnTo>
                    <a:pt x="15" y="536"/>
                  </a:lnTo>
                  <a:lnTo>
                    <a:pt x="14" y="535"/>
                  </a:lnTo>
                  <a:lnTo>
                    <a:pt x="14" y="536"/>
                  </a:lnTo>
                  <a:lnTo>
                    <a:pt x="14" y="540"/>
                  </a:lnTo>
                  <a:lnTo>
                    <a:pt x="14" y="541"/>
                  </a:lnTo>
                  <a:lnTo>
                    <a:pt x="13" y="541"/>
                  </a:lnTo>
                  <a:lnTo>
                    <a:pt x="11" y="539"/>
                  </a:lnTo>
                  <a:lnTo>
                    <a:pt x="10" y="539"/>
                  </a:lnTo>
                  <a:lnTo>
                    <a:pt x="9" y="539"/>
                  </a:lnTo>
                  <a:lnTo>
                    <a:pt x="11" y="541"/>
                  </a:lnTo>
                  <a:lnTo>
                    <a:pt x="14" y="547"/>
                  </a:lnTo>
                  <a:lnTo>
                    <a:pt x="26" y="562"/>
                  </a:lnTo>
                  <a:lnTo>
                    <a:pt x="36" y="580"/>
                  </a:lnTo>
                  <a:lnTo>
                    <a:pt x="38" y="587"/>
                  </a:lnTo>
                  <a:lnTo>
                    <a:pt x="39" y="603"/>
                  </a:lnTo>
                  <a:lnTo>
                    <a:pt x="40" y="606"/>
                  </a:lnTo>
                  <a:lnTo>
                    <a:pt x="46" y="614"/>
                  </a:lnTo>
                  <a:lnTo>
                    <a:pt x="52" y="623"/>
                  </a:lnTo>
                  <a:lnTo>
                    <a:pt x="54" y="627"/>
                  </a:lnTo>
                  <a:lnTo>
                    <a:pt x="54" y="631"/>
                  </a:lnTo>
                  <a:lnTo>
                    <a:pt x="55" y="634"/>
                  </a:lnTo>
                  <a:lnTo>
                    <a:pt x="62" y="645"/>
                  </a:lnTo>
                  <a:lnTo>
                    <a:pt x="66" y="655"/>
                  </a:lnTo>
                  <a:lnTo>
                    <a:pt x="66" y="659"/>
                  </a:lnTo>
                  <a:lnTo>
                    <a:pt x="65" y="666"/>
                  </a:lnTo>
                  <a:lnTo>
                    <a:pt x="66" y="677"/>
                  </a:lnTo>
                  <a:lnTo>
                    <a:pt x="67" y="684"/>
                  </a:lnTo>
                  <a:lnTo>
                    <a:pt x="69" y="696"/>
                  </a:lnTo>
                  <a:lnTo>
                    <a:pt x="72" y="706"/>
                  </a:lnTo>
                  <a:lnTo>
                    <a:pt x="76" y="711"/>
                  </a:lnTo>
                  <a:lnTo>
                    <a:pt x="82" y="724"/>
                  </a:lnTo>
                  <a:lnTo>
                    <a:pt x="89" y="738"/>
                  </a:lnTo>
                  <a:lnTo>
                    <a:pt x="90" y="746"/>
                  </a:lnTo>
                  <a:lnTo>
                    <a:pt x="90" y="765"/>
                  </a:lnTo>
                  <a:lnTo>
                    <a:pt x="89" y="771"/>
                  </a:lnTo>
                  <a:lnTo>
                    <a:pt x="88" y="772"/>
                  </a:lnTo>
                  <a:lnTo>
                    <a:pt x="87" y="775"/>
                  </a:lnTo>
                  <a:lnTo>
                    <a:pt x="88" y="787"/>
                  </a:lnTo>
                  <a:lnTo>
                    <a:pt x="88" y="795"/>
                  </a:lnTo>
                  <a:lnTo>
                    <a:pt x="86" y="801"/>
                  </a:lnTo>
                  <a:lnTo>
                    <a:pt x="83" y="807"/>
                  </a:lnTo>
                  <a:lnTo>
                    <a:pt x="78" y="812"/>
                  </a:lnTo>
                  <a:lnTo>
                    <a:pt x="72" y="812"/>
                  </a:lnTo>
                  <a:lnTo>
                    <a:pt x="70" y="809"/>
                  </a:lnTo>
                  <a:lnTo>
                    <a:pt x="67" y="807"/>
                  </a:lnTo>
                  <a:lnTo>
                    <a:pt x="66" y="818"/>
                  </a:lnTo>
                  <a:lnTo>
                    <a:pt x="66" y="827"/>
                  </a:lnTo>
                  <a:lnTo>
                    <a:pt x="67" y="831"/>
                  </a:lnTo>
                  <a:lnTo>
                    <a:pt x="67" y="835"/>
                  </a:lnTo>
                  <a:lnTo>
                    <a:pt x="71" y="838"/>
                  </a:lnTo>
                  <a:lnTo>
                    <a:pt x="73" y="837"/>
                  </a:lnTo>
                  <a:lnTo>
                    <a:pt x="76" y="837"/>
                  </a:lnTo>
                  <a:lnTo>
                    <a:pt x="85" y="842"/>
                  </a:lnTo>
                  <a:lnTo>
                    <a:pt x="90" y="845"/>
                  </a:lnTo>
                  <a:lnTo>
                    <a:pt x="98" y="856"/>
                  </a:lnTo>
                  <a:lnTo>
                    <a:pt x="105" y="858"/>
                  </a:lnTo>
                  <a:lnTo>
                    <a:pt x="115" y="863"/>
                  </a:lnTo>
                  <a:lnTo>
                    <a:pt x="126" y="865"/>
                  </a:lnTo>
                  <a:lnTo>
                    <a:pt x="135" y="865"/>
                  </a:lnTo>
                  <a:lnTo>
                    <a:pt x="149" y="867"/>
                  </a:lnTo>
                  <a:lnTo>
                    <a:pt x="152" y="867"/>
                  </a:lnTo>
                  <a:lnTo>
                    <a:pt x="158" y="866"/>
                  </a:lnTo>
                  <a:lnTo>
                    <a:pt x="162" y="864"/>
                  </a:lnTo>
                  <a:lnTo>
                    <a:pt x="167" y="863"/>
                  </a:lnTo>
                  <a:lnTo>
                    <a:pt x="179" y="853"/>
                  </a:lnTo>
                  <a:lnTo>
                    <a:pt x="191" y="844"/>
                  </a:lnTo>
                  <a:lnTo>
                    <a:pt x="197" y="843"/>
                  </a:lnTo>
                  <a:lnTo>
                    <a:pt x="202" y="843"/>
                  </a:lnTo>
                  <a:lnTo>
                    <a:pt x="209" y="839"/>
                  </a:lnTo>
                  <a:lnTo>
                    <a:pt x="214" y="829"/>
                  </a:lnTo>
                  <a:lnTo>
                    <a:pt x="217" y="827"/>
                  </a:lnTo>
                  <a:lnTo>
                    <a:pt x="221" y="824"/>
                  </a:lnTo>
                  <a:lnTo>
                    <a:pt x="232" y="823"/>
                  </a:lnTo>
                  <a:lnTo>
                    <a:pt x="239" y="824"/>
                  </a:lnTo>
                  <a:lnTo>
                    <a:pt x="243" y="822"/>
                  </a:lnTo>
                  <a:lnTo>
                    <a:pt x="252" y="820"/>
                  </a:lnTo>
                  <a:lnTo>
                    <a:pt x="271" y="818"/>
                  </a:lnTo>
                  <a:lnTo>
                    <a:pt x="281" y="820"/>
                  </a:lnTo>
                  <a:lnTo>
                    <a:pt x="288" y="820"/>
                  </a:lnTo>
                  <a:lnTo>
                    <a:pt x="291" y="820"/>
                  </a:lnTo>
                  <a:lnTo>
                    <a:pt x="294" y="825"/>
                  </a:lnTo>
                  <a:lnTo>
                    <a:pt x="314" y="821"/>
                  </a:lnTo>
                  <a:lnTo>
                    <a:pt x="320" y="821"/>
                  </a:lnTo>
                  <a:lnTo>
                    <a:pt x="324" y="822"/>
                  </a:lnTo>
                  <a:lnTo>
                    <a:pt x="328" y="825"/>
                  </a:lnTo>
                  <a:lnTo>
                    <a:pt x="333" y="822"/>
                  </a:lnTo>
                  <a:lnTo>
                    <a:pt x="338" y="822"/>
                  </a:lnTo>
                  <a:lnTo>
                    <a:pt x="342" y="819"/>
                  </a:lnTo>
                  <a:lnTo>
                    <a:pt x="349" y="810"/>
                  </a:lnTo>
                  <a:lnTo>
                    <a:pt x="352" y="804"/>
                  </a:lnTo>
                  <a:lnTo>
                    <a:pt x="357" y="792"/>
                  </a:lnTo>
                  <a:lnTo>
                    <a:pt x="361" y="788"/>
                  </a:lnTo>
                  <a:lnTo>
                    <a:pt x="365" y="786"/>
                  </a:lnTo>
                  <a:lnTo>
                    <a:pt x="370" y="785"/>
                  </a:lnTo>
                  <a:lnTo>
                    <a:pt x="377" y="783"/>
                  </a:lnTo>
                  <a:lnTo>
                    <a:pt x="393" y="773"/>
                  </a:lnTo>
                  <a:lnTo>
                    <a:pt x="399" y="771"/>
                  </a:lnTo>
                  <a:lnTo>
                    <a:pt x="403" y="768"/>
                  </a:lnTo>
                  <a:lnTo>
                    <a:pt x="414" y="761"/>
                  </a:lnTo>
                  <a:lnTo>
                    <a:pt x="421" y="759"/>
                  </a:lnTo>
                  <a:lnTo>
                    <a:pt x="442" y="762"/>
                  </a:lnTo>
                  <a:lnTo>
                    <a:pt x="451" y="761"/>
                  </a:lnTo>
                  <a:lnTo>
                    <a:pt x="459" y="760"/>
                  </a:lnTo>
                  <a:lnTo>
                    <a:pt x="471" y="755"/>
                  </a:lnTo>
                  <a:lnTo>
                    <a:pt x="483" y="752"/>
                  </a:lnTo>
                  <a:lnTo>
                    <a:pt x="498" y="746"/>
                  </a:lnTo>
                  <a:lnTo>
                    <a:pt x="511" y="738"/>
                  </a:lnTo>
                  <a:lnTo>
                    <a:pt x="518" y="737"/>
                  </a:lnTo>
                  <a:lnTo>
                    <a:pt x="530" y="736"/>
                  </a:lnTo>
                  <a:lnTo>
                    <a:pt x="548" y="734"/>
                  </a:lnTo>
                  <a:lnTo>
                    <a:pt x="569" y="735"/>
                  </a:lnTo>
                  <a:lnTo>
                    <a:pt x="575" y="734"/>
                  </a:lnTo>
                  <a:lnTo>
                    <a:pt x="577" y="732"/>
                  </a:lnTo>
                  <a:lnTo>
                    <a:pt x="581" y="731"/>
                  </a:lnTo>
                  <a:lnTo>
                    <a:pt x="586" y="732"/>
                  </a:lnTo>
                  <a:lnTo>
                    <a:pt x="588" y="733"/>
                  </a:lnTo>
                  <a:lnTo>
                    <a:pt x="599" y="738"/>
                  </a:lnTo>
                  <a:lnTo>
                    <a:pt x="615" y="750"/>
                  </a:lnTo>
                  <a:lnTo>
                    <a:pt x="618" y="751"/>
                  </a:lnTo>
                  <a:lnTo>
                    <a:pt x="629" y="748"/>
                  </a:lnTo>
                  <a:lnTo>
                    <a:pt x="632" y="748"/>
                  </a:lnTo>
                  <a:lnTo>
                    <a:pt x="646" y="757"/>
                  </a:lnTo>
                  <a:lnTo>
                    <a:pt x="653" y="757"/>
                  </a:lnTo>
                  <a:lnTo>
                    <a:pt x="657" y="757"/>
                  </a:lnTo>
                  <a:lnTo>
                    <a:pt x="661" y="757"/>
                  </a:lnTo>
                  <a:lnTo>
                    <a:pt x="665" y="760"/>
                  </a:lnTo>
                  <a:lnTo>
                    <a:pt x="669" y="765"/>
                  </a:lnTo>
                  <a:lnTo>
                    <a:pt x="679" y="770"/>
                  </a:lnTo>
                  <a:lnTo>
                    <a:pt x="680" y="775"/>
                  </a:lnTo>
                  <a:lnTo>
                    <a:pt x="679" y="777"/>
                  </a:lnTo>
                  <a:lnTo>
                    <a:pt x="677" y="777"/>
                  </a:lnTo>
                  <a:lnTo>
                    <a:pt x="675" y="777"/>
                  </a:lnTo>
                  <a:lnTo>
                    <a:pt x="677" y="787"/>
                  </a:lnTo>
                  <a:lnTo>
                    <a:pt x="681" y="793"/>
                  </a:lnTo>
                  <a:lnTo>
                    <a:pt x="691" y="795"/>
                  </a:lnTo>
                  <a:lnTo>
                    <a:pt x="694" y="797"/>
                  </a:lnTo>
                  <a:lnTo>
                    <a:pt x="697" y="799"/>
                  </a:lnTo>
                  <a:lnTo>
                    <a:pt x="698" y="804"/>
                  </a:lnTo>
                  <a:lnTo>
                    <a:pt x="700" y="811"/>
                  </a:lnTo>
                  <a:lnTo>
                    <a:pt x="705" y="817"/>
                  </a:lnTo>
                  <a:lnTo>
                    <a:pt x="709" y="822"/>
                  </a:lnTo>
                  <a:lnTo>
                    <a:pt x="710" y="824"/>
                  </a:lnTo>
                  <a:lnTo>
                    <a:pt x="713" y="831"/>
                  </a:lnTo>
                  <a:lnTo>
                    <a:pt x="713" y="833"/>
                  </a:lnTo>
                  <a:lnTo>
                    <a:pt x="715" y="840"/>
                  </a:lnTo>
                  <a:lnTo>
                    <a:pt x="718" y="848"/>
                  </a:lnTo>
                  <a:lnTo>
                    <a:pt x="717" y="849"/>
                  </a:lnTo>
                  <a:lnTo>
                    <a:pt x="716" y="849"/>
                  </a:lnTo>
                  <a:lnTo>
                    <a:pt x="713" y="846"/>
                  </a:lnTo>
                  <a:lnTo>
                    <a:pt x="710" y="844"/>
                  </a:lnTo>
                  <a:lnTo>
                    <a:pt x="709" y="844"/>
                  </a:lnTo>
                  <a:lnTo>
                    <a:pt x="708" y="846"/>
                  </a:lnTo>
                  <a:lnTo>
                    <a:pt x="707" y="848"/>
                  </a:lnTo>
                  <a:lnTo>
                    <a:pt x="709" y="847"/>
                  </a:lnTo>
                  <a:lnTo>
                    <a:pt x="711" y="847"/>
                  </a:lnTo>
                  <a:lnTo>
                    <a:pt x="714" y="850"/>
                  </a:lnTo>
                  <a:lnTo>
                    <a:pt x="716" y="853"/>
                  </a:lnTo>
                  <a:lnTo>
                    <a:pt x="719" y="855"/>
                  </a:lnTo>
                  <a:lnTo>
                    <a:pt x="724" y="861"/>
                  </a:lnTo>
                  <a:lnTo>
                    <a:pt x="726" y="860"/>
                  </a:lnTo>
                  <a:lnTo>
                    <a:pt x="729" y="858"/>
                  </a:lnTo>
                  <a:lnTo>
                    <a:pt x="733" y="862"/>
                  </a:lnTo>
                  <a:lnTo>
                    <a:pt x="734" y="863"/>
                  </a:lnTo>
                  <a:lnTo>
                    <a:pt x="735" y="861"/>
                  </a:lnTo>
                  <a:lnTo>
                    <a:pt x="733" y="855"/>
                  </a:lnTo>
                  <a:lnTo>
                    <a:pt x="732" y="853"/>
                  </a:lnTo>
                  <a:lnTo>
                    <a:pt x="732" y="851"/>
                  </a:lnTo>
                  <a:lnTo>
                    <a:pt x="733" y="849"/>
                  </a:lnTo>
                  <a:lnTo>
                    <a:pt x="735" y="847"/>
                  </a:lnTo>
                  <a:lnTo>
                    <a:pt x="739" y="842"/>
                  </a:lnTo>
                  <a:lnTo>
                    <a:pt x="749" y="827"/>
                  </a:lnTo>
                  <a:lnTo>
                    <a:pt x="752" y="825"/>
                  </a:lnTo>
                  <a:lnTo>
                    <a:pt x="755" y="822"/>
                  </a:lnTo>
                  <a:lnTo>
                    <a:pt x="760" y="818"/>
                  </a:lnTo>
                  <a:lnTo>
                    <a:pt x="765" y="816"/>
                  </a:lnTo>
                  <a:lnTo>
                    <a:pt x="768" y="815"/>
                  </a:lnTo>
                  <a:lnTo>
                    <a:pt x="771" y="814"/>
                  </a:lnTo>
                  <a:lnTo>
                    <a:pt x="774" y="811"/>
                  </a:lnTo>
                  <a:lnTo>
                    <a:pt x="778" y="804"/>
                  </a:lnTo>
                  <a:lnTo>
                    <a:pt x="781" y="795"/>
                  </a:lnTo>
                  <a:lnTo>
                    <a:pt x="784" y="790"/>
                  </a:lnTo>
                  <a:lnTo>
                    <a:pt x="788" y="787"/>
                  </a:lnTo>
                  <a:lnTo>
                    <a:pt x="792" y="781"/>
                  </a:lnTo>
                  <a:lnTo>
                    <a:pt x="792" y="776"/>
                  </a:lnTo>
                  <a:lnTo>
                    <a:pt x="792" y="771"/>
                  </a:lnTo>
                  <a:lnTo>
                    <a:pt x="795" y="775"/>
                  </a:lnTo>
                  <a:lnTo>
                    <a:pt x="796" y="779"/>
                  </a:lnTo>
                  <a:lnTo>
                    <a:pt x="799" y="791"/>
                  </a:lnTo>
                  <a:lnTo>
                    <a:pt x="796" y="793"/>
                  </a:lnTo>
                  <a:lnTo>
                    <a:pt x="794" y="795"/>
                  </a:lnTo>
                  <a:lnTo>
                    <a:pt x="795" y="799"/>
                  </a:lnTo>
                  <a:lnTo>
                    <a:pt x="796" y="805"/>
                  </a:lnTo>
                  <a:lnTo>
                    <a:pt x="797" y="809"/>
                  </a:lnTo>
                  <a:lnTo>
                    <a:pt x="792" y="814"/>
                  </a:lnTo>
                  <a:lnTo>
                    <a:pt x="788" y="820"/>
                  </a:lnTo>
                  <a:lnTo>
                    <a:pt x="783" y="831"/>
                  </a:lnTo>
                  <a:lnTo>
                    <a:pt x="782" y="835"/>
                  </a:lnTo>
                  <a:lnTo>
                    <a:pt x="782" y="840"/>
                  </a:lnTo>
                  <a:lnTo>
                    <a:pt x="782" y="844"/>
                  </a:lnTo>
                  <a:lnTo>
                    <a:pt x="783" y="849"/>
                  </a:lnTo>
                  <a:lnTo>
                    <a:pt x="782" y="855"/>
                  </a:lnTo>
                  <a:lnTo>
                    <a:pt x="779" y="860"/>
                  </a:lnTo>
                  <a:lnTo>
                    <a:pt x="777" y="861"/>
                  </a:lnTo>
                  <a:lnTo>
                    <a:pt x="775" y="860"/>
                  </a:lnTo>
                  <a:lnTo>
                    <a:pt x="771" y="861"/>
                  </a:lnTo>
                  <a:lnTo>
                    <a:pt x="768" y="861"/>
                  </a:lnTo>
                  <a:lnTo>
                    <a:pt x="764" y="873"/>
                  </a:lnTo>
                  <a:lnTo>
                    <a:pt x="766" y="874"/>
                  </a:lnTo>
                  <a:lnTo>
                    <a:pt x="768" y="873"/>
                  </a:lnTo>
                  <a:lnTo>
                    <a:pt x="772" y="873"/>
                  </a:lnTo>
                  <a:lnTo>
                    <a:pt x="776" y="870"/>
                  </a:lnTo>
                  <a:lnTo>
                    <a:pt x="782" y="869"/>
                  </a:lnTo>
                  <a:lnTo>
                    <a:pt x="785" y="869"/>
                  </a:lnTo>
                  <a:lnTo>
                    <a:pt x="789" y="869"/>
                  </a:lnTo>
                  <a:lnTo>
                    <a:pt x="795" y="853"/>
                  </a:lnTo>
                  <a:lnTo>
                    <a:pt x="796" y="843"/>
                  </a:lnTo>
                  <a:lnTo>
                    <a:pt x="800" y="838"/>
                  </a:lnTo>
                  <a:lnTo>
                    <a:pt x="800" y="835"/>
                  </a:lnTo>
                  <a:lnTo>
                    <a:pt x="802" y="832"/>
                  </a:lnTo>
                  <a:lnTo>
                    <a:pt x="805" y="837"/>
                  </a:lnTo>
                  <a:lnTo>
                    <a:pt x="807" y="842"/>
                  </a:lnTo>
                  <a:lnTo>
                    <a:pt x="813" y="850"/>
                  </a:lnTo>
                  <a:lnTo>
                    <a:pt x="815" y="855"/>
                  </a:lnTo>
                  <a:lnTo>
                    <a:pt x="816" y="865"/>
                  </a:lnTo>
                  <a:lnTo>
                    <a:pt x="812" y="877"/>
                  </a:lnTo>
                  <a:lnTo>
                    <a:pt x="809" y="880"/>
                  </a:lnTo>
                  <a:lnTo>
                    <a:pt x="807" y="883"/>
                  </a:lnTo>
                  <a:lnTo>
                    <a:pt x="805" y="888"/>
                  </a:lnTo>
                  <a:lnTo>
                    <a:pt x="811" y="889"/>
                  </a:lnTo>
                  <a:lnTo>
                    <a:pt x="816" y="889"/>
                  </a:lnTo>
                  <a:lnTo>
                    <a:pt x="822" y="885"/>
                  </a:lnTo>
                  <a:lnTo>
                    <a:pt x="823" y="885"/>
                  </a:lnTo>
                  <a:lnTo>
                    <a:pt x="827" y="885"/>
                  </a:lnTo>
                  <a:lnTo>
                    <a:pt x="828" y="883"/>
                  </a:lnTo>
                  <a:lnTo>
                    <a:pt x="831" y="881"/>
                  </a:lnTo>
                  <a:lnTo>
                    <a:pt x="834" y="879"/>
                  </a:lnTo>
                  <a:lnTo>
                    <a:pt x="837" y="877"/>
                  </a:lnTo>
                  <a:lnTo>
                    <a:pt x="840" y="879"/>
                  </a:lnTo>
                  <a:lnTo>
                    <a:pt x="840" y="879"/>
                  </a:lnTo>
                  <a:lnTo>
                    <a:pt x="841" y="880"/>
                  </a:lnTo>
                  <a:lnTo>
                    <a:pt x="840" y="883"/>
                  </a:lnTo>
                  <a:lnTo>
                    <a:pt x="840" y="888"/>
                  </a:lnTo>
                  <a:lnTo>
                    <a:pt x="838" y="887"/>
                  </a:lnTo>
                  <a:lnTo>
                    <a:pt x="836" y="884"/>
                  </a:lnTo>
                  <a:lnTo>
                    <a:pt x="834" y="885"/>
                  </a:lnTo>
                  <a:lnTo>
                    <a:pt x="833" y="887"/>
                  </a:lnTo>
                  <a:lnTo>
                    <a:pt x="830" y="886"/>
                  </a:lnTo>
                  <a:lnTo>
                    <a:pt x="830" y="888"/>
                  </a:lnTo>
                  <a:lnTo>
                    <a:pt x="832" y="891"/>
                  </a:lnTo>
                  <a:lnTo>
                    <a:pt x="839" y="896"/>
                  </a:lnTo>
                  <a:lnTo>
                    <a:pt x="845" y="903"/>
                  </a:lnTo>
                  <a:lnTo>
                    <a:pt x="848" y="907"/>
                  </a:lnTo>
                  <a:lnTo>
                    <a:pt x="854" y="917"/>
                  </a:lnTo>
                  <a:lnTo>
                    <a:pt x="858" y="929"/>
                  </a:lnTo>
                  <a:lnTo>
                    <a:pt x="858" y="932"/>
                  </a:lnTo>
                  <a:lnTo>
                    <a:pt x="856" y="938"/>
                  </a:lnTo>
                  <a:lnTo>
                    <a:pt x="855" y="944"/>
                  </a:lnTo>
                  <a:lnTo>
                    <a:pt x="855" y="948"/>
                  </a:lnTo>
                  <a:lnTo>
                    <a:pt x="856" y="952"/>
                  </a:lnTo>
                  <a:lnTo>
                    <a:pt x="859" y="956"/>
                  </a:lnTo>
                  <a:lnTo>
                    <a:pt x="869" y="968"/>
                  </a:lnTo>
                  <a:lnTo>
                    <a:pt x="875" y="978"/>
                  </a:lnTo>
                  <a:lnTo>
                    <a:pt x="883" y="983"/>
                  </a:lnTo>
                  <a:lnTo>
                    <a:pt x="895" y="985"/>
                  </a:lnTo>
                  <a:lnTo>
                    <a:pt x="901" y="989"/>
                  </a:lnTo>
                  <a:lnTo>
                    <a:pt x="908" y="996"/>
                  </a:lnTo>
                  <a:lnTo>
                    <a:pt x="910" y="998"/>
                  </a:lnTo>
                  <a:lnTo>
                    <a:pt x="913" y="998"/>
                  </a:lnTo>
                  <a:lnTo>
                    <a:pt x="918" y="993"/>
                  </a:lnTo>
                  <a:lnTo>
                    <a:pt x="924" y="993"/>
                  </a:lnTo>
                  <a:lnTo>
                    <a:pt x="932" y="998"/>
                  </a:lnTo>
                  <a:lnTo>
                    <a:pt x="937" y="997"/>
                  </a:lnTo>
                  <a:lnTo>
                    <a:pt x="941" y="998"/>
                  </a:lnTo>
                  <a:lnTo>
                    <a:pt x="946" y="1000"/>
                  </a:lnTo>
                  <a:lnTo>
                    <a:pt x="953" y="1006"/>
                  </a:lnTo>
                  <a:lnTo>
                    <a:pt x="961" y="1008"/>
                  </a:lnTo>
                  <a:lnTo>
                    <a:pt x="965" y="1012"/>
                  </a:lnTo>
                  <a:lnTo>
                    <a:pt x="969" y="1013"/>
                  </a:lnTo>
                  <a:lnTo>
                    <a:pt x="975" y="1016"/>
                  </a:lnTo>
                  <a:lnTo>
                    <a:pt x="980" y="1013"/>
                  </a:lnTo>
                  <a:lnTo>
                    <a:pt x="984" y="1011"/>
                  </a:lnTo>
                  <a:lnTo>
                    <a:pt x="994" y="1001"/>
                  </a:lnTo>
                  <a:lnTo>
                    <a:pt x="1000" y="996"/>
                  </a:lnTo>
                  <a:lnTo>
                    <a:pt x="1004" y="994"/>
                  </a:lnTo>
                  <a:lnTo>
                    <a:pt x="1007" y="993"/>
                  </a:lnTo>
                  <a:lnTo>
                    <a:pt x="1011" y="990"/>
                  </a:lnTo>
                  <a:lnTo>
                    <a:pt x="1009" y="989"/>
                  </a:lnTo>
                  <a:lnTo>
                    <a:pt x="1006" y="989"/>
                  </a:lnTo>
                  <a:lnTo>
                    <a:pt x="1002" y="987"/>
                  </a:lnTo>
                  <a:lnTo>
                    <a:pt x="1005" y="986"/>
                  </a:lnTo>
                  <a:lnTo>
                    <a:pt x="1007" y="985"/>
                  </a:lnTo>
                  <a:lnTo>
                    <a:pt x="1018" y="978"/>
                  </a:lnTo>
                  <a:lnTo>
                    <a:pt x="1022" y="980"/>
                  </a:lnTo>
                  <a:lnTo>
                    <a:pt x="1023" y="982"/>
                  </a:lnTo>
                  <a:lnTo>
                    <a:pt x="1026" y="985"/>
                  </a:lnTo>
                  <a:lnTo>
                    <a:pt x="1024" y="990"/>
                  </a:lnTo>
                  <a:lnTo>
                    <a:pt x="1022" y="992"/>
                  </a:lnTo>
                  <a:lnTo>
                    <a:pt x="1019" y="996"/>
                  </a:lnTo>
                  <a:lnTo>
                    <a:pt x="1015" y="996"/>
                  </a:lnTo>
                  <a:lnTo>
                    <a:pt x="1013" y="996"/>
                  </a:lnTo>
                  <a:lnTo>
                    <a:pt x="1017" y="1000"/>
                  </a:lnTo>
                  <a:lnTo>
                    <a:pt x="1020" y="1002"/>
                  </a:lnTo>
                  <a:lnTo>
                    <a:pt x="1028" y="998"/>
                  </a:lnTo>
                  <a:lnTo>
                    <a:pt x="1029" y="994"/>
                  </a:lnTo>
                  <a:lnTo>
                    <a:pt x="1031" y="992"/>
                  </a:lnTo>
                  <a:lnTo>
                    <a:pt x="1033" y="991"/>
                  </a:lnTo>
                  <a:lnTo>
                    <a:pt x="1037" y="992"/>
                  </a:lnTo>
                  <a:lnTo>
                    <a:pt x="1038" y="995"/>
                  </a:lnTo>
                  <a:lnTo>
                    <a:pt x="1039" y="998"/>
                  </a:lnTo>
                  <a:lnTo>
                    <a:pt x="1036" y="999"/>
                  </a:lnTo>
                  <a:lnTo>
                    <a:pt x="1036" y="1001"/>
                  </a:lnTo>
                  <a:lnTo>
                    <a:pt x="1034" y="1004"/>
                  </a:lnTo>
                  <a:lnTo>
                    <a:pt x="1039" y="1007"/>
                  </a:lnTo>
                  <a:lnTo>
                    <a:pt x="1041" y="1009"/>
                  </a:lnTo>
                  <a:lnTo>
                    <a:pt x="1043" y="1009"/>
                  </a:lnTo>
                  <a:lnTo>
                    <a:pt x="1047" y="1009"/>
                  </a:lnTo>
                  <a:lnTo>
                    <a:pt x="1049" y="1014"/>
                  </a:lnTo>
                  <a:lnTo>
                    <a:pt x="1052" y="1018"/>
                  </a:lnTo>
                  <a:lnTo>
                    <a:pt x="1054" y="1017"/>
                  </a:lnTo>
                  <a:lnTo>
                    <a:pt x="1056" y="1016"/>
                  </a:lnTo>
                  <a:lnTo>
                    <a:pt x="1059" y="1017"/>
                  </a:lnTo>
                  <a:lnTo>
                    <a:pt x="1062" y="1021"/>
                  </a:lnTo>
                  <a:lnTo>
                    <a:pt x="1064" y="1026"/>
                  </a:lnTo>
                  <a:lnTo>
                    <a:pt x="1064" y="1028"/>
                  </a:lnTo>
                  <a:lnTo>
                    <a:pt x="1066" y="1028"/>
                  </a:lnTo>
                  <a:lnTo>
                    <a:pt x="1068" y="1027"/>
                  </a:lnTo>
                  <a:lnTo>
                    <a:pt x="1069" y="1025"/>
                  </a:lnTo>
                  <a:lnTo>
                    <a:pt x="1069" y="1022"/>
                  </a:lnTo>
                  <a:lnTo>
                    <a:pt x="1069" y="1016"/>
                  </a:lnTo>
                  <a:lnTo>
                    <a:pt x="1067" y="1016"/>
                  </a:lnTo>
                  <a:lnTo>
                    <a:pt x="1064" y="1018"/>
                  </a:lnTo>
                  <a:lnTo>
                    <a:pt x="1063" y="1016"/>
                  </a:lnTo>
                  <a:lnTo>
                    <a:pt x="1061" y="1014"/>
                  </a:lnTo>
                  <a:lnTo>
                    <a:pt x="1061" y="1012"/>
                  </a:lnTo>
                  <a:lnTo>
                    <a:pt x="1063" y="1011"/>
                  </a:lnTo>
                  <a:lnTo>
                    <a:pt x="1065" y="1011"/>
                  </a:lnTo>
                  <a:lnTo>
                    <a:pt x="1067" y="1011"/>
                  </a:lnTo>
                  <a:lnTo>
                    <a:pt x="1081" y="1009"/>
                  </a:lnTo>
                  <a:lnTo>
                    <a:pt x="1098" y="991"/>
                  </a:lnTo>
                  <a:lnTo>
                    <a:pt x="1105" y="984"/>
                  </a:lnTo>
                  <a:lnTo>
                    <a:pt x="1113" y="979"/>
                  </a:lnTo>
                  <a:lnTo>
                    <a:pt x="1121" y="976"/>
                  </a:lnTo>
                  <a:lnTo>
                    <a:pt x="1126" y="975"/>
                  </a:lnTo>
                  <a:lnTo>
                    <a:pt x="1148" y="974"/>
                  </a:lnTo>
                  <a:lnTo>
                    <a:pt x="1158" y="974"/>
                  </a:lnTo>
                  <a:lnTo>
                    <a:pt x="1165" y="972"/>
                  </a:lnTo>
                  <a:lnTo>
                    <a:pt x="1167" y="971"/>
                  </a:lnTo>
                  <a:lnTo>
                    <a:pt x="1172" y="966"/>
                  </a:lnTo>
                  <a:lnTo>
                    <a:pt x="1175" y="964"/>
                  </a:lnTo>
                  <a:lnTo>
                    <a:pt x="1179" y="964"/>
                  </a:lnTo>
                  <a:lnTo>
                    <a:pt x="1180" y="960"/>
                  </a:lnTo>
                  <a:lnTo>
                    <a:pt x="1180" y="956"/>
                  </a:lnTo>
                  <a:lnTo>
                    <a:pt x="1180" y="953"/>
                  </a:lnTo>
                  <a:lnTo>
                    <a:pt x="1179" y="945"/>
                  </a:lnTo>
                  <a:lnTo>
                    <a:pt x="1180" y="936"/>
                  </a:lnTo>
                  <a:lnTo>
                    <a:pt x="1180" y="931"/>
                  </a:lnTo>
                  <a:lnTo>
                    <a:pt x="1183" y="924"/>
                  </a:lnTo>
                  <a:lnTo>
                    <a:pt x="1184" y="918"/>
                  </a:lnTo>
                  <a:lnTo>
                    <a:pt x="1185" y="907"/>
                  </a:lnTo>
                  <a:lnTo>
                    <a:pt x="1186" y="902"/>
                  </a:lnTo>
                  <a:lnTo>
                    <a:pt x="1187" y="896"/>
                  </a:lnTo>
                  <a:lnTo>
                    <a:pt x="1190" y="890"/>
                  </a:lnTo>
                  <a:lnTo>
                    <a:pt x="1193" y="886"/>
                  </a:lnTo>
                  <a:lnTo>
                    <a:pt x="1199" y="872"/>
                  </a:lnTo>
                  <a:lnTo>
                    <a:pt x="1201" y="870"/>
                  </a:lnTo>
                  <a:lnTo>
                    <a:pt x="1203" y="870"/>
                  </a:lnTo>
                  <a:lnTo>
                    <a:pt x="1204" y="870"/>
                  </a:lnTo>
                  <a:lnTo>
                    <a:pt x="1204" y="869"/>
                  </a:lnTo>
                  <a:lnTo>
                    <a:pt x="1203" y="869"/>
                  </a:lnTo>
                  <a:lnTo>
                    <a:pt x="1202" y="867"/>
                  </a:lnTo>
                  <a:lnTo>
                    <a:pt x="1203" y="866"/>
                  </a:lnTo>
                  <a:lnTo>
                    <a:pt x="1205" y="864"/>
                  </a:lnTo>
                  <a:lnTo>
                    <a:pt x="1206" y="864"/>
                  </a:lnTo>
                  <a:lnTo>
                    <a:pt x="1207" y="864"/>
                  </a:lnTo>
                  <a:lnTo>
                    <a:pt x="1207" y="864"/>
                  </a:lnTo>
                  <a:lnTo>
                    <a:pt x="1206" y="860"/>
                  </a:lnTo>
                  <a:lnTo>
                    <a:pt x="1207" y="854"/>
                  </a:lnTo>
                  <a:lnTo>
                    <a:pt x="1209" y="844"/>
                  </a:lnTo>
                  <a:lnTo>
                    <a:pt x="1210" y="840"/>
                  </a:lnTo>
                  <a:lnTo>
                    <a:pt x="1212" y="837"/>
                  </a:lnTo>
                  <a:lnTo>
                    <a:pt x="1215" y="831"/>
                  </a:lnTo>
                  <a:lnTo>
                    <a:pt x="1220" y="827"/>
                  </a:lnTo>
                  <a:lnTo>
                    <a:pt x="1219" y="826"/>
                  </a:lnTo>
                  <a:lnTo>
                    <a:pt x="1217" y="825"/>
                  </a:lnTo>
                  <a:lnTo>
                    <a:pt x="1218" y="824"/>
                  </a:lnTo>
                  <a:lnTo>
                    <a:pt x="1219" y="824"/>
                  </a:lnTo>
                  <a:lnTo>
                    <a:pt x="1220" y="825"/>
                  </a:lnTo>
                  <a:lnTo>
                    <a:pt x="1221" y="822"/>
                  </a:lnTo>
                  <a:lnTo>
                    <a:pt x="1222" y="819"/>
                  </a:lnTo>
                  <a:lnTo>
                    <a:pt x="1223" y="814"/>
                  </a:lnTo>
                  <a:lnTo>
                    <a:pt x="1222" y="809"/>
                  </a:lnTo>
                  <a:lnTo>
                    <a:pt x="1224" y="808"/>
                  </a:lnTo>
                  <a:lnTo>
                    <a:pt x="1226" y="807"/>
                  </a:lnTo>
                  <a:lnTo>
                    <a:pt x="1228" y="803"/>
                  </a:lnTo>
                  <a:lnTo>
                    <a:pt x="1228" y="800"/>
                  </a:lnTo>
                  <a:lnTo>
                    <a:pt x="1230" y="799"/>
                  </a:lnTo>
                  <a:lnTo>
                    <a:pt x="1232" y="795"/>
                  </a:lnTo>
                  <a:lnTo>
                    <a:pt x="1234" y="791"/>
                  </a:lnTo>
                  <a:lnTo>
                    <a:pt x="1239" y="784"/>
                  </a:lnTo>
                  <a:lnTo>
                    <a:pt x="1243" y="781"/>
                  </a:lnTo>
                  <a:lnTo>
                    <a:pt x="1250" y="778"/>
                  </a:lnTo>
                  <a:lnTo>
                    <a:pt x="1251" y="777"/>
                  </a:lnTo>
                  <a:lnTo>
                    <a:pt x="1249" y="776"/>
                  </a:lnTo>
                  <a:lnTo>
                    <a:pt x="1249" y="775"/>
                  </a:lnTo>
                  <a:lnTo>
                    <a:pt x="1252" y="775"/>
                  </a:lnTo>
                  <a:lnTo>
                    <a:pt x="1253" y="773"/>
                  </a:lnTo>
                  <a:lnTo>
                    <a:pt x="1255" y="771"/>
                  </a:lnTo>
                  <a:lnTo>
                    <a:pt x="1259" y="766"/>
                  </a:lnTo>
                  <a:lnTo>
                    <a:pt x="1261" y="762"/>
                  </a:lnTo>
                  <a:lnTo>
                    <a:pt x="1262" y="759"/>
                  </a:lnTo>
                  <a:lnTo>
                    <a:pt x="1263" y="751"/>
                  </a:lnTo>
                  <a:lnTo>
                    <a:pt x="1270" y="741"/>
                  </a:lnTo>
                  <a:lnTo>
                    <a:pt x="1275" y="729"/>
                  </a:lnTo>
                  <a:lnTo>
                    <a:pt x="1276" y="720"/>
                  </a:lnTo>
                  <a:lnTo>
                    <a:pt x="1277" y="716"/>
                  </a:lnTo>
                  <a:lnTo>
                    <a:pt x="1278" y="709"/>
                  </a:lnTo>
                  <a:lnTo>
                    <a:pt x="1277" y="702"/>
                  </a:lnTo>
                  <a:lnTo>
                    <a:pt x="1277" y="696"/>
                  </a:lnTo>
                  <a:lnTo>
                    <a:pt x="1283" y="682"/>
                  </a:lnTo>
                  <a:lnTo>
                    <a:pt x="1284" y="676"/>
                  </a:lnTo>
                  <a:lnTo>
                    <a:pt x="1285" y="672"/>
                  </a:lnTo>
                  <a:lnTo>
                    <a:pt x="1288" y="658"/>
                  </a:lnTo>
                  <a:lnTo>
                    <a:pt x="1288" y="650"/>
                  </a:lnTo>
                  <a:lnTo>
                    <a:pt x="1291" y="641"/>
                  </a:lnTo>
                  <a:lnTo>
                    <a:pt x="1295" y="634"/>
                  </a:lnTo>
                  <a:lnTo>
                    <a:pt x="1296" y="628"/>
                  </a:lnTo>
                  <a:lnTo>
                    <a:pt x="1294" y="623"/>
                  </a:lnTo>
                  <a:lnTo>
                    <a:pt x="1295" y="612"/>
                  </a:lnTo>
                  <a:close/>
                  <a:moveTo>
                    <a:pt x="1128" y="1152"/>
                  </a:moveTo>
                  <a:lnTo>
                    <a:pt x="1128" y="1150"/>
                  </a:lnTo>
                  <a:lnTo>
                    <a:pt x="1127" y="1149"/>
                  </a:lnTo>
                  <a:lnTo>
                    <a:pt x="1127" y="1148"/>
                  </a:lnTo>
                  <a:lnTo>
                    <a:pt x="1127" y="1144"/>
                  </a:lnTo>
                  <a:lnTo>
                    <a:pt x="1127" y="1139"/>
                  </a:lnTo>
                  <a:lnTo>
                    <a:pt x="1127" y="1133"/>
                  </a:lnTo>
                  <a:lnTo>
                    <a:pt x="1127" y="1128"/>
                  </a:lnTo>
                  <a:lnTo>
                    <a:pt x="1127" y="1125"/>
                  </a:lnTo>
                  <a:lnTo>
                    <a:pt x="1127" y="1120"/>
                  </a:lnTo>
                  <a:lnTo>
                    <a:pt x="1127" y="1115"/>
                  </a:lnTo>
                  <a:lnTo>
                    <a:pt x="1127" y="1113"/>
                  </a:lnTo>
                  <a:lnTo>
                    <a:pt x="1126" y="1110"/>
                  </a:lnTo>
                  <a:lnTo>
                    <a:pt x="1127" y="1103"/>
                  </a:lnTo>
                  <a:lnTo>
                    <a:pt x="1124" y="1099"/>
                  </a:lnTo>
                  <a:lnTo>
                    <a:pt x="1118" y="1096"/>
                  </a:lnTo>
                  <a:lnTo>
                    <a:pt x="1116" y="1096"/>
                  </a:lnTo>
                  <a:lnTo>
                    <a:pt x="1113" y="1100"/>
                  </a:lnTo>
                  <a:lnTo>
                    <a:pt x="1111" y="1100"/>
                  </a:lnTo>
                  <a:lnTo>
                    <a:pt x="1105" y="1099"/>
                  </a:lnTo>
                  <a:lnTo>
                    <a:pt x="1104" y="1100"/>
                  </a:lnTo>
                  <a:lnTo>
                    <a:pt x="1102" y="1103"/>
                  </a:lnTo>
                  <a:lnTo>
                    <a:pt x="1100" y="1105"/>
                  </a:lnTo>
                  <a:lnTo>
                    <a:pt x="1098" y="1105"/>
                  </a:lnTo>
                  <a:lnTo>
                    <a:pt x="1095" y="1103"/>
                  </a:lnTo>
                  <a:lnTo>
                    <a:pt x="1094" y="1103"/>
                  </a:lnTo>
                  <a:lnTo>
                    <a:pt x="1092" y="1105"/>
                  </a:lnTo>
                  <a:lnTo>
                    <a:pt x="1089" y="1105"/>
                  </a:lnTo>
                  <a:lnTo>
                    <a:pt x="1085" y="1105"/>
                  </a:lnTo>
                  <a:lnTo>
                    <a:pt x="1083" y="1106"/>
                  </a:lnTo>
                  <a:lnTo>
                    <a:pt x="1081" y="1108"/>
                  </a:lnTo>
                  <a:lnTo>
                    <a:pt x="1080" y="1110"/>
                  </a:lnTo>
                  <a:lnTo>
                    <a:pt x="1081" y="1112"/>
                  </a:lnTo>
                  <a:lnTo>
                    <a:pt x="1078" y="1110"/>
                  </a:lnTo>
                  <a:lnTo>
                    <a:pt x="1076" y="1108"/>
                  </a:lnTo>
                  <a:lnTo>
                    <a:pt x="1074" y="1110"/>
                  </a:lnTo>
                  <a:lnTo>
                    <a:pt x="1072" y="1111"/>
                  </a:lnTo>
                  <a:lnTo>
                    <a:pt x="1064" y="1112"/>
                  </a:lnTo>
                  <a:lnTo>
                    <a:pt x="1057" y="1110"/>
                  </a:lnTo>
                  <a:lnTo>
                    <a:pt x="1048" y="1107"/>
                  </a:lnTo>
                  <a:lnTo>
                    <a:pt x="1047" y="1105"/>
                  </a:lnTo>
                  <a:lnTo>
                    <a:pt x="1045" y="1103"/>
                  </a:lnTo>
                  <a:lnTo>
                    <a:pt x="1043" y="1103"/>
                  </a:lnTo>
                  <a:lnTo>
                    <a:pt x="1040" y="1101"/>
                  </a:lnTo>
                  <a:lnTo>
                    <a:pt x="1039" y="1100"/>
                  </a:lnTo>
                  <a:lnTo>
                    <a:pt x="1037" y="1099"/>
                  </a:lnTo>
                  <a:lnTo>
                    <a:pt x="1036" y="1099"/>
                  </a:lnTo>
                  <a:lnTo>
                    <a:pt x="1033" y="1098"/>
                  </a:lnTo>
                  <a:lnTo>
                    <a:pt x="1031" y="1096"/>
                  </a:lnTo>
                  <a:lnTo>
                    <a:pt x="1029" y="1096"/>
                  </a:lnTo>
                  <a:lnTo>
                    <a:pt x="1027" y="1097"/>
                  </a:lnTo>
                  <a:lnTo>
                    <a:pt x="1023" y="1096"/>
                  </a:lnTo>
                  <a:lnTo>
                    <a:pt x="1016" y="1094"/>
                  </a:lnTo>
                  <a:lnTo>
                    <a:pt x="1013" y="1091"/>
                  </a:lnTo>
                  <a:lnTo>
                    <a:pt x="1012" y="1096"/>
                  </a:lnTo>
                  <a:lnTo>
                    <a:pt x="1011" y="1105"/>
                  </a:lnTo>
                  <a:lnTo>
                    <a:pt x="1011" y="1108"/>
                  </a:lnTo>
                  <a:lnTo>
                    <a:pt x="1012" y="1113"/>
                  </a:lnTo>
                  <a:lnTo>
                    <a:pt x="1014" y="1120"/>
                  </a:lnTo>
                  <a:lnTo>
                    <a:pt x="1014" y="1122"/>
                  </a:lnTo>
                  <a:lnTo>
                    <a:pt x="1015" y="1123"/>
                  </a:lnTo>
                  <a:lnTo>
                    <a:pt x="1019" y="1132"/>
                  </a:lnTo>
                  <a:lnTo>
                    <a:pt x="1023" y="1140"/>
                  </a:lnTo>
                  <a:lnTo>
                    <a:pt x="1029" y="1149"/>
                  </a:lnTo>
                  <a:lnTo>
                    <a:pt x="1030" y="1152"/>
                  </a:lnTo>
                  <a:lnTo>
                    <a:pt x="1029" y="1156"/>
                  </a:lnTo>
                  <a:lnTo>
                    <a:pt x="1031" y="1156"/>
                  </a:lnTo>
                  <a:lnTo>
                    <a:pt x="1033" y="1154"/>
                  </a:lnTo>
                  <a:lnTo>
                    <a:pt x="1033" y="1156"/>
                  </a:lnTo>
                  <a:lnTo>
                    <a:pt x="1033" y="1157"/>
                  </a:lnTo>
                  <a:lnTo>
                    <a:pt x="1038" y="1163"/>
                  </a:lnTo>
                  <a:lnTo>
                    <a:pt x="1039" y="1164"/>
                  </a:lnTo>
                  <a:lnTo>
                    <a:pt x="1037" y="1169"/>
                  </a:lnTo>
                  <a:lnTo>
                    <a:pt x="1036" y="1165"/>
                  </a:lnTo>
                  <a:lnTo>
                    <a:pt x="1034" y="1162"/>
                  </a:lnTo>
                  <a:lnTo>
                    <a:pt x="1028" y="1157"/>
                  </a:lnTo>
                  <a:lnTo>
                    <a:pt x="1029" y="1167"/>
                  </a:lnTo>
                  <a:lnTo>
                    <a:pt x="1030" y="1171"/>
                  </a:lnTo>
                  <a:lnTo>
                    <a:pt x="1037" y="1187"/>
                  </a:lnTo>
                  <a:lnTo>
                    <a:pt x="1038" y="1189"/>
                  </a:lnTo>
                  <a:lnTo>
                    <a:pt x="1040" y="1189"/>
                  </a:lnTo>
                  <a:lnTo>
                    <a:pt x="1041" y="1190"/>
                  </a:lnTo>
                  <a:lnTo>
                    <a:pt x="1043" y="1194"/>
                  </a:lnTo>
                  <a:lnTo>
                    <a:pt x="1047" y="1201"/>
                  </a:lnTo>
                  <a:lnTo>
                    <a:pt x="1050" y="1203"/>
                  </a:lnTo>
                  <a:lnTo>
                    <a:pt x="1053" y="1202"/>
                  </a:lnTo>
                  <a:lnTo>
                    <a:pt x="1058" y="1204"/>
                  </a:lnTo>
                  <a:lnTo>
                    <a:pt x="1059" y="1204"/>
                  </a:lnTo>
                  <a:lnTo>
                    <a:pt x="1060" y="1204"/>
                  </a:lnTo>
                  <a:lnTo>
                    <a:pt x="1061" y="1206"/>
                  </a:lnTo>
                  <a:lnTo>
                    <a:pt x="1057" y="1206"/>
                  </a:lnTo>
                  <a:lnTo>
                    <a:pt x="1053" y="1207"/>
                  </a:lnTo>
                  <a:lnTo>
                    <a:pt x="1053" y="1209"/>
                  </a:lnTo>
                  <a:lnTo>
                    <a:pt x="1054" y="1210"/>
                  </a:lnTo>
                  <a:lnTo>
                    <a:pt x="1055" y="1215"/>
                  </a:lnTo>
                  <a:lnTo>
                    <a:pt x="1059" y="1213"/>
                  </a:lnTo>
                  <a:lnTo>
                    <a:pt x="1067" y="1213"/>
                  </a:lnTo>
                  <a:lnTo>
                    <a:pt x="1071" y="1213"/>
                  </a:lnTo>
                  <a:lnTo>
                    <a:pt x="1076" y="1217"/>
                  </a:lnTo>
                  <a:lnTo>
                    <a:pt x="1080" y="1218"/>
                  </a:lnTo>
                  <a:lnTo>
                    <a:pt x="1081" y="1217"/>
                  </a:lnTo>
                  <a:lnTo>
                    <a:pt x="1084" y="1212"/>
                  </a:lnTo>
                  <a:lnTo>
                    <a:pt x="1086" y="1207"/>
                  </a:lnTo>
                  <a:lnTo>
                    <a:pt x="1086" y="1204"/>
                  </a:lnTo>
                  <a:lnTo>
                    <a:pt x="1088" y="1202"/>
                  </a:lnTo>
                  <a:lnTo>
                    <a:pt x="1085" y="1200"/>
                  </a:lnTo>
                  <a:lnTo>
                    <a:pt x="1085" y="1199"/>
                  </a:lnTo>
                  <a:lnTo>
                    <a:pt x="1085" y="1198"/>
                  </a:lnTo>
                  <a:lnTo>
                    <a:pt x="1091" y="1202"/>
                  </a:lnTo>
                  <a:lnTo>
                    <a:pt x="1093" y="1200"/>
                  </a:lnTo>
                  <a:lnTo>
                    <a:pt x="1094" y="1196"/>
                  </a:lnTo>
                  <a:lnTo>
                    <a:pt x="1094" y="1194"/>
                  </a:lnTo>
                  <a:lnTo>
                    <a:pt x="1094" y="1192"/>
                  </a:lnTo>
                  <a:lnTo>
                    <a:pt x="1095" y="1191"/>
                  </a:lnTo>
                  <a:lnTo>
                    <a:pt x="1096" y="1189"/>
                  </a:lnTo>
                  <a:lnTo>
                    <a:pt x="1097" y="1187"/>
                  </a:lnTo>
                  <a:lnTo>
                    <a:pt x="1095" y="1184"/>
                  </a:lnTo>
                  <a:lnTo>
                    <a:pt x="1095" y="1182"/>
                  </a:lnTo>
                  <a:lnTo>
                    <a:pt x="1099" y="1186"/>
                  </a:lnTo>
                  <a:lnTo>
                    <a:pt x="1100" y="1192"/>
                  </a:lnTo>
                  <a:lnTo>
                    <a:pt x="1102" y="1190"/>
                  </a:lnTo>
                  <a:lnTo>
                    <a:pt x="1103" y="1190"/>
                  </a:lnTo>
                  <a:lnTo>
                    <a:pt x="1102" y="1185"/>
                  </a:lnTo>
                  <a:lnTo>
                    <a:pt x="1104" y="1184"/>
                  </a:lnTo>
                  <a:lnTo>
                    <a:pt x="1108" y="1185"/>
                  </a:lnTo>
                  <a:lnTo>
                    <a:pt x="1111" y="1187"/>
                  </a:lnTo>
                  <a:lnTo>
                    <a:pt x="1111" y="1189"/>
                  </a:lnTo>
                  <a:lnTo>
                    <a:pt x="1111" y="1190"/>
                  </a:lnTo>
                  <a:lnTo>
                    <a:pt x="1110" y="1191"/>
                  </a:lnTo>
                  <a:lnTo>
                    <a:pt x="1107" y="1190"/>
                  </a:lnTo>
                  <a:lnTo>
                    <a:pt x="1106" y="1191"/>
                  </a:lnTo>
                  <a:lnTo>
                    <a:pt x="1108" y="1196"/>
                  </a:lnTo>
                  <a:lnTo>
                    <a:pt x="1110" y="1200"/>
                  </a:lnTo>
                  <a:lnTo>
                    <a:pt x="1112" y="1199"/>
                  </a:lnTo>
                  <a:lnTo>
                    <a:pt x="1116" y="1198"/>
                  </a:lnTo>
                  <a:lnTo>
                    <a:pt x="1117" y="1198"/>
                  </a:lnTo>
                  <a:lnTo>
                    <a:pt x="1116" y="1189"/>
                  </a:lnTo>
                  <a:lnTo>
                    <a:pt x="1115" y="1183"/>
                  </a:lnTo>
                  <a:lnTo>
                    <a:pt x="1115" y="1176"/>
                  </a:lnTo>
                  <a:lnTo>
                    <a:pt x="1115" y="1172"/>
                  </a:lnTo>
                  <a:lnTo>
                    <a:pt x="1116" y="1170"/>
                  </a:lnTo>
                  <a:lnTo>
                    <a:pt x="1117" y="1166"/>
                  </a:lnTo>
                  <a:lnTo>
                    <a:pt x="1117" y="1162"/>
                  </a:lnTo>
                  <a:lnTo>
                    <a:pt x="1118" y="1159"/>
                  </a:lnTo>
                  <a:lnTo>
                    <a:pt x="1119" y="1155"/>
                  </a:lnTo>
                  <a:lnTo>
                    <a:pt x="1121" y="1152"/>
                  </a:lnTo>
                  <a:lnTo>
                    <a:pt x="1122" y="1151"/>
                  </a:lnTo>
                  <a:lnTo>
                    <a:pt x="1122" y="1150"/>
                  </a:lnTo>
                  <a:lnTo>
                    <a:pt x="1122" y="1148"/>
                  </a:lnTo>
                  <a:lnTo>
                    <a:pt x="1124" y="1146"/>
                  </a:lnTo>
                  <a:lnTo>
                    <a:pt x="1125" y="1149"/>
                  </a:lnTo>
                  <a:lnTo>
                    <a:pt x="1124" y="1149"/>
                  </a:lnTo>
                  <a:lnTo>
                    <a:pt x="1123" y="1150"/>
                  </a:lnTo>
                  <a:lnTo>
                    <a:pt x="1126" y="1152"/>
                  </a:lnTo>
                  <a:lnTo>
                    <a:pt x="1126" y="1154"/>
                  </a:lnTo>
                  <a:lnTo>
                    <a:pt x="1126" y="1155"/>
                  </a:lnTo>
                  <a:lnTo>
                    <a:pt x="1126" y="1157"/>
                  </a:lnTo>
                  <a:lnTo>
                    <a:pt x="1127" y="1159"/>
                  </a:lnTo>
                  <a:lnTo>
                    <a:pt x="1128" y="1159"/>
                  </a:lnTo>
                  <a:lnTo>
                    <a:pt x="1128" y="1157"/>
                  </a:lnTo>
                  <a:lnTo>
                    <a:pt x="1128" y="1154"/>
                  </a:lnTo>
                  <a:lnTo>
                    <a:pt x="1128" y="1152"/>
                  </a:lnTo>
                  <a:close/>
                  <a:moveTo>
                    <a:pt x="1128" y="1076"/>
                  </a:moveTo>
                  <a:lnTo>
                    <a:pt x="1124" y="1079"/>
                  </a:lnTo>
                  <a:lnTo>
                    <a:pt x="1119" y="1079"/>
                  </a:lnTo>
                  <a:lnTo>
                    <a:pt x="1117" y="1080"/>
                  </a:lnTo>
                  <a:lnTo>
                    <a:pt x="1118" y="1080"/>
                  </a:lnTo>
                  <a:lnTo>
                    <a:pt x="1121" y="1082"/>
                  </a:lnTo>
                  <a:lnTo>
                    <a:pt x="1124" y="1083"/>
                  </a:lnTo>
                  <a:lnTo>
                    <a:pt x="1127" y="1081"/>
                  </a:lnTo>
                  <a:lnTo>
                    <a:pt x="1128" y="1085"/>
                  </a:lnTo>
                  <a:lnTo>
                    <a:pt x="1130" y="1084"/>
                  </a:lnTo>
                  <a:lnTo>
                    <a:pt x="1132" y="1081"/>
                  </a:lnTo>
                  <a:lnTo>
                    <a:pt x="1131" y="1079"/>
                  </a:lnTo>
                  <a:lnTo>
                    <a:pt x="1128" y="1076"/>
                  </a:lnTo>
                  <a:close/>
                  <a:moveTo>
                    <a:pt x="740" y="118"/>
                  </a:moveTo>
                  <a:lnTo>
                    <a:pt x="740" y="119"/>
                  </a:lnTo>
                  <a:lnTo>
                    <a:pt x="739" y="120"/>
                  </a:lnTo>
                  <a:lnTo>
                    <a:pt x="739" y="121"/>
                  </a:lnTo>
                  <a:lnTo>
                    <a:pt x="742" y="122"/>
                  </a:lnTo>
                  <a:lnTo>
                    <a:pt x="743" y="121"/>
                  </a:lnTo>
                  <a:lnTo>
                    <a:pt x="744" y="120"/>
                  </a:lnTo>
                  <a:lnTo>
                    <a:pt x="743" y="118"/>
                  </a:lnTo>
                  <a:lnTo>
                    <a:pt x="742" y="116"/>
                  </a:lnTo>
                  <a:lnTo>
                    <a:pt x="740" y="118"/>
                  </a:lnTo>
                  <a:close/>
                  <a:moveTo>
                    <a:pt x="1015" y="1085"/>
                  </a:moveTo>
                  <a:lnTo>
                    <a:pt x="1015" y="1082"/>
                  </a:lnTo>
                  <a:lnTo>
                    <a:pt x="1015" y="1081"/>
                  </a:lnTo>
                  <a:lnTo>
                    <a:pt x="1013" y="1083"/>
                  </a:lnTo>
                  <a:lnTo>
                    <a:pt x="1012" y="1084"/>
                  </a:lnTo>
                  <a:lnTo>
                    <a:pt x="1013" y="1088"/>
                  </a:lnTo>
                  <a:lnTo>
                    <a:pt x="1015" y="1085"/>
                  </a:lnTo>
                  <a:close/>
                  <a:moveTo>
                    <a:pt x="1026" y="1003"/>
                  </a:moveTo>
                  <a:lnTo>
                    <a:pt x="1031" y="1003"/>
                  </a:lnTo>
                  <a:lnTo>
                    <a:pt x="1033" y="1005"/>
                  </a:lnTo>
                  <a:lnTo>
                    <a:pt x="1033" y="1004"/>
                  </a:lnTo>
                  <a:lnTo>
                    <a:pt x="1032" y="1002"/>
                  </a:lnTo>
                  <a:lnTo>
                    <a:pt x="1031" y="1001"/>
                  </a:lnTo>
                  <a:lnTo>
                    <a:pt x="1029" y="1001"/>
                  </a:lnTo>
                  <a:lnTo>
                    <a:pt x="1026" y="1003"/>
                  </a:lnTo>
                  <a:close/>
                  <a:moveTo>
                    <a:pt x="1125" y="1085"/>
                  </a:moveTo>
                  <a:lnTo>
                    <a:pt x="1124" y="1085"/>
                  </a:lnTo>
                  <a:lnTo>
                    <a:pt x="1124" y="1085"/>
                  </a:lnTo>
                  <a:lnTo>
                    <a:pt x="1121" y="1085"/>
                  </a:lnTo>
                  <a:lnTo>
                    <a:pt x="1121" y="1086"/>
                  </a:lnTo>
                  <a:lnTo>
                    <a:pt x="1123" y="1088"/>
                  </a:lnTo>
                  <a:lnTo>
                    <a:pt x="1125" y="1085"/>
                  </a:lnTo>
                  <a:close/>
                  <a:moveTo>
                    <a:pt x="1127" y="1063"/>
                  </a:moveTo>
                  <a:lnTo>
                    <a:pt x="1126" y="1062"/>
                  </a:lnTo>
                  <a:lnTo>
                    <a:pt x="1123" y="1061"/>
                  </a:lnTo>
                  <a:lnTo>
                    <a:pt x="1117" y="1053"/>
                  </a:lnTo>
                  <a:lnTo>
                    <a:pt x="1115" y="1052"/>
                  </a:lnTo>
                  <a:lnTo>
                    <a:pt x="1112" y="1056"/>
                  </a:lnTo>
                  <a:lnTo>
                    <a:pt x="1110" y="1058"/>
                  </a:lnTo>
                  <a:lnTo>
                    <a:pt x="1111" y="1060"/>
                  </a:lnTo>
                  <a:lnTo>
                    <a:pt x="1113" y="1059"/>
                  </a:lnTo>
                  <a:lnTo>
                    <a:pt x="1115" y="1063"/>
                  </a:lnTo>
                  <a:lnTo>
                    <a:pt x="1114" y="1064"/>
                  </a:lnTo>
                  <a:lnTo>
                    <a:pt x="1118" y="1070"/>
                  </a:lnTo>
                  <a:lnTo>
                    <a:pt x="1119" y="1072"/>
                  </a:lnTo>
                  <a:lnTo>
                    <a:pt x="1119" y="1074"/>
                  </a:lnTo>
                  <a:lnTo>
                    <a:pt x="1121" y="1074"/>
                  </a:lnTo>
                  <a:lnTo>
                    <a:pt x="1124" y="1074"/>
                  </a:lnTo>
                  <a:lnTo>
                    <a:pt x="1127" y="1070"/>
                  </a:lnTo>
                  <a:lnTo>
                    <a:pt x="1127" y="1070"/>
                  </a:lnTo>
                  <a:lnTo>
                    <a:pt x="1127" y="1069"/>
                  </a:lnTo>
                  <a:lnTo>
                    <a:pt x="1126" y="1068"/>
                  </a:lnTo>
                  <a:lnTo>
                    <a:pt x="1127" y="1066"/>
                  </a:lnTo>
                  <a:lnTo>
                    <a:pt x="1127" y="1063"/>
                  </a:lnTo>
                  <a:close/>
                  <a:moveTo>
                    <a:pt x="1037" y="996"/>
                  </a:moveTo>
                  <a:lnTo>
                    <a:pt x="1036" y="995"/>
                  </a:lnTo>
                  <a:lnTo>
                    <a:pt x="1031" y="995"/>
                  </a:lnTo>
                  <a:lnTo>
                    <a:pt x="1031" y="996"/>
                  </a:lnTo>
                  <a:lnTo>
                    <a:pt x="1031" y="998"/>
                  </a:lnTo>
                  <a:lnTo>
                    <a:pt x="1033" y="999"/>
                  </a:lnTo>
                  <a:lnTo>
                    <a:pt x="1037" y="996"/>
                  </a:lnTo>
                  <a:close/>
                  <a:moveTo>
                    <a:pt x="845" y="227"/>
                  </a:moveTo>
                  <a:lnTo>
                    <a:pt x="844" y="228"/>
                  </a:lnTo>
                  <a:lnTo>
                    <a:pt x="844" y="230"/>
                  </a:lnTo>
                  <a:lnTo>
                    <a:pt x="845" y="230"/>
                  </a:lnTo>
                  <a:lnTo>
                    <a:pt x="849" y="229"/>
                  </a:lnTo>
                  <a:lnTo>
                    <a:pt x="848" y="227"/>
                  </a:lnTo>
                  <a:lnTo>
                    <a:pt x="847" y="225"/>
                  </a:lnTo>
                  <a:lnTo>
                    <a:pt x="845" y="227"/>
                  </a:lnTo>
                  <a:close/>
                  <a:moveTo>
                    <a:pt x="1149" y="336"/>
                  </a:moveTo>
                  <a:lnTo>
                    <a:pt x="1150" y="336"/>
                  </a:lnTo>
                  <a:lnTo>
                    <a:pt x="1151" y="335"/>
                  </a:lnTo>
                  <a:lnTo>
                    <a:pt x="1151" y="335"/>
                  </a:lnTo>
                  <a:lnTo>
                    <a:pt x="1149" y="333"/>
                  </a:lnTo>
                  <a:lnTo>
                    <a:pt x="1149" y="331"/>
                  </a:lnTo>
                  <a:lnTo>
                    <a:pt x="1147" y="335"/>
                  </a:lnTo>
                  <a:lnTo>
                    <a:pt x="1149" y="336"/>
                  </a:lnTo>
                  <a:close/>
                  <a:moveTo>
                    <a:pt x="1147" y="330"/>
                  </a:moveTo>
                  <a:lnTo>
                    <a:pt x="1148" y="330"/>
                  </a:lnTo>
                  <a:lnTo>
                    <a:pt x="1148" y="327"/>
                  </a:lnTo>
                  <a:lnTo>
                    <a:pt x="1147" y="328"/>
                  </a:lnTo>
                  <a:lnTo>
                    <a:pt x="1146" y="329"/>
                  </a:lnTo>
                  <a:lnTo>
                    <a:pt x="1146" y="330"/>
                  </a:lnTo>
                  <a:lnTo>
                    <a:pt x="1146" y="331"/>
                  </a:lnTo>
                  <a:lnTo>
                    <a:pt x="1147" y="330"/>
                  </a:lnTo>
                  <a:close/>
                  <a:moveTo>
                    <a:pt x="935" y="6"/>
                  </a:moveTo>
                  <a:lnTo>
                    <a:pt x="937" y="4"/>
                  </a:lnTo>
                  <a:lnTo>
                    <a:pt x="936" y="2"/>
                  </a:lnTo>
                  <a:lnTo>
                    <a:pt x="933" y="3"/>
                  </a:lnTo>
                  <a:lnTo>
                    <a:pt x="932" y="4"/>
                  </a:lnTo>
                  <a:lnTo>
                    <a:pt x="933" y="5"/>
                  </a:lnTo>
                  <a:lnTo>
                    <a:pt x="935" y="6"/>
                  </a:lnTo>
                  <a:close/>
                  <a:moveTo>
                    <a:pt x="1058" y="269"/>
                  </a:moveTo>
                  <a:lnTo>
                    <a:pt x="1059" y="271"/>
                  </a:lnTo>
                  <a:lnTo>
                    <a:pt x="1061" y="274"/>
                  </a:lnTo>
                  <a:lnTo>
                    <a:pt x="1063" y="275"/>
                  </a:lnTo>
                  <a:lnTo>
                    <a:pt x="1064" y="274"/>
                  </a:lnTo>
                  <a:lnTo>
                    <a:pt x="1064" y="272"/>
                  </a:lnTo>
                  <a:lnTo>
                    <a:pt x="1063" y="270"/>
                  </a:lnTo>
                  <a:lnTo>
                    <a:pt x="1063" y="266"/>
                  </a:lnTo>
                  <a:lnTo>
                    <a:pt x="1061" y="266"/>
                  </a:lnTo>
                  <a:lnTo>
                    <a:pt x="1061" y="267"/>
                  </a:lnTo>
                  <a:lnTo>
                    <a:pt x="1059" y="268"/>
                  </a:lnTo>
                  <a:lnTo>
                    <a:pt x="1057" y="267"/>
                  </a:lnTo>
                  <a:lnTo>
                    <a:pt x="1058" y="269"/>
                  </a:lnTo>
                  <a:close/>
                  <a:moveTo>
                    <a:pt x="1179" y="400"/>
                  </a:moveTo>
                  <a:lnTo>
                    <a:pt x="1179" y="398"/>
                  </a:lnTo>
                  <a:lnTo>
                    <a:pt x="1178" y="395"/>
                  </a:lnTo>
                  <a:lnTo>
                    <a:pt x="1177" y="396"/>
                  </a:lnTo>
                  <a:lnTo>
                    <a:pt x="1177" y="398"/>
                  </a:lnTo>
                  <a:lnTo>
                    <a:pt x="1178" y="402"/>
                  </a:lnTo>
                  <a:lnTo>
                    <a:pt x="1179" y="400"/>
                  </a:lnTo>
                  <a:close/>
                  <a:moveTo>
                    <a:pt x="1198" y="404"/>
                  </a:moveTo>
                  <a:lnTo>
                    <a:pt x="1198" y="404"/>
                  </a:lnTo>
                  <a:lnTo>
                    <a:pt x="1198" y="402"/>
                  </a:lnTo>
                  <a:lnTo>
                    <a:pt x="1196" y="401"/>
                  </a:lnTo>
                  <a:lnTo>
                    <a:pt x="1196" y="403"/>
                  </a:lnTo>
                  <a:lnTo>
                    <a:pt x="1196" y="404"/>
                  </a:lnTo>
                  <a:lnTo>
                    <a:pt x="1196" y="404"/>
                  </a:lnTo>
                  <a:lnTo>
                    <a:pt x="1198" y="404"/>
                  </a:lnTo>
                  <a:close/>
                  <a:moveTo>
                    <a:pt x="1289" y="586"/>
                  </a:moveTo>
                  <a:lnTo>
                    <a:pt x="1289" y="591"/>
                  </a:lnTo>
                  <a:lnTo>
                    <a:pt x="1290" y="593"/>
                  </a:lnTo>
                  <a:lnTo>
                    <a:pt x="1291" y="593"/>
                  </a:lnTo>
                  <a:lnTo>
                    <a:pt x="1294" y="583"/>
                  </a:lnTo>
                  <a:lnTo>
                    <a:pt x="1293" y="582"/>
                  </a:lnTo>
                  <a:lnTo>
                    <a:pt x="1291" y="582"/>
                  </a:lnTo>
                  <a:lnTo>
                    <a:pt x="1289" y="586"/>
                  </a:lnTo>
                  <a:close/>
                  <a:moveTo>
                    <a:pt x="1290" y="579"/>
                  </a:moveTo>
                  <a:lnTo>
                    <a:pt x="1291" y="579"/>
                  </a:lnTo>
                  <a:lnTo>
                    <a:pt x="1290" y="575"/>
                  </a:lnTo>
                  <a:lnTo>
                    <a:pt x="1291" y="569"/>
                  </a:lnTo>
                  <a:lnTo>
                    <a:pt x="1290" y="568"/>
                  </a:lnTo>
                  <a:lnTo>
                    <a:pt x="1289" y="570"/>
                  </a:lnTo>
                  <a:lnTo>
                    <a:pt x="1288" y="573"/>
                  </a:lnTo>
                  <a:lnTo>
                    <a:pt x="1288" y="576"/>
                  </a:lnTo>
                  <a:lnTo>
                    <a:pt x="1290" y="579"/>
                  </a:lnTo>
                  <a:close/>
                  <a:moveTo>
                    <a:pt x="1278" y="524"/>
                  </a:moveTo>
                  <a:lnTo>
                    <a:pt x="1279" y="523"/>
                  </a:lnTo>
                  <a:lnTo>
                    <a:pt x="1279" y="521"/>
                  </a:lnTo>
                  <a:lnTo>
                    <a:pt x="1281" y="515"/>
                  </a:lnTo>
                  <a:lnTo>
                    <a:pt x="1288" y="499"/>
                  </a:lnTo>
                  <a:lnTo>
                    <a:pt x="1288" y="496"/>
                  </a:lnTo>
                  <a:lnTo>
                    <a:pt x="1286" y="494"/>
                  </a:lnTo>
                  <a:lnTo>
                    <a:pt x="1286" y="488"/>
                  </a:lnTo>
                  <a:lnTo>
                    <a:pt x="1284" y="488"/>
                  </a:lnTo>
                  <a:lnTo>
                    <a:pt x="1283" y="488"/>
                  </a:lnTo>
                  <a:lnTo>
                    <a:pt x="1282" y="489"/>
                  </a:lnTo>
                  <a:lnTo>
                    <a:pt x="1281" y="491"/>
                  </a:lnTo>
                  <a:lnTo>
                    <a:pt x="1283" y="491"/>
                  </a:lnTo>
                  <a:lnTo>
                    <a:pt x="1284" y="494"/>
                  </a:lnTo>
                  <a:lnTo>
                    <a:pt x="1284" y="497"/>
                  </a:lnTo>
                  <a:lnTo>
                    <a:pt x="1283" y="500"/>
                  </a:lnTo>
                  <a:lnTo>
                    <a:pt x="1278" y="504"/>
                  </a:lnTo>
                  <a:lnTo>
                    <a:pt x="1278" y="508"/>
                  </a:lnTo>
                  <a:lnTo>
                    <a:pt x="1278" y="510"/>
                  </a:lnTo>
                  <a:lnTo>
                    <a:pt x="1277" y="513"/>
                  </a:lnTo>
                  <a:lnTo>
                    <a:pt x="1276" y="516"/>
                  </a:lnTo>
                  <a:lnTo>
                    <a:pt x="1277" y="523"/>
                  </a:lnTo>
                  <a:lnTo>
                    <a:pt x="1278" y="524"/>
                  </a:lnTo>
                  <a:close/>
                  <a:moveTo>
                    <a:pt x="1220" y="455"/>
                  </a:moveTo>
                  <a:lnTo>
                    <a:pt x="1221" y="454"/>
                  </a:lnTo>
                  <a:lnTo>
                    <a:pt x="1222" y="453"/>
                  </a:lnTo>
                  <a:lnTo>
                    <a:pt x="1221" y="451"/>
                  </a:lnTo>
                  <a:lnTo>
                    <a:pt x="1220" y="449"/>
                  </a:lnTo>
                  <a:lnTo>
                    <a:pt x="1220" y="446"/>
                  </a:lnTo>
                  <a:lnTo>
                    <a:pt x="1220" y="445"/>
                  </a:lnTo>
                  <a:lnTo>
                    <a:pt x="1218" y="445"/>
                  </a:lnTo>
                  <a:lnTo>
                    <a:pt x="1217" y="445"/>
                  </a:lnTo>
                  <a:lnTo>
                    <a:pt x="1215" y="444"/>
                  </a:lnTo>
                  <a:lnTo>
                    <a:pt x="1214" y="446"/>
                  </a:lnTo>
                  <a:lnTo>
                    <a:pt x="1218" y="453"/>
                  </a:lnTo>
                  <a:lnTo>
                    <a:pt x="1220" y="455"/>
                  </a:lnTo>
                  <a:close/>
                  <a:moveTo>
                    <a:pt x="764" y="133"/>
                  </a:moveTo>
                  <a:lnTo>
                    <a:pt x="760" y="132"/>
                  </a:lnTo>
                  <a:lnTo>
                    <a:pt x="759" y="131"/>
                  </a:lnTo>
                  <a:lnTo>
                    <a:pt x="759" y="129"/>
                  </a:lnTo>
                  <a:lnTo>
                    <a:pt x="760" y="126"/>
                  </a:lnTo>
                  <a:lnTo>
                    <a:pt x="761" y="124"/>
                  </a:lnTo>
                  <a:lnTo>
                    <a:pt x="762" y="124"/>
                  </a:lnTo>
                  <a:lnTo>
                    <a:pt x="764" y="121"/>
                  </a:lnTo>
                  <a:lnTo>
                    <a:pt x="764" y="120"/>
                  </a:lnTo>
                  <a:lnTo>
                    <a:pt x="763" y="120"/>
                  </a:lnTo>
                  <a:lnTo>
                    <a:pt x="762" y="119"/>
                  </a:lnTo>
                  <a:lnTo>
                    <a:pt x="761" y="122"/>
                  </a:lnTo>
                  <a:lnTo>
                    <a:pt x="759" y="122"/>
                  </a:lnTo>
                  <a:lnTo>
                    <a:pt x="758" y="121"/>
                  </a:lnTo>
                  <a:lnTo>
                    <a:pt x="757" y="118"/>
                  </a:lnTo>
                  <a:lnTo>
                    <a:pt x="757" y="116"/>
                  </a:lnTo>
                  <a:lnTo>
                    <a:pt x="756" y="116"/>
                  </a:lnTo>
                  <a:lnTo>
                    <a:pt x="754" y="118"/>
                  </a:lnTo>
                  <a:lnTo>
                    <a:pt x="753" y="120"/>
                  </a:lnTo>
                  <a:lnTo>
                    <a:pt x="749" y="122"/>
                  </a:lnTo>
                  <a:lnTo>
                    <a:pt x="748" y="127"/>
                  </a:lnTo>
                  <a:lnTo>
                    <a:pt x="749" y="131"/>
                  </a:lnTo>
                  <a:lnTo>
                    <a:pt x="748" y="133"/>
                  </a:lnTo>
                  <a:lnTo>
                    <a:pt x="746" y="134"/>
                  </a:lnTo>
                  <a:lnTo>
                    <a:pt x="747" y="135"/>
                  </a:lnTo>
                  <a:lnTo>
                    <a:pt x="750" y="135"/>
                  </a:lnTo>
                  <a:lnTo>
                    <a:pt x="756" y="136"/>
                  </a:lnTo>
                  <a:lnTo>
                    <a:pt x="760" y="136"/>
                  </a:lnTo>
                  <a:lnTo>
                    <a:pt x="764" y="137"/>
                  </a:lnTo>
                  <a:lnTo>
                    <a:pt x="765" y="135"/>
                  </a:lnTo>
                  <a:lnTo>
                    <a:pt x="765" y="133"/>
                  </a:lnTo>
                  <a:lnTo>
                    <a:pt x="765" y="133"/>
                  </a:lnTo>
                  <a:lnTo>
                    <a:pt x="764" y="133"/>
                  </a:lnTo>
                  <a:close/>
                  <a:moveTo>
                    <a:pt x="751" y="179"/>
                  </a:moveTo>
                  <a:lnTo>
                    <a:pt x="752" y="181"/>
                  </a:lnTo>
                  <a:lnTo>
                    <a:pt x="753" y="181"/>
                  </a:lnTo>
                  <a:lnTo>
                    <a:pt x="754" y="181"/>
                  </a:lnTo>
                  <a:lnTo>
                    <a:pt x="755" y="178"/>
                  </a:lnTo>
                  <a:lnTo>
                    <a:pt x="754" y="177"/>
                  </a:lnTo>
                  <a:lnTo>
                    <a:pt x="752" y="178"/>
                  </a:lnTo>
                  <a:lnTo>
                    <a:pt x="751" y="179"/>
                  </a:lnTo>
                  <a:close/>
                  <a:moveTo>
                    <a:pt x="931" y="18"/>
                  </a:moveTo>
                  <a:lnTo>
                    <a:pt x="931" y="19"/>
                  </a:lnTo>
                  <a:lnTo>
                    <a:pt x="931" y="21"/>
                  </a:lnTo>
                  <a:lnTo>
                    <a:pt x="932" y="22"/>
                  </a:lnTo>
                  <a:lnTo>
                    <a:pt x="935" y="20"/>
                  </a:lnTo>
                  <a:lnTo>
                    <a:pt x="933" y="17"/>
                  </a:lnTo>
                  <a:lnTo>
                    <a:pt x="931" y="18"/>
                  </a:lnTo>
                  <a:close/>
                  <a:moveTo>
                    <a:pt x="762" y="181"/>
                  </a:moveTo>
                  <a:lnTo>
                    <a:pt x="763" y="180"/>
                  </a:lnTo>
                  <a:lnTo>
                    <a:pt x="764" y="179"/>
                  </a:lnTo>
                  <a:lnTo>
                    <a:pt x="764" y="176"/>
                  </a:lnTo>
                  <a:lnTo>
                    <a:pt x="762" y="178"/>
                  </a:lnTo>
                  <a:lnTo>
                    <a:pt x="762" y="181"/>
                  </a:lnTo>
                  <a:close/>
                  <a:moveTo>
                    <a:pt x="748" y="48"/>
                  </a:moveTo>
                  <a:lnTo>
                    <a:pt x="750" y="46"/>
                  </a:lnTo>
                  <a:lnTo>
                    <a:pt x="751" y="45"/>
                  </a:lnTo>
                  <a:lnTo>
                    <a:pt x="749" y="46"/>
                  </a:lnTo>
                  <a:lnTo>
                    <a:pt x="744" y="48"/>
                  </a:lnTo>
                  <a:lnTo>
                    <a:pt x="741" y="52"/>
                  </a:lnTo>
                  <a:lnTo>
                    <a:pt x="746" y="49"/>
                  </a:lnTo>
                  <a:lnTo>
                    <a:pt x="748" y="48"/>
                  </a:lnTo>
                  <a:close/>
                  <a:moveTo>
                    <a:pt x="623" y="35"/>
                  </a:moveTo>
                  <a:lnTo>
                    <a:pt x="627" y="40"/>
                  </a:lnTo>
                  <a:lnTo>
                    <a:pt x="627" y="39"/>
                  </a:lnTo>
                  <a:lnTo>
                    <a:pt x="628" y="35"/>
                  </a:lnTo>
                  <a:lnTo>
                    <a:pt x="627" y="33"/>
                  </a:lnTo>
                  <a:lnTo>
                    <a:pt x="627" y="30"/>
                  </a:lnTo>
                  <a:lnTo>
                    <a:pt x="627" y="29"/>
                  </a:lnTo>
                  <a:lnTo>
                    <a:pt x="625" y="31"/>
                  </a:lnTo>
                  <a:lnTo>
                    <a:pt x="623" y="31"/>
                  </a:lnTo>
                  <a:lnTo>
                    <a:pt x="625" y="34"/>
                  </a:lnTo>
                  <a:lnTo>
                    <a:pt x="623" y="35"/>
                  </a:lnTo>
                  <a:close/>
                  <a:moveTo>
                    <a:pt x="754" y="42"/>
                  </a:moveTo>
                  <a:lnTo>
                    <a:pt x="759" y="36"/>
                  </a:lnTo>
                  <a:lnTo>
                    <a:pt x="760" y="30"/>
                  </a:lnTo>
                  <a:lnTo>
                    <a:pt x="759" y="31"/>
                  </a:lnTo>
                  <a:lnTo>
                    <a:pt x="759" y="33"/>
                  </a:lnTo>
                  <a:lnTo>
                    <a:pt x="758" y="35"/>
                  </a:lnTo>
                  <a:lnTo>
                    <a:pt x="757" y="36"/>
                  </a:lnTo>
                  <a:lnTo>
                    <a:pt x="756" y="37"/>
                  </a:lnTo>
                  <a:lnTo>
                    <a:pt x="753" y="41"/>
                  </a:lnTo>
                  <a:lnTo>
                    <a:pt x="752" y="42"/>
                  </a:lnTo>
                  <a:lnTo>
                    <a:pt x="752" y="44"/>
                  </a:lnTo>
                  <a:lnTo>
                    <a:pt x="754" y="42"/>
                  </a:lnTo>
                  <a:close/>
                  <a:moveTo>
                    <a:pt x="932" y="3"/>
                  </a:moveTo>
                  <a:lnTo>
                    <a:pt x="932" y="0"/>
                  </a:lnTo>
                  <a:lnTo>
                    <a:pt x="931" y="0"/>
                  </a:lnTo>
                  <a:lnTo>
                    <a:pt x="929" y="1"/>
                  </a:lnTo>
                  <a:lnTo>
                    <a:pt x="931" y="3"/>
                  </a:lnTo>
                  <a:lnTo>
                    <a:pt x="932" y="3"/>
                  </a:lnTo>
                  <a:close/>
                  <a:moveTo>
                    <a:pt x="839" y="216"/>
                  </a:moveTo>
                  <a:lnTo>
                    <a:pt x="840" y="216"/>
                  </a:lnTo>
                  <a:lnTo>
                    <a:pt x="842" y="215"/>
                  </a:lnTo>
                  <a:lnTo>
                    <a:pt x="843" y="214"/>
                  </a:lnTo>
                  <a:lnTo>
                    <a:pt x="844" y="214"/>
                  </a:lnTo>
                  <a:lnTo>
                    <a:pt x="847" y="211"/>
                  </a:lnTo>
                  <a:lnTo>
                    <a:pt x="848" y="210"/>
                  </a:lnTo>
                  <a:lnTo>
                    <a:pt x="853" y="209"/>
                  </a:lnTo>
                  <a:lnTo>
                    <a:pt x="850" y="206"/>
                  </a:lnTo>
                  <a:lnTo>
                    <a:pt x="850" y="206"/>
                  </a:lnTo>
                  <a:lnTo>
                    <a:pt x="845" y="207"/>
                  </a:lnTo>
                  <a:lnTo>
                    <a:pt x="840" y="208"/>
                  </a:lnTo>
                  <a:lnTo>
                    <a:pt x="838" y="210"/>
                  </a:lnTo>
                  <a:lnTo>
                    <a:pt x="836" y="213"/>
                  </a:lnTo>
                  <a:lnTo>
                    <a:pt x="835" y="216"/>
                  </a:lnTo>
                  <a:lnTo>
                    <a:pt x="835" y="217"/>
                  </a:lnTo>
                  <a:lnTo>
                    <a:pt x="839" y="216"/>
                  </a:lnTo>
                  <a:close/>
                  <a:moveTo>
                    <a:pt x="766" y="184"/>
                  </a:moveTo>
                  <a:lnTo>
                    <a:pt x="767" y="185"/>
                  </a:lnTo>
                  <a:lnTo>
                    <a:pt x="769" y="187"/>
                  </a:lnTo>
                  <a:lnTo>
                    <a:pt x="770" y="185"/>
                  </a:lnTo>
                  <a:lnTo>
                    <a:pt x="770" y="184"/>
                  </a:lnTo>
                  <a:lnTo>
                    <a:pt x="769" y="181"/>
                  </a:lnTo>
                  <a:lnTo>
                    <a:pt x="767" y="179"/>
                  </a:lnTo>
                  <a:lnTo>
                    <a:pt x="766" y="181"/>
                  </a:lnTo>
                  <a:lnTo>
                    <a:pt x="766" y="182"/>
                  </a:lnTo>
                  <a:lnTo>
                    <a:pt x="765" y="183"/>
                  </a:lnTo>
                  <a:lnTo>
                    <a:pt x="766" y="184"/>
                  </a:lnTo>
                  <a:close/>
                  <a:moveTo>
                    <a:pt x="557" y="40"/>
                  </a:moveTo>
                  <a:lnTo>
                    <a:pt x="556" y="37"/>
                  </a:lnTo>
                  <a:lnTo>
                    <a:pt x="557" y="36"/>
                  </a:lnTo>
                  <a:lnTo>
                    <a:pt x="557" y="36"/>
                  </a:lnTo>
                  <a:lnTo>
                    <a:pt x="558" y="36"/>
                  </a:lnTo>
                  <a:lnTo>
                    <a:pt x="561" y="39"/>
                  </a:lnTo>
                  <a:lnTo>
                    <a:pt x="562" y="40"/>
                  </a:lnTo>
                  <a:lnTo>
                    <a:pt x="564" y="42"/>
                  </a:lnTo>
                  <a:lnTo>
                    <a:pt x="568" y="42"/>
                  </a:lnTo>
                  <a:lnTo>
                    <a:pt x="573" y="40"/>
                  </a:lnTo>
                  <a:lnTo>
                    <a:pt x="576" y="41"/>
                  </a:lnTo>
                  <a:lnTo>
                    <a:pt x="577" y="41"/>
                  </a:lnTo>
                  <a:lnTo>
                    <a:pt x="581" y="38"/>
                  </a:lnTo>
                  <a:lnTo>
                    <a:pt x="583" y="38"/>
                  </a:lnTo>
                  <a:lnTo>
                    <a:pt x="585" y="36"/>
                  </a:lnTo>
                  <a:lnTo>
                    <a:pt x="586" y="38"/>
                  </a:lnTo>
                  <a:lnTo>
                    <a:pt x="590" y="40"/>
                  </a:lnTo>
                  <a:lnTo>
                    <a:pt x="591" y="42"/>
                  </a:lnTo>
                  <a:lnTo>
                    <a:pt x="593" y="43"/>
                  </a:lnTo>
                  <a:lnTo>
                    <a:pt x="593" y="44"/>
                  </a:lnTo>
                  <a:lnTo>
                    <a:pt x="591" y="46"/>
                  </a:lnTo>
                  <a:lnTo>
                    <a:pt x="591" y="48"/>
                  </a:lnTo>
                  <a:lnTo>
                    <a:pt x="588" y="48"/>
                  </a:lnTo>
                  <a:lnTo>
                    <a:pt x="586" y="53"/>
                  </a:lnTo>
                  <a:lnTo>
                    <a:pt x="575" y="59"/>
                  </a:lnTo>
                  <a:lnTo>
                    <a:pt x="565" y="54"/>
                  </a:lnTo>
                  <a:lnTo>
                    <a:pt x="560" y="50"/>
                  </a:lnTo>
                  <a:lnTo>
                    <a:pt x="558" y="44"/>
                  </a:lnTo>
                  <a:lnTo>
                    <a:pt x="557" y="4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5" name="Freeform 827">
              <a:extLst>
                <a:ext uri="{FF2B5EF4-FFF2-40B4-BE49-F238E27FC236}">
                  <a16:creationId xmlns:a16="http://schemas.microsoft.com/office/drawing/2014/main" id="{C661A151-14B2-F59A-9415-6AFA4548A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7514" y="10391407"/>
              <a:ext cx="5493" cy="549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6" name="Freeform 828">
              <a:extLst>
                <a:ext uri="{FF2B5EF4-FFF2-40B4-BE49-F238E27FC236}">
                  <a16:creationId xmlns:a16="http://schemas.microsoft.com/office/drawing/2014/main" id="{4FF30527-7812-F2D9-3CA1-47BB34745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9812" y="11600349"/>
              <a:ext cx="10990" cy="27478"/>
            </a:xfrm>
            <a:custGeom>
              <a:avLst/>
              <a:gdLst>
                <a:gd name="T0" fmla="*/ 9 w 11"/>
                <a:gd name="T1" fmla="*/ 9 h 24"/>
                <a:gd name="T2" fmla="*/ 8 w 11"/>
                <a:gd name="T3" fmla="*/ 2 h 24"/>
                <a:gd name="T4" fmla="*/ 5 w 11"/>
                <a:gd name="T5" fmla="*/ 0 h 24"/>
                <a:gd name="T6" fmla="*/ 4 w 11"/>
                <a:gd name="T7" fmla="*/ 1 h 24"/>
                <a:gd name="T8" fmla="*/ 3 w 11"/>
                <a:gd name="T9" fmla="*/ 4 h 24"/>
                <a:gd name="T10" fmla="*/ 1 w 11"/>
                <a:gd name="T11" fmla="*/ 5 h 24"/>
                <a:gd name="T12" fmla="*/ 0 w 11"/>
                <a:gd name="T13" fmla="*/ 7 h 24"/>
                <a:gd name="T14" fmla="*/ 0 w 11"/>
                <a:gd name="T15" fmla="*/ 10 h 24"/>
                <a:gd name="T16" fmla="*/ 0 w 11"/>
                <a:gd name="T17" fmla="*/ 13 h 24"/>
                <a:gd name="T18" fmla="*/ 2 w 11"/>
                <a:gd name="T19" fmla="*/ 17 h 24"/>
                <a:gd name="T20" fmla="*/ 1 w 11"/>
                <a:gd name="T21" fmla="*/ 20 h 24"/>
                <a:gd name="T22" fmla="*/ 2 w 11"/>
                <a:gd name="T23" fmla="*/ 23 h 24"/>
                <a:gd name="T24" fmla="*/ 3 w 11"/>
                <a:gd name="T25" fmla="*/ 23 h 24"/>
                <a:gd name="T26" fmla="*/ 6 w 11"/>
                <a:gd name="T27" fmla="*/ 21 h 24"/>
                <a:gd name="T28" fmla="*/ 9 w 11"/>
                <a:gd name="T29" fmla="*/ 18 h 24"/>
                <a:gd name="T30" fmla="*/ 10 w 11"/>
                <a:gd name="T31" fmla="*/ 16 h 24"/>
                <a:gd name="T32" fmla="*/ 9 w 11"/>
                <a:gd name="T33" fmla="*/ 12 h 24"/>
                <a:gd name="T34" fmla="*/ 9 w 11"/>
                <a:gd name="T35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4">
                  <a:moveTo>
                    <a:pt x="9" y="9"/>
                  </a:moveTo>
                  <a:lnTo>
                    <a:pt x="8" y="2"/>
                  </a:lnTo>
                  <a:lnTo>
                    <a:pt x="5" y="0"/>
                  </a:lnTo>
                  <a:lnTo>
                    <a:pt x="4" y="1"/>
                  </a:lnTo>
                  <a:lnTo>
                    <a:pt x="3" y="4"/>
                  </a:lnTo>
                  <a:lnTo>
                    <a:pt x="1" y="5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6" y="21"/>
                  </a:lnTo>
                  <a:lnTo>
                    <a:pt x="9" y="18"/>
                  </a:lnTo>
                  <a:lnTo>
                    <a:pt x="10" y="16"/>
                  </a:lnTo>
                  <a:lnTo>
                    <a:pt x="9" y="12"/>
                  </a:lnTo>
                  <a:lnTo>
                    <a:pt x="9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7" name="Freeform 829">
              <a:extLst>
                <a:ext uri="{FF2B5EF4-FFF2-40B4-BE49-F238E27FC236}">
                  <a16:creationId xmlns:a16="http://schemas.microsoft.com/office/drawing/2014/main" id="{70ED3FE8-15D7-532F-E310-3997E7A7DD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4062" y="11402522"/>
              <a:ext cx="65942" cy="27478"/>
            </a:xfrm>
            <a:custGeom>
              <a:avLst/>
              <a:gdLst>
                <a:gd name="T0" fmla="*/ 43 w 51"/>
                <a:gd name="T1" fmla="*/ 6 h 20"/>
                <a:gd name="T2" fmla="*/ 40 w 51"/>
                <a:gd name="T3" fmla="*/ 7 h 20"/>
                <a:gd name="T4" fmla="*/ 33 w 51"/>
                <a:gd name="T5" fmla="*/ 6 h 20"/>
                <a:gd name="T6" fmla="*/ 33 w 51"/>
                <a:gd name="T7" fmla="*/ 6 h 20"/>
                <a:gd name="T8" fmla="*/ 34 w 51"/>
                <a:gd name="T9" fmla="*/ 3 h 20"/>
                <a:gd name="T10" fmla="*/ 32 w 51"/>
                <a:gd name="T11" fmla="*/ 2 h 20"/>
                <a:gd name="T12" fmla="*/ 31 w 51"/>
                <a:gd name="T13" fmla="*/ 1 h 20"/>
                <a:gd name="T14" fmla="*/ 24 w 51"/>
                <a:gd name="T15" fmla="*/ 0 h 20"/>
                <a:gd name="T16" fmla="*/ 17 w 51"/>
                <a:gd name="T17" fmla="*/ 4 h 20"/>
                <a:gd name="T18" fmla="*/ 2 w 51"/>
                <a:gd name="T19" fmla="*/ 6 h 20"/>
                <a:gd name="T20" fmla="*/ 1 w 51"/>
                <a:gd name="T21" fmla="*/ 9 h 20"/>
                <a:gd name="T22" fmla="*/ 0 w 51"/>
                <a:gd name="T23" fmla="*/ 12 h 20"/>
                <a:gd name="T24" fmla="*/ 1 w 51"/>
                <a:gd name="T25" fmla="*/ 14 h 20"/>
                <a:gd name="T26" fmla="*/ 6 w 51"/>
                <a:gd name="T27" fmla="*/ 18 h 20"/>
                <a:gd name="T28" fmla="*/ 11 w 51"/>
                <a:gd name="T29" fmla="*/ 18 h 20"/>
                <a:gd name="T30" fmla="*/ 15 w 51"/>
                <a:gd name="T31" fmla="*/ 17 h 20"/>
                <a:gd name="T32" fmla="*/ 19 w 51"/>
                <a:gd name="T33" fmla="*/ 18 h 20"/>
                <a:gd name="T34" fmla="*/ 21 w 51"/>
                <a:gd name="T35" fmla="*/ 16 h 20"/>
                <a:gd name="T36" fmla="*/ 26 w 51"/>
                <a:gd name="T37" fmla="*/ 17 h 20"/>
                <a:gd name="T38" fmla="*/ 28 w 51"/>
                <a:gd name="T39" fmla="*/ 19 h 20"/>
                <a:gd name="T40" fmla="*/ 33 w 51"/>
                <a:gd name="T41" fmla="*/ 17 h 20"/>
                <a:gd name="T42" fmla="*/ 34 w 51"/>
                <a:gd name="T43" fmla="*/ 14 h 20"/>
                <a:gd name="T44" fmla="*/ 35 w 51"/>
                <a:gd name="T45" fmla="*/ 13 h 20"/>
                <a:gd name="T46" fmla="*/ 40 w 51"/>
                <a:gd name="T47" fmla="*/ 11 h 20"/>
                <a:gd name="T48" fmla="*/ 47 w 51"/>
                <a:gd name="T49" fmla="*/ 13 h 20"/>
                <a:gd name="T50" fmla="*/ 48 w 51"/>
                <a:gd name="T51" fmla="*/ 13 h 20"/>
                <a:gd name="T52" fmla="*/ 50 w 51"/>
                <a:gd name="T53" fmla="*/ 11 h 20"/>
                <a:gd name="T54" fmla="*/ 47 w 51"/>
                <a:gd name="T55" fmla="*/ 7 h 20"/>
                <a:gd name="T56" fmla="*/ 43 w 51"/>
                <a:gd name="T5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1" h="20">
                  <a:moveTo>
                    <a:pt x="43" y="6"/>
                  </a:moveTo>
                  <a:lnTo>
                    <a:pt x="40" y="7"/>
                  </a:lnTo>
                  <a:lnTo>
                    <a:pt x="33" y="6"/>
                  </a:lnTo>
                  <a:lnTo>
                    <a:pt x="33" y="6"/>
                  </a:lnTo>
                  <a:lnTo>
                    <a:pt x="34" y="3"/>
                  </a:lnTo>
                  <a:lnTo>
                    <a:pt x="32" y="2"/>
                  </a:lnTo>
                  <a:lnTo>
                    <a:pt x="31" y="1"/>
                  </a:lnTo>
                  <a:lnTo>
                    <a:pt x="24" y="0"/>
                  </a:lnTo>
                  <a:lnTo>
                    <a:pt x="17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1" y="14"/>
                  </a:lnTo>
                  <a:lnTo>
                    <a:pt x="6" y="18"/>
                  </a:lnTo>
                  <a:lnTo>
                    <a:pt x="11" y="18"/>
                  </a:lnTo>
                  <a:lnTo>
                    <a:pt x="15" y="17"/>
                  </a:lnTo>
                  <a:lnTo>
                    <a:pt x="19" y="18"/>
                  </a:lnTo>
                  <a:lnTo>
                    <a:pt x="21" y="16"/>
                  </a:lnTo>
                  <a:lnTo>
                    <a:pt x="26" y="17"/>
                  </a:lnTo>
                  <a:lnTo>
                    <a:pt x="28" y="19"/>
                  </a:lnTo>
                  <a:lnTo>
                    <a:pt x="33" y="17"/>
                  </a:lnTo>
                  <a:lnTo>
                    <a:pt x="34" y="14"/>
                  </a:lnTo>
                  <a:lnTo>
                    <a:pt x="35" y="13"/>
                  </a:lnTo>
                  <a:lnTo>
                    <a:pt x="40" y="11"/>
                  </a:lnTo>
                  <a:lnTo>
                    <a:pt x="47" y="13"/>
                  </a:lnTo>
                  <a:lnTo>
                    <a:pt x="48" y="13"/>
                  </a:lnTo>
                  <a:lnTo>
                    <a:pt x="50" y="11"/>
                  </a:lnTo>
                  <a:lnTo>
                    <a:pt x="47" y="7"/>
                  </a:lnTo>
                  <a:lnTo>
                    <a:pt x="4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8" name="Freeform 830">
              <a:extLst>
                <a:ext uri="{FF2B5EF4-FFF2-40B4-BE49-F238E27FC236}">
                  <a16:creationId xmlns:a16="http://schemas.microsoft.com/office/drawing/2014/main" id="{171CD656-EF4B-FED4-7857-604252B78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4668" y="11759712"/>
              <a:ext cx="5493" cy="10990"/>
            </a:xfrm>
            <a:custGeom>
              <a:avLst/>
              <a:gdLst>
                <a:gd name="T0" fmla="*/ 4 w 5"/>
                <a:gd name="T1" fmla="*/ 1 h 7"/>
                <a:gd name="T2" fmla="*/ 1 w 5"/>
                <a:gd name="T3" fmla="*/ 0 h 7"/>
                <a:gd name="T4" fmla="*/ 0 w 5"/>
                <a:gd name="T5" fmla="*/ 2 h 7"/>
                <a:gd name="T6" fmla="*/ 0 w 5"/>
                <a:gd name="T7" fmla="*/ 3 h 7"/>
                <a:gd name="T8" fmla="*/ 0 w 5"/>
                <a:gd name="T9" fmla="*/ 5 h 7"/>
                <a:gd name="T10" fmla="*/ 1 w 5"/>
                <a:gd name="T11" fmla="*/ 6 h 7"/>
                <a:gd name="T12" fmla="*/ 3 w 5"/>
                <a:gd name="T13" fmla="*/ 5 h 7"/>
                <a:gd name="T14" fmla="*/ 3 w 5"/>
                <a:gd name="T15" fmla="*/ 4 h 7"/>
                <a:gd name="T16" fmla="*/ 4 w 5"/>
                <a:gd name="T17" fmla="*/ 3 h 7"/>
                <a:gd name="T18" fmla="*/ 4 w 5"/>
                <a:gd name="T1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4" y="1"/>
                  </a:moveTo>
                  <a:lnTo>
                    <a:pt x="1" y="0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1" y="6"/>
                  </a:lnTo>
                  <a:lnTo>
                    <a:pt x="3" y="5"/>
                  </a:lnTo>
                  <a:lnTo>
                    <a:pt x="3" y="4"/>
                  </a:lnTo>
                  <a:lnTo>
                    <a:pt x="4" y="3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19" name="Freeform 831">
              <a:extLst>
                <a:ext uri="{FF2B5EF4-FFF2-40B4-BE49-F238E27FC236}">
                  <a16:creationId xmlns:a16="http://schemas.microsoft.com/office/drawing/2014/main" id="{89AA49D7-8D33-65CE-4C8B-29047CBEA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51696" y="11798176"/>
              <a:ext cx="10990" cy="10990"/>
            </a:xfrm>
            <a:custGeom>
              <a:avLst/>
              <a:gdLst>
                <a:gd name="T0" fmla="*/ 6 w 9"/>
                <a:gd name="T1" fmla="*/ 0 h 11"/>
                <a:gd name="T2" fmla="*/ 5 w 9"/>
                <a:gd name="T3" fmla="*/ 0 h 11"/>
                <a:gd name="T4" fmla="*/ 4 w 9"/>
                <a:gd name="T5" fmla="*/ 3 h 11"/>
                <a:gd name="T6" fmla="*/ 3 w 9"/>
                <a:gd name="T7" fmla="*/ 5 h 11"/>
                <a:gd name="T8" fmla="*/ 3 w 9"/>
                <a:gd name="T9" fmla="*/ 5 h 11"/>
                <a:gd name="T10" fmla="*/ 2 w 9"/>
                <a:gd name="T11" fmla="*/ 7 h 11"/>
                <a:gd name="T12" fmla="*/ 2 w 9"/>
                <a:gd name="T13" fmla="*/ 7 h 11"/>
                <a:gd name="T14" fmla="*/ 0 w 9"/>
                <a:gd name="T15" fmla="*/ 7 h 11"/>
                <a:gd name="T16" fmla="*/ 0 w 9"/>
                <a:gd name="T17" fmla="*/ 7 h 11"/>
                <a:gd name="T18" fmla="*/ 2 w 9"/>
                <a:gd name="T19" fmla="*/ 10 h 11"/>
                <a:gd name="T20" fmla="*/ 4 w 9"/>
                <a:gd name="T21" fmla="*/ 10 h 11"/>
                <a:gd name="T22" fmla="*/ 6 w 9"/>
                <a:gd name="T23" fmla="*/ 10 h 11"/>
                <a:gd name="T24" fmla="*/ 8 w 9"/>
                <a:gd name="T25" fmla="*/ 6 h 11"/>
                <a:gd name="T26" fmla="*/ 7 w 9"/>
                <a:gd name="T27" fmla="*/ 4 h 11"/>
                <a:gd name="T28" fmla="*/ 6 w 9"/>
                <a:gd name="T2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11">
                  <a:moveTo>
                    <a:pt x="6" y="0"/>
                  </a:moveTo>
                  <a:lnTo>
                    <a:pt x="5" y="0"/>
                  </a:lnTo>
                  <a:lnTo>
                    <a:pt x="4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7" y="4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0" name="Freeform 832">
              <a:extLst>
                <a:ext uri="{FF2B5EF4-FFF2-40B4-BE49-F238E27FC236}">
                  <a16:creationId xmlns:a16="http://schemas.microsoft.com/office/drawing/2014/main" id="{8CA7596E-64A8-BF62-8D40-36E9D6AE9A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57190" y="11787186"/>
              <a:ext cx="5497" cy="10990"/>
            </a:xfrm>
            <a:custGeom>
              <a:avLst/>
              <a:gdLst>
                <a:gd name="T0" fmla="*/ 2 w 5"/>
                <a:gd name="T1" fmla="*/ 0 h 8"/>
                <a:gd name="T2" fmla="*/ 1 w 5"/>
                <a:gd name="T3" fmla="*/ 2 h 8"/>
                <a:gd name="T4" fmla="*/ 0 w 5"/>
                <a:gd name="T5" fmla="*/ 3 h 8"/>
                <a:gd name="T6" fmla="*/ 0 w 5"/>
                <a:gd name="T7" fmla="*/ 4 h 8"/>
                <a:gd name="T8" fmla="*/ 1 w 5"/>
                <a:gd name="T9" fmla="*/ 5 h 8"/>
                <a:gd name="T10" fmla="*/ 2 w 5"/>
                <a:gd name="T11" fmla="*/ 7 h 8"/>
                <a:gd name="T12" fmla="*/ 2 w 5"/>
                <a:gd name="T13" fmla="*/ 7 h 8"/>
                <a:gd name="T14" fmla="*/ 4 w 5"/>
                <a:gd name="T15" fmla="*/ 7 h 8"/>
                <a:gd name="T16" fmla="*/ 3 w 5"/>
                <a:gd name="T17" fmla="*/ 2 h 8"/>
                <a:gd name="T18" fmla="*/ 2 w 5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8">
                  <a:moveTo>
                    <a:pt x="2" y="0"/>
                  </a:move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1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3" y="2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1" name="Freeform 833">
              <a:extLst>
                <a:ext uri="{FF2B5EF4-FFF2-40B4-BE49-F238E27FC236}">
                  <a16:creationId xmlns:a16="http://schemas.microsoft.com/office/drawing/2014/main" id="{A7D82202-C849-DABE-95BF-443C5E0283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77959" y="10473837"/>
              <a:ext cx="5497" cy="1099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3 h 7"/>
                <a:gd name="T4" fmla="*/ 4 w 5"/>
                <a:gd name="T5" fmla="*/ 1 h 7"/>
                <a:gd name="T6" fmla="*/ 2 w 5"/>
                <a:gd name="T7" fmla="*/ 0 h 7"/>
                <a:gd name="T8" fmla="*/ 0 w 5"/>
                <a:gd name="T9" fmla="*/ 1 h 7"/>
                <a:gd name="T10" fmla="*/ 0 w 5"/>
                <a:gd name="T11" fmla="*/ 4 h 7"/>
                <a:gd name="T12" fmla="*/ 1 w 5"/>
                <a:gd name="T13" fmla="*/ 6 h 7"/>
                <a:gd name="T14" fmla="*/ 4 w 5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lnTo>
                    <a:pt x="3" y="3"/>
                  </a:lnTo>
                  <a:lnTo>
                    <a:pt x="4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1" y="6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2" name="Freeform 834">
              <a:extLst>
                <a:ext uri="{FF2B5EF4-FFF2-40B4-BE49-F238E27FC236}">
                  <a16:creationId xmlns:a16="http://schemas.microsoft.com/office/drawing/2014/main" id="{B7CF8CD6-8AC5-D80E-3163-0896F396F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50485" y="10506808"/>
              <a:ext cx="5493" cy="10990"/>
            </a:xfrm>
            <a:custGeom>
              <a:avLst/>
              <a:gdLst>
                <a:gd name="T0" fmla="*/ 2 w 6"/>
                <a:gd name="T1" fmla="*/ 5 h 7"/>
                <a:gd name="T2" fmla="*/ 3 w 6"/>
                <a:gd name="T3" fmla="*/ 6 h 7"/>
                <a:gd name="T4" fmla="*/ 4 w 6"/>
                <a:gd name="T5" fmla="*/ 5 h 7"/>
                <a:gd name="T6" fmla="*/ 5 w 6"/>
                <a:gd name="T7" fmla="*/ 4 h 7"/>
                <a:gd name="T8" fmla="*/ 3 w 6"/>
                <a:gd name="T9" fmla="*/ 2 h 7"/>
                <a:gd name="T10" fmla="*/ 3 w 6"/>
                <a:gd name="T11" fmla="*/ 0 h 7"/>
                <a:gd name="T12" fmla="*/ 2 w 6"/>
                <a:gd name="T13" fmla="*/ 0 h 7"/>
                <a:gd name="T14" fmla="*/ 1 w 6"/>
                <a:gd name="T15" fmla="*/ 2 h 7"/>
                <a:gd name="T16" fmla="*/ 0 w 6"/>
                <a:gd name="T17" fmla="*/ 3 h 7"/>
                <a:gd name="T18" fmla="*/ 2 w 6"/>
                <a:gd name="T19" fmla="*/ 4 h 7"/>
                <a:gd name="T20" fmla="*/ 2 w 6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lnTo>
                    <a:pt x="3" y="6"/>
                  </a:lnTo>
                  <a:lnTo>
                    <a:pt x="4" y="5"/>
                  </a:lnTo>
                  <a:lnTo>
                    <a:pt x="5" y="4"/>
                  </a:lnTo>
                  <a:lnTo>
                    <a:pt x="3" y="2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2"/>
                  </a:lnTo>
                  <a:lnTo>
                    <a:pt x="0" y="3"/>
                  </a:lnTo>
                  <a:lnTo>
                    <a:pt x="2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3" name="Freeform 835">
              <a:extLst>
                <a:ext uri="{FF2B5EF4-FFF2-40B4-BE49-F238E27FC236}">
                  <a16:creationId xmlns:a16="http://schemas.microsoft.com/office/drawing/2014/main" id="{363EFE90-595B-02C6-A64F-8785D2E29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7802" y="10732109"/>
              <a:ext cx="5493" cy="10990"/>
            </a:xfrm>
            <a:custGeom>
              <a:avLst/>
              <a:gdLst>
                <a:gd name="T0" fmla="*/ 2 w 6"/>
                <a:gd name="T1" fmla="*/ 7 h 8"/>
                <a:gd name="T2" fmla="*/ 4 w 6"/>
                <a:gd name="T3" fmla="*/ 4 h 8"/>
                <a:gd name="T4" fmla="*/ 5 w 6"/>
                <a:gd name="T5" fmla="*/ 2 h 8"/>
                <a:gd name="T6" fmla="*/ 3 w 6"/>
                <a:gd name="T7" fmla="*/ 0 h 8"/>
                <a:gd name="T8" fmla="*/ 1 w 6"/>
                <a:gd name="T9" fmla="*/ 3 h 8"/>
                <a:gd name="T10" fmla="*/ 0 w 6"/>
                <a:gd name="T11" fmla="*/ 5 h 8"/>
                <a:gd name="T12" fmla="*/ 0 w 6"/>
                <a:gd name="T13" fmla="*/ 6 h 8"/>
                <a:gd name="T14" fmla="*/ 2 w 6"/>
                <a:gd name="T1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2" y="7"/>
                  </a:moveTo>
                  <a:lnTo>
                    <a:pt x="4" y="4"/>
                  </a:lnTo>
                  <a:lnTo>
                    <a:pt x="5" y="2"/>
                  </a:lnTo>
                  <a:lnTo>
                    <a:pt x="3" y="0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4" name="Freeform 836">
              <a:extLst>
                <a:ext uri="{FF2B5EF4-FFF2-40B4-BE49-F238E27FC236}">
                  <a16:creationId xmlns:a16="http://schemas.microsoft.com/office/drawing/2014/main" id="{04EF6930-2396-953C-4EF1-495E08947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94382" y="10940926"/>
              <a:ext cx="10990" cy="27478"/>
            </a:xfrm>
            <a:custGeom>
              <a:avLst/>
              <a:gdLst>
                <a:gd name="T0" fmla="*/ 8 w 10"/>
                <a:gd name="T1" fmla="*/ 15 h 21"/>
                <a:gd name="T2" fmla="*/ 7 w 10"/>
                <a:gd name="T3" fmla="*/ 13 h 21"/>
                <a:gd name="T4" fmla="*/ 6 w 10"/>
                <a:gd name="T5" fmla="*/ 11 h 21"/>
                <a:gd name="T6" fmla="*/ 3 w 10"/>
                <a:gd name="T7" fmla="*/ 0 h 21"/>
                <a:gd name="T8" fmla="*/ 1 w 10"/>
                <a:gd name="T9" fmla="*/ 1 h 21"/>
                <a:gd name="T10" fmla="*/ 0 w 10"/>
                <a:gd name="T11" fmla="*/ 2 h 21"/>
                <a:gd name="T12" fmla="*/ 2 w 10"/>
                <a:gd name="T13" fmla="*/ 9 h 21"/>
                <a:gd name="T14" fmla="*/ 8 w 10"/>
                <a:gd name="T15" fmla="*/ 20 h 21"/>
                <a:gd name="T16" fmla="*/ 9 w 10"/>
                <a:gd name="T17" fmla="*/ 19 h 21"/>
                <a:gd name="T18" fmla="*/ 8 w 10"/>
                <a:gd name="T19" fmla="*/ 16 h 21"/>
                <a:gd name="T20" fmla="*/ 8 w 10"/>
                <a:gd name="T2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1">
                  <a:moveTo>
                    <a:pt x="8" y="15"/>
                  </a:moveTo>
                  <a:lnTo>
                    <a:pt x="7" y="13"/>
                  </a:lnTo>
                  <a:lnTo>
                    <a:pt x="6" y="11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2" y="9"/>
                  </a:lnTo>
                  <a:lnTo>
                    <a:pt x="8" y="20"/>
                  </a:lnTo>
                  <a:lnTo>
                    <a:pt x="9" y="19"/>
                  </a:lnTo>
                  <a:lnTo>
                    <a:pt x="8" y="16"/>
                  </a:lnTo>
                  <a:lnTo>
                    <a:pt x="8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5" name="Freeform 837">
              <a:extLst>
                <a:ext uri="{FF2B5EF4-FFF2-40B4-BE49-F238E27FC236}">
                  <a16:creationId xmlns:a16="http://schemas.microsoft.com/office/drawing/2014/main" id="{28FAF2E3-5064-26BE-CD96-84E1E6AA9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75786" y="10347445"/>
              <a:ext cx="21981" cy="21981"/>
            </a:xfrm>
            <a:custGeom>
              <a:avLst/>
              <a:gdLst>
                <a:gd name="T0" fmla="*/ 2 w 19"/>
                <a:gd name="T1" fmla="*/ 16 h 17"/>
                <a:gd name="T2" fmla="*/ 8 w 19"/>
                <a:gd name="T3" fmla="*/ 14 h 17"/>
                <a:gd name="T4" fmla="*/ 14 w 19"/>
                <a:gd name="T5" fmla="*/ 16 h 17"/>
                <a:gd name="T6" fmla="*/ 18 w 19"/>
                <a:gd name="T7" fmla="*/ 16 h 17"/>
                <a:gd name="T8" fmla="*/ 18 w 19"/>
                <a:gd name="T9" fmla="*/ 14 h 17"/>
                <a:gd name="T10" fmla="*/ 17 w 19"/>
                <a:gd name="T11" fmla="*/ 12 h 17"/>
                <a:gd name="T12" fmla="*/ 16 w 19"/>
                <a:gd name="T13" fmla="*/ 12 h 17"/>
                <a:gd name="T14" fmla="*/ 13 w 19"/>
                <a:gd name="T15" fmla="*/ 11 h 17"/>
                <a:gd name="T16" fmla="*/ 12 w 19"/>
                <a:gd name="T17" fmla="*/ 8 h 17"/>
                <a:gd name="T18" fmla="*/ 11 w 19"/>
                <a:gd name="T19" fmla="*/ 5 h 17"/>
                <a:gd name="T20" fmla="*/ 10 w 19"/>
                <a:gd name="T21" fmla="*/ 3 h 17"/>
                <a:gd name="T22" fmla="*/ 9 w 19"/>
                <a:gd name="T23" fmla="*/ 0 h 17"/>
                <a:gd name="T24" fmla="*/ 8 w 19"/>
                <a:gd name="T25" fmla="*/ 0 h 17"/>
                <a:gd name="T26" fmla="*/ 6 w 19"/>
                <a:gd name="T27" fmla="*/ 0 h 17"/>
                <a:gd name="T28" fmla="*/ 3 w 19"/>
                <a:gd name="T29" fmla="*/ 5 h 17"/>
                <a:gd name="T30" fmla="*/ 4 w 19"/>
                <a:gd name="T31" fmla="*/ 6 h 17"/>
                <a:gd name="T32" fmla="*/ 5 w 19"/>
                <a:gd name="T33" fmla="*/ 10 h 17"/>
                <a:gd name="T34" fmla="*/ 3 w 19"/>
                <a:gd name="T35" fmla="*/ 11 h 17"/>
                <a:gd name="T36" fmla="*/ 0 w 19"/>
                <a:gd name="T37" fmla="*/ 11 h 17"/>
                <a:gd name="T38" fmla="*/ 0 w 19"/>
                <a:gd name="T39" fmla="*/ 14 h 17"/>
                <a:gd name="T40" fmla="*/ 1 w 19"/>
                <a:gd name="T41" fmla="*/ 16 h 17"/>
                <a:gd name="T42" fmla="*/ 2 w 19"/>
                <a:gd name="T4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17">
                  <a:moveTo>
                    <a:pt x="2" y="16"/>
                  </a:moveTo>
                  <a:lnTo>
                    <a:pt x="8" y="14"/>
                  </a:lnTo>
                  <a:lnTo>
                    <a:pt x="14" y="16"/>
                  </a:lnTo>
                  <a:lnTo>
                    <a:pt x="18" y="16"/>
                  </a:lnTo>
                  <a:lnTo>
                    <a:pt x="18" y="14"/>
                  </a:lnTo>
                  <a:lnTo>
                    <a:pt x="17" y="12"/>
                  </a:lnTo>
                  <a:lnTo>
                    <a:pt x="16" y="12"/>
                  </a:lnTo>
                  <a:lnTo>
                    <a:pt x="13" y="11"/>
                  </a:lnTo>
                  <a:lnTo>
                    <a:pt x="12" y="8"/>
                  </a:lnTo>
                  <a:lnTo>
                    <a:pt x="11" y="5"/>
                  </a:lnTo>
                  <a:lnTo>
                    <a:pt x="10" y="3"/>
                  </a:lnTo>
                  <a:lnTo>
                    <a:pt x="9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3" y="5"/>
                  </a:lnTo>
                  <a:lnTo>
                    <a:pt x="4" y="6"/>
                  </a:lnTo>
                  <a:lnTo>
                    <a:pt x="5" y="10"/>
                  </a:ln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1" y="16"/>
                  </a:lnTo>
                  <a:lnTo>
                    <a:pt x="2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6" name="Freeform 840">
              <a:extLst>
                <a:ext uri="{FF2B5EF4-FFF2-40B4-BE49-F238E27FC236}">
                  <a16:creationId xmlns:a16="http://schemas.microsoft.com/office/drawing/2014/main" id="{59021328-EA83-E63B-D2FE-2068CF2E74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4668" y="11638817"/>
              <a:ext cx="21981" cy="10990"/>
            </a:xfrm>
            <a:custGeom>
              <a:avLst/>
              <a:gdLst>
                <a:gd name="T0" fmla="*/ 11 w 16"/>
                <a:gd name="T1" fmla="*/ 0 h 10"/>
                <a:gd name="T2" fmla="*/ 7 w 16"/>
                <a:gd name="T3" fmla="*/ 3 h 10"/>
                <a:gd name="T4" fmla="*/ 2 w 16"/>
                <a:gd name="T5" fmla="*/ 3 h 10"/>
                <a:gd name="T6" fmla="*/ 0 w 16"/>
                <a:gd name="T7" fmla="*/ 4 h 10"/>
                <a:gd name="T8" fmla="*/ 1 w 16"/>
                <a:gd name="T9" fmla="*/ 4 h 10"/>
                <a:gd name="T10" fmla="*/ 4 w 16"/>
                <a:gd name="T11" fmla="*/ 6 h 10"/>
                <a:gd name="T12" fmla="*/ 7 w 16"/>
                <a:gd name="T13" fmla="*/ 7 h 10"/>
                <a:gd name="T14" fmla="*/ 10 w 16"/>
                <a:gd name="T15" fmla="*/ 5 h 10"/>
                <a:gd name="T16" fmla="*/ 11 w 16"/>
                <a:gd name="T17" fmla="*/ 9 h 10"/>
                <a:gd name="T18" fmla="*/ 13 w 16"/>
                <a:gd name="T19" fmla="*/ 8 h 10"/>
                <a:gd name="T20" fmla="*/ 15 w 16"/>
                <a:gd name="T21" fmla="*/ 5 h 10"/>
                <a:gd name="T22" fmla="*/ 14 w 16"/>
                <a:gd name="T23" fmla="*/ 3 h 10"/>
                <a:gd name="T24" fmla="*/ 11 w 16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0">
                  <a:moveTo>
                    <a:pt x="11" y="0"/>
                  </a:moveTo>
                  <a:lnTo>
                    <a:pt x="7" y="3"/>
                  </a:lnTo>
                  <a:lnTo>
                    <a:pt x="2" y="3"/>
                  </a:lnTo>
                  <a:lnTo>
                    <a:pt x="0" y="4"/>
                  </a:lnTo>
                  <a:lnTo>
                    <a:pt x="1" y="4"/>
                  </a:lnTo>
                  <a:lnTo>
                    <a:pt x="4" y="6"/>
                  </a:lnTo>
                  <a:lnTo>
                    <a:pt x="7" y="7"/>
                  </a:lnTo>
                  <a:lnTo>
                    <a:pt x="10" y="5"/>
                  </a:lnTo>
                  <a:lnTo>
                    <a:pt x="11" y="9"/>
                  </a:lnTo>
                  <a:lnTo>
                    <a:pt x="13" y="8"/>
                  </a:lnTo>
                  <a:lnTo>
                    <a:pt x="15" y="5"/>
                  </a:lnTo>
                  <a:lnTo>
                    <a:pt x="14" y="3"/>
                  </a:lnTo>
                  <a:lnTo>
                    <a:pt x="1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7" name="Freeform 841">
              <a:extLst>
                <a:ext uri="{FF2B5EF4-FFF2-40B4-BE49-F238E27FC236}">
                  <a16:creationId xmlns:a16="http://schemas.microsoft.com/office/drawing/2014/main" id="{9BD4B8EF-54B1-4759-66A2-677FB7AC61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2081" y="10440865"/>
              <a:ext cx="5493" cy="10990"/>
            </a:xfrm>
            <a:custGeom>
              <a:avLst/>
              <a:gdLst>
                <a:gd name="T0" fmla="*/ 1 w 6"/>
                <a:gd name="T1" fmla="*/ 2 h 7"/>
                <a:gd name="T2" fmla="*/ 1 w 6"/>
                <a:gd name="T3" fmla="*/ 3 h 7"/>
                <a:gd name="T4" fmla="*/ 0 w 6"/>
                <a:gd name="T5" fmla="*/ 4 h 7"/>
                <a:gd name="T6" fmla="*/ 0 w 6"/>
                <a:gd name="T7" fmla="*/ 5 h 7"/>
                <a:gd name="T8" fmla="*/ 3 w 6"/>
                <a:gd name="T9" fmla="*/ 6 h 7"/>
                <a:gd name="T10" fmla="*/ 4 w 6"/>
                <a:gd name="T11" fmla="*/ 5 h 7"/>
                <a:gd name="T12" fmla="*/ 5 w 6"/>
                <a:gd name="T13" fmla="*/ 4 h 7"/>
                <a:gd name="T14" fmla="*/ 4 w 6"/>
                <a:gd name="T15" fmla="*/ 2 h 7"/>
                <a:gd name="T16" fmla="*/ 3 w 6"/>
                <a:gd name="T17" fmla="*/ 0 h 7"/>
                <a:gd name="T18" fmla="*/ 1 w 6"/>
                <a:gd name="T1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lnTo>
                    <a:pt x="1" y="3"/>
                  </a:lnTo>
                  <a:lnTo>
                    <a:pt x="0" y="4"/>
                  </a:lnTo>
                  <a:lnTo>
                    <a:pt x="0" y="5"/>
                  </a:lnTo>
                  <a:lnTo>
                    <a:pt x="3" y="6"/>
                  </a:lnTo>
                  <a:lnTo>
                    <a:pt x="4" y="5"/>
                  </a:lnTo>
                  <a:lnTo>
                    <a:pt x="5" y="4"/>
                  </a:lnTo>
                  <a:lnTo>
                    <a:pt x="4" y="2"/>
                  </a:lnTo>
                  <a:lnTo>
                    <a:pt x="3" y="0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8" name="Freeform 842">
              <a:extLst>
                <a:ext uri="{FF2B5EF4-FFF2-40B4-BE49-F238E27FC236}">
                  <a16:creationId xmlns:a16="http://schemas.microsoft.com/office/drawing/2014/main" id="{7CC7942D-AA73-701F-884E-49FA1CDC5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52783" y="11644311"/>
              <a:ext cx="5493" cy="10990"/>
            </a:xfrm>
            <a:custGeom>
              <a:avLst/>
              <a:gdLst>
                <a:gd name="T0" fmla="*/ 3 w 4"/>
                <a:gd name="T1" fmla="*/ 4 h 8"/>
                <a:gd name="T2" fmla="*/ 3 w 4"/>
                <a:gd name="T3" fmla="*/ 1 h 8"/>
                <a:gd name="T4" fmla="*/ 3 w 4"/>
                <a:gd name="T5" fmla="*/ 0 h 8"/>
                <a:gd name="T6" fmla="*/ 1 w 4"/>
                <a:gd name="T7" fmla="*/ 2 h 8"/>
                <a:gd name="T8" fmla="*/ 0 w 4"/>
                <a:gd name="T9" fmla="*/ 3 h 8"/>
                <a:gd name="T10" fmla="*/ 1 w 4"/>
                <a:gd name="T11" fmla="*/ 7 h 8"/>
                <a:gd name="T12" fmla="*/ 3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3" y="4"/>
                  </a:moveTo>
                  <a:lnTo>
                    <a:pt x="3" y="1"/>
                  </a:lnTo>
                  <a:lnTo>
                    <a:pt x="3" y="0"/>
                  </a:lnTo>
                  <a:lnTo>
                    <a:pt x="1" y="2"/>
                  </a:lnTo>
                  <a:lnTo>
                    <a:pt x="0" y="3"/>
                  </a:lnTo>
                  <a:lnTo>
                    <a:pt x="1" y="7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29" name="Freeform 843">
              <a:extLst>
                <a:ext uri="{FF2B5EF4-FFF2-40B4-BE49-F238E27FC236}">
                  <a16:creationId xmlns:a16="http://schemas.microsoft.com/office/drawing/2014/main" id="{4C955177-7199-26A4-2AC9-CDCBA7CC66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74764" y="11545397"/>
              <a:ext cx="10990" cy="5497"/>
            </a:xfrm>
            <a:custGeom>
              <a:avLst/>
              <a:gdLst>
                <a:gd name="T0" fmla="*/ 0 w 8"/>
                <a:gd name="T1" fmla="*/ 2 h 5"/>
                <a:gd name="T2" fmla="*/ 5 w 8"/>
                <a:gd name="T3" fmla="*/ 2 h 5"/>
                <a:gd name="T4" fmla="*/ 7 w 8"/>
                <a:gd name="T5" fmla="*/ 4 h 5"/>
                <a:gd name="T6" fmla="*/ 7 w 8"/>
                <a:gd name="T7" fmla="*/ 3 h 5"/>
                <a:gd name="T8" fmla="*/ 6 w 8"/>
                <a:gd name="T9" fmla="*/ 1 h 5"/>
                <a:gd name="T10" fmla="*/ 5 w 8"/>
                <a:gd name="T11" fmla="*/ 0 h 5"/>
                <a:gd name="T12" fmla="*/ 3 w 8"/>
                <a:gd name="T13" fmla="*/ 0 h 5"/>
                <a:gd name="T14" fmla="*/ 0 w 8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5">
                  <a:moveTo>
                    <a:pt x="0" y="2"/>
                  </a:moveTo>
                  <a:lnTo>
                    <a:pt x="5" y="2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1"/>
                  </a:lnTo>
                  <a:lnTo>
                    <a:pt x="5" y="0"/>
                  </a:lnTo>
                  <a:lnTo>
                    <a:pt x="3" y="0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0" name="Freeform 844">
              <a:extLst>
                <a:ext uri="{FF2B5EF4-FFF2-40B4-BE49-F238E27FC236}">
                  <a16:creationId xmlns:a16="http://schemas.microsoft.com/office/drawing/2014/main" id="{5AB79EB7-F386-2F41-2216-3F1AB04289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90161" y="11649808"/>
              <a:ext cx="5497" cy="5493"/>
            </a:xfrm>
            <a:custGeom>
              <a:avLst/>
              <a:gdLst>
                <a:gd name="T0" fmla="*/ 4 w 5"/>
                <a:gd name="T1" fmla="*/ 0 h 4"/>
                <a:gd name="T2" fmla="*/ 3 w 5"/>
                <a:gd name="T3" fmla="*/ 0 h 4"/>
                <a:gd name="T4" fmla="*/ 3 w 5"/>
                <a:gd name="T5" fmla="*/ 0 h 4"/>
                <a:gd name="T6" fmla="*/ 0 w 5"/>
                <a:gd name="T7" fmla="*/ 0 h 4"/>
                <a:gd name="T8" fmla="*/ 0 w 5"/>
                <a:gd name="T9" fmla="*/ 1 h 4"/>
                <a:gd name="T10" fmla="*/ 2 w 5"/>
                <a:gd name="T11" fmla="*/ 3 h 4"/>
                <a:gd name="T12" fmla="*/ 4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2" y="3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1" name="Freeform 845">
              <a:extLst>
                <a:ext uri="{FF2B5EF4-FFF2-40B4-BE49-F238E27FC236}">
                  <a16:creationId xmlns:a16="http://schemas.microsoft.com/office/drawing/2014/main" id="{26077B9C-ACFE-E39E-C4EB-F77A57869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9171" y="11611340"/>
              <a:ext cx="21981" cy="27478"/>
            </a:xfrm>
            <a:custGeom>
              <a:avLst/>
              <a:gdLst>
                <a:gd name="T0" fmla="*/ 17 w 18"/>
                <a:gd name="T1" fmla="*/ 11 h 23"/>
                <a:gd name="T2" fmla="*/ 16 w 18"/>
                <a:gd name="T3" fmla="*/ 10 h 23"/>
                <a:gd name="T4" fmla="*/ 13 w 18"/>
                <a:gd name="T5" fmla="*/ 9 h 23"/>
                <a:gd name="T6" fmla="*/ 7 w 18"/>
                <a:gd name="T7" fmla="*/ 1 h 23"/>
                <a:gd name="T8" fmla="*/ 5 w 18"/>
                <a:gd name="T9" fmla="*/ 0 h 23"/>
                <a:gd name="T10" fmla="*/ 2 w 18"/>
                <a:gd name="T11" fmla="*/ 4 h 23"/>
                <a:gd name="T12" fmla="*/ 0 w 18"/>
                <a:gd name="T13" fmla="*/ 6 h 23"/>
                <a:gd name="T14" fmla="*/ 1 w 18"/>
                <a:gd name="T15" fmla="*/ 8 h 23"/>
                <a:gd name="T16" fmla="*/ 3 w 18"/>
                <a:gd name="T17" fmla="*/ 7 h 23"/>
                <a:gd name="T18" fmla="*/ 5 w 18"/>
                <a:gd name="T19" fmla="*/ 11 h 23"/>
                <a:gd name="T20" fmla="*/ 4 w 18"/>
                <a:gd name="T21" fmla="*/ 12 h 23"/>
                <a:gd name="T22" fmla="*/ 8 w 18"/>
                <a:gd name="T23" fmla="*/ 18 h 23"/>
                <a:gd name="T24" fmla="*/ 9 w 18"/>
                <a:gd name="T25" fmla="*/ 20 h 23"/>
                <a:gd name="T26" fmla="*/ 9 w 18"/>
                <a:gd name="T27" fmla="*/ 22 h 23"/>
                <a:gd name="T28" fmla="*/ 11 w 18"/>
                <a:gd name="T29" fmla="*/ 22 h 23"/>
                <a:gd name="T30" fmla="*/ 14 w 18"/>
                <a:gd name="T31" fmla="*/ 22 h 23"/>
                <a:gd name="T32" fmla="*/ 17 w 18"/>
                <a:gd name="T33" fmla="*/ 18 h 23"/>
                <a:gd name="T34" fmla="*/ 17 w 18"/>
                <a:gd name="T35" fmla="*/ 18 h 23"/>
                <a:gd name="T36" fmla="*/ 17 w 18"/>
                <a:gd name="T37" fmla="*/ 17 h 23"/>
                <a:gd name="T38" fmla="*/ 16 w 18"/>
                <a:gd name="T39" fmla="*/ 16 h 23"/>
                <a:gd name="T40" fmla="*/ 17 w 18"/>
                <a:gd name="T41" fmla="*/ 14 h 23"/>
                <a:gd name="T42" fmla="*/ 17 w 18"/>
                <a:gd name="T4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8" h="23">
                  <a:moveTo>
                    <a:pt x="17" y="11"/>
                  </a:moveTo>
                  <a:lnTo>
                    <a:pt x="16" y="10"/>
                  </a:lnTo>
                  <a:lnTo>
                    <a:pt x="13" y="9"/>
                  </a:lnTo>
                  <a:lnTo>
                    <a:pt x="7" y="1"/>
                  </a:lnTo>
                  <a:lnTo>
                    <a:pt x="5" y="0"/>
                  </a:lnTo>
                  <a:lnTo>
                    <a:pt x="2" y="4"/>
                  </a:lnTo>
                  <a:lnTo>
                    <a:pt x="0" y="6"/>
                  </a:lnTo>
                  <a:lnTo>
                    <a:pt x="1" y="8"/>
                  </a:lnTo>
                  <a:lnTo>
                    <a:pt x="3" y="7"/>
                  </a:lnTo>
                  <a:lnTo>
                    <a:pt x="5" y="11"/>
                  </a:lnTo>
                  <a:lnTo>
                    <a:pt x="4" y="12"/>
                  </a:lnTo>
                  <a:lnTo>
                    <a:pt x="8" y="18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4" y="22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17"/>
                  </a:lnTo>
                  <a:lnTo>
                    <a:pt x="16" y="16"/>
                  </a:lnTo>
                  <a:lnTo>
                    <a:pt x="17" y="14"/>
                  </a:lnTo>
                  <a:lnTo>
                    <a:pt x="17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2" name="Freeform 846">
              <a:extLst>
                <a:ext uri="{FF2B5EF4-FFF2-40B4-BE49-F238E27FC236}">
                  <a16:creationId xmlns:a16="http://schemas.microsoft.com/office/drawing/2014/main" id="{6B365865-70DE-49C4-65CB-FD9F842F80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0257" y="11539904"/>
              <a:ext cx="10990" cy="5493"/>
            </a:xfrm>
            <a:custGeom>
              <a:avLst/>
              <a:gdLst>
                <a:gd name="T0" fmla="*/ 6 w 7"/>
                <a:gd name="T1" fmla="*/ 1 h 5"/>
                <a:gd name="T2" fmla="*/ 5 w 7"/>
                <a:gd name="T3" fmla="*/ 0 h 5"/>
                <a:gd name="T4" fmla="*/ 0 w 7"/>
                <a:gd name="T5" fmla="*/ 0 h 5"/>
                <a:gd name="T6" fmla="*/ 0 w 7"/>
                <a:gd name="T7" fmla="*/ 1 h 5"/>
                <a:gd name="T8" fmla="*/ 0 w 7"/>
                <a:gd name="T9" fmla="*/ 3 h 5"/>
                <a:gd name="T10" fmla="*/ 2 w 7"/>
                <a:gd name="T11" fmla="*/ 4 h 5"/>
                <a:gd name="T12" fmla="*/ 6 w 7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2" y="4"/>
                  </a:lnTo>
                  <a:lnTo>
                    <a:pt x="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3" name="Freeform 847">
              <a:extLst>
                <a:ext uri="{FF2B5EF4-FFF2-40B4-BE49-F238E27FC236}">
                  <a16:creationId xmlns:a16="http://schemas.microsoft.com/office/drawing/2014/main" id="{5673AFA6-1F42-F7A7-77CC-FF2260C10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3966" y="10578243"/>
              <a:ext cx="5493" cy="5497"/>
            </a:xfrm>
            <a:custGeom>
              <a:avLst/>
              <a:gdLst>
                <a:gd name="T0" fmla="*/ 1 w 6"/>
                <a:gd name="T1" fmla="*/ 2 h 6"/>
                <a:gd name="T2" fmla="*/ 0 w 6"/>
                <a:gd name="T3" fmla="*/ 3 h 6"/>
                <a:gd name="T4" fmla="*/ 0 w 6"/>
                <a:gd name="T5" fmla="*/ 5 h 6"/>
                <a:gd name="T6" fmla="*/ 1 w 6"/>
                <a:gd name="T7" fmla="*/ 5 h 6"/>
                <a:gd name="T8" fmla="*/ 5 w 6"/>
                <a:gd name="T9" fmla="*/ 4 h 6"/>
                <a:gd name="T10" fmla="*/ 4 w 6"/>
                <a:gd name="T11" fmla="*/ 2 h 6"/>
                <a:gd name="T12" fmla="*/ 3 w 6"/>
                <a:gd name="T13" fmla="*/ 0 h 6"/>
                <a:gd name="T14" fmla="*/ 1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1" y="2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5" y="4"/>
                  </a:lnTo>
                  <a:lnTo>
                    <a:pt x="4" y="2"/>
                  </a:lnTo>
                  <a:lnTo>
                    <a:pt x="3" y="0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4" name="Freeform 848">
              <a:extLst>
                <a:ext uri="{FF2B5EF4-FFF2-40B4-BE49-F238E27FC236}">
                  <a16:creationId xmlns:a16="http://schemas.microsoft.com/office/drawing/2014/main" id="{FC4EB93F-37DA-6764-B88A-6F9A37F10A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3132" y="10710128"/>
              <a:ext cx="5497" cy="5497"/>
            </a:xfrm>
            <a:custGeom>
              <a:avLst/>
              <a:gdLst>
                <a:gd name="T0" fmla="*/ 2 w 5"/>
                <a:gd name="T1" fmla="*/ 5 h 6"/>
                <a:gd name="T2" fmla="*/ 3 w 5"/>
                <a:gd name="T3" fmla="*/ 5 h 6"/>
                <a:gd name="T4" fmla="*/ 4 w 5"/>
                <a:gd name="T5" fmla="*/ 4 h 6"/>
                <a:gd name="T6" fmla="*/ 4 w 5"/>
                <a:gd name="T7" fmla="*/ 4 h 6"/>
                <a:gd name="T8" fmla="*/ 2 w 5"/>
                <a:gd name="T9" fmla="*/ 2 h 6"/>
                <a:gd name="T10" fmla="*/ 2 w 5"/>
                <a:gd name="T11" fmla="*/ 0 h 6"/>
                <a:gd name="T12" fmla="*/ 0 w 5"/>
                <a:gd name="T13" fmla="*/ 4 h 6"/>
                <a:gd name="T14" fmla="*/ 2 w 5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2" y="5"/>
                  </a:moveTo>
                  <a:lnTo>
                    <a:pt x="3" y="5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5" name="Freeform 849">
              <a:extLst>
                <a:ext uri="{FF2B5EF4-FFF2-40B4-BE49-F238E27FC236}">
                  <a16:creationId xmlns:a16="http://schemas.microsoft.com/office/drawing/2014/main" id="{34616791-E459-8FF4-0DDE-5C0841D56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3132" y="10704635"/>
              <a:ext cx="5497" cy="5493"/>
            </a:xfrm>
            <a:custGeom>
              <a:avLst/>
              <a:gdLst>
                <a:gd name="T0" fmla="*/ 1 w 3"/>
                <a:gd name="T1" fmla="*/ 3 h 5"/>
                <a:gd name="T2" fmla="*/ 2 w 3"/>
                <a:gd name="T3" fmla="*/ 3 h 5"/>
                <a:gd name="T4" fmla="*/ 2 w 3"/>
                <a:gd name="T5" fmla="*/ 0 h 5"/>
                <a:gd name="T6" fmla="*/ 1 w 3"/>
                <a:gd name="T7" fmla="*/ 1 h 5"/>
                <a:gd name="T8" fmla="*/ 0 w 3"/>
                <a:gd name="T9" fmla="*/ 2 h 5"/>
                <a:gd name="T10" fmla="*/ 0 w 3"/>
                <a:gd name="T11" fmla="*/ 3 h 5"/>
                <a:gd name="T12" fmla="*/ 0 w 3"/>
                <a:gd name="T13" fmla="*/ 4 h 5"/>
                <a:gd name="T14" fmla="*/ 1 w 3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lnTo>
                    <a:pt x="2" y="3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6" name="Freeform 850">
              <a:extLst>
                <a:ext uri="{FF2B5EF4-FFF2-40B4-BE49-F238E27FC236}">
                  <a16:creationId xmlns:a16="http://schemas.microsoft.com/office/drawing/2014/main" id="{97BE3E37-C318-B910-C2AF-0C501F0A8E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3869" y="10297990"/>
              <a:ext cx="5493" cy="5493"/>
            </a:xfrm>
            <a:custGeom>
              <a:avLst/>
              <a:gdLst>
                <a:gd name="T0" fmla="*/ 3 w 6"/>
                <a:gd name="T1" fmla="*/ 4 h 5"/>
                <a:gd name="T2" fmla="*/ 5 w 6"/>
                <a:gd name="T3" fmla="*/ 2 h 5"/>
                <a:gd name="T4" fmla="*/ 4 w 6"/>
                <a:gd name="T5" fmla="*/ 0 h 5"/>
                <a:gd name="T6" fmla="*/ 1 w 6"/>
                <a:gd name="T7" fmla="*/ 1 h 5"/>
                <a:gd name="T8" fmla="*/ 0 w 6"/>
                <a:gd name="T9" fmla="*/ 2 h 5"/>
                <a:gd name="T10" fmla="*/ 1 w 6"/>
                <a:gd name="T11" fmla="*/ 3 h 5"/>
                <a:gd name="T12" fmla="*/ 3 w 6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3" y="4"/>
                  </a:moveTo>
                  <a:lnTo>
                    <a:pt x="5" y="2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1" y="3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7" name="Freeform 851">
              <a:extLst>
                <a:ext uri="{FF2B5EF4-FFF2-40B4-BE49-F238E27FC236}">
                  <a16:creationId xmlns:a16="http://schemas.microsoft.com/office/drawing/2014/main" id="{741C8EBA-655E-9E43-4C01-E95DFE01C4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13228" y="10627702"/>
              <a:ext cx="10990" cy="10990"/>
            </a:xfrm>
            <a:custGeom>
              <a:avLst/>
              <a:gdLst>
                <a:gd name="T0" fmla="*/ 1 w 8"/>
                <a:gd name="T1" fmla="*/ 3 h 10"/>
                <a:gd name="T2" fmla="*/ 2 w 8"/>
                <a:gd name="T3" fmla="*/ 5 h 10"/>
                <a:gd name="T4" fmla="*/ 4 w 8"/>
                <a:gd name="T5" fmla="*/ 8 h 10"/>
                <a:gd name="T6" fmla="*/ 6 w 8"/>
                <a:gd name="T7" fmla="*/ 9 h 10"/>
                <a:gd name="T8" fmla="*/ 7 w 8"/>
                <a:gd name="T9" fmla="*/ 8 h 10"/>
                <a:gd name="T10" fmla="*/ 7 w 8"/>
                <a:gd name="T11" fmla="*/ 6 h 10"/>
                <a:gd name="T12" fmla="*/ 6 w 8"/>
                <a:gd name="T13" fmla="*/ 4 h 10"/>
                <a:gd name="T14" fmla="*/ 6 w 8"/>
                <a:gd name="T15" fmla="*/ 0 h 10"/>
                <a:gd name="T16" fmla="*/ 4 w 8"/>
                <a:gd name="T17" fmla="*/ 0 h 10"/>
                <a:gd name="T18" fmla="*/ 4 w 8"/>
                <a:gd name="T19" fmla="*/ 1 h 10"/>
                <a:gd name="T20" fmla="*/ 2 w 8"/>
                <a:gd name="T21" fmla="*/ 2 h 10"/>
                <a:gd name="T22" fmla="*/ 0 w 8"/>
                <a:gd name="T23" fmla="*/ 1 h 10"/>
                <a:gd name="T24" fmla="*/ 1 w 8"/>
                <a:gd name="T2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0">
                  <a:moveTo>
                    <a:pt x="1" y="3"/>
                  </a:moveTo>
                  <a:lnTo>
                    <a:pt x="2" y="5"/>
                  </a:lnTo>
                  <a:lnTo>
                    <a:pt x="4" y="8"/>
                  </a:lnTo>
                  <a:lnTo>
                    <a:pt x="6" y="9"/>
                  </a:lnTo>
                  <a:lnTo>
                    <a:pt x="7" y="8"/>
                  </a:lnTo>
                  <a:lnTo>
                    <a:pt x="7" y="6"/>
                  </a:lnTo>
                  <a:lnTo>
                    <a:pt x="6" y="4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2" y="2"/>
                  </a:lnTo>
                  <a:lnTo>
                    <a:pt x="0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8" name="Freeform 852">
              <a:extLst>
                <a:ext uri="{FF2B5EF4-FFF2-40B4-BE49-F238E27FC236}">
                  <a16:creationId xmlns:a16="http://schemas.microsoft.com/office/drawing/2014/main" id="{791FC47E-E81A-25B1-1E12-29AAA5089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1600" y="10792558"/>
              <a:ext cx="5493" cy="10990"/>
            </a:xfrm>
            <a:custGeom>
              <a:avLst/>
              <a:gdLst>
                <a:gd name="T0" fmla="*/ 2 w 3"/>
                <a:gd name="T1" fmla="*/ 5 h 8"/>
                <a:gd name="T2" fmla="*/ 2 w 3"/>
                <a:gd name="T3" fmla="*/ 3 h 8"/>
                <a:gd name="T4" fmla="*/ 1 w 3"/>
                <a:gd name="T5" fmla="*/ 0 h 8"/>
                <a:gd name="T6" fmla="*/ 0 w 3"/>
                <a:gd name="T7" fmla="*/ 1 h 8"/>
                <a:gd name="T8" fmla="*/ 0 w 3"/>
                <a:gd name="T9" fmla="*/ 3 h 8"/>
                <a:gd name="T10" fmla="*/ 1 w 3"/>
                <a:gd name="T11" fmla="*/ 7 h 8"/>
                <a:gd name="T12" fmla="*/ 2 w 3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8">
                  <a:moveTo>
                    <a:pt x="2" y="5"/>
                  </a:moveTo>
                  <a:lnTo>
                    <a:pt x="2" y="3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1" y="7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39" name="Freeform 853">
              <a:extLst>
                <a:ext uri="{FF2B5EF4-FFF2-40B4-BE49-F238E27FC236}">
                  <a16:creationId xmlns:a16="http://schemas.microsoft.com/office/drawing/2014/main" id="{A11D7A1B-5043-4612-A474-0DF92F906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3581" y="10798051"/>
              <a:ext cx="5493" cy="5497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1 h 4"/>
                <a:gd name="T6" fmla="*/ 0 w 3"/>
                <a:gd name="T7" fmla="*/ 0 h 4"/>
                <a:gd name="T8" fmla="*/ 0 w 3"/>
                <a:gd name="T9" fmla="*/ 2 h 4"/>
                <a:gd name="T10" fmla="*/ 0 w 3"/>
                <a:gd name="T11" fmla="*/ 3 h 4"/>
                <a:gd name="T12" fmla="*/ 0 w 3"/>
                <a:gd name="T13" fmla="*/ 3 h 4"/>
                <a:gd name="T14" fmla="*/ 2 w 3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lnTo>
                    <a:pt x="2" y="3"/>
                  </a:lnTo>
                  <a:lnTo>
                    <a:pt x="2" y="1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0" name="Freeform 854">
              <a:extLst>
                <a:ext uri="{FF2B5EF4-FFF2-40B4-BE49-F238E27FC236}">
                  <a16:creationId xmlns:a16="http://schemas.microsoft.com/office/drawing/2014/main" id="{DA818AF1-CAE4-CD4E-12BA-5028644B6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8978" y="11023356"/>
              <a:ext cx="5497" cy="16484"/>
            </a:xfrm>
            <a:custGeom>
              <a:avLst/>
              <a:gdLst>
                <a:gd name="T0" fmla="*/ 0 w 6"/>
                <a:gd name="T1" fmla="*/ 4 h 12"/>
                <a:gd name="T2" fmla="*/ 0 w 6"/>
                <a:gd name="T3" fmla="*/ 9 h 12"/>
                <a:gd name="T4" fmla="*/ 1 w 6"/>
                <a:gd name="T5" fmla="*/ 11 h 12"/>
                <a:gd name="T6" fmla="*/ 2 w 6"/>
                <a:gd name="T7" fmla="*/ 11 h 12"/>
                <a:gd name="T8" fmla="*/ 5 w 6"/>
                <a:gd name="T9" fmla="*/ 1 h 12"/>
                <a:gd name="T10" fmla="*/ 4 w 6"/>
                <a:gd name="T11" fmla="*/ 0 h 12"/>
                <a:gd name="T12" fmla="*/ 2 w 6"/>
                <a:gd name="T13" fmla="*/ 0 h 12"/>
                <a:gd name="T14" fmla="*/ 0 w 6"/>
                <a:gd name="T1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0" y="4"/>
                  </a:moveTo>
                  <a:lnTo>
                    <a:pt x="0" y="9"/>
                  </a:lnTo>
                  <a:lnTo>
                    <a:pt x="1" y="11"/>
                  </a:lnTo>
                  <a:lnTo>
                    <a:pt x="2" y="11"/>
                  </a:lnTo>
                  <a:lnTo>
                    <a:pt x="5" y="1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1" name="Freeform 855">
              <a:extLst>
                <a:ext uri="{FF2B5EF4-FFF2-40B4-BE49-F238E27FC236}">
                  <a16:creationId xmlns:a16="http://schemas.microsoft.com/office/drawing/2014/main" id="{2906C5A6-BD56-B715-C0C5-28A891C00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8978" y="11006868"/>
              <a:ext cx="5497" cy="16487"/>
            </a:xfrm>
            <a:custGeom>
              <a:avLst/>
              <a:gdLst>
                <a:gd name="T0" fmla="*/ 2 w 4"/>
                <a:gd name="T1" fmla="*/ 11 h 12"/>
                <a:gd name="T2" fmla="*/ 3 w 4"/>
                <a:gd name="T3" fmla="*/ 11 h 12"/>
                <a:gd name="T4" fmla="*/ 2 w 4"/>
                <a:gd name="T5" fmla="*/ 7 h 12"/>
                <a:gd name="T6" fmla="*/ 3 w 4"/>
                <a:gd name="T7" fmla="*/ 1 h 12"/>
                <a:gd name="T8" fmla="*/ 2 w 4"/>
                <a:gd name="T9" fmla="*/ 0 h 12"/>
                <a:gd name="T10" fmla="*/ 1 w 4"/>
                <a:gd name="T11" fmla="*/ 2 h 12"/>
                <a:gd name="T12" fmla="*/ 0 w 4"/>
                <a:gd name="T13" fmla="*/ 5 h 12"/>
                <a:gd name="T14" fmla="*/ 0 w 4"/>
                <a:gd name="T15" fmla="*/ 8 h 12"/>
                <a:gd name="T16" fmla="*/ 2 w 4"/>
                <a:gd name="T1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2">
                  <a:moveTo>
                    <a:pt x="2" y="11"/>
                  </a:moveTo>
                  <a:lnTo>
                    <a:pt x="3" y="11"/>
                  </a:lnTo>
                  <a:lnTo>
                    <a:pt x="2" y="7"/>
                  </a:lnTo>
                  <a:lnTo>
                    <a:pt x="3" y="1"/>
                  </a:lnTo>
                  <a:lnTo>
                    <a:pt x="2" y="0"/>
                  </a:lnTo>
                  <a:lnTo>
                    <a:pt x="1" y="2"/>
                  </a:lnTo>
                  <a:lnTo>
                    <a:pt x="0" y="5"/>
                  </a:lnTo>
                  <a:lnTo>
                    <a:pt x="0" y="8"/>
                  </a:lnTo>
                  <a:lnTo>
                    <a:pt x="2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2" name="Freeform 856">
              <a:extLst>
                <a:ext uri="{FF2B5EF4-FFF2-40B4-BE49-F238E27FC236}">
                  <a16:creationId xmlns:a16="http://schemas.microsoft.com/office/drawing/2014/main" id="{0F87827C-B7E7-3718-C460-15803E2DA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82494" y="10907955"/>
              <a:ext cx="16484" cy="43962"/>
            </a:xfrm>
            <a:custGeom>
              <a:avLst/>
              <a:gdLst>
                <a:gd name="T0" fmla="*/ 2 w 13"/>
                <a:gd name="T1" fmla="*/ 36 h 37"/>
                <a:gd name="T2" fmla="*/ 3 w 13"/>
                <a:gd name="T3" fmla="*/ 35 h 37"/>
                <a:gd name="T4" fmla="*/ 3 w 13"/>
                <a:gd name="T5" fmla="*/ 33 h 37"/>
                <a:gd name="T6" fmla="*/ 5 w 13"/>
                <a:gd name="T7" fmla="*/ 27 h 37"/>
                <a:gd name="T8" fmla="*/ 12 w 13"/>
                <a:gd name="T9" fmla="*/ 11 h 37"/>
                <a:gd name="T10" fmla="*/ 12 w 13"/>
                <a:gd name="T11" fmla="*/ 8 h 37"/>
                <a:gd name="T12" fmla="*/ 10 w 13"/>
                <a:gd name="T13" fmla="*/ 6 h 37"/>
                <a:gd name="T14" fmla="*/ 10 w 13"/>
                <a:gd name="T15" fmla="*/ 0 h 37"/>
                <a:gd name="T16" fmla="*/ 8 w 13"/>
                <a:gd name="T17" fmla="*/ 0 h 37"/>
                <a:gd name="T18" fmla="*/ 7 w 13"/>
                <a:gd name="T19" fmla="*/ 0 h 37"/>
                <a:gd name="T20" fmla="*/ 6 w 13"/>
                <a:gd name="T21" fmla="*/ 1 h 37"/>
                <a:gd name="T22" fmla="*/ 5 w 13"/>
                <a:gd name="T23" fmla="*/ 3 h 37"/>
                <a:gd name="T24" fmla="*/ 7 w 13"/>
                <a:gd name="T25" fmla="*/ 3 h 37"/>
                <a:gd name="T26" fmla="*/ 8 w 13"/>
                <a:gd name="T27" fmla="*/ 6 h 37"/>
                <a:gd name="T28" fmla="*/ 8 w 13"/>
                <a:gd name="T29" fmla="*/ 9 h 37"/>
                <a:gd name="T30" fmla="*/ 7 w 13"/>
                <a:gd name="T31" fmla="*/ 12 h 37"/>
                <a:gd name="T32" fmla="*/ 2 w 13"/>
                <a:gd name="T33" fmla="*/ 16 h 37"/>
                <a:gd name="T34" fmla="*/ 2 w 13"/>
                <a:gd name="T35" fmla="*/ 20 h 37"/>
                <a:gd name="T36" fmla="*/ 2 w 13"/>
                <a:gd name="T37" fmla="*/ 22 h 37"/>
                <a:gd name="T38" fmla="*/ 1 w 13"/>
                <a:gd name="T39" fmla="*/ 25 h 37"/>
                <a:gd name="T40" fmla="*/ 0 w 13"/>
                <a:gd name="T41" fmla="*/ 28 h 37"/>
                <a:gd name="T42" fmla="*/ 1 w 13"/>
                <a:gd name="T43" fmla="*/ 35 h 37"/>
                <a:gd name="T44" fmla="*/ 2 w 13"/>
                <a:gd name="T4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" h="37">
                  <a:moveTo>
                    <a:pt x="2" y="36"/>
                  </a:moveTo>
                  <a:lnTo>
                    <a:pt x="3" y="35"/>
                  </a:lnTo>
                  <a:lnTo>
                    <a:pt x="3" y="33"/>
                  </a:lnTo>
                  <a:lnTo>
                    <a:pt x="5" y="27"/>
                  </a:lnTo>
                  <a:lnTo>
                    <a:pt x="12" y="11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0"/>
                  </a:lnTo>
                  <a:lnTo>
                    <a:pt x="6" y="1"/>
                  </a:lnTo>
                  <a:lnTo>
                    <a:pt x="5" y="3"/>
                  </a:lnTo>
                  <a:lnTo>
                    <a:pt x="7" y="3"/>
                  </a:lnTo>
                  <a:lnTo>
                    <a:pt x="8" y="6"/>
                  </a:lnTo>
                  <a:lnTo>
                    <a:pt x="8" y="9"/>
                  </a:lnTo>
                  <a:lnTo>
                    <a:pt x="7" y="12"/>
                  </a:lnTo>
                  <a:lnTo>
                    <a:pt x="2" y="16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1" y="25"/>
                  </a:lnTo>
                  <a:lnTo>
                    <a:pt x="0" y="28"/>
                  </a:lnTo>
                  <a:lnTo>
                    <a:pt x="1" y="35"/>
                  </a:lnTo>
                  <a:lnTo>
                    <a:pt x="2" y="3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3" name="Freeform 857">
              <a:extLst>
                <a:ext uri="{FF2B5EF4-FFF2-40B4-BE49-F238E27FC236}">
                  <a16:creationId xmlns:a16="http://schemas.microsoft.com/office/drawing/2014/main" id="{4BFCE619-06A9-CF8E-877A-7B4C5DD1F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5562" y="10853003"/>
              <a:ext cx="10990" cy="16487"/>
            </a:xfrm>
            <a:custGeom>
              <a:avLst/>
              <a:gdLst>
                <a:gd name="T0" fmla="*/ 6 w 9"/>
                <a:gd name="T1" fmla="*/ 11 h 12"/>
                <a:gd name="T2" fmla="*/ 7 w 9"/>
                <a:gd name="T3" fmla="*/ 10 h 12"/>
                <a:gd name="T4" fmla="*/ 8 w 9"/>
                <a:gd name="T5" fmla="*/ 9 h 12"/>
                <a:gd name="T6" fmla="*/ 7 w 9"/>
                <a:gd name="T7" fmla="*/ 7 h 12"/>
                <a:gd name="T8" fmla="*/ 6 w 9"/>
                <a:gd name="T9" fmla="*/ 5 h 12"/>
                <a:gd name="T10" fmla="*/ 6 w 9"/>
                <a:gd name="T11" fmla="*/ 2 h 12"/>
                <a:gd name="T12" fmla="*/ 6 w 9"/>
                <a:gd name="T13" fmla="*/ 1 h 12"/>
                <a:gd name="T14" fmla="*/ 4 w 9"/>
                <a:gd name="T15" fmla="*/ 1 h 12"/>
                <a:gd name="T16" fmla="*/ 3 w 9"/>
                <a:gd name="T17" fmla="*/ 1 h 12"/>
                <a:gd name="T18" fmla="*/ 1 w 9"/>
                <a:gd name="T19" fmla="*/ 0 h 12"/>
                <a:gd name="T20" fmla="*/ 0 w 9"/>
                <a:gd name="T21" fmla="*/ 2 h 12"/>
                <a:gd name="T22" fmla="*/ 4 w 9"/>
                <a:gd name="T23" fmla="*/ 9 h 12"/>
                <a:gd name="T24" fmla="*/ 6 w 9"/>
                <a:gd name="T2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2">
                  <a:moveTo>
                    <a:pt x="6" y="11"/>
                  </a:moveTo>
                  <a:lnTo>
                    <a:pt x="7" y="10"/>
                  </a:lnTo>
                  <a:lnTo>
                    <a:pt x="8" y="9"/>
                  </a:lnTo>
                  <a:lnTo>
                    <a:pt x="7" y="7"/>
                  </a:lnTo>
                  <a:lnTo>
                    <a:pt x="6" y="5"/>
                  </a:lnTo>
                  <a:lnTo>
                    <a:pt x="6" y="2"/>
                  </a:lnTo>
                  <a:lnTo>
                    <a:pt x="6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1" y="0"/>
                  </a:lnTo>
                  <a:lnTo>
                    <a:pt x="0" y="2"/>
                  </a:lnTo>
                  <a:lnTo>
                    <a:pt x="4" y="9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4" name="Freeform 858">
              <a:extLst>
                <a:ext uri="{FF2B5EF4-FFF2-40B4-BE49-F238E27FC236}">
                  <a16:creationId xmlns:a16="http://schemas.microsoft.com/office/drawing/2014/main" id="{6AEDF1A1-A46F-1535-B00A-1352639D5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3071" y="10440865"/>
              <a:ext cx="27474" cy="27474"/>
            </a:xfrm>
            <a:custGeom>
              <a:avLst/>
              <a:gdLst>
                <a:gd name="T0" fmla="*/ 18 w 20"/>
                <a:gd name="T1" fmla="*/ 17 h 22"/>
                <a:gd name="T2" fmla="*/ 14 w 20"/>
                <a:gd name="T3" fmla="*/ 16 h 22"/>
                <a:gd name="T4" fmla="*/ 13 w 20"/>
                <a:gd name="T5" fmla="*/ 15 h 22"/>
                <a:gd name="T6" fmla="*/ 13 w 20"/>
                <a:gd name="T7" fmla="*/ 13 h 22"/>
                <a:gd name="T8" fmla="*/ 14 w 20"/>
                <a:gd name="T9" fmla="*/ 10 h 22"/>
                <a:gd name="T10" fmla="*/ 15 w 20"/>
                <a:gd name="T11" fmla="*/ 8 h 22"/>
                <a:gd name="T12" fmla="*/ 16 w 20"/>
                <a:gd name="T13" fmla="*/ 8 h 22"/>
                <a:gd name="T14" fmla="*/ 18 w 20"/>
                <a:gd name="T15" fmla="*/ 5 h 22"/>
                <a:gd name="T16" fmla="*/ 18 w 20"/>
                <a:gd name="T17" fmla="*/ 4 h 22"/>
                <a:gd name="T18" fmla="*/ 17 w 20"/>
                <a:gd name="T19" fmla="*/ 4 h 22"/>
                <a:gd name="T20" fmla="*/ 16 w 20"/>
                <a:gd name="T21" fmla="*/ 3 h 22"/>
                <a:gd name="T22" fmla="*/ 15 w 20"/>
                <a:gd name="T23" fmla="*/ 6 h 22"/>
                <a:gd name="T24" fmla="*/ 13 w 20"/>
                <a:gd name="T25" fmla="*/ 6 h 22"/>
                <a:gd name="T26" fmla="*/ 12 w 20"/>
                <a:gd name="T27" fmla="*/ 5 h 22"/>
                <a:gd name="T28" fmla="*/ 11 w 20"/>
                <a:gd name="T29" fmla="*/ 2 h 22"/>
                <a:gd name="T30" fmla="*/ 11 w 20"/>
                <a:gd name="T31" fmla="*/ 0 h 22"/>
                <a:gd name="T32" fmla="*/ 10 w 20"/>
                <a:gd name="T33" fmla="*/ 0 h 22"/>
                <a:gd name="T34" fmla="*/ 8 w 20"/>
                <a:gd name="T35" fmla="*/ 2 h 22"/>
                <a:gd name="T36" fmla="*/ 7 w 20"/>
                <a:gd name="T37" fmla="*/ 4 h 22"/>
                <a:gd name="T38" fmla="*/ 3 w 20"/>
                <a:gd name="T39" fmla="*/ 6 h 22"/>
                <a:gd name="T40" fmla="*/ 2 w 20"/>
                <a:gd name="T41" fmla="*/ 11 h 22"/>
                <a:gd name="T42" fmla="*/ 3 w 20"/>
                <a:gd name="T43" fmla="*/ 15 h 22"/>
                <a:gd name="T44" fmla="*/ 2 w 20"/>
                <a:gd name="T45" fmla="*/ 17 h 22"/>
                <a:gd name="T46" fmla="*/ 0 w 20"/>
                <a:gd name="T47" fmla="*/ 18 h 22"/>
                <a:gd name="T48" fmla="*/ 1 w 20"/>
                <a:gd name="T49" fmla="*/ 19 h 22"/>
                <a:gd name="T50" fmla="*/ 4 w 20"/>
                <a:gd name="T51" fmla="*/ 19 h 22"/>
                <a:gd name="T52" fmla="*/ 10 w 20"/>
                <a:gd name="T53" fmla="*/ 20 h 22"/>
                <a:gd name="T54" fmla="*/ 14 w 20"/>
                <a:gd name="T55" fmla="*/ 20 h 22"/>
                <a:gd name="T56" fmla="*/ 18 w 20"/>
                <a:gd name="T57" fmla="*/ 21 h 22"/>
                <a:gd name="T58" fmla="*/ 19 w 20"/>
                <a:gd name="T59" fmla="*/ 19 h 22"/>
                <a:gd name="T60" fmla="*/ 19 w 20"/>
                <a:gd name="T61" fmla="*/ 17 h 22"/>
                <a:gd name="T62" fmla="*/ 19 w 20"/>
                <a:gd name="T63" fmla="*/ 17 h 22"/>
                <a:gd name="T64" fmla="*/ 18 w 20"/>
                <a:gd name="T65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" h="22">
                  <a:moveTo>
                    <a:pt x="18" y="17"/>
                  </a:moveTo>
                  <a:lnTo>
                    <a:pt x="14" y="16"/>
                  </a:lnTo>
                  <a:lnTo>
                    <a:pt x="13" y="15"/>
                  </a:lnTo>
                  <a:lnTo>
                    <a:pt x="13" y="13"/>
                  </a:lnTo>
                  <a:lnTo>
                    <a:pt x="14" y="10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8" y="5"/>
                  </a:lnTo>
                  <a:lnTo>
                    <a:pt x="18" y="4"/>
                  </a:lnTo>
                  <a:lnTo>
                    <a:pt x="17" y="4"/>
                  </a:lnTo>
                  <a:lnTo>
                    <a:pt x="16" y="3"/>
                  </a:lnTo>
                  <a:lnTo>
                    <a:pt x="15" y="6"/>
                  </a:lnTo>
                  <a:lnTo>
                    <a:pt x="13" y="6"/>
                  </a:lnTo>
                  <a:lnTo>
                    <a:pt x="12" y="5"/>
                  </a:lnTo>
                  <a:lnTo>
                    <a:pt x="11" y="2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7" y="4"/>
                  </a:lnTo>
                  <a:lnTo>
                    <a:pt x="3" y="6"/>
                  </a:lnTo>
                  <a:lnTo>
                    <a:pt x="2" y="11"/>
                  </a:lnTo>
                  <a:lnTo>
                    <a:pt x="3" y="15"/>
                  </a:lnTo>
                  <a:lnTo>
                    <a:pt x="2" y="17"/>
                  </a:lnTo>
                  <a:lnTo>
                    <a:pt x="0" y="18"/>
                  </a:lnTo>
                  <a:lnTo>
                    <a:pt x="1" y="19"/>
                  </a:lnTo>
                  <a:lnTo>
                    <a:pt x="4" y="19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8" y="21"/>
                  </a:lnTo>
                  <a:lnTo>
                    <a:pt x="19" y="19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8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5" name="Freeform 859">
              <a:extLst>
                <a:ext uri="{FF2B5EF4-FFF2-40B4-BE49-F238E27FC236}">
                  <a16:creationId xmlns:a16="http://schemas.microsoft.com/office/drawing/2014/main" id="{04E293F0-04E0-A8D8-5196-ED9DC9BC2C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8565" y="10517798"/>
              <a:ext cx="5497" cy="5493"/>
            </a:xfrm>
            <a:custGeom>
              <a:avLst/>
              <a:gdLst>
                <a:gd name="T0" fmla="*/ 0 w 5"/>
                <a:gd name="T1" fmla="*/ 2 h 5"/>
                <a:gd name="T2" fmla="*/ 1 w 5"/>
                <a:gd name="T3" fmla="*/ 4 h 5"/>
                <a:gd name="T4" fmla="*/ 2 w 5"/>
                <a:gd name="T5" fmla="*/ 4 h 5"/>
                <a:gd name="T6" fmla="*/ 3 w 5"/>
                <a:gd name="T7" fmla="*/ 4 h 5"/>
                <a:gd name="T8" fmla="*/ 4 w 5"/>
                <a:gd name="T9" fmla="*/ 1 h 5"/>
                <a:gd name="T10" fmla="*/ 3 w 5"/>
                <a:gd name="T11" fmla="*/ 0 h 5"/>
                <a:gd name="T12" fmla="*/ 1 w 5"/>
                <a:gd name="T13" fmla="*/ 1 h 5"/>
                <a:gd name="T14" fmla="*/ 0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1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4" y="1"/>
                  </a:lnTo>
                  <a:lnTo>
                    <a:pt x="3" y="0"/>
                  </a:lnTo>
                  <a:lnTo>
                    <a:pt x="1" y="1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6" name="Freeform 860">
              <a:extLst>
                <a:ext uri="{FF2B5EF4-FFF2-40B4-BE49-F238E27FC236}">
                  <a16:creationId xmlns:a16="http://schemas.microsoft.com/office/drawing/2014/main" id="{7E178F88-CBDE-A364-98E2-A634AE22A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3869" y="10319971"/>
              <a:ext cx="5493" cy="5493"/>
            </a:xfrm>
            <a:custGeom>
              <a:avLst/>
              <a:gdLst>
                <a:gd name="T0" fmla="*/ 0 w 5"/>
                <a:gd name="T1" fmla="*/ 1 h 6"/>
                <a:gd name="T2" fmla="*/ 0 w 5"/>
                <a:gd name="T3" fmla="*/ 2 h 6"/>
                <a:gd name="T4" fmla="*/ 0 w 5"/>
                <a:gd name="T5" fmla="*/ 4 h 6"/>
                <a:gd name="T6" fmla="*/ 1 w 5"/>
                <a:gd name="T7" fmla="*/ 5 h 6"/>
                <a:gd name="T8" fmla="*/ 4 w 5"/>
                <a:gd name="T9" fmla="*/ 3 h 6"/>
                <a:gd name="T10" fmla="*/ 2 w 5"/>
                <a:gd name="T11" fmla="*/ 0 h 6"/>
                <a:gd name="T12" fmla="*/ 0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0" y="1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1" y="5"/>
                  </a:lnTo>
                  <a:lnTo>
                    <a:pt x="4" y="3"/>
                  </a:lnTo>
                  <a:lnTo>
                    <a:pt x="2" y="0"/>
                  </a:lnTo>
                  <a:lnTo>
                    <a:pt x="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7" name="Freeform 861">
              <a:extLst>
                <a:ext uri="{FF2B5EF4-FFF2-40B4-BE49-F238E27FC236}">
                  <a16:creationId xmlns:a16="http://schemas.microsoft.com/office/drawing/2014/main" id="{8CFD977C-E583-94B0-B460-B5657D35A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45052" y="10517798"/>
              <a:ext cx="5493" cy="5493"/>
            </a:xfrm>
            <a:custGeom>
              <a:avLst/>
              <a:gdLst>
                <a:gd name="T0" fmla="*/ 0 w 3"/>
                <a:gd name="T1" fmla="*/ 5 h 6"/>
                <a:gd name="T2" fmla="*/ 1 w 3"/>
                <a:gd name="T3" fmla="*/ 4 h 6"/>
                <a:gd name="T4" fmla="*/ 2 w 3"/>
                <a:gd name="T5" fmla="*/ 3 h 6"/>
                <a:gd name="T6" fmla="*/ 2 w 3"/>
                <a:gd name="T7" fmla="*/ 0 h 6"/>
                <a:gd name="T8" fmla="*/ 0 w 3"/>
                <a:gd name="T9" fmla="*/ 2 h 6"/>
                <a:gd name="T10" fmla="*/ 0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lnTo>
                    <a:pt x="1" y="4"/>
                  </a:lnTo>
                  <a:lnTo>
                    <a:pt x="2" y="3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8" name="Freeform 862">
              <a:extLst>
                <a:ext uri="{FF2B5EF4-FFF2-40B4-BE49-F238E27FC236}">
                  <a16:creationId xmlns:a16="http://schemas.microsoft.com/office/drawing/2014/main" id="{CA989747-21F3-8996-3A93-C3DEEDAA8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7574" y="10352942"/>
              <a:ext cx="10990" cy="10990"/>
            </a:xfrm>
            <a:custGeom>
              <a:avLst/>
              <a:gdLst>
                <a:gd name="T0" fmla="*/ 7 w 11"/>
                <a:gd name="T1" fmla="*/ 3 h 8"/>
                <a:gd name="T2" fmla="*/ 9 w 11"/>
                <a:gd name="T3" fmla="*/ 1 h 8"/>
                <a:gd name="T4" fmla="*/ 10 w 11"/>
                <a:gd name="T5" fmla="*/ 0 h 8"/>
                <a:gd name="T6" fmla="*/ 8 w 11"/>
                <a:gd name="T7" fmla="*/ 1 h 8"/>
                <a:gd name="T8" fmla="*/ 3 w 11"/>
                <a:gd name="T9" fmla="*/ 3 h 8"/>
                <a:gd name="T10" fmla="*/ 0 w 11"/>
                <a:gd name="T11" fmla="*/ 7 h 8"/>
                <a:gd name="T12" fmla="*/ 5 w 11"/>
                <a:gd name="T13" fmla="*/ 4 h 8"/>
                <a:gd name="T14" fmla="*/ 7 w 11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8">
                  <a:moveTo>
                    <a:pt x="7" y="3"/>
                  </a:moveTo>
                  <a:lnTo>
                    <a:pt x="9" y="1"/>
                  </a:lnTo>
                  <a:lnTo>
                    <a:pt x="10" y="0"/>
                  </a:lnTo>
                  <a:lnTo>
                    <a:pt x="8" y="1"/>
                  </a:lnTo>
                  <a:lnTo>
                    <a:pt x="3" y="3"/>
                  </a:lnTo>
                  <a:lnTo>
                    <a:pt x="0" y="7"/>
                  </a:lnTo>
                  <a:lnTo>
                    <a:pt x="5" y="4"/>
                  </a:lnTo>
                  <a:lnTo>
                    <a:pt x="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49" name="Freeform 863">
              <a:extLst>
                <a:ext uri="{FF2B5EF4-FFF2-40B4-BE49-F238E27FC236}">
                  <a16:creationId xmlns:a16="http://schemas.microsoft.com/office/drawing/2014/main" id="{46F56AF2-A849-9ED9-4CBD-86F77D6497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69206" y="10336455"/>
              <a:ext cx="5493" cy="16487"/>
            </a:xfrm>
            <a:custGeom>
              <a:avLst/>
              <a:gdLst>
                <a:gd name="T0" fmla="*/ 0 w 6"/>
                <a:gd name="T1" fmla="*/ 6 h 12"/>
                <a:gd name="T2" fmla="*/ 4 w 6"/>
                <a:gd name="T3" fmla="*/ 11 h 12"/>
                <a:gd name="T4" fmla="*/ 4 w 6"/>
                <a:gd name="T5" fmla="*/ 10 h 12"/>
                <a:gd name="T6" fmla="*/ 5 w 6"/>
                <a:gd name="T7" fmla="*/ 6 h 12"/>
                <a:gd name="T8" fmla="*/ 4 w 6"/>
                <a:gd name="T9" fmla="*/ 4 h 12"/>
                <a:gd name="T10" fmla="*/ 4 w 6"/>
                <a:gd name="T11" fmla="*/ 1 h 12"/>
                <a:gd name="T12" fmla="*/ 4 w 6"/>
                <a:gd name="T13" fmla="*/ 0 h 12"/>
                <a:gd name="T14" fmla="*/ 2 w 6"/>
                <a:gd name="T15" fmla="*/ 2 h 12"/>
                <a:gd name="T16" fmla="*/ 0 w 6"/>
                <a:gd name="T17" fmla="*/ 2 h 12"/>
                <a:gd name="T18" fmla="*/ 2 w 6"/>
                <a:gd name="T19" fmla="*/ 5 h 12"/>
                <a:gd name="T20" fmla="*/ 0 w 6"/>
                <a:gd name="T2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12">
                  <a:moveTo>
                    <a:pt x="0" y="6"/>
                  </a:moveTo>
                  <a:lnTo>
                    <a:pt x="4" y="11"/>
                  </a:lnTo>
                  <a:lnTo>
                    <a:pt x="4" y="10"/>
                  </a:lnTo>
                  <a:lnTo>
                    <a:pt x="5" y="6"/>
                  </a:lnTo>
                  <a:lnTo>
                    <a:pt x="4" y="4"/>
                  </a:lnTo>
                  <a:lnTo>
                    <a:pt x="4" y="1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5"/>
                  </a:lnTo>
                  <a:lnTo>
                    <a:pt x="0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0" name="Freeform 864">
              <a:extLst>
                <a:ext uri="{FF2B5EF4-FFF2-40B4-BE49-F238E27FC236}">
                  <a16:creationId xmlns:a16="http://schemas.microsoft.com/office/drawing/2014/main" id="{3FE902F4-4125-D4F4-E225-11CC36242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8565" y="10336455"/>
              <a:ext cx="10990" cy="16487"/>
            </a:xfrm>
            <a:custGeom>
              <a:avLst/>
              <a:gdLst>
                <a:gd name="T0" fmla="*/ 2 w 9"/>
                <a:gd name="T1" fmla="*/ 12 h 15"/>
                <a:gd name="T2" fmla="*/ 7 w 9"/>
                <a:gd name="T3" fmla="*/ 6 h 15"/>
                <a:gd name="T4" fmla="*/ 8 w 9"/>
                <a:gd name="T5" fmla="*/ 0 h 15"/>
                <a:gd name="T6" fmla="*/ 7 w 9"/>
                <a:gd name="T7" fmla="*/ 1 h 15"/>
                <a:gd name="T8" fmla="*/ 7 w 9"/>
                <a:gd name="T9" fmla="*/ 3 h 15"/>
                <a:gd name="T10" fmla="*/ 6 w 9"/>
                <a:gd name="T11" fmla="*/ 5 h 15"/>
                <a:gd name="T12" fmla="*/ 5 w 9"/>
                <a:gd name="T13" fmla="*/ 6 h 15"/>
                <a:gd name="T14" fmla="*/ 4 w 9"/>
                <a:gd name="T15" fmla="*/ 7 h 15"/>
                <a:gd name="T16" fmla="*/ 1 w 9"/>
                <a:gd name="T17" fmla="*/ 11 h 15"/>
                <a:gd name="T18" fmla="*/ 0 w 9"/>
                <a:gd name="T19" fmla="*/ 12 h 15"/>
                <a:gd name="T20" fmla="*/ 0 w 9"/>
                <a:gd name="T21" fmla="*/ 14 h 15"/>
                <a:gd name="T22" fmla="*/ 2 w 9"/>
                <a:gd name="T2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5">
                  <a:moveTo>
                    <a:pt x="2" y="12"/>
                  </a:moveTo>
                  <a:lnTo>
                    <a:pt x="7" y="6"/>
                  </a:lnTo>
                  <a:lnTo>
                    <a:pt x="8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6" y="5"/>
                  </a:lnTo>
                  <a:lnTo>
                    <a:pt x="5" y="6"/>
                  </a:lnTo>
                  <a:lnTo>
                    <a:pt x="4" y="7"/>
                  </a:lnTo>
                  <a:lnTo>
                    <a:pt x="1" y="11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1" name="Freeform 865">
              <a:extLst>
                <a:ext uri="{FF2B5EF4-FFF2-40B4-BE49-F238E27FC236}">
                  <a16:creationId xmlns:a16="http://schemas.microsoft.com/office/drawing/2014/main" id="{A91E320E-CE9F-2FF7-AE52-35D74ED0DB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3869" y="10297990"/>
              <a:ext cx="5493" cy="5493"/>
            </a:xfrm>
            <a:custGeom>
              <a:avLst/>
              <a:gdLst>
                <a:gd name="T0" fmla="*/ 3 w 4"/>
                <a:gd name="T1" fmla="*/ 3 h 4"/>
                <a:gd name="T2" fmla="*/ 3 w 4"/>
                <a:gd name="T3" fmla="*/ 0 h 4"/>
                <a:gd name="T4" fmla="*/ 2 w 4"/>
                <a:gd name="T5" fmla="*/ 0 h 4"/>
                <a:gd name="T6" fmla="*/ 0 w 4"/>
                <a:gd name="T7" fmla="*/ 1 h 4"/>
                <a:gd name="T8" fmla="*/ 2 w 4"/>
                <a:gd name="T9" fmla="*/ 3 h 4"/>
                <a:gd name="T10" fmla="*/ 3 w 4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lnTo>
                    <a:pt x="3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2" y="3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2" name="Freeform 866">
              <a:extLst>
                <a:ext uri="{FF2B5EF4-FFF2-40B4-BE49-F238E27FC236}">
                  <a16:creationId xmlns:a16="http://schemas.microsoft.com/office/drawing/2014/main" id="{D1238980-ADCF-3EBD-BF27-7C077A602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2975" y="10556263"/>
              <a:ext cx="21981" cy="16487"/>
            </a:xfrm>
            <a:custGeom>
              <a:avLst/>
              <a:gdLst>
                <a:gd name="T0" fmla="*/ 4 w 19"/>
                <a:gd name="T1" fmla="*/ 10 h 12"/>
                <a:gd name="T2" fmla="*/ 5 w 19"/>
                <a:gd name="T3" fmla="*/ 10 h 12"/>
                <a:gd name="T4" fmla="*/ 7 w 19"/>
                <a:gd name="T5" fmla="*/ 9 h 12"/>
                <a:gd name="T6" fmla="*/ 8 w 19"/>
                <a:gd name="T7" fmla="*/ 8 h 12"/>
                <a:gd name="T8" fmla="*/ 9 w 19"/>
                <a:gd name="T9" fmla="*/ 8 h 12"/>
                <a:gd name="T10" fmla="*/ 12 w 19"/>
                <a:gd name="T11" fmla="*/ 5 h 12"/>
                <a:gd name="T12" fmla="*/ 13 w 19"/>
                <a:gd name="T13" fmla="*/ 4 h 12"/>
                <a:gd name="T14" fmla="*/ 18 w 19"/>
                <a:gd name="T15" fmla="*/ 3 h 12"/>
                <a:gd name="T16" fmla="*/ 15 w 19"/>
                <a:gd name="T17" fmla="*/ 0 h 12"/>
                <a:gd name="T18" fmla="*/ 15 w 19"/>
                <a:gd name="T19" fmla="*/ 0 h 12"/>
                <a:gd name="T20" fmla="*/ 10 w 19"/>
                <a:gd name="T21" fmla="*/ 1 h 12"/>
                <a:gd name="T22" fmla="*/ 5 w 19"/>
                <a:gd name="T23" fmla="*/ 2 h 12"/>
                <a:gd name="T24" fmla="*/ 3 w 19"/>
                <a:gd name="T25" fmla="*/ 4 h 12"/>
                <a:gd name="T26" fmla="*/ 1 w 19"/>
                <a:gd name="T27" fmla="*/ 7 h 12"/>
                <a:gd name="T28" fmla="*/ 0 w 19"/>
                <a:gd name="T29" fmla="*/ 10 h 12"/>
                <a:gd name="T30" fmla="*/ 0 w 19"/>
                <a:gd name="T31" fmla="*/ 11 h 12"/>
                <a:gd name="T32" fmla="*/ 4 w 19"/>
                <a:gd name="T3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2">
                  <a:moveTo>
                    <a:pt x="4" y="10"/>
                  </a:moveTo>
                  <a:lnTo>
                    <a:pt x="5" y="10"/>
                  </a:lnTo>
                  <a:lnTo>
                    <a:pt x="7" y="9"/>
                  </a:lnTo>
                  <a:lnTo>
                    <a:pt x="8" y="8"/>
                  </a:lnTo>
                  <a:lnTo>
                    <a:pt x="9" y="8"/>
                  </a:lnTo>
                  <a:lnTo>
                    <a:pt x="12" y="5"/>
                  </a:lnTo>
                  <a:lnTo>
                    <a:pt x="13" y="4"/>
                  </a:lnTo>
                  <a:lnTo>
                    <a:pt x="18" y="3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0" y="1"/>
                  </a:lnTo>
                  <a:lnTo>
                    <a:pt x="5" y="2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3" name="Freeform 867">
              <a:extLst>
                <a:ext uri="{FF2B5EF4-FFF2-40B4-BE49-F238E27FC236}">
                  <a16:creationId xmlns:a16="http://schemas.microsoft.com/office/drawing/2014/main" id="{149BE53B-4165-2095-A6F7-C2AEAC74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45052" y="10523292"/>
              <a:ext cx="5493" cy="10990"/>
            </a:xfrm>
            <a:custGeom>
              <a:avLst/>
              <a:gdLst>
                <a:gd name="T0" fmla="*/ 1 w 6"/>
                <a:gd name="T1" fmla="*/ 5 h 9"/>
                <a:gd name="T2" fmla="*/ 2 w 6"/>
                <a:gd name="T3" fmla="*/ 6 h 9"/>
                <a:gd name="T4" fmla="*/ 4 w 6"/>
                <a:gd name="T5" fmla="*/ 8 h 9"/>
                <a:gd name="T6" fmla="*/ 5 w 6"/>
                <a:gd name="T7" fmla="*/ 6 h 9"/>
                <a:gd name="T8" fmla="*/ 5 w 6"/>
                <a:gd name="T9" fmla="*/ 5 h 9"/>
                <a:gd name="T10" fmla="*/ 4 w 6"/>
                <a:gd name="T11" fmla="*/ 2 h 9"/>
                <a:gd name="T12" fmla="*/ 2 w 6"/>
                <a:gd name="T13" fmla="*/ 0 h 9"/>
                <a:gd name="T14" fmla="*/ 1 w 6"/>
                <a:gd name="T15" fmla="*/ 2 h 9"/>
                <a:gd name="T16" fmla="*/ 1 w 6"/>
                <a:gd name="T17" fmla="*/ 3 h 9"/>
                <a:gd name="T18" fmla="*/ 0 w 6"/>
                <a:gd name="T19" fmla="*/ 4 h 9"/>
                <a:gd name="T20" fmla="*/ 1 w 6"/>
                <a:gd name="T2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9">
                  <a:moveTo>
                    <a:pt x="1" y="5"/>
                  </a:moveTo>
                  <a:lnTo>
                    <a:pt x="2" y="6"/>
                  </a:lnTo>
                  <a:lnTo>
                    <a:pt x="4" y="8"/>
                  </a:lnTo>
                  <a:lnTo>
                    <a:pt x="5" y="6"/>
                  </a:lnTo>
                  <a:lnTo>
                    <a:pt x="5" y="5"/>
                  </a:lnTo>
                  <a:lnTo>
                    <a:pt x="4" y="2"/>
                  </a:lnTo>
                  <a:lnTo>
                    <a:pt x="2" y="0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4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4" name="Freeform 868">
              <a:extLst>
                <a:ext uri="{FF2B5EF4-FFF2-40B4-BE49-F238E27FC236}">
                  <a16:creationId xmlns:a16="http://schemas.microsoft.com/office/drawing/2014/main" id="{0F597A4A-C7DD-1776-BE58-E88A8B4DDA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86776" y="10341952"/>
              <a:ext cx="49458" cy="27474"/>
            </a:xfrm>
            <a:custGeom>
              <a:avLst/>
              <a:gdLst>
                <a:gd name="T0" fmla="*/ 1 w 38"/>
                <a:gd name="T1" fmla="*/ 4 h 24"/>
                <a:gd name="T2" fmla="*/ 0 w 38"/>
                <a:gd name="T3" fmla="*/ 1 h 24"/>
                <a:gd name="T4" fmla="*/ 1 w 38"/>
                <a:gd name="T5" fmla="*/ 0 h 24"/>
                <a:gd name="T6" fmla="*/ 1 w 38"/>
                <a:gd name="T7" fmla="*/ 0 h 24"/>
                <a:gd name="T8" fmla="*/ 2 w 38"/>
                <a:gd name="T9" fmla="*/ 0 h 24"/>
                <a:gd name="T10" fmla="*/ 5 w 38"/>
                <a:gd name="T11" fmla="*/ 3 h 24"/>
                <a:gd name="T12" fmla="*/ 6 w 38"/>
                <a:gd name="T13" fmla="*/ 4 h 24"/>
                <a:gd name="T14" fmla="*/ 8 w 38"/>
                <a:gd name="T15" fmla="*/ 6 h 24"/>
                <a:gd name="T16" fmla="*/ 12 w 38"/>
                <a:gd name="T17" fmla="*/ 6 h 24"/>
                <a:gd name="T18" fmla="*/ 17 w 38"/>
                <a:gd name="T19" fmla="*/ 4 h 24"/>
                <a:gd name="T20" fmla="*/ 20 w 38"/>
                <a:gd name="T21" fmla="*/ 5 h 24"/>
                <a:gd name="T22" fmla="*/ 21 w 38"/>
                <a:gd name="T23" fmla="*/ 5 h 24"/>
                <a:gd name="T24" fmla="*/ 25 w 38"/>
                <a:gd name="T25" fmla="*/ 2 h 24"/>
                <a:gd name="T26" fmla="*/ 27 w 38"/>
                <a:gd name="T27" fmla="*/ 2 h 24"/>
                <a:gd name="T28" fmla="*/ 29 w 38"/>
                <a:gd name="T29" fmla="*/ 0 h 24"/>
                <a:gd name="T30" fmla="*/ 30 w 38"/>
                <a:gd name="T31" fmla="*/ 2 h 24"/>
                <a:gd name="T32" fmla="*/ 34 w 38"/>
                <a:gd name="T33" fmla="*/ 4 h 24"/>
                <a:gd name="T34" fmla="*/ 35 w 38"/>
                <a:gd name="T35" fmla="*/ 6 h 24"/>
                <a:gd name="T36" fmla="*/ 37 w 38"/>
                <a:gd name="T37" fmla="*/ 7 h 24"/>
                <a:gd name="T38" fmla="*/ 37 w 38"/>
                <a:gd name="T39" fmla="*/ 8 h 24"/>
                <a:gd name="T40" fmla="*/ 35 w 38"/>
                <a:gd name="T41" fmla="*/ 10 h 24"/>
                <a:gd name="T42" fmla="*/ 35 w 38"/>
                <a:gd name="T43" fmla="*/ 12 h 24"/>
                <a:gd name="T44" fmla="*/ 32 w 38"/>
                <a:gd name="T45" fmla="*/ 12 h 24"/>
                <a:gd name="T46" fmla="*/ 30 w 38"/>
                <a:gd name="T47" fmla="*/ 17 h 24"/>
                <a:gd name="T48" fmla="*/ 19 w 38"/>
                <a:gd name="T49" fmla="*/ 23 h 24"/>
                <a:gd name="T50" fmla="*/ 9 w 38"/>
                <a:gd name="T51" fmla="*/ 18 h 24"/>
                <a:gd name="T52" fmla="*/ 4 w 38"/>
                <a:gd name="T53" fmla="*/ 14 h 24"/>
                <a:gd name="T54" fmla="*/ 2 w 38"/>
                <a:gd name="T55" fmla="*/ 8 h 24"/>
                <a:gd name="T56" fmla="*/ 1 w 38"/>
                <a:gd name="T57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24">
                  <a:moveTo>
                    <a:pt x="1" y="4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5" y="3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7" y="4"/>
                  </a:lnTo>
                  <a:lnTo>
                    <a:pt x="20" y="5"/>
                  </a:lnTo>
                  <a:lnTo>
                    <a:pt x="21" y="5"/>
                  </a:lnTo>
                  <a:lnTo>
                    <a:pt x="25" y="2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0" y="2"/>
                  </a:lnTo>
                  <a:lnTo>
                    <a:pt x="34" y="4"/>
                  </a:lnTo>
                  <a:lnTo>
                    <a:pt x="35" y="6"/>
                  </a:lnTo>
                  <a:lnTo>
                    <a:pt x="37" y="7"/>
                  </a:lnTo>
                  <a:lnTo>
                    <a:pt x="37" y="8"/>
                  </a:lnTo>
                  <a:lnTo>
                    <a:pt x="35" y="10"/>
                  </a:lnTo>
                  <a:lnTo>
                    <a:pt x="35" y="12"/>
                  </a:lnTo>
                  <a:lnTo>
                    <a:pt x="32" y="12"/>
                  </a:lnTo>
                  <a:lnTo>
                    <a:pt x="30" y="17"/>
                  </a:lnTo>
                  <a:lnTo>
                    <a:pt x="19" y="23"/>
                  </a:lnTo>
                  <a:lnTo>
                    <a:pt x="9" y="18"/>
                  </a:lnTo>
                  <a:lnTo>
                    <a:pt x="4" y="14"/>
                  </a:lnTo>
                  <a:lnTo>
                    <a:pt x="2" y="8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5" name="Freeform 870">
              <a:extLst>
                <a:ext uri="{FF2B5EF4-FFF2-40B4-BE49-F238E27FC236}">
                  <a16:creationId xmlns:a16="http://schemas.microsoft.com/office/drawing/2014/main" id="{B447C923-7166-53D6-C17C-D19515F164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9745" y="10776070"/>
              <a:ext cx="5493" cy="5497"/>
            </a:xfrm>
            <a:custGeom>
              <a:avLst/>
              <a:gdLst>
                <a:gd name="T0" fmla="*/ 1 w 2"/>
                <a:gd name="T1" fmla="*/ 1 h 3"/>
                <a:gd name="T2" fmla="*/ 1 w 2"/>
                <a:gd name="T3" fmla="*/ 2 h 3"/>
                <a:gd name="T4" fmla="*/ 0 w 2"/>
                <a:gd name="T5" fmla="*/ 1 h 3"/>
                <a:gd name="T6" fmla="*/ 0 w 2"/>
                <a:gd name="T7" fmla="*/ 0 h 3"/>
                <a:gd name="T8" fmla="*/ 1 w 2"/>
                <a:gd name="T9" fmla="*/ 0 h 3"/>
                <a:gd name="T10" fmla="*/ 1 w 2"/>
                <a:gd name="T11" fmla="*/ 0 h 3"/>
                <a:gd name="T12" fmla="*/ 1 w 2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6" name="Freeform 871">
              <a:extLst>
                <a:ext uri="{FF2B5EF4-FFF2-40B4-BE49-F238E27FC236}">
                  <a16:creationId xmlns:a16="http://schemas.microsoft.com/office/drawing/2014/main" id="{0DAB34DF-10E0-CDCC-DC99-1A51C5EBB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77123" y="10660673"/>
              <a:ext cx="21981" cy="10990"/>
            </a:xfrm>
            <a:custGeom>
              <a:avLst/>
              <a:gdLst>
                <a:gd name="T0" fmla="*/ 17 w 18"/>
                <a:gd name="T1" fmla="*/ 1 h 9"/>
                <a:gd name="T2" fmla="*/ 17 w 18"/>
                <a:gd name="T3" fmla="*/ 3 h 9"/>
                <a:gd name="T4" fmla="*/ 13 w 18"/>
                <a:gd name="T5" fmla="*/ 4 h 9"/>
                <a:gd name="T6" fmla="*/ 12 w 18"/>
                <a:gd name="T7" fmla="*/ 3 h 9"/>
                <a:gd name="T8" fmla="*/ 10 w 18"/>
                <a:gd name="T9" fmla="*/ 3 h 9"/>
                <a:gd name="T10" fmla="*/ 8 w 18"/>
                <a:gd name="T11" fmla="*/ 4 h 9"/>
                <a:gd name="T12" fmla="*/ 7 w 18"/>
                <a:gd name="T13" fmla="*/ 5 h 9"/>
                <a:gd name="T14" fmla="*/ 7 w 18"/>
                <a:gd name="T15" fmla="*/ 6 h 9"/>
                <a:gd name="T16" fmla="*/ 7 w 18"/>
                <a:gd name="T17" fmla="*/ 6 h 9"/>
                <a:gd name="T18" fmla="*/ 2 w 18"/>
                <a:gd name="T19" fmla="*/ 8 h 9"/>
                <a:gd name="T20" fmla="*/ 0 w 18"/>
                <a:gd name="T21" fmla="*/ 6 h 9"/>
                <a:gd name="T22" fmla="*/ 1 w 18"/>
                <a:gd name="T23" fmla="*/ 6 h 9"/>
                <a:gd name="T24" fmla="*/ 3 w 18"/>
                <a:gd name="T25" fmla="*/ 4 h 9"/>
                <a:gd name="T26" fmla="*/ 5 w 18"/>
                <a:gd name="T27" fmla="*/ 4 h 9"/>
                <a:gd name="T28" fmla="*/ 6 w 18"/>
                <a:gd name="T29" fmla="*/ 3 h 9"/>
                <a:gd name="T30" fmla="*/ 8 w 18"/>
                <a:gd name="T31" fmla="*/ 1 h 9"/>
                <a:gd name="T32" fmla="*/ 10 w 18"/>
                <a:gd name="T33" fmla="*/ 1 h 9"/>
                <a:gd name="T34" fmla="*/ 12 w 18"/>
                <a:gd name="T35" fmla="*/ 0 h 9"/>
                <a:gd name="T36" fmla="*/ 15 w 18"/>
                <a:gd name="T37" fmla="*/ 1 h 9"/>
                <a:gd name="T38" fmla="*/ 17 w 18"/>
                <a:gd name="T3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9">
                  <a:moveTo>
                    <a:pt x="17" y="1"/>
                  </a:moveTo>
                  <a:lnTo>
                    <a:pt x="17" y="3"/>
                  </a:lnTo>
                  <a:lnTo>
                    <a:pt x="13" y="4"/>
                  </a:lnTo>
                  <a:lnTo>
                    <a:pt x="12" y="3"/>
                  </a:lnTo>
                  <a:lnTo>
                    <a:pt x="10" y="3"/>
                  </a:lnTo>
                  <a:lnTo>
                    <a:pt x="8" y="4"/>
                  </a:lnTo>
                  <a:lnTo>
                    <a:pt x="7" y="5"/>
                  </a:lnTo>
                  <a:lnTo>
                    <a:pt x="7" y="6"/>
                  </a:lnTo>
                  <a:lnTo>
                    <a:pt x="7" y="6"/>
                  </a:lnTo>
                  <a:lnTo>
                    <a:pt x="2" y="8"/>
                  </a:lnTo>
                  <a:lnTo>
                    <a:pt x="0" y="6"/>
                  </a:lnTo>
                  <a:lnTo>
                    <a:pt x="1" y="6"/>
                  </a:lnTo>
                  <a:lnTo>
                    <a:pt x="3" y="4"/>
                  </a:lnTo>
                  <a:lnTo>
                    <a:pt x="5" y="4"/>
                  </a:lnTo>
                  <a:lnTo>
                    <a:pt x="6" y="3"/>
                  </a:lnTo>
                  <a:lnTo>
                    <a:pt x="8" y="1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15" y="1"/>
                  </a:lnTo>
                  <a:lnTo>
                    <a:pt x="17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7" name="Freeform 872">
              <a:extLst>
                <a:ext uri="{FF2B5EF4-FFF2-40B4-BE49-F238E27FC236}">
                  <a16:creationId xmlns:a16="http://schemas.microsoft.com/office/drawing/2014/main" id="{F4004400-C292-34F7-9165-6A21C9FA67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26581" y="10616712"/>
              <a:ext cx="5493" cy="10990"/>
            </a:xfrm>
            <a:custGeom>
              <a:avLst/>
              <a:gdLst>
                <a:gd name="T0" fmla="*/ 3 w 4"/>
                <a:gd name="T1" fmla="*/ 5 h 7"/>
                <a:gd name="T2" fmla="*/ 2 w 4"/>
                <a:gd name="T3" fmla="*/ 6 h 7"/>
                <a:gd name="T4" fmla="*/ 0 w 4"/>
                <a:gd name="T5" fmla="*/ 2 h 7"/>
                <a:gd name="T6" fmla="*/ 0 w 4"/>
                <a:gd name="T7" fmla="*/ 2 h 7"/>
                <a:gd name="T8" fmla="*/ 0 w 4"/>
                <a:gd name="T9" fmla="*/ 1 h 7"/>
                <a:gd name="T10" fmla="*/ 1 w 4"/>
                <a:gd name="T11" fmla="*/ 0 h 7"/>
                <a:gd name="T12" fmla="*/ 2 w 4"/>
                <a:gd name="T13" fmla="*/ 1 h 7"/>
                <a:gd name="T14" fmla="*/ 3 w 4"/>
                <a:gd name="T15" fmla="*/ 4 h 7"/>
                <a:gd name="T16" fmla="*/ 3 w 4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3" y="5"/>
                  </a:moveTo>
                  <a:lnTo>
                    <a:pt x="2" y="6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4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8" name="Freeform 873">
              <a:extLst>
                <a:ext uri="{FF2B5EF4-FFF2-40B4-BE49-F238E27FC236}">
                  <a16:creationId xmlns:a16="http://schemas.microsoft.com/office/drawing/2014/main" id="{002C7EEC-A4B6-92A3-3666-42A1ED930A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600" y="10605721"/>
              <a:ext cx="5493" cy="5493"/>
            </a:xfrm>
            <a:custGeom>
              <a:avLst/>
              <a:gdLst>
                <a:gd name="T0" fmla="*/ 2 w 5"/>
                <a:gd name="T1" fmla="*/ 4 h 5"/>
                <a:gd name="T2" fmla="*/ 1 w 5"/>
                <a:gd name="T3" fmla="*/ 4 h 5"/>
                <a:gd name="T4" fmla="*/ 0 w 5"/>
                <a:gd name="T5" fmla="*/ 2 h 5"/>
                <a:gd name="T6" fmla="*/ 1 w 5"/>
                <a:gd name="T7" fmla="*/ 0 h 5"/>
                <a:gd name="T8" fmla="*/ 3 w 5"/>
                <a:gd name="T9" fmla="*/ 0 h 5"/>
                <a:gd name="T10" fmla="*/ 4 w 5"/>
                <a:gd name="T11" fmla="*/ 2 h 5"/>
                <a:gd name="T12" fmla="*/ 2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2" y="4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59" name="Freeform 874">
              <a:extLst>
                <a:ext uri="{FF2B5EF4-FFF2-40B4-BE49-F238E27FC236}">
                  <a16:creationId xmlns:a16="http://schemas.microsoft.com/office/drawing/2014/main" id="{570FEC07-0894-9278-B76F-ECEE2BEFD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4152" y="10589234"/>
              <a:ext cx="54952" cy="38468"/>
            </a:xfrm>
            <a:custGeom>
              <a:avLst/>
              <a:gdLst>
                <a:gd name="T0" fmla="*/ 33 w 46"/>
                <a:gd name="T1" fmla="*/ 2 h 33"/>
                <a:gd name="T2" fmla="*/ 33 w 46"/>
                <a:gd name="T3" fmla="*/ 3 h 33"/>
                <a:gd name="T4" fmla="*/ 34 w 46"/>
                <a:gd name="T5" fmla="*/ 4 h 33"/>
                <a:gd name="T6" fmla="*/ 35 w 46"/>
                <a:gd name="T7" fmla="*/ 4 h 33"/>
                <a:gd name="T8" fmla="*/ 38 w 46"/>
                <a:gd name="T9" fmla="*/ 7 h 33"/>
                <a:gd name="T10" fmla="*/ 41 w 46"/>
                <a:gd name="T11" fmla="*/ 10 h 33"/>
                <a:gd name="T12" fmla="*/ 43 w 46"/>
                <a:gd name="T13" fmla="*/ 11 h 33"/>
                <a:gd name="T14" fmla="*/ 43 w 46"/>
                <a:gd name="T15" fmla="*/ 12 h 33"/>
                <a:gd name="T16" fmla="*/ 43 w 46"/>
                <a:gd name="T17" fmla="*/ 14 h 33"/>
                <a:gd name="T18" fmla="*/ 44 w 46"/>
                <a:gd name="T19" fmla="*/ 17 h 33"/>
                <a:gd name="T20" fmla="*/ 44 w 46"/>
                <a:gd name="T21" fmla="*/ 21 h 33"/>
                <a:gd name="T22" fmla="*/ 45 w 46"/>
                <a:gd name="T23" fmla="*/ 25 h 33"/>
                <a:gd name="T24" fmla="*/ 43 w 46"/>
                <a:gd name="T25" fmla="*/ 27 h 33"/>
                <a:gd name="T26" fmla="*/ 40 w 46"/>
                <a:gd name="T27" fmla="*/ 27 h 33"/>
                <a:gd name="T28" fmla="*/ 39 w 46"/>
                <a:gd name="T29" fmla="*/ 27 h 33"/>
                <a:gd name="T30" fmla="*/ 38 w 46"/>
                <a:gd name="T31" fmla="*/ 27 h 33"/>
                <a:gd name="T32" fmla="*/ 35 w 46"/>
                <a:gd name="T33" fmla="*/ 27 h 33"/>
                <a:gd name="T34" fmla="*/ 32 w 46"/>
                <a:gd name="T35" fmla="*/ 29 h 33"/>
                <a:gd name="T36" fmla="*/ 30 w 46"/>
                <a:gd name="T37" fmla="*/ 31 h 33"/>
                <a:gd name="T38" fmla="*/ 27 w 46"/>
                <a:gd name="T39" fmla="*/ 31 h 33"/>
                <a:gd name="T40" fmla="*/ 23 w 46"/>
                <a:gd name="T41" fmla="*/ 32 h 33"/>
                <a:gd name="T42" fmla="*/ 19 w 46"/>
                <a:gd name="T43" fmla="*/ 32 h 33"/>
                <a:gd name="T44" fmla="*/ 17 w 46"/>
                <a:gd name="T45" fmla="*/ 30 h 33"/>
                <a:gd name="T46" fmla="*/ 13 w 46"/>
                <a:gd name="T47" fmla="*/ 29 h 33"/>
                <a:gd name="T48" fmla="*/ 7 w 46"/>
                <a:gd name="T49" fmla="*/ 28 h 33"/>
                <a:gd name="T50" fmla="*/ 5 w 46"/>
                <a:gd name="T51" fmla="*/ 27 h 33"/>
                <a:gd name="T52" fmla="*/ 3 w 46"/>
                <a:gd name="T53" fmla="*/ 25 h 33"/>
                <a:gd name="T54" fmla="*/ 1 w 46"/>
                <a:gd name="T55" fmla="*/ 22 h 33"/>
                <a:gd name="T56" fmla="*/ 0 w 46"/>
                <a:gd name="T57" fmla="*/ 20 h 33"/>
                <a:gd name="T58" fmla="*/ 1 w 46"/>
                <a:gd name="T59" fmla="*/ 18 h 33"/>
                <a:gd name="T60" fmla="*/ 3 w 46"/>
                <a:gd name="T61" fmla="*/ 17 h 33"/>
                <a:gd name="T62" fmla="*/ 4 w 46"/>
                <a:gd name="T63" fmla="*/ 17 h 33"/>
                <a:gd name="T64" fmla="*/ 4 w 46"/>
                <a:gd name="T65" fmla="*/ 16 h 33"/>
                <a:gd name="T66" fmla="*/ 5 w 46"/>
                <a:gd name="T67" fmla="*/ 15 h 33"/>
                <a:gd name="T68" fmla="*/ 6 w 46"/>
                <a:gd name="T69" fmla="*/ 14 h 33"/>
                <a:gd name="T70" fmla="*/ 6 w 46"/>
                <a:gd name="T71" fmla="*/ 14 h 33"/>
                <a:gd name="T72" fmla="*/ 5 w 46"/>
                <a:gd name="T73" fmla="*/ 12 h 33"/>
                <a:gd name="T74" fmla="*/ 5 w 46"/>
                <a:gd name="T75" fmla="*/ 11 h 33"/>
                <a:gd name="T76" fmla="*/ 8 w 46"/>
                <a:gd name="T77" fmla="*/ 8 h 33"/>
                <a:gd name="T78" fmla="*/ 12 w 46"/>
                <a:gd name="T79" fmla="*/ 5 h 33"/>
                <a:gd name="T80" fmla="*/ 19 w 46"/>
                <a:gd name="T81" fmla="*/ 3 h 33"/>
                <a:gd name="T82" fmla="*/ 22 w 46"/>
                <a:gd name="T83" fmla="*/ 3 h 33"/>
                <a:gd name="T84" fmla="*/ 28 w 46"/>
                <a:gd name="T85" fmla="*/ 1 h 33"/>
                <a:gd name="T86" fmla="*/ 30 w 46"/>
                <a:gd name="T87" fmla="*/ 0 h 33"/>
                <a:gd name="T88" fmla="*/ 32 w 46"/>
                <a:gd name="T89" fmla="*/ 0 h 33"/>
                <a:gd name="T90" fmla="*/ 33 w 46"/>
                <a:gd name="T91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6" h="33">
                  <a:moveTo>
                    <a:pt x="33" y="2"/>
                  </a:moveTo>
                  <a:lnTo>
                    <a:pt x="33" y="3"/>
                  </a:lnTo>
                  <a:lnTo>
                    <a:pt x="34" y="4"/>
                  </a:lnTo>
                  <a:lnTo>
                    <a:pt x="35" y="4"/>
                  </a:lnTo>
                  <a:lnTo>
                    <a:pt x="38" y="7"/>
                  </a:lnTo>
                  <a:lnTo>
                    <a:pt x="41" y="10"/>
                  </a:lnTo>
                  <a:lnTo>
                    <a:pt x="43" y="11"/>
                  </a:lnTo>
                  <a:lnTo>
                    <a:pt x="43" y="12"/>
                  </a:lnTo>
                  <a:lnTo>
                    <a:pt x="43" y="14"/>
                  </a:lnTo>
                  <a:lnTo>
                    <a:pt x="44" y="17"/>
                  </a:lnTo>
                  <a:lnTo>
                    <a:pt x="44" y="21"/>
                  </a:lnTo>
                  <a:lnTo>
                    <a:pt x="45" y="25"/>
                  </a:lnTo>
                  <a:lnTo>
                    <a:pt x="43" y="27"/>
                  </a:lnTo>
                  <a:lnTo>
                    <a:pt x="40" y="27"/>
                  </a:lnTo>
                  <a:lnTo>
                    <a:pt x="39" y="27"/>
                  </a:lnTo>
                  <a:lnTo>
                    <a:pt x="38" y="27"/>
                  </a:lnTo>
                  <a:lnTo>
                    <a:pt x="35" y="27"/>
                  </a:lnTo>
                  <a:lnTo>
                    <a:pt x="32" y="29"/>
                  </a:lnTo>
                  <a:lnTo>
                    <a:pt x="30" y="31"/>
                  </a:lnTo>
                  <a:lnTo>
                    <a:pt x="27" y="31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7" y="30"/>
                  </a:lnTo>
                  <a:lnTo>
                    <a:pt x="13" y="29"/>
                  </a:lnTo>
                  <a:lnTo>
                    <a:pt x="7" y="28"/>
                  </a:lnTo>
                  <a:lnTo>
                    <a:pt x="5" y="27"/>
                  </a:lnTo>
                  <a:lnTo>
                    <a:pt x="3" y="25"/>
                  </a:lnTo>
                  <a:lnTo>
                    <a:pt x="1" y="22"/>
                  </a:lnTo>
                  <a:lnTo>
                    <a:pt x="0" y="20"/>
                  </a:lnTo>
                  <a:lnTo>
                    <a:pt x="1" y="18"/>
                  </a:lnTo>
                  <a:lnTo>
                    <a:pt x="3" y="17"/>
                  </a:lnTo>
                  <a:lnTo>
                    <a:pt x="4" y="17"/>
                  </a:lnTo>
                  <a:lnTo>
                    <a:pt x="4" y="16"/>
                  </a:lnTo>
                  <a:lnTo>
                    <a:pt x="5" y="15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5" y="12"/>
                  </a:lnTo>
                  <a:lnTo>
                    <a:pt x="5" y="11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8" y="1"/>
                  </a:lnTo>
                  <a:lnTo>
                    <a:pt x="30" y="0"/>
                  </a:lnTo>
                  <a:lnTo>
                    <a:pt x="32" y="0"/>
                  </a:lnTo>
                  <a:lnTo>
                    <a:pt x="3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0" name="Freeform 875">
              <a:extLst>
                <a:ext uri="{FF2B5EF4-FFF2-40B4-BE49-F238E27FC236}">
                  <a16:creationId xmlns:a16="http://schemas.microsoft.com/office/drawing/2014/main" id="{E82CF20C-04F5-3555-08DA-D419AFAC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2075" y="10589234"/>
              <a:ext cx="5497" cy="5497"/>
            </a:xfrm>
            <a:custGeom>
              <a:avLst/>
              <a:gdLst>
                <a:gd name="T0" fmla="*/ 1 w 4"/>
                <a:gd name="T1" fmla="*/ 3 h 6"/>
                <a:gd name="T2" fmla="*/ 1 w 4"/>
                <a:gd name="T3" fmla="*/ 5 h 6"/>
                <a:gd name="T4" fmla="*/ 0 w 4"/>
                <a:gd name="T5" fmla="*/ 0 h 6"/>
                <a:gd name="T6" fmla="*/ 1 w 4"/>
                <a:gd name="T7" fmla="*/ 0 h 6"/>
                <a:gd name="T8" fmla="*/ 2 w 4"/>
                <a:gd name="T9" fmla="*/ 1 h 6"/>
                <a:gd name="T10" fmla="*/ 3 w 4"/>
                <a:gd name="T11" fmla="*/ 2 h 6"/>
                <a:gd name="T12" fmla="*/ 1 w 4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1" y="3"/>
                  </a:moveTo>
                  <a:lnTo>
                    <a:pt x="1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1" name="Freeform 876">
              <a:extLst>
                <a:ext uri="{FF2B5EF4-FFF2-40B4-BE49-F238E27FC236}">
                  <a16:creationId xmlns:a16="http://schemas.microsoft.com/office/drawing/2014/main" id="{5EBCC685-E419-482B-5A82-022B7FFB71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4152" y="10578243"/>
              <a:ext cx="5497" cy="5497"/>
            </a:xfrm>
            <a:custGeom>
              <a:avLst/>
              <a:gdLst>
                <a:gd name="T0" fmla="*/ 2 w 5"/>
                <a:gd name="T1" fmla="*/ 3 h 5"/>
                <a:gd name="T2" fmla="*/ 0 w 5"/>
                <a:gd name="T3" fmla="*/ 4 h 5"/>
                <a:gd name="T4" fmla="*/ 1 w 5"/>
                <a:gd name="T5" fmla="*/ 1 h 5"/>
                <a:gd name="T6" fmla="*/ 2 w 5"/>
                <a:gd name="T7" fmla="*/ 1 h 5"/>
                <a:gd name="T8" fmla="*/ 3 w 5"/>
                <a:gd name="T9" fmla="*/ 0 h 5"/>
                <a:gd name="T10" fmla="*/ 4 w 5"/>
                <a:gd name="T11" fmla="*/ 0 h 5"/>
                <a:gd name="T12" fmla="*/ 4 w 5"/>
                <a:gd name="T13" fmla="*/ 2 h 5"/>
                <a:gd name="T14" fmla="*/ 2 w 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0" y="4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2" name="Freeform 877">
              <a:extLst>
                <a:ext uri="{FF2B5EF4-FFF2-40B4-BE49-F238E27FC236}">
                  <a16:creationId xmlns:a16="http://schemas.microsoft.com/office/drawing/2014/main" id="{592BFBAF-B121-BB65-C99D-75146CFFC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055" y="10567253"/>
              <a:ext cx="10990" cy="16487"/>
            </a:xfrm>
            <a:custGeom>
              <a:avLst/>
              <a:gdLst>
                <a:gd name="T0" fmla="*/ 8 w 10"/>
                <a:gd name="T1" fmla="*/ 0 h 12"/>
                <a:gd name="T2" fmla="*/ 6 w 10"/>
                <a:gd name="T3" fmla="*/ 0 h 12"/>
                <a:gd name="T4" fmla="*/ 3 w 10"/>
                <a:gd name="T5" fmla="*/ 4 h 12"/>
                <a:gd name="T6" fmla="*/ 1 w 10"/>
                <a:gd name="T7" fmla="*/ 7 h 12"/>
                <a:gd name="T8" fmla="*/ 0 w 10"/>
                <a:gd name="T9" fmla="*/ 10 h 12"/>
                <a:gd name="T10" fmla="*/ 1 w 10"/>
                <a:gd name="T11" fmla="*/ 11 h 12"/>
                <a:gd name="T12" fmla="*/ 3 w 10"/>
                <a:gd name="T13" fmla="*/ 9 h 12"/>
                <a:gd name="T14" fmla="*/ 4 w 10"/>
                <a:gd name="T15" fmla="*/ 8 h 12"/>
                <a:gd name="T16" fmla="*/ 7 w 10"/>
                <a:gd name="T17" fmla="*/ 5 h 12"/>
                <a:gd name="T18" fmla="*/ 9 w 10"/>
                <a:gd name="T19" fmla="*/ 3 h 12"/>
                <a:gd name="T20" fmla="*/ 8 w 10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8" y="0"/>
                  </a:moveTo>
                  <a:lnTo>
                    <a:pt x="6" y="0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0"/>
                  </a:lnTo>
                  <a:lnTo>
                    <a:pt x="1" y="11"/>
                  </a:lnTo>
                  <a:lnTo>
                    <a:pt x="3" y="9"/>
                  </a:lnTo>
                  <a:lnTo>
                    <a:pt x="4" y="8"/>
                  </a:lnTo>
                  <a:lnTo>
                    <a:pt x="7" y="5"/>
                  </a:lnTo>
                  <a:lnTo>
                    <a:pt x="9" y="3"/>
                  </a:lnTo>
                  <a:lnTo>
                    <a:pt x="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3" name="Freeform 878">
              <a:extLst>
                <a:ext uri="{FF2B5EF4-FFF2-40B4-BE49-F238E27FC236}">
                  <a16:creationId xmlns:a16="http://schemas.microsoft.com/office/drawing/2014/main" id="{E775BDFF-4E81-EA10-A91A-DDD3C4C849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055" y="10556263"/>
              <a:ext cx="5497" cy="5497"/>
            </a:xfrm>
            <a:custGeom>
              <a:avLst/>
              <a:gdLst>
                <a:gd name="T0" fmla="*/ 0 w 1"/>
                <a:gd name="T1" fmla="*/ 2 h 3"/>
                <a:gd name="T2" fmla="*/ 0 w 1"/>
                <a:gd name="T3" fmla="*/ 2 h 3"/>
                <a:gd name="T4" fmla="*/ 0 w 1"/>
                <a:gd name="T5" fmla="*/ 1 h 3"/>
                <a:gd name="T6" fmla="*/ 0 w 1"/>
                <a:gd name="T7" fmla="*/ 0 h 3"/>
                <a:gd name="T8" fmla="*/ 0 w 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0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4" name="Freeform 879">
              <a:extLst>
                <a:ext uri="{FF2B5EF4-FFF2-40B4-BE49-F238E27FC236}">
                  <a16:creationId xmlns:a16="http://schemas.microsoft.com/office/drawing/2014/main" id="{99E0A844-6903-AD22-A40E-025E1A7817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93610" y="10545272"/>
              <a:ext cx="60445" cy="32971"/>
            </a:xfrm>
            <a:custGeom>
              <a:avLst/>
              <a:gdLst>
                <a:gd name="T0" fmla="*/ 48 w 49"/>
                <a:gd name="T1" fmla="*/ 0 h 28"/>
                <a:gd name="T2" fmla="*/ 43 w 49"/>
                <a:gd name="T3" fmla="*/ 5 h 28"/>
                <a:gd name="T4" fmla="*/ 42 w 49"/>
                <a:gd name="T5" fmla="*/ 7 h 28"/>
                <a:gd name="T6" fmla="*/ 40 w 49"/>
                <a:gd name="T7" fmla="*/ 10 h 28"/>
                <a:gd name="T8" fmla="*/ 36 w 49"/>
                <a:gd name="T9" fmla="*/ 12 h 28"/>
                <a:gd name="T10" fmla="*/ 34 w 49"/>
                <a:gd name="T11" fmla="*/ 16 h 28"/>
                <a:gd name="T12" fmla="*/ 34 w 49"/>
                <a:gd name="T13" fmla="*/ 19 h 28"/>
                <a:gd name="T14" fmla="*/ 39 w 49"/>
                <a:gd name="T15" fmla="*/ 16 h 28"/>
                <a:gd name="T16" fmla="*/ 43 w 49"/>
                <a:gd name="T17" fmla="*/ 13 h 28"/>
                <a:gd name="T18" fmla="*/ 44 w 49"/>
                <a:gd name="T19" fmla="*/ 12 h 28"/>
                <a:gd name="T20" fmla="*/ 46 w 49"/>
                <a:gd name="T21" fmla="*/ 12 h 28"/>
                <a:gd name="T22" fmla="*/ 46 w 49"/>
                <a:gd name="T23" fmla="*/ 13 h 28"/>
                <a:gd name="T24" fmla="*/ 45 w 49"/>
                <a:gd name="T25" fmla="*/ 14 h 28"/>
                <a:gd name="T26" fmla="*/ 45 w 49"/>
                <a:gd name="T27" fmla="*/ 17 h 28"/>
                <a:gd name="T28" fmla="*/ 46 w 49"/>
                <a:gd name="T29" fmla="*/ 19 h 28"/>
                <a:gd name="T30" fmla="*/ 42 w 49"/>
                <a:gd name="T31" fmla="*/ 19 h 28"/>
                <a:gd name="T32" fmla="*/ 39 w 49"/>
                <a:gd name="T33" fmla="*/ 19 h 28"/>
                <a:gd name="T34" fmla="*/ 35 w 49"/>
                <a:gd name="T35" fmla="*/ 21 h 28"/>
                <a:gd name="T36" fmla="*/ 31 w 49"/>
                <a:gd name="T37" fmla="*/ 21 h 28"/>
                <a:gd name="T38" fmla="*/ 29 w 49"/>
                <a:gd name="T39" fmla="*/ 21 h 28"/>
                <a:gd name="T40" fmla="*/ 28 w 49"/>
                <a:gd name="T41" fmla="*/ 21 h 28"/>
                <a:gd name="T42" fmla="*/ 27 w 49"/>
                <a:gd name="T43" fmla="*/ 20 h 28"/>
                <a:gd name="T44" fmla="*/ 26 w 49"/>
                <a:gd name="T45" fmla="*/ 18 h 28"/>
                <a:gd name="T46" fmla="*/ 26 w 49"/>
                <a:gd name="T47" fmla="*/ 18 h 28"/>
                <a:gd name="T48" fmla="*/ 23 w 49"/>
                <a:gd name="T49" fmla="*/ 18 h 28"/>
                <a:gd name="T50" fmla="*/ 18 w 49"/>
                <a:gd name="T51" fmla="*/ 21 h 28"/>
                <a:gd name="T52" fmla="*/ 16 w 49"/>
                <a:gd name="T53" fmla="*/ 24 h 28"/>
                <a:gd name="T54" fmla="*/ 15 w 49"/>
                <a:gd name="T55" fmla="*/ 24 h 28"/>
                <a:gd name="T56" fmla="*/ 12 w 49"/>
                <a:gd name="T57" fmla="*/ 24 h 28"/>
                <a:gd name="T58" fmla="*/ 10 w 49"/>
                <a:gd name="T59" fmla="*/ 26 h 28"/>
                <a:gd name="T60" fmla="*/ 7 w 49"/>
                <a:gd name="T61" fmla="*/ 27 h 28"/>
                <a:gd name="T62" fmla="*/ 5 w 49"/>
                <a:gd name="T63" fmla="*/ 25 h 28"/>
                <a:gd name="T64" fmla="*/ 4 w 49"/>
                <a:gd name="T65" fmla="*/ 23 h 28"/>
                <a:gd name="T66" fmla="*/ 4 w 49"/>
                <a:gd name="T67" fmla="*/ 21 h 28"/>
                <a:gd name="T68" fmla="*/ 0 w 49"/>
                <a:gd name="T69" fmla="*/ 21 h 28"/>
                <a:gd name="T70" fmla="*/ 1 w 49"/>
                <a:gd name="T71" fmla="*/ 19 h 28"/>
                <a:gd name="T72" fmla="*/ 1 w 49"/>
                <a:gd name="T73" fmla="*/ 17 h 28"/>
                <a:gd name="T74" fmla="*/ 3 w 49"/>
                <a:gd name="T75" fmla="*/ 16 h 28"/>
                <a:gd name="T76" fmla="*/ 3 w 49"/>
                <a:gd name="T77" fmla="*/ 15 h 28"/>
                <a:gd name="T78" fmla="*/ 4 w 49"/>
                <a:gd name="T79" fmla="*/ 16 h 28"/>
                <a:gd name="T80" fmla="*/ 6 w 49"/>
                <a:gd name="T81" fmla="*/ 16 h 28"/>
                <a:gd name="T82" fmla="*/ 8 w 49"/>
                <a:gd name="T83" fmla="*/ 16 h 28"/>
                <a:gd name="T84" fmla="*/ 10 w 49"/>
                <a:gd name="T85" fmla="*/ 16 h 28"/>
                <a:gd name="T86" fmla="*/ 12 w 49"/>
                <a:gd name="T87" fmla="*/ 13 h 28"/>
                <a:gd name="T88" fmla="*/ 15 w 49"/>
                <a:gd name="T89" fmla="*/ 11 h 28"/>
                <a:gd name="T90" fmla="*/ 19 w 49"/>
                <a:gd name="T91" fmla="*/ 9 h 28"/>
                <a:gd name="T92" fmla="*/ 23 w 49"/>
                <a:gd name="T93" fmla="*/ 8 h 28"/>
                <a:gd name="T94" fmla="*/ 26 w 49"/>
                <a:gd name="T95" fmla="*/ 8 h 28"/>
                <a:gd name="T96" fmla="*/ 28 w 49"/>
                <a:gd name="T97" fmla="*/ 7 h 28"/>
                <a:gd name="T98" fmla="*/ 31 w 49"/>
                <a:gd name="T99" fmla="*/ 4 h 28"/>
                <a:gd name="T100" fmla="*/ 34 w 49"/>
                <a:gd name="T101" fmla="*/ 3 h 28"/>
                <a:gd name="T102" fmla="*/ 36 w 49"/>
                <a:gd name="T103" fmla="*/ 2 h 28"/>
                <a:gd name="T104" fmla="*/ 39 w 49"/>
                <a:gd name="T105" fmla="*/ 2 h 28"/>
                <a:gd name="T106" fmla="*/ 41 w 49"/>
                <a:gd name="T107" fmla="*/ 2 h 28"/>
                <a:gd name="T108" fmla="*/ 43 w 49"/>
                <a:gd name="T109" fmla="*/ 2 h 28"/>
                <a:gd name="T110" fmla="*/ 48 w 49"/>
                <a:gd name="T1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" h="28">
                  <a:moveTo>
                    <a:pt x="48" y="0"/>
                  </a:moveTo>
                  <a:lnTo>
                    <a:pt x="43" y="5"/>
                  </a:lnTo>
                  <a:lnTo>
                    <a:pt x="42" y="7"/>
                  </a:lnTo>
                  <a:lnTo>
                    <a:pt x="40" y="10"/>
                  </a:lnTo>
                  <a:lnTo>
                    <a:pt x="36" y="12"/>
                  </a:lnTo>
                  <a:lnTo>
                    <a:pt x="34" y="16"/>
                  </a:lnTo>
                  <a:lnTo>
                    <a:pt x="34" y="19"/>
                  </a:lnTo>
                  <a:lnTo>
                    <a:pt x="39" y="16"/>
                  </a:lnTo>
                  <a:lnTo>
                    <a:pt x="43" y="13"/>
                  </a:lnTo>
                  <a:lnTo>
                    <a:pt x="44" y="12"/>
                  </a:lnTo>
                  <a:lnTo>
                    <a:pt x="46" y="12"/>
                  </a:lnTo>
                  <a:lnTo>
                    <a:pt x="46" y="13"/>
                  </a:lnTo>
                  <a:lnTo>
                    <a:pt x="45" y="14"/>
                  </a:lnTo>
                  <a:lnTo>
                    <a:pt x="45" y="17"/>
                  </a:lnTo>
                  <a:lnTo>
                    <a:pt x="46" y="19"/>
                  </a:lnTo>
                  <a:lnTo>
                    <a:pt x="42" y="19"/>
                  </a:lnTo>
                  <a:lnTo>
                    <a:pt x="39" y="19"/>
                  </a:lnTo>
                  <a:lnTo>
                    <a:pt x="35" y="21"/>
                  </a:lnTo>
                  <a:lnTo>
                    <a:pt x="31" y="21"/>
                  </a:lnTo>
                  <a:lnTo>
                    <a:pt x="29" y="21"/>
                  </a:lnTo>
                  <a:lnTo>
                    <a:pt x="28" y="21"/>
                  </a:lnTo>
                  <a:lnTo>
                    <a:pt x="27" y="20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8" y="21"/>
                  </a:lnTo>
                  <a:lnTo>
                    <a:pt x="16" y="24"/>
                  </a:lnTo>
                  <a:lnTo>
                    <a:pt x="15" y="24"/>
                  </a:lnTo>
                  <a:lnTo>
                    <a:pt x="12" y="24"/>
                  </a:lnTo>
                  <a:lnTo>
                    <a:pt x="10" y="26"/>
                  </a:lnTo>
                  <a:lnTo>
                    <a:pt x="7" y="27"/>
                  </a:lnTo>
                  <a:lnTo>
                    <a:pt x="5" y="25"/>
                  </a:lnTo>
                  <a:lnTo>
                    <a:pt x="4" y="23"/>
                  </a:lnTo>
                  <a:lnTo>
                    <a:pt x="4" y="21"/>
                  </a:lnTo>
                  <a:lnTo>
                    <a:pt x="0" y="21"/>
                  </a:lnTo>
                  <a:lnTo>
                    <a:pt x="1" y="19"/>
                  </a:lnTo>
                  <a:lnTo>
                    <a:pt x="1" y="17"/>
                  </a:lnTo>
                  <a:lnTo>
                    <a:pt x="3" y="16"/>
                  </a:lnTo>
                  <a:lnTo>
                    <a:pt x="3" y="15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6"/>
                  </a:lnTo>
                  <a:lnTo>
                    <a:pt x="10" y="16"/>
                  </a:lnTo>
                  <a:lnTo>
                    <a:pt x="12" y="13"/>
                  </a:lnTo>
                  <a:lnTo>
                    <a:pt x="15" y="11"/>
                  </a:lnTo>
                  <a:lnTo>
                    <a:pt x="19" y="9"/>
                  </a:lnTo>
                  <a:lnTo>
                    <a:pt x="23" y="8"/>
                  </a:lnTo>
                  <a:lnTo>
                    <a:pt x="26" y="8"/>
                  </a:lnTo>
                  <a:lnTo>
                    <a:pt x="28" y="7"/>
                  </a:lnTo>
                  <a:lnTo>
                    <a:pt x="31" y="4"/>
                  </a:lnTo>
                  <a:lnTo>
                    <a:pt x="34" y="3"/>
                  </a:lnTo>
                  <a:lnTo>
                    <a:pt x="36" y="2"/>
                  </a:lnTo>
                  <a:lnTo>
                    <a:pt x="39" y="2"/>
                  </a:lnTo>
                  <a:lnTo>
                    <a:pt x="41" y="2"/>
                  </a:lnTo>
                  <a:lnTo>
                    <a:pt x="43" y="2"/>
                  </a:lnTo>
                  <a:lnTo>
                    <a:pt x="4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5" name="Freeform 880">
              <a:extLst>
                <a:ext uri="{FF2B5EF4-FFF2-40B4-BE49-F238E27FC236}">
                  <a16:creationId xmlns:a16="http://schemas.microsoft.com/office/drawing/2014/main" id="{2E23866A-56B8-2055-0E25-B238C4220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03514" y="10732109"/>
              <a:ext cx="5493" cy="5497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0 w 2"/>
                <a:gd name="T11" fmla="*/ 0 h 1"/>
                <a:gd name="T12" fmla="*/ 1 w 2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6" name="Freeform 881">
              <a:extLst>
                <a:ext uri="{FF2B5EF4-FFF2-40B4-BE49-F238E27FC236}">
                  <a16:creationId xmlns:a16="http://schemas.microsoft.com/office/drawing/2014/main" id="{A83130B7-8029-0D08-20D3-7EC85216A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09007" y="10666167"/>
              <a:ext cx="5497" cy="5497"/>
            </a:xfrm>
            <a:custGeom>
              <a:avLst/>
              <a:gdLst>
                <a:gd name="T0" fmla="*/ 3 w 4"/>
                <a:gd name="T1" fmla="*/ 2 h 3"/>
                <a:gd name="T2" fmla="*/ 2 w 4"/>
                <a:gd name="T3" fmla="*/ 2 h 3"/>
                <a:gd name="T4" fmla="*/ 2 w 4"/>
                <a:gd name="T5" fmla="*/ 2 h 3"/>
                <a:gd name="T6" fmla="*/ 0 w 4"/>
                <a:gd name="T7" fmla="*/ 2 h 3"/>
                <a:gd name="T8" fmla="*/ 0 w 4"/>
                <a:gd name="T9" fmla="*/ 1 h 3"/>
                <a:gd name="T10" fmla="*/ 1 w 4"/>
                <a:gd name="T11" fmla="*/ 0 h 3"/>
                <a:gd name="T12" fmla="*/ 2 w 4"/>
                <a:gd name="T13" fmla="*/ 0 h 3"/>
                <a:gd name="T14" fmla="*/ 2 w 4"/>
                <a:gd name="T15" fmla="*/ 0 h 3"/>
                <a:gd name="T16" fmla="*/ 2 w 4"/>
                <a:gd name="T17" fmla="*/ 0 h 3"/>
                <a:gd name="T18" fmla="*/ 1 w 4"/>
                <a:gd name="T19" fmla="*/ 0 h 3"/>
                <a:gd name="T20" fmla="*/ 2 w 4"/>
                <a:gd name="T21" fmla="*/ 1 h 3"/>
                <a:gd name="T22" fmla="*/ 2 w 4"/>
                <a:gd name="T23" fmla="*/ 2 h 3"/>
                <a:gd name="T24" fmla="*/ 2 w 4"/>
                <a:gd name="T25" fmla="*/ 2 h 3"/>
                <a:gd name="T26" fmla="*/ 3 w 4"/>
                <a:gd name="T2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7" name="Freeform 882">
              <a:extLst>
                <a:ext uri="{FF2B5EF4-FFF2-40B4-BE49-F238E27FC236}">
                  <a16:creationId xmlns:a16="http://schemas.microsoft.com/office/drawing/2014/main" id="{4CCCBF81-0209-AE46-BDCF-D9EE7DD2AB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9552" y="10655176"/>
              <a:ext cx="5493" cy="5497"/>
            </a:xfrm>
            <a:custGeom>
              <a:avLst/>
              <a:gdLst>
                <a:gd name="T0" fmla="*/ 3 w 4"/>
                <a:gd name="T1" fmla="*/ 1 h 4"/>
                <a:gd name="T2" fmla="*/ 3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1 w 4"/>
                <a:gd name="T9" fmla="*/ 2 h 4"/>
                <a:gd name="T10" fmla="*/ 1 w 4"/>
                <a:gd name="T11" fmla="*/ 2 h 4"/>
                <a:gd name="T12" fmla="*/ 1 w 4"/>
                <a:gd name="T13" fmla="*/ 3 h 4"/>
                <a:gd name="T14" fmla="*/ 1 w 4"/>
                <a:gd name="T15" fmla="*/ 3 h 4"/>
                <a:gd name="T16" fmla="*/ 0 w 4"/>
                <a:gd name="T17" fmla="*/ 3 h 4"/>
                <a:gd name="T18" fmla="*/ 0 w 4"/>
                <a:gd name="T19" fmla="*/ 2 h 4"/>
                <a:gd name="T20" fmla="*/ 1 w 4"/>
                <a:gd name="T21" fmla="*/ 2 h 4"/>
                <a:gd name="T22" fmla="*/ 1 w 4"/>
                <a:gd name="T23" fmla="*/ 1 h 4"/>
                <a:gd name="T24" fmla="*/ 1 w 4"/>
                <a:gd name="T25" fmla="*/ 0 h 4"/>
                <a:gd name="T26" fmla="*/ 3 w 4"/>
                <a:gd name="T2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3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8" name="Freeform 883">
              <a:extLst>
                <a:ext uri="{FF2B5EF4-FFF2-40B4-BE49-F238E27FC236}">
                  <a16:creationId xmlns:a16="http://schemas.microsoft.com/office/drawing/2014/main" id="{C7194F9E-962F-CE77-FFF1-396663C30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98017" y="10627702"/>
              <a:ext cx="5497" cy="5493"/>
            </a:xfrm>
            <a:custGeom>
              <a:avLst/>
              <a:gdLst>
                <a:gd name="T0" fmla="*/ 4 w 5"/>
                <a:gd name="T1" fmla="*/ 2 h 3"/>
                <a:gd name="T2" fmla="*/ 3 w 5"/>
                <a:gd name="T3" fmla="*/ 2 h 3"/>
                <a:gd name="T4" fmla="*/ 1 w 5"/>
                <a:gd name="T5" fmla="*/ 1 h 3"/>
                <a:gd name="T6" fmla="*/ 0 w 5"/>
                <a:gd name="T7" fmla="*/ 1 h 3"/>
                <a:gd name="T8" fmla="*/ 2 w 5"/>
                <a:gd name="T9" fmla="*/ 0 h 3"/>
                <a:gd name="T10" fmla="*/ 4 w 5"/>
                <a:gd name="T11" fmla="*/ 0 h 3"/>
                <a:gd name="T12" fmla="*/ 4 w 5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lnTo>
                    <a:pt x="3" y="2"/>
                  </a:lnTo>
                  <a:lnTo>
                    <a:pt x="1" y="1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69" name="Freeform 884">
              <a:extLst>
                <a:ext uri="{FF2B5EF4-FFF2-40B4-BE49-F238E27FC236}">
                  <a16:creationId xmlns:a16="http://schemas.microsoft.com/office/drawing/2014/main" id="{922D1ED4-B6BA-4CF3-7951-AD7F4C24E9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92523" y="10616712"/>
              <a:ext cx="5493" cy="5493"/>
            </a:xfrm>
            <a:custGeom>
              <a:avLst/>
              <a:gdLst>
                <a:gd name="T0" fmla="*/ 3 w 4"/>
                <a:gd name="T1" fmla="*/ 2 h 3"/>
                <a:gd name="T2" fmla="*/ 2 w 4"/>
                <a:gd name="T3" fmla="*/ 2 h 3"/>
                <a:gd name="T4" fmla="*/ 1 w 4"/>
                <a:gd name="T5" fmla="*/ 2 h 3"/>
                <a:gd name="T6" fmla="*/ 1 w 4"/>
                <a:gd name="T7" fmla="*/ 2 h 3"/>
                <a:gd name="T8" fmla="*/ 0 w 4"/>
                <a:gd name="T9" fmla="*/ 1 h 3"/>
                <a:gd name="T10" fmla="*/ 1 w 4"/>
                <a:gd name="T11" fmla="*/ 0 h 3"/>
                <a:gd name="T12" fmla="*/ 2 w 4"/>
                <a:gd name="T13" fmla="*/ 1 h 3"/>
                <a:gd name="T14" fmla="*/ 3 w 4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0" name="Freeform 885">
              <a:extLst>
                <a:ext uri="{FF2B5EF4-FFF2-40B4-BE49-F238E27FC236}">
                  <a16:creationId xmlns:a16="http://schemas.microsoft.com/office/drawing/2014/main" id="{99B04985-A72D-AD38-4845-2A27AB177E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19998" y="10616712"/>
              <a:ext cx="5497" cy="5493"/>
            </a:xfrm>
            <a:custGeom>
              <a:avLst/>
              <a:gdLst>
                <a:gd name="T0" fmla="*/ 3 w 4"/>
                <a:gd name="T1" fmla="*/ 2 h 4"/>
                <a:gd name="T2" fmla="*/ 2 w 4"/>
                <a:gd name="T3" fmla="*/ 3 h 4"/>
                <a:gd name="T4" fmla="*/ 0 w 4"/>
                <a:gd name="T5" fmla="*/ 1 h 4"/>
                <a:gd name="T6" fmla="*/ 2 w 4"/>
                <a:gd name="T7" fmla="*/ 0 h 4"/>
                <a:gd name="T8" fmla="*/ 3 w 4"/>
                <a:gd name="T9" fmla="*/ 0 h 4"/>
                <a:gd name="T10" fmla="*/ 3 w 4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lnTo>
                    <a:pt x="2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1" name="Freeform 886">
              <a:extLst>
                <a:ext uri="{FF2B5EF4-FFF2-40B4-BE49-F238E27FC236}">
                  <a16:creationId xmlns:a16="http://schemas.microsoft.com/office/drawing/2014/main" id="{7FC6FB4E-294F-D8A6-EB05-394A4C1BBE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92523" y="10583740"/>
              <a:ext cx="5493" cy="5493"/>
            </a:xfrm>
            <a:custGeom>
              <a:avLst/>
              <a:gdLst>
                <a:gd name="T0" fmla="*/ 2 w 5"/>
                <a:gd name="T1" fmla="*/ 4 h 6"/>
                <a:gd name="T2" fmla="*/ 1 w 5"/>
                <a:gd name="T3" fmla="*/ 5 h 6"/>
                <a:gd name="T4" fmla="*/ 0 w 5"/>
                <a:gd name="T5" fmla="*/ 4 h 6"/>
                <a:gd name="T6" fmla="*/ 2 w 5"/>
                <a:gd name="T7" fmla="*/ 2 h 6"/>
                <a:gd name="T8" fmla="*/ 2 w 5"/>
                <a:gd name="T9" fmla="*/ 2 h 6"/>
                <a:gd name="T10" fmla="*/ 0 w 5"/>
                <a:gd name="T11" fmla="*/ 0 h 6"/>
                <a:gd name="T12" fmla="*/ 0 w 5"/>
                <a:gd name="T13" fmla="*/ 0 h 6"/>
                <a:gd name="T14" fmla="*/ 0 w 5"/>
                <a:gd name="T15" fmla="*/ 0 h 6"/>
                <a:gd name="T16" fmla="*/ 2 w 5"/>
                <a:gd name="T17" fmla="*/ 0 h 6"/>
                <a:gd name="T18" fmla="*/ 4 w 5"/>
                <a:gd name="T19" fmla="*/ 2 h 6"/>
                <a:gd name="T20" fmla="*/ 4 w 5"/>
                <a:gd name="T21" fmla="*/ 2 h 6"/>
                <a:gd name="T22" fmla="*/ 3 w 5"/>
                <a:gd name="T23" fmla="*/ 3 h 6"/>
                <a:gd name="T24" fmla="*/ 2 w 5"/>
                <a:gd name="T2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2" y="4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3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2" name="Freeform 887">
              <a:extLst>
                <a:ext uri="{FF2B5EF4-FFF2-40B4-BE49-F238E27FC236}">
                  <a16:creationId xmlns:a16="http://schemas.microsoft.com/office/drawing/2014/main" id="{58760852-7FB2-BB62-2B94-D543519DB2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055" y="10556263"/>
              <a:ext cx="5497" cy="5497"/>
            </a:xfrm>
            <a:custGeom>
              <a:avLst/>
              <a:gdLst>
                <a:gd name="T0" fmla="*/ 2 w 4"/>
                <a:gd name="T1" fmla="*/ 2 h 5"/>
                <a:gd name="T2" fmla="*/ 0 w 4"/>
                <a:gd name="T3" fmla="*/ 4 h 5"/>
                <a:gd name="T4" fmla="*/ 0 w 4"/>
                <a:gd name="T5" fmla="*/ 2 h 5"/>
                <a:gd name="T6" fmla="*/ 2 w 4"/>
                <a:gd name="T7" fmla="*/ 0 h 5"/>
                <a:gd name="T8" fmla="*/ 3 w 4"/>
                <a:gd name="T9" fmla="*/ 0 h 5"/>
                <a:gd name="T10" fmla="*/ 2 w 4"/>
                <a:gd name="T11" fmla="*/ 1 h 5"/>
                <a:gd name="T12" fmla="*/ 2 w 4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2" y="2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3" name="Freeform 888">
              <a:extLst>
                <a:ext uri="{FF2B5EF4-FFF2-40B4-BE49-F238E27FC236}">
                  <a16:creationId xmlns:a16="http://schemas.microsoft.com/office/drawing/2014/main" id="{6E6C4177-BEE0-D380-A41E-DE593F66DB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055" y="10539779"/>
              <a:ext cx="5497" cy="5493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2 h 3"/>
                <a:gd name="T4" fmla="*/ 0 w 3"/>
                <a:gd name="T5" fmla="*/ 2 h 3"/>
                <a:gd name="T6" fmla="*/ 0 w 3"/>
                <a:gd name="T7" fmla="*/ 2 h 3"/>
                <a:gd name="T8" fmla="*/ 1 w 3"/>
                <a:gd name="T9" fmla="*/ 0 h 3"/>
                <a:gd name="T10" fmla="*/ 2 w 3"/>
                <a:gd name="T11" fmla="*/ 0 h 3"/>
                <a:gd name="T12" fmla="*/ 2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4" name="Freeform 889">
              <a:extLst>
                <a:ext uri="{FF2B5EF4-FFF2-40B4-BE49-F238E27FC236}">
                  <a16:creationId xmlns:a16="http://schemas.microsoft.com/office/drawing/2014/main" id="{9C2D61F5-DA74-06F2-AC5F-DDFE7B15BC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38658" y="10396904"/>
              <a:ext cx="5493" cy="5493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1 h 2"/>
                <a:gd name="T4" fmla="*/ 0 w 5"/>
                <a:gd name="T5" fmla="*/ 1 h 2"/>
                <a:gd name="T6" fmla="*/ 0 w 5"/>
                <a:gd name="T7" fmla="*/ 0 h 2"/>
                <a:gd name="T8" fmla="*/ 0 w 5"/>
                <a:gd name="T9" fmla="*/ 0 h 2"/>
                <a:gd name="T10" fmla="*/ 2 w 5"/>
                <a:gd name="T11" fmla="*/ 0 h 2"/>
                <a:gd name="T12" fmla="*/ 3 w 5"/>
                <a:gd name="T13" fmla="*/ 0 h 2"/>
                <a:gd name="T14" fmla="*/ 4 w 5"/>
                <a:gd name="T15" fmla="*/ 0 h 2"/>
                <a:gd name="T16" fmla="*/ 4 w 5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lnTo>
                    <a:pt x="2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5" name="Freeform 890">
              <a:extLst>
                <a:ext uri="{FF2B5EF4-FFF2-40B4-BE49-F238E27FC236}">
                  <a16:creationId xmlns:a16="http://schemas.microsoft.com/office/drawing/2014/main" id="{95534BA8-F370-3C0A-60BF-D786A39448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4507" y="9578118"/>
              <a:ext cx="989135" cy="170353"/>
            </a:xfrm>
            <a:custGeom>
              <a:avLst/>
              <a:gdLst>
                <a:gd name="T0" fmla="*/ 793 w 794"/>
                <a:gd name="T1" fmla="*/ 135 h 138"/>
                <a:gd name="T2" fmla="*/ 793 w 794"/>
                <a:gd name="T3" fmla="*/ 137 h 138"/>
                <a:gd name="T4" fmla="*/ 792 w 794"/>
                <a:gd name="T5" fmla="*/ 137 h 138"/>
                <a:gd name="T6" fmla="*/ 791 w 794"/>
                <a:gd name="T7" fmla="*/ 136 h 138"/>
                <a:gd name="T8" fmla="*/ 792 w 794"/>
                <a:gd name="T9" fmla="*/ 135 h 138"/>
                <a:gd name="T10" fmla="*/ 793 w 794"/>
                <a:gd name="T11" fmla="*/ 135 h 138"/>
                <a:gd name="T12" fmla="*/ 645 w 794"/>
                <a:gd name="T13" fmla="*/ 89 h 138"/>
                <a:gd name="T14" fmla="*/ 643 w 794"/>
                <a:gd name="T15" fmla="*/ 89 h 138"/>
                <a:gd name="T16" fmla="*/ 641 w 794"/>
                <a:gd name="T17" fmla="*/ 89 h 138"/>
                <a:gd name="T18" fmla="*/ 640 w 794"/>
                <a:gd name="T19" fmla="*/ 86 h 138"/>
                <a:gd name="T20" fmla="*/ 639 w 794"/>
                <a:gd name="T21" fmla="*/ 85 h 138"/>
                <a:gd name="T22" fmla="*/ 639 w 794"/>
                <a:gd name="T23" fmla="*/ 84 h 138"/>
                <a:gd name="T24" fmla="*/ 641 w 794"/>
                <a:gd name="T25" fmla="*/ 83 h 138"/>
                <a:gd name="T26" fmla="*/ 644 w 794"/>
                <a:gd name="T27" fmla="*/ 84 h 138"/>
                <a:gd name="T28" fmla="*/ 646 w 794"/>
                <a:gd name="T29" fmla="*/ 86 h 138"/>
                <a:gd name="T30" fmla="*/ 644 w 794"/>
                <a:gd name="T31" fmla="*/ 87 h 138"/>
                <a:gd name="T32" fmla="*/ 645 w 794"/>
                <a:gd name="T33" fmla="*/ 89 h 138"/>
                <a:gd name="T34" fmla="*/ 432 w 794"/>
                <a:gd name="T35" fmla="*/ 71 h 138"/>
                <a:gd name="T36" fmla="*/ 432 w 794"/>
                <a:gd name="T37" fmla="*/ 72 h 138"/>
                <a:gd name="T38" fmla="*/ 430 w 794"/>
                <a:gd name="T39" fmla="*/ 72 h 138"/>
                <a:gd name="T40" fmla="*/ 430 w 794"/>
                <a:gd name="T41" fmla="*/ 71 h 138"/>
                <a:gd name="T42" fmla="*/ 430 w 794"/>
                <a:gd name="T43" fmla="*/ 71 h 138"/>
                <a:gd name="T44" fmla="*/ 431 w 794"/>
                <a:gd name="T45" fmla="*/ 71 h 138"/>
                <a:gd name="T46" fmla="*/ 431 w 794"/>
                <a:gd name="T47" fmla="*/ 71 h 138"/>
                <a:gd name="T48" fmla="*/ 431 w 794"/>
                <a:gd name="T49" fmla="*/ 71 h 138"/>
                <a:gd name="T50" fmla="*/ 431 w 794"/>
                <a:gd name="T51" fmla="*/ 70 h 138"/>
                <a:gd name="T52" fmla="*/ 432 w 794"/>
                <a:gd name="T53" fmla="*/ 70 h 138"/>
                <a:gd name="T54" fmla="*/ 432 w 794"/>
                <a:gd name="T55" fmla="*/ 71 h 138"/>
                <a:gd name="T56" fmla="*/ 433 w 794"/>
                <a:gd name="T57" fmla="*/ 71 h 138"/>
                <a:gd name="T58" fmla="*/ 432 w 794"/>
                <a:gd name="T59" fmla="*/ 71 h 138"/>
                <a:gd name="T60" fmla="*/ 440 w 794"/>
                <a:gd name="T61" fmla="*/ 69 h 138"/>
                <a:gd name="T62" fmla="*/ 440 w 794"/>
                <a:gd name="T63" fmla="*/ 69 h 138"/>
                <a:gd name="T64" fmla="*/ 439 w 794"/>
                <a:gd name="T65" fmla="*/ 69 h 138"/>
                <a:gd name="T66" fmla="*/ 440 w 794"/>
                <a:gd name="T67" fmla="*/ 68 h 138"/>
                <a:gd name="T68" fmla="*/ 440 w 794"/>
                <a:gd name="T69" fmla="*/ 68 h 138"/>
                <a:gd name="T70" fmla="*/ 440 w 794"/>
                <a:gd name="T71" fmla="*/ 68 h 138"/>
                <a:gd name="T72" fmla="*/ 441 w 794"/>
                <a:gd name="T73" fmla="*/ 68 h 138"/>
                <a:gd name="T74" fmla="*/ 441 w 794"/>
                <a:gd name="T75" fmla="*/ 68 h 138"/>
                <a:gd name="T76" fmla="*/ 440 w 794"/>
                <a:gd name="T77" fmla="*/ 69 h 138"/>
                <a:gd name="T78" fmla="*/ 2 w 794"/>
                <a:gd name="T79" fmla="*/ 3 h 138"/>
                <a:gd name="T80" fmla="*/ 0 w 794"/>
                <a:gd name="T81" fmla="*/ 5 h 138"/>
                <a:gd name="T82" fmla="*/ 0 w 794"/>
                <a:gd name="T83" fmla="*/ 4 h 138"/>
                <a:gd name="T84" fmla="*/ 0 w 794"/>
                <a:gd name="T85" fmla="*/ 3 h 138"/>
                <a:gd name="T86" fmla="*/ 2 w 794"/>
                <a:gd name="T87" fmla="*/ 1 h 138"/>
                <a:gd name="T88" fmla="*/ 3 w 794"/>
                <a:gd name="T89" fmla="*/ 0 h 138"/>
                <a:gd name="T90" fmla="*/ 4 w 794"/>
                <a:gd name="T91" fmla="*/ 0 h 138"/>
                <a:gd name="T92" fmla="*/ 5 w 794"/>
                <a:gd name="T93" fmla="*/ 1 h 138"/>
                <a:gd name="T94" fmla="*/ 4 w 794"/>
                <a:gd name="T95" fmla="*/ 2 h 138"/>
                <a:gd name="T96" fmla="*/ 2 w 794"/>
                <a:gd name="T97" fmla="*/ 3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4" h="138">
                  <a:moveTo>
                    <a:pt x="793" y="135"/>
                  </a:moveTo>
                  <a:lnTo>
                    <a:pt x="793" y="137"/>
                  </a:lnTo>
                  <a:lnTo>
                    <a:pt x="792" y="137"/>
                  </a:lnTo>
                  <a:lnTo>
                    <a:pt x="791" y="136"/>
                  </a:lnTo>
                  <a:lnTo>
                    <a:pt x="792" y="135"/>
                  </a:lnTo>
                  <a:lnTo>
                    <a:pt x="793" y="135"/>
                  </a:lnTo>
                  <a:close/>
                  <a:moveTo>
                    <a:pt x="645" y="89"/>
                  </a:moveTo>
                  <a:lnTo>
                    <a:pt x="643" y="89"/>
                  </a:lnTo>
                  <a:lnTo>
                    <a:pt x="641" y="89"/>
                  </a:lnTo>
                  <a:lnTo>
                    <a:pt x="640" y="86"/>
                  </a:lnTo>
                  <a:lnTo>
                    <a:pt x="639" y="85"/>
                  </a:lnTo>
                  <a:lnTo>
                    <a:pt x="639" y="84"/>
                  </a:lnTo>
                  <a:lnTo>
                    <a:pt x="641" y="83"/>
                  </a:lnTo>
                  <a:lnTo>
                    <a:pt x="644" y="84"/>
                  </a:lnTo>
                  <a:lnTo>
                    <a:pt x="646" y="86"/>
                  </a:lnTo>
                  <a:lnTo>
                    <a:pt x="644" y="87"/>
                  </a:lnTo>
                  <a:lnTo>
                    <a:pt x="645" y="89"/>
                  </a:lnTo>
                  <a:close/>
                  <a:moveTo>
                    <a:pt x="432" y="71"/>
                  </a:moveTo>
                  <a:lnTo>
                    <a:pt x="432" y="72"/>
                  </a:lnTo>
                  <a:lnTo>
                    <a:pt x="430" y="72"/>
                  </a:lnTo>
                  <a:lnTo>
                    <a:pt x="430" y="71"/>
                  </a:lnTo>
                  <a:lnTo>
                    <a:pt x="430" y="71"/>
                  </a:lnTo>
                  <a:lnTo>
                    <a:pt x="431" y="71"/>
                  </a:lnTo>
                  <a:lnTo>
                    <a:pt x="431" y="71"/>
                  </a:lnTo>
                  <a:lnTo>
                    <a:pt x="431" y="71"/>
                  </a:lnTo>
                  <a:lnTo>
                    <a:pt x="431" y="70"/>
                  </a:lnTo>
                  <a:lnTo>
                    <a:pt x="432" y="70"/>
                  </a:lnTo>
                  <a:lnTo>
                    <a:pt x="432" y="71"/>
                  </a:lnTo>
                  <a:lnTo>
                    <a:pt x="433" y="71"/>
                  </a:lnTo>
                  <a:lnTo>
                    <a:pt x="432" y="71"/>
                  </a:lnTo>
                  <a:close/>
                  <a:moveTo>
                    <a:pt x="440" y="69"/>
                  </a:moveTo>
                  <a:lnTo>
                    <a:pt x="440" y="69"/>
                  </a:lnTo>
                  <a:lnTo>
                    <a:pt x="439" y="69"/>
                  </a:lnTo>
                  <a:lnTo>
                    <a:pt x="440" y="68"/>
                  </a:lnTo>
                  <a:lnTo>
                    <a:pt x="440" y="68"/>
                  </a:lnTo>
                  <a:lnTo>
                    <a:pt x="440" y="68"/>
                  </a:lnTo>
                  <a:lnTo>
                    <a:pt x="441" y="68"/>
                  </a:lnTo>
                  <a:lnTo>
                    <a:pt x="441" y="68"/>
                  </a:lnTo>
                  <a:lnTo>
                    <a:pt x="440" y="69"/>
                  </a:lnTo>
                  <a:close/>
                  <a:moveTo>
                    <a:pt x="2" y="3"/>
                  </a:move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4" y="2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6" name="Freeform 891">
              <a:extLst>
                <a:ext uri="{FF2B5EF4-FFF2-40B4-BE49-F238E27FC236}">
                  <a16:creationId xmlns:a16="http://schemas.microsoft.com/office/drawing/2014/main" id="{124BFC7F-31FA-FEB2-F84E-7F81569E26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78148" y="9742974"/>
              <a:ext cx="5493" cy="5497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2 h 3"/>
                <a:gd name="T4" fmla="*/ 1 w 3"/>
                <a:gd name="T5" fmla="*/ 2 h 3"/>
                <a:gd name="T6" fmla="*/ 0 w 3"/>
                <a:gd name="T7" fmla="*/ 1 h 3"/>
                <a:gd name="T8" fmla="*/ 1 w 3"/>
                <a:gd name="T9" fmla="*/ 0 h 3"/>
                <a:gd name="T10" fmla="*/ 2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7" name="Freeform 892">
              <a:extLst>
                <a:ext uri="{FF2B5EF4-FFF2-40B4-BE49-F238E27FC236}">
                  <a16:creationId xmlns:a16="http://schemas.microsoft.com/office/drawing/2014/main" id="{A3BBA49E-9201-3956-EFA7-17F146D0D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5815" y="9682529"/>
              <a:ext cx="10990" cy="10990"/>
            </a:xfrm>
            <a:custGeom>
              <a:avLst/>
              <a:gdLst>
                <a:gd name="T0" fmla="*/ 6 w 8"/>
                <a:gd name="T1" fmla="*/ 6 h 7"/>
                <a:gd name="T2" fmla="*/ 4 w 8"/>
                <a:gd name="T3" fmla="*/ 6 h 7"/>
                <a:gd name="T4" fmla="*/ 2 w 8"/>
                <a:gd name="T5" fmla="*/ 6 h 7"/>
                <a:gd name="T6" fmla="*/ 1 w 8"/>
                <a:gd name="T7" fmla="*/ 3 h 7"/>
                <a:gd name="T8" fmla="*/ 0 w 8"/>
                <a:gd name="T9" fmla="*/ 2 h 7"/>
                <a:gd name="T10" fmla="*/ 0 w 8"/>
                <a:gd name="T11" fmla="*/ 1 h 7"/>
                <a:gd name="T12" fmla="*/ 2 w 8"/>
                <a:gd name="T13" fmla="*/ 0 h 7"/>
                <a:gd name="T14" fmla="*/ 5 w 8"/>
                <a:gd name="T15" fmla="*/ 1 h 7"/>
                <a:gd name="T16" fmla="*/ 7 w 8"/>
                <a:gd name="T17" fmla="*/ 3 h 7"/>
                <a:gd name="T18" fmla="*/ 5 w 8"/>
                <a:gd name="T19" fmla="*/ 4 h 7"/>
                <a:gd name="T20" fmla="*/ 6 w 8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7">
                  <a:moveTo>
                    <a:pt x="6" y="6"/>
                  </a:moveTo>
                  <a:lnTo>
                    <a:pt x="4" y="6"/>
                  </a:lnTo>
                  <a:lnTo>
                    <a:pt x="2" y="6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8" name="Freeform 893">
              <a:extLst>
                <a:ext uri="{FF2B5EF4-FFF2-40B4-BE49-F238E27FC236}">
                  <a16:creationId xmlns:a16="http://schemas.microsoft.com/office/drawing/2014/main" id="{C0DE9427-9B8A-1133-3341-C8B50D75D0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27543" y="9666042"/>
              <a:ext cx="5493" cy="5497"/>
            </a:xfrm>
            <a:custGeom>
              <a:avLst/>
              <a:gdLst>
                <a:gd name="T0" fmla="*/ 2 w 4"/>
                <a:gd name="T1" fmla="*/ 1 h 3"/>
                <a:gd name="T2" fmla="*/ 2 w 4"/>
                <a:gd name="T3" fmla="*/ 2 h 3"/>
                <a:gd name="T4" fmla="*/ 0 w 4"/>
                <a:gd name="T5" fmla="*/ 2 h 3"/>
                <a:gd name="T6" fmla="*/ 0 w 4"/>
                <a:gd name="T7" fmla="*/ 1 h 3"/>
                <a:gd name="T8" fmla="*/ 0 w 4"/>
                <a:gd name="T9" fmla="*/ 1 h 3"/>
                <a:gd name="T10" fmla="*/ 1 w 4"/>
                <a:gd name="T11" fmla="*/ 1 h 3"/>
                <a:gd name="T12" fmla="*/ 1 w 4"/>
                <a:gd name="T13" fmla="*/ 1 h 3"/>
                <a:gd name="T14" fmla="*/ 1 w 4"/>
                <a:gd name="T15" fmla="*/ 1 h 3"/>
                <a:gd name="T16" fmla="*/ 1 w 4"/>
                <a:gd name="T17" fmla="*/ 0 h 3"/>
                <a:gd name="T18" fmla="*/ 2 w 4"/>
                <a:gd name="T19" fmla="*/ 0 h 3"/>
                <a:gd name="T20" fmla="*/ 2 w 4"/>
                <a:gd name="T21" fmla="*/ 1 h 3"/>
                <a:gd name="T22" fmla="*/ 3 w 4"/>
                <a:gd name="T23" fmla="*/ 1 h 3"/>
                <a:gd name="T24" fmla="*/ 2 w 4"/>
                <a:gd name="T2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3">
                  <a:moveTo>
                    <a:pt x="2" y="1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79" name="Freeform 894">
              <a:extLst>
                <a:ext uri="{FF2B5EF4-FFF2-40B4-BE49-F238E27FC236}">
                  <a16:creationId xmlns:a16="http://schemas.microsoft.com/office/drawing/2014/main" id="{EA4E02F4-4B59-41BA-51D2-B205693BF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38533" y="9660548"/>
              <a:ext cx="5493" cy="5493"/>
            </a:xfrm>
            <a:custGeom>
              <a:avLst/>
              <a:gdLst>
                <a:gd name="T0" fmla="*/ 1 w 3"/>
                <a:gd name="T1" fmla="*/ 1 h 2"/>
                <a:gd name="T2" fmla="*/ 1 w 3"/>
                <a:gd name="T3" fmla="*/ 1 h 2"/>
                <a:gd name="T4" fmla="*/ 0 w 3"/>
                <a:gd name="T5" fmla="*/ 1 h 2"/>
                <a:gd name="T6" fmla="*/ 1 w 3"/>
                <a:gd name="T7" fmla="*/ 0 h 2"/>
                <a:gd name="T8" fmla="*/ 1 w 3"/>
                <a:gd name="T9" fmla="*/ 0 h 2"/>
                <a:gd name="T10" fmla="*/ 1 w 3"/>
                <a:gd name="T11" fmla="*/ 0 h 2"/>
                <a:gd name="T12" fmla="*/ 2 w 3"/>
                <a:gd name="T13" fmla="*/ 0 h 2"/>
                <a:gd name="T14" fmla="*/ 2 w 3"/>
                <a:gd name="T15" fmla="*/ 0 h 2"/>
                <a:gd name="T16" fmla="*/ 1 w 3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0" name="Freeform 895">
              <a:extLst>
                <a:ext uri="{FF2B5EF4-FFF2-40B4-BE49-F238E27FC236}">
                  <a16:creationId xmlns:a16="http://schemas.microsoft.com/office/drawing/2014/main" id="{AB1E2061-85F9-3254-571B-5A1A91B635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4507" y="9578118"/>
              <a:ext cx="5497" cy="5497"/>
            </a:xfrm>
            <a:custGeom>
              <a:avLst/>
              <a:gdLst>
                <a:gd name="T0" fmla="*/ 2 w 6"/>
                <a:gd name="T1" fmla="*/ 3 h 6"/>
                <a:gd name="T2" fmla="*/ 0 w 6"/>
                <a:gd name="T3" fmla="*/ 5 h 6"/>
                <a:gd name="T4" fmla="*/ 0 w 6"/>
                <a:gd name="T5" fmla="*/ 4 h 6"/>
                <a:gd name="T6" fmla="*/ 0 w 6"/>
                <a:gd name="T7" fmla="*/ 3 h 6"/>
                <a:gd name="T8" fmla="*/ 2 w 6"/>
                <a:gd name="T9" fmla="*/ 1 h 6"/>
                <a:gd name="T10" fmla="*/ 3 w 6"/>
                <a:gd name="T11" fmla="*/ 0 h 6"/>
                <a:gd name="T12" fmla="*/ 4 w 6"/>
                <a:gd name="T13" fmla="*/ 0 h 6"/>
                <a:gd name="T14" fmla="*/ 5 w 6"/>
                <a:gd name="T15" fmla="*/ 1 h 6"/>
                <a:gd name="T16" fmla="*/ 4 w 6"/>
                <a:gd name="T17" fmla="*/ 2 h 6"/>
                <a:gd name="T18" fmla="*/ 2 w 6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2" y="3"/>
                  </a:move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4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1" name="Freeform 896">
              <a:extLst>
                <a:ext uri="{FF2B5EF4-FFF2-40B4-BE49-F238E27FC236}">
                  <a16:creationId xmlns:a16="http://schemas.microsoft.com/office/drawing/2014/main" id="{F23F4D07-29EB-78AA-F9C2-B3EC1EBB3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41918" y="9830897"/>
              <a:ext cx="769327" cy="307731"/>
            </a:xfrm>
            <a:custGeom>
              <a:avLst/>
              <a:gdLst>
                <a:gd name="T0" fmla="*/ 166 w 618"/>
                <a:gd name="T1" fmla="*/ 139 h 249"/>
                <a:gd name="T2" fmla="*/ 165 w 618"/>
                <a:gd name="T3" fmla="*/ 135 h 249"/>
                <a:gd name="T4" fmla="*/ 167 w 618"/>
                <a:gd name="T5" fmla="*/ 138 h 249"/>
                <a:gd name="T6" fmla="*/ 0 w 618"/>
                <a:gd name="T7" fmla="*/ 127 h 249"/>
                <a:gd name="T8" fmla="*/ 1 w 618"/>
                <a:gd name="T9" fmla="*/ 126 h 249"/>
                <a:gd name="T10" fmla="*/ 157 w 618"/>
                <a:gd name="T11" fmla="*/ 126 h 249"/>
                <a:gd name="T12" fmla="*/ 157 w 618"/>
                <a:gd name="T13" fmla="*/ 120 h 249"/>
                <a:gd name="T14" fmla="*/ 155 w 618"/>
                <a:gd name="T15" fmla="*/ 118 h 249"/>
                <a:gd name="T16" fmla="*/ 158 w 618"/>
                <a:gd name="T17" fmla="*/ 122 h 249"/>
                <a:gd name="T18" fmla="*/ 113 w 618"/>
                <a:gd name="T19" fmla="*/ 69 h 249"/>
                <a:gd name="T20" fmla="*/ 110 w 618"/>
                <a:gd name="T21" fmla="*/ 73 h 249"/>
                <a:gd name="T22" fmla="*/ 112 w 618"/>
                <a:gd name="T23" fmla="*/ 69 h 249"/>
                <a:gd name="T24" fmla="*/ 110 w 618"/>
                <a:gd name="T25" fmla="*/ 68 h 249"/>
                <a:gd name="T26" fmla="*/ 111 w 618"/>
                <a:gd name="T27" fmla="*/ 68 h 249"/>
                <a:gd name="T28" fmla="*/ 111 w 618"/>
                <a:gd name="T29" fmla="*/ 57 h 249"/>
                <a:gd name="T30" fmla="*/ 116 w 618"/>
                <a:gd name="T31" fmla="*/ 56 h 249"/>
                <a:gd name="T32" fmla="*/ 114 w 618"/>
                <a:gd name="T33" fmla="*/ 57 h 249"/>
                <a:gd name="T34" fmla="*/ 111 w 618"/>
                <a:gd name="T35" fmla="*/ 45 h 249"/>
                <a:gd name="T36" fmla="*/ 111 w 618"/>
                <a:gd name="T37" fmla="*/ 44 h 249"/>
                <a:gd name="T38" fmla="*/ 111 w 618"/>
                <a:gd name="T39" fmla="*/ 43 h 249"/>
                <a:gd name="T40" fmla="*/ 111 w 618"/>
                <a:gd name="T41" fmla="*/ 41 h 249"/>
                <a:gd name="T42" fmla="*/ 108 w 618"/>
                <a:gd name="T43" fmla="*/ 39 h 249"/>
                <a:gd name="T44" fmla="*/ 109 w 618"/>
                <a:gd name="T45" fmla="*/ 39 h 249"/>
                <a:gd name="T46" fmla="*/ 105 w 618"/>
                <a:gd name="T47" fmla="*/ 3 h 249"/>
                <a:gd name="T48" fmla="*/ 103 w 618"/>
                <a:gd name="T49" fmla="*/ 3 h 249"/>
                <a:gd name="T50" fmla="*/ 106 w 618"/>
                <a:gd name="T51" fmla="*/ 3 h 249"/>
                <a:gd name="T52" fmla="*/ 107 w 618"/>
                <a:gd name="T53" fmla="*/ 1 h 249"/>
                <a:gd name="T54" fmla="*/ 508 w 618"/>
                <a:gd name="T55" fmla="*/ 247 h 249"/>
                <a:gd name="T56" fmla="*/ 508 w 618"/>
                <a:gd name="T57" fmla="*/ 248 h 249"/>
                <a:gd name="T58" fmla="*/ 508 w 618"/>
                <a:gd name="T59" fmla="*/ 248 h 249"/>
                <a:gd name="T60" fmla="*/ 507 w 618"/>
                <a:gd name="T61" fmla="*/ 247 h 249"/>
                <a:gd name="T62" fmla="*/ 507 w 618"/>
                <a:gd name="T63" fmla="*/ 247 h 249"/>
                <a:gd name="T64" fmla="*/ 581 w 618"/>
                <a:gd name="T65" fmla="*/ 242 h 249"/>
                <a:gd name="T66" fmla="*/ 582 w 618"/>
                <a:gd name="T67" fmla="*/ 242 h 249"/>
                <a:gd name="T68" fmla="*/ 581 w 618"/>
                <a:gd name="T69" fmla="*/ 242 h 249"/>
                <a:gd name="T70" fmla="*/ 582 w 618"/>
                <a:gd name="T71" fmla="*/ 242 h 249"/>
                <a:gd name="T72" fmla="*/ 612 w 618"/>
                <a:gd name="T73" fmla="*/ 241 h 249"/>
                <a:gd name="T74" fmla="*/ 611 w 618"/>
                <a:gd name="T75" fmla="*/ 240 h 249"/>
                <a:gd name="T76" fmla="*/ 612 w 618"/>
                <a:gd name="T77" fmla="*/ 241 h 249"/>
                <a:gd name="T78" fmla="*/ 616 w 618"/>
                <a:gd name="T79" fmla="*/ 198 h 249"/>
                <a:gd name="T80" fmla="*/ 617 w 618"/>
                <a:gd name="T81" fmla="*/ 198 h 249"/>
                <a:gd name="T82" fmla="*/ 598 w 618"/>
                <a:gd name="T83" fmla="*/ 187 h 249"/>
                <a:gd name="T84" fmla="*/ 599 w 618"/>
                <a:gd name="T85" fmla="*/ 190 h 249"/>
                <a:gd name="T86" fmla="*/ 598 w 618"/>
                <a:gd name="T87" fmla="*/ 189 h 249"/>
                <a:gd name="T88" fmla="*/ 598 w 618"/>
                <a:gd name="T89" fmla="*/ 189 h 249"/>
                <a:gd name="T90" fmla="*/ 599 w 618"/>
                <a:gd name="T91" fmla="*/ 189 h 249"/>
                <a:gd name="T92" fmla="*/ 598 w 618"/>
                <a:gd name="T93" fmla="*/ 187 h 249"/>
                <a:gd name="T94" fmla="*/ 596 w 618"/>
                <a:gd name="T95" fmla="*/ 187 h 249"/>
                <a:gd name="T96" fmla="*/ 596 w 618"/>
                <a:gd name="T97" fmla="*/ 18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18" h="249">
                  <a:moveTo>
                    <a:pt x="167" y="138"/>
                  </a:moveTo>
                  <a:lnTo>
                    <a:pt x="167" y="139"/>
                  </a:lnTo>
                  <a:lnTo>
                    <a:pt x="166" y="139"/>
                  </a:lnTo>
                  <a:lnTo>
                    <a:pt x="166" y="138"/>
                  </a:lnTo>
                  <a:lnTo>
                    <a:pt x="166" y="137"/>
                  </a:lnTo>
                  <a:lnTo>
                    <a:pt x="165" y="135"/>
                  </a:lnTo>
                  <a:lnTo>
                    <a:pt x="166" y="135"/>
                  </a:lnTo>
                  <a:lnTo>
                    <a:pt x="167" y="137"/>
                  </a:lnTo>
                  <a:lnTo>
                    <a:pt x="167" y="138"/>
                  </a:lnTo>
                  <a:close/>
                  <a:moveTo>
                    <a:pt x="0" y="127"/>
                  </a:moveTo>
                  <a:lnTo>
                    <a:pt x="0" y="127"/>
                  </a:lnTo>
                  <a:lnTo>
                    <a:pt x="0" y="127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" y="126"/>
                  </a:lnTo>
                  <a:lnTo>
                    <a:pt x="0" y="127"/>
                  </a:lnTo>
                  <a:close/>
                  <a:moveTo>
                    <a:pt x="158" y="125"/>
                  </a:moveTo>
                  <a:lnTo>
                    <a:pt x="157" y="126"/>
                  </a:lnTo>
                  <a:lnTo>
                    <a:pt x="157" y="125"/>
                  </a:lnTo>
                  <a:lnTo>
                    <a:pt x="157" y="124"/>
                  </a:lnTo>
                  <a:lnTo>
                    <a:pt x="157" y="120"/>
                  </a:lnTo>
                  <a:lnTo>
                    <a:pt x="155" y="120"/>
                  </a:lnTo>
                  <a:lnTo>
                    <a:pt x="154" y="118"/>
                  </a:lnTo>
                  <a:lnTo>
                    <a:pt x="155" y="118"/>
                  </a:lnTo>
                  <a:lnTo>
                    <a:pt x="156" y="120"/>
                  </a:lnTo>
                  <a:lnTo>
                    <a:pt x="157" y="120"/>
                  </a:lnTo>
                  <a:lnTo>
                    <a:pt x="158" y="122"/>
                  </a:lnTo>
                  <a:lnTo>
                    <a:pt x="158" y="125"/>
                  </a:lnTo>
                  <a:close/>
                  <a:moveTo>
                    <a:pt x="111" y="68"/>
                  </a:moveTo>
                  <a:lnTo>
                    <a:pt x="113" y="69"/>
                  </a:lnTo>
                  <a:lnTo>
                    <a:pt x="113" y="69"/>
                  </a:lnTo>
                  <a:lnTo>
                    <a:pt x="112" y="70"/>
                  </a:lnTo>
                  <a:lnTo>
                    <a:pt x="110" y="73"/>
                  </a:lnTo>
                  <a:lnTo>
                    <a:pt x="109" y="73"/>
                  </a:lnTo>
                  <a:lnTo>
                    <a:pt x="111" y="70"/>
                  </a:lnTo>
                  <a:lnTo>
                    <a:pt x="112" y="69"/>
                  </a:lnTo>
                  <a:lnTo>
                    <a:pt x="111" y="68"/>
                  </a:lnTo>
                  <a:lnTo>
                    <a:pt x="110" y="68"/>
                  </a:lnTo>
                  <a:lnTo>
                    <a:pt x="110" y="68"/>
                  </a:lnTo>
                  <a:lnTo>
                    <a:pt x="110" y="67"/>
                  </a:lnTo>
                  <a:lnTo>
                    <a:pt x="110" y="67"/>
                  </a:lnTo>
                  <a:lnTo>
                    <a:pt x="111" y="68"/>
                  </a:lnTo>
                  <a:close/>
                  <a:moveTo>
                    <a:pt x="111" y="57"/>
                  </a:moveTo>
                  <a:lnTo>
                    <a:pt x="111" y="57"/>
                  </a:lnTo>
                  <a:lnTo>
                    <a:pt x="111" y="57"/>
                  </a:lnTo>
                  <a:lnTo>
                    <a:pt x="115" y="56"/>
                  </a:lnTo>
                  <a:lnTo>
                    <a:pt x="115" y="55"/>
                  </a:lnTo>
                  <a:lnTo>
                    <a:pt x="116" y="56"/>
                  </a:lnTo>
                  <a:lnTo>
                    <a:pt x="116" y="57"/>
                  </a:lnTo>
                  <a:lnTo>
                    <a:pt x="115" y="57"/>
                  </a:lnTo>
                  <a:lnTo>
                    <a:pt x="114" y="57"/>
                  </a:lnTo>
                  <a:lnTo>
                    <a:pt x="112" y="57"/>
                  </a:lnTo>
                  <a:lnTo>
                    <a:pt x="111" y="57"/>
                  </a:lnTo>
                  <a:close/>
                  <a:moveTo>
                    <a:pt x="111" y="45"/>
                  </a:moveTo>
                  <a:lnTo>
                    <a:pt x="110" y="45"/>
                  </a:lnTo>
                  <a:lnTo>
                    <a:pt x="111" y="45"/>
                  </a:lnTo>
                  <a:lnTo>
                    <a:pt x="111" y="44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11" y="43"/>
                  </a:lnTo>
                  <a:lnTo>
                    <a:pt x="111" y="44"/>
                  </a:lnTo>
                  <a:lnTo>
                    <a:pt x="111" y="45"/>
                  </a:lnTo>
                  <a:close/>
                  <a:moveTo>
                    <a:pt x="111" y="41"/>
                  </a:moveTo>
                  <a:lnTo>
                    <a:pt x="111" y="42"/>
                  </a:lnTo>
                  <a:lnTo>
                    <a:pt x="109" y="40"/>
                  </a:lnTo>
                  <a:lnTo>
                    <a:pt x="108" y="39"/>
                  </a:lnTo>
                  <a:lnTo>
                    <a:pt x="108" y="38"/>
                  </a:lnTo>
                  <a:lnTo>
                    <a:pt x="108" y="38"/>
                  </a:lnTo>
                  <a:lnTo>
                    <a:pt x="109" y="39"/>
                  </a:lnTo>
                  <a:lnTo>
                    <a:pt x="110" y="39"/>
                  </a:lnTo>
                  <a:lnTo>
                    <a:pt x="111" y="41"/>
                  </a:lnTo>
                  <a:close/>
                  <a:moveTo>
                    <a:pt x="105" y="3"/>
                  </a:moveTo>
                  <a:lnTo>
                    <a:pt x="103" y="4"/>
                  </a:lnTo>
                  <a:lnTo>
                    <a:pt x="102" y="3"/>
                  </a:lnTo>
                  <a:lnTo>
                    <a:pt x="103" y="3"/>
                  </a:lnTo>
                  <a:lnTo>
                    <a:pt x="105" y="2"/>
                  </a:lnTo>
                  <a:lnTo>
                    <a:pt x="106" y="2"/>
                  </a:lnTo>
                  <a:lnTo>
                    <a:pt x="106" y="3"/>
                  </a:lnTo>
                  <a:lnTo>
                    <a:pt x="105" y="3"/>
                  </a:lnTo>
                  <a:close/>
                  <a:moveTo>
                    <a:pt x="109" y="0"/>
                  </a:moveTo>
                  <a:lnTo>
                    <a:pt x="107" y="1"/>
                  </a:lnTo>
                  <a:lnTo>
                    <a:pt x="106" y="1"/>
                  </a:lnTo>
                  <a:lnTo>
                    <a:pt x="109" y="0"/>
                  </a:lnTo>
                  <a:close/>
                  <a:moveTo>
                    <a:pt x="508" y="247"/>
                  </a:moveTo>
                  <a:lnTo>
                    <a:pt x="508" y="248"/>
                  </a:lnTo>
                  <a:lnTo>
                    <a:pt x="508" y="248"/>
                  </a:lnTo>
                  <a:lnTo>
                    <a:pt x="508" y="248"/>
                  </a:lnTo>
                  <a:lnTo>
                    <a:pt x="507" y="248"/>
                  </a:lnTo>
                  <a:lnTo>
                    <a:pt x="507" y="248"/>
                  </a:lnTo>
                  <a:lnTo>
                    <a:pt x="508" y="248"/>
                  </a:lnTo>
                  <a:lnTo>
                    <a:pt x="508" y="248"/>
                  </a:lnTo>
                  <a:lnTo>
                    <a:pt x="507" y="247"/>
                  </a:lnTo>
                  <a:lnTo>
                    <a:pt x="507" y="247"/>
                  </a:lnTo>
                  <a:lnTo>
                    <a:pt x="507" y="247"/>
                  </a:lnTo>
                  <a:lnTo>
                    <a:pt x="507" y="247"/>
                  </a:lnTo>
                  <a:lnTo>
                    <a:pt x="507" y="247"/>
                  </a:lnTo>
                  <a:lnTo>
                    <a:pt x="508" y="247"/>
                  </a:lnTo>
                  <a:close/>
                  <a:moveTo>
                    <a:pt x="581" y="242"/>
                  </a:moveTo>
                  <a:lnTo>
                    <a:pt x="581" y="242"/>
                  </a:lnTo>
                  <a:lnTo>
                    <a:pt x="582" y="242"/>
                  </a:lnTo>
                  <a:lnTo>
                    <a:pt x="582" y="242"/>
                  </a:lnTo>
                  <a:lnTo>
                    <a:pt x="582" y="242"/>
                  </a:lnTo>
                  <a:lnTo>
                    <a:pt x="581" y="242"/>
                  </a:lnTo>
                  <a:lnTo>
                    <a:pt x="581" y="242"/>
                  </a:lnTo>
                  <a:lnTo>
                    <a:pt x="581" y="242"/>
                  </a:lnTo>
                  <a:lnTo>
                    <a:pt x="582" y="242"/>
                  </a:lnTo>
                  <a:lnTo>
                    <a:pt x="582" y="242"/>
                  </a:lnTo>
                  <a:lnTo>
                    <a:pt x="582" y="242"/>
                  </a:lnTo>
                  <a:lnTo>
                    <a:pt x="581" y="242"/>
                  </a:lnTo>
                  <a:close/>
                  <a:moveTo>
                    <a:pt x="612" y="241"/>
                  </a:moveTo>
                  <a:lnTo>
                    <a:pt x="612" y="241"/>
                  </a:lnTo>
                  <a:lnTo>
                    <a:pt x="612" y="241"/>
                  </a:lnTo>
                  <a:lnTo>
                    <a:pt x="611" y="241"/>
                  </a:lnTo>
                  <a:lnTo>
                    <a:pt x="611" y="240"/>
                  </a:lnTo>
                  <a:lnTo>
                    <a:pt x="612" y="240"/>
                  </a:lnTo>
                  <a:lnTo>
                    <a:pt x="612" y="240"/>
                  </a:lnTo>
                  <a:lnTo>
                    <a:pt x="612" y="241"/>
                  </a:lnTo>
                  <a:close/>
                  <a:moveTo>
                    <a:pt x="616" y="198"/>
                  </a:moveTo>
                  <a:lnTo>
                    <a:pt x="616" y="199"/>
                  </a:lnTo>
                  <a:lnTo>
                    <a:pt x="616" y="198"/>
                  </a:lnTo>
                  <a:lnTo>
                    <a:pt x="616" y="198"/>
                  </a:lnTo>
                  <a:lnTo>
                    <a:pt x="616" y="198"/>
                  </a:lnTo>
                  <a:lnTo>
                    <a:pt x="617" y="198"/>
                  </a:lnTo>
                  <a:lnTo>
                    <a:pt x="616" y="198"/>
                  </a:lnTo>
                  <a:close/>
                  <a:moveTo>
                    <a:pt x="598" y="187"/>
                  </a:moveTo>
                  <a:lnTo>
                    <a:pt x="598" y="187"/>
                  </a:lnTo>
                  <a:lnTo>
                    <a:pt x="599" y="189"/>
                  </a:lnTo>
                  <a:lnTo>
                    <a:pt x="599" y="189"/>
                  </a:lnTo>
                  <a:lnTo>
                    <a:pt x="599" y="190"/>
                  </a:lnTo>
                  <a:lnTo>
                    <a:pt x="599" y="190"/>
                  </a:lnTo>
                  <a:lnTo>
                    <a:pt x="598" y="189"/>
                  </a:lnTo>
                  <a:lnTo>
                    <a:pt x="598" y="189"/>
                  </a:lnTo>
                  <a:lnTo>
                    <a:pt x="598" y="189"/>
                  </a:lnTo>
                  <a:lnTo>
                    <a:pt x="598" y="189"/>
                  </a:lnTo>
                  <a:lnTo>
                    <a:pt x="598" y="189"/>
                  </a:lnTo>
                  <a:lnTo>
                    <a:pt x="599" y="189"/>
                  </a:lnTo>
                  <a:lnTo>
                    <a:pt x="599" y="189"/>
                  </a:lnTo>
                  <a:lnTo>
                    <a:pt x="599" y="189"/>
                  </a:lnTo>
                  <a:lnTo>
                    <a:pt x="599" y="188"/>
                  </a:lnTo>
                  <a:lnTo>
                    <a:pt x="598" y="187"/>
                  </a:lnTo>
                  <a:lnTo>
                    <a:pt x="598" y="187"/>
                  </a:lnTo>
                  <a:lnTo>
                    <a:pt x="597" y="187"/>
                  </a:lnTo>
                  <a:lnTo>
                    <a:pt x="597" y="187"/>
                  </a:lnTo>
                  <a:lnTo>
                    <a:pt x="596" y="187"/>
                  </a:lnTo>
                  <a:lnTo>
                    <a:pt x="596" y="187"/>
                  </a:lnTo>
                  <a:lnTo>
                    <a:pt x="596" y="187"/>
                  </a:lnTo>
                  <a:lnTo>
                    <a:pt x="596" y="187"/>
                  </a:lnTo>
                  <a:lnTo>
                    <a:pt x="598" y="18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2" name="Freeform 897">
              <a:extLst>
                <a:ext uri="{FF2B5EF4-FFF2-40B4-BE49-F238E27FC236}">
                  <a16:creationId xmlns:a16="http://schemas.microsoft.com/office/drawing/2014/main" id="{3705ACAB-5FA8-52F5-AD5E-EE9C098EC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45238" y="10001250"/>
              <a:ext cx="5497" cy="5493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1 w 3"/>
                <a:gd name="T5" fmla="*/ 4 h 5"/>
                <a:gd name="T6" fmla="*/ 1 w 3"/>
                <a:gd name="T7" fmla="*/ 3 h 5"/>
                <a:gd name="T8" fmla="*/ 1 w 3"/>
                <a:gd name="T9" fmla="*/ 2 h 5"/>
                <a:gd name="T10" fmla="*/ 0 w 3"/>
                <a:gd name="T11" fmla="*/ 0 h 5"/>
                <a:gd name="T12" fmla="*/ 1 w 3"/>
                <a:gd name="T13" fmla="*/ 0 h 5"/>
                <a:gd name="T14" fmla="*/ 2 w 3"/>
                <a:gd name="T15" fmla="*/ 2 h 5"/>
                <a:gd name="T16" fmla="*/ 2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3" name="Freeform 898">
              <a:extLst>
                <a:ext uri="{FF2B5EF4-FFF2-40B4-BE49-F238E27FC236}">
                  <a16:creationId xmlns:a16="http://schemas.microsoft.com/office/drawing/2014/main" id="{B1B41E10-9A69-DAB7-734A-7A00BCBEF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41918" y="9990260"/>
              <a:ext cx="5493" cy="5493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1 h 2"/>
                <a:gd name="T4" fmla="*/ 0 w 2"/>
                <a:gd name="T5" fmla="*/ 1 h 2"/>
                <a:gd name="T6" fmla="*/ 0 w 2"/>
                <a:gd name="T7" fmla="*/ 0 h 2"/>
                <a:gd name="T8" fmla="*/ 0 w 2"/>
                <a:gd name="T9" fmla="*/ 0 h 2"/>
                <a:gd name="T10" fmla="*/ 1 w 2"/>
                <a:gd name="T11" fmla="*/ 0 h 2"/>
                <a:gd name="T12" fmla="*/ 0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4" name="Freeform 899">
              <a:extLst>
                <a:ext uri="{FF2B5EF4-FFF2-40B4-BE49-F238E27FC236}">
                  <a16:creationId xmlns:a16="http://schemas.microsoft.com/office/drawing/2014/main" id="{A3C198F8-33D5-BE58-BA01-3C3F22B92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4248" y="9979269"/>
              <a:ext cx="5497" cy="10990"/>
            </a:xfrm>
            <a:custGeom>
              <a:avLst/>
              <a:gdLst>
                <a:gd name="T0" fmla="*/ 4 w 5"/>
                <a:gd name="T1" fmla="*/ 7 h 9"/>
                <a:gd name="T2" fmla="*/ 3 w 5"/>
                <a:gd name="T3" fmla="*/ 8 h 9"/>
                <a:gd name="T4" fmla="*/ 3 w 5"/>
                <a:gd name="T5" fmla="*/ 7 h 9"/>
                <a:gd name="T6" fmla="*/ 3 w 5"/>
                <a:gd name="T7" fmla="*/ 6 h 9"/>
                <a:gd name="T8" fmla="*/ 3 w 5"/>
                <a:gd name="T9" fmla="*/ 2 h 9"/>
                <a:gd name="T10" fmla="*/ 1 w 5"/>
                <a:gd name="T11" fmla="*/ 2 h 9"/>
                <a:gd name="T12" fmla="*/ 0 w 5"/>
                <a:gd name="T13" fmla="*/ 0 h 9"/>
                <a:gd name="T14" fmla="*/ 1 w 5"/>
                <a:gd name="T15" fmla="*/ 0 h 9"/>
                <a:gd name="T16" fmla="*/ 2 w 5"/>
                <a:gd name="T17" fmla="*/ 2 h 9"/>
                <a:gd name="T18" fmla="*/ 3 w 5"/>
                <a:gd name="T19" fmla="*/ 2 h 9"/>
                <a:gd name="T20" fmla="*/ 4 w 5"/>
                <a:gd name="T21" fmla="*/ 4 h 9"/>
                <a:gd name="T22" fmla="*/ 4 w 5"/>
                <a:gd name="T23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9">
                  <a:moveTo>
                    <a:pt x="4" y="7"/>
                  </a:moveTo>
                  <a:lnTo>
                    <a:pt x="3" y="8"/>
                  </a:lnTo>
                  <a:lnTo>
                    <a:pt x="3" y="7"/>
                  </a:lnTo>
                  <a:lnTo>
                    <a:pt x="3" y="6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4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5" name="Freeform 900">
              <a:extLst>
                <a:ext uri="{FF2B5EF4-FFF2-40B4-BE49-F238E27FC236}">
                  <a16:creationId xmlns:a16="http://schemas.microsoft.com/office/drawing/2014/main" id="{440571BA-7951-8C02-E2F8-052ECA515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3802" y="9918820"/>
              <a:ext cx="5493" cy="10990"/>
            </a:xfrm>
            <a:custGeom>
              <a:avLst/>
              <a:gdLst>
                <a:gd name="T0" fmla="*/ 2 w 5"/>
                <a:gd name="T1" fmla="*/ 1 h 7"/>
                <a:gd name="T2" fmla="*/ 4 w 5"/>
                <a:gd name="T3" fmla="*/ 2 h 7"/>
                <a:gd name="T4" fmla="*/ 4 w 5"/>
                <a:gd name="T5" fmla="*/ 2 h 7"/>
                <a:gd name="T6" fmla="*/ 3 w 5"/>
                <a:gd name="T7" fmla="*/ 3 h 7"/>
                <a:gd name="T8" fmla="*/ 1 w 5"/>
                <a:gd name="T9" fmla="*/ 6 h 7"/>
                <a:gd name="T10" fmla="*/ 0 w 5"/>
                <a:gd name="T11" fmla="*/ 6 h 7"/>
                <a:gd name="T12" fmla="*/ 2 w 5"/>
                <a:gd name="T13" fmla="*/ 3 h 7"/>
                <a:gd name="T14" fmla="*/ 3 w 5"/>
                <a:gd name="T15" fmla="*/ 2 h 7"/>
                <a:gd name="T16" fmla="*/ 2 w 5"/>
                <a:gd name="T17" fmla="*/ 1 h 7"/>
                <a:gd name="T18" fmla="*/ 1 w 5"/>
                <a:gd name="T19" fmla="*/ 1 h 7"/>
                <a:gd name="T20" fmla="*/ 1 w 5"/>
                <a:gd name="T21" fmla="*/ 1 h 7"/>
                <a:gd name="T22" fmla="*/ 1 w 5"/>
                <a:gd name="T23" fmla="*/ 0 h 7"/>
                <a:gd name="T24" fmla="*/ 1 w 5"/>
                <a:gd name="T25" fmla="*/ 0 h 7"/>
                <a:gd name="T26" fmla="*/ 2 w 5"/>
                <a:gd name="T2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7">
                  <a:moveTo>
                    <a:pt x="2" y="1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3" y="3"/>
                  </a:lnTo>
                  <a:lnTo>
                    <a:pt x="1" y="6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2"/>
                  </a:lnTo>
                  <a:lnTo>
                    <a:pt x="2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6" name="Freeform 901">
              <a:extLst>
                <a:ext uri="{FF2B5EF4-FFF2-40B4-BE49-F238E27FC236}">
                  <a16:creationId xmlns:a16="http://schemas.microsoft.com/office/drawing/2014/main" id="{6417FDB0-CE42-7F23-BDF4-BA70DD95DB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9296" y="9902337"/>
              <a:ext cx="5497" cy="5493"/>
            </a:xfrm>
            <a:custGeom>
              <a:avLst/>
              <a:gdLst>
                <a:gd name="T0" fmla="*/ 0 w 6"/>
                <a:gd name="T1" fmla="*/ 2 h 3"/>
                <a:gd name="T2" fmla="*/ 0 w 6"/>
                <a:gd name="T3" fmla="*/ 2 h 3"/>
                <a:gd name="T4" fmla="*/ 0 w 6"/>
                <a:gd name="T5" fmla="*/ 2 h 3"/>
                <a:gd name="T6" fmla="*/ 4 w 6"/>
                <a:gd name="T7" fmla="*/ 1 h 3"/>
                <a:gd name="T8" fmla="*/ 4 w 6"/>
                <a:gd name="T9" fmla="*/ 0 h 3"/>
                <a:gd name="T10" fmla="*/ 5 w 6"/>
                <a:gd name="T11" fmla="*/ 1 h 3"/>
                <a:gd name="T12" fmla="*/ 5 w 6"/>
                <a:gd name="T13" fmla="*/ 2 h 3"/>
                <a:gd name="T14" fmla="*/ 4 w 6"/>
                <a:gd name="T15" fmla="*/ 2 h 3"/>
                <a:gd name="T16" fmla="*/ 3 w 6"/>
                <a:gd name="T17" fmla="*/ 2 h 3"/>
                <a:gd name="T18" fmla="*/ 1 w 6"/>
                <a:gd name="T19" fmla="*/ 2 h 3"/>
                <a:gd name="T20" fmla="*/ 0 w 6"/>
                <a:gd name="T2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4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7" name="Freeform 902">
              <a:extLst>
                <a:ext uri="{FF2B5EF4-FFF2-40B4-BE49-F238E27FC236}">
                  <a16:creationId xmlns:a16="http://schemas.microsoft.com/office/drawing/2014/main" id="{207AB7B2-AC58-EA23-DD08-870B050993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9296" y="9885849"/>
              <a:ext cx="5497" cy="5497"/>
            </a:xfrm>
            <a:custGeom>
              <a:avLst/>
              <a:gdLst>
                <a:gd name="T0" fmla="*/ 1 w 2"/>
                <a:gd name="T1" fmla="*/ 3 h 4"/>
                <a:gd name="T2" fmla="*/ 0 w 2"/>
                <a:gd name="T3" fmla="*/ 3 h 4"/>
                <a:gd name="T4" fmla="*/ 1 w 2"/>
                <a:gd name="T5" fmla="*/ 3 h 4"/>
                <a:gd name="T6" fmla="*/ 1 w 2"/>
                <a:gd name="T7" fmla="*/ 2 h 4"/>
                <a:gd name="T8" fmla="*/ 1 w 2"/>
                <a:gd name="T9" fmla="*/ 0 h 4"/>
                <a:gd name="T10" fmla="*/ 1 w 2"/>
                <a:gd name="T11" fmla="*/ 0 h 4"/>
                <a:gd name="T12" fmla="*/ 1 w 2"/>
                <a:gd name="T13" fmla="*/ 1 h 4"/>
                <a:gd name="T14" fmla="*/ 1 w 2"/>
                <a:gd name="T15" fmla="*/ 2 h 4"/>
                <a:gd name="T16" fmla="*/ 1 w 2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lnTo>
                    <a:pt x="0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2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8" name="Freeform 903">
              <a:extLst>
                <a:ext uri="{FF2B5EF4-FFF2-40B4-BE49-F238E27FC236}">
                  <a16:creationId xmlns:a16="http://schemas.microsoft.com/office/drawing/2014/main" id="{027EA50D-F667-BBF0-A010-3C1578E31B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3802" y="9880356"/>
              <a:ext cx="5493" cy="5493"/>
            </a:xfrm>
            <a:custGeom>
              <a:avLst/>
              <a:gdLst>
                <a:gd name="T0" fmla="*/ 3 w 4"/>
                <a:gd name="T1" fmla="*/ 3 h 5"/>
                <a:gd name="T2" fmla="*/ 3 w 4"/>
                <a:gd name="T3" fmla="*/ 4 h 5"/>
                <a:gd name="T4" fmla="*/ 1 w 4"/>
                <a:gd name="T5" fmla="*/ 2 h 5"/>
                <a:gd name="T6" fmla="*/ 0 w 4"/>
                <a:gd name="T7" fmla="*/ 1 h 5"/>
                <a:gd name="T8" fmla="*/ 0 w 4"/>
                <a:gd name="T9" fmla="*/ 0 h 5"/>
                <a:gd name="T10" fmla="*/ 0 w 4"/>
                <a:gd name="T11" fmla="*/ 0 h 5"/>
                <a:gd name="T12" fmla="*/ 1 w 4"/>
                <a:gd name="T13" fmla="*/ 1 h 5"/>
                <a:gd name="T14" fmla="*/ 2 w 4"/>
                <a:gd name="T15" fmla="*/ 1 h 5"/>
                <a:gd name="T16" fmla="*/ 3 w 4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lnTo>
                    <a:pt x="3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89" name="Freeform 904">
              <a:extLst>
                <a:ext uri="{FF2B5EF4-FFF2-40B4-BE49-F238E27FC236}">
                  <a16:creationId xmlns:a16="http://schemas.microsoft.com/office/drawing/2014/main" id="{A4F8DBF1-6C33-E1FB-C891-68F8EC12E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68305" y="9836394"/>
              <a:ext cx="5497" cy="5493"/>
            </a:xfrm>
            <a:custGeom>
              <a:avLst/>
              <a:gdLst>
                <a:gd name="T0" fmla="*/ 3 w 5"/>
                <a:gd name="T1" fmla="*/ 1 h 3"/>
                <a:gd name="T2" fmla="*/ 1 w 5"/>
                <a:gd name="T3" fmla="*/ 2 h 3"/>
                <a:gd name="T4" fmla="*/ 0 w 5"/>
                <a:gd name="T5" fmla="*/ 1 h 3"/>
                <a:gd name="T6" fmla="*/ 1 w 5"/>
                <a:gd name="T7" fmla="*/ 1 h 3"/>
                <a:gd name="T8" fmla="*/ 3 w 5"/>
                <a:gd name="T9" fmla="*/ 0 h 3"/>
                <a:gd name="T10" fmla="*/ 4 w 5"/>
                <a:gd name="T11" fmla="*/ 0 h 3"/>
                <a:gd name="T12" fmla="*/ 4 w 5"/>
                <a:gd name="T13" fmla="*/ 1 h 3"/>
                <a:gd name="T14" fmla="*/ 3 w 5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3">
                  <a:moveTo>
                    <a:pt x="3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0" name="Freeform 905">
              <a:extLst>
                <a:ext uri="{FF2B5EF4-FFF2-40B4-BE49-F238E27FC236}">
                  <a16:creationId xmlns:a16="http://schemas.microsoft.com/office/drawing/2014/main" id="{482AC525-19E8-BF82-AA78-BD1C9D20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3802" y="9830897"/>
              <a:ext cx="5493" cy="5497"/>
            </a:xfrm>
            <a:custGeom>
              <a:avLst/>
              <a:gdLst>
                <a:gd name="T0" fmla="*/ 3 w 4"/>
                <a:gd name="T1" fmla="*/ 0 h 2"/>
                <a:gd name="T2" fmla="*/ 1 w 4"/>
                <a:gd name="T3" fmla="*/ 1 h 2"/>
                <a:gd name="T4" fmla="*/ 0 w 4"/>
                <a:gd name="T5" fmla="*/ 1 h 2"/>
                <a:gd name="T6" fmla="*/ 3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1" name="Freeform 906">
              <a:extLst>
                <a:ext uri="{FF2B5EF4-FFF2-40B4-BE49-F238E27FC236}">
                  <a16:creationId xmlns:a16="http://schemas.microsoft.com/office/drawing/2014/main" id="{100C8CE8-562B-B3A2-5CE7-C37D90C1CA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73863" y="10138628"/>
              <a:ext cx="5497" cy="5497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1 h 2"/>
                <a:gd name="T8" fmla="*/ 0 w 2"/>
                <a:gd name="T9" fmla="*/ 1 h 2"/>
                <a:gd name="T10" fmla="*/ 0 w 2"/>
                <a:gd name="T11" fmla="*/ 1 h 2"/>
                <a:gd name="T12" fmla="*/ 1 w 2"/>
                <a:gd name="T13" fmla="*/ 1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0 w 2"/>
                <a:gd name="T25" fmla="*/ 0 h 2"/>
                <a:gd name="T26" fmla="*/ 1 w 2"/>
                <a:gd name="T2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2" name="Freeform 907">
              <a:extLst>
                <a:ext uri="{FF2B5EF4-FFF2-40B4-BE49-F238E27FC236}">
                  <a16:creationId xmlns:a16="http://schemas.microsoft.com/office/drawing/2014/main" id="{D65816F5-54AA-8DBA-B12D-8862E7BB6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7283" y="10133135"/>
              <a:ext cx="5493" cy="5493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0 w 2"/>
                <a:gd name="T11" fmla="*/ 0 h 1"/>
                <a:gd name="T12" fmla="*/ 0 w 2"/>
                <a:gd name="T13" fmla="*/ 0 h 1"/>
                <a:gd name="T14" fmla="*/ 0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3" name="Freeform 908">
              <a:extLst>
                <a:ext uri="{FF2B5EF4-FFF2-40B4-BE49-F238E27FC236}">
                  <a16:creationId xmlns:a16="http://schemas.microsoft.com/office/drawing/2014/main" id="{A800694B-1A28-57CC-68F9-AE989ADC0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0254" y="10133135"/>
              <a:ext cx="5493" cy="5493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1 h 2"/>
                <a:gd name="T4" fmla="*/ 1 w 2"/>
                <a:gd name="T5" fmla="*/ 1 h 2"/>
                <a:gd name="T6" fmla="*/ 0 w 2"/>
                <a:gd name="T7" fmla="*/ 1 h 2"/>
                <a:gd name="T8" fmla="*/ 0 w 2"/>
                <a:gd name="T9" fmla="*/ 0 h 2"/>
                <a:gd name="T10" fmla="*/ 1 w 2"/>
                <a:gd name="T11" fmla="*/ 0 h 2"/>
                <a:gd name="T12" fmla="*/ 1 w 2"/>
                <a:gd name="T13" fmla="*/ 0 h 2"/>
                <a:gd name="T14" fmla="*/ 1 w 2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4" name="Freeform 909">
              <a:extLst>
                <a:ext uri="{FF2B5EF4-FFF2-40B4-BE49-F238E27FC236}">
                  <a16:creationId xmlns:a16="http://schemas.microsoft.com/office/drawing/2014/main" id="{E78B0429-EC3E-19B4-FE44-57972F904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748" y="10078183"/>
              <a:ext cx="5497" cy="5493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0 w 2"/>
                <a:gd name="T5" fmla="*/ 0 h 2"/>
                <a:gd name="T6" fmla="*/ 0 w 2"/>
                <a:gd name="T7" fmla="*/ 0 h 2"/>
                <a:gd name="T8" fmla="*/ 0 w 2"/>
                <a:gd name="T9" fmla="*/ 0 h 2"/>
                <a:gd name="T10" fmla="*/ 1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5" name="Freeform 910">
              <a:extLst>
                <a:ext uri="{FF2B5EF4-FFF2-40B4-BE49-F238E27FC236}">
                  <a16:creationId xmlns:a16="http://schemas.microsoft.com/office/drawing/2014/main" id="{B4D86F2D-D53A-0BD9-1675-348185FCE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83767" y="10067192"/>
              <a:ext cx="5497" cy="5493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0 h 4"/>
                <a:gd name="T4" fmla="*/ 3 w 4"/>
                <a:gd name="T5" fmla="*/ 2 h 4"/>
                <a:gd name="T6" fmla="*/ 3 w 4"/>
                <a:gd name="T7" fmla="*/ 2 h 4"/>
                <a:gd name="T8" fmla="*/ 3 w 4"/>
                <a:gd name="T9" fmla="*/ 3 h 4"/>
                <a:gd name="T10" fmla="*/ 3 w 4"/>
                <a:gd name="T11" fmla="*/ 3 h 4"/>
                <a:gd name="T12" fmla="*/ 2 w 4"/>
                <a:gd name="T13" fmla="*/ 2 h 4"/>
                <a:gd name="T14" fmla="*/ 2 w 4"/>
                <a:gd name="T15" fmla="*/ 2 h 4"/>
                <a:gd name="T16" fmla="*/ 2 w 4"/>
                <a:gd name="T17" fmla="*/ 2 h 4"/>
                <a:gd name="T18" fmla="*/ 2 w 4"/>
                <a:gd name="T19" fmla="*/ 2 h 4"/>
                <a:gd name="T20" fmla="*/ 2 w 4"/>
                <a:gd name="T21" fmla="*/ 2 h 4"/>
                <a:gd name="T22" fmla="*/ 3 w 4"/>
                <a:gd name="T23" fmla="*/ 2 h 4"/>
                <a:gd name="T24" fmla="*/ 3 w 4"/>
                <a:gd name="T25" fmla="*/ 2 h 4"/>
                <a:gd name="T26" fmla="*/ 3 w 4"/>
                <a:gd name="T27" fmla="*/ 2 h 4"/>
                <a:gd name="T28" fmla="*/ 3 w 4"/>
                <a:gd name="T29" fmla="*/ 1 h 4"/>
                <a:gd name="T30" fmla="*/ 2 w 4"/>
                <a:gd name="T31" fmla="*/ 0 h 4"/>
                <a:gd name="T32" fmla="*/ 2 w 4"/>
                <a:gd name="T33" fmla="*/ 0 h 4"/>
                <a:gd name="T34" fmla="*/ 1 w 4"/>
                <a:gd name="T35" fmla="*/ 0 h 4"/>
                <a:gd name="T36" fmla="*/ 1 w 4"/>
                <a:gd name="T37" fmla="*/ 0 h 4"/>
                <a:gd name="T38" fmla="*/ 0 w 4"/>
                <a:gd name="T39" fmla="*/ 0 h 4"/>
                <a:gd name="T40" fmla="*/ 0 w 4"/>
                <a:gd name="T41" fmla="*/ 0 h 4"/>
                <a:gd name="T42" fmla="*/ 0 w 4"/>
                <a:gd name="T43" fmla="*/ 0 h 4"/>
                <a:gd name="T44" fmla="*/ 0 w 4"/>
                <a:gd name="T45" fmla="*/ 0 h 4"/>
                <a:gd name="T46" fmla="*/ 2 w 4"/>
                <a:gd name="T4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6" name="Freeform 911">
              <a:extLst>
                <a:ext uri="{FF2B5EF4-FFF2-40B4-BE49-F238E27FC236}">
                  <a16:creationId xmlns:a16="http://schemas.microsoft.com/office/drawing/2014/main" id="{1A206626-0EDC-D102-A8ED-8E209D19A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2014" y="9512176"/>
              <a:ext cx="192330" cy="214314"/>
            </a:xfrm>
            <a:custGeom>
              <a:avLst/>
              <a:gdLst>
                <a:gd name="T0" fmla="*/ 88 w 156"/>
                <a:gd name="T1" fmla="*/ 170 h 173"/>
                <a:gd name="T2" fmla="*/ 87 w 156"/>
                <a:gd name="T3" fmla="*/ 172 h 173"/>
                <a:gd name="T4" fmla="*/ 87 w 156"/>
                <a:gd name="T5" fmla="*/ 172 h 173"/>
                <a:gd name="T6" fmla="*/ 87 w 156"/>
                <a:gd name="T7" fmla="*/ 170 h 173"/>
                <a:gd name="T8" fmla="*/ 87 w 156"/>
                <a:gd name="T9" fmla="*/ 170 h 173"/>
                <a:gd name="T10" fmla="*/ 89 w 156"/>
                <a:gd name="T11" fmla="*/ 167 h 173"/>
                <a:gd name="T12" fmla="*/ 90 w 156"/>
                <a:gd name="T13" fmla="*/ 166 h 173"/>
                <a:gd name="T14" fmla="*/ 91 w 156"/>
                <a:gd name="T15" fmla="*/ 165 h 173"/>
                <a:gd name="T16" fmla="*/ 91 w 156"/>
                <a:gd name="T17" fmla="*/ 166 h 173"/>
                <a:gd name="T18" fmla="*/ 89 w 156"/>
                <a:gd name="T19" fmla="*/ 168 h 173"/>
                <a:gd name="T20" fmla="*/ 88 w 156"/>
                <a:gd name="T21" fmla="*/ 170 h 173"/>
                <a:gd name="T22" fmla="*/ 150 w 156"/>
                <a:gd name="T23" fmla="*/ 132 h 173"/>
                <a:gd name="T24" fmla="*/ 151 w 156"/>
                <a:gd name="T25" fmla="*/ 133 h 173"/>
                <a:gd name="T26" fmla="*/ 154 w 156"/>
                <a:gd name="T27" fmla="*/ 133 h 173"/>
                <a:gd name="T28" fmla="*/ 155 w 156"/>
                <a:gd name="T29" fmla="*/ 135 h 173"/>
                <a:gd name="T30" fmla="*/ 155 w 156"/>
                <a:gd name="T31" fmla="*/ 135 h 173"/>
                <a:gd name="T32" fmla="*/ 154 w 156"/>
                <a:gd name="T33" fmla="*/ 133 h 173"/>
                <a:gd name="T34" fmla="*/ 152 w 156"/>
                <a:gd name="T35" fmla="*/ 133 h 173"/>
                <a:gd name="T36" fmla="*/ 151 w 156"/>
                <a:gd name="T37" fmla="*/ 133 h 173"/>
                <a:gd name="T38" fmla="*/ 150 w 156"/>
                <a:gd name="T39" fmla="*/ 133 h 173"/>
                <a:gd name="T40" fmla="*/ 150 w 156"/>
                <a:gd name="T41" fmla="*/ 132 h 173"/>
                <a:gd name="T42" fmla="*/ 135 w 156"/>
                <a:gd name="T43" fmla="*/ 129 h 173"/>
                <a:gd name="T44" fmla="*/ 139 w 156"/>
                <a:gd name="T45" fmla="*/ 131 h 173"/>
                <a:gd name="T46" fmla="*/ 144 w 156"/>
                <a:gd name="T47" fmla="*/ 130 h 173"/>
                <a:gd name="T48" fmla="*/ 143 w 156"/>
                <a:gd name="T49" fmla="*/ 130 h 173"/>
                <a:gd name="T50" fmla="*/ 141 w 156"/>
                <a:gd name="T51" fmla="*/ 131 h 173"/>
                <a:gd name="T52" fmla="*/ 140 w 156"/>
                <a:gd name="T53" fmla="*/ 131 h 173"/>
                <a:gd name="T54" fmla="*/ 139 w 156"/>
                <a:gd name="T55" fmla="*/ 131 h 173"/>
                <a:gd name="T56" fmla="*/ 138 w 156"/>
                <a:gd name="T57" fmla="*/ 131 h 173"/>
                <a:gd name="T58" fmla="*/ 135 w 156"/>
                <a:gd name="T59" fmla="*/ 130 h 173"/>
                <a:gd name="T60" fmla="*/ 133 w 156"/>
                <a:gd name="T61" fmla="*/ 128 h 173"/>
                <a:gd name="T62" fmla="*/ 133 w 156"/>
                <a:gd name="T63" fmla="*/ 128 h 173"/>
                <a:gd name="T64" fmla="*/ 135 w 156"/>
                <a:gd name="T65" fmla="*/ 129 h 173"/>
                <a:gd name="T66" fmla="*/ 63 w 156"/>
                <a:gd name="T67" fmla="*/ 123 h 173"/>
                <a:gd name="T68" fmla="*/ 62 w 156"/>
                <a:gd name="T69" fmla="*/ 124 h 173"/>
                <a:gd name="T70" fmla="*/ 59 w 156"/>
                <a:gd name="T71" fmla="*/ 123 h 173"/>
                <a:gd name="T72" fmla="*/ 58 w 156"/>
                <a:gd name="T73" fmla="*/ 123 h 173"/>
                <a:gd name="T74" fmla="*/ 58 w 156"/>
                <a:gd name="T75" fmla="*/ 123 h 173"/>
                <a:gd name="T76" fmla="*/ 60 w 156"/>
                <a:gd name="T77" fmla="*/ 123 h 173"/>
                <a:gd name="T78" fmla="*/ 63 w 156"/>
                <a:gd name="T79" fmla="*/ 123 h 173"/>
                <a:gd name="T80" fmla="*/ 1 w 156"/>
                <a:gd name="T81" fmla="*/ 1 h 173"/>
                <a:gd name="T82" fmla="*/ 0 w 156"/>
                <a:gd name="T83" fmla="*/ 1 h 173"/>
                <a:gd name="T84" fmla="*/ 0 w 156"/>
                <a:gd name="T85" fmla="*/ 1 h 173"/>
                <a:gd name="T86" fmla="*/ 0 w 156"/>
                <a:gd name="T87" fmla="*/ 0 h 173"/>
                <a:gd name="T88" fmla="*/ 1 w 156"/>
                <a:gd name="T89" fmla="*/ 0 h 173"/>
                <a:gd name="T90" fmla="*/ 1 w 156"/>
                <a:gd name="T91" fmla="*/ 0 h 173"/>
                <a:gd name="T92" fmla="*/ 1 w 156"/>
                <a:gd name="T93" fmla="*/ 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73">
                  <a:moveTo>
                    <a:pt x="88" y="170"/>
                  </a:moveTo>
                  <a:lnTo>
                    <a:pt x="87" y="172"/>
                  </a:lnTo>
                  <a:lnTo>
                    <a:pt x="87" y="172"/>
                  </a:lnTo>
                  <a:lnTo>
                    <a:pt x="87" y="170"/>
                  </a:lnTo>
                  <a:lnTo>
                    <a:pt x="87" y="170"/>
                  </a:lnTo>
                  <a:lnTo>
                    <a:pt x="89" y="167"/>
                  </a:lnTo>
                  <a:lnTo>
                    <a:pt x="90" y="166"/>
                  </a:lnTo>
                  <a:lnTo>
                    <a:pt x="91" y="165"/>
                  </a:lnTo>
                  <a:lnTo>
                    <a:pt x="91" y="166"/>
                  </a:lnTo>
                  <a:lnTo>
                    <a:pt x="89" y="168"/>
                  </a:lnTo>
                  <a:lnTo>
                    <a:pt x="88" y="170"/>
                  </a:lnTo>
                  <a:close/>
                  <a:moveTo>
                    <a:pt x="150" y="132"/>
                  </a:moveTo>
                  <a:lnTo>
                    <a:pt x="151" y="133"/>
                  </a:lnTo>
                  <a:lnTo>
                    <a:pt x="154" y="133"/>
                  </a:lnTo>
                  <a:lnTo>
                    <a:pt x="155" y="135"/>
                  </a:lnTo>
                  <a:lnTo>
                    <a:pt x="155" y="135"/>
                  </a:lnTo>
                  <a:lnTo>
                    <a:pt x="154" y="133"/>
                  </a:lnTo>
                  <a:lnTo>
                    <a:pt x="152" y="133"/>
                  </a:lnTo>
                  <a:lnTo>
                    <a:pt x="151" y="133"/>
                  </a:lnTo>
                  <a:lnTo>
                    <a:pt x="150" y="133"/>
                  </a:lnTo>
                  <a:lnTo>
                    <a:pt x="150" y="132"/>
                  </a:lnTo>
                  <a:close/>
                  <a:moveTo>
                    <a:pt x="135" y="129"/>
                  </a:moveTo>
                  <a:lnTo>
                    <a:pt x="139" y="131"/>
                  </a:lnTo>
                  <a:lnTo>
                    <a:pt x="144" y="130"/>
                  </a:lnTo>
                  <a:lnTo>
                    <a:pt x="143" y="130"/>
                  </a:lnTo>
                  <a:lnTo>
                    <a:pt x="141" y="131"/>
                  </a:lnTo>
                  <a:lnTo>
                    <a:pt x="140" y="131"/>
                  </a:lnTo>
                  <a:lnTo>
                    <a:pt x="139" y="131"/>
                  </a:lnTo>
                  <a:lnTo>
                    <a:pt x="138" y="131"/>
                  </a:lnTo>
                  <a:lnTo>
                    <a:pt x="135" y="130"/>
                  </a:lnTo>
                  <a:lnTo>
                    <a:pt x="133" y="128"/>
                  </a:lnTo>
                  <a:lnTo>
                    <a:pt x="133" y="128"/>
                  </a:lnTo>
                  <a:lnTo>
                    <a:pt x="135" y="129"/>
                  </a:lnTo>
                  <a:close/>
                  <a:moveTo>
                    <a:pt x="63" y="123"/>
                  </a:moveTo>
                  <a:lnTo>
                    <a:pt x="62" y="124"/>
                  </a:lnTo>
                  <a:lnTo>
                    <a:pt x="59" y="123"/>
                  </a:lnTo>
                  <a:lnTo>
                    <a:pt x="58" y="123"/>
                  </a:lnTo>
                  <a:lnTo>
                    <a:pt x="58" y="123"/>
                  </a:lnTo>
                  <a:lnTo>
                    <a:pt x="60" y="123"/>
                  </a:lnTo>
                  <a:lnTo>
                    <a:pt x="63" y="123"/>
                  </a:lnTo>
                  <a:close/>
                  <a:moveTo>
                    <a:pt x="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7" name="Freeform 912">
              <a:extLst>
                <a:ext uri="{FF2B5EF4-FFF2-40B4-BE49-F238E27FC236}">
                  <a16:creationId xmlns:a16="http://schemas.microsoft.com/office/drawing/2014/main" id="{24F39D1A-066E-6212-DA3C-729A51AC4F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41918" y="9720993"/>
              <a:ext cx="5493" cy="10990"/>
            </a:xfrm>
            <a:custGeom>
              <a:avLst/>
              <a:gdLst>
                <a:gd name="T0" fmla="*/ 1 w 5"/>
                <a:gd name="T1" fmla="*/ 5 h 8"/>
                <a:gd name="T2" fmla="*/ 0 w 5"/>
                <a:gd name="T3" fmla="*/ 7 h 8"/>
                <a:gd name="T4" fmla="*/ 0 w 5"/>
                <a:gd name="T5" fmla="*/ 7 h 8"/>
                <a:gd name="T6" fmla="*/ 0 w 5"/>
                <a:gd name="T7" fmla="*/ 5 h 8"/>
                <a:gd name="T8" fmla="*/ 0 w 5"/>
                <a:gd name="T9" fmla="*/ 5 h 8"/>
                <a:gd name="T10" fmla="*/ 2 w 5"/>
                <a:gd name="T11" fmla="*/ 2 h 8"/>
                <a:gd name="T12" fmla="*/ 3 w 5"/>
                <a:gd name="T13" fmla="*/ 1 h 8"/>
                <a:gd name="T14" fmla="*/ 4 w 5"/>
                <a:gd name="T15" fmla="*/ 0 h 8"/>
                <a:gd name="T16" fmla="*/ 4 w 5"/>
                <a:gd name="T17" fmla="*/ 1 h 8"/>
                <a:gd name="T18" fmla="*/ 2 w 5"/>
                <a:gd name="T19" fmla="*/ 3 h 8"/>
                <a:gd name="T20" fmla="*/ 1 w 5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1" y="5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8" name="Freeform 913">
              <a:extLst>
                <a:ext uri="{FF2B5EF4-FFF2-40B4-BE49-F238E27FC236}">
                  <a16:creationId xmlns:a16="http://schemas.microsoft.com/office/drawing/2014/main" id="{04DD7B01-3B4F-A11B-26B2-4A18FAA885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18850" y="9677032"/>
              <a:ext cx="5493" cy="5497"/>
            </a:xfrm>
            <a:custGeom>
              <a:avLst/>
              <a:gdLst>
                <a:gd name="T0" fmla="*/ 0 w 6"/>
                <a:gd name="T1" fmla="*/ 0 h 4"/>
                <a:gd name="T2" fmla="*/ 1 w 6"/>
                <a:gd name="T3" fmla="*/ 1 h 4"/>
                <a:gd name="T4" fmla="*/ 4 w 6"/>
                <a:gd name="T5" fmla="*/ 1 h 4"/>
                <a:gd name="T6" fmla="*/ 5 w 6"/>
                <a:gd name="T7" fmla="*/ 3 h 4"/>
                <a:gd name="T8" fmla="*/ 5 w 6"/>
                <a:gd name="T9" fmla="*/ 3 h 4"/>
                <a:gd name="T10" fmla="*/ 4 w 6"/>
                <a:gd name="T11" fmla="*/ 1 h 4"/>
                <a:gd name="T12" fmla="*/ 2 w 6"/>
                <a:gd name="T13" fmla="*/ 1 h 4"/>
                <a:gd name="T14" fmla="*/ 1 w 6"/>
                <a:gd name="T15" fmla="*/ 1 h 4"/>
                <a:gd name="T16" fmla="*/ 0 w 6"/>
                <a:gd name="T17" fmla="*/ 1 h 4"/>
                <a:gd name="T18" fmla="*/ 0 w 6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5" y="3"/>
                  </a:lnTo>
                  <a:lnTo>
                    <a:pt x="5" y="3"/>
                  </a:lnTo>
                  <a:lnTo>
                    <a:pt x="4" y="1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799" name="Freeform 914">
              <a:extLst>
                <a:ext uri="{FF2B5EF4-FFF2-40B4-BE49-F238E27FC236}">
                  <a16:creationId xmlns:a16="http://schemas.microsoft.com/office/drawing/2014/main" id="{004B1A38-B0D5-2981-F65C-6D6F1F3CC3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02363" y="9671538"/>
              <a:ext cx="16487" cy="5493"/>
            </a:xfrm>
            <a:custGeom>
              <a:avLst/>
              <a:gdLst>
                <a:gd name="T0" fmla="*/ 2 w 12"/>
                <a:gd name="T1" fmla="*/ 1 h 4"/>
                <a:gd name="T2" fmla="*/ 6 w 12"/>
                <a:gd name="T3" fmla="*/ 3 h 4"/>
                <a:gd name="T4" fmla="*/ 11 w 12"/>
                <a:gd name="T5" fmla="*/ 2 h 4"/>
                <a:gd name="T6" fmla="*/ 10 w 12"/>
                <a:gd name="T7" fmla="*/ 2 h 4"/>
                <a:gd name="T8" fmla="*/ 8 w 12"/>
                <a:gd name="T9" fmla="*/ 3 h 4"/>
                <a:gd name="T10" fmla="*/ 7 w 12"/>
                <a:gd name="T11" fmla="*/ 3 h 4"/>
                <a:gd name="T12" fmla="*/ 6 w 12"/>
                <a:gd name="T13" fmla="*/ 3 h 4"/>
                <a:gd name="T14" fmla="*/ 5 w 12"/>
                <a:gd name="T15" fmla="*/ 3 h 4"/>
                <a:gd name="T16" fmla="*/ 2 w 12"/>
                <a:gd name="T17" fmla="*/ 2 h 4"/>
                <a:gd name="T18" fmla="*/ 0 w 12"/>
                <a:gd name="T19" fmla="*/ 0 h 4"/>
                <a:gd name="T20" fmla="*/ 0 w 12"/>
                <a:gd name="T21" fmla="*/ 0 h 4"/>
                <a:gd name="T22" fmla="*/ 2 w 12"/>
                <a:gd name="T2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4">
                  <a:moveTo>
                    <a:pt x="2" y="1"/>
                  </a:moveTo>
                  <a:lnTo>
                    <a:pt x="6" y="3"/>
                  </a:lnTo>
                  <a:lnTo>
                    <a:pt x="11" y="2"/>
                  </a:lnTo>
                  <a:lnTo>
                    <a:pt x="10" y="2"/>
                  </a:lnTo>
                  <a:lnTo>
                    <a:pt x="8" y="3"/>
                  </a:lnTo>
                  <a:lnTo>
                    <a:pt x="7" y="3"/>
                  </a:lnTo>
                  <a:lnTo>
                    <a:pt x="6" y="3"/>
                  </a:lnTo>
                  <a:lnTo>
                    <a:pt x="5" y="3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0" name="Freeform 915">
              <a:extLst>
                <a:ext uri="{FF2B5EF4-FFF2-40B4-BE49-F238E27FC236}">
                  <a16:creationId xmlns:a16="http://schemas.microsoft.com/office/drawing/2014/main" id="{57E1C214-86C4-FAD8-33B7-6FEF77C7D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08946" y="9666042"/>
              <a:ext cx="5493" cy="5497"/>
            </a:xfrm>
            <a:custGeom>
              <a:avLst/>
              <a:gdLst>
                <a:gd name="T0" fmla="*/ 5 w 6"/>
                <a:gd name="T1" fmla="*/ 0 h 2"/>
                <a:gd name="T2" fmla="*/ 4 w 6"/>
                <a:gd name="T3" fmla="*/ 1 h 2"/>
                <a:gd name="T4" fmla="*/ 1 w 6"/>
                <a:gd name="T5" fmla="*/ 0 h 2"/>
                <a:gd name="T6" fmla="*/ 0 w 6"/>
                <a:gd name="T7" fmla="*/ 0 h 2"/>
                <a:gd name="T8" fmla="*/ 0 w 6"/>
                <a:gd name="T9" fmla="*/ 0 h 2"/>
                <a:gd name="T10" fmla="*/ 2 w 6"/>
                <a:gd name="T11" fmla="*/ 0 h 2"/>
                <a:gd name="T12" fmla="*/ 5 w 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">
                  <a:moveTo>
                    <a:pt x="5" y="0"/>
                  </a:moveTo>
                  <a:lnTo>
                    <a:pt x="4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1" name="Freeform 916">
              <a:extLst>
                <a:ext uri="{FF2B5EF4-FFF2-40B4-BE49-F238E27FC236}">
                  <a16:creationId xmlns:a16="http://schemas.microsoft.com/office/drawing/2014/main" id="{AF50AD2C-A453-AB54-3F66-9CDA54F0C7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2014" y="9512176"/>
              <a:ext cx="5493" cy="5497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0 w 2"/>
                <a:gd name="T5" fmla="*/ 1 h 2"/>
                <a:gd name="T6" fmla="*/ 0 w 2"/>
                <a:gd name="T7" fmla="*/ 0 h 2"/>
                <a:gd name="T8" fmla="*/ 1 w 2"/>
                <a:gd name="T9" fmla="*/ 0 h 2"/>
                <a:gd name="T10" fmla="*/ 1 w 2"/>
                <a:gd name="T11" fmla="*/ 0 h 2"/>
                <a:gd name="T12" fmla="*/ 1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2" name="Freeform 917">
              <a:extLst>
                <a:ext uri="{FF2B5EF4-FFF2-40B4-BE49-F238E27FC236}">
                  <a16:creationId xmlns:a16="http://schemas.microsoft.com/office/drawing/2014/main" id="{5F68DA17-9B9F-A995-2B75-153459070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57254" y="10666167"/>
              <a:ext cx="324215" cy="148372"/>
            </a:xfrm>
            <a:custGeom>
              <a:avLst/>
              <a:gdLst>
                <a:gd name="T0" fmla="*/ 241 w 262"/>
                <a:gd name="T1" fmla="*/ 120 h 121"/>
                <a:gd name="T2" fmla="*/ 239 w 262"/>
                <a:gd name="T3" fmla="*/ 119 h 121"/>
                <a:gd name="T4" fmla="*/ 239 w 262"/>
                <a:gd name="T5" fmla="*/ 116 h 121"/>
                <a:gd name="T6" fmla="*/ 243 w 262"/>
                <a:gd name="T7" fmla="*/ 119 h 121"/>
                <a:gd name="T8" fmla="*/ 259 w 262"/>
                <a:gd name="T9" fmla="*/ 78 h 121"/>
                <a:gd name="T10" fmla="*/ 261 w 262"/>
                <a:gd name="T11" fmla="*/ 85 h 121"/>
                <a:gd name="T12" fmla="*/ 256 w 262"/>
                <a:gd name="T13" fmla="*/ 85 h 121"/>
                <a:gd name="T14" fmla="*/ 253 w 262"/>
                <a:gd name="T15" fmla="*/ 83 h 121"/>
                <a:gd name="T16" fmla="*/ 251 w 262"/>
                <a:gd name="T17" fmla="*/ 77 h 121"/>
                <a:gd name="T18" fmla="*/ 257 w 262"/>
                <a:gd name="T19" fmla="*/ 75 h 121"/>
                <a:gd name="T20" fmla="*/ 257 w 262"/>
                <a:gd name="T21" fmla="*/ 77 h 121"/>
                <a:gd name="T22" fmla="*/ 238 w 262"/>
                <a:gd name="T23" fmla="*/ 69 h 121"/>
                <a:gd name="T24" fmla="*/ 234 w 262"/>
                <a:gd name="T25" fmla="*/ 67 h 121"/>
                <a:gd name="T26" fmla="*/ 227 w 262"/>
                <a:gd name="T27" fmla="*/ 63 h 121"/>
                <a:gd name="T28" fmla="*/ 228 w 262"/>
                <a:gd name="T29" fmla="*/ 60 h 121"/>
                <a:gd name="T30" fmla="*/ 230 w 262"/>
                <a:gd name="T31" fmla="*/ 56 h 121"/>
                <a:gd name="T32" fmla="*/ 227 w 262"/>
                <a:gd name="T33" fmla="*/ 54 h 121"/>
                <a:gd name="T34" fmla="*/ 234 w 262"/>
                <a:gd name="T35" fmla="*/ 54 h 121"/>
                <a:gd name="T36" fmla="*/ 234 w 262"/>
                <a:gd name="T37" fmla="*/ 60 h 121"/>
                <a:gd name="T38" fmla="*/ 239 w 262"/>
                <a:gd name="T39" fmla="*/ 66 h 121"/>
                <a:gd name="T40" fmla="*/ 238 w 262"/>
                <a:gd name="T41" fmla="*/ 69 h 121"/>
                <a:gd name="T42" fmla="*/ 209 w 262"/>
                <a:gd name="T43" fmla="*/ 54 h 121"/>
                <a:gd name="T44" fmla="*/ 211 w 262"/>
                <a:gd name="T45" fmla="*/ 49 h 121"/>
                <a:gd name="T46" fmla="*/ 212 w 262"/>
                <a:gd name="T47" fmla="*/ 44 h 121"/>
                <a:gd name="T48" fmla="*/ 215 w 262"/>
                <a:gd name="T49" fmla="*/ 45 h 121"/>
                <a:gd name="T50" fmla="*/ 212 w 262"/>
                <a:gd name="T51" fmla="*/ 47 h 121"/>
                <a:gd name="T52" fmla="*/ 213 w 262"/>
                <a:gd name="T53" fmla="*/ 50 h 121"/>
                <a:gd name="T54" fmla="*/ 211 w 262"/>
                <a:gd name="T55" fmla="*/ 54 h 121"/>
                <a:gd name="T56" fmla="*/ 140 w 262"/>
                <a:gd name="T57" fmla="*/ 40 h 121"/>
                <a:gd name="T58" fmla="*/ 148 w 262"/>
                <a:gd name="T59" fmla="*/ 42 h 121"/>
                <a:gd name="T60" fmla="*/ 165 w 262"/>
                <a:gd name="T61" fmla="*/ 55 h 121"/>
                <a:gd name="T62" fmla="*/ 170 w 262"/>
                <a:gd name="T63" fmla="*/ 57 h 121"/>
                <a:gd name="T64" fmla="*/ 173 w 262"/>
                <a:gd name="T65" fmla="*/ 61 h 121"/>
                <a:gd name="T66" fmla="*/ 175 w 262"/>
                <a:gd name="T67" fmla="*/ 65 h 121"/>
                <a:gd name="T68" fmla="*/ 180 w 262"/>
                <a:gd name="T69" fmla="*/ 69 h 121"/>
                <a:gd name="T70" fmla="*/ 186 w 262"/>
                <a:gd name="T71" fmla="*/ 74 h 121"/>
                <a:gd name="T72" fmla="*/ 190 w 262"/>
                <a:gd name="T73" fmla="*/ 77 h 121"/>
                <a:gd name="T74" fmla="*/ 195 w 262"/>
                <a:gd name="T75" fmla="*/ 80 h 121"/>
                <a:gd name="T76" fmla="*/ 209 w 262"/>
                <a:gd name="T77" fmla="*/ 90 h 121"/>
                <a:gd name="T78" fmla="*/ 215 w 262"/>
                <a:gd name="T79" fmla="*/ 96 h 121"/>
                <a:gd name="T80" fmla="*/ 223 w 262"/>
                <a:gd name="T81" fmla="*/ 101 h 121"/>
                <a:gd name="T82" fmla="*/ 224 w 262"/>
                <a:gd name="T83" fmla="*/ 108 h 121"/>
                <a:gd name="T84" fmla="*/ 220 w 262"/>
                <a:gd name="T85" fmla="*/ 110 h 121"/>
                <a:gd name="T86" fmla="*/ 211 w 262"/>
                <a:gd name="T87" fmla="*/ 107 h 121"/>
                <a:gd name="T88" fmla="*/ 208 w 262"/>
                <a:gd name="T89" fmla="*/ 106 h 121"/>
                <a:gd name="T90" fmla="*/ 206 w 262"/>
                <a:gd name="T91" fmla="*/ 104 h 121"/>
                <a:gd name="T92" fmla="*/ 199 w 262"/>
                <a:gd name="T93" fmla="*/ 101 h 121"/>
                <a:gd name="T94" fmla="*/ 197 w 262"/>
                <a:gd name="T95" fmla="*/ 97 h 121"/>
                <a:gd name="T96" fmla="*/ 191 w 262"/>
                <a:gd name="T97" fmla="*/ 94 h 121"/>
                <a:gd name="T98" fmla="*/ 185 w 262"/>
                <a:gd name="T99" fmla="*/ 90 h 121"/>
                <a:gd name="T100" fmla="*/ 175 w 262"/>
                <a:gd name="T101" fmla="*/ 85 h 121"/>
                <a:gd name="T102" fmla="*/ 169 w 262"/>
                <a:gd name="T103" fmla="*/ 82 h 121"/>
                <a:gd name="T104" fmla="*/ 159 w 262"/>
                <a:gd name="T105" fmla="*/ 73 h 121"/>
                <a:gd name="T106" fmla="*/ 151 w 262"/>
                <a:gd name="T107" fmla="*/ 63 h 121"/>
                <a:gd name="T108" fmla="*/ 144 w 262"/>
                <a:gd name="T109" fmla="*/ 58 h 121"/>
                <a:gd name="T110" fmla="*/ 140 w 262"/>
                <a:gd name="T111" fmla="*/ 51 h 121"/>
                <a:gd name="T112" fmla="*/ 134 w 262"/>
                <a:gd name="T113" fmla="*/ 44 h 121"/>
                <a:gd name="T114" fmla="*/ 134 w 262"/>
                <a:gd name="T115" fmla="*/ 40 h 121"/>
                <a:gd name="T116" fmla="*/ 130 w 262"/>
                <a:gd name="T117" fmla="*/ 38 h 121"/>
                <a:gd name="T118" fmla="*/ 132 w 262"/>
                <a:gd name="T119" fmla="*/ 34 h 121"/>
                <a:gd name="T120" fmla="*/ 1 w 262"/>
                <a:gd name="T121" fmla="*/ 6 h 121"/>
                <a:gd name="T122" fmla="*/ 0 w 262"/>
                <a:gd name="T123" fmla="*/ 2 h 121"/>
                <a:gd name="T124" fmla="*/ 2 w 262"/>
                <a:gd name="T125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2" h="121">
                  <a:moveTo>
                    <a:pt x="243" y="119"/>
                  </a:moveTo>
                  <a:lnTo>
                    <a:pt x="241" y="120"/>
                  </a:lnTo>
                  <a:lnTo>
                    <a:pt x="240" y="120"/>
                  </a:lnTo>
                  <a:lnTo>
                    <a:pt x="239" y="119"/>
                  </a:lnTo>
                  <a:lnTo>
                    <a:pt x="239" y="119"/>
                  </a:lnTo>
                  <a:lnTo>
                    <a:pt x="239" y="116"/>
                  </a:lnTo>
                  <a:lnTo>
                    <a:pt x="242" y="117"/>
                  </a:lnTo>
                  <a:lnTo>
                    <a:pt x="243" y="119"/>
                  </a:lnTo>
                  <a:close/>
                  <a:moveTo>
                    <a:pt x="257" y="78"/>
                  </a:moveTo>
                  <a:lnTo>
                    <a:pt x="259" y="78"/>
                  </a:lnTo>
                  <a:lnTo>
                    <a:pt x="261" y="78"/>
                  </a:lnTo>
                  <a:lnTo>
                    <a:pt x="261" y="85"/>
                  </a:lnTo>
                  <a:lnTo>
                    <a:pt x="257" y="85"/>
                  </a:lnTo>
                  <a:lnTo>
                    <a:pt x="256" y="85"/>
                  </a:lnTo>
                  <a:lnTo>
                    <a:pt x="255" y="84"/>
                  </a:lnTo>
                  <a:lnTo>
                    <a:pt x="253" y="83"/>
                  </a:lnTo>
                  <a:lnTo>
                    <a:pt x="253" y="82"/>
                  </a:lnTo>
                  <a:lnTo>
                    <a:pt x="251" y="77"/>
                  </a:lnTo>
                  <a:lnTo>
                    <a:pt x="255" y="76"/>
                  </a:lnTo>
                  <a:lnTo>
                    <a:pt x="257" y="75"/>
                  </a:lnTo>
                  <a:lnTo>
                    <a:pt x="257" y="76"/>
                  </a:lnTo>
                  <a:lnTo>
                    <a:pt x="257" y="77"/>
                  </a:lnTo>
                  <a:lnTo>
                    <a:pt x="257" y="78"/>
                  </a:lnTo>
                  <a:close/>
                  <a:moveTo>
                    <a:pt x="238" y="69"/>
                  </a:moveTo>
                  <a:lnTo>
                    <a:pt x="236" y="69"/>
                  </a:lnTo>
                  <a:lnTo>
                    <a:pt x="234" y="67"/>
                  </a:lnTo>
                  <a:lnTo>
                    <a:pt x="230" y="66"/>
                  </a:lnTo>
                  <a:lnTo>
                    <a:pt x="227" y="63"/>
                  </a:lnTo>
                  <a:lnTo>
                    <a:pt x="226" y="61"/>
                  </a:lnTo>
                  <a:lnTo>
                    <a:pt x="228" y="60"/>
                  </a:lnTo>
                  <a:lnTo>
                    <a:pt x="232" y="57"/>
                  </a:lnTo>
                  <a:lnTo>
                    <a:pt x="230" y="56"/>
                  </a:lnTo>
                  <a:lnTo>
                    <a:pt x="227" y="55"/>
                  </a:lnTo>
                  <a:lnTo>
                    <a:pt x="227" y="54"/>
                  </a:lnTo>
                  <a:lnTo>
                    <a:pt x="232" y="52"/>
                  </a:lnTo>
                  <a:lnTo>
                    <a:pt x="234" y="54"/>
                  </a:lnTo>
                  <a:lnTo>
                    <a:pt x="234" y="55"/>
                  </a:lnTo>
                  <a:lnTo>
                    <a:pt x="234" y="60"/>
                  </a:lnTo>
                  <a:lnTo>
                    <a:pt x="236" y="61"/>
                  </a:lnTo>
                  <a:lnTo>
                    <a:pt x="239" y="66"/>
                  </a:lnTo>
                  <a:lnTo>
                    <a:pt x="239" y="66"/>
                  </a:lnTo>
                  <a:lnTo>
                    <a:pt x="238" y="69"/>
                  </a:lnTo>
                  <a:close/>
                  <a:moveTo>
                    <a:pt x="211" y="54"/>
                  </a:moveTo>
                  <a:lnTo>
                    <a:pt x="209" y="54"/>
                  </a:lnTo>
                  <a:lnTo>
                    <a:pt x="211" y="50"/>
                  </a:lnTo>
                  <a:lnTo>
                    <a:pt x="211" y="49"/>
                  </a:lnTo>
                  <a:lnTo>
                    <a:pt x="212" y="45"/>
                  </a:lnTo>
                  <a:lnTo>
                    <a:pt x="212" y="44"/>
                  </a:lnTo>
                  <a:lnTo>
                    <a:pt x="213" y="44"/>
                  </a:lnTo>
                  <a:lnTo>
                    <a:pt x="215" y="45"/>
                  </a:lnTo>
                  <a:lnTo>
                    <a:pt x="213" y="46"/>
                  </a:lnTo>
                  <a:lnTo>
                    <a:pt x="212" y="47"/>
                  </a:lnTo>
                  <a:lnTo>
                    <a:pt x="212" y="49"/>
                  </a:lnTo>
                  <a:lnTo>
                    <a:pt x="213" y="50"/>
                  </a:lnTo>
                  <a:lnTo>
                    <a:pt x="212" y="52"/>
                  </a:lnTo>
                  <a:lnTo>
                    <a:pt x="211" y="54"/>
                  </a:lnTo>
                  <a:close/>
                  <a:moveTo>
                    <a:pt x="136" y="38"/>
                  </a:moveTo>
                  <a:lnTo>
                    <a:pt x="140" y="40"/>
                  </a:lnTo>
                  <a:lnTo>
                    <a:pt x="143" y="39"/>
                  </a:lnTo>
                  <a:lnTo>
                    <a:pt x="148" y="42"/>
                  </a:lnTo>
                  <a:lnTo>
                    <a:pt x="160" y="53"/>
                  </a:lnTo>
                  <a:lnTo>
                    <a:pt x="165" y="55"/>
                  </a:lnTo>
                  <a:lnTo>
                    <a:pt x="168" y="56"/>
                  </a:lnTo>
                  <a:lnTo>
                    <a:pt x="170" y="57"/>
                  </a:lnTo>
                  <a:lnTo>
                    <a:pt x="171" y="60"/>
                  </a:lnTo>
                  <a:lnTo>
                    <a:pt x="173" y="61"/>
                  </a:lnTo>
                  <a:lnTo>
                    <a:pt x="175" y="63"/>
                  </a:lnTo>
                  <a:lnTo>
                    <a:pt x="175" y="65"/>
                  </a:lnTo>
                  <a:lnTo>
                    <a:pt x="176" y="66"/>
                  </a:lnTo>
                  <a:lnTo>
                    <a:pt x="180" y="69"/>
                  </a:lnTo>
                  <a:lnTo>
                    <a:pt x="182" y="72"/>
                  </a:lnTo>
                  <a:lnTo>
                    <a:pt x="186" y="74"/>
                  </a:lnTo>
                  <a:lnTo>
                    <a:pt x="187" y="76"/>
                  </a:lnTo>
                  <a:lnTo>
                    <a:pt x="190" y="77"/>
                  </a:lnTo>
                  <a:lnTo>
                    <a:pt x="192" y="78"/>
                  </a:lnTo>
                  <a:lnTo>
                    <a:pt x="195" y="80"/>
                  </a:lnTo>
                  <a:lnTo>
                    <a:pt x="203" y="85"/>
                  </a:lnTo>
                  <a:lnTo>
                    <a:pt x="209" y="90"/>
                  </a:lnTo>
                  <a:lnTo>
                    <a:pt x="212" y="93"/>
                  </a:lnTo>
                  <a:lnTo>
                    <a:pt x="215" y="96"/>
                  </a:lnTo>
                  <a:lnTo>
                    <a:pt x="219" y="98"/>
                  </a:lnTo>
                  <a:lnTo>
                    <a:pt x="223" y="101"/>
                  </a:lnTo>
                  <a:lnTo>
                    <a:pt x="225" y="107"/>
                  </a:lnTo>
                  <a:lnTo>
                    <a:pt x="224" y="108"/>
                  </a:lnTo>
                  <a:lnTo>
                    <a:pt x="222" y="110"/>
                  </a:lnTo>
                  <a:lnTo>
                    <a:pt x="220" y="110"/>
                  </a:lnTo>
                  <a:lnTo>
                    <a:pt x="218" y="110"/>
                  </a:lnTo>
                  <a:lnTo>
                    <a:pt x="211" y="107"/>
                  </a:lnTo>
                  <a:lnTo>
                    <a:pt x="210" y="106"/>
                  </a:lnTo>
                  <a:lnTo>
                    <a:pt x="208" y="106"/>
                  </a:lnTo>
                  <a:lnTo>
                    <a:pt x="207" y="106"/>
                  </a:lnTo>
                  <a:lnTo>
                    <a:pt x="206" y="104"/>
                  </a:lnTo>
                  <a:lnTo>
                    <a:pt x="203" y="103"/>
                  </a:lnTo>
                  <a:lnTo>
                    <a:pt x="199" y="101"/>
                  </a:lnTo>
                  <a:lnTo>
                    <a:pt x="198" y="99"/>
                  </a:lnTo>
                  <a:lnTo>
                    <a:pt x="197" y="97"/>
                  </a:lnTo>
                  <a:lnTo>
                    <a:pt x="197" y="96"/>
                  </a:lnTo>
                  <a:lnTo>
                    <a:pt x="191" y="94"/>
                  </a:lnTo>
                  <a:lnTo>
                    <a:pt x="187" y="93"/>
                  </a:lnTo>
                  <a:lnTo>
                    <a:pt x="185" y="90"/>
                  </a:lnTo>
                  <a:lnTo>
                    <a:pt x="181" y="88"/>
                  </a:lnTo>
                  <a:lnTo>
                    <a:pt x="175" y="85"/>
                  </a:lnTo>
                  <a:lnTo>
                    <a:pt x="172" y="83"/>
                  </a:lnTo>
                  <a:lnTo>
                    <a:pt x="169" y="82"/>
                  </a:lnTo>
                  <a:lnTo>
                    <a:pt x="162" y="75"/>
                  </a:lnTo>
                  <a:lnTo>
                    <a:pt x="159" y="73"/>
                  </a:lnTo>
                  <a:lnTo>
                    <a:pt x="157" y="71"/>
                  </a:lnTo>
                  <a:lnTo>
                    <a:pt x="151" y="63"/>
                  </a:lnTo>
                  <a:lnTo>
                    <a:pt x="148" y="60"/>
                  </a:lnTo>
                  <a:lnTo>
                    <a:pt x="144" y="58"/>
                  </a:lnTo>
                  <a:lnTo>
                    <a:pt x="142" y="55"/>
                  </a:lnTo>
                  <a:lnTo>
                    <a:pt x="140" y="51"/>
                  </a:lnTo>
                  <a:lnTo>
                    <a:pt x="135" y="46"/>
                  </a:lnTo>
                  <a:lnTo>
                    <a:pt x="134" y="44"/>
                  </a:lnTo>
                  <a:lnTo>
                    <a:pt x="135" y="41"/>
                  </a:lnTo>
                  <a:lnTo>
                    <a:pt x="134" y="40"/>
                  </a:lnTo>
                  <a:lnTo>
                    <a:pt x="132" y="39"/>
                  </a:lnTo>
                  <a:lnTo>
                    <a:pt x="130" y="38"/>
                  </a:lnTo>
                  <a:lnTo>
                    <a:pt x="131" y="36"/>
                  </a:lnTo>
                  <a:lnTo>
                    <a:pt x="132" y="34"/>
                  </a:lnTo>
                  <a:lnTo>
                    <a:pt x="136" y="38"/>
                  </a:lnTo>
                  <a:close/>
                  <a:moveTo>
                    <a:pt x="1" y="6"/>
                  </a:moveTo>
                  <a:lnTo>
                    <a:pt x="0" y="8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4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3" name="Freeform 918">
              <a:extLst>
                <a:ext uri="{FF2B5EF4-FFF2-40B4-BE49-F238E27FC236}">
                  <a16:creationId xmlns:a16="http://schemas.microsoft.com/office/drawing/2014/main" id="{AE87AB2C-7260-325E-7DD2-E3ECBEC35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488" y="10809042"/>
              <a:ext cx="5497" cy="5497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4 h 5"/>
                <a:gd name="T4" fmla="*/ 1 w 5"/>
                <a:gd name="T5" fmla="*/ 4 h 5"/>
                <a:gd name="T6" fmla="*/ 0 w 5"/>
                <a:gd name="T7" fmla="*/ 3 h 5"/>
                <a:gd name="T8" fmla="*/ 0 w 5"/>
                <a:gd name="T9" fmla="*/ 3 h 5"/>
                <a:gd name="T10" fmla="*/ 0 w 5"/>
                <a:gd name="T11" fmla="*/ 0 h 5"/>
                <a:gd name="T12" fmla="*/ 3 w 5"/>
                <a:gd name="T13" fmla="*/ 1 h 5"/>
                <a:gd name="T14" fmla="*/ 4 w 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1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4" name="Freeform 919">
              <a:extLst>
                <a:ext uri="{FF2B5EF4-FFF2-40B4-BE49-F238E27FC236}">
                  <a16:creationId xmlns:a16="http://schemas.microsoft.com/office/drawing/2014/main" id="{2A2BF911-6322-DAF1-198D-1DE131EEC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0478" y="10759587"/>
              <a:ext cx="10990" cy="10990"/>
            </a:xfrm>
            <a:custGeom>
              <a:avLst/>
              <a:gdLst>
                <a:gd name="T0" fmla="*/ 6 w 11"/>
                <a:gd name="T1" fmla="*/ 3 h 11"/>
                <a:gd name="T2" fmla="*/ 8 w 11"/>
                <a:gd name="T3" fmla="*/ 3 h 11"/>
                <a:gd name="T4" fmla="*/ 10 w 11"/>
                <a:gd name="T5" fmla="*/ 3 h 11"/>
                <a:gd name="T6" fmla="*/ 10 w 11"/>
                <a:gd name="T7" fmla="*/ 10 h 11"/>
                <a:gd name="T8" fmla="*/ 6 w 11"/>
                <a:gd name="T9" fmla="*/ 10 h 11"/>
                <a:gd name="T10" fmla="*/ 5 w 11"/>
                <a:gd name="T11" fmla="*/ 10 h 11"/>
                <a:gd name="T12" fmla="*/ 4 w 11"/>
                <a:gd name="T13" fmla="*/ 9 h 11"/>
                <a:gd name="T14" fmla="*/ 2 w 11"/>
                <a:gd name="T15" fmla="*/ 8 h 11"/>
                <a:gd name="T16" fmla="*/ 2 w 11"/>
                <a:gd name="T17" fmla="*/ 7 h 11"/>
                <a:gd name="T18" fmla="*/ 0 w 11"/>
                <a:gd name="T19" fmla="*/ 2 h 11"/>
                <a:gd name="T20" fmla="*/ 4 w 11"/>
                <a:gd name="T21" fmla="*/ 1 h 11"/>
                <a:gd name="T22" fmla="*/ 6 w 11"/>
                <a:gd name="T23" fmla="*/ 0 h 11"/>
                <a:gd name="T24" fmla="*/ 6 w 11"/>
                <a:gd name="T25" fmla="*/ 1 h 11"/>
                <a:gd name="T26" fmla="*/ 6 w 11"/>
                <a:gd name="T27" fmla="*/ 2 h 11"/>
                <a:gd name="T28" fmla="*/ 6 w 11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1">
                  <a:moveTo>
                    <a:pt x="6" y="3"/>
                  </a:moveTo>
                  <a:lnTo>
                    <a:pt x="8" y="3"/>
                  </a:lnTo>
                  <a:lnTo>
                    <a:pt x="10" y="3"/>
                  </a:lnTo>
                  <a:lnTo>
                    <a:pt x="10" y="10"/>
                  </a:lnTo>
                  <a:lnTo>
                    <a:pt x="6" y="10"/>
                  </a:lnTo>
                  <a:lnTo>
                    <a:pt x="5" y="10"/>
                  </a:lnTo>
                  <a:lnTo>
                    <a:pt x="4" y="9"/>
                  </a:lnTo>
                  <a:lnTo>
                    <a:pt x="2" y="8"/>
                  </a:lnTo>
                  <a:lnTo>
                    <a:pt x="2" y="7"/>
                  </a:lnTo>
                  <a:lnTo>
                    <a:pt x="0" y="2"/>
                  </a:lnTo>
                  <a:lnTo>
                    <a:pt x="4" y="1"/>
                  </a:lnTo>
                  <a:lnTo>
                    <a:pt x="6" y="0"/>
                  </a:lnTo>
                  <a:lnTo>
                    <a:pt x="6" y="1"/>
                  </a:lnTo>
                  <a:lnTo>
                    <a:pt x="6" y="2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5" name="Freeform 920">
              <a:extLst>
                <a:ext uri="{FF2B5EF4-FFF2-40B4-BE49-F238E27FC236}">
                  <a16:creationId xmlns:a16="http://schemas.microsoft.com/office/drawing/2014/main" id="{5937A41D-075C-A275-C470-C05EA3A37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3004" y="10732109"/>
              <a:ext cx="16484" cy="21981"/>
            </a:xfrm>
            <a:custGeom>
              <a:avLst/>
              <a:gdLst>
                <a:gd name="T0" fmla="*/ 12 w 14"/>
                <a:gd name="T1" fmla="*/ 17 h 18"/>
                <a:gd name="T2" fmla="*/ 10 w 14"/>
                <a:gd name="T3" fmla="*/ 17 h 18"/>
                <a:gd name="T4" fmla="*/ 8 w 14"/>
                <a:gd name="T5" fmla="*/ 15 h 18"/>
                <a:gd name="T6" fmla="*/ 4 w 14"/>
                <a:gd name="T7" fmla="*/ 14 h 18"/>
                <a:gd name="T8" fmla="*/ 1 w 14"/>
                <a:gd name="T9" fmla="*/ 11 h 18"/>
                <a:gd name="T10" fmla="*/ 0 w 14"/>
                <a:gd name="T11" fmla="*/ 9 h 18"/>
                <a:gd name="T12" fmla="*/ 2 w 14"/>
                <a:gd name="T13" fmla="*/ 8 h 18"/>
                <a:gd name="T14" fmla="*/ 6 w 14"/>
                <a:gd name="T15" fmla="*/ 5 h 18"/>
                <a:gd name="T16" fmla="*/ 4 w 14"/>
                <a:gd name="T17" fmla="*/ 4 h 18"/>
                <a:gd name="T18" fmla="*/ 1 w 14"/>
                <a:gd name="T19" fmla="*/ 3 h 18"/>
                <a:gd name="T20" fmla="*/ 1 w 14"/>
                <a:gd name="T21" fmla="*/ 2 h 18"/>
                <a:gd name="T22" fmla="*/ 6 w 14"/>
                <a:gd name="T23" fmla="*/ 0 h 18"/>
                <a:gd name="T24" fmla="*/ 8 w 14"/>
                <a:gd name="T25" fmla="*/ 2 h 18"/>
                <a:gd name="T26" fmla="*/ 8 w 14"/>
                <a:gd name="T27" fmla="*/ 3 h 18"/>
                <a:gd name="T28" fmla="*/ 8 w 14"/>
                <a:gd name="T29" fmla="*/ 8 h 18"/>
                <a:gd name="T30" fmla="*/ 10 w 14"/>
                <a:gd name="T31" fmla="*/ 9 h 18"/>
                <a:gd name="T32" fmla="*/ 13 w 14"/>
                <a:gd name="T33" fmla="*/ 14 h 18"/>
                <a:gd name="T34" fmla="*/ 13 w 14"/>
                <a:gd name="T35" fmla="*/ 14 h 18"/>
                <a:gd name="T36" fmla="*/ 12 w 14"/>
                <a:gd name="T3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" h="18">
                  <a:moveTo>
                    <a:pt x="12" y="17"/>
                  </a:moveTo>
                  <a:lnTo>
                    <a:pt x="10" y="17"/>
                  </a:lnTo>
                  <a:lnTo>
                    <a:pt x="8" y="15"/>
                  </a:lnTo>
                  <a:lnTo>
                    <a:pt x="4" y="14"/>
                  </a:lnTo>
                  <a:lnTo>
                    <a:pt x="1" y="11"/>
                  </a:lnTo>
                  <a:lnTo>
                    <a:pt x="0" y="9"/>
                  </a:lnTo>
                  <a:lnTo>
                    <a:pt x="2" y="8"/>
                  </a:lnTo>
                  <a:lnTo>
                    <a:pt x="6" y="5"/>
                  </a:lnTo>
                  <a:lnTo>
                    <a:pt x="4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6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8" y="8"/>
                  </a:lnTo>
                  <a:lnTo>
                    <a:pt x="10" y="9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2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6" name="Freeform 921">
              <a:extLst>
                <a:ext uri="{FF2B5EF4-FFF2-40B4-BE49-F238E27FC236}">
                  <a16:creationId xmlns:a16="http://schemas.microsoft.com/office/drawing/2014/main" id="{16E666A5-0EE5-6A4B-D3E9-E6648C3BBE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21023" y="10721118"/>
              <a:ext cx="10990" cy="10990"/>
            </a:xfrm>
            <a:custGeom>
              <a:avLst/>
              <a:gdLst>
                <a:gd name="T0" fmla="*/ 2 w 7"/>
                <a:gd name="T1" fmla="*/ 10 h 11"/>
                <a:gd name="T2" fmla="*/ 0 w 7"/>
                <a:gd name="T3" fmla="*/ 10 h 11"/>
                <a:gd name="T4" fmla="*/ 2 w 7"/>
                <a:gd name="T5" fmla="*/ 6 h 11"/>
                <a:gd name="T6" fmla="*/ 2 w 7"/>
                <a:gd name="T7" fmla="*/ 5 h 11"/>
                <a:gd name="T8" fmla="*/ 3 w 7"/>
                <a:gd name="T9" fmla="*/ 1 h 11"/>
                <a:gd name="T10" fmla="*/ 3 w 7"/>
                <a:gd name="T11" fmla="*/ 0 h 11"/>
                <a:gd name="T12" fmla="*/ 4 w 7"/>
                <a:gd name="T13" fmla="*/ 0 h 11"/>
                <a:gd name="T14" fmla="*/ 6 w 7"/>
                <a:gd name="T15" fmla="*/ 1 h 11"/>
                <a:gd name="T16" fmla="*/ 4 w 7"/>
                <a:gd name="T17" fmla="*/ 2 h 11"/>
                <a:gd name="T18" fmla="*/ 3 w 7"/>
                <a:gd name="T19" fmla="*/ 3 h 11"/>
                <a:gd name="T20" fmla="*/ 3 w 7"/>
                <a:gd name="T21" fmla="*/ 5 h 11"/>
                <a:gd name="T22" fmla="*/ 4 w 7"/>
                <a:gd name="T23" fmla="*/ 6 h 11"/>
                <a:gd name="T24" fmla="*/ 3 w 7"/>
                <a:gd name="T25" fmla="*/ 8 h 11"/>
                <a:gd name="T26" fmla="*/ 2 w 7"/>
                <a:gd name="T2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11">
                  <a:moveTo>
                    <a:pt x="2" y="10"/>
                  </a:moveTo>
                  <a:lnTo>
                    <a:pt x="0" y="10"/>
                  </a:lnTo>
                  <a:lnTo>
                    <a:pt x="2" y="6"/>
                  </a:lnTo>
                  <a:lnTo>
                    <a:pt x="2" y="5"/>
                  </a:lnTo>
                  <a:lnTo>
                    <a:pt x="3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4" y="2"/>
                  </a:lnTo>
                  <a:lnTo>
                    <a:pt x="3" y="3"/>
                  </a:lnTo>
                  <a:lnTo>
                    <a:pt x="3" y="5"/>
                  </a:lnTo>
                  <a:lnTo>
                    <a:pt x="4" y="6"/>
                  </a:lnTo>
                  <a:lnTo>
                    <a:pt x="3" y="8"/>
                  </a:lnTo>
                  <a:lnTo>
                    <a:pt x="2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7" name="Freeform 923">
              <a:extLst>
                <a:ext uri="{FF2B5EF4-FFF2-40B4-BE49-F238E27FC236}">
                  <a16:creationId xmlns:a16="http://schemas.microsoft.com/office/drawing/2014/main" id="{EC51FA98-D4D8-8A99-73C1-587D84326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57254" y="10666167"/>
              <a:ext cx="5493" cy="10990"/>
            </a:xfrm>
            <a:custGeom>
              <a:avLst/>
              <a:gdLst>
                <a:gd name="T0" fmla="*/ 1 w 3"/>
                <a:gd name="T1" fmla="*/ 6 h 9"/>
                <a:gd name="T2" fmla="*/ 0 w 3"/>
                <a:gd name="T3" fmla="*/ 8 h 9"/>
                <a:gd name="T4" fmla="*/ 0 w 3"/>
                <a:gd name="T5" fmla="*/ 2 h 9"/>
                <a:gd name="T6" fmla="*/ 1 w 3"/>
                <a:gd name="T7" fmla="*/ 0 h 9"/>
                <a:gd name="T8" fmla="*/ 2 w 3"/>
                <a:gd name="T9" fmla="*/ 4 h 9"/>
                <a:gd name="T10" fmla="*/ 1 w 3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9">
                  <a:moveTo>
                    <a:pt x="1" y="6"/>
                  </a:moveTo>
                  <a:lnTo>
                    <a:pt x="0" y="8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4"/>
                  </a:lnTo>
                  <a:lnTo>
                    <a:pt x="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8" name="Freeform 924">
              <a:extLst>
                <a:ext uri="{FF2B5EF4-FFF2-40B4-BE49-F238E27FC236}">
                  <a16:creationId xmlns:a16="http://schemas.microsoft.com/office/drawing/2014/main" id="{8861A5B6-15ED-24E3-0843-124D3CE7DA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5975" y="11094792"/>
              <a:ext cx="5493" cy="5497"/>
            </a:xfrm>
            <a:custGeom>
              <a:avLst/>
              <a:gdLst>
                <a:gd name="T0" fmla="*/ 1 w 4"/>
                <a:gd name="T1" fmla="*/ 0 h 4"/>
                <a:gd name="T2" fmla="*/ 2 w 4"/>
                <a:gd name="T3" fmla="*/ 1 h 4"/>
                <a:gd name="T4" fmla="*/ 3 w 4"/>
                <a:gd name="T5" fmla="*/ 1 h 4"/>
                <a:gd name="T6" fmla="*/ 3 w 4"/>
                <a:gd name="T7" fmla="*/ 1 h 4"/>
                <a:gd name="T8" fmla="*/ 3 w 4"/>
                <a:gd name="T9" fmla="*/ 1 h 4"/>
                <a:gd name="T10" fmla="*/ 3 w 4"/>
                <a:gd name="T11" fmla="*/ 2 h 4"/>
                <a:gd name="T12" fmla="*/ 2 w 4"/>
                <a:gd name="T13" fmla="*/ 2 h 4"/>
                <a:gd name="T14" fmla="*/ 2 w 4"/>
                <a:gd name="T15" fmla="*/ 2 h 4"/>
                <a:gd name="T16" fmla="*/ 2 w 4"/>
                <a:gd name="T17" fmla="*/ 2 h 4"/>
                <a:gd name="T18" fmla="*/ 2 w 4"/>
                <a:gd name="T19" fmla="*/ 2 h 4"/>
                <a:gd name="T20" fmla="*/ 2 w 4"/>
                <a:gd name="T21" fmla="*/ 3 h 4"/>
                <a:gd name="T22" fmla="*/ 1 w 4"/>
                <a:gd name="T23" fmla="*/ 2 h 4"/>
                <a:gd name="T24" fmla="*/ 1 w 4"/>
                <a:gd name="T25" fmla="*/ 2 h 4"/>
                <a:gd name="T26" fmla="*/ 1 w 4"/>
                <a:gd name="T27" fmla="*/ 2 h 4"/>
                <a:gd name="T28" fmla="*/ 1 w 4"/>
                <a:gd name="T29" fmla="*/ 2 h 4"/>
                <a:gd name="T30" fmla="*/ 1 w 4"/>
                <a:gd name="T31" fmla="*/ 2 h 4"/>
                <a:gd name="T32" fmla="*/ 0 w 4"/>
                <a:gd name="T33" fmla="*/ 2 h 4"/>
                <a:gd name="T34" fmla="*/ 0 w 4"/>
                <a:gd name="T35" fmla="*/ 2 h 4"/>
                <a:gd name="T36" fmla="*/ 0 w 4"/>
                <a:gd name="T37" fmla="*/ 1 h 4"/>
                <a:gd name="T38" fmla="*/ 0 w 4"/>
                <a:gd name="T39" fmla="*/ 1 h 4"/>
                <a:gd name="T40" fmla="*/ 1 w 4"/>
                <a:gd name="T41" fmla="*/ 1 h 4"/>
                <a:gd name="T42" fmla="*/ 1 w 4"/>
                <a:gd name="T43" fmla="*/ 1 h 4"/>
                <a:gd name="T44" fmla="*/ 0 w 4"/>
                <a:gd name="T45" fmla="*/ 0 h 4"/>
                <a:gd name="T46" fmla="*/ 0 w 4"/>
                <a:gd name="T47" fmla="*/ 1 h 4"/>
                <a:gd name="T48" fmla="*/ 1 w 4"/>
                <a:gd name="T4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09" name="Freeform 925">
              <a:extLst>
                <a:ext uri="{FF2B5EF4-FFF2-40B4-BE49-F238E27FC236}">
                  <a16:creationId xmlns:a16="http://schemas.microsoft.com/office/drawing/2014/main" id="{B61A841B-B4F0-043D-35A7-B3E8D7803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5975" y="11094792"/>
              <a:ext cx="5493" cy="5497"/>
            </a:xfrm>
            <a:custGeom>
              <a:avLst/>
              <a:gdLst>
                <a:gd name="T0" fmla="*/ 1 w 4"/>
                <a:gd name="T1" fmla="*/ 0 h 4"/>
                <a:gd name="T2" fmla="*/ 2 w 4"/>
                <a:gd name="T3" fmla="*/ 1 h 4"/>
                <a:gd name="T4" fmla="*/ 3 w 4"/>
                <a:gd name="T5" fmla="*/ 1 h 4"/>
                <a:gd name="T6" fmla="*/ 3 w 4"/>
                <a:gd name="T7" fmla="*/ 1 h 4"/>
                <a:gd name="T8" fmla="*/ 3 w 4"/>
                <a:gd name="T9" fmla="*/ 1 h 4"/>
                <a:gd name="T10" fmla="*/ 3 w 4"/>
                <a:gd name="T11" fmla="*/ 2 h 4"/>
                <a:gd name="T12" fmla="*/ 2 w 4"/>
                <a:gd name="T13" fmla="*/ 2 h 4"/>
                <a:gd name="T14" fmla="*/ 2 w 4"/>
                <a:gd name="T15" fmla="*/ 2 h 4"/>
                <a:gd name="T16" fmla="*/ 2 w 4"/>
                <a:gd name="T17" fmla="*/ 2 h 4"/>
                <a:gd name="T18" fmla="*/ 2 w 4"/>
                <a:gd name="T19" fmla="*/ 2 h 4"/>
                <a:gd name="T20" fmla="*/ 2 w 4"/>
                <a:gd name="T21" fmla="*/ 3 h 4"/>
                <a:gd name="T22" fmla="*/ 1 w 4"/>
                <a:gd name="T23" fmla="*/ 2 h 4"/>
                <a:gd name="T24" fmla="*/ 1 w 4"/>
                <a:gd name="T25" fmla="*/ 2 h 4"/>
                <a:gd name="T26" fmla="*/ 1 w 4"/>
                <a:gd name="T27" fmla="*/ 2 h 4"/>
                <a:gd name="T28" fmla="*/ 1 w 4"/>
                <a:gd name="T29" fmla="*/ 2 h 4"/>
                <a:gd name="T30" fmla="*/ 1 w 4"/>
                <a:gd name="T31" fmla="*/ 2 h 4"/>
                <a:gd name="T32" fmla="*/ 0 w 4"/>
                <a:gd name="T33" fmla="*/ 2 h 4"/>
                <a:gd name="T34" fmla="*/ 0 w 4"/>
                <a:gd name="T35" fmla="*/ 2 h 4"/>
                <a:gd name="T36" fmla="*/ 0 w 4"/>
                <a:gd name="T37" fmla="*/ 1 h 4"/>
                <a:gd name="T38" fmla="*/ 0 w 4"/>
                <a:gd name="T39" fmla="*/ 1 h 4"/>
                <a:gd name="T40" fmla="*/ 1 w 4"/>
                <a:gd name="T41" fmla="*/ 1 h 4"/>
                <a:gd name="T42" fmla="*/ 1 w 4"/>
                <a:gd name="T43" fmla="*/ 1 h 4"/>
                <a:gd name="T44" fmla="*/ 0 w 4"/>
                <a:gd name="T45" fmla="*/ 0 h 4"/>
                <a:gd name="T46" fmla="*/ 0 w 4"/>
                <a:gd name="T47" fmla="*/ 1 h 4"/>
                <a:gd name="T48" fmla="*/ 1 w 4"/>
                <a:gd name="T4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0" name="Freeform 926">
              <a:extLst>
                <a:ext uri="{FF2B5EF4-FFF2-40B4-BE49-F238E27FC236}">
                  <a16:creationId xmlns:a16="http://schemas.microsoft.com/office/drawing/2014/main" id="{723C0692-F523-894E-197A-87A94B899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7507" y="9918820"/>
              <a:ext cx="5497" cy="5497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0 w 3"/>
                <a:gd name="T5" fmla="*/ 2 h 3"/>
                <a:gd name="T6" fmla="*/ 0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1 w 3"/>
                <a:gd name="T13" fmla="*/ 1 h 3"/>
                <a:gd name="T14" fmla="*/ 2 w 3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1" name="Freeform 927">
              <a:extLst>
                <a:ext uri="{FF2B5EF4-FFF2-40B4-BE49-F238E27FC236}">
                  <a16:creationId xmlns:a16="http://schemas.microsoft.com/office/drawing/2014/main" id="{2E1E8E29-2450-1246-7587-8C99BBD2D9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7507" y="9918820"/>
              <a:ext cx="5497" cy="5497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0 w 3"/>
                <a:gd name="T5" fmla="*/ 2 h 3"/>
                <a:gd name="T6" fmla="*/ 0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1 w 3"/>
                <a:gd name="T13" fmla="*/ 1 h 3"/>
                <a:gd name="T14" fmla="*/ 2 w 3"/>
                <a:gd name="T1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2" name="Freeform 928">
              <a:extLst>
                <a:ext uri="{FF2B5EF4-FFF2-40B4-BE49-F238E27FC236}">
                  <a16:creationId xmlns:a16="http://schemas.microsoft.com/office/drawing/2014/main" id="{9A5B14E0-2193-3713-08FA-5FE77870AD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55206" y="10660673"/>
              <a:ext cx="5493" cy="10990"/>
            </a:xfrm>
            <a:custGeom>
              <a:avLst/>
              <a:gdLst>
                <a:gd name="T0" fmla="*/ 4 w 6"/>
                <a:gd name="T1" fmla="*/ 4 h 7"/>
                <a:gd name="T2" fmla="*/ 2 w 6"/>
                <a:gd name="T3" fmla="*/ 6 h 7"/>
                <a:gd name="T4" fmla="*/ 0 w 6"/>
                <a:gd name="T5" fmla="*/ 3 h 7"/>
                <a:gd name="T6" fmla="*/ 2 w 6"/>
                <a:gd name="T7" fmla="*/ 1 h 7"/>
                <a:gd name="T8" fmla="*/ 3 w 6"/>
                <a:gd name="T9" fmla="*/ 0 h 7"/>
                <a:gd name="T10" fmla="*/ 4 w 6"/>
                <a:gd name="T11" fmla="*/ 0 h 7"/>
                <a:gd name="T12" fmla="*/ 5 w 6"/>
                <a:gd name="T13" fmla="*/ 3 h 7"/>
                <a:gd name="T14" fmla="*/ 4 w 6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4" y="4"/>
                  </a:moveTo>
                  <a:lnTo>
                    <a:pt x="2" y="6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3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3" name="Freeform 929">
              <a:extLst>
                <a:ext uri="{FF2B5EF4-FFF2-40B4-BE49-F238E27FC236}">
                  <a16:creationId xmlns:a16="http://schemas.microsoft.com/office/drawing/2014/main" id="{88E59AA7-C0CF-3419-5D2C-7233AC5D9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55206" y="10660673"/>
              <a:ext cx="5493" cy="10990"/>
            </a:xfrm>
            <a:custGeom>
              <a:avLst/>
              <a:gdLst>
                <a:gd name="T0" fmla="*/ 4 w 6"/>
                <a:gd name="T1" fmla="*/ 4 h 7"/>
                <a:gd name="T2" fmla="*/ 2 w 6"/>
                <a:gd name="T3" fmla="*/ 6 h 7"/>
                <a:gd name="T4" fmla="*/ 0 w 6"/>
                <a:gd name="T5" fmla="*/ 3 h 7"/>
                <a:gd name="T6" fmla="*/ 2 w 6"/>
                <a:gd name="T7" fmla="*/ 1 h 7"/>
                <a:gd name="T8" fmla="*/ 3 w 6"/>
                <a:gd name="T9" fmla="*/ 0 h 7"/>
                <a:gd name="T10" fmla="*/ 4 w 6"/>
                <a:gd name="T11" fmla="*/ 0 h 7"/>
                <a:gd name="T12" fmla="*/ 5 w 6"/>
                <a:gd name="T13" fmla="*/ 3 h 7"/>
                <a:gd name="T14" fmla="*/ 4 w 6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4" y="4"/>
                  </a:moveTo>
                  <a:lnTo>
                    <a:pt x="2" y="6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3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4" name="Freeform 930">
              <a:extLst>
                <a:ext uri="{FF2B5EF4-FFF2-40B4-BE49-F238E27FC236}">
                  <a16:creationId xmlns:a16="http://schemas.microsoft.com/office/drawing/2014/main" id="{7BC7A136-D54B-D24C-F360-07F1AAE64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21023" y="11347570"/>
              <a:ext cx="478080" cy="675910"/>
            </a:xfrm>
            <a:custGeom>
              <a:avLst/>
              <a:gdLst>
                <a:gd name="T0" fmla="*/ 48 w 384"/>
                <a:gd name="T1" fmla="*/ 534 h 541"/>
                <a:gd name="T2" fmla="*/ 40 w 384"/>
                <a:gd name="T3" fmla="*/ 529 h 541"/>
                <a:gd name="T4" fmla="*/ 5 w 384"/>
                <a:gd name="T5" fmla="*/ 469 h 541"/>
                <a:gd name="T6" fmla="*/ 15 w 384"/>
                <a:gd name="T7" fmla="*/ 445 h 541"/>
                <a:gd name="T8" fmla="*/ 211 w 384"/>
                <a:gd name="T9" fmla="*/ 275 h 541"/>
                <a:gd name="T10" fmla="*/ 235 w 384"/>
                <a:gd name="T11" fmla="*/ 263 h 541"/>
                <a:gd name="T12" fmla="*/ 239 w 384"/>
                <a:gd name="T13" fmla="*/ 265 h 541"/>
                <a:gd name="T14" fmla="*/ 242 w 384"/>
                <a:gd name="T15" fmla="*/ 273 h 541"/>
                <a:gd name="T16" fmla="*/ 241 w 384"/>
                <a:gd name="T17" fmla="*/ 283 h 541"/>
                <a:gd name="T18" fmla="*/ 235 w 384"/>
                <a:gd name="T19" fmla="*/ 311 h 541"/>
                <a:gd name="T20" fmla="*/ 198 w 384"/>
                <a:gd name="T21" fmla="*/ 360 h 541"/>
                <a:gd name="T22" fmla="*/ 199 w 384"/>
                <a:gd name="T23" fmla="*/ 371 h 541"/>
                <a:gd name="T24" fmla="*/ 202 w 384"/>
                <a:gd name="T25" fmla="*/ 387 h 541"/>
                <a:gd name="T26" fmla="*/ 186 w 384"/>
                <a:gd name="T27" fmla="*/ 386 h 541"/>
                <a:gd name="T28" fmla="*/ 169 w 384"/>
                <a:gd name="T29" fmla="*/ 394 h 541"/>
                <a:gd name="T30" fmla="*/ 150 w 384"/>
                <a:gd name="T31" fmla="*/ 419 h 541"/>
                <a:gd name="T32" fmla="*/ 134 w 384"/>
                <a:gd name="T33" fmla="*/ 468 h 541"/>
                <a:gd name="T34" fmla="*/ 118 w 384"/>
                <a:gd name="T35" fmla="*/ 490 h 541"/>
                <a:gd name="T36" fmla="*/ 66 w 384"/>
                <a:gd name="T37" fmla="*/ 510 h 541"/>
                <a:gd name="T38" fmla="*/ 45 w 384"/>
                <a:gd name="T39" fmla="*/ 499 h 541"/>
                <a:gd name="T40" fmla="*/ 7 w 384"/>
                <a:gd name="T41" fmla="*/ 488 h 541"/>
                <a:gd name="T42" fmla="*/ 0 w 384"/>
                <a:gd name="T43" fmla="*/ 474 h 541"/>
                <a:gd name="T44" fmla="*/ 8 w 384"/>
                <a:gd name="T45" fmla="*/ 458 h 541"/>
                <a:gd name="T46" fmla="*/ 24 w 384"/>
                <a:gd name="T47" fmla="*/ 450 h 541"/>
                <a:gd name="T48" fmla="*/ 23 w 384"/>
                <a:gd name="T49" fmla="*/ 435 h 541"/>
                <a:gd name="T50" fmla="*/ 43 w 384"/>
                <a:gd name="T51" fmla="*/ 420 h 541"/>
                <a:gd name="T52" fmla="*/ 74 w 384"/>
                <a:gd name="T53" fmla="*/ 392 h 541"/>
                <a:gd name="T54" fmla="*/ 106 w 384"/>
                <a:gd name="T55" fmla="*/ 372 h 541"/>
                <a:gd name="T56" fmla="*/ 121 w 384"/>
                <a:gd name="T57" fmla="*/ 355 h 541"/>
                <a:gd name="T58" fmla="*/ 131 w 384"/>
                <a:gd name="T59" fmla="*/ 348 h 541"/>
                <a:gd name="T60" fmla="*/ 145 w 384"/>
                <a:gd name="T61" fmla="*/ 340 h 541"/>
                <a:gd name="T62" fmla="*/ 157 w 384"/>
                <a:gd name="T63" fmla="*/ 304 h 541"/>
                <a:gd name="T64" fmla="*/ 190 w 384"/>
                <a:gd name="T65" fmla="*/ 247 h 541"/>
                <a:gd name="T66" fmla="*/ 207 w 384"/>
                <a:gd name="T67" fmla="*/ 257 h 541"/>
                <a:gd name="T68" fmla="*/ 282 w 384"/>
                <a:gd name="T69" fmla="*/ 66 h 541"/>
                <a:gd name="T70" fmla="*/ 221 w 384"/>
                <a:gd name="T71" fmla="*/ 16 h 541"/>
                <a:gd name="T72" fmla="*/ 243 w 384"/>
                <a:gd name="T73" fmla="*/ 30 h 541"/>
                <a:gd name="T74" fmla="*/ 256 w 384"/>
                <a:gd name="T75" fmla="*/ 44 h 541"/>
                <a:gd name="T76" fmla="*/ 264 w 384"/>
                <a:gd name="T77" fmla="*/ 76 h 541"/>
                <a:gd name="T78" fmla="*/ 268 w 384"/>
                <a:gd name="T79" fmla="*/ 95 h 541"/>
                <a:gd name="T80" fmla="*/ 288 w 384"/>
                <a:gd name="T81" fmla="*/ 102 h 541"/>
                <a:gd name="T82" fmla="*/ 288 w 384"/>
                <a:gd name="T83" fmla="*/ 84 h 541"/>
                <a:gd name="T84" fmla="*/ 304 w 384"/>
                <a:gd name="T85" fmla="*/ 123 h 541"/>
                <a:gd name="T86" fmla="*/ 349 w 384"/>
                <a:gd name="T87" fmla="*/ 138 h 541"/>
                <a:gd name="T88" fmla="*/ 383 w 384"/>
                <a:gd name="T89" fmla="*/ 128 h 541"/>
                <a:gd name="T90" fmla="*/ 364 w 384"/>
                <a:gd name="T91" fmla="*/ 181 h 541"/>
                <a:gd name="T92" fmla="*/ 344 w 384"/>
                <a:gd name="T93" fmla="*/ 185 h 541"/>
                <a:gd name="T94" fmla="*/ 327 w 384"/>
                <a:gd name="T95" fmla="*/ 231 h 541"/>
                <a:gd name="T96" fmla="*/ 293 w 384"/>
                <a:gd name="T97" fmla="*/ 280 h 541"/>
                <a:gd name="T98" fmla="*/ 267 w 384"/>
                <a:gd name="T99" fmla="*/ 280 h 541"/>
                <a:gd name="T100" fmla="*/ 260 w 384"/>
                <a:gd name="T101" fmla="*/ 274 h 541"/>
                <a:gd name="T102" fmla="*/ 261 w 384"/>
                <a:gd name="T103" fmla="*/ 215 h 541"/>
                <a:gd name="T104" fmla="*/ 233 w 384"/>
                <a:gd name="T105" fmla="*/ 187 h 541"/>
                <a:gd name="T106" fmla="*/ 262 w 384"/>
                <a:gd name="T107" fmla="*/ 149 h 541"/>
                <a:gd name="T108" fmla="*/ 264 w 384"/>
                <a:gd name="T109" fmla="*/ 113 h 541"/>
                <a:gd name="T110" fmla="*/ 264 w 384"/>
                <a:gd name="T111" fmla="*/ 98 h 541"/>
                <a:gd name="T112" fmla="*/ 252 w 384"/>
                <a:gd name="T113" fmla="*/ 84 h 541"/>
                <a:gd name="T114" fmla="*/ 247 w 384"/>
                <a:gd name="T115" fmla="*/ 68 h 541"/>
                <a:gd name="T116" fmla="*/ 244 w 384"/>
                <a:gd name="T117" fmla="*/ 76 h 541"/>
                <a:gd name="T118" fmla="*/ 224 w 384"/>
                <a:gd name="T119" fmla="*/ 35 h 541"/>
                <a:gd name="T120" fmla="*/ 211 w 384"/>
                <a:gd name="T121" fmla="*/ 30 h 541"/>
                <a:gd name="T122" fmla="*/ 209 w 384"/>
                <a:gd name="T123" fmla="*/ 8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84" h="541">
                  <a:moveTo>
                    <a:pt x="52" y="522"/>
                  </a:moveTo>
                  <a:lnTo>
                    <a:pt x="52" y="524"/>
                  </a:lnTo>
                  <a:lnTo>
                    <a:pt x="49" y="523"/>
                  </a:lnTo>
                  <a:lnTo>
                    <a:pt x="49" y="525"/>
                  </a:lnTo>
                  <a:lnTo>
                    <a:pt x="52" y="526"/>
                  </a:lnTo>
                  <a:lnTo>
                    <a:pt x="53" y="527"/>
                  </a:lnTo>
                  <a:lnTo>
                    <a:pt x="56" y="527"/>
                  </a:lnTo>
                  <a:lnTo>
                    <a:pt x="56" y="529"/>
                  </a:lnTo>
                  <a:lnTo>
                    <a:pt x="56" y="532"/>
                  </a:lnTo>
                  <a:lnTo>
                    <a:pt x="54" y="533"/>
                  </a:lnTo>
                  <a:lnTo>
                    <a:pt x="48" y="534"/>
                  </a:lnTo>
                  <a:lnTo>
                    <a:pt x="45" y="537"/>
                  </a:lnTo>
                  <a:lnTo>
                    <a:pt x="42" y="536"/>
                  </a:lnTo>
                  <a:lnTo>
                    <a:pt x="41" y="537"/>
                  </a:lnTo>
                  <a:lnTo>
                    <a:pt x="38" y="540"/>
                  </a:lnTo>
                  <a:lnTo>
                    <a:pt x="34" y="540"/>
                  </a:lnTo>
                  <a:lnTo>
                    <a:pt x="33" y="540"/>
                  </a:lnTo>
                  <a:lnTo>
                    <a:pt x="34" y="537"/>
                  </a:lnTo>
                  <a:lnTo>
                    <a:pt x="36" y="535"/>
                  </a:lnTo>
                  <a:lnTo>
                    <a:pt x="36" y="532"/>
                  </a:lnTo>
                  <a:lnTo>
                    <a:pt x="37" y="531"/>
                  </a:lnTo>
                  <a:lnTo>
                    <a:pt x="40" y="529"/>
                  </a:lnTo>
                  <a:lnTo>
                    <a:pt x="40" y="526"/>
                  </a:lnTo>
                  <a:lnTo>
                    <a:pt x="41" y="524"/>
                  </a:lnTo>
                  <a:lnTo>
                    <a:pt x="40" y="519"/>
                  </a:lnTo>
                  <a:lnTo>
                    <a:pt x="41" y="514"/>
                  </a:lnTo>
                  <a:lnTo>
                    <a:pt x="46" y="514"/>
                  </a:lnTo>
                  <a:lnTo>
                    <a:pt x="52" y="522"/>
                  </a:lnTo>
                  <a:close/>
                  <a:moveTo>
                    <a:pt x="8" y="466"/>
                  </a:moveTo>
                  <a:lnTo>
                    <a:pt x="8" y="469"/>
                  </a:lnTo>
                  <a:lnTo>
                    <a:pt x="8" y="470"/>
                  </a:lnTo>
                  <a:lnTo>
                    <a:pt x="7" y="470"/>
                  </a:lnTo>
                  <a:lnTo>
                    <a:pt x="5" y="469"/>
                  </a:lnTo>
                  <a:lnTo>
                    <a:pt x="3" y="469"/>
                  </a:lnTo>
                  <a:lnTo>
                    <a:pt x="2" y="469"/>
                  </a:lnTo>
                  <a:lnTo>
                    <a:pt x="1" y="468"/>
                  </a:lnTo>
                  <a:lnTo>
                    <a:pt x="2" y="466"/>
                  </a:lnTo>
                  <a:lnTo>
                    <a:pt x="6" y="464"/>
                  </a:lnTo>
                  <a:lnTo>
                    <a:pt x="8" y="466"/>
                  </a:lnTo>
                  <a:close/>
                  <a:moveTo>
                    <a:pt x="16" y="445"/>
                  </a:moveTo>
                  <a:lnTo>
                    <a:pt x="17" y="451"/>
                  </a:lnTo>
                  <a:lnTo>
                    <a:pt x="14" y="449"/>
                  </a:lnTo>
                  <a:lnTo>
                    <a:pt x="13" y="447"/>
                  </a:lnTo>
                  <a:lnTo>
                    <a:pt x="15" y="445"/>
                  </a:lnTo>
                  <a:lnTo>
                    <a:pt x="16" y="445"/>
                  </a:lnTo>
                  <a:close/>
                  <a:moveTo>
                    <a:pt x="237" y="258"/>
                  </a:moveTo>
                  <a:lnTo>
                    <a:pt x="232" y="260"/>
                  </a:lnTo>
                  <a:lnTo>
                    <a:pt x="232" y="258"/>
                  </a:lnTo>
                  <a:lnTo>
                    <a:pt x="233" y="255"/>
                  </a:lnTo>
                  <a:lnTo>
                    <a:pt x="235" y="253"/>
                  </a:lnTo>
                  <a:lnTo>
                    <a:pt x="236" y="252"/>
                  </a:lnTo>
                  <a:lnTo>
                    <a:pt x="238" y="251"/>
                  </a:lnTo>
                  <a:lnTo>
                    <a:pt x="238" y="254"/>
                  </a:lnTo>
                  <a:lnTo>
                    <a:pt x="237" y="258"/>
                  </a:lnTo>
                  <a:close/>
                  <a:moveTo>
                    <a:pt x="211" y="275"/>
                  </a:moveTo>
                  <a:lnTo>
                    <a:pt x="214" y="275"/>
                  </a:lnTo>
                  <a:lnTo>
                    <a:pt x="218" y="272"/>
                  </a:lnTo>
                  <a:lnTo>
                    <a:pt x="221" y="269"/>
                  </a:lnTo>
                  <a:lnTo>
                    <a:pt x="225" y="268"/>
                  </a:lnTo>
                  <a:lnTo>
                    <a:pt x="230" y="263"/>
                  </a:lnTo>
                  <a:lnTo>
                    <a:pt x="232" y="262"/>
                  </a:lnTo>
                  <a:lnTo>
                    <a:pt x="236" y="261"/>
                  </a:lnTo>
                  <a:lnTo>
                    <a:pt x="237" y="260"/>
                  </a:lnTo>
                  <a:lnTo>
                    <a:pt x="239" y="260"/>
                  </a:lnTo>
                  <a:lnTo>
                    <a:pt x="238" y="263"/>
                  </a:lnTo>
                  <a:lnTo>
                    <a:pt x="235" y="263"/>
                  </a:lnTo>
                  <a:lnTo>
                    <a:pt x="235" y="265"/>
                  </a:lnTo>
                  <a:lnTo>
                    <a:pt x="237" y="266"/>
                  </a:lnTo>
                  <a:lnTo>
                    <a:pt x="235" y="268"/>
                  </a:lnTo>
                  <a:lnTo>
                    <a:pt x="235" y="271"/>
                  </a:lnTo>
                  <a:lnTo>
                    <a:pt x="233" y="275"/>
                  </a:lnTo>
                  <a:lnTo>
                    <a:pt x="236" y="273"/>
                  </a:lnTo>
                  <a:lnTo>
                    <a:pt x="237" y="271"/>
                  </a:lnTo>
                  <a:lnTo>
                    <a:pt x="237" y="270"/>
                  </a:lnTo>
                  <a:lnTo>
                    <a:pt x="238" y="268"/>
                  </a:lnTo>
                  <a:lnTo>
                    <a:pt x="240" y="266"/>
                  </a:lnTo>
                  <a:lnTo>
                    <a:pt x="239" y="265"/>
                  </a:lnTo>
                  <a:lnTo>
                    <a:pt x="239" y="263"/>
                  </a:lnTo>
                  <a:lnTo>
                    <a:pt x="241" y="263"/>
                  </a:lnTo>
                  <a:lnTo>
                    <a:pt x="243" y="263"/>
                  </a:lnTo>
                  <a:lnTo>
                    <a:pt x="244" y="263"/>
                  </a:lnTo>
                  <a:lnTo>
                    <a:pt x="246" y="263"/>
                  </a:lnTo>
                  <a:lnTo>
                    <a:pt x="246" y="265"/>
                  </a:lnTo>
                  <a:lnTo>
                    <a:pt x="249" y="264"/>
                  </a:lnTo>
                  <a:lnTo>
                    <a:pt x="248" y="266"/>
                  </a:lnTo>
                  <a:lnTo>
                    <a:pt x="246" y="269"/>
                  </a:lnTo>
                  <a:lnTo>
                    <a:pt x="245" y="270"/>
                  </a:lnTo>
                  <a:lnTo>
                    <a:pt x="242" y="273"/>
                  </a:lnTo>
                  <a:lnTo>
                    <a:pt x="240" y="274"/>
                  </a:lnTo>
                  <a:lnTo>
                    <a:pt x="243" y="274"/>
                  </a:lnTo>
                  <a:lnTo>
                    <a:pt x="248" y="271"/>
                  </a:lnTo>
                  <a:lnTo>
                    <a:pt x="251" y="268"/>
                  </a:lnTo>
                  <a:lnTo>
                    <a:pt x="251" y="271"/>
                  </a:lnTo>
                  <a:lnTo>
                    <a:pt x="249" y="274"/>
                  </a:lnTo>
                  <a:lnTo>
                    <a:pt x="246" y="276"/>
                  </a:lnTo>
                  <a:lnTo>
                    <a:pt x="244" y="277"/>
                  </a:lnTo>
                  <a:lnTo>
                    <a:pt x="242" y="279"/>
                  </a:lnTo>
                  <a:lnTo>
                    <a:pt x="241" y="281"/>
                  </a:lnTo>
                  <a:lnTo>
                    <a:pt x="241" y="283"/>
                  </a:lnTo>
                  <a:lnTo>
                    <a:pt x="242" y="285"/>
                  </a:lnTo>
                  <a:lnTo>
                    <a:pt x="244" y="287"/>
                  </a:lnTo>
                  <a:lnTo>
                    <a:pt x="241" y="291"/>
                  </a:lnTo>
                  <a:lnTo>
                    <a:pt x="244" y="291"/>
                  </a:lnTo>
                  <a:lnTo>
                    <a:pt x="246" y="292"/>
                  </a:lnTo>
                  <a:lnTo>
                    <a:pt x="248" y="295"/>
                  </a:lnTo>
                  <a:lnTo>
                    <a:pt x="247" y="297"/>
                  </a:lnTo>
                  <a:lnTo>
                    <a:pt x="246" y="299"/>
                  </a:lnTo>
                  <a:lnTo>
                    <a:pt x="241" y="306"/>
                  </a:lnTo>
                  <a:lnTo>
                    <a:pt x="238" y="309"/>
                  </a:lnTo>
                  <a:lnTo>
                    <a:pt x="235" y="311"/>
                  </a:lnTo>
                  <a:lnTo>
                    <a:pt x="235" y="315"/>
                  </a:lnTo>
                  <a:lnTo>
                    <a:pt x="234" y="317"/>
                  </a:lnTo>
                  <a:lnTo>
                    <a:pt x="226" y="326"/>
                  </a:lnTo>
                  <a:lnTo>
                    <a:pt x="224" y="328"/>
                  </a:lnTo>
                  <a:lnTo>
                    <a:pt x="218" y="342"/>
                  </a:lnTo>
                  <a:lnTo>
                    <a:pt x="214" y="348"/>
                  </a:lnTo>
                  <a:lnTo>
                    <a:pt x="212" y="349"/>
                  </a:lnTo>
                  <a:lnTo>
                    <a:pt x="210" y="352"/>
                  </a:lnTo>
                  <a:lnTo>
                    <a:pt x="203" y="354"/>
                  </a:lnTo>
                  <a:lnTo>
                    <a:pt x="201" y="358"/>
                  </a:lnTo>
                  <a:lnTo>
                    <a:pt x="198" y="360"/>
                  </a:lnTo>
                  <a:lnTo>
                    <a:pt x="195" y="360"/>
                  </a:lnTo>
                  <a:lnTo>
                    <a:pt x="196" y="362"/>
                  </a:lnTo>
                  <a:lnTo>
                    <a:pt x="197" y="362"/>
                  </a:lnTo>
                  <a:lnTo>
                    <a:pt x="199" y="364"/>
                  </a:lnTo>
                  <a:lnTo>
                    <a:pt x="197" y="366"/>
                  </a:lnTo>
                  <a:lnTo>
                    <a:pt x="196" y="367"/>
                  </a:lnTo>
                  <a:lnTo>
                    <a:pt x="193" y="368"/>
                  </a:lnTo>
                  <a:lnTo>
                    <a:pt x="192" y="369"/>
                  </a:lnTo>
                  <a:lnTo>
                    <a:pt x="197" y="368"/>
                  </a:lnTo>
                  <a:lnTo>
                    <a:pt x="199" y="369"/>
                  </a:lnTo>
                  <a:lnTo>
                    <a:pt x="199" y="371"/>
                  </a:lnTo>
                  <a:lnTo>
                    <a:pt x="200" y="373"/>
                  </a:lnTo>
                  <a:lnTo>
                    <a:pt x="201" y="376"/>
                  </a:lnTo>
                  <a:lnTo>
                    <a:pt x="205" y="377"/>
                  </a:lnTo>
                  <a:lnTo>
                    <a:pt x="210" y="378"/>
                  </a:lnTo>
                  <a:lnTo>
                    <a:pt x="210" y="380"/>
                  </a:lnTo>
                  <a:lnTo>
                    <a:pt x="211" y="383"/>
                  </a:lnTo>
                  <a:lnTo>
                    <a:pt x="210" y="386"/>
                  </a:lnTo>
                  <a:lnTo>
                    <a:pt x="209" y="387"/>
                  </a:lnTo>
                  <a:lnTo>
                    <a:pt x="208" y="388"/>
                  </a:lnTo>
                  <a:lnTo>
                    <a:pt x="205" y="388"/>
                  </a:lnTo>
                  <a:lnTo>
                    <a:pt x="202" y="387"/>
                  </a:lnTo>
                  <a:lnTo>
                    <a:pt x="199" y="384"/>
                  </a:lnTo>
                  <a:lnTo>
                    <a:pt x="193" y="385"/>
                  </a:lnTo>
                  <a:lnTo>
                    <a:pt x="191" y="386"/>
                  </a:lnTo>
                  <a:lnTo>
                    <a:pt x="191" y="385"/>
                  </a:lnTo>
                  <a:lnTo>
                    <a:pt x="194" y="383"/>
                  </a:lnTo>
                  <a:lnTo>
                    <a:pt x="192" y="381"/>
                  </a:lnTo>
                  <a:lnTo>
                    <a:pt x="191" y="380"/>
                  </a:lnTo>
                  <a:lnTo>
                    <a:pt x="189" y="381"/>
                  </a:lnTo>
                  <a:lnTo>
                    <a:pt x="188" y="383"/>
                  </a:lnTo>
                  <a:lnTo>
                    <a:pt x="188" y="385"/>
                  </a:lnTo>
                  <a:lnTo>
                    <a:pt x="186" y="386"/>
                  </a:lnTo>
                  <a:lnTo>
                    <a:pt x="185" y="387"/>
                  </a:lnTo>
                  <a:lnTo>
                    <a:pt x="182" y="384"/>
                  </a:lnTo>
                  <a:lnTo>
                    <a:pt x="180" y="382"/>
                  </a:lnTo>
                  <a:lnTo>
                    <a:pt x="177" y="380"/>
                  </a:lnTo>
                  <a:lnTo>
                    <a:pt x="177" y="381"/>
                  </a:lnTo>
                  <a:lnTo>
                    <a:pt x="180" y="385"/>
                  </a:lnTo>
                  <a:lnTo>
                    <a:pt x="181" y="388"/>
                  </a:lnTo>
                  <a:lnTo>
                    <a:pt x="178" y="390"/>
                  </a:lnTo>
                  <a:lnTo>
                    <a:pt x="175" y="392"/>
                  </a:lnTo>
                  <a:lnTo>
                    <a:pt x="172" y="392"/>
                  </a:lnTo>
                  <a:lnTo>
                    <a:pt x="169" y="394"/>
                  </a:lnTo>
                  <a:lnTo>
                    <a:pt x="166" y="397"/>
                  </a:lnTo>
                  <a:lnTo>
                    <a:pt x="164" y="397"/>
                  </a:lnTo>
                  <a:lnTo>
                    <a:pt x="160" y="398"/>
                  </a:lnTo>
                  <a:lnTo>
                    <a:pt x="157" y="399"/>
                  </a:lnTo>
                  <a:lnTo>
                    <a:pt x="157" y="401"/>
                  </a:lnTo>
                  <a:lnTo>
                    <a:pt x="155" y="404"/>
                  </a:lnTo>
                  <a:lnTo>
                    <a:pt x="151" y="404"/>
                  </a:lnTo>
                  <a:lnTo>
                    <a:pt x="153" y="405"/>
                  </a:lnTo>
                  <a:lnTo>
                    <a:pt x="153" y="406"/>
                  </a:lnTo>
                  <a:lnTo>
                    <a:pt x="151" y="416"/>
                  </a:lnTo>
                  <a:lnTo>
                    <a:pt x="150" y="419"/>
                  </a:lnTo>
                  <a:lnTo>
                    <a:pt x="150" y="427"/>
                  </a:lnTo>
                  <a:lnTo>
                    <a:pt x="149" y="433"/>
                  </a:lnTo>
                  <a:lnTo>
                    <a:pt x="144" y="433"/>
                  </a:lnTo>
                  <a:lnTo>
                    <a:pt x="144" y="434"/>
                  </a:lnTo>
                  <a:lnTo>
                    <a:pt x="148" y="436"/>
                  </a:lnTo>
                  <a:lnTo>
                    <a:pt x="147" y="439"/>
                  </a:lnTo>
                  <a:lnTo>
                    <a:pt x="143" y="444"/>
                  </a:lnTo>
                  <a:lnTo>
                    <a:pt x="142" y="447"/>
                  </a:lnTo>
                  <a:lnTo>
                    <a:pt x="140" y="453"/>
                  </a:lnTo>
                  <a:lnTo>
                    <a:pt x="138" y="460"/>
                  </a:lnTo>
                  <a:lnTo>
                    <a:pt x="134" y="468"/>
                  </a:lnTo>
                  <a:lnTo>
                    <a:pt x="134" y="469"/>
                  </a:lnTo>
                  <a:lnTo>
                    <a:pt x="135" y="471"/>
                  </a:lnTo>
                  <a:lnTo>
                    <a:pt x="137" y="473"/>
                  </a:lnTo>
                  <a:lnTo>
                    <a:pt x="137" y="475"/>
                  </a:lnTo>
                  <a:lnTo>
                    <a:pt x="136" y="476"/>
                  </a:lnTo>
                  <a:lnTo>
                    <a:pt x="134" y="477"/>
                  </a:lnTo>
                  <a:lnTo>
                    <a:pt x="133" y="477"/>
                  </a:lnTo>
                  <a:lnTo>
                    <a:pt x="125" y="479"/>
                  </a:lnTo>
                  <a:lnTo>
                    <a:pt x="122" y="482"/>
                  </a:lnTo>
                  <a:lnTo>
                    <a:pt x="120" y="486"/>
                  </a:lnTo>
                  <a:lnTo>
                    <a:pt x="118" y="490"/>
                  </a:lnTo>
                  <a:lnTo>
                    <a:pt x="109" y="498"/>
                  </a:lnTo>
                  <a:lnTo>
                    <a:pt x="104" y="504"/>
                  </a:lnTo>
                  <a:lnTo>
                    <a:pt x="103" y="506"/>
                  </a:lnTo>
                  <a:lnTo>
                    <a:pt x="102" y="507"/>
                  </a:lnTo>
                  <a:lnTo>
                    <a:pt x="91" y="510"/>
                  </a:lnTo>
                  <a:lnTo>
                    <a:pt x="83" y="511"/>
                  </a:lnTo>
                  <a:lnTo>
                    <a:pt x="79" y="510"/>
                  </a:lnTo>
                  <a:lnTo>
                    <a:pt x="75" y="509"/>
                  </a:lnTo>
                  <a:lnTo>
                    <a:pt x="73" y="508"/>
                  </a:lnTo>
                  <a:lnTo>
                    <a:pt x="68" y="509"/>
                  </a:lnTo>
                  <a:lnTo>
                    <a:pt x="66" y="510"/>
                  </a:lnTo>
                  <a:lnTo>
                    <a:pt x="63" y="509"/>
                  </a:lnTo>
                  <a:lnTo>
                    <a:pt x="60" y="510"/>
                  </a:lnTo>
                  <a:lnTo>
                    <a:pt x="59" y="509"/>
                  </a:lnTo>
                  <a:lnTo>
                    <a:pt x="59" y="507"/>
                  </a:lnTo>
                  <a:lnTo>
                    <a:pt x="59" y="504"/>
                  </a:lnTo>
                  <a:lnTo>
                    <a:pt x="58" y="502"/>
                  </a:lnTo>
                  <a:lnTo>
                    <a:pt x="57" y="501"/>
                  </a:lnTo>
                  <a:lnTo>
                    <a:pt x="56" y="500"/>
                  </a:lnTo>
                  <a:lnTo>
                    <a:pt x="54" y="499"/>
                  </a:lnTo>
                  <a:lnTo>
                    <a:pt x="51" y="498"/>
                  </a:lnTo>
                  <a:lnTo>
                    <a:pt x="45" y="499"/>
                  </a:lnTo>
                  <a:lnTo>
                    <a:pt x="43" y="499"/>
                  </a:lnTo>
                  <a:lnTo>
                    <a:pt x="39" y="493"/>
                  </a:lnTo>
                  <a:lnTo>
                    <a:pt x="38" y="491"/>
                  </a:lnTo>
                  <a:lnTo>
                    <a:pt x="34" y="489"/>
                  </a:lnTo>
                  <a:lnTo>
                    <a:pt x="32" y="489"/>
                  </a:lnTo>
                  <a:lnTo>
                    <a:pt x="29" y="493"/>
                  </a:lnTo>
                  <a:lnTo>
                    <a:pt x="28" y="493"/>
                  </a:lnTo>
                  <a:lnTo>
                    <a:pt x="19" y="493"/>
                  </a:lnTo>
                  <a:lnTo>
                    <a:pt x="11" y="493"/>
                  </a:lnTo>
                  <a:lnTo>
                    <a:pt x="8" y="491"/>
                  </a:lnTo>
                  <a:lnTo>
                    <a:pt x="7" y="488"/>
                  </a:lnTo>
                  <a:lnTo>
                    <a:pt x="13" y="480"/>
                  </a:lnTo>
                  <a:lnTo>
                    <a:pt x="12" y="481"/>
                  </a:lnTo>
                  <a:lnTo>
                    <a:pt x="8" y="485"/>
                  </a:lnTo>
                  <a:lnTo>
                    <a:pt x="5" y="484"/>
                  </a:lnTo>
                  <a:lnTo>
                    <a:pt x="7" y="480"/>
                  </a:lnTo>
                  <a:lnTo>
                    <a:pt x="8" y="479"/>
                  </a:lnTo>
                  <a:lnTo>
                    <a:pt x="7" y="477"/>
                  </a:lnTo>
                  <a:lnTo>
                    <a:pt x="4" y="480"/>
                  </a:lnTo>
                  <a:lnTo>
                    <a:pt x="0" y="480"/>
                  </a:lnTo>
                  <a:lnTo>
                    <a:pt x="0" y="478"/>
                  </a:lnTo>
                  <a:lnTo>
                    <a:pt x="0" y="474"/>
                  </a:lnTo>
                  <a:lnTo>
                    <a:pt x="1" y="474"/>
                  </a:lnTo>
                  <a:lnTo>
                    <a:pt x="11" y="472"/>
                  </a:lnTo>
                  <a:lnTo>
                    <a:pt x="14" y="471"/>
                  </a:lnTo>
                  <a:lnTo>
                    <a:pt x="16" y="469"/>
                  </a:lnTo>
                  <a:lnTo>
                    <a:pt x="10" y="468"/>
                  </a:lnTo>
                  <a:lnTo>
                    <a:pt x="10" y="466"/>
                  </a:lnTo>
                  <a:lnTo>
                    <a:pt x="11" y="464"/>
                  </a:lnTo>
                  <a:lnTo>
                    <a:pt x="16" y="461"/>
                  </a:lnTo>
                  <a:lnTo>
                    <a:pt x="12" y="462"/>
                  </a:lnTo>
                  <a:lnTo>
                    <a:pt x="8" y="462"/>
                  </a:lnTo>
                  <a:lnTo>
                    <a:pt x="8" y="458"/>
                  </a:lnTo>
                  <a:lnTo>
                    <a:pt x="9" y="455"/>
                  </a:lnTo>
                  <a:lnTo>
                    <a:pt x="14" y="455"/>
                  </a:lnTo>
                  <a:lnTo>
                    <a:pt x="12" y="453"/>
                  </a:lnTo>
                  <a:lnTo>
                    <a:pt x="12" y="451"/>
                  </a:lnTo>
                  <a:lnTo>
                    <a:pt x="13" y="451"/>
                  </a:lnTo>
                  <a:lnTo>
                    <a:pt x="18" y="454"/>
                  </a:lnTo>
                  <a:lnTo>
                    <a:pt x="21" y="455"/>
                  </a:lnTo>
                  <a:lnTo>
                    <a:pt x="19" y="453"/>
                  </a:lnTo>
                  <a:lnTo>
                    <a:pt x="20" y="451"/>
                  </a:lnTo>
                  <a:lnTo>
                    <a:pt x="21" y="451"/>
                  </a:lnTo>
                  <a:lnTo>
                    <a:pt x="24" y="450"/>
                  </a:lnTo>
                  <a:lnTo>
                    <a:pt x="23" y="449"/>
                  </a:lnTo>
                  <a:lnTo>
                    <a:pt x="20" y="449"/>
                  </a:lnTo>
                  <a:lnTo>
                    <a:pt x="17" y="447"/>
                  </a:lnTo>
                  <a:lnTo>
                    <a:pt x="17" y="445"/>
                  </a:lnTo>
                  <a:lnTo>
                    <a:pt x="17" y="443"/>
                  </a:lnTo>
                  <a:lnTo>
                    <a:pt x="20" y="439"/>
                  </a:lnTo>
                  <a:lnTo>
                    <a:pt x="22" y="441"/>
                  </a:lnTo>
                  <a:lnTo>
                    <a:pt x="24" y="441"/>
                  </a:lnTo>
                  <a:lnTo>
                    <a:pt x="23" y="439"/>
                  </a:lnTo>
                  <a:lnTo>
                    <a:pt x="22" y="437"/>
                  </a:lnTo>
                  <a:lnTo>
                    <a:pt x="23" y="435"/>
                  </a:lnTo>
                  <a:lnTo>
                    <a:pt x="29" y="429"/>
                  </a:lnTo>
                  <a:lnTo>
                    <a:pt x="31" y="435"/>
                  </a:lnTo>
                  <a:lnTo>
                    <a:pt x="32" y="433"/>
                  </a:lnTo>
                  <a:lnTo>
                    <a:pt x="32" y="432"/>
                  </a:lnTo>
                  <a:lnTo>
                    <a:pt x="30" y="430"/>
                  </a:lnTo>
                  <a:lnTo>
                    <a:pt x="31" y="428"/>
                  </a:lnTo>
                  <a:lnTo>
                    <a:pt x="32" y="427"/>
                  </a:lnTo>
                  <a:lnTo>
                    <a:pt x="35" y="425"/>
                  </a:lnTo>
                  <a:lnTo>
                    <a:pt x="38" y="421"/>
                  </a:lnTo>
                  <a:lnTo>
                    <a:pt x="41" y="419"/>
                  </a:lnTo>
                  <a:lnTo>
                    <a:pt x="43" y="420"/>
                  </a:lnTo>
                  <a:lnTo>
                    <a:pt x="45" y="422"/>
                  </a:lnTo>
                  <a:lnTo>
                    <a:pt x="45" y="420"/>
                  </a:lnTo>
                  <a:lnTo>
                    <a:pt x="44" y="419"/>
                  </a:lnTo>
                  <a:lnTo>
                    <a:pt x="43" y="414"/>
                  </a:lnTo>
                  <a:lnTo>
                    <a:pt x="49" y="408"/>
                  </a:lnTo>
                  <a:lnTo>
                    <a:pt x="54" y="402"/>
                  </a:lnTo>
                  <a:lnTo>
                    <a:pt x="60" y="396"/>
                  </a:lnTo>
                  <a:lnTo>
                    <a:pt x="63" y="394"/>
                  </a:lnTo>
                  <a:lnTo>
                    <a:pt x="69" y="391"/>
                  </a:lnTo>
                  <a:lnTo>
                    <a:pt x="73" y="392"/>
                  </a:lnTo>
                  <a:lnTo>
                    <a:pt x="74" y="392"/>
                  </a:lnTo>
                  <a:lnTo>
                    <a:pt x="79" y="388"/>
                  </a:lnTo>
                  <a:lnTo>
                    <a:pt x="82" y="386"/>
                  </a:lnTo>
                  <a:lnTo>
                    <a:pt x="84" y="388"/>
                  </a:lnTo>
                  <a:lnTo>
                    <a:pt x="86" y="389"/>
                  </a:lnTo>
                  <a:lnTo>
                    <a:pt x="84" y="384"/>
                  </a:lnTo>
                  <a:lnTo>
                    <a:pt x="86" y="383"/>
                  </a:lnTo>
                  <a:lnTo>
                    <a:pt x="90" y="380"/>
                  </a:lnTo>
                  <a:lnTo>
                    <a:pt x="97" y="376"/>
                  </a:lnTo>
                  <a:lnTo>
                    <a:pt x="101" y="375"/>
                  </a:lnTo>
                  <a:lnTo>
                    <a:pt x="104" y="372"/>
                  </a:lnTo>
                  <a:lnTo>
                    <a:pt x="106" y="372"/>
                  </a:lnTo>
                  <a:lnTo>
                    <a:pt x="106" y="370"/>
                  </a:lnTo>
                  <a:lnTo>
                    <a:pt x="106" y="369"/>
                  </a:lnTo>
                  <a:lnTo>
                    <a:pt x="108" y="369"/>
                  </a:lnTo>
                  <a:lnTo>
                    <a:pt x="109" y="368"/>
                  </a:lnTo>
                  <a:lnTo>
                    <a:pt x="107" y="367"/>
                  </a:lnTo>
                  <a:lnTo>
                    <a:pt x="112" y="364"/>
                  </a:lnTo>
                  <a:lnTo>
                    <a:pt x="115" y="360"/>
                  </a:lnTo>
                  <a:lnTo>
                    <a:pt x="117" y="359"/>
                  </a:lnTo>
                  <a:lnTo>
                    <a:pt x="118" y="358"/>
                  </a:lnTo>
                  <a:lnTo>
                    <a:pt x="119" y="356"/>
                  </a:lnTo>
                  <a:lnTo>
                    <a:pt x="121" y="355"/>
                  </a:lnTo>
                  <a:lnTo>
                    <a:pt x="123" y="355"/>
                  </a:lnTo>
                  <a:lnTo>
                    <a:pt x="124" y="356"/>
                  </a:lnTo>
                  <a:lnTo>
                    <a:pt x="123" y="354"/>
                  </a:lnTo>
                  <a:lnTo>
                    <a:pt x="122" y="353"/>
                  </a:lnTo>
                  <a:lnTo>
                    <a:pt x="124" y="352"/>
                  </a:lnTo>
                  <a:lnTo>
                    <a:pt x="127" y="350"/>
                  </a:lnTo>
                  <a:lnTo>
                    <a:pt x="129" y="352"/>
                  </a:lnTo>
                  <a:lnTo>
                    <a:pt x="131" y="353"/>
                  </a:lnTo>
                  <a:lnTo>
                    <a:pt x="129" y="350"/>
                  </a:lnTo>
                  <a:lnTo>
                    <a:pt x="128" y="349"/>
                  </a:lnTo>
                  <a:lnTo>
                    <a:pt x="131" y="348"/>
                  </a:lnTo>
                  <a:lnTo>
                    <a:pt x="133" y="347"/>
                  </a:lnTo>
                  <a:lnTo>
                    <a:pt x="135" y="350"/>
                  </a:lnTo>
                  <a:lnTo>
                    <a:pt x="135" y="348"/>
                  </a:lnTo>
                  <a:lnTo>
                    <a:pt x="135" y="345"/>
                  </a:lnTo>
                  <a:lnTo>
                    <a:pt x="139" y="342"/>
                  </a:lnTo>
                  <a:lnTo>
                    <a:pt x="142" y="337"/>
                  </a:lnTo>
                  <a:lnTo>
                    <a:pt x="144" y="338"/>
                  </a:lnTo>
                  <a:lnTo>
                    <a:pt x="144" y="341"/>
                  </a:lnTo>
                  <a:lnTo>
                    <a:pt x="144" y="343"/>
                  </a:lnTo>
                  <a:lnTo>
                    <a:pt x="145" y="343"/>
                  </a:lnTo>
                  <a:lnTo>
                    <a:pt x="145" y="340"/>
                  </a:lnTo>
                  <a:lnTo>
                    <a:pt x="144" y="336"/>
                  </a:lnTo>
                  <a:lnTo>
                    <a:pt x="150" y="327"/>
                  </a:lnTo>
                  <a:lnTo>
                    <a:pt x="150" y="326"/>
                  </a:lnTo>
                  <a:lnTo>
                    <a:pt x="151" y="326"/>
                  </a:lnTo>
                  <a:lnTo>
                    <a:pt x="153" y="325"/>
                  </a:lnTo>
                  <a:lnTo>
                    <a:pt x="153" y="324"/>
                  </a:lnTo>
                  <a:lnTo>
                    <a:pt x="151" y="323"/>
                  </a:lnTo>
                  <a:lnTo>
                    <a:pt x="153" y="318"/>
                  </a:lnTo>
                  <a:lnTo>
                    <a:pt x="154" y="313"/>
                  </a:lnTo>
                  <a:lnTo>
                    <a:pt x="155" y="309"/>
                  </a:lnTo>
                  <a:lnTo>
                    <a:pt x="157" y="304"/>
                  </a:lnTo>
                  <a:lnTo>
                    <a:pt x="159" y="297"/>
                  </a:lnTo>
                  <a:lnTo>
                    <a:pt x="161" y="295"/>
                  </a:lnTo>
                  <a:lnTo>
                    <a:pt x="165" y="295"/>
                  </a:lnTo>
                  <a:lnTo>
                    <a:pt x="167" y="294"/>
                  </a:lnTo>
                  <a:lnTo>
                    <a:pt x="170" y="291"/>
                  </a:lnTo>
                  <a:lnTo>
                    <a:pt x="174" y="286"/>
                  </a:lnTo>
                  <a:lnTo>
                    <a:pt x="175" y="282"/>
                  </a:lnTo>
                  <a:lnTo>
                    <a:pt x="178" y="272"/>
                  </a:lnTo>
                  <a:lnTo>
                    <a:pt x="180" y="261"/>
                  </a:lnTo>
                  <a:lnTo>
                    <a:pt x="184" y="253"/>
                  </a:lnTo>
                  <a:lnTo>
                    <a:pt x="190" y="247"/>
                  </a:lnTo>
                  <a:lnTo>
                    <a:pt x="196" y="243"/>
                  </a:lnTo>
                  <a:lnTo>
                    <a:pt x="198" y="242"/>
                  </a:lnTo>
                  <a:lnTo>
                    <a:pt x="202" y="242"/>
                  </a:lnTo>
                  <a:lnTo>
                    <a:pt x="205" y="243"/>
                  </a:lnTo>
                  <a:lnTo>
                    <a:pt x="199" y="244"/>
                  </a:lnTo>
                  <a:lnTo>
                    <a:pt x="198" y="247"/>
                  </a:lnTo>
                  <a:lnTo>
                    <a:pt x="198" y="249"/>
                  </a:lnTo>
                  <a:lnTo>
                    <a:pt x="199" y="252"/>
                  </a:lnTo>
                  <a:lnTo>
                    <a:pt x="200" y="254"/>
                  </a:lnTo>
                  <a:lnTo>
                    <a:pt x="203" y="256"/>
                  </a:lnTo>
                  <a:lnTo>
                    <a:pt x="207" y="257"/>
                  </a:lnTo>
                  <a:lnTo>
                    <a:pt x="208" y="261"/>
                  </a:lnTo>
                  <a:lnTo>
                    <a:pt x="209" y="266"/>
                  </a:lnTo>
                  <a:lnTo>
                    <a:pt x="209" y="271"/>
                  </a:lnTo>
                  <a:lnTo>
                    <a:pt x="211" y="275"/>
                  </a:lnTo>
                  <a:close/>
                  <a:moveTo>
                    <a:pt x="288" y="71"/>
                  </a:moveTo>
                  <a:lnTo>
                    <a:pt x="288" y="74"/>
                  </a:lnTo>
                  <a:lnTo>
                    <a:pt x="286" y="73"/>
                  </a:lnTo>
                  <a:lnTo>
                    <a:pt x="285" y="71"/>
                  </a:lnTo>
                  <a:lnTo>
                    <a:pt x="282" y="70"/>
                  </a:lnTo>
                  <a:lnTo>
                    <a:pt x="282" y="69"/>
                  </a:lnTo>
                  <a:lnTo>
                    <a:pt x="282" y="66"/>
                  </a:lnTo>
                  <a:lnTo>
                    <a:pt x="283" y="65"/>
                  </a:lnTo>
                  <a:lnTo>
                    <a:pt x="283" y="63"/>
                  </a:lnTo>
                  <a:lnTo>
                    <a:pt x="284" y="63"/>
                  </a:lnTo>
                  <a:lnTo>
                    <a:pt x="285" y="65"/>
                  </a:lnTo>
                  <a:lnTo>
                    <a:pt x="287" y="67"/>
                  </a:lnTo>
                  <a:lnTo>
                    <a:pt x="288" y="71"/>
                  </a:lnTo>
                  <a:close/>
                  <a:moveTo>
                    <a:pt x="216" y="19"/>
                  </a:moveTo>
                  <a:lnTo>
                    <a:pt x="216" y="21"/>
                  </a:lnTo>
                  <a:lnTo>
                    <a:pt x="218" y="19"/>
                  </a:lnTo>
                  <a:lnTo>
                    <a:pt x="219" y="18"/>
                  </a:lnTo>
                  <a:lnTo>
                    <a:pt x="221" y="16"/>
                  </a:lnTo>
                  <a:lnTo>
                    <a:pt x="221" y="19"/>
                  </a:lnTo>
                  <a:lnTo>
                    <a:pt x="223" y="19"/>
                  </a:lnTo>
                  <a:lnTo>
                    <a:pt x="229" y="22"/>
                  </a:lnTo>
                  <a:lnTo>
                    <a:pt x="231" y="24"/>
                  </a:lnTo>
                  <a:lnTo>
                    <a:pt x="232" y="24"/>
                  </a:lnTo>
                  <a:lnTo>
                    <a:pt x="233" y="23"/>
                  </a:lnTo>
                  <a:lnTo>
                    <a:pt x="234" y="22"/>
                  </a:lnTo>
                  <a:lnTo>
                    <a:pt x="237" y="24"/>
                  </a:lnTo>
                  <a:lnTo>
                    <a:pt x="243" y="27"/>
                  </a:lnTo>
                  <a:lnTo>
                    <a:pt x="243" y="28"/>
                  </a:lnTo>
                  <a:lnTo>
                    <a:pt x="243" y="30"/>
                  </a:lnTo>
                  <a:lnTo>
                    <a:pt x="243" y="32"/>
                  </a:lnTo>
                  <a:lnTo>
                    <a:pt x="244" y="33"/>
                  </a:lnTo>
                  <a:lnTo>
                    <a:pt x="246" y="33"/>
                  </a:lnTo>
                  <a:lnTo>
                    <a:pt x="248" y="32"/>
                  </a:lnTo>
                  <a:lnTo>
                    <a:pt x="249" y="31"/>
                  </a:lnTo>
                  <a:lnTo>
                    <a:pt x="251" y="34"/>
                  </a:lnTo>
                  <a:lnTo>
                    <a:pt x="252" y="36"/>
                  </a:lnTo>
                  <a:lnTo>
                    <a:pt x="251" y="36"/>
                  </a:lnTo>
                  <a:lnTo>
                    <a:pt x="253" y="38"/>
                  </a:lnTo>
                  <a:lnTo>
                    <a:pt x="254" y="39"/>
                  </a:lnTo>
                  <a:lnTo>
                    <a:pt x="256" y="44"/>
                  </a:lnTo>
                  <a:lnTo>
                    <a:pt x="256" y="46"/>
                  </a:lnTo>
                  <a:lnTo>
                    <a:pt x="255" y="48"/>
                  </a:lnTo>
                  <a:lnTo>
                    <a:pt x="257" y="52"/>
                  </a:lnTo>
                  <a:lnTo>
                    <a:pt x="256" y="52"/>
                  </a:lnTo>
                  <a:lnTo>
                    <a:pt x="251" y="52"/>
                  </a:lnTo>
                  <a:lnTo>
                    <a:pt x="252" y="52"/>
                  </a:lnTo>
                  <a:lnTo>
                    <a:pt x="254" y="56"/>
                  </a:lnTo>
                  <a:lnTo>
                    <a:pt x="257" y="61"/>
                  </a:lnTo>
                  <a:lnTo>
                    <a:pt x="259" y="64"/>
                  </a:lnTo>
                  <a:lnTo>
                    <a:pt x="265" y="72"/>
                  </a:lnTo>
                  <a:lnTo>
                    <a:pt x="264" y="76"/>
                  </a:lnTo>
                  <a:lnTo>
                    <a:pt x="264" y="78"/>
                  </a:lnTo>
                  <a:lnTo>
                    <a:pt x="263" y="80"/>
                  </a:lnTo>
                  <a:lnTo>
                    <a:pt x="265" y="85"/>
                  </a:lnTo>
                  <a:lnTo>
                    <a:pt x="264" y="86"/>
                  </a:lnTo>
                  <a:lnTo>
                    <a:pt x="263" y="91"/>
                  </a:lnTo>
                  <a:lnTo>
                    <a:pt x="262" y="92"/>
                  </a:lnTo>
                  <a:lnTo>
                    <a:pt x="262" y="94"/>
                  </a:lnTo>
                  <a:lnTo>
                    <a:pt x="265" y="94"/>
                  </a:lnTo>
                  <a:lnTo>
                    <a:pt x="266" y="95"/>
                  </a:lnTo>
                  <a:lnTo>
                    <a:pt x="268" y="96"/>
                  </a:lnTo>
                  <a:lnTo>
                    <a:pt x="268" y="95"/>
                  </a:lnTo>
                  <a:lnTo>
                    <a:pt x="270" y="94"/>
                  </a:lnTo>
                  <a:lnTo>
                    <a:pt x="272" y="96"/>
                  </a:lnTo>
                  <a:lnTo>
                    <a:pt x="279" y="99"/>
                  </a:lnTo>
                  <a:lnTo>
                    <a:pt x="281" y="100"/>
                  </a:lnTo>
                  <a:lnTo>
                    <a:pt x="281" y="102"/>
                  </a:lnTo>
                  <a:lnTo>
                    <a:pt x="282" y="106"/>
                  </a:lnTo>
                  <a:lnTo>
                    <a:pt x="283" y="108"/>
                  </a:lnTo>
                  <a:lnTo>
                    <a:pt x="285" y="109"/>
                  </a:lnTo>
                  <a:lnTo>
                    <a:pt x="288" y="108"/>
                  </a:lnTo>
                  <a:lnTo>
                    <a:pt x="289" y="106"/>
                  </a:lnTo>
                  <a:lnTo>
                    <a:pt x="288" y="102"/>
                  </a:lnTo>
                  <a:lnTo>
                    <a:pt x="287" y="95"/>
                  </a:lnTo>
                  <a:lnTo>
                    <a:pt x="287" y="92"/>
                  </a:lnTo>
                  <a:lnTo>
                    <a:pt x="287" y="90"/>
                  </a:lnTo>
                  <a:lnTo>
                    <a:pt x="287" y="88"/>
                  </a:lnTo>
                  <a:lnTo>
                    <a:pt x="285" y="85"/>
                  </a:lnTo>
                  <a:lnTo>
                    <a:pt x="284" y="84"/>
                  </a:lnTo>
                  <a:lnTo>
                    <a:pt x="283" y="82"/>
                  </a:lnTo>
                  <a:lnTo>
                    <a:pt x="284" y="80"/>
                  </a:lnTo>
                  <a:lnTo>
                    <a:pt x="285" y="79"/>
                  </a:lnTo>
                  <a:lnTo>
                    <a:pt x="287" y="81"/>
                  </a:lnTo>
                  <a:lnTo>
                    <a:pt x="288" y="84"/>
                  </a:lnTo>
                  <a:lnTo>
                    <a:pt x="293" y="90"/>
                  </a:lnTo>
                  <a:lnTo>
                    <a:pt x="295" y="90"/>
                  </a:lnTo>
                  <a:lnTo>
                    <a:pt x="296" y="92"/>
                  </a:lnTo>
                  <a:lnTo>
                    <a:pt x="298" y="95"/>
                  </a:lnTo>
                  <a:lnTo>
                    <a:pt x="299" y="98"/>
                  </a:lnTo>
                  <a:lnTo>
                    <a:pt x="300" y="108"/>
                  </a:lnTo>
                  <a:lnTo>
                    <a:pt x="303" y="117"/>
                  </a:lnTo>
                  <a:lnTo>
                    <a:pt x="306" y="122"/>
                  </a:lnTo>
                  <a:lnTo>
                    <a:pt x="307" y="123"/>
                  </a:lnTo>
                  <a:lnTo>
                    <a:pt x="304" y="123"/>
                  </a:lnTo>
                  <a:lnTo>
                    <a:pt x="304" y="123"/>
                  </a:lnTo>
                  <a:lnTo>
                    <a:pt x="304" y="124"/>
                  </a:lnTo>
                  <a:lnTo>
                    <a:pt x="306" y="126"/>
                  </a:lnTo>
                  <a:lnTo>
                    <a:pt x="309" y="126"/>
                  </a:lnTo>
                  <a:lnTo>
                    <a:pt x="311" y="126"/>
                  </a:lnTo>
                  <a:lnTo>
                    <a:pt x="312" y="127"/>
                  </a:lnTo>
                  <a:lnTo>
                    <a:pt x="322" y="133"/>
                  </a:lnTo>
                  <a:lnTo>
                    <a:pt x="327" y="135"/>
                  </a:lnTo>
                  <a:lnTo>
                    <a:pt x="340" y="139"/>
                  </a:lnTo>
                  <a:lnTo>
                    <a:pt x="344" y="140"/>
                  </a:lnTo>
                  <a:lnTo>
                    <a:pt x="345" y="140"/>
                  </a:lnTo>
                  <a:lnTo>
                    <a:pt x="349" y="138"/>
                  </a:lnTo>
                  <a:lnTo>
                    <a:pt x="352" y="136"/>
                  </a:lnTo>
                  <a:lnTo>
                    <a:pt x="355" y="132"/>
                  </a:lnTo>
                  <a:lnTo>
                    <a:pt x="358" y="128"/>
                  </a:lnTo>
                  <a:lnTo>
                    <a:pt x="361" y="126"/>
                  </a:lnTo>
                  <a:lnTo>
                    <a:pt x="364" y="124"/>
                  </a:lnTo>
                  <a:lnTo>
                    <a:pt x="365" y="123"/>
                  </a:lnTo>
                  <a:lnTo>
                    <a:pt x="367" y="122"/>
                  </a:lnTo>
                  <a:lnTo>
                    <a:pt x="375" y="123"/>
                  </a:lnTo>
                  <a:lnTo>
                    <a:pt x="378" y="124"/>
                  </a:lnTo>
                  <a:lnTo>
                    <a:pt x="381" y="126"/>
                  </a:lnTo>
                  <a:lnTo>
                    <a:pt x="383" y="128"/>
                  </a:lnTo>
                  <a:lnTo>
                    <a:pt x="383" y="130"/>
                  </a:lnTo>
                  <a:lnTo>
                    <a:pt x="381" y="134"/>
                  </a:lnTo>
                  <a:lnTo>
                    <a:pt x="379" y="139"/>
                  </a:lnTo>
                  <a:lnTo>
                    <a:pt x="377" y="148"/>
                  </a:lnTo>
                  <a:lnTo>
                    <a:pt x="377" y="158"/>
                  </a:lnTo>
                  <a:lnTo>
                    <a:pt x="375" y="163"/>
                  </a:lnTo>
                  <a:lnTo>
                    <a:pt x="372" y="165"/>
                  </a:lnTo>
                  <a:lnTo>
                    <a:pt x="369" y="168"/>
                  </a:lnTo>
                  <a:lnTo>
                    <a:pt x="366" y="169"/>
                  </a:lnTo>
                  <a:lnTo>
                    <a:pt x="364" y="175"/>
                  </a:lnTo>
                  <a:lnTo>
                    <a:pt x="364" y="181"/>
                  </a:lnTo>
                  <a:lnTo>
                    <a:pt x="364" y="183"/>
                  </a:lnTo>
                  <a:lnTo>
                    <a:pt x="365" y="185"/>
                  </a:lnTo>
                  <a:lnTo>
                    <a:pt x="366" y="186"/>
                  </a:lnTo>
                  <a:lnTo>
                    <a:pt x="364" y="191"/>
                  </a:lnTo>
                  <a:lnTo>
                    <a:pt x="363" y="190"/>
                  </a:lnTo>
                  <a:lnTo>
                    <a:pt x="361" y="186"/>
                  </a:lnTo>
                  <a:lnTo>
                    <a:pt x="359" y="185"/>
                  </a:lnTo>
                  <a:lnTo>
                    <a:pt x="355" y="184"/>
                  </a:lnTo>
                  <a:lnTo>
                    <a:pt x="351" y="184"/>
                  </a:lnTo>
                  <a:lnTo>
                    <a:pt x="348" y="184"/>
                  </a:lnTo>
                  <a:lnTo>
                    <a:pt x="344" y="185"/>
                  </a:lnTo>
                  <a:lnTo>
                    <a:pt x="339" y="188"/>
                  </a:lnTo>
                  <a:lnTo>
                    <a:pt x="337" y="189"/>
                  </a:lnTo>
                  <a:lnTo>
                    <a:pt x="335" y="191"/>
                  </a:lnTo>
                  <a:lnTo>
                    <a:pt x="333" y="195"/>
                  </a:lnTo>
                  <a:lnTo>
                    <a:pt x="333" y="200"/>
                  </a:lnTo>
                  <a:lnTo>
                    <a:pt x="333" y="203"/>
                  </a:lnTo>
                  <a:lnTo>
                    <a:pt x="334" y="205"/>
                  </a:lnTo>
                  <a:lnTo>
                    <a:pt x="338" y="208"/>
                  </a:lnTo>
                  <a:lnTo>
                    <a:pt x="334" y="218"/>
                  </a:lnTo>
                  <a:lnTo>
                    <a:pt x="329" y="228"/>
                  </a:lnTo>
                  <a:lnTo>
                    <a:pt x="327" y="231"/>
                  </a:lnTo>
                  <a:lnTo>
                    <a:pt x="325" y="234"/>
                  </a:lnTo>
                  <a:lnTo>
                    <a:pt x="322" y="240"/>
                  </a:lnTo>
                  <a:lnTo>
                    <a:pt x="318" y="245"/>
                  </a:lnTo>
                  <a:lnTo>
                    <a:pt x="315" y="249"/>
                  </a:lnTo>
                  <a:lnTo>
                    <a:pt x="313" y="254"/>
                  </a:lnTo>
                  <a:lnTo>
                    <a:pt x="311" y="258"/>
                  </a:lnTo>
                  <a:lnTo>
                    <a:pt x="306" y="265"/>
                  </a:lnTo>
                  <a:lnTo>
                    <a:pt x="304" y="269"/>
                  </a:lnTo>
                  <a:lnTo>
                    <a:pt x="302" y="273"/>
                  </a:lnTo>
                  <a:lnTo>
                    <a:pt x="298" y="277"/>
                  </a:lnTo>
                  <a:lnTo>
                    <a:pt x="293" y="280"/>
                  </a:lnTo>
                  <a:lnTo>
                    <a:pt x="285" y="286"/>
                  </a:lnTo>
                  <a:lnTo>
                    <a:pt x="283" y="288"/>
                  </a:lnTo>
                  <a:lnTo>
                    <a:pt x="281" y="289"/>
                  </a:lnTo>
                  <a:lnTo>
                    <a:pt x="278" y="288"/>
                  </a:lnTo>
                  <a:lnTo>
                    <a:pt x="277" y="286"/>
                  </a:lnTo>
                  <a:lnTo>
                    <a:pt x="277" y="282"/>
                  </a:lnTo>
                  <a:lnTo>
                    <a:pt x="276" y="281"/>
                  </a:lnTo>
                  <a:lnTo>
                    <a:pt x="272" y="280"/>
                  </a:lnTo>
                  <a:lnTo>
                    <a:pt x="268" y="282"/>
                  </a:lnTo>
                  <a:lnTo>
                    <a:pt x="267" y="281"/>
                  </a:lnTo>
                  <a:lnTo>
                    <a:pt x="267" y="280"/>
                  </a:lnTo>
                  <a:lnTo>
                    <a:pt x="267" y="275"/>
                  </a:lnTo>
                  <a:lnTo>
                    <a:pt x="268" y="274"/>
                  </a:lnTo>
                  <a:lnTo>
                    <a:pt x="266" y="273"/>
                  </a:lnTo>
                  <a:lnTo>
                    <a:pt x="265" y="273"/>
                  </a:lnTo>
                  <a:lnTo>
                    <a:pt x="265" y="274"/>
                  </a:lnTo>
                  <a:lnTo>
                    <a:pt x="266" y="276"/>
                  </a:lnTo>
                  <a:lnTo>
                    <a:pt x="263" y="277"/>
                  </a:lnTo>
                  <a:lnTo>
                    <a:pt x="260" y="277"/>
                  </a:lnTo>
                  <a:lnTo>
                    <a:pt x="260" y="276"/>
                  </a:lnTo>
                  <a:lnTo>
                    <a:pt x="259" y="276"/>
                  </a:lnTo>
                  <a:lnTo>
                    <a:pt x="260" y="274"/>
                  </a:lnTo>
                  <a:lnTo>
                    <a:pt x="261" y="273"/>
                  </a:lnTo>
                  <a:lnTo>
                    <a:pt x="266" y="266"/>
                  </a:lnTo>
                  <a:lnTo>
                    <a:pt x="271" y="257"/>
                  </a:lnTo>
                  <a:lnTo>
                    <a:pt x="276" y="247"/>
                  </a:lnTo>
                  <a:lnTo>
                    <a:pt x="277" y="243"/>
                  </a:lnTo>
                  <a:lnTo>
                    <a:pt x="279" y="233"/>
                  </a:lnTo>
                  <a:lnTo>
                    <a:pt x="277" y="230"/>
                  </a:lnTo>
                  <a:lnTo>
                    <a:pt x="276" y="227"/>
                  </a:lnTo>
                  <a:lnTo>
                    <a:pt x="271" y="220"/>
                  </a:lnTo>
                  <a:lnTo>
                    <a:pt x="265" y="216"/>
                  </a:lnTo>
                  <a:lnTo>
                    <a:pt x="261" y="215"/>
                  </a:lnTo>
                  <a:lnTo>
                    <a:pt x="257" y="214"/>
                  </a:lnTo>
                  <a:lnTo>
                    <a:pt x="254" y="211"/>
                  </a:lnTo>
                  <a:lnTo>
                    <a:pt x="250" y="207"/>
                  </a:lnTo>
                  <a:lnTo>
                    <a:pt x="244" y="204"/>
                  </a:lnTo>
                  <a:lnTo>
                    <a:pt x="237" y="202"/>
                  </a:lnTo>
                  <a:lnTo>
                    <a:pt x="233" y="198"/>
                  </a:lnTo>
                  <a:lnTo>
                    <a:pt x="232" y="196"/>
                  </a:lnTo>
                  <a:lnTo>
                    <a:pt x="232" y="194"/>
                  </a:lnTo>
                  <a:lnTo>
                    <a:pt x="232" y="191"/>
                  </a:lnTo>
                  <a:lnTo>
                    <a:pt x="232" y="189"/>
                  </a:lnTo>
                  <a:lnTo>
                    <a:pt x="233" y="187"/>
                  </a:lnTo>
                  <a:lnTo>
                    <a:pt x="234" y="186"/>
                  </a:lnTo>
                  <a:lnTo>
                    <a:pt x="241" y="182"/>
                  </a:lnTo>
                  <a:lnTo>
                    <a:pt x="249" y="180"/>
                  </a:lnTo>
                  <a:lnTo>
                    <a:pt x="251" y="180"/>
                  </a:lnTo>
                  <a:lnTo>
                    <a:pt x="252" y="179"/>
                  </a:lnTo>
                  <a:lnTo>
                    <a:pt x="254" y="178"/>
                  </a:lnTo>
                  <a:lnTo>
                    <a:pt x="257" y="174"/>
                  </a:lnTo>
                  <a:lnTo>
                    <a:pt x="258" y="172"/>
                  </a:lnTo>
                  <a:lnTo>
                    <a:pt x="259" y="164"/>
                  </a:lnTo>
                  <a:lnTo>
                    <a:pt x="260" y="158"/>
                  </a:lnTo>
                  <a:lnTo>
                    <a:pt x="262" y="149"/>
                  </a:lnTo>
                  <a:lnTo>
                    <a:pt x="265" y="144"/>
                  </a:lnTo>
                  <a:lnTo>
                    <a:pt x="266" y="141"/>
                  </a:lnTo>
                  <a:lnTo>
                    <a:pt x="265" y="135"/>
                  </a:lnTo>
                  <a:lnTo>
                    <a:pt x="266" y="134"/>
                  </a:lnTo>
                  <a:lnTo>
                    <a:pt x="267" y="133"/>
                  </a:lnTo>
                  <a:lnTo>
                    <a:pt x="268" y="132"/>
                  </a:lnTo>
                  <a:lnTo>
                    <a:pt x="266" y="128"/>
                  </a:lnTo>
                  <a:lnTo>
                    <a:pt x="263" y="120"/>
                  </a:lnTo>
                  <a:lnTo>
                    <a:pt x="262" y="118"/>
                  </a:lnTo>
                  <a:lnTo>
                    <a:pt x="263" y="116"/>
                  </a:lnTo>
                  <a:lnTo>
                    <a:pt x="264" y="113"/>
                  </a:lnTo>
                  <a:lnTo>
                    <a:pt x="262" y="113"/>
                  </a:lnTo>
                  <a:lnTo>
                    <a:pt x="260" y="111"/>
                  </a:lnTo>
                  <a:lnTo>
                    <a:pt x="258" y="104"/>
                  </a:lnTo>
                  <a:lnTo>
                    <a:pt x="259" y="102"/>
                  </a:lnTo>
                  <a:lnTo>
                    <a:pt x="260" y="104"/>
                  </a:lnTo>
                  <a:lnTo>
                    <a:pt x="262" y="109"/>
                  </a:lnTo>
                  <a:lnTo>
                    <a:pt x="263" y="106"/>
                  </a:lnTo>
                  <a:lnTo>
                    <a:pt x="265" y="104"/>
                  </a:lnTo>
                  <a:lnTo>
                    <a:pt x="266" y="104"/>
                  </a:lnTo>
                  <a:lnTo>
                    <a:pt x="268" y="103"/>
                  </a:lnTo>
                  <a:lnTo>
                    <a:pt x="264" y="98"/>
                  </a:lnTo>
                  <a:lnTo>
                    <a:pt x="262" y="98"/>
                  </a:lnTo>
                  <a:lnTo>
                    <a:pt x="260" y="99"/>
                  </a:lnTo>
                  <a:lnTo>
                    <a:pt x="258" y="100"/>
                  </a:lnTo>
                  <a:lnTo>
                    <a:pt x="256" y="99"/>
                  </a:lnTo>
                  <a:lnTo>
                    <a:pt x="254" y="98"/>
                  </a:lnTo>
                  <a:lnTo>
                    <a:pt x="253" y="95"/>
                  </a:lnTo>
                  <a:lnTo>
                    <a:pt x="252" y="91"/>
                  </a:lnTo>
                  <a:lnTo>
                    <a:pt x="251" y="89"/>
                  </a:lnTo>
                  <a:lnTo>
                    <a:pt x="245" y="80"/>
                  </a:lnTo>
                  <a:lnTo>
                    <a:pt x="247" y="80"/>
                  </a:lnTo>
                  <a:lnTo>
                    <a:pt x="252" y="84"/>
                  </a:lnTo>
                  <a:lnTo>
                    <a:pt x="253" y="83"/>
                  </a:lnTo>
                  <a:lnTo>
                    <a:pt x="254" y="80"/>
                  </a:lnTo>
                  <a:lnTo>
                    <a:pt x="253" y="78"/>
                  </a:lnTo>
                  <a:lnTo>
                    <a:pt x="252" y="76"/>
                  </a:lnTo>
                  <a:lnTo>
                    <a:pt x="251" y="76"/>
                  </a:lnTo>
                  <a:lnTo>
                    <a:pt x="251" y="73"/>
                  </a:lnTo>
                  <a:lnTo>
                    <a:pt x="252" y="71"/>
                  </a:lnTo>
                  <a:lnTo>
                    <a:pt x="252" y="70"/>
                  </a:lnTo>
                  <a:lnTo>
                    <a:pt x="249" y="67"/>
                  </a:lnTo>
                  <a:lnTo>
                    <a:pt x="248" y="67"/>
                  </a:lnTo>
                  <a:lnTo>
                    <a:pt x="247" y="68"/>
                  </a:lnTo>
                  <a:lnTo>
                    <a:pt x="248" y="70"/>
                  </a:lnTo>
                  <a:lnTo>
                    <a:pt x="247" y="70"/>
                  </a:lnTo>
                  <a:lnTo>
                    <a:pt x="240" y="65"/>
                  </a:lnTo>
                  <a:lnTo>
                    <a:pt x="238" y="61"/>
                  </a:lnTo>
                  <a:lnTo>
                    <a:pt x="237" y="57"/>
                  </a:lnTo>
                  <a:lnTo>
                    <a:pt x="236" y="59"/>
                  </a:lnTo>
                  <a:lnTo>
                    <a:pt x="237" y="61"/>
                  </a:lnTo>
                  <a:lnTo>
                    <a:pt x="239" y="66"/>
                  </a:lnTo>
                  <a:lnTo>
                    <a:pt x="244" y="72"/>
                  </a:lnTo>
                  <a:lnTo>
                    <a:pt x="244" y="73"/>
                  </a:lnTo>
                  <a:lnTo>
                    <a:pt x="244" y="76"/>
                  </a:lnTo>
                  <a:lnTo>
                    <a:pt x="242" y="76"/>
                  </a:lnTo>
                  <a:lnTo>
                    <a:pt x="241" y="75"/>
                  </a:lnTo>
                  <a:lnTo>
                    <a:pt x="239" y="70"/>
                  </a:lnTo>
                  <a:lnTo>
                    <a:pt x="237" y="67"/>
                  </a:lnTo>
                  <a:lnTo>
                    <a:pt x="221" y="43"/>
                  </a:lnTo>
                  <a:lnTo>
                    <a:pt x="223" y="39"/>
                  </a:lnTo>
                  <a:lnTo>
                    <a:pt x="226" y="37"/>
                  </a:lnTo>
                  <a:lnTo>
                    <a:pt x="227" y="35"/>
                  </a:lnTo>
                  <a:lnTo>
                    <a:pt x="227" y="34"/>
                  </a:lnTo>
                  <a:lnTo>
                    <a:pt x="225" y="34"/>
                  </a:lnTo>
                  <a:lnTo>
                    <a:pt x="224" y="35"/>
                  </a:lnTo>
                  <a:lnTo>
                    <a:pt x="223" y="36"/>
                  </a:lnTo>
                  <a:lnTo>
                    <a:pt x="222" y="37"/>
                  </a:lnTo>
                  <a:lnTo>
                    <a:pt x="220" y="40"/>
                  </a:lnTo>
                  <a:lnTo>
                    <a:pt x="219" y="41"/>
                  </a:lnTo>
                  <a:lnTo>
                    <a:pt x="217" y="39"/>
                  </a:lnTo>
                  <a:lnTo>
                    <a:pt x="216" y="38"/>
                  </a:lnTo>
                  <a:lnTo>
                    <a:pt x="216" y="36"/>
                  </a:lnTo>
                  <a:lnTo>
                    <a:pt x="216" y="35"/>
                  </a:lnTo>
                  <a:lnTo>
                    <a:pt x="214" y="35"/>
                  </a:lnTo>
                  <a:lnTo>
                    <a:pt x="212" y="31"/>
                  </a:lnTo>
                  <a:lnTo>
                    <a:pt x="211" y="30"/>
                  </a:lnTo>
                  <a:lnTo>
                    <a:pt x="213" y="27"/>
                  </a:lnTo>
                  <a:lnTo>
                    <a:pt x="213" y="22"/>
                  </a:lnTo>
                  <a:lnTo>
                    <a:pt x="211" y="18"/>
                  </a:lnTo>
                  <a:lnTo>
                    <a:pt x="208" y="14"/>
                  </a:lnTo>
                  <a:lnTo>
                    <a:pt x="203" y="8"/>
                  </a:lnTo>
                  <a:lnTo>
                    <a:pt x="198" y="0"/>
                  </a:lnTo>
                  <a:lnTo>
                    <a:pt x="203" y="0"/>
                  </a:lnTo>
                  <a:lnTo>
                    <a:pt x="208" y="0"/>
                  </a:lnTo>
                  <a:lnTo>
                    <a:pt x="206" y="3"/>
                  </a:lnTo>
                  <a:lnTo>
                    <a:pt x="207" y="6"/>
                  </a:lnTo>
                  <a:lnTo>
                    <a:pt x="209" y="8"/>
                  </a:lnTo>
                  <a:lnTo>
                    <a:pt x="213" y="14"/>
                  </a:lnTo>
                  <a:lnTo>
                    <a:pt x="213" y="16"/>
                  </a:lnTo>
                  <a:lnTo>
                    <a:pt x="215" y="18"/>
                  </a:lnTo>
                  <a:lnTo>
                    <a:pt x="216" y="1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5" name="Freeform 931">
              <a:extLst>
                <a:ext uri="{FF2B5EF4-FFF2-40B4-BE49-F238E27FC236}">
                  <a16:creationId xmlns:a16="http://schemas.microsoft.com/office/drawing/2014/main" id="{2A006E2B-D99C-2CFB-FE07-7A31415F6A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488" y="11985013"/>
              <a:ext cx="27478" cy="32971"/>
            </a:xfrm>
            <a:custGeom>
              <a:avLst/>
              <a:gdLst>
                <a:gd name="T0" fmla="*/ 19 w 24"/>
                <a:gd name="T1" fmla="*/ 8 h 27"/>
                <a:gd name="T2" fmla="*/ 19 w 24"/>
                <a:gd name="T3" fmla="*/ 10 h 27"/>
                <a:gd name="T4" fmla="*/ 16 w 24"/>
                <a:gd name="T5" fmla="*/ 9 h 27"/>
                <a:gd name="T6" fmla="*/ 16 w 24"/>
                <a:gd name="T7" fmla="*/ 11 h 27"/>
                <a:gd name="T8" fmla="*/ 19 w 24"/>
                <a:gd name="T9" fmla="*/ 12 h 27"/>
                <a:gd name="T10" fmla="*/ 20 w 24"/>
                <a:gd name="T11" fmla="*/ 13 h 27"/>
                <a:gd name="T12" fmla="*/ 23 w 24"/>
                <a:gd name="T13" fmla="*/ 13 h 27"/>
                <a:gd name="T14" fmla="*/ 23 w 24"/>
                <a:gd name="T15" fmla="*/ 15 h 27"/>
                <a:gd name="T16" fmla="*/ 23 w 24"/>
                <a:gd name="T17" fmla="*/ 18 h 27"/>
                <a:gd name="T18" fmla="*/ 21 w 24"/>
                <a:gd name="T19" fmla="*/ 19 h 27"/>
                <a:gd name="T20" fmla="*/ 15 w 24"/>
                <a:gd name="T21" fmla="*/ 20 h 27"/>
                <a:gd name="T22" fmla="*/ 12 w 24"/>
                <a:gd name="T23" fmla="*/ 23 h 27"/>
                <a:gd name="T24" fmla="*/ 9 w 24"/>
                <a:gd name="T25" fmla="*/ 22 h 27"/>
                <a:gd name="T26" fmla="*/ 8 w 24"/>
                <a:gd name="T27" fmla="*/ 23 h 27"/>
                <a:gd name="T28" fmla="*/ 5 w 24"/>
                <a:gd name="T29" fmla="*/ 26 h 27"/>
                <a:gd name="T30" fmla="*/ 1 w 24"/>
                <a:gd name="T31" fmla="*/ 26 h 27"/>
                <a:gd name="T32" fmla="*/ 0 w 24"/>
                <a:gd name="T33" fmla="*/ 26 h 27"/>
                <a:gd name="T34" fmla="*/ 1 w 24"/>
                <a:gd name="T35" fmla="*/ 23 h 27"/>
                <a:gd name="T36" fmla="*/ 3 w 24"/>
                <a:gd name="T37" fmla="*/ 21 h 27"/>
                <a:gd name="T38" fmla="*/ 3 w 24"/>
                <a:gd name="T39" fmla="*/ 18 h 27"/>
                <a:gd name="T40" fmla="*/ 4 w 24"/>
                <a:gd name="T41" fmla="*/ 17 h 27"/>
                <a:gd name="T42" fmla="*/ 7 w 24"/>
                <a:gd name="T43" fmla="*/ 15 h 27"/>
                <a:gd name="T44" fmla="*/ 7 w 24"/>
                <a:gd name="T45" fmla="*/ 12 h 27"/>
                <a:gd name="T46" fmla="*/ 8 w 24"/>
                <a:gd name="T47" fmla="*/ 10 h 27"/>
                <a:gd name="T48" fmla="*/ 7 w 24"/>
                <a:gd name="T49" fmla="*/ 5 h 27"/>
                <a:gd name="T50" fmla="*/ 8 w 24"/>
                <a:gd name="T51" fmla="*/ 0 h 27"/>
                <a:gd name="T52" fmla="*/ 13 w 24"/>
                <a:gd name="T53" fmla="*/ 0 h 27"/>
                <a:gd name="T54" fmla="*/ 19 w 24"/>
                <a:gd name="T55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4" h="27">
                  <a:moveTo>
                    <a:pt x="19" y="8"/>
                  </a:moveTo>
                  <a:lnTo>
                    <a:pt x="19" y="10"/>
                  </a:lnTo>
                  <a:lnTo>
                    <a:pt x="16" y="9"/>
                  </a:lnTo>
                  <a:lnTo>
                    <a:pt x="16" y="11"/>
                  </a:lnTo>
                  <a:lnTo>
                    <a:pt x="19" y="12"/>
                  </a:lnTo>
                  <a:lnTo>
                    <a:pt x="20" y="13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3" y="18"/>
                  </a:lnTo>
                  <a:lnTo>
                    <a:pt x="21" y="19"/>
                  </a:lnTo>
                  <a:lnTo>
                    <a:pt x="15" y="20"/>
                  </a:lnTo>
                  <a:lnTo>
                    <a:pt x="12" y="23"/>
                  </a:lnTo>
                  <a:lnTo>
                    <a:pt x="9" y="22"/>
                  </a:lnTo>
                  <a:lnTo>
                    <a:pt x="8" y="23"/>
                  </a:lnTo>
                  <a:lnTo>
                    <a:pt x="5" y="26"/>
                  </a:lnTo>
                  <a:lnTo>
                    <a:pt x="1" y="26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3" y="21"/>
                  </a:lnTo>
                  <a:lnTo>
                    <a:pt x="3" y="18"/>
                  </a:lnTo>
                  <a:lnTo>
                    <a:pt x="4" y="17"/>
                  </a:lnTo>
                  <a:lnTo>
                    <a:pt x="7" y="15"/>
                  </a:lnTo>
                  <a:lnTo>
                    <a:pt x="7" y="12"/>
                  </a:lnTo>
                  <a:lnTo>
                    <a:pt x="8" y="10"/>
                  </a:lnTo>
                  <a:lnTo>
                    <a:pt x="7" y="5"/>
                  </a:lnTo>
                  <a:lnTo>
                    <a:pt x="8" y="0"/>
                  </a:lnTo>
                  <a:lnTo>
                    <a:pt x="13" y="0"/>
                  </a:lnTo>
                  <a:lnTo>
                    <a:pt x="19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6" name="Freeform 932">
              <a:extLst>
                <a:ext uri="{FF2B5EF4-FFF2-40B4-BE49-F238E27FC236}">
                  <a16:creationId xmlns:a16="http://schemas.microsoft.com/office/drawing/2014/main" id="{F06F9FEF-7D9D-63AB-5AC0-8931059FB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21023" y="11924567"/>
              <a:ext cx="10990" cy="10990"/>
            </a:xfrm>
            <a:custGeom>
              <a:avLst/>
              <a:gdLst>
                <a:gd name="T0" fmla="*/ 7 w 8"/>
                <a:gd name="T1" fmla="*/ 2 h 7"/>
                <a:gd name="T2" fmla="*/ 7 w 8"/>
                <a:gd name="T3" fmla="*/ 5 h 7"/>
                <a:gd name="T4" fmla="*/ 7 w 8"/>
                <a:gd name="T5" fmla="*/ 6 h 7"/>
                <a:gd name="T6" fmla="*/ 6 w 8"/>
                <a:gd name="T7" fmla="*/ 6 h 7"/>
                <a:gd name="T8" fmla="*/ 4 w 8"/>
                <a:gd name="T9" fmla="*/ 5 h 7"/>
                <a:gd name="T10" fmla="*/ 2 w 8"/>
                <a:gd name="T11" fmla="*/ 5 h 7"/>
                <a:gd name="T12" fmla="*/ 1 w 8"/>
                <a:gd name="T13" fmla="*/ 5 h 7"/>
                <a:gd name="T14" fmla="*/ 0 w 8"/>
                <a:gd name="T15" fmla="*/ 4 h 7"/>
                <a:gd name="T16" fmla="*/ 1 w 8"/>
                <a:gd name="T17" fmla="*/ 2 h 7"/>
                <a:gd name="T18" fmla="*/ 5 w 8"/>
                <a:gd name="T19" fmla="*/ 0 h 7"/>
                <a:gd name="T20" fmla="*/ 7 w 8"/>
                <a:gd name="T2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7">
                  <a:moveTo>
                    <a:pt x="7" y="2"/>
                  </a:moveTo>
                  <a:lnTo>
                    <a:pt x="7" y="5"/>
                  </a:lnTo>
                  <a:lnTo>
                    <a:pt x="7" y="6"/>
                  </a:lnTo>
                  <a:lnTo>
                    <a:pt x="6" y="6"/>
                  </a:lnTo>
                  <a:lnTo>
                    <a:pt x="4" y="5"/>
                  </a:lnTo>
                  <a:lnTo>
                    <a:pt x="2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5" y="0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7" name="Freeform 933">
              <a:extLst>
                <a:ext uri="{FF2B5EF4-FFF2-40B4-BE49-F238E27FC236}">
                  <a16:creationId xmlns:a16="http://schemas.microsoft.com/office/drawing/2014/main" id="{F1FD1C7D-FFC7-B705-6E46-EB2A9F3CE9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7507" y="11902587"/>
              <a:ext cx="5497" cy="10990"/>
            </a:xfrm>
            <a:custGeom>
              <a:avLst/>
              <a:gdLst>
                <a:gd name="T0" fmla="*/ 3 w 5"/>
                <a:gd name="T1" fmla="*/ 0 h 7"/>
                <a:gd name="T2" fmla="*/ 4 w 5"/>
                <a:gd name="T3" fmla="*/ 6 h 7"/>
                <a:gd name="T4" fmla="*/ 1 w 5"/>
                <a:gd name="T5" fmla="*/ 4 h 7"/>
                <a:gd name="T6" fmla="*/ 0 w 5"/>
                <a:gd name="T7" fmla="*/ 2 h 7"/>
                <a:gd name="T8" fmla="*/ 2 w 5"/>
                <a:gd name="T9" fmla="*/ 0 h 7"/>
                <a:gd name="T10" fmla="*/ 3 w 5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3" y="0"/>
                  </a:moveTo>
                  <a:lnTo>
                    <a:pt x="4" y="6"/>
                  </a:lnTo>
                  <a:lnTo>
                    <a:pt x="1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8" name="Freeform 934">
              <a:extLst>
                <a:ext uri="{FF2B5EF4-FFF2-40B4-BE49-F238E27FC236}">
                  <a16:creationId xmlns:a16="http://schemas.microsoft.com/office/drawing/2014/main" id="{B8314A31-F99C-84CB-76C6-7EA3037A1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06773" y="11660798"/>
              <a:ext cx="10990" cy="10990"/>
            </a:xfrm>
            <a:custGeom>
              <a:avLst/>
              <a:gdLst>
                <a:gd name="T0" fmla="*/ 5 w 7"/>
                <a:gd name="T1" fmla="*/ 7 h 10"/>
                <a:gd name="T2" fmla="*/ 0 w 7"/>
                <a:gd name="T3" fmla="*/ 9 h 10"/>
                <a:gd name="T4" fmla="*/ 0 w 7"/>
                <a:gd name="T5" fmla="*/ 7 h 10"/>
                <a:gd name="T6" fmla="*/ 1 w 7"/>
                <a:gd name="T7" fmla="*/ 4 h 10"/>
                <a:gd name="T8" fmla="*/ 3 w 7"/>
                <a:gd name="T9" fmla="*/ 2 h 10"/>
                <a:gd name="T10" fmla="*/ 4 w 7"/>
                <a:gd name="T11" fmla="*/ 1 h 10"/>
                <a:gd name="T12" fmla="*/ 6 w 7"/>
                <a:gd name="T13" fmla="*/ 0 h 10"/>
                <a:gd name="T14" fmla="*/ 6 w 7"/>
                <a:gd name="T15" fmla="*/ 3 h 10"/>
                <a:gd name="T16" fmla="*/ 5 w 7"/>
                <a:gd name="T1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0">
                  <a:moveTo>
                    <a:pt x="5" y="7"/>
                  </a:moveTo>
                  <a:lnTo>
                    <a:pt x="0" y="9"/>
                  </a:lnTo>
                  <a:lnTo>
                    <a:pt x="0" y="7"/>
                  </a:lnTo>
                  <a:lnTo>
                    <a:pt x="1" y="4"/>
                  </a:lnTo>
                  <a:lnTo>
                    <a:pt x="3" y="2"/>
                  </a:lnTo>
                  <a:lnTo>
                    <a:pt x="4" y="1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19" name="Freeform 936">
              <a:extLst>
                <a:ext uri="{FF2B5EF4-FFF2-40B4-BE49-F238E27FC236}">
                  <a16:creationId xmlns:a16="http://schemas.microsoft.com/office/drawing/2014/main" id="{9CFA87C3-52B0-2CF3-3C01-3CEE82C546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72716" y="11424503"/>
              <a:ext cx="10990" cy="16487"/>
            </a:xfrm>
            <a:custGeom>
              <a:avLst/>
              <a:gdLst>
                <a:gd name="T0" fmla="*/ 6 w 7"/>
                <a:gd name="T1" fmla="*/ 8 h 12"/>
                <a:gd name="T2" fmla="*/ 6 w 7"/>
                <a:gd name="T3" fmla="*/ 11 h 12"/>
                <a:gd name="T4" fmla="*/ 4 w 7"/>
                <a:gd name="T5" fmla="*/ 10 h 12"/>
                <a:gd name="T6" fmla="*/ 3 w 7"/>
                <a:gd name="T7" fmla="*/ 8 h 12"/>
                <a:gd name="T8" fmla="*/ 0 w 7"/>
                <a:gd name="T9" fmla="*/ 7 h 12"/>
                <a:gd name="T10" fmla="*/ 0 w 7"/>
                <a:gd name="T11" fmla="*/ 6 h 12"/>
                <a:gd name="T12" fmla="*/ 0 w 7"/>
                <a:gd name="T13" fmla="*/ 3 h 12"/>
                <a:gd name="T14" fmla="*/ 1 w 7"/>
                <a:gd name="T15" fmla="*/ 2 h 12"/>
                <a:gd name="T16" fmla="*/ 1 w 7"/>
                <a:gd name="T17" fmla="*/ 0 h 12"/>
                <a:gd name="T18" fmla="*/ 2 w 7"/>
                <a:gd name="T19" fmla="*/ 0 h 12"/>
                <a:gd name="T20" fmla="*/ 3 w 7"/>
                <a:gd name="T21" fmla="*/ 2 h 12"/>
                <a:gd name="T22" fmla="*/ 5 w 7"/>
                <a:gd name="T23" fmla="*/ 4 h 12"/>
                <a:gd name="T24" fmla="*/ 6 w 7"/>
                <a:gd name="T2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12">
                  <a:moveTo>
                    <a:pt x="6" y="8"/>
                  </a:moveTo>
                  <a:lnTo>
                    <a:pt x="6" y="11"/>
                  </a:lnTo>
                  <a:lnTo>
                    <a:pt x="4" y="10"/>
                  </a:lnTo>
                  <a:lnTo>
                    <a:pt x="3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4"/>
                  </a:lnTo>
                  <a:lnTo>
                    <a:pt x="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0" name="Freeform 938">
              <a:extLst>
                <a:ext uri="{FF2B5EF4-FFF2-40B4-BE49-F238E27FC236}">
                  <a16:creationId xmlns:a16="http://schemas.microsoft.com/office/drawing/2014/main" id="{C7326481-0F5E-A573-6212-780A9F3F4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04411" y="9951792"/>
              <a:ext cx="598978" cy="412141"/>
            </a:xfrm>
            <a:custGeom>
              <a:avLst/>
              <a:gdLst>
                <a:gd name="T0" fmla="*/ 208 w 482"/>
                <a:gd name="T1" fmla="*/ 21 h 329"/>
                <a:gd name="T2" fmla="*/ 193 w 482"/>
                <a:gd name="T3" fmla="*/ 26 h 329"/>
                <a:gd name="T4" fmla="*/ 191 w 482"/>
                <a:gd name="T5" fmla="*/ 19 h 329"/>
                <a:gd name="T6" fmla="*/ 296 w 482"/>
                <a:gd name="T7" fmla="*/ 41 h 329"/>
                <a:gd name="T8" fmla="*/ 385 w 482"/>
                <a:gd name="T9" fmla="*/ 107 h 329"/>
                <a:gd name="T10" fmla="*/ 363 w 482"/>
                <a:gd name="T11" fmla="*/ 70 h 329"/>
                <a:gd name="T12" fmla="*/ 318 w 482"/>
                <a:gd name="T13" fmla="*/ 45 h 329"/>
                <a:gd name="T14" fmla="*/ 349 w 482"/>
                <a:gd name="T15" fmla="*/ 57 h 329"/>
                <a:gd name="T16" fmla="*/ 387 w 482"/>
                <a:gd name="T17" fmla="*/ 105 h 329"/>
                <a:gd name="T18" fmla="*/ 130 w 482"/>
                <a:gd name="T19" fmla="*/ 89 h 329"/>
                <a:gd name="T20" fmla="*/ 177 w 482"/>
                <a:gd name="T21" fmla="*/ 135 h 329"/>
                <a:gd name="T22" fmla="*/ 222 w 482"/>
                <a:gd name="T23" fmla="*/ 158 h 329"/>
                <a:gd name="T24" fmla="*/ 204 w 482"/>
                <a:gd name="T25" fmla="*/ 193 h 329"/>
                <a:gd name="T26" fmla="*/ 235 w 482"/>
                <a:gd name="T27" fmla="*/ 228 h 329"/>
                <a:gd name="T28" fmla="*/ 266 w 482"/>
                <a:gd name="T29" fmla="*/ 252 h 329"/>
                <a:gd name="T30" fmla="*/ 283 w 482"/>
                <a:gd name="T31" fmla="*/ 269 h 329"/>
                <a:gd name="T32" fmla="*/ 318 w 482"/>
                <a:gd name="T33" fmla="*/ 282 h 329"/>
                <a:gd name="T34" fmla="*/ 295 w 482"/>
                <a:gd name="T35" fmla="*/ 294 h 329"/>
                <a:gd name="T36" fmla="*/ 248 w 482"/>
                <a:gd name="T37" fmla="*/ 280 h 329"/>
                <a:gd name="T38" fmla="*/ 213 w 482"/>
                <a:gd name="T39" fmla="*/ 272 h 329"/>
                <a:gd name="T40" fmla="*/ 184 w 482"/>
                <a:gd name="T41" fmla="*/ 241 h 329"/>
                <a:gd name="T42" fmla="*/ 155 w 482"/>
                <a:gd name="T43" fmla="*/ 209 h 329"/>
                <a:gd name="T44" fmla="*/ 119 w 482"/>
                <a:gd name="T45" fmla="*/ 198 h 329"/>
                <a:gd name="T46" fmla="*/ 95 w 482"/>
                <a:gd name="T47" fmla="*/ 198 h 329"/>
                <a:gd name="T48" fmla="*/ 86 w 482"/>
                <a:gd name="T49" fmla="*/ 210 h 329"/>
                <a:gd name="T50" fmla="*/ 53 w 482"/>
                <a:gd name="T51" fmla="*/ 221 h 329"/>
                <a:gd name="T52" fmla="*/ 62 w 482"/>
                <a:gd name="T53" fmla="*/ 221 h 329"/>
                <a:gd name="T54" fmla="*/ 64 w 482"/>
                <a:gd name="T55" fmla="*/ 249 h 329"/>
                <a:gd name="T56" fmla="*/ 13 w 482"/>
                <a:gd name="T57" fmla="*/ 248 h 329"/>
                <a:gd name="T58" fmla="*/ 4 w 482"/>
                <a:gd name="T59" fmla="*/ 194 h 329"/>
                <a:gd name="T60" fmla="*/ 4 w 482"/>
                <a:gd name="T61" fmla="*/ 136 h 329"/>
                <a:gd name="T62" fmla="*/ 4 w 482"/>
                <a:gd name="T63" fmla="*/ 58 h 329"/>
                <a:gd name="T64" fmla="*/ 34 w 482"/>
                <a:gd name="T65" fmla="*/ 50 h 329"/>
                <a:gd name="T66" fmla="*/ 100 w 482"/>
                <a:gd name="T67" fmla="*/ 77 h 329"/>
                <a:gd name="T68" fmla="*/ 357 w 482"/>
                <a:gd name="T69" fmla="*/ 52 h 329"/>
                <a:gd name="T70" fmla="*/ 376 w 482"/>
                <a:gd name="T71" fmla="*/ 56 h 329"/>
                <a:gd name="T72" fmla="*/ 368 w 482"/>
                <a:gd name="T73" fmla="*/ 94 h 329"/>
                <a:gd name="T74" fmla="*/ 357 w 482"/>
                <a:gd name="T75" fmla="*/ 123 h 329"/>
                <a:gd name="T76" fmla="*/ 330 w 482"/>
                <a:gd name="T77" fmla="*/ 145 h 329"/>
                <a:gd name="T78" fmla="*/ 283 w 482"/>
                <a:gd name="T79" fmla="*/ 157 h 329"/>
                <a:gd name="T80" fmla="*/ 240 w 482"/>
                <a:gd name="T81" fmla="*/ 140 h 329"/>
                <a:gd name="T82" fmla="*/ 270 w 482"/>
                <a:gd name="T83" fmla="*/ 134 h 329"/>
                <a:gd name="T84" fmla="*/ 294 w 482"/>
                <a:gd name="T85" fmla="*/ 121 h 329"/>
                <a:gd name="T86" fmla="*/ 321 w 482"/>
                <a:gd name="T87" fmla="*/ 129 h 329"/>
                <a:gd name="T88" fmla="*/ 340 w 482"/>
                <a:gd name="T89" fmla="*/ 93 h 329"/>
                <a:gd name="T90" fmla="*/ 162 w 482"/>
                <a:gd name="T91" fmla="*/ 101 h 329"/>
                <a:gd name="T92" fmla="*/ 438 w 482"/>
                <a:gd name="T93" fmla="*/ 116 h 329"/>
                <a:gd name="T94" fmla="*/ 202 w 482"/>
                <a:gd name="T95" fmla="*/ 123 h 329"/>
                <a:gd name="T96" fmla="*/ 464 w 482"/>
                <a:gd name="T97" fmla="*/ 172 h 329"/>
                <a:gd name="T98" fmla="*/ 442 w 482"/>
                <a:gd name="T99" fmla="*/ 141 h 329"/>
                <a:gd name="T100" fmla="*/ 461 w 482"/>
                <a:gd name="T101" fmla="*/ 145 h 329"/>
                <a:gd name="T102" fmla="*/ 227 w 482"/>
                <a:gd name="T103" fmla="*/ 141 h 329"/>
                <a:gd name="T104" fmla="*/ 86 w 482"/>
                <a:gd name="T105" fmla="*/ 226 h 329"/>
                <a:gd name="T106" fmla="*/ 325 w 482"/>
                <a:gd name="T107" fmla="*/ 229 h 329"/>
                <a:gd name="T108" fmla="*/ 76 w 482"/>
                <a:gd name="T109" fmla="*/ 226 h 329"/>
                <a:gd name="T110" fmla="*/ 387 w 482"/>
                <a:gd name="T111" fmla="*/ 247 h 329"/>
                <a:gd name="T112" fmla="*/ 375 w 482"/>
                <a:gd name="T113" fmla="*/ 241 h 329"/>
                <a:gd name="T114" fmla="*/ 312 w 482"/>
                <a:gd name="T115" fmla="*/ 256 h 329"/>
                <a:gd name="T116" fmla="*/ 305 w 482"/>
                <a:gd name="T117" fmla="*/ 263 h 329"/>
                <a:gd name="T118" fmla="*/ 332 w 482"/>
                <a:gd name="T119" fmla="*/ 273 h 329"/>
                <a:gd name="T120" fmla="*/ 324 w 482"/>
                <a:gd name="T121" fmla="*/ 274 h 329"/>
                <a:gd name="T122" fmla="*/ 420 w 482"/>
                <a:gd name="T123" fmla="*/ 321 h 329"/>
                <a:gd name="T124" fmla="*/ 403 w 482"/>
                <a:gd name="T125" fmla="*/ 32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2" h="329">
                  <a:moveTo>
                    <a:pt x="284" y="6"/>
                  </a:moveTo>
                  <a:lnTo>
                    <a:pt x="283" y="7"/>
                  </a:lnTo>
                  <a:lnTo>
                    <a:pt x="281" y="6"/>
                  </a:lnTo>
                  <a:lnTo>
                    <a:pt x="281" y="7"/>
                  </a:lnTo>
                  <a:lnTo>
                    <a:pt x="277" y="3"/>
                  </a:lnTo>
                  <a:lnTo>
                    <a:pt x="277" y="1"/>
                  </a:lnTo>
                  <a:lnTo>
                    <a:pt x="278" y="0"/>
                  </a:lnTo>
                  <a:lnTo>
                    <a:pt x="279" y="0"/>
                  </a:lnTo>
                  <a:lnTo>
                    <a:pt x="282" y="2"/>
                  </a:lnTo>
                  <a:lnTo>
                    <a:pt x="284" y="6"/>
                  </a:lnTo>
                  <a:close/>
                  <a:moveTo>
                    <a:pt x="198" y="19"/>
                  </a:moveTo>
                  <a:lnTo>
                    <a:pt x="208" y="21"/>
                  </a:lnTo>
                  <a:lnTo>
                    <a:pt x="209" y="21"/>
                  </a:lnTo>
                  <a:lnTo>
                    <a:pt x="209" y="20"/>
                  </a:lnTo>
                  <a:lnTo>
                    <a:pt x="209" y="20"/>
                  </a:lnTo>
                  <a:lnTo>
                    <a:pt x="210" y="20"/>
                  </a:lnTo>
                  <a:lnTo>
                    <a:pt x="209" y="22"/>
                  </a:lnTo>
                  <a:lnTo>
                    <a:pt x="208" y="22"/>
                  </a:lnTo>
                  <a:lnTo>
                    <a:pt x="206" y="22"/>
                  </a:lnTo>
                  <a:lnTo>
                    <a:pt x="205" y="23"/>
                  </a:lnTo>
                  <a:lnTo>
                    <a:pt x="202" y="26"/>
                  </a:lnTo>
                  <a:lnTo>
                    <a:pt x="200" y="25"/>
                  </a:lnTo>
                  <a:lnTo>
                    <a:pt x="198" y="26"/>
                  </a:lnTo>
                  <a:lnTo>
                    <a:pt x="193" y="26"/>
                  </a:lnTo>
                  <a:lnTo>
                    <a:pt x="187" y="25"/>
                  </a:lnTo>
                  <a:lnTo>
                    <a:pt x="186" y="26"/>
                  </a:lnTo>
                  <a:lnTo>
                    <a:pt x="184" y="26"/>
                  </a:lnTo>
                  <a:lnTo>
                    <a:pt x="182" y="26"/>
                  </a:lnTo>
                  <a:lnTo>
                    <a:pt x="181" y="26"/>
                  </a:lnTo>
                  <a:lnTo>
                    <a:pt x="180" y="25"/>
                  </a:lnTo>
                  <a:lnTo>
                    <a:pt x="180" y="24"/>
                  </a:lnTo>
                  <a:lnTo>
                    <a:pt x="183" y="24"/>
                  </a:lnTo>
                  <a:lnTo>
                    <a:pt x="182" y="20"/>
                  </a:lnTo>
                  <a:lnTo>
                    <a:pt x="185" y="19"/>
                  </a:lnTo>
                  <a:lnTo>
                    <a:pt x="188" y="19"/>
                  </a:lnTo>
                  <a:lnTo>
                    <a:pt x="191" y="19"/>
                  </a:lnTo>
                  <a:lnTo>
                    <a:pt x="198" y="19"/>
                  </a:lnTo>
                  <a:close/>
                  <a:moveTo>
                    <a:pt x="223" y="29"/>
                  </a:moveTo>
                  <a:lnTo>
                    <a:pt x="223" y="31"/>
                  </a:lnTo>
                  <a:lnTo>
                    <a:pt x="220" y="31"/>
                  </a:lnTo>
                  <a:lnTo>
                    <a:pt x="219" y="30"/>
                  </a:lnTo>
                  <a:lnTo>
                    <a:pt x="221" y="30"/>
                  </a:lnTo>
                  <a:lnTo>
                    <a:pt x="221" y="28"/>
                  </a:lnTo>
                  <a:lnTo>
                    <a:pt x="222" y="28"/>
                  </a:lnTo>
                  <a:lnTo>
                    <a:pt x="223" y="29"/>
                  </a:lnTo>
                  <a:close/>
                  <a:moveTo>
                    <a:pt x="305" y="41"/>
                  </a:moveTo>
                  <a:lnTo>
                    <a:pt x="299" y="41"/>
                  </a:lnTo>
                  <a:lnTo>
                    <a:pt x="296" y="41"/>
                  </a:lnTo>
                  <a:lnTo>
                    <a:pt x="294" y="39"/>
                  </a:lnTo>
                  <a:lnTo>
                    <a:pt x="292" y="36"/>
                  </a:lnTo>
                  <a:lnTo>
                    <a:pt x="290" y="36"/>
                  </a:lnTo>
                  <a:lnTo>
                    <a:pt x="290" y="35"/>
                  </a:lnTo>
                  <a:lnTo>
                    <a:pt x="294" y="33"/>
                  </a:lnTo>
                  <a:lnTo>
                    <a:pt x="299" y="32"/>
                  </a:lnTo>
                  <a:lnTo>
                    <a:pt x="305" y="35"/>
                  </a:lnTo>
                  <a:lnTo>
                    <a:pt x="305" y="36"/>
                  </a:lnTo>
                  <a:lnTo>
                    <a:pt x="305" y="37"/>
                  </a:lnTo>
                  <a:lnTo>
                    <a:pt x="305" y="40"/>
                  </a:lnTo>
                  <a:lnTo>
                    <a:pt x="305" y="41"/>
                  </a:lnTo>
                  <a:close/>
                  <a:moveTo>
                    <a:pt x="385" y="107"/>
                  </a:moveTo>
                  <a:lnTo>
                    <a:pt x="383" y="110"/>
                  </a:lnTo>
                  <a:lnTo>
                    <a:pt x="382" y="108"/>
                  </a:lnTo>
                  <a:lnTo>
                    <a:pt x="380" y="105"/>
                  </a:lnTo>
                  <a:lnTo>
                    <a:pt x="378" y="104"/>
                  </a:lnTo>
                  <a:lnTo>
                    <a:pt x="376" y="99"/>
                  </a:lnTo>
                  <a:lnTo>
                    <a:pt x="376" y="97"/>
                  </a:lnTo>
                  <a:lnTo>
                    <a:pt x="377" y="95"/>
                  </a:lnTo>
                  <a:lnTo>
                    <a:pt x="377" y="93"/>
                  </a:lnTo>
                  <a:lnTo>
                    <a:pt x="376" y="88"/>
                  </a:lnTo>
                  <a:lnTo>
                    <a:pt x="374" y="83"/>
                  </a:lnTo>
                  <a:lnTo>
                    <a:pt x="366" y="73"/>
                  </a:lnTo>
                  <a:lnTo>
                    <a:pt x="363" y="70"/>
                  </a:lnTo>
                  <a:lnTo>
                    <a:pt x="361" y="67"/>
                  </a:lnTo>
                  <a:lnTo>
                    <a:pt x="359" y="67"/>
                  </a:lnTo>
                  <a:lnTo>
                    <a:pt x="355" y="67"/>
                  </a:lnTo>
                  <a:lnTo>
                    <a:pt x="353" y="66"/>
                  </a:lnTo>
                  <a:lnTo>
                    <a:pt x="351" y="64"/>
                  </a:lnTo>
                  <a:lnTo>
                    <a:pt x="348" y="63"/>
                  </a:lnTo>
                  <a:lnTo>
                    <a:pt x="341" y="57"/>
                  </a:lnTo>
                  <a:lnTo>
                    <a:pt x="338" y="55"/>
                  </a:lnTo>
                  <a:lnTo>
                    <a:pt x="336" y="53"/>
                  </a:lnTo>
                  <a:lnTo>
                    <a:pt x="325" y="46"/>
                  </a:lnTo>
                  <a:lnTo>
                    <a:pt x="322" y="45"/>
                  </a:lnTo>
                  <a:lnTo>
                    <a:pt x="318" y="45"/>
                  </a:lnTo>
                  <a:lnTo>
                    <a:pt x="315" y="44"/>
                  </a:lnTo>
                  <a:lnTo>
                    <a:pt x="317" y="42"/>
                  </a:lnTo>
                  <a:lnTo>
                    <a:pt x="318" y="41"/>
                  </a:lnTo>
                  <a:lnTo>
                    <a:pt x="317" y="38"/>
                  </a:lnTo>
                  <a:lnTo>
                    <a:pt x="323" y="42"/>
                  </a:lnTo>
                  <a:lnTo>
                    <a:pt x="328" y="45"/>
                  </a:lnTo>
                  <a:lnTo>
                    <a:pt x="330" y="48"/>
                  </a:lnTo>
                  <a:lnTo>
                    <a:pt x="333" y="48"/>
                  </a:lnTo>
                  <a:lnTo>
                    <a:pt x="338" y="50"/>
                  </a:lnTo>
                  <a:lnTo>
                    <a:pt x="341" y="52"/>
                  </a:lnTo>
                  <a:lnTo>
                    <a:pt x="345" y="54"/>
                  </a:lnTo>
                  <a:lnTo>
                    <a:pt x="349" y="57"/>
                  </a:lnTo>
                  <a:lnTo>
                    <a:pt x="356" y="59"/>
                  </a:lnTo>
                  <a:lnTo>
                    <a:pt x="357" y="61"/>
                  </a:lnTo>
                  <a:lnTo>
                    <a:pt x="360" y="65"/>
                  </a:lnTo>
                  <a:lnTo>
                    <a:pt x="365" y="68"/>
                  </a:lnTo>
                  <a:lnTo>
                    <a:pt x="367" y="70"/>
                  </a:lnTo>
                  <a:lnTo>
                    <a:pt x="387" y="87"/>
                  </a:lnTo>
                  <a:lnTo>
                    <a:pt x="390" y="91"/>
                  </a:lnTo>
                  <a:lnTo>
                    <a:pt x="391" y="94"/>
                  </a:lnTo>
                  <a:lnTo>
                    <a:pt x="390" y="96"/>
                  </a:lnTo>
                  <a:lnTo>
                    <a:pt x="388" y="99"/>
                  </a:lnTo>
                  <a:lnTo>
                    <a:pt x="388" y="102"/>
                  </a:lnTo>
                  <a:lnTo>
                    <a:pt x="387" y="105"/>
                  </a:lnTo>
                  <a:lnTo>
                    <a:pt x="385" y="107"/>
                  </a:lnTo>
                  <a:close/>
                  <a:moveTo>
                    <a:pt x="104" y="78"/>
                  </a:moveTo>
                  <a:lnTo>
                    <a:pt x="108" y="78"/>
                  </a:lnTo>
                  <a:lnTo>
                    <a:pt x="112" y="77"/>
                  </a:lnTo>
                  <a:lnTo>
                    <a:pt x="114" y="77"/>
                  </a:lnTo>
                  <a:lnTo>
                    <a:pt x="115" y="78"/>
                  </a:lnTo>
                  <a:lnTo>
                    <a:pt x="117" y="79"/>
                  </a:lnTo>
                  <a:lnTo>
                    <a:pt x="117" y="81"/>
                  </a:lnTo>
                  <a:lnTo>
                    <a:pt x="120" y="83"/>
                  </a:lnTo>
                  <a:lnTo>
                    <a:pt x="123" y="85"/>
                  </a:lnTo>
                  <a:lnTo>
                    <a:pt x="127" y="87"/>
                  </a:lnTo>
                  <a:lnTo>
                    <a:pt x="130" y="89"/>
                  </a:lnTo>
                  <a:lnTo>
                    <a:pt x="132" y="92"/>
                  </a:lnTo>
                  <a:lnTo>
                    <a:pt x="135" y="94"/>
                  </a:lnTo>
                  <a:lnTo>
                    <a:pt x="138" y="96"/>
                  </a:lnTo>
                  <a:lnTo>
                    <a:pt x="143" y="96"/>
                  </a:lnTo>
                  <a:lnTo>
                    <a:pt x="156" y="110"/>
                  </a:lnTo>
                  <a:lnTo>
                    <a:pt x="157" y="111"/>
                  </a:lnTo>
                  <a:lnTo>
                    <a:pt x="157" y="121"/>
                  </a:lnTo>
                  <a:lnTo>
                    <a:pt x="155" y="128"/>
                  </a:lnTo>
                  <a:lnTo>
                    <a:pt x="159" y="130"/>
                  </a:lnTo>
                  <a:lnTo>
                    <a:pt x="164" y="131"/>
                  </a:lnTo>
                  <a:lnTo>
                    <a:pt x="170" y="132"/>
                  </a:lnTo>
                  <a:lnTo>
                    <a:pt x="177" y="135"/>
                  </a:lnTo>
                  <a:lnTo>
                    <a:pt x="196" y="145"/>
                  </a:lnTo>
                  <a:lnTo>
                    <a:pt x="199" y="145"/>
                  </a:lnTo>
                  <a:lnTo>
                    <a:pt x="203" y="146"/>
                  </a:lnTo>
                  <a:lnTo>
                    <a:pt x="207" y="145"/>
                  </a:lnTo>
                  <a:lnTo>
                    <a:pt x="209" y="146"/>
                  </a:lnTo>
                  <a:lnTo>
                    <a:pt x="212" y="148"/>
                  </a:lnTo>
                  <a:lnTo>
                    <a:pt x="214" y="149"/>
                  </a:lnTo>
                  <a:lnTo>
                    <a:pt x="216" y="152"/>
                  </a:lnTo>
                  <a:lnTo>
                    <a:pt x="219" y="155"/>
                  </a:lnTo>
                  <a:lnTo>
                    <a:pt x="220" y="156"/>
                  </a:lnTo>
                  <a:lnTo>
                    <a:pt x="221" y="157"/>
                  </a:lnTo>
                  <a:lnTo>
                    <a:pt x="222" y="158"/>
                  </a:lnTo>
                  <a:lnTo>
                    <a:pt x="223" y="165"/>
                  </a:lnTo>
                  <a:lnTo>
                    <a:pt x="223" y="168"/>
                  </a:lnTo>
                  <a:lnTo>
                    <a:pt x="221" y="169"/>
                  </a:lnTo>
                  <a:lnTo>
                    <a:pt x="218" y="170"/>
                  </a:lnTo>
                  <a:lnTo>
                    <a:pt x="207" y="171"/>
                  </a:lnTo>
                  <a:lnTo>
                    <a:pt x="199" y="169"/>
                  </a:lnTo>
                  <a:lnTo>
                    <a:pt x="194" y="173"/>
                  </a:lnTo>
                  <a:lnTo>
                    <a:pt x="194" y="175"/>
                  </a:lnTo>
                  <a:lnTo>
                    <a:pt x="195" y="176"/>
                  </a:lnTo>
                  <a:lnTo>
                    <a:pt x="199" y="184"/>
                  </a:lnTo>
                  <a:lnTo>
                    <a:pt x="201" y="191"/>
                  </a:lnTo>
                  <a:lnTo>
                    <a:pt x="204" y="193"/>
                  </a:lnTo>
                  <a:lnTo>
                    <a:pt x="207" y="196"/>
                  </a:lnTo>
                  <a:lnTo>
                    <a:pt x="210" y="198"/>
                  </a:lnTo>
                  <a:lnTo>
                    <a:pt x="213" y="202"/>
                  </a:lnTo>
                  <a:lnTo>
                    <a:pt x="218" y="207"/>
                  </a:lnTo>
                  <a:lnTo>
                    <a:pt x="221" y="209"/>
                  </a:lnTo>
                  <a:lnTo>
                    <a:pt x="225" y="210"/>
                  </a:lnTo>
                  <a:lnTo>
                    <a:pt x="231" y="214"/>
                  </a:lnTo>
                  <a:lnTo>
                    <a:pt x="232" y="215"/>
                  </a:lnTo>
                  <a:lnTo>
                    <a:pt x="234" y="221"/>
                  </a:lnTo>
                  <a:lnTo>
                    <a:pt x="235" y="225"/>
                  </a:lnTo>
                  <a:lnTo>
                    <a:pt x="235" y="227"/>
                  </a:lnTo>
                  <a:lnTo>
                    <a:pt x="235" y="228"/>
                  </a:lnTo>
                  <a:lnTo>
                    <a:pt x="240" y="232"/>
                  </a:lnTo>
                  <a:lnTo>
                    <a:pt x="242" y="232"/>
                  </a:lnTo>
                  <a:lnTo>
                    <a:pt x="244" y="241"/>
                  </a:lnTo>
                  <a:lnTo>
                    <a:pt x="246" y="244"/>
                  </a:lnTo>
                  <a:lnTo>
                    <a:pt x="249" y="245"/>
                  </a:lnTo>
                  <a:lnTo>
                    <a:pt x="253" y="245"/>
                  </a:lnTo>
                  <a:lnTo>
                    <a:pt x="262" y="243"/>
                  </a:lnTo>
                  <a:lnTo>
                    <a:pt x="264" y="243"/>
                  </a:lnTo>
                  <a:lnTo>
                    <a:pt x="265" y="244"/>
                  </a:lnTo>
                  <a:lnTo>
                    <a:pt x="267" y="245"/>
                  </a:lnTo>
                  <a:lnTo>
                    <a:pt x="267" y="248"/>
                  </a:lnTo>
                  <a:lnTo>
                    <a:pt x="266" y="252"/>
                  </a:lnTo>
                  <a:lnTo>
                    <a:pt x="265" y="256"/>
                  </a:lnTo>
                  <a:lnTo>
                    <a:pt x="267" y="258"/>
                  </a:lnTo>
                  <a:lnTo>
                    <a:pt x="272" y="261"/>
                  </a:lnTo>
                  <a:lnTo>
                    <a:pt x="274" y="261"/>
                  </a:lnTo>
                  <a:lnTo>
                    <a:pt x="283" y="262"/>
                  </a:lnTo>
                  <a:lnTo>
                    <a:pt x="287" y="263"/>
                  </a:lnTo>
                  <a:lnTo>
                    <a:pt x="290" y="264"/>
                  </a:lnTo>
                  <a:lnTo>
                    <a:pt x="291" y="265"/>
                  </a:lnTo>
                  <a:lnTo>
                    <a:pt x="290" y="266"/>
                  </a:lnTo>
                  <a:lnTo>
                    <a:pt x="289" y="267"/>
                  </a:lnTo>
                  <a:lnTo>
                    <a:pt x="287" y="267"/>
                  </a:lnTo>
                  <a:lnTo>
                    <a:pt x="283" y="269"/>
                  </a:lnTo>
                  <a:lnTo>
                    <a:pt x="283" y="271"/>
                  </a:lnTo>
                  <a:lnTo>
                    <a:pt x="285" y="272"/>
                  </a:lnTo>
                  <a:lnTo>
                    <a:pt x="287" y="275"/>
                  </a:lnTo>
                  <a:lnTo>
                    <a:pt x="288" y="276"/>
                  </a:lnTo>
                  <a:lnTo>
                    <a:pt x="290" y="277"/>
                  </a:lnTo>
                  <a:lnTo>
                    <a:pt x="294" y="277"/>
                  </a:lnTo>
                  <a:lnTo>
                    <a:pt x="297" y="278"/>
                  </a:lnTo>
                  <a:lnTo>
                    <a:pt x="300" y="280"/>
                  </a:lnTo>
                  <a:lnTo>
                    <a:pt x="303" y="281"/>
                  </a:lnTo>
                  <a:lnTo>
                    <a:pt x="308" y="282"/>
                  </a:lnTo>
                  <a:lnTo>
                    <a:pt x="312" y="283"/>
                  </a:lnTo>
                  <a:lnTo>
                    <a:pt x="318" y="282"/>
                  </a:lnTo>
                  <a:lnTo>
                    <a:pt x="313" y="284"/>
                  </a:lnTo>
                  <a:lnTo>
                    <a:pt x="311" y="286"/>
                  </a:lnTo>
                  <a:lnTo>
                    <a:pt x="305" y="284"/>
                  </a:lnTo>
                  <a:lnTo>
                    <a:pt x="304" y="286"/>
                  </a:lnTo>
                  <a:lnTo>
                    <a:pt x="306" y="288"/>
                  </a:lnTo>
                  <a:lnTo>
                    <a:pt x="310" y="290"/>
                  </a:lnTo>
                  <a:lnTo>
                    <a:pt x="311" y="291"/>
                  </a:lnTo>
                  <a:lnTo>
                    <a:pt x="311" y="293"/>
                  </a:lnTo>
                  <a:lnTo>
                    <a:pt x="306" y="295"/>
                  </a:lnTo>
                  <a:lnTo>
                    <a:pt x="305" y="295"/>
                  </a:lnTo>
                  <a:lnTo>
                    <a:pt x="301" y="295"/>
                  </a:lnTo>
                  <a:lnTo>
                    <a:pt x="295" y="294"/>
                  </a:lnTo>
                  <a:lnTo>
                    <a:pt x="292" y="293"/>
                  </a:lnTo>
                  <a:lnTo>
                    <a:pt x="290" y="291"/>
                  </a:lnTo>
                  <a:lnTo>
                    <a:pt x="289" y="290"/>
                  </a:lnTo>
                  <a:lnTo>
                    <a:pt x="286" y="288"/>
                  </a:lnTo>
                  <a:lnTo>
                    <a:pt x="283" y="286"/>
                  </a:lnTo>
                  <a:lnTo>
                    <a:pt x="280" y="285"/>
                  </a:lnTo>
                  <a:lnTo>
                    <a:pt x="277" y="286"/>
                  </a:lnTo>
                  <a:lnTo>
                    <a:pt x="270" y="284"/>
                  </a:lnTo>
                  <a:lnTo>
                    <a:pt x="257" y="283"/>
                  </a:lnTo>
                  <a:lnTo>
                    <a:pt x="254" y="282"/>
                  </a:lnTo>
                  <a:lnTo>
                    <a:pt x="250" y="280"/>
                  </a:lnTo>
                  <a:lnTo>
                    <a:pt x="248" y="280"/>
                  </a:lnTo>
                  <a:lnTo>
                    <a:pt x="246" y="280"/>
                  </a:lnTo>
                  <a:lnTo>
                    <a:pt x="241" y="281"/>
                  </a:lnTo>
                  <a:lnTo>
                    <a:pt x="240" y="280"/>
                  </a:lnTo>
                  <a:lnTo>
                    <a:pt x="236" y="278"/>
                  </a:lnTo>
                  <a:lnTo>
                    <a:pt x="232" y="278"/>
                  </a:lnTo>
                  <a:lnTo>
                    <a:pt x="231" y="278"/>
                  </a:lnTo>
                  <a:lnTo>
                    <a:pt x="229" y="278"/>
                  </a:lnTo>
                  <a:lnTo>
                    <a:pt x="224" y="277"/>
                  </a:lnTo>
                  <a:lnTo>
                    <a:pt x="220" y="277"/>
                  </a:lnTo>
                  <a:lnTo>
                    <a:pt x="216" y="275"/>
                  </a:lnTo>
                  <a:lnTo>
                    <a:pt x="215" y="273"/>
                  </a:lnTo>
                  <a:lnTo>
                    <a:pt x="213" y="272"/>
                  </a:lnTo>
                  <a:lnTo>
                    <a:pt x="211" y="268"/>
                  </a:lnTo>
                  <a:lnTo>
                    <a:pt x="209" y="265"/>
                  </a:lnTo>
                  <a:lnTo>
                    <a:pt x="205" y="261"/>
                  </a:lnTo>
                  <a:lnTo>
                    <a:pt x="198" y="256"/>
                  </a:lnTo>
                  <a:lnTo>
                    <a:pt x="196" y="255"/>
                  </a:lnTo>
                  <a:lnTo>
                    <a:pt x="193" y="250"/>
                  </a:lnTo>
                  <a:lnTo>
                    <a:pt x="193" y="247"/>
                  </a:lnTo>
                  <a:lnTo>
                    <a:pt x="195" y="244"/>
                  </a:lnTo>
                  <a:lnTo>
                    <a:pt x="193" y="245"/>
                  </a:lnTo>
                  <a:lnTo>
                    <a:pt x="191" y="245"/>
                  </a:lnTo>
                  <a:lnTo>
                    <a:pt x="186" y="244"/>
                  </a:lnTo>
                  <a:lnTo>
                    <a:pt x="184" y="241"/>
                  </a:lnTo>
                  <a:lnTo>
                    <a:pt x="180" y="234"/>
                  </a:lnTo>
                  <a:lnTo>
                    <a:pt x="178" y="231"/>
                  </a:lnTo>
                  <a:lnTo>
                    <a:pt x="173" y="225"/>
                  </a:lnTo>
                  <a:lnTo>
                    <a:pt x="172" y="221"/>
                  </a:lnTo>
                  <a:lnTo>
                    <a:pt x="169" y="219"/>
                  </a:lnTo>
                  <a:lnTo>
                    <a:pt x="168" y="217"/>
                  </a:lnTo>
                  <a:lnTo>
                    <a:pt x="167" y="216"/>
                  </a:lnTo>
                  <a:lnTo>
                    <a:pt x="166" y="214"/>
                  </a:lnTo>
                  <a:lnTo>
                    <a:pt x="164" y="213"/>
                  </a:lnTo>
                  <a:lnTo>
                    <a:pt x="158" y="211"/>
                  </a:lnTo>
                  <a:lnTo>
                    <a:pt x="157" y="209"/>
                  </a:lnTo>
                  <a:lnTo>
                    <a:pt x="155" y="209"/>
                  </a:lnTo>
                  <a:lnTo>
                    <a:pt x="150" y="209"/>
                  </a:lnTo>
                  <a:lnTo>
                    <a:pt x="147" y="208"/>
                  </a:lnTo>
                  <a:lnTo>
                    <a:pt x="141" y="206"/>
                  </a:lnTo>
                  <a:lnTo>
                    <a:pt x="138" y="206"/>
                  </a:lnTo>
                  <a:lnTo>
                    <a:pt x="135" y="205"/>
                  </a:lnTo>
                  <a:lnTo>
                    <a:pt x="131" y="204"/>
                  </a:lnTo>
                  <a:lnTo>
                    <a:pt x="129" y="203"/>
                  </a:lnTo>
                  <a:lnTo>
                    <a:pt x="128" y="202"/>
                  </a:lnTo>
                  <a:lnTo>
                    <a:pt x="127" y="199"/>
                  </a:lnTo>
                  <a:lnTo>
                    <a:pt x="125" y="199"/>
                  </a:lnTo>
                  <a:lnTo>
                    <a:pt x="122" y="198"/>
                  </a:lnTo>
                  <a:lnTo>
                    <a:pt x="119" y="198"/>
                  </a:lnTo>
                  <a:lnTo>
                    <a:pt x="116" y="197"/>
                  </a:lnTo>
                  <a:lnTo>
                    <a:pt x="114" y="198"/>
                  </a:lnTo>
                  <a:lnTo>
                    <a:pt x="114" y="200"/>
                  </a:lnTo>
                  <a:lnTo>
                    <a:pt x="112" y="201"/>
                  </a:lnTo>
                  <a:lnTo>
                    <a:pt x="111" y="200"/>
                  </a:lnTo>
                  <a:lnTo>
                    <a:pt x="110" y="200"/>
                  </a:lnTo>
                  <a:lnTo>
                    <a:pt x="108" y="202"/>
                  </a:lnTo>
                  <a:lnTo>
                    <a:pt x="107" y="203"/>
                  </a:lnTo>
                  <a:lnTo>
                    <a:pt x="105" y="203"/>
                  </a:lnTo>
                  <a:lnTo>
                    <a:pt x="99" y="202"/>
                  </a:lnTo>
                  <a:lnTo>
                    <a:pt x="97" y="200"/>
                  </a:lnTo>
                  <a:lnTo>
                    <a:pt x="95" y="198"/>
                  </a:lnTo>
                  <a:lnTo>
                    <a:pt x="93" y="197"/>
                  </a:lnTo>
                  <a:lnTo>
                    <a:pt x="91" y="195"/>
                  </a:lnTo>
                  <a:lnTo>
                    <a:pt x="89" y="193"/>
                  </a:lnTo>
                  <a:lnTo>
                    <a:pt x="92" y="197"/>
                  </a:lnTo>
                  <a:lnTo>
                    <a:pt x="98" y="209"/>
                  </a:lnTo>
                  <a:lnTo>
                    <a:pt x="97" y="209"/>
                  </a:lnTo>
                  <a:lnTo>
                    <a:pt x="95" y="209"/>
                  </a:lnTo>
                  <a:lnTo>
                    <a:pt x="97" y="211"/>
                  </a:lnTo>
                  <a:lnTo>
                    <a:pt x="95" y="212"/>
                  </a:lnTo>
                  <a:lnTo>
                    <a:pt x="93" y="212"/>
                  </a:lnTo>
                  <a:lnTo>
                    <a:pt x="89" y="211"/>
                  </a:lnTo>
                  <a:lnTo>
                    <a:pt x="86" y="210"/>
                  </a:lnTo>
                  <a:lnTo>
                    <a:pt x="84" y="211"/>
                  </a:lnTo>
                  <a:lnTo>
                    <a:pt x="86" y="212"/>
                  </a:lnTo>
                  <a:lnTo>
                    <a:pt x="87" y="214"/>
                  </a:lnTo>
                  <a:lnTo>
                    <a:pt x="88" y="217"/>
                  </a:lnTo>
                  <a:lnTo>
                    <a:pt x="83" y="219"/>
                  </a:lnTo>
                  <a:lnTo>
                    <a:pt x="77" y="219"/>
                  </a:lnTo>
                  <a:lnTo>
                    <a:pt x="71" y="220"/>
                  </a:lnTo>
                  <a:lnTo>
                    <a:pt x="65" y="220"/>
                  </a:lnTo>
                  <a:lnTo>
                    <a:pt x="62" y="220"/>
                  </a:lnTo>
                  <a:lnTo>
                    <a:pt x="59" y="219"/>
                  </a:lnTo>
                  <a:lnTo>
                    <a:pt x="56" y="220"/>
                  </a:lnTo>
                  <a:lnTo>
                    <a:pt x="53" y="221"/>
                  </a:lnTo>
                  <a:lnTo>
                    <a:pt x="51" y="221"/>
                  </a:lnTo>
                  <a:lnTo>
                    <a:pt x="49" y="219"/>
                  </a:lnTo>
                  <a:lnTo>
                    <a:pt x="48" y="217"/>
                  </a:lnTo>
                  <a:lnTo>
                    <a:pt x="47" y="216"/>
                  </a:lnTo>
                  <a:lnTo>
                    <a:pt x="45" y="216"/>
                  </a:lnTo>
                  <a:lnTo>
                    <a:pt x="43" y="217"/>
                  </a:lnTo>
                  <a:lnTo>
                    <a:pt x="47" y="217"/>
                  </a:lnTo>
                  <a:lnTo>
                    <a:pt x="48" y="219"/>
                  </a:lnTo>
                  <a:lnTo>
                    <a:pt x="49" y="220"/>
                  </a:lnTo>
                  <a:lnTo>
                    <a:pt x="51" y="222"/>
                  </a:lnTo>
                  <a:lnTo>
                    <a:pt x="54" y="221"/>
                  </a:lnTo>
                  <a:lnTo>
                    <a:pt x="62" y="221"/>
                  </a:lnTo>
                  <a:lnTo>
                    <a:pt x="69" y="225"/>
                  </a:lnTo>
                  <a:lnTo>
                    <a:pt x="70" y="225"/>
                  </a:lnTo>
                  <a:lnTo>
                    <a:pt x="71" y="226"/>
                  </a:lnTo>
                  <a:lnTo>
                    <a:pt x="75" y="229"/>
                  </a:lnTo>
                  <a:lnTo>
                    <a:pt x="78" y="232"/>
                  </a:lnTo>
                  <a:lnTo>
                    <a:pt x="80" y="235"/>
                  </a:lnTo>
                  <a:lnTo>
                    <a:pt x="81" y="236"/>
                  </a:lnTo>
                  <a:lnTo>
                    <a:pt x="80" y="240"/>
                  </a:lnTo>
                  <a:lnTo>
                    <a:pt x="80" y="241"/>
                  </a:lnTo>
                  <a:lnTo>
                    <a:pt x="75" y="244"/>
                  </a:lnTo>
                  <a:lnTo>
                    <a:pt x="70" y="245"/>
                  </a:lnTo>
                  <a:lnTo>
                    <a:pt x="64" y="249"/>
                  </a:lnTo>
                  <a:lnTo>
                    <a:pt x="57" y="253"/>
                  </a:lnTo>
                  <a:lnTo>
                    <a:pt x="53" y="252"/>
                  </a:lnTo>
                  <a:lnTo>
                    <a:pt x="50" y="250"/>
                  </a:lnTo>
                  <a:lnTo>
                    <a:pt x="49" y="250"/>
                  </a:lnTo>
                  <a:lnTo>
                    <a:pt x="45" y="248"/>
                  </a:lnTo>
                  <a:lnTo>
                    <a:pt x="43" y="248"/>
                  </a:lnTo>
                  <a:lnTo>
                    <a:pt x="36" y="249"/>
                  </a:lnTo>
                  <a:lnTo>
                    <a:pt x="28" y="249"/>
                  </a:lnTo>
                  <a:lnTo>
                    <a:pt x="25" y="249"/>
                  </a:lnTo>
                  <a:lnTo>
                    <a:pt x="21" y="248"/>
                  </a:lnTo>
                  <a:lnTo>
                    <a:pt x="17" y="247"/>
                  </a:lnTo>
                  <a:lnTo>
                    <a:pt x="13" y="248"/>
                  </a:lnTo>
                  <a:lnTo>
                    <a:pt x="11" y="250"/>
                  </a:lnTo>
                  <a:lnTo>
                    <a:pt x="8" y="250"/>
                  </a:lnTo>
                  <a:lnTo>
                    <a:pt x="4" y="247"/>
                  </a:lnTo>
                  <a:lnTo>
                    <a:pt x="4" y="246"/>
                  </a:lnTo>
                  <a:lnTo>
                    <a:pt x="4" y="239"/>
                  </a:lnTo>
                  <a:lnTo>
                    <a:pt x="4" y="233"/>
                  </a:lnTo>
                  <a:lnTo>
                    <a:pt x="4" y="226"/>
                  </a:lnTo>
                  <a:lnTo>
                    <a:pt x="4" y="220"/>
                  </a:lnTo>
                  <a:lnTo>
                    <a:pt x="4" y="214"/>
                  </a:lnTo>
                  <a:lnTo>
                    <a:pt x="4" y="207"/>
                  </a:lnTo>
                  <a:lnTo>
                    <a:pt x="4" y="200"/>
                  </a:lnTo>
                  <a:lnTo>
                    <a:pt x="4" y="194"/>
                  </a:lnTo>
                  <a:lnTo>
                    <a:pt x="4" y="187"/>
                  </a:lnTo>
                  <a:lnTo>
                    <a:pt x="4" y="181"/>
                  </a:lnTo>
                  <a:lnTo>
                    <a:pt x="4" y="176"/>
                  </a:lnTo>
                  <a:lnTo>
                    <a:pt x="2" y="174"/>
                  </a:lnTo>
                  <a:lnTo>
                    <a:pt x="0" y="170"/>
                  </a:lnTo>
                  <a:lnTo>
                    <a:pt x="1" y="167"/>
                  </a:lnTo>
                  <a:lnTo>
                    <a:pt x="2" y="161"/>
                  </a:lnTo>
                  <a:lnTo>
                    <a:pt x="4" y="158"/>
                  </a:lnTo>
                  <a:lnTo>
                    <a:pt x="4" y="155"/>
                  </a:lnTo>
                  <a:lnTo>
                    <a:pt x="4" y="149"/>
                  </a:lnTo>
                  <a:lnTo>
                    <a:pt x="4" y="142"/>
                  </a:lnTo>
                  <a:lnTo>
                    <a:pt x="4" y="136"/>
                  </a:lnTo>
                  <a:lnTo>
                    <a:pt x="4" y="129"/>
                  </a:lnTo>
                  <a:lnTo>
                    <a:pt x="4" y="123"/>
                  </a:lnTo>
                  <a:lnTo>
                    <a:pt x="4" y="116"/>
                  </a:lnTo>
                  <a:lnTo>
                    <a:pt x="4" y="110"/>
                  </a:lnTo>
                  <a:lnTo>
                    <a:pt x="4" y="104"/>
                  </a:lnTo>
                  <a:lnTo>
                    <a:pt x="4" y="97"/>
                  </a:lnTo>
                  <a:lnTo>
                    <a:pt x="4" y="91"/>
                  </a:lnTo>
                  <a:lnTo>
                    <a:pt x="4" y="84"/>
                  </a:lnTo>
                  <a:lnTo>
                    <a:pt x="4" y="78"/>
                  </a:lnTo>
                  <a:lnTo>
                    <a:pt x="4" y="71"/>
                  </a:lnTo>
                  <a:lnTo>
                    <a:pt x="4" y="65"/>
                  </a:lnTo>
                  <a:lnTo>
                    <a:pt x="4" y="58"/>
                  </a:lnTo>
                  <a:lnTo>
                    <a:pt x="4" y="52"/>
                  </a:lnTo>
                  <a:lnTo>
                    <a:pt x="4" y="46"/>
                  </a:lnTo>
                  <a:lnTo>
                    <a:pt x="4" y="42"/>
                  </a:lnTo>
                  <a:lnTo>
                    <a:pt x="4" y="39"/>
                  </a:lnTo>
                  <a:lnTo>
                    <a:pt x="4" y="39"/>
                  </a:lnTo>
                  <a:lnTo>
                    <a:pt x="4" y="39"/>
                  </a:lnTo>
                  <a:lnTo>
                    <a:pt x="8" y="39"/>
                  </a:lnTo>
                  <a:lnTo>
                    <a:pt x="10" y="40"/>
                  </a:lnTo>
                  <a:lnTo>
                    <a:pt x="26" y="47"/>
                  </a:lnTo>
                  <a:lnTo>
                    <a:pt x="31" y="50"/>
                  </a:lnTo>
                  <a:lnTo>
                    <a:pt x="32" y="50"/>
                  </a:lnTo>
                  <a:lnTo>
                    <a:pt x="34" y="50"/>
                  </a:lnTo>
                  <a:lnTo>
                    <a:pt x="36" y="50"/>
                  </a:lnTo>
                  <a:lnTo>
                    <a:pt x="43" y="54"/>
                  </a:lnTo>
                  <a:lnTo>
                    <a:pt x="54" y="58"/>
                  </a:lnTo>
                  <a:lnTo>
                    <a:pt x="65" y="62"/>
                  </a:lnTo>
                  <a:lnTo>
                    <a:pt x="69" y="63"/>
                  </a:lnTo>
                  <a:lnTo>
                    <a:pt x="72" y="63"/>
                  </a:lnTo>
                  <a:lnTo>
                    <a:pt x="80" y="64"/>
                  </a:lnTo>
                  <a:lnTo>
                    <a:pt x="84" y="66"/>
                  </a:lnTo>
                  <a:lnTo>
                    <a:pt x="91" y="70"/>
                  </a:lnTo>
                  <a:lnTo>
                    <a:pt x="94" y="71"/>
                  </a:lnTo>
                  <a:lnTo>
                    <a:pt x="97" y="74"/>
                  </a:lnTo>
                  <a:lnTo>
                    <a:pt x="100" y="77"/>
                  </a:lnTo>
                  <a:lnTo>
                    <a:pt x="102" y="77"/>
                  </a:lnTo>
                  <a:lnTo>
                    <a:pt x="104" y="78"/>
                  </a:lnTo>
                  <a:close/>
                  <a:moveTo>
                    <a:pt x="353" y="47"/>
                  </a:moveTo>
                  <a:lnTo>
                    <a:pt x="352" y="47"/>
                  </a:lnTo>
                  <a:lnTo>
                    <a:pt x="352" y="44"/>
                  </a:lnTo>
                  <a:lnTo>
                    <a:pt x="353" y="42"/>
                  </a:lnTo>
                  <a:lnTo>
                    <a:pt x="355" y="44"/>
                  </a:lnTo>
                  <a:lnTo>
                    <a:pt x="355" y="46"/>
                  </a:lnTo>
                  <a:lnTo>
                    <a:pt x="353" y="47"/>
                  </a:lnTo>
                  <a:close/>
                  <a:moveTo>
                    <a:pt x="358" y="50"/>
                  </a:moveTo>
                  <a:lnTo>
                    <a:pt x="357" y="52"/>
                  </a:lnTo>
                  <a:lnTo>
                    <a:pt x="357" y="52"/>
                  </a:lnTo>
                  <a:lnTo>
                    <a:pt x="353" y="48"/>
                  </a:lnTo>
                  <a:lnTo>
                    <a:pt x="353" y="48"/>
                  </a:lnTo>
                  <a:lnTo>
                    <a:pt x="354" y="47"/>
                  </a:lnTo>
                  <a:lnTo>
                    <a:pt x="357" y="49"/>
                  </a:lnTo>
                  <a:lnTo>
                    <a:pt x="358" y="50"/>
                  </a:lnTo>
                  <a:close/>
                  <a:moveTo>
                    <a:pt x="376" y="56"/>
                  </a:moveTo>
                  <a:lnTo>
                    <a:pt x="375" y="59"/>
                  </a:lnTo>
                  <a:lnTo>
                    <a:pt x="373" y="57"/>
                  </a:lnTo>
                  <a:lnTo>
                    <a:pt x="372" y="54"/>
                  </a:lnTo>
                  <a:lnTo>
                    <a:pt x="373" y="54"/>
                  </a:lnTo>
                  <a:lnTo>
                    <a:pt x="375" y="53"/>
                  </a:lnTo>
                  <a:lnTo>
                    <a:pt x="376" y="56"/>
                  </a:lnTo>
                  <a:close/>
                  <a:moveTo>
                    <a:pt x="407" y="87"/>
                  </a:moveTo>
                  <a:lnTo>
                    <a:pt x="407" y="87"/>
                  </a:lnTo>
                  <a:lnTo>
                    <a:pt x="405" y="87"/>
                  </a:lnTo>
                  <a:lnTo>
                    <a:pt x="407" y="85"/>
                  </a:lnTo>
                  <a:lnTo>
                    <a:pt x="407" y="85"/>
                  </a:lnTo>
                  <a:lnTo>
                    <a:pt x="407" y="87"/>
                  </a:lnTo>
                  <a:close/>
                  <a:moveTo>
                    <a:pt x="352" y="93"/>
                  </a:moveTo>
                  <a:lnTo>
                    <a:pt x="353" y="94"/>
                  </a:lnTo>
                  <a:lnTo>
                    <a:pt x="358" y="90"/>
                  </a:lnTo>
                  <a:lnTo>
                    <a:pt x="361" y="93"/>
                  </a:lnTo>
                  <a:lnTo>
                    <a:pt x="364" y="94"/>
                  </a:lnTo>
                  <a:lnTo>
                    <a:pt x="368" y="94"/>
                  </a:lnTo>
                  <a:lnTo>
                    <a:pt x="366" y="99"/>
                  </a:lnTo>
                  <a:lnTo>
                    <a:pt x="366" y="101"/>
                  </a:lnTo>
                  <a:lnTo>
                    <a:pt x="368" y="104"/>
                  </a:lnTo>
                  <a:lnTo>
                    <a:pt x="368" y="106"/>
                  </a:lnTo>
                  <a:lnTo>
                    <a:pt x="366" y="110"/>
                  </a:lnTo>
                  <a:lnTo>
                    <a:pt x="363" y="114"/>
                  </a:lnTo>
                  <a:lnTo>
                    <a:pt x="362" y="115"/>
                  </a:lnTo>
                  <a:lnTo>
                    <a:pt x="360" y="115"/>
                  </a:lnTo>
                  <a:lnTo>
                    <a:pt x="355" y="115"/>
                  </a:lnTo>
                  <a:lnTo>
                    <a:pt x="354" y="118"/>
                  </a:lnTo>
                  <a:lnTo>
                    <a:pt x="354" y="120"/>
                  </a:lnTo>
                  <a:lnTo>
                    <a:pt x="357" y="123"/>
                  </a:lnTo>
                  <a:lnTo>
                    <a:pt x="359" y="127"/>
                  </a:lnTo>
                  <a:lnTo>
                    <a:pt x="357" y="130"/>
                  </a:lnTo>
                  <a:lnTo>
                    <a:pt x="353" y="132"/>
                  </a:lnTo>
                  <a:lnTo>
                    <a:pt x="351" y="133"/>
                  </a:lnTo>
                  <a:lnTo>
                    <a:pt x="345" y="132"/>
                  </a:lnTo>
                  <a:lnTo>
                    <a:pt x="340" y="133"/>
                  </a:lnTo>
                  <a:lnTo>
                    <a:pt x="338" y="134"/>
                  </a:lnTo>
                  <a:lnTo>
                    <a:pt x="338" y="136"/>
                  </a:lnTo>
                  <a:lnTo>
                    <a:pt x="337" y="138"/>
                  </a:lnTo>
                  <a:lnTo>
                    <a:pt x="336" y="139"/>
                  </a:lnTo>
                  <a:lnTo>
                    <a:pt x="333" y="142"/>
                  </a:lnTo>
                  <a:lnTo>
                    <a:pt x="330" y="145"/>
                  </a:lnTo>
                  <a:lnTo>
                    <a:pt x="325" y="147"/>
                  </a:lnTo>
                  <a:lnTo>
                    <a:pt x="324" y="148"/>
                  </a:lnTo>
                  <a:lnTo>
                    <a:pt x="320" y="148"/>
                  </a:lnTo>
                  <a:lnTo>
                    <a:pt x="317" y="150"/>
                  </a:lnTo>
                  <a:lnTo>
                    <a:pt x="315" y="151"/>
                  </a:lnTo>
                  <a:lnTo>
                    <a:pt x="313" y="152"/>
                  </a:lnTo>
                  <a:lnTo>
                    <a:pt x="310" y="153"/>
                  </a:lnTo>
                  <a:lnTo>
                    <a:pt x="306" y="156"/>
                  </a:lnTo>
                  <a:lnTo>
                    <a:pt x="305" y="156"/>
                  </a:lnTo>
                  <a:lnTo>
                    <a:pt x="297" y="156"/>
                  </a:lnTo>
                  <a:lnTo>
                    <a:pt x="286" y="156"/>
                  </a:lnTo>
                  <a:lnTo>
                    <a:pt x="283" y="157"/>
                  </a:lnTo>
                  <a:lnTo>
                    <a:pt x="280" y="156"/>
                  </a:lnTo>
                  <a:lnTo>
                    <a:pt x="278" y="155"/>
                  </a:lnTo>
                  <a:lnTo>
                    <a:pt x="275" y="151"/>
                  </a:lnTo>
                  <a:lnTo>
                    <a:pt x="272" y="150"/>
                  </a:lnTo>
                  <a:lnTo>
                    <a:pt x="268" y="150"/>
                  </a:lnTo>
                  <a:lnTo>
                    <a:pt x="263" y="151"/>
                  </a:lnTo>
                  <a:lnTo>
                    <a:pt x="262" y="151"/>
                  </a:lnTo>
                  <a:lnTo>
                    <a:pt x="253" y="145"/>
                  </a:lnTo>
                  <a:lnTo>
                    <a:pt x="250" y="143"/>
                  </a:lnTo>
                  <a:lnTo>
                    <a:pt x="247" y="141"/>
                  </a:lnTo>
                  <a:lnTo>
                    <a:pt x="243" y="141"/>
                  </a:lnTo>
                  <a:lnTo>
                    <a:pt x="240" y="140"/>
                  </a:lnTo>
                  <a:lnTo>
                    <a:pt x="238" y="137"/>
                  </a:lnTo>
                  <a:lnTo>
                    <a:pt x="238" y="132"/>
                  </a:lnTo>
                  <a:lnTo>
                    <a:pt x="241" y="130"/>
                  </a:lnTo>
                  <a:lnTo>
                    <a:pt x="245" y="131"/>
                  </a:lnTo>
                  <a:lnTo>
                    <a:pt x="247" y="131"/>
                  </a:lnTo>
                  <a:lnTo>
                    <a:pt x="248" y="130"/>
                  </a:lnTo>
                  <a:lnTo>
                    <a:pt x="250" y="131"/>
                  </a:lnTo>
                  <a:lnTo>
                    <a:pt x="252" y="132"/>
                  </a:lnTo>
                  <a:lnTo>
                    <a:pt x="259" y="130"/>
                  </a:lnTo>
                  <a:lnTo>
                    <a:pt x="263" y="132"/>
                  </a:lnTo>
                  <a:lnTo>
                    <a:pt x="267" y="134"/>
                  </a:lnTo>
                  <a:lnTo>
                    <a:pt x="270" y="134"/>
                  </a:lnTo>
                  <a:lnTo>
                    <a:pt x="274" y="134"/>
                  </a:lnTo>
                  <a:lnTo>
                    <a:pt x="279" y="132"/>
                  </a:lnTo>
                  <a:lnTo>
                    <a:pt x="281" y="132"/>
                  </a:lnTo>
                  <a:lnTo>
                    <a:pt x="286" y="132"/>
                  </a:lnTo>
                  <a:lnTo>
                    <a:pt x="290" y="129"/>
                  </a:lnTo>
                  <a:lnTo>
                    <a:pt x="291" y="119"/>
                  </a:lnTo>
                  <a:lnTo>
                    <a:pt x="292" y="116"/>
                  </a:lnTo>
                  <a:lnTo>
                    <a:pt x="294" y="116"/>
                  </a:lnTo>
                  <a:lnTo>
                    <a:pt x="295" y="116"/>
                  </a:lnTo>
                  <a:lnTo>
                    <a:pt x="297" y="118"/>
                  </a:lnTo>
                  <a:lnTo>
                    <a:pt x="294" y="119"/>
                  </a:lnTo>
                  <a:lnTo>
                    <a:pt x="294" y="121"/>
                  </a:lnTo>
                  <a:lnTo>
                    <a:pt x="293" y="125"/>
                  </a:lnTo>
                  <a:lnTo>
                    <a:pt x="294" y="129"/>
                  </a:lnTo>
                  <a:lnTo>
                    <a:pt x="297" y="132"/>
                  </a:lnTo>
                  <a:lnTo>
                    <a:pt x="300" y="132"/>
                  </a:lnTo>
                  <a:lnTo>
                    <a:pt x="304" y="130"/>
                  </a:lnTo>
                  <a:lnTo>
                    <a:pt x="308" y="130"/>
                  </a:lnTo>
                  <a:lnTo>
                    <a:pt x="311" y="132"/>
                  </a:lnTo>
                  <a:lnTo>
                    <a:pt x="314" y="131"/>
                  </a:lnTo>
                  <a:lnTo>
                    <a:pt x="316" y="130"/>
                  </a:lnTo>
                  <a:lnTo>
                    <a:pt x="318" y="129"/>
                  </a:lnTo>
                  <a:lnTo>
                    <a:pt x="320" y="129"/>
                  </a:lnTo>
                  <a:lnTo>
                    <a:pt x="321" y="129"/>
                  </a:lnTo>
                  <a:lnTo>
                    <a:pt x="324" y="126"/>
                  </a:lnTo>
                  <a:lnTo>
                    <a:pt x="325" y="122"/>
                  </a:lnTo>
                  <a:lnTo>
                    <a:pt x="327" y="119"/>
                  </a:lnTo>
                  <a:lnTo>
                    <a:pt x="333" y="114"/>
                  </a:lnTo>
                  <a:lnTo>
                    <a:pt x="335" y="113"/>
                  </a:lnTo>
                  <a:lnTo>
                    <a:pt x="337" y="113"/>
                  </a:lnTo>
                  <a:lnTo>
                    <a:pt x="341" y="113"/>
                  </a:lnTo>
                  <a:lnTo>
                    <a:pt x="344" y="111"/>
                  </a:lnTo>
                  <a:lnTo>
                    <a:pt x="344" y="108"/>
                  </a:lnTo>
                  <a:lnTo>
                    <a:pt x="344" y="104"/>
                  </a:lnTo>
                  <a:lnTo>
                    <a:pt x="340" y="94"/>
                  </a:lnTo>
                  <a:lnTo>
                    <a:pt x="340" y="93"/>
                  </a:lnTo>
                  <a:lnTo>
                    <a:pt x="341" y="91"/>
                  </a:lnTo>
                  <a:lnTo>
                    <a:pt x="342" y="89"/>
                  </a:lnTo>
                  <a:lnTo>
                    <a:pt x="345" y="89"/>
                  </a:lnTo>
                  <a:lnTo>
                    <a:pt x="349" y="90"/>
                  </a:lnTo>
                  <a:lnTo>
                    <a:pt x="351" y="92"/>
                  </a:lnTo>
                  <a:lnTo>
                    <a:pt x="352" y="93"/>
                  </a:lnTo>
                  <a:close/>
                  <a:moveTo>
                    <a:pt x="164" y="106"/>
                  </a:moveTo>
                  <a:lnTo>
                    <a:pt x="162" y="107"/>
                  </a:lnTo>
                  <a:lnTo>
                    <a:pt x="160" y="106"/>
                  </a:lnTo>
                  <a:lnTo>
                    <a:pt x="160" y="105"/>
                  </a:lnTo>
                  <a:lnTo>
                    <a:pt x="160" y="102"/>
                  </a:lnTo>
                  <a:lnTo>
                    <a:pt x="162" y="101"/>
                  </a:lnTo>
                  <a:lnTo>
                    <a:pt x="163" y="100"/>
                  </a:lnTo>
                  <a:lnTo>
                    <a:pt x="164" y="102"/>
                  </a:lnTo>
                  <a:lnTo>
                    <a:pt x="165" y="104"/>
                  </a:lnTo>
                  <a:lnTo>
                    <a:pt x="164" y="106"/>
                  </a:lnTo>
                  <a:close/>
                  <a:moveTo>
                    <a:pt x="439" y="129"/>
                  </a:moveTo>
                  <a:lnTo>
                    <a:pt x="438" y="129"/>
                  </a:lnTo>
                  <a:lnTo>
                    <a:pt x="437" y="125"/>
                  </a:lnTo>
                  <a:lnTo>
                    <a:pt x="437" y="122"/>
                  </a:lnTo>
                  <a:lnTo>
                    <a:pt x="436" y="120"/>
                  </a:lnTo>
                  <a:lnTo>
                    <a:pt x="435" y="119"/>
                  </a:lnTo>
                  <a:lnTo>
                    <a:pt x="437" y="116"/>
                  </a:lnTo>
                  <a:lnTo>
                    <a:pt x="438" y="116"/>
                  </a:lnTo>
                  <a:lnTo>
                    <a:pt x="440" y="117"/>
                  </a:lnTo>
                  <a:lnTo>
                    <a:pt x="440" y="119"/>
                  </a:lnTo>
                  <a:lnTo>
                    <a:pt x="442" y="122"/>
                  </a:lnTo>
                  <a:lnTo>
                    <a:pt x="440" y="127"/>
                  </a:lnTo>
                  <a:lnTo>
                    <a:pt x="439" y="129"/>
                  </a:lnTo>
                  <a:close/>
                  <a:moveTo>
                    <a:pt x="201" y="129"/>
                  </a:moveTo>
                  <a:lnTo>
                    <a:pt x="199" y="129"/>
                  </a:lnTo>
                  <a:lnTo>
                    <a:pt x="196" y="126"/>
                  </a:lnTo>
                  <a:lnTo>
                    <a:pt x="196" y="125"/>
                  </a:lnTo>
                  <a:lnTo>
                    <a:pt x="196" y="123"/>
                  </a:lnTo>
                  <a:lnTo>
                    <a:pt x="199" y="121"/>
                  </a:lnTo>
                  <a:lnTo>
                    <a:pt x="202" y="123"/>
                  </a:lnTo>
                  <a:lnTo>
                    <a:pt x="202" y="127"/>
                  </a:lnTo>
                  <a:lnTo>
                    <a:pt x="201" y="129"/>
                  </a:lnTo>
                  <a:close/>
                  <a:moveTo>
                    <a:pt x="481" y="169"/>
                  </a:moveTo>
                  <a:lnTo>
                    <a:pt x="480" y="172"/>
                  </a:lnTo>
                  <a:lnTo>
                    <a:pt x="479" y="172"/>
                  </a:lnTo>
                  <a:lnTo>
                    <a:pt x="478" y="171"/>
                  </a:lnTo>
                  <a:lnTo>
                    <a:pt x="476" y="172"/>
                  </a:lnTo>
                  <a:lnTo>
                    <a:pt x="474" y="173"/>
                  </a:lnTo>
                  <a:lnTo>
                    <a:pt x="473" y="174"/>
                  </a:lnTo>
                  <a:lnTo>
                    <a:pt x="470" y="174"/>
                  </a:lnTo>
                  <a:lnTo>
                    <a:pt x="467" y="173"/>
                  </a:lnTo>
                  <a:lnTo>
                    <a:pt x="464" y="172"/>
                  </a:lnTo>
                  <a:lnTo>
                    <a:pt x="461" y="169"/>
                  </a:lnTo>
                  <a:lnTo>
                    <a:pt x="459" y="167"/>
                  </a:lnTo>
                  <a:lnTo>
                    <a:pt x="457" y="163"/>
                  </a:lnTo>
                  <a:lnTo>
                    <a:pt x="457" y="160"/>
                  </a:lnTo>
                  <a:lnTo>
                    <a:pt x="457" y="157"/>
                  </a:lnTo>
                  <a:lnTo>
                    <a:pt x="451" y="154"/>
                  </a:lnTo>
                  <a:lnTo>
                    <a:pt x="451" y="154"/>
                  </a:lnTo>
                  <a:lnTo>
                    <a:pt x="448" y="150"/>
                  </a:lnTo>
                  <a:lnTo>
                    <a:pt x="446" y="149"/>
                  </a:lnTo>
                  <a:lnTo>
                    <a:pt x="443" y="146"/>
                  </a:lnTo>
                  <a:lnTo>
                    <a:pt x="442" y="145"/>
                  </a:lnTo>
                  <a:lnTo>
                    <a:pt x="442" y="141"/>
                  </a:lnTo>
                  <a:lnTo>
                    <a:pt x="441" y="139"/>
                  </a:lnTo>
                  <a:lnTo>
                    <a:pt x="442" y="132"/>
                  </a:lnTo>
                  <a:lnTo>
                    <a:pt x="442" y="129"/>
                  </a:lnTo>
                  <a:lnTo>
                    <a:pt x="443" y="130"/>
                  </a:lnTo>
                  <a:lnTo>
                    <a:pt x="445" y="131"/>
                  </a:lnTo>
                  <a:lnTo>
                    <a:pt x="446" y="132"/>
                  </a:lnTo>
                  <a:lnTo>
                    <a:pt x="450" y="132"/>
                  </a:lnTo>
                  <a:lnTo>
                    <a:pt x="453" y="135"/>
                  </a:lnTo>
                  <a:lnTo>
                    <a:pt x="456" y="140"/>
                  </a:lnTo>
                  <a:lnTo>
                    <a:pt x="456" y="141"/>
                  </a:lnTo>
                  <a:lnTo>
                    <a:pt x="457" y="143"/>
                  </a:lnTo>
                  <a:lnTo>
                    <a:pt x="461" y="145"/>
                  </a:lnTo>
                  <a:lnTo>
                    <a:pt x="462" y="146"/>
                  </a:lnTo>
                  <a:lnTo>
                    <a:pt x="465" y="152"/>
                  </a:lnTo>
                  <a:lnTo>
                    <a:pt x="467" y="152"/>
                  </a:lnTo>
                  <a:lnTo>
                    <a:pt x="468" y="153"/>
                  </a:lnTo>
                  <a:lnTo>
                    <a:pt x="470" y="154"/>
                  </a:lnTo>
                  <a:lnTo>
                    <a:pt x="473" y="156"/>
                  </a:lnTo>
                  <a:lnTo>
                    <a:pt x="477" y="159"/>
                  </a:lnTo>
                  <a:lnTo>
                    <a:pt x="478" y="162"/>
                  </a:lnTo>
                  <a:lnTo>
                    <a:pt x="479" y="165"/>
                  </a:lnTo>
                  <a:lnTo>
                    <a:pt x="481" y="169"/>
                  </a:lnTo>
                  <a:close/>
                  <a:moveTo>
                    <a:pt x="228" y="141"/>
                  </a:moveTo>
                  <a:lnTo>
                    <a:pt x="227" y="141"/>
                  </a:lnTo>
                  <a:lnTo>
                    <a:pt x="226" y="140"/>
                  </a:lnTo>
                  <a:lnTo>
                    <a:pt x="223" y="139"/>
                  </a:lnTo>
                  <a:lnTo>
                    <a:pt x="220" y="135"/>
                  </a:lnTo>
                  <a:lnTo>
                    <a:pt x="220" y="132"/>
                  </a:lnTo>
                  <a:lnTo>
                    <a:pt x="221" y="131"/>
                  </a:lnTo>
                  <a:lnTo>
                    <a:pt x="223" y="130"/>
                  </a:lnTo>
                  <a:lnTo>
                    <a:pt x="229" y="135"/>
                  </a:lnTo>
                  <a:lnTo>
                    <a:pt x="230" y="136"/>
                  </a:lnTo>
                  <a:lnTo>
                    <a:pt x="229" y="140"/>
                  </a:lnTo>
                  <a:lnTo>
                    <a:pt x="228" y="141"/>
                  </a:lnTo>
                  <a:close/>
                  <a:moveTo>
                    <a:pt x="87" y="226"/>
                  </a:moveTo>
                  <a:lnTo>
                    <a:pt x="86" y="226"/>
                  </a:lnTo>
                  <a:lnTo>
                    <a:pt x="80" y="224"/>
                  </a:lnTo>
                  <a:lnTo>
                    <a:pt x="78" y="222"/>
                  </a:lnTo>
                  <a:lnTo>
                    <a:pt x="85" y="223"/>
                  </a:lnTo>
                  <a:lnTo>
                    <a:pt x="87" y="224"/>
                  </a:lnTo>
                  <a:lnTo>
                    <a:pt x="87" y="225"/>
                  </a:lnTo>
                  <a:lnTo>
                    <a:pt x="87" y="226"/>
                  </a:lnTo>
                  <a:close/>
                  <a:moveTo>
                    <a:pt x="326" y="234"/>
                  </a:moveTo>
                  <a:lnTo>
                    <a:pt x="327" y="236"/>
                  </a:lnTo>
                  <a:lnTo>
                    <a:pt x="324" y="234"/>
                  </a:lnTo>
                  <a:lnTo>
                    <a:pt x="325" y="231"/>
                  </a:lnTo>
                  <a:lnTo>
                    <a:pt x="325" y="230"/>
                  </a:lnTo>
                  <a:lnTo>
                    <a:pt x="325" y="229"/>
                  </a:lnTo>
                  <a:lnTo>
                    <a:pt x="323" y="228"/>
                  </a:lnTo>
                  <a:lnTo>
                    <a:pt x="324" y="225"/>
                  </a:lnTo>
                  <a:lnTo>
                    <a:pt x="325" y="224"/>
                  </a:lnTo>
                  <a:lnTo>
                    <a:pt x="327" y="224"/>
                  </a:lnTo>
                  <a:lnTo>
                    <a:pt x="327" y="227"/>
                  </a:lnTo>
                  <a:lnTo>
                    <a:pt x="327" y="229"/>
                  </a:lnTo>
                  <a:lnTo>
                    <a:pt x="326" y="234"/>
                  </a:lnTo>
                  <a:close/>
                  <a:moveTo>
                    <a:pt x="87" y="231"/>
                  </a:moveTo>
                  <a:lnTo>
                    <a:pt x="88" y="232"/>
                  </a:lnTo>
                  <a:lnTo>
                    <a:pt x="83" y="230"/>
                  </a:lnTo>
                  <a:lnTo>
                    <a:pt x="78" y="227"/>
                  </a:lnTo>
                  <a:lnTo>
                    <a:pt x="76" y="226"/>
                  </a:lnTo>
                  <a:lnTo>
                    <a:pt x="75" y="224"/>
                  </a:lnTo>
                  <a:lnTo>
                    <a:pt x="78" y="226"/>
                  </a:lnTo>
                  <a:lnTo>
                    <a:pt x="82" y="227"/>
                  </a:lnTo>
                  <a:lnTo>
                    <a:pt x="87" y="231"/>
                  </a:lnTo>
                  <a:close/>
                  <a:moveTo>
                    <a:pt x="375" y="241"/>
                  </a:moveTo>
                  <a:lnTo>
                    <a:pt x="377" y="242"/>
                  </a:lnTo>
                  <a:lnTo>
                    <a:pt x="380" y="242"/>
                  </a:lnTo>
                  <a:lnTo>
                    <a:pt x="382" y="244"/>
                  </a:lnTo>
                  <a:lnTo>
                    <a:pt x="383" y="244"/>
                  </a:lnTo>
                  <a:lnTo>
                    <a:pt x="385" y="245"/>
                  </a:lnTo>
                  <a:lnTo>
                    <a:pt x="387" y="246"/>
                  </a:lnTo>
                  <a:lnTo>
                    <a:pt x="387" y="247"/>
                  </a:lnTo>
                  <a:lnTo>
                    <a:pt x="386" y="247"/>
                  </a:lnTo>
                  <a:lnTo>
                    <a:pt x="385" y="248"/>
                  </a:lnTo>
                  <a:lnTo>
                    <a:pt x="385" y="249"/>
                  </a:lnTo>
                  <a:lnTo>
                    <a:pt x="384" y="249"/>
                  </a:lnTo>
                  <a:lnTo>
                    <a:pt x="382" y="250"/>
                  </a:lnTo>
                  <a:lnTo>
                    <a:pt x="379" y="248"/>
                  </a:lnTo>
                  <a:lnTo>
                    <a:pt x="377" y="248"/>
                  </a:lnTo>
                  <a:lnTo>
                    <a:pt x="377" y="247"/>
                  </a:lnTo>
                  <a:lnTo>
                    <a:pt x="375" y="244"/>
                  </a:lnTo>
                  <a:lnTo>
                    <a:pt x="371" y="243"/>
                  </a:lnTo>
                  <a:lnTo>
                    <a:pt x="373" y="242"/>
                  </a:lnTo>
                  <a:lnTo>
                    <a:pt x="375" y="241"/>
                  </a:lnTo>
                  <a:close/>
                  <a:moveTo>
                    <a:pt x="302" y="258"/>
                  </a:moveTo>
                  <a:lnTo>
                    <a:pt x="301" y="260"/>
                  </a:lnTo>
                  <a:lnTo>
                    <a:pt x="300" y="259"/>
                  </a:lnTo>
                  <a:lnTo>
                    <a:pt x="294" y="254"/>
                  </a:lnTo>
                  <a:lnTo>
                    <a:pt x="295" y="251"/>
                  </a:lnTo>
                  <a:lnTo>
                    <a:pt x="298" y="249"/>
                  </a:lnTo>
                  <a:lnTo>
                    <a:pt x="301" y="251"/>
                  </a:lnTo>
                  <a:lnTo>
                    <a:pt x="302" y="254"/>
                  </a:lnTo>
                  <a:lnTo>
                    <a:pt x="303" y="255"/>
                  </a:lnTo>
                  <a:lnTo>
                    <a:pt x="302" y="258"/>
                  </a:lnTo>
                  <a:close/>
                  <a:moveTo>
                    <a:pt x="308" y="254"/>
                  </a:moveTo>
                  <a:lnTo>
                    <a:pt x="312" y="256"/>
                  </a:lnTo>
                  <a:lnTo>
                    <a:pt x="315" y="256"/>
                  </a:lnTo>
                  <a:lnTo>
                    <a:pt x="316" y="256"/>
                  </a:lnTo>
                  <a:lnTo>
                    <a:pt x="319" y="259"/>
                  </a:lnTo>
                  <a:lnTo>
                    <a:pt x="319" y="261"/>
                  </a:lnTo>
                  <a:lnTo>
                    <a:pt x="319" y="263"/>
                  </a:lnTo>
                  <a:lnTo>
                    <a:pt x="319" y="264"/>
                  </a:lnTo>
                  <a:lnTo>
                    <a:pt x="318" y="265"/>
                  </a:lnTo>
                  <a:lnTo>
                    <a:pt x="318" y="264"/>
                  </a:lnTo>
                  <a:lnTo>
                    <a:pt x="317" y="264"/>
                  </a:lnTo>
                  <a:lnTo>
                    <a:pt x="312" y="264"/>
                  </a:lnTo>
                  <a:lnTo>
                    <a:pt x="310" y="263"/>
                  </a:lnTo>
                  <a:lnTo>
                    <a:pt x="305" y="263"/>
                  </a:lnTo>
                  <a:lnTo>
                    <a:pt x="306" y="261"/>
                  </a:lnTo>
                  <a:lnTo>
                    <a:pt x="307" y="260"/>
                  </a:lnTo>
                  <a:lnTo>
                    <a:pt x="305" y="256"/>
                  </a:lnTo>
                  <a:lnTo>
                    <a:pt x="305" y="255"/>
                  </a:lnTo>
                  <a:lnTo>
                    <a:pt x="305" y="254"/>
                  </a:lnTo>
                  <a:lnTo>
                    <a:pt x="307" y="254"/>
                  </a:lnTo>
                  <a:lnTo>
                    <a:pt x="308" y="254"/>
                  </a:lnTo>
                  <a:close/>
                  <a:moveTo>
                    <a:pt x="325" y="276"/>
                  </a:moveTo>
                  <a:lnTo>
                    <a:pt x="327" y="276"/>
                  </a:lnTo>
                  <a:lnTo>
                    <a:pt x="329" y="273"/>
                  </a:lnTo>
                  <a:lnTo>
                    <a:pt x="331" y="272"/>
                  </a:lnTo>
                  <a:lnTo>
                    <a:pt x="332" y="273"/>
                  </a:lnTo>
                  <a:lnTo>
                    <a:pt x="330" y="281"/>
                  </a:lnTo>
                  <a:lnTo>
                    <a:pt x="328" y="280"/>
                  </a:lnTo>
                  <a:lnTo>
                    <a:pt x="322" y="278"/>
                  </a:lnTo>
                  <a:lnTo>
                    <a:pt x="321" y="275"/>
                  </a:lnTo>
                  <a:lnTo>
                    <a:pt x="319" y="273"/>
                  </a:lnTo>
                  <a:lnTo>
                    <a:pt x="319" y="271"/>
                  </a:lnTo>
                  <a:lnTo>
                    <a:pt x="316" y="267"/>
                  </a:lnTo>
                  <a:lnTo>
                    <a:pt x="316" y="266"/>
                  </a:lnTo>
                  <a:lnTo>
                    <a:pt x="317" y="266"/>
                  </a:lnTo>
                  <a:lnTo>
                    <a:pt x="319" y="268"/>
                  </a:lnTo>
                  <a:lnTo>
                    <a:pt x="324" y="273"/>
                  </a:lnTo>
                  <a:lnTo>
                    <a:pt x="324" y="274"/>
                  </a:lnTo>
                  <a:lnTo>
                    <a:pt x="325" y="276"/>
                  </a:lnTo>
                  <a:close/>
                  <a:moveTo>
                    <a:pt x="319" y="293"/>
                  </a:moveTo>
                  <a:lnTo>
                    <a:pt x="319" y="295"/>
                  </a:lnTo>
                  <a:lnTo>
                    <a:pt x="316" y="294"/>
                  </a:lnTo>
                  <a:lnTo>
                    <a:pt x="316" y="294"/>
                  </a:lnTo>
                  <a:lnTo>
                    <a:pt x="316" y="293"/>
                  </a:lnTo>
                  <a:lnTo>
                    <a:pt x="319" y="293"/>
                  </a:lnTo>
                  <a:close/>
                  <a:moveTo>
                    <a:pt x="427" y="319"/>
                  </a:moveTo>
                  <a:lnTo>
                    <a:pt x="427" y="320"/>
                  </a:lnTo>
                  <a:lnTo>
                    <a:pt x="426" y="319"/>
                  </a:lnTo>
                  <a:lnTo>
                    <a:pt x="422" y="321"/>
                  </a:lnTo>
                  <a:lnTo>
                    <a:pt x="420" y="321"/>
                  </a:lnTo>
                  <a:lnTo>
                    <a:pt x="420" y="319"/>
                  </a:lnTo>
                  <a:lnTo>
                    <a:pt x="419" y="318"/>
                  </a:lnTo>
                  <a:lnTo>
                    <a:pt x="422" y="319"/>
                  </a:lnTo>
                  <a:lnTo>
                    <a:pt x="421" y="317"/>
                  </a:lnTo>
                  <a:lnTo>
                    <a:pt x="426" y="318"/>
                  </a:lnTo>
                  <a:lnTo>
                    <a:pt x="427" y="319"/>
                  </a:lnTo>
                  <a:close/>
                  <a:moveTo>
                    <a:pt x="404" y="323"/>
                  </a:moveTo>
                  <a:lnTo>
                    <a:pt x="409" y="324"/>
                  </a:lnTo>
                  <a:lnTo>
                    <a:pt x="410" y="325"/>
                  </a:lnTo>
                  <a:lnTo>
                    <a:pt x="409" y="327"/>
                  </a:lnTo>
                  <a:lnTo>
                    <a:pt x="404" y="328"/>
                  </a:lnTo>
                  <a:lnTo>
                    <a:pt x="403" y="326"/>
                  </a:lnTo>
                  <a:lnTo>
                    <a:pt x="399" y="325"/>
                  </a:lnTo>
                  <a:lnTo>
                    <a:pt x="398" y="323"/>
                  </a:lnTo>
                  <a:lnTo>
                    <a:pt x="396" y="324"/>
                  </a:lnTo>
                  <a:lnTo>
                    <a:pt x="397" y="322"/>
                  </a:lnTo>
                  <a:lnTo>
                    <a:pt x="394" y="321"/>
                  </a:lnTo>
                  <a:lnTo>
                    <a:pt x="393" y="318"/>
                  </a:lnTo>
                  <a:lnTo>
                    <a:pt x="393" y="318"/>
                  </a:lnTo>
                  <a:lnTo>
                    <a:pt x="396" y="318"/>
                  </a:lnTo>
                  <a:lnTo>
                    <a:pt x="404" y="32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1" name="Freeform 939">
              <a:extLst>
                <a:ext uri="{FF2B5EF4-FFF2-40B4-BE49-F238E27FC236}">
                  <a16:creationId xmlns:a16="http://schemas.microsoft.com/office/drawing/2014/main" id="{7B0FB8CD-6F9B-CF52-B13E-9FD66EC9E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50610" y="9951792"/>
              <a:ext cx="10990" cy="10990"/>
            </a:xfrm>
            <a:custGeom>
              <a:avLst/>
              <a:gdLst>
                <a:gd name="T0" fmla="*/ 7 w 8"/>
                <a:gd name="T1" fmla="*/ 6 h 8"/>
                <a:gd name="T2" fmla="*/ 6 w 8"/>
                <a:gd name="T3" fmla="*/ 7 h 8"/>
                <a:gd name="T4" fmla="*/ 4 w 8"/>
                <a:gd name="T5" fmla="*/ 6 h 8"/>
                <a:gd name="T6" fmla="*/ 4 w 8"/>
                <a:gd name="T7" fmla="*/ 7 h 8"/>
                <a:gd name="T8" fmla="*/ 0 w 8"/>
                <a:gd name="T9" fmla="*/ 3 h 8"/>
                <a:gd name="T10" fmla="*/ 0 w 8"/>
                <a:gd name="T11" fmla="*/ 1 h 8"/>
                <a:gd name="T12" fmla="*/ 1 w 8"/>
                <a:gd name="T13" fmla="*/ 0 h 8"/>
                <a:gd name="T14" fmla="*/ 2 w 8"/>
                <a:gd name="T15" fmla="*/ 0 h 8"/>
                <a:gd name="T16" fmla="*/ 5 w 8"/>
                <a:gd name="T17" fmla="*/ 2 h 8"/>
                <a:gd name="T18" fmla="*/ 7 w 8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lnTo>
                    <a:pt x="6" y="7"/>
                  </a:lnTo>
                  <a:lnTo>
                    <a:pt x="4" y="6"/>
                  </a:lnTo>
                  <a:lnTo>
                    <a:pt x="4" y="7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5" y="2"/>
                  </a:lnTo>
                  <a:lnTo>
                    <a:pt x="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2" name="Freeform 940">
              <a:extLst>
                <a:ext uri="{FF2B5EF4-FFF2-40B4-BE49-F238E27FC236}">
                  <a16:creationId xmlns:a16="http://schemas.microsoft.com/office/drawing/2014/main" id="{D24681BF-52E6-AFF3-BEC8-2FC9CDBF9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29716" y="9973772"/>
              <a:ext cx="38465" cy="10990"/>
            </a:xfrm>
            <a:custGeom>
              <a:avLst/>
              <a:gdLst>
                <a:gd name="T0" fmla="*/ 18 w 31"/>
                <a:gd name="T1" fmla="*/ 0 h 8"/>
                <a:gd name="T2" fmla="*/ 28 w 31"/>
                <a:gd name="T3" fmla="*/ 2 h 8"/>
                <a:gd name="T4" fmla="*/ 29 w 31"/>
                <a:gd name="T5" fmla="*/ 2 h 8"/>
                <a:gd name="T6" fmla="*/ 29 w 31"/>
                <a:gd name="T7" fmla="*/ 1 h 8"/>
                <a:gd name="T8" fmla="*/ 29 w 31"/>
                <a:gd name="T9" fmla="*/ 1 h 8"/>
                <a:gd name="T10" fmla="*/ 30 w 31"/>
                <a:gd name="T11" fmla="*/ 1 h 8"/>
                <a:gd name="T12" fmla="*/ 29 w 31"/>
                <a:gd name="T13" fmla="*/ 3 h 8"/>
                <a:gd name="T14" fmla="*/ 28 w 31"/>
                <a:gd name="T15" fmla="*/ 3 h 8"/>
                <a:gd name="T16" fmla="*/ 26 w 31"/>
                <a:gd name="T17" fmla="*/ 3 h 8"/>
                <a:gd name="T18" fmla="*/ 25 w 31"/>
                <a:gd name="T19" fmla="*/ 4 h 8"/>
                <a:gd name="T20" fmla="*/ 22 w 31"/>
                <a:gd name="T21" fmla="*/ 7 h 8"/>
                <a:gd name="T22" fmla="*/ 20 w 31"/>
                <a:gd name="T23" fmla="*/ 6 h 8"/>
                <a:gd name="T24" fmla="*/ 18 w 31"/>
                <a:gd name="T25" fmla="*/ 7 h 8"/>
                <a:gd name="T26" fmla="*/ 13 w 31"/>
                <a:gd name="T27" fmla="*/ 7 h 8"/>
                <a:gd name="T28" fmla="*/ 7 w 31"/>
                <a:gd name="T29" fmla="*/ 6 h 8"/>
                <a:gd name="T30" fmla="*/ 6 w 31"/>
                <a:gd name="T31" fmla="*/ 7 h 8"/>
                <a:gd name="T32" fmla="*/ 4 w 31"/>
                <a:gd name="T33" fmla="*/ 7 h 8"/>
                <a:gd name="T34" fmla="*/ 2 w 31"/>
                <a:gd name="T35" fmla="*/ 7 h 8"/>
                <a:gd name="T36" fmla="*/ 1 w 31"/>
                <a:gd name="T37" fmla="*/ 7 h 8"/>
                <a:gd name="T38" fmla="*/ 0 w 31"/>
                <a:gd name="T39" fmla="*/ 6 h 8"/>
                <a:gd name="T40" fmla="*/ 0 w 31"/>
                <a:gd name="T41" fmla="*/ 5 h 8"/>
                <a:gd name="T42" fmla="*/ 3 w 31"/>
                <a:gd name="T43" fmla="*/ 5 h 8"/>
                <a:gd name="T44" fmla="*/ 2 w 31"/>
                <a:gd name="T45" fmla="*/ 1 h 8"/>
                <a:gd name="T46" fmla="*/ 5 w 31"/>
                <a:gd name="T47" fmla="*/ 0 h 8"/>
                <a:gd name="T48" fmla="*/ 8 w 31"/>
                <a:gd name="T49" fmla="*/ 0 h 8"/>
                <a:gd name="T50" fmla="*/ 11 w 31"/>
                <a:gd name="T51" fmla="*/ 0 h 8"/>
                <a:gd name="T52" fmla="*/ 18 w 31"/>
                <a:gd name="T5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" h="8">
                  <a:moveTo>
                    <a:pt x="18" y="0"/>
                  </a:moveTo>
                  <a:lnTo>
                    <a:pt x="28" y="2"/>
                  </a:lnTo>
                  <a:lnTo>
                    <a:pt x="29" y="2"/>
                  </a:lnTo>
                  <a:lnTo>
                    <a:pt x="29" y="1"/>
                  </a:lnTo>
                  <a:lnTo>
                    <a:pt x="29" y="1"/>
                  </a:lnTo>
                  <a:lnTo>
                    <a:pt x="30" y="1"/>
                  </a:lnTo>
                  <a:lnTo>
                    <a:pt x="29" y="3"/>
                  </a:lnTo>
                  <a:lnTo>
                    <a:pt x="28" y="3"/>
                  </a:lnTo>
                  <a:lnTo>
                    <a:pt x="26" y="3"/>
                  </a:lnTo>
                  <a:lnTo>
                    <a:pt x="25" y="4"/>
                  </a:lnTo>
                  <a:lnTo>
                    <a:pt x="22" y="7"/>
                  </a:lnTo>
                  <a:lnTo>
                    <a:pt x="20" y="6"/>
                  </a:lnTo>
                  <a:lnTo>
                    <a:pt x="18" y="7"/>
                  </a:lnTo>
                  <a:lnTo>
                    <a:pt x="13" y="7"/>
                  </a:lnTo>
                  <a:lnTo>
                    <a:pt x="7" y="6"/>
                  </a:lnTo>
                  <a:lnTo>
                    <a:pt x="6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3" y="5"/>
                  </a:lnTo>
                  <a:lnTo>
                    <a:pt x="2" y="1"/>
                  </a:lnTo>
                  <a:lnTo>
                    <a:pt x="5" y="0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3" name="Freeform 941">
              <a:extLst>
                <a:ext uri="{FF2B5EF4-FFF2-40B4-BE49-F238E27FC236}">
                  <a16:creationId xmlns:a16="http://schemas.microsoft.com/office/drawing/2014/main" id="{E6BD1971-8094-7443-8430-F1249AC27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3677" y="9984763"/>
              <a:ext cx="5493" cy="5497"/>
            </a:xfrm>
            <a:custGeom>
              <a:avLst/>
              <a:gdLst>
                <a:gd name="T0" fmla="*/ 4 w 5"/>
                <a:gd name="T1" fmla="*/ 1 h 4"/>
                <a:gd name="T2" fmla="*/ 4 w 5"/>
                <a:gd name="T3" fmla="*/ 3 h 4"/>
                <a:gd name="T4" fmla="*/ 1 w 5"/>
                <a:gd name="T5" fmla="*/ 3 h 4"/>
                <a:gd name="T6" fmla="*/ 0 w 5"/>
                <a:gd name="T7" fmla="*/ 2 h 4"/>
                <a:gd name="T8" fmla="*/ 2 w 5"/>
                <a:gd name="T9" fmla="*/ 2 h 4"/>
                <a:gd name="T10" fmla="*/ 2 w 5"/>
                <a:gd name="T11" fmla="*/ 0 h 4"/>
                <a:gd name="T12" fmla="*/ 3 w 5"/>
                <a:gd name="T13" fmla="*/ 0 h 4"/>
                <a:gd name="T14" fmla="*/ 4 w 5"/>
                <a:gd name="T1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lnTo>
                    <a:pt x="4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4" name="Freeform 942">
              <a:extLst>
                <a:ext uri="{FF2B5EF4-FFF2-40B4-BE49-F238E27FC236}">
                  <a16:creationId xmlns:a16="http://schemas.microsoft.com/office/drawing/2014/main" id="{46E29615-CF46-386F-9556-AAD16E4BB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1600" y="9990260"/>
              <a:ext cx="21981" cy="10990"/>
            </a:xfrm>
            <a:custGeom>
              <a:avLst/>
              <a:gdLst>
                <a:gd name="T0" fmla="*/ 15 w 16"/>
                <a:gd name="T1" fmla="*/ 9 h 10"/>
                <a:gd name="T2" fmla="*/ 9 w 16"/>
                <a:gd name="T3" fmla="*/ 9 h 10"/>
                <a:gd name="T4" fmla="*/ 6 w 16"/>
                <a:gd name="T5" fmla="*/ 9 h 10"/>
                <a:gd name="T6" fmla="*/ 4 w 16"/>
                <a:gd name="T7" fmla="*/ 7 h 10"/>
                <a:gd name="T8" fmla="*/ 2 w 16"/>
                <a:gd name="T9" fmla="*/ 4 h 10"/>
                <a:gd name="T10" fmla="*/ 0 w 16"/>
                <a:gd name="T11" fmla="*/ 4 h 10"/>
                <a:gd name="T12" fmla="*/ 0 w 16"/>
                <a:gd name="T13" fmla="*/ 3 h 10"/>
                <a:gd name="T14" fmla="*/ 4 w 16"/>
                <a:gd name="T15" fmla="*/ 1 h 10"/>
                <a:gd name="T16" fmla="*/ 9 w 16"/>
                <a:gd name="T17" fmla="*/ 0 h 10"/>
                <a:gd name="T18" fmla="*/ 15 w 16"/>
                <a:gd name="T19" fmla="*/ 3 h 10"/>
                <a:gd name="T20" fmla="*/ 15 w 16"/>
                <a:gd name="T21" fmla="*/ 4 h 10"/>
                <a:gd name="T22" fmla="*/ 15 w 16"/>
                <a:gd name="T23" fmla="*/ 5 h 10"/>
                <a:gd name="T24" fmla="*/ 15 w 16"/>
                <a:gd name="T25" fmla="*/ 8 h 10"/>
                <a:gd name="T26" fmla="*/ 15 w 16"/>
                <a:gd name="T2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0">
                  <a:moveTo>
                    <a:pt x="15" y="9"/>
                  </a:moveTo>
                  <a:lnTo>
                    <a:pt x="9" y="9"/>
                  </a:lnTo>
                  <a:lnTo>
                    <a:pt x="6" y="9"/>
                  </a:lnTo>
                  <a:lnTo>
                    <a:pt x="4" y="7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9" y="0"/>
                  </a:lnTo>
                  <a:lnTo>
                    <a:pt x="15" y="3"/>
                  </a:lnTo>
                  <a:lnTo>
                    <a:pt x="15" y="4"/>
                  </a:lnTo>
                  <a:lnTo>
                    <a:pt x="15" y="5"/>
                  </a:lnTo>
                  <a:lnTo>
                    <a:pt x="15" y="8"/>
                  </a:lnTo>
                  <a:lnTo>
                    <a:pt x="1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5" name="Freeform 943">
              <a:extLst>
                <a:ext uri="{FF2B5EF4-FFF2-40B4-BE49-F238E27FC236}">
                  <a16:creationId xmlns:a16="http://schemas.microsoft.com/office/drawing/2014/main" id="{113BF657-B80D-93DB-D3A7-1370B1BFE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94571" y="10001250"/>
              <a:ext cx="93417" cy="93417"/>
            </a:xfrm>
            <a:custGeom>
              <a:avLst/>
              <a:gdLst>
                <a:gd name="T0" fmla="*/ 70 w 77"/>
                <a:gd name="T1" fmla="*/ 69 h 73"/>
                <a:gd name="T2" fmla="*/ 68 w 77"/>
                <a:gd name="T3" fmla="*/ 72 h 73"/>
                <a:gd name="T4" fmla="*/ 67 w 77"/>
                <a:gd name="T5" fmla="*/ 70 h 73"/>
                <a:gd name="T6" fmla="*/ 65 w 77"/>
                <a:gd name="T7" fmla="*/ 67 h 73"/>
                <a:gd name="T8" fmla="*/ 63 w 77"/>
                <a:gd name="T9" fmla="*/ 66 h 73"/>
                <a:gd name="T10" fmla="*/ 61 w 77"/>
                <a:gd name="T11" fmla="*/ 61 h 73"/>
                <a:gd name="T12" fmla="*/ 61 w 77"/>
                <a:gd name="T13" fmla="*/ 59 h 73"/>
                <a:gd name="T14" fmla="*/ 62 w 77"/>
                <a:gd name="T15" fmla="*/ 57 h 73"/>
                <a:gd name="T16" fmla="*/ 62 w 77"/>
                <a:gd name="T17" fmla="*/ 55 h 73"/>
                <a:gd name="T18" fmla="*/ 61 w 77"/>
                <a:gd name="T19" fmla="*/ 50 h 73"/>
                <a:gd name="T20" fmla="*/ 59 w 77"/>
                <a:gd name="T21" fmla="*/ 45 h 73"/>
                <a:gd name="T22" fmla="*/ 51 w 77"/>
                <a:gd name="T23" fmla="*/ 35 h 73"/>
                <a:gd name="T24" fmla="*/ 48 w 77"/>
                <a:gd name="T25" fmla="*/ 32 h 73"/>
                <a:gd name="T26" fmla="*/ 46 w 77"/>
                <a:gd name="T27" fmla="*/ 29 h 73"/>
                <a:gd name="T28" fmla="*/ 44 w 77"/>
                <a:gd name="T29" fmla="*/ 29 h 73"/>
                <a:gd name="T30" fmla="*/ 40 w 77"/>
                <a:gd name="T31" fmla="*/ 29 h 73"/>
                <a:gd name="T32" fmla="*/ 38 w 77"/>
                <a:gd name="T33" fmla="*/ 28 h 73"/>
                <a:gd name="T34" fmla="*/ 36 w 77"/>
                <a:gd name="T35" fmla="*/ 26 h 73"/>
                <a:gd name="T36" fmla="*/ 33 w 77"/>
                <a:gd name="T37" fmla="*/ 25 h 73"/>
                <a:gd name="T38" fmla="*/ 26 w 77"/>
                <a:gd name="T39" fmla="*/ 19 h 73"/>
                <a:gd name="T40" fmla="*/ 23 w 77"/>
                <a:gd name="T41" fmla="*/ 17 h 73"/>
                <a:gd name="T42" fmla="*/ 21 w 77"/>
                <a:gd name="T43" fmla="*/ 15 h 73"/>
                <a:gd name="T44" fmla="*/ 10 w 77"/>
                <a:gd name="T45" fmla="*/ 8 h 73"/>
                <a:gd name="T46" fmla="*/ 7 w 77"/>
                <a:gd name="T47" fmla="*/ 7 h 73"/>
                <a:gd name="T48" fmla="*/ 3 w 77"/>
                <a:gd name="T49" fmla="*/ 7 h 73"/>
                <a:gd name="T50" fmla="*/ 0 w 77"/>
                <a:gd name="T51" fmla="*/ 6 h 73"/>
                <a:gd name="T52" fmla="*/ 2 w 77"/>
                <a:gd name="T53" fmla="*/ 4 h 73"/>
                <a:gd name="T54" fmla="*/ 3 w 77"/>
                <a:gd name="T55" fmla="*/ 3 h 73"/>
                <a:gd name="T56" fmla="*/ 2 w 77"/>
                <a:gd name="T57" fmla="*/ 0 h 73"/>
                <a:gd name="T58" fmla="*/ 8 w 77"/>
                <a:gd name="T59" fmla="*/ 4 h 73"/>
                <a:gd name="T60" fmla="*/ 13 w 77"/>
                <a:gd name="T61" fmla="*/ 7 h 73"/>
                <a:gd name="T62" fmla="*/ 15 w 77"/>
                <a:gd name="T63" fmla="*/ 10 h 73"/>
                <a:gd name="T64" fmla="*/ 18 w 77"/>
                <a:gd name="T65" fmla="*/ 10 h 73"/>
                <a:gd name="T66" fmla="*/ 23 w 77"/>
                <a:gd name="T67" fmla="*/ 12 h 73"/>
                <a:gd name="T68" fmla="*/ 26 w 77"/>
                <a:gd name="T69" fmla="*/ 14 h 73"/>
                <a:gd name="T70" fmla="*/ 30 w 77"/>
                <a:gd name="T71" fmla="*/ 16 h 73"/>
                <a:gd name="T72" fmla="*/ 34 w 77"/>
                <a:gd name="T73" fmla="*/ 19 h 73"/>
                <a:gd name="T74" fmla="*/ 41 w 77"/>
                <a:gd name="T75" fmla="*/ 21 h 73"/>
                <a:gd name="T76" fmla="*/ 42 w 77"/>
                <a:gd name="T77" fmla="*/ 23 h 73"/>
                <a:gd name="T78" fmla="*/ 45 w 77"/>
                <a:gd name="T79" fmla="*/ 27 h 73"/>
                <a:gd name="T80" fmla="*/ 50 w 77"/>
                <a:gd name="T81" fmla="*/ 30 h 73"/>
                <a:gd name="T82" fmla="*/ 52 w 77"/>
                <a:gd name="T83" fmla="*/ 32 h 73"/>
                <a:gd name="T84" fmla="*/ 72 w 77"/>
                <a:gd name="T85" fmla="*/ 49 h 73"/>
                <a:gd name="T86" fmla="*/ 75 w 77"/>
                <a:gd name="T87" fmla="*/ 53 h 73"/>
                <a:gd name="T88" fmla="*/ 76 w 77"/>
                <a:gd name="T89" fmla="*/ 56 h 73"/>
                <a:gd name="T90" fmla="*/ 75 w 77"/>
                <a:gd name="T91" fmla="*/ 58 h 73"/>
                <a:gd name="T92" fmla="*/ 73 w 77"/>
                <a:gd name="T93" fmla="*/ 61 h 73"/>
                <a:gd name="T94" fmla="*/ 73 w 77"/>
                <a:gd name="T95" fmla="*/ 64 h 73"/>
                <a:gd name="T96" fmla="*/ 72 w 77"/>
                <a:gd name="T97" fmla="*/ 67 h 73"/>
                <a:gd name="T98" fmla="*/ 70 w 77"/>
                <a:gd name="T99" fmla="*/ 6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7" h="73">
                  <a:moveTo>
                    <a:pt x="70" y="69"/>
                  </a:moveTo>
                  <a:lnTo>
                    <a:pt x="68" y="72"/>
                  </a:lnTo>
                  <a:lnTo>
                    <a:pt x="67" y="70"/>
                  </a:lnTo>
                  <a:lnTo>
                    <a:pt x="65" y="67"/>
                  </a:lnTo>
                  <a:lnTo>
                    <a:pt x="63" y="66"/>
                  </a:lnTo>
                  <a:lnTo>
                    <a:pt x="61" y="61"/>
                  </a:lnTo>
                  <a:lnTo>
                    <a:pt x="61" y="59"/>
                  </a:lnTo>
                  <a:lnTo>
                    <a:pt x="62" y="57"/>
                  </a:lnTo>
                  <a:lnTo>
                    <a:pt x="62" y="55"/>
                  </a:lnTo>
                  <a:lnTo>
                    <a:pt x="61" y="50"/>
                  </a:lnTo>
                  <a:lnTo>
                    <a:pt x="59" y="45"/>
                  </a:lnTo>
                  <a:lnTo>
                    <a:pt x="51" y="35"/>
                  </a:lnTo>
                  <a:lnTo>
                    <a:pt x="48" y="32"/>
                  </a:lnTo>
                  <a:lnTo>
                    <a:pt x="46" y="29"/>
                  </a:lnTo>
                  <a:lnTo>
                    <a:pt x="44" y="29"/>
                  </a:lnTo>
                  <a:lnTo>
                    <a:pt x="40" y="29"/>
                  </a:lnTo>
                  <a:lnTo>
                    <a:pt x="38" y="28"/>
                  </a:lnTo>
                  <a:lnTo>
                    <a:pt x="36" y="26"/>
                  </a:lnTo>
                  <a:lnTo>
                    <a:pt x="33" y="25"/>
                  </a:lnTo>
                  <a:lnTo>
                    <a:pt x="26" y="19"/>
                  </a:lnTo>
                  <a:lnTo>
                    <a:pt x="23" y="17"/>
                  </a:lnTo>
                  <a:lnTo>
                    <a:pt x="21" y="15"/>
                  </a:lnTo>
                  <a:lnTo>
                    <a:pt x="10" y="8"/>
                  </a:lnTo>
                  <a:lnTo>
                    <a:pt x="7" y="7"/>
                  </a:lnTo>
                  <a:lnTo>
                    <a:pt x="3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3" y="3"/>
                  </a:lnTo>
                  <a:lnTo>
                    <a:pt x="2" y="0"/>
                  </a:lnTo>
                  <a:lnTo>
                    <a:pt x="8" y="4"/>
                  </a:lnTo>
                  <a:lnTo>
                    <a:pt x="13" y="7"/>
                  </a:lnTo>
                  <a:lnTo>
                    <a:pt x="15" y="10"/>
                  </a:lnTo>
                  <a:lnTo>
                    <a:pt x="18" y="10"/>
                  </a:lnTo>
                  <a:lnTo>
                    <a:pt x="23" y="12"/>
                  </a:lnTo>
                  <a:lnTo>
                    <a:pt x="26" y="14"/>
                  </a:lnTo>
                  <a:lnTo>
                    <a:pt x="30" y="16"/>
                  </a:lnTo>
                  <a:lnTo>
                    <a:pt x="34" y="19"/>
                  </a:lnTo>
                  <a:lnTo>
                    <a:pt x="41" y="21"/>
                  </a:lnTo>
                  <a:lnTo>
                    <a:pt x="42" y="23"/>
                  </a:lnTo>
                  <a:lnTo>
                    <a:pt x="45" y="27"/>
                  </a:lnTo>
                  <a:lnTo>
                    <a:pt x="50" y="30"/>
                  </a:lnTo>
                  <a:lnTo>
                    <a:pt x="52" y="32"/>
                  </a:lnTo>
                  <a:lnTo>
                    <a:pt x="72" y="49"/>
                  </a:lnTo>
                  <a:lnTo>
                    <a:pt x="75" y="53"/>
                  </a:lnTo>
                  <a:lnTo>
                    <a:pt x="76" y="56"/>
                  </a:lnTo>
                  <a:lnTo>
                    <a:pt x="75" y="58"/>
                  </a:lnTo>
                  <a:lnTo>
                    <a:pt x="73" y="61"/>
                  </a:lnTo>
                  <a:lnTo>
                    <a:pt x="73" y="64"/>
                  </a:lnTo>
                  <a:lnTo>
                    <a:pt x="72" y="67"/>
                  </a:lnTo>
                  <a:lnTo>
                    <a:pt x="70" y="6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6" name="Freeform 945">
              <a:extLst>
                <a:ext uri="{FF2B5EF4-FFF2-40B4-BE49-F238E27FC236}">
                  <a16:creationId xmlns:a16="http://schemas.microsoft.com/office/drawing/2014/main" id="{D2328177-4167-C165-962C-260D4C6EC9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44026" y="10006743"/>
              <a:ext cx="5497" cy="5497"/>
            </a:xfrm>
            <a:custGeom>
              <a:avLst/>
              <a:gdLst>
                <a:gd name="T0" fmla="*/ 1 w 4"/>
                <a:gd name="T1" fmla="*/ 5 h 6"/>
                <a:gd name="T2" fmla="*/ 0 w 4"/>
                <a:gd name="T3" fmla="*/ 5 h 6"/>
                <a:gd name="T4" fmla="*/ 0 w 4"/>
                <a:gd name="T5" fmla="*/ 2 h 6"/>
                <a:gd name="T6" fmla="*/ 1 w 4"/>
                <a:gd name="T7" fmla="*/ 0 h 6"/>
                <a:gd name="T8" fmla="*/ 3 w 4"/>
                <a:gd name="T9" fmla="*/ 2 h 6"/>
                <a:gd name="T10" fmla="*/ 3 w 4"/>
                <a:gd name="T11" fmla="*/ 4 h 6"/>
                <a:gd name="T12" fmla="*/ 1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1" y="5"/>
                  </a:moveTo>
                  <a:lnTo>
                    <a:pt x="0" y="5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2"/>
                  </a:lnTo>
                  <a:lnTo>
                    <a:pt x="3" y="4"/>
                  </a:lnTo>
                  <a:lnTo>
                    <a:pt x="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7" name="Freeform 946">
              <a:extLst>
                <a:ext uri="{FF2B5EF4-FFF2-40B4-BE49-F238E27FC236}">
                  <a16:creationId xmlns:a16="http://schemas.microsoft.com/office/drawing/2014/main" id="{A1DF090F-830B-50E7-8C55-1CC8EB901A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44026" y="10012240"/>
              <a:ext cx="5497" cy="5493"/>
            </a:xfrm>
            <a:custGeom>
              <a:avLst/>
              <a:gdLst>
                <a:gd name="T0" fmla="*/ 5 w 6"/>
                <a:gd name="T1" fmla="*/ 3 h 6"/>
                <a:gd name="T2" fmla="*/ 4 w 6"/>
                <a:gd name="T3" fmla="*/ 5 h 6"/>
                <a:gd name="T4" fmla="*/ 4 w 6"/>
                <a:gd name="T5" fmla="*/ 5 h 6"/>
                <a:gd name="T6" fmla="*/ 0 w 6"/>
                <a:gd name="T7" fmla="*/ 1 h 6"/>
                <a:gd name="T8" fmla="*/ 0 w 6"/>
                <a:gd name="T9" fmla="*/ 1 h 6"/>
                <a:gd name="T10" fmla="*/ 1 w 6"/>
                <a:gd name="T11" fmla="*/ 0 h 6"/>
                <a:gd name="T12" fmla="*/ 4 w 6"/>
                <a:gd name="T13" fmla="*/ 2 h 6"/>
                <a:gd name="T14" fmla="*/ 5 w 6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3"/>
                  </a:moveTo>
                  <a:lnTo>
                    <a:pt x="4" y="5"/>
                  </a:lnTo>
                  <a:lnTo>
                    <a:pt x="4" y="5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8" name="Freeform 947">
              <a:extLst>
                <a:ext uri="{FF2B5EF4-FFF2-40B4-BE49-F238E27FC236}">
                  <a16:creationId xmlns:a16="http://schemas.microsoft.com/office/drawing/2014/main" id="{23AF9CC0-B7A0-A050-D6B8-5B8ADB362C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66007" y="10017734"/>
              <a:ext cx="5497" cy="10990"/>
            </a:xfrm>
            <a:custGeom>
              <a:avLst/>
              <a:gdLst>
                <a:gd name="T0" fmla="*/ 4 w 5"/>
                <a:gd name="T1" fmla="*/ 3 h 7"/>
                <a:gd name="T2" fmla="*/ 3 w 5"/>
                <a:gd name="T3" fmla="*/ 6 h 7"/>
                <a:gd name="T4" fmla="*/ 1 w 5"/>
                <a:gd name="T5" fmla="*/ 4 h 7"/>
                <a:gd name="T6" fmla="*/ 0 w 5"/>
                <a:gd name="T7" fmla="*/ 1 h 7"/>
                <a:gd name="T8" fmla="*/ 1 w 5"/>
                <a:gd name="T9" fmla="*/ 1 h 7"/>
                <a:gd name="T10" fmla="*/ 3 w 5"/>
                <a:gd name="T11" fmla="*/ 0 h 7"/>
                <a:gd name="T12" fmla="*/ 4 w 5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4" y="3"/>
                  </a:moveTo>
                  <a:lnTo>
                    <a:pt x="3" y="6"/>
                  </a:lnTo>
                  <a:lnTo>
                    <a:pt x="1" y="4"/>
                  </a:ln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29" name="Freeform 948">
              <a:extLst>
                <a:ext uri="{FF2B5EF4-FFF2-40B4-BE49-F238E27FC236}">
                  <a16:creationId xmlns:a16="http://schemas.microsoft.com/office/drawing/2014/main" id="{2B3E4D2A-8456-8ECC-A594-3A3B5BF42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09969" y="10056202"/>
              <a:ext cx="5497" cy="5493"/>
            </a:xfrm>
            <a:custGeom>
              <a:avLst/>
              <a:gdLst>
                <a:gd name="T0" fmla="*/ 2 w 3"/>
                <a:gd name="T1" fmla="*/ 2 h 3"/>
                <a:gd name="T2" fmla="*/ 2 w 3"/>
                <a:gd name="T3" fmla="*/ 2 h 3"/>
                <a:gd name="T4" fmla="*/ 0 w 3"/>
                <a:gd name="T5" fmla="*/ 2 h 3"/>
                <a:gd name="T6" fmla="*/ 2 w 3"/>
                <a:gd name="T7" fmla="*/ 0 h 3"/>
                <a:gd name="T8" fmla="*/ 2 w 3"/>
                <a:gd name="T9" fmla="*/ 0 h 3"/>
                <a:gd name="T10" fmla="*/ 2 w 3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0" name="Freeform 950">
              <a:extLst>
                <a:ext uri="{FF2B5EF4-FFF2-40B4-BE49-F238E27FC236}">
                  <a16:creationId xmlns:a16="http://schemas.microsoft.com/office/drawing/2014/main" id="{6A17156B-4C9D-B3B2-B718-D7C910E0A3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02238" y="10078183"/>
              <a:ext cx="5497" cy="10990"/>
            </a:xfrm>
            <a:custGeom>
              <a:avLst/>
              <a:gdLst>
                <a:gd name="T0" fmla="*/ 4 w 6"/>
                <a:gd name="T1" fmla="*/ 6 h 8"/>
                <a:gd name="T2" fmla="*/ 2 w 6"/>
                <a:gd name="T3" fmla="*/ 7 h 8"/>
                <a:gd name="T4" fmla="*/ 0 w 6"/>
                <a:gd name="T5" fmla="*/ 6 h 8"/>
                <a:gd name="T6" fmla="*/ 0 w 6"/>
                <a:gd name="T7" fmla="*/ 5 h 8"/>
                <a:gd name="T8" fmla="*/ 0 w 6"/>
                <a:gd name="T9" fmla="*/ 2 h 8"/>
                <a:gd name="T10" fmla="*/ 2 w 6"/>
                <a:gd name="T11" fmla="*/ 1 h 8"/>
                <a:gd name="T12" fmla="*/ 3 w 6"/>
                <a:gd name="T13" fmla="*/ 0 h 8"/>
                <a:gd name="T14" fmla="*/ 4 w 6"/>
                <a:gd name="T15" fmla="*/ 2 h 8"/>
                <a:gd name="T16" fmla="*/ 5 w 6"/>
                <a:gd name="T17" fmla="*/ 4 h 8"/>
                <a:gd name="T18" fmla="*/ 4 w 6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4" y="6"/>
                  </a:moveTo>
                  <a:lnTo>
                    <a:pt x="2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2"/>
                  </a:lnTo>
                  <a:lnTo>
                    <a:pt x="5" y="4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1" name="Freeform 951">
              <a:extLst>
                <a:ext uri="{FF2B5EF4-FFF2-40B4-BE49-F238E27FC236}">
                  <a16:creationId xmlns:a16="http://schemas.microsoft.com/office/drawing/2014/main" id="{873880F9-E7F3-F734-B735-134F84369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42940" y="10094667"/>
              <a:ext cx="10990" cy="16487"/>
            </a:xfrm>
            <a:custGeom>
              <a:avLst/>
              <a:gdLst>
                <a:gd name="T0" fmla="*/ 4 w 8"/>
                <a:gd name="T1" fmla="*/ 13 h 14"/>
                <a:gd name="T2" fmla="*/ 3 w 8"/>
                <a:gd name="T3" fmla="*/ 13 h 14"/>
                <a:gd name="T4" fmla="*/ 2 w 8"/>
                <a:gd name="T5" fmla="*/ 9 h 14"/>
                <a:gd name="T6" fmla="*/ 2 w 8"/>
                <a:gd name="T7" fmla="*/ 6 h 14"/>
                <a:gd name="T8" fmla="*/ 1 w 8"/>
                <a:gd name="T9" fmla="*/ 4 h 14"/>
                <a:gd name="T10" fmla="*/ 0 w 8"/>
                <a:gd name="T11" fmla="*/ 3 h 14"/>
                <a:gd name="T12" fmla="*/ 2 w 8"/>
                <a:gd name="T13" fmla="*/ 0 h 14"/>
                <a:gd name="T14" fmla="*/ 3 w 8"/>
                <a:gd name="T15" fmla="*/ 0 h 14"/>
                <a:gd name="T16" fmla="*/ 5 w 8"/>
                <a:gd name="T17" fmla="*/ 1 h 14"/>
                <a:gd name="T18" fmla="*/ 5 w 8"/>
                <a:gd name="T19" fmla="*/ 3 h 14"/>
                <a:gd name="T20" fmla="*/ 7 w 8"/>
                <a:gd name="T21" fmla="*/ 6 h 14"/>
                <a:gd name="T22" fmla="*/ 5 w 8"/>
                <a:gd name="T23" fmla="*/ 11 h 14"/>
                <a:gd name="T24" fmla="*/ 4 w 8"/>
                <a:gd name="T2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4">
                  <a:moveTo>
                    <a:pt x="4" y="13"/>
                  </a:moveTo>
                  <a:lnTo>
                    <a:pt x="3" y="13"/>
                  </a:lnTo>
                  <a:lnTo>
                    <a:pt x="2" y="9"/>
                  </a:lnTo>
                  <a:lnTo>
                    <a:pt x="2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7" y="6"/>
                  </a:lnTo>
                  <a:lnTo>
                    <a:pt x="5" y="11"/>
                  </a:lnTo>
                  <a:lnTo>
                    <a:pt x="4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2" name="Freeform 952">
              <a:extLst>
                <a:ext uri="{FF2B5EF4-FFF2-40B4-BE49-F238E27FC236}">
                  <a16:creationId xmlns:a16="http://schemas.microsoft.com/office/drawing/2014/main" id="{1F45BE1C-3454-9C45-6D4E-34B9475212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46199" y="10105657"/>
              <a:ext cx="10990" cy="10990"/>
            </a:xfrm>
            <a:custGeom>
              <a:avLst/>
              <a:gdLst>
                <a:gd name="T0" fmla="*/ 5 w 7"/>
                <a:gd name="T1" fmla="*/ 8 h 9"/>
                <a:gd name="T2" fmla="*/ 3 w 7"/>
                <a:gd name="T3" fmla="*/ 8 h 9"/>
                <a:gd name="T4" fmla="*/ 0 w 7"/>
                <a:gd name="T5" fmla="*/ 5 h 9"/>
                <a:gd name="T6" fmla="*/ 0 w 7"/>
                <a:gd name="T7" fmla="*/ 4 h 9"/>
                <a:gd name="T8" fmla="*/ 0 w 7"/>
                <a:gd name="T9" fmla="*/ 2 h 9"/>
                <a:gd name="T10" fmla="*/ 3 w 7"/>
                <a:gd name="T11" fmla="*/ 0 h 9"/>
                <a:gd name="T12" fmla="*/ 6 w 7"/>
                <a:gd name="T13" fmla="*/ 2 h 9"/>
                <a:gd name="T14" fmla="*/ 6 w 7"/>
                <a:gd name="T15" fmla="*/ 6 h 9"/>
                <a:gd name="T16" fmla="*/ 5 w 7"/>
                <a:gd name="T1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5" y="8"/>
                  </a:moveTo>
                  <a:lnTo>
                    <a:pt x="3" y="8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lnTo>
                    <a:pt x="6" y="2"/>
                  </a:lnTo>
                  <a:lnTo>
                    <a:pt x="6" y="6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3" name="Freeform 953">
              <a:extLst>
                <a:ext uri="{FF2B5EF4-FFF2-40B4-BE49-F238E27FC236}">
                  <a16:creationId xmlns:a16="http://schemas.microsoft.com/office/drawing/2014/main" id="{3AD02F11-7108-3DC9-553E-07FB59CF10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53930" y="10111154"/>
              <a:ext cx="49458" cy="54952"/>
            </a:xfrm>
            <a:custGeom>
              <a:avLst/>
              <a:gdLst>
                <a:gd name="T0" fmla="*/ 40 w 41"/>
                <a:gd name="T1" fmla="*/ 40 h 46"/>
                <a:gd name="T2" fmla="*/ 39 w 41"/>
                <a:gd name="T3" fmla="*/ 43 h 46"/>
                <a:gd name="T4" fmla="*/ 38 w 41"/>
                <a:gd name="T5" fmla="*/ 43 h 46"/>
                <a:gd name="T6" fmla="*/ 37 w 41"/>
                <a:gd name="T7" fmla="*/ 42 h 46"/>
                <a:gd name="T8" fmla="*/ 35 w 41"/>
                <a:gd name="T9" fmla="*/ 43 h 46"/>
                <a:gd name="T10" fmla="*/ 33 w 41"/>
                <a:gd name="T11" fmla="*/ 44 h 46"/>
                <a:gd name="T12" fmla="*/ 32 w 41"/>
                <a:gd name="T13" fmla="*/ 45 h 46"/>
                <a:gd name="T14" fmla="*/ 29 w 41"/>
                <a:gd name="T15" fmla="*/ 45 h 46"/>
                <a:gd name="T16" fmla="*/ 26 w 41"/>
                <a:gd name="T17" fmla="*/ 44 h 46"/>
                <a:gd name="T18" fmla="*/ 23 w 41"/>
                <a:gd name="T19" fmla="*/ 43 h 46"/>
                <a:gd name="T20" fmla="*/ 20 w 41"/>
                <a:gd name="T21" fmla="*/ 40 h 46"/>
                <a:gd name="T22" fmla="*/ 18 w 41"/>
                <a:gd name="T23" fmla="*/ 38 h 46"/>
                <a:gd name="T24" fmla="*/ 16 w 41"/>
                <a:gd name="T25" fmla="*/ 34 h 46"/>
                <a:gd name="T26" fmla="*/ 16 w 41"/>
                <a:gd name="T27" fmla="*/ 31 h 46"/>
                <a:gd name="T28" fmla="*/ 16 w 41"/>
                <a:gd name="T29" fmla="*/ 28 h 46"/>
                <a:gd name="T30" fmla="*/ 10 w 41"/>
                <a:gd name="T31" fmla="*/ 25 h 46"/>
                <a:gd name="T32" fmla="*/ 10 w 41"/>
                <a:gd name="T33" fmla="*/ 25 h 46"/>
                <a:gd name="T34" fmla="*/ 7 w 41"/>
                <a:gd name="T35" fmla="*/ 21 h 46"/>
                <a:gd name="T36" fmla="*/ 5 w 41"/>
                <a:gd name="T37" fmla="*/ 20 h 46"/>
                <a:gd name="T38" fmla="*/ 2 w 41"/>
                <a:gd name="T39" fmla="*/ 17 h 46"/>
                <a:gd name="T40" fmla="*/ 1 w 41"/>
                <a:gd name="T41" fmla="*/ 16 h 46"/>
                <a:gd name="T42" fmla="*/ 1 w 41"/>
                <a:gd name="T43" fmla="*/ 12 h 46"/>
                <a:gd name="T44" fmla="*/ 0 w 41"/>
                <a:gd name="T45" fmla="*/ 10 h 46"/>
                <a:gd name="T46" fmla="*/ 1 w 41"/>
                <a:gd name="T47" fmla="*/ 3 h 46"/>
                <a:gd name="T48" fmla="*/ 1 w 41"/>
                <a:gd name="T49" fmla="*/ 0 h 46"/>
                <a:gd name="T50" fmla="*/ 2 w 41"/>
                <a:gd name="T51" fmla="*/ 1 h 46"/>
                <a:gd name="T52" fmla="*/ 4 w 41"/>
                <a:gd name="T53" fmla="*/ 2 h 46"/>
                <a:gd name="T54" fmla="*/ 5 w 41"/>
                <a:gd name="T55" fmla="*/ 3 h 46"/>
                <a:gd name="T56" fmla="*/ 9 w 41"/>
                <a:gd name="T57" fmla="*/ 3 h 46"/>
                <a:gd name="T58" fmla="*/ 12 w 41"/>
                <a:gd name="T59" fmla="*/ 6 h 46"/>
                <a:gd name="T60" fmla="*/ 15 w 41"/>
                <a:gd name="T61" fmla="*/ 11 h 46"/>
                <a:gd name="T62" fmla="*/ 15 w 41"/>
                <a:gd name="T63" fmla="*/ 12 h 46"/>
                <a:gd name="T64" fmla="*/ 16 w 41"/>
                <a:gd name="T65" fmla="*/ 14 h 46"/>
                <a:gd name="T66" fmla="*/ 20 w 41"/>
                <a:gd name="T67" fmla="*/ 16 h 46"/>
                <a:gd name="T68" fmla="*/ 21 w 41"/>
                <a:gd name="T69" fmla="*/ 17 h 46"/>
                <a:gd name="T70" fmla="*/ 24 w 41"/>
                <a:gd name="T71" fmla="*/ 23 h 46"/>
                <a:gd name="T72" fmla="*/ 26 w 41"/>
                <a:gd name="T73" fmla="*/ 23 h 46"/>
                <a:gd name="T74" fmla="*/ 27 w 41"/>
                <a:gd name="T75" fmla="*/ 24 h 46"/>
                <a:gd name="T76" fmla="*/ 29 w 41"/>
                <a:gd name="T77" fmla="*/ 25 h 46"/>
                <a:gd name="T78" fmla="*/ 32 w 41"/>
                <a:gd name="T79" fmla="*/ 27 h 46"/>
                <a:gd name="T80" fmla="*/ 36 w 41"/>
                <a:gd name="T81" fmla="*/ 30 h 46"/>
                <a:gd name="T82" fmla="*/ 37 w 41"/>
                <a:gd name="T83" fmla="*/ 33 h 46"/>
                <a:gd name="T84" fmla="*/ 38 w 41"/>
                <a:gd name="T85" fmla="*/ 36 h 46"/>
                <a:gd name="T86" fmla="*/ 40 w 41"/>
                <a:gd name="T87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46">
                  <a:moveTo>
                    <a:pt x="40" y="40"/>
                  </a:moveTo>
                  <a:lnTo>
                    <a:pt x="39" y="43"/>
                  </a:lnTo>
                  <a:lnTo>
                    <a:pt x="38" y="43"/>
                  </a:lnTo>
                  <a:lnTo>
                    <a:pt x="37" y="42"/>
                  </a:lnTo>
                  <a:lnTo>
                    <a:pt x="35" y="43"/>
                  </a:lnTo>
                  <a:lnTo>
                    <a:pt x="33" y="44"/>
                  </a:lnTo>
                  <a:lnTo>
                    <a:pt x="32" y="45"/>
                  </a:lnTo>
                  <a:lnTo>
                    <a:pt x="29" y="45"/>
                  </a:lnTo>
                  <a:lnTo>
                    <a:pt x="26" y="44"/>
                  </a:lnTo>
                  <a:lnTo>
                    <a:pt x="23" y="43"/>
                  </a:lnTo>
                  <a:lnTo>
                    <a:pt x="20" y="40"/>
                  </a:lnTo>
                  <a:lnTo>
                    <a:pt x="18" y="38"/>
                  </a:lnTo>
                  <a:lnTo>
                    <a:pt x="16" y="34"/>
                  </a:lnTo>
                  <a:lnTo>
                    <a:pt x="16" y="31"/>
                  </a:lnTo>
                  <a:lnTo>
                    <a:pt x="16" y="28"/>
                  </a:lnTo>
                  <a:lnTo>
                    <a:pt x="10" y="25"/>
                  </a:lnTo>
                  <a:lnTo>
                    <a:pt x="10" y="25"/>
                  </a:lnTo>
                  <a:lnTo>
                    <a:pt x="7" y="21"/>
                  </a:lnTo>
                  <a:lnTo>
                    <a:pt x="5" y="20"/>
                  </a:lnTo>
                  <a:lnTo>
                    <a:pt x="2" y="17"/>
                  </a:lnTo>
                  <a:lnTo>
                    <a:pt x="1" y="16"/>
                  </a:lnTo>
                  <a:lnTo>
                    <a:pt x="1" y="12"/>
                  </a:lnTo>
                  <a:lnTo>
                    <a:pt x="0" y="10"/>
                  </a:lnTo>
                  <a:lnTo>
                    <a:pt x="1" y="3"/>
                  </a:lnTo>
                  <a:lnTo>
                    <a:pt x="1" y="0"/>
                  </a:lnTo>
                  <a:lnTo>
                    <a:pt x="2" y="1"/>
                  </a:lnTo>
                  <a:lnTo>
                    <a:pt x="4" y="2"/>
                  </a:lnTo>
                  <a:lnTo>
                    <a:pt x="5" y="3"/>
                  </a:lnTo>
                  <a:lnTo>
                    <a:pt x="9" y="3"/>
                  </a:lnTo>
                  <a:lnTo>
                    <a:pt x="12" y="6"/>
                  </a:lnTo>
                  <a:lnTo>
                    <a:pt x="15" y="11"/>
                  </a:lnTo>
                  <a:lnTo>
                    <a:pt x="15" y="12"/>
                  </a:lnTo>
                  <a:lnTo>
                    <a:pt x="16" y="14"/>
                  </a:lnTo>
                  <a:lnTo>
                    <a:pt x="20" y="16"/>
                  </a:lnTo>
                  <a:lnTo>
                    <a:pt x="21" y="17"/>
                  </a:lnTo>
                  <a:lnTo>
                    <a:pt x="24" y="23"/>
                  </a:lnTo>
                  <a:lnTo>
                    <a:pt x="26" y="23"/>
                  </a:lnTo>
                  <a:lnTo>
                    <a:pt x="27" y="24"/>
                  </a:lnTo>
                  <a:lnTo>
                    <a:pt x="29" y="25"/>
                  </a:lnTo>
                  <a:lnTo>
                    <a:pt x="32" y="27"/>
                  </a:lnTo>
                  <a:lnTo>
                    <a:pt x="36" y="30"/>
                  </a:lnTo>
                  <a:lnTo>
                    <a:pt x="37" y="33"/>
                  </a:lnTo>
                  <a:lnTo>
                    <a:pt x="38" y="36"/>
                  </a:lnTo>
                  <a:lnTo>
                    <a:pt x="40" y="4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4" name="Freeform 954">
              <a:extLst>
                <a:ext uri="{FF2B5EF4-FFF2-40B4-BE49-F238E27FC236}">
                  <a16:creationId xmlns:a16="http://schemas.microsoft.com/office/drawing/2014/main" id="{13491A2B-6B64-D1C0-D5CF-002B50903D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9171" y="10116647"/>
              <a:ext cx="10990" cy="16487"/>
            </a:xfrm>
            <a:custGeom>
              <a:avLst/>
              <a:gdLst>
                <a:gd name="T0" fmla="*/ 8 w 11"/>
                <a:gd name="T1" fmla="*/ 11 h 12"/>
                <a:gd name="T2" fmla="*/ 7 w 11"/>
                <a:gd name="T3" fmla="*/ 11 h 12"/>
                <a:gd name="T4" fmla="*/ 6 w 11"/>
                <a:gd name="T5" fmla="*/ 10 h 12"/>
                <a:gd name="T6" fmla="*/ 3 w 11"/>
                <a:gd name="T7" fmla="*/ 9 h 12"/>
                <a:gd name="T8" fmla="*/ 0 w 11"/>
                <a:gd name="T9" fmla="*/ 5 h 12"/>
                <a:gd name="T10" fmla="*/ 0 w 11"/>
                <a:gd name="T11" fmla="*/ 2 h 12"/>
                <a:gd name="T12" fmla="*/ 1 w 11"/>
                <a:gd name="T13" fmla="*/ 1 h 12"/>
                <a:gd name="T14" fmla="*/ 3 w 11"/>
                <a:gd name="T15" fmla="*/ 0 h 12"/>
                <a:gd name="T16" fmla="*/ 9 w 11"/>
                <a:gd name="T17" fmla="*/ 5 h 12"/>
                <a:gd name="T18" fmla="*/ 10 w 11"/>
                <a:gd name="T19" fmla="*/ 6 h 12"/>
                <a:gd name="T20" fmla="*/ 9 w 11"/>
                <a:gd name="T21" fmla="*/ 10 h 12"/>
                <a:gd name="T22" fmla="*/ 8 w 11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2">
                  <a:moveTo>
                    <a:pt x="8" y="11"/>
                  </a:moveTo>
                  <a:lnTo>
                    <a:pt x="7" y="11"/>
                  </a:lnTo>
                  <a:lnTo>
                    <a:pt x="6" y="10"/>
                  </a:lnTo>
                  <a:lnTo>
                    <a:pt x="3" y="9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9" y="5"/>
                  </a:lnTo>
                  <a:lnTo>
                    <a:pt x="10" y="6"/>
                  </a:lnTo>
                  <a:lnTo>
                    <a:pt x="9" y="10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5" name="Freeform 955">
              <a:extLst>
                <a:ext uri="{FF2B5EF4-FFF2-40B4-BE49-F238E27FC236}">
                  <a16:creationId xmlns:a16="http://schemas.microsoft.com/office/drawing/2014/main" id="{E4A6557B-986F-86A1-9E16-1C4F4945F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97831" y="10226551"/>
              <a:ext cx="10990" cy="5497"/>
            </a:xfrm>
            <a:custGeom>
              <a:avLst/>
              <a:gdLst>
                <a:gd name="T0" fmla="*/ 9 w 10"/>
                <a:gd name="T1" fmla="*/ 4 h 5"/>
                <a:gd name="T2" fmla="*/ 8 w 10"/>
                <a:gd name="T3" fmla="*/ 4 h 5"/>
                <a:gd name="T4" fmla="*/ 2 w 10"/>
                <a:gd name="T5" fmla="*/ 2 h 5"/>
                <a:gd name="T6" fmla="*/ 0 w 10"/>
                <a:gd name="T7" fmla="*/ 0 h 5"/>
                <a:gd name="T8" fmla="*/ 7 w 10"/>
                <a:gd name="T9" fmla="*/ 1 h 5"/>
                <a:gd name="T10" fmla="*/ 9 w 10"/>
                <a:gd name="T11" fmla="*/ 2 h 5"/>
                <a:gd name="T12" fmla="*/ 9 w 10"/>
                <a:gd name="T13" fmla="*/ 3 h 5"/>
                <a:gd name="T14" fmla="*/ 9 w 10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5">
                  <a:moveTo>
                    <a:pt x="9" y="4"/>
                  </a:moveTo>
                  <a:lnTo>
                    <a:pt x="8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7" y="1"/>
                  </a:lnTo>
                  <a:lnTo>
                    <a:pt x="9" y="2"/>
                  </a:lnTo>
                  <a:lnTo>
                    <a:pt x="9" y="3"/>
                  </a:lnTo>
                  <a:lnTo>
                    <a:pt x="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6" name="Freeform 956">
              <a:extLst>
                <a:ext uri="{FF2B5EF4-FFF2-40B4-BE49-F238E27FC236}">
                  <a16:creationId xmlns:a16="http://schemas.microsoft.com/office/drawing/2014/main" id="{8D76BA00-D1FE-1FB2-4DD0-E4C15DCD74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5562" y="10232048"/>
              <a:ext cx="5493" cy="16484"/>
            </a:xfrm>
            <a:custGeom>
              <a:avLst/>
              <a:gdLst>
                <a:gd name="T0" fmla="*/ 3 w 5"/>
                <a:gd name="T1" fmla="*/ 10 h 13"/>
                <a:gd name="T2" fmla="*/ 4 w 5"/>
                <a:gd name="T3" fmla="*/ 12 h 13"/>
                <a:gd name="T4" fmla="*/ 1 w 5"/>
                <a:gd name="T5" fmla="*/ 10 h 13"/>
                <a:gd name="T6" fmla="*/ 2 w 5"/>
                <a:gd name="T7" fmla="*/ 7 h 13"/>
                <a:gd name="T8" fmla="*/ 2 w 5"/>
                <a:gd name="T9" fmla="*/ 6 h 13"/>
                <a:gd name="T10" fmla="*/ 2 w 5"/>
                <a:gd name="T11" fmla="*/ 5 h 13"/>
                <a:gd name="T12" fmla="*/ 0 w 5"/>
                <a:gd name="T13" fmla="*/ 4 h 13"/>
                <a:gd name="T14" fmla="*/ 1 w 5"/>
                <a:gd name="T15" fmla="*/ 1 h 13"/>
                <a:gd name="T16" fmla="*/ 2 w 5"/>
                <a:gd name="T17" fmla="*/ 0 h 13"/>
                <a:gd name="T18" fmla="*/ 4 w 5"/>
                <a:gd name="T19" fmla="*/ 0 h 13"/>
                <a:gd name="T20" fmla="*/ 4 w 5"/>
                <a:gd name="T21" fmla="*/ 3 h 13"/>
                <a:gd name="T22" fmla="*/ 4 w 5"/>
                <a:gd name="T23" fmla="*/ 5 h 13"/>
                <a:gd name="T24" fmla="*/ 3 w 5"/>
                <a:gd name="T2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13">
                  <a:moveTo>
                    <a:pt x="3" y="10"/>
                  </a:moveTo>
                  <a:lnTo>
                    <a:pt x="4" y="12"/>
                  </a:lnTo>
                  <a:lnTo>
                    <a:pt x="1" y="10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5"/>
                  </a:lnTo>
                  <a:lnTo>
                    <a:pt x="0" y="4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4" y="5"/>
                  </a:lnTo>
                  <a:lnTo>
                    <a:pt x="3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7" name="Freeform 957">
              <a:extLst>
                <a:ext uri="{FF2B5EF4-FFF2-40B4-BE49-F238E27FC236}">
                  <a16:creationId xmlns:a16="http://schemas.microsoft.com/office/drawing/2014/main" id="{5AB668E8-1F3A-A18C-CD05-FFBE1A83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97831" y="10232048"/>
              <a:ext cx="16484" cy="10990"/>
            </a:xfrm>
            <a:custGeom>
              <a:avLst/>
              <a:gdLst>
                <a:gd name="T0" fmla="*/ 12 w 14"/>
                <a:gd name="T1" fmla="*/ 7 h 9"/>
                <a:gd name="T2" fmla="*/ 13 w 14"/>
                <a:gd name="T3" fmla="*/ 8 h 9"/>
                <a:gd name="T4" fmla="*/ 8 w 14"/>
                <a:gd name="T5" fmla="*/ 6 h 9"/>
                <a:gd name="T6" fmla="*/ 3 w 14"/>
                <a:gd name="T7" fmla="*/ 3 h 9"/>
                <a:gd name="T8" fmla="*/ 1 w 14"/>
                <a:gd name="T9" fmla="*/ 2 h 9"/>
                <a:gd name="T10" fmla="*/ 0 w 14"/>
                <a:gd name="T11" fmla="*/ 0 h 9"/>
                <a:gd name="T12" fmla="*/ 3 w 14"/>
                <a:gd name="T13" fmla="*/ 2 h 9"/>
                <a:gd name="T14" fmla="*/ 7 w 14"/>
                <a:gd name="T15" fmla="*/ 3 h 9"/>
                <a:gd name="T16" fmla="*/ 12 w 14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9">
                  <a:moveTo>
                    <a:pt x="12" y="7"/>
                  </a:moveTo>
                  <a:lnTo>
                    <a:pt x="13" y="8"/>
                  </a:lnTo>
                  <a:lnTo>
                    <a:pt x="8" y="6"/>
                  </a:lnTo>
                  <a:lnTo>
                    <a:pt x="3" y="3"/>
                  </a:lnTo>
                  <a:lnTo>
                    <a:pt x="1" y="2"/>
                  </a:lnTo>
                  <a:lnTo>
                    <a:pt x="0" y="0"/>
                  </a:lnTo>
                  <a:lnTo>
                    <a:pt x="3" y="2"/>
                  </a:lnTo>
                  <a:lnTo>
                    <a:pt x="7" y="3"/>
                  </a:lnTo>
                  <a:lnTo>
                    <a:pt x="1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8" name="Freeform 958">
              <a:extLst>
                <a:ext uri="{FF2B5EF4-FFF2-40B4-BE49-F238E27FC236}">
                  <a16:creationId xmlns:a16="http://schemas.microsoft.com/office/drawing/2014/main" id="{2B07C1DE-57B4-AAF0-310A-62E388322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66007" y="10254029"/>
              <a:ext cx="21981" cy="10990"/>
            </a:xfrm>
            <a:custGeom>
              <a:avLst/>
              <a:gdLst>
                <a:gd name="T0" fmla="*/ 4 w 17"/>
                <a:gd name="T1" fmla="*/ 0 h 10"/>
                <a:gd name="T2" fmla="*/ 6 w 17"/>
                <a:gd name="T3" fmla="*/ 1 h 10"/>
                <a:gd name="T4" fmla="*/ 9 w 17"/>
                <a:gd name="T5" fmla="*/ 1 h 10"/>
                <a:gd name="T6" fmla="*/ 11 w 17"/>
                <a:gd name="T7" fmla="*/ 3 h 10"/>
                <a:gd name="T8" fmla="*/ 12 w 17"/>
                <a:gd name="T9" fmla="*/ 3 h 10"/>
                <a:gd name="T10" fmla="*/ 14 w 17"/>
                <a:gd name="T11" fmla="*/ 4 h 10"/>
                <a:gd name="T12" fmla="*/ 16 w 17"/>
                <a:gd name="T13" fmla="*/ 5 h 10"/>
                <a:gd name="T14" fmla="*/ 16 w 17"/>
                <a:gd name="T15" fmla="*/ 6 h 10"/>
                <a:gd name="T16" fmla="*/ 15 w 17"/>
                <a:gd name="T17" fmla="*/ 6 h 10"/>
                <a:gd name="T18" fmla="*/ 14 w 17"/>
                <a:gd name="T19" fmla="*/ 7 h 10"/>
                <a:gd name="T20" fmla="*/ 14 w 17"/>
                <a:gd name="T21" fmla="*/ 8 h 10"/>
                <a:gd name="T22" fmla="*/ 13 w 17"/>
                <a:gd name="T23" fmla="*/ 8 h 10"/>
                <a:gd name="T24" fmla="*/ 11 w 17"/>
                <a:gd name="T25" fmla="*/ 9 h 10"/>
                <a:gd name="T26" fmla="*/ 8 w 17"/>
                <a:gd name="T27" fmla="*/ 7 h 10"/>
                <a:gd name="T28" fmla="*/ 6 w 17"/>
                <a:gd name="T29" fmla="*/ 7 h 10"/>
                <a:gd name="T30" fmla="*/ 6 w 17"/>
                <a:gd name="T31" fmla="*/ 6 h 10"/>
                <a:gd name="T32" fmla="*/ 4 w 17"/>
                <a:gd name="T33" fmla="*/ 3 h 10"/>
                <a:gd name="T34" fmla="*/ 0 w 17"/>
                <a:gd name="T35" fmla="*/ 2 h 10"/>
                <a:gd name="T36" fmla="*/ 2 w 17"/>
                <a:gd name="T37" fmla="*/ 1 h 10"/>
                <a:gd name="T38" fmla="*/ 4 w 17"/>
                <a:gd name="T3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0">
                  <a:moveTo>
                    <a:pt x="4" y="0"/>
                  </a:moveTo>
                  <a:lnTo>
                    <a:pt x="6" y="1"/>
                  </a:lnTo>
                  <a:lnTo>
                    <a:pt x="9" y="1"/>
                  </a:lnTo>
                  <a:lnTo>
                    <a:pt x="11" y="3"/>
                  </a:lnTo>
                  <a:lnTo>
                    <a:pt x="12" y="3"/>
                  </a:lnTo>
                  <a:lnTo>
                    <a:pt x="14" y="4"/>
                  </a:lnTo>
                  <a:lnTo>
                    <a:pt x="16" y="5"/>
                  </a:lnTo>
                  <a:lnTo>
                    <a:pt x="16" y="6"/>
                  </a:lnTo>
                  <a:lnTo>
                    <a:pt x="15" y="6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3" y="8"/>
                  </a:lnTo>
                  <a:lnTo>
                    <a:pt x="11" y="9"/>
                  </a:lnTo>
                  <a:lnTo>
                    <a:pt x="8" y="7"/>
                  </a:lnTo>
                  <a:lnTo>
                    <a:pt x="6" y="7"/>
                  </a:lnTo>
                  <a:lnTo>
                    <a:pt x="6" y="6"/>
                  </a:lnTo>
                  <a:lnTo>
                    <a:pt x="4" y="3"/>
                  </a:lnTo>
                  <a:lnTo>
                    <a:pt x="0" y="2"/>
                  </a:lnTo>
                  <a:lnTo>
                    <a:pt x="2" y="1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39" name="Freeform 959">
              <a:extLst>
                <a:ext uri="{FF2B5EF4-FFF2-40B4-BE49-F238E27FC236}">
                  <a16:creationId xmlns:a16="http://schemas.microsoft.com/office/drawing/2014/main" id="{33C2BB7B-B136-016C-DC8B-E06123E5AF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67094" y="10265019"/>
              <a:ext cx="10990" cy="16484"/>
            </a:xfrm>
            <a:custGeom>
              <a:avLst/>
              <a:gdLst>
                <a:gd name="T0" fmla="*/ 8 w 10"/>
                <a:gd name="T1" fmla="*/ 9 h 12"/>
                <a:gd name="T2" fmla="*/ 7 w 10"/>
                <a:gd name="T3" fmla="*/ 11 h 12"/>
                <a:gd name="T4" fmla="*/ 6 w 10"/>
                <a:gd name="T5" fmla="*/ 10 h 12"/>
                <a:gd name="T6" fmla="*/ 0 w 10"/>
                <a:gd name="T7" fmla="*/ 5 h 12"/>
                <a:gd name="T8" fmla="*/ 1 w 10"/>
                <a:gd name="T9" fmla="*/ 2 h 12"/>
                <a:gd name="T10" fmla="*/ 4 w 10"/>
                <a:gd name="T11" fmla="*/ 0 h 12"/>
                <a:gd name="T12" fmla="*/ 7 w 10"/>
                <a:gd name="T13" fmla="*/ 2 h 12"/>
                <a:gd name="T14" fmla="*/ 8 w 10"/>
                <a:gd name="T15" fmla="*/ 5 h 12"/>
                <a:gd name="T16" fmla="*/ 9 w 10"/>
                <a:gd name="T17" fmla="*/ 6 h 12"/>
                <a:gd name="T18" fmla="*/ 8 w 10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2">
                  <a:moveTo>
                    <a:pt x="8" y="9"/>
                  </a:moveTo>
                  <a:lnTo>
                    <a:pt x="7" y="11"/>
                  </a:lnTo>
                  <a:lnTo>
                    <a:pt x="6" y="10"/>
                  </a:lnTo>
                  <a:lnTo>
                    <a:pt x="0" y="5"/>
                  </a:lnTo>
                  <a:lnTo>
                    <a:pt x="1" y="2"/>
                  </a:lnTo>
                  <a:lnTo>
                    <a:pt x="4" y="0"/>
                  </a:lnTo>
                  <a:lnTo>
                    <a:pt x="7" y="2"/>
                  </a:lnTo>
                  <a:lnTo>
                    <a:pt x="8" y="5"/>
                  </a:lnTo>
                  <a:lnTo>
                    <a:pt x="9" y="6"/>
                  </a:lnTo>
                  <a:lnTo>
                    <a:pt x="8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0" name="Freeform 960">
              <a:extLst>
                <a:ext uri="{FF2B5EF4-FFF2-40B4-BE49-F238E27FC236}">
                  <a16:creationId xmlns:a16="http://schemas.microsoft.com/office/drawing/2014/main" id="{FF274DE4-B8ED-76F1-0F6F-BAE1CE0D4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3581" y="10270513"/>
              <a:ext cx="16484" cy="16487"/>
            </a:xfrm>
            <a:custGeom>
              <a:avLst/>
              <a:gdLst>
                <a:gd name="T0" fmla="*/ 3 w 15"/>
                <a:gd name="T1" fmla="*/ 0 h 12"/>
                <a:gd name="T2" fmla="*/ 7 w 15"/>
                <a:gd name="T3" fmla="*/ 2 h 12"/>
                <a:gd name="T4" fmla="*/ 10 w 15"/>
                <a:gd name="T5" fmla="*/ 2 h 12"/>
                <a:gd name="T6" fmla="*/ 11 w 15"/>
                <a:gd name="T7" fmla="*/ 2 h 12"/>
                <a:gd name="T8" fmla="*/ 14 w 15"/>
                <a:gd name="T9" fmla="*/ 5 h 12"/>
                <a:gd name="T10" fmla="*/ 14 w 15"/>
                <a:gd name="T11" fmla="*/ 7 h 12"/>
                <a:gd name="T12" fmla="*/ 14 w 15"/>
                <a:gd name="T13" fmla="*/ 9 h 12"/>
                <a:gd name="T14" fmla="*/ 14 w 15"/>
                <a:gd name="T15" fmla="*/ 10 h 12"/>
                <a:gd name="T16" fmla="*/ 13 w 15"/>
                <a:gd name="T17" fmla="*/ 11 h 12"/>
                <a:gd name="T18" fmla="*/ 13 w 15"/>
                <a:gd name="T19" fmla="*/ 10 h 12"/>
                <a:gd name="T20" fmla="*/ 12 w 15"/>
                <a:gd name="T21" fmla="*/ 10 h 12"/>
                <a:gd name="T22" fmla="*/ 7 w 15"/>
                <a:gd name="T23" fmla="*/ 10 h 12"/>
                <a:gd name="T24" fmla="*/ 5 w 15"/>
                <a:gd name="T25" fmla="*/ 9 h 12"/>
                <a:gd name="T26" fmla="*/ 0 w 15"/>
                <a:gd name="T27" fmla="*/ 9 h 12"/>
                <a:gd name="T28" fmla="*/ 1 w 15"/>
                <a:gd name="T29" fmla="*/ 7 h 12"/>
                <a:gd name="T30" fmla="*/ 2 w 15"/>
                <a:gd name="T31" fmla="*/ 6 h 12"/>
                <a:gd name="T32" fmla="*/ 0 w 15"/>
                <a:gd name="T33" fmla="*/ 2 h 12"/>
                <a:gd name="T34" fmla="*/ 0 w 15"/>
                <a:gd name="T35" fmla="*/ 1 h 12"/>
                <a:gd name="T36" fmla="*/ 0 w 15"/>
                <a:gd name="T37" fmla="*/ 0 h 12"/>
                <a:gd name="T38" fmla="*/ 2 w 15"/>
                <a:gd name="T39" fmla="*/ 0 h 12"/>
                <a:gd name="T40" fmla="*/ 3 w 15"/>
                <a:gd name="T4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12">
                  <a:moveTo>
                    <a:pt x="3" y="0"/>
                  </a:moveTo>
                  <a:lnTo>
                    <a:pt x="7" y="2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10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2" y="10"/>
                  </a:lnTo>
                  <a:lnTo>
                    <a:pt x="7" y="10"/>
                  </a:lnTo>
                  <a:lnTo>
                    <a:pt x="5" y="9"/>
                  </a:lnTo>
                  <a:lnTo>
                    <a:pt x="0" y="9"/>
                  </a:lnTo>
                  <a:lnTo>
                    <a:pt x="1" y="7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1" name="Freeform 961">
              <a:extLst>
                <a:ext uri="{FF2B5EF4-FFF2-40B4-BE49-F238E27FC236}">
                  <a16:creationId xmlns:a16="http://schemas.microsoft.com/office/drawing/2014/main" id="{CB072E58-450E-3426-68E8-0494C3876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94571" y="10281503"/>
              <a:ext cx="21981" cy="21981"/>
            </a:xfrm>
            <a:custGeom>
              <a:avLst/>
              <a:gdLst>
                <a:gd name="T0" fmla="*/ 9 w 17"/>
                <a:gd name="T1" fmla="*/ 10 h 16"/>
                <a:gd name="T2" fmla="*/ 11 w 17"/>
                <a:gd name="T3" fmla="*/ 10 h 16"/>
                <a:gd name="T4" fmla="*/ 13 w 17"/>
                <a:gd name="T5" fmla="*/ 7 h 16"/>
                <a:gd name="T6" fmla="*/ 15 w 17"/>
                <a:gd name="T7" fmla="*/ 6 h 16"/>
                <a:gd name="T8" fmla="*/ 16 w 17"/>
                <a:gd name="T9" fmla="*/ 7 h 16"/>
                <a:gd name="T10" fmla="*/ 14 w 17"/>
                <a:gd name="T11" fmla="*/ 15 h 16"/>
                <a:gd name="T12" fmla="*/ 12 w 17"/>
                <a:gd name="T13" fmla="*/ 14 h 16"/>
                <a:gd name="T14" fmla="*/ 6 w 17"/>
                <a:gd name="T15" fmla="*/ 12 h 16"/>
                <a:gd name="T16" fmla="*/ 5 w 17"/>
                <a:gd name="T17" fmla="*/ 9 h 16"/>
                <a:gd name="T18" fmla="*/ 3 w 17"/>
                <a:gd name="T19" fmla="*/ 7 h 16"/>
                <a:gd name="T20" fmla="*/ 3 w 17"/>
                <a:gd name="T21" fmla="*/ 5 h 16"/>
                <a:gd name="T22" fmla="*/ 0 w 17"/>
                <a:gd name="T23" fmla="*/ 1 h 16"/>
                <a:gd name="T24" fmla="*/ 0 w 17"/>
                <a:gd name="T25" fmla="*/ 0 h 16"/>
                <a:gd name="T26" fmla="*/ 1 w 17"/>
                <a:gd name="T27" fmla="*/ 0 h 16"/>
                <a:gd name="T28" fmla="*/ 3 w 17"/>
                <a:gd name="T29" fmla="*/ 2 h 16"/>
                <a:gd name="T30" fmla="*/ 8 w 17"/>
                <a:gd name="T31" fmla="*/ 7 h 16"/>
                <a:gd name="T32" fmla="*/ 8 w 17"/>
                <a:gd name="T33" fmla="*/ 8 h 16"/>
                <a:gd name="T34" fmla="*/ 9 w 17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" h="16">
                  <a:moveTo>
                    <a:pt x="9" y="10"/>
                  </a:moveTo>
                  <a:lnTo>
                    <a:pt x="11" y="10"/>
                  </a:lnTo>
                  <a:lnTo>
                    <a:pt x="13" y="7"/>
                  </a:lnTo>
                  <a:lnTo>
                    <a:pt x="15" y="6"/>
                  </a:lnTo>
                  <a:lnTo>
                    <a:pt x="16" y="7"/>
                  </a:lnTo>
                  <a:lnTo>
                    <a:pt x="14" y="15"/>
                  </a:lnTo>
                  <a:lnTo>
                    <a:pt x="12" y="14"/>
                  </a:lnTo>
                  <a:lnTo>
                    <a:pt x="6" y="12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5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2"/>
                  </a:lnTo>
                  <a:lnTo>
                    <a:pt x="8" y="7"/>
                  </a:lnTo>
                  <a:lnTo>
                    <a:pt x="8" y="8"/>
                  </a:lnTo>
                  <a:lnTo>
                    <a:pt x="9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2" name="Freeform 962">
              <a:extLst>
                <a:ext uri="{FF2B5EF4-FFF2-40B4-BE49-F238E27FC236}">
                  <a16:creationId xmlns:a16="http://schemas.microsoft.com/office/drawing/2014/main" id="{F6397AC5-6028-295C-6581-56E054AE45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94571" y="10319971"/>
              <a:ext cx="5493" cy="5493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2 h 3"/>
                <a:gd name="T4" fmla="*/ 0 w 4"/>
                <a:gd name="T5" fmla="*/ 1 h 3"/>
                <a:gd name="T6" fmla="*/ 0 w 4"/>
                <a:gd name="T7" fmla="*/ 1 h 3"/>
                <a:gd name="T8" fmla="*/ 0 w 4"/>
                <a:gd name="T9" fmla="*/ 0 h 3"/>
                <a:gd name="T10" fmla="*/ 3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lnTo>
                    <a:pt x="3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3" name="Freeform 963">
              <a:extLst>
                <a:ext uri="{FF2B5EF4-FFF2-40B4-BE49-F238E27FC236}">
                  <a16:creationId xmlns:a16="http://schemas.microsoft.com/office/drawing/2014/main" id="{0880B939-4D78-DAAF-49A5-6CB83FF92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6456" y="10347445"/>
              <a:ext cx="10990" cy="5497"/>
            </a:xfrm>
            <a:custGeom>
              <a:avLst/>
              <a:gdLst>
                <a:gd name="T0" fmla="*/ 8 w 9"/>
                <a:gd name="T1" fmla="*/ 2 h 5"/>
                <a:gd name="T2" fmla="*/ 8 w 9"/>
                <a:gd name="T3" fmla="*/ 3 h 5"/>
                <a:gd name="T4" fmla="*/ 7 w 9"/>
                <a:gd name="T5" fmla="*/ 2 h 5"/>
                <a:gd name="T6" fmla="*/ 3 w 9"/>
                <a:gd name="T7" fmla="*/ 4 h 5"/>
                <a:gd name="T8" fmla="*/ 1 w 9"/>
                <a:gd name="T9" fmla="*/ 4 h 5"/>
                <a:gd name="T10" fmla="*/ 1 w 9"/>
                <a:gd name="T11" fmla="*/ 2 h 5"/>
                <a:gd name="T12" fmla="*/ 0 w 9"/>
                <a:gd name="T13" fmla="*/ 1 h 5"/>
                <a:gd name="T14" fmla="*/ 3 w 9"/>
                <a:gd name="T15" fmla="*/ 2 h 5"/>
                <a:gd name="T16" fmla="*/ 2 w 9"/>
                <a:gd name="T17" fmla="*/ 0 h 5"/>
                <a:gd name="T18" fmla="*/ 7 w 9"/>
                <a:gd name="T19" fmla="*/ 1 h 5"/>
                <a:gd name="T20" fmla="*/ 8 w 9"/>
                <a:gd name="T2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5">
                  <a:moveTo>
                    <a:pt x="8" y="2"/>
                  </a:moveTo>
                  <a:lnTo>
                    <a:pt x="8" y="3"/>
                  </a:lnTo>
                  <a:lnTo>
                    <a:pt x="7" y="2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3" y="2"/>
                  </a:lnTo>
                  <a:lnTo>
                    <a:pt x="2" y="0"/>
                  </a:lnTo>
                  <a:lnTo>
                    <a:pt x="7" y="1"/>
                  </a:lnTo>
                  <a:lnTo>
                    <a:pt x="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4" name="Freeform 964">
              <a:extLst>
                <a:ext uri="{FF2B5EF4-FFF2-40B4-BE49-F238E27FC236}">
                  <a16:creationId xmlns:a16="http://schemas.microsoft.com/office/drawing/2014/main" id="{200A7BBC-B770-D340-9034-24C562CED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3485" y="10347445"/>
              <a:ext cx="21981" cy="10990"/>
            </a:xfrm>
            <a:custGeom>
              <a:avLst/>
              <a:gdLst>
                <a:gd name="T0" fmla="*/ 11 w 18"/>
                <a:gd name="T1" fmla="*/ 5 h 11"/>
                <a:gd name="T2" fmla="*/ 16 w 18"/>
                <a:gd name="T3" fmla="*/ 6 h 11"/>
                <a:gd name="T4" fmla="*/ 17 w 18"/>
                <a:gd name="T5" fmla="*/ 7 h 11"/>
                <a:gd name="T6" fmla="*/ 16 w 18"/>
                <a:gd name="T7" fmla="*/ 9 h 11"/>
                <a:gd name="T8" fmla="*/ 11 w 18"/>
                <a:gd name="T9" fmla="*/ 10 h 11"/>
                <a:gd name="T10" fmla="*/ 10 w 18"/>
                <a:gd name="T11" fmla="*/ 8 h 11"/>
                <a:gd name="T12" fmla="*/ 6 w 18"/>
                <a:gd name="T13" fmla="*/ 7 h 11"/>
                <a:gd name="T14" fmla="*/ 5 w 18"/>
                <a:gd name="T15" fmla="*/ 5 h 11"/>
                <a:gd name="T16" fmla="*/ 3 w 18"/>
                <a:gd name="T17" fmla="*/ 6 h 11"/>
                <a:gd name="T18" fmla="*/ 4 w 18"/>
                <a:gd name="T19" fmla="*/ 4 h 11"/>
                <a:gd name="T20" fmla="*/ 1 w 18"/>
                <a:gd name="T21" fmla="*/ 3 h 11"/>
                <a:gd name="T22" fmla="*/ 0 w 18"/>
                <a:gd name="T23" fmla="*/ 0 h 11"/>
                <a:gd name="T24" fmla="*/ 0 w 18"/>
                <a:gd name="T25" fmla="*/ 0 h 11"/>
                <a:gd name="T26" fmla="*/ 3 w 18"/>
                <a:gd name="T27" fmla="*/ 0 h 11"/>
                <a:gd name="T28" fmla="*/ 11 w 18"/>
                <a:gd name="T2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11">
                  <a:moveTo>
                    <a:pt x="11" y="5"/>
                  </a:moveTo>
                  <a:lnTo>
                    <a:pt x="16" y="6"/>
                  </a:lnTo>
                  <a:lnTo>
                    <a:pt x="17" y="7"/>
                  </a:lnTo>
                  <a:lnTo>
                    <a:pt x="16" y="9"/>
                  </a:lnTo>
                  <a:lnTo>
                    <a:pt x="11" y="10"/>
                  </a:lnTo>
                  <a:lnTo>
                    <a:pt x="10" y="8"/>
                  </a:lnTo>
                  <a:lnTo>
                    <a:pt x="6" y="7"/>
                  </a:lnTo>
                  <a:lnTo>
                    <a:pt x="5" y="5"/>
                  </a:lnTo>
                  <a:lnTo>
                    <a:pt x="3" y="6"/>
                  </a:lnTo>
                  <a:lnTo>
                    <a:pt x="4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11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5" name="Freeform 965">
              <a:extLst>
                <a:ext uri="{FF2B5EF4-FFF2-40B4-BE49-F238E27FC236}">
                  <a16:creationId xmlns:a16="http://schemas.microsoft.com/office/drawing/2014/main" id="{7AE30AF1-E792-5EAB-4E70-B4B7A8636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9747" y="9649558"/>
              <a:ext cx="137382" cy="186837"/>
            </a:xfrm>
            <a:custGeom>
              <a:avLst/>
              <a:gdLst>
                <a:gd name="T0" fmla="*/ 1 w 112"/>
                <a:gd name="T1" fmla="*/ 149 h 150"/>
                <a:gd name="T2" fmla="*/ 0 w 112"/>
                <a:gd name="T3" fmla="*/ 149 h 150"/>
                <a:gd name="T4" fmla="*/ 0 w 112"/>
                <a:gd name="T5" fmla="*/ 149 h 150"/>
                <a:gd name="T6" fmla="*/ 0 w 112"/>
                <a:gd name="T7" fmla="*/ 148 h 150"/>
                <a:gd name="T8" fmla="*/ 0 w 112"/>
                <a:gd name="T9" fmla="*/ 148 h 150"/>
                <a:gd name="T10" fmla="*/ 1 w 112"/>
                <a:gd name="T11" fmla="*/ 148 h 150"/>
                <a:gd name="T12" fmla="*/ 1 w 112"/>
                <a:gd name="T13" fmla="*/ 148 h 150"/>
                <a:gd name="T14" fmla="*/ 1 w 112"/>
                <a:gd name="T15" fmla="*/ 148 h 150"/>
                <a:gd name="T16" fmla="*/ 1 w 112"/>
                <a:gd name="T17" fmla="*/ 149 h 150"/>
                <a:gd name="T18" fmla="*/ 110 w 112"/>
                <a:gd name="T19" fmla="*/ 10 h 150"/>
                <a:gd name="T20" fmla="*/ 108 w 112"/>
                <a:gd name="T21" fmla="*/ 11 h 150"/>
                <a:gd name="T22" fmla="*/ 107 w 112"/>
                <a:gd name="T23" fmla="*/ 8 h 150"/>
                <a:gd name="T24" fmla="*/ 107 w 112"/>
                <a:gd name="T25" fmla="*/ 6 h 150"/>
                <a:gd name="T26" fmla="*/ 109 w 112"/>
                <a:gd name="T27" fmla="*/ 3 h 150"/>
                <a:gd name="T28" fmla="*/ 110 w 112"/>
                <a:gd name="T29" fmla="*/ 3 h 150"/>
                <a:gd name="T30" fmla="*/ 110 w 112"/>
                <a:gd name="T31" fmla="*/ 3 h 150"/>
                <a:gd name="T32" fmla="*/ 111 w 112"/>
                <a:gd name="T33" fmla="*/ 0 h 150"/>
                <a:gd name="T34" fmla="*/ 111 w 112"/>
                <a:gd name="T35" fmla="*/ 1 h 150"/>
                <a:gd name="T36" fmla="*/ 111 w 112"/>
                <a:gd name="T37" fmla="*/ 6 h 150"/>
                <a:gd name="T38" fmla="*/ 110 w 112"/>
                <a:gd name="T39" fmla="*/ 8 h 150"/>
                <a:gd name="T40" fmla="*/ 110 w 112"/>
                <a:gd name="T41" fmla="*/ 1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2" h="150">
                  <a:moveTo>
                    <a:pt x="1" y="149"/>
                  </a:moveTo>
                  <a:lnTo>
                    <a:pt x="0" y="149"/>
                  </a:lnTo>
                  <a:lnTo>
                    <a:pt x="0" y="149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" y="149"/>
                  </a:lnTo>
                  <a:close/>
                  <a:moveTo>
                    <a:pt x="110" y="10"/>
                  </a:moveTo>
                  <a:lnTo>
                    <a:pt x="108" y="11"/>
                  </a:lnTo>
                  <a:lnTo>
                    <a:pt x="107" y="8"/>
                  </a:lnTo>
                  <a:lnTo>
                    <a:pt x="107" y="6"/>
                  </a:lnTo>
                  <a:lnTo>
                    <a:pt x="109" y="3"/>
                  </a:lnTo>
                  <a:lnTo>
                    <a:pt x="110" y="3"/>
                  </a:lnTo>
                  <a:lnTo>
                    <a:pt x="110" y="3"/>
                  </a:lnTo>
                  <a:lnTo>
                    <a:pt x="111" y="0"/>
                  </a:lnTo>
                  <a:lnTo>
                    <a:pt x="111" y="1"/>
                  </a:lnTo>
                  <a:lnTo>
                    <a:pt x="111" y="6"/>
                  </a:lnTo>
                  <a:lnTo>
                    <a:pt x="110" y="8"/>
                  </a:lnTo>
                  <a:lnTo>
                    <a:pt x="110" y="1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6" name="Freeform 966">
              <a:extLst>
                <a:ext uri="{FF2B5EF4-FFF2-40B4-BE49-F238E27FC236}">
                  <a16:creationId xmlns:a16="http://schemas.microsoft.com/office/drawing/2014/main" id="{F5D5E918-6DF4-73F8-2C20-AF55C96B7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9747" y="9836394"/>
              <a:ext cx="5497" cy="5493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0 w 2"/>
                <a:gd name="T5" fmla="*/ 1 h 2"/>
                <a:gd name="T6" fmla="*/ 0 w 2"/>
                <a:gd name="T7" fmla="*/ 0 h 2"/>
                <a:gd name="T8" fmla="*/ 0 w 2"/>
                <a:gd name="T9" fmla="*/ 0 h 2"/>
                <a:gd name="T10" fmla="*/ 1 w 2"/>
                <a:gd name="T11" fmla="*/ 0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7" name="Freeform 967">
              <a:extLst>
                <a:ext uri="{FF2B5EF4-FFF2-40B4-BE49-F238E27FC236}">
                  <a16:creationId xmlns:a16="http://schemas.microsoft.com/office/drawing/2014/main" id="{3AF0627B-932E-39CC-D5F8-88B6259DD3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1632" y="9649558"/>
              <a:ext cx="5497" cy="16484"/>
            </a:xfrm>
            <a:custGeom>
              <a:avLst/>
              <a:gdLst>
                <a:gd name="T0" fmla="*/ 3 w 5"/>
                <a:gd name="T1" fmla="*/ 10 h 12"/>
                <a:gd name="T2" fmla="*/ 1 w 5"/>
                <a:gd name="T3" fmla="*/ 11 h 12"/>
                <a:gd name="T4" fmla="*/ 0 w 5"/>
                <a:gd name="T5" fmla="*/ 8 h 12"/>
                <a:gd name="T6" fmla="*/ 0 w 5"/>
                <a:gd name="T7" fmla="*/ 6 h 12"/>
                <a:gd name="T8" fmla="*/ 2 w 5"/>
                <a:gd name="T9" fmla="*/ 3 h 12"/>
                <a:gd name="T10" fmla="*/ 3 w 5"/>
                <a:gd name="T11" fmla="*/ 3 h 12"/>
                <a:gd name="T12" fmla="*/ 3 w 5"/>
                <a:gd name="T13" fmla="*/ 3 h 12"/>
                <a:gd name="T14" fmla="*/ 4 w 5"/>
                <a:gd name="T15" fmla="*/ 0 h 12"/>
                <a:gd name="T16" fmla="*/ 4 w 5"/>
                <a:gd name="T17" fmla="*/ 1 h 12"/>
                <a:gd name="T18" fmla="*/ 4 w 5"/>
                <a:gd name="T19" fmla="*/ 6 h 12"/>
                <a:gd name="T20" fmla="*/ 3 w 5"/>
                <a:gd name="T21" fmla="*/ 8 h 12"/>
                <a:gd name="T22" fmla="*/ 3 w 5"/>
                <a:gd name="T2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2">
                  <a:moveTo>
                    <a:pt x="3" y="10"/>
                  </a:moveTo>
                  <a:lnTo>
                    <a:pt x="1" y="11"/>
                  </a:lnTo>
                  <a:lnTo>
                    <a:pt x="0" y="8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4" y="0"/>
                  </a:lnTo>
                  <a:lnTo>
                    <a:pt x="4" y="1"/>
                  </a:lnTo>
                  <a:lnTo>
                    <a:pt x="4" y="6"/>
                  </a:lnTo>
                  <a:lnTo>
                    <a:pt x="3" y="8"/>
                  </a:lnTo>
                  <a:lnTo>
                    <a:pt x="3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8" name="Freeform 968">
              <a:extLst>
                <a:ext uri="{FF2B5EF4-FFF2-40B4-BE49-F238E27FC236}">
                  <a16:creationId xmlns:a16="http://schemas.microsoft.com/office/drawing/2014/main" id="{F9AADE2B-DD1B-B774-9049-C508690DF2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92398" y="10160609"/>
              <a:ext cx="445109" cy="208817"/>
            </a:xfrm>
            <a:custGeom>
              <a:avLst/>
              <a:gdLst>
                <a:gd name="T0" fmla="*/ 356 w 359"/>
                <a:gd name="T1" fmla="*/ 158 h 168"/>
                <a:gd name="T2" fmla="*/ 150 w 359"/>
                <a:gd name="T3" fmla="*/ 165 h 168"/>
                <a:gd name="T4" fmla="*/ 137 w 359"/>
                <a:gd name="T5" fmla="*/ 158 h 168"/>
                <a:gd name="T6" fmla="*/ 154 w 359"/>
                <a:gd name="T7" fmla="*/ 164 h 168"/>
                <a:gd name="T8" fmla="*/ 326 w 359"/>
                <a:gd name="T9" fmla="*/ 135 h 168"/>
                <a:gd name="T10" fmla="*/ 324 w 359"/>
                <a:gd name="T11" fmla="*/ 130 h 168"/>
                <a:gd name="T12" fmla="*/ 333 w 359"/>
                <a:gd name="T13" fmla="*/ 132 h 168"/>
                <a:gd name="T14" fmla="*/ 206 w 359"/>
                <a:gd name="T15" fmla="*/ 124 h 168"/>
                <a:gd name="T16" fmla="*/ 205 w 359"/>
                <a:gd name="T17" fmla="*/ 134 h 168"/>
                <a:gd name="T18" fmla="*/ 185 w 359"/>
                <a:gd name="T19" fmla="*/ 122 h 168"/>
                <a:gd name="T20" fmla="*/ 181 w 359"/>
                <a:gd name="T21" fmla="*/ 115 h 168"/>
                <a:gd name="T22" fmla="*/ 187 w 359"/>
                <a:gd name="T23" fmla="*/ 99 h 168"/>
                <a:gd name="T24" fmla="*/ 183 w 359"/>
                <a:gd name="T25" fmla="*/ 92 h 168"/>
                <a:gd name="T26" fmla="*/ 137 w 359"/>
                <a:gd name="T27" fmla="*/ 89 h 168"/>
                <a:gd name="T28" fmla="*/ 161 w 359"/>
                <a:gd name="T29" fmla="*/ 99 h 168"/>
                <a:gd name="T30" fmla="*/ 152 w 359"/>
                <a:gd name="T31" fmla="*/ 104 h 168"/>
                <a:gd name="T32" fmla="*/ 127 w 359"/>
                <a:gd name="T33" fmla="*/ 96 h 168"/>
                <a:gd name="T34" fmla="*/ 129 w 359"/>
                <a:gd name="T35" fmla="*/ 85 h 168"/>
                <a:gd name="T36" fmla="*/ 149 w 359"/>
                <a:gd name="T37" fmla="*/ 81 h 168"/>
                <a:gd name="T38" fmla="*/ 141 w 359"/>
                <a:gd name="T39" fmla="*/ 78 h 168"/>
                <a:gd name="T40" fmla="*/ 108 w 359"/>
                <a:gd name="T41" fmla="*/ 79 h 168"/>
                <a:gd name="T42" fmla="*/ 113 w 359"/>
                <a:gd name="T43" fmla="*/ 77 h 168"/>
                <a:gd name="T44" fmla="*/ 57 w 359"/>
                <a:gd name="T45" fmla="*/ 67 h 168"/>
                <a:gd name="T46" fmla="*/ 80 w 359"/>
                <a:gd name="T47" fmla="*/ 70 h 168"/>
                <a:gd name="T48" fmla="*/ 80 w 359"/>
                <a:gd name="T49" fmla="*/ 70 h 168"/>
                <a:gd name="T50" fmla="*/ 70 w 359"/>
                <a:gd name="T51" fmla="*/ 62 h 168"/>
                <a:gd name="T52" fmla="*/ 76 w 359"/>
                <a:gd name="T53" fmla="*/ 63 h 168"/>
                <a:gd name="T54" fmla="*/ 52 w 359"/>
                <a:gd name="T55" fmla="*/ 66 h 168"/>
                <a:gd name="T56" fmla="*/ 54 w 359"/>
                <a:gd name="T57" fmla="*/ 61 h 168"/>
                <a:gd name="T58" fmla="*/ 124 w 359"/>
                <a:gd name="T59" fmla="*/ 59 h 168"/>
                <a:gd name="T60" fmla="*/ 127 w 359"/>
                <a:gd name="T61" fmla="*/ 60 h 168"/>
                <a:gd name="T62" fmla="*/ 168 w 359"/>
                <a:gd name="T63" fmla="*/ 70 h 168"/>
                <a:gd name="T64" fmla="*/ 178 w 359"/>
                <a:gd name="T65" fmla="*/ 86 h 168"/>
                <a:gd name="T66" fmla="*/ 170 w 359"/>
                <a:gd name="T67" fmla="*/ 86 h 168"/>
                <a:gd name="T68" fmla="*/ 156 w 359"/>
                <a:gd name="T69" fmla="*/ 56 h 168"/>
                <a:gd name="T70" fmla="*/ 66 w 359"/>
                <a:gd name="T71" fmla="*/ 52 h 168"/>
                <a:gd name="T72" fmla="*/ 65 w 359"/>
                <a:gd name="T73" fmla="*/ 60 h 168"/>
                <a:gd name="T74" fmla="*/ 53 w 359"/>
                <a:gd name="T75" fmla="*/ 53 h 168"/>
                <a:gd name="T76" fmla="*/ 53 w 359"/>
                <a:gd name="T77" fmla="*/ 47 h 168"/>
                <a:gd name="T78" fmla="*/ 66 w 359"/>
                <a:gd name="T79" fmla="*/ 52 h 168"/>
                <a:gd name="T80" fmla="*/ 28 w 359"/>
                <a:gd name="T81" fmla="*/ 42 h 168"/>
                <a:gd name="T82" fmla="*/ 41 w 359"/>
                <a:gd name="T83" fmla="*/ 44 h 168"/>
                <a:gd name="T84" fmla="*/ 48 w 359"/>
                <a:gd name="T85" fmla="*/ 44 h 168"/>
                <a:gd name="T86" fmla="*/ 29 w 359"/>
                <a:gd name="T87" fmla="*/ 39 h 168"/>
                <a:gd name="T88" fmla="*/ 33 w 359"/>
                <a:gd name="T89" fmla="*/ 34 h 168"/>
                <a:gd name="T90" fmla="*/ 133 w 359"/>
                <a:gd name="T91" fmla="*/ 61 h 168"/>
                <a:gd name="T92" fmla="*/ 109 w 359"/>
                <a:gd name="T93" fmla="*/ 47 h 168"/>
                <a:gd name="T94" fmla="*/ 92 w 359"/>
                <a:gd name="T95" fmla="*/ 36 h 168"/>
                <a:gd name="T96" fmla="*/ 105 w 359"/>
                <a:gd name="T97" fmla="*/ 37 h 168"/>
                <a:gd name="T98" fmla="*/ 120 w 359"/>
                <a:gd name="T99" fmla="*/ 45 h 168"/>
                <a:gd name="T100" fmla="*/ 1 w 359"/>
                <a:gd name="T101" fmla="*/ 15 h 168"/>
                <a:gd name="T102" fmla="*/ 57 w 359"/>
                <a:gd name="T103" fmla="*/ 22 h 168"/>
                <a:gd name="T104" fmla="*/ 50 w 359"/>
                <a:gd name="T105" fmla="*/ 23 h 168"/>
                <a:gd name="T106" fmla="*/ 25 w 359"/>
                <a:gd name="T107" fmla="*/ 0 h 168"/>
                <a:gd name="T108" fmla="*/ 47 w 359"/>
                <a:gd name="T109" fmla="*/ 1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9" h="168">
                  <a:moveTo>
                    <a:pt x="358" y="162"/>
                  </a:moveTo>
                  <a:lnTo>
                    <a:pt x="355" y="162"/>
                  </a:lnTo>
                  <a:lnTo>
                    <a:pt x="354" y="162"/>
                  </a:lnTo>
                  <a:lnTo>
                    <a:pt x="352" y="159"/>
                  </a:lnTo>
                  <a:lnTo>
                    <a:pt x="354" y="158"/>
                  </a:lnTo>
                  <a:lnTo>
                    <a:pt x="356" y="158"/>
                  </a:lnTo>
                  <a:lnTo>
                    <a:pt x="356" y="161"/>
                  </a:lnTo>
                  <a:lnTo>
                    <a:pt x="358" y="162"/>
                  </a:lnTo>
                  <a:close/>
                  <a:moveTo>
                    <a:pt x="155" y="166"/>
                  </a:moveTo>
                  <a:lnTo>
                    <a:pt x="154" y="167"/>
                  </a:lnTo>
                  <a:lnTo>
                    <a:pt x="151" y="166"/>
                  </a:lnTo>
                  <a:lnTo>
                    <a:pt x="150" y="165"/>
                  </a:lnTo>
                  <a:lnTo>
                    <a:pt x="149" y="163"/>
                  </a:lnTo>
                  <a:lnTo>
                    <a:pt x="146" y="162"/>
                  </a:lnTo>
                  <a:lnTo>
                    <a:pt x="142" y="161"/>
                  </a:lnTo>
                  <a:lnTo>
                    <a:pt x="140" y="160"/>
                  </a:lnTo>
                  <a:lnTo>
                    <a:pt x="140" y="159"/>
                  </a:lnTo>
                  <a:lnTo>
                    <a:pt x="137" y="158"/>
                  </a:lnTo>
                  <a:lnTo>
                    <a:pt x="137" y="157"/>
                  </a:lnTo>
                  <a:lnTo>
                    <a:pt x="137" y="156"/>
                  </a:lnTo>
                  <a:lnTo>
                    <a:pt x="137" y="155"/>
                  </a:lnTo>
                  <a:lnTo>
                    <a:pt x="139" y="156"/>
                  </a:lnTo>
                  <a:lnTo>
                    <a:pt x="152" y="162"/>
                  </a:lnTo>
                  <a:lnTo>
                    <a:pt x="154" y="164"/>
                  </a:lnTo>
                  <a:lnTo>
                    <a:pt x="155" y="166"/>
                  </a:lnTo>
                  <a:close/>
                  <a:moveTo>
                    <a:pt x="333" y="132"/>
                  </a:moveTo>
                  <a:lnTo>
                    <a:pt x="330" y="133"/>
                  </a:lnTo>
                  <a:lnTo>
                    <a:pt x="329" y="132"/>
                  </a:lnTo>
                  <a:lnTo>
                    <a:pt x="327" y="133"/>
                  </a:lnTo>
                  <a:lnTo>
                    <a:pt x="326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2"/>
                  </a:lnTo>
                  <a:lnTo>
                    <a:pt x="323" y="132"/>
                  </a:lnTo>
                  <a:lnTo>
                    <a:pt x="324" y="130"/>
                  </a:lnTo>
                  <a:lnTo>
                    <a:pt x="326" y="129"/>
                  </a:lnTo>
                  <a:lnTo>
                    <a:pt x="329" y="129"/>
                  </a:lnTo>
                  <a:lnTo>
                    <a:pt x="332" y="130"/>
                  </a:lnTo>
                  <a:lnTo>
                    <a:pt x="333" y="130"/>
                  </a:lnTo>
                  <a:lnTo>
                    <a:pt x="332" y="132"/>
                  </a:lnTo>
                  <a:lnTo>
                    <a:pt x="333" y="132"/>
                  </a:lnTo>
                  <a:close/>
                  <a:moveTo>
                    <a:pt x="192" y="120"/>
                  </a:moveTo>
                  <a:lnTo>
                    <a:pt x="196" y="122"/>
                  </a:lnTo>
                  <a:lnTo>
                    <a:pt x="198" y="122"/>
                  </a:lnTo>
                  <a:lnTo>
                    <a:pt x="202" y="123"/>
                  </a:lnTo>
                  <a:lnTo>
                    <a:pt x="204" y="122"/>
                  </a:lnTo>
                  <a:lnTo>
                    <a:pt x="206" y="124"/>
                  </a:lnTo>
                  <a:lnTo>
                    <a:pt x="210" y="130"/>
                  </a:lnTo>
                  <a:lnTo>
                    <a:pt x="210" y="133"/>
                  </a:lnTo>
                  <a:lnTo>
                    <a:pt x="213" y="134"/>
                  </a:lnTo>
                  <a:lnTo>
                    <a:pt x="211" y="135"/>
                  </a:lnTo>
                  <a:lnTo>
                    <a:pt x="207" y="133"/>
                  </a:lnTo>
                  <a:lnTo>
                    <a:pt x="205" y="134"/>
                  </a:lnTo>
                  <a:lnTo>
                    <a:pt x="202" y="133"/>
                  </a:lnTo>
                  <a:lnTo>
                    <a:pt x="198" y="132"/>
                  </a:lnTo>
                  <a:lnTo>
                    <a:pt x="194" y="131"/>
                  </a:lnTo>
                  <a:lnTo>
                    <a:pt x="186" y="126"/>
                  </a:lnTo>
                  <a:lnTo>
                    <a:pt x="186" y="124"/>
                  </a:lnTo>
                  <a:lnTo>
                    <a:pt x="185" y="122"/>
                  </a:lnTo>
                  <a:lnTo>
                    <a:pt x="185" y="119"/>
                  </a:lnTo>
                  <a:lnTo>
                    <a:pt x="182" y="118"/>
                  </a:lnTo>
                  <a:lnTo>
                    <a:pt x="179" y="118"/>
                  </a:lnTo>
                  <a:lnTo>
                    <a:pt x="178" y="117"/>
                  </a:lnTo>
                  <a:lnTo>
                    <a:pt x="179" y="115"/>
                  </a:lnTo>
                  <a:lnTo>
                    <a:pt x="181" y="115"/>
                  </a:lnTo>
                  <a:lnTo>
                    <a:pt x="184" y="115"/>
                  </a:lnTo>
                  <a:lnTo>
                    <a:pt x="190" y="119"/>
                  </a:lnTo>
                  <a:lnTo>
                    <a:pt x="191" y="119"/>
                  </a:lnTo>
                  <a:lnTo>
                    <a:pt x="192" y="120"/>
                  </a:lnTo>
                  <a:close/>
                  <a:moveTo>
                    <a:pt x="187" y="96"/>
                  </a:moveTo>
                  <a:lnTo>
                    <a:pt x="187" y="99"/>
                  </a:lnTo>
                  <a:lnTo>
                    <a:pt x="187" y="100"/>
                  </a:lnTo>
                  <a:lnTo>
                    <a:pt x="184" y="98"/>
                  </a:lnTo>
                  <a:lnTo>
                    <a:pt x="183" y="99"/>
                  </a:lnTo>
                  <a:lnTo>
                    <a:pt x="183" y="98"/>
                  </a:lnTo>
                  <a:lnTo>
                    <a:pt x="183" y="95"/>
                  </a:lnTo>
                  <a:lnTo>
                    <a:pt x="183" y="92"/>
                  </a:lnTo>
                  <a:lnTo>
                    <a:pt x="182" y="90"/>
                  </a:lnTo>
                  <a:lnTo>
                    <a:pt x="180" y="87"/>
                  </a:lnTo>
                  <a:lnTo>
                    <a:pt x="182" y="88"/>
                  </a:lnTo>
                  <a:lnTo>
                    <a:pt x="187" y="96"/>
                  </a:lnTo>
                  <a:close/>
                  <a:moveTo>
                    <a:pt x="129" y="85"/>
                  </a:moveTo>
                  <a:lnTo>
                    <a:pt x="137" y="89"/>
                  </a:lnTo>
                  <a:lnTo>
                    <a:pt x="139" y="89"/>
                  </a:lnTo>
                  <a:lnTo>
                    <a:pt x="149" y="89"/>
                  </a:lnTo>
                  <a:lnTo>
                    <a:pt x="154" y="93"/>
                  </a:lnTo>
                  <a:lnTo>
                    <a:pt x="157" y="94"/>
                  </a:lnTo>
                  <a:lnTo>
                    <a:pt x="159" y="98"/>
                  </a:lnTo>
                  <a:lnTo>
                    <a:pt x="161" y="99"/>
                  </a:lnTo>
                  <a:lnTo>
                    <a:pt x="163" y="100"/>
                  </a:lnTo>
                  <a:lnTo>
                    <a:pt x="163" y="104"/>
                  </a:lnTo>
                  <a:lnTo>
                    <a:pt x="163" y="104"/>
                  </a:lnTo>
                  <a:lnTo>
                    <a:pt x="160" y="105"/>
                  </a:lnTo>
                  <a:lnTo>
                    <a:pt x="158" y="105"/>
                  </a:lnTo>
                  <a:lnTo>
                    <a:pt x="152" y="104"/>
                  </a:lnTo>
                  <a:lnTo>
                    <a:pt x="148" y="102"/>
                  </a:lnTo>
                  <a:lnTo>
                    <a:pt x="137" y="102"/>
                  </a:lnTo>
                  <a:lnTo>
                    <a:pt x="133" y="101"/>
                  </a:lnTo>
                  <a:lnTo>
                    <a:pt x="131" y="100"/>
                  </a:lnTo>
                  <a:lnTo>
                    <a:pt x="129" y="99"/>
                  </a:lnTo>
                  <a:lnTo>
                    <a:pt x="127" y="96"/>
                  </a:lnTo>
                  <a:lnTo>
                    <a:pt x="126" y="93"/>
                  </a:lnTo>
                  <a:lnTo>
                    <a:pt x="125" y="91"/>
                  </a:lnTo>
                  <a:lnTo>
                    <a:pt x="125" y="87"/>
                  </a:lnTo>
                  <a:lnTo>
                    <a:pt x="126" y="86"/>
                  </a:lnTo>
                  <a:lnTo>
                    <a:pt x="127" y="85"/>
                  </a:lnTo>
                  <a:lnTo>
                    <a:pt x="129" y="85"/>
                  </a:lnTo>
                  <a:close/>
                  <a:moveTo>
                    <a:pt x="143" y="75"/>
                  </a:moveTo>
                  <a:lnTo>
                    <a:pt x="144" y="76"/>
                  </a:lnTo>
                  <a:lnTo>
                    <a:pt x="145" y="76"/>
                  </a:lnTo>
                  <a:lnTo>
                    <a:pt x="148" y="78"/>
                  </a:lnTo>
                  <a:lnTo>
                    <a:pt x="150" y="80"/>
                  </a:lnTo>
                  <a:lnTo>
                    <a:pt x="149" y="81"/>
                  </a:lnTo>
                  <a:lnTo>
                    <a:pt x="147" y="81"/>
                  </a:lnTo>
                  <a:lnTo>
                    <a:pt x="146" y="81"/>
                  </a:lnTo>
                  <a:lnTo>
                    <a:pt x="146" y="81"/>
                  </a:lnTo>
                  <a:lnTo>
                    <a:pt x="145" y="80"/>
                  </a:lnTo>
                  <a:lnTo>
                    <a:pt x="143" y="78"/>
                  </a:lnTo>
                  <a:lnTo>
                    <a:pt x="141" y="78"/>
                  </a:lnTo>
                  <a:lnTo>
                    <a:pt x="140" y="77"/>
                  </a:lnTo>
                  <a:lnTo>
                    <a:pt x="143" y="75"/>
                  </a:lnTo>
                  <a:close/>
                  <a:moveTo>
                    <a:pt x="111" y="80"/>
                  </a:moveTo>
                  <a:lnTo>
                    <a:pt x="111" y="80"/>
                  </a:lnTo>
                  <a:lnTo>
                    <a:pt x="110" y="79"/>
                  </a:lnTo>
                  <a:lnTo>
                    <a:pt x="108" y="79"/>
                  </a:lnTo>
                  <a:lnTo>
                    <a:pt x="107" y="78"/>
                  </a:lnTo>
                  <a:lnTo>
                    <a:pt x="108" y="77"/>
                  </a:lnTo>
                  <a:lnTo>
                    <a:pt x="110" y="75"/>
                  </a:lnTo>
                  <a:lnTo>
                    <a:pt x="110" y="76"/>
                  </a:lnTo>
                  <a:lnTo>
                    <a:pt x="111" y="77"/>
                  </a:lnTo>
                  <a:lnTo>
                    <a:pt x="113" y="77"/>
                  </a:lnTo>
                  <a:lnTo>
                    <a:pt x="113" y="78"/>
                  </a:lnTo>
                  <a:lnTo>
                    <a:pt x="111" y="80"/>
                  </a:lnTo>
                  <a:close/>
                  <a:moveTo>
                    <a:pt x="63" y="68"/>
                  </a:moveTo>
                  <a:lnTo>
                    <a:pt x="63" y="69"/>
                  </a:lnTo>
                  <a:lnTo>
                    <a:pt x="61" y="69"/>
                  </a:lnTo>
                  <a:lnTo>
                    <a:pt x="57" y="67"/>
                  </a:lnTo>
                  <a:lnTo>
                    <a:pt x="57" y="66"/>
                  </a:lnTo>
                  <a:lnTo>
                    <a:pt x="58" y="66"/>
                  </a:lnTo>
                  <a:lnTo>
                    <a:pt x="60" y="66"/>
                  </a:lnTo>
                  <a:lnTo>
                    <a:pt x="62" y="67"/>
                  </a:lnTo>
                  <a:lnTo>
                    <a:pt x="63" y="68"/>
                  </a:lnTo>
                  <a:close/>
                  <a:moveTo>
                    <a:pt x="80" y="70"/>
                  </a:moveTo>
                  <a:lnTo>
                    <a:pt x="79" y="70"/>
                  </a:lnTo>
                  <a:lnTo>
                    <a:pt x="78" y="69"/>
                  </a:lnTo>
                  <a:lnTo>
                    <a:pt x="80" y="65"/>
                  </a:lnTo>
                  <a:lnTo>
                    <a:pt x="81" y="68"/>
                  </a:lnTo>
                  <a:lnTo>
                    <a:pt x="81" y="69"/>
                  </a:lnTo>
                  <a:lnTo>
                    <a:pt x="80" y="70"/>
                  </a:lnTo>
                  <a:close/>
                  <a:moveTo>
                    <a:pt x="77" y="65"/>
                  </a:moveTo>
                  <a:lnTo>
                    <a:pt x="74" y="68"/>
                  </a:lnTo>
                  <a:lnTo>
                    <a:pt x="72" y="67"/>
                  </a:lnTo>
                  <a:lnTo>
                    <a:pt x="70" y="65"/>
                  </a:lnTo>
                  <a:lnTo>
                    <a:pt x="70" y="63"/>
                  </a:lnTo>
                  <a:lnTo>
                    <a:pt x="70" y="62"/>
                  </a:lnTo>
                  <a:lnTo>
                    <a:pt x="72" y="61"/>
                  </a:lnTo>
                  <a:lnTo>
                    <a:pt x="72" y="61"/>
                  </a:lnTo>
                  <a:lnTo>
                    <a:pt x="74" y="60"/>
                  </a:lnTo>
                  <a:lnTo>
                    <a:pt x="77" y="61"/>
                  </a:lnTo>
                  <a:lnTo>
                    <a:pt x="78" y="61"/>
                  </a:lnTo>
                  <a:lnTo>
                    <a:pt x="76" y="63"/>
                  </a:lnTo>
                  <a:lnTo>
                    <a:pt x="76" y="64"/>
                  </a:lnTo>
                  <a:lnTo>
                    <a:pt x="77" y="64"/>
                  </a:lnTo>
                  <a:lnTo>
                    <a:pt x="77" y="65"/>
                  </a:lnTo>
                  <a:close/>
                  <a:moveTo>
                    <a:pt x="54" y="66"/>
                  </a:moveTo>
                  <a:lnTo>
                    <a:pt x="54" y="67"/>
                  </a:lnTo>
                  <a:lnTo>
                    <a:pt x="52" y="66"/>
                  </a:lnTo>
                  <a:lnTo>
                    <a:pt x="48" y="62"/>
                  </a:lnTo>
                  <a:lnTo>
                    <a:pt x="49" y="60"/>
                  </a:lnTo>
                  <a:lnTo>
                    <a:pt x="53" y="58"/>
                  </a:lnTo>
                  <a:lnTo>
                    <a:pt x="54" y="57"/>
                  </a:lnTo>
                  <a:lnTo>
                    <a:pt x="55" y="59"/>
                  </a:lnTo>
                  <a:lnTo>
                    <a:pt x="54" y="61"/>
                  </a:lnTo>
                  <a:lnTo>
                    <a:pt x="53" y="62"/>
                  </a:lnTo>
                  <a:lnTo>
                    <a:pt x="52" y="64"/>
                  </a:lnTo>
                  <a:lnTo>
                    <a:pt x="54" y="66"/>
                  </a:lnTo>
                  <a:close/>
                  <a:moveTo>
                    <a:pt x="127" y="60"/>
                  </a:moveTo>
                  <a:lnTo>
                    <a:pt x="126" y="60"/>
                  </a:lnTo>
                  <a:lnTo>
                    <a:pt x="124" y="59"/>
                  </a:lnTo>
                  <a:lnTo>
                    <a:pt x="122" y="58"/>
                  </a:lnTo>
                  <a:lnTo>
                    <a:pt x="123" y="57"/>
                  </a:lnTo>
                  <a:lnTo>
                    <a:pt x="124" y="56"/>
                  </a:lnTo>
                  <a:lnTo>
                    <a:pt x="126" y="57"/>
                  </a:lnTo>
                  <a:lnTo>
                    <a:pt x="126" y="58"/>
                  </a:lnTo>
                  <a:lnTo>
                    <a:pt x="127" y="60"/>
                  </a:lnTo>
                  <a:close/>
                  <a:moveTo>
                    <a:pt x="161" y="54"/>
                  </a:moveTo>
                  <a:lnTo>
                    <a:pt x="169" y="63"/>
                  </a:lnTo>
                  <a:lnTo>
                    <a:pt x="169" y="65"/>
                  </a:lnTo>
                  <a:lnTo>
                    <a:pt x="168" y="66"/>
                  </a:lnTo>
                  <a:lnTo>
                    <a:pt x="167" y="69"/>
                  </a:lnTo>
                  <a:lnTo>
                    <a:pt x="168" y="70"/>
                  </a:lnTo>
                  <a:lnTo>
                    <a:pt x="171" y="71"/>
                  </a:lnTo>
                  <a:lnTo>
                    <a:pt x="174" y="74"/>
                  </a:lnTo>
                  <a:lnTo>
                    <a:pt x="176" y="78"/>
                  </a:lnTo>
                  <a:lnTo>
                    <a:pt x="176" y="80"/>
                  </a:lnTo>
                  <a:lnTo>
                    <a:pt x="178" y="81"/>
                  </a:lnTo>
                  <a:lnTo>
                    <a:pt x="178" y="86"/>
                  </a:lnTo>
                  <a:lnTo>
                    <a:pt x="180" y="91"/>
                  </a:lnTo>
                  <a:lnTo>
                    <a:pt x="181" y="94"/>
                  </a:lnTo>
                  <a:lnTo>
                    <a:pt x="180" y="95"/>
                  </a:lnTo>
                  <a:lnTo>
                    <a:pt x="179" y="94"/>
                  </a:lnTo>
                  <a:lnTo>
                    <a:pt x="175" y="88"/>
                  </a:lnTo>
                  <a:lnTo>
                    <a:pt x="170" y="86"/>
                  </a:lnTo>
                  <a:lnTo>
                    <a:pt x="170" y="85"/>
                  </a:lnTo>
                  <a:lnTo>
                    <a:pt x="165" y="81"/>
                  </a:lnTo>
                  <a:lnTo>
                    <a:pt x="162" y="74"/>
                  </a:lnTo>
                  <a:lnTo>
                    <a:pt x="159" y="64"/>
                  </a:lnTo>
                  <a:lnTo>
                    <a:pt x="160" y="61"/>
                  </a:lnTo>
                  <a:lnTo>
                    <a:pt x="156" y="56"/>
                  </a:lnTo>
                  <a:lnTo>
                    <a:pt x="156" y="54"/>
                  </a:lnTo>
                  <a:lnTo>
                    <a:pt x="158" y="54"/>
                  </a:lnTo>
                  <a:lnTo>
                    <a:pt x="159" y="54"/>
                  </a:lnTo>
                  <a:lnTo>
                    <a:pt x="160" y="54"/>
                  </a:lnTo>
                  <a:lnTo>
                    <a:pt x="161" y="54"/>
                  </a:lnTo>
                  <a:close/>
                  <a:moveTo>
                    <a:pt x="66" y="52"/>
                  </a:moveTo>
                  <a:lnTo>
                    <a:pt x="68" y="54"/>
                  </a:lnTo>
                  <a:lnTo>
                    <a:pt x="70" y="60"/>
                  </a:lnTo>
                  <a:lnTo>
                    <a:pt x="70" y="62"/>
                  </a:lnTo>
                  <a:lnTo>
                    <a:pt x="69" y="62"/>
                  </a:lnTo>
                  <a:lnTo>
                    <a:pt x="68" y="63"/>
                  </a:lnTo>
                  <a:lnTo>
                    <a:pt x="65" y="60"/>
                  </a:lnTo>
                  <a:lnTo>
                    <a:pt x="63" y="59"/>
                  </a:lnTo>
                  <a:lnTo>
                    <a:pt x="61" y="58"/>
                  </a:lnTo>
                  <a:lnTo>
                    <a:pt x="59" y="54"/>
                  </a:lnTo>
                  <a:lnTo>
                    <a:pt x="59" y="52"/>
                  </a:lnTo>
                  <a:lnTo>
                    <a:pt x="58" y="52"/>
                  </a:lnTo>
                  <a:lnTo>
                    <a:pt x="53" y="53"/>
                  </a:lnTo>
                  <a:lnTo>
                    <a:pt x="52" y="54"/>
                  </a:lnTo>
                  <a:lnTo>
                    <a:pt x="49" y="54"/>
                  </a:lnTo>
                  <a:lnTo>
                    <a:pt x="48" y="52"/>
                  </a:lnTo>
                  <a:lnTo>
                    <a:pt x="49" y="50"/>
                  </a:lnTo>
                  <a:lnTo>
                    <a:pt x="52" y="49"/>
                  </a:lnTo>
                  <a:lnTo>
                    <a:pt x="53" y="47"/>
                  </a:lnTo>
                  <a:lnTo>
                    <a:pt x="56" y="43"/>
                  </a:lnTo>
                  <a:lnTo>
                    <a:pt x="58" y="42"/>
                  </a:lnTo>
                  <a:lnTo>
                    <a:pt x="61" y="44"/>
                  </a:lnTo>
                  <a:lnTo>
                    <a:pt x="61" y="49"/>
                  </a:lnTo>
                  <a:lnTo>
                    <a:pt x="63" y="50"/>
                  </a:lnTo>
                  <a:lnTo>
                    <a:pt x="66" y="52"/>
                  </a:lnTo>
                  <a:close/>
                  <a:moveTo>
                    <a:pt x="29" y="49"/>
                  </a:moveTo>
                  <a:lnTo>
                    <a:pt x="29" y="50"/>
                  </a:lnTo>
                  <a:lnTo>
                    <a:pt x="27" y="46"/>
                  </a:lnTo>
                  <a:lnTo>
                    <a:pt x="27" y="44"/>
                  </a:lnTo>
                  <a:lnTo>
                    <a:pt x="28" y="43"/>
                  </a:lnTo>
                  <a:lnTo>
                    <a:pt x="28" y="42"/>
                  </a:lnTo>
                  <a:lnTo>
                    <a:pt x="29" y="47"/>
                  </a:lnTo>
                  <a:lnTo>
                    <a:pt x="29" y="49"/>
                  </a:lnTo>
                  <a:close/>
                  <a:moveTo>
                    <a:pt x="47" y="47"/>
                  </a:moveTo>
                  <a:lnTo>
                    <a:pt x="47" y="48"/>
                  </a:lnTo>
                  <a:lnTo>
                    <a:pt x="43" y="47"/>
                  </a:lnTo>
                  <a:lnTo>
                    <a:pt x="41" y="44"/>
                  </a:lnTo>
                  <a:lnTo>
                    <a:pt x="41" y="42"/>
                  </a:lnTo>
                  <a:lnTo>
                    <a:pt x="42" y="39"/>
                  </a:lnTo>
                  <a:lnTo>
                    <a:pt x="45" y="39"/>
                  </a:lnTo>
                  <a:lnTo>
                    <a:pt x="47" y="40"/>
                  </a:lnTo>
                  <a:lnTo>
                    <a:pt x="48" y="42"/>
                  </a:lnTo>
                  <a:lnTo>
                    <a:pt x="48" y="44"/>
                  </a:lnTo>
                  <a:lnTo>
                    <a:pt x="48" y="46"/>
                  </a:lnTo>
                  <a:lnTo>
                    <a:pt x="47" y="47"/>
                  </a:lnTo>
                  <a:close/>
                  <a:moveTo>
                    <a:pt x="32" y="41"/>
                  </a:moveTo>
                  <a:lnTo>
                    <a:pt x="31" y="42"/>
                  </a:lnTo>
                  <a:lnTo>
                    <a:pt x="30" y="40"/>
                  </a:lnTo>
                  <a:lnTo>
                    <a:pt x="29" y="39"/>
                  </a:lnTo>
                  <a:lnTo>
                    <a:pt x="29" y="37"/>
                  </a:lnTo>
                  <a:lnTo>
                    <a:pt x="26" y="35"/>
                  </a:lnTo>
                  <a:lnTo>
                    <a:pt x="26" y="32"/>
                  </a:lnTo>
                  <a:lnTo>
                    <a:pt x="28" y="30"/>
                  </a:lnTo>
                  <a:lnTo>
                    <a:pt x="30" y="31"/>
                  </a:lnTo>
                  <a:lnTo>
                    <a:pt x="33" y="34"/>
                  </a:lnTo>
                  <a:lnTo>
                    <a:pt x="36" y="35"/>
                  </a:lnTo>
                  <a:lnTo>
                    <a:pt x="35" y="37"/>
                  </a:lnTo>
                  <a:lnTo>
                    <a:pt x="33" y="40"/>
                  </a:lnTo>
                  <a:lnTo>
                    <a:pt x="32" y="41"/>
                  </a:lnTo>
                  <a:close/>
                  <a:moveTo>
                    <a:pt x="133" y="61"/>
                  </a:moveTo>
                  <a:lnTo>
                    <a:pt x="133" y="61"/>
                  </a:lnTo>
                  <a:lnTo>
                    <a:pt x="129" y="59"/>
                  </a:lnTo>
                  <a:lnTo>
                    <a:pt x="126" y="56"/>
                  </a:lnTo>
                  <a:lnTo>
                    <a:pt x="117" y="52"/>
                  </a:lnTo>
                  <a:lnTo>
                    <a:pt x="115" y="50"/>
                  </a:lnTo>
                  <a:lnTo>
                    <a:pt x="113" y="50"/>
                  </a:lnTo>
                  <a:lnTo>
                    <a:pt x="109" y="47"/>
                  </a:lnTo>
                  <a:lnTo>
                    <a:pt x="104" y="45"/>
                  </a:lnTo>
                  <a:lnTo>
                    <a:pt x="101" y="42"/>
                  </a:lnTo>
                  <a:lnTo>
                    <a:pt x="100" y="41"/>
                  </a:lnTo>
                  <a:lnTo>
                    <a:pt x="99" y="41"/>
                  </a:lnTo>
                  <a:lnTo>
                    <a:pt x="96" y="38"/>
                  </a:lnTo>
                  <a:lnTo>
                    <a:pt x="92" y="36"/>
                  </a:lnTo>
                  <a:lnTo>
                    <a:pt x="92" y="33"/>
                  </a:lnTo>
                  <a:lnTo>
                    <a:pt x="89" y="30"/>
                  </a:lnTo>
                  <a:lnTo>
                    <a:pt x="88" y="29"/>
                  </a:lnTo>
                  <a:lnTo>
                    <a:pt x="97" y="31"/>
                  </a:lnTo>
                  <a:lnTo>
                    <a:pt x="101" y="35"/>
                  </a:lnTo>
                  <a:lnTo>
                    <a:pt x="105" y="37"/>
                  </a:lnTo>
                  <a:lnTo>
                    <a:pt x="106" y="39"/>
                  </a:lnTo>
                  <a:lnTo>
                    <a:pt x="109" y="41"/>
                  </a:lnTo>
                  <a:lnTo>
                    <a:pt x="112" y="41"/>
                  </a:lnTo>
                  <a:lnTo>
                    <a:pt x="115" y="43"/>
                  </a:lnTo>
                  <a:lnTo>
                    <a:pt x="117" y="44"/>
                  </a:lnTo>
                  <a:lnTo>
                    <a:pt x="120" y="45"/>
                  </a:lnTo>
                  <a:lnTo>
                    <a:pt x="132" y="54"/>
                  </a:lnTo>
                  <a:lnTo>
                    <a:pt x="131" y="57"/>
                  </a:lnTo>
                  <a:lnTo>
                    <a:pt x="132" y="58"/>
                  </a:lnTo>
                  <a:lnTo>
                    <a:pt x="133" y="61"/>
                  </a:lnTo>
                  <a:close/>
                  <a:moveTo>
                    <a:pt x="5" y="15"/>
                  </a:moveTo>
                  <a:lnTo>
                    <a:pt x="1" y="15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1" y="11"/>
                  </a:lnTo>
                  <a:lnTo>
                    <a:pt x="6" y="13"/>
                  </a:lnTo>
                  <a:lnTo>
                    <a:pt x="5" y="15"/>
                  </a:lnTo>
                  <a:close/>
                  <a:moveTo>
                    <a:pt x="57" y="22"/>
                  </a:moveTo>
                  <a:lnTo>
                    <a:pt x="58" y="23"/>
                  </a:lnTo>
                  <a:lnTo>
                    <a:pt x="56" y="25"/>
                  </a:lnTo>
                  <a:lnTo>
                    <a:pt x="53" y="24"/>
                  </a:lnTo>
                  <a:lnTo>
                    <a:pt x="52" y="23"/>
                  </a:lnTo>
                  <a:lnTo>
                    <a:pt x="52" y="23"/>
                  </a:lnTo>
                  <a:lnTo>
                    <a:pt x="50" y="23"/>
                  </a:lnTo>
                  <a:lnTo>
                    <a:pt x="45" y="22"/>
                  </a:lnTo>
                  <a:lnTo>
                    <a:pt x="39" y="17"/>
                  </a:lnTo>
                  <a:lnTo>
                    <a:pt x="32" y="9"/>
                  </a:lnTo>
                  <a:lnTo>
                    <a:pt x="26" y="4"/>
                  </a:lnTo>
                  <a:lnTo>
                    <a:pt x="25" y="2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4" y="4"/>
                  </a:lnTo>
                  <a:lnTo>
                    <a:pt x="43" y="8"/>
                  </a:lnTo>
                  <a:lnTo>
                    <a:pt x="45" y="11"/>
                  </a:lnTo>
                  <a:lnTo>
                    <a:pt x="47" y="15"/>
                  </a:lnTo>
                  <a:lnTo>
                    <a:pt x="48" y="17"/>
                  </a:lnTo>
                  <a:lnTo>
                    <a:pt x="53" y="21"/>
                  </a:lnTo>
                  <a:lnTo>
                    <a:pt x="55" y="22"/>
                  </a:lnTo>
                  <a:lnTo>
                    <a:pt x="57" y="2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49" name="Freeform 969">
              <a:extLst>
                <a:ext uri="{FF2B5EF4-FFF2-40B4-BE49-F238E27FC236}">
                  <a16:creationId xmlns:a16="http://schemas.microsoft.com/office/drawing/2014/main" id="{F6D57982-CBA4-A9B4-352B-3CE4EFBE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2014" y="10358436"/>
              <a:ext cx="10990" cy="5497"/>
            </a:xfrm>
            <a:custGeom>
              <a:avLst/>
              <a:gdLst>
                <a:gd name="T0" fmla="*/ 6 w 7"/>
                <a:gd name="T1" fmla="*/ 4 h 5"/>
                <a:gd name="T2" fmla="*/ 3 w 7"/>
                <a:gd name="T3" fmla="*/ 4 h 5"/>
                <a:gd name="T4" fmla="*/ 2 w 7"/>
                <a:gd name="T5" fmla="*/ 4 h 5"/>
                <a:gd name="T6" fmla="*/ 0 w 7"/>
                <a:gd name="T7" fmla="*/ 1 h 5"/>
                <a:gd name="T8" fmla="*/ 2 w 7"/>
                <a:gd name="T9" fmla="*/ 0 h 5"/>
                <a:gd name="T10" fmla="*/ 4 w 7"/>
                <a:gd name="T11" fmla="*/ 0 h 5"/>
                <a:gd name="T12" fmla="*/ 4 w 7"/>
                <a:gd name="T13" fmla="*/ 3 h 5"/>
                <a:gd name="T14" fmla="*/ 6 w 7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5">
                  <a:moveTo>
                    <a:pt x="6" y="4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0" name="Freeform 970">
              <a:extLst>
                <a:ext uri="{FF2B5EF4-FFF2-40B4-BE49-F238E27FC236}">
                  <a16:creationId xmlns:a16="http://schemas.microsoft.com/office/drawing/2014/main" id="{36A04A42-1ECB-4F9A-ED3B-A3BD7EFDD2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62748" y="10352942"/>
              <a:ext cx="21981" cy="16484"/>
            </a:xfrm>
            <a:custGeom>
              <a:avLst/>
              <a:gdLst>
                <a:gd name="T0" fmla="*/ 18 w 19"/>
                <a:gd name="T1" fmla="*/ 11 h 13"/>
                <a:gd name="T2" fmla="*/ 17 w 19"/>
                <a:gd name="T3" fmla="*/ 12 h 13"/>
                <a:gd name="T4" fmla="*/ 14 w 19"/>
                <a:gd name="T5" fmla="*/ 11 h 13"/>
                <a:gd name="T6" fmla="*/ 13 w 19"/>
                <a:gd name="T7" fmla="*/ 10 h 13"/>
                <a:gd name="T8" fmla="*/ 12 w 19"/>
                <a:gd name="T9" fmla="*/ 8 h 13"/>
                <a:gd name="T10" fmla="*/ 9 w 19"/>
                <a:gd name="T11" fmla="*/ 7 h 13"/>
                <a:gd name="T12" fmla="*/ 5 w 19"/>
                <a:gd name="T13" fmla="*/ 6 h 13"/>
                <a:gd name="T14" fmla="*/ 3 w 19"/>
                <a:gd name="T15" fmla="*/ 5 h 13"/>
                <a:gd name="T16" fmla="*/ 3 w 19"/>
                <a:gd name="T17" fmla="*/ 4 h 13"/>
                <a:gd name="T18" fmla="*/ 0 w 19"/>
                <a:gd name="T19" fmla="*/ 3 h 13"/>
                <a:gd name="T20" fmla="*/ 0 w 19"/>
                <a:gd name="T21" fmla="*/ 2 h 13"/>
                <a:gd name="T22" fmla="*/ 0 w 19"/>
                <a:gd name="T23" fmla="*/ 1 h 13"/>
                <a:gd name="T24" fmla="*/ 0 w 19"/>
                <a:gd name="T25" fmla="*/ 0 h 13"/>
                <a:gd name="T26" fmla="*/ 2 w 19"/>
                <a:gd name="T27" fmla="*/ 1 h 13"/>
                <a:gd name="T28" fmla="*/ 15 w 19"/>
                <a:gd name="T29" fmla="*/ 7 h 13"/>
                <a:gd name="T30" fmla="*/ 17 w 19"/>
                <a:gd name="T31" fmla="*/ 9 h 13"/>
                <a:gd name="T32" fmla="*/ 18 w 19"/>
                <a:gd name="T3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3">
                  <a:moveTo>
                    <a:pt x="18" y="11"/>
                  </a:moveTo>
                  <a:lnTo>
                    <a:pt x="17" y="12"/>
                  </a:lnTo>
                  <a:lnTo>
                    <a:pt x="14" y="11"/>
                  </a:lnTo>
                  <a:lnTo>
                    <a:pt x="13" y="10"/>
                  </a:lnTo>
                  <a:lnTo>
                    <a:pt x="12" y="8"/>
                  </a:lnTo>
                  <a:lnTo>
                    <a:pt x="9" y="7"/>
                  </a:lnTo>
                  <a:lnTo>
                    <a:pt x="5" y="6"/>
                  </a:lnTo>
                  <a:lnTo>
                    <a:pt x="3" y="5"/>
                  </a:lnTo>
                  <a:lnTo>
                    <a:pt x="3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15" y="7"/>
                  </a:lnTo>
                  <a:lnTo>
                    <a:pt x="17" y="9"/>
                  </a:lnTo>
                  <a:lnTo>
                    <a:pt x="1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1" name="Freeform 971">
              <a:extLst>
                <a:ext uri="{FF2B5EF4-FFF2-40B4-BE49-F238E27FC236}">
                  <a16:creationId xmlns:a16="http://schemas.microsoft.com/office/drawing/2014/main" id="{97FBD254-1660-3E1E-51AA-909E26A323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93546" y="10319971"/>
              <a:ext cx="16487" cy="10990"/>
            </a:xfrm>
            <a:custGeom>
              <a:avLst/>
              <a:gdLst>
                <a:gd name="T0" fmla="*/ 11 w 12"/>
                <a:gd name="T1" fmla="*/ 3 h 7"/>
                <a:gd name="T2" fmla="*/ 8 w 12"/>
                <a:gd name="T3" fmla="*/ 4 h 7"/>
                <a:gd name="T4" fmla="*/ 7 w 12"/>
                <a:gd name="T5" fmla="*/ 3 h 7"/>
                <a:gd name="T6" fmla="*/ 5 w 12"/>
                <a:gd name="T7" fmla="*/ 4 h 7"/>
                <a:gd name="T8" fmla="*/ 4 w 12"/>
                <a:gd name="T9" fmla="*/ 6 h 7"/>
                <a:gd name="T10" fmla="*/ 2 w 12"/>
                <a:gd name="T11" fmla="*/ 6 h 7"/>
                <a:gd name="T12" fmla="*/ 0 w 12"/>
                <a:gd name="T13" fmla="*/ 6 h 7"/>
                <a:gd name="T14" fmla="*/ 0 w 12"/>
                <a:gd name="T15" fmla="*/ 4 h 7"/>
                <a:gd name="T16" fmla="*/ 0 w 12"/>
                <a:gd name="T17" fmla="*/ 3 h 7"/>
                <a:gd name="T18" fmla="*/ 1 w 12"/>
                <a:gd name="T19" fmla="*/ 3 h 7"/>
                <a:gd name="T20" fmla="*/ 2 w 12"/>
                <a:gd name="T21" fmla="*/ 1 h 7"/>
                <a:gd name="T22" fmla="*/ 4 w 12"/>
                <a:gd name="T23" fmla="*/ 0 h 7"/>
                <a:gd name="T24" fmla="*/ 7 w 12"/>
                <a:gd name="T25" fmla="*/ 0 h 7"/>
                <a:gd name="T26" fmla="*/ 10 w 12"/>
                <a:gd name="T27" fmla="*/ 1 h 7"/>
                <a:gd name="T28" fmla="*/ 11 w 12"/>
                <a:gd name="T29" fmla="*/ 1 h 7"/>
                <a:gd name="T30" fmla="*/ 10 w 12"/>
                <a:gd name="T31" fmla="*/ 3 h 7"/>
                <a:gd name="T32" fmla="*/ 11 w 12"/>
                <a:gd name="T3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7">
                  <a:moveTo>
                    <a:pt x="11" y="3"/>
                  </a:moveTo>
                  <a:lnTo>
                    <a:pt x="8" y="4"/>
                  </a:lnTo>
                  <a:lnTo>
                    <a:pt x="7" y="3"/>
                  </a:lnTo>
                  <a:lnTo>
                    <a:pt x="5" y="4"/>
                  </a:lnTo>
                  <a:lnTo>
                    <a:pt x="4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2" y="1"/>
                  </a:lnTo>
                  <a:lnTo>
                    <a:pt x="4" y="0"/>
                  </a:lnTo>
                  <a:lnTo>
                    <a:pt x="7" y="0"/>
                  </a:lnTo>
                  <a:lnTo>
                    <a:pt x="10" y="1"/>
                  </a:lnTo>
                  <a:lnTo>
                    <a:pt x="11" y="1"/>
                  </a:lnTo>
                  <a:lnTo>
                    <a:pt x="10" y="3"/>
                  </a:lnTo>
                  <a:lnTo>
                    <a:pt x="1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2" name="Freeform 972">
              <a:extLst>
                <a:ext uri="{FF2B5EF4-FFF2-40B4-BE49-F238E27FC236}">
                  <a16:creationId xmlns:a16="http://schemas.microsoft.com/office/drawing/2014/main" id="{5AD51A84-9176-1034-DD60-0F3A4B5160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2206" y="10303484"/>
              <a:ext cx="43962" cy="27478"/>
            </a:xfrm>
            <a:custGeom>
              <a:avLst/>
              <a:gdLst>
                <a:gd name="T0" fmla="*/ 14 w 36"/>
                <a:gd name="T1" fmla="*/ 5 h 21"/>
                <a:gd name="T2" fmla="*/ 18 w 36"/>
                <a:gd name="T3" fmla="*/ 7 h 21"/>
                <a:gd name="T4" fmla="*/ 20 w 36"/>
                <a:gd name="T5" fmla="*/ 7 h 21"/>
                <a:gd name="T6" fmla="*/ 24 w 36"/>
                <a:gd name="T7" fmla="*/ 8 h 21"/>
                <a:gd name="T8" fmla="*/ 26 w 36"/>
                <a:gd name="T9" fmla="*/ 7 h 21"/>
                <a:gd name="T10" fmla="*/ 28 w 36"/>
                <a:gd name="T11" fmla="*/ 9 h 21"/>
                <a:gd name="T12" fmla="*/ 32 w 36"/>
                <a:gd name="T13" fmla="*/ 15 h 21"/>
                <a:gd name="T14" fmla="*/ 32 w 36"/>
                <a:gd name="T15" fmla="*/ 18 h 21"/>
                <a:gd name="T16" fmla="*/ 35 w 36"/>
                <a:gd name="T17" fmla="*/ 19 h 21"/>
                <a:gd name="T18" fmla="*/ 33 w 36"/>
                <a:gd name="T19" fmla="*/ 20 h 21"/>
                <a:gd name="T20" fmla="*/ 29 w 36"/>
                <a:gd name="T21" fmla="*/ 18 h 21"/>
                <a:gd name="T22" fmla="*/ 27 w 36"/>
                <a:gd name="T23" fmla="*/ 19 h 21"/>
                <a:gd name="T24" fmla="*/ 24 w 36"/>
                <a:gd name="T25" fmla="*/ 18 h 21"/>
                <a:gd name="T26" fmla="*/ 20 w 36"/>
                <a:gd name="T27" fmla="*/ 17 h 21"/>
                <a:gd name="T28" fmla="*/ 16 w 36"/>
                <a:gd name="T29" fmla="*/ 16 h 21"/>
                <a:gd name="T30" fmla="*/ 8 w 36"/>
                <a:gd name="T31" fmla="*/ 11 h 21"/>
                <a:gd name="T32" fmla="*/ 8 w 36"/>
                <a:gd name="T33" fmla="*/ 9 h 21"/>
                <a:gd name="T34" fmla="*/ 7 w 36"/>
                <a:gd name="T35" fmla="*/ 7 h 21"/>
                <a:gd name="T36" fmla="*/ 7 w 36"/>
                <a:gd name="T37" fmla="*/ 4 h 21"/>
                <a:gd name="T38" fmla="*/ 4 w 36"/>
                <a:gd name="T39" fmla="*/ 3 h 21"/>
                <a:gd name="T40" fmla="*/ 1 w 36"/>
                <a:gd name="T41" fmla="*/ 3 h 21"/>
                <a:gd name="T42" fmla="*/ 0 w 36"/>
                <a:gd name="T43" fmla="*/ 2 h 21"/>
                <a:gd name="T44" fmla="*/ 1 w 36"/>
                <a:gd name="T45" fmla="*/ 0 h 21"/>
                <a:gd name="T46" fmla="*/ 3 w 36"/>
                <a:gd name="T47" fmla="*/ 0 h 21"/>
                <a:gd name="T48" fmla="*/ 6 w 36"/>
                <a:gd name="T49" fmla="*/ 0 h 21"/>
                <a:gd name="T50" fmla="*/ 12 w 36"/>
                <a:gd name="T51" fmla="*/ 4 h 21"/>
                <a:gd name="T52" fmla="*/ 13 w 36"/>
                <a:gd name="T53" fmla="*/ 4 h 21"/>
                <a:gd name="T54" fmla="*/ 14 w 36"/>
                <a:gd name="T5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6" h="21">
                  <a:moveTo>
                    <a:pt x="14" y="5"/>
                  </a:moveTo>
                  <a:lnTo>
                    <a:pt x="18" y="7"/>
                  </a:lnTo>
                  <a:lnTo>
                    <a:pt x="20" y="7"/>
                  </a:lnTo>
                  <a:lnTo>
                    <a:pt x="24" y="8"/>
                  </a:lnTo>
                  <a:lnTo>
                    <a:pt x="26" y="7"/>
                  </a:lnTo>
                  <a:lnTo>
                    <a:pt x="28" y="9"/>
                  </a:lnTo>
                  <a:lnTo>
                    <a:pt x="32" y="15"/>
                  </a:lnTo>
                  <a:lnTo>
                    <a:pt x="32" y="18"/>
                  </a:lnTo>
                  <a:lnTo>
                    <a:pt x="35" y="19"/>
                  </a:lnTo>
                  <a:lnTo>
                    <a:pt x="33" y="20"/>
                  </a:lnTo>
                  <a:lnTo>
                    <a:pt x="29" y="18"/>
                  </a:lnTo>
                  <a:lnTo>
                    <a:pt x="27" y="19"/>
                  </a:lnTo>
                  <a:lnTo>
                    <a:pt x="24" y="18"/>
                  </a:lnTo>
                  <a:lnTo>
                    <a:pt x="20" y="17"/>
                  </a:lnTo>
                  <a:lnTo>
                    <a:pt x="16" y="16"/>
                  </a:lnTo>
                  <a:lnTo>
                    <a:pt x="8" y="11"/>
                  </a:lnTo>
                  <a:lnTo>
                    <a:pt x="8" y="9"/>
                  </a:lnTo>
                  <a:lnTo>
                    <a:pt x="7" y="7"/>
                  </a:lnTo>
                  <a:lnTo>
                    <a:pt x="7" y="4"/>
                  </a:lnTo>
                  <a:lnTo>
                    <a:pt x="4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2" y="4"/>
                  </a:lnTo>
                  <a:lnTo>
                    <a:pt x="13" y="4"/>
                  </a:lnTo>
                  <a:lnTo>
                    <a:pt x="1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3" name="Freeform 973">
              <a:extLst>
                <a:ext uri="{FF2B5EF4-FFF2-40B4-BE49-F238E27FC236}">
                  <a16:creationId xmlns:a16="http://schemas.microsoft.com/office/drawing/2014/main" id="{3A1FC4ED-BB33-9B7B-D40D-0A57ABBD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7700" y="10270513"/>
              <a:ext cx="10990" cy="16487"/>
            </a:xfrm>
            <a:custGeom>
              <a:avLst/>
              <a:gdLst>
                <a:gd name="T0" fmla="*/ 7 w 8"/>
                <a:gd name="T1" fmla="*/ 9 h 14"/>
                <a:gd name="T2" fmla="*/ 7 w 8"/>
                <a:gd name="T3" fmla="*/ 12 h 14"/>
                <a:gd name="T4" fmla="*/ 7 w 8"/>
                <a:gd name="T5" fmla="*/ 13 h 14"/>
                <a:gd name="T6" fmla="*/ 4 w 8"/>
                <a:gd name="T7" fmla="*/ 11 h 14"/>
                <a:gd name="T8" fmla="*/ 3 w 8"/>
                <a:gd name="T9" fmla="*/ 12 h 14"/>
                <a:gd name="T10" fmla="*/ 3 w 8"/>
                <a:gd name="T11" fmla="*/ 11 h 14"/>
                <a:gd name="T12" fmla="*/ 3 w 8"/>
                <a:gd name="T13" fmla="*/ 8 h 14"/>
                <a:gd name="T14" fmla="*/ 3 w 8"/>
                <a:gd name="T15" fmla="*/ 5 h 14"/>
                <a:gd name="T16" fmla="*/ 2 w 8"/>
                <a:gd name="T17" fmla="*/ 3 h 14"/>
                <a:gd name="T18" fmla="*/ 0 w 8"/>
                <a:gd name="T19" fmla="*/ 0 h 14"/>
                <a:gd name="T20" fmla="*/ 2 w 8"/>
                <a:gd name="T21" fmla="*/ 1 h 14"/>
                <a:gd name="T22" fmla="*/ 7 w 8"/>
                <a:gd name="T23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4">
                  <a:moveTo>
                    <a:pt x="7" y="9"/>
                  </a:moveTo>
                  <a:lnTo>
                    <a:pt x="7" y="12"/>
                  </a:lnTo>
                  <a:lnTo>
                    <a:pt x="7" y="13"/>
                  </a:lnTo>
                  <a:lnTo>
                    <a:pt x="4" y="11"/>
                  </a:lnTo>
                  <a:lnTo>
                    <a:pt x="3" y="12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5"/>
                  </a:lnTo>
                  <a:lnTo>
                    <a:pt x="2" y="3"/>
                  </a:lnTo>
                  <a:lnTo>
                    <a:pt x="0" y="0"/>
                  </a:lnTo>
                  <a:lnTo>
                    <a:pt x="2" y="1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4" name="Freeform 974">
              <a:extLst>
                <a:ext uri="{FF2B5EF4-FFF2-40B4-BE49-F238E27FC236}">
                  <a16:creationId xmlns:a16="http://schemas.microsoft.com/office/drawing/2014/main" id="{458BAADA-7671-4212-8833-62EC5EA34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46264" y="10265019"/>
              <a:ext cx="49455" cy="27474"/>
            </a:xfrm>
            <a:custGeom>
              <a:avLst/>
              <a:gdLst>
                <a:gd name="T0" fmla="*/ 4 w 39"/>
                <a:gd name="T1" fmla="*/ 0 h 21"/>
                <a:gd name="T2" fmla="*/ 12 w 39"/>
                <a:gd name="T3" fmla="*/ 4 h 21"/>
                <a:gd name="T4" fmla="*/ 14 w 39"/>
                <a:gd name="T5" fmla="*/ 4 h 21"/>
                <a:gd name="T6" fmla="*/ 24 w 39"/>
                <a:gd name="T7" fmla="*/ 4 h 21"/>
                <a:gd name="T8" fmla="*/ 29 w 39"/>
                <a:gd name="T9" fmla="*/ 8 h 21"/>
                <a:gd name="T10" fmla="*/ 32 w 39"/>
                <a:gd name="T11" fmla="*/ 9 h 21"/>
                <a:gd name="T12" fmla="*/ 34 w 39"/>
                <a:gd name="T13" fmla="*/ 13 h 21"/>
                <a:gd name="T14" fmla="*/ 36 w 39"/>
                <a:gd name="T15" fmla="*/ 14 h 21"/>
                <a:gd name="T16" fmla="*/ 38 w 39"/>
                <a:gd name="T17" fmla="*/ 15 h 21"/>
                <a:gd name="T18" fmla="*/ 38 w 39"/>
                <a:gd name="T19" fmla="*/ 19 h 21"/>
                <a:gd name="T20" fmla="*/ 38 w 39"/>
                <a:gd name="T21" fmla="*/ 19 h 21"/>
                <a:gd name="T22" fmla="*/ 35 w 39"/>
                <a:gd name="T23" fmla="*/ 20 h 21"/>
                <a:gd name="T24" fmla="*/ 33 w 39"/>
                <a:gd name="T25" fmla="*/ 20 h 21"/>
                <a:gd name="T26" fmla="*/ 27 w 39"/>
                <a:gd name="T27" fmla="*/ 19 h 21"/>
                <a:gd name="T28" fmla="*/ 23 w 39"/>
                <a:gd name="T29" fmla="*/ 17 h 21"/>
                <a:gd name="T30" fmla="*/ 12 w 39"/>
                <a:gd name="T31" fmla="*/ 17 h 21"/>
                <a:gd name="T32" fmla="*/ 8 w 39"/>
                <a:gd name="T33" fmla="*/ 16 h 21"/>
                <a:gd name="T34" fmla="*/ 6 w 39"/>
                <a:gd name="T35" fmla="*/ 15 h 21"/>
                <a:gd name="T36" fmla="*/ 4 w 39"/>
                <a:gd name="T37" fmla="*/ 14 h 21"/>
                <a:gd name="T38" fmla="*/ 2 w 39"/>
                <a:gd name="T39" fmla="*/ 11 h 21"/>
                <a:gd name="T40" fmla="*/ 1 w 39"/>
                <a:gd name="T41" fmla="*/ 8 h 21"/>
                <a:gd name="T42" fmla="*/ 0 w 39"/>
                <a:gd name="T43" fmla="*/ 6 h 21"/>
                <a:gd name="T44" fmla="*/ 0 w 39"/>
                <a:gd name="T45" fmla="*/ 2 h 21"/>
                <a:gd name="T46" fmla="*/ 1 w 39"/>
                <a:gd name="T47" fmla="*/ 1 h 21"/>
                <a:gd name="T48" fmla="*/ 2 w 39"/>
                <a:gd name="T49" fmla="*/ 0 h 21"/>
                <a:gd name="T50" fmla="*/ 4 w 39"/>
                <a:gd name="T5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" h="21">
                  <a:moveTo>
                    <a:pt x="4" y="0"/>
                  </a:moveTo>
                  <a:lnTo>
                    <a:pt x="12" y="4"/>
                  </a:lnTo>
                  <a:lnTo>
                    <a:pt x="14" y="4"/>
                  </a:lnTo>
                  <a:lnTo>
                    <a:pt x="24" y="4"/>
                  </a:lnTo>
                  <a:lnTo>
                    <a:pt x="29" y="8"/>
                  </a:lnTo>
                  <a:lnTo>
                    <a:pt x="32" y="9"/>
                  </a:lnTo>
                  <a:lnTo>
                    <a:pt x="34" y="13"/>
                  </a:lnTo>
                  <a:lnTo>
                    <a:pt x="36" y="14"/>
                  </a:lnTo>
                  <a:lnTo>
                    <a:pt x="38" y="15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5" y="20"/>
                  </a:lnTo>
                  <a:lnTo>
                    <a:pt x="33" y="20"/>
                  </a:lnTo>
                  <a:lnTo>
                    <a:pt x="27" y="19"/>
                  </a:lnTo>
                  <a:lnTo>
                    <a:pt x="23" y="17"/>
                  </a:lnTo>
                  <a:lnTo>
                    <a:pt x="12" y="17"/>
                  </a:lnTo>
                  <a:lnTo>
                    <a:pt x="8" y="16"/>
                  </a:lnTo>
                  <a:lnTo>
                    <a:pt x="6" y="15"/>
                  </a:lnTo>
                  <a:lnTo>
                    <a:pt x="4" y="14"/>
                  </a:lnTo>
                  <a:lnTo>
                    <a:pt x="2" y="11"/>
                  </a:lnTo>
                  <a:lnTo>
                    <a:pt x="1" y="8"/>
                  </a:lnTo>
                  <a:lnTo>
                    <a:pt x="0" y="6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5" name="Freeform 975">
              <a:extLst>
                <a:ext uri="{FF2B5EF4-FFF2-40B4-BE49-F238E27FC236}">
                  <a16:creationId xmlns:a16="http://schemas.microsoft.com/office/drawing/2014/main" id="{657E54C4-1616-772E-71F8-33DE9B5FD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68245" y="10254029"/>
              <a:ext cx="10990" cy="10990"/>
            </a:xfrm>
            <a:custGeom>
              <a:avLst/>
              <a:gdLst>
                <a:gd name="T0" fmla="*/ 3 w 11"/>
                <a:gd name="T1" fmla="*/ 0 h 7"/>
                <a:gd name="T2" fmla="*/ 4 w 11"/>
                <a:gd name="T3" fmla="*/ 1 h 7"/>
                <a:gd name="T4" fmla="*/ 5 w 11"/>
                <a:gd name="T5" fmla="*/ 1 h 7"/>
                <a:gd name="T6" fmla="*/ 8 w 11"/>
                <a:gd name="T7" fmla="*/ 3 h 7"/>
                <a:gd name="T8" fmla="*/ 10 w 11"/>
                <a:gd name="T9" fmla="*/ 5 h 7"/>
                <a:gd name="T10" fmla="*/ 9 w 11"/>
                <a:gd name="T11" fmla="*/ 6 h 7"/>
                <a:gd name="T12" fmla="*/ 7 w 11"/>
                <a:gd name="T13" fmla="*/ 6 h 7"/>
                <a:gd name="T14" fmla="*/ 6 w 11"/>
                <a:gd name="T15" fmla="*/ 6 h 7"/>
                <a:gd name="T16" fmla="*/ 6 w 11"/>
                <a:gd name="T17" fmla="*/ 6 h 7"/>
                <a:gd name="T18" fmla="*/ 5 w 11"/>
                <a:gd name="T19" fmla="*/ 5 h 7"/>
                <a:gd name="T20" fmla="*/ 3 w 11"/>
                <a:gd name="T21" fmla="*/ 3 h 7"/>
                <a:gd name="T22" fmla="*/ 1 w 11"/>
                <a:gd name="T23" fmla="*/ 3 h 7"/>
                <a:gd name="T24" fmla="*/ 0 w 11"/>
                <a:gd name="T25" fmla="*/ 2 h 7"/>
                <a:gd name="T26" fmla="*/ 3 w 11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7">
                  <a:moveTo>
                    <a:pt x="3" y="0"/>
                  </a:moveTo>
                  <a:lnTo>
                    <a:pt x="4" y="1"/>
                  </a:lnTo>
                  <a:lnTo>
                    <a:pt x="5" y="1"/>
                  </a:lnTo>
                  <a:lnTo>
                    <a:pt x="8" y="3"/>
                  </a:lnTo>
                  <a:lnTo>
                    <a:pt x="10" y="5"/>
                  </a:lnTo>
                  <a:lnTo>
                    <a:pt x="9" y="6"/>
                  </a:lnTo>
                  <a:lnTo>
                    <a:pt x="7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5" y="5"/>
                  </a:lnTo>
                  <a:lnTo>
                    <a:pt x="3" y="3"/>
                  </a:lnTo>
                  <a:lnTo>
                    <a:pt x="1" y="3"/>
                  </a:lnTo>
                  <a:lnTo>
                    <a:pt x="0" y="2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6" name="Freeform 976">
              <a:extLst>
                <a:ext uri="{FF2B5EF4-FFF2-40B4-BE49-F238E27FC236}">
                  <a16:creationId xmlns:a16="http://schemas.microsoft.com/office/drawing/2014/main" id="{99ADE293-8CA1-A638-755F-02C7BF394A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24283" y="10254029"/>
              <a:ext cx="10990" cy="5493"/>
            </a:xfrm>
            <a:custGeom>
              <a:avLst/>
              <a:gdLst>
                <a:gd name="T0" fmla="*/ 4 w 7"/>
                <a:gd name="T1" fmla="*/ 5 h 6"/>
                <a:gd name="T2" fmla="*/ 4 w 7"/>
                <a:gd name="T3" fmla="*/ 5 h 6"/>
                <a:gd name="T4" fmla="*/ 3 w 7"/>
                <a:gd name="T5" fmla="*/ 4 h 6"/>
                <a:gd name="T6" fmla="*/ 1 w 7"/>
                <a:gd name="T7" fmla="*/ 4 h 6"/>
                <a:gd name="T8" fmla="*/ 0 w 7"/>
                <a:gd name="T9" fmla="*/ 3 h 6"/>
                <a:gd name="T10" fmla="*/ 1 w 7"/>
                <a:gd name="T11" fmla="*/ 2 h 6"/>
                <a:gd name="T12" fmla="*/ 3 w 7"/>
                <a:gd name="T13" fmla="*/ 0 h 6"/>
                <a:gd name="T14" fmla="*/ 3 w 7"/>
                <a:gd name="T15" fmla="*/ 1 h 6"/>
                <a:gd name="T16" fmla="*/ 4 w 7"/>
                <a:gd name="T17" fmla="*/ 2 h 6"/>
                <a:gd name="T18" fmla="*/ 6 w 7"/>
                <a:gd name="T19" fmla="*/ 2 h 6"/>
                <a:gd name="T20" fmla="*/ 6 w 7"/>
                <a:gd name="T21" fmla="*/ 3 h 6"/>
                <a:gd name="T22" fmla="*/ 4 w 7"/>
                <a:gd name="T2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4" y="5"/>
                  </a:moveTo>
                  <a:lnTo>
                    <a:pt x="4" y="5"/>
                  </a:lnTo>
                  <a:lnTo>
                    <a:pt x="3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3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7" name="Freeform 977">
              <a:extLst>
                <a:ext uri="{FF2B5EF4-FFF2-40B4-BE49-F238E27FC236}">
                  <a16:creationId xmlns:a16="http://schemas.microsoft.com/office/drawing/2014/main" id="{6E40F1B7-7246-2AC4-732B-9E9BB645E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63834" y="10243038"/>
              <a:ext cx="10990" cy="5493"/>
            </a:xfrm>
            <a:custGeom>
              <a:avLst/>
              <a:gdLst>
                <a:gd name="T0" fmla="*/ 6 w 7"/>
                <a:gd name="T1" fmla="*/ 2 h 4"/>
                <a:gd name="T2" fmla="*/ 6 w 7"/>
                <a:gd name="T3" fmla="*/ 3 h 4"/>
                <a:gd name="T4" fmla="*/ 4 w 7"/>
                <a:gd name="T5" fmla="*/ 3 h 4"/>
                <a:gd name="T6" fmla="*/ 0 w 7"/>
                <a:gd name="T7" fmla="*/ 1 h 4"/>
                <a:gd name="T8" fmla="*/ 0 w 7"/>
                <a:gd name="T9" fmla="*/ 0 h 4"/>
                <a:gd name="T10" fmla="*/ 1 w 7"/>
                <a:gd name="T11" fmla="*/ 0 h 4"/>
                <a:gd name="T12" fmla="*/ 3 w 7"/>
                <a:gd name="T13" fmla="*/ 0 h 4"/>
                <a:gd name="T14" fmla="*/ 5 w 7"/>
                <a:gd name="T15" fmla="*/ 1 h 4"/>
                <a:gd name="T16" fmla="*/ 6 w 7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6" y="2"/>
                  </a:moveTo>
                  <a:lnTo>
                    <a:pt x="6" y="3"/>
                  </a:lnTo>
                  <a:lnTo>
                    <a:pt x="4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8" name="Freeform 978">
              <a:extLst>
                <a:ext uri="{FF2B5EF4-FFF2-40B4-BE49-F238E27FC236}">
                  <a16:creationId xmlns:a16="http://schemas.microsoft.com/office/drawing/2014/main" id="{0D973448-0166-FFD3-B269-E02E033893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5815" y="10243038"/>
              <a:ext cx="5497" cy="5493"/>
            </a:xfrm>
            <a:custGeom>
              <a:avLst/>
              <a:gdLst>
                <a:gd name="T0" fmla="*/ 2 w 4"/>
                <a:gd name="T1" fmla="*/ 5 h 6"/>
                <a:gd name="T2" fmla="*/ 1 w 4"/>
                <a:gd name="T3" fmla="*/ 5 h 6"/>
                <a:gd name="T4" fmla="*/ 0 w 4"/>
                <a:gd name="T5" fmla="*/ 4 h 6"/>
                <a:gd name="T6" fmla="*/ 2 w 4"/>
                <a:gd name="T7" fmla="*/ 0 h 6"/>
                <a:gd name="T8" fmla="*/ 3 w 4"/>
                <a:gd name="T9" fmla="*/ 3 h 6"/>
                <a:gd name="T10" fmla="*/ 3 w 4"/>
                <a:gd name="T11" fmla="*/ 4 h 6"/>
                <a:gd name="T12" fmla="*/ 2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2" y="5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2" y="0"/>
                  </a:lnTo>
                  <a:lnTo>
                    <a:pt x="3" y="3"/>
                  </a:lnTo>
                  <a:lnTo>
                    <a:pt x="3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59" name="Freeform 979">
              <a:extLst>
                <a:ext uri="{FF2B5EF4-FFF2-40B4-BE49-F238E27FC236}">
                  <a16:creationId xmlns:a16="http://schemas.microsoft.com/office/drawing/2014/main" id="{404F008B-C46F-EE27-952A-F059887E7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0321" y="10237542"/>
              <a:ext cx="10990" cy="10990"/>
            </a:xfrm>
            <a:custGeom>
              <a:avLst/>
              <a:gdLst>
                <a:gd name="T0" fmla="*/ 7 w 9"/>
                <a:gd name="T1" fmla="*/ 5 h 9"/>
                <a:gd name="T2" fmla="*/ 4 w 9"/>
                <a:gd name="T3" fmla="*/ 8 h 9"/>
                <a:gd name="T4" fmla="*/ 2 w 9"/>
                <a:gd name="T5" fmla="*/ 7 h 9"/>
                <a:gd name="T6" fmla="*/ 0 w 9"/>
                <a:gd name="T7" fmla="*/ 5 h 9"/>
                <a:gd name="T8" fmla="*/ 0 w 9"/>
                <a:gd name="T9" fmla="*/ 3 h 9"/>
                <a:gd name="T10" fmla="*/ 0 w 9"/>
                <a:gd name="T11" fmla="*/ 2 h 9"/>
                <a:gd name="T12" fmla="*/ 2 w 9"/>
                <a:gd name="T13" fmla="*/ 1 h 9"/>
                <a:gd name="T14" fmla="*/ 2 w 9"/>
                <a:gd name="T15" fmla="*/ 1 h 9"/>
                <a:gd name="T16" fmla="*/ 4 w 9"/>
                <a:gd name="T17" fmla="*/ 0 h 9"/>
                <a:gd name="T18" fmla="*/ 7 w 9"/>
                <a:gd name="T19" fmla="*/ 1 h 9"/>
                <a:gd name="T20" fmla="*/ 8 w 9"/>
                <a:gd name="T21" fmla="*/ 1 h 9"/>
                <a:gd name="T22" fmla="*/ 6 w 9"/>
                <a:gd name="T23" fmla="*/ 3 h 9"/>
                <a:gd name="T24" fmla="*/ 6 w 9"/>
                <a:gd name="T25" fmla="*/ 4 h 9"/>
                <a:gd name="T26" fmla="*/ 7 w 9"/>
                <a:gd name="T27" fmla="*/ 4 h 9"/>
                <a:gd name="T28" fmla="*/ 7 w 9"/>
                <a:gd name="T2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9">
                  <a:moveTo>
                    <a:pt x="7" y="5"/>
                  </a:moveTo>
                  <a:lnTo>
                    <a:pt x="4" y="8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6" y="3"/>
                  </a:lnTo>
                  <a:lnTo>
                    <a:pt x="6" y="4"/>
                  </a:lnTo>
                  <a:lnTo>
                    <a:pt x="7" y="4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0" name="Freeform 980">
              <a:extLst>
                <a:ext uri="{FF2B5EF4-FFF2-40B4-BE49-F238E27FC236}">
                  <a16:creationId xmlns:a16="http://schemas.microsoft.com/office/drawing/2014/main" id="{8BB24C25-5F6B-76BE-80A1-DF909627A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52844" y="10232048"/>
              <a:ext cx="10990" cy="10990"/>
            </a:xfrm>
            <a:custGeom>
              <a:avLst/>
              <a:gdLst>
                <a:gd name="T0" fmla="*/ 6 w 8"/>
                <a:gd name="T1" fmla="*/ 9 h 11"/>
                <a:gd name="T2" fmla="*/ 6 w 8"/>
                <a:gd name="T3" fmla="*/ 10 h 11"/>
                <a:gd name="T4" fmla="*/ 4 w 8"/>
                <a:gd name="T5" fmla="*/ 9 h 11"/>
                <a:gd name="T6" fmla="*/ 0 w 8"/>
                <a:gd name="T7" fmla="*/ 5 h 11"/>
                <a:gd name="T8" fmla="*/ 1 w 8"/>
                <a:gd name="T9" fmla="*/ 3 h 11"/>
                <a:gd name="T10" fmla="*/ 5 w 8"/>
                <a:gd name="T11" fmla="*/ 1 h 11"/>
                <a:gd name="T12" fmla="*/ 6 w 8"/>
                <a:gd name="T13" fmla="*/ 0 h 11"/>
                <a:gd name="T14" fmla="*/ 7 w 8"/>
                <a:gd name="T15" fmla="*/ 2 h 11"/>
                <a:gd name="T16" fmla="*/ 6 w 8"/>
                <a:gd name="T17" fmla="*/ 4 h 11"/>
                <a:gd name="T18" fmla="*/ 5 w 8"/>
                <a:gd name="T19" fmla="*/ 5 h 11"/>
                <a:gd name="T20" fmla="*/ 4 w 8"/>
                <a:gd name="T21" fmla="*/ 7 h 11"/>
                <a:gd name="T22" fmla="*/ 6 w 8"/>
                <a:gd name="T2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1">
                  <a:moveTo>
                    <a:pt x="6" y="9"/>
                  </a:moveTo>
                  <a:lnTo>
                    <a:pt x="6" y="10"/>
                  </a:lnTo>
                  <a:lnTo>
                    <a:pt x="4" y="9"/>
                  </a:lnTo>
                  <a:lnTo>
                    <a:pt x="0" y="5"/>
                  </a:lnTo>
                  <a:lnTo>
                    <a:pt x="1" y="3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2"/>
                  </a:lnTo>
                  <a:lnTo>
                    <a:pt x="6" y="4"/>
                  </a:lnTo>
                  <a:lnTo>
                    <a:pt x="5" y="5"/>
                  </a:lnTo>
                  <a:lnTo>
                    <a:pt x="4" y="7"/>
                  </a:lnTo>
                  <a:lnTo>
                    <a:pt x="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1" name="Freeform 981">
              <a:extLst>
                <a:ext uri="{FF2B5EF4-FFF2-40B4-BE49-F238E27FC236}">
                  <a16:creationId xmlns:a16="http://schemas.microsoft.com/office/drawing/2014/main" id="{63FE7108-8DD3-5BEE-DDCE-08AC6F918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40767" y="10232048"/>
              <a:ext cx="5497" cy="5493"/>
            </a:xfrm>
            <a:custGeom>
              <a:avLst/>
              <a:gdLst>
                <a:gd name="T0" fmla="*/ 5 w 6"/>
                <a:gd name="T1" fmla="*/ 4 h 5"/>
                <a:gd name="T2" fmla="*/ 4 w 6"/>
                <a:gd name="T3" fmla="*/ 4 h 5"/>
                <a:gd name="T4" fmla="*/ 2 w 6"/>
                <a:gd name="T5" fmla="*/ 3 h 5"/>
                <a:gd name="T6" fmla="*/ 0 w 6"/>
                <a:gd name="T7" fmla="*/ 2 h 5"/>
                <a:gd name="T8" fmla="*/ 1 w 6"/>
                <a:gd name="T9" fmla="*/ 1 h 5"/>
                <a:gd name="T10" fmla="*/ 2 w 6"/>
                <a:gd name="T11" fmla="*/ 0 h 5"/>
                <a:gd name="T12" fmla="*/ 4 w 6"/>
                <a:gd name="T13" fmla="*/ 1 h 5"/>
                <a:gd name="T14" fmla="*/ 4 w 6"/>
                <a:gd name="T15" fmla="*/ 2 h 5"/>
                <a:gd name="T16" fmla="*/ 5 w 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5" y="4"/>
                  </a:moveTo>
                  <a:lnTo>
                    <a:pt x="4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4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2" name="Freeform 982">
              <a:extLst>
                <a:ext uri="{FF2B5EF4-FFF2-40B4-BE49-F238E27FC236}">
                  <a16:creationId xmlns:a16="http://schemas.microsoft.com/office/drawing/2014/main" id="{6D9459DB-DE5F-C88B-7C9B-E7F9797B1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84728" y="10226551"/>
              <a:ext cx="32971" cy="54952"/>
            </a:xfrm>
            <a:custGeom>
              <a:avLst/>
              <a:gdLst>
                <a:gd name="T0" fmla="*/ 5 w 26"/>
                <a:gd name="T1" fmla="*/ 0 h 42"/>
                <a:gd name="T2" fmla="*/ 13 w 26"/>
                <a:gd name="T3" fmla="*/ 9 h 42"/>
                <a:gd name="T4" fmla="*/ 13 w 26"/>
                <a:gd name="T5" fmla="*/ 11 h 42"/>
                <a:gd name="T6" fmla="*/ 12 w 26"/>
                <a:gd name="T7" fmla="*/ 12 h 42"/>
                <a:gd name="T8" fmla="*/ 11 w 26"/>
                <a:gd name="T9" fmla="*/ 15 h 42"/>
                <a:gd name="T10" fmla="*/ 12 w 26"/>
                <a:gd name="T11" fmla="*/ 16 h 42"/>
                <a:gd name="T12" fmla="*/ 15 w 26"/>
                <a:gd name="T13" fmla="*/ 17 h 42"/>
                <a:gd name="T14" fmla="*/ 18 w 26"/>
                <a:gd name="T15" fmla="*/ 20 h 42"/>
                <a:gd name="T16" fmla="*/ 20 w 26"/>
                <a:gd name="T17" fmla="*/ 24 h 42"/>
                <a:gd name="T18" fmla="*/ 20 w 26"/>
                <a:gd name="T19" fmla="*/ 26 h 42"/>
                <a:gd name="T20" fmla="*/ 22 w 26"/>
                <a:gd name="T21" fmla="*/ 27 h 42"/>
                <a:gd name="T22" fmla="*/ 22 w 26"/>
                <a:gd name="T23" fmla="*/ 32 h 42"/>
                <a:gd name="T24" fmla="*/ 24 w 26"/>
                <a:gd name="T25" fmla="*/ 37 h 42"/>
                <a:gd name="T26" fmla="*/ 25 w 26"/>
                <a:gd name="T27" fmla="*/ 40 h 42"/>
                <a:gd name="T28" fmla="*/ 24 w 26"/>
                <a:gd name="T29" fmla="*/ 41 h 42"/>
                <a:gd name="T30" fmla="*/ 23 w 26"/>
                <a:gd name="T31" fmla="*/ 40 h 42"/>
                <a:gd name="T32" fmla="*/ 19 w 26"/>
                <a:gd name="T33" fmla="*/ 34 h 42"/>
                <a:gd name="T34" fmla="*/ 14 w 26"/>
                <a:gd name="T35" fmla="*/ 32 h 42"/>
                <a:gd name="T36" fmla="*/ 14 w 26"/>
                <a:gd name="T37" fmla="*/ 31 h 42"/>
                <a:gd name="T38" fmla="*/ 9 w 26"/>
                <a:gd name="T39" fmla="*/ 27 h 42"/>
                <a:gd name="T40" fmla="*/ 6 w 26"/>
                <a:gd name="T41" fmla="*/ 20 h 42"/>
                <a:gd name="T42" fmla="*/ 3 w 26"/>
                <a:gd name="T43" fmla="*/ 10 h 42"/>
                <a:gd name="T44" fmla="*/ 4 w 26"/>
                <a:gd name="T45" fmla="*/ 7 h 42"/>
                <a:gd name="T46" fmla="*/ 0 w 26"/>
                <a:gd name="T47" fmla="*/ 2 h 42"/>
                <a:gd name="T48" fmla="*/ 0 w 26"/>
                <a:gd name="T49" fmla="*/ 0 h 42"/>
                <a:gd name="T50" fmla="*/ 2 w 26"/>
                <a:gd name="T51" fmla="*/ 0 h 42"/>
                <a:gd name="T52" fmla="*/ 3 w 26"/>
                <a:gd name="T53" fmla="*/ 0 h 42"/>
                <a:gd name="T54" fmla="*/ 4 w 26"/>
                <a:gd name="T55" fmla="*/ 0 h 42"/>
                <a:gd name="T56" fmla="*/ 5 w 26"/>
                <a:gd name="T5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" h="42">
                  <a:moveTo>
                    <a:pt x="5" y="0"/>
                  </a:moveTo>
                  <a:lnTo>
                    <a:pt x="13" y="9"/>
                  </a:lnTo>
                  <a:lnTo>
                    <a:pt x="13" y="11"/>
                  </a:lnTo>
                  <a:lnTo>
                    <a:pt x="12" y="12"/>
                  </a:lnTo>
                  <a:lnTo>
                    <a:pt x="11" y="15"/>
                  </a:lnTo>
                  <a:lnTo>
                    <a:pt x="12" y="16"/>
                  </a:lnTo>
                  <a:lnTo>
                    <a:pt x="15" y="17"/>
                  </a:lnTo>
                  <a:lnTo>
                    <a:pt x="18" y="20"/>
                  </a:lnTo>
                  <a:lnTo>
                    <a:pt x="20" y="24"/>
                  </a:lnTo>
                  <a:lnTo>
                    <a:pt x="20" y="26"/>
                  </a:lnTo>
                  <a:lnTo>
                    <a:pt x="22" y="27"/>
                  </a:lnTo>
                  <a:lnTo>
                    <a:pt x="22" y="32"/>
                  </a:lnTo>
                  <a:lnTo>
                    <a:pt x="24" y="37"/>
                  </a:lnTo>
                  <a:lnTo>
                    <a:pt x="25" y="40"/>
                  </a:lnTo>
                  <a:lnTo>
                    <a:pt x="24" y="41"/>
                  </a:lnTo>
                  <a:lnTo>
                    <a:pt x="23" y="40"/>
                  </a:lnTo>
                  <a:lnTo>
                    <a:pt x="19" y="34"/>
                  </a:lnTo>
                  <a:lnTo>
                    <a:pt x="14" y="32"/>
                  </a:lnTo>
                  <a:lnTo>
                    <a:pt x="14" y="31"/>
                  </a:lnTo>
                  <a:lnTo>
                    <a:pt x="9" y="27"/>
                  </a:lnTo>
                  <a:lnTo>
                    <a:pt x="6" y="20"/>
                  </a:lnTo>
                  <a:lnTo>
                    <a:pt x="3" y="10"/>
                  </a:lnTo>
                  <a:lnTo>
                    <a:pt x="4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3" name="Freeform 983">
              <a:extLst>
                <a:ext uri="{FF2B5EF4-FFF2-40B4-BE49-F238E27FC236}">
                  <a16:creationId xmlns:a16="http://schemas.microsoft.com/office/drawing/2014/main" id="{48825F05-8FDE-EC22-DA80-C59945734E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52844" y="10215561"/>
              <a:ext cx="27478" cy="27478"/>
            </a:xfrm>
            <a:custGeom>
              <a:avLst/>
              <a:gdLst>
                <a:gd name="T0" fmla="*/ 18 w 23"/>
                <a:gd name="T1" fmla="*/ 10 h 22"/>
                <a:gd name="T2" fmla="*/ 20 w 23"/>
                <a:gd name="T3" fmla="*/ 12 h 22"/>
                <a:gd name="T4" fmla="*/ 22 w 23"/>
                <a:gd name="T5" fmla="*/ 18 h 22"/>
                <a:gd name="T6" fmla="*/ 22 w 23"/>
                <a:gd name="T7" fmla="*/ 20 h 22"/>
                <a:gd name="T8" fmla="*/ 21 w 23"/>
                <a:gd name="T9" fmla="*/ 20 h 22"/>
                <a:gd name="T10" fmla="*/ 20 w 23"/>
                <a:gd name="T11" fmla="*/ 21 h 22"/>
                <a:gd name="T12" fmla="*/ 17 w 23"/>
                <a:gd name="T13" fmla="*/ 18 h 22"/>
                <a:gd name="T14" fmla="*/ 15 w 23"/>
                <a:gd name="T15" fmla="*/ 17 h 22"/>
                <a:gd name="T16" fmla="*/ 13 w 23"/>
                <a:gd name="T17" fmla="*/ 16 h 22"/>
                <a:gd name="T18" fmla="*/ 11 w 23"/>
                <a:gd name="T19" fmla="*/ 12 h 22"/>
                <a:gd name="T20" fmla="*/ 11 w 23"/>
                <a:gd name="T21" fmla="*/ 10 h 22"/>
                <a:gd name="T22" fmla="*/ 10 w 23"/>
                <a:gd name="T23" fmla="*/ 10 h 22"/>
                <a:gd name="T24" fmla="*/ 5 w 23"/>
                <a:gd name="T25" fmla="*/ 11 h 22"/>
                <a:gd name="T26" fmla="*/ 4 w 23"/>
                <a:gd name="T27" fmla="*/ 12 h 22"/>
                <a:gd name="T28" fmla="*/ 1 w 23"/>
                <a:gd name="T29" fmla="*/ 12 h 22"/>
                <a:gd name="T30" fmla="*/ 0 w 23"/>
                <a:gd name="T31" fmla="*/ 10 h 22"/>
                <a:gd name="T32" fmla="*/ 1 w 23"/>
                <a:gd name="T33" fmla="*/ 8 h 22"/>
                <a:gd name="T34" fmla="*/ 4 w 23"/>
                <a:gd name="T35" fmla="*/ 7 h 22"/>
                <a:gd name="T36" fmla="*/ 5 w 23"/>
                <a:gd name="T37" fmla="*/ 5 h 22"/>
                <a:gd name="T38" fmla="*/ 8 w 23"/>
                <a:gd name="T39" fmla="*/ 1 h 22"/>
                <a:gd name="T40" fmla="*/ 10 w 23"/>
                <a:gd name="T41" fmla="*/ 0 h 22"/>
                <a:gd name="T42" fmla="*/ 13 w 23"/>
                <a:gd name="T43" fmla="*/ 2 h 22"/>
                <a:gd name="T44" fmla="*/ 13 w 23"/>
                <a:gd name="T45" fmla="*/ 7 h 22"/>
                <a:gd name="T46" fmla="*/ 15 w 23"/>
                <a:gd name="T47" fmla="*/ 8 h 22"/>
                <a:gd name="T48" fmla="*/ 18 w 23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" h="22">
                  <a:moveTo>
                    <a:pt x="18" y="10"/>
                  </a:moveTo>
                  <a:lnTo>
                    <a:pt x="20" y="12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1" y="20"/>
                  </a:lnTo>
                  <a:lnTo>
                    <a:pt x="20" y="21"/>
                  </a:lnTo>
                  <a:lnTo>
                    <a:pt x="17" y="18"/>
                  </a:lnTo>
                  <a:lnTo>
                    <a:pt x="15" y="17"/>
                  </a:lnTo>
                  <a:lnTo>
                    <a:pt x="13" y="16"/>
                  </a:lnTo>
                  <a:lnTo>
                    <a:pt x="11" y="12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5" y="11"/>
                  </a:lnTo>
                  <a:lnTo>
                    <a:pt x="4" y="12"/>
                  </a:lnTo>
                  <a:lnTo>
                    <a:pt x="1" y="12"/>
                  </a:lnTo>
                  <a:lnTo>
                    <a:pt x="0" y="10"/>
                  </a:lnTo>
                  <a:lnTo>
                    <a:pt x="1" y="8"/>
                  </a:lnTo>
                  <a:lnTo>
                    <a:pt x="4" y="7"/>
                  </a:lnTo>
                  <a:lnTo>
                    <a:pt x="5" y="5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3" y="2"/>
                  </a:lnTo>
                  <a:lnTo>
                    <a:pt x="13" y="7"/>
                  </a:lnTo>
                  <a:lnTo>
                    <a:pt x="15" y="8"/>
                  </a:lnTo>
                  <a:lnTo>
                    <a:pt x="18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4" name="Freeform 984">
              <a:extLst>
                <a:ext uri="{FF2B5EF4-FFF2-40B4-BE49-F238E27FC236}">
                  <a16:creationId xmlns:a16="http://schemas.microsoft.com/office/drawing/2014/main" id="{B242D31E-FA8D-C613-1049-999F508545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25370" y="10215561"/>
              <a:ext cx="5493" cy="10990"/>
            </a:xfrm>
            <a:custGeom>
              <a:avLst/>
              <a:gdLst>
                <a:gd name="T0" fmla="*/ 2 w 3"/>
                <a:gd name="T1" fmla="*/ 7 h 9"/>
                <a:gd name="T2" fmla="*/ 2 w 3"/>
                <a:gd name="T3" fmla="*/ 8 h 9"/>
                <a:gd name="T4" fmla="*/ 0 w 3"/>
                <a:gd name="T5" fmla="*/ 4 h 9"/>
                <a:gd name="T6" fmla="*/ 0 w 3"/>
                <a:gd name="T7" fmla="*/ 2 h 9"/>
                <a:gd name="T8" fmla="*/ 1 w 3"/>
                <a:gd name="T9" fmla="*/ 1 h 9"/>
                <a:gd name="T10" fmla="*/ 1 w 3"/>
                <a:gd name="T11" fmla="*/ 0 h 9"/>
                <a:gd name="T12" fmla="*/ 2 w 3"/>
                <a:gd name="T13" fmla="*/ 5 h 9"/>
                <a:gd name="T14" fmla="*/ 2 w 3"/>
                <a:gd name="T1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9">
                  <a:moveTo>
                    <a:pt x="2" y="7"/>
                  </a:moveTo>
                  <a:lnTo>
                    <a:pt x="2" y="8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5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5" name="Freeform 985">
              <a:extLst>
                <a:ext uri="{FF2B5EF4-FFF2-40B4-BE49-F238E27FC236}">
                  <a16:creationId xmlns:a16="http://schemas.microsoft.com/office/drawing/2014/main" id="{A38E9251-8236-D4B2-969C-75004BDE9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41853" y="10210067"/>
              <a:ext cx="10990" cy="10990"/>
            </a:xfrm>
            <a:custGeom>
              <a:avLst/>
              <a:gdLst>
                <a:gd name="T0" fmla="*/ 6 w 8"/>
                <a:gd name="T1" fmla="*/ 8 h 10"/>
                <a:gd name="T2" fmla="*/ 6 w 8"/>
                <a:gd name="T3" fmla="*/ 9 h 10"/>
                <a:gd name="T4" fmla="*/ 2 w 8"/>
                <a:gd name="T5" fmla="*/ 8 h 10"/>
                <a:gd name="T6" fmla="*/ 0 w 8"/>
                <a:gd name="T7" fmla="*/ 5 h 10"/>
                <a:gd name="T8" fmla="*/ 0 w 8"/>
                <a:gd name="T9" fmla="*/ 3 h 10"/>
                <a:gd name="T10" fmla="*/ 1 w 8"/>
                <a:gd name="T11" fmla="*/ 0 h 10"/>
                <a:gd name="T12" fmla="*/ 4 w 8"/>
                <a:gd name="T13" fmla="*/ 0 h 10"/>
                <a:gd name="T14" fmla="*/ 6 w 8"/>
                <a:gd name="T15" fmla="*/ 1 h 10"/>
                <a:gd name="T16" fmla="*/ 7 w 8"/>
                <a:gd name="T17" fmla="*/ 3 h 10"/>
                <a:gd name="T18" fmla="*/ 7 w 8"/>
                <a:gd name="T19" fmla="*/ 5 h 10"/>
                <a:gd name="T20" fmla="*/ 7 w 8"/>
                <a:gd name="T21" fmla="*/ 7 h 10"/>
                <a:gd name="T22" fmla="*/ 6 w 8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0">
                  <a:moveTo>
                    <a:pt x="6" y="8"/>
                  </a:moveTo>
                  <a:lnTo>
                    <a:pt x="6" y="9"/>
                  </a:lnTo>
                  <a:lnTo>
                    <a:pt x="2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7" y="3"/>
                  </a:lnTo>
                  <a:lnTo>
                    <a:pt x="7" y="5"/>
                  </a:lnTo>
                  <a:lnTo>
                    <a:pt x="7" y="7"/>
                  </a:lnTo>
                  <a:lnTo>
                    <a:pt x="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6" name="Freeform 986">
              <a:extLst>
                <a:ext uri="{FF2B5EF4-FFF2-40B4-BE49-F238E27FC236}">
                  <a16:creationId xmlns:a16="http://schemas.microsoft.com/office/drawing/2014/main" id="{6F89458B-F035-B934-5C32-715C9E77F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25370" y="10199077"/>
              <a:ext cx="10990" cy="16484"/>
            </a:xfrm>
            <a:custGeom>
              <a:avLst/>
              <a:gdLst>
                <a:gd name="T0" fmla="*/ 6 w 11"/>
                <a:gd name="T1" fmla="*/ 11 h 13"/>
                <a:gd name="T2" fmla="*/ 5 w 11"/>
                <a:gd name="T3" fmla="*/ 12 h 13"/>
                <a:gd name="T4" fmla="*/ 4 w 11"/>
                <a:gd name="T5" fmla="*/ 10 h 13"/>
                <a:gd name="T6" fmla="*/ 3 w 11"/>
                <a:gd name="T7" fmla="*/ 9 h 13"/>
                <a:gd name="T8" fmla="*/ 3 w 11"/>
                <a:gd name="T9" fmla="*/ 7 h 13"/>
                <a:gd name="T10" fmla="*/ 0 w 11"/>
                <a:gd name="T11" fmla="*/ 5 h 13"/>
                <a:gd name="T12" fmla="*/ 0 w 11"/>
                <a:gd name="T13" fmla="*/ 2 h 13"/>
                <a:gd name="T14" fmla="*/ 2 w 11"/>
                <a:gd name="T15" fmla="*/ 0 h 13"/>
                <a:gd name="T16" fmla="*/ 4 w 11"/>
                <a:gd name="T17" fmla="*/ 1 h 13"/>
                <a:gd name="T18" fmla="*/ 7 w 11"/>
                <a:gd name="T19" fmla="*/ 4 h 13"/>
                <a:gd name="T20" fmla="*/ 10 w 11"/>
                <a:gd name="T21" fmla="*/ 5 h 13"/>
                <a:gd name="T22" fmla="*/ 9 w 11"/>
                <a:gd name="T23" fmla="*/ 7 h 13"/>
                <a:gd name="T24" fmla="*/ 7 w 11"/>
                <a:gd name="T25" fmla="*/ 10 h 13"/>
                <a:gd name="T26" fmla="*/ 6 w 11"/>
                <a:gd name="T2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6" y="11"/>
                  </a:moveTo>
                  <a:lnTo>
                    <a:pt x="5" y="12"/>
                  </a:lnTo>
                  <a:lnTo>
                    <a:pt x="4" y="10"/>
                  </a:lnTo>
                  <a:lnTo>
                    <a:pt x="3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7" y="4"/>
                  </a:lnTo>
                  <a:lnTo>
                    <a:pt x="10" y="5"/>
                  </a:lnTo>
                  <a:lnTo>
                    <a:pt x="9" y="7"/>
                  </a:lnTo>
                  <a:lnTo>
                    <a:pt x="7" y="10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7" name="Freeform 987">
              <a:extLst>
                <a:ext uri="{FF2B5EF4-FFF2-40B4-BE49-F238E27FC236}">
                  <a16:creationId xmlns:a16="http://schemas.microsoft.com/office/drawing/2014/main" id="{73DE7B37-342C-39DE-2411-0AF647431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2302" y="10199077"/>
              <a:ext cx="54952" cy="38465"/>
            </a:xfrm>
            <a:custGeom>
              <a:avLst/>
              <a:gdLst>
                <a:gd name="T0" fmla="*/ 45 w 46"/>
                <a:gd name="T1" fmla="*/ 32 h 33"/>
                <a:gd name="T2" fmla="*/ 45 w 46"/>
                <a:gd name="T3" fmla="*/ 32 h 33"/>
                <a:gd name="T4" fmla="*/ 41 w 46"/>
                <a:gd name="T5" fmla="*/ 30 h 33"/>
                <a:gd name="T6" fmla="*/ 38 w 46"/>
                <a:gd name="T7" fmla="*/ 27 h 33"/>
                <a:gd name="T8" fmla="*/ 29 w 46"/>
                <a:gd name="T9" fmla="*/ 23 h 33"/>
                <a:gd name="T10" fmla="*/ 27 w 46"/>
                <a:gd name="T11" fmla="*/ 21 h 33"/>
                <a:gd name="T12" fmla="*/ 25 w 46"/>
                <a:gd name="T13" fmla="*/ 21 h 33"/>
                <a:gd name="T14" fmla="*/ 21 w 46"/>
                <a:gd name="T15" fmla="*/ 18 h 33"/>
                <a:gd name="T16" fmla="*/ 16 w 46"/>
                <a:gd name="T17" fmla="*/ 16 h 33"/>
                <a:gd name="T18" fmla="*/ 13 w 46"/>
                <a:gd name="T19" fmla="*/ 13 h 33"/>
                <a:gd name="T20" fmla="*/ 12 w 46"/>
                <a:gd name="T21" fmla="*/ 12 h 33"/>
                <a:gd name="T22" fmla="*/ 11 w 46"/>
                <a:gd name="T23" fmla="*/ 12 h 33"/>
                <a:gd name="T24" fmla="*/ 8 w 46"/>
                <a:gd name="T25" fmla="*/ 9 h 33"/>
                <a:gd name="T26" fmla="*/ 4 w 46"/>
                <a:gd name="T27" fmla="*/ 7 h 33"/>
                <a:gd name="T28" fmla="*/ 4 w 46"/>
                <a:gd name="T29" fmla="*/ 4 h 33"/>
                <a:gd name="T30" fmla="*/ 1 w 46"/>
                <a:gd name="T31" fmla="*/ 1 h 33"/>
                <a:gd name="T32" fmla="*/ 0 w 46"/>
                <a:gd name="T33" fmla="*/ 0 h 33"/>
                <a:gd name="T34" fmla="*/ 9 w 46"/>
                <a:gd name="T35" fmla="*/ 2 h 33"/>
                <a:gd name="T36" fmla="*/ 13 w 46"/>
                <a:gd name="T37" fmla="*/ 6 h 33"/>
                <a:gd name="T38" fmla="*/ 17 w 46"/>
                <a:gd name="T39" fmla="*/ 8 h 33"/>
                <a:gd name="T40" fmla="*/ 18 w 46"/>
                <a:gd name="T41" fmla="*/ 10 h 33"/>
                <a:gd name="T42" fmla="*/ 21 w 46"/>
                <a:gd name="T43" fmla="*/ 12 h 33"/>
                <a:gd name="T44" fmla="*/ 24 w 46"/>
                <a:gd name="T45" fmla="*/ 12 h 33"/>
                <a:gd name="T46" fmla="*/ 27 w 46"/>
                <a:gd name="T47" fmla="*/ 14 h 33"/>
                <a:gd name="T48" fmla="*/ 29 w 46"/>
                <a:gd name="T49" fmla="*/ 15 h 33"/>
                <a:gd name="T50" fmla="*/ 32 w 46"/>
                <a:gd name="T51" fmla="*/ 16 h 33"/>
                <a:gd name="T52" fmla="*/ 44 w 46"/>
                <a:gd name="T53" fmla="*/ 25 h 33"/>
                <a:gd name="T54" fmla="*/ 43 w 46"/>
                <a:gd name="T55" fmla="*/ 28 h 33"/>
                <a:gd name="T56" fmla="*/ 44 w 46"/>
                <a:gd name="T57" fmla="*/ 29 h 33"/>
                <a:gd name="T58" fmla="*/ 45 w 46"/>
                <a:gd name="T5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33">
                  <a:moveTo>
                    <a:pt x="45" y="32"/>
                  </a:moveTo>
                  <a:lnTo>
                    <a:pt x="45" y="32"/>
                  </a:lnTo>
                  <a:lnTo>
                    <a:pt x="41" y="30"/>
                  </a:lnTo>
                  <a:lnTo>
                    <a:pt x="38" y="27"/>
                  </a:lnTo>
                  <a:lnTo>
                    <a:pt x="29" y="23"/>
                  </a:lnTo>
                  <a:lnTo>
                    <a:pt x="27" y="21"/>
                  </a:lnTo>
                  <a:lnTo>
                    <a:pt x="25" y="21"/>
                  </a:lnTo>
                  <a:lnTo>
                    <a:pt x="21" y="18"/>
                  </a:lnTo>
                  <a:lnTo>
                    <a:pt x="16" y="16"/>
                  </a:lnTo>
                  <a:lnTo>
                    <a:pt x="13" y="13"/>
                  </a:lnTo>
                  <a:lnTo>
                    <a:pt x="12" y="12"/>
                  </a:lnTo>
                  <a:lnTo>
                    <a:pt x="11" y="12"/>
                  </a:lnTo>
                  <a:lnTo>
                    <a:pt x="8" y="9"/>
                  </a:lnTo>
                  <a:lnTo>
                    <a:pt x="4" y="7"/>
                  </a:lnTo>
                  <a:lnTo>
                    <a:pt x="4" y="4"/>
                  </a:lnTo>
                  <a:lnTo>
                    <a:pt x="1" y="1"/>
                  </a:lnTo>
                  <a:lnTo>
                    <a:pt x="0" y="0"/>
                  </a:lnTo>
                  <a:lnTo>
                    <a:pt x="9" y="2"/>
                  </a:lnTo>
                  <a:lnTo>
                    <a:pt x="13" y="6"/>
                  </a:lnTo>
                  <a:lnTo>
                    <a:pt x="17" y="8"/>
                  </a:lnTo>
                  <a:lnTo>
                    <a:pt x="18" y="10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7" y="14"/>
                  </a:lnTo>
                  <a:lnTo>
                    <a:pt x="29" y="15"/>
                  </a:lnTo>
                  <a:lnTo>
                    <a:pt x="32" y="16"/>
                  </a:lnTo>
                  <a:lnTo>
                    <a:pt x="44" y="25"/>
                  </a:lnTo>
                  <a:lnTo>
                    <a:pt x="43" y="28"/>
                  </a:lnTo>
                  <a:lnTo>
                    <a:pt x="44" y="29"/>
                  </a:lnTo>
                  <a:lnTo>
                    <a:pt x="45" y="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8" name="Freeform 988">
              <a:extLst>
                <a:ext uri="{FF2B5EF4-FFF2-40B4-BE49-F238E27FC236}">
                  <a16:creationId xmlns:a16="http://schemas.microsoft.com/office/drawing/2014/main" id="{7EB43F7C-27D5-EA92-01A4-0406D360E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92398" y="10171599"/>
              <a:ext cx="10990" cy="5497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4 h 5"/>
                <a:gd name="T4" fmla="*/ 0 w 7"/>
                <a:gd name="T5" fmla="*/ 4 h 5"/>
                <a:gd name="T6" fmla="*/ 1 w 7"/>
                <a:gd name="T7" fmla="*/ 1 h 5"/>
                <a:gd name="T8" fmla="*/ 1 w 7"/>
                <a:gd name="T9" fmla="*/ 0 h 5"/>
                <a:gd name="T10" fmla="*/ 6 w 7"/>
                <a:gd name="T11" fmla="*/ 2 h 5"/>
                <a:gd name="T12" fmla="*/ 5 w 7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lnTo>
                    <a:pt x="1" y="4"/>
                  </a:lnTo>
                  <a:lnTo>
                    <a:pt x="0" y="4"/>
                  </a:lnTo>
                  <a:lnTo>
                    <a:pt x="1" y="1"/>
                  </a:lnTo>
                  <a:lnTo>
                    <a:pt x="1" y="0"/>
                  </a:lnTo>
                  <a:lnTo>
                    <a:pt x="6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69" name="Freeform 989">
              <a:extLst>
                <a:ext uri="{FF2B5EF4-FFF2-40B4-BE49-F238E27FC236}">
                  <a16:creationId xmlns:a16="http://schemas.microsoft.com/office/drawing/2014/main" id="{5BF81111-DE5D-A87F-2CF8-015802357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19873" y="10160609"/>
              <a:ext cx="43962" cy="32971"/>
            </a:xfrm>
            <a:custGeom>
              <a:avLst/>
              <a:gdLst>
                <a:gd name="T0" fmla="*/ 32 w 34"/>
                <a:gd name="T1" fmla="*/ 22 h 26"/>
                <a:gd name="T2" fmla="*/ 33 w 34"/>
                <a:gd name="T3" fmla="*/ 23 h 26"/>
                <a:gd name="T4" fmla="*/ 31 w 34"/>
                <a:gd name="T5" fmla="*/ 25 h 26"/>
                <a:gd name="T6" fmla="*/ 28 w 34"/>
                <a:gd name="T7" fmla="*/ 24 h 26"/>
                <a:gd name="T8" fmla="*/ 27 w 34"/>
                <a:gd name="T9" fmla="*/ 23 h 26"/>
                <a:gd name="T10" fmla="*/ 27 w 34"/>
                <a:gd name="T11" fmla="*/ 23 h 26"/>
                <a:gd name="T12" fmla="*/ 25 w 34"/>
                <a:gd name="T13" fmla="*/ 23 h 26"/>
                <a:gd name="T14" fmla="*/ 20 w 34"/>
                <a:gd name="T15" fmla="*/ 22 h 26"/>
                <a:gd name="T16" fmla="*/ 14 w 34"/>
                <a:gd name="T17" fmla="*/ 17 h 26"/>
                <a:gd name="T18" fmla="*/ 7 w 34"/>
                <a:gd name="T19" fmla="*/ 9 h 26"/>
                <a:gd name="T20" fmla="*/ 1 w 34"/>
                <a:gd name="T21" fmla="*/ 4 h 26"/>
                <a:gd name="T22" fmla="*/ 0 w 34"/>
                <a:gd name="T23" fmla="*/ 2 h 26"/>
                <a:gd name="T24" fmla="*/ 0 w 34"/>
                <a:gd name="T25" fmla="*/ 0 h 26"/>
                <a:gd name="T26" fmla="*/ 0 w 34"/>
                <a:gd name="T27" fmla="*/ 0 h 26"/>
                <a:gd name="T28" fmla="*/ 4 w 34"/>
                <a:gd name="T29" fmla="*/ 0 h 26"/>
                <a:gd name="T30" fmla="*/ 9 w 34"/>
                <a:gd name="T31" fmla="*/ 4 h 26"/>
                <a:gd name="T32" fmla="*/ 18 w 34"/>
                <a:gd name="T33" fmla="*/ 8 h 26"/>
                <a:gd name="T34" fmla="*/ 20 w 34"/>
                <a:gd name="T35" fmla="*/ 11 h 26"/>
                <a:gd name="T36" fmla="*/ 22 w 34"/>
                <a:gd name="T37" fmla="*/ 15 h 26"/>
                <a:gd name="T38" fmla="*/ 23 w 34"/>
                <a:gd name="T39" fmla="*/ 17 h 26"/>
                <a:gd name="T40" fmla="*/ 28 w 34"/>
                <a:gd name="T41" fmla="*/ 21 h 26"/>
                <a:gd name="T42" fmla="*/ 30 w 34"/>
                <a:gd name="T43" fmla="*/ 22 h 26"/>
                <a:gd name="T44" fmla="*/ 32 w 34"/>
                <a:gd name="T45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26">
                  <a:moveTo>
                    <a:pt x="32" y="22"/>
                  </a:moveTo>
                  <a:lnTo>
                    <a:pt x="33" y="23"/>
                  </a:lnTo>
                  <a:lnTo>
                    <a:pt x="31" y="25"/>
                  </a:lnTo>
                  <a:lnTo>
                    <a:pt x="28" y="24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5" y="23"/>
                  </a:lnTo>
                  <a:lnTo>
                    <a:pt x="20" y="22"/>
                  </a:lnTo>
                  <a:lnTo>
                    <a:pt x="14" y="17"/>
                  </a:lnTo>
                  <a:lnTo>
                    <a:pt x="7" y="9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9" y="4"/>
                  </a:lnTo>
                  <a:lnTo>
                    <a:pt x="18" y="8"/>
                  </a:lnTo>
                  <a:lnTo>
                    <a:pt x="20" y="11"/>
                  </a:lnTo>
                  <a:lnTo>
                    <a:pt x="22" y="15"/>
                  </a:lnTo>
                  <a:lnTo>
                    <a:pt x="23" y="17"/>
                  </a:lnTo>
                  <a:lnTo>
                    <a:pt x="28" y="21"/>
                  </a:lnTo>
                  <a:lnTo>
                    <a:pt x="30" y="22"/>
                  </a:lnTo>
                  <a:lnTo>
                    <a:pt x="32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0" name="Freeform 990">
              <a:extLst>
                <a:ext uri="{FF2B5EF4-FFF2-40B4-BE49-F238E27FC236}">
                  <a16:creationId xmlns:a16="http://schemas.microsoft.com/office/drawing/2014/main" id="{7C5BD546-019B-CAF9-41EC-52E1858EB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40892" y="10644186"/>
              <a:ext cx="60449" cy="120894"/>
            </a:xfrm>
            <a:custGeom>
              <a:avLst/>
              <a:gdLst>
                <a:gd name="T0" fmla="*/ 14 w 47"/>
                <a:gd name="T1" fmla="*/ 91 h 97"/>
                <a:gd name="T2" fmla="*/ 14 w 47"/>
                <a:gd name="T3" fmla="*/ 96 h 97"/>
                <a:gd name="T4" fmla="*/ 12 w 47"/>
                <a:gd name="T5" fmla="*/ 95 h 97"/>
                <a:gd name="T6" fmla="*/ 12 w 47"/>
                <a:gd name="T7" fmla="*/ 94 h 97"/>
                <a:gd name="T8" fmla="*/ 14 w 47"/>
                <a:gd name="T9" fmla="*/ 91 h 97"/>
                <a:gd name="T10" fmla="*/ 6 w 47"/>
                <a:gd name="T11" fmla="*/ 87 h 97"/>
                <a:gd name="T12" fmla="*/ 7 w 47"/>
                <a:gd name="T13" fmla="*/ 87 h 97"/>
                <a:gd name="T14" fmla="*/ 7 w 47"/>
                <a:gd name="T15" fmla="*/ 86 h 97"/>
                <a:gd name="T16" fmla="*/ 9 w 47"/>
                <a:gd name="T17" fmla="*/ 86 h 97"/>
                <a:gd name="T18" fmla="*/ 8 w 47"/>
                <a:gd name="T19" fmla="*/ 87 h 97"/>
                <a:gd name="T20" fmla="*/ 6 w 47"/>
                <a:gd name="T21" fmla="*/ 90 h 97"/>
                <a:gd name="T22" fmla="*/ 5 w 47"/>
                <a:gd name="T23" fmla="*/ 89 h 97"/>
                <a:gd name="T24" fmla="*/ 0 w 47"/>
                <a:gd name="T25" fmla="*/ 87 h 97"/>
                <a:gd name="T26" fmla="*/ 0 w 47"/>
                <a:gd name="T27" fmla="*/ 85 h 97"/>
                <a:gd name="T28" fmla="*/ 1 w 47"/>
                <a:gd name="T29" fmla="*/ 84 h 97"/>
                <a:gd name="T30" fmla="*/ 1 w 47"/>
                <a:gd name="T31" fmla="*/ 85 h 97"/>
                <a:gd name="T32" fmla="*/ 2 w 47"/>
                <a:gd name="T33" fmla="*/ 85 h 97"/>
                <a:gd name="T34" fmla="*/ 4 w 47"/>
                <a:gd name="T35" fmla="*/ 85 h 97"/>
                <a:gd name="T36" fmla="*/ 6 w 47"/>
                <a:gd name="T37" fmla="*/ 87 h 97"/>
                <a:gd name="T38" fmla="*/ 5 w 47"/>
                <a:gd name="T39" fmla="*/ 87 h 97"/>
                <a:gd name="T40" fmla="*/ 6 w 47"/>
                <a:gd name="T41" fmla="*/ 87 h 97"/>
                <a:gd name="T42" fmla="*/ 44 w 47"/>
                <a:gd name="T43" fmla="*/ 2 h 97"/>
                <a:gd name="T44" fmla="*/ 43 w 47"/>
                <a:gd name="T45" fmla="*/ 4 h 97"/>
                <a:gd name="T46" fmla="*/ 43 w 47"/>
                <a:gd name="T47" fmla="*/ 4 h 97"/>
                <a:gd name="T48" fmla="*/ 42 w 47"/>
                <a:gd name="T49" fmla="*/ 3 h 97"/>
                <a:gd name="T50" fmla="*/ 41 w 47"/>
                <a:gd name="T51" fmla="*/ 2 h 97"/>
                <a:gd name="T52" fmla="*/ 43 w 47"/>
                <a:gd name="T53" fmla="*/ 0 h 97"/>
                <a:gd name="T54" fmla="*/ 44 w 47"/>
                <a:gd name="T55" fmla="*/ 0 h 97"/>
                <a:gd name="T56" fmla="*/ 46 w 47"/>
                <a:gd name="T57" fmla="*/ 0 h 97"/>
                <a:gd name="T58" fmla="*/ 46 w 47"/>
                <a:gd name="T59" fmla="*/ 1 h 97"/>
                <a:gd name="T60" fmla="*/ 44 w 47"/>
                <a:gd name="T61" fmla="*/ 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7" h="97">
                  <a:moveTo>
                    <a:pt x="14" y="91"/>
                  </a:moveTo>
                  <a:lnTo>
                    <a:pt x="14" y="96"/>
                  </a:lnTo>
                  <a:lnTo>
                    <a:pt x="12" y="95"/>
                  </a:lnTo>
                  <a:lnTo>
                    <a:pt x="12" y="94"/>
                  </a:lnTo>
                  <a:lnTo>
                    <a:pt x="14" y="91"/>
                  </a:lnTo>
                  <a:close/>
                  <a:moveTo>
                    <a:pt x="6" y="87"/>
                  </a:moveTo>
                  <a:lnTo>
                    <a:pt x="7" y="87"/>
                  </a:lnTo>
                  <a:lnTo>
                    <a:pt x="7" y="86"/>
                  </a:lnTo>
                  <a:lnTo>
                    <a:pt x="9" y="86"/>
                  </a:lnTo>
                  <a:lnTo>
                    <a:pt x="8" y="87"/>
                  </a:lnTo>
                  <a:lnTo>
                    <a:pt x="6" y="90"/>
                  </a:lnTo>
                  <a:lnTo>
                    <a:pt x="5" y="89"/>
                  </a:lnTo>
                  <a:lnTo>
                    <a:pt x="0" y="87"/>
                  </a:lnTo>
                  <a:lnTo>
                    <a:pt x="0" y="85"/>
                  </a:lnTo>
                  <a:lnTo>
                    <a:pt x="1" y="84"/>
                  </a:lnTo>
                  <a:lnTo>
                    <a:pt x="1" y="85"/>
                  </a:lnTo>
                  <a:lnTo>
                    <a:pt x="2" y="85"/>
                  </a:lnTo>
                  <a:lnTo>
                    <a:pt x="4" y="85"/>
                  </a:lnTo>
                  <a:lnTo>
                    <a:pt x="6" y="87"/>
                  </a:lnTo>
                  <a:lnTo>
                    <a:pt x="5" y="87"/>
                  </a:lnTo>
                  <a:lnTo>
                    <a:pt x="6" y="87"/>
                  </a:lnTo>
                  <a:close/>
                  <a:moveTo>
                    <a:pt x="44" y="2"/>
                  </a:moveTo>
                  <a:lnTo>
                    <a:pt x="43" y="4"/>
                  </a:lnTo>
                  <a:lnTo>
                    <a:pt x="43" y="4"/>
                  </a:lnTo>
                  <a:lnTo>
                    <a:pt x="42" y="3"/>
                  </a:lnTo>
                  <a:lnTo>
                    <a:pt x="41" y="2"/>
                  </a:lnTo>
                  <a:lnTo>
                    <a:pt x="43" y="0"/>
                  </a:lnTo>
                  <a:lnTo>
                    <a:pt x="44" y="0"/>
                  </a:lnTo>
                  <a:lnTo>
                    <a:pt x="46" y="0"/>
                  </a:lnTo>
                  <a:lnTo>
                    <a:pt x="46" y="1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1" name="Freeform 991">
              <a:extLst>
                <a:ext uri="{FF2B5EF4-FFF2-40B4-BE49-F238E27FC236}">
                  <a16:creationId xmlns:a16="http://schemas.microsoft.com/office/drawing/2014/main" id="{13873A6B-82F6-A640-EA65-415BF19A3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7379" y="10759587"/>
              <a:ext cx="5493" cy="5493"/>
            </a:xfrm>
            <a:custGeom>
              <a:avLst/>
              <a:gdLst>
                <a:gd name="T0" fmla="*/ 2 w 3"/>
                <a:gd name="T1" fmla="*/ 0 h 6"/>
                <a:gd name="T2" fmla="*/ 2 w 3"/>
                <a:gd name="T3" fmla="*/ 5 h 6"/>
                <a:gd name="T4" fmla="*/ 0 w 3"/>
                <a:gd name="T5" fmla="*/ 4 h 6"/>
                <a:gd name="T6" fmla="*/ 0 w 3"/>
                <a:gd name="T7" fmla="*/ 3 h 6"/>
                <a:gd name="T8" fmla="*/ 2 w 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lnTo>
                    <a:pt x="2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2" name="Freeform 992">
              <a:extLst>
                <a:ext uri="{FF2B5EF4-FFF2-40B4-BE49-F238E27FC236}">
                  <a16:creationId xmlns:a16="http://schemas.microsoft.com/office/drawing/2014/main" id="{F4A4C7CF-7978-D346-7B1C-AC9F1BC83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40892" y="10748596"/>
              <a:ext cx="10990" cy="10990"/>
            </a:xfrm>
            <a:custGeom>
              <a:avLst/>
              <a:gdLst>
                <a:gd name="T0" fmla="*/ 6 w 10"/>
                <a:gd name="T1" fmla="*/ 3 h 7"/>
                <a:gd name="T2" fmla="*/ 7 w 10"/>
                <a:gd name="T3" fmla="*/ 3 h 7"/>
                <a:gd name="T4" fmla="*/ 7 w 10"/>
                <a:gd name="T5" fmla="*/ 2 h 7"/>
                <a:gd name="T6" fmla="*/ 9 w 10"/>
                <a:gd name="T7" fmla="*/ 2 h 7"/>
                <a:gd name="T8" fmla="*/ 8 w 10"/>
                <a:gd name="T9" fmla="*/ 3 h 7"/>
                <a:gd name="T10" fmla="*/ 6 w 10"/>
                <a:gd name="T11" fmla="*/ 6 h 7"/>
                <a:gd name="T12" fmla="*/ 5 w 10"/>
                <a:gd name="T13" fmla="*/ 5 h 7"/>
                <a:gd name="T14" fmla="*/ 0 w 10"/>
                <a:gd name="T15" fmla="*/ 3 h 7"/>
                <a:gd name="T16" fmla="*/ 0 w 10"/>
                <a:gd name="T17" fmla="*/ 1 h 7"/>
                <a:gd name="T18" fmla="*/ 1 w 10"/>
                <a:gd name="T19" fmla="*/ 0 h 7"/>
                <a:gd name="T20" fmla="*/ 1 w 10"/>
                <a:gd name="T21" fmla="*/ 1 h 7"/>
                <a:gd name="T22" fmla="*/ 2 w 10"/>
                <a:gd name="T23" fmla="*/ 1 h 7"/>
                <a:gd name="T24" fmla="*/ 4 w 10"/>
                <a:gd name="T25" fmla="*/ 1 h 7"/>
                <a:gd name="T26" fmla="*/ 6 w 10"/>
                <a:gd name="T27" fmla="*/ 3 h 7"/>
                <a:gd name="T28" fmla="*/ 5 w 10"/>
                <a:gd name="T29" fmla="*/ 3 h 7"/>
                <a:gd name="T30" fmla="*/ 6 w 10"/>
                <a:gd name="T3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7">
                  <a:moveTo>
                    <a:pt x="6" y="3"/>
                  </a:moveTo>
                  <a:lnTo>
                    <a:pt x="7" y="3"/>
                  </a:lnTo>
                  <a:lnTo>
                    <a:pt x="7" y="2"/>
                  </a:lnTo>
                  <a:lnTo>
                    <a:pt x="9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5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6" y="3"/>
                  </a:lnTo>
                  <a:lnTo>
                    <a:pt x="5" y="3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3" name="Freeform 993">
              <a:extLst>
                <a:ext uri="{FF2B5EF4-FFF2-40B4-BE49-F238E27FC236}">
                  <a16:creationId xmlns:a16="http://schemas.microsoft.com/office/drawing/2014/main" id="{DD5F81FD-B0EA-D164-5406-0893FD9E1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90350" y="10644186"/>
              <a:ext cx="5493" cy="5497"/>
            </a:xfrm>
            <a:custGeom>
              <a:avLst/>
              <a:gdLst>
                <a:gd name="T0" fmla="*/ 3 w 6"/>
                <a:gd name="T1" fmla="*/ 2 h 5"/>
                <a:gd name="T2" fmla="*/ 2 w 6"/>
                <a:gd name="T3" fmla="*/ 4 h 5"/>
                <a:gd name="T4" fmla="*/ 2 w 6"/>
                <a:gd name="T5" fmla="*/ 4 h 5"/>
                <a:gd name="T6" fmla="*/ 1 w 6"/>
                <a:gd name="T7" fmla="*/ 3 h 5"/>
                <a:gd name="T8" fmla="*/ 0 w 6"/>
                <a:gd name="T9" fmla="*/ 2 h 5"/>
                <a:gd name="T10" fmla="*/ 2 w 6"/>
                <a:gd name="T11" fmla="*/ 0 h 5"/>
                <a:gd name="T12" fmla="*/ 3 w 6"/>
                <a:gd name="T13" fmla="*/ 0 h 5"/>
                <a:gd name="T14" fmla="*/ 5 w 6"/>
                <a:gd name="T15" fmla="*/ 0 h 5"/>
                <a:gd name="T16" fmla="*/ 5 w 6"/>
                <a:gd name="T17" fmla="*/ 1 h 5"/>
                <a:gd name="T18" fmla="*/ 3 w 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5">
                  <a:moveTo>
                    <a:pt x="3" y="2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4" name="Freeform 994">
              <a:extLst>
                <a:ext uri="{FF2B5EF4-FFF2-40B4-BE49-F238E27FC236}">
                  <a16:creationId xmlns:a16="http://schemas.microsoft.com/office/drawing/2014/main" id="{F8F5FB08-23D1-3C23-8673-370A7EF2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11180" y="10199077"/>
              <a:ext cx="115401" cy="98913"/>
            </a:xfrm>
            <a:custGeom>
              <a:avLst/>
              <a:gdLst>
                <a:gd name="T0" fmla="*/ 93 w 94"/>
                <a:gd name="T1" fmla="*/ 78 h 79"/>
                <a:gd name="T2" fmla="*/ 93 w 94"/>
                <a:gd name="T3" fmla="*/ 78 h 79"/>
                <a:gd name="T4" fmla="*/ 93 w 94"/>
                <a:gd name="T5" fmla="*/ 75 h 79"/>
                <a:gd name="T6" fmla="*/ 93 w 94"/>
                <a:gd name="T7" fmla="*/ 75 h 79"/>
                <a:gd name="T8" fmla="*/ 93 w 94"/>
                <a:gd name="T9" fmla="*/ 76 h 79"/>
                <a:gd name="T10" fmla="*/ 93 w 94"/>
                <a:gd name="T11" fmla="*/ 76 h 79"/>
                <a:gd name="T12" fmla="*/ 93 w 94"/>
                <a:gd name="T13" fmla="*/ 76 h 79"/>
                <a:gd name="T14" fmla="*/ 93 w 94"/>
                <a:gd name="T15" fmla="*/ 77 h 79"/>
                <a:gd name="T16" fmla="*/ 93 w 94"/>
                <a:gd name="T17" fmla="*/ 78 h 79"/>
                <a:gd name="T18" fmla="*/ 77 w 94"/>
                <a:gd name="T19" fmla="*/ 44 h 79"/>
                <a:gd name="T20" fmla="*/ 76 w 94"/>
                <a:gd name="T21" fmla="*/ 44 h 79"/>
                <a:gd name="T22" fmla="*/ 76 w 94"/>
                <a:gd name="T23" fmla="*/ 44 h 79"/>
                <a:gd name="T24" fmla="*/ 76 w 94"/>
                <a:gd name="T25" fmla="*/ 43 h 79"/>
                <a:gd name="T26" fmla="*/ 77 w 94"/>
                <a:gd name="T27" fmla="*/ 44 h 79"/>
                <a:gd name="T28" fmla="*/ 0 w 94"/>
                <a:gd name="T29" fmla="*/ 6 h 79"/>
                <a:gd name="T30" fmla="*/ 0 w 94"/>
                <a:gd name="T31" fmla="*/ 6 h 79"/>
                <a:gd name="T32" fmla="*/ 0 w 94"/>
                <a:gd name="T33" fmla="*/ 6 h 79"/>
                <a:gd name="T34" fmla="*/ 0 w 94"/>
                <a:gd name="T35" fmla="*/ 5 h 79"/>
                <a:gd name="T36" fmla="*/ 0 w 94"/>
                <a:gd name="T37" fmla="*/ 5 h 79"/>
                <a:gd name="T38" fmla="*/ 0 w 94"/>
                <a:gd name="T39" fmla="*/ 6 h 79"/>
                <a:gd name="T40" fmla="*/ 32 w 94"/>
                <a:gd name="T41" fmla="*/ 0 h 79"/>
                <a:gd name="T42" fmla="*/ 32 w 94"/>
                <a:gd name="T4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4" h="79">
                  <a:moveTo>
                    <a:pt x="93" y="78"/>
                  </a:moveTo>
                  <a:lnTo>
                    <a:pt x="93" y="78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3" y="76"/>
                  </a:lnTo>
                  <a:lnTo>
                    <a:pt x="93" y="76"/>
                  </a:lnTo>
                  <a:lnTo>
                    <a:pt x="93" y="76"/>
                  </a:lnTo>
                  <a:lnTo>
                    <a:pt x="93" y="77"/>
                  </a:lnTo>
                  <a:lnTo>
                    <a:pt x="93" y="78"/>
                  </a:lnTo>
                  <a:close/>
                  <a:moveTo>
                    <a:pt x="77" y="44"/>
                  </a:moveTo>
                  <a:lnTo>
                    <a:pt x="76" y="44"/>
                  </a:lnTo>
                  <a:lnTo>
                    <a:pt x="76" y="44"/>
                  </a:lnTo>
                  <a:lnTo>
                    <a:pt x="76" y="43"/>
                  </a:lnTo>
                  <a:lnTo>
                    <a:pt x="77" y="44"/>
                  </a:lnTo>
                  <a:close/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6"/>
                  </a:lnTo>
                  <a:close/>
                  <a:moveTo>
                    <a:pt x="32" y="0"/>
                  </a:moveTo>
                  <a:lnTo>
                    <a:pt x="32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5" name="Freeform 995">
              <a:extLst>
                <a:ext uri="{FF2B5EF4-FFF2-40B4-BE49-F238E27FC236}">
                  <a16:creationId xmlns:a16="http://schemas.microsoft.com/office/drawing/2014/main" id="{BD97E17F-2A42-5A88-7110-04E367BD1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26581" y="10292493"/>
              <a:ext cx="5493" cy="5497"/>
            </a:xfrm>
            <a:custGeom>
              <a:avLst/>
              <a:gdLst>
                <a:gd name="T0" fmla="*/ 0 w 1"/>
                <a:gd name="T1" fmla="*/ 3 h 4"/>
                <a:gd name="T2" fmla="*/ 0 w 1"/>
                <a:gd name="T3" fmla="*/ 3 h 4"/>
                <a:gd name="T4" fmla="*/ 0 w 1"/>
                <a:gd name="T5" fmla="*/ 0 h 4"/>
                <a:gd name="T6" fmla="*/ 0 w 1"/>
                <a:gd name="T7" fmla="*/ 0 h 4"/>
                <a:gd name="T8" fmla="*/ 0 w 1"/>
                <a:gd name="T9" fmla="*/ 1 h 4"/>
                <a:gd name="T10" fmla="*/ 0 w 1"/>
                <a:gd name="T11" fmla="*/ 1 h 4"/>
                <a:gd name="T12" fmla="*/ 0 w 1"/>
                <a:gd name="T13" fmla="*/ 1 h 4"/>
                <a:gd name="T14" fmla="*/ 0 w 1"/>
                <a:gd name="T15" fmla="*/ 2 h 4"/>
                <a:gd name="T16" fmla="*/ 0 w 1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4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6" name="Freeform 996">
              <a:extLst>
                <a:ext uri="{FF2B5EF4-FFF2-40B4-BE49-F238E27FC236}">
                  <a16:creationId xmlns:a16="http://schemas.microsoft.com/office/drawing/2014/main" id="{5B66152F-4792-D276-ED8C-5E56B05B83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600" y="10254029"/>
              <a:ext cx="5493" cy="5493"/>
            </a:xfrm>
            <a:custGeom>
              <a:avLst/>
              <a:gdLst>
                <a:gd name="T0" fmla="*/ 1 w 2"/>
                <a:gd name="T1" fmla="*/ 1 h 2"/>
                <a:gd name="T2" fmla="*/ 0 w 2"/>
                <a:gd name="T3" fmla="*/ 1 h 2"/>
                <a:gd name="T4" fmla="*/ 0 w 2"/>
                <a:gd name="T5" fmla="*/ 1 h 2"/>
                <a:gd name="T6" fmla="*/ 0 w 2"/>
                <a:gd name="T7" fmla="*/ 0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7" name="Freeform 997">
              <a:extLst>
                <a:ext uri="{FF2B5EF4-FFF2-40B4-BE49-F238E27FC236}">
                  <a16:creationId xmlns:a16="http://schemas.microsoft.com/office/drawing/2014/main" id="{E589B938-233B-D366-5211-DA86ADA03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11180" y="10204570"/>
              <a:ext cx="5497" cy="5497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8" name="Freeform 998">
              <a:extLst>
                <a:ext uri="{FF2B5EF4-FFF2-40B4-BE49-F238E27FC236}">
                  <a16:creationId xmlns:a16="http://schemas.microsoft.com/office/drawing/2014/main" id="{4B9915B8-DD08-C51A-764B-3FA545559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9648" y="10199077"/>
              <a:ext cx="5493" cy="549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79" name="Freeform 999">
              <a:extLst>
                <a:ext uri="{FF2B5EF4-FFF2-40B4-BE49-F238E27FC236}">
                  <a16:creationId xmlns:a16="http://schemas.microsoft.com/office/drawing/2014/main" id="{F7171A1F-2473-7D0C-F554-2362B99AF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21023" y="10446359"/>
              <a:ext cx="131885" cy="269266"/>
            </a:xfrm>
            <a:custGeom>
              <a:avLst/>
              <a:gdLst>
                <a:gd name="T0" fmla="*/ 105 w 108"/>
                <a:gd name="T1" fmla="*/ 216 h 217"/>
                <a:gd name="T2" fmla="*/ 105 w 108"/>
                <a:gd name="T3" fmla="*/ 212 h 217"/>
                <a:gd name="T4" fmla="*/ 94 w 108"/>
                <a:gd name="T5" fmla="*/ 192 h 217"/>
                <a:gd name="T6" fmla="*/ 87 w 108"/>
                <a:gd name="T7" fmla="*/ 192 h 217"/>
                <a:gd name="T8" fmla="*/ 88 w 108"/>
                <a:gd name="T9" fmla="*/ 185 h 217"/>
                <a:gd name="T10" fmla="*/ 94 w 108"/>
                <a:gd name="T11" fmla="*/ 192 h 217"/>
                <a:gd name="T12" fmla="*/ 87 w 108"/>
                <a:gd name="T13" fmla="*/ 173 h 217"/>
                <a:gd name="T14" fmla="*/ 78 w 108"/>
                <a:gd name="T15" fmla="*/ 164 h 217"/>
                <a:gd name="T16" fmla="*/ 83 w 108"/>
                <a:gd name="T17" fmla="*/ 162 h 217"/>
                <a:gd name="T18" fmla="*/ 85 w 108"/>
                <a:gd name="T19" fmla="*/ 167 h 217"/>
                <a:gd name="T20" fmla="*/ 61 w 108"/>
                <a:gd name="T21" fmla="*/ 126 h 217"/>
                <a:gd name="T22" fmla="*/ 64 w 108"/>
                <a:gd name="T23" fmla="*/ 134 h 217"/>
                <a:gd name="T24" fmla="*/ 57 w 108"/>
                <a:gd name="T25" fmla="*/ 132 h 217"/>
                <a:gd name="T26" fmla="*/ 53 w 108"/>
                <a:gd name="T27" fmla="*/ 131 h 217"/>
                <a:gd name="T28" fmla="*/ 56 w 108"/>
                <a:gd name="T29" fmla="*/ 126 h 217"/>
                <a:gd name="T30" fmla="*/ 58 w 108"/>
                <a:gd name="T31" fmla="*/ 126 h 217"/>
                <a:gd name="T32" fmla="*/ 63 w 108"/>
                <a:gd name="T33" fmla="*/ 101 h 217"/>
                <a:gd name="T34" fmla="*/ 54 w 108"/>
                <a:gd name="T35" fmla="*/ 101 h 217"/>
                <a:gd name="T36" fmla="*/ 51 w 108"/>
                <a:gd name="T37" fmla="*/ 97 h 217"/>
                <a:gd name="T38" fmla="*/ 53 w 108"/>
                <a:gd name="T39" fmla="*/ 94 h 217"/>
                <a:gd name="T40" fmla="*/ 56 w 108"/>
                <a:gd name="T41" fmla="*/ 97 h 217"/>
                <a:gd name="T42" fmla="*/ 56 w 108"/>
                <a:gd name="T43" fmla="*/ 86 h 217"/>
                <a:gd name="T44" fmla="*/ 45 w 108"/>
                <a:gd name="T45" fmla="*/ 83 h 217"/>
                <a:gd name="T46" fmla="*/ 49 w 108"/>
                <a:gd name="T47" fmla="*/ 80 h 217"/>
                <a:gd name="T48" fmla="*/ 55 w 108"/>
                <a:gd name="T49" fmla="*/ 82 h 217"/>
                <a:gd name="T50" fmla="*/ 56 w 108"/>
                <a:gd name="T51" fmla="*/ 86 h 217"/>
                <a:gd name="T52" fmla="*/ 31 w 108"/>
                <a:gd name="T53" fmla="*/ 78 h 217"/>
                <a:gd name="T54" fmla="*/ 37 w 108"/>
                <a:gd name="T55" fmla="*/ 83 h 217"/>
                <a:gd name="T56" fmla="*/ 40 w 108"/>
                <a:gd name="T57" fmla="*/ 88 h 217"/>
                <a:gd name="T58" fmla="*/ 34 w 108"/>
                <a:gd name="T59" fmla="*/ 91 h 217"/>
                <a:gd name="T60" fmla="*/ 29 w 108"/>
                <a:gd name="T61" fmla="*/ 91 h 217"/>
                <a:gd name="T62" fmla="*/ 27 w 108"/>
                <a:gd name="T63" fmla="*/ 83 h 217"/>
                <a:gd name="T64" fmla="*/ 23 w 108"/>
                <a:gd name="T65" fmla="*/ 80 h 217"/>
                <a:gd name="T66" fmla="*/ 21 w 108"/>
                <a:gd name="T67" fmla="*/ 72 h 217"/>
                <a:gd name="T68" fmla="*/ 26 w 108"/>
                <a:gd name="T69" fmla="*/ 72 h 217"/>
                <a:gd name="T70" fmla="*/ 22 w 108"/>
                <a:gd name="T71" fmla="*/ 66 h 217"/>
                <a:gd name="T72" fmla="*/ 23 w 108"/>
                <a:gd name="T73" fmla="*/ 63 h 217"/>
                <a:gd name="T74" fmla="*/ 53 w 108"/>
                <a:gd name="T75" fmla="*/ 74 h 217"/>
                <a:gd name="T76" fmla="*/ 52 w 108"/>
                <a:gd name="T77" fmla="*/ 57 h 217"/>
                <a:gd name="T78" fmla="*/ 55 w 108"/>
                <a:gd name="T79" fmla="*/ 73 h 217"/>
                <a:gd name="T80" fmla="*/ 42 w 108"/>
                <a:gd name="T81" fmla="*/ 58 h 217"/>
                <a:gd name="T82" fmla="*/ 42 w 108"/>
                <a:gd name="T83" fmla="*/ 52 h 217"/>
                <a:gd name="T84" fmla="*/ 53 w 108"/>
                <a:gd name="T85" fmla="*/ 52 h 217"/>
                <a:gd name="T86" fmla="*/ 50 w 108"/>
                <a:gd name="T87" fmla="*/ 43 h 217"/>
                <a:gd name="T88" fmla="*/ 53 w 108"/>
                <a:gd name="T89" fmla="*/ 48 h 217"/>
                <a:gd name="T90" fmla="*/ 9 w 108"/>
                <a:gd name="T91" fmla="*/ 47 h 217"/>
                <a:gd name="T92" fmla="*/ 14 w 108"/>
                <a:gd name="T93" fmla="*/ 44 h 217"/>
                <a:gd name="T94" fmla="*/ 18 w 108"/>
                <a:gd name="T95" fmla="*/ 39 h 217"/>
                <a:gd name="T96" fmla="*/ 18 w 108"/>
                <a:gd name="T97" fmla="*/ 46 h 217"/>
                <a:gd name="T98" fmla="*/ 22 w 108"/>
                <a:gd name="T99" fmla="*/ 56 h 217"/>
                <a:gd name="T100" fmla="*/ 13 w 108"/>
                <a:gd name="T101" fmla="*/ 61 h 217"/>
                <a:gd name="T102" fmla="*/ 7 w 108"/>
                <a:gd name="T103" fmla="*/ 60 h 217"/>
                <a:gd name="T104" fmla="*/ 4 w 108"/>
                <a:gd name="T105" fmla="*/ 49 h 217"/>
                <a:gd name="T106" fmla="*/ 1 w 108"/>
                <a:gd name="T107" fmla="*/ 30 h 217"/>
                <a:gd name="T108" fmla="*/ 7 w 108"/>
                <a:gd name="T109" fmla="*/ 36 h 217"/>
                <a:gd name="T110" fmla="*/ 29 w 108"/>
                <a:gd name="T111" fmla="*/ 19 h 217"/>
                <a:gd name="T112" fmla="*/ 29 w 108"/>
                <a:gd name="T113" fmla="*/ 14 h 217"/>
                <a:gd name="T114" fmla="*/ 34 w 108"/>
                <a:gd name="T115" fmla="*/ 17 h 217"/>
                <a:gd name="T116" fmla="*/ 29 w 108"/>
                <a:gd name="T117" fmla="*/ 6 h 217"/>
                <a:gd name="T118" fmla="*/ 31 w 108"/>
                <a:gd name="T119" fmla="*/ 0 h 217"/>
                <a:gd name="T120" fmla="*/ 33 w 108"/>
                <a:gd name="T121" fmla="*/ 4 h 217"/>
                <a:gd name="T122" fmla="*/ 31 w 108"/>
                <a:gd name="T123" fmla="*/ 6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8" h="217">
                  <a:moveTo>
                    <a:pt x="107" y="214"/>
                  </a:moveTo>
                  <a:lnTo>
                    <a:pt x="107" y="216"/>
                  </a:lnTo>
                  <a:lnTo>
                    <a:pt x="105" y="216"/>
                  </a:lnTo>
                  <a:lnTo>
                    <a:pt x="102" y="214"/>
                  </a:lnTo>
                  <a:lnTo>
                    <a:pt x="103" y="213"/>
                  </a:lnTo>
                  <a:lnTo>
                    <a:pt x="105" y="212"/>
                  </a:lnTo>
                  <a:lnTo>
                    <a:pt x="106" y="212"/>
                  </a:lnTo>
                  <a:lnTo>
                    <a:pt x="107" y="214"/>
                  </a:lnTo>
                  <a:close/>
                  <a:moveTo>
                    <a:pt x="94" y="192"/>
                  </a:moveTo>
                  <a:lnTo>
                    <a:pt x="93" y="196"/>
                  </a:lnTo>
                  <a:lnTo>
                    <a:pt x="90" y="195"/>
                  </a:lnTo>
                  <a:lnTo>
                    <a:pt x="87" y="192"/>
                  </a:lnTo>
                  <a:lnTo>
                    <a:pt x="86" y="190"/>
                  </a:lnTo>
                  <a:lnTo>
                    <a:pt x="87" y="186"/>
                  </a:lnTo>
                  <a:lnTo>
                    <a:pt x="88" y="185"/>
                  </a:lnTo>
                  <a:lnTo>
                    <a:pt x="89" y="185"/>
                  </a:lnTo>
                  <a:lnTo>
                    <a:pt x="91" y="189"/>
                  </a:lnTo>
                  <a:lnTo>
                    <a:pt x="94" y="192"/>
                  </a:lnTo>
                  <a:close/>
                  <a:moveTo>
                    <a:pt x="89" y="172"/>
                  </a:moveTo>
                  <a:lnTo>
                    <a:pt x="88" y="174"/>
                  </a:lnTo>
                  <a:lnTo>
                    <a:pt x="87" y="173"/>
                  </a:lnTo>
                  <a:lnTo>
                    <a:pt x="78" y="170"/>
                  </a:lnTo>
                  <a:lnTo>
                    <a:pt x="79" y="169"/>
                  </a:lnTo>
                  <a:lnTo>
                    <a:pt x="78" y="164"/>
                  </a:lnTo>
                  <a:lnTo>
                    <a:pt x="80" y="162"/>
                  </a:lnTo>
                  <a:lnTo>
                    <a:pt x="81" y="161"/>
                  </a:lnTo>
                  <a:lnTo>
                    <a:pt x="83" y="162"/>
                  </a:lnTo>
                  <a:lnTo>
                    <a:pt x="85" y="165"/>
                  </a:lnTo>
                  <a:lnTo>
                    <a:pt x="87" y="166"/>
                  </a:lnTo>
                  <a:lnTo>
                    <a:pt x="85" y="167"/>
                  </a:lnTo>
                  <a:lnTo>
                    <a:pt x="88" y="170"/>
                  </a:lnTo>
                  <a:lnTo>
                    <a:pt x="89" y="172"/>
                  </a:lnTo>
                  <a:close/>
                  <a:moveTo>
                    <a:pt x="61" y="126"/>
                  </a:moveTo>
                  <a:lnTo>
                    <a:pt x="64" y="130"/>
                  </a:lnTo>
                  <a:lnTo>
                    <a:pt x="65" y="130"/>
                  </a:lnTo>
                  <a:lnTo>
                    <a:pt x="64" y="134"/>
                  </a:lnTo>
                  <a:lnTo>
                    <a:pt x="59" y="134"/>
                  </a:lnTo>
                  <a:lnTo>
                    <a:pt x="55" y="134"/>
                  </a:lnTo>
                  <a:lnTo>
                    <a:pt x="57" y="132"/>
                  </a:lnTo>
                  <a:lnTo>
                    <a:pt x="56" y="131"/>
                  </a:lnTo>
                  <a:lnTo>
                    <a:pt x="55" y="130"/>
                  </a:lnTo>
                  <a:lnTo>
                    <a:pt x="53" y="131"/>
                  </a:lnTo>
                  <a:lnTo>
                    <a:pt x="52" y="131"/>
                  </a:lnTo>
                  <a:lnTo>
                    <a:pt x="53" y="129"/>
                  </a:lnTo>
                  <a:lnTo>
                    <a:pt x="56" y="126"/>
                  </a:lnTo>
                  <a:lnTo>
                    <a:pt x="56" y="126"/>
                  </a:lnTo>
                  <a:lnTo>
                    <a:pt x="57" y="126"/>
                  </a:lnTo>
                  <a:lnTo>
                    <a:pt x="58" y="126"/>
                  </a:lnTo>
                  <a:lnTo>
                    <a:pt x="61" y="126"/>
                  </a:lnTo>
                  <a:close/>
                  <a:moveTo>
                    <a:pt x="61" y="101"/>
                  </a:moveTo>
                  <a:lnTo>
                    <a:pt x="63" y="101"/>
                  </a:lnTo>
                  <a:lnTo>
                    <a:pt x="62" y="102"/>
                  </a:lnTo>
                  <a:lnTo>
                    <a:pt x="58" y="101"/>
                  </a:lnTo>
                  <a:lnTo>
                    <a:pt x="54" y="101"/>
                  </a:lnTo>
                  <a:lnTo>
                    <a:pt x="53" y="101"/>
                  </a:lnTo>
                  <a:lnTo>
                    <a:pt x="51" y="100"/>
                  </a:lnTo>
                  <a:lnTo>
                    <a:pt x="51" y="97"/>
                  </a:lnTo>
                  <a:lnTo>
                    <a:pt x="51" y="96"/>
                  </a:lnTo>
                  <a:lnTo>
                    <a:pt x="53" y="94"/>
                  </a:lnTo>
                  <a:lnTo>
                    <a:pt x="53" y="94"/>
                  </a:lnTo>
                  <a:lnTo>
                    <a:pt x="55" y="96"/>
                  </a:lnTo>
                  <a:lnTo>
                    <a:pt x="56" y="97"/>
                  </a:lnTo>
                  <a:lnTo>
                    <a:pt x="56" y="97"/>
                  </a:lnTo>
                  <a:lnTo>
                    <a:pt x="59" y="99"/>
                  </a:lnTo>
                  <a:lnTo>
                    <a:pt x="61" y="101"/>
                  </a:lnTo>
                  <a:close/>
                  <a:moveTo>
                    <a:pt x="56" y="86"/>
                  </a:moveTo>
                  <a:lnTo>
                    <a:pt x="53" y="86"/>
                  </a:lnTo>
                  <a:lnTo>
                    <a:pt x="48" y="85"/>
                  </a:lnTo>
                  <a:lnTo>
                    <a:pt x="45" y="83"/>
                  </a:lnTo>
                  <a:lnTo>
                    <a:pt x="45" y="82"/>
                  </a:lnTo>
                  <a:lnTo>
                    <a:pt x="47" y="81"/>
                  </a:lnTo>
                  <a:lnTo>
                    <a:pt x="49" y="80"/>
                  </a:lnTo>
                  <a:lnTo>
                    <a:pt x="52" y="77"/>
                  </a:lnTo>
                  <a:lnTo>
                    <a:pt x="53" y="78"/>
                  </a:lnTo>
                  <a:lnTo>
                    <a:pt x="55" y="82"/>
                  </a:lnTo>
                  <a:lnTo>
                    <a:pt x="56" y="83"/>
                  </a:lnTo>
                  <a:lnTo>
                    <a:pt x="56" y="85"/>
                  </a:lnTo>
                  <a:lnTo>
                    <a:pt x="56" y="86"/>
                  </a:lnTo>
                  <a:close/>
                  <a:moveTo>
                    <a:pt x="28" y="78"/>
                  </a:moveTo>
                  <a:lnTo>
                    <a:pt x="30" y="78"/>
                  </a:lnTo>
                  <a:lnTo>
                    <a:pt x="31" y="78"/>
                  </a:lnTo>
                  <a:lnTo>
                    <a:pt x="31" y="80"/>
                  </a:lnTo>
                  <a:lnTo>
                    <a:pt x="35" y="83"/>
                  </a:lnTo>
                  <a:lnTo>
                    <a:pt x="37" y="83"/>
                  </a:lnTo>
                  <a:lnTo>
                    <a:pt x="38" y="85"/>
                  </a:lnTo>
                  <a:lnTo>
                    <a:pt x="40" y="86"/>
                  </a:lnTo>
                  <a:lnTo>
                    <a:pt x="40" y="88"/>
                  </a:lnTo>
                  <a:lnTo>
                    <a:pt x="42" y="90"/>
                  </a:lnTo>
                  <a:lnTo>
                    <a:pt x="39" y="91"/>
                  </a:lnTo>
                  <a:lnTo>
                    <a:pt x="34" y="91"/>
                  </a:lnTo>
                  <a:lnTo>
                    <a:pt x="32" y="93"/>
                  </a:lnTo>
                  <a:lnTo>
                    <a:pt x="29" y="93"/>
                  </a:lnTo>
                  <a:lnTo>
                    <a:pt x="29" y="91"/>
                  </a:lnTo>
                  <a:lnTo>
                    <a:pt x="29" y="91"/>
                  </a:lnTo>
                  <a:lnTo>
                    <a:pt x="28" y="88"/>
                  </a:lnTo>
                  <a:lnTo>
                    <a:pt x="27" y="83"/>
                  </a:lnTo>
                  <a:lnTo>
                    <a:pt x="26" y="80"/>
                  </a:lnTo>
                  <a:lnTo>
                    <a:pt x="25" y="78"/>
                  </a:lnTo>
                  <a:lnTo>
                    <a:pt x="23" y="80"/>
                  </a:lnTo>
                  <a:lnTo>
                    <a:pt x="22" y="80"/>
                  </a:lnTo>
                  <a:lnTo>
                    <a:pt x="20" y="77"/>
                  </a:lnTo>
                  <a:lnTo>
                    <a:pt x="21" y="72"/>
                  </a:lnTo>
                  <a:lnTo>
                    <a:pt x="22" y="71"/>
                  </a:lnTo>
                  <a:lnTo>
                    <a:pt x="23" y="71"/>
                  </a:lnTo>
                  <a:lnTo>
                    <a:pt x="26" y="72"/>
                  </a:lnTo>
                  <a:lnTo>
                    <a:pt x="28" y="78"/>
                  </a:lnTo>
                  <a:close/>
                  <a:moveTo>
                    <a:pt x="22" y="66"/>
                  </a:moveTo>
                  <a:lnTo>
                    <a:pt x="22" y="66"/>
                  </a:lnTo>
                  <a:lnTo>
                    <a:pt x="18" y="65"/>
                  </a:lnTo>
                  <a:lnTo>
                    <a:pt x="19" y="62"/>
                  </a:lnTo>
                  <a:lnTo>
                    <a:pt x="23" y="63"/>
                  </a:lnTo>
                  <a:lnTo>
                    <a:pt x="22" y="66"/>
                  </a:lnTo>
                  <a:close/>
                  <a:moveTo>
                    <a:pt x="54" y="74"/>
                  </a:moveTo>
                  <a:lnTo>
                    <a:pt x="53" y="74"/>
                  </a:lnTo>
                  <a:lnTo>
                    <a:pt x="53" y="72"/>
                  </a:lnTo>
                  <a:lnTo>
                    <a:pt x="51" y="64"/>
                  </a:lnTo>
                  <a:lnTo>
                    <a:pt x="52" y="57"/>
                  </a:lnTo>
                  <a:lnTo>
                    <a:pt x="53" y="58"/>
                  </a:lnTo>
                  <a:lnTo>
                    <a:pt x="56" y="71"/>
                  </a:lnTo>
                  <a:lnTo>
                    <a:pt x="55" y="73"/>
                  </a:lnTo>
                  <a:lnTo>
                    <a:pt x="54" y="74"/>
                  </a:lnTo>
                  <a:close/>
                  <a:moveTo>
                    <a:pt x="44" y="56"/>
                  </a:moveTo>
                  <a:lnTo>
                    <a:pt x="42" y="58"/>
                  </a:lnTo>
                  <a:lnTo>
                    <a:pt x="38" y="57"/>
                  </a:lnTo>
                  <a:lnTo>
                    <a:pt x="37" y="56"/>
                  </a:lnTo>
                  <a:lnTo>
                    <a:pt x="42" y="52"/>
                  </a:lnTo>
                  <a:lnTo>
                    <a:pt x="47" y="51"/>
                  </a:lnTo>
                  <a:lnTo>
                    <a:pt x="44" y="56"/>
                  </a:lnTo>
                  <a:close/>
                  <a:moveTo>
                    <a:pt x="53" y="52"/>
                  </a:moveTo>
                  <a:lnTo>
                    <a:pt x="53" y="55"/>
                  </a:lnTo>
                  <a:lnTo>
                    <a:pt x="51" y="52"/>
                  </a:lnTo>
                  <a:lnTo>
                    <a:pt x="50" y="43"/>
                  </a:lnTo>
                  <a:lnTo>
                    <a:pt x="51" y="41"/>
                  </a:lnTo>
                  <a:lnTo>
                    <a:pt x="51" y="41"/>
                  </a:lnTo>
                  <a:lnTo>
                    <a:pt x="53" y="48"/>
                  </a:lnTo>
                  <a:lnTo>
                    <a:pt x="53" y="52"/>
                  </a:lnTo>
                  <a:close/>
                  <a:moveTo>
                    <a:pt x="7" y="36"/>
                  </a:moveTo>
                  <a:lnTo>
                    <a:pt x="9" y="47"/>
                  </a:lnTo>
                  <a:lnTo>
                    <a:pt x="12" y="47"/>
                  </a:lnTo>
                  <a:lnTo>
                    <a:pt x="13" y="46"/>
                  </a:lnTo>
                  <a:lnTo>
                    <a:pt x="14" y="44"/>
                  </a:lnTo>
                  <a:lnTo>
                    <a:pt x="15" y="40"/>
                  </a:lnTo>
                  <a:lnTo>
                    <a:pt x="16" y="39"/>
                  </a:lnTo>
                  <a:lnTo>
                    <a:pt x="18" y="39"/>
                  </a:lnTo>
                  <a:lnTo>
                    <a:pt x="17" y="41"/>
                  </a:lnTo>
                  <a:lnTo>
                    <a:pt x="17" y="44"/>
                  </a:lnTo>
                  <a:lnTo>
                    <a:pt x="18" y="46"/>
                  </a:lnTo>
                  <a:lnTo>
                    <a:pt x="19" y="46"/>
                  </a:lnTo>
                  <a:lnTo>
                    <a:pt x="21" y="55"/>
                  </a:lnTo>
                  <a:lnTo>
                    <a:pt x="22" y="56"/>
                  </a:lnTo>
                  <a:lnTo>
                    <a:pt x="22" y="58"/>
                  </a:lnTo>
                  <a:lnTo>
                    <a:pt x="18" y="61"/>
                  </a:lnTo>
                  <a:lnTo>
                    <a:pt x="13" y="61"/>
                  </a:lnTo>
                  <a:lnTo>
                    <a:pt x="10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6" y="59"/>
                  </a:lnTo>
                  <a:lnTo>
                    <a:pt x="3" y="55"/>
                  </a:lnTo>
                  <a:lnTo>
                    <a:pt x="4" y="49"/>
                  </a:lnTo>
                  <a:lnTo>
                    <a:pt x="0" y="37"/>
                  </a:lnTo>
                  <a:lnTo>
                    <a:pt x="0" y="34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4" y="33"/>
                  </a:lnTo>
                  <a:lnTo>
                    <a:pt x="7" y="36"/>
                  </a:lnTo>
                  <a:close/>
                  <a:moveTo>
                    <a:pt x="34" y="17"/>
                  </a:moveTo>
                  <a:lnTo>
                    <a:pt x="33" y="19"/>
                  </a:lnTo>
                  <a:lnTo>
                    <a:pt x="29" y="19"/>
                  </a:lnTo>
                  <a:lnTo>
                    <a:pt x="28" y="18"/>
                  </a:lnTo>
                  <a:lnTo>
                    <a:pt x="28" y="15"/>
                  </a:lnTo>
                  <a:lnTo>
                    <a:pt x="29" y="14"/>
                  </a:lnTo>
                  <a:lnTo>
                    <a:pt x="31" y="14"/>
                  </a:lnTo>
                  <a:lnTo>
                    <a:pt x="34" y="15"/>
                  </a:lnTo>
                  <a:lnTo>
                    <a:pt x="34" y="17"/>
                  </a:lnTo>
                  <a:close/>
                  <a:moveTo>
                    <a:pt x="31" y="6"/>
                  </a:moveTo>
                  <a:lnTo>
                    <a:pt x="30" y="6"/>
                  </a:lnTo>
                  <a:lnTo>
                    <a:pt x="29" y="6"/>
                  </a:lnTo>
                  <a:lnTo>
                    <a:pt x="28" y="2"/>
                  </a:lnTo>
                  <a:lnTo>
                    <a:pt x="28" y="1"/>
                  </a:lnTo>
                  <a:lnTo>
                    <a:pt x="31" y="0"/>
                  </a:lnTo>
                  <a:lnTo>
                    <a:pt x="33" y="2"/>
                  </a:lnTo>
                  <a:lnTo>
                    <a:pt x="33" y="3"/>
                  </a:lnTo>
                  <a:lnTo>
                    <a:pt x="33" y="4"/>
                  </a:lnTo>
                  <a:lnTo>
                    <a:pt x="33" y="5"/>
                  </a:lnTo>
                  <a:lnTo>
                    <a:pt x="31" y="5"/>
                  </a:lnTo>
                  <a:lnTo>
                    <a:pt x="31" y="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0" name="Freeform 1000">
              <a:extLst>
                <a:ext uri="{FF2B5EF4-FFF2-40B4-BE49-F238E27FC236}">
                  <a16:creationId xmlns:a16="http://schemas.microsoft.com/office/drawing/2014/main" id="{92E8840E-69E8-7D14-AA22-991157A0B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47411" y="10710128"/>
              <a:ext cx="5497" cy="5497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4 h 5"/>
                <a:gd name="T4" fmla="*/ 3 w 6"/>
                <a:gd name="T5" fmla="*/ 4 h 5"/>
                <a:gd name="T6" fmla="*/ 0 w 6"/>
                <a:gd name="T7" fmla="*/ 2 h 5"/>
                <a:gd name="T8" fmla="*/ 1 w 6"/>
                <a:gd name="T9" fmla="*/ 1 h 5"/>
                <a:gd name="T10" fmla="*/ 3 w 6"/>
                <a:gd name="T11" fmla="*/ 0 h 5"/>
                <a:gd name="T12" fmla="*/ 4 w 6"/>
                <a:gd name="T13" fmla="*/ 0 h 5"/>
                <a:gd name="T14" fmla="*/ 5 w 6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lnTo>
                    <a:pt x="5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1" name="Freeform 1001">
              <a:extLst>
                <a:ext uri="{FF2B5EF4-FFF2-40B4-BE49-F238E27FC236}">
                  <a16:creationId xmlns:a16="http://schemas.microsoft.com/office/drawing/2014/main" id="{EE3828CA-C2E5-3595-9A99-107224B230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25430" y="10677157"/>
              <a:ext cx="10990" cy="16487"/>
            </a:xfrm>
            <a:custGeom>
              <a:avLst/>
              <a:gdLst>
                <a:gd name="T0" fmla="*/ 8 w 9"/>
                <a:gd name="T1" fmla="*/ 7 h 12"/>
                <a:gd name="T2" fmla="*/ 7 w 9"/>
                <a:gd name="T3" fmla="*/ 11 h 12"/>
                <a:gd name="T4" fmla="*/ 4 w 9"/>
                <a:gd name="T5" fmla="*/ 10 h 12"/>
                <a:gd name="T6" fmla="*/ 1 w 9"/>
                <a:gd name="T7" fmla="*/ 7 h 12"/>
                <a:gd name="T8" fmla="*/ 0 w 9"/>
                <a:gd name="T9" fmla="*/ 5 h 12"/>
                <a:gd name="T10" fmla="*/ 1 w 9"/>
                <a:gd name="T11" fmla="*/ 1 h 12"/>
                <a:gd name="T12" fmla="*/ 2 w 9"/>
                <a:gd name="T13" fmla="*/ 0 h 12"/>
                <a:gd name="T14" fmla="*/ 3 w 9"/>
                <a:gd name="T15" fmla="*/ 0 h 12"/>
                <a:gd name="T16" fmla="*/ 5 w 9"/>
                <a:gd name="T17" fmla="*/ 4 h 12"/>
                <a:gd name="T18" fmla="*/ 8 w 9"/>
                <a:gd name="T1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2">
                  <a:moveTo>
                    <a:pt x="8" y="7"/>
                  </a:moveTo>
                  <a:lnTo>
                    <a:pt x="7" y="11"/>
                  </a:lnTo>
                  <a:lnTo>
                    <a:pt x="4" y="10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4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2" name="Freeform 1002">
              <a:extLst>
                <a:ext uri="{FF2B5EF4-FFF2-40B4-BE49-F238E27FC236}">
                  <a16:creationId xmlns:a16="http://schemas.microsoft.com/office/drawing/2014/main" id="{33968753-157E-157C-9190-7201E36699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19937" y="10644186"/>
              <a:ext cx="16484" cy="16487"/>
            </a:xfrm>
            <a:custGeom>
              <a:avLst/>
              <a:gdLst>
                <a:gd name="T0" fmla="*/ 11 w 12"/>
                <a:gd name="T1" fmla="*/ 11 h 14"/>
                <a:gd name="T2" fmla="*/ 10 w 12"/>
                <a:gd name="T3" fmla="*/ 13 h 14"/>
                <a:gd name="T4" fmla="*/ 9 w 12"/>
                <a:gd name="T5" fmla="*/ 12 h 14"/>
                <a:gd name="T6" fmla="*/ 0 w 12"/>
                <a:gd name="T7" fmla="*/ 9 h 14"/>
                <a:gd name="T8" fmla="*/ 1 w 12"/>
                <a:gd name="T9" fmla="*/ 8 h 14"/>
                <a:gd name="T10" fmla="*/ 0 w 12"/>
                <a:gd name="T11" fmla="*/ 3 h 14"/>
                <a:gd name="T12" fmla="*/ 2 w 12"/>
                <a:gd name="T13" fmla="*/ 1 h 14"/>
                <a:gd name="T14" fmla="*/ 3 w 12"/>
                <a:gd name="T15" fmla="*/ 0 h 14"/>
                <a:gd name="T16" fmla="*/ 5 w 12"/>
                <a:gd name="T17" fmla="*/ 1 h 14"/>
                <a:gd name="T18" fmla="*/ 7 w 12"/>
                <a:gd name="T19" fmla="*/ 4 h 14"/>
                <a:gd name="T20" fmla="*/ 9 w 12"/>
                <a:gd name="T21" fmla="*/ 5 h 14"/>
                <a:gd name="T22" fmla="*/ 7 w 12"/>
                <a:gd name="T23" fmla="*/ 6 h 14"/>
                <a:gd name="T24" fmla="*/ 10 w 12"/>
                <a:gd name="T25" fmla="*/ 9 h 14"/>
                <a:gd name="T26" fmla="*/ 11 w 12"/>
                <a:gd name="T2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11" y="11"/>
                  </a:moveTo>
                  <a:lnTo>
                    <a:pt x="10" y="13"/>
                  </a:lnTo>
                  <a:lnTo>
                    <a:pt x="9" y="12"/>
                  </a:lnTo>
                  <a:lnTo>
                    <a:pt x="0" y="9"/>
                  </a:lnTo>
                  <a:lnTo>
                    <a:pt x="1" y="8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7" y="4"/>
                  </a:lnTo>
                  <a:lnTo>
                    <a:pt x="9" y="5"/>
                  </a:lnTo>
                  <a:lnTo>
                    <a:pt x="7" y="6"/>
                  </a:lnTo>
                  <a:lnTo>
                    <a:pt x="10" y="9"/>
                  </a:lnTo>
                  <a:lnTo>
                    <a:pt x="1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3" name="Freeform 1003">
              <a:extLst>
                <a:ext uri="{FF2B5EF4-FFF2-40B4-BE49-F238E27FC236}">
                  <a16:creationId xmlns:a16="http://schemas.microsoft.com/office/drawing/2014/main" id="{22DDA41C-A908-E7E5-F97D-A8ACCD455E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6966" y="10600224"/>
              <a:ext cx="16484" cy="10990"/>
            </a:xfrm>
            <a:custGeom>
              <a:avLst/>
              <a:gdLst>
                <a:gd name="T0" fmla="*/ 9 w 14"/>
                <a:gd name="T1" fmla="*/ 0 h 9"/>
                <a:gd name="T2" fmla="*/ 12 w 14"/>
                <a:gd name="T3" fmla="*/ 4 h 9"/>
                <a:gd name="T4" fmla="*/ 13 w 14"/>
                <a:gd name="T5" fmla="*/ 4 h 9"/>
                <a:gd name="T6" fmla="*/ 12 w 14"/>
                <a:gd name="T7" fmla="*/ 8 h 9"/>
                <a:gd name="T8" fmla="*/ 7 w 14"/>
                <a:gd name="T9" fmla="*/ 8 h 9"/>
                <a:gd name="T10" fmla="*/ 3 w 14"/>
                <a:gd name="T11" fmla="*/ 8 h 9"/>
                <a:gd name="T12" fmla="*/ 5 w 14"/>
                <a:gd name="T13" fmla="*/ 6 h 9"/>
                <a:gd name="T14" fmla="*/ 4 w 14"/>
                <a:gd name="T15" fmla="*/ 5 h 9"/>
                <a:gd name="T16" fmla="*/ 3 w 14"/>
                <a:gd name="T17" fmla="*/ 4 h 9"/>
                <a:gd name="T18" fmla="*/ 1 w 14"/>
                <a:gd name="T19" fmla="*/ 5 h 9"/>
                <a:gd name="T20" fmla="*/ 0 w 14"/>
                <a:gd name="T21" fmla="*/ 5 h 9"/>
                <a:gd name="T22" fmla="*/ 1 w 14"/>
                <a:gd name="T23" fmla="*/ 3 h 9"/>
                <a:gd name="T24" fmla="*/ 4 w 14"/>
                <a:gd name="T25" fmla="*/ 0 h 9"/>
                <a:gd name="T26" fmla="*/ 4 w 14"/>
                <a:gd name="T27" fmla="*/ 0 h 9"/>
                <a:gd name="T28" fmla="*/ 5 w 14"/>
                <a:gd name="T29" fmla="*/ 0 h 9"/>
                <a:gd name="T30" fmla="*/ 6 w 14"/>
                <a:gd name="T31" fmla="*/ 0 h 9"/>
                <a:gd name="T32" fmla="*/ 9 w 14"/>
                <a:gd name="T3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" h="9">
                  <a:moveTo>
                    <a:pt x="9" y="0"/>
                  </a:moveTo>
                  <a:lnTo>
                    <a:pt x="12" y="4"/>
                  </a:lnTo>
                  <a:lnTo>
                    <a:pt x="13" y="4"/>
                  </a:lnTo>
                  <a:lnTo>
                    <a:pt x="12" y="8"/>
                  </a:lnTo>
                  <a:lnTo>
                    <a:pt x="7" y="8"/>
                  </a:lnTo>
                  <a:lnTo>
                    <a:pt x="3" y="8"/>
                  </a:lnTo>
                  <a:lnTo>
                    <a:pt x="5" y="6"/>
                  </a:lnTo>
                  <a:lnTo>
                    <a:pt x="4" y="5"/>
                  </a:lnTo>
                  <a:lnTo>
                    <a:pt x="3" y="4"/>
                  </a:lnTo>
                  <a:lnTo>
                    <a:pt x="1" y="5"/>
                  </a:lnTo>
                  <a:lnTo>
                    <a:pt x="0" y="5"/>
                  </a:lnTo>
                  <a:lnTo>
                    <a:pt x="1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4" name="Freeform 1004">
              <a:extLst>
                <a:ext uri="{FF2B5EF4-FFF2-40B4-BE49-F238E27FC236}">
                  <a16:creationId xmlns:a16="http://schemas.microsoft.com/office/drawing/2014/main" id="{EAD6A513-7DC7-3371-3BAF-8E6579393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6966" y="10561760"/>
              <a:ext cx="16484" cy="10990"/>
            </a:xfrm>
            <a:custGeom>
              <a:avLst/>
              <a:gdLst>
                <a:gd name="T0" fmla="*/ 10 w 13"/>
                <a:gd name="T1" fmla="*/ 7 h 9"/>
                <a:gd name="T2" fmla="*/ 12 w 13"/>
                <a:gd name="T3" fmla="*/ 7 h 9"/>
                <a:gd name="T4" fmla="*/ 11 w 13"/>
                <a:gd name="T5" fmla="*/ 8 h 9"/>
                <a:gd name="T6" fmla="*/ 7 w 13"/>
                <a:gd name="T7" fmla="*/ 7 h 9"/>
                <a:gd name="T8" fmla="*/ 3 w 13"/>
                <a:gd name="T9" fmla="*/ 7 h 9"/>
                <a:gd name="T10" fmla="*/ 2 w 13"/>
                <a:gd name="T11" fmla="*/ 7 h 9"/>
                <a:gd name="T12" fmla="*/ 0 w 13"/>
                <a:gd name="T13" fmla="*/ 6 h 9"/>
                <a:gd name="T14" fmla="*/ 0 w 13"/>
                <a:gd name="T15" fmla="*/ 3 h 9"/>
                <a:gd name="T16" fmla="*/ 0 w 13"/>
                <a:gd name="T17" fmla="*/ 2 h 9"/>
                <a:gd name="T18" fmla="*/ 2 w 13"/>
                <a:gd name="T19" fmla="*/ 0 h 9"/>
                <a:gd name="T20" fmla="*/ 2 w 13"/>
                <a:gd name="T21" fmla="*/ 0 h 9"/>
                <a:gd name="T22" fmla="*/ 4 w 13"/>
                <a:gd name="T23" fmla="*/ 2 h 9"/>
                <a:gd name="T24" fmla="*/ 5 w 13"/>
                <a:gd name="T25" fmla="*/ 3 h 9"/>
                <a:gd name="T26" fmla="*/ 5 w 13"/>
                <a:gd name="T27" fmla="*/ 3 h 9"/>
                <a:gd name="T28" fmla="*/ 8 w 13"/>
                <a:gd name="T29" fmla="*/ 5 h 9"/>
                <a:gd name="T30" fmla="*/ 10 w 13"/>
                <a:gd name="T3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" h="9">
                  <a:moveTo>
                    <a:pt x="10" y="7"/>
                  </a:moveTo>
                  <a:lnTo>
                    <a:pt x="12" y="7"/>
                  </a:lnTo>
                  <a:lnTo>
                    <a:pt x="11" y="8"/>
                  </a:lnTo>
                  <a:lnTo>
                    <a:pt x="7" y="7"/>
                  </a:lnTo>
                  <a:lnTo>
                    <a:pt x="3" y="7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2"/>
                  </a:lnTo>
                  <a:lnTo>
                    <a:pt x="5" y="3"/>
                  </a:lnTo>
                  <a:lnTo>
                    <a:pt x="5" y="3"/>
                  </a:lnTo>
                  <a:lnTo>
                    <a:pt x="8" y="5"/>
                  </a:lnTo>
                  <a:lnTo>
                    <a:pt x="10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5" name="Freeform 1005">
              <a:extLst>
                <a:ext uri="{FF2B5EF4-FFF2-40B4-BE49-F238E27FC236}">
                  <a16:creationId xmlns:a16="http://schemas.microsoft.com/office/drawing/2014/main" id="{710BB904-DD2E-C303-D920-FBED35719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75975" y="10539779"/>
              <a:ext cx="16484" cy="10990"/>
            </a:xfrm>
            <a:custGeom>
              <a:avLst/>
              <a:gdLst>
                <a:gd name="T0" fmla="*/ 11 w 12"/>
                <a:gd name="T1" fmla="*/ 9 h 10"/>
                <a:gd name="T2" fmla="*/ 8 w 12"/>
                <a:gd name="T3" fmla="*/ 9 h 10"/>
                <a:gd name="T4" fmla="*/ 3 w 12"/>
                <a:gd name="T5" fmla="*/ 8 h 10"/>
                <a:gd name="T6" fmla="*/ 0 w 12"/>
                <a:gd name="T7" fmla="*/ 6 h 10"/>
                <a:gd name="T8" fmla="*/ 0 w 12"/>
                <a:gd name="T9" fmla="*/ 5 h 10"/>
                <a:gd name="T10" fmla="*/ 2 w 12"/>
                <a:gd name="T11" fmla="*/ 4 h 10"/>
                <a:gd name="T12" fmla="*/ 4 w 12"/>
                <a:gd name="T13" fmla="*/ 3 h 10"/>
                <a:gd name="T14" fmla="*/ 7 w 12"/>
                <a:gd name="T15" fmla="*/ 0 h 10"/>
                <a:gd name="T16" fmla="*/ 8 w 12"/>
                <a:gd name="T17" fmla="*/ 1 h 10"/>
                <a:gd name="T18" fmla="*/ 10 w 12"/>
                <a:gd name="T19" fmla="*/ 5 h 10"/>
                <a:gd name="T20" fmla="*/ 11 w 12"/>
                <a:gd name="T21" fmla="*/ 6 h 10"/>
                <a:gd name="T22" fmla="*/ 11 w 12"/>
                <a:gd name="T23" fmla="*/ 8 h 10"/>
                <a:gd name="T24" fmla="*/ 11 w 12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0">
                  <a:moveTo>
                    <a:pt x="11" y="9"/>
                  </a:moveTo>
                  <a:lnTo>
                    <a:pt x="8" y="9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2" y="4"/>
                  </a:lnTo>
                  <a:lnTo>
                    <a:pt x="4" y="3"/>
                  </a:lnTo>
                  <a:lnTo>
                    <a:pt x="7" y="0"/>
                  </a:lnTo>
                  <a:lnTo>
                    <a:pt x="8" y="1"/>
                  </a:lnTo>
                  <a:lnTo>
                    <a:pt x="10" y="5"/>
                  </a:lnTo>
                  <a:lnTo>
                    <a:pt x="11" y="6"/>
                  </a:lnTo>
                  <a:lnTo>
                    <a:pt x="11" y="8"/>
                  </a:lnTo>
                  <a:lnTo>
                    <a:pt x="11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6" name="Freeform 1006">
              <a:extLst>
                <a:ext uri="{FF2B5EF4-FFF2-40B4-BE49-F238E27FC236}">
                  <a16:creationId xmlns:a16="http://schemas.microsoft.com/office/drawing/2014/main" id="{2CDE17E8-D821-6FC6-D639-EF23B2F6DB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8498" y="10534282"/>
              <a:ext cx="27478" cy="27478"/>
            </a:xfrm>
            <a:custGeom>
              <a:avLst/>
              <a:gdLst>
                <a:gd name="T0" fmla="*/ 8 w 23"/>
                <a:gd name="T1" fmla="*/ 7 h 23"/>
                <a:gd name="T2" fmla="*/ 10 w 23"/>
                <a:gd name="T3" fmla="*/ 7 h 23"/>
                <a:gd name="T4" fmla="*/ 11 w 23"/>
                <a:gd name="T5" fmla="*/ 7 h 23"/>
                <a:gd name="T6" fmla="*/ 11 w 23"/>
                <a:gd name="T7" fmla="*/ 9 h 23"/>
                <a:gd name="T8" fmla="*/ 15 w 23"/>
                <a:gd name="T9" fmla="*/ 12 h 23"/>
                <a:gd name="T10" fmla="*/ 17 w 23"/>
                <a:gd name="T11" fmla="*/ 12 h 23"/>
                <a:gd name="T12" fmla="*/ 18 w 23"/>
                <a:gd name="T13" fmla="*/ 14 h 23"/>
                <a:gd name="T14" fmla="*/ 20 w 23"/>
                <a:gd name="T15" fmla="*/ 15 h 23"/>
                <a:gd name="T16" fmla="*/ 20 w 23"/>
                <a:gd name="T17" fmla="*/ 17 h 23"/>
                <a:gd name="T18" fmla="*/ 22 w 23"/>
                <a:gd name="T19" fmla="*/ 19 h 23"/>
                <a:gd name="T20" fmla="*/ 19 w 23"/>
                <a:gd name="T21" fmla="*/ 20 h 23"/>
                <a:gd name="T22" fmla="*/ 14 w 23"/>
                <a:gd name="T23" fmla="*/ 20 h 23"/>
                <a:gd name="T24" fmla="*/ 12 w 23"/>
                <a:gd name="T25" fmla="*/ 22 h 23"/>
                <a:gd name="T26" fmla="*/ 9 w 23"/>
                <a:gd name="T27" fmla="*/ 22 h 23"/>
                <a:gd name="T28" fmla="*/ 9 w 23"/>
                <a:gd name="T29" fmla="*/ 20 h 23"/>
                <a:gd name="T30" fmla="*/ 9 w 23"/>
                <a:gd name="T31" fmla="*/ 20 h 23"/>
                <a:gd name="T32" fmla="*/ 8 w 23"/>
                <a:gd name="T33" fmla="*/ 17 h 23"/>
                <a:gd name="T34" fmla="*/ 7 w 23"/>
                <a:gd name="T35" fmla="*/ 12 h 23"/>
                <a:gd name="T36" fmla="*/ 6 w 23"/>
                <a:gd name="T37" fmla="*/ 9 h 23"/>
                <a:gd name="T38" fmla="*/ 5 w 23"/>
                <a:gd name="T39" fmla="*/ 7 h 23"/>
                <a:gd name="T40" fmla="*/ 3 w 23"/>
                <a:gd name="T41" fmla="*/ 9 h 23"/>
                <a:gd name="T42" fmla="*/ 2 w 23"/>
                <a:gd name="T43" fmla="*/ 9 h 23"/>
                <a:gd name="T44" fmla="*/ 0 w 23"/>
                <a:gd name="T45" fmla="*/ 6 h 23"/>
                <a:gd name="T46" fmla="*/ 1 w 23"/>
                <a:gd name="T47" fmla="*/ 1 h 23"/>
                <a:gd name="T48" fmla="*/ 2 w 23"/>
                <a:gd name="T49" fmla="*/ 0 h 23"/>
                <a:gd name="T50" fmla="*/ 3 w 23"/>
                <a:gd name="T51" fmla="*/ 0 h 23"/>
                <a:gd name="T52" fmla="*/ 6 w 23"/>
                <a:gd name="T53" fmla="*/ 1 h 23"/>
                <a:gd name="T54" fmla="*/ 8 w 23"/>
                <a:gd name="T5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" h="23">
                  <a:moveTo>
                    <a:pt x="8" y="7"/>
                  </a:moveTo>
                  <a:lnTo>
                    <a:pt x="10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5" y="12"/>
                  </a:lnTo>
                  <a:lnTo>
                    <a:pt x="17" y="12"/>
                  </a:lnTo>
                  <a:lnTo>
                    <a:pt x="18" y="14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22" y="19"/>
                  </a:lnTo>
                  <a:lnTo>
                    <a:pt x="19" y="20"/>
                  </a:lnTo>
                  <a:lnTo>
                    <a:pt x="14" y="20"/>
                  </a:lnTo>
                  <a:lnTo>
                    <a:pt x="12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8" y="17"/>
                  </a:lnTo>
                  <a:lnTo>
                    <a:pt x="7" y="12"/>
                  </a:lnTo>
                  <a:lnTo>
                    <a:pt x="6" y="9"/>
                  </a:lnTo>
                  <a:lnTo>
                    <a:pt x="5" y="7"/>
                  </a:lnTo>
                  <a:lnTo>
                    <a:pt x="3" y="9"/>
                  </a:lnTo>
                  <a:lnTo>
                    <a:pt x="2" y="9"/>
                  </a:lnTo>
                  <a:lnTo>
                    <a:pt x="0" y="6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7" name="Freeform 1007">
              <a:extLst>
                <a:ext uri="{FF2B5EF4-FFF2-40B4-BE49-F238E27FC236}">
                  <a16:creationId xmlns:a16="http://schemas.microsoft.com/office/drawing/2014/main" id="{506F2458-C615-51E7-0714-0A2A140D5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3004" y="10523292"/>
              <a:ext cx="5493" cy="5497"/>
            </a:xfrm>
            <a:custGeom>
              <a:avLst/>
              <a:gdLst>
                <a:gd name="T0" fmla="*/ 4 w 6"/>
                <a:gd name="T1" fmla="*/ 4 h 5"/>
                <a:gd name="T2" fmla="*/ 4 w 6"/>
                <a:gd name="T3" fmla="*/ 4 h 5"/>
                <a:gd name="T4" fmla="*/ 0 w 6"/>
                <a:gd name="T5" fmla="*/ 3 h 5"/>
                <a:gd name="T6" fmla="*/ 1 w 6"/>
                <a:gd name="T7" fmla="*/ 0 h 5"/>
                <a:gd name="T8" fmla="*/ 5 w 6"/>
                <a:gd name="T9" fmla="*/ 1 h 5"/>
                <a:gd name="T10" fmla="*/ 4 w 6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4" y="4"/>
                  </a:moveTo>
                  <a:lnTo>
                    <a:pt x="4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5" y="1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8" name="Freeform 1008">
              <a:extLst>
                <a:ext uri="{FF2B5EF4-FFF2-40B4-BE49-F238E27FC236}">
                  <a16:creationId xmlns:a16="http://schemas.microsoft.com/office/drawing/2014/main" id="{3A9B908B-B105-2E93-AD6E-233AB51ED8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6966" y="10517798"/>
              <a:ext cx="5493" cy="21981"/>
            </a:xfrm>
            <a:custGeom>
              <a:avLst/>
              <a:gdLst>
                <a:gd name="T0" fmla="*/ 3 w 6"/>
                <a:gd name="T1" fmla="*/ 17 h 18"/>
                <a:gd name="T2" fmla="*/ 2 w 6"/>
                <a:gd name="T3" fmla="*/ 17 h 18"/>
                <a:gd name="T4" fmla="*/ 2 w 6"/>
                <a:gd name="T5" fmla="*/ 15 h 18"/>
                <a:gd name="T6" fmla="*/ 0 w 6"/>
                <a:gd name="T7" fmla="*/ 7 h 18"/>
                <a:gd name="T8" fmla="*/ 1 w 6"/>
                <a:gd name="T9" fmla="*/ 0 h 18"/>
                <a:gd name="T10" fmla="*/ 2 w 6"/>
                <a:gd name="T11" fmla="*/ 1 h 18"/>
                <a:gd name="T12" fmla="*/ 5 w 6"/>
                <a:gd name="T13" fmla="*/ 14 h 18"/>
                <a:gd name="T14" fmla="*/ 4 w 6"/>
                <a:gd name="T15" fmla="*/ 16 h 18"/>
                <a:gd name="T16" fmla="*/ 3 w 6"/>
                <a:gd name="T17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8">
                  <a:moveTo>
                    <a:pt x="3" y="17"/>
                  </a:moveTo>
                  <a:lnTo>
                    <a:pt x="2" y="17"/>
                  </a:lnTo>
                  <a:lnTo>
                    <a:pt x="2" y="15"/>
                  </a:lnTo>
                  <a:lnTo>
                    <a:pt x="0" y="7"/>
                  </a:lnTo>
                  <a:lnTo>
                    <a:pt x="1" y="0"/>
                  </a:lnTo>
                  <a:lnTo>
                    <a:pt x="2" y="1"/>
                  </a:lnTo>
                  <a:lnTo>
                    <a:pt x="5" y="14"/>
                  </a:lnTo>
                  <a:lnTo>
                    <a:pt x="4" y="16"/>
                  </a:lnTo>
                  <a:lnTo>
                    <a:pt x="3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89" name="Freeform 1009">
              <a:extLst>
                <a:ext uri="{FF2B5EF4-FFF2-40B4-BE49-F238E27FC236}">
                  <a16:creationId xmlns:a16="http://schemas.microsoft.com/office/drawing/2014/main" id="{5BC21DBD-617B-DBBE-36F5-3FCD46CE2E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64985" y="10506808"/>
              <a:ext cx="10990" cy="10990"/>
            </a:xfrm>
            <a:custGeom>
              <a:avLst/>
              <a:gdLst>
                <a:gd name="T0" fmla="*/ 7 w 11"/>
                <a:gd name="T1" fmla="*/ 5 h 8"/>
                <a:gd name="T2" fmla="*/ 5 w 11"/>
                <a:gd name="T3" fmla="*/ 7 h 8"/>
                <a:gd name="T4" fmla="*/ 1 w 11"/>
                <a:gd name="T5" fmla="*/ 6 h 8"/>
                <a:gd name="T6" fmla="*/ 0 w 11"/>
                <a:gd name="T7" fmla="*/ 5 h 8"/>
                <a:gd name="T8" fmla="*/ 5 w 11"/>
                <a:gd name="T9" fmla="*/ 1 h 8"/>
                <a:gd name="T10" fmla="*/ 10 w 11"/>
                <a:gd name="T11" fmla="*/ 0 h 8"/>
                <a:gd name="T12" fmla="*/ 7 w 11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7" y="5"/>
                  </a:moveTo>
                  <a:lnTo>
                    <a:pt x="5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5" y="1"/>
                  </a:lnTo>
                  <a:lnTo>
                    <a:pt x="10" y="0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0" name="Freeform 1010">
              <a:extLst>
                <a:ext uri="{FF2B5EF4-FFF2-40B4-BE49-F238E27FC236}">
                  <a16:creationId xmlns:a16="http://schemas.microsoft.com/office/drawing/2014/main" id="{5B0D9029-79F8-EBC7-4EE6-CDBAD8675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1469" y="10495817"/>
              <a:ext cx="5497" cy="16484"/>
            </a:xfrm>
            <a:custGeom>
              <a:avLst/>
              <a:gdLst>
                <a:gd name="T0" fmla="*/ 3 w 4"/>
                <a:gd name="T1" fmla="*/ 11 h 15"/>
                <a:gd name="T2" fmla="*/ 3 w 4"/>
                <a:gd name="T3" fmla="*/ 14 h 15"/>
                <a:gd name="T4" fmla="*/ 1 w 4"/>
                <a:gd name="T5" fmla="*/ 11 h 15"/>
                <a:gd name="T6" fmla="*/ 0 w 4"/>
                <a:gd name="T7" fmla="*/ 2 h 15"/>
                <a:gd name="T8" fmla="*/ 1 w 4"/>
                <a:gd name="T9" fmla="*/ 0 h 15"/>
                <a:gd name="T10" fmla="*/ 1 w 4"/>
                <a:gd name="T11" fmla="*/ 0 h 15"/>
                <a:gd name="T12" fmla="*/ 3 w 4"/>
                <a:gd name="T13" fmla="*/ 7 h 15"/>
                <a:gd name="T14" fmla="*/ 3 w 4"/>
                <a:gd name="T1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15">
                  <a:moveTo>
                    <a:pt x="3" y="11"/>
                  </a:moveTo>
                  <a:lnTo>
                    <a:pt x="3" y="14"/>
                  </a:lnTo>
                  <a:lnTo>
                    <a:pt x="1" y="11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7"/>
                  </a:lnTo>
                  <a:lnTo>
                    <a:pt x="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1" name="Freeform 1011">
              <a:extLst>
                <a:ext uri="{FF2B5EF4-FFF2-40B4-BE49-F238E27FC236}">
                  <a16:creationId xmlns:a16="http://schemas.microsoft.com/office/drawing/2014/main" id="{4F6E1855-620E-A630-F54F-903E709E1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21023" y="10484827"/>
              <a:ext cx="27474" cy="43962"/>
            </a:xfrm>
            <a:custGeom>
              <a:avLst/>
              <a:gdLst>
                <a:gd name="T0" fmla="*/ 7 w 23"/>
                <a:gd name="T1" fmla="*/ 6 h 34"/>
                <a:gd name="T2" fmla="*/ 9 w 23"/>
                <a:gd name="T3" fmla="*/ 17 h 34"/>
                <a:gd name="T4" fmla="*/ 12 w 23"/>
                <a:gd name="T5" fmla="*/ 17 h 34"/>
                <a:gd name="T6" fmla="*/ 13 w 23"/>
                <a:gd name="T7" fmla="*/ 16 h 34"/>
                <a:gd name="T8" fmla="*/ 14 w 23"/>
                <a:gd name="T9" fmla="*/ 14 h 34"/>
                <a:gd name="T10" fmla="*/ 15 w 23"/>
                <a:gd name="T11" fmla="*/ 10 h 34"/>
                <a:gd name="T12" fmla="*/ 16 w 23"/>
                <a:gd name="T13" fmla="*/ 9 h 34"/>
                <a:gd name="T14" fmla="*/ 18 w 23"/>
                <a:gd name="T15" fmla="*/ 9 h 34"/>
                <a:gd name="T16" fmla="*/ 17 w 23"/>
                <a:gd name="T17" fmla="*/ 11 h 34"/>
                <a:gd name="T18" fmla="*/ 17 w 23"/>
                <a:gd name="T19" fmla="*/ 14 h 34"/>
                <a:gd name="T20" fmla="*/ 18 w 23"/>
                <a:gd name="T21" fmla="*/ 16 h 34"/>
                <a:gd name="T22" fmla="*/ 19 w 23"/>
                <a:gd name="T23" fmla="*/ 16 h 34"/>
                <a:gd name="T24" fmla="*/ 21 w 23"/>
                <a:gd name="T25" fmla="*/ 25 h 34"/>
                <a:gd name="T26" fmla="*/ 22 w 23"/>
                <a:gd name="T27" fmla="*/ 26 h 34"/>
                <a:gd name="T28" fmla="*/ 22 w 23"/>
                <a:gd name="T29" fmla="*/ 28 h 34"/>
                <a:gd name="T30" fmla="*/ 18 w 23"/>
                <a:gd name="T31" fmla="*/ 31 h 34"/>
                <a:gd name="T32" fmla="*/ 13 w 23"/>
                <a:gd name="T33" fmla="*/ 31 h 34"/>
                <a:gd name="T34" fmla="*/ 10 w 23"/>
                <a:gd name="T35" fmla="*/ 33 h 34"/>
                <a:gd name="T36" fmla="*/ 7 w 23"/>
                <a:gd name="T37" fmla="*/ 33 h 34"/>
                <a:gd name="T38" fmla="*/ 7 w 23"/>
                <a:gd name="T39" fmla="*/ 30 h 34"/>
                <a:gd name="T40" fmla="*/ 6 w 23"/>
                <a:gd name="T41" fmla="*/ 29 h 34"/>
                <a:gd name="T42" fmla="*/ 3 w 23"/>
                <a:gd name="T43" fmla="*/ 25 h 34"/>
                <a:gd name="T44" fmla="*/ 4 w 23"/>
                <a:gd name="T45" fmla="*/ 19 h 34"/>
                <a:gd name="T46" fmla="*/ 0 w 23"/>
                <a:gd name="T47" fmla="*/ 7 h 34"/>
                <a:gd name="T48" fmla="*/ 0 w 23"/>
                <a:gd name="T49" fmla="*/ 4 h 34"/>
                <a:gd name="T50" fmla="*/ 1 w 23"/>
                <a:gd name="T51" fmla="*/ 0 h 34"/>
                <a:gd name="T52" fmla="*/ 2 w 23"/>
                <a:gd name="T53" fmla="*/ 0 h 34"/>
                <a:gd name="T54" fmla="*/ 4 w 23"/>
                <a:gd name="T55" fmla="*/ 3 h 34"/>
                <a:gd name="T56" fmla="*/ 7 w 23"/>
                <a:gd name="T57" fmla="*/ 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" h="34">
                  <a:moveTo>
                    <a:pt x="7" y="6"/>
                  </a:moveTo>
                  <a:lnTo>
                    <a:pt x="9" y="17"/>
                  </a:lnTo>
                  <a:lnTo>
                    <a:pt x="12" y="17"/>
                  </a:lnTo>
                  <a:lnTo>
                    <a:pt x="13" y="16"/>
                  </a:lnTo>
                  <a:lnTo>
                    <a:pt x="14" y="14"/>
                  </a:lnTo>
                  <a:lnTo>
                    <a:pt x="15" y="10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7" y="11"/>
                  </a:lnTo>
                  <a:lnTo>
                    <a:pt x="17" y="14"/>
                  </a:lnTo>
                  <a:lnTo>
                    <a:pt x="18" y="16"/>
                  </a:lnTo>
                  <a:lnTo>
                    <a:pt x="19" y="16"/>
                  </a:lnTo>
                  <a:lnTo>
                    <a:pt x="21" y="25"/>
                  </a:lnTo>
                  <a:lnTo>
                    <a:pt x="22" y="26"/>
                  </a:lnTo>
                  <a:lnTo>
                    <a:pt x="22" y="28"/>
                  </a:lnTo>
                  <a:lnTo>
                    <a:pt x="18" y="31"/>
                  </a:lnTo>
                  <a:lnTo>
                    <a:pt x="13" y="31"/>
                  </a:lnTo>
                  <a:lnTo>
                    <a:pt x="10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6" y="29"/>
                  </a:lnTo>
                  <a:lnTo>
                    <a:pt x="3" y="25"/>
                  </a:lnTo>
                  <a:lnTo>
                    <a:pt x="4" y="19"/>
                  </a:lnTo>
                  <a:lnTo>
                    <a:pt x="0" y="7"/>
                  </a:lnTo>
                  <a:lnTo>
                    <a:pt x="0" y="4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3"/>
                  </a:lnTo>
                  <a:lnTo>
                    <a:pt x="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2" name="Freeform 1012">
              <a:extLst>
                <a:ext uri="{FF2B5EF4-FFF2-40B4-BE49-F238E27FC236}">
                  <a16:creationId xmlns:a16="http://schemas.microsoft.com/office/drawing/2014/main" id="{BC999C20-7331-03F6-9791-E05D48F0E6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3995" y="10462846"/>
              <a:ext cx="10990" cy="5493"/>
            </a:xfrm>
            <a:custGeom>
              <a:avLst/>
              <a:gdLst>
                <a:gd name="T0" fmla="*/ 6 w 7"/>
                <a:gd name="T1" fmla="*/ 3 h 6"/>
                <a:gd name="T2" fmla="*/ 5 w 7"/>
                <a:gd name="T3" fmla="*/ 5 h 6"/>
                <a:gd name="T4" fmla="*/ 1 w 7"/>
                <a:gd name="T5" fmla="*/ 5 h 6"/>
                <a:gd name="T6" fmla="*/ 0 w 7"/>
                <a:gd name="T7" fmla="*/ 4 h 6"/>
                <a:gd name="T8" fmla="*/ 0 w 7"/>
                <a:gd name="T9" fmla="*/ 1 h 6"/>
                <a:gd name="T10" fmla="*/ 1 w 7"/>
                <a:gd name="T11" fmla="*/ 0 h 6"/>
                <a:gd name="T12" fmla="*/ 3 w 7"/>
                <a:gd name="T13" fmla="*/ 0 h 6"/>
                <a:gd name="T14" fmla="*/ 6 w 7"/>
                <a:gd name="T15" fmla="*/ 1 h 6"/>
                <a:gd name="T16" fmla="*/ 6 w 7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lnTo>
                    <a:pt x="5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3" name="Freeform 1013">
              <a:extLst>
                <a:ext uri="{FF2B5EF4-FFF2-40B4-BE49-F238E27FC236}">
                  <a16:creationId xmlns:a16="http://schemas.microsoft.com/office/drawing/2014/main" id="{728D6770-A8E5-1DF0-4024-82316FACC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3995" y="10446359"/>
              <a:ext cx="5493" cy="10990"/>
            </a:xfrm>
            <a:custGeom>
              <a:avLst/>
              <a:gdLst>
                <a:gd name="T0" fmla="*/ 3 w 6"/>
                <a:gd name="T1" fmla="*/ 6 h 7"/>
                <a:gd name="T2" fmla="*/ 2 w 6"/>
                <a:gd name="T3" fmla="*/ 6 h 7"/>
                <a:gd name="T4" fmla="*/ 1 w 6"/>
                <a:gd name="T5" fmla="*/ 6 h 7"/>
                <a:gd name="T6" fmla="*/ 0 w 6"/>
                <a:gd name="T7" fmla="*/ 2 h 7"/>
                <a:gd name="T8" fmla="*/ 0 w 6"/>
                <a:gd name="T9" fmla="*/ 1 h 7"/>
                <a:gd name="T10" fmla="*/ 3 w 6"/>
                <a:gd name="T11" fmla="*/ 0 h 7"/>
                <a:gd name="T12" fmla="*/ 5 w 6"/>
                <a:gd name="T13" fmla="*/ 2 h 7"/>
                <a:gd name="T14" fmla="*/ 5 w 6"/>
                <a:gd name="T15" fmla="*/ 3 h 7"/>
                <a:gd name="T16" fmla="*/ 5 w 6"/>
                <a:gd name="T17" fmla="*/ 4 h 7"/>
                <a:gd name="T18" fmla="*/ 5 w 6"/>
                <a:gd name="T19" fmla="*/ 5 h 7"/>
                <a:gd name="T20" fmla="*/ 3 w 6"/>
                <a:gd name="T21" fmla="*/ 5 h 7"/>
                <a:gd name="T22" fmla="*/ 3 w 6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lnTo>
                    <a:pt x="2" y="6"/>
                  </a:lnTo>
                  <a:lnTo>
                    <a:pt x="1" y="6"/>
                  </a:lnTo>
                  <a:lnTo>
                    <a:pt x="0" y="2"/>
                  </a:lnTo>
                  <a:lnTo>
                    <a:pt x="0" y="1"/>
                  </a:lnTo>
                  <a:lnTo>
                    <a:pt x="3" y="0"/>
                  </a:lnTo>
                  <a:lnTo>
                    <a:pt x="5" y="2"/>
                  </a:lnTo>
                  <a:lnTo>
                    <a:pt x="5" y="3"/>
                  </a:lnTo>
                  <a:lnTo>
                    <a:pt x="5" y="4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4" name="Freeform 1014">
              <a:extLst>
                <a:ext uri="{FF2B5EF4-FFF2-40B4-BE49-F238E27FC236}">
                  <a16:creationId xmlns:a16="http://schemas.microsoft.com/office/drawing/2014/main" id="{05AA0CD7-60B1-61B3-6729-589858665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39805" y="10435368"/>
              <a:ext cx="54952" cy="27478"/>
            </a:xfrm>
            <a:custGeom>
              <a:avLst/>
              <a:gdLst>
                <a:gd name="T0" fmla="*/ 42 w 43"/>
                <a:gd name="T1" fmla="*/ 19 h 20"/>
                <a:gd name="T2" fmla="*/ 33 w 43"/>
                <a:gd name="T3" fmla="*/ 19 h 20"/>
                <a:gd name="T4" fmla="*/ 29 w 43"/>
                <a:gd name="T5" fmla="*/ 17 h 20"/>
                <a:gd name="T6" fmla="*/ 27 w 43"/>
                <a:gd name="T7" fmla="*/ 17 h 20"/>
                <a:gd name="T8" fmla="*/ 24 w 43"/>
                <a:gd name="T9" fmla="*/ 14 h 20"/>
                <a:gd name="T10" fmla="*/ 23 w 43"/>
                <a:gd name="T11" fmla="*/ 12 h 20"/>
                <a:gd name="T12" fmla="*/ 25 w 43"/>
                <a:gd name="T13" fmla="*/ 11 h 20"/>
                <a:gd name="T14" fmla="*/ 29 w 43"/>
                <a:gd name="T15" fmla="*/ 11 h 20"/>
                <a:gd name="T16" fmla="*/ 37 w 43"/>
                <a:gd name="T17" fmla="*/ 13 h 20"/>
                <a:gd name="T18" fmla="*/ 38 w 43"/>
                <a:gd name="T19" fmla="*/ 15 h 20"/>
                <a:gd name="T20" fmla="*/ 40 w 43"/>
                <a:gd name="T21" fmla="*/ 16 h 20"/>
                <a:gd name="T22" fmla="*/ 42 w 43"/>
                <a:gd name="T23" fmla="*/ 16 h 20"/>
                <a:gd name="T24" fmla="*/ 42 w 43"/>
                <a:gd name="T25" fmla="*/ 18 h 20"/>
                <a:gd name="T26" fmla="*/ 42 w 43"/>
                <a:gd name="T27" fmla="*/ 19 h 20"/>
                <a:gd name="T28" fmla="*/ 14 w 43"/>
                <a:gd name="T29" fmla="*/ 0 h 20"/>
                <a:gd name="T30" fmla="*/ 18 w 43"/>
                <a:gd name="T31" fmla="*/ 3 h 20"/>
                <a:gd name="T32" fmla="*/ 19 w 43"/>
                <a:gd name="T33" fmla="*/ 7 h 20"/>
                <a:gd name="T34" fmla="*/ 18 w 43"/>
                <a:gd name="T35" fmla="*/ 11 h 20"/>
                <a:gd name="T36" fmla="*/ 14 w 43"/>
                <a:gd name="T37" fmla="*/ 10 h 20"/>
                <a:gd name="T38" fmla="*/ 9 w 43"/>
                <a:gd name="T39" fmla="*/ 11 h 20"/>
                <a:gd name="T40" fmla="*/ 8 w 43"/>
                <a:gd name="T41" fmla="*/ 10 h 20"/>
                <a:gd name="T42" fmla="*/ 4 w 43"/>
                <a:gd name="T43" fmla="*/ 6 h 20"/>
                <a:gd name="T44" fmla="*/ 1 w 43"/>
                <a:gd name="T45" fmla="*/ 4 h 20"/>
                <a:gd name="T46" fmla="*/ 0 w 43"/>
                <a:gd name="T47" fmla="*/ 1 h 20"/>
                <a:gd name="T48" fmla="*/ 3 w 43"/>
                <a:gd name="T49" fmla="*/ 1 h 20"/>
                <a:gd name="T50" fmla="*/ 8 w 43"/>
                <a:gd name="T51" fmla="*/ 0 h 20"/>
                <a:gd name="T52" fmla="*/ 14 w 43"/>
                <a:gd name="T5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3" h="20">
                  <a:moveTo>
                    <a:pt x="42" y="19"/>
                  </a:moveTo>
                  <a:lnTo>
                    <a:pt x="33" y="19"/>
                  </a:lnTo>
                  <a:lnTo>
                    <a:pt x="29" y="17"/>
                  </a:lnTo>
                  <a:lnTo>
                    <a:pt x="27" y="17"/>
                  </a:lnTo>
                  <a:lnTo>
                    <a:pt x="24" y="14"/>
                  </a:lnTo>
                  <a:lnTo>
                    <a:pt x="23" y="12"/>
                  </a:lnTo>
                  <a:lnTo>
                    <a:pt x="25" y="11"/>
                  </a:lnTo>
                  <a:lnTo>
                    <a:pt x="29" y="11"/>
                  </a:lnTo>
                  <a:lnTo>
                    <a:pt x="37" y="13"/>
                  </a:lnTo>
                  <a:lnTo>
                    <a:pt x="38" y="15"/>
                  </a:lnTo>
                  <a:lnTo>
                    <a:pt x="40" y="16"/>
                  </a:lnTo>
                  <a:lnTo>
                    <a:pt x="42" y="16"/>
                  </a:lnTo>
                  <a:lnTo>
                    <a:pt x="42" y="18"/>
                  </a:lnTo>
                  <a:lnTo>
                    <a:pt x="42" y="19"/>
                  </a:lnTo>
                  <a:close/>
                  <a:moveTo>
                    <a:pt x="14" y="0"/>
                  </a:moveTo>
                  <a:lnTo>
                    <a:pt x="18" y="3"/>
                  </a:lnTo>
                  <a:lnTo>
                    <a:pt x="19" y="7"/>
                  </a:lnTo>
                  <a:lnTo>
                    <a:pt x="18" y="11"/>
                  </a:lnTo>
                  <a:lnTo>
                    <a:pt x="14" y="10"/>
                  </a:lnTo>
                  <a:lnTo>
                    <a:pt x="9" y="11"/>
                  </a:lnTo>
                  <a:lnTo>
                    <a:pt x="8" y="10"/>
                  </a:lnTo>
                  <a:lnTo>
                    <a:pt x="4" y="6"/>
                  </a:lnTo>
                  <a:lnTo>
                    <a:pt x="1" y="4"/>
                  </a:lnTo>
                  <a:lnTo>
                    <a:pt x="0" y="1"/>
                  </a:lnTo>
                  <a:lnTo>
                    <a:pt x="3" y="1"/>
                  </a:lnTo>
                  <a:lnTo>
                    <a:pt x="8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5" name="Freeform 1015">
              <a:extLst>
                <a:ext uri="{FF2B5EF4-FFF2-40B4-BE49-F238E27FC236}">
                  <a16:creationId xmlns:a16="http://schemas.microsoft.com/office/drawing/2014/main" id="{2A192A18-002E-1F37-6AAA-6C7F0C5FD3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72777" y="10446359"/>
              <a:ext cx="27478" cy="10990"/>
            </a:xfrm>
            <a:custGeom>
              <a:avLst/>
              <a:gdLst>
                <a:gd name="T0" fmla="*/ 19 w 20"/>
                <a:gd name="T1" fmla="*/ 8 h 9"/>
                <a:gd name="T2" fmla="*/ 10 w 20"/>
                <a:gd name="T3" fmla="*/ 8 h 9"/>
                <a:gd name="T4" fmla="*/ 6 w 20"/>
                <a:gd name="T5" fmla="*/ 6 h 9"/>
                <a:gd name="T6" fmla="*/ 4 w 20"/>
                <a:gd name="T7" fmla="*/ 6 h 9"/>
                <a:gd name="T8" fmla="*/ 1 w 20"/>
                <a:gd name="T9" fmla="*/ 3 h 9"/>
                <a:gd name="T10" fmla="*/ 0 w 20"/>
                <a:gd name="T11" fmla="*/ 1 h 9"/>
                <a:gd name="T12" fmla="*/ 2 w 20"/>
                <a:gd name="T13" fmla="*/ 0 h 9"/>
                <a:gd name="T14" fmla="*/ 6 w 20"/>
                <a:gd name="T15" fmla="*/ 0 h 9"/>
                <a:gd name="T16" fmla="*/ 14 w 20"/>
                <a:gd name="T17" fmla="*/ 2 h 9"/>
                <a:gd name="T18" fmla="*/ 15 w 20"/>
                <a:gd name="T19" fmla="*/ 4 h 9"/>
                <a:gd name="T20" fmla="*/ 17 w 20"/>
                <a:gd name="T21" fmla="*/ 5 h 9"/>
                <a:gd name="T22" fmla="*/ 19 w 20"/>
                <a:gd name="T23" fmla="*/ 5 h 9"/>
                <a:gd name="T24" fmla="*/ 19 w 20"/>
                <a:gd name="T25" fmla="*/ 7 h 9"/>
                <a:gd name="T26" fmla="*/ 19 w 20"/>
                <a:gd name="T2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9">
                  <a:moveTo>
                    <a:pt x="19" y="8"/>
                  </a:moveTo>
                  <a:lnTo>
                    <a:pt x="10" y="8"/>
                  </a:lnTo>
                  <a:lnTo>
                    <a:pt x="6" y="6"/>
                  </a:lnTo>
                  <a:lnTo>
                    <a:pt x="4" y="6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6" y="0"/>
                  </a:lnTo>
                  <a:lnTo>
                    <a:pt x="14" y="2"/>
                  </a:lnTo>
                  <a:lnTo>
                    <a:pt x="15" y="4"/>
                  </a:lnTo>
                  <a:lnTo>
                    <a:pt x="17" y="5"/>
                  </a:lnTo>
                  <a:lnTo>
                    <a:pt x="19" y="5"/>
                  </a:lnTo>
                  <a:lnTo>
                    <a:pt x="19" y="7"/>
                  </a:lnTo>
                  <a:lnTo>
                    <a:pt x="19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6" name="Freeform 1016">
              <a:extLst>
                <a:ext uri="{FF2B5EF4-FFF2-40B4-BE49-F238E27FC236}">
                  <a16:creationId xmlns:a16="http://schemas.microsoft.com/office/drawing/2014/main" id="{8ADD051C-5767-2595-96F6-9A8981670A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39805" y="10435368"/>
              <a:ext cx="27478" cy="16487"/>
            </a:xfrm>
            <a:custGeom>
              <a:avLst/>
              <a:gdLst>
                <a:gd name="T0" fmla="*/ 14 w 20"/>
                <a:gd name="T1" fmla="*/ 0 h 12"/>
                <a:gd name="T2" fmla="*/ 18 w 20"/>
                <a:gd name="T3" fmla="*/ 3 h 12"/>
                <a:gd name="T4" fmla="*/ 19 w 20"/>
                <a:gd name="T5" fmla="*/ 7 h 12"/>
                <a:gd name="T6" fmla="*/ 18 w 20"/>
                <a:gd name="T7" fmla="*/ 11 h 12"/>
                <a:gd name="T8" fmla="*/ 14 w 20"/>
                <a:gd name="T9" fmla="*/ 10 h 12"/>
                <a:gd name="T10" fmla="*/ 9 w 20"/>
                <a:gd name="T11" fmla="*/ 11 h 12"/>
                <a:gd name="T12" fmla="*/ 8 w 20"/>
                <a:gd name="T13" fmla="*/ 10 h 12"/>
                <a:gd name="T14" fmla="*/ 4 w 20"/>
                <a:gd name="T15" fmla="*/ 6 h 12"/>
                <a:gd name="T16" fmla="*/ 1 w 20"/>
                <a:gd name="T17" fmla="*/ 4 h 12"/>
                <a:gd name="T18" fmla="*/ 0 w 20"/>
                <a:gd name="T19" fmla="*/ 1 h 12"/>
                <a:gd name="T20" fmla="*/ 3 w 20"/>
                <a:gd name="T21" fmla="*/ 1 h 12"/>
                <a:gd name="T22" fmla="*/ 8 w 20"/>
                <a:gd name="T23" fmla="*/ 0 h 12"/>
                <a:gd name="T24" fmla="*/ 14 w 20"/>
                <a:gd name="T2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2">
                  <a:moveTo>
                    <a:pt x="14" y="0"/>
                  </a:moveTo>
                  <a:lnTo>
                    <a:pt x="18" y="3"/>
                  </a:lnTo>
                  <a:lnTo>
                    <a:pt x="19" y="7"/>
                  </a:lnTo>
                  <a:lnTo>
                    <a:pt x="18" y="11"/>
                  </a:lnTo>
                  <a:lnTo>
                    <a:pt x="14" y="10"/>
                  </a:lnTo>
                  <a:lnTo>
                    <a:pt x="9" y="11"/>
                  </a:lnTo>
                  <a:lnTo>
                    <a:pt x="8" y="10"/>
                  </a:lnTo>
                  <a:lnTo>
                    <a:pt x="4" y="6"/>
                  </a:lnTo>
                  <a:lnTo>
                    <a:pt x="1" y="4"/>
                  </a:lnTo>
                  <a:lnTo>
                    <a:pt x="0" y="1"/>
                  </a:lnTo>
                  <a:lnTo>
                    <a:pt x="3" y="1"/>
                  </a:lnTo>
                  <a:lnTo>
                    <a:pt x="8" y="0"/>
                  </a:lnTo>
                  <a:lnTo>
                    <a:pt x="1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7" name="Freeform 1017">
              <a:extLst>
                <a:ext uri="{FF2B5EF4-FFF2-40B4-BE49-F238E27FC236}">
                  <a16:creationId xmlns:a16="http://schemas.microsoft.com/office/drawing/2014/main" id="{2B07667E-7044-4B3E-1CC9-4F3CD60DB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77398" y="10083676"/>
              <a:ext cx="494567" cy="549519"/>
            </a:xfrm>
            <a:custGeom>
              <a:avLst/>
              <a:gdLst>
                <a:gd name="T0" fmla="*/ 394 w 395"/>
                <a:gd name="T1" fmla="*/ 224 h 443"/>
                <a:gd name="T2" fmla="*/ 392 w 395"/>
                <a:gd name="T3" fmla="*/ 239 h 443"/>
                <a:gd name="T4" fmla="*/ 390 w 395"/>
                <a:gd name="T5" fmla="*/ 264 h 443"/>
                <a:gd name="T6" fmla="*/ 387 w 395"/>
                <a:gd name="T7" fmla="*/ 276 h 443"/>
                <a:gd name="T8" fmla="*/ 335 w 395"/>
                <a:gd name="T9" fmla="*/ 276 h 443"/>
                <a:gd name="T10" fmla="*/ 328 w 395"/>
                <a:gd name="T11" fmla="*/ 323 h 443"/>
                <a:gd name="T12" fmla="*/ 330 w 395"/>
                <a:gd name="T13" fmla="*/ 384 h 443"/>
                <a:gd name="T14" fmla="*/ 352 w 395"/>
                <a:gd name="T15" fmla="*/ 411 h 443"/>
                <a:gd name="T16" fmla="*/ 339 w 395"/>
                <a:gd name="T17" fmla="*/ 436 h 443"/>
                <a:gd name="T18" fmla="*/ 300 w 395"/>
                <a:gd name="T19" fmla="*/ 440 h 443"/>
                <a:gd name="T20" fmla="*/ 271 w 395"/>
                <a:gd name="T21" fmla="*/ 437 h 443"/>
                <a:gd name="T22" fmla="*/ 231 w 395"/>
                <a:gd name="T23" fmla="*/ 435 h 443"/>
                <a:gd name="T24" fmla="*/ 214 w 395"/>
                <a:gd name="T25" fmla="*/ 422 h 443"/>
                <a:gd name="T26" fmla="*/ 165 w 395"/>
                <a:gd name="T27" fmla="*/ 421 h 443"/>
                <a:gd name="T28" fmla="*/ 92 w 395"/>
                <a:gd name="T29" fmla="*/ 421 h 443"/>
                <a:gd name="T30" fmla="*/ 69 w 395"/>
                <a:gd name="T31" fmla="*/ 420 h 443"/>
                <a:gd name="T32" fmla="*/ 48 w 395"/>
                <a:gd name="T33" fmla="*/ 408 h 443"/>
                <a:gd name="T34" fmla="*/ 29 w 395"/>
                <a:gd name="T35" fmla="*/ 413 h 443"/>
                <a:gd name="T36" fmla="*/ 8 w 395"/>
                <a:gd name="T37" fmla="*/ 414 h 443"/>
                <a:gd name="T38" fmla="*/ 1 w 395"/>
                <a:gd name="T39" fmla="*/ 375 h 443"/>
                <a:gd name="T40" fmla="*/ 8 w 395"/>
                <a:gd name="T41" fmla="*/ 359 h 443"/>
                <a:gd name="T42" fmla="*/ 37 w 395"/>
                <a:gd name="T43" fmla="*/ 277 h 443"/>
                <a:gd name="T44" fmla="*/ 65 w 395"/>
                <a:gd name="T45" fmla="*/ 238 h 443"/>
                <a:gd name="T46" fmla="*/ 60 w 395"/>
                <a:gd name="T47" fmla="*/ 195 h 443"/>
                <a:gd name="T48" fmla="*/ 46 w 395"/>
                <a:gd name="T49" fmla="*/ 164 h 443"/>
                <a:gd name="T50" fmla="*/ 43 w 395"/>
                <a:gd name="T51" fmla="*/ 143 h 443"/>
                <a:gd name="T52" fmla="*/ 52 w 395"/>
                <a:gd name="T53" fmla="*/ 132 h 443"/>
                <a:gd name="T54" fmla="*/ 25 w 395"/>
                <a:gd name="T55" fmla="*/ 69 h 443"/>
                <a:gd name="T56" fmla="*/ 26 w 395"/>
                <a:gd name="T57" fmla="*/ 51 h 443"/>
                <a:gd name="T58" fmla="*/ 51 w 395"/>
                <a:gd name="T59" fmla="*/ 46 h 443"/>
                <a:gd name="T60" fmla="*/ 78 w 395"/>
                <a:gd name="T61" fmla="*/ 46 h 443"/>
                <a:gd name="T62" fmla="*/ 127 w 395"/>
                <a:gd name="T63" fmla="*/ 46 h 443"/>
                <a:gd name="T64" fmla="*/ 156 w 395"/>
                <a:gd name="T65" fmla="*/ 52 h 443"/>
                <a:gd name="T66" fmla="*/ 160 w 395"/>
                <a:gd name="T67" fmla="*/ 69 h 443"/>
                <a:gd name="T68" fmla="*/ 170 w 395"/>
                <a:gd name="T69" fmla="*/ 93 h 443"/>
                <a:gd name="T70" fmla="*/ 187 w 395"/>
                <a:gd name="T71" fmla="*/ 117 h 443"/>
                <a:gd name="T72" fmla="*/ 206 w 395"/>
                <a:gd name="T73" fmla="*/ 115 h 443"/>
                <a:gd name="T74" fmla="*/ 231 w 395"/>
                <a:gd name="T75" fmla="*/ 114 h 443"/>
                <a:gd name="T76" fmla="*/ 248 w 395"/>
                <a:gd name="T77" fmla="*/ 97 h 443"/>
                <a:gd name="T78" fmla="*/ 264 w 395"/>
                <a:gd name="T79" fmla="*/ 81 h 443"/>
                <a:gd name="T80" fmla="*/ 282 w 395"/>
                <a:gd name="T81" fmla="*/ 88 h 443"/>
                <a:gd name="T82" fmla="*/ 321 w 395"/>
                <a:gd name="T83" fmla="*/ 92 h 443"/>
                <a:gd name="T84" fmla="*/ 322 w 395"/>
                <a:gd name="T85" fmla="*/ 118 h 443"/>
                <a:gd name="T86" fmla="*/ 324 w 395"/>
                <a:gd name="T87" fmla="*/ 166 h 443"/>
                <a:gd name="T88" fmla="*/ 338 w 395"/>
                <a:gd name="T89" fmla="*/ 193 h 443"/>
                <a:gd name="T90" fmla="*/ 335 w 395"/>
                <a:gd name="T91" fmla="*/ 211 h 443"/>
                <a:gd name="T92" fmla="*/ 344 w 395"/>
                <a:gd name="T93" fmla="*/ 214 h 443"/>
                <a:gd name="T94" fmla="*/ 373 w 395"/>
                <a:gd name="T95" fmla="*/ 210 h 443"/>
                <a:gd name="T96" fmla="*/ 390 w 395"/>
                <a:gd name="T97" fmla="*/ 209 h 443"/>
                <a:gd name="T98" fmla="*/ 35 w 395"/>
                <a:gd name="T99" fmla="*/ 10 h 443"/>
                <a:gd name="T100" fmla="*/ 22 w 395"/>
                <a:gd name="T101" fmla="*/ 21 h 443"/>
                <a:gd name="T102" fmla="*/ 20 w 395"/>
                <a:gd name="T103" fmla="*/ 41 h 443"/>
                <a:gd name="T104" fmla="*/ 14 w 395"/>
                <a:gd name="T105" fmla="*/ 33 h 443"/>
                <a:gd name="T106" fmla="*/ 13 w 395"/>
                <a:gd name="T107" fmla="*/ 13 h 443"/>
                <a:gd name="T108" fmla="*/ 24 w 395"/>
                <a:gd name="T109" fmla="*/ 5 h 443"/>
                <a:gd name="T110" fmla="*/ 39 w 395"/>
                <a:gd name="T111" fmla="*/ 4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5" h="443">
                  <a:moveTo>
                    <a:pt x="392" y="207"/>
                  </a:moveTo>
                  <a:lnTo>
                    <a:pt x="392" y="211"/>
                  </a:lnTo>
                  <a:lnTo>
                    <a:pt x="393" y="217"/>
                  </a:lnTo>
                  <a:lnTo>
                    <a:pt x="393" y="221"/>
                  </a:lnTo>
                  <a:lnTo>
                    <a:pt x="394" y="223"/>
                  </a:lnTo>
                  <a:lnTo>
                    <a:pt x="394" y="224"/>
                  </a:lnTo>
                  <a:lnTo>
                    <a:pt x="393" y="225"/>
                  </a:lnTo>
                  <a:lnTo>
                    <a:pt x="393" y="228"/>
                  </a:lnTo>
                  <a:lnTo>
                    <a:pt x="392" y="230"/>
                  </a:lnTo>
                  <a:lnTo>
                    <a:pt x="392" y="231"/>
                  </a:lnTo>
                  <a:lnTo>
                    <a:pt x="392" y="235"/>
                  </a:lnTo>
                  <a:lnTo>
                    <a:pt x="392" y="239"/>
                  </a:lnTo>
                  <a:lnTo>
                    <a:pt x="392" y="243"/>
                  </a:lnTo>
                  <a:lnTo>
                    <a:pt x="392" y="247"/>
                  </a:lnTo>
                  <a:lnTo>
                    <a:pt x="393" y="255"/>
                  </a:lnTo>
                  <a:lnTo>
                    <a:pt x="392" y="257"/>
                  </a:lnTo>
                  <a:lnTo>
                    <a:pt x="391" y="262"/>
                  </a:lnTo>
                  <a:lnTo>
                    <a:pt x="390" y="264"/>
                  </a:lnTo>
                  <a:lnTo>
                    <a:pt x="389" y="268"/>
                  </a:lnTo>
                  <a:lnTo>
                    <a:pt x="389" y="270"/>
                  </a:lnTo>
                  <a:lnTo>
                    <a:pt x="392" y="275"/>
                  </a:lnTo>
                  <a:lnTo>
                    <a:pt x="392" y="276"/>
                  </a:lnTo>
                  <a:lnTo>
                    <a:pt x="389" y="276"/>
                  </a:lnTo>
                  <a:lnTo>
                    <a:pt x="387" y="276"/>
                  </a:lnTo>
                  <a:lnTo>
                    <a:pt x="381" y="276"/>
                  </a:lnTo>
                  <a:lnTo>
                    <a:pt x="371" y="276"/>
                  </a:lnTo>
                  <a:lnTo>
                    <a:pt x="362" y="276"/>
                  </a:lnTo>
                  <a:lnTo>
                    <a:pt x="352" y="276"/>
                  </a:lnTo>
                  <a:lnTo>
                    <a:pt x="344" y="276"/>
                  </a:lnTo>
                  <a:lnTo>
                    <a:pt x="335" y="276"/>
                  </a:lnTo>
                  <a:lnTo>
                    <a:pt x="328" y="276"/>
                  </a:lnTo>
                  <a:lnTo>
                    <a:pt x="328" y="281"/>
                  </a:lnTo>
                  <a:lnTo>
                    <a:pt x="328" y="292"/>
                  </a:lnTo>
                  <a:lnTo>
                    <a:pt x="328" y="303"/>
                  </a:lnTo>
                  <a:lnTo>
                    <a:pt x="328" y="313"/>
                  </a:lnTo>
                  <a:lnTo>
                    <a:pt x="328" y="323"/>
                  </a:lnTo>
                  <a:lnTo>
                    <a:pt x="328" y="334"/>
                  </a:lnTo>
                  <a:lnTo>
                    <a:pt x="328" y="345"/>
                  </a:lnTo>
                  <a:lnTo>
                    <a:pt x="328" y="355"/>
                  </a:lnTo>
                  <a:lnTo>
                    <a:pt x="328" y="366"/>
                  </a:lnTo>
                  <a:lnTo>
                    <a:pt x="328" y="373"/>
                  </a:lnTo>
                  <a:lnTo>
                    <a:pt x="330" y="384"/>
                  </a:lnTo>
                  <a:lnTo>
                    <a:pt x="334" y="395"/>
                  </a:lnTo>
                  <a:lnTo>
                    <a:pt x="335" y="396"/>
                  </a:lnTo>
                  <a:lnTo>
                    <a:pt x="338" y="398"/>
                  </a:lnTo>
                  <a:lnTo>
                    <a:pt x="343" y="402"/>
                  </a:lnTo>
                  <a:lnTo>
                    <a:pt x="346" y="405"/>
                  </a:lnTo>
                  <a:lnTo>
                    <a:pt x="352" y="411"/>
                  </a:lnTo>
                  <a:lnTo>
                    <a:pt x="359" y="418"/>
                  </a:lnTo>
                  <a:lnTo>
                    <a:pt x="367" y="424"/>
                  </a:lnTo>
                  <a:lnTo>
                    <a:pt x="373" y="430"/>
                  </a:lnTo>
                  <a:lnTo>
                    <a:pt x="363" y="431"/>
                  </a:lnTo>
                  <a:lnTo>
                    <a:pt x="349" y="434"/>
                  </a:lnTo>
                  <a:lnTo>
                    <a:pt x="339" y="436"/>
                  </a:lnTo>
                  <a:lnTo>
                    <a:pt x="327" y="438"/>
                  </a:lnTo>
                  <a:lnTo>
                    <a:pt x="319" y="440"/>
                  </a:lnTo>
                  <a:lnTo>
                    <a:pt x="310" y="441"/>
                  </a:lnTo>
                  <a:lnTo>
                    <a:pt x="308" y="441"/>
                  </a:lnTo>
                  <a:lnTo>
                    <a:pt x="305" y="440"/>
                  </a:lnTo>
                  <a:lnTo>
                    <a:pt x="300" y="440"/>
                  </a:lnTo>
                  <a:lnTo>
                    <a:pt x="294" y="442"/>
                  </a:lnTo>
                  <a:lnTo>
                    <a:pt x="288" y="442"/>
                  </a:lnTo>
                  <a:lnTo>
                    <a:pt x="284" y="441"/>
                  </a:lnTo>
                  <a:lnTo>
                    <a:pt x="281" y="440"/>
                  </a:lnTo>
                  <a:lnTo>
                    <a:pt x="277" y="438"/>
                  </a:lnTo>
                  <a:lnTo>
                    <a:pt x="271" y="437"/>
                  </a:lnTo>
                  <a:lnTo>
                    <a:pt x="261" y="438"/>
                  </a:lnTo>
                  <a:lnTo>
                    <a:pt x="253" y="437"/>
                  </a:lnTo>
                  <a:lnTo>
                    <a:pt x="244" y="436"/>
                  </a:lnTo>
                  <a:lnTo>
                    <a:pt x="238" y="435"/>
                  </a:lnTo>
                  <a:lnTo>
                    <a:pt x="235" y="435"/>
                  </a:lnTo>
                  <a:lnTo>
                    <a:pt x="231" y="435"/>
                  </a:lnTo>
                  <a:lnTo>
                    <a:pt x="226" y="434"/>
                  </a:lnTo>
                  <a:lnTo>
                    <a:pt x="223" y="431"/>
                  </a:lnTo>
                  <a:lnTo>
                    <a:pt x="219" y="427"/>
                  </a:lnTo>
                  <a:lnTo>
                    <a:pt x="216" y="423"/>
                  </a:lnTo>
                  <a:lnTo>
                    <a:pt x="215" y="422"/>
                  </a:lnTo>
                  <a:lnTo>
                    <a:pt x="214" y="422"/>
                  </a:lnTo>
                  <a:lnTo>
                    <a:pt x="213" y="421"/>
                  </a:lnTo>
                  <a:lnTo>
                    <a:pt x="204" y="421"/>
                  </a:lnTo>
                  <a:lnTo>
                    <a:pt x="195" y="421"/>
                  </a:lnTo>
                  <a:lnTo>
                    <a:pt x="190" y="421"/>
                  </a:lnTo>
                  <a:lnTo>
                    <a:pt x="178" y="421"/>
                  </a:lnTo>
                  <a:lnTo>
                    <a:pt x="165" y="421"/>
                  </a:lnTo>
                  <a:lnTo>
                    <a:pt x="153" y="421"/>
                  </a:lnTo>
                  <a:lnTo>
                    <a:pt x="141" y="421"/>
                  </a:lnTo>
                  <a:lnTo>
                    <a:pt x="129" y="421"/>
                  </a:lnTo>
                  <a:lnTo>
                    <a:pt x="116" y="421"/>
                  </a:lnTo>
                  <a:lnTo>
                    <a:pt x="104" y="421"/>
                  </a:lnTo>
                  <a:lnTo>
                    <a:pt x="92" y="421"/>
                  </a:lnTo>
                  <a:lnTo>
                    <a:pt x="85" y="421"/>
                  </a:lnTo>
                  <a:lnTo>
                    <a:pt x="79" y="421"/>
                  </a:lnTo>
                  <a:lnTo>
                    <a:pt x="72" y="422"/>
                  </a:lnTo>
                  <a:lnTo>
                    <a:pt x="72" y="422"/>
                  </a:lnTo>
                  <a:lnTo>
                    <a:pt x="70" y="421"/>
                  </a:lnTo>
                  <a:lnTo>
                    <a:pt x="69" y="420"/>
                  </a:lnTo>
                  <a:lnTo>
                    <a:pt x="65" y="418"/>
                  </a:lnTo>
                  <a:lnTo>
                    <a:pt x="62" y="416"/>
                  </a:lnTo>
                  <a:lnTo>
                    <a:pt x="58" y="413"/>
                  </a:lnTo>
                  <a:lnTo>
                    <a:pt x="55" y="409"/>
                  </a:lnTo>
                  <a:lnTo>
                    <a:pt x="53" y="408"/>
                  </a:lnTo>
                  <a:lnTo>
                    <a:pt x="48" y="408"/>
                  </a:lnTo>
                  <a:lnTo>
                    <a:pt x="46" y="407"/>
                  </a:lnTo>
                  <a:lnTo>
                    <a:pt x="43" y="407"/>
                  </a:lnTo>
                  <a:lnTo>
                    <a:pt x="39" y="409"/>
                  </a:lnTo>
                  <a:lnTo>
                    <a:pt x="36" y="410"/>
                  </a:lnTo>
                  <a:lnTo>
                    <a:pt x="33" y="412"/>
                  </a:lnTo>
                  <a:lnTo>
                    <a:pt x="29" y="413"/>
                  </a:lnTo>
                  <a:lnTo>
                    <a:pt x="25" y="415"/>
                  </a:lnTo>
                  <a:lnTo>
                    <a:pt x="19" y="415"/>
                  </a:lnTo>
                  <a:lnTo>
                    <a:pt x="18" y="415"/>
                  </a:lnTo>
                  <a:lnTo>
                    <a:pt x="15" y="415"/>
                  </a:lnTo>
                  <a:lnTo>
                    <a:pt x="12" y="414"/>
                  </a:lnTo>
                  <a:lnTo>
                    <a:pt x="8" y="414"/>
                  </a:lnTo>
                  <a:lnTo>
                    <a:pt x="4" y="416"/>
                  </a:lnTo>
                  <a:lnTo>
                    <a:pt x="0" y="416"/>
                  </a:lnTo>
                  <a:lnTo>
                    <a:pt x="1" y="404"/>
                  </a:lnTo>
                  <a:lnTo>
                    <a:pt x="2" y="398"/>
                  </a:lnTo>
                  <a:lnTo>
                    <a:pt x="2" y="392"/>
                  </a:lnTo>
                  <a:lnTo>
                    <a:pt x="1" y="375"/>
                  </a:lnTo>
                  <a:lnTo>
                    <a:pt x="0" y="372"/>
                  </a:lnTo>
                  <a:lnTo>
                    <a:pt x="0" y="369"/>
                  </a:lnTo>
                  <a:lnTo>
                    <a:pt x="3" y="367"/>
                  </a:lnTo>
                  <a:lnTo>
                    <a:pt x="4" y="366"/>
                  </a:lnTo>
                  <a:lnTo>
                    <a:pt x="7" y="363"/>
                  </a:lnTo>
                  <a:lnTo>
                    <a:pt x="8" y="359"/>
                  </a:lnTo>
                  <a:lnTo>
                    <a:pt x="10" y="350"/>
                  </a:lnTo>
                  <a:lnTo>
                    <a:pt x="17" y="330"/>
                  </a:lnTo>
                  <a:lnTo>
                    <a:pt x="20" y="310"/>
                  </a:lnTo>
                  <a:lnTo>
                    <a:pt x="24" y="301"/>
                  </a:lnTo>
                  <a:lnTo>
                    <a:pt x="25" y="290"/>
                  </a:lnTo>
                  <a:lnTo>
                    <a:pt x="37" y="277"/>
                  </a:lnTo>
                  <a:lnTo>
                    <a:pt x="39" y="269"/>
                  </a:lnTo>
                  <a:lnTo>
                    <a:pt x="45" y="265"/>
                  </a:lnTo>
                  <a:lnTo>
                    <a:pt x="53" y="260"/>
                  </a:lnTo>
                  <a:lnTo>
                    <a:pt x="59" y="253"/>
                  </a:lnTo>
                  <a:lnTo>
                    <a:pt x="62" y="247"/>
                  </a:lnTo>
                  <a:lnTo>
                    <a:pt x="65" y="238"/>
                  </a:lnTo>
                  <a:lnTo>
                    <a:pt x="65" y="227"/>
                  </a:lnTo>
                  <a:lnTo>
                    <a:pt x="67" y="213"/>
                  </a:lnTo>
                  <a:lnTo>
                    <a:pt x="67" y="209"/>
                  </a:lnTo>
                  <a:lnTo>
                    <a:pt x="64" y="203"/>
                  </a:lnTo>
                  <a:lnTo>
                    <a:pt x="63" y="199"/>
                  </a:lnTo>
                  <a:lnTo>
                    <a:pt x="60" y="195"/>
                  </a:lnTo>
                  <a:lnTo>
                    <a:pt x="57" y="192"/>
                  </a:lnTo>
                  <a:lnTo>
                    <a:pt x="56" y="187"/>
                  </a:lnTo>
                  <a:lnTo>
                    <a:pt x="50" y="178"/>
                  </a:lnTo>
                  <a:lnTo>
                    <a:pt x="49" y="173"/>
                  </a:lnTo>
                  <a:lnTo>
                    <a:pt x="47" y="169"/>
                  </a:lnTo>
                  <a:lnTo>
                    <a:pt x="46" y="164"/>
                  </a:lnTo>
                  <a:lnTo>
                    <a:pt x="45" y="159"/>
                  </a:lnTo>
                  <a:lnTo>
                    <a:pt x="42" y="154"/>
                  </a:lnTo>
                  <a:lnTo>
                    <a:pt x="40" y="148"/>
                  </a:lnTo>
                  <a:lnTo>
                    <a:pt x="40" y="146"/>
                  </a:lnTo>
                  <a:lnTo>
                    <a:pt x="42" y="144"/>
                  </a:lnTo>
                  <a:lnTo>
                    <a:pt x="43" y="143"/>
                  </a:lnTo>
                  <a:lnTo>
                    <a:pt x="42" y="144"/>
                  </a:lnTo>
                  <a:lnTo>
                    <a:pt x="42" y="145"/>
                  </a:lnTo>
                  <a:lnTo>
                    <a:pt x="42" y="147"/>
                  </a:lnTo>
                  <a:lnTo>
                    <a:pt x="52" y="136"/>
                  </a:lnTo>
                  <a:lnTo>
                    <a:pt x="52" y="134"/>
                  </a:lnTo>
                  <a:lnTo>
                    <a:pt x="52" y="132"/>
                  </a:lnTo>
                  <a:lnTo>
                    <a:pt x="52" y="129"/>
                  </a:lnTo>
                  <a:lnTo>
                    <a:pt x="52" y="126"/>
                  </a:lnTo>
                  <a:lnTo>
                    <a:pt x="43" y="107"/>
                  </a:lnTo>
                  <a:lnTo>
                    <a:pt x="36" y="90"/>
                  </a:lnTo>
                  <a:lnTo>
                    <a:pt x="35" y="80"/>
                  </a:lnTo>
                  <a:lnTo>
                    <a:pt x="25" y="69"/>
                  </a:lnTo>
                  <a:lnTo>
                    <a:pt x="21" y="62"/>
                  </a:lnTo>
                  <a:lnTo>
                    <a:pt x="19" y="56"/>
                  </a:lnTo>
                  <a:lnTo>
                    <a:pt x="17" y="54"/>
                  </a:lnTo>
                  <a:lnTo>
                    <a:pt x="18" y="53"/>
                  </a:lnTo>
                  <a:lnTo>
                    <a:pt x="20" y="52"/>
                  </a:lnTo>
                  <a:lnTo>
                    <a:pt x="26" y="51"/>
                  </a:lnTo>
                  <a:lnTo>
                    <a:pt x="33" y="50"/>
                  </a:lnTo>
                  <a:lnTo>
                    <a:pt x="41" y="47"/>
                  </a:lnTo>
                  <a:lnTo>
                    <a:pt x="42" y="46"/>
                  </a:lnTo>
                  <a:lnTo>
                    <a:pt x="46" y="45"/>
                  </a:lnTo>
                  <a:lnTo>
                    <a:pt x="50" y="46"/>
                  </a:lnTo>
                  <a:lnTo>
                    <a:pt x="51" y="46"/>
                  </a:lnTo>
                  <a:lnTo>
                    <a:pt x="52" y="46"/>
                  </a:lnTo>
                  <a:lnTo>
                    <a:pt x="61" y="46"/>
                  </a:lnTo>
                  <a:lnTo>
                    <a:pt x="64" y="45"/>
                  </a:lnTo>
                  <a:lnTo>
                    <a:pt x="71" y="46"/>
                  </a:lnTo>
                  <a:lnTo>
                    <a:pt x="76" y="46"/>
                  </a:lnTo>
                  <a:lnTo>
                    <a:pt x="78" y="46"/>
                  </a:lnTo>
                  <a:lnTo>
                    <a:pt x="85" y="46"/>
                  </a:lnTo>
                  <a:lnTo>
                    <a:pt x="93" y="46"/>
                  </a:lnTo>
                  <a:lnTo>
                    <a:pt x="96" y="46"/>
                  </a:lnTo>
                  <a:lnTo>
                    <a:pt x="107" y="46"/>
                  </a:lnTo>
                  <a:lnTo>
                    <a:pt x="117" y="46"/>
                  </a:lnTo>
                  <a:lnTo>
                    <a:pt x="127" y="46"/>
                  </a:lnTo>
                  <a:lnTo>
                    <a:pt x="138" y="46"/>
                  </a:lnTo>
                  <a:lnTo>
                    <a:pt x="146" y="46"/>
                  </a:lnTo>
                  <a:lnTo>
                    <a:pt x="150" y="47"/>
                  </a:lnTo>
                  <a:lnTo>
                    <a:pt x="154" y="49"/>
                  </a:lnTo>
                  <a:lnTo>
                    <a:pt x="155" y="51"/>
                  </a:lnTo>
                  <a:lnTo>
                    <a:pt x="156" y="52"/>
                  </a:lnTo>
                  <a:lnTo>
                    <a:pt x="157" y="53"/>
                  </a:lnTo>
                  <a:lnTo>
                    <a:pt x="158" y="56"/>
                  </a:lnTo>
                  <a:lnTo>
                    <a:pt x="159" y="58"/>
                  </a:lnTo>
                  <a:lnTo>
                    <a:pt x="158" y="61"/>
                  </a:lnTo>
                  <a:lnTo>
                    <a:pt x="159" y="65"/>
                  </a:lnTo>
                  <a:lnTo>
                    <a:pt x="160" y="69"/>
                  </a:lnTo>
                  <a:lnTo>
                    <a:pt x="162" y="74"/>
                  </a:lnTo>
                  <a:lnTo>
                    <a:pt x="166" y="80"/>
                  </a:lnTo>
                  <a:lnTo>
                    <a:pt x="167" y="84"/>
                  </a:lnTo>
                  <a:lnTo>
                    <a:pt x="167" y="87"/>
                  </a:lnTo>
                  <a:lnTo>
                    <a:pt x="168" y="90"/>
                  </a:lnTo>
                  <a:lnTo>
                    <a:pt x="170" y="93"/>
                  </a:lnTo>
                  <a:lnTo>
                    <a:pt x="172" y="95"/>
                  </a:lnTo>
                  <a:lnTo>
                    <a:pt x="173" y="97"/>
                  </a:lnTo>
                  <a:lnTo>
                    <a:pt x="176" y="102"/>
                  </a:lnTo>
                  <a:lnTo>
                    <a:pt x="181" y="110"/>
                  </a:lnTo>
                  <a:lnTo>
                    <a:pt x="185" y="116"/>
                  </a:lnTo>
                  <a:lnTo>
                    <a:pt x="187" y="117"/>
                  </a:lnTo>
                  <a:lnTo>
                    <a:pt x="189" y="117"/>
                  </a:lnTo>
                  <a:lnTo>
                    <a:pt x="193" y="116"/>
                  </a:lnTo>
                  <a:lnTo>
                    <a:pt x="198" y="116"/>
                  </a:lnTo>
                  <a:lnTo>
                    <a:pt x="201" y="118"/>
                  </a:lnTo>
                  <a:lnTo>
                    <a:pt x="202" y="117"/>
                  </a:lnTo>
                  <a:lnTo>
                    <a:pt x="206" y="115"/>
                  </a:lnTo>
                  <a:lnTo>
                    <a:pt x="211" y="114"/>
                  </a:lnTo>
                  <a:lnTo>
                    <a:pt x="216" y="113"/>
                  </a:lnTo>
                  <a:lnTo>
                    <a:pt x="219" y="112"/>
                  </a:lnTo>
                  <a:lnTo>
                    <a:pt x="221" y="112"/>
                  </a:lnTo>
                  <a:lnTo>
                    <a:pt x="229" y="114"/>
                  </a:lnTo>
                  <a:lnTo>
                    <a:pt x="231" y="114"/>
                  </a:lnTo>
                  <a:lnTo>
                    <a:pt x="237" y="114"/>
                  </a:lnTo>
                  <a:lnTo>
                    <a:pt x="243" y="113"/>
                  </a:lnTo>
                  <a:lnTo>
                    <a:pt x="244" y="105"/>
                  </a:lnTo>
                  <a:lnTo>
                    <a:pt x="244" y="103"/>
                  </a:lnTo>
                  <a:lnTo>
                    <a:pt x="246" y="100"/>
                  </a:lnTo>
                  <a:lnTo>
                    <a:pt x="248" y="97"/>
                  </a:lnTo>
                  <a:lnTo>
                    <a:pt x="248" y="95"/>
                  </a:lnTo>
                  <a:lnTo>
                    <a:pt x="248" y="91"/>
                  </a:lnTo>
                  <a:lnTo>
                    <a:pt x="249" y="87"/>
                  </a:lnTo>
                  <a:lnTo>
                    <a:pt x="253" y="83"/>
                  </a:lnTo>
                  <a:lnTo>
                    <a:pt x="261" y="82"/>
                  </a:lnTo>
                  <a:lnTo>
                    <a:pt x="264" y="81"/>
                  </a:lnTo>
                  <a:lnTo>
                    <a:pt x="271" y="80"/>
                  </a:lnTo>
                  <a:lnTo>
                    <a:pt x="280" y="79"/>
                  </a:lnTo>
                  <a:lnTo>
                    <a:pt x="283" y="79"/>
                  </a:lnTo>
                  <a:lnTo>
                    <a:pt x="283" y="80"/>
                  </a:lnTo>
                  <a:lnTo>
                    <a:pt x="282" y="86"/>
                  </a:lnTo>
                  <a:lnTo>
                    <a:pt x="282" y="88"/>
                  </a:lnTo>
                  <a:lnTo>
                    <a:pt x="282" y="90"/>
                  </a:lnTo>
                  <a:lnTo>
                    <a:pt x="284" y="91"/>
                  </a:lnTo>
                  <a:lnTo>
                    <a:pt x="294" y="91"/>
                  </a:lnTo>
                  <a:lnTo>
                    <a:pt x="302" y="91"/>
                  </a:lnTo>
                  <a:lnTo>
                    <a:pt x="313" y="92"/>
                  </a:lnTo>
                  <a:lnTo>
                    <a:pt x="321" y="92"/>
                  </a:lnTo>
                  <a:lnTo>
                    <a:pt x="321" y="92"/>
                  </a:lnTo>
                  <a:lnTo>
                    <a:pt x="323" y="93"/>
                  </a:lnTo>
                  <a:lnTo>
                    <a:pt x="324" y="95"/>
                  </a:lnTo>
                  <a:lnTo>
                    <a:pt x="323" y="101"/>
                  </a:lnTo>
                  <a:lnTo>
                    <a:pt x="321" y="110"/>
                  </a:lnTo>
                  <a:lnTo>
                    <a:pt x="322" y="118"/>
                  </a:lnTo>
                  <a:lnTo>
                    <a:pt x="325" y="125"/>
                  </a:lnTo>
                  <a:lnTo>
                    <a:pt x="325" y="136"/>
                  </a:lnTo>
                  <a:lnTo>
                    <a:pt x="324" y="143"/>
                  </a:lnTo>
                  <a:lnTo>
                    <a:pt x="323" y="151"/>
                  </a:lnTo>
                  <a:lnTo>
                    <a:pt x="323" y="161"/>
                  </a:lnTo>
                  <a:lnTo>
                    <a:pt x="324" y="166"/>
                  </a:lnTo>
                  <a:lnTo>
                    <a:pt x="327" y="170"/>
                  </a:lnTo>
                  <a:lnTo>
                    <a:pt x="332" y="174"/>
                  </a:lnTo>
                  <a:lnTo>
                    <a:pt x="335" y="180"/>
                  </a:lnTo>
                  <a:lnTo>
                    <a:pt x="337" y="187"/>
                  </a:lnTo>
                  <a:lnTo>
                    <a:pt x="338" y="191"/>
                  </a:lnTo>
                  <a:lnTo>
                    <a:pt x="338" y="193"/>
                  </a:lnTo>
                  <a:lnTo>
                    <a:pt x="338" y="197"/>
                  </a:lnTo>
                  <a:lnTo>
                    <a:pt x="338" y="201"/>
                  </a:lnTo>
                  <a:lnTo>
                    <a:pt x="338" y="204"/>
                  </a:lnTo>
                  <a:lnTo>
                    <a:pt x="335" y="205"/>
                  </a:lnTo>
                  <a:lnTo>
                    <a:pt x="334" y="208"/>
                  </a:lnTo>
                  <a:lnTo>
                    <a:pt x="335" y="211"/>
                  </a:lnTo>
                  <a:lnTo>
                    <a:pt x="336" y="215"/>
                  </a:lnTo>
                  <a:lnTo>
                    <a:pt x="336" y="216"/>
                  </a:lnTo>
                  <a:lnTo>
                    <a:pt x="338" y="218"/>
                  </a:lnTo>
                  <a:lnTo>
                    <a:pt x="338" y="218"/>
                  </a:lnTo>
                  <a:lnTo>
                    <a:pt x="341" y="216"/>
                  </a:lnTo>
                  <a:lnTo>
                    <a:pt x="344" y="214"/>
                  </a:lnTo>
                  <a:lnTo>
                    <a:pt x="346" y="213"/>
                  </a:lnTo>
                  <a:lnTo>
                    <a:pt x="350" y="213"/>
                  </a:lnTo>
                  <a:lnTo>
                    <a:pt x="355" y="214"/>
                  </a:lnTo>
                  <a:lnTo>
                    <a:pt x="363" y="214"/>
                  </a:lnTo>
                  <a:lnTo>
                    <a:pt x="366" y="213"/>
                  </a:lnTo>
                  <a:lnTo>
                    <a:pt x="373" y="210"/>
                  </a:lnTo>
                  <a:lnTo>
                    <a:pt x="376" y="210"/>
                  </a:lnTo>
                  <a:lnTo>
                    <a:pt x="379" y="210"/>
                  </a:lnTo>
                  <a:lnTo>
                    <a:pt x="383" y="211"/>
                  </a:lnTo>
                  <a:lnTo>
                    <a:pt x="387" y="211"/>
                  </a:lnTo>
                  <a:lnTo>
                    <a:pt x="390" y="210"/>
                  </a:lnTo>
                  <a:lnTo>
                    <a:pt x="390" y="209"/>
                  </a:lnTo>
                  <a:lnTo>
                    <a:pt x="390" y="208"/>
                  </a:lnTo>
                  <a:lnTo>
                    <a:pt x="392" y="207"/>
                  </a:lnTo>
                  <a:close/>
                  <a:moveTo>
                    <a:pt x="42" y="6"/>
                  </a:moveTo>
                  <a:lnTo>
                    <a:pt x="42" y="6"/>
                  </a:lnTo>
                  <a:lnTo>
                    <a:pt x="38" y="8"/>
                  </a:lnTo>
                  <a:lnTo>
                    <a:pt x="35" y="10"/>
                  </a:lnTo>
                  <a:lnTo>
                    <a:pt x="30" y="15"/>
                  </a:lnTo>
                  <a:lnTo>
                    <a:pt x="27" y="17"/>
                  </a:lnTo>
                  <a:lnTo>
                    <a:pt x="26" y="18"/>
                  </a:lnTo>
                  <a:lnTo>
                    <a:pt x="24" y="19"/>
                  </a:lnTo>
                  <a:lnTo>
                    <a:pt x="22" y="20"/>
                  </a:lnTo>
                  <a:lnTo>
                    <a:pt x="22" y="21"/>
                  </a:lnTo>
                  <a:lnTo>
                    <a:pt x="23" y="22"/>
                  </a:lnTo>
                  <a:lnTo>
                    <a:pt x="25" y="23"/>
                  </a:lnTo>
                  <a:lnTo>
                    <a:pt x="25" y="32"/>
                  </a:lnTo>
                  <a:lnTo>
                    <a:pt x="24" y="40"/>
                  </a:lnTo>
                  <a:lnTo>
                    <a:pt x="23" y="41"/>
                  </a:lnTo>
                  <a:lnTo>
                    <a:pt x="20" y="41"/>
                  </a:lnTo>
                  <a:lnTo>
                    <a:pt x="16" y="42"/>
                  </a:lnTo>
                  <a:lnTo>
                    <a:pt x="15" y="42"/>
                  </a:lnTo>
                  <a:lnTo>
                    <a:pt x="14" y="41"/>
                  </a:lnTo>
                  <a:lnTo>
                    <a:pt x="13" y="38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4" y="29"/>
                  </a:lnTo>
                  <a:lnTo>
                    <a:pt x="11" y="24"/>
                  </a:lnTo>
                  <a:lnTo>
                    <a:pt x="9" y="19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3" y="13"/>
                  </a:lnTo>
                  <a:lnTo>
                    <a:pt x="14" y="11"/>
                  </a:lnTo>
                  <a:lnTo>
                    <a:pt x="18" y="10"/>
                  </a:lnTo>
                  <a:lnTo>
                    <a:pt x="19" y="9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4" y="5"/>
                  </a:lnTo>
                  <a:lnTo>
                    <a:pt x="28" y="3"/>
                  </a:lnTo>
                  <a:lnTo>
                    <a:pt x="31" y="1"/>
                  </a:lnTo>
                  <a:lnTo>
                    <a:pt x="34" y="0"/>
                  </a:lnTo>
                  <a:lnTo>
                    <a:pt x="35" y="0"/>
                  </a:lnTo>
                  <a:lnTo>
                    <a:pt x="36" y="0"/>
                  </a:lnTo>
                  <a:lnTo>
                    <a:pt x="39" y="4"/>
                  </a:lnTo>
                  <a:lnTo>
                    <a:pt x="42" y="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8" name="Freeform 1019">
              <a:extLst>
                <a:ext uri="{FF2B5EF4-FFF2-40B4-BE49-F238E27FC236}">
                  <a16:creationId xmlns:a16="http://schemas.microsoft.com/office/drawing/2014/main" id="{349A386C-EA06-BFD2-B6E8-F46C4E0D84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88388" y="10083676"/>
              <a:ext cx="43962" cy="54952"/>
            </a:xfrm>
            <a:custGeom>
              <a:avLst/>
              <a:gdLst>
                <a:gd name="T0" fmla="*/ 33 w 34"/>
                <a:gd name="T1" fmla="*/ 6 h 43"/>
                <a:gd name="T2" fmla="*/ 33 w 34"/>
                <a:gd name="T3" fmla="*/ 6 h 43"/>
                <a:gd name="T4" fmla="*/ 29 w 34"/>
                <a:gd name="T5" fmla="*/ 8 h 43"/>
                <a:gd name="T6" fmla="*/ 26 w 34"/>
                <a:gd name="T7" fmla="*/ 10 h 43"/>
                <a:gd name="T8" fmla="*/ 21 w 34"/>
                <a:gd name="T9" fmla="*/ 15 h 43"/>
                <a:gd name="T10" fmla="*/ 18 w 34"/>
                <a:gd name="T11" fmla="*/ 17 h 43"/>
                <a:gd name="T12" fmla="*/ 17 w 34"/>
                <a:gd name="T13" fmla="*/ 18 h 43"/>
                <a:gd name="T14" fmla="*/ 15 w 34"/>
                <a:gd name="T15" fmla="*/ 19 h 43"/>
                <a:gd name="T16" fmla="*/ 13 w 34"/>
                <a:gd name="T17" fmla="*/ 20 h 43"/>
                <a:gd name="T18" fmla="*/ 13 w 34"/>
                <a:gd name="T19" fmla="*/ 21 h 43"/>
                <a:gd name="T20" fmla="*/ 14 w 34"/>
                <a:gd name="T21" fmla="*/ 22 h 43"/>
                <a:gd name="T22" fmla="*/ 16 w 34"/>
                <a:gd name="T23" fmla="*/ 23 h 43"/>
                <a:gd name="T24" fmla="*/ 16 w 34"/>
                <a:gd name="T25" fmla="*/ 32 h 43"/>
                <a:gd name="T26" fmla="*/ 15 w 34"/>
                <a:gd name="T27" fmla="*/ 40 h 43"/>
                <a:gd name="T28" fmla="*/ 14 w 34"/>
                <a:gd name="T29" fmla="*/ 41 h 43"/>
                <a:gd name="T30" fmla="*/ 11 w 34"/>
                <a:gd name="T31" fmla="*/ 41 h 43"/>
                <a:gd name="T32" fmla="*/ 7 w 34"/>
                <a:gd name="T33" fmla="*/ 42 h 43"/>
                <a:gd name="T34" fmla="*/ 6 w 34"/>
                <a:gd name="T35" fmla="*/ 42 h 43"/>
                <a:gd name="T36" fmla="*/ 5 w 34"/>
                <a:gd name="T37" fmla="*/ 41 h 43"/>
                <a:gd name="T38" fmla="*/ 4 w 34"/>
                <a:gd name="T39" fmla="*/ 38 h 43"/>
                <a:gd name="T40" fmla="*/ 5 w 34"/>
                <a:gd name="T41" fmla="*/ 35 h 43"/>
                <a:gd name="T42" fmla="*/ 5 w 34"/>
                <a:gd name="T43" fmla="*/ 33 h 43"/>
                <a:gd name="T44" fmla="*/ 5 w 34"/>
                <a:gd name="T45" fmla="*/ 29 h 43"/>
                <a:gd name="T46" fmla="*/ 2 w 34"/>
                <a:gd name="T47" fmla="*/ 24 h 43"/>
                <a:gd name="T48" fmla="*/ 0 w 34"/>
                <a:gd name="T49" fmla="*/ 19 h 43"/>
                <a:gd name="T50" fmla="*/ 0 w 34"/>
                <a:gd name="T51" fmla="*/ 18 h 43"/>
                <a:gd name="T52" fmla="*/ 2 w 34"/>
                <a:gd name="T53" fmla="*/ 16 h 43"/>
                <a:gd name="T54" fmla="*/ 4 w 34"/>
                <a:gd name="T55" fmla="*/ 13 h 43"/>
                <a:gd name="T56" fmla="*/ 5 w 34"/>
                <a:gd name="T57" fmla="*/ 11 h 43"/>
                <a:gd name="T58" fmla="*/ 9 w 34"/>
                <a:gd name="T59" fmla="*/ 10 h 43"/>
                <a:gd name="T60" fmla="*/ 10 w 34"/>
                <a:gd name="T61" fmla="*/ 9 h 43"/>
                <a:gd name="T62" fmla="*/ 11 w 34"/>
                <a:gd name="T63" fmla="*/ 7 h 43"/>
                <a:gd name="T64" fmla="*/ 11 w 34"/>
                <a:gd name="T65" fmla="*/ 6 h 43"/>
                <a:gd name="T66" fmla="*/ 15 w 34"/>
                <a:gd name="T67" fmla="*/ 5 h 43"/>
                <a:gd name="T68" fmla="*/ 19 w 34"/>
                <a:gd name="T69" fmla="*/ 3 h 43"/>
                <a:gd name="T70" fmla="*/ 22 w 34"/>
                <a:gd name="T71" fmla="*/ 1 h 43"/>
                <a:gd name="T72" fmla="*/ 25 w 34"/>
                <a:gd name="T73" fmla="*/ 0 h 43"/>
                <a:gd name="T74" fmla="*/ 26 w 34"/>
                <a:gd name="T75" fmla="*/ 0 h 43"/>
                <a:gd name="T76" fmla="*/ 27 w 34"/>
                <a:gd name="T77" fmla="*/ 0 h 43"/>
                <a:gd name="T78" fmla="*/ 30 w 34"/>
                <a:gd name="T79" fmla="*/ 4 h 43"/>
                <a:gd name="T80" fmla="*/ 33 w 34"/>
                <a:gd name="T81" fmla="*/ 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" h="43">
                  <a:moveTo>
                    <a:pt x="33" y="6"/>
                  </a:moveTo>
                  <a:lnTo>
                    <a:pt x="33" y="6"/>
                  </a:lnTo>
                  <a:lnTo>
                    <a:pt x="29" y="8"/>
                  </a:lnTo>
                  <a:lnTo>
                    <a:pt x="26" y="10"/>
                  </a:lnTo>
                  <a:lnTo>
                    <a:pt x="21" y="15"/>
                  </a:lnTo>
                  <a:lnTo>
                    <a:pt x="18" y="17"/>
                  </a:lnTo>
                  <a:lnTo>
                    <a:pt x="17" y="18"/>
                  </a:lnTo>
                  <a:lnTo>
                    <a:pt x="15" y="19"/>
                  </a:lnTo>
                  <a:lnTo>
                    <a:pt x="13" y="20"/>
                  </a:lnTo>
                  <a:lnTo>
                    <a:pt x="13" y="21"/>
                  </a:lnTo>
                  <a:lnTo>
                    <a:pt x="14" y="22"/>
                  </a:lnTo>
                  <a:lnTo>
                    <a:pt x="16" y="23"/>
                  </a:lnTo>
                  <a:lnTo>
                    <a:pt x="16" y="32"/>
                  </a:lnTo>
                  <a:lnTo>
                    <a:pt x="15" y="40"/>
                  </a:lnTo>
                  <a:lnTo>
                    <a:pt x="14" y="41"/>
                  </a:lnTo>
                  <a:lnTo>
                    <a:pt x="11" y="41"/>
                  </a:lnTo>
                  <a:lnTo>
                    <a:pt x="7" y="42"/>
                  </a:lnTo>
                  <a:lnTo>
                    <a:pt x="6" y="42"/>
                  </a:lnTo>
                  <a:lnTo>
                    <a:pt x="5" y="41"/>
                  </a:lnTo>
                  <a:lnTo>
                    <a:pt x="4" y="38"/>
                  </a:lnTo>
                  <a:lnTo>
                    <a:pt x="5" y="35"/>
                  </a:lnTo>
                  <a:lnTo>
                    <a:pt x="5" y="33"/>
                  </a:lnTo>
                  <a:lnTo>
                    <a:pt x="5" y="29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0" y="18"/>
                  </a:lnTo>
                  <a:lnTo>
                    <a:pt x="2" y="16"/>
                  </a:lnTo>
                  <a:lnTo>
                    <a:pt x="4" y="13"/>
                  </a:lnTo>
                  <a:lnTo>
                    <a:pt x="5" y="11"/>
                  </a:lnTo>
                  <a:lnTo>
                    <a:pt x="9" y="10"/>
                  </a:lnTo>
                  <a:lnTo>
                    <a:pt x="10" y="9"/>
                  </a:lnTo>
                  <a:lnTo>
                    <a:pt x="11" y="7"/>
                  </a:lnTo>
                  <a:lnTo>
                    <a:pt x="11" y="6"/>
                  </a:lnTo>
                  <a:lnTo>
                    <a:pt x="15" y="5"/>
                  </a:lnTo>
                  <a:lnTo>
                    <a:pt x="19" y="3"/>
                  </a:lnTo>
                  <a:lnTo>
                    <a:pt x="22" y="1"/>
                  </a:lnTo>
                  <a:lnTo>
                    <a:pt x="25" y="0"/>
                  </a:lnTo>
                  <a:lnTo>
                    <a:pt x="26" y="0"/>
                  </a:lnTo>
                  <a:lnTo>
                    <a:pt x="27" y="0"/>
                  </a:lnTo>
                  <a:lnTo>
                    <a:pt x="30" y="4"/>
                  </a:lnTo>
                  <a:lnTo>
                    <a:pt x="3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899" name="Freeform 1020">
              <a:extLst>
                <a:ext uri="{FF2B5EF4-FFF2-40B4-BE49-F238E27FC236}">
                  <a16:creationId xmlns:a16="http://schemas.microsoft.com/office/drawing/2014/main" id="{EE66EA82-4A2B-36E0-EDCC-7DE11BFC5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5003" y="9303359"/>
              <a:ext cx="318721" cy="230798"/>
            </a:xfrm>
            <a:custGeom>
              <a:avLst/>
              <a:gdLst>
                <a:gd name="T0" fmla="*/ 183 w 255"/>
                <a:gd name="T1" fmla="*/ 14 h 185"/>
                <a:gd name="T2" fmla="*/ 190 w 255"/>
                <a:gd name="T3" fmla="*/ 27 h 185"/>
                <a:gd name="T4" fmla="*/ 194 w 255"/>
                <a:gd name="T5" fmla="*/ 40 h 185"/>
                <a:gd name="T6" fmla="*/ 203 w 255"/>
                <a:gd name="T7" fmla="*/ 46 h 185"/>
                <a:gd name="T8" fmla="*/ 209 w 255"/>
                <a:gd name="T9" fmla="*/ 50 h 185"/>
                <a:gd name="T10" fmla="*/ 215 w 255"/>
                <a:gd name="T11" fmla="*/ 57 h 185"/>
                <a:gd name="T12" fmla="*/ 209 w 255"/>
                <a:gd name="T13" fmla="*/ 62 h 185"/>
                <a:gd name="T14" fmla="*/ 219 w 255"/>
                <a:gd name="T15" fmla="*/ 73 h 185"/>
                <a:gd name="T16" fmla="*/ 234 w 255"/>
                <a:gd name="T17" fmla="*/ 81 h 185"/>
                <a:gd name="T18" fmla="*/ 244 w 255"/>
                <a:gd name="T19" fmla="*/ 77 h 185"/>
                <a:gd name="T20" fmla="*/ 248 w 255"/>
                <a:gd name="T21" fmla="*/ 86 h 185"/>
                <a:gd name="T22" fmla="*/ 244 w 255"/>
                <a:gd name="T23" fmla="*/ 88 h 185"/>
                <a:gd name="T24" fmla="*/ 248 w 255"/>
                <a:gd name="T25" fmla="*/ 96 h 185"/>
                <a:gd name="T26" fmla="*/ 251 w 255"/>
                <a:gd name="T27" fmla="*/ 111 h 185"/>
                <a:gd name="T28" fmla="*/ 229 w 255"/>
                <a:gd name="T29" fmla="*/ 120 h 185"/>
                <a:gd name="T30" fmla="*/ 222 w 255"/>
                <a:gd name="T31" fmla="*/ 119 h 185"/>
                <a:gd name="T32" fmla="*/ 218 w 255"/>
                <a:gd name="T33" fmla="*/ 124 h 185"/>
                <a:gd name="T34" fmla="*/ 214 w 255"/>
                <a:gd name="T35" fmla="*/ 127 h 185"/>
                <a:gd name="T36" fmla="*/ 212 w 255"/>
                <a:gd name="T37" fmla="*/ 131 h 185"/>
                <a:gd name="T38" fmla="*/ 208 w 255"/>
                <a:gd name="T39" fmla="*/ 132 h 185"/>
                <a:gd name="T40" fmla="*/ 194 w 255"/>
                <a:gd name="T41" fmla="*/ 134 h 185"/>
                <a:gd name="T42" fmla="*/ 182 w 255"/>
                <a:gd name="T43" fmla="*/ 131 h 185"/>
                <a:gd name="T44" fmla="*/ 166 w 255"/>
                <a:gd name="T45" fmla="*/ 130 h 185"/>
                <a:gd name="T46" fmla="*/ 161 w 255"/>
                <a:gd name="T47" fmla="*/ 133 h 185"/>
                <a:gd name="T48" fmla="*/ 157 w 255"/>
                <a:gd name="T49" fmla="*/ 136 h 185"/>
                <a:gd name="T50" fmla="*/ 146 w 255"/>
                <a:gd name="T51" fmla="*/ 133 h 185"/>
                <a:gd name="T52" fmla="*/ 127 w 255"/>
                <a:gd name="T53" fmla="*/ 133 h 185"/>
                <a:gd name="T54" fmla="*/ 97 w 255"/>
                <a:gd name="T55" fmla="*/ 133 h 185"/>
                <a:gd name="T56" fmla="*/ 86 w 255"/>
                <a:gd name="T57" fmla="*/ 134 h 185"/>
                <a:gd name="T58" fmla="*/ 86 w 255"/>
                <a:gd name="T59" fmla="*/ 151 h 185"/>
                <a:gd name="T60" fmla="*/ 87 w 255"/>
                <a:gd name="T61" fmla="*/ 155 h 185"/>
                <a:gd name="T62" fmla="*/ 88 w 255"/>
                <a:gd name="T63" fmla="*/ 163 h 185"/>
                <a:gd name="T64" fmla="*/ 89 w 255"/>
                <a:gd name="T65" fmla="*/ 177 h 185"/>
                <a:gd name="T66" fmla="*/ 89 w 255"/>
                <a:gd name="T67" fmla="*/ 184 h 185"/>
                <a:gd name="T68" fmla="*/ 83 w 255"/>
                <a:gd name="T69" fmla="*/ 178 h 185"/>
                <a:gd name="T70" fmla="*/ 76 w 255"/>
                <a:gd name="T71" fmla="*/ 171 h 185"/>
                <a:gd name="T72" fmla="*/ 62 w 255"/>
                <a:gd name="T73" fmla="*/ 168 h 185"/>
                <a:gd name="T74" fmla="*/ 43 w 255"/>
                <a:gd name="T75" fmla="*/ 172 h 185"/>
                <a:gd name="T76" fmla="*/ 34 w 255"/>
                <a:gd name="T77" fmla="*/ 176 h 185"/>
                <a:gd name="T78" fmla="*/ 23 w 255"/>
                <a:gd name="T79" fmla="*/ 171 h 185"/>
                <a:gd name="T80" fmla="*/ 15 w 255"/>
                <a:gd name="T81" fmla="*/ 161 h 185"/>
                <a:gd name="T82" fmla="*/ 5 w 255"/>
                <a:gd name="T83" fmla="*/ 155 h 185"/>
                <a:gd name="T84" fmla="*/ 1 w 255"/>
                <a:gd name="T85" fmla="*/ 147 h 185"/>
                <a:gd name="T86" fmla="*/ 1 w 255"/>
                <a:gd name="T87" fmla="*/ 132 h 185"/>
                <a:gd name="T88" fmla="*/ 9 w 255"/>
                <a:gd name="T89" fmla="*/ 121 h 185"/>
                <a:gd name="T90" fmla="*/ 7 w 255"/>
                <a:gd name="T91" fmla="*/ 111 h 185"/>
                <a:gd name="T92" fmla="*/ 12 w 255"/>
                <a:gd name="T93" fmla="*/ 103 h 185"/>
                <a:gd name="T94" fmla="*/ 26 w 255"/>
                <a:gd name="T95" fmla="*/ 98 h 185"/>
                <a:gd name="T96" fmla="*/ 34 w 255"/>
                <a:gd name="T97" fmla="*/ 92 h 185"/>
                <a:gd name="T98" fmla="*/ 34 w 255"/>
                <a:gd name="T99" fmla="*/ 80 h 185"/>
                <a:gd name="T100" fmla="*/ 40 w 255"/>
                <a:gd name="T101" fmla="*/ 69 h 185"/>
                <a:gd name="T102" fmla="*/ 43 w 255"/>
                <a:gd name="T103" fmla="*/ 59 h 185"/>
                <a:gd name="T104" fmla="*/ 54 w 255"/>
                <a:gd name="T105" fmla="*/ 56 h 185"/>
                <a:gd name="T106" fmla="*/ 68 w 255"/>
                <a:gd name="T107" fmla="*/ 60 h 185"/>
                <a:gd name="T108" fmla="*/ 73 w 255"/>
                <a:gd name="T109" fmla="*/ 46 h 185"/>
                <a:gd name="T110" fmla="*/ 83 w 255"/>
                <a:gd name="T111" fmla="*/ 46 h 185"/>
                <a:gd name="T112" fmla="*/ 85 w 255"/>
                <a:gd name="T113" fmla="*/ 36 h 185"/>
                <a:gd name="T114" fmla="*/ 98 w 255"/>
                <a:gd name="T115" fmla="*/ 26 h 185"/>
                <a:gd name="T116" fmla="*/ 117 w 255"/>
                <a:gd name="T117" fmla="*/ 19 h 185"/>
                <a:gd name="T118" fmla="*/ 129 w 255"/>
                <a:gd name="T119" fmla="*/ 15 h 185"/>
                <a:gd name="T120" fmla="*/ 148 w 255"/>
                <a:gd name="T121" fmla="*/ 4 h 185"/>
                <a:gd name="T122" fmla="*/ 163 w 255"/>
                <a:gd name="T123" fmla="*/ 1 h 185"/>
                <a:gd name="T124" fmla="*/ 177 w 255"/>
                <a:gd name="T125" fmla="*/ 3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185">
                  <a:moveTo>
                    <a:pt x="184" y="6"/>
                  </a:moveTo>
                  <a:lnTo>
                    <a:pt x="183" y="7"/>
                  </a:lnTo>
                  <a:lnTo>
                    <a:pt x="183" y="10"/>
                  </a:lnTo>
                  <a:lnTo>
                    <a:pt x="183" y="14"/>
                  </a:lnTo>
                  <a:lnTo>
                    <a:pt x="182" y="19"/>
                  </a:lnTo>
                  <a:lnTo>
                    <a:pt x="185" y="22"/>
                  </a:lnTo>
                  <a:lnTo>
                    <a:pt x="188" y="26"/>
                  </a:lnTo>
                  <a:lnTo>
                    <a:pt x="190" y="27"/>
                  </a:lnTo>
                  <a:lnTo>
                    <a:pt x="188" y="30"/>
                  </a:lnTo>
                  <a:lnTo>
                    <a:pt x="189" y="33"/>
                  </a:lnTo>
                  <a:lnTo>
                    <a:pt x="191" y="36"/>
                  </a:lnTo>
                  <a:lnTo>
                    <a:pt x="194" y="40"/>
                  </a:lnTo>
                  <a:lnTo>
                    <a:pt x="197" y="45"/>
                  </a:lnTo>
                  <a:lnTo>
                    <a:pt x="199" y="45"/>
                  </a:lnTo>
                  <a:lnTo>
                    <a:pt x="201" y="46"/>
                  </a:lnTo>
                  <a:lnTo>
                    <a:pt x="203" y="46"/>
                  </a:lnTo>
                  <a:lnTo>
                    <a:pt x="204" y="48"/>
                  </a:lnTo>
                  <a:lnTo>
                    <a:pt x="206" y="48"/>
                  </a:lnTo>
                  <a:lnTo>
                    <a:pt x="207" y="49"/>
                  </a:lnTo>
                  <a:lnTo>
                    <a:pt x="209" y="50"/>
                  </a:lnTo>
                  <a:lnTo>
                    <a:pt x="210" y="53"/>
                  </a:lnTo>
                  <a:lnTo>
                    <a:pt x="213" y="54"/>
                  </a:lnTo>
                  <a:lnTo>
                    <a:pt x="216" y="56"/>
                  </a:lnTo>
                  <a:lnTo>
                    <a:pt x="215" y="57"/>
                  </a:lnTo>
                  <a:lnTo>
                    <a:pt x="212" y="57"/>
                  </a:lnTo>
                  <a:lnTo>
                    <a:pt x="209" y="56"/>
                  </a:lnTo>
                  <a:lnTo>
                    <a:pt x="209" y="57"/>
                  </a:lnTo>
                  <a:lnTo>
                    <a:pt x="209" y="62"/>
                  </a:lnTo>
                  <a:lnTo>
                    <a:pt x="209" y="67"/>
                  </a:lnTo>
                  <a:lnTo>
                    <a:pt x="209" y="67"/>
                  </a:lnTo>
                  <a:lnTo>
                    <a:pt x="212" y="68"/>
                  </a:lnTo>
                  <a:lnTo>
                    <a:pt x="219" y="73"/>
                  </a:lnTo>
                  <a:lnTo>
                    <a:pt x="225" y="78"/>
                  </a:lnTo>
                  <a:lnTo>
                    <a:pt x="228" y="80"/>
                  </a:lnTo>
                  <a:lnTo>
                    <a:pt x="231" y="80"/>
                  </a:lnTo>
                  <a:lnTo>
                    <a:pt x="234" y="81"/>
                  </a:lnTo>
                  <a:lnTo>
                    <a:pt x="236" y="80"/>
                  </a:lnTo>
                  <a:lnTo>
                    <a:pt x="240" y="78"/>
                  </a:lnTo>
                  <a:lnTo>
                    <a:pt x="242" y="77"/>
                  </a:lnTo>
                  <a:lnTo>
                    <a:pt x="244" y="77"/>
                  </a:lnTo>
                  <a:lnTo>
                    <a:pt x="245" y="78"/>
                  </a:lnTo>
                  <a:lnTo>
                    <a:pt x="246" y="80"/>
                  </a:lnTo>
                  <a:lnTo>
                    <a:pt x="248" y="83"/>
                  </a:lnTo>
                  <a:lnTo>
                    <a:pt x="248" y="86"/>
                  </a:lnTo>
                  <a:lnTo>
                    <a:pt x="248" y="87"/>
                  </a:lnTo>
                  <a:lnTo>
                    <a:pt x="248" y="87"/>
                  </a:lnTo>
                  <a:lnTo>
                    <a:pt x="245" y="88"/>
                  </a:lnTo>
                  <a:lnTo>
                    <a:pt x="244" y="88"/>
                  </a:lnTo>
                  <a:lnTo>
                    <a:pt x="244" y="88"/>
                  </a:lnTo>
                  <a:lnTo>
                    <a:pt x="244" y="91"/>
                  </a:lnTo>
                  <a:lnTo>
                    <a:pt x="244" y="92"/>
                  </a:lnTo>
                  <a:lnTo>
                    <a:pt x="248" y="96"/>
                  </a:lnTo>
                  <a:lnTo>
                    <a:pt x="252" y="102"/>
                  </a:lnTo>
                  <a:lnTo>
                    <a:pt x="254" y="104"/>
                  </a:lnTo>
                  <a:lnTo>
                    <a:pt x="253" y="106"/>
                  </a:lnTo>
                  <a:lnTo>
                    <a:pt x="251" y="111"/>
                  </a:lnTo>
                  <a:lnTo>
                    <a:pt x="249" y="112"/>
                  </a:lnTo>
                  <a:lnTo>
                    <a:pt x="240" y="119"/>
                  </a:lnTo>
                  <a:lnTo>
                    <a:pt x="237" y="119"/>
                  </a:lnTo>
                  <a:lnTo>
                    <a:pt x="229" y="120"/>
                  </a:lnTo>
                  <a:lnTo>
                    <a:pt x="228" y="119"/>
                  </a:lnTo>
                  <a:lnTo>
                    <a:pt x="225" y="119"/>
                  </a:lnTo>
                  <a:lnTo>
                    <a:pt x="223" y="119"/>
                  </a:lnTo>
                  <a:lnTo>
                    <a:pt x="222" y="119"/>
                  </a:lnTo>
                  <a:lnTo>
                    <a:pt x="222" y="120"/>
                  </a:lnTo>
                  <a:lnTo>
                    <a:pt x="221" y="121"/>
                  </a:lnTo>
                  <a:lnTo>
                    <a:pt x="220" y="123"/>
                  </a:lnTo>
                  <a:lnTo>
                    <a:pt x="218" y="124"/>
                  </a:lnTo>
                  <a:lnTo>
                    <a:pt x="217" y="125"/>
                  </a:lnTo>
                  <a:lnTo>
                    <a:pt x="215" y="125"/>
                  </a:lnTo>
                  <a:lnTo>
                    <a:pt x="214" y="125"/>
                  </a:lnTo>
                  <a:lnTo>
                    <a:pt x="214" y="127"/>
                  </a:lnTo>
                  <a:lnTo>
                    <a:pt x="213" y="127"/>
                  </a:lnTo>
                  <a:lnTo>
                    <a:pt x="212" y="128"/>
                  </a:lnTo>
                  <a:lnTo>
                    <a:pt x="212" y="130"/>
                  </a:lnTo>
                  <a:lnTo>
                    <a:pt x="212" y="131"/>
                  </a:lnTo>
                  <a:lnTo>
                    <a:pt x="211" y="132"/>
                  </a:lnTo>
                  <a:lnTo>
                    <a:pt x="210" y="131"/>
                  </a:lnTo>
                  <a:lnTo>
                    <a:pt x="209" y="130"/>
                  </a:lnTo>
                  <a:lnTo>
                    <a:pt x="208" y="132"/>
                  </a:lnTo>
                  <a:lnTo>
                    <a:pt x="207" y="133"/>
                  </a:lnTo>
                  <a:lnTo>
                    <a:pt x="206" y="133"/>
                  </a:lnTo>
                  <a:lnTo>
                    <a:pt x="198" y="134"/>
                  </a:lnTo>
                  <a:lnTo>
                    <a:pt x="194" y="134"/>
                  </a:lnTo>
                  <a:lnTo>
                    <a:pt x="193" y="134"/>
                  </a:lnTo>
                  <a:lnTo>
                    <a:pt x="193" y="134"/>
                  </a:lnTo>
                  <a:lnTo>
                    <a:pt x="193" y="133"/>
                  </a:lnTo>
                  <a:lnTo>
                    <a:pt x="182" y="131"/>
                  </a:lnTo>
                  <a:lnTo>
                    <a:pt x="175" y="130"/>
                  </a:lnTo>
                  <a:lnTo>
                    <a:pt x="168" y="128"/>
                  </a:lnTo>
                  <a:lnTo>
                    <a:pt x="167" y="129"/>
                  </a:lnTo>
                  <a:lnTo>
                    <a:pt x="166" y="130"/>
                  </a:lnTo>
                  <a:lnTo>
                    <a:pt x="165" y="130"/>
                  </a:lnTo>
                  <a:lnTo>
                    <a:pt x="163" y="130"/>
                  </a:lnTo>
                  <a:lnTo>
                    <a:pt x="163" y="132"/>
                  </a:lnTo>
                  <a:lnTo>
                    <a:pt x="161" y="133"/>
                  </a:lnTo>
                  <a:lnTo>
                    <a:pt x="160" y="134"/>
                  </a:lnTo>
                  <a:lnTo>
                    <a:pt x="158" y="134"/>
                  </a:lnTo>
                  <a:lnTo>
                    <a:pt x="157" y="136"/>
                  </a:lnTo>
                  <a:lnTo>
                    <a:pt x="157" y="136"/>
                  </a:lnTo>
                  <a:lnTo>
                    <a:pt x="155" y="133"/>
                  </a:lnTo>
                  <a:lnTo>
                    <a:pt x="152" y="133"/>
                  </a:lnTo>
                  <a:lnTo>
                    <a:pt x="148" y="133"/>
                  </a:lnTo>
                  <a:lnTo>
                    <a:pt x="146" y="133"/>
                  </a:lnTo>
                  <a:lnTo>
                    <a:pt x="144" y="133"/>
                  </a:lnTo>
                  <a:lnTo>
                    <a:pt x="138" y="133"/>
                  </a:lnTo>
                  <a:lnTo>
                    <a:pt x="128" y="132"/>
                  </a:lnTo>
                  <a:lnTo>
                    <a:pt x="127" y="133"/>
                  </a:lnTo>
                  <a:lnTo>
                    <a:pt x="126" y="133"/>
                  </a:lnTo>
                  <a:lnTo>
                    <a:pt x="116" y="133"/>
                  </a:lnTo>
                  <a:lnTo>
                    <a:pt x="106" y="133"/>
                  </a:lnTo>
                  <a:lnTo>
                    <a:pt x="97" y="133"/>
                  </a:lnTo>
                  <a:lnTo>
                    <a:pt x="89" y="133"/>
                  </a:lnTo>
                  <a:lnTo>
                    <a:pt x="89" y="133"/>
                  </a:lnTo>
                  <a:lnTo>
                    <a:pt x="86" y="133"/>
                  </a:lnTo>
                  <a:lnTo>
                    <a:pt x="86" y="134"/>
                  </a:lnTo>
                  <a:lnTo>
                    <a:pt x="84" y="142"/>
                  </a:lnTo>
                  <a:lnTo>
                    <a:pt x="84" y="146"/>
                  </a:lnTo>
                  <a:lnTo>
                    <a:pt x="85" y="149"/>
                  </a:lnTo>
                  <a:lnTo>
                    <a:pt x="86" y="151"/>
                  </a:lnTo>
                  <a:lnTo>
                    <a:pt x="88" y="151"/>
                  </a:lnTo>
                  <a:lnTo>
                    <a:pt x="88" y="152"/>
                  </a:lnTo>
                  <a:lnTo>
                    <a:pt x="87" y="154"/>
                  </a:lnTo>
                  <a:lnTo>
                    <a:pt x="87" y="155"/>
                  </a:lnTo>
                  <a:lnTo>
                    <a:pt x="88" y="156"/>
                  </a:lnTo>
                  <a:lnTo>
                    <a:pt x="89" y="158"/>
                  </a:lnTo>
                  <a:lnTo>
                    <a:pt x="88" y="159"/>
                  </a:lnTo>
                  <a:lnTo>
                    <a:pt x="88" y="163"/>
                  </a:lnTo>
                  <a:lnTo>
                    <a:pt x="89" y="168"/>
                  </a:lnTo>
                  <a:lnTo>
                    <a:pt x="89" y="172"/>
                  </a:lnTo>
                  <a:lnTo>
                    <a:pt x="88" y="174"/>
                  </a:lnTo>
                  <a:lnTo>
                    <a:pt x="89" y="177"/>
                  </a:lnTo>
                  <a:lnTo>
                    <a:pt x="91" y="180"/>
                  </a:lnTo>
                  <a:lnTo>
                    <a:pt x="91" y="182"/>
                  </a:lnTo>
                  <a:lnTo>
                    <a:pt x="90" y="183"/>
                  </a:lnTo>
                  <a:lnTo>
                    <a:pt x="89" y="184"/>
                  </a:lnTo>
                  <a:lnTo>
                    <a:pt x="87" y="184"/>
                  </a:lnTo>
                  <a:lnTo>
                    <a:pt x="85" y="182"/>
                  </a:lnTo>
                  <a:lnTo>
                    <a:pt x="85" y="180"/>
                  </a:lnTo>
                  <a:lnTo>
                    <a:pt x="83" y="178"/>
                  </a:lnTo>
                  <a:lnTo>
                    <a:pt x="81" y="175"/>
                  </a:lnTo>
                  <a:lnTo>
                    <a:pt x="80" y="174"/>
                  </a:lnTo>
                  <a:lnTo>
                    <a:pt x="78" y="174"/>
                  </a:lnTo>
                  <a:lnTo>
                    <a:pt x="76" y="171"/>
                  </a:lnTo>
                  <a:lnTo>
                    <a:pt x="74" y="169"/>
                  </a:lnTo>
                  <a:lnTo>
                    <a:pt x="72" y="169"/>
                  </a:lnTo>
                  <a:lnTo>
                    <a:pt x="68" y="169"/>
                  </a:lnTo>
                  <a:lnTo>
                    <a:pt x="62" y="168"/>
                  </a:lnTo>
                  <a:lnTo>
                    <a:pt x="56" y="168"/>
                  </a:lnTo>
                  <a:lnTo>
                    <a:pt x="53" y="169"/>
                  </a:lnTo>
                  <a:lnTo>
                    <a:pt x="50" y="170"/>
                  </a:lnTo>
                  <a:lnTo>
                    <a:pt x="43" y="172"/>
                  </a:lnTo>
                  <a:lnTo>
                    <a:pt x="40" y="174"/>
                  </a:lnTo>
                  <a:lnTo>
                    <a:pt x="39" y="177"/>
                  </a:lnTo>
                  <a:lnTo>
                    <a:pt x="36" y="177"/>
                  </a:lnTo>
                  <a:lnTo>
                    <a:pt x="34" y="176"/>
                  </a:lnTo>
                  <a:lnTo>
                    <a:pt x="32" y="174"/>
                  </a:lnTo>
                  <a:lnTo>
                    <a:pt x="29" y="175"/>
                  </a:lnTo>
                  <a:lnTo>
                    <a:pt x="26" y="174"/>
                  </a:lnTo>
                  <a:lnTo>
                    <a:pt x="23" y="171"/>
                  </a:lnTo>
                  <a:lnTo>
                    <a:pt x="21" y="170"/>
                  </a:lnTo>
                  <a:lnTo>
                    <a:pt x="18" y="167"/>
                  </a:lnTo>
                  <a:lnTo>
                    <a:pt x="17" y="164"/>
                  </a:lnTo>
                  <a:lnTo>
                    <a:pt x="15" y="161"/>
                  </a:lnTo>
                  <a:lnTo>
                    <a:pt x="14" y="158"/>
                  </a:lnTo>
                  <a:lnTo>
                    <a:pt x="11" y="156"/>
                  </a:lnTo>
                  <a:lnTo>
                    <a:pt x="9" y="155"/>
                  </a:lnTo>
                  <a:lnTo>
                    <a:pt x="5" y="155"/>
                  </a:lnTo>
                  <a:lnTo>
                    <a:pt x="2" y="154"/>
                  </a:lnTo>
                  <a:lnTo>
                    <a:pt x="0" y="151"/>
                  </a:lnTo>
                  <a:lnTo>
                    <a:pt x="1" y="150"/>
                  </a:lnTo>
                  <a:lnTo>
                    <a:pt x="1" y="147"/>
                  </a:lnTo>
                  <a:lnTo>
                    <a:pt x="2" y="145"/>
                  </a:lnTo>
                  <a:lnTo>
                    <a:pt x="3" y="140"/>
                  </a:lnTo>
                  <a:lnTo>
                    <a:pt x="2" y="135"/>
                  </a:lnTo>
                  <a:lnTo>
                    <a:pt x="1" y="132"/>
                  </a:lnTo>
                  <a:lnTo>
                    <a:pt x="3" y="130"/>
                  </a:lnTo>
                  <a:lnTo>
                    <a:pt x="5" y="129"/>
                  </a:lnTo>
                  <a:lnTo>
                    <a:pt x="7" y="127"/>
                  </a:lnTo>
                  <a:lnTo>
                    <a:pt x="9" y="121"/>
                  </a:lnTo>
                  <a:lnTo>
                    <a:pt x="10" y="116"/>
                  </a:lnTo>
                  <a:lnTo>
                    <a:pt x="9" y="114"/>
                  </a:lnTo>
                  <a:lnTo>
                    <a:pt x="8" y="113"/>
                  </a:lnTo>
                  <a:lnTo>
                    <a:pt x="7" y="111"/>
                  </a:lnTo>
                  <a:lnTo>
                    <a:pt x="7" y="108"/>
                  </a:lnTo>
                  <a:lnTo>
                    <a:pt x="7" y="106"/>
                  </a:lnTo>
                  <a:lnTo>
                    <a:pt x="10" y="104"/>
                  </a:lnTo>
                  <a:lnTo>
                    <a:pt x="12" y="103"/>
                  </a:lnTo>
                  <a:lnTo>
                    <a:pt x="14" y="101"/>
                  </a:lnTo>
                  <a:lnTo>
                    <a:pt x="18" y="101"/>
                  </a:lnTo>
                  <a:lnTo>
                    <a:pt x="23" y="99"/>
                  </a:lnTo>
                  <a:lnTo>
                    <a:pt x="26" y="98"/>
                  </a:lnTo>
                  <a:lnTo>
                    <a:pt x="29" y="97"/>
                  </a:lnTo>
                  <a:lnTo>
                    <a:pt x="30" y="95"/>
                  </a:lnTo>
                  <a:lnTo>
                    <a:pt x="31" y="93"/>
                  </a:lnTo>
                  <a:lnTo>
                    <a:pt x="34" y="92"/>
                  </a:lnTo>
                  <a:lnTo>
                    <a:pt x="35" y="90"/>
                  </a:lnTo>
                  <a:lnTo>
                    <a:pt x="35" y="84"/>
                  </a:lnTo>
                  <a:lnTo>
                    <a:pt x="35" y="82"/>
                  </a:lnTo>
                  <a:lnTo>
                    <a:pt x="34" y="80"/>
                  </a:lnTo>
                  <a:lnTo>
                    <a:pt x="34" y="79"/>
                  </a:lnTo>
                  <a:lnTo>
                    <a:pt x="42" y="75"/>
                  </a:lnTo>
                  <a:lnTo>
                    <a:pt x="42" y="72"/>
                  </a:lnTo>
                  <a:lnTo>
                    <a:pt x="40" y="69"/>
                  </a:lnTo>
                  <a:lnTo>
                    <a:pt x="39" y="66"/>
                  </a:lnTo>
                  <a:lnTo>
                    <a:pt x="39" y="64"/>
                  </a:lnTo>
                  <a:lnTo>
                    <a:pt x="40" y="62"/>
                  </a:lnTo>
                  <a:lnTo>
                    <a:pt x="43" y="59"/>
                  </a:lnTo>
                  <a:lnTo>
                    <a:pt x="44" y="58"/>
                  </a:lnTo>
                  <a:lnTo>
                    <a:pt x="47" y="56"/>
                  </a:lnTo>
                  <a:lnTo>
                    <a:pt x="51" y="55"/>
                  </a:lnTo>
                  <a:lnTo>
                    <a:pt x="54" y="56"/>
                  </a:lnTo>
                  <a:lnTo>
                    <a:pt x="62" y="62"/>
                  </a:lnTo>
                  <a:lnTo>
                    <a:pt x="64" y="62"/>
                  </a:lnTo>
                  <a:lnTo>
                    <a:pt x="66" y="62"/>
                  </a:lnTo>
                  <a:lnTo>
                    <a:pt x="68" y="60"/>
                  </a:lnTo>
                  <a:lnTo>
                    <a:pt x="72" y="59"/>
                  </a:lnTo>
                  <a:lnTo>
                    <a:pt x="72" y="55"/>
                  </a:lnTo>
                  <a:lnTo>
                    <a:pt x="72" y="49"/>
                  </a:lnTo>
                  <a:lnTo>
                    <a:pt x="73" y="46"/>
                  </a:lnTo>
                  <a:lnTo>
                    <a:pt x="75" y="46"/>
                  </a:lnTo>
                  <a:lnTo>
                    <a:pt x="80" y="47"/>
                  </a:lnTo>
                  <a:lnTo>
                    <a:pt x="81" y="47"/>
                  </a:lnTo>
                  <a:lnTo>
                    <a:pt x="83" y="46"/>
                  </a:lnTo>
                  <a:lnTo>
                    <a:pt x="84" y="46"/>
                  </a:lnTo>
                  <a:lnTo>
                    <a:pt x="84" y="44"/>
                  </a:lnTo>
                  <a:lnTo>
                    <a:pt x="83" y="42"/>
                  </a:lnTo>
                  <a:lnTo>
                    <a:pt x="85" y="36"/>
                  </a:lnTo>
                  <a:lnTo>
                    <a:pt x="88" y="33"/>
                  </a:lnTo>
                  <a:lnTo>
                    <a:pt x="94" y="28"/>
                  </a:lnTo>
                  <a:lnTo>
                    <a:pt x="96" y="27"/>
                  </a:lnTo>
                  <a:lnTo>
                    <a:pt x="98" y="26"/>
                  </a:lnTo>
                  <a:lnTo>
                    <a:pt x="109" y="30"/>
                  </a:lnTo>
                  <a:lnTo>
                    <a:pt x="111" y="29"/>
                  </a:lnTo>
                  <a:lnTo>
                    <a:pt x="114" y="20"/>
                  </a:lnTo>
                  <a:lnTo>
                    <a:pt x="117" y="19"/>
                  </a:lnTo>
                  <a:lnTo>
                    <a:pt x="120" y="19"/>
                  </a:lnTo>
                  <a:lnTo>
                    <a:pt x="123" y="18"/>
                  </a:lnTo>
                  <a:lnTo>
                    <a:pt x="124" y="18"/>
                  </a:lnTo>
                  <a:lnTo>
                    <a:pt x="129" y="15"/>
                  </a:lnTo>
                  <a:lnTo>
                    <a:pt x="138" y="10"/>
                  </a:lnTo>
                  <a:lnTo>
                    <a:pt x="144" y="8"/>
                  </a:lnTo>
                  <a:lnTo>
                    <a:pt x="144" y="7"/>
                  </a:lnTo>
                  <a:lnTo>
                    <a:pt x="148" y="4"/>
                  </a:lnTo>
                  <a:lnTo>
                    <a:pt x="153" y="1"/>
                  </a:lnTo>
                  <a:lnTo>
                    <a:pt x="156" y="0"/>
                  </a:lnTo>
                  <a:lnTo>
                    <a:pt x="160" y="0"/>
                  </a:lnTo>
                  <a:lnTo>
                    <a:pt x="163" y="1"/>
                  </a:lnTo>
                  <a:lnTo>
                    <a:pt x="163" y="1"/>
                  </a:lnTo>
                  <a:lnTo>
                    <a:pt x="164" y="2"/>
                  </a:lnTo>
                  <a:lnTo>
                    <a:pt x="170" y="1"/>
                  </a:lnTo>
                  <a:lnTo>
                    <a:pt x="177" y="3"/>
                  </a:lnTo>
                  <a:lnTo>
                    <a:pt x="18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0" name="Freeform 1022">
              <a:extLst>
                <a:ext uri="{FF2B5EF4-FFF2-40B4-BE49-F238E27FC236}">
                  <a16:creationId xmlns:a16="http://schemas.microsoft.com/office/drawing/2014/main" id="{869EA40C-446C-3689-D8E5-26EE1140FD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4295" y="10001250"/>
              <a:ext cx="71439" cy="87923"/>
            </a:xfrm>
            <a:custGeom>
              <a:avLst/>
              <a:gdLst>
                <a:gd name="T0" fmla="*/ 48 w 58"/>
                <a:gd name="T1" fmla="*/ 4 h 69"/>
                <a:gd name="T2" fmla="*/ 44 w 58"/>
                <a:gd name="T3" fmla="*/ 11 h 69"/>
                <a:gd name="T4" fmla="*/ 46 w 58"/>
                <a:gd name="T5" fmla="*/ 12 h 69"/>
                <a:gd name="T6" fmla="*/ 45 w 58"/>
                <a:gd name="T7" fmla="*/ 15 h 69"/>
                <a:gd name="T8" fmla="*/ 45 w 58"/>
                <a:gd name="T9" fmla="*/ 18 h 69"/>
                <a:gd name="T10" fmla="*/ 47 w 58"/>
                <a:gd name="T11" fmla="*/ 20 h 69"/>
                <a:gd name="T12" fmla="*/ 53 w 58"/>
                <a:gd name="T13" fmla="*/ 21 h 69"/>
                <a:gd name="T14" fmla="*/ 56 w 58"/>
                <a:gd name="T15" fmla="*/ 22 h 69"/>
                <a:gd name="T16" fmla="*/ 57 w 58"/>
                <a:gd name="T17" fmla="*/ 26 h 69"/>
                <a:gd name="T18" fmla="*/ 56 w 58"/>
                <a:gd name="T19" fmla="*/ 31 h 69"/>
                <a:gd name="T20" fmla="*/ 51 w 58"/>
                <a:gd name="T21" fmla="*/ 33 h 69"/>
                <a:gd name="T22" fmla="*/ 51 w 58"/>
                <a:gd name="T23" fmla="*/ 35 h 69"/>
                <a:gd name="T24" fmla="*/ 48 w 58"/>
                <a:gd name="T25" fmla="*/ 38 h 69"/>
                <a:gd name="T26" fmla="*/ 44 w 58"/>
                <a:gd name="T27" fmla="*/ 43 h 69"/>
                <a:gd name="T28" fmla="*/ 42 w 58"/>
                <a:gd name="T29" fmla="*/ 47 h 69"/>
                <a:gd name="T30" fmla="*/ 37 w 58"/>
                <a:gd name="T31" fmla="*/ 54 h 69"/>
                <a:gd name="T32" fmla="*/ 29 w 58"/>
                <a:gd name="T33" fmla="*/ 64 h 69"/>
                <a:gd name="T34" fmla="*/ 22 w 58"/>
                <a:gd name="T35" fmla="*/ 68 h 69"/>
                <a:gd name="T36" fmla="*/ 11 w 58"/>
                <a:gd name="T37" fmla="*/ 63 h 69"/>
                <a:gd name="T38" fmla="*/ 6 w 58"/>
                <a:gd name="T39" fmla="*/ 51 h 69"/>
                <a:gd name="T40" fmla="*/ 6 w 58"/>
                <a:gd name="T41" fmla="*/ 44 h 69"/>
                <a:gd name="T42" fmla="*/ 6 w 58"/>
                <a:gd name="T43" fmla="*/ 34 h 69"/>
                <a:gd name="T44" fmla="*/ 6 w 58"/>
                <a:gd name="T45" fmla="*/ 27 h 69"/>
                <a:gd name="T46" fmla="*/ 4 w 58"/>
                <a:gd name="T47" fmla="*/ 21 h 69"/>
                <a:gd name="T48" fmla="*/ 0 w 58"/>
                <a:gd name="T49" fmla="*/ 16 h 69"/>
                <a:gd name="T50" fmla="*/ 0 w 58"/>
                <a:gd name="T51" fmla="*/ 13 h 69"/>
                <a:gd name="T52" fmla="*/ 1 w 58"/>
                <a:gd name="T53" fmla="*/ 10 h 69"/>
                <a:gd name="T54" fmla="*/ 5 w 58"/>
                <a:gd name="T55" fmla="*/ 10 h 69"/>
                <a:gd name="T56" fmla="*/ 10 w 58"/>
                <a:gd name="T57" fmla="*/ 15 h 69"/>
                <a:gd name="T58" fmla="*/ 14 w 58"/>
                <a:gd name="T59" fmla="*/ 16 h 69"/>
                <a:gd name="T60" fmla="*/ 21 w 58"/>
                <a:gd name="T61" fmla="*/ 16 h 69"/>
                <a:gd name="T62" fmla="*/ 27 w 58"/>
                <a:gd name="T63" fmla="*/ 13 h 69"/>
                <a:gd name="T64" fmla="*/ 28 w 58"/>
                <a:gd name="T65" fmla="*/ 8 h 69"/>
                <a:gd name="T66" fmla="*/ 30 w 58"/>
                <a:gd name="T67" fmla="*/ 1 h 69"/>
                <a:gd name="T68" fmla="*/ 34 w 58"/>
                <a:gd name="T69" fmla="*/ 4 h 69"/>
                <a:gd name="T70" fmla="*/ 37 w 58"/>
                <a:gd name="T71" fmla="*/ 2 h 69"/>
                <a:gd name="T72" fmla="*/ 39 w 58"/>
                <a:gd name="T73" fmla="*/ 1 h 69"/>
                <a:gd name="T74" fmla="*/ 47 w 58"/>
                <a:gd name="T75" fmla="*/ 2 h 69"/>
                <a:gd name="T76" fmla="*/ 49 w 58"/>
                <a:gd name="T77" fmla="*/ 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" h="69">
                  <a:moveTo>
                    <a:pt x="49" y="3"/>
                  </a:moveTo>
                  <a:lnTo>
                    <a:pt x="48" y="4"/>
                  </a:lnTo>
                  <a:lnTo>
                    <a:pt x="45" y="10"/>
                  </a:lnTo>
                  <a:lnTo>
                    <a:pt x="44" y="11"/>
                  </a:lnTo>
                  <a:lnTo>
                    <a:pt x="45" y="11"/>
                  </a:lnTo>
                  <a:lnTo>
                    <a:pt x="46" y="12"/>
                  </a:lnTo>
                  <a:lnTo>
                    <a:pt x="45" y="14"/>
                  </a:lnTo>
                  <a:lnTo>
                    <a:pt x="45" y="15"/>
                  </a:lnTo>
                  <a:lnTo>
                    <a:pt x="44" y="16"/>
                  </a:lnTo>
                  <a:lnTo>
                    <a:pt x="45" y="18"/>
                  </a:lnTo>
                  <a:lnTo>
                    <a:pt x="45" y="19"/>
                  </a:lnTo>
                  <a:lnTo>
                    <a:pt x="47" y="20"/>
                  </a:lnTo>
                  <a:lnTo>
                    <a:pt x="50" y="20"/>
                  </a:lnTo>
                  <a:lnTo>
                    <a:pt x="53" y="21"/>
                  </a:lnTo>
                  <a:lnTo>
                    <a:pt x="56" y="22"/>
                  </a:lnTo>
                  <a:lnTo>
                    <a:pt x="56" y="22"/>
                  </a:lnTo>
                  <a:lnTo>
                    <a:pt x="56" y="24"/>
                  </a:lnTo>
                  <a:lnTo>
                    <a:pt x="57" y="26"/>
                  </a:lnTo>
                  <a:lnTo>
                    <a:pt x="57" y="29"/>
                  </a:lnTo>
                  <a:lnTo>
                    <a:pt x="56" y="31"/>
                  </a:lnTo>
                  <a:lnTo>
                    <a:pt x="53" y="32"/>
                  </a:lnTo>
                  <a:lnTo>
                    <a:pt x="51" y="33"/>
                  </a:lnTo>
                  <a:lnTo>
                    <a:pt x="50" y="34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48" y="38"/>
                  </a:lnTo>
                  <a:lnTo>
                    <a:pt x="45" y="41"/>
                  </a:lnTo>
                  <a:lnTo>
                    <a:pt x="44" y="43"/>
                  </a:lnTo>
                  <a:lnTo>
                    <a:pt x="43" y="45"/>
                  </a:lnTo>
                  <a:lnTo>
                    <a:pt x="42" y="47"/>
                  </a:lnTo>
                  <a:lnTo>
                    <a:pt x="39" y="50"/>
                  </a:lnTo>
                  <a:lnTo>
                    <a:pt x="37" y="54"/>
                  </a:lnTo>
                  <a:lnTo>
                    <a:pt x="36" y="57"/>
                  </a:lnTo>
                  <a:lnTo>
                    <a:pt x="29" y="64"/>
                  </a:lnTo>
                  <a:lnTo>
                    <a:pt x="23" y="67"/>
                  </a:lnTo>
                  <a:lnTo>
                    <a:pt x="22" y="68"/>
                  </a:lnTo>
                  <a:lnTo>
                    <a:pt x="12" y="68"/>
                  </a:lnTo>
                  <a:lnTo>
                    <a:pt x="11" y="63"/>
                  </a:lnTo>
                  <a:lnTo>
                    <a:pt x="9" y="57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6" y="44"/>
                  </a:lnTo>
                  <a:lnTo>
                    <a:pt x="6" y="37"/>
                  </a:lnTo>
                  <a:lnTo>
                    <a:pt x="6" y="34"/>
                  </a:lnTo>
                  <a:lnTo>
                    <a:pt x="6" y="31"/>
                  </a:lnTo>
                  <a:lnTo>
                    <a:pt x="6" y="27"/>
                  </a:lnTo>
                  <a:lnTo>
                    <a:pt x="6" y="24"/>
                  </a:lnTo>
                  <a:lnTo>
                    <a:pt x="4" y="21"/>
                  </a:lnTo>
                  <a:lnTo>
                    <a:pt x="1" y="17"/>
                  </a:lnTo>
                  <a:lnTo>
                    <a:pt x="0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1" y="10"/>
                  </a:lnTo>
                  <a:lnTo>
                    <a:pt x="2" y="9"/>
                  </a:lnTo>
                  <a:lnTo>
                    <a:pt x="5" y="10"/>
                  </a:lnTo>
                  <a:lnTo>
                    <a:pt x="8" y="11"/>
                  </a:lnTo>
                  <a:lnTo>
                    <a:pt x="10" y="15"/>
                  </a:lnTo>
                  <a:lnTo>
                    <a:pt x="11" y="16"/>
                  </a:lnTo>
                  <a:lnTo>
                    <a:pt x="14" y="16"/>
                  </a:lnTo>
                  <a:lnTo>
                    <a:pt x="20" y="16"/>
                  </a:lnTo>
                  <a:lnTo>
                    <a:pt x="21" y="16"/>
                  </a:lnTo>
                  <a:lnTo>
                    <a:pt x="24" y="15"/>
                  </a:lnTo>
                  <a:lnTo>
                    <a:pt x="27" y="13"/>
                  </a:lnTo>
                  <a:lnTo>
                    <a:pt x="28" y="11"/>
                  </a:lnTo>
                  <a:lnTo>
                    <a:pt x="28" y="8"/>
                  </a:lnTo>
                  <a:lnTo>
                    <a:pt x="29" y="1"/>
                  </a:lnTo>
                  <a:lnTo>
                    <a:pt x="30" y="1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36" y="4"/>
                  </a:lnTo>
                  <a:lnTo>
                    <a:pt x="37" y="2"/>
                  </a:lnTo>
                  <a:lnTo>
                    <a:pt x="38" y="1"/>
                  </a:lnTo>
                  <a:lnTo>
                    <a:pt x="39" y="1"/>
                  </a:lnTo>
                  <a:lnTo>
                    <a:pt x="44" y="0"/>
                  </a:lnTo>
                  <a:lnTo>
                    <a:pt x="47" y="2"/>
                  </a:lnTo>
                  <a:lnTo>
                    <a:pt x="48" y="3"/>
                  </a:lnTo>
                  <a:lnTo>
                    <a:pt x="49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1" name="Freeform 1024">
              <a:extLst>
                <a:ext uri="{FF2B5EF4-FFF2-40B4-BE49-F238E27FC236}">
                  <a16:creationId xmlns:a16="http://schemas.microsoft.com/office/drawing/2014/main" id="{B32DCF5A-47AD-157D-0ED3-844FD4784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7782" y="9413263"/>
              <a:ext cx="120894" cy="247285"/>
            </a:xfrm>
            <a:custGeom>
              <a:avLst/>
              <a:gdLst>
                <a:gd name="T0" fmla="*/ 87 w 99"/>
                <a:gd name="T1" fmla="*/ 29 h 200"/>
                <a:gd name="T2" fmla="*/ 92 w 99"/>
                <a:gd name="T3" fmla="*/ 40 h 200"/>
                <a:gd name="T4" fmla="*/ 95 w 99"/>
                <a:gd name="T5" fmla="*/ 46 h 200"/>
                <a:gd name="T6" fmla="*/ 98 w 99"/>
                <a:gd name="T7" fmla="*/ 56 h 200"/>
                <a:gd name="T8" fmla="*/ 96 w 99"/>
                <a:gd name="T9" fmla="*/ 64 h 200"/>
                <a:gd name="T10" fmla="*/ 92 w 99"/>
                <a:gd name="T11" fmla="*/ 64 h 200"/>
                <a:gd name="T12" fmla="*/ 90 w 99"/>
                <a:gd name="T13" fmla="*/ 68 h 200"/>
                <a:gd name="T14" fmla="*/ 89 w 99"/>
                <a:gd name="T15" fmla="*/ 81 h 200"/>
                <a:gd name="T16" fmla="*/ 83 w 99"/>
                <a:gd name="T17" fmla="*/ 84 h 200"/>
                <a:gd name="T18" fmla="*/ 79 w 99"/>
                <a:gd name="T19" fmla="*/ 92 h 200"/>
                <a:gd name="T20" fmla="*/ 76 w 99"/>
                <a:gd name="T21" fmla="*/ 100 h 200"/>
                <a:gd name="T22" fmla="*/ 68 w 99"/>
                <a:gd name="T23" fmla="*/ 108 h 200"/>
                <a:gd name="T24" fmla="*/ 63 w 99"/>
                <a:gd name="T25" fmla="*/ 122 h 200"/>
                <a:gd name="T26" fmla="*/ 62 w 99"/>
                <a:gd name="T27" fmla="*/ 133 h 200"/>
                <a:gd name="T28" fmla="*/ 62 w 99"/>
                <a:gd name="T29" fmla="*/ 147 h 200"/>
                <a:gd name="T30" fmla="*/ 63 w 99"/>
                <a:gd name="T31" fmla="*/ 157 h 200"/>
                <a:gd name="T32" fmla="*/ 64 w 99"/>
                <a:gd name="T33" fmla="*/ 160 h 200"/>
                <a:gd name="T34" fmla="*/ 63 w 99"/>
                <a:gd name="T35" fmla="*/ 172 h 200"/>
                <a:gd name="T36" fmla="*/ 63 w 99"/>
                <a:gd name="T37" fmla="*/ 178 h 200"/>
                <a:gd name="T38" fmla="*/ 63 w 99"/>
                <a:gd name="T39" fmla="*/ 185 h 200"/>
                <a:gd name="T40" fmla="*/ 62 w 99"/>
                <a:gd name="T41" fmla="*/ 194 h 200"/>
                <a:gd name="T42" fmla="*/ 27 w 99"/>
                <a:gd name="T43" fmla="*/ 199 h 200"/>
                <a:gd name="T44" fmla="*/ 31 w 99"/>
                <a:gd name="T45" fmla="*/ 193 h 200"/>
                <a:gd name="T46" fmla="*/ 26 w 99"/>
                <a:gd name="T47" fmla="*/ 184 h 200"/>
                <a:gd name="T48" fmla="*/ 26 w 99"/>
                <a:gd name="T49" fmla="*/ 178 h 200"/>
                <a:gd name="T50" fmla="*/ 27 w 99"/>
                <a:gd name="T51" fmla="*/ 162 h 200"/>
                <a:gd name="T52" fmla="*/ 27 w 99"/>
                <a:gd name="T53" fmla="*/ 133 h 200"/>
                <a:gd name="T54" fmla="*/ 27 w 99"/>
                <a:gd name="T55" fmla="*/ 108 h 200"/>
                <a:gd name="T56" fmla="*/ 20 w 99"/>
                <a:gd name="T57" fmla="*/ 98 h 200"/>
                <a:gd name="T58" fmla="*/ 18 w 99"/>
                <a:gd name="T59" fmla="*/ 86 h 200"/>
                <a:gd name="T60" fmla="*/ 13 w 99"/>
                <a:gd name="T61" fmla="*/ 74 h 200"/>
                <a:gd name="T62" fmla="*/ 1 w 99"/>
                <a:gd name="T63" fmla="*/ 66 h 200"/>
                <a:gd name="T64" fmla="*/ 2 w 99"/>
                <a:gd name="T65" fmla="*/ 53 h 200"/>
                <a:gd name="T66" fmla="*/ 5 w 99"/>
                <a:gd name="T67" fmla="*/ 45 h 200"/>
                <a:gd name="T68" fmla="*/ 8 w 99"/>
                <a:gd name="T69" fmla="*/ 43 h 200"/>
                <a:gd name="T70" fmla="*/ 10 w 99"/>
                <a:gd name="T71" fmla="*/ 42 h 200"/>
                <a:gd name="T72" fmla="*/ 12 w 99"/>
                <a:gd name="T73" fmla="*/ 39 h 200"/>
                <a:gd name="T74" fmla="*/ 15 w 99"/>
                <a:gd name="T75" fmla="*/ 37 h 200"/>
                <a:gd name="T76" fmla="*/ 19 w 99"/>
                <a:gd name="T77" fmla="*/ 33 h 200"/>
                <a:gd name="T78" fmla="*/ 21 w 99"/>
                <a:gd name="T79" fmla="*/ 31 h 200"/>
                <a:gd name="T80" fmla="*/ 27 w 99"/>
                <a:gd name="T81" fmla="*/ 32 h 200"/>
                <a:gd name="T82" fmla="*/ 47 w 99"/>
                <a:gd name="T83" fmla="*/ 24 h 200"/>
                <a:gd name="T84" fmla="*/ 52 w 99"/>
                <a:gd name="T85" fmla="*/ 16 h 200"/>
                <a:gd name="T86" fmla="*/ 51 w 99"/>
                <a:gd name="T87" fmla="*/ 5 h 200"/>
                <a:gd name="T88" fmla="*/ 60 w 99"/>
                <a:gd name="T89" fmla="*/ 3 h 200"/>
                <a:gd name="T90" fmla="*/ 65 w 99"/>
                <a:gd name="T91" fmla="*/ 0 h 200"/>
                <a:gd name="T92" fmla="*/ 76 w 99"/>
                <a:gd name="T93" fmla="*/ 9 h 200"/>
                <a:gd name="T94" fmla="*/ 83 w 99"/>
                <a:gd name="T95" fmla="*/ 16 h 200"/>
                <a:gd name="T96" fmla="*/ 90 w 99"/>
                <a:gd name="T97" fmla="*/ 23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9" h="200">
                  <a:moveTo>
                    <a:pt x="90" y="23"/>
                  </a:moveTo>
                  <a:lnTo>
                    <a:pt x="89" y="24"/>
                  </a:lnTo>
                  <a:lnTo>
                    <a:pt x="87" y="29"/>
                  </a:lnTo>
                  <a:lnTo>
                    <a:pt x="87" y="32"/>
                  </a:lnTo>
                  <a:lnTo>
                    <a:pt x="92" y="39"/>
                  </a:lnTo>
                  <a:lnTo>
                    <a:pt x="92" y="40"/>
                  </a:lnTo>
                  <a:lnTo>
                    <a:pt x="94" y="41"/>
                  </a:lnTo>
                  <a:lnTo>
                    <a:pt x="94" y="42"/>
                  </a:lnTo>
                  <a:lnTo>
                    <a:pt x="95" y="46"/>
                  </a:lnTo>
                  <a:lnTo>
                    <a:pt x="95" y="50"/>
                  </a:lnTo>
                  <a:lnTo>
                    <a:pt x="96" y="52"/>
                  </a:lnTo>
                  <a:lnTo>
                    <a:pt x="98" y="56"/>
                  </a:lnTo>
                  <a:lnTo>
                    <a:pt x="98" y="57"/>
                  </a:lnTo>
                  <a:lnTo>
                    <a:pt x="96" y="63"/>
                  </a:lnTo>
                  <a:lnTo>
                    <a:pt x="96" y="64"/>
                  </a:lnTo>
                  <a:lnTo>
                    <a:pt x="96" y="64"/>
                  </a:lnTo>
                  <a:lnTo>
                    <a:pt x="94" y="63"/>
                  </a:lnTo>
                  <a:lnTo>
                    <a:pt x="92" y="64"/>
                  </a:lnTo>
                  <a:lnTo>
                    <a:pt x="91" y="66"/>
                  </a:lnTo>
                  <a:lnTo>
                    <a:pt x="90" y="68"/>
                  </a:lnTo>
                  <a:lnTo>
                    <a:pt x="90" y="68"/>
                  </a:lnTo>
                  <a:lnTo>
                    <a:pt x="92" y="72"/>
                  </a:lnTo>
                  <a:lnTo>
                    <a:pt x="90" y="77"/>
                  </a:lnTo>
                  <a:lnTo>
                    <a:pt x="89" y="81"/>
                  </a:lnTo>
                  <a:lnTo>
                    <a:pt x="87" y="82"/>
                  </a:lnTo>
                  <a:lnTo>
                    <a:pt x="84" y="83"/>
                  </a:lnTo>
                  <a:lnTo>
                    <a:pt x="83" y="84"/>
                  </a:lnTo>
                  <a:lnTo>
                    <a:pt x="82" y="84"/>
                  </a:lnTo>
                  <a:lnTo>
                    <a:pt x="82" y="88"/>
                  </a:lnTo>
                  <a:lnTo>
                    <a:pt x="79" y="92"/>
                  </a:lnTo>
                  <a:lnTo>
                    <a:pt x="77" y="94"/>
                  </a:lnTo>
                  <a:lnTo>
                    <a:pt x="76" y="95"/>
                  </a:lnTo>
                  <a:lnTo>
                    <a:pt x="76" y="100"/>
                  </a:lnTo>
                  <a:lnTo>
                    <a:pt x="75" y="104"/>
                  </a:lnTo>
                  <a:lnTo>
                    <a:pt x="73" y="107"/>
                  </a:lnTo>
                  <a:lnTo>
                    <a:pt x="68" y="108"/>
                  </a:lnTo>
                  <a:lnTo>
                    <a:pt x="64" y="108"/>
                  </a:lnTo>
                  <a:lnTo>
                    <a:pt x="63" y="117"/>
                  </a:lnTo>
                  <a:lnTo>
                    <a:pt x="63" y="122"/>
                  </a:lnTo>
                  <a:lnTo>
                    <a:pt x="62" y="128"/>
                  </a:lnTo>
                  <a:lnTo>
                    <a:pt x="62" y="130"/>
                  </a:lnTo>
                  <a:lnTo>
                    <a:pt x="62" y="133"/>
                  </a:lnTo>
                  <a:lnTo>
                    <a:pt x="62" y="141"/>
                  </a:lnTo>
                  <a:lnTo>
                    <a:pt x="61" y="146"/>
                  </a:lnTo>
                  <a:lnTo>
                    <a:pt x="62" y="147"/>
                  </a:lnTo>
                  <a:lnTo>
                    <a:pt x="62" y="151"/>
                  </a:lnTo>
                  <a:lnTo>
                    <a:pt x="62" y="154"/>
                  </a:lnTo>
                  <a:lnTo>
                    <a:pt x="63" y="157"/>
                  </a:lnTo>
                  <a:lnTo>
                    <a:pt x="65" y="159"/>
                  </a:lnTo>
                  <a:lnTo>
                    <a:pt x="65" y="160"/>
                  </a:lnTo>
                  <a:lnTo>
                    <a:pt x="64" y="160"/>
                  </a:lnTo>
                  <a:lnTo>
                    <a:pt x="63" y="161"/>
                  </a:lnTo>
                  <a:lnTo>
                    <a:pt x="63" y="170"/>
                  </a:lnTo>
                  <a:lnTo>
                    <a:pt x="63" y="172"/>
                  </a:lnTo>
                  <a:lnTo>
                    <a:pt x="63" y="174"/>
                  </a:lnTo>
                  <a:lnTo>
                    <a:pt x="62" y="175"/>
                  </a:lnTo>
                  <a:lnTo>
                    <a:pt x="63" y="178"/>
                  </a:lnTo>
                  <a:lnTo>
                    <a:pt x="63" y="182"/>
                  </a:lnTo>
                  <a:lnTo>
                    <a:pt x="64" y="183"/>
                  </a:lnTo>
                  <a:lnTo>
                    <a:pt x="63" y="185"/>
                  </a:lnTo>
                  <a:lnTo>
                    <a:pt x="63" y="187"/>
                  </a:lnTo>
                  <a:lnTo>
                    <a:pt x="62" y="193"/>
                  </a:lnTo>
                  <a:lnTo>
                    <a:pt x="62" y="194"/>
                  </a:lnTo>
                  <a:lnTo>
                    <a:pt x="49" y="196"/>
                  </a:lnTo>
                  <a:lnTo>
                    <a:pt x="33" y="198"/>
                  </a:lnTo>
                  <a:lnTo>
                    <a:pt x="27" y="199"/>
                  </a:lnTo>
                  <a:lnTo>
                    <a:pt x="27" y="198"/>
                  </a:lnTo>
                  <a:lnTo>
                    <a:pt x="32" y="197"/>
                  </a:lnTo>
                  <a:lnTo>
                    <a:pt x="31" y="193"/>
                  </a:lnTo>
                  <a:lnTo>
                    <a:pt x="28" y="188"/>
                  </a:lnTo>
                  <a:lnTo>
                    <a:pt x="26" y="187"/>
                  </a:lnTo>
                  <a:lnTo>
                    <a:pt x="26" y="184"/>
                  </a:lnTo>
                  <a:lnTo>
                    <a:pt x="27" y="182"/>
                  </a:lnTo>
                  <a:lnTo>
                    <a:pt x="26" y="182"/>
                  </a:lnTo>
                  <a:lnTo>
                    <a:pt x="26" y="178"/>
                  </a:lnTo>
                  <a:lnTo>
                    <a:pt x="24" y="174"/>
                  </a:lnTo>
                  <a:lnTo>
                    <a:pt x="27" y="174"/>
                  </a:lnTo>
                  <a:lnTo>
                    <a:pt x="27" y="162"/>
                  </a:lnTo>
                  <a:lnTo>
                    <a:pt x="27" y="151"/>
                  </a:lnTo>
                  <a:lnTo>
                    <a:pt x="27" y="141"/>
                  </a:lnTo>
                  <a:lnTo>
                    <a:pt x="27" y="133"/>
                  </a:lnTo>
                  <a:lnTo>
                    <a:pt x="27" y="124"/>
                  </a:lnTo>
                  <a:lnTo>
                    <a:pt x="27" y="118"/>
                  </a:lnTo>
                  <a:lnTo>
                    <a:pt x="27" y="108"/>
                  </a:lnTo>
                  <a:lnTo>
                    <a:pt x="26" y="105"/>
                  </a:lnTo>
                  <a:lnTo>
                    <a:pt x="21" y="100"/>
                  </a:lnTo>
                  <a:lnTo>
                    <a:pt x="20" y="98"/>
                  </a:lnTo>
                  <a:lnTo>
                    <a:pt x="20" y="95"/>
                  </a:lnTo>
                  <a:lnTo>
                    <a:pt x="18" y="92"/>
                  </a:lnTo>
                  <a:lnTo>
                    <a:pt x="18" y="86"/>
                  </a:lnTo>
                  <a:lnTo>
                    <a:pt x="18" y="79"/>
                  </a:lnTo>
                  <a:lnTo>
                    <a:pt x="18" y="78"/>
                  </a:lnTo>
                  <a:lnTo>
                    <a:pt x="13" y="74"/>
                  </a:lnTo>
                  <a:lnTo>
                    <a:pt x="6" y="70"/>
                  </a:lnTo>
                  <a:lnTo>
                    <a:pt x="1" y="66"/>
                  </a:lnTo>
                  <a:lnTo>
                    <a:pt x="1" y="66"/>
                  </a:lnTo>
                  <a:lnTo>
                    <a:pt x="0" y="65"/>
                  </a:lnTo>
                  <a:lnTo>
                    <a:pt x="1" y="55"/>
                  </a:lnTo>
                  <a:lnTo>
                    <a:pt x="2" y="53"/>
                  </a:lnTo>
                  <a:lnTo>
                    <a:pt x="4" y="49"/>
                  </a:lnTo>
                  <a:lnTo>
                    <a:pt x="4" y="45"/>
                  </a:lnTo>
                  <a:lnTo>
                    <a:pt x="5" y="45"/>
                  </a:lnTo>
                  <a:lnTo>
                    <a:pt x="6" y="44"/>
                  </a:lnTo>
                  <a:lnTo>
                    <a:pt x="7" y="42"/>
                  </a:lnTo>
                  <a:lnTo>
                    <a:pt x="8" y="43"/>
                  </a:lnTo>
                  <a:lnTo>
                    <a:pt x="9" y="44"/>
                  </a:lnTo>
                  <a:lnTo>
                    <a:pt x="10" y="43"/>
                  </a:lnTo>
                  <a:lnTo>
                    <a:pt x="10" y="42"/>
                  </a:lnTo>
                  <a:lnTo>
                    <a:pt x="10" y="40"/>
                  </a:lnTo>
                  <a:lnTo>
                    <a:pt x="11" y="39"/>
                  </a:lnTo>
                  <a:lnTo>
                    <a:pt x="12" y="39"/>
                  </a:lnTo>
                  <a:lnTo>
                    <a:pt x="12" y="37"/>
                  </a:lnTo>
                  <a:lnTo>
                    <a:pt x="13" y="37"/>
                  </a:lnTo>
                  <a:lnTo>
                    <a:pt x="15" y="37"/>
                  </a:lnTo>
                  <a:lnTo>
                    <a:pt x="16" y="36"/>
                  </a:lnTo>
                  <a:lnTo>
                    <a:pt x="18" y="35"/>
                  </a:lnTo>
                  <a:lnTo>
                    <a:pt x="19" y="33"/>
                  </a:lnTo>
                  <a:lnTo>
                    <a:pt x="20" y="32"/>
                  </a:lnTo>
                  <a:lnTo>
                    <a:pt x="20" y="31"/>
                  </a:lnTo>
                  <a:lnTo>
                    <a:pt x="21" y="31"/>
                  </a:lnTo>
                  <a:lnTo>
                    <a:pt x="23" y="30"/>
                  </a:lnTo>
                  <a:lnTo>
                    <a:pt x="26" y="31"/>
                  </a:lnTo>
                  <a:lnTo>
                    <a:pt x="27" y="32"/>
                  </a:lnTo>
                  <a:lnTo>
                    <a:pt x="35" y="31"/>
                  </a:lnTo>
                  <a:lnTo>
                    <a:pt x="38" y="31"/>
                  </a:lnTo>
                  <a:lnTo>
                    <a:pt x="47" y="24"/>
                  </a:lnTo>
                  <a:lnTo>
                    <a:pt x="49" y="23"/>
                  </a:lnTo>
                  <a:lnTo>
                    <a:pt x="51" y="18"/>
                  </a:lnTo>
                  <a:lnTo>
                    <a:pt x="52" y="16"/>
                  </a:lnTo>
                  <a:lnTo>
                    <a:pt x="53" y="13"/>
                  </a:lnTo>
                  <a:lnTo>
                    <a:pt x="51" y="7"/>
                  </a:lnTo>
                  <a:lnTo>
                    <a:pt x="51" y="5"/>
                  </a:lnTo>
                  <a:lnTo>
                    <a:pt x="54" y="4"/>
                  </a:lnTo>
                  <a:lnTo>
                    <a:pt x="59" y="3"/>
                  </a:lnTo>
                  <a:lnTo>
                    <a:pt x="60" y="3"/>
                  </a:lnTo>
                  <a:lnTo>
                    <a:pt x="61" y="3"/>
                  </a:lnTo>
                  <a:lnTo>
                    <a:pt x="63" y="1"/>
                  </a:lnTo>
                  <a:lnTo>
                    <a:pt x="65" y="0"/>
                  </a:lnTo>
                  <a:lnTo>
                    <a:pt x="67" y="0"/>
                  </a:lnTo>
                  <a:lnTo>
                    <a:pt x="68" y="0"/>
                  </a:lnTo>
                  <a:lnTo>
                    <a:pt x="76" y="9"/>
                  </a:lnTo>
                  <a:lnTo>
                    <a:pt x="80" y="13"/>
                  </a:lnTo>
                  <a:lnTo>
                    <a:pt x="81" y="15"/>
                  </a:lnTo>
                  <a:lnTo>
                    <a:pt x="83" y="16"/>
                  </a:lnTo>
                  <a:lnTo>
                    <a:pt x="85" y="17"/>
                  </a:lnTo>
                  <a:lnTo>
                    <a:pt x="89" y="20"/>
                  </a:lnTo>
                  <a:lnTo>
                    <a:pt x="90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2" name="Freeform 1026">
              <a:extLst>
                <a:ext uri="{FF2B5EF4-FFF2-40B4-BE49-F238E27FC236}">
                  <a16:creationId xmlns:a16="http://schemas.microsoft.com/office/drawing/2014/main" id="{DDE2A80C-5AA2-910B-D574-9D77CCB60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01612" y="10627702"/>
              <a:ext cx="373673" cy="390157"/>
            </a:xfrm>
            <a:custGeom>
              <a:avLst/>
              <a:gdLst>
                <a:gd name="T0" fmla="*/ 169 w 302"/>
                <a:gd name="T1" fmla="*/ 6 h 313"/>
                <a:gd name="T2" fmla="*/ 175 w 302"/>
                <a:gd name="T3" fmla="*/ 14 h 313"/>
                <a:gd name="T4" fmla="*/ 186 w 302"/>
                <a:gd name="T5" fmla="*/ 31 h 313"/>
                <a:gd name="T6" fmla="*/ 191 w 302"/>
                <a:gd name="T7" fmla="*/ 43 h 313"/>
                <a:gd name="T8" fmla="*/ 208 w 302"/>
                <a:gd name="T9" fmla="*/ 66 h 313"/>
                <a:gd name="T10" fmla="*/ 230 w 302"/>
                <a:gd name="T11" fmla="*/ 77 h 313"/>
                <a:gd name="T12" fmla="*/ 234 w 302"/>
                <a:gd name="T13" fmla="*/ 90 h 313"/>
                <a:gd name="T14" fmla="*/ 248 w 302"/>
                <a:gd name="T15" fmla="*/ 92 h 313"/>
                <a:gd name="T16" fmla="*/ 247 w 302"/>
                <a:gd name="T17" fmla="*/ 103 h 313"/>
                <a:gd name="T18" fmla="*/ 252 w 302"/>
                <a:gd name="T19" fmla="*/ 117 h 313"/>
                <a:gd name="T20" fmla="*/ 259 w 302"/>
                <a:gd name="T21" fmla="*/ 127 h 313"/>
                <a:gd name="T22" fmla="*/ 287 w 302"/>
                <a:gd name="T23" fmla="*/ 134 h 313"/>
                <a:gd name="T24" fmla="*/ 290 w 302"/>
                <a:gd name="T25" fmla="*/ 140 h 313"/>
                <a:gd name="T26" fmla="*/ 292 w 302"/>
                <a:gd name="T27" fmla="*/ 145 h 313"/>
                <a:gd name="T28" fmla="*/ 293 w 302"/>
                <a:gd name="T29" fmla="*/ 150 h 313"/>
                <a:gd name="T30" fmla="*/ 279 w 302"/>
                <a:gd name="T31" fmla="*/ 161 h 313"/>
                <a:gd name="T32" fmla="*/ 258 w 302"/>
                <a:gd name="T33" fmla="*/ 172 h 313"/>
                <a:gd name="T34" fmla="*/ 251 w 302"/>
                <a:gd name="T35" fmla="*/ 181 h 313"/>
                <a:gd name="T36" fmla="*/ 246 w 302"/>
                <a:gd name="T37" fmla="*/ 184 h 313"/>
                <a:gd name="T38" fmla="*/ 238 w 302"/>
                <a:gd name="T39" fmla="*/ 190 h 313"/>
                <a:gd name="T40" fmla="*/ 230 w 302"/>
                <a:gd name="T41" fmla="*/ 195 h 313"/>
                <a:gd name="T42" fmla="*/ 219 w 302"/>
                <a:gd name="T43" fmla="*/ 220 h 313"/>
                <a:gd name="T44" fmla="*/ 207 w 302"/>
                <a:gd name="T45" fmla="*/ 232 h 313"/>
                <a:gd name="T46" fmla="*/ 190 w 302"/>
                <a:gd name="T47" fmla="*/ 237 h 313"/>
                <a:gd name="T48" fmla="*/ 183 w 302"/>
                <a:gd name="T49" fmla="*/ 257 h 313"/>
                <a:gd name="T50" fmla="*/ 175 w 302"/>
                <a:gd name="T51" fmla="*/ 272 h 313"/>
                <a:gd name="T52" fmla="*/ 161 w 302"/>
                <a:gd name="T53" fmla="*/ 273 h 313"/>
                <a:gd name="T54" fmla="*/ 142 w 302"/>
                <a:gd name="T55" fmla="*/ 273 h 313"/>
                <a:gd name="T56" fmla="*/ 128 w 302"/>
                <a:gd name="T57" fmla="*/ 269 h 313"/>
                <a:gd name="T58" fmla="*/ 113 w 302"/>
                <a:gd name="T59" fmla="*/ 259 h 313"/>
                <a:gd name="T60" fmla="*/ 98 w 302"/>
                <a:gd name="T61" fmla="*/ 258 h 313"/>
                <a:gd name="T62" fmla="*/ 91 w 302"/>
                <a:gd name="T63" fmla="*/ 267 h 313"/>
                <a:gd name="T64" fmla="*/ 83 w 302"/>
                <a:gd name="T65" fmla="*/ 286 h 313"/>
                <a:gd name="T66" fmla="*/ 68 w 302"/>
                <a:gd name="T67" fmla="*/ 302 h 313"/>
                <a:gd name="T68" fmla="*/ 58 w 302"/>
                <a:gd name="T69" fmla="*/ 307 h 313"/>
                <a:gd name="T70" fmla="*/ 49 w 302"/>
                <a:gd name="T71" fmla="*/ 312 h 313"/>
                <a:gd name="T72" fmla="*/ 29 w 302"/>
                <a:gd name="T73" fmla="*/ 311 h 313"/>
                <a:gd name="T74" fmla="*/ 20 w 302"/>
                <a:gd name="T75" fmla="*/ 302 h 313"/>
                <a:gd name="T76" fmla="*/ 27 w 302"/>
                <a:gd name="T77" fmla="*/ 288 h 313"/>
                <a:gd name="T78" fmla="*/ 26 w 302"/>
                <a:gd name="T79" fmla="*/ 279 h 313"/>
                <a:gd name="T80" fmla="*/ 14 w 302"/>
                <a:gd name="T81" fmla="*/ 252 h 313"/>
                <a:gd name="T82" fmla="*/ 0 w 302"/>
                <a:gd name="T83" fmla="*/ 237 h 313"/>
                <a:gd name="T84" fmla="*/ 0 w 302"/>
                <a:gd name="T85" fmla="*/ 200 h 313"/>
                <a:gd name="T86" fmla="*/ 0 w 302"/>
                <a:gd name="T87" fmla="*/ 161 h 313"/>
                <a:gd name="T88" fmla="*/ 16 w 302"/>
                <a:gd name="T89" fmla="*/ 142 h 313"/>
                <a:gd name="T90" fmla="*/ 31 w 302"/>
                <a:gd name="T91" fmla="*/ 135 h 313"/>
                <a:gd name="T92" fmla="*/ 31 w 302"/>
                <a:gd name="T93" fmla="*/ 79 h 313"/>
                <a:gd name="T94" fmla="*/ 31 w 302"/>
                <a:gd name="T95" fmla="*/ 24 h 313"/>
                <a:gd name="T96" fmla="*/ 65 w 302"/>
                <a:gd name="T97" fmla="*/ 13 h 313"/>
                <a:gd name="T98" fmla="*/ 104 w 302"/>
                <a:gd name="T99" fmla="*/ 6 h 313"/>
                <a:gd name="T100" fmla="*/ 115 w 302"/>
                <a:gd name="T101" fmla="*/ 19 h 313"/>
                <a:gd name="T102" fmla="*/ 119 w 302"/>
                <a:gd name="T103" fmla="*/ 21 h 313"/>
                <a:gd name="T104" fmla="*/ 133 w 302"/>
                <a:gd name="T105" fmla="*/ 9 h 313"/>
                <a:gd name="T106" fmla="*/ 144 w 302"/>
                <a:gd name="T107" fmla="*/ 8 h 313"/>
                <a:gd name="T108" fmla="*/ 167 w 302"/>
                <a:gd name="T109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02" h="313">
                  <a:moveTo>
                    <a:pt x="169" y="0"/>
                  </a:moveTo>
                  <a:lnTo>
                    <a:pt x="169" y="1"/>
                  </a:lnTo>
                  <a:lnTo>
                    <a:pt x="168" y="4"/>
                  </a:lnTo>
                  <a:lnTo>
                    <a:pt x="169" y="6"/>
                  </a:lnTo>
                  <a:lnTo>
                    <a:pt x="170" y="8"/>
                  </a:lnTo>
                  <a:lnTo>
                    <a:pt x="172" y="10"/>
                  </a:lnTo>
                  <a:lnTo>
                    <a:pt x="173" y="11"/>
                  </a:lnTo>
                  <a:lnTo>
                    <a:pt x="175" y="14"/>
                  </a:lnTo>
                  <a:lnTo>
                    <a:pt x="176" y="19"/>
                  </a:lnTo>
                  <a:lnTo>
                    <a:pt x="178" y="22"/>
                  </a:lnTo>
                  <a:lnTo>
                    <a:pt x="185" y="28"/>
                  </a:lnTo>
                  <a:lnTo>
                    <a:pt x="186" y="31"/>
                  </a:lnTo>
                  <a:lnTo>
                    <a:pt x="187" y="33"/>
                  </a:lnTo>
                  <a:lnTo>
                    <a:pt x="191" y="38"/>
                  </a:lnTo>
                  <a:lnTo>
                    <a:pt x="191" y="39"/>
                  </a:lnTo>
                  <a:lnTo>
                    <a:pt x="191" y="43"/>
                  </a:lnTo>
                  <a:lnTo>
                    <a:pt x="196" y="53"/>
                  </a:lnTo>
                  <a:lnTo>
                    <a:pt x="198" y="58"/>
                  </a:lnTo>
                  <a:lnTo>
                    <a:pt x="200" y="59"/>
                  </a:lnTo>
                  <a:lnTo>
                    <a:pt x="208" y="66"/>
                  </a:lnTo>
                  <a:lnTo>
                    <a:pt x="214" y="71"/>
                  </a:lnTo>
                  <a:lnTo>
                    <a:pt x="222" y="74"/>
                  </a:lnTo>
                  <a:lnTo>
                    <a:pt x="228" y="76"/>
                  </a:lnTo>
                  <a:lnTo>
                    <a:pt x="230" y="77"/>
                  </a:lnTo>
                  <a:lnTo>
                    <a:pt x="232" y="79"/>
                  </a:lnTo>
                  <a:lnTo>
                    <a:pt x="233" y="82"/>
                  </a:lnTo>
                  <a:lnTo>
                    <a:pt x="233" y="87"/>
                  </a:lnTo>
                  <a:lnTo>
                    <a:pt x="234" y="90"/>
                  </a:lnTo>
                  <a:lnTo>
                    <a:pt x="240" y="90"/>
                  </a:lnTo>
                  <a:lnTo>
                    <a:pt x="245" y="90"/>
                  </a:lnTo>
                  <a:lnTo>
                    <a:pt x="247" y="91"/>
                  </a:lnTo>
                  <a:lnTo>
                    <a:pt x="248" y="92"/>
                  </a:lnTo>
                  <a:lnTo>
                    <a:pt x="247" y="94"/>
                  </a:lnTo>
                  <a:lnTo>
                    <a:pt x="247" y="98"/>
                  </a:lnTo>
                  <a:lnTo>
                    <a:pt x="248" y="100"/>
                  </a:lnTo>
                  <a:lnTo>
                    <a:pt x="247" y="103"/>
                  </a:lnTo>
                  <a:lnTo>
                    <a:pt x="246" y="106"/>
                  </a:lnTo>
                  <a:lnTo>
                    <a:pt x="246" y="110"/>
                  </a:lnTo>
                  <a:lnTo>
                    <a:pt x="247" y="111"/>
                  </a:lnTo>
                  <a:lnTo>
                    <a:pt x="252" y="117"/>
                  </a:lnTo>
                  <a:lnTo>
                    <a:pt x="254" y="120"/>
                  </a:lnTo>
                  <a:lnTo>
                    <a:pt x="256" y="125"/>
                  </a:lnTo>
                  <a:lnTo>
                    <a:pt x="257" y="127"/>
                  </a:lnTo>
                  <a:lnTo>
                    <a:pt x="259" y="127"/>
                  </a:lnTo>
                  <a:lnTo>
                    <a:pt x="263" y="128"/>
                  </a:lnTo>
                  <a:lnTo>
                    <a:pt x="274" y="130"/>
                  </a:lnTo>
                  <a:lnTo>
                    <a:pt x="281" y="132"/>
                  </a:lnTo>
                  <a:lnTo>
                    <a:pt x="287" y="134"/>
                  </a:lnTo>
                  <a:lnTo>
                    <a:pt x="288" y="135"/>
                  </a:lnTo>
                  <a:lnTo>
                    <a:pt x="290" y="135"/>
                  </a:lnTo>
                  <a:lnTo>
                    <a:pt x="290" y="136"/>
                  </a:lnTo>
                  <a:lnTo>
                    <a:pt x="290" y="140"/>
                  </a:lnTo>
                  <a:lnTo>
                    <a:pt x="290" y="141"/>
                  </a:lnTo>
                  <a:lnTo>
                    <a:pt x="290" y="143"/>
                  </a:lnTo>
                  <a:lnTo>
                    <a:pt x="291" y="144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9" y="148"/>
                  </a:lnTo>
                  <a:lnTo>
                    <a:pt x="301" y="149"/>
                  </a:lnTo>
                  <a:lnTo>
                    <a:pt x="293" y="150"/>
                  </a:lnTo>
                  <a:lnTo>
                    <a:pt x="290" y="152"/>
                  </a:lnTo>
                  <a:lnTo>
                    <a:pt x="287" y="156"/>
                  </a:lnTo>
                  <a:lnTo>
                    <a:pt x="283" y="158"/>
                  </a:lnTo>
                  <a:lnTo>
                    <a:pt x="279" y="161"/>
                  </a:lnTo>
                  <a:lnTo>
                    <a:pt x="274" y="162"/>
                  </a:lnTo>
                  <a:lnTo>
                    <a:pt x="269" y="163"/>
                  </a:lnTo>
                  <a:lnTo>
                    <a:pt x="263" y="166"/>
                  </a:lnTo>
                  <a:lnTo>
                    <a:pt x="258" y="172"/>
                  </a:lnTo>
                  <a:lnTo>
                    <a:pt x="255" y="176"/>
                  </a:lnTo>
                  <a:lnTo>
                    <a:pt x="255" y="178"/>
                  </a:lnTo>
                  <a:lnTo>
                    <a:pt x="254" y="179"/>
                  </a:lnTo>
                  <a:lnTo>
                    <a:pt x="251" y="181"/>
                  </a:lnTo>
                  <a:lnTo>
                    <a:pt x="249" y="182"/>
                  </a:lnTo>
                  <a:lnTo>
                    <a:pt x="249" y="184"/>
                  </a:lnTo>
                  <a:lnTo>
                    <a:pt x="248" y="184"/>
                  </a:lnTo>
                  <a:lnTo>
                    <a:pt x="246" y="184"/>
                  </a:lnTo>
                  <a:lnTo>
                    <a:pt x="244" y="186"/>
                  </a:lnTo>
                  <a:lnTo>
                    <a:pt x="243" y="188"/>
                  </a:lnTo>
                  <a:lnTo>
                    <a:pt x="241" y="189"/>
                  </a:lnTo>
                  <a:lnTo>
                    <a:pt x="238" y="190"/>
                  </a:lnTo>
                  <a:lnTo>
                    <a:pt x="235" y="192"/>
                  </a:lnTo>
                  <a:lnTo>
                    <a:pt x="233" y="193"/>
                  </a:lnTo>
                  <a:lnTo>
                    <a:pt x="231" y="195"/>
                  </a:lnTo>
                  <a:lnTo>
                    <a:pt x="230" y="195"/>
                  </a:lnTo>
                  <a:lnTo>
                    <a:pt x="227" y="197"/>
                  </a:lnTo>
                  <a:lnTo>
                    <a:pt x="224" y="202"/>
                  </a:lnTo>
                  <a:lnTo>
                    <a:pt x="224" y="203"/>
                  </a:lnTo>
                  <a:lnTo>
                    <a:pt x="219" y="220"/>
                  </a:lnTo>
                  <a:lnTo>
                    <a:pt x="217" y="221"/>
                  </a:lnTo>
                  <a:lnTo>
                    <a:pt x="213" y="225"/>
                  </a:lnTo>
                  <a:lnTo>
                    <a:pt x="209" y="230"/>
                  </a:lnTo>
                  <a:lnTo>
                    <a:pt x="207" y="232"/>
                  </a:lnTo>
                  <a:lnTo>
                    <a:pt x="205" y="232"/>
                  </a:lnTo>
                  <a:lnTo>
                    <a:pt x="197" y="235"/>
                  </a:lnTo>
                  <a:lnTo>
                    <a:pt x="194" y="236"/>
                  </a:lnTo>
                  <a:lnTo>
                    <a:pt x="190" y="237"/>
                  </a:lnTo>
                  <a:lnTo>
                    <a:pt x="189" y="239"/>
                  </a:lnTo>
                  <a:lnTo>
                    <a:pt x="188" y="244"/>
                  </a:lnTo>
                  <a:lnTo>
                    <a:pt x="185" y="252"/>
                  </a:lnTo>
                  <a:lnTo>
                    <a:pt x="183" y="257"/>
                  </a:lnTo>
                  <a:lnTo>
                    <a:pt x="182" y="262"/>
                  </a:lnTo>
                  <a:lnTo>
                    <a:pt x="180" y="268"/>
                  </a:lnTo>
                  <a:lnTo>
                    <a:pt x="177" y="270"/>
                  </a:lnTo>
                  <a:lnTo>
                    <a:pt x="175" y="272"/>
                  </a:lnTo>
                  <a:lnTo>
                    <a:pt x="172" y="272"/>
                  </a:lnTo>
                  <a:lnTo>
                    <a:pt x="167" y="273"/>
                  </a:lnTo>
                  <a:lnTo>
                    <a:pt x="164" y="273"/>
                  </a:lnTo>
                  <a:lnTo>
                    <a:pt x="161" y="273"/>
                  </a:lnTo>
                  <a:lnTo>
                    <a:pt x="156" y="276"/>
                  </a:lnTo>
                  <a:lnTo>
                    <a:pt x="153" y="276"/>
                  </a:lnTo>
                  <a:lnTo>
                    <a:pt x="146" y="274"/>
                  </a:lnTo>
                  <a:lnTo>
                    <a:pt x="142" y="273"/>
                  </a:lnTo>
                  <a:lnTo>
                    <a:pt x="139" y="273"/>
                  </a:lnTo>
                  <a:lnTo>
                    <a:pt x="135" y="269"/>
                  </a:lnTo>
                  <a:lnTo>
                    <a:pt x="132" y="269"/>
                  </a:lnTo>
                  <a:lnTo>
                    <a:pt x="128" y="269"/>
                  </a:lnTo>
                  <a:lnTo>
                    <a:pt x="125" y="267"/>
                  </a:lnTo>
                  <a:lnTo>
                    <a:pt x="123" y="266"/>
                  </a:lnTo>
                  <a:lnTo>
                    <a:pt x="118" y="262"/>
                  </a:lnTo>
                  <a:lnTo>
                    <a:pt x="113" y="259"/>
                  </a:lnTo>
                  <a:lnTo>
                    <a:pt x="109" y="256"/>
                  </a:lnTo>
                  <a:lnTo>
                    <a:pt x="105" y="256"/>
                  </a:lnTo>
                  <a:lnTo>
                    <a:pt x="101" y="256"/>
                  </a:lnTo>
                  <a:lnTo>
                    <a:pt x="98" y="258"/>
                  </a:lnTo>
                  <a:lnTo>
                    <a:pt x="97" y="258"/>
                  </a:lnTo>
                  <a:lnTo>
                    <a:pt x="95" y="260"/>
                  </a:lnTo>
                  <a:lnTo>
                    <a:pt x="93" y="263"/>
                  </a:lnTo>
                  <a:lnTo>
                    <a:pt x="91" y="267"/>
                  </a:lnTo>
                  <a:lnTo>
                    <a:pt x="90" y="271"/>
                  </a:lnTo>
                  <a:lnTo>
                    <a:pt x="88" y="277"/>
                  </a:lnTo>
                  <a:lnTo>
                    <a:pt x="85" y="284"/>
                  </a:lnTo>
                  <a:lnTo>
                    <a:pt x="83" y="286"/>
                  </a:lnTo>
                  <a:lnTo>
                    <a:pt x="82" y="288"/>
                  </a:lnTo>
                  <a:lnTo>
                    <a:pt x="80" y="289"/>
                  </a:lnTo>
                  <a:lnTo>
                    <a:pt x="71" y="296"/>
                  </a:lnTo>
                  <a:lnTo>
                    <a:pt x="68" y="302"/>
                  </a:lnTo>
                  <a:lnTo>
                    <a:pt x="65" y="304"/>
                  </a:lnTo>
                  <a:lnTo>
                    <a:pt x="61" y="305"/>
                  </a:lnTo>
                  <a:lnTo>
                    <a:pt x="59" y="306"/>
                  </a:lnTo>
                  <a:lnTo>
                    <a:pt x="58" y="307"/>
                  </a:lnTo>
                  <a:lnTo>
                    <a:pt x="56" y="310"/>
                  </a:lnTo>
                  <a:lnTo>
                    <a:pt x="55" y="312"/>
                  </a:lnTo>
                  <a:lnTo>
                    <a:pt x="53" y="312"/>
                  </a:lnTo>
                  <a:lnTo>
                    <a:pt x="49" y="312"/>
                  </a:lnTo>
                  <a:lnTo>
                    <a:pt x="47" y="312"/>
                  </a:lnTo>
                  <a:lnTo>
                    <a:pt x="35" y="312"/>
                  </a:lnTo>
                  <a:lnTo>
                    <a:pt x="31" y="311"/>
                  </a:lnTo>
                  <a:lnTo>
                    <a:pt x="29" y="311"/>
                  </a:lnTo>
                  <a:lnTo>
                    <a:pt x="24" y="312"/>
                  </a:lnTo>
                  <a:lnTo>
                    <a:pt x="22" y="311"/>
                  </a:lnTo>
                  <a:lnTo>
                    <a:pt x="21" y="308"/>
                  </a:lnTo>
                  <a:lnTo>
                    <a:pt x="20" y="302"/>
                  </a:lnTo>
                  <a:lnTo>
                    <a:pt x="20" y="297"/>
                  </a:lnTo>
                  <a:lnTo>
                    <a:pt x="23" y="294"/>
                  </a:lnTo>
                  <a:lnTo>
                    <a:pt x="25" y="291"/>
                  </a:lnTo>
                  <a:lnTo>
                    <a:pt x="27" y="288"/>
                  </a:lnTo>
                  <a:lnTo>
                    <a:pt x="27" y="286"/>
                  </a:lnTo>
                  <a:lnTo>
                    <a:pt x="27" y="284"/>
                  </a:lnTo>
                  <a:lnTo>
                    <a:pt x="26" y="282"/>
                  </a:lnTo>
                  <a:lnTo>
                    <a:pt x="26" y="279"/>
                  </a:lnTo>
                  <a:lnTo>
                    <a:pt x="23" y="272"/>
                  </a:lnTo>
                  <a:lnTo>
                    <a:pt x="20" y="264"/>
                  </a:lnTo>
                  <a:lnTo>
                    <a:pt x="16" y="254"/>
                  </a:lnTo>
                  <a:lnTo>
                    <a:pt x="14" y="252"/>
                  </a:lnTo>
                  <a:lnTo>
                    <a:pt x="11" y="247"/>
                  </a:lnTo>
                  <a:lnTo>
                    <a:pt x="2" y="240"/>
                  </a:lnTo>
                  <a:lnTo>
                    <a:pt x="0" y="239"/>
                  </a:lnTo>
                  <a:lnTo>
                    <a:pt x="0" y="237"/>
                  </a:lnTo>
                  <a:lnTo>
                    <a:pt x="0" y="230"/>
                  </a:lnTo>
                  <a:lnTo>
                    <a:pt x="0" y="220"/>
                  </a:lnTo>
                  <a:lnTo>
                    <a:pt x="0" y="210"/>
                  </a:lnTo>
                  <a:lnTo>
                    <a:pt x="0" y="200"/>
                  </a:lnTo>
                  <a:lnTo>
                    <a:pt x="0" y="190"/>
                  </a:lnTo>
                  <a:lnTo>
                    <a:pt x="0" y="180"/>
                  </a:lnTo>
                  <a:lnTo>
                    <a:pt x="0" y="170"/>
                  </a:lnTo>
                  <a:lnTo>
                    <a:pt x="0" y="161"/>
                  </a:lnTo>
                  <a:lnTo>
                    <a:pt x="0" y="151"/>
                  </a:lnTo>
                  <a:lnTo>
                    <a:pt x="0" y="142"/>
                  </a:lnTo>
                  <a:lnTo>
                    <a:pt x="7" y="142"/>
                  </a:lnTo>
                  <a:lnTo>
                    <a:pt x="16" y="142"/>
                  </a:lnTo>
                  <a:lnTo>
                    <a:pt x="27" y="142"/>
                  </a:lnTo>
                  <a:lnTo>
                    <a:pt x="31" y="142"/>
                  </a:lnTo>
                  <a:lnTo>
                    <a:pt x="31" y="141"/>
                  </a:lnTo>
                  <a:lnTo>
                    <a:pt x="31" y="135"/>
                  </a:lnTo>
                  <a:lnTo>
                    <a:pt x="31" y="121"/>
                  </a:lnTo>
                  <a:lnTo>
                    <a:pt x="31" y="106"/>
                  </a:lnTo>
                  <a:lnTo>
                    <a:pt x="31" y="93"/>
                  </a:lnTo>
                  <a:lnTo>
                    <a:pt x="31" y="79"/>
                  </a:lnTo>
                  <a:lnTo>
                    <a:pt x="31" y="65"/>
                  </a:lnTo>
                  <a:lnTo>
                    <a:pt x="31" y="52"/>
                  </a:lnTo>
                  <a:lnTo>
                    <a:pt x="31" y="37"/>
                  </a:lnTo>
                  <a:lnTo>
                    <a:pt x="31" y="24"/>
                  </a:lnTo>
                  <a:lnTo>
                    <a:pt x="31" y="17"/>
                  </a:lnTo>
                  <a:lnTo>
                    <a:pt x="40" y="17"/>
                  </a:lnTo>
                  <a:lnTo>
                    <a:pt x="49" y="15"/>
                  </a:lnTo>
                  <a:lnTo>
                    <a:pt x="65" y="13"/>
                  </a:lnTo>
                  <a:lnTo>
                    <a:pt x="79" y="11"/>
                  </a:lnTo>
                  <a:lnTo>
                    <a:pt x="88" y="9"/>
                  </a:lnTo>
                  <a:lnTo>
                    <a:pt x="100" y="7"/>
                  </a:lnTo>
                  <a:lnTo>
                    <a:pt x="104" y="6"/>
                  </a:lnTo>
                  <a:lnTo>
                    <a:pt x="104" y="7"/>
                  </a:lnTo>
                  <a:lnTo>
                    <a:pt x="106" y="8"/>
                  </a:lnTo>
                  <a:lnTo>
                    <a:pt x="111" y="14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6" y="22"/>
                  </a:lnTo>
                  <a:lnTo>
                    <a:pt x="117" y="22"/>
                  </a:lnTo>
                  <a:lnTo>
                    <a:pt x="119" y="21"/>
                  </a:lnTo>
                  <a:lnTo>
                    <a:pt x="124" y="15"/>
                  </a:lnTo>
                  <a:lnTo>
                    <a:pt x="125" y="14"/>
                  </a:lnTo>
                  <a:lnTo>
                    <a:pt x="129" y="12"/>
                  </a:lnTo>
                  <a:lnTo>
                    <a:pt x="133" y="9"/>
                  </a:lnTo>
                  <a:lnTo>
                    <a:pt x="137" y="8"/>
                  </a:lnTo>
                  <a:lnTo>
                    <a:pt x="140" y="6"/>
                  </a:lnTo>
                  <a:lnTo>
                    <a:pt x="142" y="6"/>
                  </a:lnTo>
                  <a:lnTo>
                    <a:pt x="144" y="8"/>
                  </a:lnTo>
                  <a:lnTo>
                    <a:pt x="146" y="8"/>
                  </a:lnTo>
                  <a:lnTo>
                    <a:pt x="154" y="2"/>
                  </a:lnTo>
                  <a:lnTo>
                    <a:pt x="157" y="0"/>
                  </a:lnTo>
                  <a:lnTo>
                    <a:pt x="167" y="0"/>
                  </a:lnTo>
                  <a:lnTo>
                    <a:pt x="16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3" name="Freeform 1028">
              <a:extLst>
                <a:ext uri="{FF2B5EF4-FFF2-40B4-BE49-F238E27FC236}">
                  <a16:creationId xmlns:a16="http://schemas.microsoft.com/office/drawing/2014/main" id="{DAC846A1-9286-2874-E500-2FEF464355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3882" y="9693519"/>
              <a:ext cx="763834" cy="752840"/>
            </a:xfrm>
            <a:custGeom>
              <a:avLst/>
              <a:gdLst>
                <a:gd name="T0" fmla="*/ 505 w 612"/>
                <a:gd name="T1" fmla="*/ 25 h 603"/>
                <a:gd name="T2" fmla="*/ 529 w 612"/>
                <a:gd name="T3" fmla="*/ 26 h 603"/>
                <a:gd name="T4" fmla="*/ 566 w 612"/>
                <a:gd name="T5" fmla="*/ 32 h 603"/>
                <a:gd name="T6" fmla="*/ 591 w 612"/>
                <a:gd name="T7" fmla="*/ 54 h 603"/>
                <a:gd name="T8" fmla="*/ 595 w 612"/>
                <a:gd name="T9" fmla="*/ 69 h 603"/>
                <a:gd name="T10" fmla="*/ 597 w 612"/>
                <a:gd name="T11" fmla="*/ 93 h 603"/>
                <a:gd name="T12" fmla="*/ 610 w 612"/>
                <a:gd name="T13" fmla="*/ 103 h 603"/>
                <a:gd name="T14" fmla="*/ 568 w 612"/>
                <a:gd name="T15" fmla="*/ 143 h 603"/>
                <a:gd name="T16" fmla="*/ 560 w 612"/>
                <a:gd name="T17" fmla="*/ 173 h 603"/>
                <a:gd name="T18" fmla="*/ 555 w 612"/>
                <a:gd name="T19" fmla="*/ 214 h 603"/>
                <a:gd name="T20" fmla="*/ 542 w 612"/>
                <a:gd name="T21" fmla="*/ 239 h 603"/>
                <a:gd name="T22" fmla="*/ 539 w 612"/>
                <a:gd name="T23" fmla="*/ 258 h 603"/>
                <a:gd name="T24" fmla="*/ 545 w 612"/>
                <a:gd name="T25" fmla="*/ 292 h 603"/>
                <a:gd name="T26" fmla="*/ 551 w 612"/>
                <a:gd name="T27" fmla="*/ 335 h 603"/>
                <a:gd name="T28" fmla="*/ 555 w 612"/>
                <a:gd name="T29" fmla="*/ 371 h 603"/>
                <a:gd name="T30" fmla="*/ 583 w 612"/>
                <a:gd name="T31" fmla="*/ 408 h 603"/>
                <a:gd name="T32" fmla="*/ 553 w 612"/>
                <a:gd name="T33" fmla="*/ 437 h 603"/>
                <a:gd name="T34" fmla="*/ 526 w 612"/>
                <a:gd name="T35" fmla="*/ 459 h 603"/>
                <a:gd name="T36" fmla="*/ 525 w 612"/>
                <a:gd name="T37" fmla="*/ 502 h 603"/>
                <a:gd name="T38" fmla="*/ 520 w 612"/>
                <a:gd name="T39" fmla="*/ 544 h 603"/>
                <a:gd name="T40" fmla="*/ 551 w 612"/>
                <a:gd name="T41" fmla="*/ 569 h 603"/>
                <a:gd name="T42" fmla="*/ 563 w 612"/>
                <a:gd name="T43" fmla="*/ 564 h 603"/>
                <a:gd name="T44" fmla="*/ 559 w 612"/>
                <a:gd name="T45" fmla="*/ 601 h 603"/>
                <a:gd name="T46" fmla="*/ 539 w 612"/>
                <a:gd name="T47" fmla="*/ 599 h 603"/>
                <a:gd name="T48" fmla="*/ 521 w 612"/>
                <a:gd name="T49" fmla="*/ 575 h 603"/>
                <a:gd name="T50" fmla="*/ 491 w 612"/>
                <a:gd name="T51" fmla="*/ 561 h 603"/>
                <a:gd name="T52" fmla="*/ 472 w 612"/>
                <a:gd name="T53" fmla="*/ 551 h 603"/>
                <a:gd name="T54" fmla="*/ 440 w 612"/>
                <a:gd name="T55" fmla="*/ 550 h 603"/>
                <a:gd name="T56" fmla="*/ 420 w 612"/>
                <a:gd name="T57" fmla="*/ 530 h 603"/>
                <a:gd name="T58" fmla="*/ 393 w 612"/>
                <a:gd name="T59" fmla="*/ 536 h 603"/>
                <a:gd name="T60" fmla="*/ 380 w 612"/>
                <a:gd name="T61" fmla="*/ 519 h 603"/>
                <a:gd name="T62" fmla="*/ 358 w 612"/>
                <a:gd name="T63" fmla="*/ 521 h 603"/>
                <a:gd name="T64" fmla="*/ 321 w 612"/>
                <a:gd name="T65" fmla="*/ 527 h 603"/>
                <a:gd name="T66" fmla="*/ 322 w 612"/>
                <a:gd name="T67" fmla="*/ 498 h 603"/>
                <a:gd name="T68" fmla="*/ 307 w 612"/>
                <a:gd name="T69" fmla="*/ 429 h 603"/>
                <a:gd name="T70" fmla="*/ 269 w 612"/>
                <a:gd name="T71" fmla="*/ 402 h 603"/>
                <a:gd name="T72" fmla="*/ 238 w 612"/>
                <a:gd name="T73" fmla="*/ 394 h 603"/>
                <a:gd name="T74" fmla="*/ 216 w 612"/>
                <a:gd name="T75" fmla="*/ 425 h 603"/>
                <a:gd name="T76" fmla="*/ 178 w 612"/>
                <a:gd name="T77" fmla="*/ 427 h 603"/>
                <a:gd name="T78" fmla="*/ 152 w 612"/>
                <a:gd name="T79" fmla="*/ 398 h 603"/>
                <a:gd name="T80" fmla="*/ 141 w 612"/>
                <a:gd name="T81" fmla="*/ 363 h 603"/>
                <a:gd name="T82" fmla="*/ 78 w 612"/>
                <a:gd name="T83" fmla="*/ 357 h 603"/>
                <a:gd name="T84" fmla="*/ 31 w 612"/>
                <a:gd name="T85" fmla="*/ 357 h 603"/>
                <a:gd name="T86" fmla="*/ 0 w 612"/>
                <a:gd name="T87" fmla="*/ 355 h 603"/>
                <a:gd name="T88" fmla="*/ 7 w 612"/>
                <a:gd name="T89" fmla="*/ 331 h 603"/>
                <a:gd name="T90" fmla="*/ 29 w 612"/>
                <a:gd name="T91" fmla="*/ 316 h 603"/>
                <a:gd name="T92" fmla="*/ 47 w 612"/>
                <a:gd name="T93" fmla="*/ 319 h 603"/>
                <a:gd name="T94" fmla="*/ 59 w 612"/>
                <a:gd name="T95" fmla="*/ 310 h 603"/>
                <a:gd name="T96" fmla="*/ 70 w 612"/>
                <a:gd name="T97" fmla="*/ 319 h 603"/>
                <a:gd name="T98" fmla="*/ 86 w 612"/>
                <a:gd name="T99" fmla="*/ 319 h 603"/>
                <a:gd name="T100" fmla="*/ 126 w 612"/>
                <a:gd name="T101" fmla="*/ 280 h 603"/>
                <a:gd name="T102" fmla="*/ 146 w 612"/>
                <a:gd name="T103" fmla="*/ 214 h 603"/>
                <a:gd name="T104" fmla="*/ 181 w 612"/>
                <a:gd name="T105" fmla="*/ 162 h 603"/>
                <a:gd name="T106" fmla="*/ 201 w 612"/>
                <a:gd name="T107" fmla="*/ 76 h 603"/>
                <a:gd name="T108" fmla="*/ 212 w 612"/>
                <a:gd name="T109" fmla="*/ 25 h 603"/>
                <a:gd name="T110" fmla="*/ 265 w 612"/>
                <a:gd name="T111" fmla="*/ 24 h 603"/>
                <a:gd name="T112" fmla="*/ 303 w 612"/>
                <a:gd name="T113" fmla="*/ 33 h 603"/>
                <a:gd name="T114" fmla="*/ 345 w 612"/>
                <a:gd name="T115" fmla="*/ 18 h 603"/>
                <a:gd name="T116" fmla="*/ 388 w 612"/>
                <a:gd name="T117" fmla="*/ 11 h 603"/>
                <a:gd name="T118" fmla="*/ 436 w 612"/>
                <a:gd name="T119" fmla="*/ 2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12" h="603">
                  <a:moveTo>
                    <a:pt x="487" y="7"/>
                  </a:moveTo>
                  <a:lnTo>
                    <a:pt x="488" y="9"/>
                  </a:lnTo>
                  <a:lnTo>
                    <a:pt x="490" y="11"/>
                  </a:lnTo>
                  <a:lnTo>
                    <a:pt x="495" y="15"/>
                  </a:lnTo>
                  <a:lnTo>
                    <a:pt x="497" y="17"/>
                  </a:lnTo>
                  <a:lnTo>
                    <a:pt x="498" y="20"/>
                  </a:lnTo>
                  <a:lnTo>
                    <a:pt x="499" y="22"/>
                  </a:lnTo>
                  <a:lnTo>
                    <a:pt x="501" y="23"/>
                  </a:lnTo>
                  <a:lnTo>
                    <a:pt x="503" y="24"/>
                  </a:lnTo>
                  <a:lnTo>
                    <a:pt x="505" y="25"/>
                  </a:lnTo>
                  <a:lnTo>
                    <a:pt x="506" y="27"/>
                  </a:lnTo>
                  <a:lnTo>
                    <a:pt x="509" y="28"/>
                  </a:lnTo>
                  <a:lnTo>
                    <a:pt x="512" y="31"/>
                  </a:lnTo>
                  <a:lnTo>
                    <a:pt x="514" y="31"/>
                  </a:lnTo>
                  <a:lnTo>
                    <a:pt x="516" y="31"/>
                  </a:lnTo>
                  <a:lnTo>
                    <a:pt x="518" y="32"/>
                  </a:lnTo>
                  <a:lnTo>
                    <a:pt x="520" y="32"/>
                  </a:lnTo>
                  <a:lnTo>
                    <a:pt x="523" y="30"/>
                  </a:lnTo>
                  <a:lnTo>
                    <a:pt x="526" y="28"/>
                  </a:lnTo>
                  <a:lnTo>
                    <a:pt x="529" y="26"/>
                  </a:lnTo>
                  <a:lnTo>
                    <a:pt x="536" y="26"/>
                  </a:lnTo>
                  <a:lnTo>
                    <a:pt x="540" y="28"/>
                  </a:lnTo>
                  <a:lnTo>
                    <a:pt x="543" y="29"/>
                  </a:lnTo>
                  <a:lnTo>
                    <a:pt x="545" y="29"/>
                  </a:lnTo>
                  <a:lnTo>
                    <a:pt x="550" y="26"/>
                  </a:lnTo>
                  <a:lnTo>
                    <a:pt x="553" y="23"/>
                  </a:lnTo>
                  <a:lnTo>
                    <a:pt x="556" y="22"/>
                  </a:lnTo>
                  <a:lnTo>
                    <a:pt x="560" y="23"/>
                  </a:lnTo>
                  <a:lnTo>
                    <a:pt x="563" y="26"/>
                  </a:lnTo>
                  <a:lnTo>
                    <a:pt x="566" y="32"/>
                  </a:lnTo>
                  <a:lnTo>
                    <a:pt x="568" y="34"/>
                  </a:lnTo>
                  <a:lnTo>
                    <a:pt x="571" y="36"/>
                  </a:lnTo>
                  <a:lnTo>
                    <a:pt x="576" y="43"/>
                  </a:lnTo>
                  <a:lnTo>
                    <a:pt x="583" y="46"/>
                  </a:lnTo>
                  <a:lnTo>
                    <a:pt x="586" y="47"/>
                  </a:lnTo>
                  <a:lnTo>
                    <a:pt x="587" y="49"/>
                  </a:lnTo>
                  <a:lnTo>
                    <a:pt x="588" y="51"/>
                  </a:lnTo>
                  <a:lnTo>
                    <a:pt x="588" y="53"/>
                  </a:lnTo>
                  <a:lnTo>
                    <a:pt x="589" y="54"/>
                  </a:lnTo>
                  <a:lnTo>
                    <a:pt x="591" y="54"/>
                  </a:lnTo>
                  <a:lnTo>
                    <a:pt x="592" y="53"/>
                  </a:lnTo>
                  <a:lnTo>
                    <a:pt x="594" y="54"/>
                  </a:lnTo>
                  <a:lnTo>
                    <a:pt x="595" y="56"/>
                  </a:lnTo>
                  <a:lnTo>
                    <a:pt x="596" y="57"/>
                  </a:lnTo>
                  <a:lnTo>
                    <a:pt x="597" y="58"/>
                  </a:lnTo>
                  <a:lnTo>
                    <a:pt x="599" y="59"/>
                  </a:lnTo>
                  <a:lnTo>
                    <a:pt x="599" y="61"/>
                  </a:lnTo>
                  <a:lnTo>
                    <a:pt x="598" y="63"/>
                  </a:lnTo>
                  <a:lnTo>
                    <a:pt x="597" y="65"/>
                  </a:lnTo>
                  <a:lnTo>
                    <a:pt x="595" y="69"/>
                  </a:lnTo>
                  <a:lnTo>
                    <a:pt x="594" y="73"/>
                  </a:lnTo>
                  <a:lnTo>
                    <a:pt x="595" y="74"/>
                  </a:lnTo>
                  <a:lnTo>
                    <a:pt x="596" y="75"/>
                  </a:lnTo>
                  <a:lnTo>
                    <a:pt x="597" y="76"/>
                  </a:lnTo>
                  <a:lnTo>
                    <a:pt x="597" y="77"/>
                  </a:lnTo>
                  <a:lnTo>
                    <a:pt x="597" y="79"/>
                  </a:lnTo>
                  <a:lnTo>
                    <a:pt x="595" y="85"/>
                  </a:lnTo>
                  <a:lnTo>
                    <a:pt x="593" y="89"/>
                  </a:lnTo>
                  <a:lnTo>
                    <a:pt x="593" y="91"/>
                  </a:lnTo>
                  <a:lnTo>
                    <a:pt x="597" y="93"/>
                  </a:lnTo>
                  <a:lnTo>
                    <a:pt x="601" y="93"/>
                  </a:lnTo>
                  <a:lnTo>
                    <a:pt x="602" y="94"/>
                  </a:lnTo>
                  <a:lnTo>
                    <a:pt x="603" y="96"/>
                  </a:lnTo>
                  <a:lnTo>
                    <a:pt x="605" y="97"/>
                  </a:lnTo>
                  <a:lnTo>
                    <a:pt x="607" y="97"/>
                  </a:lnTo>
                  <a:lnTo>
                    <a:pt x="608" y="97"/>
                  </a:lnTo>
                  <a:lnTo>
                    <a:pt x="608" y="99"/>
                  </a:lnTo>
                  <a:lnTo>
                    <a:pt x="610" y="100"/>
                  </a:lnTo>
                  <a:lnTo>
                    <a:pt x="611" y="101"/>
                  </a:lnTo>
                  <a:lnTo>
                    <a:pt x="610" y="103"/>
                  </a:lnTo>
                  <a:lnTo>
                    <a:pt x="610" y="105"/>
                  </a:lnTo>
                  <a:lnTo>
                    <a:pt x="607" y="108"/>
                  </a:lnTo>
                  <a:lnTo>
                    <a:pt x="600" y="116"/>
                  </a:lnTo>
                  <a:lnTo>
                    <a:pt x="585" y="130"/>
                  </a:lnTo>
                  <a:lnTo>
                    <a:pt x="585" y="130"/>
                  </a:lnTo>
                  <a:lnTo>
                    <a:pt x="580" y="132"/>
                  </a:lnTo>
                  <a:lnTo>
                    <a:pt x="578" y="135"/>
                  </a:lnTo>
                  <a:lnTo>
                    <a:pt x="576" y="138"/>
                  </a:lnTo>
                  <a:lnTo>
                    <a:pt x="572" y="142"/>
                  </a:lnTo>
                  <a:lnTo>
                    <a:pt x="568" y="143"/>
                  </a:lnTo>
                  <a:lnTo>
                    <a:pt x="568" y="144"/>
                  </a:lnTo>
                  <a:lnTo>
                    <a:pt x="567" y="148"/>
                  </a:lnTo>
                  <a:lnTo>
                    <a:pt x="568" y="154"/>
                  </a:lnTo>
                  <a:lnTo>
                    <a:pt x="566" y="156"/>
                  </a:lnTo>
                  <a:lnTo>
                    <a:pt x="564" y="161"/>
                  </a:lnTo>
                  <a:lnTo>
                    <a:pt x="563" y="164"/>
                  </a:lnTo>
                  <a:lnTo>
                    <a:pt x="562" y="165"/>
                  </a:lnTo>
                  <a:lnTo>
                    <a:pt x="561" y="167"/>
                  </a:lnTo>
                  <a:lnTo>
                    <a:pt x="560" y="171"/>
                  </a:lnTo>
                  <a:lnTo>
                    <a:pt x="560" y="173"/>
                  </a:lnTo>
                  <a:lnTo>
                    <a:pt x="558" y="184"/>
                  </a:lnTo>
                  <a:lnTo>
                    <a:pt x="559" y="187"/>
                  </a:lnTo>
                  <a:lnTo>
                    <a:pt x="558" y="191"/>
                  </a:lnTo>
                  <a:lnTo>
                    <a:pt x="558" y="195"/>
                  </a:lnTo>
                  <a:lnTo>
                    <a:pt x="557" y="197"/>
                  </a:lnTo>
                  <a:lnTo>
                    <a:pt x="556" y="201"/>
                  </a:lnTo>
                  <a:lnTo>
                    <a:pt x="556" y="205"/>
                  </a:lnTo>
                  <a:lnTo>
                    <a:pt x="556" y="213"/>
                  </a:lnTo>
                  <a:lnTo>
                    <a:pt x="556" y="214"/>
                  </a:lnTo>
                  <a:lnTo>
                    <a:pt x="555" y="214"/>
                  </a:lnTo>
                  <a:lnTo>
                    <a:pt x="553" y="216"/>
                  </a:lnTo>
                  <a:lnTo>
                    <a:pt x="551" y="218"/>
                  </a:lnTo>
                  <a:lnTo>
                    <a:pt x="549" y="218"/>
                  </a:lnTo>
                  <a:lnTo>
                    <a:pt x="547" y="221"/>
                  </a:lnTo>
                  <a:lnTo>
                    <a:pt x="544" y="225"/>
                  </a:lnTo>
                  <a:lnTo>
                    <a:pt x="542" y="228"/>
                  </a:lnTo>
                  <a:lnTo>
                    <a:pt x="542" y="229"/>
                  </a:lnTo>
                  <a:lnTo>
                    <a:pt x="542" y="232"/>
                  </a:lnTo>
                  <a:lnTo>
                    <a:pt x="543" y="237"/>
                  </a:lnTo>
                  <a:lnTo>
                    <a:pt x="542" y="239"/>
                  </a:lnTo>
                  <a:lnTo>
                    <a:pt x="541" y="241"/>
                  </a:lnTo>
                  <a:lnTo>
                    <a:pt x="537" y="243"/>
                  </a:lnTo>
                  <a:lnTo>
                    <a:pt x="535" y="245"/>
                  </a:lnTo>
                  <a:lnTo>
                    <a:pt x="534" y="246"/>
                  </a:lnTo>
                  <a:lnTo>
                    <a:pt x="533" y="247"/>
                  </a:lnTo>
                  <a:lnTo>
                    <a:pt x="534" y="251"/>
                  </a:lnTo>
                  <a:lnTo>
                    <a:pt x="534" y="253"/>
                  </a:lnTo>
                  <a:lnTo>
                    <a:pt x="536" y="255"/>
                  </a:lnTo>
                  <a:lnTo>
                    <a:pt x="539" y="256"/>
                  </a:lnTo>
                  <a:lnTo>
                    <a:pt x="539" y="258"/>
                  </a:lnTo>
                  <a:lnTo>
                    <a:pt x="539" y="259"/>
                  </a:lnTo>
                  <a:lnTo>
                    <a:pt x="540" y="260"/>
                  </a:lnTo>
                  <a:lnTo>
                    <a:pt x="543" y="264"/>
                  </a:lnTo>
                  <a:lnTo>
                    <a:pt x="545" y="267"/>
                  </a:lnTo>
                  <a:lnTo>
                    <a:pt x="545" y="270"/>
                  </a:lnTo>
                  <a:lnTo>
                    <a:pt x="545" y="274"/>
                  </a:lnTo>
                  <a:lnTo>
                    <a:pt x="545" y="277"/>
                  </a:lnTo>
                  <a:lnTo>
                    <a:pt x="545" y="280"/>
                  </a:lnTo>
                  <a:lnTo>
                    <a:pt x="545" y="287"/>
                  </a:lnTo>
                  <a:lnTo>
                    <a:pt x="545" y="292"/>
                  </a:lnTo>
                  <a:lnTo>
                    <a:pt x="545" y="294"/>
                  </a:lnTo>
                  <a:lnTo>
                    <a:pt x="548" y="300"/>
                  </a:lnTo>
                  <a:lnTo>
                    <a:pt x="550" y="306"/>
                  </a:lnTo>
                  <a:lnTo>
                    <a:pt x="551" y="311"/>
                  </a:lnTo>
                  <a:lnTo>
                    <a:pt x="551" y="312"/>
                  </a:lnTo>
                  <a:lnTo>
                    <a:pt x="550" y="318"/>
                  </a:lnTo>
                  <a:lnTo>
                    <a:pt x="548" y="324"/>
                  </a:lnTo>
                  <a:lnTo>
                    <a:pt x="548" y="325"/>
                  </a:lnTo>
                  <a:lnTo>
                    <a:pt x="549" y="328"/>
                  </a:lnTo>
                  <a:lnTo>
                    <a:pt x="551" y="335"/>
                  </a:lnTo>
                  <a:lnTo>
                    <a:pt x="553" y="339"/>
                  </a:lnTo>
                  <a:lnTo>
                    <a:pt x="554" y="342"/>
                  </a:lnTo>
                  <a:lnTo>
                    <a:pt x="555" y="345"/>
                  </a:lnTo>
                  <a:lnTo>
                    <a:pt x="557" y="350"/>
                  </a:lnTo>
                  <a:lnTo>
                    <a:pt x="558" y="352"/>
                  </a:lnTo>
                  <a:lnTo>
                    <a:pt x="557" y="354"/>
                  </a:lnTo>
                  <a:lnTo>
                    <a:pt x="554" y="360"/>
                  </a:lnTo>
                  <a:lnTo>
                    <a:pt x="553" y="362"/>
                  </a:lnTo>
                  <a:lnTo>
                    <a:pt x="554" y="367"/>
                  </a:lnTo>
                  <a:lnTo>
                    <a:pt x="555" y="371"/>
                  </a:lnTo>
                  <a:lnTo>
                    <a:pt x="557" y="374"/>
                  </a:lnTo>
                  <a:lnTo>
                    <a:pt x="561" y="380"/>
                  </a:lnTo>
                  <a:lnTo>
                    <a:pt x="564" y="383"/>
                  </a:lnTo>
                  <a:lnTo>
                    <a:pt x="569" y="387"/>
                  </a:lnTo>
                  <a:lnTo>
                    <a:pt x="573" y="390"/>
                  </a:lnTo>
                  <a:lnTo>
                    <a:pt x="575" y="392"/>
                  </a:lnTo>
                  <a:lnTo>
                    <a:pt x="577" y="394"/>
                  </a:lnTo>
                  <a:lnTo>
                    <a:pt x="580" y="399"/>
                  </a:lnTo>
                  <a:lnTo>
                    <a:pt x="582" y="404"/>
                  </a:lnTo>
                  <a:lnTo>
                    <a:pt x="583" y="408"/>
                  </a:lnTo>
                  <a:lnTo>
                    <a:pt x="586" y="413"/>
                  </a:lnTo>
                  <a:lnTo>
                    <a:pt x="588" y="419"/>
                  </a:lnTo>
                  <a:lnTo>
                    <a:pt x="591" y="424"/>
                  </a:lnTo>
                  <a:lnTo>
                    <a:pt x="593" y="428"/>
                  </a:lnTo>
                  <a:lnTo>
                    <a:pt x="594" y="431"/>
                  </a:lnTo>
                  <a:lnTo>
                    <a:pt x="589" y="432"/>
                  </a:lnTo>
                  <a:lnTo>
                    <a:pt x="580" y="434"/>
                  </a:lnTo>
                  <a:lnTo>
                    <a:pt x="572" y="435"/>
                  </a:lnTo>
                  <a:lnTo>
                    <a:pt x="562" y="436"/>
                  </a:lnTo>
                  <a:lnTo>
                    <a:pt x="553" y="437"/>
                  </a:lnTo>
                  <a:lnTo>
                    <a:pt x="545" y="438"/>
                  </a:lnTo>
                  <a:lnTo>
                    <a:pt x="537" y="440"/>
                  </a:lnTo>
                  <a:lnTo>
                    <a:pt x="534" y="441"/>
                  </a:lnTo>
                  <a:lnTo>
                    <a:pt x="536" y="444"/>
                  </a:lnTo>
                  <a:lnTo>
                    <a:pt x="535" y="448"/>
                  </a:lnTo>
                  <a:lnTo>
                    <a:pt x="534" y="450"/>
                  </a:lnTo>
                  <a:lnTo>
                    <a:pt x="531" y="454"/>
                  </a:lnTo>
                  <a:lnTo>
                    <a:pt x="530" y="455"/>
                  </a:lnTo>
                  <a:lnTo>
                    <a:pt x="527" y="458"/>
                  </a:lnTo>
                  <a:lnTo>
                    <a:pt x="526" y="459"/>
                  </a:lnTo>
                  <a:lnTo>
                    <a:pt x="521" y="463"/>
                  </a:lnTo>
                  <a:lnTo>
                    <a:pt x="519" y="464"/>
                  </a:lnTo>
                  <a:lnTo>
                    <a:pt x="519" y="466"/>
                  </a:lnTo>
                  <a:lnTo>
                    <a:pt x="523" y="474"/>
                  </a:lnTo>
                  <a:lnTo>
                    <a:pt x="525" y="479"/>
                  </a:lnTo>
                  <a:lnTo>
                    <a:pt x="526" y="484"/>
                  </a:lnTo>
                  <a:lnTo>
                    <a:pt x="526" y="487"/>
                  </a:lnTo>
                  <a:lnTo>
                    <a:pt x="526" y="493"/>
                  </a:lnTo>
                  <a:lnTo>
                    <a:pt x="526" y="500"/>
                  </a:lnTo>
                  <a:lnTo>
                    <a:pt x="525" y="502"/>
                  </a:lnTo>
                  <a:lnTo>
                    <a:pt x="526" y="508"/>
                  </a:lnTo>
                  <a:lnTo>
                    <a:pt x="526" y="511"/>
                  </a:lnTo>
                  <a:lnTo>
                    <a:pt x="523" y="516"/>
                  </a:lnTo>
                  <a:lnTo>
                    <a:pt x="523" y="520"/>
                  </a:lnTo>
                  <a:lnTo>
                    <a:pt x="521" y="525"/>
                  </a:lnTo>
                  <a:lnTo>
                    <a:pt x="519" y="534"/>
                  </a:lnTo>
                  <a:lnTo>
                    <a:pt x="517" y="538"/>
                  </a:lnTo>
                  <a:lnTo>
                    <a:pt x="518" y="540"/>
                  </a:lnTo>
                  <a:lnTo>
                    <a:pt x="519" y="542"/>
                  </a:lnTo>
                  <a:lnTo>
                    <a:pt x="520" y="544"/>
                  </a:lnTo>
                  <a:lnTo>
                    <a:pt x="521" y="549"/>
                  </a:lnTo>
                  <a:lnTo>
                    <a:pt x="523" y="551"/>
                  </a:lnTo>
                  <a:lnTo>
                    <a:pt x="525" y="552"/>
                  </a:lnTo>
                  <a:lnTo>
                    <a:pt x="531" y="556"/>
                  </a:lnTo>
                  <a:lnTo>
                    <a:pt x="533" y="558"/>
                  </a:lnTo>
                  <a:lnTo>
                    <a:pt x="537" y="563"/>
                  </a:lnTo>
                  <a:lnTo>
                    <a:pt x="540" y="566"/>
                  </a:lnTo>
                  <a:lnTo>
                    <a:pt x="544" y="566"/>
                  </a:lnTo>
                  <a:lnTo>
                    <a:pt x="549" y="568"/>
                  </a:lnTo>
                  <a:lnTo>
                    <a:pt x="551" y="569"/>
                  </a:lnTo>
                  <a:lnTo>
                    <a:pt x="553" y="568"/>
                  </a:lnTo>
                  <a:lnTo>
                    <a:pt x="554" y="567"/>
                  </a:lnTo>
                  <a:lnTo>
                    <a:pt x="554" y="564"/>
                  </a:lnTo>
                  <a:lnTo>
                    <a:pt x="554" y="563"/>
                  </a:lnTo>
                  <a:lnTo>
                    <a:pt x="554" y="562"/>
                  </a:lnTo>
                  <a:lnTo>
                    <a:pt x="556" y="561"/>
                  </a:lnTo>
                  <a:lnTo>
                    <a:pt x="560" y="561"/>
                  </a:lnTo>
                  <a:lnTo>
                    <a:pt x="562" y="560"/>
                  </a:lnTo>
                  <a:lnTo>
                    <a:pt x="563" y="560"/>
                  </a:lnTo>
                  <a:lnTo>
                    <a:pt x="563" y="564"/>
                  </a:lnTo>
                  <a:lnTo>
                    <a:pt x="563" y="569"/>
                  </a:lnTo>
                  <a:lnTo>
                    <a:pt x="564" y="575"/>
                  </a:lnTo>
                  <a:lnTo>
                    <a:pt x="564" y="582"/>
                  </a:lnTo>
                  <a:lnTo>
                    <a:pt x="564" y="587"/>
                  </a:lnTo>
                  <a:lnTo>
                    <a:pt x="564" y="593"/>
                  </a:lnTo>
                  <a:lnTo>
                    <a:pt x="564" y="599"/>
                  </a:lnTo>
                  <a:lnTo>
                    <a:pt x="563" y="600"/>
                  </a:lnTo>
                  <a:lnTo>
                    <a:pt x="562" y="601"/>
                  </a:lnTo>
                  <a:lnTo>
                    <a:pt x="561" y="602"/>
                  </a:lnTo>
                  <a:lnTo>
                    <a:pt x="559" y="601"/>
                  </a:lnTo>
                  <a:lnTo>
                    <a:pt x="559" y="599"/>
                  </a:lnTo>
                  <a:lnTo>
                    <a:pt x="558" y="597"/>
                  </a:lnTo>
                  <a:lnTo>
                    <a:pt x="557" y="596"/>
                  </a:lnTo>
                  <a:lnTo>
                    <a:pt x="556" y="595"/>
                  </a:lnTo>
                  <a:lnTo>
                    <a:pt x="553" y="596"/>
                  </a:lnTo>
                  <a:lnTo>
                    <a:pt x="550" y="598"/>
                  </a:lnTo>
                  <a:lnTo>
                    <a:pt x="546" y="599"/>
                  </a:lnTo>
                  <a:lnTo>
                    <a:pt x="544" y="600"/>
                  </a:lnTo>
                  <a:lnTo>
                    <a:pt x="542" y="600"/>
                  </a:lnTo>
                  <a:lnTo>
                    <a:pt x="539" y="599"/>
                  </a:lnTo>
                  <a:lnTo>
                    <a:pt x="536" y="597"/>
                  </a:lnTo>
                  <a:lnTo>
                    <a:pt x="536" y="594"/>
                  </a:lnTo>
                  <a:lnTo>
                    <a:pt x="533" y="591"/>
                  </a:lnTo>
                  <a:lnTo>
                    <a:pt x="531" y="587"/>
                  </a:lnTo>
                  <a:lnTo>
                    <a:pt x="530" y="585"/>
                  </a:lnTo>
                  <a:lnTo>
                    <a:pt x="527" y="582"/>
                  </a:lnTo>
                  <a:lnTo>
                    <a:pt x="526" y="582"/>
                  </a:lnTo>
                  <a:lnTo>
                    <a:pt x="523" y="582"/>
                  </a:lnTo>
                  <a:lnTo>
                    <a:pt x="522" y="579"/>
                  </a:lnTo>
                  <a:lnTo>
                    <a:pt x="521" y="575"/>
                  </a:lnTo>
                  <a:lnTo>
                    <a:pt x="520" y="573"/>
                  </a:lnTo>
                  <a:lnTo>
                    <a:pt x="519" y="571"/>
                  </a:lnTo>
                  <a:lnTo>
                    <a:pt x="517" y="570"/>
                  </a:lnTo>
                  <a:lnTo>
                    <a:pt x="514" y="569"/>
                  </a:lnTo>
                  <a:lnTo>
                    <a:pt x="508" y="566"/>
                  </a:lnTo>
                  <a:lnTo>
                    <a:pt x="501" y="564"/>
                  </a:lnTo>
                  <a:lnTo>
                    <a:pt x="498" y="563"/>
                  </a:lnTo>
                  <a:lnTo>
                    <a:pt x="495" y="563"/>
                  </a:lnTo>
                  <a:lnTo>
                    <a:pt x="492" y="562"/>
                  </a:lnTo>
                  <a:lnTo>
                    <a:pt x="491" y="561"/>
                  </a:lnTo>
                  <a:lnTo>
                    <a:pt x="490" y="557"/>
                  </a:lnTo>
                  <a:lnTo>
                    <a:pt x="487" y="553"/>
                  </a:lnTo>
                  <a:lnTo>
                    <a:pt x="481" y="547"/>
                  </a:lnTo>
                  <a:lnTo>
                    <a:pt x="480" y="542"/>
                  </a:lnTo>
                  <a:lnTo>
                    <a:pt x="479" y="541"/>
                  </a:lnTo>
                  <a:lnTo>
                    <a:pt x="477" y="541"/>
                  </a:lnTo>
                  <a:lnTo>
                    <a:pt x="475" y="542"/>
                  </a:lnTo>
                  <a:lnTo>
                    <a:pt x="474" y="544"/>
                  </a:lnTo>
                  <a:lnTo>
                    <a:pt x="473" y="549"/>
                  </a:lnTo>
                  <a:lnTo>
                    <a:pt x="472" y="551"/>
                  </a:lnTo>
                  <a:lnTo>
                    <a:pt x="471" y="552"/>
                  </a:lnTo>
                  <a:lnTo>
                    <a:pt x="470" y="553"/>
                  </a:lnTo>
                  <a:lnTo>
                    <a:pt x="468" y="553"/>
                  </a:lnTo>
                  <a:lnTo>
                    <a:pt x="465" y="553"/>
                  </a:lnTo>
                  <a:lnTo>
                    <a:pt x="461" y="553"/>
                  </a:lnTo>
                  <a:lnTo>
                    <a:pt x="456" y="553"/>
                  </a:lnTo>
                  <a:lnTo>
                    <a:pt x="452" y="552"/>
                  </a:lnTo>
                  <a:lnTo>
                    <a:pt x="445" y="551"/>
                  </a:lnTo>
                  <a:lnTo>
                    <a:pt x="443" y="551"/>
                  </a:lnTo>
                  <a:lnTo>
                    <a:pt x="440" y="550"/>
                  </a:lnTo>
                  <a:lnTo>
                    <a:pt x="437" y="549"/>
                  </a:lnTo>
                  <a:lnTo>
                    <a:pt x="430" y="546"/>
                  </a:lnTo>
                  <a:lnTo>
                    <a:pt x="426" y="546"/>
                  </a:lnTo>
                  <a:lnTo>
                    <a:pt x="424" y="545"/>
                  </a:lnTo>
                  <a:lnTo>
                    <a:pt x="423" y="544"/>
                  </a:lnTo>
                  <a:lnTo>
                    <a:pt x="421" y="542"/>
                  </a:lnTo>
                  <a:lnTo>
                    <a:pt x="420" y="540"/>
                  </a:lnTo>
                  <a:lnTo>
                    <a:pt x="419" y="535"/>
                  </a:lnTo>
                  <a:lnTo>
                    <a:pt x="419" y="533"/>
                  </a:lnTo>
                  <a:lnTo>
                    <a:pt x="420" y="530"/>
                  </a:lnTo>
                  <a:lnTo>
                    <a:pt x="419" y="529"/>
                  </a:lnTo>
                  <a:lnTo>
                    <a:pt x="418" y="529"/>
                  </a:lnTo>
                  <a:lnTo>
                    <a:pt x="416" y="530"/>
                  </a:lnTo>
                  <a:lnTo>
                    <a:pt x="412" y="530"/>
                  </a:lnTo>
                  <a:lnTo>
                    <a:pt x="406" y="531"/>
                  </a:lnTo>
                  <a:lnTo>
                    <a:pt x="404" y="532"/>
                  </a:lnTo>
                  <a:lnTo>
                    <a:pt x="401" y="533"/>
                  </a:lnTo>
                  <a:lnTo>
                    <a:pt x="399" y="534"/>
                  </a:lnTo>
                  <a:lnTo>
                    <a:pt x="394" y="536"/>
                  </a:lnTo>
                  <a:lnTo>
                    <a:pt x="393" y="536"/>
                  </a:lnTo>
                  <a:lnTo>
                    <a:pt x="390" y="536"/>
                  </a:lnTo>
                  <a:lnTo>
                    <a:pt x="388" y="534"/>
                  </a:lnTo>
                  <a:lnTo>
                    <a:pt x="390" y="532"/>
                  </a:lnTo>
                  <a:lnTo>
                    <a:pt x="390" y="530"/>
                  </a:lnTo>
                  <a:lnTo>
                    <a:pt x="389" y="526"/>
                  </a:lnTo>
                  <a:lnTo>
                    <a:pt x="388" y="524"/>
                  </a:lnTo>
                  <a:lnTo>
                    <a:pt x="384" y="523"/>
                  </a:lnTo>
                  <a:lnTo>
                    <a:pt x="382" y="523"/>
                  </a:lnTo>
                  <a:lnTo>
                    <a:pt x="382" y="521"/>
                  </a:lnTo>
                  <a:lnTo>
                    <a:pt x="380" y="519"/>
                  </a:lnTo>
                  <a:lnTo>
                    <a:pt x="378" y="518"/>
                  </a:lnTo>
                  <a:lnTo>
                    <a:pt x="377" y="518"/>
                  </a:lnTo>
                  <a:lnTo>
                    <a:pt x="375" y="519"/>
                  </a:lnTo>
                  <a:lnTo>
                    <a:pt x="375" y="520"/>
                  </a:lnTo>
                  <a:lnTo>
                    <a:pt x="375" y="522"/>
                  </a:lnTo>
                  <a:lnTo>
                    <a:pt x="372" y="522"/>
                  </a:lnTo>
                  <a:lnTo>
                    <a:pt x="368" y="522"/>
                  </a:lnTo>
                  <a:lnTo>
                    <a:pt x="364" y="521"/>
                  </a:lnTo>
                  <a:lnTo>
                    <a:pt x="361" y="521"/>
                  </a:lnTo>
                  <a:lnTo>
                    <a:pt x="358" y="521"/>
                  </a:lnTo>
                  <a:lnTo>
                    <a:pt x="350" y="524"/>
                  </a:lnTo>
                  <a:lnTo>
                    <a:pt x="348" y="525"/>
                  </a:lnTo>
                  <a:lnTo>
                    <a:pt x="340" y="525"/>
                  </a:lnTo>
                  <a:lnTo>
                    <a:pt x="335" y="524"/>
                  </a:lnTo>
                  <a:lnTo>
                    <a:pt x="331" y="524"/>
                  </a:lnTo>
                  <a:lnTo>
                    <a:pt x="329" y="525"/>
                  </a:lnTo>
                  <a:lnTo>
                    <a:pt x="326" y="527"/>
                  </a:lnTo>
                  <a:lnTo>
                    <a:pt x="323" y="529"/>
                  </a:lnTo>
                  <a:lnTo>
                    <a:pt x="322" y="529"/>
                  </a:lnTo>
                  <a:lnTo>
                    <a:pt x="321" y="527"/>
                  </a:lnTo>
                  <a:lnTo>
                    <a:pt x="321" y="526"/>
                  </a:lnTo>
                  <a:lnTo>
                    <a:pt x="320" y="522"/>
                  </a:lnTo>
                  <a:lnTo>
                    <a:pt x="319" y="519"/>
                  </a:lnTo>
                  <a:lnTo>
                    <a:pt x="320" y="516"/>
                  </a:lnTo>
                  <a:lnTo>
                    <a:pt x="323" y="515"/>
                  </a:lnTo>
                  <a:lnTo>
                    <a:pt x="323" y="512"/>
                  </a:lnTo>
                  <a:lnTo>
                    <a:pt x="323" y="508"/>
                  </a:lnTo>
                  <a:lnTo>
                    <a:pt x="323" y="504"/>
                  </a:lnTo>
                  <a:lnTo>
                    <a:pt x="323" y="502"/>
                  </a:lnTo>
                  <a:lnTo>
                    <a:pt x="322" y="498"/>
                  </a:lnTo>
                  <a:lnTo>
                    <a:pt x="320" y="491"/>
                  </a:lnTo>
                  <a:lnTo>
                    <a:pt x="317" y="485"/>
                  </a:lnTo>
                  <a:lnTo>
                    <a:pt x="312" y="481"/>
                  </a:lnTo>
                  <a:lnTo>
                    <a:pt x="309" y="477"/>
                  </a:lnTo>
                  <a:lnTo>
                    <a:pt x="308" y="472"/>
                  </a:lnTo>
                  <a:lnTo>
                    <a:pt x="308" y="462"/>
                  </a:lnTo>
                  <a:lnTo>
                    <a:pt x="309" y="454"/>
                  </a:lnTo>
                  <a:lnTo>
                    <a:pt x="310" y="447"/>
                  </a:lnTo>
                  <a:lnTo>
                    <a:pt x="310" y="436"/>
                  </a:lnTo>
                  <a:lnTo>
                    <a:pt x="307" y="429"/>
                  </a:lnTo>
                  <a:lnTo>
                    <a:pt x="306" y="421"/>
                  </a:lnTo>
                  <a:lnTo>
                    <a:pt x="308" y="412"/>
                  </a:lnTo>
                  <a:lnTo>
                    <a:pt x="309" y="407"/>
                  </a:lnTo>
                  <a:lnTo>
                    <a:pt x="308" y="404"/>
                  </a:lnTo>
                  <a:lnTo>
                    <a:pt x="306" y="403"/>
                  </a:lnTo>
                  <a:lnTo>
                    <a:pt x="306" y="403"/>
                  </a:lnTo>
                  <a:lnTo>
                    <a:pt x="298" y="403"/>
                  </a:lnTo>
                  <a:lnTo>
                    <a:pt x="287" y="402"/>
                  </a:lnTo>
                  <a:lnTo>
                    <a:pt x="279" y="402"/>
                  </a:lnTo>
                  <a:lnTo>
                    <a:pt x="269" y="402"/>
                  </a:lnTo>
                  <a:lnTo>
                    <a:pt x="267" y="401"/>
                  </a:lnTo>
                  <a:lnTo>
                    <a:pt x="267" y="399"/>
                  </a:lnTo>
                  <a:lnTo>
                    <a:pt x="267" y="397"/>
                  </a:lnTo>
                  <a:lnTo>
                    <a:pt x="268" y="391"/>
                  </a:lnTo>
                  <a:lnTo>
                    <a:pt x="268" y="390"/>
                  </a:lnTo>
                  <a:lnTo>
                    <a:pt x="265" y="390"/>
                  </a:lnTo>
                  <a:lnTo>
                    <a:pt x="256" y="391"/>
                  </a:lnTo>
                  <a:lnTo>
                    <a:pt x="249" y="392"/>
                  </a:lnTo>
                  <a:lnTo>
                    <a:pt x="245" y="393"/>
                  </a:lnTo>
                  <a:lnTo>
                    <a:pt x="238" y="394"/>
                  </a:lnTo>
                  <a:lnTo>
                    <a:pt x="234" y="398"/>
                  </a:lnTo>
                  <a:lnTo>
                    <a:pt x="233" y="402"/>
                  </a:lnTo>
                  <a:lnTo>
                    <a:pt x="233" y="406"/>
                  </a:lnTo>
                  <a:lnTo>
                    <a:pt x="233" y="408"/>
                  </a:lnTo>
                  <a:lnTo>
                    <a:pt x="231" y="411"/>
                  </a:lnTo>
                  <a:lnTo>
                    <a:pt x="229" y="414"/>
                  </a:lnTo>
                  <a:lnTo>
                    <a:pt x="229" y="416"/>
                  </a:lnTo>
                  <a:lnTo>
                    <a:pt x="228" y="424"/>
                  </a:lnTo>
                  <a:lnTo>
                    <a:pt x="222" y="425"/>
                  </a:lnTo>
                  <a:lnTo>
                    <a:pt x="216" y="425"/>
                  </a:lnTo>
                  <a:lnTo>
                    <a:pt x="214" y="425"/>
                  </a:lnTo>
                  <a:lnTo>
                    <a:pt x="206" y="423"/>
                  </a:lnTo>
                  <a:lnTo>
                    <a:pt x="204" y="423"/>
                  </a:lnTo>
                  <a:lnTo>
                    <a:pt x="201" y="424"/>
                  </a:lnTo>
                  <a:lnTo>
                    <a:pt x="196" y="425"/>
                  </a:lnTo>
                  <a:lnTo>
                    <a:pt x="191" y="426"/>
                  </a:lnTo>
                  <a:lnTo>
                    <a:pt x="187" y="428"/>
                  </a:lnTo>
                  <a:lnTo>
                    <a:pt x="186" y="429"/>
                  </a:lnTo>
                  <a:lnTo>
                    <a:pt x="183" y="427"/>
                  </a:lnTo>
                  <a:lnTo>
                    <a:pt x="178" y="427"/>
                  </a:lnTo>
                  <a:lnTo>
                    <a:pt x="174" y="428"/>
                  </a:lnTo>
                  <a:lnTo>
                    <a:pt x="172" y="428"/>
                  </a:lnTo>
                  <a:lnTo>
                    <a:pt x="170" y="427"/>
                  </a:lnTo>
                  <a:lnTo>
                    <a:pt x="166" y="421"/>
                  </a:lnTo>
                  <a:lnTo>
                    <a:pt x="161" y="413"/>
                  </a:lnTo>
                  <a:lnTo>
                    <a:pt x="158" y="408"/>
                  </a:lnTo>
                  <a:lnTo>
                    <a:pt x="157" y="406"/>
                  </a:lnTo>
                  <a:lnTo>
                    <a:pt x="155" y="405"/>
                  </a:lnTo>
                  <a:lnTo>
                    <a:pt x="153" y="401"/>
                  </a:lnTo>
                  <a:lnTo>
                    <a:pt x="152" y="398"/>
                  </a:lnTo>
                  <a:lnTo>
                    <a:pt x="152" y="395"/>
                  </a:lnTo>
                  <a:lnTo>
                    <a:pt x="151" y="391"/>
                  </a:lnTo>
                  <a:lnTo>
                    <a:pt x="147" y="386"/>
                  </a:lnTo>
                  <a:lnTo>
                    <a:pt x="145" y="380"/>
                  </a:lnTo>
                  <a:lnTo>
                    <a:pt x="144" y="376"/>
                  </a:lnTo>
                  <a:lnTo>
                    <a:pt x="143" y="372"/>
                  </a:lnTo>
                  <a:lnTo>
                    <a:pt x="144" y="369"/>
                  </a:lnTo>
                  <a:lnTo>
                    <a:pt x="143" y="367"/>
                  </a:lnTo>
                  <a:lnTo>
                    <a:pt x="142" y="364"/>
                  </a:lnTo>
                  <a:lnTo>
                    <a:pt x="141" y="363"/>
                  </a:lnTo>
                  <a:lnTo>
                    <a:pt x="140" y="362"/>
                  </a:lnTo>
                  <a:lnTo>
                    <a:pt x="139" y="360"/>
                  </a:lnTo>
                  <a:lnTo>
                    <a:pt x="135" y="358"/>
                  </a:lnTo>
                  <a:lnTo>
                    <a:pt x="131" y="357"/>
                  </a:lnTo>
                  <a:lnTo>
                    <a:pt x="123" y="357"/>
                  </a:lnTo>
                  <a:lnTo>
                    <a:pt x="112" y="357"/>
                  </a:lnTo>
                  <a:lnTo>
                    <a:pt x="102" y="357"/>
                  </a:lnTo>
                  <a:lnTo>
                    <a:pt x="92" y="357"/>
                  </a:lnTo>
                  <a:lnTo>
                    <a:pt x="81" y="357"/>
                  </a:lnTo>
                  <a:lnTo>
                    <a:pt x="78" y="357"/>
                  </a:lnTo>
                  <a:lnTo>
                    <a:pt x="70" y="357"/>
                  </a:lnTo>
                  <a:lnTo>
                    <a:pt x="63" y="357"/>
                  </a:lnTo>
                  <a:lnTo>
                    <a:pt x="60" y="357"/>
                  </a:lnTo>
                  <a:lnTo>
                    <a:pt x="56" y="357"/>
                  </a:lnTo>
                  <a:lnTo>
                    <a:pt x="49" y="356"/>
                  </a:lnTo>
                  <a:lnTo>
                    <a:pt x="46" y="357"/>
                  </a:lnTo>
                  <a:lnTo>
                    <a:pt x="37" y="357"/>
                  </a:lnTo>
                  <a:lnTo>
                    <a:pt x="36" y="357"/>
                  </a:lnTo>
                  <a:lnTo>
                    <a:pt x="35" y="357"/>
                  </a:lnTo>
                  <a:lnTo>
                    <a:pt x="31" y="357"/>
                  </a:lnTo>
                  <a:lnTo>
                    <a:pt x="27" y="357"/>
                  </a:lnTo>
                  <a:lnTo>
                    <a:pt x="25" y="356"/>
                  </a:lnTo>
                  <a:lnTo>
                    <a:pt x="21" y="356"/>
                  </a:lnTo>
                  <a:lnTo>
                    <a:pt x="18" y="357"/>
                  </a:lnTo>
                  <a:lnTo>
                    <a:pt x="15" y="360"/>
                  </a:lnTo>
                  <a:lnTo>
                    <a:pt x="10" y="361"/>
                  </a:lnTo>
                  <a:lnTo>
                    <a:pt x="7" y="361"/>
                  </a:lnTo>
                  <a:lnTo>
                    <a:pt x="6" y="360"/>
                  </a:lnTo>
                  <a:lnTo>
                    <a:pt x="3" y="358"/>
                  </a:lnTo>
                  <a:lnTo>
                    <a:pt x="0" y="355"/>
                  </a:lnTo>
                  <a:lnTo>
                    <a:pt x="0" y="353"/>
                  </a:lnTo>
                  <a:lnTo>
                    <a:pt x="1" y="353"/>
                  </a:lnTo>
                  <a:lnTo>
                    <a:pt x="5" y="352"/>
                  </a:lnTo>
                  <a:lnTo>
                    <a:pt x="8" y="352"/>
                  </a:lnTo>
                  <a:lnTo>
                    <a:pt x="9" y="351"/>
                  </a:lnTo>
                  <a:lnTo>
                    <a:pt x="10" y="343"/>
                  </a:lnTo>
                  <a:lnTo>
                    <a:pt x="10" y="334"/>
                  </a:lnTo>
                  <a:lnTo>
                    <a:pt x="8" y="333"/>
                  </a:lnTo>
                  <a:lnTo>
                    <a:pt x="7" y="332"/>
                  </a:lnTo>
                  <a:lnTo>
                    <a:pt x="7" y="331"/>
                  </a:lnTo>
                  <a:lnTo>
                    <a:pt x="9" y="330"/>
                  </a:lnTo>
                  <a:lnTo>
                    <a:pt x="11" y="329"/>
                  </a:lnTo>
                  <a:lnTo>
                    <a:pt x="12" y="328"/>
                  </a:lnTo>
                  <a:lnTo>
                    <a:pt x="15" y="326"/>
                  </a:lnTo>
                  <a:lnTo>
                    <a:pt x="20" y="321"/>
                  </a:lnTo>
                  <a:lnTo>
                    <a:pt x="23" y="319"/>
                  </a:lnTo>
                  <a:lnTo>
                    <a:pt x="27" y="317"/>
                  </a:lnTo>
                  <a:lnTo>
                    <a:pt x="27" y="317"/>
                  </a:lnTo>
                  <a:lnTo>
                    <a:pt x="28" y="316"/>
                  </a:lnTo>
                  <a:lnTo>
                    <a:pt x="29" y="316"/>
                  </a:lnTo>
                  <a:lnTo>
                    <a:pt x="30" y="317"/>
                  </a:lnTo>
                  <a:lnTo>
                    <a:pt x="31" y="318"/>
                  </a:lnTo>
                  <a:lnTo>
                    <a:pt x="32" y="319"/>
                  </a:lnTo>
                  <a:lnTo>
                    <a:pt x="35" y="321"/>
                  </a:lnTo>
                  <a:lnTo>
                    <a:pt x="37" y="324"/>
                  </a:lnTo>
                  <a:lnTo>
                    <a:pt x="38" y="324"/>
                  </a:lnTo>
                  <a:lnTo>
                    <a:pt x="40" y="323"/>
                  </a:lnTo>
                  <a:lnTo>
                    <a:pt x="43" y="321"/>
                  </a:lnTo>
                  <a:lnTo>
                    <a:pt x="46" y="320"/>
                  </a:lnTo>
                  <a:lnTo>
                    <a:pt x="47" y="319"/>
                  </a:lnTo>
                  <a:lnTo>
                    <a:pt x="48" y="317"/>
                  </a:lnTo>
                  <a:lnTo>
                    <a:pt x="48" y="315"/>
                  </a:lnTo>
                  <a:lnTo>
                    <a:pt x="48" y="311"/>
                  </a:lnTo>
                  <a:lnTo>
                    <a:pt x="49" y="311"/>
                  </a:lnTo>
                  <a:lnTo>
                    <a:pt x="50" y="311"/>
                  </a:lnTo>
                  <a:lnTo>
                    <a:pt x="52" y="311"/>
                  </a:lnTo>
                  <a:lnTo>
                    <a:pt x="53" y="312"/>
                  </a:lnTo>
                  <a:lnTo>
                    <a:pt x="55" y="312"/>
                  </a:lnTo>
                  <a:lnTo>
                    <a:pt x="56" y="312"/>
                  </a:lnTo>
                  <a:lnTo>
                    <a:pt x="59" y="310"/>
                  </a:lnTo>
                  <a:lnTo>
                    <a:pt x="62" y="310"/>
                  </a:lnTo>
                  <a:lnTo>
                    <a:pt x="64" y="308"/>
                  </a:lnTo>
                  <a:lnTo>
                    <a:pt x="67" y="306"/>
                  </a:lnTo>
                  <a:lnTo>
                    <a:pt x="68" y="306"/>
                  </a:lnTo>
                  <a:lnTo>
                    <a:pt x="70" y="309"/>
                  </a:lnTo>
                  <a:lnTo>
                    <a:pt x="72" y="310"/>
                  </a:lnTo>
                  <a:lnTo>
                    <a:pt x="72" y="311"/>
                  </a:lnTo>
                  <a:lnTo>
                    <a:pt x="70" y="313"/>
                  </a:lnTo>
                  <a:lnTo>
                    <a:pt x="69" y="316"/>
                  </a:lnTo>
                  <a:lnTo>
                    <a:pt x="70" y="319"/>
                  </a:lnTo>
                  <a:lnTo>
                    <a:pt x="70" y="322"/>
                  </a:lnTo>
                  <a:lnTo>
                    <a:pt x="70" y="324"/>
                  </a:lnTo>
                  <a:lnTo>
                    <a:pt x="72" y="324"/>
                  </a:lnTo>
                  <a:lnTo>
                    <a:pt x="72" y="325"/>
                  </a:lnTo>
                  <a:lnTo>
                    <a:pt x="73" y="324"/>
                  </a:lnTo>
                  <a:lnTo>
                    <a:pt x="75" y="324"/>
                  </a:lnTo>
                  <a:lnTo>
                    <a:pt x="78" y="325"/>
                  </a:lnTo>
                  <a:lnTo>
                    <a:pt x="80" y="325"/>
                  </a:lnTo>
                  <a:lnTo>
                    <a:pt x="82" y="324"/>
                  </a:lnTo>
                  <a:lnTo>
                    <a:pt x="86" y="319"/>
                  </a:lnTo>
                  <a:lnTo>
                    <a:pt x="92" y="312"/>
                  </a:lnTo>
                  <a:lnTo>
                    <a:pt x="98" y="307"/>
                  </a:lnTo>
                  <a:lnTo>
                    <a:pt x="102" y="305"/>
                  </a:lnTo>
                  <a:lnTo>
                    <a:pt x="104" y="302"/>
                  </a:lnTo>
                  <a:lnTo>
                    <a:pt x="106" y="300"/>
                  </a:lnTo>
                  <a:lnTo>
                    <a:pt x="108" y="298"/>
                  </a:lnTo>
                  <a:lnTo>
                    <a:pt x="114" y="297"/>
                  </a:lnTo>
                  <a:lnTo>
                    <a:pt x="117" y="295"/>
                  </a:lnTo>
                  <a:lnTo>
                    <a:pt x="121" y="289"/>
                  </a:lnTo>
                  <a:lnTo>
                    <a:pt x="126" y="280"/>
                  </a:lnTo>
                  <a:lnTo>
                    <a:pt x="127" y="271"/>
                  </a:lnTo>
                  <a:lnTo>
                    <a:pt x="128" y="266"/>
                  </a:lnTo>
                  <a:lnTo>
                    <a:pt x="128" y="248"/>
                  </a:lnTo>
                  <a:lnTo>
                    <a:pt x="127" y="242"/>
                  </a:lnTo>
                  <a:lnTo>
                    <a:pt x="128" y="239"/>
                  </a:lnTo>
                  <a:lnTo>
                    <a:pt x="130" y="237"/>
                  </a:lnTo>
                  <a:lnTo>
                    <a:pt x="135" y="232"/>
                  </a:lnTo>
                  <a:lnTo>
                    <a:pt x="139" y="228"/>
                  </a:lnTo>
                  <a:lnTo>
                    <a:pt x="141" y="224"/>
                  </a:lnTo>
                  <a:lnTo>
                    <a:pt x="146" y="214"/>
                  </a:lnTo>
                  <a:lnTo>
                    <a:pt x="148" y="210"/>
                  </a:lnTo>
                  <a:lnTo>
                    <a:pt x="149" y="209"/>
                  </a:lnTo>
                  <a:lnTo>
                    <a:pt x="152" y="206"/>
                  </a:lnTo>
                  <a:lnTo>
                    <a:pt x="156" y="203"/>
                  </a:lnTo>
                  <a:lnTo>
                    <a:pt x="162" y="201"/>
                  </a:lnTo>
                  <a:lnTo>
                    <a:pt x="170" y="194"/>
                  </a:lnTo>
                  <a:lnTo>
                    <a:pt x="177" y="187"/>
                  </a:lnTo>
                  <a:lnTo>
                    <a:pt x="177" y="178"/>
                  </a:lnTo>
                  <a:lnTo>
                    <a:pt x="178" y="171"/>
                  </a:lnTo>
                  <a:lnTo>
                    <a:pt x="181" y="162"/>
                  </a:lnTo>
                  <a:lnTo>
                    <a:pt x="183" y="152"/>
                  </a:lnTo>
                  <a:lnTo>
                    <a:pt x="181" y="142"/>
                  </a:lnTo>
                  <a:lnTo>
                    <a:pt x="182" y="134"/>
                  </a:lnTo>
                  <a:lnTo>
                    <a:pt x="186" y="124"/>
                  </a:lnTo>
                  <a:lnTo>
                    <a:pt x="187" y="121"/>
                  </a:lnTo>
                  <a:lnTo>
                    <a:pt x="188" y="115"/>
                  </a:lnTo>
                  <a:lnTo>
                    <a:pt x="188" y="105"/>
                  </a:lnTo>
                  <a:lnTo>
                    <a:pt x="192" y="92"/>
                  </a:lnTo>
                  <a:lnTo>
                    <a:pt x="196" y="85"/>
                  </a:lnTo>
                  <a:lnTo>
                    <a:pt x="201" y="76"/>
                  </a:lnTo>
                  <a:lnTo>
                    <a:pt x="203" y="71"/>
                  </a:lnTo>
                  <a:lnTo>
                    <a:pt x="205" y="64"/>
                  </a:lnTo>
                  <a:lnTo>
                    <a:pt x="205" y="59"/>
                  </a:lnTo>
                  <a:lnTo>
                    <a:pt x="204" y="52"/>
                  </a:lnTo>
                  <a:lnTo>
                    <a:pt x="205" y="44"/>
                  </a:lnTo>
                  <a:lnTo>
                    <a:pt x="205" y="39"/>
                  </a:lnTo>
                  <a:lnTo>
                    <a:pt x="204" y="34"/>
                  </a:lnTo>
                  <a:lnTo>
                    <a:pt x="204" y="31"/>
                  </a:lnTo>
                  <a:lnTo>
                    <a:pt x="208" y="30"/>
                  </a:lnTo>
                  <a:lnTo>
                    <a:pt x="212" y="25"/>
                  </a:lnTo>
                  <a:lnTo>
                    <a:pt x="219" y="13"/>
                  </a:lnTo>
                  <a:lnTo>
                    <a:pt x="228" y="8"/>
                  </a:lnTo>
                  <a:lnTo>
                    <a:pt x="233" y="6"/>
                  </a:lnTo>
                  <a:lnTo>
                    <a:pt x="240" y="6"/>
                  </a:lnTo>
                  <a:lnTo>
                    <a:pt x="243" y="7"/>
                  </a:lnTo>
                  <a:lnTo>
                    <a:pt x="245" y="9"/>
                  </a:lnTo>
                  <a:lnTo>
                    <a:pt x="249" y="12"/>
                  </a:lnTo>
                  <a:lnTo>
                    <a:pt x="257" y="15"/>
                  </a:lnTo>
                  <a:lnTo>
                    <a:pt x="262" y="20"/>
                  </a:lnTo>
                  <a:lnTo>
                    <a:pt x="265" y="24"/>
                  </a:lnTo>
                  <a:lnTo>
                    <a:pt x="267" y="27"/>
                  </a:lnTo>
                  <a:lnTo>
                    <a:pt x="270" y="28"/>
                  </a:lnTo>
                  <a:lnTo>
                    <a:pt x="275" y="28"/>
                  </a:lnTo>
                  <a:lnTo>
                    <a:pt x="280" y="29"/>
                  </a:lnTo>
                  <a:lnTo>
                    <a:pt x="285" y="31"/>
                  </a:lnTo>
                  <a:lnTo>
                    <a:pt x="289" y="33"/>
                  </a:lnTo>
                  <a:lnTo>
                    <a:pt x="290" y="32"/>
                  </a:lnTo>
                  <a:lnTo>
                    <a:pt x="293" y="32"/>
                  </a:lnTo>
                  <a:lnTo>
                    <a:pt x="299" y="34"/>
                  </a:lnTo>
                  <a:lnTo>
                    <a:pt x="303" y="33"/>
                  </a:lnTo>
                  <a:lnTo>
                    <a:pt x="310" y="34"/>
                  </a:lnTo>
                  <a:lnTo>
                    <a:pt x="327" y="38"/>
                  </a:lnTo>
                  <a:lnTo>
                    <a:pt x="328" y="37"/>
                  </a:lnTo>
                  <a:lnTo>
                    <a:pt x="328" y="37"/>
                  </a:lnTo>
                  <a:lnTo>
                    <a:pt x="330" y="36"/>
                  </a:lnTo>
                  <a:lnTo>
                    <a:pt x="333" y="28"/>
                  </a:lnTo>
                  <a:lnTo>
                    <a:pt x="336" y="23"/>
                  </a:lnTo>
                  <a:lnTo>
                    <a:pt x="337" y="22"/>
                  </a:lnTo>
                  <a:lnTo>
                    <a:pt x="341" y="19"/>
                  </a:lnTo>
                  <a:lnTo>
                    <a:pt x="345" y="18"/>
                  </a:lnTo>
                  <a:lnTo>
                    <a:pt x="349" y="18"/>
                  </a:lnTo>
                  <a:lnTo>
                    <a:pt x="353" y="20"/>
                  </a:lnTo>
                  <a:lnTo>
                    <a:pt x="356" y="21"/>
                  </a:lnTo>
                  <a:lnTo>
                    <a:pt x="359" y="21"/>
                  </a:lnTo>
                  <a:lnTo>
                    <a:pt x="362" y="20"/>
                  </a:lnTo>
                  <a:lnTo>
                    <a:pt x="367" y="17"/>
                  </a:lnTo>
                  <a:lnTo>
                    <a:pt x="373" y="16"/>
                  </a:lnTo>
                  <a:lnTo>
                    <a:pt x="377" y="14"/>
                  </a:lnTo>
                  <a:lnTo>
                    <a:pt x="385" y="12"/>
                  </a:lnTo>
                  <a:lnTo>
                    <a:pt x="388" y="11"/>
                  </a:lnTo>
                  <a:lnTo>
                    <a:pt x="392" y="10"/>
                  </a:lnTo>
                  <a:lnTo>
                    <a:pt x="402" y="12"/>
                  </a:lnTo>
                  <a:lnTo>
                    <a:pt x="409" y="11"/>
                  </a:lnTo>
                  <a:lnTo>
                    <a:pt x="412" y="11"/>
                  </a:lnTo>
                  <a:lnTo>
                    <a:pt x="418" y="9"/>
                  </a:lnTo>
                  <a:lnTo>
                    <a:pt x="419" y="8"/>
                  </a:lnTo>
                  <a:lnTo>
                    <a:pt x="422" y="2"/>
                  </a:lnTo>
                  <a:lnTo>
                    <a:pt x="427" y="0"/>
                  </a:lnTo>
                  <a:lnTo>
                    <a:pt x="433" y="1"/>
                  </a:lnTo>
                  <a:lnTo>
                    <a:pt x="436" y="2"/>
                  </a:lnTo>
                  <a:lnTo>
                    <a:pt x="447" y="4"/>
                  </a:lnTo>
                  <a:lnTo>
                    <a:pt x="462" y="7"/>
                  </a:lnTo>
                  <a:lnTo>
                    <a:pt x="467" y="8"/>
                  </a:lnTo>
                  <a:lnTo>
                    <a:pt x="468" y="8"/>
                  </a:lnTo>
                  <a:lnTo>
                    <a:pt x="469" y="7"/>
                  </a:lnTo>
                  <a:lnTo>
                    <a:pt x="474" y="4"/>
                  </a:lnTo>
                  <a:lnTo>
                    <a:pt x="476" y="4"/>
                  </a:lnTo>
                  <a:lnTo>
                    <a:pt x="477" y="4"/>
                  </a:lnTo>
                  <a:lnTo>
                    <a:pt x="48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4" name="Freeform 1030">
              <a:extLst>
                <a:ext uri="{FF2B5EF4-FFF2-40B4-BE49-F238E27FC236}">
                  <a16:creationId xmlns:a16="http://schemas.microsoft.com/office/drawing/2014/main" id="{13A99A91-D2D1-FCF4-A69C-A78EECC82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81805" y="9468215"/>
              <a:ext cx="522045" cy="351692"/>
            </a:xfrm>
            <a:custGeom>
              <a:avLst/>
              <a:gdLst>
                <a:gd name="T0" fmla="*/ 289 w 417"/>
                <a:gd name="T1" fmla="*/ 27 h 281"/>
                <a:gd name="T2" fmla="*/ 294 w 417"/>
                <a:gd name="T3" fmla="*/ 57 h 281"/>
                <a:gd name="T4" fmla="*/ 291 w 417"/>
                <a:gd name="T5" fmla="*/ 70 h 281"/>
                <a:gd name="T6" fmla="*/ 313 w 417"/>
                <a:gd name="T7" fmla="*/ 76 h 281"/>
                <a:gd name="T8" fmla="*/ 322 w 417"/>
                <a:gd name="T9" fmla="*/ 90 h 281"/>
                <a:gd name="T10" fmla="*/ 347 w 417"/>
                <a:gd name="T11" fmla="*/ 109 h 281"/>
                <a:gd name="T12" fmla="*/ 367 w 417"/>
                <a:gd name="T13" fmla="*/ 127 h 281"/>
                <a:gd name="T14" fmla="*/ 381 w 417"/>
                <a:gd name="T15" fmla="*/ 146 h 281"/>
                <a:gd name="T16" fmla="*/ 390 w 417"/>
                <a:gd name="T17" fmla="*/ 160 h 281"/>
                <a:gd name="T18" fmla="*/ 408 w 417"/>
                <a:gd name="T19" fmla="*/ 172 h 281"/>
                <a:gd name="T20" fmla="*/ 416 w 417"/>
                <a:gd name="T21" fmla="*/ 190 h 281"/>
                <a:gd name="T22" fmla="*/ 396 w 417"/>
                <a:gd name="T23" fmla="*/ 191 h 281"/>
                <a:gd name="T24" fmla="*/ 351 w 417"/>
                <a:gd name="T25" fmla="*/ 185 h 281"/>
                <a:gd name="T26" fmla="*/ 321 w 417"/>
                <a:gd name="T27" fmla="*/ 193 h 281"/>
                <a:gd name="T28" fmla="*/ 291 w 417"/>
                <a:gd name="T29" fmla="*/ 203 h 281"/>
                <a:gd name="T30" fmla="*/ 270 w 417"/>
                <a:gd name="T31" fmla="*/ 202 h 281"/>
                <a:gd name="T32" fmla="*/ 257 w 417"/>
                <a:gd name="T33" fmla="*/ 220 h 281"/>
                <a:gd name="T34" fmla="*/ 219 w 417"/>
                <a:gd name="T35" fmla="*/ 215 h 281"/>
                <a:gd name="T36" fmla="*/ 196 w 417"/>
                <a:gd name="T37" fmla="*/ 210 h 281"/>
                <a:gd name="T38" fmla="*/ 172 w 417"/>
                <a:gd name="T39" fmla="*/ 190 h 281"/>
                <a:gd name="T40" fmla="*/ 137 w 417"/>
                <a:gd name="T41" fmla="*/ 213 h 281"/>
                <a:gd name="T42" fmla="*/ 134 w 417"/>
                <a:gd name="T43" fmla="*/ 242 h 281"/>
                <a:gd name="T44" fmla="*/ 120 w 417"/>
                <a:gd name="T45" fmla="*/ 241 h 281"/>
                <a:gd name="T46" fmla="*/ 111 w 417"/>
                <a:gd name="T47" fmla="*/ 240 h 281"/>
                <a:gd name="T48" fmla="*/ 92 w 417"/>
                <a:gd name="T49" fmla="*/ 237 h 281"/>
                <a:gd name="T50" fmla="*/ 68 w 417"/>
                <a:gd name="T51" fmla="*/ 242 h 281"/>
                <a:gd name="T52" fmla="*/ 65 w 417"/>
                <a:gd name="T53" fmla="*/ 260 h 281"/>
                <a:gd name="T54" fmla="*/ 54 w 417"/>
                <a:gd name="T55" fmla="*/ 277 h 281"/>
                <a:gd name="T56" fmla="*/ 52 w 417"/>
                <a:gd name="T57" fmla="*/ 264 h 281"/>
                <a:gd name="T58" fmla="*/ 47 w 417"/>
                <a:gd name="T59" fmla="*/ 254 h 281"/>
                <a:gd name="T60" fmla="*/ 30 w 417"/>
                <a:gd name="T61" fmla="*/ 239 h 281"/>
                <a:gd name="T62" fmla="*/ 22 w 417"/>
                <a:gd name="T63" fmla="*/ 224 h 281"/>
                <a:gd name="T64" fmla="*/ 14 w 417"/>
                <a:gd name="T65" fmla="*/ 210 h 281"/>
                <a:gd name="T66" fmla="*/ 5 w 417"/>
                <a:gd name="T67" fmla="*/ 185 h 281"/>
                <a:gd name="T68" fmla="*/ 6 w 417"/>
                <a:gd name="T69" fmla="*/ 177 h 281"/>
                <a:gd name="T70" fmla="*/ 1 w 417"/>
                <a:gd name="T71" fmla="*/ 162 h 281"/>
                <a:gd name="T72" fmla="*/ 8 w 417"/>
                <a:gd name="T73" fmla="*/ 153 h 281"/>
                <a:gd name="T74" fmla="*/ 19 w 417"/>
                <a:gd name="T75" fmla="*/ 136 h 281"/>
                <a:gd name="T76" fmla="*/ 30 w 417"/>
                <a:gd name="T77" fmla="*/ 118 h 281"/>
                <a:gd name="T78" fmla="*/ 51 w 417"/>
                <a:gd name="T79" fmla="*/ 111 h 281"/>
                <a:gd name="T80" fmla="*/ 68 w 417"/>
                <a:gd name="T81" fmla="*/ 101 h 281"/>
                <a:gd name="T82" fmla="*/ 79 w 417"/>
                <a:gd name="T83" fmla="*/ 109 h 281"/>
                <a:gd name="T84" fmla="*/ 98 w 417"/>
                <a:gd name="T85" fmla="*/ 100 h 281"/>
                <a:gd name="T86" fmla="*/ 133 w 417"/>
                <a:gd name="T87" fmla="*/ 96 h 281"/>
                <a:gd name="T88" fmla="*/ 146 w 417"/>
                <a:gd name="T89" fmla="*/ 80 h 281"/>
                <a:gd name="T90" fmla="*/ 143 w 417"/>
                <a:gd name="T91" fmla="*/ 70 h 281"/>
                <a:gd name="T92" fmla="*/ 151 w 417"/>
                <a:gd name="T93" fmla="*/ 64 h 281"/>
                <a:gd name="T94" fmla="*/ 181 w 417"/>
                <a:gd name="T95" fmla="*/ 60 h 281"/>
                <a:gd name="T96" fmla="*/ 203 w 417"/>
                <a:gd name="T97" fmla="*/ 52 h 281"/>
                <a:gd name="T98" fmla="*/ 223 w 417"/>
                <a:gd name="T99" fmla="*/ 33 h 281"/>
                <a:gd name="T100" fmla="*/ 234 w 417"/>
                <a:gd name="T101" fmla="*/ 21 h 281"/>
                <a:gd name="T102" fmla="*/ 241 w 417"/>
                <a:gd name="T103" fmla="*/ 9 h 281"/>
                <a:gd name="T104" fmla="*/ 250 w 417"/>
                <a:gd name="T105" fmla="*/ 3 h 281"/>
                <a:gd name="T106" fmla="*/ 270 w 417"/>
                <a:gd name="T107" fmla="*/ 3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17" h="281">
                  <a:moveTo>
                    <a:pt x="270" y="3"/>
                  </a:moveTo>
                  <a:lnTo>
                    <a:pt x="272" y="7"/>
                  </a:lnTo>
                  <a:lnTo>
                    <a:pt x="273" y="8"/>
                  </a:lnTo>
                  <a:lnTo>
                    <a:pt x="283" y="17"/>
                  </a:lnTo>
                  <a:lnTo>
                    <a:pt x="285" y="20"/>
                  </a:lnTo>
                  <a:lnTo>
                    <a:pt x="289" y="27"/>
                  </a:lnTo>
                  <a:lnTo>
                    <a:pt x="292" y="31"/>
                  </a:lnTo>
                  <a:lnTo>
                    <a:pt x="295" y="38"/>
                  </a:lnTo>
                  <a:lnTo>
                    <a:pt x="296" y="42"/>
                  </a:lnTo>
                  <a:lnTo>
                    <a:pt x="295" y="45"/>
                  </a:lnTo>
                  <a:lnTo>
                    <a:pt x="295" y="53"/>
                  </a:lnTo>
                  <a:lnTo>
                    <a:pt x="294" y="57"/>
                  </a:lnTo>
                  <a:lnTo>
                    <a:pt x="290" y="61"/>
                  </a:lnTo>
                  <a:lnTo>
                    <a:pt x="290" y="63"/>
                  </a:lnTo>
                  <a:lnTo>
                    <a:pt x="290" y="65"/>
                  </a:lnTo>
                  <a:lnTo>
                    <a:pt x="291" y="66"/>
                  </a:lnTo>
                  <a:lnTo>
                    <a:pt x="292" y="66"/>
                  </a:lnTo>
                  <a:lnTo>
                    <a:pt x="291" y="70"/>
                  </a:lnTo>
                  <a:lnTo>
                    <a:pt x="293" y="73"/>
                  </a:lnTo>
                  <a:lnTo>
                    <a:pt x="296" y="74"/>
                  </a:lnTo>
                  <a:lnTo>
                    <a:pt x="304" y="74"/>
                  </a:lnTo>
                  <a:lnTo>
                    <a:pt x="308" y="75"/>
                  </a:lnTo>
                  <a:lnTo>
                    <a:pt x="311" y="75"/>
                  </a:lnTo>
                  <a:lnTo>
                    <a:pt x="313" y="76"/>
                  </a:lnTo>
                  <a:lnTo>
                    <a:pt x="313" y="77"/>
                  </a:lnTo>
                  <a:lnTo>
                    <a:pt x="312" y="82"/>
                  </a:lnTo>
                  <a:lnTo>
                    <a:pt x="313" y="85"/>
                  </a:lnTo>
                  <a:lnTo>
                    <a:pt x="316" y="88"/>
                  </a:lnTo>
                  <a:lnTo>
                    <a:pt x="318" y="89"/>
                  </a:lnTo>
                  <a:lnTo>
                    <a:pt x="322" y="90"/>
                  </a:lnTo>
                  <a:lnTo>
                    <a:pt x="330" y="91"/>
                  </a:lnTo>
                  <a:lnTo>
                    <a:pt x="334" y="93"/>
                  </a:lnTo>
                  <a:lnTo>
                    <a:pt x="339" y="98"/>
                  </a:lnTo>
                  <a:lnTo>
                    <a:pt x="345" y="103"/>
                  </a:lnTo>
                  <a:lnTo>
                    <a:pt x="347" y="106"/>
                  </a:lnTo>
                  <a:lnTo>
                    <a:pt x="347" y="109"/>
                  </a:lnTo>
                  <a:lnTo>
                    <a:pt x="345" y="111"/>
                  </a:lnTo>
                  <a:lnTo>
                    <a:pt x="345" y="112"/>
                  </a:lnTo>
                  <a:lnTo>
                    <a:pt x="348" y="115"/>
                  </a:lnTo>
                  <a:lnTo>
                    <a:pt x="351" y="118"/>
                  </a:lnTo>
                  <a:lnTo>
                    <a:pt x="357" y="122"/>
                  </a:lnTo>
                  <a:lnTo>
                    <a:pt x="367" y="127"/>
                  </a:lnTo>
                  <a:lnTo>
                    <a:pt x="372" y="131"/>
                  </a:lnTo>
                  <a:lnTo>
                    <a:pt x="374" y="133"/>
                  </a:lnTo>
                  <a:lnTo>
                    <a:pt x="376" y="136"/>
                  </a:lnTo>
                  <a:lnTo>
                    <a:pt x="380" y="138"/>
                  </a:lnTo>
                  <a:lnTo>
                    <a:pt x="383" y="141"/>
                  </a:lnTo>
                  <a:lnTo>
                    <a:pt x="381" y="146"/>
                  </a:lnTo>
                  <a:lnTo>
                    <a:pt x="381" y="148"/>
                  </a:lnTo>
                  <a:lnTo>
                    <a:pt x="382" y="150"/>
                  </a:lnTo>
                  <a:lnTo>
                    <a:pt x="385" y="153"/>
                  </a:lnTo>
                  <a:lnTo>
                    <a:pt x="385" y="155"/>
                  </a:lnTo>
                  <a:lnTo>
                    <a:pt x="387" y="159"/>
                  </a:lnTo>
                  <a:lnTo>
                    <a:pt x="390" y="160"/>
                  </a:lnTo>
                  <a:lnTo>
                    <a:pt x="394" y="161"/>
                  </a:lnTo>
                  <a:lnTo>
                    <a:pt x="396" y="163"/>
                  </a:lnTo>
                  <a:lnTo>
                    <a:pt x="401" y="166"/>
                  </a:lnTo>
                  <a:lnTo>
                    <a:pt x="405" y="168"/>
                  </a:lnTo>
                  <a:lnTo>
                    <a:pt x="408" y="170"/>
                  </a:lnTo>
                  <a:lnTo>
                    <a:pt x="408" y="172"/>
                  </a:lnTo>
                  <a:lnTo>
                    <a:pt x="410" y="173"/>
                  </a:lnTo>
                  <a:lnTo>
                    <a:pt x="410" y="175"/>
                  </a:lnTo>
                  <a:lnTo>
                    <a:pt x="410" y="179"/>
                  </a:lnTo>
                  <a:lnTo>
                    <a:pt x="411" y="184"/>
                  </a:lnTo>
                  <a:lnTo>
                    <a:pt x="413" y="187"/>
                  </a:lnTo>
                  <a:lnTo>
                    <a:pt x="416" y="190"/>
                  </a:lnTo>
                  <a:lnTo>
                    <a:pt x="406" y="187"/>
                  </a:lnTo>
                  <a:lnTo>
                    <a:pt x="405" y="187"/>
                  </a:lnTo>
                  <a:lnTo>
                    <a:pt x="403" y="187"/>
                  </a:lnTo>
                  <a:lnTo>
                    <a:pt x="398" y="190"/>
                  </a:lnTo>
                  <a:lnTo>
                    <a:pt x="397" y="191"/>
                  </a:lnTo>
                  <a:lnTo>
                    <a:pt x="396" y="191"/>
                  </a:lnTo>
                  <a:lnTo>
                    <a:pt x="391" y="190"/>
                  </a:lnTo>
                  <a:lnTo>
                    <a:pt x="376" y="187"/>
                  </a:lnTo>
                  <a:lnTo>
                    <a:pt x="365" y="185"/>
                  </a:lnTo>
                  <a:lnTo>
                    <a:pt x="362" y="184"/>
                  </a:lnTo>
                  <a:lnTo>
                    <a:pt x="356" y="183"/>
                  </a:lnTo>
                  <a:lnTo>
                    <a:pt x="351" y="185"/>
                  </a:lnTo>
                  <a:lnTo>
                    <a:pt x="348" y="191"/>
                  </a:lnTo>
                  <a:lnTo>
                    <a:pt x="347" y="192"/>
                  </a:lnTo>
                  <a:lnTo>
                    <a:pt x="341" y="194"/>
                  </a:lnTo>
                  <a:lnTo>
                    <a:pt x="338" y="194"/>
                  </a:lnTo>
                  <a:lnTo>
                    <a:pt x="331" y="195"/>
                  </a:lnTo>
                  <a:lnTo>
                    <a:pt x="321" y="193"/>
                  </a:lnTo>
                  <a:lnTo>
                    <a:pt x="317" y="194"/>
                  </a:lnTo>
                  <a:lnTo>
                    <a:pt x="314" y="195"/>
                  </a:lnTo>
                  <a:lnTo>
                    <a:pt x="306" y="197"/>
                  </a:lnTo>
                  <a:lnTo>
                    <a:pt x="302" y="199"/>
                  </a:lnTo>
                  <a:lnTo>
                    <a:pt x="296" y="200"/>
                  </a:lnTo>
                  <a:lnTo>
                    <a:pt x="291" y="203"/>
                  </a:lnTo>
                  <a:lnTo>
                    <a:pt x="288" y="204"/>
                  </a:lnTo>
                  <a:lnTo>
                    <a:pt x="285" y="204"/>
                  </a:lnTo>
                  <a:lnTo>
                    <a:pt x="282" y="203"/>
                  </a:lnTo>
                  <a:lnTo>
                    <a:pt x="278" y="201"/>
                  </a:lnTo>
                  <a:lnTo>
                    <a:pt x="274" y="201"/>
                  </a:lnTo>
                  <a:lnTo>
                    <a:pt x="270" y="202"/>
                  </a:lnTo>
                  <a:lnTo>
                    <a:pt x="266" y="205"/>
                  </a:lnTo>
                  <a:lnTo>
                    <a:pt x="265" y="206"/>
                  </a:lnTo>
                  <a:lnTo>
                    <a:pt x="262" y="211"/>
                  </a:lnTo>
                  <a:lnTo>
                    <a:pt x="259" y="219"/>
                  </a:lnTo>
                  <a:lnTo>
                    <a:pt x="257" y="220"/>
                  </a:lnTo>
                  <a:lnTo>
                    <a:pt x="257" y="220"/>
                  </a:lnTo>
                  <a:lnTo>
                    <a:pt x="256" y="221"/>
                  </a:lnTo>
                  <a:lnTo>
                    <a:pt x="239" y="217"/>
                  </a:lnTo>
                  <a:lnTo>
                    <a:pt x="232" y="216"/>
                  </a:lnTo>
                  <a:lnTo>
                    <a:pt x="228" y="217"/>
                  </a:lnTo>
                  <a:lnTo>
                    <a:pt x="222" y="215"/>
                  </a:lnTo>
                  <a:lnTo>
                    <a:pt x="219" y="215"/>
                  </a:lnTo>
                  <a:lnTo>
                    <a:pt x="218" y="216"/>
                  </a:lnTo>
                  <a:lnTo>
                    <a:pt x="214" y="214"/>
                  </a:lnTo>
                  <a:lnTo>
                    <a:pt x="209" y="212"/>
                  </a:lnTo>
                  <a:lnTo>
                    <a:pt x="204" y="211"/>
                  </a:lnTo>
                  <a:lnTo>
                    <a:pt x="199" y="211"/>
                  </a:lnTo>
                  <a:lnTo>
                    <a:pt x="196" y="210"/>
                  </a:lnTo>
                  <a:lnTo>
                    <a:pt x="194" y="207"/>
                  </a:lnTo>
                  <a:lnTo>
                    <a:pt x="191" y="203"/>
                  </a:lnTo>
                  <a:lnTo>
                    <a:pt x="186" y="198"/>
                  </a:lnTo>
                  <a:lnTo>
                    <a:pt x="178" y="195"/>
                  </a:lnTo>
                  <a:lnTo>
                    <a:pt x="174" y="192"/>
                  </a:lnTo>
                  <a:lnTo>
                    <a:pt x="172" y="190"/>
                  </a:lnTo>
                  <a:lnTo>
                    <a:pt x="169" y="189"/>
                  </a:lnTo>
                  <a:lnTo>
                    <a:pt x="162" y="189"/>
                  </a:lnTo>
                  <a:lnTo>
                    <a:pt x="157" y="191"/>
                  </a:lnTo>
                  <a:lnTo>
                    <a:pt x="148" y="196"/>
                  </a:lnTo>
                  <a:lnTo>
                    <a:pt x="141" y="208"/>
                  </a:lnTo>
                  <a:lnTo>
                    <a:pt x="137" y="213"/>
                  </a:lnTo>
                  <a:lnTo>
                    <a:pt x="133" y="214"/>
                  </a:lnTo>
                  <a:lnTo>
                    <a:pt x="133" y="217"/>
                  </a:lnTo>
                  <a:lnTo>
                    <a:pt x="134" y="222"/>
                  </a:lnTo>
                  <a:lnTo>
                    <a:pt x="134" y="227"/>
                  </a:lnTo>
                  <a:lnTo>
                    <a:pt x="133" y="235"/>
                  </a:lnTo>
                  <a:lnTo>
                    <a:pt x="134" y="242"/>
                  </a:lnTo>
                  <a:lnTo>
                    <a:pt x="132" y="241"/>
                  </a:lnTo>
                  <a:lnTo>
                    <a:pt x="130" y="237"/>
                  </a:lnTo>
                  <a:lnTo>
                    <a:pt x="129" y="237"/>
                  </a:lnTo>
                  <a:lnTo>
                    <a:pt x="124" y="238"/>
                  </a:lnTo>
                  <a:lnTo>
                    <a:pt x="122" y="240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118" y="240"/>
                  </a:lnTo>
                  <a:lnTo>
                    <a:pt x="117" y="240"/>
                  </a:lnTo>
                  <a:lnTo>
                    <a:pt x="115" y="240"/>
                  </a:lnTo>
                  <a:lnTo>
                    <a:pt x="112" y="240"/>
                  </a:lnTo>
                  <a:lnTo>
                    <a:pt x="111" y="240"/>
                  </a:lnTo>
                  <a:lnTo>
                    <a:pt x="110" y="240"/>
                  </a:lnTo>
                  <a:lnTo>
                    <a:pt x="108" y="238"/>
                  </a:lnTo>
                  <a:lnTo>
                    <a:pt x="99" y="236"/>
                  </a:lnTo>
                  <a:lnTo>
                    <a:pt x="98" y="235"/>
                  </a:lnTo>
                  <a:lnTo>
                    <a:pt x="96" y="235"/>
                  </a:lnTo>
                  <a:lnTo>
                    <a:pt x="92" y="237"/>
                  </a:lnTo>
                  <a:lnTo>
                    <a:pt x="90" y="238"/>
                  </a:lnTo>
                  <a:lnTo>
                    <a:pt x="82" y="240"/>
                  </a:lnTo>
                  <a:lnTo>
                    <a:pt x="75" y="240"/>
                  </a:lnTo>
                  <a:lnTo>
                    <a:pt x="72" y="240"/>
                  </a:lnTo>
                  <a:lnTo>
                    <a:pt x="70" y="241"/>
                  </a:lnTo>
                  <a:lnTo>
                    <a:pt x="68" y="242"/>
                  </a:lnTo>
                  <a:lnTo>
                    <a:pt x="68" y="245"/>
                  </a:lnTo>
                  <a:lnTo>
                    <a:pt x="66" y="250"/>
                  </a:lnTo>
                  <a:lnTo>
                    <a:pt x="65" y="252"/>
                  </a:lnTo>
                  <a:lnTo>
                    <a:pt x="66" y="253"/>
                  </a:lnTo>
                  <a:lnTo>
                    <a:pt x="65" y="257"/>
                  </a:lnTo>
                  <a:lnTo>
                    <a:pt x="65" y="260"/>
                  </a:lnTo>
                  <a:lnTo>
                    <a:pt x="65" y="263"/>
                  </a:lnTo>
                  <a:lnTo>
                    <a:pt x="63" y="266"/>
                  </a:lnTo>
                  <a:lnTo>
                    <a:pt x="60" y="272"/>
                  </a:lnTo>
                  <a:lnTo>
                    <a:pt x="59" y="276"/>
                  </a:lnTo>
                  <a:lnTo>
                    <a:pt x="56" y="280"/>
                  </a:lnTo>
                  <a:lnTo>
                    <a:pt x="54" y="277"/>
                  </a:lnTo>
                  <a:lnTo>
                    <a:pt x="54" y="274"/>
                  </a:lnTo>
                  <a:lnTo>
                    <a:pt x="53" y="270"/>
                  </a:lnTo>
                  <a:lnTo>
                    <a:pt x="54" y="269"/>
                  </a:lnTo>
                  <a:lnTo>
                    <a:pt x="53" y="268"/>
                  </a:lnTo>
                  <a:lnTo>
                    <a:pt x="53" y="268"/>
                  </a:lnTo>
                  <a:lnTo>
                    <a:pt x="52" y="264"/>
                  </a:lnTo>
                  <a:lnTo>
                    <a:pt x="53" y="262"/>
                  </a:lnTo>
                  <a:lnTo>
                    <a:pt x="52" y="260"/>
                  </a:lnTo>
                  <a:lnTo>
                    <a:pt x="51" y="258"/>
                  </a:lnTo>
                  <a:lnTo>
                    <a:pt x="49" y="256"/>
                  </a:lnTo>
                  <a:lnTo>
                    <a:pt x="48" y="255"/>
                  </a:lnTo>
                  <a:lnTo>
                    <a:pt x="47" y="254"/>
                  </a:lnTo>
                  <a:lnTo>
                    <a:pt x="45" y="253"/>
                  </a:lnTo>
                  <a:lnTo>
                    <a:pt x="43" y="253"/>
                  </a:lnTo>
                  <a:lnTo>
                    <a:pt x="40" y="250"/>
                  </a:lnTo>
                  <a:lnTo>
                    <a:pt x="36" y="247"/>
                  </a:lnTo>
                  <a:lnTo>
                    <a:pt x="33" y="242"/>
                  </a:lnTo>
                  <a:lnTo>
                    <a:pt x="30" y="239"/>
                  </a:lnTo>
                  <a:lnTo>
                    <a:pt x="26" y="235"/>
                  </a:lnTo>
                  <a:lnTo>
                    <a:pt x="22" y="231"/>
                  </a:lnTo>
                  <a:lnTo>
                    <a:pt x="20" y="227"/>
                  </a:lnTo>
                  <a:lnTo>
                    <a:pt x="19" y="225"/>
                  </a:lnTo>
                  <a:lnTo>
                    <a:pt x="20" y="224"/>
                  </a:lnTo>
                  <a:lnTo>
                    <a:pt x="22" y="224"/>
                  </a:lnTo>
                  <a:lnTo>
                    <a:pt x="22" y="224"/>
                  </a:lnTo>
                  <a:lnTo>
                    <a:pt x="22" y="223"/>
                  </a:lnTo>
                  <a:lnTo>
                    <a:pt x="21" y="220"/>
                  </a:lnTo>
                  <a:lnTo>
                    <a:pt x="20" y="216"/>
                  </a:lnTo>
                  <a:lnTo>
                    <a:pt x="19" y="214"/>
                  </a:lnTo>
                  <a:lnTo>
                    <a:pt x="14" y="210"/>
                  </a:lnTo>
                  <a:lnTo>
                    <a:pt x="11" y="207"/>
                  </a:lnTo>
                  <a:lnTo>
                    <a:pt x="9" y="206"/>
                  </a:lnTo>
                  <a:lnTo>
                    <a:pt x="9" y="204"/>
                  </a:lnTo>
                  <a:lnTo>
                    <a:pt x="7" y="191"/>
                  </a:lnTo>
                  <a:lnTo>
                    <a:pt x="7" y="187"/>
                  </a:lnTo>
                  <a:lnTo>
                    <a:pt x="5" y="185"/>
                  </a:lnTo>
                  <a:lnTo>
                    <a:pt x="5" y="185"/>
                  </a:lnTo>
                  <a:lnTo>
                    <a:pt x="4" y="184"/>
                  </a:lnTo>
                  <a:lnTo>
                    <a:pt x="4" y="182"/>
                  </a:lnTo>
                  <a:lnTo>
                    <a:pt x="5" y="180"/>
                  </a:lnTo>
                  <a:lnTo>
                    <a:pt x="5" y="179"/>
                  </a:lnTo>
                  <a:lnTo>
                    <a:pt x="6" y="177"/>
                  </a:lnTo>
                  <a:lnTo>
                    <a:pt x="6" y="165"/>
                  </a:lnTo>
                  <a:lnTo>
                    <a:pt x="5" y="165"/>
                  </a:lnTo>
                  <a:lnTo>
                    <a:pt x="5" y="164"/>
                  </a:lnTo>
                  <a:lnTo>
                    <a:pt x="3" y="164"/>
                  </a:lnTo>
                  <a:lnTo>
                    <a:pt x="2" y="164"/>
                  </a:lnTo>
                  <a:lnTo>
                    <a:pt x="1" y="162"/>
                  </a:lnTo>
                  <a:lnTo>
                    <a:pt x="0" y="160"/>
                  </a:lnTo>
                  <a:lnTo>
                    <a:pt x="1" y="159"/>
                  </a:lnTo>
                  <a:lnTo>
                    <a:pt x="1" y="157"/>
                  </a:lnTo>
                  <a:lnTo>
                    <a:pt x="2" y="156"/>
                  </a:lnTo>
                  <a:lnTo>
                    <a:pt x="4" y="155"/>
                  </a:lnTo>
                  <a:lnTo>
                    <a:pt x="8" y="153"/>
                  </a:lnTo>
                  <a:lnTo>
                    <a:pt x="9" y="152"/>
                  </a:lnTo>
                  <a:lnTo>
                    <a:pt x="11" y="151"/>
                  </a:lnTo>
                  <a:lnTo>
                    <a:pt x="11" y="149"/>
                  </a:lnTo>
                  <a:lnTo>
                    <a:pt x="14" y="143"/>
                  </a:lnTo>
                  <a:lnTo>
                    <a:pt x="18" y="137"/>
                  </a:lnTo>
                  <a:lnTo>
                    <a:pt x="19" y="136"/>
                  </a:lnTo>
                  <a:lnTo>
                    <a:pt x="20" y="132"/>
                  </a:lnTo>
                  <a:lnTo>
                    <a:pt x="23" y="127"/>
                  </a:lnTo>
                  <a:lnTo>
                    <a:pt x="24" y="125"/>
                  </a:lnTo>
                  <a:lnTo>
                    <a:pt x="25" y="122"/>
                  </a:lnTo>
                  <a:lnTo>
                    <a:pt x="26" y="121"/>
                  </a:lnTo>
                  <a:lnTo>
                    <a:pt x="30" y="118"/>
                  </a:lnTo>
                  <a:lnTo>
                    <a:pt x="33" y="112"/>
                  </a:lnTo>
                  <a:lnTo>
                    <a:pt x="37" y="113"/>
                  </a:lnTo>
                  <a:lnTo>
                    <a:pt x="41" y="113"/>
                  </a:lnTo>
                  <a:lnTo>
                    <a:pt x="45" y="114"/>
                  </a:lnTo>
                  <a:lnTo>
                    <a:pt x="49" y="113"/>
                  </a:lnTo>
                  <a:lnTo>
                    <a:pt x="51" y="111"/>
                  </a:lnTo>
                  <a:lnTo>
                    <a:pt x="56" y="109"/>
                  </a:lnTo>
                  <a:lnTo>
                    <a:pt x="62" y="107"/>
                  </a:lnTo>
                  <a:lnTo>
                    <a:pt x="64" y="104"/>
                  </a:lnTo>
                  <a:lnTo>
                    <a:pt x="65" y="103"/>
                  </a:lnTo>
                  <a:lnTo>
                    <a:pt x="67" y="101"/>
                  </a:lnTo>
                  <a:lnTo>
                    <a:pt x="68" y="101"/>
                  </a:lnTo>
                  <a:lnTo>
                    <a:pt x="68" y="102"/>
                  </a:lnTo>
                  <a:lnTo>
                    <a:pt x="69" y="105"/>
                  </a:lnTo>
                  <a:lnTo>
                    <a:pt x="71" y="108"/>
                  </a:lnTo>
                  <a:lnTo>
                    <a:pt x="76" y="112"/>
                  </a:lnTo>
                  <a:lnTo>
                    <a:pt x="76" y="111"/>
                  </a:lnTo>
                  <a:lnTo>
                    <a:pt x="79" y="109"/>
                  </a:lnTo>
                  <a:lnTo>
                    <a:pt x="85" y="107"/>
                  </a:lnTo>
                  <a:lnTo>
                    <a:pt x="86" y="107"/>
                  </a:lnTo>
                  <a:lnTo>
                    <a:pt x="90" y="103"/>
                  </a:lnTo>
                  <a:lnTo>
                    <a:pt x="95" y="101"/>
                  </a:lnTo>
                  <a:lnTo>
                    <a:pt x="96" y="101"/>
                  </a:lnTo>
                  <a:lnTo>
                    <a:pt x="98" y="100"/>
                  </a:lnTo>
                  <a:lnTo>
                    <a:pt x="103" y="97"/>
                  </a:lnTo>
                  <a:lnTo>
                    <a:pt x="107" y="97"/>
                  </a:lnTo>
                  <a:lnTo>
                    <a:pt x="112" y="97"/>
                  </a:lnTo>
                  <a:lnTo>
                    <a:pt x="122" y="96"/>
                  </a:lnTo>
                  <a:lnTo>
                    <a:pt x="129" y="96"/>
                  </a:lnTo>
                  <a:lnTo>
                    <a:pt x="133" y="96"/>
                  </a:lnTo>
                  <a:lnTo>
                    <a:pt x="133" y="95"/>
                  </a:lnTo>
                  <a:lnTo>
                    <a:pt x="134" y="91"/>
                  </a:lnTo>
                  <a:lnTo>
                    <a:pt x="135" y="91"/>
                  </a:lnTo>
                  <a:lnTo>
                    <a:pt x="138" y="89"/>
                  </a:lnTo>
                  <a:lnTo>
                    <a:pt x="144" y="84"/>
                  </a:lnTo>
                  <a:lnTo>
                    <a:pt x="146" y="80"/>
                  </a:lnTo>
                  <a:lnTo>
                    <a:pt x="148" y="78"/>
                  </a:lnTo>
                  <a:lnTo>
                    <a:pt x="148" y="78"/>
                  </a:lnTo>
                  <a:lnTo>
                    <a:pt x="148" y="78"/>
                  </a:lnTo>
                  <a:lnTo>
                    <a:pt x="150" y="76"/>
                  </a:lnTo>
                  <a:lnTo>
                    <a:pt x="148" y="74"/>
                  </a:lnTo>
                  <a:lnTo>
                    <a:pt x="143" y="70"/>
                  </a:lnTo>
                  <a:lnTo>
                    <a:pt x="143" y="69"/>
                  </a:lnTo>
                  <a:lnTo>
                    <a:pt x="142" y="69"/>
                  </a:lnTo>
                  <a:lnTo>
                    <a:pt x="143" y="68"/>
                  </a:lnTo>
                  <a:lnTo>
                    <a:pt x="145" y="67"/>
                  </a:lnTo>
                  <a:lnTo>
                    <a:pt x="148" y="65"/>
                  </a:lnTo>
                  <a:lnTo>
                    <a:pt x="151" y="64"/>
                  </a:lnTo>
                  <a:lnTo>
                    <a:pt x="159" y="64"/>
                  </a:lnTo>
                  <a:lnTo>
                    <a:pt x="166" y="64"/>
                  </a:lnTo>
                  <a:lnTo>
                    <a:pt x="168" y="64"/>
                  </a:lnTo>
                  <a:lnTo>
                    <a:pt x="174" y="63"/>
                  </a:lnTo>
                  <a:lnTo>
                    <a:pt x="177" y="62"/>
                  </a:lnTo>
                  <a:lnTo>
                    <a:pt x="181" y="60"/>
                  </a:lnTo>
                  <a:lnTo>
                    <a:pt x="189" y="61"/>
                  </a:lnTo>
                  <a:lnTo>
                    <a:pt x="197" y="56"/>
                  </a:lnTo>
                  <a:lnTo>
                    <a:pt x="198" y="55"/>
                  </a:lnTo>
                  <a:lnTo>
                    <a:pt x="200" y="54"/>
                  </a:lnTo>
                  <a:lnTo>
                    <a:pt x="200" y="53"/>
                  </a:lnTo>
                  <a:lnTo>
                    <a:pt x="203" y="52"/>
                  </a:lnTo>
                  <a:lnTo>
                    <a:pt x="207" y="48"/>
                  </a:lnTo>
                  <a:lnTo>
                    <a:pt x="210" y="44"/>
                  </a:lnTo>
                  <a:lnTo>
                    <a:pt x="211" y="42"/>
                  </a:lnTo>
                  <a:lnTo>
                    <a:pt x="219" y="33"/>
                  </a:lnTo>
                  <a:lnTo>
                    <a:pt x="222" y="33"/>
                  </a:lnTo>
                  <a:lnTo>
                    <a:pt x="223" y="33"/>
                  </a:lnTo>
                  <a:lnTo>
                    <a:pt x="227" y="27"/>
                  </a:lnTo>
                  <a:lnTo>
                    <a:pt x="227" y="26"/>
                  </a:lnTo>
                  <a:lnTo>
                    <a:pt x="229" y="25"/>
                  </a:lnTo>
                  <a:lnTo>
                    <a:pt x="231" y="25"/>
                  </a:lnTo>
                  <a:lnTo>
                    <a:pt x="232" y="23"/>
                  </a:lnTo>
                  <a:lnTo>
                    <a:pt x="234" y="21"/>
                  </a:lnTo>
                  <a:lnTo>
                    <a:pt x="234" y="17"/>
                  </a:lnTo>
                  <a:lnTo>
                    <a:pt x="233" y="15"/>
                  </a:lnTo>
                  <a:lnTo>
                    <a:pt x="233" y="14"/>
                  </a:lnTo>
                  <a:lnTo>
                    <a:pt x="234" y="12"/>
                  </a:lnTo>
                  <a:lnTo>
                    <a:pt x="235" y="12"/>
                  </a:lnTo>
                  <a:lnTo>
                    <a:pt x="241" y="9"/>
                  </a:lnTo>
                  <a:lnTo>
                    <a:pt x="243" y="7"/>
                  </a:lnTo>
                  <a:lnTo>
                    <a:pt x="244" y="6"/>
                  </a:lnTo>
                  <a:lnTo>
                    <a:pt x="246" y="6"/>
                  </a:lnTo>
                  <a:lnTo>
                    <a:pt x="248" y="6"/>
                  </a:lnTo>
                  <a:lnTo>
                    <a:pt x="249" y="5"/>
                  </a:lnTo>
                  <a:lnTo>
                    <a:pt x="250" y="3"/>
                  </a:lnTo>
                  <a:lnTo>
                    <a:pt x="254" y="1"/>
                  </a:lnTo>
                  <a:lnTo>
                    <a:pt x="259" y="0"/>
                  </a:lnTo>
                  <a:lnTo>
                    <a:pt x="263" y="1"/>
                  </a:lnTo>
                  <a:lnTo>
                    <a:pt x="266" y="1"/>
                  </a:lnTo>
                  <a:lnTo>
                    <a:pt x="269" y="3"/>
                  </a:lnTo>
                  <a:lnTo>
                    <a:pt x="27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5" name="Freeform 1032">
              <a:extLst>
                <a:ext uri="{FF2B5EF4-FFF2-40B4-BE49-F238E27FC236}">
                  <a16:creationId xmlns:a16="http://schemas.microsoft.com/office/drawing/2014/main" id="{49D60C34-0541-7D6C-ED3B-A11C10D53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9920" y="9759462"/>
              <a:ext cx="302237" cy="346195"/>
            </a:xfrm>
            <a:custGeom>
              <a:avLst/>
              <a:gdLst>
                <a:gd name="T0" fmla="*/ 227 w 241"/>
                <a:gd name="T1" fmla="*/ 40 h 278"/>
                <a:gd name="T2" fmla="*/ 216 w 241"/>
                <a:gd name="T3" fmla="*/ 90 h 278"/>
                <a:gd name="T4" fmla="*/ 205 w 241"/>
                <a:gd name="T5" fmla="*/ 142 h 278"/>
                <a:gd name="T6" fmla="*/ 181 w 241"/>
                <a:gd name="T7" fmla="*/ 162 h 278"/>
                <a:gd name="T8" fmla="*/ 162 w 241"/>
                <a:gd name="T9" fmla="*/ 190 h 278"/>
                <a:gd name="T10" fmla="*/ 152 w 241"/>
                <a:gd name="T11" fmla="*/ 243 h 278"/>
                <a:gd name="T12" fmla="*/ 133 w 241"/>
                <a:gd name="T13" fmla="*/ 255 h 278"/>
                <a:gd name="T14" fmla="*/ 110 w 241"/>
                <a:gd name="T15" fmla="*/ 272 h 278"/>
                <a:gd name="T16" fmla="*/ 105 w 241"/>
                <a:gd name="T17" fmla="*/ 267 h 278"/>
                <a:gd name="T18" fmla="*/ 103 w 241"/>
                <a:gd name="T19" fmla="*/ 254 h 278"/>
                <a:gd name="T20" fmla="*/ 90 w 241"/>
                <a:gd name="T21" fmla="*/ 260 h 278"/>
                <a:gd name="T22" fmla="*/ 83 w 241"/>
                <a:gd name="T23" fmla="*/ 263 h 278"/>
                <a:gd name="T24" fmla="*/ 73 w 241"/>
                <a:gd name="T25" fmla="*/ 272 h 278"/>
                <a:gd name="T26" fmla="*/ 64 w 241"/>
                <a:gd name="T27" fmla="*/ 264 h 278"/>
                <a:gd name="T28" fmla="*/ 55 w 241"/>
                <a:gd name="T29" fmla="*/ 259 h 278"/>
                <a:gd name="T30" fmla="*/ 40 w 241"/>
                <a:gd name="T31" fmla="*/ 266 h 278"/>
                <a:gd name="T32" fmla="*/ 29 w 241"/>
                <a:gd name="T33" fmla="*/ 277 h 278"/>
                <a:gd name="T34" fmla="*/ 21 w 241"/>
                <a:gd name="T35" fmla="*/ 267 h 278"/>
                <a:gd name="T36" fmla="*/ 2 w 241"/>
                <a:gd name="T37" fmla="*/ 237 h 278"/>
                <a:gd name="T38" fmla="*/ 20 w 241"/>
                <a:gd name="T39" fmla="*/ 236 h 278"/>
                <a:gd name="T40" fmla="*/ 23 w 241"/>
                <a:gd name="T41" fmla="*/ 230 h 278"/>
                <a:gd name="T42" fmla="*/ 21 w 241"/>
                <a:gd name="T43" fmla="*/ 220 h 278"/>
                <a:gd name="T44" fmla="*/ 19 w 241"/>
                <a:gd name="T45" fmla="*/ 211 h 278"/>
                <a:gd name="T46" fmla="*/ 15 w 241"/>
                <a:gd name="T47" fmla="*/ 200 h 278"/>
                <a:gd name="T48" fmla="*/ 24 w 241"/>
                <a:gd name="T49" fmla="*/ 193 h 278"/>
                <a:gd name="T50" fmla="*/ 43 w 241"/>
                <a:gd name="T51" fmla="*/ 187 h 278"/>
                <a:gd name="T52" fmla="*/ 43 w 241"/>
                <a:gd name="T53" fmla="*/ 178 h 278"/>
                <a:gd name="T54" fmla="*/ 57 w 241"/>
                <a:gd name="T55" fmla="*/ 187 h 278"/>
                <a:gd name="T56" fmla="*/ 83 w 241"/>
                <a:gd name="T57" fmla="*/ 187 h 278"/>
                <a:gd name="T58" fmla="*/ 87 w 241"/>
                <a:gd name="T59" fmla="*/ 195 h 278"/>
                <a:gd name="T60" fmla="*/ 98 w 241"/>
                <a:gd name="T61" fmla="*/ 191 h 278"/>
                <a:gd name="T62" fmla="*/ 102 w 241"/>
                <a:gd name="T63" fmla="*/ 180 h 278"/>
                <a:gd name="T64" fmla="*/ 107 w 241"/>
                <a:gd name="T65" fmla="*/ 166 h 278"/>
                <a:gd name="T66" fmla="*/ 108 w 241"/>
                <a:gd name="T67" fmla="*/ 137 h 278"/>
                <a:gd name="T68" fmla="*/ 95 w 241"/>
                <a:gd name="T69" fmla="*/ 127 h 278"/>
                <a:gd name="T70" fmla="*/ 88 w 241"/>
                <a:gd name="T71" fmla="*/ 111 h 278"/>
                <a:gd name="T72" fmla="*/ 100 w 241"/>
                <a:gd name="T73" fmla="*/ 100 h 278"/>
                <a:gd name="T74" fmla="*/ 107 w 241"/>
                <a:gd name="T75" fmla="*/ 91 h 278"/>
                <a:gd name="T76" fmla="*/ 98 w 241"/>
                <a:gd name="T77" fmla="*/ 74 h 278"/>
                <a:gd name="T78" fmla="*/ 68 w 241"/>
                <a:gd name="T79" fmla="*/ 78 h 278"/>
                <a:gd name="T80" fmla="*/ 66 w 241"/>
                <a:gd name="T81" fmla="*/ 69 h 278"/>
                <a:gd name="T82" fmla="*/ 77 w 241"/>
                <a:gd name="T83" fmla="*/ 49 h 278"/>
                <a:gd name="T84" fmla="*/ 114 w 241"/>
                <a:gd name="T85" fmla="*/ 50 h 278"/>
                <a:gd name="T86" fmla="*/ 121 w 241"/>
                <a:gd name="T87" fmla="*/ 53 h 278"/>
                <a:gd name="T88" fmla="*/ 133 w 241"/>
                <a:gd name="T89" fmla="*/ 54 h 278"/>
                <a:gd name="T90" fmla="*/ 155 w 241"/>
                <a:gd name="T91" fmla="*/ 61 h 278"/>
                <a:gd name="T92" fmla="*/ 159 w 241"/>
                <a:gd name="T93" fmla="*/ 56 h 278"/>
                <a:gd name="T94" fmla="*/ 162 w 241"/>
                <a:gd name="T95" fmla="*/ 45 h 278"/>
                <a:gd name="T96" fmla="*/ 171 w 241"/>
                <a:gd name="T97" fmla="*/ 22 h 278"/>
                <a:gd name="T98" fmla="*/ 176 w 241"/>
                <a:gd name="T99" fmla="*/ 6 h 278"/>
                <a:gd name="T100" fmla="*/ 202 w 241"/>
                <a:gd name="T101" fmla="*/ 0 h 278"/>
                <a:gd name="T102" fmla="*/ 218 w 241"/>
                <a:gd name="T103" fmla="*/ 5 h 278"/>
                <a:gd name="T104" fmla="*/ 228 w 241"/>
                <a:gd name="T105" fmla="*/ 5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1" h="278">
                  <a:moveTo>
                    <a:pt x="240" y="7"/>
                  </a:moveTo>
                  <a:lnTo>
                    <a:pt x="240" y="12"/>
                  </a:lnTo>
                  <a:lnTo>
                    <a:pt x="238" y="19"/>
                  </a:lnTo>
                  <a:lnTo>
                    <a:pt x="236" y="24"/>
                  </a:lnTo>
                  <a:lnTo>
                    <a:pt x="231" y="33"/>
                  </a:lnTo>
                  <a:lnTo>
                    <a:pt x="227" y="40"/>
                  </a:lnTo>
                  <a:lnTo>
                    <a:pt x="223" y="53"/>
                  </a:lnTo>
                  <a:lnTo>
                    <a:pt x="223" y="63"/>
                  </a:lnTo>
                  <a:lnTo>
                    <a:pt x="222" y="69"/>
                  </a:lnTo>
                  <a:lnTo>
                    <a:pt x="221" y="72"/>
                  </a:lnTo>
                  <a:lnTo>
                    <a:pt x="217" y="82"/>
                  </a:lnTo>
                  <a:lnTo>
                    <a:pt x="216" y="90"/>
                  </a:lnTo>
                  <a:lnTo>
                    <a:pt x="218" y="100"/>
                  </a:lnTo>
                  <a:lnTo>
                    <a:pt x="216" y="110"/>
                  </a:lnTo>
                  <a:lnTo>
                    <a:pt x="213" y="119"/>
                  </a:lnTo>
                  <a:lnTo>
                    <a:pt x="212" y="126"/>
                  </a:lnTo>
                  <a:lnTo>
                    <a:pt x="212" y="135"/>
                  </a:lnTo>
                  <a:lnTo>
                    <a:pt x="205" y="142"/>
                  </a:lnTo>
                  <a:lnTo>
                    <a:pt x="197" y="149"/>
                  </a:lnTo>
                  <a:lnTo>
                    <a:pt x="191" y="151"/>
                  </a:lnTo>
                  <a:lnTo>
                    <a:pt x="187" y="154"/>
                  </a:lnTo>
                  <a:lnTo>
                    <a:pt x="184" y="157"/>
                  </a:lnTo>
                  <a:lnTo>
                    <a:pt x="183" y="158"/>
                  </a:lnTo>
                  <a:lnTo>
                    <a:pt x="181" y="162"/>
                  </a:lnTo>
                  <a:lnTo>
                    <a:pt x="176" y="172"/>
                  </a:lnTo>
                  <a:lnTo>
                    <a:pt x="174" y="176"/>
                  </a:lnTo>
                  <a:lnTo>
                    <a:pt x="170" y="180"/>
                  </a:lnTo>
                  <a:lnTo>
                    <a:pt x="165" y="185"/>
                  </a:lnTo>
                  <a:lnTo>
                    <a:pt x="163" y="187"/>
                  </a:lnTo>
                  <a:lnTo>
                    <a:pt x="162" y="190"/>
                  </a:lnTo>
                  <a:lnTo>
                    <a:pt x="163" y="196"/>
                  </a:lnTo>
                  <a:lnTo>
                    <a:pt x="163" y="214"/>
                  </a:lnTo>
                  <a:lnTo>
                    <a:pt x="162" y="219"/>
                  </a:lnTo>
                  <a:lnTo>
                    <a:pt x="161" y="228"/>
                  </a:lnTo>
                  <a:lnTo>
                    <a:pt x="156" y="237"/>
                  </a:lnTo>
                  <a:lnTo>
                    <a:pt x="152" y="243"/>
                  </a:lnTo>
                  <a:lnTo>
                    <a:pt x="149" y="245"/>
                  </a:lnTo>
                  <a:lnTo>
                    <a:pt x="143" y="246"/>
                  </a:lnTo>
                  <a:lnTo>
                    <a:pt x="141" y="248"/>
                  </a:lnTo>
                  <a:lnTo>
                    <a:pt x="139" y="250"/>
                  </a:lnTo>
                  <a:lnTo>
                    <a:pt x="137" y="253"/>
                  </a:lnTo>
                  <a:lnTo>
                    <a:pt x="133" y="255"/>
                  </a:lnTo>
                  <a:lnTo>
                    <a:pt x="128" y="260"/>
                  </a:lnTo>
                  <a:lnTo>
                    <a:pt x="121" y="267"/>
                  </a:lnTo>
                  <a:lnTo>
                    <a:pt x="117" y="272"/>
                  </a:lnTo>
                  <a:lnTo>
                    <a:pt x="115" y="273"/>
                  </a:lnTo>
                  <a:lnTo>
                    <a:pt x="113" y="273"/>
                  </a:lnTo>
                  <a:lnTo>
                    <a:pt x="110" y="272"/>
                  </a:lnTo>
                  <a:lnTo>
                    <a:pt x="108" y="272"/>
                  </a:lnTo>
                  <a:lnTo>
                    <a:pt x="107" y="273"/>
                  </a:lnTo>
                  <a:lnTo>
                    <a:pt x="107" y="272"/>
                  </a:lnTo>
                  <a:lnTo>
                    <a:pt x="105" y="272"/>
                  </a:lnTo>
                  <a:lnTo>
                    <a:pt x="105" y="270"/>
                  </a:lnTo>
                  <a:lnTo>
                    <a:pt x="105" y="267"/>
                  </a:lnTo>
                  <a:lnTo>
                    <a:pt x="104" y="264"/>
                  </a:lnTo>
                  <a:lnTo>
                    <a:pt x="105" y="261"/>
                  </a:lnTo>
                  <a:lnTo>
                    <a:pt x="107" y="259"/>
                  </a:lnTo>
                  <a:lnTo>
                    <a:pt x="107" y="258"/>
                  </a:lnTo>
                  <a:lnTo>
                    <a:pt x="105" y="257"/>
                  </a:lnTo>
                  <a:lnTo>
                    <a:pt x="103" y="254"/>
                  </a:lnTo>
                  <a:lnTo>
                    <a:pt x="102" y="254"/>
                  </a:lnTo>
                  <a:lnTo>
                    <a:pt x="99" y="256"/>
                  </a:lnTo>
                  <a:lnTo>
                    <a:pt x="97" y="258"/>
                  </a:lnTo>
                  <a:lnTo>
                    <a:pt x="94" y="258"/>
                  </a:lnTo>
                  <a:lnTo>
                    <a:pt x="91" y="260"/>
                  </a:lnTo>
                  <a:lnTo>
                    <a:pt x="90" y="260"/>
                  </a:lnTo>
                  <a:lnTo>
                    <a:pt x="88" y="260"/>
                  </a:lnTo>
                  <a:lnTo>
                    <a:pt x="87" y="259"/>
                  </a:lnTo>
                  <a:lnTo>
                    <a:pt x="85" y="259"/>
                  </a:lnTo>
                  <a:lnTo>
                    <a:pt x="84" y="259"/>
                  </a:lnTo>
                  <a:lnTo>
                    <a:pt x="83" y="259"/>
                  </a:lnTo>
                  <a:lnTo>
                    <a:pt x="83" y="263"/>
                  </a:lnTo>
                  <a:lnTo>
                    <a:pt x="83" y="265"/>
                  </a:lnTo>
                  <a:lnTo>
                    <a:pt x="82" y="267"/>
                  </a:lnTo>
                  <a:lnTo>
                    <a:pt x="81" y="268"/>
                  </a:lnTo>
                  <a:lnTo>
                    <a:pt x="78" y="269"/>
                  </a:lnTo>
                  <a:lnTo>
                    <a:pt x="75" y="271"/>
                  </a:lnTo>
                  <a:lnTo>
                    <a:pt x="73" y="272"/>
                  </a:lnTo>
                  <a:lnTo>
                    <a:pt x="72" y="272"/>
                  </a:lnTo>
                  <a:lnTo>
                    <a:pt x="70" y="269"/>
                  </a:lnTo>
                  <a:lnTo>
                    <a:pt x="67" y="267"/>
                  </a:lnTo>
                  <a:lnTo>
                    <a:pt x="66" y="266"/>
                  </a:lnTo>
                  <a:lnTo>
                    <a:pt x="65" y="265"/>
                  </a:lnTo>
                  <a:lnTo>
                    <a:pt x="64" y="264"/>
                  </a:lnTo>
                  <a:lnTo>
                    <a:pt x="63" y="264"/>
                  </a:lnTo>
                  <a:lnTo>
                    <a:pt x="62" y="265"/>
                  </a:lnTo>
                  <a:lnTo>
                    <a:pt x="62" y="265"/>
                  </a:lnTo>
                  <a:lnTo>
                    <a:pt x="59" y="263"/>
                  </a:lnTo>
                  <a:lnTo>
                    <a:pt x="56" y="259"/>
                  </a:lnTo>
                  <a:lnTo>
                    <a:pt x="55" y="259"/>
                  </a:lnTo>
                  <a:lnTo>
                    <a:pt x="54" y="259"/>
                  </a:lnTo>
                  <a:lnTo>
                    <a:pt x="51" y="260"/>
                  </a:lnTo>
                  <a:lnTo>
                    <a:pt x="48" y="262"/>
                  </a:lnTo>
                  <a:lnTo>
                    <a:pt x="44" y="264"/>
                  </a:lnTo>
                  <a:lnTo>
                    <a:pt x="40" y="265"/>
                  </a:lnTo>
                  <a:lnTo>
                    <a:pt x="40" y="266"/>
                  </a:lnTo>
                  <a:lnTo>
                    <a:pt x="39" y="268"/>
                  </a:lnTo>
                  <a:lnTo>
                    <a:pt x="38" y="269"/>
                  </a:lnTo>
                  <a:lnTo>
                    <a:pt x="34" y="270"/>
                  </a:lnTo>
                  <a:lnTo>
                    <a:pt x="33" y="272"/>
                  </a:lnTo>
                  <a:lnTo>
                    <a:pt x="31" y="275"/>
                  </a:lnTo>
                  <a:lnTo>
                    <a:pt x="29" y="277"/>
                  </a:lnTo>
                  <a:lnTo>
                    <a:pt x="28" y="276"/>
                  </a:lnTo>
                  <a:lnTo>
                    <a:pt x="27" y="275"/>
                  </a:lnTo>
                  <a:lnTo>
                    <a:pt x="24" y="273"/>
                  </a:lnTo>
                  <a:lnTo>
                    <a:pt x="22" y="269"/>
                  </a:lnTo>
                  <a:lnTo>
                    <a:pt x="21" y="267"/>
                  </a:lnTo>
                  <a:lnTo>
                    <a:pt x="21" y="267"/>
                  </a:lnTo>
                  <a:lnTo>
                    <a:pt x="21" y="263"/>
                  </a:lnTo>
                  <a:lnTo>
                    <a:pt x="17" y="259"/>
                  </a:lnTo>
                  <a:lnTo>
                    <a:pt x="9" y="252"/>
                  </a:lnTo>
                  <a:lnTo>
                    <a:pt x="7" y="249"/>
                  </a:lnTo>
                  <a:lnTo>
                    <a:pt x="0" y="242"/>
                  </a:lnTo>
                  <a:lnTo>
                    <a:pt x="2" y="237"/>
                  </a:lnTo>
                  <a:lnTo>
                    <a:pt x="4" y="235"/>
                  </a:lnTo>
                  <a:lnTo>
                    <a:pt x="5" y="234"/>
                  </a:lnTo>
                  <a:lnTo>
                    <a:pt x="12" y="229"/>
                  </a:lnTo>
                  <a:lnTo>
                    <a:pt x="13" y="230"/>
                  </a:lnTo>
                  <a:lnTo>
                    <a:pt x="18" y="235"/>
                  </a:lnTo>
                  <a:lnTo>
                    <a:pt x="20" y="236"/>
                  </a:lnTo>
                  <a:lnTo>
                    <a:pt x="21" y="235"/>
                  </a:lnTo>
                  <a:lnTo>
                    <a:pt x="23" y="236"/>
                  </a:lnTo>
                  <a:lnTo>
                    <a:pt x="24" y="234"/>
                  </a:lnTo>
                  <a:lnTo>
                    <a:pt x="24" y="233"/>
                  </a:lnTo>
                  <a:lnTo>
                    <a:pt x="23" y="232"/>
                  </a:lnTo>
                  <a:lnTo>
                    <a:pt x="23" y="230"/>
                  </a:lnTo>
                  <a:lnTo>
                    <a:pt x="24" y="228"/>
                  </a:lnTo>
                  <a:lnTo>
                    <a:pt x="24" y="226"/>
                  </a:lnTo>
                  <a:lnTo>
                    <a:pt x="26" y="225"/>
                  </a:lnTo>
                  <a:lnTo>
                    <a:pt x="26" y="223"/>
                  </a:lnTo>
                  <a:lnTo>
                    <a:pt x="24" y="222"/>
                  </a:lnTo>
                  <a:lnTo>
                    <a:pt x="21" y="220"/>
                  </a:lnTo>
                  <a:lnTo>
                    <a:pt x="19" y="219"/>
                  </a:lnTo>
                  <a:lnTo>
                    <a:pt x="18" y="217"/>
                  </a:lnTo>
                  <a:lnTo>
                    <a:pt x="18" y="215"/>
                  </a:lnTo>
                  <a:lnTo>
                    <a:pt x="20" y="213"/>
                  </a:lnTo>
                  <a:lnTo>
                    <a:pt x="20" y="212"/>
                  </a:lnTo>
                  <a:lnTo>
                    <a:pt x="19" y="211"/>
                  </a:lnTo>
                  <a:lnTo>
                    <a:pt x="18" y="209"/>
                  </a:lnTo>
                  <a:lnTo>
                    <a:pt x="16" y="208"/>
                  </a:lnTo>
                  <a:lnTo>
                    <a:pt x="13" y="208"/>
                  </a:lnTo>
                  <a:lnTo>
                    <a:pt x="13" y="206"/>
                  </a:lnTo>
                  <a:lnTo>
                    <a:pt x="15" y="202"/>
                  </a:lnTo>
                  <a:lnTo>
                    <a:pt x="15" y="200"/>
                  </a:lnTo>
                  <a:lnTo>
                    <a:pt x="14" y="194"/>
                  </a:lnTo>
                  <a:lnTo>
                    <a:pt x="15" y="193"/>
                  </a:lnTo>
                  <a:lnTo>
                    <a:pt x="15" y="192"/>
                  </a:lnTo>
                  <a:lnTo>
                    <a:pt x="17" y="193"/>
                  </a:lnTo>
                  <a:lnTo>
                    <a:pt x="19" y="194"/>
                  </a:lnTo>
                  <a:lnTo>
                    <a:pt x="24" y="193"/>
                  </a:lnTo>
                  <a:lnTo>
                    <a:pt x="26" y="192"/>
                  </a:lnTo>
                  <a:lnTo>
                    <a:pt x="28" y="193"/>
                  </a:lnTo>
                  <a:lnTo>
                    <a:pt x="30" y="195"/>
                  </a:lnTo>
                  <a:lnTo>
                    <a:pt x="42" y="191"/>
                  </a:lnTo>
                  <a:lnTo>
                    <a:pt x="42" y="189"/>
                  </a:lnTo>
                  <a:lnTo>
                    <a:pt x="43" y="187"/>
                  </a:lnTo>
                  <a:lnTo>
                    <a:pt x="43" y="185"/>
                  </a:lnTo>
                  <a:lnTo>
                    <a:pt x="43" y="184"/>
                  </a:lnTo>
                  <a:lnTo>
                    <a:pt x="42" y="183"/>
                  </a:lnTo>
                  <a:lnTo>
                    <a:pt x="42" y="181"/>
                  </a:lnTo>
                  <a:lnTo>
                    <a:pt x="42" y="179"/>
                  </a:lnTo>
                  <a:lnTo>
                    <a:pt x="43" y="178"/>
                  </a:lnTo>
                  <a:lnTo>
                    <a:pt x="47" y="176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9"/>
                  </a:lnTo>
                  <a:lnTo>
                    <a:pt x="56" y="183"/>
                  </a:lnTo>
                  <a:lnTo>
                    <a:pt x="57" y="187"/>
                  </a:lnTo>
                  <a:lnTo>
                    <a:pt x="60" y="191"/>
                  </a:lnTo>
                  <a:lnTo>
                    <a:pt x="65" y="193"/>
                  </a:lnTo>
                  <a:lnTo>
                    <a:pt x="72" y="194"/>
                  </a:lnTo>
                  <a:lnTo>
                    <a:pt x="74" y="194"/>
                  </a:lnTo>
                  <a:lnTo>
                    <a:pt x="80" y="190"/>
                  </a:lnTo>
                  <a:lnTo>
                    <a:pt x="83" y="187"/>
                  </a:lnTo>
                  <a:lnTo>
                    <a:pt x="84" y="185"/>
                  </a:lnTo>
                  <a:lnTo>
                    <a:pt x="85" y="187"/>
                  </a:lnTo>
                  <a:lnTo>
                    <a:pt x="87" y="190"/>
                  </a:lnTo>
                  <a:lnTo>
                    <a:pt x="88" y="191"/>
                  </a:lnTo>
                  <a:lnTo>
                    <a:pt x="89" y="193"/>
                  </a:lnTo>
                  <a:lnTo>
                    <a:pt x="87" y="195"/>
                  </a:lnTo>
                  <a:lnTo>
                    <a:pt x="89" y="196"/>
                  </a:lnTo>
                  <a:lnTo>
                    <a:pt x="92" y="197"/>
                  </a:lnTo>
                  <a:lnTo>
                    <a:pt x="95" y="196"/>
                  </a:lnTo>
                  <a:lnTo>
                    <a:pt x="96" y="195"/>
                  </a:lnTo>
                  <a:lnTo>
                    <a:pt x="98" y="193"/>
                  </a:lnTo>
                  <a:lnTo>
                    <a:pt x="98" y="191"/>
                  </a:lnTo>
                  <a:lnTo>
                    <a:pt x="97" y="190"/>
                  </a:lnTo>
                  <a:lnTo>
                    <a:pt x="97" y="189"/>
                  </a:lnTo>
                  <a:lnTo>
                    <a:pt x="98" y="187"/>
                  </a:lnTo>
                  <a:lnTo>
                    <a:pt x="100" y="184"/>
                  </a:lnTo>
                  <a:lnTo>
                    <a:pt x="100" y="181"/>
                  </a:lnTo>
                  <a:lnTo>
                    <a:pt x="102" y="180"/>
                  </a:lnTo>
                  <a:lnTo>
                    <a:pt x="103" y="179"/>
                  </a:lnTo>
                  <a:lnTo>
                    <a:pt x="105" y="178"/>
                  </a:lnTo>
                  <a:lnTo>
                    <a:pt x="106" y="172"/>
                  </a:lnTo>
                  <a:lnTo>
                    <a:pt x="105" y="170"/>
                  </a:lnTo>
                  <a:lnTo>
                    <a:pt x="105" y="168"/>
                  </a:lnTo>
                  <a:lnTo>
                    <a:pt x="107" y="166"/>
                  </a:lnTo>
                  <a:lnTo>
                    <a:pt x="107" y="163"/>
                  </a:lnTo>
                  <a:lnTo>
                    <a:pt x="106" y="157"/>
                  </a:lnTo>
                  <a:lnTo>
                    <a:pt x="106" y="153"/>
                  </a:lnTo>
                  <a:lnTo>
                    <a:pt x="105" y="149"/>
                  </a:lnTo>
                  <a:lnTo>
                    <a:pt x="107" y="143"/>
                  </a:lnTo>
                  <a:lnTo>
                    <a:pt x="108" y="137"/>
                  </a:lnTo>
                  <a:lnTo>
                    <a:pt x="107" y="136"/>
                  </a:lnTo>
                  <a:lnTo>
                    <a:pt x="106" y="134"/>
                  </a:lnTo>
                  <a:lnTo>
                    <a:pt x="104" y="132"/>
                  </a:lnTo>
                  <a:lnTo>
                    <a:pt x="98" y="131"/>
                  </a:lnTo>
                  <a:lnTo>
                    <a:pt x="97" y="129"/>
                  </a:lnTo>
                  <a:lnTo>
                    <a:pt x="95" y="127"/>
                  </a:lnTo>
                  <a:lnTo>
                    <a:pt x="94" y="126"/>
                  </a:lnTo>
                  <a:lnTo>
                    <a:pt x="89" y="126"/>
                  </a:lnTo>
                  <a:lnTo>
                    <a:pt x="87" y="124"/>
                  </a:lnTo>
                  <a:lnTo>
                    <a:pt x="88" y="121"/>
                  </a:lnTo>
                  <a:lnTo>
                    <a:pt x="89" y="115"/>
                  </a:lnTo>
                  <a:lnTo>
                    <a:pt x="88" y="111"/>
                  </a:lnTo>
                  <a:lnTo>
                    <a:pt x="89" y="108"/>
                  </a:lnTo>
                  <a:lnTo>
                    <a:pt x="90" y="106"/>
                  </a:lnTo>
                  <a:lnTo>
                    <a:pt x="93" y="104"/>
                  </a:lnTo>
                  <a:lnTo>
                    <a:pt x="94" y="101"/>
                  </a:lnTo>
                  <a:lnTo>
                    <a:pt x="95" y="100"/>
                  </a:lnTo>
                  <a:lnTo>
                    <a:pt x="100" y="100"/>
                  </a:lnTo>
                  <a:lnTo>
                    <a:pt x="101" y="98"/>
                  </a:lnTo>
                  <a:lnTo>
                    <a:pt x="103" y="98"/>
                  </a:lnTo>
                  <a:lnTo>
                    <a:pt x="103" y="96"/>
                  </a:lnTo>
                  <a:lnTo>
                    <a:pt x="105" y="94"/>
                  </a:lnTo>
                  <a:lnTo>
                    <a:pt x="106" y="92"/>
                  </a:lnTo>
                  <a:lnTo>
                    <a:pt x="107" y="91"/>
                  </a:lnTo>
                  <a:lnTo>
                    <a:pt x="106" y="89"/>
                  </a:lnTo>
                  <a:lnTo>
                    <a:pt x="105" y="86"/>
                  </a:lnTo>
                  <a:lnTo>
                    <a:pt x="103" y="83"/>
                  </a:lnTo>
                  <a:lnTo>
                    <a:pt x="102" y="82"/>
                  </a:lnTo>
                  <a:lnTo>
                    <a:pt x="100" y="75"/>
                  </a:lnTo>
                  <a:lnTo>
                    <a:pt x="98" y="74"/>
                  </a:lnTo>
                  <a:lnTo>
                    <a:pt x="94" y="73"/>
                  </a:lnTo>
                  <a:lnTo>
                    <a:pt x="87" y="72"/>
                  </a:lnTo>
                  <a:lnTo>
                    <a:pt x="83" y="74"/>
                  </a:lnTo>
                  <a:lnTo>
                    <a:pt x="77" y="76"/>
                  </a:lnTo>
                  <a:lnTo>
                    <a:pt x="72" y="77"/>
                  </a:lnTo>
                  <a:lnTo>
                    <a:pt x="68" y="78"/>
                  </a:lnTo>
                  <a:lnTo>
                    <a:pt x="67" y="78"/>
                  </a:lnTo>
                  <a:lnTo>
                    <a:pt x="66" y="76"/>
                  </a:lnTo>
                  <a:lnTo>
                    <a:pt x="67" y="76"/>
                  </a:lnTo>
                  <a:lnTo>
                    <a:pt x="68" y="74"/>
                  </a:lnTo>
                  <a:lnTo>
                    <a:pt x="67" y="71"/>
                  </a:lnTo>
                  <a:lnTo>
                    <a:pt x="66" y="69"/>
                  </a:lnTo>
                  <a:lnTo>
                    <a:pt x="66" y="65"/>
                  </a:lnTo>
                  <a:lnTo>
                    <a:pt x="66" y="61"/>
                  </a:lnTo>
                  <a:lnTo>
                    <a:pt x="67" y="56"/>
                  </a:lnTo>
                  <a:lnTo>
                    <a:pt x="69" y="51"/>
                  </a:lnTo>
                  <a:lnTo>
                    <a:pt x="70" y="48"/>
                  </a:lnTo>
                  <a:lnTo>
                    <a:pt x="77" y="49"/>
                  </a:lnTo>
                  <a:lnTo>
                    <a:pt x="85" y="49"/>
                  </a:lnTo>
                  <a:lnTo>
                    <a:pt x="93" y="49"/>
                  </a:lnTo>
                  <a:lnTo>
                    <a:pt x="102" y="49"/>
                  </a:lnTo>
                  <a:lnTo>
                    <a:pt x="108" y="49"/>
                  </a:lnTo>
                  <a:lnTo>
                    <a:pt x="111" y="47"/>
                  </a:lnTo>
                  <a:lnTo>
                    <a:pt x="114" y="50"/>
                  </a:lnTo>
                  <a:lnTo>
                    <a:pt x="115" y="50"/>
                  </a:lnTo>
                  <a:lnTo>
                    <a:pt x="115" y="50"/>
                  </a:lnTo>
                  <a:lnTo>
                    <a:pt x="117" y="52"/>
                  </a:lnTo>
                  <a:lnTo>
                    <a:pt x="120" y="52"/>
                  </a:lnTo>
                  <a:lnTo>
                    <a:pt x="120" y="52"/>
                  </a:lnTo>
                  <a:lnTo>
                    <a:pt x="121" y="53"/>
                  </a:lnTo>
                  <a:lnTo>
                    <a:pt x="124" y="53"/>
                  </a:lnTo>
                  <a:lnTo>
                    <a:pt x="126" y="54"/>
                  </a:lnTo>
                  <a:lnTo>
                    <a:pt x="127" y="54"/>
                  </a:lnTo>
                  <a:lnTo>
                    <a:pt x="129" y="53"/>
                  </a:lnTo>
                  <a:lnTo>
                    <a:pt x="131" y="53"/>
                  </a:lnTo>
                  <a:lnTo>
                    <a:pt x="133" y="54"/>
                  </a:lnTo>
                  <a:lnTo>
                    <a:pt x="135" y="56"/>
                  </a:lnTo>
                  <a:lnTo>
                    <a:pt x="137" y="55"/>
                  </a:lnTo>
                  <a:lnTo>
                    <a:pt x="143" y="55"/>
                  </a:lnTo>
                  <a:lnTo>
                    <a:pt x="148" y="56"/>
                  </a:lnTo>
                  <a:lnTo>
                    <a:pt x="152" y="59"/>
                  </a:lnTo>
                  <a:lnTo>
                    <a:pt x="155" y="61"/>
                  </a:lnTo>
                  <a:lnTo>
                    <a:pt x="158" y="64"/>
                  </a:lnTo>
                  <a:lnTo>
                    <a:pt x="159" y="64"/>
                  </a:lnTo>
                  <a:lnTo>
                    <a:pt x="160" y="63"/>
                  </a:lnTo>
                  <a:lnTo>
                    <a:pt x="160" y="63"/>
                  </a:lnTo>
                  <a:lnTo>
                    <a:pt x="160" y="61"/>
                  </a:lnTo>
                  <a:lnTo>
                    <a:pt x="159" y="56"/>
                  </a:lnTo>
                  <a:lnTo>
                    <a:pt x="158" y="53"/>
                  </a:lnTo>
                  <a:lnTo>
                    <a:pt x="159" y="50"/>
                  </a:lnTo>
                  <a:lnTo>
                    <a:pt x="160" y="48"/>
                  </a:lnTo>
                  <a:lnTo>
                    <a:pt x="162" y="47"/>
                  </a:lnTo>
                  <a:lnTo>
                    <a:pt x="162" y="45"/>
                  </a:lnTo>
                  <a:lnTo>
                    <a:pt x="162" y="45"/>
                  </a:lnTo>
                  <a:lnTo>
                    <a:pt x="165" y="41"/>
                  </a:lnTo>
                  <a:lnTo>
                    <a:pt x="166" y="37"/>
                  </a:lnTo>
                  <a:lnTo>
                    <a:pt x="169" y="31"/>
                  </a:lnTo>
                  <a:lnTo>
                    <a:pt x="171" y="28"/>
                  </a:lnTo>
                  <a:lnTo>
                    <a:pt x="171" y="25"/>
                  </a:lnTo>
                  <a:lnTo>
                    <a:pt x="171" y="22"/>
                  </a:lnTo>
                  <a:lnTo>
                    <a:pt x="172" y="18"/>
                  </a:lnTo>
                  <a:lnTo>
                    <a:pt x="171" y="17"/>
                  </a:lnTo>
                  <a:lnTo>
                    <a:pt x="172" y="15"/>
                  </a:lnTo>
                  <a:lnTo>
                    <a:pt x="174" y="10"/>
                  </a:lnTo>
                  <a:lnTo>
                    <a:pt x="174" y="7"/>
                  </a:lnTo>
                  <a:lnTo>
                    <a:pt x="176" y="6"/>
                  </a:lnTo>
                  <a:lnTo>
                    <a:pt x="178" y="5"/>
                  </a:lnTo>
                  <a:lnTo>
                    <a:pt x="181" y="5"/>
                  </a:lnTo>
                  <a:lnTo>
                    <a:pt x="188" y="5"/>
                  </a:lnTo>
                  <a:lnTo>
                    <a:pt x="196" y="3"/>
                  </a:lnTo>
                  <a:lnTo>
                    <a:pt x="198" y="2"/>
                  </a:lnTo>
                  <a:lnTo>
                    <a:pt x="202" y="0"/>
                  </a:lnTo>
                  <a:lnTo>
                    <a:pt x="204" y="0"/>
                  </a:lnTo>
                  <a:lnTo>
                    <a:pt x="205" y="1"/>
                  </a:lnTo>
                  <a:lnTo>
                    <a:pt x="214" y="3"/>
                  </a:lnTo>
                  <a:lnTo>
                    <a:pt x="216" y="5"/>
                  </a:lnTo>
                  <a:lnTo>
                    <a:pt x="217" y="5"/>
                  </a:lnTo>
                  <a:lnTo>
                    <a:pt x="218" y="5"/>
                  </a:lnTo>
                  <a:lnTo>
                    <a:pt x="221" y="5"/>
                  </a:lnTo>
                  <a:lnTo>
                    <a:pt x="223" y="5"/>
                  </a:lnTo>
                  <a:lnTo>
                    <a:pt x="224" y="5"/>
                  </a:lnTo>
                  <a:lnTo>
                    <a:pt x="226" y="6"/>
                  </a:lnTo>
                  <a:lnTo>
                    <a:pt x="226" y="6"/>
                  </a:lnTo>
                  <a:lnTo>
                    <a:pt x="228" y="5"/>
                  </a:lnTo>
                  <a:lnTo>
                    <a:pt x="230" y="3"/>
                  </a:lnTo>
                  <a:lnTo>
                    <a:pt x="235" y="2"/>
                  </a:lnTo>
                  <a:lnTo>
                    <a:pt x="236" y="2"/>
                  </a:lnTo>
                  <a:lnTo>
                    <a:pt x="238" y="6"/>
                  </a:lnTo>
                  <a:lnTo>
                    <a:pt x="240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6" name="Freeform 1034">
              <a:extLst>
                <a:ext uri="{FF2B5EF4-FFF2-40B4-BE49-F238E27FC236}">
                  <a16:creationId xmlns:a16="http://schemas.microsoft.com/office/drawing/2014/main" id="{8861BA1F-E105-FC41-DD65-D803DA882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4109" y="9479205"/>
              <a:ext cx="241788" cy="258276"/>
            </a:xfrm>
            <a:custGeom>
              <a:avLst/>
              <a:gdLst>
                <a:gd name="T0" fmla="*/ 176 w 196"/>
                <a:gd name="T1" fmla="*/ 180 h 206"/>
                <a:gd name="T2" fmla="*/ 109 w 196"/>
                <a:gd name="T3" fmla="*/ 14 h 206"/>
                <a:gd name="T4" fmla="*/ 119 w 196"/>
                <a:gd name="T5" fmla="*/ 28 h 206"/>
                <a:gd name="T6" fmla="*/ 132 w 196"/>
                <a:gd name="T7" fmla="*/ 34 h 206"/>
                <a:gd name="T8" fmla="*/ 148 w 196"/>
                <a:gd name="T9" fmla="*/ 28 h 206"/>
                <a:gd name="T10" fmla="*/ 170 w 196"/>
                <a:gd name="T11" fmla="*/ 27 h 206"/>
                <a:gd name="T12" fmla="*/ 179 w 196"/>
                <a:gd name="T13" fmla="*/ 33 h 206"/>
                <a:gd name="T14" fmla="*/ 187 w 196"/>
                <a:gd name="T15" fmla="*/ 42 h 206"/>
                <a:gd name="T16" fmla="*/ 189 w 196"/>
                <a:gd name="T17" fmla="*/ 46 h 206"/>
                <a:gd name="T18" fmla="*/ 189 w 196"/>
                <a:gd name="T19" fmla="*/ 55 h 206"/>
                <a:gd name="T20" fmla="*/ 194 w 196"/>
                <a:gd name="T21" fmla="*/ 72 h 206"/>
                <a:gd name="T22" fmla="*/ 191 w 196"/>
                <a:gd name="T23" fmla="*/ 84 h 206"/>
                <a:gd name="T24" fmla="*/ 186 w 196"/>
                <a:gd name="T25" fmla="*/ 92 h 206"/>
                <a:gd name="T26" fmla="*/ 179 w 196"/>
                <a:gd name="T27" fmla="*/ 112 h 206"/>
                <a:gd name="T28" fmla="*/ 171 w 196"/>
                <a:gd name="T29" fmla="*/ 126 h 206"/>
                <a:gd name="T30" fmla="*/ 172 w 196"/>
                <a:gd name="T31" fmla="*/ 138 h 206"/>
                <a:gd name="T32" fmla="*/ 179 w 196"/>
                <a:gd name="T33" fmla="*/ 161 h 206"/>
                <a:gd name="T34" fmla="*/ 187 w 196"/>
                <a:gd name="T35" fmla="*/ 170 h 206"/>
                <a:gd name="T36" fmla="*/ 185 w 196"/>
                <a:gd name="T37" fmla="*/ 179 h 206"/>
                <a:gd name="T38" fmla="*/ 177 w 196"/>
                <a:gd name="T39" fmla="*/ 179 h 206"/>
                <a:gd name="T40" fmla="*/ 169 w 196"/>
                <a:gd name="T41" fmla="*/ 179 h 206"/>
                <a:gd name="T42" fmla="*/ 136 w 196"/>
                <a:gd name="T43" fmla="*/ 174 h 206"/>
                <a:gd name="T44" fmla="*/ 146 w 196"/>
                <a:gd name="T45" fmla="*/ 176 h 206"/>
                <a:gd name="T46" fmla="*/ 106 w 196"/>
                <a:gd name="T47" fmla="*/ 177 h 206"/>
                <a:gd name="T48" fmla="*/ 113 w 196"/>
                <a:gd name="T49" fmla="*/ 180 h 206"/>
                <a:gd name="T50" fmla="*/ 56 w 196"/>
                <a:gd name="T51" fmla="*/ 194 h 206"/>
                <a:gd name="T52" fmla="*/ 33 w 196"/>
                <a:gd name="T53" fmla="*/ 205 h 206"/>
                <a:gd name="T54" fmla="*/ 33 w 196"/>
                <a:gd name="T55" fmla="*/ 184 h 206"/>
                <a:gd name="T56" fmla="*/ 37 w 196"/>
                <a:gd name="T57" fmla="*/ 174 h 206"/>
                <a:gd name="T58" fmla="*/ 36 w 196"/>
                <a:gd name="T59" fmla="*/ 157 h 206"/>
                <a:gd name="T60" fmla="*/ 27 w 196"/>
                <a:gd name="T61" fmla="*/ 155 h 206"/>
                <a:gd name="T62" fmla="*/ 22 w 196"/>
                <a:gd name="T63" fmla="*/ 145 h 206"/>
                <a:gd name="T64" fmla="*/ 10 w 196"/>
                <a:gd name="T65" fmla="*/ 142 h 206"/>
                <a:gd name="T66" fmla="*/ 1 w 196"/>
                <a:gd name="T67" fmla="*/ 137 h 206"/>
                <a:gd name="T68" fmla="*/ 8 w 196"/>
                <a:gd name="T69" fmla="*/ 124 h 206"/>
                <a:gd name="T70" fmla="*/ 5 w 196"/>
                <a:gd name="T71" fmla="*/ 103 h 206"/>
                <a:gd name="T72" fmla="*/ 11 w 196"/>
                <a:gd name="T73" fmla="*/ 102 h 206"/>
                <a:gd name="T74" fmla="*/ 16 w 196"/>
                <a:gd name="T75" fmla="*/ 88 h 206"/>
                <a:gd name="T76" fmla="*/ 16 w 196"/>
                <a:gd name="T77" fmla="*/ 82 h 206"/>
                <a:gd name="T78" fmla="*/ 11 w 196"/>
                <a:gd name="T79" fmla="*/ 73 h 206"/>
                <a:gd name="T80" fmla="*/ 23 w 196"/>
                <a:gd name="T81" fmla="*/ 72 h 206"/>
                <a:gd name="T82" fmla="*/ 29 w 196"/>
                <a:gd name="T83" fmla="*/ 74 h 206"/>
                <a:gd name="T84" fmla="*/ 21 w 196"/>
                <a:gd name="T85" fmla="*/ 60 h 206"/>
                <a:gd name="T86" fmla="*/ 24 w 196"/>
                <a:gd name="T87" fmla="*/ 51 h 206"/>
                <a:gd name="T88" fmla="*/ 18 w 196"/>
                <a:gd name="T89" fmla="*/ 43 h 206"/>
                <a:gd name="T90" fmla="*/ 14 w 196"/>
                <a:gd name="T91" fmla="*/ 24 h 206"/>
                <a:gd name="T92" fmla="*/ 20 w 196"/>
                <a:gd name="T93" fmla="*/ 18 h 206"/>
                <a:gd name="T94" fmla="*/ 33 w 196"/>
                <a:gd name="T95" fmla="*/ 9 h 206"/>
                <a:gd name="T96" fmla="*/ 38 w 196"/>
                <a:gd name="T97" fmla="*/ 13 h 206"/>
                <a:gd name="T98" fmla="*/ 50 w 196"/>
                <a:gd name="T99" fmla="*/ 19 h 206"/>
                <a:gd name="T100" fmla="*/ 52 w 196"/>
                <a:gd name="T101" fmla="*/ 14 h 206"/>
                <a:gd name="T102" fmla="*/ 61 w 196"/>
                <a:gd name="T103" fmla="*/ 12 h 206"/>
                <a:gd name="T104" fmla="*/ 62 w 196"/>
                <a:gd name="T105" fmla="*/ 2 h 206"/>
                <a:gd name="T106" fmla="*/ 69 w 196"/>
                <a:gd name="T107" fmla="*/ 2 h 206"/>
                <a:gd name="T108" fmla="*/ 75 w 196"/>
                <a:gd name="T109" fmla="*/ 1 h 206"/>
                <a:gd name="T110" fmla="*/ 77 w 196"/>
                <a:gd name="T111" fmla="*/ 12 h 206"/>
                <a:gd name="T112" fmla="*/ 79 w 196"/>
                <a:gd name="T113" fmla="*/ 17 h 206"/>
                <a:gd name="T114" fmla="*/ 86 w 196"/>
                <a:gd name="T115" fmla="*/ 1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6" h="206">
                  <a:moveTo>
                    <a:pt x="176" y="180"/>
                  </a:moveTo>
                  <a:lnTo>
                    <a:pt x="175" y="181"/>
                  </a:lnTo>
                  <a:lnTo>
                    <a:pt x="171" y="180"/>
                  </a:lnTo>
                  <a:lnTo>
                    <a:pt x="172" y="180"/>
                  </a:lnTo>
                  <a:lnTo>
                    <a:pt x="176" y="180"/>
                  </a:lnTo>
                  <a:close/>
                  <a:moveTo>
                    <a:pt x="98" y="9"/>
                  </a:moveTo>
                  <a:lnTo>
                    <a:pt x="100" y="12"/>
                  </a:lnTo>
                  <a:lnTo>
                    <a:pt x="103" y="13"/>
                  </a:lnTo>
                  <a:lnTo>
                    <a:pt x="107" y="13"/>
                  </a:lnTo>
                  <a:lnTo>
                    <a:pt x="109" y="14"/>
                  </a:lnTo>
                  <a:lnTo>
                    <a:pt x="112" y="16"/>
                  </a:lnTo>
                  <a:lnTo>
                    <a:pt x="113" y="19"/>
                  </a:lnTo>
                  <a:lnTo>
                    <a:pt x="115" y="22"/>
                  </a:lnTo>
                  <a:lnTo>
                    <a:pt x="116" y="25"/>
                  </a:lnTo>
                  <a:lnTo>
                    <a:pt x="119" y="28"/>
                  </a:lnTo>
                  <a:lnTo>
                    <a:pt x="121" y="29"/>
                  </a:lnTo>
                  <a:lnTo>
                    <a:pt x="124" y="32"/>
                  </a:lnTo>
                  <a:lnTo>
                    <a:pt x="127" y="33"/>
                  </a:lnTo>
                  <a:lnTo>
                    <a:pt x="130" y="32"/>
                  </a:lnTo>
                  <a:lnTo>
                    <a:pt x="132" y="34"/>
                  </a:lnTo>
                  <a:lnTo>
                    <a:pt x="134" y="35"/>
                  </a:lnTo>
                  <a:lnTo>
                    <a:pt x="137" y="35"/>
                  </a:lnTo>
                  <a:lnTo>
                    <a:pt x="138" y="32"/>
                  </a:lnTo>
                  <a:lnTo>
                    <a:pt x="142" y="30"/>
                  </a:lnTo>
                  <a:lnTo>
                    <a:pt x="148" y="28"/>
                  </a:lnTo>
                  <a:lnTo>
                    <a:pt x="151" y="27"/>
                  </a:lnTo>
                  <a:lnTo>
                    <a:pt x="154" y="26"/>
                  </a:lnTo>
                  <a:lnTo>
                    <a:pt x="160" y="26"/>
                  </a:lnTo>
                  <a:lnTo>
                    <a:pt x="166" y="27"/>
                  </a:lnTo>
                  <a:lnTo>
                    <a:pt x="170" y="27"/>
                  </a:lnTo>
                  <a:lnTo>
                    <a:pt x="172" y="27"/>
                  </a:lnTo>
                  <a:lnTo>
                    <a:pt x="174" y="29"/>
                  </a:lnTo>
                  <a:lnTo>
                    <a:pt x="176" y="32"/>
                  </a:lnTo>
                  <a:lnTo>
                    <a:pt x="178" y="32"/>
                  </a:lnTo>
                  <a:lnTo>
                    <a:pt x="179" y="33"/>
                  </a:lnTo>
                  <a:lnTo>
                    <a:pt x="181" y="36"/>
                  </a:lnTo>
                  <a:lnTo>
                    <a:pt x="183" y="38"/>
                  </a:lnTo>
                  <a:lnTo>
                    <a:pt x="183" y="40"/>
                  </a:lnTo>
                  <a:lnTo>
                    <a:pt x="185" y="42"/>
                  </a:lnTo>
                  <a:lnTo>
                    <a:pt x="187" y="42"/>
                  </a:lnTo>
                  <a:lnTo>
                    <a:pt x="188" y="41"/>
                  </a:lnTo>
                  <a:lnTo>
                    <a:pt x="189" y="40"/>
                  </a:lnTo>
                  <a:lnTo>
                    <a:pt x="189" y="42"/>
                  </a:lnTo>
                  <a:lnTo>
                    <a:pt x="189" y="44"/>
                  </a:lnTo>
                  <a:lnTo>
                    <a:pt x="189" y="46"/>
                  </a:lnTo>
                  <a:lnTo>
                    <a:pt x="189" y="47"/>
                  </a:lnTo>
                  <a:lnTo>
                    <a:pt x="189" y="49"/>
                  </a:lnTo>
                  <a:lnTo>
                    <a:pt x="187" y="53"/>
                  </a:lnTo>
                  <a:lnTo>
                    <a:pt x="187" y="54"/>
                  </a:lnTo>
                  <a:lnTo>
                    <a:pt x="189" y="55"/>
                  </a:lnTo>
                  <a:lnTo>
                    <a:pt x="190" y="57"/>
                  </a:lnTo>
                  <a:lnTo>
                    <a:pt x="191" y="61"/>
                  </a:lnTo>
                  <a:lnTo>
                    <a:pt x="192" y="62"/>
                  </a:lnTo>
                  <a:lnTo>
                    <a:pt x="192" y="63"/>
                  </a:lnTo>
                  <a:lnTo>
                    <a:pt x="194" y="72"/>
                  </a:lnTo>
                  <a:lnTo>
                    <a:pt x="195" y="81"/>
                  </a:lnTo>
                  <a:lnTo>
                    <a:pt x="194" y="82"/>
                  </a:lnTo>
                  <a:lnTo>
                    <a:pt x="192" y="83"/>
                  </a:lnTo>
                  <a:lnTo>
                    <a:pt x="192" y="83"/>
                  </a:lnTo>
                  <a:lnTo>
                    <a:pt x="191" y="84"/>
                  </a:lnTo>
                  <a:lnTo>
                    <a:pt x="192" y="85"/>
                  </a:lnTo>
                  <a:lnTo>
                    <a:pt x="192" y="87"/>
                  </a:lnTo>
                  <a:lnTo>
                    <a:pt x="190" y="87"/>
                  </a:lnTo>
                  <a:lnTo>
                    <a:pt x="186" y="90"/>
                  </a:lnTo>
                  <a:lnTo>
                    <a:pt x="186" y="92"/>
                  </a:lnTo>
                  <a:lnTo>
                    <a:pt x="184" y="94"/>
                  </a:lnTo>
                  <a:lnTo>
                    <a:pt x="184" y="95"/>
                  </a:lnTo>
                  <a:lnTo>
                    <a:pt x="183" y="98"/>
                  </a:lnTo>
                  <a:lnTo>
                    <a:pt x="181" y="106"/>
                  </a:lnTo>
                  <a:lnTo>
                    <a:pt x="179" y="112"/>
                  </a:lnTo>
                  <a:lnTo>
                    <a:pt x="179" y="113"/>
                  </a:lnTo>
                  <a:lnTo>
                    <a:pt x="179" y="115"/>
                  </a:lnTo>
                  <a:lnTo>
                    <a:pt x="178" y="117"/>
                  </a:lnTo>
                  <a:lnTo>
                    <a:pt x="174" y="122"/>
                  </a:lnTo>
                  <a:lnTo>
                    <a:pt x="171" y="126"/>
                  </a:lnTo>
                  <a:lnTo>
                    <a:pt x="172" y="128"/>
                  </a:lnTo>
                  <a:lnTo>
                    <a:pt x="172" y="130"/>
                  </a:lnTo>
                  <a:lnTo>
                    <a:pt x="171" y="131"/>
                  </a:lnTo>
                  <a:lnTo>
                    <a:pt x="171" y="135"/>
                  </a:lnTo>
                  <a:lnTo>
                    <a:pt x="172" y="138"/>
                  </a:lnTo>
                  <a:lnTo>
                    <a:pt x="173" y="141"/>
                  </a:lnTo>
                  <a:lnTo>
                    <a:pt x="176" y="149"/>
                  </a:lnTo>
                  <a:lnTo>
                    <a:pt x="177" y="155"/>
                  </a:lnTo>
                  <a:lnTo>
                    <a:pt x="178" y="159"/>
                  </a:lnTo>
                  <a:lnTo>
                    <a:pt x="179" y="161"/>
                  </a:lnTo>
                  <a:lnTo>
                    <a:pt x="180" y="163"/>
                  </a:lnTo>
                  <a:lnTo>
                    <a:pt x="180" y="164"/>
                  </a:lnTo>
                  <a:lnTo>
                    <a:pt x="185" y="164"/>
                  </a:lnTo>
                  <a:lnTo>
                    <a:pt x="186" y="165"/>
                  </a:lnTo>
                  <a:lnTo>
                    <a:pt x="187" y="170"/>
                  </a:lnTo>
                  <a:lnTo>
                    <a:pt x="187" y="173"/>
                  </a:lnTo>
                  <a:lnTo>
                    <a:pt x="186" y="174"/>
                  </a:lnTo>
                  <a:lnTo>
                    <a:pt x="186" y="175"/>
                  </a:lnTo>
                  <a:lnTo>
                    <a:pt x="186" y="178"/>
                  </a:lnTo>
                  <a:lnTo>
                    <a:pt x="185" y="179"/>
                  </a:lnTo>
                  <a:lnTo>
                    <a:pt x="183" y="179"/>
                  </a:lnTo>
                  <a:lnTo>
                    <a:pt x="181" y="180"/>
                  </a:lnTo>
                  <a:lnTo>
                    <a:pt x="178" y="180"/>
                  </a:lnTo>
                  <a:lnTo>
                    <a:pt x="178" y="179"/>
                  </a:lnTo>
                  <a:lnTo>
                    <a:pt x="177" y="179"/>
                  </a:lnTo>
                  <a:lnTo>
                    <a:pt x="174" y="178"/>
                  </a:lnTo>
                  <a:lnTo>
                    <a:pt x="174" y="173"/>
                  </a:lnTo>
                  <a:lnTo>
                    <a:pt x="173" y="173"/>
                  </a:lnTo>
                  <a:lnTo>
                    <a:pt x="171" y="174"/>
                  </a:lnTo>
                  <a:lnTo>
                    <a:pt x="169" y="179"/>
                  </a:lnTo>
                  <a:lnTo>
                    <a:pt x="168" y="180"/>
                  </a:lnTo>
                  <a:lnTo>
                    <a:pt x="151" y="177"/>
                  </a:lnTo>
                  <a:lnTo>
                    <a:pt x="148" y="175"/>
                  </a:lnTo>
                  <a:lnTo>
                    <a:pt x="143" y="174"/>
                  </a:lnTo>
                  <a:lnTo>
                    <a:pt x="136" y="174"/>
                  </a:lnTo>
                  <a:lnTo>
                    <a:pt x="129" y="175"/>
                  </a:lnTo>
                  <a:lnTo>
                    <a:pt x="127" y="176"/>
                  </a:lnTo>
                  <a:lnTo>
                    <a:pt x="143" y="176"/>
                  </a:lnTo>
                  <a:lnTo>
                    <a:pt x="145" y="176"/>
                  </a:lnTo>
                  <a:lnTo>
                    <a:pt x="146" y="176"/>
                  </a:lnTo>
                  <a:lnTo>
                    <a:pt x="126" y="178"/>
                  </a:lnTo>
                  <a:lnTo>
                    <a:pt x="118" y="180"/>
                  </a:lnTo>
                  <a:lnTo>
                    <a:pt x="116" y="180"/>
                  </a:lnTo>
                  <a:lnTo>
                    <a:pt x="114" y="178"/>
                  </a:lnTo>
                  <a:lnTo>
                    <a:pt x="106" y="177"/>
                  </a:lnTo>
                  <a:lnTo>
                    <a:pt x="104" y="178"/>
                  </a:lnTo>
                  <a:lnTo>
                    <a:pt x="103" y="179"/>
                  </a:lnTo>
                  <a:lnTo>
                    <a:pt x="107" y="179"/>
                  </a:lnTo>
                  <a:lnTo>
                    <a:pt x="112" y="179"/>
                  </a:lnTo>
                  <a:lnTo>
                    <a:pt x="113" y="180"/>
                  </a:lnTo>
                  <a:lnTo>
                    <a:pt x="97" y="181"/>
                  </a:lnTo>
                  <a:lnTo>
                    <a:pt x="86" y="184"/>
                  </a:lnTo>
                  <a:lnTo>
                    <a:pt x="81" y="186"/>
                  </a:lnTo>
                  <a:lnTo>
                    <a:pt x="65" y="192"/>
                  </a:lnTo>
                  <a:lnTo>
                    <a:pt x="56" y="194"/>
                  </a:lnTo>
                  <a:lnTo>
                    <a:pt x="53" y="196"/>
                  </a:lnTo>
                  <a:lnTo>
                    <a:pt x="49" y="198"/>
                  </a:lnTo>
                  <a:lnTo>
                    <a:pt x="44" y="200"/>
                  </a:lnTo>
                  <a:lnTo>
                    <a:pt x="37" y="204"/>
                  </a:lnTo>
                  <a:lnTo>
                    <a:pt x="33" y="205"/>
                  </a:lnTo>
                  <a:lnTo>
                    <a:pt x="33" y="203"/>
                  </a:lnTo>
                  <a:lnTo>
                    <a:pt x="33" y="198"/>
                  </a:lnTo>
                  <a:lnTo>
                    <a:pt x="32" y="190"/>
                  </a:lnTo>
                  <a:lnTo>
                    <a:pt x="32" y="187"/>
                  </a:lnTo>
                  <a:lnTo>
                    <a:pt x="33" y="184"/>
                  </a:lnTo>
                  <a:lnTo>
                    <a:pt x="33" y="181"/>
                  </a:lnTo>
                  <a:lnTo>
                    <a:pt x="34" y="181"/>
                  </a:lnTo>
                  <a:lnTo>
                    <a:pt x="35" y="180"/>
                  </a:lnTo>
                  <a:lnTo>
                    <a:pt x="35" y="176"/>
                  </a:lnTo>
                  <a:lnTo>
                    <a:pt x="37" y="174"/>
                  </a:lnTo>
                  <a:lnTo>
                    <a:pt x="37" y="169"/>
                  </a:lnTo>
                  <a:lnTo>
                    <a:pt x="38" y="168"/>
                  </a:lnTo>
                  <a:lnTo>
                    <a:pt x="38" y="166"/>
                  </a:lnTo>
                  <a:lnTo>
                    <a:pt x="37" y="163"/>
                  </a:lnTo>
                  <a:lnTo>
                    <a:pt x="36" y="157"/>
                  </a:lnTo>
                  <a:lnTo>
                    <a:pt x="36" y="157"/>
                  </a:lnTo>
                  <a:lnTo>
                    <a:pt x="35" y="157"/>
                  </a:lnTo>
                  <a:lnTo>
                    <a:pt x="34" y="157"/>
                  </a:lnTo>
                  <a:lnTo>
                    <a:pt x="30" y="155"/>
                  </a:lnTo>
                  <a:lnTo>
                    <a:pt x="27" y="155"/>
                  </a:lnTo>
                  <a:lnTo>
                    <a:pt x="25" y="153"/>
                  </a:lnTo>
                  <a:lnTo>
                    <a:pt x="25" y="151"/>
                  </a:lnTo>
                  <a:lnTo>
                    <a:pt x="24" y="150"/>
                  </a:lnTo>
                  <a:lnTo>
                    <a:pt x="23" y="147"/>
                  </a:lnTo>
                  <a:lnTo>
                    <a:pt x="22" y="145"/>
                  </a:lnTo>
                  <a:lnTo>
                    <a:pt x="19" y="143"/>
                  </a:lnTo>
                  <a:lnTo>
                    <a:pt x="17" y="142"/>
                  </a:lnTo>
                  <a:lnTo>
                    <a:pt x="14" y="143"/>
                  </a:lnTo>
                  <a:lnTo>
                    <a:pt x="12" y="143"/>
                  </a:lnTo>
                  <a:lnTo>
                    <a:pt x="10" y="142"/>
                  </a:lnTo>
                  <a:lnTo>
                    <a:pt x="8" y="141"/>
                  </a:lnTo>
                  <a:lnTo>
                    <a:pt x="6" y="139"/>
                  </a:lnTo>
                  <a:lnTo>
                    <a:pt x="5" y="137"/>
                  </a:lnTo>
                  <a:lnTo>
                    <a:pt x="3" y="137"/>
                  </a:lnTo>
                  <a:lnTo>
                    <a:pt x="1" y="137"/>
                  </a:lnTo>
                  <a:lnTo>
                    <a:pt x="0" y="136"/>
                  </a:lnTo>
                  <a:lnTo>
                    <a:pt x="0" y="135"/>
                  </a:lnTo>
                  <a:lnTo>
                    <a:pt x="6" y="129"/>
                  </a:lnTo>
                  <a:lnTo>
                    <a:pt x="8" y="126"/>
                  </a:lnTo>
                  <a:lnTo>
                    <a:pt x="8" y="124"/>
                  </a:lnTo>
                  <a:lnTo>
                    <a:pt x="8" y="123"/>
                  </a:lnTo>
                  <a:lnTo>
                    <a:pt x="9" y="121"/>
                  </a:lnTo>
                  <a:lnTo>
                    <a:pt x="10" y="118"/>
                  </a:lnTo>
                  <a:lnTo>
                    <a:pt x="6" y="107"/>
                  </a:lnTo>
                  <a:lnTo>
                    <a:pt x="5" y="103"/>
                  </a:lnTo>
                  <a:lnTo>
                    <a:pt x="4" y="103"/>
                  </a:lnTo>
                  <a:lnTo>
                    <a:pt x="3" y="102"/>
                  </a:lnTo>
                  <a:lnTo>
                    <a:pt x="5" y="101"/>
                  </a:lnTo>
                  <a:lnTo>
                    <a:pt x="8" y="101"/>
                  </a:lnTo>
                  <a:lnTo>
                    <a:pt x="11" y="102"/>
                  </a:lnTo>
                  <a:lnTo>
                    <a:pt x="12" y="101"/>
                  </a:lnTo>
                  <a:lnTo>
                    <a:pt x="15" y="96"/>
                  </a:lnTo>
                  <a:lnTo>
                    <a:pt x="15" y="93"/>
                  </a:lnTo>
                  <a:lnTo>
                    <a:pt x="15" y="92"/>
                  </a:lnTo>
                  <a:lnTo>
                    <a:pt x="16" y="88"/>
                  </a:lnTo>
                  <a:lnTo>
                    <a:pt x="18" y="87"/>
                  </a:lnTo>
                  <a:lnTo>
                    <a:pt x="18" y="85"/>
                  </a:lnTo>
                  <a:lnTo>
                    <a:pt x="18" y="83"/>
                  </a:lnTo>
                  <a:lnTo>
                    <a:pt x="17" y="82"/>
                  </a:lnTo>
                  <a:lnTo>
                    <a:pt x="16" y="82"/>
                  </a:lnTo>
                  <a:lnTo>
                    <a:pt x="14" y="82"/>
                  </a:lnTo>
                  <a:lnTo>
                    <a:pt x="12" y="81"/>
                  </a:lnTo>
                  <a:lnTo>
                    <a:pt x="11" y="80"/>
                  </a:lnTo>
                  <a:lnTo>
                    <a:pt x="11" y="75"/>
                  </a:lnTo>
                  <a:lnTo>
                    <a:pt x="11" y="73"/>
                  </a:lnTo>
                  <a:lnTo>
                    <a:pt x="12" y="72"/>
                  </a:lnTo>
                  <a:lnTo>
                    <a:pt x="13" y="72"/>
                  </a:lnTo>
                  <a:lnTo>
                    <a:pt x="17" y="72"/>
                  </a:lnTo>
                  <a:lnTo>
                    <a:pt x="21" y="72"/>
                  </a:lnTo>
                  <a:lnTo>
                    <a:pt x="23" y="72"/>
                  </a:lnTo>
                  <a:lnTo>
                    <a:pt x="25" y="72"/>
                  </a:lnTo>
                  <a:lnTo>
                    <a:pt x="25" y="74"/>
                  </a:lnTo>
                  <a:lnTo>
                    <a:pt x="27" y="76"/>
                  </a:lnTo>
                  <a:lnTo>
                    <a:pt x="28" y="76"/>
                  </a:lnTo>
                  <a:lnTo>
                    <a:pt x="29" y="74"/>
                  </a:lnTo>
                  <a:lnTo>
                    <a:pt x="28" y="70"/>
                  </a:lnTo>
                  <a:lnTo>
                    <a:pt x="28" y="67"/>
                  </a:lnTo>
                  <a:lnTo>
                    <a:pt x="26" y="65"/>
                  </a:lnTo>
                  <a:lnTo>
                    <a:pt x="21" y="63"/>
                  </a:lnTo>
                  <a:lnTo>
                    <a:pt x="21" y="60"/>
                  </a:lnTo>
                  <a:lnTo>
                    <a:pt x="21" y="56"/>
                  </a:lnTo>
                  <a:lnTo>
                    <a:pt x="22" y="55"/>
                  </a:lnTo>
                  <a:lnTo>
                    <a:pt x="26" y="53"/>
                  </a:lnTo>
                  <a:lnTo>
                    <a:pt x="25" y="52"/>
                  </a:lnTo>
                  <a:lnTo>
                    <a:pt x="24" y="51"/>
                  </a:lnTo>
                  <a:lnTo>
                    <a:pt x="22" y="49"/>
                  </a:lnTo>
                  <a:lnTo>
                    <a:pt x="22" y="46"/>
                  </a:lnTo>
                  <a:lnTo>
                    <a:pt x="22" y="42"/>
                  </a:lnTo>
                  <a:lnTo>
                    <a:pt x="20" y="43"/>
                  </a:lnTo>
                  <a:lnTo>
                    <a:pt x="18" y="43"/>
                  </a:lnTo>
                  <a:lnTo>
                    <a:pt x="16" y="42"/>
                  </a:lnTo>
                  <a:lnTo>
                    <a:pt x="14" y="40"/>
                  </a:lnTo>
                  <a:lnTo>
                    <a:pt x="14" y="34"/>
                  </a:lnTo>
                  <a:lnTo>
                    <a:pt x="14" y="27"/>
                  </a:lnTo>
                  <a:lnTo>
                    <a:pt x="14" y="24"/>
                  </a:lnTo>
                  <a:lnTo>
                    <a:pt x="14" y="22"/>
                  </a:lnTo>
                  <a:lnTo>
                    <a:pt x="16" y="21"/>
                  </a:lnTo>
                  <a:lnTo>
                    <a:pt x="18" y="19"/>
                  </a:lnTo>
                  <a:lnTo>
                    <a:pt x="19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5" y="16"/>
                  </a:lnTo>
                  <a:lnTo>
                    <a:pt x="27" y="12"/>
                  </a:lnTo>
                  <a:lnTo>
                    <a:pt x="29" y="9"/>
                  </a:lnTo>
                  <a:lnTo>
                    <a:pt x="33" y="9"/>
                  </a:lnTo>
                  <a:lnTo>
                    <a:pt x="34" y="9"/>
                  </a:lnTo>
                  <a:lnTo>
                    <a:pt x="35" y="9"/>
                  </a:lnTo>
                  <a:lnTo>
                    <a:pt x="36" y="11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9" y="15"/>
                  </a:lnTo>
                  <a:lnTo>
                    <a:pt x="45" y="16"/>
                  </a:lnTo>
                  <a:lnTo>
                    <a:pt x="47" y="17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1" y="18"/>
                  </a:lnTo>
                  <a:lnTo>
                    <a:pt x="52" y="18"/>
                  </a:lnTo>
                  <a:lnTo>
                    <a:pt x="52" y="17"/>
                  </a:lnTo>
                  <a:lnTo>
                    <a:pt x="51" y="15"/>
                  </a:lnTo>
                  <a:lnTo>
                    <a:pt x="52" y="14"/>
                  </a:lnTo>
                  <a:lnTo>
                    <a:pt x="52" y="13"/>
                  </a:lnTo>
                  <a:lnTo>
                    <a:pt x="54" y="12"/>
                  </a:lnTo>
                  <a:lnTo>
                    <a:pt x="56" y="12"/>
                  </a:lnTo>
                  <a:lnTo>
                    <a:pt x="59" y="12"/>
                  </a:lnTo>
                  <a:lnTo>
                    <a:pt x="61" y="12"/>
                  </a:lnTo>
                  <a:lnTo>
                    <a:pt x="61" y="11"/>
                  </a:lnTo>
                  <a:lnTo>
                    <a:pt x="61" y="7"/>
                  </a:lnTo>
                  <a:lnTo>
                    <a:pt x="61" y="5"/>
                  </a:lnTo>
                  <a:lnTo>
                    <a:pt x="61" y="3"/>
                  </a:lnTo>
                  <a:lnTo>
                    <a:pt x="62" y="2"/>
                  </a:lnTo>
                  <a:lnTo>
                    <a:pt x="65" y="5"/>
                  </a:lnTo>
                  <a:lnTo>
                    <a:pt x="68" y="5"/>
                  </a:lnTo>
                  <a:lnTo>
                    <a:pt x="69" y="5"/>
                  </a:lnTo>
                  <a:lnTo>
                    <a:pt x="70" y="5"/>
                  </a:lnTo>
                  <a:lnTo>
                    <a:pt x="69" y="2"/>
                  </a:lnTo>
                  <a:lnTo>
                    <a:pt x="69" y="2"/>
                  </a:lnTo>
                  <a:lnTo>
                    <a:pt x="70" y="1"/>
                  </a:lnTo>
                  <a:lnTo>
                    <a:pt x="71" y="1"/>
                  </a:lnTo>
                  <a:lnTo>
                    <a:pt x="74" y="0"/>
                  </a:lnTo>
                  <a:lnTo>
                    <a:pt x="75" y="1"/>
                  </a:lnTo>
                  <a:lnTo>
                    <a:pt x="75" y="4"/>
                  </a:lnTo>
                  <a:lnTo>
                    <a:pt x="75" y="5"/>
                  </a:lnTo>
                  <a:lnTo>
                    <a:pt x="76" y="8"/>
                  </a:lnTo>
                  <a:lnTo>
                    <a:pt x="77" y="10"/>
                  </a:lnTo>
                  <a:lnTo>
                    <a:pt x="77" y="12"/>
                  </a:lnTo>
                  <a:lnTo>
                    <a:pt x="76" y="13"/>
                  </a:lnTo>
                  <a:lnTo>
                    <a:pt x="75" y="14"/>
                  </a:lnTo>
                  <a:lnTo>
                    <a:pt x="75" y="15"/>
                  </a:lnTo>
                  <a:lnTo>
                    <a:pt x="77" y="16"/>
                  </a:lnTo>
                  <a:lnTo>
                    <a:pt x="79" y="17"/>
                  </a:lnTo>
                  <a:lnTo>
                    <a:pt x="81" y="17"/>
                  </a:lnTo>
                  <a:lnTo>
                    <a:pt x="84" y="16"/>
                  </a:lnTo>
                  <a:lnTo>
                    <a:pt x="85" y="14"/>
                  </a:lnTo>
                  <a:lnTo>
                    <a:pt x="86" y="13"/>
                  </a:lnTo>
                  <a:lnTo>
                    <a:pt x="86" y="12"/>
                  </a:lnTo>
                  <a:lnTo>
                    <a:pt x="88" y="11"/>
                  </a:lnTo>
                  <a:lnTo>
                    <a:pt x="92" y="9"/>
                  </a:lnTo>
                  <a:lnTo>
                    <a:pt x="97" y="9"/>
                  </a:lnTo>
                  <a:lnTo>
                    <a:pt x="98" y="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7" name="Freeform 1035">
              <a:extLst>
                <a:ext uri="{FF2B5EF4-FFF2-40B4-BE49-F238E27FC236}">
                  <a16:creationId xmlns:a16="http://schemas.microsoft.com/office/drawing/2014/main" id="{899C5546-DDB1-0DAD-153B-15E00F90BC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2927" y="9704510"/>
              <a:ext cx="5493" cy="5493"/>
            </a:xfrm>
            <a:custGeom>
              <a:avLst/>
              <a:gdLst>
                <a:gd name="T0" fmla="*/ 5 w 6"/>
                <a:gd name="T1" fmla="*/ 0 h 2"/>
                <a:gd name="T2" fmla="*/ 4 w 6"/>
                <a:gd name="T3" fmla="*/ 1 h 2"/>
                <a:gd name="T4" fmla="*/ 0 w 6"/>
                <a:gd name="T5" fmla="*/ 0 h 2"/>
                <a:gd name="T6" fmla="*/ 1 w 6"/>
                <a:gd name="T7" fmla="*/ 0 h 2"/>
                <a:gd name="T8" fmla="*/ 5 w 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">
                  <a:moveTo>
                    <a:pt x="5" y="0"/>
                  </a:moveTo>
                  <a:lnTo>
                    <a:pt x="4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8" name="Freeform 1037">
              <a:extLst>
                <a:ext uri="{FF2B5EF4-FFF2-40B4-BE49-F238E27FC236}">
                  <a16:creationId xmlns:a16="http://schemas.microsoft.com/office/drawing/2014/main" id="{F1C2D895-3E71-47CC-05D7-B6486552A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9380292"/>
              <a:ext cx="307731" cy="456103"/>
            </a:xfrm>
            <a:custGeom>
              <a:avLst/>
              <a:gdLst>
                <a:gd name="T0" fmla="*/ 212 w 246"/>
                <a:gd name="T1" fmla="*/ 195 h 368"/>
                <a:gd name="T2" fmla="*/ 200 w 246"/>
                <a:gd name="T3" fmla="*/ 219 h 368"/>
                <a:gd name="T4" fmla="*/ 190 w 246"/>
                <a:gd name="T5" fmla="*/ 226 h 368"/>
                <a:gd name="T6" fmla="*/ 194 w 246"/>
                <a:gd name="T7" fmla="*/ 233 h 368"/>
                <a:gd name="T8" fmla="*/ 193 w 246"/>
                <a:gd name="T9" fmla="*/ 252 h 368"/>
                <a:gd name="T10" fmla="*/ 198 w 246"/>
                <a:gd name="T11" fmla="*/ 274 h 368"/>
                <a:gd name="T12" fmla="*/ 211 w 246"/>
                <a:gd name="T13" fmla="*/ 291 h 368"/>
                <a:gd name="T14" fmla="*/ 211 w 246"/>
                <a:gd name="T15" fmla="*/ 299 h 368"/>
                <a:gd name="T16" fmla="*/ 232 w 246"/>
                <a:gd name="T17" fmla="*/ 321 h 368"/>
                <a:gd name="T18" fmla="*/ 241 w 246"/>
                <a:gd name="T19" fmla="*/ 328 h 368"/>
                <a:gd name="T20" fmla="*/ 242 w 246"/>
                <a:gd name="T21" fmla="*/ 338 h 368"/>
                <a:gd name="T22" fmla="*/ 243 w 246"/>
                <a:gd name="T23" fmla="*/ 351 h 368"/>
                <a:gd name="T24" fmla="*/ 243 w 246"/>
                <a:gd name="T25" fmla="*/ 366 h 368"/>
                <a:gd name="T26" fmla="*/ 226 w 246"/>
                <a:gd name="T27" fmla="*/ 358 h 368"/>
                <a:gd name="T28" fmla="*/ 210 w 246"/>
                <a:gd name="T29" fmla="*/ 357 h 368"/>
                <a:gd name="T30" fmla="*/ 200 w 246"/>
                <a:gd name="T31" fmla="*/ 355 h 368"/>
                <a:gd name="T32" fmla="*/ 185 w 246"/>
                <a:gd name="T33" fmla="*/ 352 h 368"/>
                <a:gd name="T34" fmla="*/ 150 w 246"/>
                <a:gd name="T35" fmla="*/ 349 h 368"/>
                <a:gd name="T36" fmla="*/ 123 w 246"/>
                <a:gd name="T37" fmla="*/ 347 h 368"/>
                <a:gd name="T38" fmla="*/ 90 w 246"/>
                <a:gd name="T39" fmla="*/ 348 h 368"/>
                <a:gd name="T40" fmla="*/ 57 w 246"/>
                <a:gd name="T41" fmla="*/ 351 h 368"/>
                <a:gd name="T42" fmla="*/ 40 w 246"/>
                <a:gd name="T43" fmla="*/ 347 h 368"/>
                <a:gd name="T44" fmla="*/ 43 w 246"/>
                <a:gd name="T45" fmla="*/ 315 h 368"/>
                <a:gd name="T46" fmla="*/ 34 w 246"/>
                <a:gd name="T47" fmla="*/ 299 h 368"/>
                <a:gd name="T48" fmla="*/ 37 w 246"/>
                <a:gd name="T49" fmla="*/ 291 h 368"/>
                <a:gd name="T50" fmla="*/ 31 w 246"/>
                <a:gd name="T51" fmla="*/ 293 h 368"/>
                <a:gd name="T52" fmla="*/ 23 w 246"/>
                <a:gd name="T53" fmla="*/ 293 h 368"/>
                <a:gd name="T54" fmla="*/ 12 w 246"/>
                <a:gd name="T55" fmla="*/ 279 h 368"/>
                <a:gd name="T56" fmla="*/ 5 w 246"/>
                <a:gd name="T57" fmla="*/ 273 h 368"/>
                <a:gd name="T58" fmla="*/ 0 w 246"/>
                <a:gd name="T59" fmla="*/ 274 h 368"/>
                <a:gd name="T60" fmla="*/ 8 w 246"/>
                <a:gd name="T61" fmla="*/ 255 h 368"/>
                <a:gd name="T62" fmla="*/ 23 w 246"/>
                <a:gd name="T63" fmla="*/ 223 h 368"/>
                <a:gd name="T64" fmla="*/ 38 w 246"/>
                <a:gd name="T65" fmla="*/ 208 h 368"/>
                <a:gd name="T66" fmla="*/ 52 w 246"/>
                <a:gd name="T67" fmla="*/ 199 h 368"/>
                <a:gd name="T68" fmla="*/ 63 w 246"/>
                <a:gd name="T69" fmla="*/ 199 h 368"/>
                <a:gd name="T70" fmla="*/ 77 w 246"/>
                <a:gd name="T71" fmla="*/ 204 h 368"/>
                <a:gd name="T72" fmla="*/ 87 w 246"/>
                <a:gd name="T73" fmla="*/ 214 h 368"/>
                <a:gd name="T74" fmla="*/ 97 w 246"/>
                <a:gd name="T75" fmla="*/ 201 h 368"/>
                <a:gd name="T76" fmla="*/ 105 w 246"/>
                <a:gd name="T77" fmla="*/ 190 h 368"/>
                <a:gd name="T78" fmla="*/ 112 w 246"/>
                <a:gd name="T79" fmla="*/ 173 h 368"/>
                <a:gd name="T80" fmla="*/ 129 w 246"/>
                <a:gd name="T81" fmla="*/ 145 h 368"/>
                <a:gd name="T82" fmla="*/ 139 w 246"/>
                <a:gd name="T83" fmla="*/ 127 h 368"/>
                <a:gd name="T84" fmla="*/ 150 w 246"/>
                <a:gd name="T85" fmla="*/ 112 h 368"/>
                <a:gd name="T86" fmla="*/ 158 w 246"/>
                <a:gd name="T87" fmla="*/ 88 h 368"/>
                <a:gd name="T88" fmla="*/ 180 w 246"/>
                <a:gd name="T89" fmla="*/ 60 h 368"/>
                <a:gd name="T90" fmla="*/ 194 w 246"/>
                <a:gd name="T91" fmla="*/ 49 h 368"/>
                <a:gd name="T92" fmla="*/ 194 w 246"/>
                <a:gd name="T93" fmla="*/ 28 h 368"/>
                <a:gd name="T94" fmla="*/ 181 w 246"/>
                <a:gd name="T95" fmla="*/ 21 h 368"/>
                <a:gd name="T96" fmla="*/ 190 w 246"/>
                <a:gd name="T97" fmla="*/ 2 h 368"/>
                <a:gd name="T98" fmla="*/ 203 w 246"/>
                <a:gd name="T99" fmla="*/ 27 h 368"/>
                <a:gd name="T100" fmla="*/ 209 w 246"/>
                <a:gd name="T101" fmla="*/ 47 h 368"/>
                <a:gd name="T102" fmla="*/ 211 w 246"/>
                <a:gd name="T103" fmla="*/ 79 h 368"/>
                <a:gd name="T104" fmla="*/ 224 w 246"/>
                <a:gd name="T105" fmla="*/ 102 h 368"/>
                <a:gd name="T106" fmla="*/ 194 w 246"/>
                <a:gd name="T107" fmla="*/ 102 h 368"/>
                <a:gd name="T108" fmla="*/ 175 w 246"/>
                <a:gd name="T109" fmla="*/ 114 h 368"/>
                <a:gd name="T110" fmla="*/ 198 w 246"/>
                <a:gd name="T111" fmla="*/ 137 h 368"/>
                <a:gd name="T112" fmla="*/ 215 w 246"/>
                <a:gd name="T113" fmla="*/ 154 h 368"/>
                <a:gd name="T114" fmla="*/ 225 w 246"/>
                <a:gd name="T115" fmla="*/ 176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6" h="368">
                  <a:moveTo>
                    <a:pt x="222" y="180"/>
                  </a:moveTo>
                  <a:lnTo>
                    <a:pt x="219" y="186"/>
                  </a:lnTo>
                  <a:lnTo>
                    <a:pt x="215" y="189"/>
                  </a:lnTo>
                  <a:lnTo>
                    <a:pt x="214" y="190"/>
                  </a:lnTo>
                  <a:lnTo>
                    <a:pt x="213" y="193"/>
                  </a:lnTo>
                  <a:lnTo>
                    <a:pt x="212" y="195"/>
                  </a:lnTo>
                  <a:lnTo>
                    <a:pt x="209" y="200"/>
                  </a:lnTo>
                  <a:lnTo>
                    <a:pt x="208" y="204"/>
                  </a:lnTo>
                  <a:lnTo>
                    <a:pt x="207" y="205"/>
                  </a:lnTo>
                  <a:lnTo>
                    <a:pt x="203" y="211"/>
                  </a:lnTo>
                  <a:lnTo>
                    <a:pt x="200" y="217"/>
                  </a:lnTo>
                  <a:lnTo>
                    <a:pt x="200" y="219"/>
                  </a:lnTo>
                  <a:lnTo>
                    <a:pt x="198" y="220"/>
                  </a:lnTo>
                  <a:lnTo>
                    <a:pt x="197" y="221"/>
                  </a:lnTo>
                  <a:lnTo>
                    <a:pt x="193" y="223"/>
                  </a:lnTo>
                  <a:lnTo>
                    <a:pt x="191" y="224"/>
                  </a:lnTo>
                  <a:lnTo>
                    <a:pt x="190" y="225"/>
                  </a:lnTo>
                  <a:lnTo>
                    <a:pt x="190" y="226"/>
                  </a:lnTo>
                  <a:lnTo>
                    <a:pt x="189" y="228"/>
                  </a:lnTo>
                  <a:lnTo>
                    <a:pt x="190" y="230"/>
                  </a:lnTo>
                  <a:lnTo>
                    <a:pt x="191" y="232"/>
                  </a:lnTo>
                  <a:lnTo>
                    <a:pt x="192" y="232"/>
                  </a:lnTo>
                  <a:lnTo>
                    <a:pt x="194" y="232"/>
                  </a:lnTo>
                  <a:lnTo>
                    <a:pt x="194" y="233"/>
                  </a:lnTo>
                  <a:lnTo>
                    <a:pt x="195" y="233"/>
                  </a:lnTo>
                  <a:lnTo>
                    <a:pt x="195" y="245"/>
                  </a:lnTo>
                  <a:lnTo>
                    <a:pt x="194" y="247"/>
                  </a:lnTo>
                  <a:lnTo>
                    <a:pt x="194" y="248"/>
                  </a:lnTo>
                  <a:lnTo>
                    <a:pt x="193" y="250"/>
                  </a:lnTo>
                  <a:lnTo>
                    <a:pt x="193" y="252"/>
                  </a:lnTo>
                  <a:lnTo>
                    <a:pt x="194" y="253"/>
                  </a:lnTo>
                  <a:lnTo>
                    <a:pt x="194" y="253"/>
                  </a:lnTo>
                  <a:lnTo>
                    <a:pt x="196" y="255"/>
                  </a:lnTo>
                  <a:lnTo>
                    <a:pt x="196" y="259"/>
                  </a:lnTo>
                  <a:lnTo>
                    <a:pt x="198" y="272"/>
                  </a:lnTo>
                  <a:lnTo>
                    <a:pt x="198" y="274"/>
                  </a:lnTo>
                  <a:lnTo>
                    <a:pt x="200" y="275"/>
                  </a:lnTo>
                  <a:lnTo>
                    <a:pt x="203" y="278"/>
                  </a:lnTo>
                  <a:lnTo>
                    <a:pt x="208" y="282"/>
                  </a:lnTo>
                  <a:lnTo>
                    <a:pt x="209" y="284"/>
                  </a:lnTo>
                  <a:lnTo>
                    <a:pt x="210" y="288"/>
                  </a:lnTo>
                  <a:lnTo>
                    <a:pt x="211" y="291"/>
                  </a:lnTo>
                  <a:lnTo>
                    <a:pt x="211" y="292"/>
                  </a:lnTo>
                  <a:lnTo>
                    <a:pt x="211" y="292"/>
                  </a:lnTo>
                  <a:lnTo>
                    <a:pt x="209" y="292"/>
                  </a:lnTo>
                  <a:lnTo>
                    <a:pt x="208" y="293"/>
                  </a:lnTo>
                  <a:lnTo>
                    <a:pt x="209" y="295"/>
                  </a:lnTo>
                  <a:lnTo>
                    <a:pt x="211" y="299"/>
                  </a:lnTo>
                  <a:lnTo>
                    <a:pt x="215" y="303"/>
                  </a:lnTo>
                  <a:lnTo>
                    <a:pt x="219" y="307"/>
                  </a:lnTo>
                  <a:lnTo>
                    <a:pt x="222" y="310"/>
                  </a:lnTo>
                  <a:lnTo>
                    <a:pt x="225" y="315"/>
                  </a:lnTo>
                  <a:lnTo>
                    <a:pt x="229" y="318"/>
                  </a:lnTo>
                  <a:lnTo>
                    <a:pt x="232" y="321"/>
                  </a:lnTo>
                  <a:lnTo>
                    <a:pt x="234" y="321"/>
                  </a:lnTo>
                  <a:lnTo>
                    <a:pt x="236" y="322"/>
                  </a:lnTo>
                  <a:lnTo>
                    <a:pt x="237" y="323"/>
                  </a:lnTo>
                  <a:lnTo>
                    <a:pt x="238" y="324"/>
                  </a:lnTo>
                  <a:lnTo>
                    <a:pt x="240" y="326"/>
                  </a:lnTo>
                  <a:lnTo>
                    <a:pt x="241" y="328"/>
                  </a:lnTo>
                  <a:lnTo>
                    <a:pt x="242" y="330"/>
                  </a:lnTo>
                  <a:lnTo>
                    <a:pt x="241" y="332"/>
                  </a:lnTo>
                  <a:lnTo>
                    <a:pt x="242" y="336"/>
                  </a:lnTo>
                  <a:lnTo>
                    <a:pt x="242" y="336"/>
                  </a:lnTo>
                  <a:lnTo>
                    <a:pt x="243" y="337"/>
                  </a:lnTo>
                  <a:lnTo>
                    <a:pt x="242" y="338"/>
                  </a:lnTo>
                  <a:lnTo>
                    <a:pt x="243" y="342"/>
                  </a:lnTo>
                  <a:lnTo>
                    <a:pt x="244" y="345"/>
                  </a:lnTo>
                  <a:lnTo>
                    <a:pt x="245" y="348"/>
                  </a:lnTo>
                  <a:lnTo>
                    <a:pt x="245" y="348"/>
                  </a:lnTo>
                  <a:lnTo>
                    <a:pt x="245" y="350"/>
                  </a:lnTo>
                  <a:lnTo>
                    <a:pt x="243" y="351"/>
                  </a:lnTo>
                  <a:lnTo>
                    <a:pt x="242" y="353"/>
                  </a:lnTo>
                  <a:lnTo>
                    <a:pt x="241" y="356"/>
                  </a:lnTo>
                  <a:lnTo>
                    <a:pt x="242" y="359"/>
                  </a:lnTo>
                  <a:lnTo>
                    <a:pt x="243" y="364"/>
                  </a:lnTo>
                  <a:lnTo>
                    <a:pt x="244" y="366"/>
                  </a:lnTo>
                  <a:lnTo>
                    <a:pt x="243" y="366"/>
                  </a:lnTo>
                  <a:lnTo>
                    <a:pt x="242" y="367"/>
                  </a:lnTo>
                  <a:lnTo>
                    <a:pt x="241" y="367"/>
                  </a:lnTo>
                  <a:lnTo>
                    <a:pt x="238" y="364"/>
                  </a:lnTo>
                  <a:lnTo>
                    <a:pt x="235" y="362"/>
                  </a:lnTo>
                  <a:lnTo>
                    <a:pt x="231" y="359"/>
                  </a:lnTo>
                  <a:lnTo>
                    <a:pt x="226" y="358"/>
                  </a:lnTo>
                  <a:lnTo>
                    <a:pt x="220" y="358"/>
                  </a:lnTo>
                  <a:lnTo>
                    <a:pt x="218" y="359"/>
                  </a:lnTo>
                  <a:lnTo>
                    <a:pt x="216" y="357"/>
                  </a:lnTo>
                  <a:lnTo>
                    <a:pt x="214" y="356"/>
                  </a:lnTo>
                  <a:lnTo>
                    <a:pt x="212" y="356"/>
                  </a:lnTo>
                  <a:lnTo>
                    <a:pt x="210" y="357"/>
                  </a:lnTo>
                  <a:lnTo>
                    <a:pt x="209" y="357"/>
                  </a:lnTo>
                  <a:lnTo>
                    <a:pt x="207" y="356"/>
                  </a:lnTo>
                  <a:lnTo>
                    <a:pt x="204" y="356"/>
                  </a:lnTo>
                  <a:lnTo>
                    <a:pt x="203" y="355"/>
                  </a:lnTo>
                  <a:lnTo>
                    <a:pt x="203" y="355"/>
                  </a:lnTo>
                  <a:lnTo>
                    <a:pt x="200" y="355"/>
                  </a:lnTo>
                  <a:lnTo>
                    <a:pt x="198" y="353"/>
                  </a:lnTo>
                  <a:lnTo>
                    <a:pt x="198" y="353"/>
                  </a:lnTo>
                  <a:lnTo>
                    <a:pt x="197" y="353"/>
                  </a:lnTo>
                  <a:lnTo>
                    <a:pt x="194" y="350"/>
                  </a:lnTo>
                  <a:lnTo>
                    <a:pt x="191" y="352"/>
                  </a:lnTo>
                  <a:lnTo>
                    <a:pt x="185" y="352"/>
                  </a:lnTo>
                  <a:lnTo>
                    <a:pt x="176" y="352"/>
                  </a:lnTo>
                  <a:lnTo>
                    <a:pt x="168" y="352"/>
                  </a:lnTo>
                  <a:lnTo>
                    <a:pt x="160" y="352"/>
                  </a:lnTo>
                  <a:lnTo>
                    <a:pt x="153" y="351"/>
                  </a:lnTo>
                  <a:lnTo>
                    <a:pt x="151" y="350"/>
                  </a:lnTo>
                  <a:lnTo>
                    <a:pt x="150" y="349"/>
                  </a:lnTo>
                  <a:lnTo>
                    <a:pt x="147" y="348"/>
                  </a:lnTo>
                  <a:lnTo>
                    <a:pt x="139" y="349"/>
                  </a:lnTo>
                  <a:lnTo>
                    <a:pt x="133" y="348"/>
                  </a:lnTo>
                  <a:lnTo>
                    <a:pt x="130" y="348"/>
                  </a:lnTo>
                  <a:lnTo>
                    <a:pt x="128" y="348"/>
                  </a:lnTo>
                  <a:lnTo>
                    <a:pt x="123" y="347"/>
                  </a:lnTo>
                  <a:lnTo>
                    <a:pt x="116" y="348"/>
                  </a:lnTo>
                  <a:lnTo>
                    <a:pt x="114" y="348"/>
                  </a:lnTo>
                  <a:lnTo>
                    <a:pt x="109" y="348"/>
                  </a:lnTo>
                  <a:lnTo>
                    <a:pt x="97" y="347"/>
                  </a:lnTo>
                  <a:lnTo>
                    <a:pt x="90" y="347"/>
                  </a:lnTo>
                  <a:lnTo>
                    <a:pt x="90" y="348"/>
                  </a:lnTo>
                  <a:lnTo>
                    <a:pt x="90" y="350"/>
                  </a:lnTo>
                  <a:lnTo>
                    <a:pt x="90" y="351"/>
                  </a:lnTo>
                  <a:lnTo>
                    <a:pt x="82" y="351"/>
                  </a:lnTo>
                  <a:lnTo>
                    <a:pt x="72" y="351"/>
                  </a:lnTo>
                  <a:lnTo>
                    <a:pt x="63" y="351"/>
                  </a:lnTo>
                  <a:lnTo>
                    <a:pt x="57" y="351"/>
                  </a:lnTo>
                  <a:lnTo>
                    <a:pt x="46" y="351"/>
                  </a:lnTo>
                  <a:lnTo>
                    <a:pt x="43" y="350"/>
                  </a:lnTo>
                  <a:lnTo>
                    <a:pt x="41" y="349"/>
                  </a:lnTo>
                  <a:lnTo>
                    <a:pt x="41" y="348"/>
                  </a:lnTo>
                  <a:lnTo>
                    <a:pt x="41" y="347"/>
                  </a:lnTo>
                  <a:lnTo>
                    <a:pt x="40" y="347"/>
                  </a:lnTo>
                  <a:lnTo>
                    <a:pt x="41" y="340"/>
                  </a:lnTo>
                  <a:lnTo>
                    <a:pt x="43" y="334"/>
                  </a:lnTo>
                  <a:lnTo>
                    <a:pt x="43" y="327"/>
                  </a:lnTo>
                  <a:lnTo>
                    <a:pt x="45" y="323"/>
                  </a:lnTo>
                  <a:lnTo>
                    <a:pt x="44" y="317"/>
                  </a:lnTo>
                  <a:lnTo>
                    <a:pt x="43" y="315"/>
                  </a:lnTo>
                  <a:lnTo>
                    <a:pt x="36" y="308"/>
                  </a:lnTo>
                  <a:lnTo>
                    <a:pt x="40" y="305"/>
                  </a:lnTo>
                  <a:lnTo>
                    <a:pt x="35" y="305"/>
                  </a:lnTo>
                  <a:lnTo>
                    <a:pt x="35" y="303"/>
                  </a:lnTo>
                  <a:lnTo>
                    <a:pt x="33" y="299"/>
                  </a:lnTo>
                  <a:lnTo>
                    <a:pt x="34" y="299"/>
                  </a:lnTo>
                  <a:lnTo>
                    <a:pt x="35" y="297"/>
                  </a:lnTo>
                  <a:lnTo>
                    <a:pt x="38" y="298"/>
                  </a:lnTo>
                  <a:lnTo>
                    <a:pt x="38" y="297"/>
                  </a:lnTo>
                  <a:lnTo>
                    <a:pt x="35" y="294"/>
                  </a:lnTo>
                  <a:lnTo>
                    <a:pt x="35" y="293"/>
                  </a:lnTo>
                  <a:lnTo>
                    <a:pt x="37" y="291"/>
                  </a:lnTo>
                  <a:lnTo>
                    <a:pt x="36" y="291"/>
                  </a:lnTo>
                  <a:lnTo>
                    <a:pt x="34" y="292"/>
                  </a:lnTo>
                  <a:lnTo>
                    <a:pt x="32" y="292"/>
                  </a:lnTo>
                  <a:lnTo>
                    <a:pt x="31" y="291"/>
                  </a:lnTo>
                  <a:lnTo>
                    <a:pt x="30" y="291"/>
                  </a:lnTo>
                  <a:lnTo>
                    <a:pt x="31" y="293"/>
                  </a:lnTo>
                  <a:lnTo>
                    <a:pt x="30" y="295"/>
                  </a:lnTo>
                  <a:lnTo>
                    <a:pt x="29" y="296"/>
                  </a:lnTo>
                  <a:lnTo>
                    <a:pt x="26" y="295"/>
                  </a:lnTo>
                  <a:lnTo>
                    <a:pt x="25" y="295"/>
                  </a:lnTo>
                  <a:lnTo>
                    <a:pt x="24" y="294"/>
                  </a:lnTo>
                  <a:lnTo>
                    <a:pt x="23" y="293"/>
                  </a:lnTo>
                  <a:lnTo>
                    <a:pt x="18" y="291"/>
                  </a:lnTo>
                  <a:lnTo>
                    <a:pt x="14" y="290"/>
                  </a:lnTo>
                  <a:lnTo>
                    <a:pt x="14" y="286"/>
                  </a:lnTo>
                  <a:lnTo>
                    <a:pt x="13" y="284"/>
                  </a:lnTo>
                  <a:lnTo>
                    <a:pt x="12" y="282"/>
                  </a:lnTo>
                  <a:lnTo>
                    <a:pt x="12" y="279"/>
                  </a:lnTo>
                  <a:lnTo>
                    <a:pt x="12" y="275"/>
                  </a:lnTo>
                  <a:lnTo>
                    <a:pt x="12" y="275"/>
                  </a:lnTo>
                  <a:lnTo>
                    <a:pt x="10" y="274"/>
                  </a:lnTo>
                  <a:lnTo>
                    <a:pt x="8" y="275"/>
                  </a:lnTo>
                  <a:lnTo>
                    <a:pt x="7" y="274"/>
                  </a:lnTo>
                  <a:lnTo>
                    <a:pt x="5" y="273"/>
                  </a:lnTo>
                  <a:lnTo>
                    <a:pt x="4" y="272"/>
                  </a:lnTo>
                  <a:lnTo>
                    <a:pt x="5" y="275"/>
                  </a:lnTo>
                  <a:lnTo>
                    <a:pt x="3" y="277"/>
                  </a:lnTo>
                  <a:lnTo>
                    <a:pt x="1" y="276"/>
                  </a:lnTo>
                  <a:lnTo>
                    <a:pt x="0" y="275"/>
                  </a:lnTo>
                  <a:lnTo>
                    <a:pt x="0" y="274"/>
                  </a:lnTo>
                  <a:lnTo>
                    <a:pt x="1" y="269"/>
                  </a:lnTo>
                  <a:lnTo>
                    <a:pt x="0" y="269"/>
                  </a:lnTo>
                  <a:lnTo>
                    <a:pt x="2" y="266"/>
                  </a:lnTo>
                  <a:lnTo>
                    <a:pt x="3" y="263"/>
                  </a:lnTo>
                  <a:lnTo>
                    <a:pt x="6" y="260"/>
                  </a:lnTo>
                  <a:lnTo>
                    <a:pt x="8" y="255"/>
                  </a:lnTo>
                  <a:lnTo>
                    <a:pt x="10" y="246"/>
                  </a:lnTo>
                  <a:lnTo>
                    <a:pt x="12" y="241"/>
                  </a:lnTo>
                  <a:lnTo>
                    <a:pt x="13" y="236"/>
                  </a:lnTo>
                  <a:lnTo>
                    <a:pt x="14" y="232"/>
                  </a:lnTo>
                  <a:lnTo>
                    <a:pt x="17" y="229"/>
                  </a:lnTo>
                  <a:lnTo>
                    <a:pt x="23" y="223"/>
                  </a:lnTo>
                  <a:lnTo>
                    <a:pt x="27" y="219"/>
                  </a:lnTo>
                  <a:lnTo>
                    <a:pt x="29" y="217"/>
                  </a:lnTo>
                  <a:lnTo>
                    <a:pt x="30" y="216"/>
                  </a:lnTo>
                  <a:lnTo>
                    <a:pt x="34" y="214"/>
                  </a:lnTo>
                  <a:lnTo>
                    <a:pt x="36" y="212"/>
                  </a:lnTo>
                  <a:lnTo>
                    <a:pt x="38" y="208"/>
                  </a:lnTo>
                  <a:lnTo>
                    <a:pt x="40" y="205"/>
                  </a:lnTo>
                  <a:lnTo>
                    <a:pt x="41" y="204"/>
                  </a:lnTo>
                  <a:lnTo>
                    <a:pt x="43" y="203"/>
                  </a:lnTo>
                  <a:lnTo>
                    <a:pt x="48" y="200"/>
                  </a:lnTo>
                  <a:lnTo>
                    <a:pt x="51" y="197"/>
                  </a:lnTo>
                  <a:lnTo>
                    <a:pt x="52" y="199"/>
                  </a:lnTo>
                  <a:lnTo>
                    <a:pt x="53" y="200"/>
                  </a:lnTo>
                  <a:lnTo>
                    <a:pt x="54" y="200"/>
                  </a:lnTo>
                  <a:lnTo>
                    <a:pt x="56" y="201"/>
                  </a:lnTo>
                  <a:lnTo>
                    <a:pt x="60" y="201"/>
                  </a:lnTo>
                  <a:lnTo>
                    <a:pt x="62" y="200"/>
                  </a:lnTo>
                  <a:lnTo>
                    <a:pt x="63" y="199"/>
                  </a:lnTo>
                  <a:lnTo>
                    <a:pt x="65" y="196"/>
                  </a:lnTo>
                  <a:lnTo>
                    <a:pt x="65" y="195"/>
                  </a:lnTo>
                  <a:lnTo>
                    <a:pt x="66" y="195"/>
                  </a:lnTo>
                  <a:lnTo>
                    <a:pt x="71" y="197"/>
                  </a:lnTo>
                  <a:lnTo>
                    <a:pt x="74" y="201"/>
                  </a:lnTo>
                  <a:lnTo>
                    <a:pt x="77" y="204"/>
                  </a:lnTo>
                  <a:lnTo>
                    <a:pt x="79" y="205"/>
                  </a:lnTo>
                  <a:lnTo>
                    <a:pt x="80" y="206"/>
                  </a:lnTo>
                  <a:lnTo>
                    <a:pt x="81" y="213"/>
                  </a:lnTo>
                  <a:lnTo>
                    <a:pt x="82" y="214"/>
                  </a:lnTo>
                  <a:lnTo>
                    <a:pt x="83" y="215"/>
                  </a:lnTo>
                  <a:lnTo>
                    <a:pt x="87" y="214"/>
                  </a:lnTo>
                  <a:lnTo>
                    <a:pt x="89" y="214"/>
                  </a:lnTo>
                  <a:lnTo>
                    <a:pt x="92" y="212"/>
                  </a:lnTo>
                  <a:lnTo>
                    <a:pt x="94" y="210"/>
                  </a:lnTo>
                  <a:lnTo>
                    <a:pt x="96" y="208"/>
                  </a:lnTo>
                  <a:lnTo>
                    <a:pt x="96" y="207"/>
                  </a:lnTo>
                  <a:lnTo>
                    <a:pt x="97" y="201"/>
                  </a:lnTo>
                  <a:lnTo>
                    <a:pt x="98" y="200"/>
                  </a:lnTo>
                  <a:lnTo>
                    <a:pt x="100" y="199"/>
                  </a:lnTo>
                  <a:lnTo>
                    <a:pt x="104" y="195"/>
                  </a:lnTo>
                  <a:lnTo>
                    <a:pt x="106" y="194"/>
                  </a:lnTo>
                  <a:lnTo>
                    <a:pt x="106" y="193"/>
                  </a:lnTo>
                  <a:lnTo>
                    <a:pt x="105" y="190"/>
                  </a:lnTo>
                  <a:lnTo>
                    <a:pt x="104" y="188"/>
                  </a:lnTo>
                  <a:lnTo>
                    <a:pt x="105" y="186"/>
                  </a:lnTo>
                  <a:lnTo>
                    <a:pt x="106" y="184"/>
                  </a:lnTo>
                  <a:lnTo>
                    <a:pt x="112" y="178"/>
                  </a:lnTo>
                  <a:lnTo>
                    <a:pt x="112" y="176"/>
                  </a:lnTo>
                  <a:lnTo>
                    <a:pt x="112" y="173"/>
                  </a:lnTo>
                  <a:lnTo>
                    <a:pt x="116" y="167"/>
                  </a:lnTo>
                  <a:lnTo>
                    <a:pt x="118" y="158"/>
                  </a:lnTo>
                  <a:lnTo>
                    <a:pt x="118" y="156"/>
                  </a:lnTo>
                  <a:lnTo>
                    <a:pt x="121" y="151"/>
                  </a:lnTo>
                  <a:lnTo>
                    <a:pt x="124" y="146"/>
                  </a:lnTo>
                  <a:lnTo>
                    <a:pt x="129" y="145"/>
                  </a:lnTo>
                  <a:lnTo>
                    <a:pt x="132" y="143"/>
                  </a:lnTo>
                  <a:lnTo>
                    <a:pt x="134" y="141"/>
                  </a:lnTo>
                  <a:lnTo>
                    <a:pt x="136" y="138"/>
                  </a:lnTo>
                  <a:lnTo>
                    <a:pt x="137" y="136"/>
                  </a:lnTo>
                  <a:lnTo>
                    <a:pt x="138" y="132"/>
                  </a:lnTo>
                  <a:lnTo>
                    <a:pt x="139" y="127"/>
                  </a:lnTo>
                  <a:lnTo>
                    <a:pt x="139" y="123"/>
                  </a:lnTo>
                  <a:lnTo>
                    <a:pt x="140" y="119"/>
                  </a:lnTo>
                  <a:lnTo>
                    <a:pt x="144" y="117"/>
                  </a:lnTo>
                  <a:lnTo>
                    <a:pt x="149" y="115"/>
                  </a:lnTo>
                  <a:lnTo>
                    <a:pt x="150" y="115"/>
                  </a:lnTo>
                  <a:lnTo>
                    <a:pt x="150" y="112"/>
                  </a:lnTo>
                  <a:lnTo>
                    <a:pt x="151" y="106"/>
                  </a:lnTo>
                  <a:lnTo>
                    <a:pt x="151" y="103"/>
                  </a:lnTo>
                  <a:lnTo>
                    <a:pt x="151" y="102"/>
                  </a:lnTo>
                  <a:lnTo>
                    <a:pt x="151" y="99"/>
                  </a:lnTo>
                  <a:lnTo>
                    <a:pt x="156" y="95"/>
                  </a:lnTo>
                  <a:lnTo>
                    <a:pt x="158" y="88"/>
                  </a:lnTo>
                  <a:lnTo>
                    <a:pt x="160" y="81"/>
                  </a:lnTo>
                  <a:lnTo>
                    <a:pt x="166" y="72"/>
                  </a:lnTo>
                  <a:lnTo>
                    <a:pt x="172" y="63"/>
                  </a:lnTo>
                  <a:lnTo>
                    <a:pt x="175" y="61"/>
                  </a:lnTo>
                  <a:lnTo>
                    <a:pt x="177" y="60"/>
                  </a:lnTo>
                  <a:lnTo>
                    <a:pt x="180" y="60"/>
                  </a:lnTo>
                  <a:lnTo>
                    <a:pt x="181" y="59"/>
                  </a:lnTo>
                  <a:lnTo>
                    <a:pt x="188" y="55"/>
                  </a:lnTo>
                  <a:lnTo>
                    <a:pt x="191" y="54"/>
                  </a:lnTo>
                  <a:lnTo>
                    <a:pt x="193" y="52"/>
                  </a:lnTo>
                  <a:lnTo>
                    <a:pt x="194" y="51"/>
                  </a:lnTo>
                  <a:lnTo>
                    <a:pt x="194" y="49"/>
                  </a:lnTo>
                  <a:lnTo>
                    <a:pt x="193" y="44"/>
                  </a:lnTo>
                  <a:lnTo>
                    <a:pt x="194" y="41"/>
                  </a:lnTo>
                  <a:lnTo>
                    <a:pt x="195" y="36"/>
                  </a:lnTo>
                  <a:lnTo>
                    <a:pt x="195" y="32"/>
                  </a:lnTo>
                  <a:lnTo>
                    <a:pt x="195" y="30"/>
                  </a:lnTo>
                  <a:lnTo>
                    <a:pt x="194" y="28"/>
                  </a:lnTo>
                  <a:lnTo>
                    <a:pt x="194" y="28"/>
                  </a:lnTo>
                  <a:lnTo>
                    <a:pt x="192" y="26"/>
                  </a:lnTo>
                  <a:lnTo>
                    <a:pt x="188" y="24"/>
                  </a:lnTo>
                  <a:lnTo>
                    <a:pt x="184" y="24"/>
                  </a:lnTo>
                  <a:lnTo>
                    <a:pt x="181" y="23"/>
                  </a:lnTo>
                  <a:lnTo>
                    <a:pt x="181" y="21"/>
                  </a:lnTo>
                  <a:lnTo>
                    <a:pt x="181" y="20"/>
                  </a:lnTo>
                  <a:lnTo>
                    <a:pt x="180" y="19"/>
                  </a:lnTo>
                  <a:lnTo>
                    <a:pt x="180" y="16"/>
                  </a:lnTo>
                  <a:lnTo>
                    <a:pt x="177" y="0"/>
                  </a:lnTo>
                  <a:lnTo>
                    <a:pt x="183" y="0"/>
                  </a:lnTo>
                  <a:lnTo>
                    <a:pt x="190" y="2"/>
                  </a:lnTo>
                  <a:lnTo>
                    <a:pt x="192" y="4"/>
                  </a:lnTo>
                  <a:lnTo>
                    <a:pt x="192" y="9"/>
                  </a:lnTo>
                  <a:lnTo>
                    <a:pt x="195" y="12"/>
                  </a:lnTo>
                  <a:lnTo>
                    <a:pt x="199" y="15"/>
                  </a:lnTo>
                  <a:lnTo>
                    <a:pt x="202" y="19"/>
                  </a:lnTo>
                  <a:lnTo>
                    <a:pt x="203" y="27"/>
                  </a:lnTo>
                  <a:lnTo>
                    <a:pt x="206" y="32"/>
                  </a:lnTo>
                  <a:lnTo>
                    <a:pt x="207" y="32"/>
                  </a:lnTo>
                  <a:lnTo>
                    <a:pt x="209" y="38"/>
                  </a:lnTo>
                  <a:lnTo>
                    <a:pt x="209" y="41"/>
                  </a:lnTo>
                  <a:lnTo>
                    <a:pt x="210" y="44"/>
                  </a:lnTo>
                  <a:lnTo>
                    <a:pt x="209" y="47"/>
                  </a:lnTo>
                  <a:lnTo>
                    <a:pt x="211" y="51"/>
                  </a:lnTo>
                  <a:lnTo>
                    <a:pt x="209" y="56"/>
                  </a:lnTo>
                  <a:lnTo>
                    <a:pt x="208" y="60"/>
                  </a:lnTo>
                  <a:lnTo>
                    <a:pt x="208" y="65"/>
                  </a:lnTo>
                  <a:lnTo>
                    <a:pt x="209" y="73"/>
                  </a:lnTo>
                  <a:lnTo>
                    <a:pt x="211" y="79"/>
                  </a:lnTo>
                  <a:lnTo>
                    <a:pt x="213" y="85"/>
                  </a:lnTo>
                  <a:lnTo>
                    <a:pt x="216" y="89"/>
                  </a:lnTo>
                  <a:lnTo>
                    <a:pt x="220" y="93"/>
                  </a:lnTo>
                  <a:lnTo>
                    <a:pt x="224" y="98"/>
                  </a:lnTo>
                  <a:lnTo>
                    <a:pt x="228" y="100"/>
                  </a:lnTo>
                  <a:lnTo>
                    <a:pt x="224" y="102"/>
                  </a:lnTo>
                  <a:lnTo>
                    <a:pt x="218" y="102"/>
                  </a:lnTo>
                  <a:lnTo>
                    <a:pt x="213" y="101"/>
                  </a:lnTo>
                  <a:lnTo>
                    <a:pt x="211" y="101"/>
                  </a:lnTo>
                  <a:lnTo>
                    <a:pt x="209" y="101"/>
                  </a:lnTo>
                  <a:lnTo>
                    <a:pt x="202" y="102"/>
                  </a:lnTo>
                  <a:lnTo>
                    <a:pt x="194" y="102"/>
                  </a:lnTo>
                  <a:lnTo>
                    <a:pt x="187" y="101"/>
                  </a:lnTo>
                  <a:lnTo>
                    <a:pt x="183" y="101"/>
                  </a:lnTo>
                  <a:lnTo>
                    <a:pt x="180" y="104"/>
                  </a:lnTo>
                  <a:lnTo>
                    <a:pt x="177" y="107"/>
                  </a:lnTo>
                  <a:lnTo>
                    <a:pt x="174" y="110"/>
                  </a:lnTo>
                  <a:lnTo>
                    <a:pt x="175" y="114"/>
                  </a:lnTo>
                  <a:lnTo>
                    <a:pt x="177" y="115"/>
                  </a:lnTo>
                  <a:lnTo>
                    <a:pt x="181" y="120"/>
                  </a:lnTo>
                  <a:lnTo>
                    <a:pt x="184" y="123"/>
                  </a:lnTo>
                  <a:lnTo>
                    <a:pt x="186" y="126"/>
                  </a:lnTo>
                  <a:lnTo>
                    <a:pt x="192" y="132"/>
                  </a:lnTo>
                  <a:lnTo>
                    <a:pt x="198" y="137"/>
                  </a:lnTo>
                  <a:lnTo>
                    <a:pt x="200" y="138"/>
                  </a:lnTo>
                  <a:lnTo>
                    <a:pt x="202" y="138"/>
                  </a:lnTo>
                  <a:lnTo>
                    <a:pt x="203" y="139"/>
                  </a:lnTo>
                  <a:lnTo>
                    <a:pt x="206" y="142"/>
                  </a:lnTo>
                  <a:lnTo>
                    <a:pt x="211" y="147"/>
                  </a:lnTo>
                  <a:lnTo>
                    <a:pt x="215" y="154"/>
                  </a:lnTo>
                  <a:lnTo>
                    <a:pt x="218" y="162"/>
                  </a:lnTo>
                  <a:lnTo>
                    <a:pt x="221" y="170"/>
                  </a:lnTo>
                  <a:lnTo>
                    <a:pt x="222" y="171"/>
                  </a:lnTo>
                  <a:lnTo>
                    <a:pt x="225" y="172"/>
                  </a:lnTo>
                  <a:lnTo>
                    <a:pt x="225" y="173"/>
                  </a:lnTo>
                  <a:lnTo>
                    <a:pt x="225" y="176"/>
                  </a:lnTo>
                  <a:lnTo>
                    <a:pt x="224" y="178"/>
                  </a:lnTo>
                  <a:lnTo>
                    <a:pt x="222" y="18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09" name="Freeform 1039">
              <a:extLst>
                <a:ext uri="{FF2B5EF4-FFF2-40B4-BE49-F238E27FC236}">
                  <a16:creationId xmlns:a16="http://schemas.microsoft.com/office/drawing/2014/main" id="{89AC2B1F-2EA9-C4EC-A624-8139F13B6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75350" y="9396779"/>
              <a:ext cx="65942" cy="71436"/>
            </a:xfrm>
            <a:custGeom>
              <a:avLst/>
              <a:gdLst>
                <a:gd name="T0" fmla="*/ 48 w 54"/>
                <a:gd name="T1" fmla="*/ 39 h 58"/>
                <a:gd name="T2" fmla="*/ 45 w 54"/>
                <a:gd name="T3" fmla="*/ 43 h 58"/>
                <a:gd name="T4" fmla="*/ 41 w 54"/>
                <a:gd name="T5" fmla="*/ 49 h 58"/>
                <a:gd name="T6" fmla="*/ 38 w 54"/>
                <a:gd name="T7" fmla="*/ 55 h 58"/>
                <a:gd name="T8" fmla="*/ 35 w 54"/>
                <a:gd name="T9" fmla="*/ 55 h 58"/>
                <a:gd name="T10" fmla="*/ 33 w 54"/>
                <a:gd name="T11" fmla="*/ 55 h 58"/>
                <a:gd name="T12" fmla="*/ 31 w 54"/>
                <a:gd name="T13" fmla="*/ 54 h 58"/>
                <a:gd name="T14" fmla="*/ 29 w 54"/>
                <a:gd name="T15" fmla="*/ 53 h 58"/>
                <a:gd name="T16" fmla="*/ 25 w 54"/>
                <a:gd name="T17" fmla="*/ 52 h 58"/>
                <a:gd name="T18" fmla="*/ 23 w 54"/>
                <a:gd name="T19" fmla="*/ 54 h 58"/>
                <a:gd name="T20" fmla="*/ 17 w 54"/>
                <a:gd name="T21" fmla="*/ 55 h 58"/>
                <a:gd name="T22" fmla="*/ 13 w 54"/>
                <a:gd name="T23" fmla="*/ 55 h 58"/>
                <a:gd name="T24" fmla="*/ 9 w 54"/>
                <a:gd name="T25" fmla="*/ 56 h 58"/>
                <a:gd name="T26" fmla="*/ 6 w 54"/>
                <a:gd name="T27" fmla="*/ 57 h 58"/>
                <a:gd name="T28" fmla="*/ 4 w 54"/>
                <a:gd name="T29" fmla="*/ 56 h 58"/>
                <a:gd name="T30" fmla="*/ 1 w 54"/>
                <a:gd name="T31" fmla="*/ 56 h 58"/>
                <a:gd name="T32" fmla="*/ 1 w 54"/>
                <a:gd name="T33" fmla="*/ 49 h 58"/>
                <a:gd name="T34" fmla="*/ 0 w 54"/>
                <a:gd name="T35" fmla="*/ 42 h 58"/>
                <a:gd name="T36" fmla="*/ 0 w 54"/>
                <a:gd name="T37" fmla="*/ 36 h 58"/>
                <a:gd name="T38" fmla="*/ 1 w 54"/>
                <a:gd name="T39" fmla="*/ 33 h 58"/>
                <a:gd name="T40" fmla="*/ 2 w 54"/>
                <a:gd name="T41" fmla="*/ 31 h 58"/>
                <a:gd name="T42" fmla="*/ 6 w 54"/>
                <a:gd name="T43" fmla="*/ 27 h 58"/>
                <a:gd name="T44" fmla="*/ 8 w 54"/>
                <a:gd name="T45" fmla="*/ 25 h 58"/>
                <a:gd name="T46" fmla="*/ 12 w 54"/>
                <a:gd name="T47" fmla="*/ 18 h 58"/>
                <a:gd name="T48" fmla="*/ 17 w 54"/>
                <a:gd name="T49" fmla="*/ 12 h 58"/>
                <a:gd name="T50" fmla="*/ 20 w 54"/>
                <a:gd name="T51" fmla="*/ 8 h 58"/>
                <a:gd name="T52" fmla="*/ 21 w 54"/>
                <a:gd name="T53" fmla="*/ 6 h 58"/>
                <a:gd name="T54" fmla="*/ 22 w 54"/>
                <a:gd name="T55" fmla="*/ 6 h 58"/>
                <a:gd name="T56" fmla="*/ 23 w 54"/>
                <a:gd name="T57" fmla="*/ 6 h 58"/>
                <a:gd name="T58" fmla="*/ 29 w 54"/>
                <a:gd name="T59" fmla="*/ 10 h 58"/>
                <a:gd name="T60" fmla="*/ 30 w 54"/>
                <a:gd name="T61" fmla="*/ 10 h 58"/>
                <a:gd name="T62" fmla="*/ 32 w 54"/>
                <a:gd name="T63" fmla="*/ 9 h 58"/>
                <a:gd name="T64" fmla="*/ 34 w 54"/>
                <a:gd name="T65" fmla="*/ 4 h 58"/>
                <a:gd name="T66" fmla="*/ 36 w 54"/>
                <a:gd name="T67" fmla="*/ 2 h 58"/>
                <a:gd name="T68" fmla="*/ 36 w 54"/>
                <a:gd name="T69" fmla="*/ 2 h 58"/>
                <a:gd name="T70" fmla="*/ 40 w 54"/>
                <a:gd name="T71" fmla="*/ 1 h 58"/>
                <a:gd name="T72" fmla="*/ 44 w 54"/>
                <a:gd name="T73" fmla="*/ 0 h 58"/>
                <a:gd name="T74" fmla="*/ 44 w 54"/>
                <a:gd name="T75" fmla="*/ 1 h 58"/>
                <a:gd name="T76" fmla="*/ 49 w 54"/>
                <a:gd name="T77" fmla="*/ 8 h 58"/>
                <a:gd name="T78" fmla="*/ 51 w 54"/>
                <a:gd name="T79" fmla="*/ 10 h 58"/>
                <a:gd name="T80" fmla="*/ 53 w 54"/>
                <a:gd name="T81" fmla="*/ 16 h 58"/>
                <a:gd name="T82" fmla="*/ 52 w 54"/>
                <a:gd name="T83" fmla="*/ 20 h 58"/>
                <a:gd name="T84" fmla="*/ 50 w 54"/>
                <a:gd name="T85" fmla="*/ 21 h 58"/>
                <a:gd name="T86" fmla="*/ 49 w 54"/>
                <a:gd name="T87" fmla="*/ 23 h 58"/>
                <a:gd name="T88" fmla="*/ 41 w 54"/>
                <a:gd name="T89" fmla="*/ 28 h 58"/>
                <a:gd name="T90" fmla="*/ 33 w 54"/>
                <a:gd name="T91" fmla="*/ 31 h 58"/>
                <a:gd name="T92" fmla="*/ 28 w 54"/>
                <a:gd name="T93" fmla="*/ 37 h 58"/>
                <a:gd name="T94" fmla="*/ 25 w 54"/>
                <a:gd name="T95" fmla="*/ 36 h 58"/>
                <a:gd name="T96" fmla="*/ 25 w 54"/>
                <a:gd name="T97" fmla="*/ 39 h 58"/>
                <a:gd name="T98" fmla="*/ 27 w 54"/>
                <a:gd name="T99" fmla="*/ 39 h 58"/>
                <a:gd name="T100" fmla="*/ 28 w 54"/>
                <a:gd name="T101" fmla="*/ 39 h 58"/>
                <a:gd name="T102" fmla="*/ 33 w 54"/>
                <a:gd name="T103" fmla="*/ 37 h 58"/>
                <a:gd name="T104" fmla="*/ 37 w 54"/>
                <a:gd name="T105" fmla="*/ 36 h 58"/>
                <a:gd name="T106" fmla="*/ 41 w 54"/>
                <a:gd name="T107" fmla="*/ 36 h 58"/>
                <a:gd name="T108" fmla="*/ 45 w 54"/>
                <a:gd name="T109" fmla="*/ 37 h 58"/>
                <a:gd name="T110" fmla="*/ 48 w 54"/>
                <a:gd name="T111" fmla="*/ 3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4" h="58">
                  <a:moveTo>
                    <a:pt x="48" y="39"/>
                  </a:moveTo>
                  <a:lnTo>
                    <a:pt x="45" y="43"/>
                  </a:lnTo>
                  <a:lnTo>
                    <a:pt x="41" y="49"/>
                  </a:lnTo>
                  <a:lnTo>
                    <a:pt x="38" y="55"/>
                  </a:lnTo>
                  <a:lnTo>
                    <a:pt x="35" y="55"/>
                  </a:lnTo>
                  <a:lnTo>
                    <a:pt x="33" y="55"/>
                  </a:lnTo>
                  <a:lnTo>
                    <a:pt x="31" y="54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23" y="54"/>
                  </a:lnTo>
                  <a:lnTo>
                    <a:pt x="17" y="55"/>
                  </a:lnTo>
                  <a:lnTo>
                    <a:pt x="13" y="55"/>
                  </a:lnTo>
                  <a:lnTo>
                    <a:pt x="9" y="56"/>
                  </a:lnTo>
                  <a:lnTo>
                    <a:pt x="6" y="57"/>
                  </a:lnTo>
                  <a:lnTo>
                    <a:pt x="4" y="56"/>
                  </a:lnTo>
                  <a:lnTo>
                    <a:pt x="1" y="56"/>
                  </a:lnTo>
                  <a:lnTo>
                    <a:pt x="1" y="49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1" y="33"/>
                  </a:lnTo>
                  <a:lnTo>
                    <a:pt x="2" y="31"/>
                  </a:lnTo>
                  <a:lnTo>
                    <a:pt x="6" y="27"/>
                  </a:lnTo>
                  <a:lnTo>
                    <a:pt x="8" y="25"/>
                  </a:lnTo>
                  <a:lnTo>
                    <a:pt x="12" y="18"/>
                  </a:lnTo>
                  <a:lnTo>
                    <a:pt x="17" y="12"/>
                  </a:lnTo>
                  <a:lnTo>
                    <a:pt x="20" y="8"/>
                  </a:lnTo>
                  <a:lnTo>
                    <a:pt x="21" y="6"/>
                  </a:lnTo>
                  <a:lnTo>
                    <a:pt x="22" y="6"/>
                  </a:lnTo>
                  <a:lnTo>
                    <a:pt x="23" y="6"/>
                  </a:lnTo>
                  <a:lnTo>
                    <a:pt x="29" y="10"/>
                  </a:lnTo>
                  <a:lnTo>
                    <a:pt x="30" y="10"/>
                  </a:lnTo>
                  <a:lnTo>
                    <a:pt x="32" y="9"/>
                  </a:lnTo>
                  <a:lnTo>
                    <a:pt x="34" y="4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40" y="1"/>
                  </a:lnTo>
                  <a:lnTo>
                    <a:pt x="44" y="0"/>
                  </a:lnTo>
                  <a:lnTo>
                    <a:pt x="44" y="1"/>
                  </a:lnTo>
                  <a:lnTo>
                    <a:pt x="49" y="8"/>
                  </a:lnTo>
                  <a:lnTo>
                    <a:pt x="51" y="10"/>
                  </a:lnTo>
                  <a:lnTo>
                    <a:pt x="53" y="16"/>
                  </a:lnTo>
                  <a:lnTo>
                    <a:pt x="52" y="20"/>
                  </a:lnTo>
                  <a:lnTo>
                    <a:pt x="50" y="21"/>
                  </a:lnTo>
                  <a:lnTo>
                    <a:pt x="49" y="23"/>
                  </a:lnTo>
                  <a:lnTo>
                    <a:pt x="41" y="28"/>
                  </a:lnTo>
                  <a:lnTo>
                    <a:pt x="33" y="31"/>
                  </a:lnTo>
                  <a:lnTo>
                    <a:pt x="28" y="37"/>
                  </a:lnTo>
                  <a:lnTo>
                    <a:pt x="25" y="36"/>
                  </a:lnTo>
                  <a:lnTo>
                    <a:pt x="25" y="39"/>
                  </a:lnTo>
                  <a:lnTo>
                    <a:pt x="27" y="39"/>
                  </a:lnTo>
                  <a:lnTo>
                    <a:pt x="28" y="39"/>
                  </a:lnTo>
                  <a:lnTo>
                    <a:pt x="33" y="37"/>
                  </a:lnTo>
                  <a:lnTo>
                    <a:pt x="37" y="36"/>
                  </a:lnTo>
                  <a:lnTo>
                    <a:pt x="41" y="36"/>
                  </a:lnTo>
                  <a:lnTo>
                    <a:pt x="45" y="37"/>
                  </a:lnTo>
                  <a:lnTo>
                    <a:pt x="48" y="3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0" name="Freeform 1041">
              <a:extLst>
                <a:ext uri="{FF2B5EF4-FFF2-40B4-BE49-F238E27FC236}">
                  <a16:creationId xmlns:a16="http://schemas.microsoft.com/office/drawing/2014/main" id="{28F565B0-BB64-D157-D03A-68892B4FF9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8612" y="8319721"/>
              <a:ext cx="824279" cy="824279"/>
            </a:xfrm>
            <a:custGeom>
              <a:avLst/>
              <a:gdLst>
                <a:gd name="T0" fmla="*/ 546 w 663"/>
                <a:gd name="T1" fmla="*/ 18 h 660"/>
                <a:gd name="T2" fmla="*/ 546 w 663"/>
                <a:gd name="T3" fmla="*/ 29 h 660"/>
                <a:gd name="T4" fmla="*/ 545 w 663"/>
                <a:gd name="T5" fmla="*/ 57 h 660"/>
                <a:gd name="T6" fmla="*/ 544 w 663"/>
                <a:gd name="T7" fmla="*/ 83 h 660"/>
                <a:gd name="T8" fmla="*/ 533 w 663"/>
                <a:gd name="T9" fmla="*/ 103 h 660"/>
                <a:gd name="T10" fmla="*/ 519 w 663"/>
                <a:gd name="T11" fmla="*/ 128 h 660"/>
                <a:gd name="T12" fmla="*/ 531 w 663"/>
                <a:gd name="T13" fmla="*/ 153 h 660"/>
                <a:gd name="T14" fmla="*/ 551 w 663"/>
                <a:gd name="T15" fmla="*/ 182 h 660"/>
                <a:gd name="T16" fmla="*/ 572 w 663"/>
                <a:gd name="T17" fmla="*/ 212 h 660"/>
                <a:gd name="T18" fmla="*/ 583 w 663"/>
                <a:gd name="T19" fmla="*/ 263 h 660"/>
                <a:gd name="T20" fmla="*/ 588 w 663"/>
                <a:gd name="T21" fmla="*/ 288 h 660"/>
                <a:gd name="T22" fmla="*/ 594 w 663"/>
                <a:gd name="T23" fmla="*/ 343 h 660"/>
                <a:gd name="T24" fmla="*/ 593 w 663"/>
                <a:gd name="T25" fmla="*/ 383 h 660"/>
                <a:gd name="T26" fmla="*/ 581 w 663"/>
                <a:gd name="T27" fmla="*/ 407 h 660"/>
                <a:gd name="T28" fmla="*/ 599 w 663"/>
                <a:gd name="T29" fmla="*/ 442 h 660"/>
                <a:gd name="T30" fmla="*/ 612 w 663"/>
                <a:gd name="T31" fmla="*/ 470 h 660"/>
                <a:gd name="T32" fmla="*/ 651 w 663"/>
                <a:gd name="T33" fmla="*/ 482 h 660"/>
                <a:gd name="T34" fmla="*/ 612 w 663"/>
                <a:gd name="T35" fmla="*/ 535 h 660"/>
                <a:gd name="T36" fmla="*/ 518 w 663"/>
                <a:gd name="T37" fmla="*/ 594 h 660"/>
                <a:gd name="T38" fmla="*/ 475 w 663"/>
                <a:gd name="T39" fmla="*/ 633 h 660"/>
                <a:gd name="T40" fmla="*/ 421 w 663"/>
                <a:gd name="T41" fmla="*/ 652 h 660"/>
                <a:gd name="T42" fmla="*/ 386 w 663"/>
                <a:gd name="T43" fmla="*/ 659 h 660"/>
                <a:gd name="T44" fmla="*/ 379 w 663"/>
                <a:gd name="T45" fmla="*/ 651 h 660"/>
                <a:gd name="T46" fmla="*/ 382 w 663"/>
                <a:gd name="T47" fmla="*/ 642 h 660"/>
                <a:gd name="T48" fmla="*/ 375 w 663"/>
                <a:gd name="T49" fmla="*/ 627 h 660"/>
                <a:gd name="T50" fmla="*/ 351 w 663"/>
                <a:gd name="T51" fmla="*/ 617 h 660"/>
                <a:gd name="T52" fmla="*/ 331 w 663"/>
                <a:gd name="T53" fmla="*/ 609 h 660"/>
                <a:gd name="T54" fmla="*/ 316 w 663"/>
                <a:gd name="T55" fmla="*/ 594 h 660"/>
                <a:gd name="T56" fmla="*/ 289 w 663"/>
                <a:gd name="T57" fmla="*/ 569 h 660"/>
                <a:gd name="T58" fmla="*/ 226 w 663"/>
                <a:gd name="T59" fmla="*/ 525 h 660"/>
                <a:gd name="T60" fmla="*/ 163 w 663"/>
                <a:gd name="T61" fmla="*/ 480 h 660"/>
                <a:gd name="T62" fmla="*/ 109 w 663"/>
                <a:gd name="T63" fmla="*/ 442 h 660"/>
                <a:gd name="T64" fmla="*/ 72 w 663"/>
                <a:gd name="T65" fmla="*/ 418 h 660"/>
                <a:gd name="T66" fmla="*/ 36 w 663"/>
                <a:gd name="T67" fmla="*/ 394 h 660"/>
                <a:gd name="T68" fmla="*/ 0 w 663"/>
                <a:gd name="T69" fmla="*/ 371 h 660"/>
                <a:gd name="T70" fmla="*/ 0 w 663"/>
                <a:gd name="T71" fmla="*/ 328 h 660"/>
                <a:gd name="T72" fmla="*/ 11 w 663"/>
                <a:gd name="T73" fmla="*/ 311 h 660"/>
                <a:gd name="T74" fmla="*/ 38 w 663"/>
                <a:gd name="T75" fmla="*/ 294 h 660"/>
                <a:gd name="T76" fmla="*/ 51 w 663"/>
                <a:gd name="T77" fmla="*/ 285 h 660"/>
                <a:gd name="T78" fmla="*/ 69 w 663"/>
                <a:gd name="T79" fmla="*/ 284 h 660"/>
                <a:gd name="T80" fmla="*/ 74 w 663"/>
                <a:gd name="T81" fmla="*/ 279 h 660"/>
                <a:gd name="T82" fmla="*/ 104 w 663"/>
                <a:gd name="T83" fmla="*/ 273 h 660"/>
                <a:gd name="T84" fmla="*/ 130 w 663"/>
                <a:gd name="T85" fmla="*/ 250 h 660"/>
                <a:gd name="T86" fmla="*/ 160 w 663"/>
                <a:gd name="T87" fmla="*/ 237 h 660"/>
                <a:gd name="T88" fmla="*/ 157 w 663"/>
                <a:gd name="T89" fmla="*/ 229 h 660"/>
                <a:gd name="T90" fmla="*/ 157 w 663"/>
                <a:gd name="T91" fmla="*/ 218 h 660"/>
                <a:gd name="T92" fmla="*/ 160 w 663"/>
                <a:gd name="T93" fmla="*/ 209 h 660"/>
                <a:gd name="T94" fmla="*/ 184 w 663"/>
                <a:gd name="T95" fmla="*/ 196 h 660"/>
                <a:gd name="T96" fmla="*/ 207 w 663"/>
                <a:gd name="T97" fmla="*/ 193 h 660"/>
                <a:gd name="T98" fmla="*/ 239 w 663"/>
                <a:gd name="T99" fmla="*/ 193 h 660"/>
                <a:gd name="T100" fmla="*/ 242 w 663"/>
                <a:gd name="T101" fmla="*/ 177 h 660"/>
                <a:gd name="T102" fmla="*/ 228 w 663"/>
                <a:gd name="T103" fmla="*/ 157 h 660"/>
                <a:gd name="T104" fmla="*/ 223 w 663"/>
                <a:gd name="T105" fmla="*/ 127 h 660"/>
                <a:gd name="T106" fmla="*/ 222 w 663"/>
                <a:gd name="T107" fmla="*/ 102 h 660"/>
                <a:gd name="T108" fmla="*/ 217 w 663"/>
                <a:gd name="T109" fmla="*/ 89 h 660"/>
                <a:gd name="T110" fmla="*/ 225 w 663"/>
                <a:gd name="T111" fmla="*/ 75 h 660"/>
                <a:gd name="T112" fmla="*/ 264 w 663"/>
                <a:gd name="T113" fmla="*/ 49 h 660"/>
                <a:gd name="T114" fmla="*/ 288 w 663"/>
                <a:gd name="T115" fmla="*/ 37 h 660"/>
                <a:gd name="T116" fmla="*/ 353 w 663"/>
                <a:gd name="T117" fmla="*/ 19 h 660"/>
                <a:gd name="T118" fmla="*/ 431 w 663"/>
                <a:gd name="T119" fmla="*/ 8 h 660"/>
                <a:gd name="T120" fmla="*/ 462 w 663"/>
                <a:gd name="T121" fmla="*/ 12 h 660"/>
                <a:gd name="T122" fmla="*/ 501 w 663"/>
                <a:gd name="T123" fmla="*/ 7 h 660"/>
                <a:gd name="T124" fmla="*/ 528 w 663"/>
                <a:gd name="T125" fmla="*/ 9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3" h="660">
                  <a:moveTo>
                    <a:pt x="553" y="6"/>
                  </a:moveTo>
                  <a:lnTo>
                    <a:pt x="554" y="8"/>
                  </a:lnTo>
                  <a:lnTo>
                    <a:pt x="554" y="10"/>
                  </a:lnTo>
                  <a:lnTo>
                    <a:pt x="551" y="12"/>
                  </a:lnTo>
                  <a:lnTo>
                    <a:pt x="549" y="13"/>
                  </a:lnTo>
                  <a:lnTo>
                    <a:pt x="546" y="18"/>
                  </a:lnTo>
                  <a:lnTo>
                    <a:pt x="542" y="21"/>
                  </a:lnTo>
                  <a:lnTo>
                    <a:pt x="541" y="23"/>
                  </a:lnTo>
                  <a:lnTo>
                    <a:pt x="541" y="24"/>
                  </a:lnTo>
                  <a:lnTo>
                    <a:pt x="544" y="25"/>
                  </a:lnTo>
                  <a:lnTo>
                    <a:pt x="546" y="27"/>
                  </a:lnTo>
                  <a:lnTo>
                    <a:pt x="546" y="29"/>
                  </a:lnTo>
                  <a:lnTo>
                    <a:pt x="544" y="36"/>
                  </a:lnTo>
                  <a:lnTo>
                    <a:pt x="544" y="41"/>
                  </a:lnTo>
                  <a:lnTo>
                    <a:pt x="543" y="48"/>
                  </a:lnTo>
                  <a:lnTo>
                    <a:pt x="543" y="51"/>
                  </a:lnTo>
                  <a:lnTo>
                    <a:pt x="544" y="54"/>
                  </a:lnTo>
                  <a:lnTo>
                    <a:pt x="545" y="57"/>
                  </a:lnTo>
                  <a:lnTo>
                    <a:pt x="545" y="60"/>
                  </a:lnTo>
                  <a:lnTo>
                    <a:pt x="545" y="67"/>
                  </a:lnTo>
                  <a:lnTo>
                    <a:pt x="546" y="71"/>
                  </a:lnTo>
                  <a:lnTo>
                    <a:pt x="548" y="75"/>
                  </a:lnTo>
                  <a:lnTo>
                    <a:pt x="544" y="79"/>
                  </a:lnTo>
                  <a:lnTo>
                    <a:pt x="544" y="83"/>
                  </a:lnTo>
                  <a:lnTo>
                    <a:pt x="543" y="89"/>
                  </a:lnTo>
                  <a:lnTo>
                    <a:pt x="543" y="93"/>
                  </a:lnTo>
                  <a:lnTo>
                    <a:pt x="541" y="96"/>
                  </a:lnTo>
                  <a:lnTo>
                    <a:pt x="538" y="100"/>
                  </a:lnTo>
                  <a:lnTo>
                    <a:pt x="536" y="101"/>
                  </a:lnTo>
                  <a:lnTo>
                    <a:pt x="533" y="103"/>
                  </a:lnTo>
                  <a:lnTo>
                    <a:pt x="530" y="105"/>
                  </a:lnTo>
                  <a:lnTo>
                    <a:pt x="527" y="111"/>
                  </a:lnTo>
                  <a:lnTo>
                    <a:pt x="520" y="116"/>
                  </a:lnTo>
                  <a:lnTo>
                    <a:pt x="519" y="118"/>
                  </a:lnTo>
                  <a:lnTo>
                    <a:pt x="519" y="122"/>
                  </a:lnTo>
                  <a:lnTo>
                    <a:pt x="519" y="128"/>
                  </a:lnTo>
                  <a:lnTo>
                    <a:pt x="520" y="132"/>
                  </a:lnTo>
                  <a:lnTo>
                    <a:pt x="523" y="139"/>
                  </a:lnTo>
                  <a:lnTo>
                    <a:pt x="525" y="146"/>
                  </a:lnTo>
                  <a:lnTo>
                    <a:pt x="526" y="149"/>
                  </a:lnTo>
                  <a:lnTo>
                    <a:pt x="527" y="151"/>
                  </a:lnTo>
                  <a:lnTo>
                    <a:pt x="531" y="153"/>
                  </a:lnTo>
                  <a:lnTo>
                    <a:pt x="537" y="156"/>
                  </a:lnTo>
                  <a:lnTo>
                    <a:pt x="538" y="157"/>
                  </a:lnTo>
                  <a:lnTo>
                    <a:pt x="541" y="162"/>
                  </a:lnTo>
                  <a:lnTo>
                    <a:pt x="544" y="171"/>
                  </a:lnTo>
                  <a:lnTo>
                    <a:pt x="545" y="177"/>
                  </a:lnTo>
                  <a:lnTo>
                    <a:pt x="551" y="182"/>
                  </a:lnTo>
                  <a:lnTo>
                    <a:pt x="557" y="185"/>
                  </a:lnTo>
                  <a:lnTo>
                    <a:pt x="562" y="190"/>
                  </a:lnTo>
                  <a:lnTo>
                    <a:pt x="567" y="193"/>
                  </a:lnTo>
                  <a:lnTo>
                    <a:pt x="568" y="194"/>
                  </a:lnTo>
                  <a:lnTo>
                    <a:pt x="570" y="203"/>
                  </a:lnTo>
                  <a:lnTo>
                    <a:pt x="572" y="212"/>
                  </a:lnTo>
                  <a:lnTo>
                    <a:pt x="574" y="221"/>
                  </a:lnTo>
                  <a:lnTo>
                    <a:pt x="576" y="230"/>
                  </a:lnTo>
                  <a:lnTo>
                    <a:pt x="578" y="241"/>
                  </a:lnTo>
                  <a:lnTo>
                    <a:pt x="580" y="247"/>
                  </a:lnTo>
                  <a:lnTo>
                    <a:pt x="581" y="254"/>
                  </a:lnTo>
                  <a:lnTo>
                    <a:pt x="583" y="263"/>
                  </a:lnTo>
                  <a:lnTo>
                    <a:pt x="580" y="266"/>
                  </a:lnTo>
                  <a:lnTo>
                    <a:pt x="577" y="267"/>
                  </a:lnTo>
                  <a:lnTo>
                    <a:pt x="579" y="272"/>
                  </a:lnTo>
                  <a:lnTo>
                    <a:pt x="584" y="279"/>
                  </a:lnTo>
                  <a:lnTo>
                    <a:pt x="587" y="285"/>
                  </a:lnTo>
                  <a:lnTo>
                    <a:pt x="588" y="288"/>
                  </a:lnTo>
                  <a:lnTo>
                    <a:pt x="591" y="295"/>
                  </a:lnTo>
                  <a:lnTo>
                    <a:pt x="593" y="302"/>
                  </a:lnTo>
                  <a:lnTo>
                    <a:pt x="593" y="304"/>
                  </a:lnTo>
                  <a:lnTo>
                    <a:pt x="594" y="309"/>
                  </a:lnTo>
                  <a:lnTo>
                    <a:pt x="593" y="324"/>
                  </a:lnTo>
                  <a:lnTo>
                    <a:pt x="594" y="343"/>
                  </a:lnTo>
                  <a:lnTo>
                    <a:pt x="596" y="352"/>
                  </a:lnTo>
                  <a:lnTo>
                    <a:pt x="593" y="361"/>
                  </a:lnTo>
                  <a:lnTo>
                    <a:pt x="591" y="369"/>
                  </a:lnTo>
                  <a:lnTo>
                    <a:pt x="591" y="373"/>
                  </a:lnTo>
                  <a:lnTo>
                    <a:pt x="592" y="379"/>
                  </a:lnTo>
                  <a:lnTo>
                    <a:pt x="593" y="383"/>
                  </a:lnTo>
                  <a:lnTo>
                    <a:pt x="595" y="386"/>
                  </a:lnTo>
                  <a:lnTo>
                    <a:pt x="595" y="394"/>
                  </a:lnTo>
                  <a:lnTo>
                    <a:pt x="594" y="397"/>
                  </a:lnTo>
                  <a:lnTo>
                    <a:pt x="588" y="400"/>
                  </a:lnTo>
                  <a:lnTo>
                    <a:pt x="582" y="404"/>
                  </a:lnTo>
                  <a:lnTo>
                    <a:pt x="581" y="407"/>
                  </a:lnTo>
                  <a:lnTo>
                    <a:pt x="581" y="411"/>
                  </a:lnTo>
                  <a:lnTo>
                    <a:pt x="581" y="414"/>
                  </a:lnTo>
                  <a:lnTo>
                    <a:pt x="586" y="420"/>
                  </a:lnTo>
                  <a:lnTo>
                    <a:pt x="592" y="429"/>
                  </a:lnTo>
                  <a:lnTo>
                    <a:pt x="599" y="440"/>
                  </a:lnTo>
                  <a:lnTo>
                    <a:pt x="599" y="442"/>
                  </a:lnTo>
                  <a:lnTo>
                    <a:pt x="599" y="450"/>
                  </a:lnTo>
                  <a:lnTo>
                    <a:pt x="603" y="459"/>
                  </a:lnTo>
                  <a:lnTo>
                    <a:pt x="606" y="463"/>
                  </a:lnTo>
                  <a:lnTo>
                    <a:pt x="607" y="466"/>
                  </a:lnTo>
                  <a:lnTo>
                    <a:pt x="609" y="468"/>
                  </a:lnTo>
                  <a:lnTo>
                    <a:pt x="612" y="470"/>
                  </a:lnTo>
                  <a:lnTo>
                    <a:pt x="613" y="470"/>
                  </a:lnTo>
                  <a:lnTo>
                    <a:pt x="621" y="467"/>
                  </a:lnTo>
                  <a:lnTo>
                    <a:pt x="634" y="472"/>
                  </a:lnTo>
                  <a:lnTo>
                    <a:pt x="647" y="476"/>
                  </a:lnTo>
                  <a:lnTo>
                    <a:pt x="648" y="476"/>
                  </a:lnTo>
                  <a:lnTo>
                    <a:pt x="651" y="482"/>
                  </a:lnTo>
                  <a:lnTo>
                    <a:pt x="655" y="491"/>
                  </a:lnTo>
                  <a:lnTo>
                    <a:pt x="659" y="497"/>
                  </a:lnTo>
                  <a:lnTo>
                    <a:pt x="662" y="503"/>
                  </a:lnTo>
                  <a:lnTo>
                    <a:pt x="645" y="514"/>
                  </a:lnTo>
                  <a:lnTo>
                    <a:pt x="629" y="525"/>
                  </a:lnTo>
                  <a:lnTo>
                    <a:pt x="612" y="535"/>
                  </a:lnTo>
                  <a:lnTo>
                    <a:pt x="595" y="546"/>
                  </a:lnTo>
                  <a:lnTo>
                    <a:pt x="579" y="556"/>
                  </a:lnTo>
                  <a:lnTo>
                    <a:pt x="562" y="567"/>
                  </a:lnTo>
                  <a:lnTo>
                    <a:pt x="546" y="577"/>
                  </a:lnTo>
                  <a:lnTo>
                    <a:pt x="529" y="588"/>
                  </a:lnTo>
                  <a:lnTo>
                    <a:pt x="518" y="594"/>
                  </a:lnTo>
                  <a:lnTo>
                    <a:pt x="511" y="601"/>
                  </a:lnTo>
                  <a:lnTo>
                    <a:pt x="502" y="608"/>
                  </a:lnTo>
                  <a:lnTo>
                    <a:pt x="494" y="616"/>
                  </a:lnTo>
                  <a:lnTo>
                    <a:pt x="488" y="622"/>
                  </a:lnTo>
                  <a:lnTo>
                    <a:pt x="479" y="629"/>
                  </a:lnTo>
                  <a:lnTo>
                    <a:pt x="475" y="633"/>
                  </a:lnTo>
                  <a:lnTo>
                    <a:pt x="466" y="641"/>
                  </a:lnTo>
                  <a:lnTo>
                    <a:pt x="462" y="643"/>
                  </a:lnTo>
                  <a:lnTo>
                    <a:pt x="450" y="646"/>
                  </a:lnTo>
                  <a:lnTo>
                    <a:pt x="439" y="648"/>
                  </a:lnTo>
                  <a:lnTo>
                    <a:pt x="428" y="650"/>
                  </a:lnTo>
                  <a:lnTo>
                    <a:pt x="421" y="652"/>
                  </a:lnTo>
                  <a:lnTo>
                    <a:pt x="414" y="653"/>
                  </a:lnTo>
                  <a:lnTo>
                    <a:pt x="404" y="655"/>
                  </a:lnTo>
                  <a:lnTo>
                    <a:pt x="397" y="657"/>
                  </a:lnTo>
                  <a:lnTo>
                    <a:pt x="388" y="658"/>
                  </a:lnTo>
                  <a:lnTo>
                    <a:pt x="387" y="658"/>
                  </a:lnTo>
                  <a:lnTo>
                    <a:pt x="386" y="659"/>
                  </a:lnTo>
                  <a:lnTo>
                    <a:pt x="385" y="658"/>
                  </a:lnTo>
                  <a:lnTo>
                    <a:pt x="382" y="657"/>
                  </a:lnTo>
                  <a:lnTo>
                    <a:pt x="380" y="656"/>
                  </a:lnTo>
                  <a:lnTo>
                    <a:pt x="378" y="654"/>
                  </a:lnTo>
                  <a:lnTo>
                    <a:pt x="377" y="653"/>
                  </a:lnTo>
                  <a:lnTo>
                    <a:pt x="379" y="651"/>
                  </a:lnTo>
                  <a:lnTo>
                    <a:pt x="380" y="649"/>
                  </a:lnTo>
                  <a:lnTo>
                    <a:pt x="381" y="648"/>
                  </a:lnTo>
                  <a:lnTo>
                    <a:pt x="381" y="646"/>
                  </a:lnTo>
                  <a:lnTo>
                    <a:pt x="382" y="645"/>
                  </a:lnTo>
                  <a:lnTo>
                    <a:pt x="382" y="644"/>
                  </a:lnTo>
                  <a:lnTo>
                    <a:pt x="382" y="642"/>
                  </a:lnTo>
                  <a:lnTo>
                    <a:pt x="381" y="639"/>
                  </a:lnTo>
                  <a:lnTo>
                    <a:pt x="381" y="634"/>
                  </a:lnTo>
                  <a:lnTo>
                    <a:pt x="381" y="632"/>
                  </a:lnTo>
                  <a:lnTo>
                    <a:pt x="381" y="631"/>
                  </a:lnTo>
                  <a:lnTo>
                    <a:pt x="379" y="629"/>
                  </a:lnTo>
                  <a:lnTo>
                    <a:pt x="375" y="627"/>
                  </a:lnTo>
                  <a:lnTo>
                    <a:pt x="370" y="626"/>
                  </a:lnTo>
                  <a:lnTo>
                    <a:pt x="368" y="625"/>
                  </a:lnTo>
                  <a:lnTo>
                    <a:pt x="364" y="624"/>
                  </a:lnTo>
                  <a:lnTo>
                    <a:pt x="357" y="623"/>
                  </a:lnTo>
                  <a:lnTo>
                    <a:pt x="356" y="622"/>
                  </a:lnTo>
                  <a:lnTo>
                    <a:pt x="351" y="617"/>
                  </a:lnTo>
                  <a:lnTo>
                    <a:pt x="349" y="616"/>
                  </a:lnTo>
                  <a:lnTo>
                    <a:pt x="340" y="615"/>
                  </a:lnTo>
                  <a:lnTo>
                    <a:pt x="337" y="614"/>
                  </a:lnTo>
                  <a:lnTo>
                    <a:pt x="335" y="613"/>
                  </a:lnTo>
                  <a:lnTo>
                    <a:pt x="332" y="612"/>
                  </a:lnTo>
                  <a:lnTo>
                    <a:pt x="331" y="609"/>
                  </a:lnTo>
                  <a:lnTo>
                    <a:pt x="330" y="606"/>
                  </a:lnTo>
                  <a:lnTo>
                    <a:pt x="330" y="605"/>
                  </a:lnTo>
                  <a:lnTo>
                    <a:pt x="319" y="600"/>
                  </a:lnTo>
                  <a:lnTo>
                    <a:pt x="317" y="598"/>
                  </a:lnTo>
                  <a:lnTo>
                    <a:pt x="316" y="596"/>
                  </a:lnTo>
                  <a:lnTo>
                    <a:pt x="316" y="594"/>
                  </a:lnTo>
                  <a:lnTo>
                    <a:pt x="316" y="591"/>
                  </a:lnTo>
                  <a:lnTo>
                    <a:pt x="315" y="588"/>
                  </a:lnTo>
                  <a:lnTo>
                    <a:pt x="315" y="587"/>
                  </a:lnTo>
                  <a:lnTo>
                    <a:pt x="310" y="583"/>
                  </a:lnTo>
                  <a:lnTo>
                    <a:pt x="300" y="576"/>
                  </a:lnTo>
                  <a:lnTo>
                    <a:pt x="289" y="569"/>
                  </a:lnTo>
                  <a:lnTo>
                    <a:pt x="279" y="561"/>
                  </a:lnTo>
                  <a:lnTo>
                    <a:pt x="268" y="554"/>
                  </a:lnTo>
                  <a:lnTo>
                    <a:pt x="258" y="547"/>
                  </a:lnTo>
                  <a:lnTo>
                    <a:pt x="247" y="539"/>
                  </a:lnTo>
                  <a:lnTo>
                    <a:pt x="237" y="532"/>
                  </a:lnTo>
                  <a:lnTo>
                    <a:pt x="226" y="525"/>
                  </a:lnTo>
                  <a:lnTo>
                    <a:pt x="216" y="517"/>
                  </a:lnTo>
                  <a:lnTo>
                    <a:pt x="205" y="509"/>
                  </a:lnTo>
                  <a:lnTo>
                    <a:pt x="195" y="502"/>
                  </a:lnTo>
                  <a:lnTo>
                    <a:pt x="184" y="495"/>
                  </a:lnTo>
                  <a:lnTo>
                    <a:pt x="174" y="487"/>
                  </a:lnTo>
                  <a:lnTo>
                    <a:pt x="163" y="480"/>
                  </a:lnTo>
                  <a:lnTo>
                    <a:pt x="153" y="472"/>
                  </a:lnTo>
                  <a:lnTo>
                    <a:pt x="142" y="465"/>
                  </a:lnTo>
                  <a:lnTo>
                    <a:pt x="134" y="459"/>
                  </a:lnTo>
                  <a:lnTo>
                    <a:pt x="124" y="452"/>
                  </a:lnTo>
                  <a:lnTo>
                    <a:pt x="116" y="447"/>
                  </a:lnTo>
                  <a:lnTo>
                    <a:pt x="109" y="442"/>
                  </a:lnTo>
                  <a:lnTo>
                    <a:pt x="101" y="437"/>
                  </a:lnTo>
                  <a:lnTo>
                    <a:pt x="96" y="434"/>
                  </a:lnTo>
                  <a:lnTo>
                    <a:pt x="90" y="429"/>
                  </a:lnTo>
                  <a:lnTo>
                    <a:pt x="84" y="426"/>
                  </a:lnTo>
                  <a:lnTo>
                    <a:pt x="78" y="421"/>
                  </a:lnTo>
                  <a:lnTo>
                    <a:pt x="72" y="418"/>
                  </a:lnTo>
                  <a:lnTo>
                    <a:pt x="66" y="414"/>
                  </a:lnTo>
                  <a:lnTo>
                    <a:pt x="60" y="410"/>
                  </a:lnTo>
                  <a:lnTo>
                    <a:pt x="54" y="406"/>
                  </a:lnTo>
                  <a:lnTo>
                    <a:pt x="48" y="402"/>
                  </a:lnTo>
                  <a:lnTo>
                    <a:pt x="42" y="398"/>
                  </a:lnTo>
                  <a:lnTo>
                    <a:pt x="36" y="394"/>
                  </a:lnTo>
                  <a:lnTo>
                    <a:pt x="30" y="390"/>
                  </a:lnTo>
                  <a:lnTo>
                    <a:pt x="24" y="387"/>
                  </a:lnTo>
                  <a:lnTo>
                    <a:pt x="18" y="382"/>
                  </a:lnTo>
                  <a:lnTo>
                    <a:pt x="12" y="379"/>
                  </a:lnTo>
                  <a:lnTo>
                    <a:pt x="6" y="374"/>
                  </a:lnTo>
                  <a:lnTo>
                    <a:pt x="0" y="371"/>
                  </a:lnTo>
                  <a:lnTo>
                    <a:pt x="0" y="363"/>
                  </a:lnTo>
                  <a:lnTo>
                    <a:pt x="0" y="357"/>
                  </a:lnTo>
                  <a:lnTo>
                    <a:pt x="0" y="348"/>
                  </a:lnTo>
                  <a:lnTo>
                    <a:pt x="0" y="341"/>
                  </a:lnTo>
                  <a:lnTo>
                    <a:pt x="0" y="333"/>
                  </a:lnTo>
                  <a:lnTo>
                    <a:pt x="0" y="328"/>
                  </a:lnTo>
                  <a:lnTo>
                    <a:pt x="0" y="322"/>
                  </a:lnTo>
                  <a:lnTo>
                    <a:pt x="0" y="320"/>
                  </a:lnTo>
                  <a:lnTo>
                    <a:pt x="1" y="319"/>
                  </a:lnTo>
                  <a:lnTo>
                    <a:pt x="4" y="317"/>
                  </a:lnTo>
                  <a:lnTo>
                    <a:pt x="9" y="313"/>
                  </a:lnTo>
                  <a:lnTo>
                    <a:pt x="11" y="311"/>
                  </a:lnTo>
                  <a:lnTo>
                    <a:pt x="13" y="309"/>
                  </a:lnTo>
                  <a:lnTo>
                    <a:pt x="21" y="303"/>
                  </a:lnTo>
                  <a:lnTo>
                    <a:pt x="24" y="302"/>
                  </a:lnTo>
                  <a:lnTo>
                    <a:pt x="32" y="295"/>
                  </a:lnTo>
                  <a:lnTo>
                    <a:pt x="34" y="295"/>
                  </a:lnTo>
                  <a:lnTo>
                    <a:pt x="38" y="294"/>
                  </a:lnTo>
                  <a:lnTo>
                    <a:pt x="40" y="293"/>
                  </a:lnTo>
                  <a:lnTo>
                    <a:pt x="42" y="290"/>
                  </a:lnTo>
                  <a:lnTo>
                    <a:pt x="46" y="288"/>
                  </a:lnTo>
                  <a:lnTo>
                    <a:pt x="48" y="286"/>
                  </a:lnTo>
                  <a:lnTo>
                    <a:pt x="49" y="285"/>
                  </a:lnTo>
                  <a:lnTo>
                    <a:pt x="51" y="285"/>
                  </a:lnTo>
                  <a:lnTo>
                    <a:pt x="58" y="286"/>
                  </a:lnTo>
                  <a:lnTo>
                    <a:pt x="62" y="287"/>
                  </a:lnTo>
                  <a:lnTo>
                    <a:pt x="66" y="288"/>
                  </a:lnTo>
                  <a:lnTo>
                    <a:pt x="67" y="288"/>
                  </a:lnTo>
                  <a:lnTo>
                    <a:pt x="67" y="286"/>
                  </a:lnTo>
                  <a:lnTo>
                    <a:pt x="69" y="284"/>
                  </a:lnTo>
                  <a:lnTo>
                    <a:pt x="69" y="282"/>
                  </a:lnTo>
                  <a:lnTo>
                    <a:pt x="70" y="279"/>
                  </a:lnTo>
                  <a:lnTo>
                    <a:pt x="70" y="279"/>
                  </a:lnTo>
                  <a:lnTo>
                    <a:pt x="71" y="278"/>
                  </a:lnTo>
                  <a:lnTo>
                    <a:pt x="72" y="278"/>
                  </a:lnTo>
                  <a:lnTo>
                    <a:pt x="74" y="279"/>
                  </a:lnTo>
                  <a:lnTo>
                    <a:pt x="79" y="279"/>
                  </a:lnTo>
                  <a:lnTo>
                    <a:pt x="80" y="278"/>
                  </a:lnTo>
                  <a:lnTo>
                    <a:pt x="86" y="278"/>
                  </a:lnTo>
                  <a:lnTo>
                    <a:pt x="93" y="277"/>
                  </a:lnTo>
                  <a:lnTo>
                    <a:pt x="99" y="275"/>
                  </a:lnTo>
                  <a:lnTo>
                    <a:pt x="104" y="273"/>
                  </a:lnTo>
                  <a:lnTo>
                    <a:pt x="108" y="270"/>
                  </a:lnTo>
                  <a:lnTo>
                    <a:pt x="112" y="266"/>
                  </a:lnTo>
                  <a:lnTo>
                    <a:pt x="116" y="260"/>
                  </a:lnTo>
                  <a:lnTo>
                    <a:pt x="119" y="254"/>
                  </a:lnTo>
                  <a:lnTo>
                    <a:pt x="125" y="251"/>
                  </a:lnTo>
                  <a:lnTo>
                    <a:pt x="130" y="250"/>
                  </a:lnTo>
                  <a:lnTo>
                    <a:pt x="133" y="249"/>
                  </a:lnTo>
                  <a:lnTo>
                    <a:pt x="140" y="246"/>
                  </a:lnTo>
                  <a:lnTo>
                    <a:pt x="145" y="242"/>
                  </a:lnTo>
                  <a:lnTo>
                    <a:pt x="151" y="238"/>
                  </a:lnTo>
                  <a:lnTo>
                    <a:pt x="154" y="237"/>
                  </a:lnTo>
                  <a:lnTo>
                    <a:pt x="160" y="237"/>
                  </a:lnTo>
                  <a:lnTo>
                    <a:pt x="160" y="236"/>
                  </a:lnTo>
                  <a:lnTo>
                    <a:pt x="162" y="235"/>
                  </a:lnTo>
                  <a:lnTo>
                    <a:pt x="162" y="232"/>
                  </a:lnTo>
                  <a:lnTo>
                    <a:pt x="160" y="231"/>
                  </a:lnTo>
                  <a:lnTo>
                    <a:pt x="158" y="230"/>
                  </a:lnTo>
                  <a:lnTo>
                    <a:pt x="157" y="229"/>
                  </a:lnTo>
                  <a:lnTo>
                    <a:pt x="156" y="229"/>
                  </a:lnTo>
                  <a:lnTo>
                    <a:pt x="156" y="227"/>
                  </a:lnTo>
                  <a:lnTo>
                    <a:pt x="156" y="225"/>
                  </a:lnTo>
                  <a:lnTo>
                    <a:pt x="156" y="223"/>
                  </a:lnTo>
                  <a:lnTo>
                    <a:pt x="157" y="221"/>
                  </a:lnTo>
                  <a:lnTo>
                    <a:pt x="157" y="218"/>
                  </a:lnTo>
                  <a:lnTo>
                    <a:pt x="156" y="216"/>
                  </a:lnTo>
                  <a:lnTo>
                    <a:pt x="155" y="214"/>
                  </a:lnTo>
                  <a:lnTo>
                    <a:pt x="155" y="212"/>
                  </a:lnTo>
                  <a:lnTo>
                    <a:pt x="156" y="210"/>
                  </a:lnTo>
                  <a:lnTo>
                    <a:pt x="157" y="209"/>
                  </a:lnTo>
                  <a:lnTo>
                    <a:pt x="160" y="209"/>
                  </a:lnTo>
                  <a:lnTo>
                    <a:pt x="163" y="209"/>
                  </a:lnTo>
                  <a:lnTo>
                    <a:pt x="168" y="209"/>
                  </a:lnTo>
                  <a:lnTo>
                    <a:pt x="181" y="204"/>
                  </a:lnTo>
                  <a:lnTo>
                    <a:pt x="182" y="202"/>
                  </a:lnTo>
                  <a:lnTo>
                    <a:pt x="183" y="199"/>
                  </a:lnTo>
                  <a:lnTo>
                    <a:pt x="184" y="196"/>
                  </a:lnTo>
                  <a:lnTo>
                    <a:pt x="186" y="194"/>
                  </a:lnTo>
                  <a:lnTo>
                    <a:pt x="187" y="194"/>
                  </a:lnTo>
                  <a:lnTo>
                    <a:pt x="191" y="194"/>
                  </a:lnTo>
                  <a:lnTo>
                    <a:pt x="197" y="193"/>
                  </a:lnTo>
                  <a:lnTo>
                    <a:pt x="199" y="193"/>
                  </a:lnTo>
                  <a:lnTo>
                    <a:pt x="207" y="193"/>
                  </a:lnTo>
                  <a:lnTo>
                    <a:pt x="212" y="193"/>
                  </a:lnTo>
                  <a:lnTo>
                    <a:pt x="220" y="193"/>
                  </a:lnTo>
                  <a:lnTo>
                    <a:pt x="226" y="193"/>
                  </a:lnTo>
                  <a:lnTo>
                    <a:pt x="231" y="194"/>
                  </a:lnTo>
                  <a:lnTo>
                    <a:pt x="237" y="194"/>
                  </a:lnTo>
                  <a:lnTo>
                    <a:pt x="239" y="193"/>
                  </a:lnTo>
                  <a:lnTo>
                    <a:pt x="239" y="191"/>
                  </a:lnTo>
                  <a:lnTo>
                    <a:pt x="237" y="187"/>
                  </a:lnTo>
                  <a:lnTo>
                    <a:pt x="239" y="185"/>
                  </a:lnTo>
                  <a:lnTo>
                    <a:pt x="241" y="182"/>
                  </a:lnTo>
                  <a:lnTo>
                    <a:pt x="244" y="180"/>
                  </a:lnTo>
                  <a:lnTo>
                    <a:pt x="242" y="177"/>
                  </a:lnTo>
                  <a:lnTo>
                    <a:pt x="240" y="174"/>
                  </a:lnTo>
                  <a:lnTo>
                    <a:pt x="237" y="172"/>
                  </a:lnTo>
                  <a:lnTo>
                    <a:pt x="235" y="171"/>
                  </a:lnTo>
                  <a:lnTo>
                    <a:pt x="232" y="168"/>
                  </a:lnTo>
                  <a:lnTo>
                    <a:pt x="230" y="164"/>
                  </a:lnTo>
                  <a:lnTo>
                    <a:pt x="228" y="157"/>
                  </a:lnTo>
                  <a:lnTo>
                    <a:pt x="226" y="152"/>
                  </a:lnTo>
                  <a:lnTo>
                    <a:pt x="225" y="147"/>
                  </a:lnTo>
                  <a:lnTo>
                    <a:pt x="226" y="138"/>
                  </a:lnTo>
                  <a:lnTo>
                    <a:pt x="223" y="132"/>
                  </a:lnTo>
                  <a:lnTo>
                    <a:pt x="223" y="130"/>
                  </a:lnTo>
                  <a:lnTo>
                    <a:pt x="223" y="127"/>
                  </a:lnTo>
                  <a:lnTo>
                    <a:pt x="224" y="122"/>
                  </a:lnTo>
                  <a:lnTo>
                    <a:pt x="223" y="114"/>
                  </a:lnTo>
                  <a:lnTo>
                    <a:pt x="221" y="107"/>
                  </a:lnTo>
                  <a:lnTo>
                    <a:pt x="222" y="105"/>
                  </a:lnTo>
                  <a:lnTo>
                    <a:pt x="223" y="103"/>
                  </a:lnTo>
                  <a:lnTo>
                    <a:pt x="222" y="102"/>
                  </a:lnTo>
                  <a:lnTo>
                    <a:pt x="220" y="100"/>
                  </a:lnTo>
                  <a:lnTo>
                    <a:pt x="219" y="98"/>
                  </a:lnTo>
                  <a:lnTo>
                    <a:pt x="220" y="96"/>
                  </a:lnTo>
                  <a:lnTo>
                    <a:pt x="221" y="93"/>
                  </a:lnTo>
                  <a:lnTo>
                    <a:pt x="221" y="92"/>
                  </a:lnTo>
                  <a:lnTo>
                    <a:pt x="217" y="89"/>
                  </a:lnTo>
                  <a:lnTo>
                    <a:pt x="210" y="84"/>
                  </a:lnTo>
                  <a:lnTo>
                    <a:pt x="208" y="81"/>
                  </a:lnTo>
                  <a:lnTo>
                    <a:pt x="207" y="78"/>
                  </a:lnTo>
                  <a:lnTo>
                    <a:pt x="214" y="79"/>
                  </a:lnTo>
                  <a:lnTo>
                    <a:pt x="217" y="79"/>
                  </a:lnTo>
                  <a:lnTo>
                    <a:pt x="225" y="75"/>
                  </a:lnTo>
                  <a:lnTo>
                    <a:pt x="231" y="70"/>
                  </a:lnTo>
                  <a:lnTo>
                    <a:pt x="236" y="69"/>
                  </a:lnTo>
                  <a:lnTo>
                    <a:pt x="239" y="63"/>
                  </a:lnTo>
                  <a:lnTo>
                    <a:pt x="244" y="60"/>
                  </a:lnTo>
                  <a:lnTo>
                    <a:pt x="249" y="56"/>
                  </a:lnTo>
                  <a:lnTo>
                    <a:pt x="264" y="49"/>
                  </a:lnTo>
                  <a:lnTo>
                    <a:pt x="267" y="49"/>
                  </a:lnTo>
                  <a:lnTo>
                    <a:pt x="272" y="50"/>
                  </a:lnTo>
                  <a:lnTo>
                    <a:pt x="277" y="50"/>
                  </a:lnTo>
                  <a:lnTo>
                    <a:pt x="280" y="47"/>
                  </a:lnTo>
                  <a:lnTo>
                    <a:pt x="283" y="41"/>
                  </a:lnTo>
                  <a:lnTo>
                    <a:pt x="288" y="37"/>
                  </a:lnTo>
                  <a:lnTo>
                    <a:pt x="295" y="33"/>
                  </a:lnTo>
                  <a:lnTo>
                    <a:pt x="304" y="30"/>
                  </a:lnTo>
                  <a:lnTo>
                    <a:pt x="310" y="26"/>
                  </a:lnTo>
                  <a:lnTo>
                    <a:pt x="319" y="23"/>
                  </a:lnTo>
                  <a:lnTo>
                    <a:pt x="341" y="21"/>
                  </a:lnTo>
                  <a:lnTo>
                    <a:pt x="353" y="19"/>
                  </a:lnTo>
                  <a:lnTo>
                    <a:pt x="362" y="20"/>
                  </a:lnTo>
                  <a:lnTo>
                    <a:pt x="370" y="14"/>
                  </a:lnTo>
                  <a:lnTo>
                    <a:pt x="373" y="12"/>
                  </a:lnTo>
                  <a:lnTo>
                    <a:pt x="391" y="12"/>
                  </a:lnTo>
                  <a:lnTo>
                    <a:pt x="399" y="8"/>
                  </a:lnTo>
                  <a:lnTo>
                    <a:pt x="431" y="8"/>
                  </a:lnTo>
                  <a:lnTo>
                    <a:pt x="434" y="9"/>
                  </a:lnTo>
                  <a:lnTo>
                    <a:pt x="439" y="11"/>
                  </a:lnTo>
                  <a:lnTo>
                    <a:pt x="445" y="16"/>
                  </a:lnTo>
                  <a:lnTo>
                    <a:pt x="448" y="18"/>
                  </a:lnTo>
                  <a:lnTo>
                    <a:pt x="452" y="16"/>
                  </a:lnTo>
                  <a:lnTo>
                    <a:pt x="462" y="12"/>
                  </a:lnTo>
                  <a:lnTo>
                    <a:pt x="473" y="9"/>
                  </a:lnTo>
                  <a:lnTo>
                    <a:pt x="478" y="6"/>
                  </a:lnTo>
                  <a:lnTo>
                    <a:pt x="481" y="2"/>
                  </a:lnTo>
                  <a:lnTo>
                    <a:pt x="486" y="0"/>
                  </a:lnTo>
                  <a:lnTo>
                    <a:pt x="489" y="4"/>
                  </a:lnTo>
                  <a:lnTo>
                    <a:pt x="501" y="7"/>
                  </a:lnTo>
                  <a:lnTo>
                    <a:pt x="507" y="6"/>
                  </a:lnTo>
                  <a:lnTo>
                    <a:pt x="510" y="5"/>
                  </a:lnTo>
                  <a:lnTo>
                    <a:pt x="509" y="0"/>
                  </a:lnTo>
                  <a:lnTo>
                    <a:pt x="516" y="1"/>
                  </a:lnTo>
                  <a:lnTo>
                    <a:pt x="522" y="4"/>
                  </a:lnTo>
                  <a:lnTo>
                    <a:pt x="528" y="9"/>
                  </a:lnTo>
                  <a:lnTo>
                    <a:pt x="532" y="9"/>
                  </a:lnTo>
                  <a:lnTo>
                    <a:pt x="539" y="7"/>
                  </a:lnTo>
                  <a:lnTo>
                    <a:pt x="55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1" name="Freeform 1043">
              <a:extLst>
                <a:ext uri="{FF2B5EF4-FFF2-40B4-BE49-F238E27FC236}">
                  <a16:creationId xmlns:a16="http://schemas.microsoft.com/office/drawing/2014/main" id="{F64B32EA-ECC9-56CD-B9FC-3F63287066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93946" y="8577993"/>
              <a:ext cx="489070" cy="434122"/>
            </a:xfrm>
            <a:custGeom>
              <a:avLst/>
              <a:gdLst>
                <a:gd name="T0" fmla="*/ 309 w 391"/>
                <a:gd name="T1" fmla="*/ 25 h 347"/>
                <a:gd name="T2" fmla="*/ 315 w 391"/>
                <a:gd name="T3" fmla="*/ 45 h 347"/>
                <a:gd name="T4" fmla="*/ 326 w 391"/>
                <a:gd name="T5" fmla="*/ 78 h 347"/>
                <a:gd name="T6" fmla="*/ 318 w 391"/>
                <a:gd name="T7" fmla="*/ 108 h 347"/>
                <a:gd name="T8" fmla="*/ 309 w 391"/>
                <a:gd name="T9" fmla="*/ 138 h 347"/>
                <a:gd name="T10" fmla="*/ 286 w 391"/>
                <a:gd name="T11" fmla="*/ 125 h 347"/>
                <a:gd name="T12" fmla="*/ 273 w 391"/>
                <a:gd name="T13" fmla="*/ 106 h 347"/>
                <a:gd name="T14" fmla="*/ 260 w 391"/>
                <a:gd name="T15" fmla="*/ 84 h 347"/>
                <a:gd name="T16" fmla="*/ 252 w 391"/>
                <a:gd name="T17" fmla="*/ 63 h 347"/>
                <a:gd name="T18" fmla="*/ 246 w 391"/>
                <a:gd name="T19" fmla="*/ 75 h 347"/>
                <a:gd name="T20" fmla="*/ 255 w 391"/>
                <a:gd name="T21" fmla="*/ 91 h 347"/>
                <a:gd name="T22" fmla="*/ 261 w 391"/>
                <a:gd name="T23" fmla="*/ 109 h 347"/>
                <a:gd name="T24" fmla="*/ 273 w 391"/>
                <a:gd name="T25" fmla="*/ 127 h 347"/>
                <a:gd name="T26" fmla="*/ 284 w 391"/>
                <a:gd name="T27" fmla="*/ 145 h 347"/>
                <a:gd name="T28" fmla="*/ 292 w 391"/>
                <a:gd name="T29" fmla="*/ 161 h 347"/>
                <a:gd name="T30" fmla="*/ 299 w 391"/>
                <a:gd name="T31" fmla="*/ 187 h 347"/>
                <a:gd name="T32" fmla="*/ 326 w 391"/>
                <a:gd name="T33" fmla="*/ 236 h 347"/>
                <a:gd name="T34" fmla="*/ 350 w 391"/>
                <a:gd name="T35" fmla="*/ 274 h 347"/>
                <a:gd name="T36" fmla="*/ 348 w 391"/>
                <a:gd name="T37" fmla="*/ 279 h 347"/>
                <a:gd name="T38" fmla="*/ 349 w 391"/>
                <a:gd name="T39" fmla="*/ 302 h 347"/>
                <a:gd name="T40" fmla="*/ 359 w 391"/>
                <a:gd name="T41" fmla="*/ 320 h 347"/>
                <a:gd name="T42" fmla="*/ 390 w 391"/>
                <a:gd name="T43" fmla="*/ 345 h 347"/>
                <a:gd name="T44" fmla="*/ 359 w 391"/>
                <a:gd name="T45" fmla="*/ 346 h 347"/>
                <a:gd name="T46" fmla="*/ 317 w 391"/>
                <a:gd name="T47" fmla="*/ 346 h 347"/>
                <a:gd name="T48" fmla="*/ 274 w 391"/>
                <a:gd name="T49" fmla="*/ 346 h 347"/>
                <a:gd name="T50" fmla="*/ 232 w 391"/>
                <a:gd name="T51" fmla="*/ 346 h 347"/>
                <a:gd name="T52" fmla="*/ 218 w 391"/>
                <a:gd name="T53" fmla="*/ 341 h 347"/>
                <a:gd name="T54" fmla="*/ 210 w 391"/>
                <a:gd name="T55" fmla="*/ 346 h 347"/>
                <a:gd name="T56" fmla="*/ 180 w 391"/>
                <a:gd name="T57" fmla="*/ 346 h 347"/>
                <a:gd name="T58" fmla="*/ 131 w 391"/>
                <a:gd name="T59" fmla="*/ 346 h 347"/>
                <a:gd name="T60" fmla="*/ 82 w 391"/>
                <a:gd name="T61" fmla="*/ 346 h 347"/>
                <a:gd name="T62" fmla="*/ 34 w 391"/>
                <a:gd name="T63" fmla="*/ 346 h 347"/>
                <a:gd name="T64" fmla="*/ 9 w 391"/>
                <a:gd name="T65" fmla="*/ 331 h 347"/>
                <a:gd name="T66" fmla="*/ 9 w 391"/>
                <a:gd name="T67" fmla="*/ 299 h 347"/>
                <a:gd name="T68" fmla="*/ 9 w 391"/>
                <a:gd name="T69" fmla="*/ 268 h 347"/>
                <a:gd name="T70" fmla="*/ 9 w 391"/>
                <a:gd name="T71" fmla="*/ 236 h 347"/>
                <a:gd name="T72" fmla="*/ 9 w 391"/>
                <a:gd name="T73" fmla="*/ 205 h 347"/>
                <a:gd name="T74" fmla="*/ 9 w 391"/>
                <a:gd name="T75" fmla="*/ 173 h 347"/>
                <a:gd name="T76" fmla="*/ 9 w 391"/>
                <a:gd name="T77" fmla="*/ 140 h 347"/>
                <a:gd name="T78" fmla="*/ 9 w 391"/>
                <a:gd name="T79" fmla="*/ 108 h 347"/>
                <a:gd name="T80" fmla="*/ 7 w 391"/>
                <a:gd name="T81" fmla="*/ 85 h 347"/>
                <a:gd name="T82" fmla="*/ 0 w 391"/>
                <a:gd name="T83" fmla="*/ 57 h 347"/>
                <a:gd name="T84" fmla="*/ 7 w 391"/>
                <a:gd name="T85" fmla="*/ 41 h 347"/>
                <a:gd name="T86" fmla="*/ 6 w 391"/>
                <a:gd name="T87" fmla="*/ 22 h 347"/>
                <a:gd name="T88" fmla="*/ 10 w 391"/>
                <a:gd name="T89" fmla="*/ 5 h 347"/>
                <a:gd name="T90" fmla="*/ 17 w 391"/>
                <a:gd name="T91" fmla="*/ 5 h 347"/>
                <a:gd name="T92" fmla="*/ 67 w 391"/>
                <a:gd name="T93" fmla="*/ 7 h 347"/>
                <a:gd name="T94" fmla="*/ 100 w 391"/>
                <a:gd name="T95" fmla="*/ 17 h 347"/>
                <a:gd name="T96" fmla="*/ 137 w 391"/>
                <a:gd name="T97" fmla="*/ 30 h 347"/>
                <a:gd name="T98" fmla="*/ 151 w 391"/>
                <a:gd name="T99" fmla="*/ 27 h 347"/>
                <a:gd name="T100" fmla="*/ 174 w 391"/>
                <a:gd name="T101" fmla="*/ 15 h 347"/>
                <a:gd name="T102" fmla="*/ 181 w 391"/>
                <a:gd name="T103" fmla="*/ 10 h 347"/>
                <a:gd name="T104" fmla="*/ 199 w 391"/>
                <a:gd name="T105" fmla="*/ 5 h 347"/>
                <a:gd name="T106" fmla="*/ 202 w 391"/>
                <a:gd name="T107" fmla="*/ 8 h 347"/>
                <a:gd name="T108" fmla="*/ 208 w 391"/>
                <a:gd name="T109" fmla="*/ 3 h 347"/>
                <a:gd name="T110" fmla="*/ 230 w 391"/>
                <a:gd name="T111" fmla="*/ 5 h 347"/>
                <a:gd name="T112" fmla="*/ 230 w 391"/>
                <a:gd name="T113" fmla="*/ 6 h 347"/>
                <a:gd name="T114" fmla="*/ 235 w 391"/>
                <a:gd name="T115" fmla="*/ 16 h 347"/>
                <a:gd name="T116" fmla="*/ 243 w 391"/>
                <a:gd name="T117" fmla="*/ 17 h 347"/>
                <a:gd name="T118" fmla="*/ 244 w 391"/>
                <a:gd name="T119" fmla="*/ 15 h 347"/>
                <a:gd name="T120" fmla="*/ 262 w 391"/>
                <a:gd name="T121" fmla="*/ 21 h 347"/>
                <a:gd name="T122" fmla="*/ 273 w 391"/>
                <a:gd name="T123" fmla="*/ 22 h 347"/>
                <a:gd name="T124" fmla="*/ 304 w 391"/>
                <a:gd name="T125" fmla="*/ 1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1" h="347">
                  <a:moveTo>
                    <a:pt x="304" y="13"/>
                  </a:moveTo>
                  <a:lnTo>
                    <a:pt x="305" y="14"/>
                  </a:lnTo>
                  <a:lnTo>
                    <a:pt x="306" y="17"/>
                  </a:lnTo>
                  <a:lnTo>
                    <a:pt x="309" y="25"/>
                  </a:lnTo>
                  <a:lnTo>
                    <a:pt x="311" y="31"/>
                  </a:lnTo>
                  <a:lnTo>
                    <a:pt x="314" y="40"/>
                  </a:lnTo>
                  <a:lnTo>
                    <a:pt x="315" y="43"/>
                  </a:lnTo>
                  <a:lnTo>
                    <a:pt x="315" y="45"/>
                  </a:lnTo>
                  <a:lnTo>
                    <a:pt x="319" y="55"/>
                  </a:lnTo>
                  <a:lnTo>
                    <a:pt x="321" y="62"/>
                  </a:lnTo>
                  <a:lnTo>
                    <a:pt x="323" y="69"/>
                  </a:lnTo>
                  <a:lnTo>
                    <a:pt x="326" y="78"/>
                  </a:lnTo>
                  <a:lnTo>
                    <a:pt x="327" y="81"/>
                  </a:lnTo>
                  <a:lnTo>
                    <a:pt x="325" y="82"/>
                  </a:lnTo>
                  <a:lnTo>
                    <a:pt x="321" y="88"/>
                  </a:lnTo>
                  <a:lnTo>
                    <a:pt x="318" y="108"/>
                  </a:lnTo>
                  <a:lnTo>
                    <a:pt x="312" y="121"/>
                  </a:lnTo>
                  <a:lnTo>
                    <a:pt x="312" y="131"/>
                  </a:lnTo>
                  <a:lnTo>
                    <a:pt x="311" y="134"/>
                  </a:lnTo>
                  <a:lnTo>
                    <a:pt x="309" y="138"/>
                  </a:lnTo>
                  <a:lnTo>
                    <a:pt x="305" y="143"/>
                  </a:lnTo>
                  <a:lnTo>
                    <a:pt x="299" y="141"/>
                  </a:lnTo>
                  <a:lnTo>
                    <a:pt x="290" y="133"/>
                  </a:lnTo>
                  <a:lnTo>
                    <a:pt x="286" y="125"/>
                  </a:lnTo>
                  <a:lnTo>
                    <a:pt x="279" y="121"/>
                  </a:lnTo>
                  <a:lnTo>
                    <a:pt x="274" y="114"/>
                  </a:lnTo>
                  <a:lnTo>
                    <a:pt x="273" y="109"/>
                  </a:lnTo>
                  <a:lnTo>
                    <a:pt x="273" y="106"/>
                  </a:lnTo>
                  <a:lnTo>
                    <a:pt x="270" y="99"/>
                  </a:lnTo>
                  <a:lnTo>
                    <a:pt x="268" y="96"/>
                  </a:lnTo>
                  <a:lnTo>
                    <a:pt x="262" y="88"/>
                  </a:lnTo>
                  <a:lnTo>
                    <a:pt x="260" y="84"/>
                  </a:lnTo>
                  <a:lnTo>
                    <a:pt x="258" y="82"/>
                  </a:lnTo>
                  <a:lnTo>
                    <a:pt x="257" y="79"/>
                  </a:lnTo>
                  <a:lnTo>
                    <a:pt x="255" y="69"/>
                  </a:lnTo>
                  <a:lnTo>
                    <a:pt x="252" y="63"/>
                  </a:lnTo>
                  <a:lnTo>
                    <a:pt x="249" y="65"/>
                  </a:lnTo>
                  <a:lnTo>
                    <a:pt x="250" y="67"/>
                  </a:lnTo>
                  <a:lnTo>
                    <a:pt x="247" y="71"/>
                  </a:lnTo>
                  <a:lnTo>
                    <a:pt x="246" y="75"/>
                  </a:lnTo>
                  <a:lnTo>
                    <a:pt x="247" y="79"/>
                  </a:lnTo>
                  <a:lnTo>
                    <a:pt x="252" y="84"/>
                  </a:lnTo>
                  <a:lnTo>
                    <a:pt x="253" y="87"/>
                  </a:lnTo>
                  <a:lnTo>
                    <a:pt x="255" y="91"/>
                  </a:lnTo>
                  <a:lnTo>
                    <a:pt x="254" y="99"/>
                  </a:lnTo>
                  <a:lnTo>
                    <a:pt x="255" y="101"/>
                  </a:lnTo>
                  <a:lnTo>
                    <a:pt x="259" y="106"/>
                  </a:lnTo>
                  <a:lnTo>
                    <a:pt x="261" y="109"/>
                  </a:lnTo>
                  <a:lnTo>
                    <a:pt x="262" y="112"/>
                  </a:lnTo>
                  <a:lnTo>
                    <a:pt x="263" y="114"/>
                  </a:lnTo>
                  <a:lnTo>
                    <a:pt x="267" y="119"/>
                  </a:lnTo>
                  <a:lnTo>
                    <a:pt x="273" y="127"/>
                  </a:lnTo>
                  <a:lnTo>
                    <a:pt x="278" y="133"/>
                  </a:lnTo>
                  <a:lnTo>
                    <a:pt x="282" y="136"/>
                  </a:lnTo>
                  <a:lnTo>
                    <a:pt x="284" y="138"/>
                  </a:lnTo>
                  <a:lnTo>
                    <a:pt x="284" y="145"/>
                  </a:lnTo>
                  <a:lnTo>
                    <a:pt x="284" y="149"/>
                  </a:lnTo>
                  <a:lnTo>
                    <a:pt x="287" y="155"/>
                  </a:lnTo>
                  <a:lnTo>
                    <a:pt x="288" y="158"/>
                  </a:lnTo>
                  <a:lnTo>
                    <a:pt x="292" y="161"/>
                  </a:lnTo>
                  <a:lnTo>
                    <a:pt x="293" y="164"/>
                  </a:lnTo>
                  <a:lnTo>
                    <a:pt x="294" y="169"/>
                  </a:lnTo>
                  <a:lnTo>
                    <a:pt x="297" y="183"/>
                  </a:lnTo>
                  <a:lnTo>
                    <a:pt x="299" y="187"/>
                  </a:lnTo>
                  <a:lnTo>
                    <a:pt x="309" y="205"/>
                  </a:lnTo>
                  <a:lnTo>
                    <a:pt x="317" y="218"/>
                  </a:lnTo>
                  <a:lnTo>
                    <a:pt x="320" y="226"/>
                  </a:lnTo>
                  <a:lnTo>
                    <a:pt x="326" y="236"/>
                  </a:lnTo>
                  <a:lnTo>
                    <a:pt x="336" y="260"/>
                  </a:lnTo>
                  <a:lnTo>
                    <a:pt x="343" y="267"/>
                  </a:lnTo>
                  <a:lnTo>
                    <a:pt x="345" y="271"/>
                  </a:lnTo>
                  <a:lnTo>
                    <a:pt x="350" y="274"/>
                  </a:lnTo>
                  <a:lnTo>
                    <a:pt x="355" y="279"/>
                  </a:lnTo>
                  <a:lnTo>
                    <a:pt x="350" y="279"/>
                  </a:lnTo>
                  <a:lnTo>
                    <a:pt x="349" y="279"/>
                  </a:lnTo>
                  <a:lnTo>
                    <a:pt x="348" y="279"/>
                  </a:lnTo>
                  <a:lnTo>
                    <a:pt x="346" y="282"/>
                  </a:lnTo>
                  <a:lnTo>
                    <a:pt x="346" y="284"/>
                  </a:lnTo>
                  <a:lnTo>
                    <a:pt x="347" y="296"/>
                  </a:lnTo>
                  <a:lnTo>
                    <a:pt x="349" y="302"/>
                  </a:lnTo>
                  <a:lnTo>
                    <a:pt x="353" y="314"/>
                  </a:lnTo>
                  <a:lnTo>
                    <a:pt x="356" y="316"/>
                  </a:lnTo>
                  <a:lnTo>
                    <a:pt x="357" y="319"/>
                  </a:lnTo>
                  <a:lnTo>
                    <a:pt x="359" y="320"/>
                  </a:lnTo>
                  <a:lnTo>
                    <a:pt x="370" y="324"/>
                  </a:lnTo>
                  <a:lnTo>
                    <a:pt x="375" y="332"/>
                  </a:lnTo>
                  <a:lnTo>
                    <a:pt x="389" y="342"/>
                  </a:lnTo>
                  <a:lnTo>
                    <a:pt x="390" y="345"/>
                  </a:lnTo>
                  <a:lnTo>
                    <a:pt x="390" y="346"/>
                  </a:lnTo>
                  <a:lnTo>
                    <a:pt x="380" y="346"/>
                  </a:lnTo>
                  <a:lnTo>
                    <a:pt x="369" y="346"/>
                  </a:lnTo>
                  <a:lnTo>
                    <a:pt x="359" y="346"/>
                  </a:lnTo>
                  <a:lnTo>
                    <a:pt x="349" y="346"/>
                  </a:lnTo>
                  <a:lnTo>
                    <a:pt x="337" y="346"/>
                  </a:lnTo>
                  <a:lnTo>
                    <a:pt x="327" y="346"/>
                  </a:lnTo>
                  <a:lnTo>
                    <a:pt x="317" y="346"/>
                  </a:lnTo>
                  <a:lnTo>
                    <a:pt x="306" y="346"/>
                  </a:lnTo>
                  <a:lnTo>
                    <a:pt x="296" y="346"/>
                  </a:lnTo>
                  <a:lnTo>
                    <a:pt x="285" y="346"/>
                  </a:lnTo>
                  <a:lnTo>
                    <a:pt x="274" y="346"/>
                  </a:lnTo>
                  <a:lnTo>
                    <a:pt x="264" y="346"/>
                  </a:lnTo>
                  <a:lnTo>
                    <a:pt x="254" y="346"/>
                  </a:lnTo>
                  <a:lnTo>
                    <a:pt x="243" y="346"/>
                  </a:lnTo>
                  <a:lnTo>
                    <a:pt x="232" y="346"/>
                  </a:lnTo>
                  <a:lnTo>
                    <a:pt x="222" y="346"/>
                  </a:lnTo>
                  <a:lnTo>
                    <a:pt x="216" y="346"/>
                  </a:lnTo>
                  <a:lnTo>
                    <a:pt x="217" y="343"/>
                  </a:lnTo>
                  <a:lnTo>
                    <a:pt x="218" y="341"/>
                  </a:lnTo>
                  <a:lnTo>
                    <a:pt x="217" y="339"/>
                  </a:lnTo>
                  <a:lnTo>
                    <a:pt x="215" y="339"/>
                  </a:lnTo>
                  <a:lnTo>
                    <a:pt x="213" y="339"/>
                  </a:lnTo>
                  <a:lnTo>
                    <a:pt x="210" y="346"/>
                  </a:lnTo>
                  <a:lnTo>
                    <a:pt x="209" y="346"/>
                  </a:lnTo>
                  <a:lnTo>
                    <a:pt x="205" y="346"/>
                  </a:lnTo>
                  <a:lnTo>
                    <a:pt x="192" y="346"/>
                  </a:lnTo>
                  <a:lnTo>
                    <a:pt x="180" y="346"/>
                  </a:lnTo>
                  <a:lnTo>
                    <a:pt x="168" y="346"/>
                  </a:lnTo>
                  <a:lnTo>
                    <a:pt x="156" y="346"/>
                  </a:lnTo>
                  <a:lnTo>
                    <a:pt x="144" y="346"/>
                  </a:lnTo>
                  <a:lnTo>
                    <a:pt x="131" y="346"/>
                  </a:lnTo>
                  <a:lnTo>
                    <a:pt x="119" y="346"/>
                  </a:lnTo>
                  <a:lnTo>
                    <a:pt x="107" y="346"/>
                  </a:lnTo>
                  <a:lnTo>
                    <a:pt x="95" y="346"/>
                  </a:lnTo>
                  <a:lnTo>
                    <a:pt x="82" y="346"/>
                  </a:lnTo>
                  <a:lnTo>
                    <a:pt x="70" y="346"/>
                  </a:lnTo>
                  <a:lnTo>
                    <a:pt x="58" y="346"/>
                  </a:lnTo>
                  <a:lnTo>
                    <a:pt x="46" y="346"/>
                  </a:lnTo>
                  <a:lnTo>
                    <a:pt x="34" y="346"/>
                  </a:lnTo>
                  <a:lnTo>
                    <a:pt x="21" y="346"/>
                  </a:lnTo>
                  <a:lnTo>
                    <a:pt x="9" y="346"/>
                  </a:lnTo>
                  <a:lnTo>
                    <a:pt x="9" y="339"/>
                  </a:lnTo>
                  <a:lnTo>
                    <a:pt x="9" y="331"/>
                  </a:lnTo>
                  <a:lnTo>
                    <a:pt x="9" y="323"/>
                  </a:lnTo>
                  <a:lnTo>
                    <a:pt x="9" y="315"/>
                  </a:lnTo>
                  <a:lnTo>
                    <a:pt x="9" y="307"/>
                  </a:lnTo>
                  <a:lnTo>
                    <a:pt x="9" y="299"/>
                  </a:lnTo>
                  <a:lnTo>
                    <a:pt x="9" y="292"/>
                  </a:lnTo>
                  <a:lnTo>
                    <a:pt x="9" y="284"/>
                  </a:lnTo>
                  <a:lnTo>
                    <a:pt x="9" y="276"/>
                  </a:lnTo>
                  <a:lnTo>
                    <a:pt x="9" y="268"/>
                  </a:lnTo>
                  <a:lnTo>
                    <a:pt x="9" y="260"/>
                  </a:lnTo>
                  <a:lnTo>
                    <a:pt x="9" y="252"/>
                  </a:lnTo>
                  <a:lnTo>
                    <a:pt x="9" y="245"/>
                  </a:lnTo>
                  <a:lnTo>
                    <a:pt x="9" y="236"/>
                  </a:lnTo>
                  <a:lnTo>
                    <a:pt x="9" y="229"/>
                  </a:lnTo>
                  <a:lnTo>
                    <a:pt x="9" y="221"/>
                  </a:lnTo>
                  <a:lnTo>
                    <a:pt x="9" y="213"/>
                  </a:lnTo>
                  <a:lnTo>
                    <a:pt x="9" y="205"/>
                  </a:lnTo>
                  <a:lnTo>
                    <a:pt x="9" y="197"/>
                  </a:lnTo>
                  <a:lnTo>
                    <a:pt x="9" y="189"/>
                  </a:lnTo>
                  <a:lnTo>
                    <a:pt x="9" y="181"/>
                  </a:lnTo>
                  <a:lnTo>
                    <a:pt x="9" y="173"/>
                  </a:lnTo>
                  <a:lnTo>
                    <a:pt x="9" y="165"/>
                  </a:lnTo>
                  <a:lnTo>
                    <a:pt x="9" y="157"/>
                  </a:lnTo>
                  <a:lnTo>
                    <a:pt x="9" y="149"/>
                  </a:lnTo>
                  <a:lnTo>
                    <a:pt x="9" y="140"/>
                  </a:lnTo>
                  <a:lnTo>
                    <a:pt x="9" y="132"/>
                  </a:lnTo>
                  <a:lnTo>
                    <a:pt x="9" y="125"/>
                  </a:lnTo>
                  <a:lnTo>
                    <a:pt x="9" y="116"/>
                  </a:lnTo>
                  <a:lnTo>
                    <a:pt x="9" y="108"/>
                  </a:lnTo>
                  <a:lnTo>
                    <a:pt x="9" y="100"/>
                  </a:lnTo>
                  <a:lnTo>
                    <a:pt x="9" y="91"/>
                  </a:lnTo>
                  <a:lnTo>
                    <a:pt x="9" y="90"/>
                  </a:lnTo>
                  <a:lnTo>
                    <a:pt x="7" y="85"/>
                  </a:lnTo>
                  <a:lnTo>
                    <a:pt x="5" y="78"/>
                  </a:lnTo>
                  <a:lnTo>
                    <a:pt x="4" y="69"/>
                  </a:lnTo>
                  <a:lnTo>
                    <a:pt x="4" y="66"/>
                  </a:lnTo>
                  <a:lnTo>
                    <a:pt x="0" y="57"/>
                  </a:lnTo>
                  <a:lnTo>
                    <a:pt x="0" y="54"/>
                  </a:lnTo>
                  <a:lnTo>
                    <a:pt x="1" y="52"/>
                  </a:lnTo>
                  <a:lnTo>
                    <a:pt x="6" y="45"/>
                  </a:lnTo>
                  <a:lnTo>
                    <a:pt x="7" y="41"/>
                  </a:lnTo>
                  <a:lnTo>
                    <a:pt x="8" y="36"/>
                  </a:lnTo>
                  <a:lnTo>
                    <a:pt x="9" y="33"/>
                  </a:lnTo>
                  <a:lnTo>
                    <a:pt x="7" y="27"/>
                  </a:lnTo>
                  <a:lnTo>
                    <a:pt x="6" y="22"/>
                  </a:lnTo>
                  <a:lnTo>
                    <a:pt x="5" y="17"/>
                  </a:lnTo>
                  <a:lnTo>
                    <a:pt x="5" y="12"/>
                  </a:lnTo>
                  <a:lnTo>
                    <a:pt x="7" y="9"/>
                  </a:lnTo>
                  <a:lnTo>
                    <a:pt x="10" y="5"/>
                  </a:lnTo>
                  <a:lnTo>
                    <a:pt x="11" y="4"/>
                  </a:lnTo>
                  <a:lnTo>
                    <a:pt x="13" y="2"/>
                  </a:lnTo>
                  <a:lnTo>
                    <a:pt x="15" y="0"/>
                  </a:lnTo>
                  <a:lnTo>
                    <a:pt x="17" y="5"/>
                  </a:lnTo>
                  <a:lnTo>
                    <a:pt x="22" y="5"/>
                  </a:lnTo>
                  <a:lnTo>
                    <a:pt x="38" y="2"/>
                  </a:lnTo>
                  <a:lnTo>
                    <a:pt x="57" y="6"/>
                  </a:lnTo>
                  <a:lnTo>
                    <a:pt x="67" y="7"/>
                  </a:lnTo>
                  <a:lnTo>
                    <a:pt x="82" y="11"/>
                  </a:lnTo>
                  <a:lnTo>
                    <a:pt x="91" y="17"/>
                  </a:lnTo>
                  <a:lnTo>
                    <a:pt x="93" y="17"/>
                  </a:lnTo>
                  <a:lnTo>
                    <a:pt x="100" y="17"/>
                  </a:lnTo>
                  <a:lnTo>
                    <a:pt x="105" y="21"/>
                  </a:lnTo>
                  <a:lnTo>
                    <a:pt x="122" y="23"/>
                  </a:lnTo>
                  <a:lnTo>
                    <a:pt x="132" y="27"/>
                  </a:lnTo>
                  <a:lnTo>
                    <a:pt x="137" y="30"/>
                  </a:lnTo>
                  <a:lnTo>
                    <a:pt x="140" y="31"/>
                  </a:lnTo>
                  <a:lnTo>
                    <a:pt x="143" y="31"/>
                  </a:lnTo>
                  <a:lnTo>
                    <a:pt x="147" y="30"/>
                  </a:lnTo>
                  <a:lnTo>
                    <a:pt x="151" y="27"/>
                  </a:lnTo>
                  <a:lnTo>
                    <a:pt x="157" y="24"/>
                  </a:lnTo>
                  <a:lnTo>
                    <a:pt x="168" y="16"/>
                  </a:lnTo>
                  <a:lnTo>
                    <a:pt x="172" y="15"/>
                  </a:lnTo>
                  <a:lnTo>
                    <a:pt x="174" y="15"/>
                  </a:lnTo>
                  <a:lnTo>
                    <a:pt x="177" y="15"/>
                  </a:lnTo>
                  <a:lnTo>
                    <a:pt x="178" y="13"/>
                  </a:lnTo>
                  <a:lnTo>
                    <a:pt x="180" y="11"/>
                  </a:lnTo>
                  <a:lnTo>
                    <a:pt x="181" y="10"/>
                  </a:lnTo>
                  <a:lnTo>
                    <a:pt x="183" y="8"/>
                  </a:lnTo>
                  <a:lnTo>
                    <a:pt x="188" y="7"/>
                  </a:lnTo>
                  <a:lnTo>
                    <a:pt x="200" y="4"/>
                  </a:lnTo>
                  <a:lnTo>
                    <a:pt x="199" y="5"/>
                  </a:lnTo>
                  <a:lnTo>
                    <a:pt x="188" y="9"/>
                  </a:lnTo>
                  <a:lnTo>
                    <a:pt x="192" y="10"/>
                  </a:lnTo>
                  <a:lnTo>
                    <a:pt x="197" y="8"/>
                  </a:lnTo>
                  <a:lnTo>
                    <a:pt x="202" y="8"/>
                  </a:lnTo>
                  <a:lnTo>
                    <a:pt x="203" y="6"/>
                  </a:lnTo>
                  <a:lnTo>
                    <a:pt x="203" y="3"/>
                  </a:lnTo>
                  <a:lnTo>
                    <a:pt x="205" y="2"/>
                  </a:lnTo>
                  <a:lnTo>
                    <a:pt x="208" y="3"/>
                  </a:lnTo>
                  <a:lnTo>
                    <a:pt x="219" y="8"/>
                  </a:lnTo>
                  <a:lnTo>
                    <a:pt x="221" y="8"/>
                  </a:lnTo>
                  <a:lnTo>
                    <a:pt x="229" y="5"/>
                  </a:lnTo>
                  <a:lnTo>
                    <a:pt x="230" y="5"/>
                  </a:lnTo>
                  <a:lnTo>
                    <a:pt x="233" y="6"/>
                  </a:lnTo>
                  <a:lnTo>
                    <a:pt x="238" y="12"/>
                  </a:lnTo>
                  <a:lnTo>
                    <a:pt x="236" y="12"/>
                  </a:lnTo>
                  <a:lnTo>
                    <a:pt x="230" y="6"/>
                  </a:lnTo>
                  <a:lnTo>
                    <a:pt x="230" y="10"/>
                  </a:lnTo>
                  <a:lnTo>
                    <a:pt x="227" y="14"/>
                  </a:lnTo>
                  <a:lnTo>
                    <a:pt x="231" y="16"/>
                  </a:lnTo>
                  <a:lnTo>
                    <a:pt x="235" y="16"/>
                  </a:lnTo>
                  <a:lnTo>
                    <a:pt x="236" y="19"/>
                  </a:lnTo>
                  <a:lnTo>
                    <a:pt x="237" y="21"/>
                  </a:lnTo>
                  <a:lnTo>
                    <a:pt x="241" y="21"/>
                  </a:lnTo>
                  <a:lnTo>
                    <a:pt x="243" y="17"/>
                  </a:lnTo>
                  <a:lnTo>
                    <a:pt x="242" y="16"/>
                  </a:lnTo>
                  <a:lnTo>
                    <a:pt x="241" y="14"/>
                  </a:lnTo>
                  <a:lnTo>
                    <a:pt x="242" y="14"/>
                  </a:lnTo>
                  <a:lnTo>
                    <a:pt x="244" y="15"/>
                  </a:lnTo>
                  <a:lnTo>
                    <a:pt x="251" y="21"/>
                  </a:lnTo>
                  <a:lnTo>
                    <a:pt x="254" y="22"/>
                  </a:lnTo>
                  <a:lnTo>
                    <a:pt x="256" y="22"/>
                  </a:lnTo>
                  <a:lnTo>
                    <a:pt x="262" y="21"/>
                  </a:lnTo>
                  <a:lnTo>
                    <a:pt x="263" y="21"/>
                  </a:lnTo>
                  <a:lnTo>
                    <a:pt x="270" y="19"/>
                  </a:lnTo>
                  <a:lnTo>
                    <a:pt x="271" y="20"/>
                  </a:lnTo>
                  <a:lnTo>
                    <a:pt x="273" y="22"/>
                  </a:lnTo>
                  <a:lnTo>
                    <a:pt x="278" y="20"/>
                  </a:lnTo>
                  <a:lnTo>
                    <a:pt x="287" y="20"/>
                  </a:lnTo>
                  <a:lnTo>
                    <a:pt x="295" y="18"/>
                  </a:lnTo>
                  <a:lnTo>
                    <a:pt x="304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2" name="Freeform 1045">
              <a:extLst>
                <a:ext uri="{FF2B5EF4-FFF2-40B4-BE49-F238E27FC236}">
                  <a16:creationId xmlns:a16="http://schemas.microsoft.com/office/drawing/2014/main" id="{A5F34D7B-FBAE-F35F-6D39-D6FE4E9B7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23407" y="8764830"/>
              <a:ext cx="335205" cy="302237"/>
            </a:xfrm>
            <a:custGeom>
              <a:avLst/>
              <a:gdLst>
                <a:gd name="T0" fmla="*/ 270 w 271"/>
                <a:gd name="T1" fmla="*/ 26 h 241"/>
                <a:gd name="T2" fmla="*/ 270 w 271"/>
                <a:gd name="T3" fmla="*/ 50 h 241"/>
                <a:gd name="T4" fmla="*/ 263 w 271"/>
                <a:gd name="T5" fmla="*/ 59 h 241"/>
                <a:gd name="T6" fmla="*/ 246 w 271"/>
                <a:gd name="T7" fmla="*/ 59 h 241"/>
                <a:gd name="T8" fmla="*/ 227 w 271"/>
                <a:gd name="T9" fmla="*/ 59 h 241"/>
                <a:gd name="T10" fmla="*/ 210 w 271"/>
                <a:gd name="T11" fmla="*/ 59 h 241"/>
                <a:gd name="T12" fmla="*/ 192 w 271"/>
                <a:gd name="T13" fmla="*/ 59 h 241"/>
                <a:gd name="T14" fmla="*/ 174 w 271"/>
                <a:gd name="T15" fmla="*/ 59 h 241"/>
                <a:gd name="T16" fmla="*/ 163 w 271"/>
                <a:gd name="T17" fmla="*/ 64 h 241"/>
                <a:gd name="T18" fmla="*/ 163 w 271"/>
                <a:gd name="T19" fmla="*/ 78 h 241"/>
                <a:gd name="T20" fmla="*/ 163 w 271"/>
                <a:gd name="T21" fmla="*/ 93 h 241"/>
                <a:gd name="T22" fmla="*/ 163 w 271"/>
                <a:gd name="T23" fmla="*/ 106 h 241"/>
                <a:gd name="T24" fmla="*/ 163 w 271"/>
                <a:gd name="T25" fmla="*/ 121 h 241"/>
                <a:gd name="T26" fmla="*/ 163 w 271"/>
                <a:gd name="T27" fmla="*/ 135 h 241"/>
                <a:gd name="T28" fmla="*/ 163 w 271"/>
                <a:gd name="T29" fmla="*/ 148 h 241"/>
                <a:gd name="T30" fmla="*/ 152 w 271"/>
                <a:gd name="T31" fmla="*/ 153 h 241"/>
                <a:gd name="T32" fmla="*/ 140 w 271"/>
                <a:gd name="T33" fmla="*/ 158 h 241"/>
                <a:gd name="T34" fmla="*/ 128 w 271"/>
                <a:gd name="T35" fmla="*/ 168 h 241"/>
                <a:gd name="T36" fmla="*/ 127 w 271"/>
                <a:gd name="T37" fmla="*/ 175 h 241"/>
                <a:gd name="T38" fmla="*/ 129 w 271"/>
                <a:gd name="T39" fmla="*/ 185 h 241"/>
                <a:gd name="T40" fmla="*/ 129 w 271"/>
                <a:gd name="T41" fmla="*/ 199 h 241"/>
                <a:gd name="T42" fmla="*/ 131 w 271"/>
                <a:gd name="T43" fmla="*/ 214 h 241"/>
                <a:gd name="T44" fmla="*/ 126 w 271"/>
                <a:gd name="T45" fmla="*/ 221 h 241"/>
                <a:gd name="T46" fmla="*/ 104 w 271"/>
                <a:gd name="T47" fmla="*/ 221 h 241"/>
                <a:gd name="T48" fmla="*/ 82 w 271"/>
                <a:gd name="T49" fmla="*/ 221 h 241"/>
                <a:gd name="T50" fmla="*/ 60 w 271"/>
                <a:gd name="T51" fmla="*/ 221 h 241"/>
                <a:gd name="T52" fmla="*/ 38 w 271"/>
                <a:gd name="T53" fmla="*/ 221 h 241"/>
                <a:gd name="T54" fmla="*/ 16 w 271"/>
                <a:gd name="T55" fmla="*/ 222 h 241"/>
                <a:gd name="T56" fmla="*/ 3 w 271"/>
                <a:gd name="T57" fmla="*/ 228 h 241"/>
                <a:gd name="T58" fmla="*/ 2 w 271"/>
                <a:gd name="T59" fmla="*/ 240 h 241"/>
                <a:gd name="T60" fmla="*/ 3 w 271"/>
                <a:gd name="T61" fmla="*/ 219 h 241"/>
                <a:gd name="T62" fmla="*/ 13 w 271"/>
                <a:gd name="T63" fmla="*/ 189 h 241"/>
                <a:gd name="T64" fmla="*/ 26 w 271"/>
                <a:gd name="T65" fmla="*/ 170 h 241"/>
                <a:gd name="T66" fmla="*/ 29 w 271"/>
                <a:gd name="T67" fmla="*/ 161 h 241"/>
                <a:gd name="T68" fmla="*/ 37 w 271"/>
                <a:gd name="T69" fmla="*/ 145 h 241"/>
                <a:gd name="T70" fmla="*/ 42 w 271"/>
                <a:gd name="T71" fmla="*/ 135 h 241"/>
                <a:gd name="T72" fmla="*/ 36 w 271"/>
                <a:gd name="T73" fmla="*/ 141 h 241"/>
                <a:gd name="T74" fmla="*/ 43 w 271"/>
                <a:gd name="T75" fmla="*/ 131 h 241"/>
                <a:gd name="T76" fmla="*/ 66 w 271"/>
                <a:gd name="T77" fmla="*/ 110 h 241"/>
                <a:gd name="T78" fmla="*/ 73 w 271"/>
                <a:gd name="T79" fmla="*/ 87 h 241"/>
                <a:gd name="T80" fmla="*/ 80 w 271"/>
                <a:gd name="T81" fmla="*/ 66 h 241"/>
                <a:gd name="T82" fmla="*/ 86 w 271"/>
                <a:gd name="T83" fmla="*/ 50 h 241"/>
                <a:gd name="T84" fmla="*/ 101 w 271"/>
                <a:gd name="T85" fmla="*/ 42 h 241"/>
                <a:gd name="T86" fmla="*/ 116 w 271"/>
                <a:gd name="T87" fmla="*/ 28 h 241"/>
                <a:gd name="T88" fmla="*/ 126 w 271"/>
                <a:gd name="T89" fmla="*/ 0 h 241"/>
                <a:gd name="T90" fmla="*/ 265 w 271"/>
                <a:gd name="T91" fmla="*/ 0 h 241"/>
                <a:gd name="T92" fmla="*/ 270 w 271"/>
                <a:gd name="T93" fmla="*/ 1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1" h="241">
                  <a:moveTo>
                    <a:pt x="270" y="14"/>
                  </a:moveTo>
                  <a:lnTo>
                    <a:pt x="270" y="19"/>
                  </a:lnTo>
                  <a:lnTo>
                    <a:pt x="270" y="26"/>
                  </a:lnTo>
                  <a:lnTo>
                    <a:pt x="270" y="34"/>
                  </a:lnTo>
                  <a:lnTo>
                    <a:pt x="270" y="42"/>
                  </a:lnTo>
                  <a:lnTo>
                    <a:pt x="270" y="50"/>
                  </a:lnTo>
                  <a:lnTo>
                    <a:pt x="270" y="55"/>
                  </a:lnTo>
                  <a:lnTo>
                    <a:pt x="270" y="59"/>
                  </a:lnTo>
                  <a:lnTo>
                    <a:pt x="263" y="59"/>
                  </a:lnTo>
                  <a:lnTo>
                    <a:pt x="257" y="59"/>
                  </a:lnTo>
                  <a:lnTo>
                    <a:pt x="251" y="59"/>
                  </a:lnTo>
                  <a:lnTo>
                    <a:pt x="246" y="59"/>
                  </a:lnTo>
                  <a:lnTo>
                    <a:pt x="239" y="59"/>
                  </a:lnTo>
                  <a:lnTo>
                    <a:pt x="233" y="59"/>
                  </a:lnTo>
                  <a:lnTo>
                    <a:pt x="227" y="59"/>
                  </a:lnTo>
                  <a:lnTo>
                    <a:pt x="222" y="59"/>
                  </a:lnTo>
                  <a:lnTo>
                    <a:pt x="216" y="59"/>
                  </a:lnTo>
                  <a:lnTo>
                    <a:pt x="210" y="59"/>
                  </a:lnTo>
                  <a:lnTo>
                    <a:pt x="203" y="59"/>
                  </a:lnTo>
                  <a:lnTo>
                    <a:pt x="197" y="59"/>
                  </a:lnTo>
                  <a:lnTo>
                    <a:pt x="192" y="59"/>
                  </a:lnTo>
                  <a:lnTo>
                    <a:pt x="186" y="59"/>
                  </a:lnTo>
                  <a:lnTo>
                    <a:pt x="180" y="59"/>
                  </a:lnTo>
                  <a:lnTo>
                    <a:pt x="174" y="59"/>
                  </a:lnTo>
                  <a:lnTo>
                    <a:pt x="168" y="59"/>
                  </a:lnTo>
                  <a:lnTo>
                    <a:pt x="163" y="59"/>
                  </a:lnTo>
                  <a:lnTo>
                    <a:pt x="163" y="64"/>
                  </a:lnTo>
                  <a:lnTo>
                    <a:pt x="163" y="69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83"/>
                  </a:lnTo>
                  <a:lnTo>
                    <a:pt x="163" y="88"/>
                  </a:lnTo>
                  <a:lnTo>
                    <a:pt x="163" y="93"/>
                  </a:lnTo>
                  <a:lnTo>
                    <a:pt x="163" y="98"/>
                  </a:lnTo>
                  <a:lnTo>
                    <a:pt x="163" y="102"/>
                  </a:lnTo>
                  <a:lnTo>
                    <a:pt x="163" y="106"/>
                  </a:lnTo>
                  <a:lnTo>
                    <a:pt x="163" y="111"/>
                  </a:lnTo>
                  <a:lnTo>
                    <a:pt x="163" y="116"/>
                  </a:lnTo>
                  <a:lnTo>
                    <a:pt x="163" y="121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63" y="135"/>
                  </a:lnTo>
                  <a:lnTo>
                    <a:pt x="163" y="140"/>
                  </a:lnTo>
                  <a:lnTo>
                    <a:pt x="163" y="145"/>
                  </a:lnTo>
                  <a:lnTo>
                    <a:pt x="163" y="148"/>
                  </a:lnTo>
                  <a:lnTo>
                    <a:pt x="161" y="150"/>
                  </a:lnTo>
                  <a:lnTo>
                    <a:pt x="156" y="151"/>
                  </a:lnTo>
                  <a:lnTo>
                    <a:pt x="152" y="153"/>
                  </a:lnTo>
                  <a:lnTo>
                    <a:pt x="145" y="154"/>
                  </a:lnTo>
                  <a:lnTo>
                    <a:pt x="144" y="155"/>
                  </a:lnTo>
                  <a:lnTo>
                    <a:pt x="140" y="158"/>
                  </a:lnTo>
                  <a:lnTo>
                    <a:pt x="135" y="161"/>
                  </a:lnTo>
                  <a:lnTo>
                    <a:pt x="131" y="164"/>
                  </a:lnTo>
                  <a:lnTo>
                    <a:pt x="128" y="168"/>
                  </a:lnTo>
                  <a:lnTo>
                    <a:pt x="127" y="171"/>
                  </a:lnTo>
                  <a:lnTo>
                    <a:pt x="126" y="173"/>
                  </a:lnTo>
                  <a:lnTo>
                    <a:pt x="127" y="175"/>
                  </a:lnTo>
                  <a:lnTo>
                    <a:pt x="128" y="179"/>
                  </a:lnTo>
                  <a:lnTo>
                    <a:pt x="128" y="182"/>
                  </a:lnTo>
                  <a:lnTo>
                    <a:pt x="129" y="185"/>
                  </a:lnTo>
                  <a:lnTo>
                    <a:pt x="129" y="190"/>
                  </a:lnTo>
                  <a:lnTo>
                    <a:pt x="129" y="195"/>
                  </a:lnTo>
                  <a:lnTo>
                    <a:pt x="129" y="199"/>
                  </a:lnTo>
                  <a:lnTo>
                    <a:pt x="130" y="204"/>
                  </a:lnTo>
                  <a:lnTo>
                    <a:pt x="130" y="209"/>
                  </a:lnTo>
                  <a:lnTo>
                    <a:pt x="131" y="214"/>
                  </a:lnTo>
                  <a:lnTo>
                    <a:pt x="131" y="217"/>
                  </a:lnTo>
                  <a:lnTo>
                    <a:pt x="131" y="221"/>
                  </a:lnTo>
                  <a:lnTo>
                    <a:pt x="126" y="221"/>
                  </a:lnTo>
                  <a:lnTo>
                    <a:pt x="118" y="221"/>
                  </a:lnTo>
                  <a:lnTo>
                    <a:pt x="111" y="221"/>
                  </a:lnTo>
                  <a:lnTo>
                    <a:pt x="104" y="221"/>
                  </a:lnTo>
                  <a:lnTo>
                    <a:pt x="96" y="221"/>
                  </a:lnTo>
                  <a:lnTo>
                    <a:pt x="89" y="221"/>
                  </a:lnTo>
                  <a:lnTo>
                    <a:pt x="82" y="221"/>
                  </a:lnTo>
                  <a:lnTo>
                    <a:pt x="75" y="221"/>
                  </a:lnTo>
                  <a:lnTo>
                    <a:pt x="67" y="221"/>
                  </a:lnTo>
                  <a:lnTo>
                    <a:pt x="60" y="221"/>
                  </a:lnTo>
                  <a:lnTo>
                    <a:pt x="53" y="221"/>
                  </a:lnTo>
                  <a:lnTo>
                    <a:pt x="45" y="221"/>
                  </a:lnTo>
                  <a:lnTo>
                    <a:pt x="38" y="221"/>
                  </a:lnTo>
                  <a:lnTo>
                    <a:pt x="30" y="222"/>
                  </a:lnTo>
                  <a:lnTo>
                    <a:pt x="23" y="222"/>
                  </a:lnTo>
                  <a:lnTo>
                    <a:pt x="16" y="222"/>
                  </a:lnTo>
                  <a:lnTo>
                    <a:pt x="8" y="222"/>
                  </a:lnTo>
                  <a:lnTo>
                    <a:pt x="4" y="222"/>
                  </a:lnTo>
                  <a:lnTo>
                    <a:pt x="3" y="228"/>
                  </a:lnTo>
                  <a:lnTo>
                    <a:pt x="2" y="232"/>
                  </a:lnTo>
                  <a:lnTo>
                    <a:pt x="1" y="237"/>
                  </a:lnTo>
                  <a:lnTo>
                    <a:pt x="2" y="240"/>
                  </a:lnTo>
                  <a:lnTo>
                    <a:pt x="0" y="238"/>
                  </a:lnTo>
                  <a:lnTo>
                    <a:pt x="3" y="220"/>
                  </a:lnTo>
                  <a:lnTo>
                    <a:pt x="3" y="219"/>
                  </a:lnTo>
                  <a:lnTo>
                    <a:pt x="5" y="203"/>
                  </a:lnTo>
                  <a:lnTo>
                    <a:pt x="10" y="193"/>
                  </a:lnTo>
                  <a:lnTo>
                    <a:pt x="13" y="189"/>
                  </a:lnTo>
                  <a:lnTo>
                    <a:pt x="19" y="187"/>
                  </a:lnTo>
                  <a:lnTo>
                    <a:pt x="24" y="178"/>
                  </a:lnTo>
                  <a:lnTo>
                    <a:pt x="26" y="170"/>
                  </a:lnTo>
                  <a:lnTo>
                    <a:pt x="29" y="167"/>
                  </a:lnTo>
                  <a:lnTo>
                    <a:pt x="30" y="163"/>
                  </a:lnTo>
                  <a:lnTo>
                    <a:pt x="29" y="161"/>
                  </a:lnTo>
                  <a:lnTo>
                    <a:pt x="32" y="157"/>
                  </a:lnTo>
                  <a:lnTo>
                    <a:pt x="35" y="150"/>
                  </a:lnTo>
                  <a:lnTo>
                    <a:pt x="37" y="145"/>
                  </a:lnTo>
                  <a:lnTo>
                    <a:pt x="42" y="138"/>
                  </a:lnTo>
                  <a:lnTo>
                    <a:pt x="42" y="137"/>
                  </a:lnTo>
                  <a:lnTo>
                    <a:pt x="42" y="135"/>
                  </a:lnTo>
                  <a:lnTo>
                    <a:pt x="40" y="137"/>
                  </a:lnTo>
                  <a:lnTo>
                    <a:pt x="38" y="139"/>
                  </a:lnTo>
                  <a:lnTo>
                    <a:pt x="36" y="141"/>
                  </a:lnTo>
                  <a:lnTo>
                    <a:pt x="37" y="138"/>
                  </a:lnTo>
                  <a:lnTo>
                    <a:pt x="38" y="135"/>
                  </a:lnTo>
                  <a:lnTo>
                    <a:pt x="43" y="131"/>
                  </a:lnTo>
                  <a:lnTo>
                    <a:pt x="49" y="127"/>
                  </a:lnTo>
                  <a:lnTo>
                    <a:pt x="61" y="113"/>
                  </a:lnTo>
                  <a:lnTo>
                    <a:pt x="66" y="110"/>
                  </a:lnTo>
                  <a:lnTo>
                    <a:pt x="70" y="104"/>
                  </a:lnTo>
                  <a:lnTo>
                    <a:pt x="72" y="99"/>
                  </a:lnTo>
                  <a:lnTo>
                    <a:pt x="73" y="87"/>
                  </a:lnTo>
                  <a:lnTo>
                    <a:pt x="74" y="80"/>
                  </a:lnTo>
                  <a:lnTo>
                    <a:pt x="77" y="75"/>
                  </a:lnTo>
                  <a:lnTo>
                    <a:pt x="80" y="66"/>
                  </a:lnTo>
                  <a:lnTo>
                    <a:pt x="82" y="62"/>
                  </a:lnTo>
                  <a:lnTo>
                    <a:pt x="84" y="53"/>
                  </a:lnTo>
                  <a:lnTo>
                    <a:pt x="86" y="50"/>
                  </a:lnTo>
                  <a:lnTo>
                    <a:pt x="89" y="48"/>
                  </a:lnTo>
                  <a:lnTo>
                    <a:pt x="94" y="45"/>
                  </a:lnTo>
                  <a:lnTo>
                    <a:pt x="101" y="42"/>
                  </a:lnTo>
                  <a:lnTo>
                    <a:pt x="109" y="36"/>
                  </a:lnTo>
                  <a:lnTo>
                    <a:pt x="113" y="33"/>
                  </a:lnTo>
                  <a:lnTo>
                    <a:pt x="116" y="28"/>
                  </a:lnTo>
                  <a:lnTo>
                    <a:pt x="118" y="19"/>
                  </a:lnTo>
                  <a:lnTo>
                    <a:pt x="123" y="8"/>
                  </a:lnTo>
                  <a:lnTo>
                    <a:pt x="126" y="0"/>
                  </a:lnTo>
                  <a:lnTo>
                    <a:pt x="265" y="0"/>
                  </a:lnTo>
                  <a:lnTo>
                    <a:pt x="265" y="0"/>
                  </a:lnTo>
                  <a:lnTo>
                    <a:pt x="265" y="0"/>
                  </a:lnTo>
                  <a:lnTo>
                    <a:pt x="270" y="0"/>
                  </a:lnTo>
                  <a:lnTo>
                    <a:pt x="270" y="6"/>
                  </a:lnTo>
                  <a:lnTo>
                    <a:pt x="270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3" name="Freeform 1047">
              <a:extLst>
                <a:ext uri="{FF2B5EF4-FFF2-40B4-BE49-F238E27FC236}">
                  <a16:creationId xmlns:a16="http://schemas.microsoft.com/office/drawing/2014/main" id="{8F21C599-C187-2324-A4EA-A42753EFB4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61036" y="9182465"/>
              <a:ext cx="269266" cy="230798"/>
            </a:xfrm>
            <a:custGeom>
              <a:avLst/>
              <a:gdLst>
                <a:gd name="T0" fmla="*/ 122 w 216"/>
                <a:gd name="T1" fmla="*/ 78 h 187"/>
                <a:gd name="T2" fmla="*/ 124 w 216"/>
                <a:gd name="T3" fmla="*/ 81 h 187"/>
                <a:gd name="T4" fmla="*/ 113 w 216"/>
                <a:gd name="T5" fmla="*/ 77 h 187"/>
                <a:gd name="T6" fmla="*/ 115 w 216"/>
                <a:gd name="T7" fmla="*/ 76 h 187"/>
                <a:gd name="T8" fmla="*/ 114 w 216"/>
                <a:gd name="T9" fmla="*/ 73 h 187"/>
                <a:gd name="T10" fmla="*/ 118 w 216"/>
                <a:gd name="T11" fmla="*/ 74 h 187"/>
                <a:gd name="T12" fmla="*/ 115 w 216"/>
                <a:gd name="T13" fmla="*/ 67 h 187"/>
                <a:gd name="T14" fmla="*/ 117 w 216"/>
                <a:gd name="T15" fmla="*/ 64 h 187"/>
                <a:gd name="T16" fmla="*/ 207 w 216"/>
                <a:gd name="T17" fmla="*/ 178 h 187"/>
                <a:gd name="T18" fmla="*/ 200 w 216"/>
                <a:gd name="T19" fmla="*/ 186 h 187"/>
                <a:gd name="T20" fmla="*/ 191 w 216"/>
                <a:gd name="T21" fmla="*/ 184 h 187"/>
                <a:gd name="T22" fmla="*/ 180 w 216"/>
                <a:gd name="T23" fmla="*/ 172 h 187"/>
                <a:gd name="T24" fmla="*/ 167 w 216"/>
                <a:gd name="T25" fmla="*/ 155 h 187"/>
                <a:gd name="T26" fmla="*/ 141 w 216"/>
                <a:gd name="T27" fmla="*/ 130 h 187"/>
                <a:gd name="T28" fmla="*/ 122 w 216"/>
                <a:gd name="T29" fmla="*/ 119 h 187"/>
                <a:gd name="T30" fmla="*/ 107 w 216"/>
                <a:gd name="T31" fmla="*/ 117 h 187"/>
                <a:gd name="T32" fmla="*/ 96 w 216"/>
                <a:gd name="T33" fmla="*/ 116 h 187"/>
                <a:gd name="T34" fmla="*/ 87 w 216"/>
                <a:gd name="T35" fmla="*/ 114 h 187"/>
                <a:gd name="T36" fmla="*/ 76 w 216"/>
                <a:gd name="T37" fmla="*/ 117 h 187"/>
                <a:gd name="T38" fmla="*/ 57 w 216"/>
                <a:gd name="T39" fmla="*/ 112 h 187"/>
                <a:gd name="T40" fmla="*/ 51 w 216"/>
                <a:gd name="T41" fmla="*/ 109 h 187"/>
                <a:gd name="T42" fmla="*/ 41 w 216"/>
                <a:gd name="T43" fmla="*/ 118 h 187"/>
                <a:gd name="T44" fmla="*/ 35 w 216"/>
                <a:gd name="T45" fmla="*/ 128 h 187"/>
                <a:gd name="T46" fmla="*/ 23 w 216"/>
                <a:gd name="T47" fmla="*/ 120 h 187"/>
                <a:gd name="T48" fmla="*/ 16 w 216"/>
                <a:gd name="T49" fmla="*/ 124 h 187"/>
                <a:gd name="T50" fmla="*/ 3 w 216"/>
                <a:gd name="T51" fmla="*/ 125 h 187"/>
                <a:gd name="T52" fmla="*/ 0 w 216"/>
                <a:gd name="T53" fmla="*/ 96 h 187"/>
                <a:gd name="T54" fmla="*/ 10 w 216"/>
                <a:gd name="T55" fmla="*/ 74 h 187"/>
                <a:gd name="T56" fmla="*/ 15 w 216"/>
                <a:gd name="T57" fmla="*/ 52 h 187"/>
                <a:gd name="T58" fmla="*/ 18 w 216"/>
                <a:gd name="T59" fmla="*/ 39 h 187"/>
                <a:gd name="T60" fmla="*/ 24 w 216"/>
                <a:gd name="T61" fmla="*/ 32 h 187"/>
                <a:gd name="T62" fmla="*/ 33 w 216"/>
                <a:gd name="T63" fmla="*/ 30 h 187"/>
                <a:gd name="T64" fmla="*/ 40 w 216"/>
                <a:gd name="T65" fmla="*/ 22 h 187"/>
                <a:gd name="T66" fmla="*/ 46 w 216"/>
                <a:gd name="T67" fmla="*/ 18 h 187"/>
                <a:gd name="T68" fmla="*/ 54 w 216"/>
                <a:gd name="T69" fmla="*/ 17 h 187"/>
                <a:gd name="T70" fmla="*/ 59 w 216"/>
                <a:gd name="T71" fmla="*/ 14 h 187"/>
                <a:gd name="T72" fmla="*/ 62 w 216"/>
                <a:gd name="T73" fmla="*/ 10 h 187"/>
                <a:gd name="T74" fmla="*/ 67 w 216"/>
                <a:gd name="T75" fmla="*/ 2 h 187"/>
                <a:gd name="T76" fmla="*/ 87 w 216"/>
                <a:gd name="T77" fmla="*/ 43 h 187"/>
                <a:gd name="T78" fmla="*/ 98 w 216"/>
                <a:gd name="T79" fmla="*/ 83 h 187"/>
                <a:gd name="T80" fmla="*/ 107 w 216"/>
                <a:gd name="T81" fmla="*/ 96 h 187"/>
                <a:gd name="T82" fmla="*/ 109 w 216"/>
                <a:gd name="T83" fmla="*/ 86 h 187"/>
                <a:gd name="T84" fmla="*/ 116 w 216"/>
                <a:gd name="T85" fmla="*/ 93 h 187"/>
                <a:gd name="T86" fmla="*/ 128 w 216"/>
                <a:gd name="T87" fmla="*/ 102 h 187"/>
                <a:gd name="T88" fmla="*/ 152 w 216"/>
                <a:gd name="T89" fmla="*/ 113 h 187"/>
                <a:gd name="T90" fmla="*/ 190 w 216"/>
                <a:gd name="T91" fmla="*/ 153 h 187"/>
                <a:gd name="T92" fmla="*/ 204 w 216"/>
                <a:gd name="T93" fmla="*/ 170 h 187"/>
                <a:gd name="T94" fmla="*/ 215 w 216"/>
                <a:gd name="T95" fmla="*/ 17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6" h="187">
                  <a:moveTo>
                    <a:pt x="119" y="77"/>
                  </a:moveTo>
                  <a:lnTo>
                    <a:pt x="120" y="79"/>
                  </a:lnTo>
                  <a:lnTo>
                    <a:pt x="121" y="79"/>
                  </a:lnTo>
                  <a:lnTo>
                    <a:pt x="122" y="78"/>
                  </a:lnTo>
                  <a:lnTo>
                    <a:pt x="123" y="77"/>
                  </a:lnTo>
                  <a:lnTo>
                    <a:pt x="128" y="80"/>
                  </a:lnTo>
                  <a:lnTo>
                    <a:pt x="127" y="81"/>
                  </a:lnTo>
                  <a:lnTo>
                    <a:pt x="124" y="81"/>
                  </a:lnTo>
                  <a:lnTo>
                    <a:pt x="121" y="81"/>
                  </a:lnTo>
                  <a:lnTo>
                    <a:pt x="117" y="81"/>
                  </a:lnTo>
                  <a:lnTo>
                    <a:pt x="114" y="80"/>
                  </a:lnTo>
                  <a:lnTo>
                    <a:pt x="113" y="77"/>
                  </a:lnTo>
                  <a:lnTo>
                    <a:pt x="116" y="78"/>
                  </a:lnTo>
                  <a:lnTo>
                    <a:pt x="117" y="78"/>
                  </a:lnTo>
                  <a:lnTo>
                    <a:pt x="117" y="78"/>
                  </a:lnTo>
                  <a:lnTo>
                    <a:pt x="115" y="76"/>
                  </a:lnTo>
                  <a:lnTo>
                    <a:pt x="112" y="76"/>
                  </a:lnTo>
                  <a:lnTo>
                    <a:pt x="113" y="74"/>
                  </a:lnTo>
                  <a:lnTo>
                    <a:pt x="114" y="74"/>
                  </a:lnTo>
                  <a:lnTo>
                    <a:pt x="114" y="73"/>
                  </a:lnTo>
                  <a:lnTo>
                    <a:pt x="113" y="71"/>
                  </a:lnTo>
                  <a:lnTo>
                    <a:pt x="116" y="71"/>
                  </a:lnTo>
                  <a:lnTo>
                    <a:pt x="117" y="72"/>
                  </a:lnTo>
                  <a:lnTo>
                    <a:pt x="118" y="74"/>
                  </a:lnTo>
                  <a:lnTo>
                    <a:pt x="119" y="77"/>
                  </a:lnTo>
                  <a:close/>
                  <a:moveTo>
                    <a:pt x="117" y="64"/>
                  </a:moveTo>
                  <a:lnTo>
                    <a:pt x="118" y="68"/>
                  </a:lnTo>
                  <a:lnTo>
                    <a:pt x="115" y="67"/>
                  </a:lnTo>
                  <a:lnTo>
                    <a:pt x="114" y="65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7" y="64"/>
                  </a:lnTo>
                  <a:close/>
                  <a:moveTo>
                    <a:pt x="215" y="176"/>
                  </a:moveTo>
                  <a:lnTo>
                    <a:pt x="211" y="177"/>
                  </a:lnTo>
                  <a:lnTo>
                    <a:pt x="207" y="178"/>
                  </a:lnTo>
                  <a:lnTo>
                    <a:pt x="207" y="178"/>
                  </a:lnTo>
                  <a:lnTo>
                    <a:pt x="205" y="180"/>
                  </a:lnTo>
                  <a:lnTo>
                    <a:pt x="203" y="185"/>
                  </a:lnTo>
                  <a:lnTo>
                    <a:pt x="201" y="186"/>
                  </a:lnTo>
                  <a:lnTo>
                    <a:pt x="200" y="186"/>
                  </a:lnTo>
                  <a:lnTo>
                    <a:pt x="194" y="182"/>
                  </a:lnTo>
                  <a:lnTo>
                    <a:pt x="193" y="182"/>
                  </a:lnTo>
                  <a:lnTo>
                    <a:pt x="192" y="182"/>
                  </a:lnTo>
                  <a:lnTo>
                    <a:pt x="191" y="184"/>
                  </a:lnTo>
                  <a:lnTo>
                    <a:pt x="188" y="180"/>
                  </a:lnTo>
                  <a:lnTo>
                    <a:pt x="186" y="177"/>
                  </a:lnTo>
                  <a:lnTo>
                    <a:pt x="183" y="173"/>
                  </a:lnTo>
                  <a:lnTo>
                    <a:pt x="180" y="172"/>
                  </a:lnTo>
                  <a:lnTo>
                    <a:pt x="177" y="169"/>
                  </a:lnTo>
                  <a:lnTo>
                    <a:pt x="174" y="165"/>
                  </a:lnTo>
                  <a:lnTo>
                    <a:pt x="171" y="160"/>
                  </a:lnTo>
                  <a:lnTo>
                    <a:pt x="167" y="155"/>
                  </a:lnTo>
                  <a:lnTo>
                    <a:pt x="158" y="149"/>
                  </a:lnTo>
                  <a:lnTo>
                    <a:pt x="151" y="142"/>
                  </a:lnTo>
                  <a:lnTo>
                    <a:pt x="145" y="134"/>
                  </a:lnTo>
                  <a:lnTo>
                    <a:pt x="141" y="130"/>
                  </a:lnTo>
                  <a:lnTo>
                    <a:pt x="139" y="128"/>
                  </a:lnTo>
                  <a:lnTo>
                    <a:pt x="131" y="126"/>
                  </a:lnTo>
                  <a:lnTo>
                    <a:pt x="126" y="122"/>
                  </a:lnTo>
                  <a:lnTo>
                    <a:pt x="122" y="119"/>
                  </a:lnTo>
                  <a:lnTo>
                    <a:pt x="119" y="118"/>
                  </a:lnTo>
                  <a:lnTo>
                    <a:pt x="117" y="118"/>
                  </a:lnTo>
                  <a:lnTo>
                    <a:pt x="111" y="119"/>
                  </a:lnTo>
                  <a:lnTo>
                    <a:pt x="107" y="117"/>
                  </a:lnTo>
                  <a:lnTo>
                    <a:pt x="105" y="117"/>
                  </a:lnTo>
                  <a:lnTo>
                    <a:pt x="102" y="116"/>
                  </a:lnTo>
                  <a:lnTo>
                    <a:pt x="100" y="116"/>
                  </a:lnTo>
                  <a:lnTo>
                    <a:pt x="96" y="116"/>
                  </a:lnTo>
                  <a:lnTo>
                    <a:pt x="91" y="117"/>
                  </a:lnTo>
                  <a:lnTo>
                    <a:pt x="89" y="117"/>
                  </a:lnTo>
                  <a:lnTo>
                    <a:pt x="88" y="116"/>
                  </a:lnTo>
                  <a:lnTo>
                    <a:pt x="87" y="114"/>
                  </a:lnTo>
                  <a:lnTo>
                    <a:pt x="85" y="113"/>
                  </a:lnTo>
                  <a:lnTo>
                    <a:pt x="83" y="113"/>
                  </a:lnTo>
                  <a:lnTo>
                    <a:pt x="83" y="114"/>
                  </a:lnTo>
                  <a:lnTo>
                    <a:pt x="76" y="117"/>
                  </a:lnTo>
                  <a:lnTo>
                    <a:pt x="67" y="119"/>
                  </a:lnTo>
                  <a:lnTo>
                    <a:pt x="64" y="119"/>
                  </a:lnTo>
                  <a:lnTo>
                    <a:pt x="62" y="117"/>
                  </a:lnTo>
                  <a:lnTo>
                    <a:pt x="57" y="112"/>
                  </a:lnTo>
                  <a:lnTo>
                    <a:pt x="56" y="111"/>
                  </a:lnTo>
                  <a:lnTo>
                    <a:pt x="55" y="111"/>
                  </a:lnTo>
                  <a:lnTo>
                    <a:pt x="53" y="110"/>
                  </a:lnTo>
                  <a:lnTo>
                    <a:pt x="51" y="109"/>
                  </a:lnTo>
                  <a:lnTo>
                    <a:pt x="49" y="106"/>
                  </a:lnTo>
                  <a:lnTo>
                    <a:pt x="46" y="105"/>
                  </a:lnTo>
                  <a:lnTo>
                    <a:pt x="44" y="110"/>
                  </a:lnTo>
                  <a:lnTo>
                    <a:pt x="41" y="118"/>
                  </a:lnTo>
                  <a:lnTo>
                    <a:pt x="39" y="122"/>
                  </a:lnTo>
                  <a:lnTo>
                    <a:pt x="37" y="128"/>
                  </a:lnTo>
                  <a:lnTo>
                    <a:pt x="36" y="128"/>
                  </a:lnTo>
                  <a:lnTo>
                    <a:pt x="35" y="128"/>
                  </a:lnTo>
                  <a:lnTo>
                    <a:pt x="30" y="121"/>
                  </a:lnTo>
                  <a:lnTo>
                    <a:pt x="27" y="118"/>
                  </a:lnTo>
                  <a:lnTo>
                    <a:pt x="25" y="119"/>
                  </a:lnTo>
                  <a:lnTo>
                    <a:pt x="23" y="120"/>
                  </a:lnTo>
                  <a:lnTo>
                    <a:pt x="21" y="122"/>
                  </a:lnTo>
                  <a:lnTo>
                    <a:pt x="20" y="124"/>
                  </a:lnTo>
                  <a:lnTo>
                    <a:pt x="19" y="124"/>
                  </a:lnTo>
                  <a:lnTo>
                    <a:pt x="16" y="124"/>
                  </a:lnTo>
                  <a:lnTo>
                    <a:pt x="12" y="123"/>
                  </a:lnTo>
                  <a:lnTo>
                    <a:pt x="8" y="123"/>
                  </a:lnTo>
                  <a:lnTo>
                    <a:pt x="4" y="125"/>
                  </a:lnTo>
                  <a:lnTo>
                    <a:pt x="3" y="125"/>
                  </a:lnTo>
                  <a:lnTo>
                    <a:pt x="2" y="115"/>
                  </a:lnTo>
                  <a:lnTo>
                    <a:pt x="1" y="109"/>
                  </a:lnTo>
                  <a:lnTo>
                    <a:pt x="1" y="102"/>
                  </a:lnTo>
                  <a:lnTo>
                    <a:pt x="0" y="96"/>
                  </a:lnTo>
                  <a:lnTo>
                    <a:pt x="3" y="92"/>
                  </a:lnTo>
                  <a:lnTo>
                    <a:pt x="4" y="88"/>
                  </a:lnTo>
                  <a:lnTo>
                    <a:pt x="8" y="76"/>
                  </a:lnTo>
                  <a:lnTo>
                    <a:pt x="10" y="74"/>
                  </a:lnTo>
                  <a:lnTo>
                    <a:pt x="12" y="67"/>
                  </a:lnTo>
                  <a:lnTo>
                    <a:pt x="13" y="65"/>
                  </a:lnTo>
                  <a:lnTo>
                    <a:pt x="16" y="58"/>
                  </a:lnTo>
                  <a:lnTo>
                    <a:pt x="15" y="52"/>
                  </a:lnTo>
                  <a:lnTo>
                    <a:pt x="15" y="47"/>
                  </a:lnTo>
                  <a:lnTo>
                    <a:pt x="16" y="43"/>
                  </a:lnTo>
                  <a:lnTo>
                    <a:pt x="18" y="40"/>
                  </a:lnTo>
                  <a:lnTo>
                    <a:pt x="18" y="39"/>
                  </a:lnTo>
                  <a:lnTo>
                    <a:pt x="18" y="33"/>
                  </a:lnTo>
                  <a:lnTo>
                    <a:pt x="19" y="32"/>
                  </a:lnTo>
                  <a:lnTo>
                    <a:pt x="20" y="32"/>
                  </a:lnTo>
                  <a:lnTo>
                    <a:pt x="24" y="32"/>
                  </a:lnTo>
                  <a:lnTo>
                    <a:pt x="26" y="32"/>
                  </a:lnTo>
                  <a:lnTo>
                    <a:pt x="29" y="32"/>
                  </a:lnTo>
                  <a:lnTo>
                    <a:pt x="32" y="32"/>
                  </a:lnTo>
                  <a:lnTo>
                    <a:pt x="33" y="30"/>
                  </a:lnTo>
                  <a:lnTo>
                    <a:pt x="35" y="24"/>
                  </a:lnTo>
                  <a:lnTo>
                    <a:pt x="36" y="23"/>
                  </a:lnTo>
                  <a:lnTo>
                    <a:pt x="37" y="23"/>
                  </a:lnTo>
                  <a:lnTo>
                    <a:pt x="40" y="22"/>
                  </a:lnTo>
                  <a:lnTo>
                    <a:pt x="42" y="20"/>
                  </a:lnTo>
                  <a:lnTo>
                    <a:pt x="43" y="18"/>
                  </a:lnTo>
                  <a:lnTo>
                    <a:pt x="44" y="18"/>
                  </a:lnTo>
                  <a:lnTo>
                    <a:pt x="46" y="18"/>
                  </a:lnTo>
                  <a:lnTo>
                    <a:pt x="48" y="18"/>
                  </a:lnTo>
                  <a:lnTo>
                    <a:pt x="49" y="17"/>
                  </a:lnTo>
                  <a:lnTo>
                    <a:pt x="51" y="16"/>
                  </a:lnTo>
                  <a:lnTo>
                    <a:pt x="54" y="17"/>
                  </a:lnTo>
                  <a:lnTo>
                    <a:pt x="55" y="15"/>
                  </a:lnTo>
                  <a:lnTo>
                    <a:pt x="56" y="15"/>
                  </a:lnTo>
                  <a:lnTo>
                    <a:pt x="57" y="15"/>
                  </a:lnTo>
                  <a:lnTo>
                    <a:pt x="59" y="14"/>
                  </a:lnTo>
                  <a:lnTo>
                    <a:pt x="59" y="13"/>
                  </a:lnTo>
                  <a:lnTo>
                    <a:pt x="60" y="13"/>
                  </a:lnTo>
                  <a:lnTo>
                    <a:pt x="62" y="11"/>
                  </a:lnTo>
                  <a:lnTo>
                    <a:pt x="62" y="10"/>
                  </a:lnTo>
                  <a:lnTo>
                    <a:pt x="63" y="9"/>
                  </a:lnTo>
                  <a:lnTo>
                    <a:pt x="63" y="8"/>
                  </a:lnTo>
                  <a:lnTo>
                    <a:pt x="64" y="6"/>
                  </a:lnTo>
                  <a:lnTo>
                    <a:pt x="67" y="2"/>
                  </a:lnTo>
                  <a:lnTo>
                    <a:pt x="70" y="0"/>
                  </a:lnTo>
                  <a:lnTo>
                    <a:pt x="79" y="20"/>
                  </a:lnTo>
                  <a:lnTo>
                    <a:pt x="84" y="31"/>
                  </a:lnTo>
                  <a:lnTo>
                    <a:pt x="87" y="43"/>
                  </a:lnTo>
                  <a:lnTo>
                    <a:pt x="90" y="61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98" y="83"/>
                  </a:lnTo>
                  <a:lnTo>
                    <a:pt x="101" y="83"/>
                  </a:lnTo>
                  <a:lnTo>
                    <a:pt x="103" y="85"/>
                  </a:lnTo>
                  <a:lnTo>
                    <a:pt x="106" y="93"/>
                  </a:lnTo>
                  <a:lnTo>
                    <a:pt x="107" y="96"/>
                  </a:lnTo>
                  <a:lnTo>
                    <a:pt x="109" y="94"/>
                  </a:lnTo>
                  <a:lnTo>
                    <a:pt x="109" y="92"/>
                  </a:lnTo>
                  <a:lnTo>
                    <a:pt x="107" y="90"/>
                  </a:lnTo>
                  <a:lnTo>
                    <a:pt x="109" y="86"/>
                  </a:lnTo>
                  <a:lnTo>
                    <a:pt x="110" y="85"/>
                  </a:lnTo>
                  <a:lnTo>
                    <a:pt x="114" y="87"/>
                  </a:lnTo>
                  <a:lnTo>
                    <a:pt x="116" y="89"/>
                  </a:lnTo>
                  <a:lnTo>
                    <a:pt x="116" y="93"/>
                  </a:lnTo>
                  <a:lnTo>
                    <a:pt x="117" y="95"/>
                  </a:lnTo>
                  <a:lnTo>
                    <a:pt x="121" y="100"/>
                  </a:lnTo>
                  <a:lnTo>
                    <a:pt x="124" y="101"/>
                  </a:lnTo>
                  <a:lnTo>
                    <a:pt x="128" y="102"/>
                  </a:lnTo>
                  <a:lnTo>
                    <a:pt x="132" y="102"/>
                  </a:lnTo>
                  <a:lnTo>
                    <a:pt x="135" y="104"/>
                  </a:lnTo>
                  <a:lnTo>
                    <a:pt x="140" y="109"/>
                  </a:lnTo>
                  <a:lnTo>
                    <a:pt x="152" y="113"/>
                  </a:lnTo>
                  <a:lnTo>
                    <a:pt x="162" y="125"/>
                  </a:lnTo>
                  <a:lnTo>
                    <a:pt x="168" y="133"/>
                  </a:lnTo>
                  <a:lnTo>
                    <a:pt x="186" y="147"/>
                  </a:lnTo>
                  <a:lnTo>
                    <a:pt x="190" y="153"/>
                  </a:lnTo>
                  <a:lnTo>
                    <a:pt x="191" y="159"/>
                  </a:lnTo>
                  <a:lnTo>
                    <a:pt x="196" y="158"/>
                  </a:lnTo>
                  <a:lnTo>
                    <a:pt x="202" y="165"/>
                  </a:lnTo>
                  <a:lnTo>
                    <a:pt x="204" y="170"/>
                  </a:lnTo>
                  <a:lnTo>
                    <a:pt x="210" y="172"/>
                  </a:lnTo>
                  <a:lnTo>
                    <a:pt x="211" y="169"/>
                  </a:lnTo>
                  <a:lnTo>
                    <a:pt x="213" y="171"/>
                  </a:lnTo>
                  <a:lnTo>
                    <a:pt x="215" y="17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4" name="Freeform 1048">
              <a:extLst>
                <a:ext uri="{FF2B5EF4-FFF2-40B4-BE49-F238E27FC236}">
                  <a16:creationId xmlns:a16="http://schemas.microsoft.com/office/drawing/2014/main" id="{EF34C7F5-0134-CBA7-CA8E-78022EC832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8417" y="9270388"/>
              <a:ext cx="21981" cy="10990"/>
            </a:xfrm>
            <a:custGeom>
              <a:avLst/>
              <a:gdLst>
                <a:gd name="T0" fmla="*/ 7 w 17"/>
                <a:gd name="T1" fmla="*/ 6 h 11"/>
                <a:gd name="T2" fmla="*/ 8 w 17"/>
                <a:gd name="T3" fmla="*/ 8 h 11"/>
                <a:gd name="T4" fmla="*/ 9 w 17"/>
                <a:gd name="T5" fmla="*/ 8 h 11"/>
                <a:gd name="T6" fmla="*/ 10 w 17"/>
                <a:gd name="T7" fmla="*/ 7 h 11"/>
                <a:gd name="T8" fmla="*/ 11 w 17"/>
                <a:gd name="T9" fmla="*/ 6 h 11"/>
                <a:gd name="T10" fmla="*/ 16 w 17"/>
                <a:gd name="T11" fmla="*/ 9 h 11"/>
                <a:gd name="T12" fmla="*/ 15 w 17"/>
                <a:gd name="T13" fmla="*/ 10 h 11"/>
                <a:gd name="T14" fmla="*/ 12 w 17"/>
                <a:gd name="T15" fmla="*/ 10 h 11"/>
                <a:gd name="T16" fmla="*/ 9 w 17"/>
                <a:gd name="T17" fmla="*/ 10 h 11"/>
                <a:gd name="T18" fmla="*/ 5 w 17"/>
                <a:gd name="T19" fmla="*/ 10 h 11"/>
                <a:gd name="T20" fmla="*/ 2 w 17"/>
                <a:gd name="T21" fmla="*/ 9 h 11"/>
                <a:gd name="T22" fmla="*/ 1 w 17"/>
                <a:gd name="T23" fmla="*/ 6 h 11"/>
                <a:gd name="T24" fmla="*/ 4 w 17"/>
                <a:gd name="T25" fmla="*/ 7 h 11"/>
                <a:gd name="T26" fmla="*/ 5 w 17"/>
                <a:gd name="T27" fmla="*/ 7 h 11"/>
                <a:gd name="T28" fmla="*/ 5 w 17"/>
                <a:gd name="T29" fmla="*/ 7 h 11"/>
                <a:gd name="T30" fmla="*/ 3 w 17"/>
                <a:gd name="T31" fmla="*/ 5 h 11"/>
                <a:gd name="T32" fmla="*/ 0 w 17"/>
                <a:gd name="T33" fmla="*/ 5 h 11"/>
                <a:gd name="T34" fmla="*/ 1 w 17"/>
                <a:gd name="T35" fmla="*/ 3 h 11"/>
                <a:gd name="T36" fmla="*/ 2 w 17"/>
                <a:gd name="T37" fmla="*/ 3 h 11"/>
                <a:gd name="T38" fmla="*/ 2 w 17"/>
                <a:gd name="T39" fmla="*/ 2 h 11"/>
                <a:gd name="T40" fmla="*/ 1 w 17"/>
                <a:gd name="T41" fmla="*/ 0 h 11"/>
                <a:gd name="T42" fmla="*/ 4 w 17"/>
                <a:gd name="T43" fmla="*/ 0 h 11"/>
                <a:gd name="T44" fmla="*/ 5 w 17"/>
                <a:gd name="T45" fmla="*/ 1 h 11"/>
                <a:gd name="T46" fmla="*/ 6 w 17"/>
                <a:gd name="T47" fmla="*/ 3 h 11"/>
                <a:gd name="T48" fmla="*/ 7 w 17"/>
                <a:gd name="T4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11">
                  <a:moveTo>
                    <a:pt x="7" y="6"/>
                  </a:moveTo>
                  <a:lnTo>
                    <a:pt x="8" y="8"/>
                  </a:lnTo>
                  <a:lnTo>
                    <a:pt x="9" y="8"/>
                  </a:lnTo>
                  <a:lnTo>
                    <a:pt x="10" y="7"/>
                  </a:lnTo>
                  <a:lnTo>
                    <a:pt x="11" y="6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2" y="10"/>
                  </a:lnTo>
                  <a:lnTo>
                    <a:pt x="9" y="10"/>
                  </a:lnTo>
                  <a:lnTo>
                    <a:pt x="5" y="10"/>
                  </a:lnTo>
                  <a:lnTo>
                    <a:pt x="2" y="9"/>
                  </a:lnTo>
                  <a:lnTo>
                    <a:pt x="1" y="6"/>
                  </a:lnTo>
                  <a:lnTo>
                    <a:pt x="4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5"/>
                  </a:lnTo>
                  <a:lnTo>
                    <a:pt x="0" y="5"/>
                  </a:lnTo>
                  <a:lnTo>
                    <a:pt x="1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3"/>
                  </a:lnTo>
                  <a:lnTo>
                    <a:pt x="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5" name="Freeform 1049">
              <a:extLst>
                <a:ext uri="{FF2B5EF4-FFF2-40B4-BE49-F238E27FC236}">
                  <a16:creationId xmlns:a16="http://schemas.microsoft.com/office/drawing/2014/main" id="{A79F97C4-5850-68B5-071A-06710E0DD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03911" y="9259397"/>
              <a:ext cx="5497" cy="5497"/>
            </a:xfrm>
            <a:custGeom>
              <a:avLst/>
              <a:gdLst>
                <a:gd name="T0" fmla="*/ 3 w 5"/>
                <a:gd name="T1" fmla="*/ 0 h 5"/>
                <a:gd name="T2" fmla="*/ 4 w 5"/>
                <a:gd name="T3" fmla="*/ 4 h 5"/>
                <a:gd name="T4" fmla="*/ 1 w 5"/>
                <a:gd name="T5" fmla="*/ 3 h 5"/>
                <a:gd name="T6" fmla="*/ 0 w 5"/>
                <a:gd name="T7" fmla="*/ 1 h 5"/>
                <a:gd name="T8" fmla="*/ 2 w 5"/>
                <a:gd name="T9" fmla="*/ 0 h 5"/>
                <a:gd name="T10" fmla="*/ 2 w 5"/>
                <a:gd name="T11" fmla="*/ 0 h 5"/>
                <a:gd name="T12" fmla="*/ 3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4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6" name="Freeform 1051">
              <a:extLst>
                <a:ext uri="{FF2B5EF4-FFF2-40B4-BE49-F238E27FC236}">
                  <a16:creationId xmlns:a16="http://schemas.microsoft.com/office/drawing/2014/main" id="{92C4D5D4-FB7C-0477-DB00-DE4A0255BF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3657" y="9308856"/>
              <a:ext cx="598974" cy="461596"/>
            </a:xfrm>
            <a:custGeom>
              <a:avLst/>
              <a:gdLst>
                <a:gd name="T0" fmla="*/ 193 w 482"/>
                <a:gd name="T1" fmla="*/ 8 h 369"/>
                <a:gd name="T2" fmla="*/ 201 w 482"/>
                <a:gd name="T3" fmla="*/ 12 h 369"/>
                <a:gd name="T4" fmla="*/ 217 w 482"/>
                <a:gd name="T5" fmla="*/ 12 h 369"/>
                <a:gd name="T6" fmla="*/ 236 w 482"/>
                <a:gd name="T7" fmla="*/ 17 h 369"/>
                <a:gd name="T8" fmla="*/ 261 w 482"/>
                <a:gd name="T9" fmla="*/ 37 h 369"/>
                <a:gd name="T10" fmla="*/ 287 w 482"/>
                <a:gd name="T11" fmla="*/ 64 h 369"/>
                <a:gd name="T12" fmla="*/ 301 w 482"/>
                <a:gd name="T13" fmla="*/ 79 h 369"/>
                <a:gd name="T14" fmla="*/ 283 w 482"/>
                <a:gd name="T15" fmla="*/ 102 h 369"/>
                <a:gd name="T16" fmla="*/ 282 w 482"/>
                <a:gd name="T17" fmla="*/ 127 h 369"/>
                <a:gd name="T18" fmla="*/ 298 w 482"/>
                <a:gd name="T19" fmla="*/ 126 h 369"/>
                <a:gd name="T20" fmla="*/ 314 w 482"/>
                <a:gd name="T21" fmla="*/ 126 h 369"/>
                <a:gd name="T22" fmla="*/ 315 w 482"/>
                <a:gd name="T23" fmla="*/ 131 h 369"/>
                <a:gd name="T24" fmla="*/ 312 w 482"/>
                <a:gd name="T25" fmla="*/ 143 h 369"/>
                <a:gd name="T26" fmla="*/ 321 w 482"/>
                <a:gd name="T27" fmla="*/ 158 h 369"/>
                <a:gd name="T28" fmla="*/ 333 w 482"/>
                <a:gd name="T29" fmla="*/ 175 h 369"/>
                <a:gd name="T30" fmla="*/ 352 w 482"/>
                <a:gd name="T31" fmla="*/ 190 h 369"/>
                <a:gd name="T32" fmla="*/ 392 w 482"/>
                <a:gd name="T33" fmla="*/ 204 h 369"/>
                <a:gd name="T34" fmla="*/ 446 w 482"/>
                <a:gd name="T35" fmla="*/ 222 h 369"/>
                <a:gd name="T36" fmla="*/ 473 w 482"/>
                <a:gd name="T37" fmla="*/ 231 h 369"/>
                <a:gd name="T38" fmla="*/ 430 w 482"/>
                <a:gd name="T39" fmla="*/ 271 h 369"/>
                <a:gd name="T40" fmla="*/ 389 w 482"/>
                <a:gd name="T41" fmla="*/ 315 h 369"/>
                <a:gd name="T42" fmla="*/ 354 w 482"/>
                <a:gd name="T43" fmla="*/ 321 h 369"/>
                <a:gd name="T44" fmla="*/ 338 w 482"/>
                <a:gd name="T45" fmla="*/ 324 h 369"/>
                <a:gd name="T46" fmla="*/ 317 w 482"/>
                <a:gd name="T47" fmla="*/ 340 h 369"/>
                <a:gd name="T48" fmla="*/ 290 w 482"/>
                <a:gd name="T49" fmla="*/ 346 h 369"/>
                <a:gd name="T50" fmla="*/ 268 w 482"/>
                <a:gd name="T51" fmla="*/ 353 h 369"/>
                <a:gd name="T52" fmla="*/ 257 w 482"/>
                <a:gd name="T53" fmla="*/ 349 h 369"/>
                <a:gd name="T54" fmla="*/ 225 w 482"/>
                <a:gd name="T55" fmla="*/ 353 h 369"/>
                <a:gd name="T56" fmla="*/ 208 w 482"/>
                <a:gd name="T57" fmla="*/ 368 h 369"/>
                <a:gd name="T58" fmla="*/ 180 w 482"/>
                <a:gd name="T59" fmla="*/ 363 h 369"/>
                <a:gd name="T60" fmla="*/ 153 w 482"/>
                <a:gd name="T61" fmla="*/ 356 h 369"/>
                <a:gd name="T62" fmla="*/ 123 w 482"/>
                <a:gd name="T63" fmla="*/ 337 h 369"/>
                <a:gd name="T64" fmla="*/ 97 w 482"/>
                <a:gd name="T65" fmla="*/ 336 h 369"/>
                <a:gd name="T66" fmla="*/ 89 w 482"/>
                <a:gd name="T67" fmla="*/ 321 h 369"/>
                <a:gd name="T68" fmla="*/ 88 w 482"/>
                <a:gd name="T69" fmla="*/ 308 h 369"/>
                <a:gd name="T70" fmla="*/ 73 w 482"/>
                <a:gd name="T71" fmla="*/ 307 h 369"/>
                <a:gd name="T72" fmla="*/ 70 w 482"/>
                <a:gd name="T73" fmla="*/ 300 h 369"/>
                <a:gd name="T74" fmla="*/ 61 w 482"/>
                <a:gd name="T75" fmla="*/ 282 h 369"/>
                <a:gd name="T76" fmla="*/ 50 w 482"/>
                <a:gd name="T77" fmla="*/ 262 h 369"/>
                <a:gd name="T78" fmla="*/ 33 w 482"/>
                <a:gd name="T79" fmla="*/ 246 h 369"/>
                <a:gd name="T80" fmla="*/ 20 w 482"/>
                <a:gd name="T81" fmla="*/ 233 h 369"/>
                <a:gd name="T82" fmla="*/ 0 w 482"/>
                <a:gd name="T83" fmla="*/ 227 h 369"/>
                <a:gd name="T84" fmla="*/ 8 w 482"/>
                <a:gd name="T85" fmla="*/ 210 h 369"/>
                <a:gd name="T86" fmla="*/ 26 w 482"/>
                <a:gd name="T87" fmla="*/ 209 h 369"/>
                <a:gd name="T88" fmla="*/ 35 w 482"/>
                <a:gd name="T89" fmla="*/ 201 h 369"/>
                <a:gd name="T90" fmla="*/ 35 w 482"/>
                <a:gd name="T91" fmla="*/ 176 h 369"/>
                <a:gd name="T92" fmla="*/ 41 w 482"/>
                <a:gd name="T93" fmla="*/ 154 h 369"/>
                <a:gd name="T94" fmla="*/ 46 w 482"/>
                <a:gd name="T95" fmla="*/ 133 h 369"/>
                <a:gd name="T96" fmla="*/ 57 w 482"/>
                <a:gd name="T97" fmla="*/ 134 h 369"/>
                <a:gd name="T98" fmla="*/ 63 w 482"/>
                <a:gd name="T99" fmla="*/ 121 h 369"/>
                <a:gd name="T100" fmla="*/ 68 w 482"/>
                <a:gd name="T101" fmla="*/ 99 h 369"/>
                <a:gd name="T102" fmla="*/ 85 w 482"/>
                <a:gd name="T103" fmla="*/ 73 h 369"/>
                <a:gd name="T104" fmla="*/ 100 w 482"/>
                <a:gd name="T105" fmla="*/ 69 h 369"/>
                <a:gd name="T106" fmla="*/ 105 w 482"/>
                <a:gd name="T107" fmla="*/ 47 h 369"/>
                <a:gd name="T108" fmla="*/ 111 w 482"/>
                <a:gd name="T109" fmla="*/ 28 h 369"/>
                <a:gd name="T110" fmla="*/ 126 w 482"/>
                <a:gd name="T111" fmla="*/ 19 h 369"/>
                <a:gd name="T112" fmla="*/ 135 w 482"/>
                <a:gd name="T113" fmla="*/ 14 h 369"/>
                <a:gd name="T114" fmla="*/ 147 w 482"/>
                <a:gd name="T115" fmla="*/ 23 h 369"/>
                <a:gd name="T116" fmla="*/ 159 w 482"/>
                <a:gd name="T117" fmla="*/ 1 h 369"/>
                <a:gd name="T118" fmla="*/ 167 w 482"/>
                <a:gd name="T119" fmla="*/ 7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2" h="369">
                  <a:moveTo>
                    <a:pt x="174" y="14"/>
                  </a:moveTo>
                  <a:lnTo>
                    <a:pt x="177" y="14"/>
                  </a:lnTo>
                  <a:lnTo>
                    <a:pt x="186" y="12"/>
                  </a:lnTo>
                  <a:lnTo>
                    <a:pt x="193" y="9"/>
                  </a:lnTo>
                  <a:lnTo>
                    <a:pt x="193" y="8"/>
                  </a:lnTo>
                  <a:lnTo>
                    <a:pt x="195" y="8"/>
                  </a:lnTo>
                  <a:lnTo>
                    <a:pt x="197" y="9"/>
                  </a:lnTo>
                  <a:lnTo>
                    <a:pt x="198" y="11"/>
                  </a:lnTo>
                  <a:lnTo>
                    <a:pt x="199" y="12"/>
                  </a:lnTo>
                  <a:lnTo>
                    <a:pt x="201" y="12"/>
                  </a:lnTo>
                  <a:lnTo>
                    <a:pt x="206" y="11"/>
                  </a:lnTo>
                  <a:lnTo>
                    <a:pt x="210" y="11"/>
                  </a:lnTo>
                  <a:lnTo>
                    <a:pt x="212" y="11"/>
                  </a:lnTo>
                  <a:lnTo>
                    <a:pt x="215" y="12"/>
                  </a:lnTo>
                  <a:lnTo>
                    <a:pt x="217" y="12"/>
                  </a:lnTo>
                  <a:lnTo>
                    <a:pt x="221" y="14"/>
                  </a:lnTo>
                  <a:lnTo>
                    <a:pt x="227" y="13"/>
                  </a:lnTo>
                  <a:lnTo>
                    <a:pt x="229" y="13"/>
                  </a:lnTo>
                  <a:lnTo>
                    <a:pt x="232" y="14"/>
                  </a:lnTo>
                  <a:lnTo>
                    <a:pt x="236" y="17"/>
                  </a:lnTo>
                  <a:lnTo>
                    <a:pt x="241" y="21"/>
                  </a:lnTo>
                  <a:lnTo>
                    <a:pt x="249" y="23"/>
                  </a:lnTo>
                  <a:lnTo>
                    <a:pt x="251" y="25"/>
                  </a:lnTo>
                  <a:lnTo>
                    <a:pt x="255" y="29"/>
                  </a:lnTo>
                  <a:lnTo>
                    <a:pt x="261" y="37"/>
                  </a:lnTo>
                  <a:lnTo>
                    <a:pt x="268" y="44"/>
                  </a:lnTo>
                  <a:lnTo>
                    <a:pt x="277" y="50"/>
                  </a:lnTo>
                  <a:lnTo>
                    <a:pt x="281" y="55"/>
                  </a:lnTo>
                  <a:lnTo>
                    <a:pt x="284" y="60"/>
                  </a:lnTo>
                  <a:lnTo>
                    <a:pt x="287" y="64"/>
                  </a:lnTo>
                  <a:lnTo>
                    <a:pt x="290" y="67"/>
                  </a:lnTo>
                  <a:lnTo>
                    <a:pt x="293" y="68"/>
                  </a:lnTo>
                  <a:lnTo>
                    <a:pt x="296" y="72"/>
                  </a:lnTo>
                  <a:lnTo>
                    <a:pt x="298" y="75"/>
                  </a:lnTo>
                  <a:lnTo>
                    <a:pt x="301" y="79"/>
                  </a:lnTo>
                  <a:lnTo>
                    <a:pt x="298" y="83"/>
                  </a:lnTo>
                  <a:lnTo>
                    <a:pt x="293" y="89"/>
                  </a:lnTo>
                  <a:lnTo>
                    <a:pt x="289" y="96"/>
                  </a:lnTo>
                  <a:lnTo>
                    <a:pt x="287" y="98"/>
                  </a:lnTo>
                  <a:lnTo>
                    <a:pt x="283" y="102"/>
                  </a:lnTo>
                  <a:lnTo>
                    <a:pt x="282" y="104"/>
                  </a:lnTo>
                  <a:lnTo>
                    <a:pt x="281" y="107"/>
                  </a:lnTo>
                  <a:lnTo>
                    <a:pt x="281" y="113"/>
                  </a:lnTo>
                  <a:lnTo>
                    <a:pt x="282" y="120"/>
                  </a:lnTo>
                  <a:lnTo>
                    <a:pt x="282" y="127"/>
                  </a:lnTo>
                  <a:lnTo>
                    <a:pt x="285" y="127"/>
                  </a:lnTo>
                  <a:lnTo>
                    <a:pt x="287" y="128"/>
                  </a:lnTo>
                  <a:lnTo>
                    <a:pt x="290" y="127"/>
                  </a:lnTo>
                  <a:lnTo>
                    <a:pt x="294" y="126"/>
                  </a:lnTo>
                  <a:lnTo>
                    <a:pt x="298" y="126"/>
                  </a:lnTo>
                  <a:lnTo>
                    <a:pt x="304" y="125"/>
                  </a:lnTo>
                  <a:lnTo>
                    <a:pt x="306" y="123"/>
                  </a:lnTo>
                  <a:lnTo>
                    <a:pt x="310" y="124"/>
                  </a:lnTo>
                  <a:lnTo>
                    <a:pt x="312" y="125"/>
                  </a:lnTo>
                  <a:lnTo>
                    <a:pt x="314" y="126"/>
                  </a:lnTo>
                  <a:lnTo>
                    <a:pt x="315" y="126"/>
                  </a:lnTo>
                  <a:lnTo>
                    <a:pt x="319" y="126"/>
                  </a:lnTo>
                  <a:lnTo>
                    <a:pt x="318" y="127"/>
                  </a:lnTo>
                  <a:lnTo>
                    <a:pt x="317" y="129"/>
                  </a:lnTo>
                  <a:lnTo>
                    <a:pt x="315" y="131"/>
                  </a:lnTo>
                  <a:lnTo>
                    <a:pt x="313" y="133"/>
                  </a:lnTo>
                  <a:lnTo>
                    <a:pt x="310" y="138"/>
                  </a:lnTo>
                  <a:lnTo>
                    <a:pt x="310" y="139"/>
                  </a:lnTo>
                  <a:lnTo>
                    <a:pt x="310" y="140"/>
                  </a:lnTo>
                  <a:lnTo>
                    <a:pt x="312" y="143"/>
                  </a:lnTo>
                  <a:lnTo>
                    <a:pt x="314" y="147"/>
                  </a:lnTo>
                  <a:lnTo>
                    <a:pt x="315" y="150"/>
                  </a:lnTo>
                  <a:lnTo>
                    <a:pt x="315" y="152"/>
                  </a:lnTo>
                  <a:lnTo>
                    <a:pt x="318" y="154"/>
                  </a:lnTo>
                  <a:lnTo>
                    <a:pt x="321" y="158"/>
                  </a:lnTo>
                  <a:lnTo>
                    <a:pt x="323" y="161"/>
                  </a:lnTo>
                  <a:lnTo>
                    <a:pt x="326" y="162"/>
                  </a:lnTo>
                  <a:lnTo>
                    <a:pt x="328" y="166"/>
                  </a:lnTo>
                  <a:lnTo>
                    <a:pt x="331" y="171"/>
                  </a:lnTo>
                  <a:lnTo>
                    <a:pt x="333" y="175"/>
                  </a:lnTo>
                  <a:lnTo>
                    <a:pt x="336" y="178"/>
                  </a:lnTo>
                  <a:lnTo>
                    <a:pt x="339" y="179"/>
                  </a:lnTo>
                  <a:lnTo>
                    <a:pt x="341" y="180"/>
                  </a:lnTo>
                  <a:lnTo>
                    <a:pt x="347" y="186"/>
                  </a:lnTo>
                  <a:lnTo>
                    <a:pt x="352" y="190"/>
                  </a:lnTo>
                  <a:lnTo>
                    <a:pt x="353" y="191"/>
                  </a:lnTo>
                  <a:lnTo>
                    <a:pt x="362" y="194"/>
                  </a:lnTo>
                  <a:lnTo>
                    <a:pt x="373" y="198"/>
                  </a:lnTo>
                  <a:lnTo>
                    <a:pt x="382" y="200"/>
                  </a:lnTo>
                  <a:lnTo>
                    <a:pt x="392" y="204"/>
                  </a:lnTo>
                  <a:lnTo>
                    <a:pt x="403" y="207"/>
                  </a:lnTo>
                  <a:lnTo>
                    <a:pt x="413" y="211"/>
                  </a:lnTo>
                  <a:lnTo>
                    <a:pt x="426" y="216"/>
                  </a:lnTo>
                  <a:lnTo>
                    <a:pt x="438" y="219"/>
                  </a:lnTo>
                  <a:lnTo>
                    <a:pt x="446" y="222"/>
                  </a:lnTo>
                  <a:lnTo>
                    <a:pt x="448" y="223"/>
                  </a:lnTo>
                  <a:lnTo>
                    <a:pt x="458" y="223"/>
                  </a:lnTo>
                  <a:lnTo>
                    <a:pt x="469" y="223"/>
                  </a:lnTo>
                  <a:lnTo>
                    <a:pt x="481" y="223"/>
                  </a:lnTo>
                  <a:lnTo>
                    <a:pt x="473" y="231"/>
                  </a:lnTo>
                  <a:lnTo>
                    <a:pt x="463" y="239"/>
                  </a:lnTo>
                  <a:lnTo>
                    <a:pt x="454" y="248"/>
                  </a:lnTo>
                  <a:lnTo>
                    <a:pt x="448" y="254"/>
                  </a:lnTo>
                  <a:lnTo>
                    <a:pt x="438" y="263"/>
                  </a:lnTo>
                  <a:lnTo>
                    <a:pt x="430" y="271"/>
                  </a:lnTo>
                  <a:lnTo>
                    <a:pt x="422" y="280"/>
                  </a:lnTo>
                  <a:lnTo>
                    <a:pt x="415" y="287"/>
                  </a:lnTo>
                  <a:lnTo>
                    <a:pt x="405" y="298"/>
                  </a:lnTo>
                  <a:lnTo>
                    <a:pt x="399" y="305"/>
                  </a:lnTo>
                  <a:lnTo>
                    <a:pt x="389" y="315"/>
                  </a:lnTo>
                  <a:lnTo>
                    <a:pt x="383" y="322"/>
                  </a:lnTo>
                  <a:lnTo>
                    <a:pt x="382" y="322"/>
                  </a:lnTo>
                  <a:lnTo>
                    <a:pt x="373" y="322"/>
                  </a:lnTo>
                  <a:lnTo>
                    <a:pt x="364" y="321"/>
                  </a:lnTo>
                  <a:lnTo>
                    <a:pt x="354" y="321"/>
                  </a:lnTo>
                  <a:lnTo>
                    <a:pt x="353" y="321"/>
                  </a:lnTo>
                  <a:lnTo>
                    <a:pt x="349" y="321"/>
                  </a:lnTo>
                  <a:lnTo>
                    <a:pt x="347" y="322"/>
                  </a:lnTo>
                  <a:lnTo>
                    <a:pt x="339" y="324"/>
                  </a:lnTo>
                  <a:lnTo>
                    <a:pt x="338" y="324"/>
                  </a:lnTo>
                  <a:lnTo>
                    <a:pt x="331" y="327"/>
                  </a:lnTo>
                  <a:lnTo>
                    <a:pt x="325" y="331"/>
                  </a:lnTo>
                  <a:lnTo>
                    <a:pt x="321" y="333"/>
                  </a:lnTo>
                  <a:lnTo>
                    <a:pt x="319" y="337"/>
                  </a:lnTo>
                  <a:lnTo>
                    <a:pt x="317" y="340"/>
                  </a:lnTo>
                  <a:lnTo>
                    <a:pt x="316" y="341"/>
                  </a:lnTo>
                  <a:lnTo>
                    <a:pt x="314" y="342"/>
                  </a:lnTo>
                  <a:lnTo>
                    <a:pt x="300" y="345"/>
                  </a:lnTo>
                  <a:lnTo>
                    <a:pt x="296" y="345"/>
                  </a:lnTo>
                  <a:lnTo>
                    <a:pt x="290" y="346"/>
                  </a:lnTo>
                  <a:lnTo>
                    <a:pt x="286" y="350"/>
                  </a:lnTo>
                  <a:lnTo>
                    <a:pt x="285" y="352"/>
                  </a:lnTo>
                  <a:lnTo>
                    <a:pt x="280" y="352"/>
                  </a:lnTo>
                  <a:lnTo>
                    <a:pt x="272" y="353"/>
                  </a:lnTo>
                  <a:lnTo>
                    <a:pt x="268" y="353"/>
                  </a:lnTo>
                  <a:lnTo>
                    <a:pt x="267" y="353"/>
                  </a:lnTo>
                  <a:lnTo>
                    <a:pt x="263" y="353"/>
                  </a:lnTo>
                  <a:lnTo>
                    <a:pt x="261" y="353"/>
                  </a:lnTo>
                  <a:lnTo>
                    <a:pt x="259" y="351"/>
                  </a:lnTo>
                  <a:lnTo>
                    <a:pt x="257" y="349"/>
                  </a:lnTo>
                  <a:lnTo>
                    <a:pt x="252" y="345"/>
                  </a:lnTo>
                  <a:lnTo>
                    <a:pt x="249" y="342"/>
                  </a:lnTo>
                  <a:lnTo>
                    <a:pt x="241" y="345"/>
                  </a:lnTo>
                  <a:lnTo>
                    <a:pt x="235" y="348"/>
                  </a:lnTo>
                  <a:lnTo>
                    <a:pt x="225" y="353"/>
                  </a:lnTo>
                  <a:lnTo>
                    <a:pt x="219" y="356"/>
                  </a:lnTo>
                  <a:lnTo>
                    <a:pt x="217" y="359"/>
                  </a:lnTo>
                  <a:lnTo>
                    <a:pt x="213" y="365"/>
                  </a:lnTo>
                  <a:lnTo>
                    <a:pt x="210" y="368"/>
                  </a:lnTo>
                  <a:lnTo>
                    <a:pt x="208" y="368"/>
                  </a:lnTo>
                  <a:lnTo>
                    <a:pt x="200" y="368"/>
                  </a:lnTo>
                  <a:lnTo>
                    <a:pt x="197" y="367"/>
                  </a:lnTo>
                  <a:lnTo>
                    <a:pt x="191" y="367"/>
                  </a:lnTo>
                  <a:lnTo>
                    <a:pt x="185" y="366"/>
                  </a:lnTo>
                  <a:lnTo>
                    <a:pt x="180" y="363"/>
                  </a:lnTo>
                  <a:lnTo>
                    <a:pt x="175" y="363"/>
                  </a:lnTo>
                  <a:lnTo>
                    <a:pt x="167" y="363"/>
                  </a:lnTo>
                  <a:lnTo>
                    <a:pt x="163" y="362"/>
                  </a:lnTo>
                  <a:lnTo>
                    <a:pt x="159" y="359"/>
                  </a:lnTo>
                  <a:lnTo>
                    <a:pt x="153" y="356"/>
                  </a:lnTo>
                  <a:lnTo>
                    <a:pt x="147" y="351"/>
                  </a:lnTo>
                  <a:lnTo>
                    <a:pt x="141" y="348"/>
                  </a:lnTo>
                  <a:lnTo>
                    <a:pt x="133" y="343"/>
                  </a:lnTo>
                  <a:lnTo>
                    <a:pt x="125" y="338"/>
                  </a:lnTo>
                  <a:lnTo>
                    <a:pt x="123" y="337"/>
                  </a:lnTo>
                  <a:lnTo>
                    <a:pt x="123" y="337"/>
                  </a:lnTo>
                  <a:lnTo>
                    <a:pt x="114" y="337"/>
                  </a:lnTo>
                  <a:lnTo>
                    <a:pt x="105" y="337"/>
                  </a:lnTo>
                  <a:lnTo>
                    <a:pt x="99" y="337"/>
                  </a:lnTo>
                  <a:lnTo>
                    <a:pt x="97" y="336"/>
                  </a:lnTo>
                  <a:lnTo>
                    <a:pt x="96" y="335"/>
                  </a:lnTo>
                  <a:lnTo>
                    <a:pt x="94" y="331"/>
                  </a:lnTo>
                  <a:lnTo>
                    <a:pt x="91" y="329"/>
                  </a:lnTo>
                  <a:lnTo>
                    <a:pt x="89" y="325"/>
                  </a:lnTo>
                  <a:lnTo>
                    <a:pt x="89" y="321"/>
                  </a:lnTo>
                  <a:lnTo>
                    <a:pt x="89" y="316"/>
                  </a:lnTo>
                  <a:lnTo>
                    <a:pt x="90" y="314"/>
                  </a:lnTo>
                  <a:lnTo>
                    <a:pt x="90" y="312"/>
                  </a:lnTo>
                  <a:lnTo>
                    <a:pt x="90" y="310"/>
                  </a:lnTo>
                  <a:lnTo>
                    <a:pt x="88" y="308"/>
                  </a:lnTo>
                  <a:lnTo>
                    <a:pt x="79" y="305"/>
                  </a:lnTo>
                  <a:lnTo>
                    <a:pt x="78" y="306"/>
                  </a:lnTo>
                  <a:lnTo>
                    <a:pt x="76" y="307"/>
                  </a:lnTo>
                  <a:lnTo>
                    <a:pt x="74" y="307"/>
                  </a:lnTo>
                  <a:lnTo>
                    <a:pt x="73" y="307"/>
                  </a:lnTo>
                  <a:lnTo>
                    <a:pt x="73" y="306"/>
                  </a:lnTo>
                  <a:lnTo>
                    <a:pt x="73" y="304"/>
                  </a:lnTo>
                  <a:lnTo>
                    <a:pt x="73" y="304"/>
                  </a:lnTo>
                  <a:lnTo>
                    <a:pt x="73" y="303"/>
                  </a:lnTo>
                  <a:lnTo>
                    <a:pt x="70" y="300"/>
                  </a:lnTo>
                  <a:lnTo>
                    <a:pt x="67" y="298"/>
                  </a:lnTo>
                  <a:lnTo>
                    <a:pt x="65" y="294"/>
                  </a:lnTo>
                  <a:lnTo>
                    <a:pt x="63" y="291"/>
                  </a:lnTo>
                  <a:lnTo>
                    <a:pt x="63" y="286"/>
                  </a:lnTo>
                  <a:lnTo>
                    <a:pt x="61" y="282"/>
                  </a:lnTo>
                  <a:lnTo>
                    <a:pt x="59" y="277"/>
                  </a:lnTo>
                  <a:lnTo>
                    <a:pt x="56" y="269"/>
                  </a:lnTo>
                  <a:lnTo>
                    <a:pt x="55" y="266"/>
                  </a:lnTo>
                  <a:lnTo>
                    <a:pt x="52" y="264"/>
                  </a:lnTo>
                  <a:lnTo>
                    <a:pt x="50" y="262"/>
                  </a:lnTo>
                  <a:lnTo>
                    <a:pt x="48" y="258"/>
                  </a:lnTo>
                  <a:lnTo>
                    <a:pt x="41" y="255"/>
                  </a:lnTo>
                  <a:lnTo>
                    <a:pt x="38" y="252"/>
                  </a:lnTo>
                  <a:lnTo>
                    <a:pt x="34" y="248"/>
                  </a:lnTo>
                  <a:lnTo>
                    <a:pt x="33" y="246"/>
                  </a:lnTo>
                  <a:lnTo>
                    <a:pt x="33" y="243"/>
                  </a:lnTo>
                  <a:lnTo>
                    <a:pt x="32" y="241"/>
                  </a:lnTo>
                  <a:lnTo>
                    <a:pt x="29" y="239"/>
                  </a:lnTo>
                  <a:lnTo>
                    <a:pt x="21" y="233"/>
                  </a:lnTo>
                  <a:lnTo>
                    <a:pt x="20" y="233"/>
                  </a:lnTo>
                  <a:lnTo>
                    <a:pt x="17" y="232"/>
                  </a:lnTo>
                  <a:lnTo>
                    <a:pt x="13" y="232"/>
                  </a:lnTo>
                  <a:lnTo>
                    <a:pt x="7" y="231"/>
                  </a:lnTo>
                  <a:lnTo>
                    <a:pt x="3" y="228"/>
                  </a:lnTo>
                  <a:lnTo>
                    <a:pt x="0" y="227"/>
                  </a:lnTo>
                  <a:lnTo>
                    <a:pt x="0" y="226"/>
                  </a:lnTo>
                  <a:lnTo>
                    <a:pt x="0" y="225"/>
                  </a:lnTo>
                  <a:lnTo>
                    <a:pt x="2" y="222"/>
                  </a:lnTo>
                  <a:lnTo>
                    <a:pt x="5" y="215"/>
                  </a:lnTo>
                  <a:lnTo>
                    <a:pt x="8" y="210"/>
                  </a:lnTo>
                  <a:lnTo>
                    <a:pt x="9" y="209"/>
                  </a:lnTo>
                  <a:lnTo>
                    <a:pt x="13" y="209"/>
                  </a:lnTo>
                  <a:lnTo>
                    <a:pt x="18" y="209"/>
                  </a:lnTo>
                  <a:lnTo>
                    <a:pt x="21" y="209"/>
                  </a:lnTo>
                  <a:lnTo>
                    <a:pt x="26" y="209"/>
                  </a:lnTo>
                  <a:lnTo>
                    <a:pt x="31" y="209"/>
                  </a:lnTo>
                  <a:lnTo>
                    <a:pt x="33" y="207"/>
                  </a:lnTo>
                  <a:lnTo>
                    <a:pt x="35" y="205"/>
                  </a:lnTo>
                  <a:lnTo>
                    <a:pt x="35" y="204"/>
                  </a:lnTo>
                  <a:lnTo>
                    <a:pt x="35" y="201"/>
                  </a:lnTo>
                  <a:lnTo>
                    <a:pt x="35" y="199"/>
                  </a:lnTo>
                  <a:lnTo>
                    <a:pt x="35" y="189"/>
                  </a:lnTo>
                  <a:lnTo>
                    <a:pt x="35" y="184"/>
                  </a:lnTo>
                  <a:lnTo>
                    <a:pt x="35" y="177"/>
                  </a:lnTo>
                  <a:lnTo>
                    <a:pt x="35" y="176"/>
                  </a:lnTo>
                  <a:lnTo>
                    <a:pt x="35" y="174"/>
                  </a:lnTo>
                  <a:lnTo>
                    <a:pt x="36" y="167"/>
                  </a:lnTo>
                  <a:lnTo>
                    <a:pt x="37" y="163"/>
                  </a:lnTo>
                  <a:lnTo>
                    <a:pt x="38" y="161"/>
                  </a:lnTo>
                  <a:lnTo>
                    <a:pt x="41" y="154"/>
                  </a:lnTo>
                  <a:lnTo>
                    <a:pt x="42" y="153"/>
                  </a:lnTo>
                  <a:lnTo>
                    <a:pt x="42" y="150"/>
                  </a:lnTo>
                  <a:lnTo>
                    <a:pt x="41" y="142"/>
                  </a:lnTo>
                  <a:lnTo>
                    <a:pt x="43" y="137"/>
                  </a:lnTo>
                  <a:lnTo>
                    <a:pt x="46" y="133"/>
                  </a:lnTo>
                  <a:lnTo>
                    <a:pt x="49" y="131"/>
                  </a:lnTo>
                  <a:lnTo>
                    <a:pt x="51" y="130"/>
                  </a:lnTo>
                  <a:lnTo>
                    <a:pt x="51" y="131"/>
                  </a:lnTo>
                  <a:lnTo>
                    <a:pt x="54" y="132"/>
                  </a:lnTo>
                  <a:lnTo>
                    <a:pt x="57" y="134"/>
                  </a:lnTo>
                  <a:lnTo>
                    <a:pt x="59" y="133"/>
                  </a:lnTo>
                  <a:lnTo>
                    <a:pt x="60" y="132"/>
                  </a:lnTo>
                  <a:lnTo>
                    <a:pt x="62" y="131"/>
                  </a:lnTo>
                  <a:lnTo>
                    <a:pt x="62" y="127"/>
                  </a:lnTo>
                  <a:lnTo>
                    <a:pt x="63" y="121"/>
                  </a:lnTo>
                  <a:lnTo>
                    <a:pt x="63" y="117"/>
                  </a:lnTo>
                  <a:lnTo>
                    <a:pt x="65" y="112"/>
                  </a:lnTo>
                  <a:lnTo>
                    <a:pt x="66" y="106"/>
                  </a:lnTo>
                  <a:lnTo>
                    <a:pt x="67" y="102"/>
                  </a:lnTo>
                  <a:lnTo>
                    <a:pt x="68" y="99"/>
                  </a:lnTo>
                  <a:lnTo>
                    <a:pt x="73" y="95"/>
                  </a:lnTo>
                  <a:lnTo>
                    <a:pt x="76" y="88"/>
                  </a:lnTo>
                  <a:lnTo>
                    <a:pt x="79" y="84"/>
                  </a:lnTo>
                  <a:lnTo>
                    <a:pt x="84" y="76"/>
                  </a:lnTo>
                  <a:lnTo>
                    <a:pt x="85" y="73"/>
                  </a:lnTo>
                  <a:lnTo>
                    <a:pt x="88" y="72"/>
                  </a:lnTo>
                  <a:lnTo>
                    <a:pt x="90" y="71"/>
                  </a:lnTo>
                  <a:lnTo>
                    <a:pt x="96" y="71"/>
                  </a:lnTo>
                  <a:lnTo>
                    <a:pt x="100" y="70"/>
                  </a:lnTo>
                  <a:lnTo>
                    <a:pt x="100" y="69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1" y="58"/>
                  </a:lnTo>
                  <a:lnTo>
                    <a:pt x="103" y="52"/>
                  </a:lnTo>
                  <a:lnTo>
                    <a:pt x="105" y="47"/>
                  </a:lnTo>
                  <a:lnTo>
                    <a:pt x="106" y="46"/>
                  </a:lnTo>
                  <a:lnTo>
                    <a:pt x="107" y="44"/>
                  </a:lnTo>
                  <a:lnTo>
                    <a:pt x="109" y="41"/>
                  </a:lnTo>
                  <a:lnTo>
                    <a:pt x="111" y="33"/>
                  </a:lnTo>
                  <a:lnTo>
                    <a:pt x="111" y="28"/>
                  </a:lnTo>
                  <a:lnTo>
                    <a:pt x="113" y="20"/>
                  </a:lnTo>
                  <a:lnTo>
                    <a:pt x="114" y="20"/>
                  </a:lnTo>
                  <a:lnTo>
                    <a:pt x="118" y="18"/>
                  </a:lnTo>
                  <a:lnTo>
                    <a:pt x="122" y="18"/>
                  </a:lnTo>
                  <a:lnTo>
                    <a:pt x="126" y="19"/>
                  </a:lnTo>
                  <a:lnTo>
                    <a:pt x="129" y="19"/>
                  </a:lnTo>
                  <a:lnTo>
                    <a:pt x="130" y="19"/>
                  </a:lnTo>
                  <a:lnTo>
                    <a:pt x="131" y="17"/>
                  </a:lnTo>
                  <a:lnTo>
                    <a:pt x="133" y="15"/>
                  </a:lnTo>
                  <a:lnTo>
                    <a:pt x="135" y="14"/>
                  </a:lnTo>
                  <a:lnTo>
                    <a:pt x="137" y="13"/>
                  </a:lnTo>
                  <a:lnTo>
                    <a:pt x="140" y="16"/>
                  </a:lnTo>
                  <a:lnTo>
                    <a:pt x="145" y="23"/>
                  </a:lnTo>
                  <a:lnTo>
                    <a:pt x="146" y="23"/>
                  </a:lnTo>
                  <a:lnTo>
                    <a:pt x="147" y="23"/>
                  </a:lnTo>
                  <a:lnTo>
                    <a:pt x="149" y="17"/>
                  </a:lnTo>
                  <a:lnTo>
                    <a:pt x="151" y="13"/>
                  </a:lnTo>
                  <a:lnTo>
                    <a:pt x="154" y="5"/>
                  </a:lnTo>
                  <a:lnTo>
                    <a:pt x="157" y="0"/>
                  </a:lnTo>
                  <a:lnTo>
                    <a:pt x="159" y="1"/>
                  </a:lnTo>
                  <a:lnTo>
                    <a:pt x="161" y="4"/>
                  </a:lnTo>
                  <a:lnTo>
                    <a:pt x="163" y="5"/>
                  </a:lnTo>
                  <a:lnTo>
                    <a:pt x="165" y="6"/>
                  </a:lnTo>
                  <a:lnTo>
                    <a:pt x="166" y="6"/>
                  </a:lnTo>
                  <a:lnTo>
                    <a:pt x="167" y="7"/>
                  </a:lnTo>
                  <a:lnTo>
                    <a:pt x="172" y="12"/>
                  </a:lnTo>
                  <a:lnTo>
                    <a:pt x="174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7" name="Freeform 1053">
              <a:extLst>
                <a:ext uri="{FF2B5EF4-FFF2-40B4-BE49-F238E27FC236}">
                  <a16:creationId xmlns:a16="http://schemas.microsoft.com/office/drawing/2014/main" id="{605BC677-7689-07C3-9722-E0C0919569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1007" y="9814413"/>
              <a:ext cx="230798" cy="247282"/>
            </a:xfrm>
            <a:custGeom>
              <a:avLst/>
              <a:gdLst>
                <a:gd name="T0" fmla="*/ 144 w 187"/>
                <a:gd name="T1" fmla="*/ 21 h 199"/>
                <a:gd name="T2" fmla="*/ 144 w 187"/>
                <a:gd name="T3" fmla="*/ 32 h 199"/>
                <a:gd name="T4" fmla="*/ 161 w 187"/>
                <a:gd name="T5" fmla="*/ 30 h 199"/>
                <a:gd name="T6" fmla="*/ 180 w 187"/>
                <a:gd name="T7" fmla="*/ 38 h 199"/>
                <a:gd name="T8" fmla="*/ 184 w 187"/>
                <a:gd name="T9" fmla="*/ 48 h 199"/>
                <a:gd name="T10" fmla="*/ 178 w 187"/>
                <a:gd name="T11" fmla="*/ 56 h 199"/>
                <a:gd name="T12" fmla="*/ 167 w 187"/>
                <a:gd name="T13" fmla="*/ 64 h 199"/>
                <a:gd name="T14" fmla="*/ 167 w 187"/>
                <a:gd name="T15" fmla="*/ 82 h 199"/>
                <a:gd name="T16" fmla="*/ 182 w 187"/>
                <a:gd name="T17" fmla="*/ 88 h 199"/>
                <a:gd name="T18" fmla="*/ 183 w 187"/>
                <a:gd name="T19" fmla="*/ 105 h 199"/>
                <a:gd name="T20" fmla="*/ 183 w 187"/>
                <a:gd name="T21" fmla="*/ 124 h 199"/>
                <a:gd name="T22" fmla="*/ 180 w 187"/>
                <a:gd name="T23" fmla="*/ 136 h 199"/>
                <a:gd name="T24" fmla="*/ 175 w 187"/>
                <a:gd name="T25" fmla="*/ 146 h 199"/>
                <a:gd name="T26" fmla="*/ 170 w 187"/>
                <a:gd name="T27" fmla="*/ 153 h 199"/>
                <a:gd name="T28" fmla="*/ 165 w 187"/>
                <a:gd name="T29" fmla="*/ 146 h 199"/>
                <a:gd name="T30" fmla="*/ 152 w 187"/>
                <a:gd name="T31" fmla="*/ 150 h 199"/>
                <a:gd name="T32" fmla="*/ 134 w 187"/>
                <a:gd name="T33" fmla="*/ 139 h 199"/>
                <a:gd name="T34" fmla="*/ 121 w 187"/>
                <a:gd name="T35" fmla="*/ 134 h 199"/>
                <a:gd name="T36" fmla="*/ 121 w 187"/>
                <a:gd name="T37" fmla="*/ 141 h 199"/>
                <a:gd name="T38" fmla="*/ 106 w 187"/>
                <a:gd name="T39" fmla="*/ 149 h 199"/>
                <a:gd name="T40" fmla="*/ 93 w 187"/>
                <a:gd name="T41" fmla="*/ 148 h 199"/>
                <a:gd name="T42" fmla="*/ 91 w 187"/>
                <a:gd name="T43" fmla="*/ 162 h 199"/>
                <a:gd name="T44" fmla="*/ 98 w 187"/>
                <a:gd name="T45" fmla="*/ 168 h 199"/>
                <a:gd name="T46" fmla="*/ 99 w 187"/>
                <a:gd name="T47" fmla="*/ 176 h 199"/>
                <a:gd name="T48" fmla="*/ 102 w 187"/>
                <a:gd name="T49" fmla="*/ 184 h 199"/>
                <a:gd name="T50" fmla="*/ 101 w 187"/>
                <a:gd name="T51" fmla="*/ 192 h 199"/>
                <a:gd name="T52" fmla="*/ 90 w 187"/>
                <a:gd name="T53" fmla="*/ 185 h 199"/>
                <a:gd name="T54" fmla="*/ 75 w 187"/>
                <a:gd name="T55" fmla="*/ 195 h 199"/>
                <a:gd name="T56" fmla="*/ 53 w 187"/>
                <a:gd name="T57" fmla="*/ 169 h 199"/>
                <a:gd name="T58" fmla="*/ 42 w 187"/>
                <a:gd name="T59" fmla="*/ 156 h 199"/>
                <a:gd name="T60" fmla="*/ 35 w 187"/>
                <a:gd name="T61" fmla="*/ 151 h 199"/>
                <a:gd name="T62" fmla="*/ 26 w 187"/>
                <a:gd name="T63" fmla="*/ 143 h 199"/>
                <a:gd name="T64" fmla="*/ 25 w 187"/>
                <a:gd name="T65" fmla="*/ 136 h 199"/>
                <a:gd name="T66" fmla="*/ 18 w 187"/>
                <a:gd name="T67" fmla="*/ 130 h 199"/>
                <a:gd name="T68" fmla="*/ 20 w 187"/>
                <a:gd name="T69" fmla="*/ 125 h 199"/>
                <a:gd name="T70" fmla="*/ 24 w 187"/>
                <a:gd name="T71" fmla="*/ 122 h 199"/>
                <a:gd name="T72" fmla="*/ 21 w 187"/>
                <a:gd name="T73" fmla="*/ 116 h 199"/>
                <a:gd name="T74" fmla="*/ 12 w 187"/>
                <a:gd name="T75" fmla="*/ 115 h 199"/>
                <a:gd name="T76" fmla="*/ 0 w 187"/>
                <a:gd name="T77" fmla="*/ 93 h 199"/>
                <a:gd name="T78" fmla="*/ 11 w 187"/>
                <a:gd name="T79" fmla="*/ 94 h 199"/>
                <a:gd name="T80" fmla="*/ 20 w 187"/>
                <a:gd name="T81" fmla="*/ 70 h 199"/>
                <a:gd name="T82" fmla="*/ 23 w 187"/>
                <a:gd name="T83" fmla="*/ 67 h 199"/>
                <a:gd name="T84" fmla="*/ 36 w 187"/>
                <a:gd name="T85" fmla="*/ 70 h 199"/>
                <a:gd name="T86" fmla="*/ 25 w 187"/>
                <a:gd name="T87" fmla="*/ 62 h 199"/>
                <a:gd name="T88" fmla="*/ 27 w 187"/>
                <a:gd name="T89" fmla="*/ 53 h 199"/>
                <a:gd name="T90" fmla="*/ 30 w 187"/>
                <a:gd name="T91" fmla="*/ 48 h 199"/>
                <a:gd name="T92" fmla="*/ 32 w 187"/>
                <a:gd name="T93" fmla="*/ 39 h 199"/>
                <a:gd name="T94" fmla="*/ 39 w 187"/>
                <a:gd name="T95" fmla="*/ 43 h 199"/>
                <a:gd name="T96" fmla="*/ 52 w 187"/>
                <a:gd name="T97" fmla="*/ 42 h 199"/>
                <a:gd name="T98" fmla="*/ 85 w 187"/>
                <a:gd name="T99" fmla="*/ 38 h 199"/>
                <a:gd name="T100" fmla="*/ 85 w 187"/>
                <a:gd name="T101" fmla="*/ 4 h 199"/>
                <a:gd name="T102" fmla="*/ 104 w 187"/>
                <a:gd name="T103" fmla="*/ 1 h 199"/>
                <a:gd name="T104" fmla="*/ 125 w 187"/>
                <a:gd name="T105" fmla="*/ 1 h 199"/>
                <a:gd name="T106" fmla="*/ 146 w 187"/>
                <a:gd name="T107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7" h="199">
                  <a:moveTo>
                    <a:pt x="148" y="4"/>
                  </a:moveTo>
                  <a:lnTo>
                    <a:pt x="147" y="7"/>
                  </a:lnTo>
                  <a:lnTo>
                    <a:pt x="145" y="12"/>
                  </a:lnTo>
                  <a:lnTo>
                    <a:pt x="144" y="17"/>
                  </a:lnTo>
                  <a:lnTo>
                    <a:pt x="144" y="21"/>
                  </a:lnTo>
                  <a:lnTo>
                    <a:pt x="144" y="25"/>
                  </a:lnTo>
                  <a:lnTo>
                    <a:pt x="145" y="27"/>
                  </a:lnTo>
                  <a:lnTo>
                    <a:pt x="146" y="30"/>
                  </a:lnTo>
                  <a:lnTo>
                    <a:pt x="145" y="32"/>
                  </a:lnTo>
                  <a:lnTo>
                    <a:pt x="144" y="32"/>
                  </a:lnTo>
                  <a:lnTo>
                    <a:pt x="145" y="34"/>
                  </a:lnTo>
                  <a:lnTo>
                    <a:pt x="146" y="34"/>
                  </a:lnTo>
                  <a:lnTo>
                    <a:pt x="150" y="33"/>
                  </a:lnTo>
                  <a:lnTo>
                    <a:pt x="155" y="32"/>
                  </a:lnTo>
                  <a:lnTo>
                    <a:pt x="161" y="30"/>
                  </a:lnTo>
                  <a:lnTo>
                    <a:pt x="165" y="28"/>
                  </a:lnTo>
                  <a:lnTo>
                    <a:pt x="172" y="29"/>
                  </a:lnTo>
                  <a:lnTo>
                    <a:pt x="176" y="30"/>
                  </a:lnTo>
                  <a:lnTo>
                    <a:pt x="178" y="31"/>
                  </a:lnTo>
                  <a:lnTo>
                    <a:pt x="180" y="38"/>
                  </a:lnTo>
                  <a:lnTo>
                    <a:pt x="181" y="39"/>
                  </a:lnTo>
                  <a:lnTo>
                    <a:pt x="183" y="42"/>
                  </a:lnTo>
                  <a:lnTo>
                    <a:pt x="184" y="45"/>
                  </a:lnTo>
                  <a:lnTo>
                    <a:pt x="185" y="47"/>
                  </a:lnTo>
                  <a:lnTo>
                    <a:pt x="184" y="48"/>
                  </a:lnTo>
                  <a:lnTo>
                    <a:pt x="183" y="50"/>
                  </a:lnTo>
                  <a:lnTo>
                    <a:pt x="181" y="52"/>
                  </a:lnTo>
                  <a:lnTo>
                    <a:pt x="181" y="54"/>
                  </a:lnTo>
                  <a:lnTo>
                    <a:pt x="179" y="54"/>
                  </a:lnTo>
                  <a:lnTo>
                    <a:pt x="178" y="56"/>
                  </a:lnTo>
                  <a:lnTo>
                    <a:pt x="173" y="56"/>
                  </a:lnTo>
                  <a:lnTo>
                    <a:pt x="172" y="57"/>
                  </a:lnTo>
                  <a:lnTo>
                    <a:pt x="171" y="60"/>
                  </a:lnTo>
                  <a:lnTo>
                    <a:pt x="168" y="62"/>
                  </a:lnTo>
                  <a:lnTo>
                    <a:pt x="167" y="64"/>
                  </a:lnTo>
                  <a:lnTo>
                    <a:pt x="167" y="67"/>
                  </a:lnTo>
                  <a:lnTo>
                    <a:pt x="167" y="71"/>
                  </a:lnTo>
                  <a:lnTo>
                    <a:pt x="166" y="77"/>
                  </a:lnTo>
                  <a:lnTo>
                    <a:pt x="165" y="80"/>
                  </a:lnTo>
                  <a:lnTo>
                    <a:pt x="167" y="82"/>
                  </a:lnTo>
                  <a:lnTo>
                    <a:pt x="172" y="82"/>
                  </a:lnTo>
                  <a:lnTo>
                    <a:pt x="173" y="83"/>
                  </a:lnTo>
                  <a:lnTo>
                    <a:pt x="175" y="85"/>
                  </a:lnTo>
                  <a:lnTo>
                    <a:pt x="176" y="87"/>
                  </a:lnTo>
                  <a:lnTo>
                    <a:pt x="182" y="88"/>
                  </a:lnTo>
                  <a:lnTo>
                    <a:pt x="184" y="90"/>
                  </a:lnTo>
                  <a:lnTo>
                    <a:pt x="185" y="92"/>
                  </a:lnTo>
                  <a:lnTo>
                    <a:pt x="186" y="93"/>
                  </a:lnTo>
                  <a:lnTo>
                    <a:pt x="185" y="99"/>
                  </a:lnTo>
                  <a:lnTo>
                    <a:pt x="183" y="105"/>
                  </a:lnTo>
                  <a:lnTo>
                    <a:pt x="184" y="109"/>
                  </a:lnTo>
                  <a:lnTo>
                    <a:pt x="184" y="113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3" y="124"/>
                  </a:lnTo>
                  <a:lnTo>
                    <a:pt x="183" y="126"/>
                  </a:lnTo>
                  <a:lnTo>
                    <a:pt x="184" y="128"/>
                  </a:lnTo>
                  <a:lnTo>
                    <a:pt x="183" y="134"/>
                  </a:lnTo>
                  <a:lnTo>
                    <a:pt x="181" y="135"/>
                  </a:lnTo>
                  <a:lnTo>
                    <a:pt x="180" y="136"/>
                  </a:lnTo>
                  <a:lnTo>
                    <a:pt x="178" y="137"/>
                  </a:lnTo>
                  <a:lnTo>
                    <a:pt x="178" y="140"/>
                  </a:lnTo>
                  <a:lnTo>
                    <a:pt x="176" y="143"/>
                  </a:lnTo>
                  <a:lnTo>
                    <a:pt x="175" y="145"/>
                  </a:lnTo>
                  <a:lnTo>
                    <a:pt x="175" y="146"/>
                  </a:lnTo>
                  <a:lnTo>
                    <a:pt x="176" y="147"/>
                  </a:lnTo>
                  <a:lnTo>
                    <a:pt x="176" y="149"/>
                  </a:lnTo>
                  <a:lnTo>
                    <a:pt x="174" y="151"/>
                  </a:lnTo>
                  <a:lnTo>
                    <a:pt x="173" y="152"/>
                  </a:lnTo>
                  <a:lnTo>
                    <a:pt x="170" y="153"/>
                  </a:lnTo>
                  <a:lnTo>
                    <a:pt x="167" y="152"/>
                  </a:lnTo>
                  <a:lnTo>
                    <a:pt x="165" y="151"/>
                  </a:lnTo>
                  <a:lnTo>
                    <a:pt x="167" y="149"/>
                  </a:lnTo>
                  <a:lnTo>
                    <a:pt x="166" y="147"/>
                  </a:lnTo>
                  <a:lnTo>
                    <a:pt x="165" y="146"/>
                  </a:lnTo>
                  <a:lnTo>
                    <a:pt x="163" y="143"/>
                  </a:lnTo>
                  <a:lnTo>
                    <a:pt x="162" y="141"/>
                  </a:lnTo>
                  <a:lnTo>
                    <a:pt x="161" y="143"/>
                  </a:lnTo>
                  <a:lnTo>
                    <a:pt x="158" y="146"/>
                  </a:lnTo>
                  <a:lnTo>
                    <a:pt x="152" y="150"/>
                  </a:lnTo>
                  <a:lnTo>
                    <a:pt x="150" y="150"/>
                  </a:lnTo>
                  <a:lnTo>
                    <a:pt x="143" y="149"/>
                  </a:lnTo>
                  <a:lnTo>
                    <a:pt x="138" y="147"/>
                  </a:lnTo>
                  <a:lnTo>
                    <a:pt x="135" y="143"/>
                  </a:lnTo>
                  <a:lnTo>
                    <a:pt x="134" y="139"/>
                  </a:lnTo>
                  <a:lnTo>
                    <a:pt x="131" y="135"/>
                  </a:lnTo>
                  <a:lnTo>
                    <a:pt x="129" y="133"/>
                  </a:lnTo>
                  <a:lnTo>
                    <a:pt x="126" y="132"/>
                  </a:lnTo>
                  <a:lnTo>
                    <a:pt x="125" y="132"/>
                  </a:lnTo>
                  <a:lnTo>
                    <a:pt x="121" y="134"/>
                  </a:lnTo>
                  <a:lnTo>
                    <a:pt x="120" y="135"/>
                  </a:lnTo>
                  <a:lnTo>
                    <a:pt x="120" y="137"/>
                  </a:lnTo>
                  <a:lnTo>
                    <a:pt x="120" y="139"/>
                  </a:lnTo>
                  <a:lnTo>
                    <a:pt x="121" y="140"/>
                  </a:lnTo>
                  <a:lnTo>
                    <a:pt x="121" y="141"/>
                  </a:lnTo>
                  <a:lnTo>
                    <a:pt x="121" y="143"/>
                  </a:lnTo>
                  <a:lnTo>
                    <a:pt x="120" y="145"/>
                  </a:lnTo>
                  <a:lnTo>
                    <a:pt x="120" y="147"/>
                  </a:lnTo>
                  <a:lnTo>
                    <a:pt x="108" y="151"/>
                  </a:lnTo>
                  <a:lnTo>
                    <a:pt x="106" y="149"/>
                  </a:lnTo>
                  <a:lnTo>
                    <a:pt x="104" y="148"/>
                  </a:lnTo>
                  <a:lnTo>
                    <a:pt x="102" y="149"/>
                  </a:lnTo>
                  <a:lnTo>
                    <a:pt x="97" y="150"/>
                  </a:lnTo>
                  <a:lnTo>
                    <a:pt x="95" y="149"/>
                  </a:lnTo>
                  <a:lnTo>
                    <a:pt x="93" y="148"/>
                  </a:lnTo>
                  <a:lnTo>
                    <a:pt x="93" y="149"/>
                  </a:lnTo>
                  <a:lnTo>
                    <a:pt x="92" y="150"/>
                  </a:lnTo>
                  <a:lnTo>
                    <a:pt x="93" y="156"/>
                  </a:lnTo>
                  <a:lnTo>
                    <a:pt x="93" y="158"/>
                  </a:lnTo>
                  <a:lnTo>
                    <a:pt x="91" y="162"/>
                  </a:lnTo>
                  <a:lnTo>
                    <a:pt x="91" y="164"/>
                  </a:lnTo>
                  <a:lnTo>
                    <a:pt x="94" y="164"/>
                  </a:lnTo>
                  <a:lnTo>
                    <a:pt x="96" y="165"/>
                  </a:lnTo>
                  <a:lnTo>
                    <a:pt x="97" y="167"/>
                  </a:lnTo>
                  <a:lnTo>
                    <a:pt x="98" y="168"/>
                  </a:lnTo>
                  <a:lnTo>
                    <a:pt x="98" y="169"/>
                  </a:lnTo>
                  <a:lnTo>
                    <a:pt x="96" y="171"/>
                  </a:lnTo>
                  <a:lnTo>
                    <a:pt x="96" y="173"/>
                  </a:lnTo>
                  <a:lnTo>
                    <a:pt x="97" y="175"/>
                  </a:lnTo>
                  <a:lnTo>
                    <a:pt x="99" y="176"/>
                  </a:lnTo>
                  <a:lnTo>
                    <a:pt x="102" y="178"/>
                  </a:lnTo>
                  <a:lnTo>
                    <a:pt x="104" y="179"/>
                  </a:lnTo>
                  <a:lnTo>
                    <a:pt x="104" y="181"/>
                  </a:lnTo>
                  <a:lnTo>
                    <a:pt x="102" y="182"/>
                  </a:lnTo>
                  <a:lnTo>
                    <a:pt x="102" y="184"/>
                  </a:lnTo>
                  <a:lnTo>
                    <a:pt x="101" y="186"/>
                  </a:lnTo>
                  <a:lnTo>
                    <a:pt x="101" y="188"/>
                  </a:lnTo>
                  <a:lnTo>
                    <a:pt x="102" y="189"/>
                  </a:lnTo>
                  <a:lnTo>
                    <a:pt x="102" y="190"/>
                  </a:lnTo>
                  <a:lnTo>
                    <a:pt x="101" y="192"/>
                  </a:lnTo>
                  <a:lnTo>
                    <a:pt x="99" y="191"/>
                  </a:lnTo>
                  <a:lnTo>
                    <a:pt x="98" y="192"/>
                  </a:lnTo>
                  <a:lnTo>
                    <a:pt x="96" y="191"/>
                  </a:lnTo>
                  <a:lnTo>
                    <a:pt x="91" y="186"/>
                  </a:lnTo>
                  <a:lnTo>
                    <a:pt x="90" y="185"/>
                  </a:lnTo>
                  <a:lnTo>
                    <a:pt x="83" y="190"/>
                  </a:lnTo>
                  <a:lnTo>
                    <a:pt x="82" y="191"/>
                  </a:lnTo>
                  <a:lnTo>
                    <a:pt x="80" y="193"/>
                  </a:lnTo>
                  <a:lnTo>
                    <a:pt x="78" y="198"/>
                  </a:lnTo>
                  <a:lnTo>
                    <a:pt x="75" y="195"/>
                  </a:lnTo>
                  <a:lnTo>
                    <a:pt x="72" y="190"/>
                  </a:lnTo>
                  <a:lnTo>
                    <a:pt x="69" y="187"/>
                  </a:lnTo>
                  <a:lnTo>
                    <a:pt x="62" y="182"/>
                  </a:lnTo>
                  <a:lnTo>
                    <a:pt x="61" y="178"/>
                  </a:lnTo>
                  <a:lnTo>
                    <a:pt x="53" y="169"/>
                  </a:lnTo>
                  <a:lnTo>
                    <a:pt x="42" y="161"/>
                  </a:lnTo>
                  <a:lnTo>
                    <a:pt x="34" y="154"/>
                  </a:lnTo>
                  <a:lnTo>
                    <a:pt x="33" y="152"/>
                  </a:lnTo>
                  <a:lnTo>
                    <a:pt x="34" y="152"/>
                  </a:lnTo>
                  <a:lnTo>
                    <a:pt x="42" y="156"/>
                  </a:lnTo>
                  <a:lnTo>
                    <a:pt x="43" y="156"/>
                  </a:lnTo>
                  <a:lnTo>
                    <a:pt x="44" y="155"/>
                  </a:lnTo>
                  <a:lnTo>
                    <a:pt x="41" y="153"/>
                  </a:lnTo>
                  <a:lnTo>
                    <a:pt x="38" y="151"/>
                  </a:lnTo>
                  <a:lnTo>
                    <a:pt x="35" y="151"/>
                  </a:lnTo>
                  <a:lnTo>
                    <a:pt x="31" y="151"/>
                  </a:lnTo>
                  <a:lnTo>
                    <a:pt x="30" y="149"/>
                  </a:lnTo>
                  <a:lnTo>
                    <a:pt x="29" y="146"/>
                  </a:lnTo>
                  <a:lnTo>
                    <a:pt x="29" y="145"/>
                  </a:lnTo>
                  <a:lnTo>
                    <a:pt x="26" y="143"/>
                  </a:lnTo>
                  <a:lnTo>
                    <a:pt x="23" y="138"/>
                  </a:lnTo>
                  <a:lnTo>
                    <a:pt x="22" y="136"/>
                  </a:lnTo>
                  <a:lnTo>
                    <a:pt x="19" y="134"/>
                  </a:lnTo>
                  <a:lnTo>
                    <a:pt x="20" y="134"/>
                  </a:lnTo>
                  <a:lnTo>
                    <a:pt x="25" y="136"/>
                  </a:lnTo>
                  <a:lnTo>
                    <a:pt x="25" y="135"/>
                  </a:lnTo>
                  <a:lnTo>
                    <a:pt x="25" y="134"/>
                  </a:lnTo>
                  <a:lnTo>
                    <a:pt x="20" y="132"/>
                  </a:lnTo>
                  <a:lnTo>
                    <a:pt x="18" y="132"/>
                  </a:lnTo>
                  <a:lnTo>
                    <a:pt x="18" y="130"/>
                  </a:lnTo>
                  <a:lnTo>
                    <a:pt x="18" y="129"/>
                  </a:lnTo>
                  <a:lnTo>
                    <a:pt x="15" y="122"/>
                  </a:lnTo>
                  <a:lnTo>
                    <a:pt x="11" y="118"/>
                  </a:lnTo>
                  <a:lnTo>
                    <a:pt x="11" y="115"/>
                  </a:lnTo>
                  <a:lnTo>
                    <a:pt x="20" y="125"/>
                  </a:lnTo>
                  <a:lnTo>
                    <a:pt x="21" y="125"/>
                  </a:lnTo>
                  <a:lnTo>
                    <a:pt x="23" y="125"/>
                  </a:lnTo>
                  <a:lnTo>
                    <a:pt x="26" y="124"/>
                  </a:lnTo>
                  <a:lnTo>
                    <a:pt x="26" y="123"/>
                  </a:lnTo>
                  <a:lnTo>
                    <a:pt x="24" y="122"/>
                  </a:lnTo>
                  <a:lnTo>
                    <a:pt x="22" y="122"/>
                  </a:lnTo>
                  <a:lnTo>
                    <a:pt x="20" y="122"/>
                  </a:lnTo>
                  <a:lnTo>
                    <a:pt x="19" y="122"/>
                  </a:lnTo>
                  <a:lnTo>
                    <a:pt x="19" y="121"/>
                  </a:lnTo>
                  <a:lnTo>
                    <a:pt x="21" y="116"/>
                  </a:lnTo>
                  <a:lnTo>
                    <a:pt x="20" y="116"/>
                  </a:lnTo>
                  <a:lnTo>
                    <a:pt x="19" y="117"/>
                  </a:lnTo>
                  <a:lnTo>
                    <a:pt x="18" y="118"/>
                  </a:lnTo>
                  <a:lnTo>
                    <a:pt x="16" y="118"/>
                  </a:lnTo>
                  <a:lnTo>
                    <a:pt x="12" y="115"/>
                  </a:lnTo>
                  <a:lnTo>
                    <a:pt x="8" y="108"/>
                  </a:lnTo>
                  <a:lnTo>
                    <a:pt x="7" y="106"/>
                  </a:lnTo>
                  <a:lnTo>
                    <a:pt x="6" y="104"/>
                  </a:lnTo>
                  <a:lnTo>
                    <a:pt x="5" y="103"/>
                  </a:lnTo>
                  <a:lnTo>
                    <a:pt x="0" y="93"/>
                  </a:lnTo>
                  <a:lnTo>
                    <a:pt x="2" y="93"/>
                  </a:lnTo>
                  <a:lnTo>
                    <a:pt x="4" y="96"/>
                  </a:lnTo>
                  <a:lnTo>
                    <a:pt x="8" y="95"/>
                  </a:lnTo>
                  <a:lnTo>
                    <a:pt x="9" y="94"/>
                  </a:lnTo>
                  <a:lnTo>
                    <a:pt x="11" y="94"/>
                  </a:lnTo>
                  <a:lnTo>
                    <a:pt x="13" y="94"/>
                  </a:lnTo>
                  <a:lnTo>
                    <a:pt x="14" y="92"/>
                  </a:lnTo>
                  <a:lnTo>
                    <a:pt x="19" y="84"/>
                  </a:lnTo>
                  <a:lnTo>
                    <a:pt x="20" y="75"/>
                  </a:lnTo>
                  <a:lnTo>
                    <a:pt x="20" y="70"/>
                  </a:lnTo>
                  <a:lnTo>
                    <a:pt x="19" y="64"/>
                  </a:lnTo>
                  <a:lnTo>
                    <a:pt x="21" y="62"/>
                  </a:lnTo>
                  <a:lnTo>
                    <a:pt x="22" y="64"/>
                  </a:lnTo>
                  <a:lnTo>
                    <a:pt x="22" y="66"/>
                  </a:lnTo>
                  <a:lnTo>
                    <a:pt x="23" y="67"/>
                  </a:lnTo>
                  <a:lnTo>
                    <a:pt x="25" y="69"/>
                  </a:lnTo>
                  <a:lnTo>
                    <a:pt x="29" y="69"/>
                  </a:lnTo>
                  <a:lnTo>
                    <a:pt x="33" y="71"/>
                  </a:lnTo>
                  <a:lnTo>
                    <a:pt x="35" y="72"/>
                  </a:lnTo>
                  <a:lnTo>
                    <a:pt x="36" y="70"/>
                  </a:lnTo>
                  <a:lnTo>
                    <a:pt x="42" y="67"/>
                  </a:lnTo>
                  <a:lnTo>
                    <a:pt x="40" y="67"/>
                  </a:lnTo>
                  <a:lnTo>
                    <a:pt x="35" y="67"/>
                  </a:lnTo>
                  <a:lnTo>
                    <a:pt x="27" y="64"/>
                  </a:lnTo>
                  <a:lnTo>
                    <a:pt x="25" y="62"/>
                  </a:lnTo>
                  <a:lnTo>
                    <a:pt x="22" y="58"/>
                  </a:lnTo>
                  <a:lnTo>
                    <a:pt x="20" y="56"/>
                  </a:lnTo>
                  <a:lnTo>
                    <a:pt x="20" y="54"/>
                  </a:lnTo>
                  <a:lnTo>
                    <a:pt x="25" y="52"/>
                  </a:lnTo>
                  <a:lnTo>
                    <a:pt x="27" y="53"/>
                  </a:lnTo>
                  <a:lnTo>
                    <a:pt x="28" y="54"/>
                  </a:lnTo>
                  <a:lnTo>
                    <a:pt x="29" y="55"/>
                  </a:lnTo>
                  <a:lnTo>
                    <a:pt x="30" y="55"/>
                  </a:lnTo>
                  <a:lnTo>
                    <a:pt x="30" y="53"/>
                  </a:lnTo>
                  <a:lnTo>
                    <a:pt x="30" y="48"/>
                  </a:lnTo>
                  <a:lnTo>
                    <a:pt x="29" y="42"/>
                  </a:lnTo>
                  <a:lnTo>
                    <a:pt x="29" y="41"/>
                  </a:lnTo>
                  <a:lnTo>
                    <a:pt x="30" y="41"/>
                  </a:lnTo>
                  <a:lnTo>
                    <a:pt x="31" y="39"/>
                  </a:lnTo>
                  <a:lnTo>
                    <a:pt x="32" y="39"/>
                  </a:lnTo>
                  <a:lnTo>
                    <a:pt x="34" y="39"/>
                  </a:lnTo>
                  <a:lnTo>
                    <a:pt x="35" y="41"/>
                  </a:lnTo>
                  <a:lnTo>
                    <a:pt x="36" y="42"/>
                  </a:lnTo>
                  <a:lnTo>
                    <a:pt x="38" y="42"/>
                  </a:lnTo>
                  <a:lnTo>
                    <a:pt x="39" y="43"/>
                  </a:lnTo>
                  <a:lnTo>
                    <a:pt x="40" y="43"/>
                  </a:lnTo>
                  <a:lnTo>
                    <a:pt x="41" y="42"/>
                  </a:lnTo>
                  <a:lnTo>
                    <a:pt x="42" y="42"/>
                  </a:lnTo>
                  <a:lnTo>
                    <a:pt x="47" y="42"/>
                  </a:lnTo>
                  <a:lnTo>
                    <a:pt x="52" y="42"/>
                  </a:lnTo>
                  <a:lnTo>
                    <a:pt x="61" y="42"/>
                  </a:lnTo>
                  <a:lnTo>
                    <a:pt x="70" y="42"/>
                  </a:lnTo>
                  <a:lnTo>
                    <a:pt x="78" y="42"/>
                  </a:lnTo>
                  <a:lnTo>
                    <a:pt x="85" y="42"/>
                  </a:lnTo>
                  <a:lnTo>
                    <a:pt x="85" y="38"/>
                  </a:lnTo>
                  <a:lnTo>
                    <a:pt x="85" y="32"/>
                  </a:lnTo>
                  <a:lnTo>
                    <a:pt x="85" y="25"/>
                  </a:lnTo>
                  <a:lnTo>
                    <a:pt x="85" y="18"/>
                  </a:lnTo>
                  <a:lnTo>
                    <a:pt x="85" y="12"/>
                  </a:lnTo>
                  <a:lnTo>
                    <a:pt x="85" y="4"/>
                  </a:lnTo>
                  <a:lnTo>
                    <a:pt x="85" y="3"/>
                  </a:lnTo>
                  <a:lnTo>
                    <a:pt x="85" y="1"/>
                  </a:lnTo>
                  <a:lnTo>
                    <a:pt x="85" y="0"/>
                  </a:lnTo>
                  <a:lnTo>
                    <a:pt x="92" y="0"/>
                  </a:lnTo>
                  <a:lnTo>
                    <a:pt x="104" y="1"/>
                  </a:lnTo>
                  <a:lnTo>
                    <a:pt x="109" y="1"/>
                  </a:lnTo>
                  <a:lnTo>
                    <a:pt x="111" y="1"/>
                  </a:lnTo>
                  <a:lnTo>
                    <a:pt x="118" y="0"/>
                  </a:lnTo>
                  <a:lnTo>
                    <a:pt x="123" y="1"/>
                  </a:lnTo>
                  <a:lnTo>
                    <a:pt x="125" y="1"/>
                  </a:lnTo>
                  <a:lnTo>
                    <a:pt x="128" y="2"/>
                  </a:lnTo>
                  <a:lnTo>
                    <a:pt x="134" y="2"/>
                  </a:lnTo>
                  <a:lnTo>
                    <a:pt x="142" y="1"/>
                  </a:lnTo>
                  <a:lnTo>
                    <a:pt x="145" y="2"/>
                  </a:lnTo>
                  <a:lnTo>
                    <a:pt x="146" y="3"/>
                  </a:lnTo>
                  <a:lnTo>
                    <a:pt x="14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8" name="Freeform 1055">
              <a:extLst>
                <a:ext uri="{FF2B5EF4-FFF2-40B4-BE49-F238E27FC236}">
                  <a16:creationId xmlns:a16="http://schemas.microsoft.com/office/drawing/2014/main" id="{F9E32515-9E67-8395-E5A4-3F0F78830D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2927" y="9462721"/>
              <a:ext cx="175846" cy="258272"/>
            </a:xfrm>
            <a:custGeom>
              <a:avLst/>
              <a:gdLst>
                <a:gd name="T0" fmla="*/ 104 w 143"/>
                <a:gd name="T1" fmla="*/ 8 h 207"/>
                <a:gd name="T2" fmla="*/ 103 w 143"/>
                <a:gd name="T3" fmla="*/ 17 h 207"/>
                <a:gd name="T4" fmla="*/ 111 w 143"/>
                <a:gd name="T5" fmla="*/ 25 h 207"/>
                <a:gd name="T6" fmla="*/ 116 w 143"/>
                <a:gd name="T7" fmla="*/ 30 h 207"/>
                <a:gd name="T8" fmla="*/ 115 w 143"/>
                <a:gd name="T9" fmla="*/ 47 h 207"/>
                <a:gd name="T10" fmla="*/ 113 w 143"/>
                <a:gd name="T11" fmla="*/ 49 h 207"/>
                <a:gd name="T12" fmla="*/ 113 w 143"/>
                <a:gd name="T13" fmla="*/ 51 h 207"/>
                <a:gd name="T14" fmla="*/ 112 w 143"/>
                <a:gd name="T15" fmla="*/ 55 h 207"/>
                <a:gd name="T16" fmla="*/ 117 w 143"/>
                <a:gd name="T17" fmla="*/ 54 h 207"/>
                <a:gd name="T18" fmla="*/ 120 w 143"/>
                <a:gd name="T19" fmla="*/ 63 h 207"/>
                <a:gd name="T20" fmla="*/ 120 w 143"/>
                <a:gd name="T21" fmla="*/ 74 h 207"/>
                <a:gd name="T22" fmla="*/ 117 w 143"/>
                <a:gd name="T23" fmla="*/ 81 h 207"/>
                <a:gd name="T24" fmla="*/ 126 w 143"/>
                <a:gd name="T25" fmla="*/ 92 h 207"/>
                <a:gd name="T26" fmla="*/ 123 w 143"/>
                <a:gd name="T27" fmla="*/ 110 h 207"/>
                <a:gd name="T28" fmla="*/ 121 w 143"/>
                <a:gd name="T29" fmla="*/ 121 h 207"/>
                <a:gd name="T30" fmla="*/ 123 w 143"/>
                <a:gd name="T31" fmla="*/ 131 h 207"/>
                <a:gd name="T32" fmla="*/ 121 w 143"/>
                <a:gd name="T33" fmla="*/ 136 h 207"/>
                <a:gd name="T34" fmla="*/ 123 w 143"/>
                <a:gd name="T35" fmla="*/ 142 h 207"/>
                <a:gd name="T36" fmla="*/ 127 w 143"/>
                <a:gd name="T37" fmla="*/ 149 h 207"/>
                <a:gd name="T38" fmla="*/ 136 w 143"/>
                <a:gd name="T39" fmla="*/ 156 h 207"/>
                <a:gd name="T40" fmla="*/ 140 w 143"/>
                <a:gd name="T41" fmla="*/ 161 h 207"/>
                <a:gd name="T42" fmla="*/ 138 w 143"/>
                <a:gd name="T43" fmla="*/ 166 h 207"/>
                <a:gd name="T44" fmla="*/ 126 w 143"/>
                <a:gd name="T45" fmla="*/ 174 h 207"/>
                <a:gd name="T46" fmla="*/ 88 w 143"/>
                <a:gd name="T47" fmla="*/ 186 h 207"/>
                <a:gd name="T48" fmla="*/ 56 w 143"/>
                <a:gd name="T49" fmla="*/ 197 h 207"/>
                <a:gd name="T50" fmla="*/ 37 w 143"/>
                <a:gd name="T51" fmla="*/ 206 h 207"/>
                <a:gd name="T52" fmla="*/ 9 w 143"/>
                <a:gd name="T53" fmla="*/ 197 h 207"/>
                <a:gd name="T54" fmla="*/ 7 w 143"/>
                <a:gd name="T55" fmla="*/ 194 h 207"/>
                <a:gd name="T56" fmla="*/ 15 w 143"/>
                <a:gd name="T57" fmla="*/ 192 h 207"/>
                <a:gd name="T58" fmla="*/ 16 w 143"/>
                <a:gd name="T59" fmla="*/ 184 h 207"/>
                <a:gd name="T60" fmla="*/ 9 w 143"/>
                <a:gd name="T61" fmla="*/ 177 h 207"/>
                <a:gd name="T62" fmla="*/ 5 w 143"/>
                <a:gd name="T63" fmla="*/ 164 h 207"/>
                <a:gd name="T64" fmla="*/ 0 w 143"/>
                <a:gd name="T65" fmla="*/ 145 h 207"/>
                <a:gd name="T66" fmla="*/ 3 w 143"/>
                <a:gd name="T67" fmla="*/ 136 h 207"/>
                <a:gd name="T68" fmla="*/ 8 w 143"/>
                <a:gd name="T69" fmla="*/ 126 h 207"/>
                <a:gd name="T70" fmla="*/ 13 w 143"/>
                <a:gd name="T71" fmla="*/ 108 h 207"/>
                <a:gd name="T72" fmla="*/ 21 w 143"/>
                <a:gd name="T73" fmla="*/ 101 h 207"/>
                <a:gd name="T74" fmla="*/ 21 w 143"/>
                <a:gd name="T75" fmla="*/ 97 h 207"/>
                <a:gd name="T76" fmla="*/ 21 w 143"/>
                <a:gd name="T77" fmla="*/ 77 h 207"/>
                <a:gd name="T78" fmla="*/ 18 w 143"/>
                <a:gd name="T79" fmla="*/ 69 h 207"/>
                <a:gd name="T80" fmla="*/ 18 w 143"/>
                <a:gd name="T81" fmla="*/ 61 h 207"/>
                <a:gd name="T82" fmla="*/ 18 w 143"/>
                <a:gd name="T83" fmla="*/ 54 h 207"/>
                <a:gd name="T84" fmla="*/ 16 w 143"/>
                <a:gd name="T85" fmla="*/ 44 h 207"/>
                <a:gd name="T86" fmla="*/ 16 w 143"/>
                <a:gd name="T87" fmla="*/ 30 h 207"/>
                <a:gd name="T88" fmla="*/ 15 w 143"/>
                <a:gd name="T89" fmla="*/ 24 h 207"/>
                <a:gd name="T90" fmla="*/ 11 w 143"/>
                <a:gd name="T91" fmla="*/ 18 h 207"/>
                <a:gd name="T92" fmla="*/ 16 w 143"/>
                <a:gd name="T93" fmla="*/ 5 h 207"/>
                <a:gd name="T94" fmla="*/ 43 w 143"/>
                <a:gd name="T95" fmla="*/ 5 h 207"/>
                <a:gd name="T96" fmla="*/ 65 w 143"/>
                <a:gd name="T97" fmla="*/ 5 h 207"/>
                <a:gd name="T98" fmla="*/ 79 w 143"/>
                <a:gd name="T99" fmla="*/ 5 h 207"/>
                <a:gd name="T100" fmla="*/ 85 w 143"/>
                <a:gd name="T101" fmla="*/ 6 h 207"/>
                <a:gd name="T102" fmla="*/ 90 w 143"/>
                <a:gd name="T103" fmla="*/ 2 h 207"/>
                <a:gd name="T104" fmla="*/ 95 w 143"/>
                <a:gd name="T105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3" h="207">
                  <a:moveTo>
                    <a:pt x="102" y="2"/>
                  </a:moveTo>
                  <a:lnTo>
                    <a:pt x="104" y="4"/>
                  </a:lnTo>
                  <a:lnTo>
                    <a:pt x="104" y="5"/>
                  </a:lnTo>
                  <a:lnTo>
                    <a:pt x="104" y="8"/>
                  </a:lnTo>
                  <a:lnTo>
                    <a:pt x="102" y="11"/>
                  </a:lnTo>
                  <a:lnTo>
                    <a:pt x="101" y="15"/>
                  </a:lnTo>
                  <a:lnTo>
                    <a:pt x="101" y="16"/>
                  </a:lnTo>
                  <a:lnTo>
                    <a:pt x="103" y="17"/>
                  </a:lnTo>
                  <a:lnTo>
                    <a:pt x="106" y="19"/>
                  </a:lnTo>
                  <a:lnTo>
                    <a:pt x="107" y="21"/>
                  </a:lnTo>
                  <a:lnTo>
                    <a:pt x="109" y="23"/>
                  </a:lnTo>
                  <a:lnTo>
                    <a:pt x="111" y="25"/>
                  </a:lnTo>
                  <a:lnTo>
                    <a:pt x="115" y="27"/>
                  </a:lnTo>
                  <a:lnTo>
                    <a:pt x="117" y="28"/>
                  </a:lnTo>
                  <a:lnTo>
                    <a:pt x="116" y="28"/>
                  </a:lnTo>
                  <a:lnTo>
                    <a:pt x="116" y="30"/>
                  </a:lnTo>
                  <a:lnTo>
                    <a:pt x="115" y="40"/>
                  </a:lnTo>
                  <a:lnTo>
                    <a:pt x="115" y="43"/>
                  </a:lnTo>
                  <a:lnTo>
                    <a:pt x="115" y="44"/>
                  </a:lnTo>
                  <a:lnTo>
                    <a:pt x="115" y="47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3" y="48"/>
                  </a:lnTo>
                  <a:lnTo>
                    <a:pt x="113" y="49"/>
                  </a:lnTo>
                  <a:lnTo>
                    <a:pt x="113" y="50"/>
                  </a:lnTo>
                  <a:lnTo>
                    <a:pt x="115" y="51"/>
                  </a:lnTo>
                  <a:lnTo>
                    <a:pt x="115" y="51"/>
                  </a:lnTo>
                  <a:lnTo>
                    <a:pt x="113" y="51"/>
                  </a:lnTo>
                  <a:lnTo>
                    <a:pt x="112" y="52"/>
                  </a:lnTo>
                  <a:lnTo>
                    <a:pt x="112" y="54"/>
                  </a:lnTo>
                  <a:lnTo>
                    <a:pt x="112" y="55"/>
                  </a:lnTo>
                  <a:lnTo>
                    <a:pt x="112" y="55"/>
                  </a:lnTo>
                  <a:lnTo>
                    <a:pt x="112" y="56"/>
                  </a:lnTo>
                  <a:lnTo>
                    <a:pt x="114" y="56"/>
                  </a:lnTo>
                  <a:lnTo>
                    <a:pt x="116" y="54"/>
                  </a:lnTo>
                  <a:lnTo>
                    <a:pt x="117" y="54"/>
                  </a:lnTo>
                  <a:lnTo>
                    <a:pt x="119" y="54"/>
                  </a:lnTo>
                  <a:lnTo>
                    <a:pt x="121" y="57"/>
                  </a:lnTo>
                  <a:lnTo>
                    <a:pt x="121" y="58"/>
                  </a:lnTo>
                  <a:lnTo>
                    <a:pt x="120" y="63"/>
                  </a:lnTo>
                  <a:lnTo>
                    <a:pt x="119" y="66"/>
                  </a:lnTo>
                  <a:lnTo>
                    <a:pt x="119" y="71"/>
                  </a:lnTo>
                  <a:lnTo>
                    <a:pt x="120" y="73"/>
                  </a:lnTo>
                  <a:lnTo>
                    <a:pt x="120" y="74"/>
                  </a:lnTo>
                  <a:lnTo>
                    <a:pt x="119" y="75"/>
                  </a:lnTo>
                  <a:lnTo>
                    <a:pt x="116" y="78"/>
                  </a:lnTo>
                  <a:lnTo>
                    <a:pt x="116" y="79"/>
                  </a:lnTo>
                  <a:lnTo>
                    <a:pt x="117" y="81"/>
                  </a:lnTo>
                  <a:lnTo>
                    <a:pt x="120" y="84"/>
                  </a:lnTo>
                  <a:lnTo>
                    <a:pt x="124" y="86"/>
                  </a:lnTo>
                  <a:lnTo>
                    <a:pt x="126" y="90"/>
                  </a:lnTo>
                  <a:lnTo>
                    <a:pt x="126" y="92"/>
                  </a:lnTo>
                  <a:lnTo>
                    <a:pt x="125" y="94"/>
                  </a:lnTo>
                  <a:lnTo>
                    <a:pt x="123" y="95"/>
                  </a:lnTo>
                  <a:lnTo>
                    <a:pt x="123" y="97"/>
                  </a:lnTo>
                  <a:lnTo>
                    <a:pt x="123" y="110"/>
                  </a:lnTo>
                  <a:lnTo>
                    <a:pt x="120" y="117"/>
                  </a:lnTo>
                  <a:lnTo>
                    <a:pt x="120" y="118"/>
                  </a:lnTo>
                  <a:lnTo>
                    <a:pt x="120" y="120"/>
                  </a:lnTo>
                  <a:lnTo>
                    <a:pt x="121" y="121"/>
                  </a:lnTo>
                  <a:lnTo>
                    <a:pt x="123" y="121"/>
                  </a:lnTo>
                  <a:lnTo>
                    <a:pt x="125" y="123"/>
                  </a:lnTo>
                  <a:lnTo>
                    <a:pt x="124" y="127"/>
                  </a:lnTo>
                  <a:lnTo>
                    <a:pt x="123" y="131"/>
                  </a:lnTo>
                  <a:lnTo>
                    <a:pt x="123" y="133"/>
                  </a:lnTo>
                  <a:lnTo>
                    <a:pt x="123" y="134"/>
                  </a:lnTo>
                  <a:lnTo>
                    <a:pt x="121" y="135"/>
                  </a:lnTo>
                  <a:lnTo>
                    <a:pt x="121" y="136"/>
                  </a:lnTo>
                  <a:lnTo>
                    <a:pt x="121" y="137"/>
                  </a:lnTo>
                  <a:lnTo>
                    <a:pt x="121" y="138"/>
                  </a:lnTo>
                  <a:lnTo>
                    <a:pt x="121" y="140"/>
                  </a:lnTo>
                  <a:lnTo>
                    <a:pt x="123" y="142"/>
                  </a:lnTo>
                  <a:lnTo>
                    <a:pt x="126" y="147"/>
                  </a:lnTo>
                  <a:lnTo>
                    <a:pt x="126" y="148"/>
                  </a:lnTo>
                  <a:lnTo>
                    <a:pt x="127" y="148"/>
                  </a:lnTo>
                  <a:lnTo>
                    <a:pt x="127" y="149"/>
                  </a:lnTo>
                  <a:lnTo>
                    <a:pt x="128" y="151"/>
                  </a:lnTo>
                  <a:lnTo>
                    <a:pt x="131" y="154"/>
                  </a:lnTo>
                  <a:lnTo>
                    <a:pt x="133" y="156"/>
                  </a:lnTo>
                  <a:lnTo>
                    <a:pt x="136" y="156"/>
                  </a:lnTo>
                  <a:lnTo>
                    <a:pt x="136" y="158"/>
                  </a:lnTo>
                  <a:lnTo>
                    <a:pt x="138" y="159"/>
                  </a:lnTo>
                  <a:lnTo>
                    <a:pt x="139" y="161"/>
                  </a:lnTo>
                  <a:lnTo>
                    <a:pt x="140" y="161"/>
                  </a:lnTo>
                  <a:lnTo>
                    <a:pt x="142" y="161"/>
                  </a:lnTo>
                  <a:lnTo>
                    <a:pt x="142" y="163"/>
                  </a:lnTo>
                  <a:lnTo>
                    <a:pt x="140" y="164"/>
                  </a:lnTo>
                  <a:lnTo>
                    <a:pt x="138" y="166"/>
                  </a:lnTo>
                  <a:lnTo>
                    <a:pt x="137" y="169"/>
                  </a:lnTo>
                  <a:lnTo>
                    <a:pt x="134" y="172"/>
                  </a:lnTo>
                  <a:lnTo>
                    <a:pt x="128" y="174"/>
                  </a:lnTo>
                  <a:lnTo>
                    <a:pt x="126" y="174"/>
                  </a:lnTo>
                  <a:lnTo>
                    <a:pt x="112" y="174"/>
                  </a:lnTo>
                  <a:lnTo>
                    <a:pt x="100" y="180"/>
                  </a:lnTo>
                  <a:lnTo>
                    <a:pt x="93" y="182"/>
                  </a:lnTo>
                  <a:lnTo>
                    <a:pt x="88" y="186"/>
                  </a:lnTo>
                  <a:lnTo>
                    <a:pt x="83" y="188"/>
                  </a:lnTo>
                  <a:lnTo>
                    <a:pt x="79" y="191"/>
                  </a:lnTo>
                  <a:lnTo>
                    <a:pt x="70" y="192"/>
                  </a:lnTo>
                  <a:lnTo>
                    <a:pt x="56" y="197"/>
                  </a:lnTo>
                  <a:lnTo>
                    <a:pt x="52" y="199"/>
                  </a:lnTo>
                  <a:lnTo>
                    <a:pt x="47" y="202"/>
                  </a:lnTo>
                  <a:lnTo>
                    <a:pt x="40" y="206"/>
                  </a:lnTo>
                  <a:lnTo>
                    <a:pt x="37" y="206"/>
                  </a:lnTo>
                  <a:lnTo>
                    <a:pt x="32" y="202"/>
                  </a:lnTo>
                  <a:lnTo>
                    <a:pt x="28" y="200"/>
                  </a:lnTo>
                  <a:lnTo>
                    <a:pt x="17" y="198"/>
                  </a:lnTo>
                  <a:lnTo>
                    <a:pt x="9" y="197"/>
                  </a:lnTo>
                  <a:lnTo>
                    <a:pt x="5" y="195"/>
                  </a:lnTo>
                  <a:lnTo>
                    <a:pt x="4" y="195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10" y="194"/>
                  </a:lnTo>
                  <a:lnTo>
                    <a:pt x="12" y="194"/>
                  </a:lnTo>
                  <a:lnTo>
                    <a:pt x="14" y="193"/>
                  </a:lnTo>
                  <a:lnTo>
                    <a:pt x="15" y="192"/>
                  </a:lnTo>
                  <a:lnTo>
                    <a:pt x="15" y="190"/>
                  </a:lnTo>
                  <a:lnTo>
                    <a:pt x="15" y="188"/>
                  </a:lnTo>
                  <a:lnTo>
                    <a:pt x="16" y="187"/>
                  </a:lnTo>
                  <a:lnTo>
                    <a:pt x="16" y="184"/>
                  </a:lnTo>
                  <a:lnTo>
                    <a:pt x="15" y="179"/>
                  </a:lnTo>
                  <a:lnTo>
                    <a:pt x="14" y="178"/>
                  </a:lnTo>
                  <a:lnTo>
                    <a:pt x="9" y="178"/>
                  </a:lnTo>
                  <a:lnTo>
                    <a:pt x="9" y="177"/>
                  </a:lnTo>
                  <a:lnTo>
                    <a:pt x="8" y="175"/>
                  </a:lnTo>
                  <a:lnTo>
                    <a:pt x="7" y="173"/>
                  </a:lnTo>
                  <a:lnTo>
                    <a:pt x="6" y="169"/>
                  </a:lnTo>
                  <a:lnTo>
                    <a:pt x="5" y="164"/>
                  </a:lnTo>
                  <a:lnTo>
                    <a:pt x="2" y="155"/>
                  </a:lnTo>
                  <a:lnTo>
                    <a:pt x="1" y="152"/>
                  </a:lnTo>
                  <a:lnTo>
                    <a:pt x="0" y="149"/>
                  </a:lnTo>
                  <a:lnTo>
                    <a:pt x="0" y="145"/>
                  </a:lnTo>
                  <a:lnTo>
                    <a:pt x="1" y="144"/>
                  </a:lnTo>
                  <a:lnTo>
                    <a:pt x="1" y="142"/>
                  </a:lnTo>
                  <a:lnTo>
                    <a:pt x="0" y="140"/>
                  </a:lnTo>
                  <a:lnTo>
                    <a:pt x="3" y="136"/>
                  </a:lnTo>
                  <a:lnTo>
                    <a:pt x="7" y="131"/>
                  </a:lnTo>
                  <a:lnTo>
                    <a:pt x="8" y="129"/>
                  </a:lnTo>
                  <a:lnTo>
                    <a:pt x="8" y="127"/>
                  </a:lnTo>
                  <a:lnTo>
                    <a:pt x="8" y="126"/>
                  </a:lnTo>
                  <a:lnTo>
                    <a:pt x="10" y="120"/>
                  </a:lnTo>
                  <a:lnTo>
                    <a:pt x="12" y="112"/>
                  </a:lnTo>
                  <a:lnTo>
                    <a:pt x="13" y="109"/>
                  </a:lnTo>
                  <a:lnTo>
                    <a:pt x="13" y="108"/>
                  </a:lnTo>
                  <a:lnTo>
                    <a:pt x="15" y="106"/>
                  </a:lnTo>
                  <a:lnTo>
                    <a:pt x="15" y="104"/>
                  </a:lnTo>
                  <a:lnTo>
                    <a:pt x="19" y="101"/>
                  </a:lnTo>
                  <a:lnTo>
                    <a:pt x="21" y="101"/>
                  </a:lnTo>
                  <a:lnTo>
                    <a:pt x="21" y="99"/>
                  </a:lnTo>
                  <a:lnTo>
                    <a:pt x="20" y="98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23" y="96"/>
                  </a:lnTo>
                  <a:lnTo>
                    <a:pt x="24" y="95"/>
                  </a:lnTo>
                  <a:lnTo>
                    <a:pt x="23" y="86"/>
                  </a:lnTo>
                  <a:lnTo>
                    <a:pt x="21" y="77"/>
                  </a:lnTo>
                  <a:lnTo>
                    <a:pt x="21" y="76"/>
                  </a:lnTo>
                  <a:lnTo>
                    <a:pt x="20" y="75"/>
                  </a:lnTo>
                  <a:lnTo>
                    <a:pt x="19" y="71"/>
                  </a:lnTo>
                  <a:lnTo>
                    <a:pt x="18" y="69"/>
                  </a:lnTo>
                  <a:lnTo>
                    <a:pt x="16" y="68"/>
                  </a:lnTo>
                  <a:lnTo>
                    <a:pt x="16" y="67"/>
                  </a:lnTo>
                  <a:lnTo>
                    <a:pt x="18" y="63"/>
                  </a:lnTo>
                  <a:lnTo>
                    <a:pt x="18" y="61"/>
                  </a:lnTo>
                  <a:lnTo>
                    <a:pt x="18" y="60"/>
                  </a:lnTo>
                  <a:lnTo>
                    <a:pt x="18" y="58"/>
                  </a:lnTo>
                  <a:lnTo>
                    <a:pt x="18" y="56"/>
                  </a:lnTo>
                  <a:lnTo>
                    <a:pt x="18" y="54"/>
                  </a:lnTo>
                  <a:lnTo>
                    <a:pt x="18" y="52"/>
                  </a:lnTo>
                  <a:lnTo>
                    <a:pt x="16" y="49"/>
                  </a:lnTo>
                  <a:lnTo>
                    <a:pt x="15" y="46"/>
                  </a:lnTo>
                  <a:lnTo>
                    <a:pt x="16" y="44"/>
                  </a:lnTo>
                  <a:lnTo>
                    <a:pt x="16" y="40"/>
                  </a:lnTo>
                  <a:lnTo>
                    <a:pt x="15" y="35"/>
                  </a:lnTo>
                  <a:lnTo>
                    <a:pt x="15" y="31"/>
                  </a:lnTo>
                  <a:lnTo>
                    <a:pt x="16" y="30"/>
                  </a:lnTo>
                  <a:lnTo>
                    <a:pt x="15" y="28"/>
                  </a:lnTo>
                  <a:lnTo>
                    <a:pt x="14" y="27"/>
                  </a:lnTo>
                  <a:lnTo>
                    <a:pt x="14" y="26"/>
                  </a:lnTo>
                  <a:lnTo>
                    <a:pt x="15" y="24"/>
                  </a:lnTo>
                  <a:lnTo>
                    <a:pt x="15" y="23"/>
                  </a:lnTo>
                  <a:lnTo>
                    <a:pt x="13" y="23"/>
                  </a:lnTo>
                  <a:lnTo>
                    <a:pt x="12" y="21"/>
                  </a:lnTo>
                  <a:lnTo>
                    <a:pt x="11" y="18"/>
                  </a:lnTo>
                  <a:lnTo>
                    <a:pt x="11" y="14"/>
                  </a:lnTo>
                  <a:lnTo>
                    <a:pt x="13" y="6"/>
                  </a:lnTo>
                  <a:lnTo>
                    <a:pt x="13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24" y="5"/>
                  </a:lnTo>
                  <a:lnTo>
                    <a:pt x="33" y="5"/>
                  </a:lnTo>
                  <a:lnTo>
                    <a:pt x="43" y="5"/>
                  </a:lnTo>
                  <a:lnTo>
                    <a:pt x="53" y="5"/>
                  </a:lnTo>
                  <a:lnTo>
                    <a:pt x="53" y="5"/>
                  </a:lnTo>
                  <a:lnTo>
                    <a:pt x="55" y="4"/>
                  </a:lnTo>
                  <a:lnTo>
                    <a:pt x="65" y="5"/>
                  </a:lnTo>
                  <a:lnTo>
                    <a:pt x="71" y="5"/>
                  </a:lnTo>
                  <a:lnTo>
                    <a:pt x="73" y="5"/>
                  </a:lnTo>
                  <a:lnTo>
                    <a:pt x="75" y="5"/>
                  </a:lnTo>
                  <a:lnTo>
                    <a:pt x="79" y="5"/>
                  </a:lnTo>
                  <a:lnTo>
                    <a:pt x="82" y="5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5" y="6"/>
                  </a:lnTo>
                  <a:lnTo>
                    <a:pt x="87" y="6"/>
                  </a:lnTo>
                  <a:lnTo>
                    <a:pt x="88" y="5"/>
                  </a:lnTo>
                  <a:lnTo>
                    <a:pt x="90" y="4"/>
                  </a:lnTo>
                  <a:lnTo>
                    <a:pt x="90" y="2"/>
                  </a:lnTo>
                  <a:lnTo>
                    <a:pt x="92" y="2"/>
                  </a:lnTo>
                  <a:lnTo>
                    <a:pt x="93" y="2"/>
                  </a:lnTo>
                  <a:lnTo>
                    <a:pt x="94" y="1"/>
                  </a:lnTo>
                  <a:lnTo>
                    <a:pt x="95" y="0"/>
                  </a:lnTo>
                  <a:lnTo>
                    <a:pt x="10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19" name="Freeform 1057">
              <a:extLst>
                <a:ext uri="{FF2B5EF4-FFF2-40B4-BE49-F238E27FC236}">
                  <a16:creationId xmlns:a16="http://schemas.microsoft.com/office/drawing/2014/main" id="{CF0DC582-0BE1-2B01-A024-79E9A45BA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4398" y="9352817"/>
              <a:ext cx="120894" cy="32971"/>
            </a:xfrm>
            <a:custGeom>
              <a:avLst/>
              <a:gdLst>
                <a:gd name="T0" fmla="*/ 2 w 97"/>
                <a:gd name="T1" fmla="*/ 22 h 26"/>
                <a:gd name="T2" fmla="*/ 3 w 97"/>
                <a:gd name="T3" fmla="*/ 13 h 26"/>
                <a:gd name="T4" fmla="*/ 7 w 97"/>
                <a:gd name="T5" fmla="*/ 13 h 26"/>
                <a:gd name="T6" fmla="*/ 9 w 97"/>
                <a:gd name="T7" fmla="*/ 17 h 26"/>
                <a:gd name="T8" fmla="*/ 18 w 97"/>
                <a:gd name="T9" fmla="*/ 17 h 26"/>
                <a:gd name="T10" fmla="*/ 20 w 97"/>
                <a:gd name="T11" fmla="*/ 16 h 26"/>
                <a:gd name="T12" fmla="*/ 27 w 97"/>
                <a:gd name="T13" fmla="*/ 13 h 26"/>
                <a:gd name="T14" fmla="*/ 39 w 97"/>
                <a:gd name="T15" fmla="*/ 12 h 26"/>
                <a:gd name="T16" fmla="*/ 45 w 97"/>
                <a:gd name="T17" fmla="*/ 12 h 26"/>
                <a:gd name="T18" fmla="*/ 40 w 97"/>
                <a:gd name="T19" fmla="*/ 10 h 26"/>
                <a:gd name="T20" fmla="*/ 22 w 97"/>
                <a:gd name="T21" fmla="*/ 12 h 26"/>
                <a:gd name="T22" fmla="*/ 12 w 97"/>
                <a:gd name="T23" fmla="*/ 15 h 26"/>
                <a:gd name="T24" fmla="*/ 8 w 97"/>
                <a:gd name="T25" fmla="*/ 8 h 26"/>
                <a:gd name="T26" fmla="*/ 26 w 97"/>
                <a:gd name="T27" fmla="*/ 7 h 26"/>
                <a:gd name="T28" fmla="*/ 42 w 97"/>
                <a:gd name="T29" fmla="*/ 8 h 26"/>
                <a:gd name="T30" fmla="*/ 50 w 97"/>
                <a:gd name="T31" fmla="*/ 1 h 26"/>
                <a:gd name="T32" fmla="*/ 57 w 97"/>
                <a:gd name="T33" fmla="*/ 0 h 26"/>
                <a:gd name="T34" fmla="*/ 66 w 97"/>
                <a:gd name="T35" fmla="*/ 5 h 26"/>
                <a:gd name="T36" fmla="*/ 72 w 97"/>
                <a:gd name="T37" fmla="*/ 7 h 26"/>
                <a:gd name="T38" fmla="*/ 78 w 97"/>
                <a:gd name="T39" fmla="*/ 10 h 26"/>
                <a:gd name="T40" fmla="*/ 81 w 97"/>
                <a:gd name="T41" fmla="*/ 11 h 26"/>
                <a:gd name="T42" fmla="*/ 86 w 97"/>
                <a:gd name="T43" fmla="*/ 9 h 26"/>
                <a:gd name="T44" fmla="*/ 96 w 97"/>
                <a:gd name="T45" fmla="*/ 12 h 26"/>
                <a:gd name="T46" fmla="*/ 96 w 97"/>
                <a:gd name="T47" fmla="*/ 16 h 26"/>
                <a:gd name="T48" fmla="*/ 83 w 97"/>
                <a:gd name="T49" fmla="*/ 19 h 26"/>
                <a:gd name="T50" fmla="*/ 69 w 97"/>
                <a:gd name="T51" fmla="*/ 15 h 26"/>
                <a:gd name="T52" fmla="*/ 62 w 97"/>
                <a:gd name="T53" fmla="*/ 13 h 26"/>
                <a:gd name="T54" fmla="*/ 57 w 97"/>
                <a:gd name="T55" fmla="*/ 10 h 26"/>
                <a:gd name="T56" fmla="*/ 53 w 97"/>
                <a:gd name="T57" fmla="*/ 8 h 26"/>
                <a:gd name="T58" fmla="*/ 51 w 97"/>
                <a:gd name="T59" fmla="*/ 11 h 26"/>
                <a:gd name="T60" fmla="*/ 49 w 97"/>
                <a:gd name="T61" fmla="*/ 14 h 26"/>
                <a:gd name="T62" fmla="*/ 37 w 97"/>
                <a:gd name="T63" fmla="*/ 15 h 26"/>
                <a:gd name="T64" fmla="*/ 33 w 97"/>
                <a:gd name="T65" fmla="*/ 16 h 26"/>
                <a:gd name="T66" fmla="*/ 25 w 97"/>
                <a:gd name="T67" fmla="*/ 22 h 26"/>
                <a:gd name="T68" fmla="*/ 12 w 97"/>
                <a:gd name="T69" fmla="*/ 22 h 26"/>
                <a:gd name="T70" fmla="*/ 4 w 97"/>
                <a:gd name="T7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7" h="26">
                  <a:moveTo>
                    <a:pt x="2" y="25"/>
                  </a:moveTo>
                  <a:lnTo>
                    <a:pt x="2" y="22"/>
                  </a:lnTo>
                  <a:lnTo>
                    <a:pt x="0" y="16"/>
                  </a:lnTo>
                  <a:lnTo>
                    <a:pt x="3" y="13"/>
                  </a:lnTo>
                  <a:lnTo>
                    <a:pt x="5" y="12"/>
                  </a:lnTo>
                  <a:lnTo>
                    <a:pt x="7" y="13"/>
                  </a:lnTo>
                  <a:lnTo>
                    <a:pt x="7" y="15"/>
                  </a:lnTo>
                  <a:lnTo>
                    <a:pt x="9" y="17"/>
                  </a:lnTo>
                  <a:lnTo>
                    <a:pt x="13" y="18"/>
                  </a:lnTo>
                  <a:lnTo>
                    <a:pt x="18" y="17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1" y="15"/>
                  </a:lnTo>
                  <a:lnTo>
                    <a:pt x="27" y="13"/>
                  </a:lnTo>
                  <a:lnTo>
                    <a:pt x="33" y="13"/>
                  </a:lnTo>
                  <a:lnTo>
                    <a:pt x="39" y="12"/>
                  </a:lnTo>
                  <a:lnTo>
                    <a:pt x="44" y="12"/>
                  </a:lnTo>
                  <a:lnTo>
                    <a:pt x="45" y="12"/>
                  </a:lnTo>
                  <a:lnTo>
                    <a:pt x="44" y="11"/>
                  </a:lnTo>
                  <a:lnTo>
                    <a:pt x="40" y="10"/>
                  </a:lnTo>
                  <a:lnTo>
                    <a:pt x="31" y="12"/>
                  </a:lnTo>
                  <a:lnTo>
                    <a:pt x="22" y="12"/>
                  </a:lnTo>
                  <a:lnTo>
                    <a:pt x="15" y="16"/>
                  </a:lnTo>
                  <a:lnTo>
                    <a:pt x="12" y="15"/>
                  </a:lnTo>
                  <a:lnTo>
                    <a:pt x="9" y="12"/>
                  </a:lnTo>
                  <a:lnTo>
                    <a:pt x="8" y="8"/>
                  </a:lnTo>
                  <a:lnTo>
                    <a:pt x="17" y="7"/>
                  </a:lnTo>
                  <a:lnTo>
                    <a:pt x="26" y="7"/>
                  </a:lnTo>
                  <a:lnTo>
                    <a:pt x="37" y="8"/>
                  </a:lnTo>
                  <a:lnTo>
                    <a:pt x="42" y="8"/>
                  </a:lnTo>
                  <a:lnTo>
                    <a:pt x="45" y="3"/>
                  </a:lnTo>
                  <a:lnTo>
                    <a:pt x="50" y="1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61" y="1"/>
                  </a:lnTo>
                  <a:lnTo>
                    <a:pt x="66" y="5"/>
                  </a:lnTo>
                  <a:lnTo>
                    <a:pt x="69" y="6"/>
                  </a:lnTo>
                  <a:lnTo>
                    <a:pt x="72" y="7"/>
                  </a:lnTo>
                  <a:lnTo>
                    <a:pt x="74" y="8"/>
                  </a:lnTo>
                  <a:lnTo>
                    <a:pt x="78" y="10"/>
                  </a:lnTo>
                  <a:lnTo>
                    <a:pt x="80" y="11"/>
                  </a:lnTo>
                  <a:lnTo>
                    <a:pt x="81" y="11"/>
                  </a:lnTo>
                  <a:lnTo>
                    <a:pt x="84" y="10"/>
                  </a:lnTo>
                  <a:lnTo>
                    <a:pt x="86" y="9"/>
                  </a:lnTo>
                  <a:lnTo>
                    <a:pt x="91" y="9"/>
                  </a:lnTo>
                  <a:lnTo>
                    <a:pt x="96" y="12"/>
                  </a:lnTo>
                  <a:lnTo>
                    <a:pt x="96" y="13"/>
                  </a:lnTo>
                  <a:lnTo>
                    <a:pt x="96" y="16"/>
                  </a:lnTo>
                  <a:lnTo>
                    <a:pt x="90" y="17"/>
                  </a:lnTo>
                  <a:lnTo>
                    <a:pt x="83" y="19"/>
                  </a:lnTo>
                  <a:lnTo>
                    <a:pt x="76" y="18"/>
                  </a:lnTo>
                  <a:lnTo>
                    <a:pt x="69" y="15"/>
                  </a:lnTo>
                  <a:lnTo>
                    <a:pt x="64" y="13"/>
                  </a:lnTo>
                  <a:lnTo>
                    <a:pt x="62" y="13"/>
                  </a:lnTo>
                  <a:lnTo>
                    <a:pt x="60" y="12"/>
                  </a:lnTo>
                  <a:lnTo>
                    <a:pt x="57" y="10"/>
                  </a:lnTo>
                  <a:lnTo>
                    <a:pt x="55" y="9"/>
                  </a:lnTo>
                  <a:lnTo>
                    <a:pt x="53" y="8"/>
                  </a:lnTo>
                  <a:lnTo>
                    <a:pt x="52" y="10"/>
                  </a:lnTo>
                  <a:lnTo>
                    <a:pt x="51" y="11"/>
                  </a:lnTo>
                  <a:lnTo>
                    <a:pt x="51" y="13"/>
                  </a:lnTo>
                  <a:lnTo>
                    <a:pt x="49" y="14"/>
                  </a:lnTo>
                  <a:lnTo>
                    <a:pt x="43" y="15"/>
                  </a:lnTo>
                  <a:lnTo>
                    <a:pt x="37" y="15"/>
                  </a:lnTo>
                  <a:lnTo>
                    <a:pt x="34" y="16"/>
                  </a:lnTo>
                  <a:lnTo>
                    <a:pt x="33" y="16"/>
                  </a:lnTo>
                  <a:lnTo>
                    <a:pt x="32" y="22"/>
                  </a:lnTo>
                  <a:lnTo>
                    <a:pt x="25" y="22"/>
                  </a:lnTo>
                  <a:lnTo>
                    <a:pt x="19" y="22"/>
                  </a:lnTo>
                  <a:lnTo>
                    <a:pt x="12" y="22"/>
                  </a:lnTo>
                  <a:lnTo>
                    <a:pt x="5" y="22"/>
                  </a:lnTo>
                  <a:lnTo>
                    <a:pt x="4" y="23"/>
                  </a:lnTo>
                  <a:lnTo>
                    <a:pt x="2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0" name="Freeform 1058">
              <a:extLst>
                <a:ext uri="{FF2B5EF4-FFF2-40B4-BE49-F238E27FC236}">
                  <a16:creationId xmlns:a16="http://schemas.microsoft.com/office/drawing/2014/main" id="{52B65AF4-B2B0-9D3C-17AD-4CCF23802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4398" y="9352817"/>
              <a:ext cx="120894" cy="32971"/>
            </a:xfrm>
            <a:custGeom>
              <a:avLst/>
              <a:gdLst>
                <a:gd name="T0" fmla="*/ 2 w 97"/>
                <a:gd name="T1" fmla="*/ 22 h 26"/>
                <a:gd name="T2" fmla="*/ 3 w 97"/>
                <a:gd name="T3" fmla="*/ 13 h 26"/>
                <a:gd name="T4" fmla="*/ 7 w 97"/>
                <a:gd name="T5" fmla="*/ 13 h 26"/>
                <a:gd name="T6" fmla="*/ 9 w 97"/>
                <a:gd name="T7" fmla="*/ 17 h 26"/>
                <a:gd name="T8" fmla="*/ 18 w 97"/>
                <a:gd name="T9" fmla="*/ 17 h 26"/>
                <a:gd name="T10" fmla="*/ 20 w 97"/>
                <a:gd name="T11" fmla="*/ 16 h 26"/>
                <a:gd name="T12" fmla="*/ 27 w 97"/>
                <a:gd name="T13" fmla="*/ 13 h 26"/>
                <a:gd name="T14" fmla="*/ 39 w 97"/>
                <a:gd name="T15" fmla="*/ 12 h 26"/>
                <a:gd name="T16" fmla="*/ 45 w 97"/>
                <a:gd name="T17" fmla="*/ 12 h 26"/>
                <a:gd name="T18" fmla="*/ 40 w 97"/>
                <a:gd name="T19" fmla="*/ 10 h 26"/>
                <a:gd name="T20" fmla="*/ 22 w 97"/>
                <a:gd name="T21" fmla="*/ 12 h 26"/>
                <a:gd name="T22" fmla="*/ 12 w 97"/>
                <a:gd name="T23" fmla="*/ 15 h 26"/>
                <a:gd name="T24" fmla="*/ 8 w 97"/>
                <a:gd name="T25" fmla="*/ 8 h 26"/>
                <a:gd name="T26" fmla="*/ 26 w 97"/>
                <a:gd name="T27" fmla="*/ 7 h 26"/>
                <a:gd name="T28" fmla="*/ 42 w 97"/>
                <a:gd name="T29" fmla="*/ 8 h 26"/>
                <a:gd name="T30" fmla="*/ 50 w 97"/>
                <a:gd name="T31" fmla="*/ 1 h 26"/>
                <a:gd name="T32" fmla="*/ 57 w 97"/>
                <a:gd name="T33" fmla="*/ 0 h 26"/>
                <a:gd name="T34" fmla="*/ 66 w 97"/>
                <a:gd name="T35" fmla="*/ 5 h 26"/>
                <a:gd name="T36" fmla="*/ 72 w 97"/>
                <a:gd name="T37" fmla="*/ 7 h 26"/>
                <a:gd name="T38" fmla="*/ 78 w 97"/>
                <a:gd name="T39" fmla="*/ 10 h 26"/>
                <a:gd name="T40" fmla="*/ 81 w 97"/>
                <a:gd name="T41" fmla="*/ 11 h 26"/>
                <a:gd name="T42" fmla="*/ 86 w 97"/>
                <a:gd name="T43" fmla="*/ 9 h 26"/>
                <a:gd name="T44" fmla="*/ 96 w 97"/>
                <a:gd name="T45" fmla="*/ 12 h 26"/>
                <a:gd name="T46" fmla="*/ 96 w 97"/>
                <a:gd name="T47" fmla="*/ 16 h 26"/>
                <a:gd name="T48" fmla="*/ 83 w 97"/>
                <a:gd name="T49" fmla="*/ 19 h 26"/>
                <a:gd name="T50" fmla="*/ 69 w 97"/>
                <a:gd name="T51" fmla="*/ 15 h 26"/>
                <a:gd name="T52" fmla="*/ 62 w 97"/>
                <a:gd name="T53" fmla="*/ 13 h 26"/>
                <a:gd name="T54" fmla="*/ 57 w 97"/>
                <a:gd name="T55" fmla="*/ 10 h 26"/>
                <a:gd name="T56" fmla="*/ 53 w 97"/>
                <a:gd name="T57" fmla="*/ 8 h 26"/>
                <a:gd name="T58" fmla="*/ 51 w 97"/>
                <a:gd name="T59" fmla="*/ 11 h 26"/>
                <a:gd name="T60" fmla="*/ 49 w 97"/>
                <a:gd name="T61" fmla="*/ 14 h 26"/>
                <a:gd name="T62" fmla="*/ 37 w 97"/>
                <a:gd name="T63" fmla="*/ 15 h 26"/>
                <a:gd name="T64" fmla="*/ 33 w 97"/>
                <a:gd name="T65" fmla="*/ 16 h 26"/>
                <a:gd name="T66" fmla="*/ 25 w 97"/>
                <a:gd name="T67" fmla="*/ 22 h 26"/>
                <a:gd name="T68" fmla="*/ 12 w 97"/>
                <a:gd name="T69" fmla="*/ 22 h 26"/>
                <a:gd name="T70" fmla="*/ 4 w 97"/>
                <a:gd name="T7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7" h="26">
                  <a:moveTo>
                    <a:pt x="2" y="25"/>
                  </a:moveTo>
                  <a:lnTo>
                    <a:pt x="2" y="22"/>
                  </a:lnTo>
                  <a:lnTo>
                    <a:pt x="0" y="16"/>
                  </a:lnTo>
                  <a:lnTo>
                    <a:pt x="3" y="13"/>
                  </a:lnTo>
                  <a:lnTo>
                    <a:pt x="5" y="12"/>
                  </a:lnTo>
                  <a:lnTo>
                    <a:pt x="7" y="13"/>
                  </a:lnTo>
                  <a:lnTo>
                    <a:pt x="7" y="15"/>
                  </a:lnTo>
                  <a:lnTo>
                    <a:pt x="9" y="17"/>
                  </a:lnTo>
                  <a:lnTo>
                    <a:pt x="13" y="18"/>
                  </a:lnTo>
                  <a:lnTo>
                    <a:pt x="18" y="17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1" y="15"/>
                  </a:lnTo>
                  <a:lnTo>
                    <a:pt x="27" y="13"/>
                  </a:lnTo>
                  <a:lnTo>
                    <a:pt x="33" y="13"/>
                  </a:lnTo>
                  <a:lnTo>
                    <a:pt x="39" y="12"/>
                  </a:lnTo>
                  <a:lnTo>
                    <a:pt x="44" y="12"/>
                  </a:lnTo>
                  <a:lnTo>
                    <a:pt x="45" y="12"/>
                  </a:lnTo>
                  <a:lnTo>
                    <a:pt x="44" y="11"/>
                  </a:lnTo>
                  <a:lnTo>
                    <a:pt x="40" y="10"/>
                  </a:lnTo>
                  <a:lnTo>
                    <a:pt x="31" y="12"/>
                  </a:lnTo>
                  <a:lnTo>
                    <a:pt x="22" y="12"/>
                  </a:lnTo>
                  <a:lnTo>
                    <a:pt x="15" y="16"/>
                  </a:lnTo>
                  <a:lnTo>
                    <a:pt x="12" y="15"/>
                  </a:lnTo>
                  <a:lnTo>
                    <a:pt x="9" y="12"/>
                  </a:lnTo>
                  <a:lnTo>
                    <a:pt x="8" y="8"/>
                  </a:lnTo>
                  <a:lnTo>
                    <a:pt x="17" y="7"/>
                  </a:lnTo>
                  <a:lnTo>
                    <a:pt x="26" y="7"/>
                  </a:lnTo>
                  <a:lnTo>
                    <a:pt x="37" y="8"/>
                  </a:lnTo>
                  <a:lnTo>
                    <a:pt x="42" y="8"/>
                  </a:lnTo>
                  <a:lnTo>
                    <a:pt x="45" y="3"/>
                  </a:lnTo>
                  <a:lnTo>
                    <a:pt x="50" y="1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61" y="1"/>
                  </a:lnTo>
                  <a:lnTo>
                    <a:pt x="66" y="5"/>
                  </a:lnTo>
                  <a:lnTo>
                    <a:pt x="69" y="6"/>
                  </a:lnTo>
                  <a:lnTo>
                    <a:pt x="72" y="7"/>
                  </a:lnTo>
                  <a:lnTo>
                    <a:pt x="74" y="8"/>
                  </a:lnTo>
                  <a:lnTo>
                    <a:pt x="78" y="10"/>
                  </a:lnTo>
                  <a:lnTo>
                    <a:pt x="80" y="11"/>
                  </a:lnTo>
                  <a:lnTo>
                    <a:pt x="81" y="11"/>
                  </a:lnTo>
                  <a:lnTo>
                    <a:pt x="84" y="10"/>
                  </a:lnTo>
                  <a:lnTo>
                    <a:pt x="86" y="9"/>
                  </a:lnTo>
                  <a:lnTo>
                    <a:pt x="91" y="9"/>
                  </a:lnTo>
                  <a:lnTo>
                    <a:pt x="96" y="12"/>
                  </a:lnTo>
                  <a:lnTo>
                    <a:pt x="96" y="13"/>
                  </a:lnTo>
                  <a:lnTo>
                    <a:pt x="96" y="16"/>
                  </a:lnTo>
                  <a:lnTo>
                    <a:pt x="90" y="17"/>
                  </a:lnTo>
                  <a:lnTo>
                    <a:pt x="83" y="19"/>
                  </a:lnTo>
                  <a:lnTo>
                    <a:pt x="76" y="18"/>
                  </a:lnTo>
                  <a:lnTo>
                    <a:pt x="69" y="15"/>
                  </a:lnTo>
                  <a:lnTo>
                    <a:pt x="64" y="13"/>
                  </a:lnTo>
                  <a:lnTo>
                    <a:pt x="62" y="13"/>
                  </a:lnTo>
                  <a:lnTo>
                    <a:pt x="60" y="12"/>
                  </a:lnTo>
                  <a:lnTo>
                    <a:pt x="57" y="10"/>
                  </a:lnTo>
                  <a:lnTo>
                    <a:pt x="55" y="9"/>
                  </a:lnTo>
                  <a:lnTo>
                    <a:pt x="53" y="8"/>
                  </a:lnTo>
                  <a:lnTo>
                    <a:pt x="52" y="10"/>
                  </a:lnTo>
                  <a:lnTo>
                    <a:pt x="51" y="11"/>
                  </a:lnTo>
                  <a:lnTo>
                    <a:pt x="51" y="13"/>
                  </a:lnTo>
                  <a:lnTo>
                    <a:pt x="49" y="14"/>
                  </a:lnTo>
                  <a:lnTo>
                    <a:pt x="43" y="15"/>
                  </a:lnTo>
                  <a:lnTo>
                    <a:pt x="37" y="15"/>
                  </a:lnTo>
                  <a:lnTo>
                    <a:pt x="34" y="16"/>
                  </a:lnTo>
                  <a:lnTo>
                    <a:pt x="33" y="16"/>
                  </a:lnTo>
                  <a:lnTo>
                    <a:pt x="32" y="22"/>
                  </a:lnTo>
                  <a:lnTo>
                    <a:pt x="25" y="22"/>
                  </a:lnTo>
                  <a:lnTo>
                    <a:pt x="19" y="22"/>
                  </a:lnTo>
                  <a:lnTo>
                    <a:pt x="12" y="22"/>
                  </a:lnTo>
                  <a:lnTo>
                    <a:pt x="5" y="22"/>
                  </a:lnTo>
                  <a:lnTo>
                    <a:pt x="4" y="23"/>
                  </a:lnTo>
                  <a:lnTo>
                    <a:pt x="2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1" name="Freeform 1059">
              <a:extLst>
                <a:ext uri="{FF2B5EF4-FFF2-40B4-BE49-F238E27FC236}">
                  <a16:creationId xmlns:a16="http://schemas.microsoft.com/office/drawing/2014/main" id="{BF8C9E61-93C6-28F0-FF28-85687134C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5833" y="9402272"/>
              <a:ext cx="296740" cy="219808"/>
            </a:xfrm>
            <a:custGeom>
              <a:avLst/>
              <a:gdLst>
                <a:gd name="T0" fmla="*/ 114 w 237"/>
                <a:gd name="T1" fmla="*/ 16 h 177"/>
                <a:gd name="T2" fmla="*/ 128 w 237"/>
                <a:gd name="T3" fmla="*/ 16 h 177"/>
                <a:gd name="T4" fmla="*/ 138 w 237"/>
                <a:gd name="T5" fmla="*/ 24 h 177"/>
                <a:gd name="T6" fmla="*/ 147 w 237"/>
                <a:gd name="T7" fmla="*/ 17 h 177"/>
                <a:gd name="T8" fmla="*/ 167 w 237"/>
                <a:gd name="T9" fmla="*/ 20 h 177"/>
                <a:gd name="T10" fmla="*/ 181 w 237"/>
                <a:gd name="T11" fmla="*/ 13 h 177"/>
                <a:gd name="T12" fmla="*/ 181 w 237"/>
                <a:gd name="T13" fmla="*/ 7 h 177"/>
                <a:gd name="T14" fmla="*/ 194 w 237"/>
                <a:gd name="T15" fmla="*/ 10 h 177"/>
                <a:gd name="T16" fmla="*/ 200 w 237"/>
                <a:gd name="T17" fmla="*/ 33 h 177"/>
                <a:gd name="T18" fmla="*/ 211 w 237"/>
                <a:gd name="T19" fmla="*/ 41 h 177"/>
                <a:gd name="T20" fmla="*/ 209 w 237"/>
                <a:gd name="T21" fmla="*/ 46 h 177"/>
                <a:gd name="T22" fmla="*/ 208 w 237"/>
                <a:gd name="T23" fmla="*/ 54 h 177"/>
                <a:gd name="T24" fmla="*/ 215 w 237"/>
                <a:gd name="T25" fmla="*/ 60 h 177"/>
                <a:gd name="T26" fmla="*/ 226 w 237"/>
                <a:gd name="T27" fmla="*/ 77 h 177"/>
                <a:gd name="T28" fmla="*/ 221 w 237"/>
                <a:gd name="T29" fmla="*/ 87 h 177"/>
                <a:gd name="T30" fmla="*/ 227 w 237"/>
                <a:gd name="T31" fmla="*/ 106 h 177"/>
                <a:gd name="T32" fmla="*/ 233 w 237"/>
                <a:gd name="T33" fmla="*/ 116 h 177"/>
                <a:gd name="T34" fmla="*/ 235 w 237"/>
                <a:gd name="T35" fmla="*/ 130 h 177"/>
                <a:gd name="T36" fmla="*/ 232 w 237"/>
                <a:gd name="T37" fmla="*/ 136 h 177"/>
                <a:gd name="T38" fmla="*/ 218 w 237"/>
                <a:gd name="T39" fmla="*/ 136 h 177"/>
                <a:gd name="T40" fmla="*/ 224 w 237"/>
                <a:gd name="T41" fmla="*/ 145 h 177"/>
                <a:gd name="T42" fmla="*/ 222 w 237"/>
                <a:gd name="T43" fmla="*/ 156 h 177"/>
                <a:gd name="T44" fmla="*/ 210 w 237"/>
                <a:gd name="T45" fmla="*/ 165 h 177"/>
                <a:gd name="T46" fmla="*/ 203 w 237"/>
                <a:gd name="T47" fmla="*/ 162 h 177"/>
                <a:gd name="T48" fmla="*/ 198 w 237"/>
                <a:gd name="T49" fmla="*/ 173 h 177"/>
                <a:gd name="T50" fmla="*/ 190 w 237"/>
                <a:gd name="T51" fmla="*/ 176 h 177"/>
                <a:gd name="T52" fmla="*/ 181 w 237"/>
                <a:gd name="T53" fmla="*/ 170 h 177"/>
                <a:gd name="T54" fmla="*/ 182 w 237"/>
                <a:gd name="T55" fmla="*/ 163 h 177"/>
                <a:gd name="T56" fmla="*/ 179 w 237"/>
                <a:gd name="T57" fmla="*/ 150 h 177"/>
                <a:gd name="T58" fmla="*/ 177 w 237"/>
                <a:gd name="T59" fmla="*/ 140 h 177"/>
                <a:gd name="T60" fmla="*/ 171 w 237"/>
                <a:gd name="T61" fmla="*/ 135 h 177"/>
                <a:gd name="T62" fmla="*/ 160 w 237"/>
                <a:gd name="T63" fmla="*/ 137 h 177"/>
                <a:gd name="T64" fmla="*/ 150 w 237"/>
                <a:gd name="T65" fmla="*/ 135 h 177"/>
                <a:gd name="T66" fmla="*/ 139 w 237"/>
                <a:gd name="T67" fmla="*/ 140 h 177"/>
                <a:gd name="T68" fmla="*/ 145 w 237"/>
                <a:gd name="T69" fmla="*/ 129 h 177"/>
                <a:gd name="T70" fmla="*/ 137 w 237"/>
                <a:gd name="T71" fmla="*/ 116 h 177"/>
                <a:gd name="T72" fmla="*/ 137 w 237"/>
                <a:gd name="T73" fmla="*/ 106 h 177"/>
                <a:gd name="T74" fmla="*/ 123 w 237"/>
                <a:gd name="T75" fmla="*/ 87 h 177"/>
                <a:gd name="T76" fmla="*/ 93 w 237"/>
                <a:gd name="T77" fmla="*/ 90 h 177"/>
                <a:gd name="T78" fmla="*/ 79 w 237"/>
                <a:gd name="T79" fmla="*/ 97 h 177"/>
                <a:gd name="T80" fmla="*/ 71 w 237"/>
                <a:gd name="T81" fmla="*/ 109 h 177"/>
                <a:gd name="T82" fmla="*/ 60 w 237"/>
                <a:gd name="T83" fmla="*/ 117 h 177"/>
                <a:gd name="T84" fmla="*/ 52 w 237"/>
                <a:gd name="T85" fmla="*/ 109 h 177"/>
                <a:gd name="T86" fmla="*/ 45 w 237"/>
                <a:gd name="T87" fmla="*/ 93 h 177"/>
                <a:gd name="T88" fmla="*/ 35 w 237"/>
                <a:gd name="T89" fmla="*/ 87 h 177"/>
                <a:gd name="T90" fmla="*/ 19 w 237"/>
                <a:gd name="T91" fmla="*/ 79 h 177"/>
                <a:gd name="T92" fmla="*/ 11 w 237"/>
                <a:gd name="T93" fmla="*/ 62 h 177"/>
                <a:gd name="T94" fmla="*/ 2 w 237"/>
                <a:gd name="T95" fmla="*/ 60 h 177"/>
                <a:gd name="T96" fmla="*/ 9 w 237"/>
                <a:gd name="T97" fmla="*/ 41 h 177"/>
                <a:gd name="T98" fmla="*/ 25 w 237"/>
                <a:gd name="T99" fmla="*/ 33 h 177"/>
                <a:gd name="T100" fmla="*/ 42 w 237"/>
                <a:gd name="T101" fmla="*/ 21 h 177"/>
                <a:gd name="T102" fmla="*/ 37 w 237"/>
                <a:gd name="T103" fmla="*/ 13 h 177"/>
                <a:gd name="T104" fmla="*/ 44 w 237"/>
                <a:gd name="T105" fmla="*/ 6 h 177"/>
                <a:gd name="T106" fmla="*/ 61 w 237"/>
                <a:gd name="T107" fmla="*/ 1 h 177"/>
                <a:gd name="T108" fmla="*/ 65 w 237"/>
                <a:gd name="T109" fmla="*/ 6 h 177"/>
                <a:gd name="T110" fmla="*/ 74 w 237"/>
                <a:gd name="T111" fmla="*/ 7 h 177"/>
                <a:gd name="T112" fmla="*/ 93 w 237"/>
                <a:gd name="T113" fmla="*/ 9 h 177"/>
                <a:gd name="T114" fmla="*/ 117 w 237"/>
                <a:gd name="T115" fmla="*/ 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7" h="177">
                  <a:moveTo>
                    <a:pt x="117" y="8"/>
                  </a:moveTo>
                  <a:lnTo>
                    <a:pt x="116" y="9"/>
                  </a:lnTo>
                  <a:lnTo>
                    <a:pt x="115" y="12"/>
                  </a:lnTo>
                  <a:lnTo>
                    <a:pt x="114" y="13"/>
                  </a:lnTo>
                  <a:lnTo>
                    <a:pt x="114" y="15"/>
                  </a:lnTo>
                  <a:lnTo>
                    <a:pt x="114" y="16"/>
                  </a:lnTo>
                  <a:lnTo>
                    <a:pt x="116" y="18"/>
                  </a:lnTo>
                  <a:lnTo>
                    <a:pt x="120" y="21"/>
                  </a:lnTo>
                  <a:lnTo>
                    <a:pt x="121" y="21"/>
                  </a:lnTo>
                  <a:lnTo>
                    <a:pt x="123" y="20"/>
                  </a:lnTo>
                  <a:lnTo>
                    <a:pt x="125" y="18"/>
                  </a:lnTo>
                  <a:lnTo>
                    <a:pt x="128" y="16"/>
                  </a:lnTo>
                  <a:lnTo>
                    <a:pt x="130" y="14"/>
                  </a:lnTo>
                  <a:lnTo>
                    <a:pt x="132" y="15"/>
                  </a:lnTo>
                  <a:lnTo>
                    <a:pt x="134" y="16"/>
                  </a:lnTo>
                  <a:lnTo>
                    <a:pt x="136" y="20"/>
                  </a:lnTo>
                  <a:lnTo>
                    <a:pt x="138" y="24"/>
                  </a:lnTo>
                  <a:lnTo>
                    <a:pt x="138" y="24"/>
                  </a:lnTo>
                  <a:lnTo>
                    <a:pt x="139" y="25"/>
                  </a:lnTo>
                  <a:lnTo>
                    <a:pt x="140" y="25"/>
                  </a:lnTo>
                  <a:lnTo>
                    <a:pt x="141" y="24"/>
                  </a:lnTo>
                  <a:lnTo>
                    <a:pt x="142" y="24"/>
                  </a:lnTo>
                  <a:lnTo>
                    <a:pt x="143" y="22"/>
                  </a:lnTo>
                  <a:lnTo>
                    <a:pt x="147" y="17"/>
                  </a:lnTo>
                  <a:lnTo>
                    <a:pt x="150" y="16"/>
                  </a:lnTo>
                  <a:lnTo>
                    <a:pt x="151" y="15"/>
                  </a:lnTo>
                  <a:lnTo>
                    <a:pt x="153" y="14"/>
                  </a:lnTo>
                  <a:lnTo>
                    <a:pt x="156" y="16"/>
                  </a:lnTo>
                  <a:lnTo>
                    <a:pt x="161" y="18"/>
                  </a:lnTo>
                  <a:lnTo>
                    <a:pt x="167" y="20"/>
                  </a:lnTo>
                  <a:lnTo>
                    <a:pt x="169" y="20"/>
                  </a:lnTo>
                  <a:lnTo>
                    <a:pt x="171" y="20"/>
                  </a:lnTo>
                  <a:lnTo>
                    <a:pt x="172" y="17"/>
                  </a:lnTo>
                  <a:lnTo>
                    <a:pt x="175" y="16"/>
                  </a:lnTo>
                  <a:lnTo>
                    <a:pt x="178" y="14"/>
                  </a:lnTo>
                  <a:lnTo>
                    <a:pt x="181" y="13"/>
                  </a:lnTo>
                  <a:lnTo>
                    <a:pt x="182" y="13"/>
                  </a:lnTo>
                  <a:lnTo>
                    <a:pt x="183" y="12"/>
                  </a:lnTo>
                  <a:lnTo>
                    <a:pt x="183" y="11"/>
                  </a:lnTo>
                  <a:lnTo>
                    <a:pt x="183" y="9"/>
                  </a:lnTo>
                  <a:lnTo>
                    <a:pt x="181" y="7"/>
                  </a:lnTo>
                  <a:lnTo>
                    <a:pt x="181" y="7"/>
                  </a:lnTo>
                  <a:lnTo>
                    <a:pt x="182" y="6"/>
                  </a:lnTo>
                  <a:lnTo>
                    <a:pt x="184" y="5"/>
                  </a:lnTo>
                  <a:lnTo>
                    <a:pt x="187" y="6"/>
                  </a:lnTo>
                  <a:lnTo>
                    <a:pt x="190" y="7"/>
                  </a:lnTo>
                  <a:lnTo>
                    <a:pt x="193" y="8"/>
                  </a:lnTo>
                  <a:lnTo>
                    <a:pt x="194" y="10"/>
                  </a:lnTo>
                  <a:lnTo>
                    <a:pt x="195" y="14"/>
                  </a:lnTo>
                  <a:lnTo>
                    <a:pt x="196" y="18"/>
                  </a:lnTo>
                  <a:lnTo>
                    <a:pt x="199" y="24"/>
                  </a:lnTo>
                  <a:lnTo>
                    <a:pt x="199" y="28"/>
                  </a:lnTo>
                  <a:lnTo>
                    <a:pt x="199" y="32"/>
                  </a:lnTo>
                  <a:lnTo>
                    <a:pt x="200" y="33"/>
                  </a:lnTo>
                  <a:lnTo>
                    <a:pt x="202" y="33"/>
                  </a:lnTo>
                  <a:lnTo>
                    <a:pt x="203" y="34"/>
                  </a:lnTo>
                  <a:lnTo>
                    <a:pt x="204" y="37"/>
                  </a:lnTo>
                  <a:lnTo>
                    <a:pt x="206" y="38"/>
                  </a:lnTo>
                  <a:lnTo>
                    <a:pt x="207" y="38"/>
                  </a:lnTo>
                  <a:lnTo>
                    <a:pt x="211" y="41"/>
                  </a:lnTo>
                  <a:lnTo>
                    <a:pt x="213" y="41"/>
                  </a:lnTo>
                  <a:lnTo>
                    <a:pt x="213" y="42"/>
                  </a:lnTo>
                  <a:lnTo>
                    <a:pt x="213" y="43"/>
                  </a:lnTo>
                  <a:lnTo>
                    <a:pt x="212" y="44"/>
                  </a:lnTo>
                  <a:lnTo>
                    <a:pt x="211" y="45"/>
                  </a:lnTo>
                  <a:lnTo>
                    <a:pt x="209" y="46"/>
                  </a:lnTo>
                  <a:lnTo>
                    <a:pt x="208" y="48"/>
                  </a:lnTo>
                  <a:lnTo>
                    <a:pt x="205" y="53"/>
                  </a:lnTo>
                  <a:lnTo>
                    <a:pt x="204" y="54"/>
                  </a:lnTo>
                  <a:lnTo>
                    <a:pt x="205" y="54"/>
                  </a:lnTo>
                  <a:lnTo>
                    <a:pt x="207" y="54"/>
                  </a:lnTo>
                  <a:lnTo>
                    <a:pt x="208" y="54"/>
                  </a:lnTo>
                  <a:lnTo>
                    <a:pt x="210" y="53"/>
                  </a:lnTo>
                  <a:lnTo>
                    <a:pt x="213" y="53"/>
                  </a:lnTo>
                  <a:lnTo>
                    <a:pt x="215" y="54"/>
                  </a:lnTo>
                  <a:lnTo>
                    <a:pt x="216" y="55"/>
                  </a:lnTo>
                  <a:lnTo>
                    <a:pt x="216" y="57"/>
                  </a:lnTo>
                  <a:lnTo>
                    <a:pt x="215" y="60"/>
                  </a:lnTo>
                  <a:lnTo>
                    <a:pt x="215" y="62"/>
                  </a:lnTo>
                  <a:lnTo>
                    <a:pt x="216" y="66"/>
                  </a:lnTo>
                  <a:lnTo>
                    <a:pt x="217" y="71"/>
                  </a:lnTo>
                  <a:lnTo>
                    <a:pt x="218" y="72"/>
                  </a:lnTo>
                  <a:lnTo>
                    <a:pt x="225" y="76"/>
                  </a:lnTo>
                  <a:lnTo>
                    <a:pt x="226" y="77"/>
                  </a:lnTo>
                  <a:lnTo>
                    <a:pt x="227" y="79"/>
                  </a:lnTo>
                  <a:lnTo>
                    <a:pt x="226" y="81"/>
                  </a:lnTo>
                  <a:lnTo>
                    <a:pt x="225" y="82"/>
                  </a:lnTo>
                  <a:lnTo>
                    <a:pt x="223" y="84"/>
                  </a:lnTo>
                  <a:lnTo>
                    <a:pt x="221" y="85"/>
                  </a:lnTo>
                  <a:lnTo>
                    <a:pt x="221" y="87"/>
                  </a:lnTo>
                  <a:lnTo>
                    <a:pt x="221" y="90"/>
                  </a:lnTo>
                  <a:lnTo>
                    <a:pt x="221" y="97"/>
                  </a:lnTo>
                  <a:lnTo>
                    <a:pt x="221" y="103"/>
                  </a:lnTo>
                  <a:lnTo>
                    <a:pt x="223" y="105"/>
                  </a:lnTo>
                  <a:lnTo>
                    <a:pt x="225" y="106"/>
                  </a:lnTo>
                  <a:lnTo>
                    <a:pt x="227" y="106"/>
                  </a:lnTo>
                  <a:lnTo>
                    <a:pt x="229" y="106"/>
                  </a:lnTo>
                  <a:lnTo>
                    <a:pt x="229" y="109"/>
                  </a:lnTo>
                  <a:lnTo>
                    <a:pt x="229" y="113"/>
                  </a:lnTo>
                  <a:lnTo>
                    <a:pt x="231" y="114"/>
                  </a:lnTo>
                  <a:lnTo>
                    <a:pt x="232" y="115"/>
                  </a:lnTo>
                  <a:lnTo>
                    <a:pt x="233" y="116"/>
                  </a:lnTo>
                  <a:lnTo>
                    <a:pt x="229" y="118"/>
                  </a:lnTo>
                  <a:lnTo>
                    <a:pt x="228" y="120"/>
                  </a:lnTo>
                  <a:lnTo>
                    <a:pt x="228" y="123"/>
                  </a:lnTo>
                  <a:lnTo>
                    <a:pt x="228" y="126"/>
                  </a:lnTo>
                  <a:lnTo>
                    <a:pt x="233" y="128"/>
                  </a:lnTo>
                  <a:lnTo>
                    <a:pt x="235" y="130"/>
                  </a:lnTo>
                  <a:lnTo>
                    <a:pt x="236" y="133"/>
                  </a:lnTo>
                  <a:lnTo>
                    <a:pt x="236" y="138"/>
                  </a:lnTo>
                  <a:lnTo>
                    <a:pt x="235" y="139"/>
                  </a:lnTo>
                  <a:lnTo>
                    <a:pt x="234" y="139"/>
                  </a:lnTo>
                  <a:lnTo>
                    <a:pt x="232" y="137"/>
                  </a:lnTo>
                  <a:lnTo>
                    <a:pt x="232" y="136"/>
                  </a:lnTo>
                  <a:lnTo>
                    <a:pt x="230" y="136"/>
                  </a:lnTo>
                  <a:lnTo>
                    <a:pt x="228" y="135"/>
                  </a:lnTo>
                  <a:lnTo>
                    <a:pt x="224" y="135"/>
                  </a:lnTo>
                  <a:lnTo>
                    <a:pt x="221" y="135"/>
                  </a:lnTo>
                  <a:lnTo>
                    <a:pt x="219" y="135"/>
                  </a:lnTo>
                  <a:lnTo>
                    <a:pt x="218" y="136"/>
                  </a:lnTo>
                  <a:lnTo>
                    <a:pt x="218" y="138"/>
                  </a:lnTo>
                  <a:lnTo>
                    <a:pt x="218" y="143"/>
                  </a:lnTo>
                  <a:lnTo>
                    <a:pt x="219" y="144"/>
                  </a:lnTo>
                  <a:lnTo>
                    <a:pt x="221" y="145"/>
                  </a:lnTo>
                  <a:lnTo>
                    <a:pt x="223" y="145"/>
                  </a:lnTo>
                  <a:lnTo>
                    <a:pt x="224" y="145"/>
                  </a:lnTo>
                  <a:lnTo>
                    <a:pt x="225" y="146"/>
                  </a:lnTo>
                  <a:lnTo>
                    <a:pt x="225" y="148"/>
                  </a:lnTo>
                  <a:lnTo>
                    <a:pt x="225" y="150"/>
                  </a:lnTo>
                  <a:lnTo>
                    <a:pt x="223" y="151"/>
                  </a:lnTo>
                  <a:lnTo>
                    <a:pt x="222" y="155"/>
                  </a:lnTo>
                  <a:lnTo>
                    <a:pt x="222" y="156"/>
                  </a:lnTo>
                  <a:lnTo>
                    <a:pt x="222" y="159"/>
                  </a:lnTo>
                  <a:lnTo>
                    <a:pt x="219" y="164"/>
                  </a:lnTo>
                  <a:lnTo>
                    <a:pt x="218" y="165"/>
                  </a:lnTo>
                  <a:lnTo>
                    <a:pt x="215" y="164"/>
                  </a:lnTo>
                  <a:lnTo>
                    <a:pt x="212" y="164"/>
                  </a:lnTo>
                  <a:lnTo>
                    <a:pt x="210" y="165"/>
                  </a:lnTo>
                  <a:lnTo>
                    <a:pt x="209" y="164"/>
                  </a:lnTo>
                  <a:lnTo>
                    <a:pt x="208" y="163"/>
                  </a:lnTo>
                  <a:lnTo>
                    <a:pt x="207" y="161"/>
                  </a:lnTo>
                  <a:lnTo>
                    <a:pt x="206" y="161"/>
                  </a:lnTo>
                  <a:lnTo>
                    <a:pt x="205" y="161"/>
                  </a:lnTo>
                  <a:lnTo>
                    <a:pt x="203" y="162"/>
                  </a:lnTo>
                  <a:lnTo>
                    <a:pt x="202" y="164"/>
                  </a:lnTo>
                  <a:lnTo>
                    <a:pt x="202" y="166"/>
                  </a:lnTo>
                  <a:lnTo>
                    <a:pt x="202" y="167"/>
                  </a:lnTo>
                  <a:lnTo>
                    <a:pt x="201" y="168"/>
                  </a:lnTo>
                  <a:lnTo>
                    <a:pt x="199" y="170"/>
                  </a:lnTo>
                  <a:lnTo>
                    <a:pt x="198" y="173"/>
                  </a:lnTo>
                  <a:lnTo>
                    <a:pt x="197" y="175"/>
                  </a:lnTo>
                  <a:lnTo>
                    <a:pt x="196" y="175"/>
                  </a:lnTo>
                  <a:lnTo>
                    <a:pt x="195" y="174"/>
                  </a:lnTo>
                  <a:lnTo>
                    <a:pt x="194" y="175"/>
                  </a:lnTo>
                  <a:lnTo>
                    <a:pt x="192" y="176"/>
                  </a:lnTo>
                  <a:lnTo>
                    <a:pt x="190" y="176"/>
                  </a:lnTo>
                  <a:lnTo>
                    <a:pt x="189" y="175"/>
                  </a:lnTo>
                  <a:lnTo>
                    <a:pt x="188" y="174"/>
                  </a:lnTo>
                  <a:lnTo>
                    <a:pt x="187" y="172"/>
                  </a:lnTo>
                  <a:lnTo>
                    <a:pt x="185" y="171"/>
                  </a:lnTo>
                  <a:lnTo>
                    <a:pt x="182" y="170"/>
                  </a:lnTo>
                  <a:lnTo>
                    <a:pt x="181" y="170"/>
                  </a:lnTo>
                  <a:lnTo>
                    <a:pt x="180" y="170"/>
                  </a:lnTo>
                  <a:lnTo>
                    <a:pt x="179" y="170"/>
                  </a:lnTo>
                  <a:lnTo>
                    <a:pt x="179" y="169"/>
                  </a:lnTo>
                  <a:lnTo>
                    <a:pt x="180" y="167"/>
                  </a:lnTo>
                  <a:lnTo>
                    <a:pt x="182" y="165"/>
                  </a:lnTo>
                  <a:lnTo>
                    <a:pt x="182" y="163"/>
                  </a:lnTo>
                  <a:lnTo>
                    <a:pt x="182" y="161"/>
                  </a:lnTo>
                  <a:lnTo>
                    <a:pt x="181" y="158"/>
                  </a:lnTo>
                  <a:lnTo>
                    <a:pt x="180" y="155"/>
                  </a:lnTo>
                  <a:lnTo>
                    <a:pt x="179" y="154"/>
                  </a:lnTo>
                  <a:lnTo>
                    <a:pt x="180" y="152"/>
                  </a:lnTo>
                  <a:lnTo>
                    <a:pt x="179" y="150"/>
                  </a:lnTo>
                  <a:lnTo>
                    <a:pt x="179" y="149"/>
                  </a:lnTo>
                  <a:lnTo>
                    <a:pt x="178" y="147"/>
                  </a:lnTo>
                  <a:lnTo>
                    <a:pt x="178" y="146"/>
                  </a:lnTo>
                  <a:lnTo>
                    <a:pt x="177" y="145"/>
                  </a:lnTo>
                  <a:lnTo>
                    <a:pt x="177" y="142"/>
                  </a:lnTo>
                  <a:lnTo>
                    <a:pt x="177" y="140"/>
                  </a:lnTo>
                  <a:lnTo>
                    <a:pt x="176" y="139"/>
                  </a:lnTo>
                  <a:lnTo>
                    <a:pt x="174" y="138"/>
                  </a:lnTo>
                  <a:lnTo>
                    <a:pt x="173" y="137"/>
                  </a:lnTo>
                  <a:lnTo>
                    <a:pt x="172" y="135"/>
                  </a:lnTo>
                  <a:lnTo>
                    <a:pt x="172" y="135"/>
                  </a:lnTo>
                  <a:lnTo>
                    <a:pt x="171" y="135"/>
                  </a:lnTo>
                  <a:lnTo>
                    <a:pt x="171" y="136"/>
                  </a:lnTo>
                  <a:lnTo>
                    <a:pt x="170" y="136"/>
                  </a:lnTo>
                  <a:lnTo>
                    <a:pt x="169" y="134"/>
                  </a:lnTo>
                  <a:lnTo>
                    <a:pt x="169" y="134"/>
                  </a:lnTo>
                  <a:lnTo>
                    <a:pt x="168" y="134"/>
                  </a:lnTo>
                  <a:lnTo>
                    <a:pt x="160" y="137"/>
                  </a:lnTo>
                  <a:lnTo>
                    <a:pt x="159" y="136"/>
                  </a:lnTo>
                  <a:lnTo>
                    <a:pt x="158" y="135"/>
                  </a:lnTo>
                  <a:lnTo>
                    <a:pt x="157" y="134"/>
                  </a:lnTo>
                  <a:lnTo>
                    <a:pt x="154" y="135"/>
                  </a:lnTo>
                  <a:lnTo>
                    <a:pt x="153" y="135"/>
                  </a:lnTo>
                  <a:lnTo>
                    <a:pt x="150" y="135"/>
                  </a:lnTo>
                  <a:lnTo>
                    <a:pt x="149" y="135"/>
                  </a:lnTo>
                  <a:lnTo>
                    <a:pt x="145" y="139"/>
                  </a:lnTo>
                  <a:lnTo>
                    <a:pt x="144" y="141"/>
                  </a:lnTo>
                  <a:lnTo>
                    <a:pt x="142" y="140"/>
                  </a:lnTo>
                  <a:lnTo>
                    <a:pt x="141" y="140"/>
                  </a:lnTo>
                  <a:lnTo>
                    <a:pt x="139" y="140"/>
                  </a:lnTo>
                  <a:lnTo>
                    <a:pt x="139" y="140"/>
                  </a:lnTo>
                  <a:lnTo>
                    <a:pt x="139" y="139"/>
                  </a:lnTo>
                  <a:lnTo>
                    <a:pt x="140" y="138"/>
                  </a:lnTo>
                  <a:lnTo>
                    <a:pt x="142" y="134"/>
                  </a:lnTo>
                  <a:lnTo>
                    <a:pt x="145" y="129"/>
                  </a:lnTo>
                  <a:lnTo>
                    <a:pt x="145" y="129"/>
                  </a:lnTo>
                  <a:lnTo>
                    <a:pt x="144" y="127"/>
                  </a:lnTo>
                  <a:lnTo>
                    <a:pt x="142" y="123"/>
                  </a:lnTo>
                  <a:lnTo>
                    <a:pt x="142" y="120"/>
                  </a:lnTo>
                  <a:lnTo>
                    <a:pt x="142" y="117"/>
                  </a:lnTo>
                  <a:lnTo>
                    <a:pt x="138" y="116"/>
                  </a:lnTo>
                  <a:lnTo>
                    <a:pt x="137" y="116"/>
                  </a:lnTo>
                  <a:lnTo>
                    <a:pt x="137" y="115"/>
                  </a:lnTo>
                  <a:lnTo>
                    <a:pt x="139" y="112"/>
                  </a:lnTo>
                  <a:lnTo>
                    <a:pt x="139" y="111"/>
                  </a:lnTo>
                  <a:lnTo>
                    <a:pt x="140" y="109"/>
                  </a:lnTo>
                  <a:lnTo>
                    <a:pt x="139" y="109"/>
                  </a:lnTo>
                  <a:lnTo>
                    <a:pt x="137" y="106"/>
                  </a:lnTo>
                  <a:lnTo>
                    <a:pt x="134" y="102"/>
                  </a:lnTo>
                  <a:lnTo>
                    <a:pt x="131" y="98"/>
                  </a:lnTo>
                  <a:lnTo>
                    <a:pt x="128" y="93"/>
                  </a:lnTo>
                  <a:lnTo>
                    <a:pt x="126" y="92"/>
                  </a:lnTo>
                  <a:lnTo>
                    <a:pt x="124" y="89"/>
                  </a:lnTo>
                  <a:lnTo>
                    <a:pt x="123" y="87"/>
                  </a:lnTo>
                  <a:lnTo>
                    <a:pt x="121" y="87"/>
                  </a:lnTo>
                  <a:lnTo>
                    <a:pt x="114" y="87"/>
                  </a:lnTo>
                  <a:lnTo>
                    <a:pt x="107" y="87"/>
                  </a:lnTo>
                  <a:lnTo>
                    <a:pt x="100" y="87"/>
                  </a:lnTo>
                  <a:lnTo>
                    <a:pt x="100" y="89"/>
                  </a:lnTo>
                  <a:lnTo>
                    <a:pt x="93" y="90"/>
                  </a:lnTo>
                  <a:lnTo>
                    <a:pt x="89" y="88"/>
                  </a:lnTo>
                  <a:lnTo>
                    <a:pt x="84" y="90"/>
                  </a:lnTo>
                  <a:lnTo>
                    <a:pt x="81" y="91"/>
                  </a:lnTo>
                  <a:lnTo>
                    <a:pt x="81" y="93"/>
                  </a:lnTo>
                  <a:lnTo>
                    <a:pt x="79" y="96"/>
                  </a:lnTo>
                  <a:lnTo>
                    <a:pt x="79" y="97"/>
                  </a:lnTo>
                  <a:lnTo>
                    <a:pt x="78" y="98"/>
                  </a:lnTo>
                  <a:lnTo>
                    <a:pt x="78" y="100"/>
                  </a:lnTo>
                  <a:lnTo>
                    <a:pt x="76" y="101"/>
                  </a:lnTo>
                  <a:lnTo>
                    <a:pt x="76" y="103"/>
                  </a:lnTo>
                  <a:lnTo>
                    <a:pt x="73" y="107"/>
                  </a:lnTo>
                  <a:lnTo>
                    <a:pt x="71" y="109"/>
                  </a:lnTo>
                  <a:lnTo>
                    <a:pt x="67" y="111"/>
                  </a:lnTo>
                  <a:lnTo>
                    <a:pt x="65" y="114"/>
                  </a:lnTo>
                  <a:lnTo>
                    <a:pt x="65" y="116"/>
                  </a:lnTo>
                  <a:lnTo>
                    <a:pt x="63" y="117"/>
                  </a:lnTo>
                  <a:lnTo>
                    <a:pt x="61" y="117"/>
                  </a:lnTo>
                  <a:lnTo>
                    <a:pt x="60" y="117"/>
                  </a:lnTo>
                  <a:lnTo>
                    <a:pt x="58" y="117"/>
                  </a:lnTo>
                  <a:lnTo>
                    <a:pt x="56" y="117"/>
                  </a:lnTo>
                  <a:lnTo>
                    <a:pt x="56" y="116"/>
                  </a:lnTo>
                  <a:lnTo>
                    <a:pt x="57" y="113"/>
                  </a:lnTo>
                  <a:lnTo>
                    <a:pt x="56" y="112"/>
                  </a:lnTo>
                  <a:lnTo>
                    <a:pt x="52" y="109"/>
                  </a:lnTo>
                  <a:lnTo>
                    <a:pt x="52" y="107"/>
                  </a:lnTo>
                  <a:lnTo>
                    <a:pt x="51" y="105"/>
                  </a:lnTo>
                  <a:lnTo>
                    <a:pt x="47" y="101"/>
                  </a:lnTo>
                  <a:lnTo>
                    <a:pt x="43" y="101"/>
                  </a:lnTo>
                  <a:lnTo>
                    <a:pt x="45" y="98"/>
                  </a:lnTo>
                  <a:lnTo>
                    <a:pt x="45" y="93"/>
                  </a:lnTo>
                  <a:lnTo>
                    <a:pt x="43" y="92"/>
                  </a:lnTo>
                  <a:lnTo>
                    <a:pt x="43" y="88"/>
                  </a:lnTo>
                  <a:lnTo>
                    <a:pt x="43" y="89"/>
                  </a:lnTo>
                  <a:lnTo>
                    <a:pt x="41" y="91"/>
                  </a:lnTo>
                  <a:lnTo>
                    <a:pt x="39" y="90"/>
                  </a:lnTo>
                  <a:lnTo>
                    <a:pt x="35" y="87"/>
                  </a:lnTo>
                  <a:lnTo>
                    <a:pt x="33" y="85"/>
                  </a:lnTo>
                  <a:lnTo>
                    <a:pt x="32" y="83"/>
                  </a:lnTo>
                  <a:lnTo>
                    <a:pt x="32" y="82"/>
                  </a:lnTo>
                  <a:lnTo>
                    <a:pt x="30" y="82"/>
                  </a:lnTo>
                  <a:lnTo>
                    <a:pt x="28" y="82"/>
                  </a:lnTo>
                  <a:lnTo>
                    <a:pt x="19" y="79"/>
                  </a:lnTo>
                  <a:lnTo>
                    <a:pt x="14" y="69"/>
                  </a:lnTo>
                  <a:lnTo>
                    <a:pt x="14" y="66"/>
                  </a:lnTo>
                  <a:lnTo>
                    <a:pt x="15" y="63"/>
                  </a:lnTo>
                  <a:lnTo>
                    <a:pt x="15" y="61"/>
                  </a:lnTo>
                  <a:lnTo>
                    <a:pt x="11" y="64"/>
                  </a:lnTo>
                  <a:lnTo>
                    <a:pt x="11" y="62"/>
                  </a:lnTo>
                  <a:lnTo>
                    <a:pt x="9" y="59"/>
                  </a:lnTo>
                  <a:lnTo>
                    <a:pt x="9" y="56"/>
                  </a:lnTo>
                  <a:lnTo>
                    <a:pt x="7" y="55"/>
                  </a:lnTo>
                  <a:lnTo>
                    <a:pt x="5" y="55"/>
                  </a:lnTo>
                  <a:lnTo>
                    <a:pt x="4" y="56"/>
                  </a:lnTo>
                  <a:lnTo>
                    <a:pt x="2" y="60"/>
                  </a:lnTo>
                  <a:lnTo>
                    <a:pt x="1" y="60"/>
                  </a:lnTo>
                  <a:lnTo>
                    <a:pt x="0" y="59"/>
                  </a:lnTo>
                  <a:lnTo>
                    <a:pt x="0" y="56"/>
                  </a:lnTo>
                  <a:lnTo>
                    <a:pt x="1" y="54"/>
                  </a:lnTo>
                  <a:lnTo>
                    <a:pt x="3" y="52"/>
                  </a:lnTo>
                  <a:lnTo>
                    <a:pt x="9" y="41"/>
                  </a:lnTo>
                  <a:lnTo>
                    <a:pt x="10" y="38"/>
                  </a:lnTo>
                  <a:lnTo>
                    <a:pt x="11" y="38"/>
                  </a:lnTo>
                  <a:lnTo>
                    <a:pt x="14" y="38"/>
                  </a:lnTo>
                  <a:lnTo>
                    <a:pt x="19" y="36"/>
                  </a:lnTo>
                  <a:lnTo>
                    <a:pt x="23" y="33"/>
                  </a:lnTo>
                  <a:lnTo>
                    <a:pt x="25" y="33"/>
                  </a:lnTo>
                  <a:lnTo>
                    <a:pt x="29" y="33"/>
                  </a:lnTo>
                  <a:lnTo>
                    <a:pt x="35" y="32"/>
                  </a:lnTo>
                  <a:lnTo>
                    <a:pt x="42" y="30"/>
                  </a:lnTo>
                  <a:lnTo>
                    <a:pt x="42" y="27"/>
                  </a:lnTo>
                  <a:lnTo>
                    <a:pt x="42" y="23"/>
                  </a:lnTo>
                  <a:lnTo>
                    <a:pt x="42" y="21"/>
                  </a:lnTo>
                  <a:lnTo>
                    <a:pt x="39" y="20"/>
                  </a:lnTo>
                  <a:lnTo>
                    <a:pt x="38" y="19"/>
                  </a:lnTo>
                  <a:lnTo>
                    <a:pt x="37" y="17"/>
                  </a:lnTo>
                  <a:lnTo>
                    <a:pt x="35" y="16"/>
                  </a:lnTo>
                  <a:lnTo>
                    <a:pt x="35" y="14"/>
                  </a:lnTo>
                  <a:lnTo>
                    <a:pt x="37" y="13"/>
                  </a:lnTo>
                  <a:lnTo>
                    <a:pt x="39" y="13"/>
                  </a:lnTo>
                  <a:lnTo>
                    <a:pt x="41" y="13"/>
                  </a:lnTo>
                  <a:lnTo>
                    <a:pt x="42" y="13"/>
                  </a:lnTo>
                  <a:lnTo>
                    <a:pt x="43" y="12"/>
                  </a:lnTo>
                  <a:lnTo>
                    <a:pt x="43" y="9"/>
                  </a:lnTo>
                  <a:lnTo>
                    <a:pt x="44" y="6"/>
                  </a:lnTo>
                  <a:lnTo>
                    <a:pt x="42" y="2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4" y="1"/>
                  </a:lnTo>
                  <a:lnTo>
                    <a:pt x="58" y="1"/>
                  </a:lnTo>
                  <a:lnTo>
                    <a:pt x="61" y="1"/>
                  </a:lnTo>
                  <a:lnTo>
                    <a:pt x="63" y="1"/>
                  </a:lnTo>
                  <a:lnTo>
                    <a:pt x="63" y="2"/>
                  </a:lnTo>
                  <a:lnTo>
                    <a:pt x="63" y="3"/>
                  </a:lnTo>
                  <a:lnTo>
                    <a:pt x="63" y="4"/>
                  </a:lnTo>
                  <a:lnTo>
                    <a:pt x="63" y="5"/>
                  </a:lnTo>
                  <a:lnTo>
                    <a:pt x="65" y="6"/>
                  </a:lnTo>
                  <a:lnTo>
                    <a:pt x="66" y="5"/>
                  </a:lnTo>
                  <a:lnTo>
                    <a:pt x="67" y="5"/>
                  </a:lnTo>
                  <a:lnTo>
                    <a:pt x="68" y="4"/>
                  </a:lnTo>
                  <a:lnTo>
                    <a:pt x="69" y="5"/>
                  </a:lnTo>
                  <a:lnTo>
                    <a:pt x="72" y="7"/>
                  </a:lnTo>
                  <a:lnTo>
                    <a:pt x="74" y="7"/>
                  </a:lnTo>
                  <a:lnTo>
                    <a:pt x="78" y="8"/>
                  </a:lnTo>
                  <a:lnTo>
                    <a:pt x="81" y="9"/>
                  </a:lnTo>
                  <a:lnTo>
                    <a:pt x="83" y="9"/>
                  </a:lnTo>
                  <a:lnTo>
                    <a:pt x="85" y="10"/>
                  </a:lnTo>
                  <a:lnTo>
                    <a:pt x="88" y="11"/>
                  </a:lnTo>
                  <a:lnTo>
                    <a:pt x="93" y="9"/>
                  </a:lnTo>
                  <a:lnTo>
                    <a:pt x="96" y="8"/>
                  </a:lnTo>
                  <a:lnTo>
                    <a:pt x="101" y="8"/>
                  </a:lnTo>
                  <a:lnTo>
                    <a:pt x="104" y="9"/>
                  </a:lnTo>
                  <a:lnTo>
                    <a:pt x="111" y="8"/>
                  </a:lnTo>
                  <a:lnTo>
                    <a:pt x="115" y="8"/>
                  </a:lnTo>
                  <a:lnTo>
                    <a:pt x="11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2" name="Freeform 1061">
              <a:extLst>
                <a:ext uri="{FF2B5EF4-FFF2-40B4-BE49-F238E27FC236}">
                  <a16:creationId xmlns:a16="http://schemas.microsoft.com/office/drawing/2014/main" id="{38AC8C34-9D15-CA01-DB14-4F6126F1AE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9759462"/>
              <a:ext cx="115397" cy="109904"/>
            </a:xfrm>
            <a:custGeom>
              <a:avLst/>
              <a:gdLst>
                <a:gd name="T0" fmla="*/ 93 w 94"/>
                <a:gd name="T1" fmla="*/ 58 h 90"/>
                <a:gd name="T2" fmla="*/ 93 w 94"/>
                <a:gd name="T3" fmla="*/ 71 h 90"/>
                <a:gd name="T4" fmla="*/ 93 w 94"/>
                <a:gd name="T5" fmla="*/ 84 h 90"/>
                <a:gd name="T6" fmla="*/ 86 w 94"/>
                <a:gd name="T7" fmla="*/ 88 h 90"/>
                <a:gd name="T8" fmla="*/ 69 w 94"/>
                <a:gd name="T9" fmla="*/ 88 h 90"/>
                <a:gd name="T10" fmla="*/ 55 w 94"/>
                <a:gd name="T11" fmla="*/ 88 h 90"/>
                <a:gd name="T12" fmla="*/ 49 w 94"/>
                <a:gd name="T13" fmla="*/ 88 h 90"/>
                <a:gd name="T14" fmla="*/ 47 w 94"/>
                <a:gd name="T15" fmla="*/ 89 h 90"/>
                <a:gd name="T16" fmla="*/ 44 w 94"/>
                <a:gd name="T17" fmla="*/ 88 h 90"/>
                <a:gd name="T18" fmla="*/ 42 w 94"/>
                <a:gd name="T19" fmla="*/ 85 h 90"/>
                <a:gd name="T20" fmla="*/ 39 w 94"/>
                <a:gd name="T21" fmla="*/ 85 h 90"/>
                <a:gd name="T22" fmla="*/ 37 w 94"/>
                <a:gd name="T23" fmla="*/ 87 h 90"/>
                <a:gd name="T24" fmla="*/ 34 w 94"/>
                <a:gd name="T25" fmla="*/ 84 h 90"/>
                <a:gd name="T26" fmla="*/ 30 w 94"/>
                <a:gd name="T27" fmla="*/ 83 h 90"/>
                <a:gd name="T28" fmla="*/ 33 w 94"/>
                <a:gd name="T29" fmla="*/ 74 h 90"/>
                <a:gd name="T30" fmla="*/ 38 w 94"/>
                <a:gd name="T31" fmla="*/ 70 h 90"/>
                <a:gd name="T32" fmla="*/ 41 w 94"/>
                <a:gd name="T33" fmla="*/ 63 h 90"/>
                <a:gd name="T34" fmla="*/ 43 w 94"/>
                <a:gd name="T35" fmla="*/ 54 h 90"/>
                <a:gd name="T36" fmla="*/ 44 w 94"/>
                <a:gd name="T37" fmla="*/ 46 h 90"/>
                <a:gd name="T38" fmla="*/ 44 w 94"/>
                <a:gd name="T39" fmla="*/ 48 h 90"/>
                <a:gd name="T40" fmla="*/ 49 w 94"/>
                <a:gd name="T41" fmla="*/ 50 h 90"/>
                <a:gd name="T42" fmla="*/ 66 w 94"/>
                <a:gd name="T43" fmla="*/ 50 h 90"/>
                <a:gd name="T44" fmla="*/ 85 w 94"/>
                <a:gd name="T45" fmla="*/ 50 h 90"/>
                <a:gd name="T46" fmla="*/ 10 w 94"/>
                <a:gd name="T47" fmla="*/ 0 h 90"/>
                <a:gd name="T48" fmla="*/ 15 w 94"/>
                <a:gd name="T49" fmla="*/ 0 h 90"/>
                <a:gd name="T50" fmla="*/ 16 w 94"/>
                <a:gd name="T51" fmla="*/ 4 h 90"/>
                <a:gd name="T52" fmla="*/ 10 w 94"/>
                <a:gd name="T53" fmla="*/ 14 h 90"/>
                <a:gd name="T54" fmla="*/ 6 w 94"/>
                <a:gd name="T55" fmla="*/ 17 h 90"/>
                <a:gd name="T56" fmla="*/ 0 w 94"/>
                <a:gd name="T57" fmla="*/ 14 h 90"/>
                <a:gd name="T58" fmla="*/ 0 w 94"/>
                <a:gd name="T59" fmla="*/ 11 h 90"/>
                <a:gd name="T60" fmla="*/ 3 w 94"/>
                <a:gd name="T61" fmla="*/ 9 h 90"/>
                <a:gd name="T62" fmla="*/ 6 w 94"/>
                <a:gd name="T63" fmla="*/ 6 h 90"/>
                <a:gd name="T64" fmla="*/ 7 w 94"/>
                <a:gd name="T65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90">
                  <a:moveTo>
                    <a:pt x="93" y="50"/>
                  </a:moveTo>
                  <a:lnTo>
                    <a:pt x="93" y="58"/>
                  </a:lnTo>
                  <a:lnTo>
                    <a:pt x="93" y="64"/>
                  </a:lnTo>
                  <a:lnTo>
                    <a:pt x="93" y="71"/>
                  </a:lnTo>
                  <a:lnTo>
                    <a:pt x="93" y="78"/>
                  </a:lnTo>
                  <a:lnTo>
                    <a:pt x="93" y="84"/>
                  </a:lnTo>
                  <a:lnTo>
                    <a:pt x="93" y="88"/>
                  </a:lnTo>
                  <a:lnTo>
                    <a:pt x="86" y="88"/>
                  </a:lnTo>
                  <a:lnTo>
                    <a:pt x="78" y="88"/>
                  </a:lnTo>
                  <a:lnTo>
                    <a:pt x="69" y="88"/>
                  </a:lnTo>
                  <a:lnTo>
                    <a:pt x="60" y="88"/>
                  </a:lnTo>
                  <a:lnTo>
                    <a:pt x="55" y="88"/>
                  </a:lnTo>
                  <a:lnTo>
                    <a:pt x="50" y="88"/>
                  </a:lnTo>
                  <a:lnTo>
                    <a:pt x="49" y="88"/>
                  </a:lnTo>
                  <a:lnTo>
                    <a:pt x="48" y="89"/>
                  </a:lnTo>
                  <a:lnTo>
                    <a:pt x="47" y="89"/>
                  </a:lnTo>
                  <a:lnTo>
                    <a:pt x="46" y="88"/>
                  </a:lnTo>
                  <a:lnTo>
                    <a:pt x="44" y="88"/>
                  </a:lnTo>
                  <a:lnTo>
                    <a:pt x="43" y="87"/>
                  </a:lnTo>
                  <a:lnTo>
                    <a:pt x="42" y="85"/>
                  </a:lnTo>
                  <a:lnTo>
                    <a:pt x="40" y="85"/>
                  </a:lnTo>
                  <a:lnTo>
                    <a:pt x="39" y="85"/>
                  </a:lnTo>
                  <a:lnTo>
                    <a:pt x="38" y="87"/>
                  </a:lnTo>
                  <a:lnTo>
                    <a:pt x="37" y="87"/>
                  </a:lnTo>
                  <a:lnTo>
                    <a:pt x="37" y="86"/>
                  </a:lnTo>
                  <a:lnTo>
                    <a:pt x="34" y="84"/>
                  </a:lnTo>
                  <a:lnTo>
                    <a:pt x="32" y="84"/>
                  </a:lnTo>
                  <a:lnTo>
                    <a:pt x="30" y="83"/>
                  </a:lnTo>
                  <a:lnTo>
                    <a:pt x="32" y="78"/>
                  </a:lnTo>
                  <a:lnTo>
                    <a:pt x="33" y="74"/>
                  </a:lnTo>
                  <a:lnTo>
                    <a:pt x="37" y="71"/>
                  </a:lnTo>
                  <a:lnTo>
                    <a:pt x="38" y="70"/>
                  </a:lnTo>
                  <a:lnTo>
                    <a:pt x="38" y="68"/>
                  </a:lnTo>
                  <a:lnTo>
                    <a:pt x="41" y="63"/>
                  </a:lnTo>
                  <a:lnTo>
                    <a:pt x="44" y="58"/>
                  </a:lnTo>
                  <a:lnTo>
                    <a:pt x="43" y="54"/>
                  </a:lnTo>
                  <a:lnTo>
                    <a:pt x="43" y="46"/>
                  </a:lnTo>
                  <a:lnTo>
                    <a:pt x="44" y="46"/>
                  </a:lnTo>
                  <a:lnTo>
                    <a:pt x="44" y="47"/>
                  </a:lnTo>
                  <a:lnTo>
                    <a:pt x="44" y="48"/>
                  </a:lnTo>
                  <a:lnTo>
                    <a:pt x="46" y="49"/>
                  </a:lnTo>
                  <a:lnTo>
                    <a:pt x="49" y="50"/>
                  </a:lnTo>
                  <a:lnTo>
                    <a:pt x="60" y="50"/>
                  </a:lnTo>
                  <a:lnTo>
                    <a:pt x="66" y="50"/>
                  </a:lnTo>
                  <a:lnTo>
                    <a:pt x="75" y="50"/>
                  </a:lnTo>
                  <a:lnTo>
                    <a:pt x="85" y="50"/>
                  </a:lnTo>
                  <a:lnTo>
                    <a:pt x="93" y="50"/>
                  </a:lnTo>
                  <a:close/>
                  <a:moveTo>
                    <a:pt x="10" y="0"/>
                  </a:moveTo>
                  <a:lnTo>
                    <a:pt x="10" y="0"/>
                  </a:lnTo>
                  <a:lnTo>
                    <a:pt x="15" y="0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1" y="11"/>
                  </a:lnTo>
                  <a:lnTo>
                    <a:pt x="10" y="14"/>
                  </a:lnTo>
                  <a:lnTo>
                    <a:pt x="8" y="17"/>
                  </a:lnTo>
                  <a:lnTo>
                    <a:pt x="6" y="17"/>
                  </a:lnTo>
                  <a:lnTo>
                    <a:pt x="1" y="15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9"/>
                  </a:lnTo>
                  <a:lnTo>
                    <a:pt x="3" y="9"/>
                  </a:lnTo>
                  <a:lnTo>
                    <a:pt x="4" y="9"/>
                  </a:lnTo>
                  <a:lnTo>
                    <a:pt x="6" y="6"/>
                  </a:lnTo>
                  <a:lnTo>
                    <a:pt x="6" y="3"/>
                  </a:lnTo>
                  <a:lnTo>
                    <a:pt x="7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3" name="Freeform 1063">
              <a:extLst>
                <a:ext uri="{FF2B5EF4-FFF2-40B4-BE49-F238E27FC236}">
                  <a16:creationId xmlns:a16="http://schemas.microsoft.com/office/drawing/2014/main" id="{16A8EF35-5DBE-340D-2042-6BAE2A3F4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5513" y="9759462"/>
              <a:ext cx="21981" cy="21981"/>
            </a:xfrm>
            <a:custGeom>
              <a:avLst/>
              <a:gdLst>
                <a:gd name="T0" fmla="*/ 10 w 17"/>
                <a:gd name="T1" fmla="*/ 0 h 18"/>
                <a:gd name="T2" fmla="*/ 10 w 17"/>
                <a:gd name="T3" fmla="*/ 0 h 18"/>
                <a:gd name="T4" fmla="*/ 15 w 17"/>
                <a:gd name="T5" fmla="*/ 0 h 18"/>
                <a:gd name="T6" fmla="*/ 16 w 17"/>
                <a:gd name="T7" fmla="*/ 2 h 18"/>
                <a:gd name="T8" fmla="*/ 16 w 17"/>
                <a:gd name="T9" fmla="*/ 4 h 18"/>
                <a:gd name="T10" fmla="*/ 11 w 17"/>
                <a:gd name="T11" fmla="*/ 11 h 18"/>
                <a:gd name="T12" fmla="*/ 10 w 17"/>
                <a:gd name="T13" fmla="*/ 14 h 18"/>
                <a:gd name="T14" fmla="*/ 8 w 17"/>
                <a:gd name="T15" fmla="*/ 17 h 18"/>
                <a:gd name="T16" fmla="*/ 6 w 17"/>
                <a:gd name="T17" fmla="*/ 17 h 18"/>
                <a:gd name="T18" fmla="*/ 1 w 17"/>
                <a:gd name="T19" fmla="*/ 15 h 18"/>
                <a:gd name="T20" fmla="*/ 0 w 17"/>
                <a:gd name="T21" fmla="*/ 14 h 18"/>
                <a:gd name="T22" fmla="*/ 0 w 17"/>
                <a:gd name="T23" fmla="*/ 13 h 18"/>
                <a:gd name="T24" fmla="*/ 0 w 17"/>
                <a:gd name="T25" fmla="*/ 11 h 18"/>
                <a:gd name="T26" fmla="*/ 0 w 17"/>
                <a:gd name="T27" fmla="*/ 9 h 18"/>
                <a:gd name="T28" fmla="*/ 3 w 17"/>
                <a:gd name="T29" fmla="*/ 9 h 18"/>
                <a:gd name="T30" fmla="*/ 4 w 17"/>
                <a:gd name="T31" fmla="*/ 9 h 18"/>
                <a:gd name="T32" fmla="*/ 6 w 17"/>
                <a:gd name="T33" fmla="*/ 6 h 18"/>
                <a:gd name="T34" fmla="*/ 6 w 17"/>
                <a:gd name="T35" fmla="*/ 3 h 18"/>
                <a:gd name="T36" fmla="*/ 7 w 17"/>
                <a:gd name="T37" fmla="*/ 0 h 18"/>
                <a:gd name="T38" fmla="*/ 10 w 17"/>
                <a:gd name="T3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8">
                  <a:moveTo>
                    <a:pt x="10" y="0"/>
                  </a:moveTo>
                  <a:lnTo>
                    <a:pt x="10" y="0"/>
                  </a:lnTo>
                  <a:lnTo>
                    <a:pt x="15" y="0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1" y="11"/>
                  </a:lnTo>
                  <a:lnTo>
                    <a:pt x="10" y="14"/>
                  </a:lnTo>
                  <a:lnTo>
                    <a:pt x="8" y="17"/>
                  </a:lnTo>
                  <a:lnTo>
                    <a:pt x="6" y="17"/>
                  </a:lnTo>
                  <a:lnTo>
                    <a:pt x="1" y="15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9"/>
                  </a:lnTo>
                  <a:lnTo>
                    <a:pt x="3" y="9"/>
                  </a:lnTo>
                  <a:lnTo>
                    <a:pt x="4" y="9"/>
                  </a:lnTo>
                  <a:lnTo>
                    <a:pt x="6" y="6"/>
                  </a:lnTo>
                  <a:lnTo>
                    <a:pt x="6" y="3"/>
                  </a:lnTo>
                  <a:lnTo>
                    <a:pt x="7" y="0"/>
                  </a:lnTo>
                  <a:lnTo>
                    <a:pt x="1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4" name="Freeform 1064">
              <a:extLst>
                <a:ext uri="{FF2B5EF4-FFF2-40B4-BE49-F238E27FC236}">
                  <a16:creationId xmlns:a16="http://schemas.microsoft.com/office/drawing/2014/main" id="{6F2FA293-61FD-CB2A-243A-64BB5E140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9891" y="9396779"/>
              <a:ext cx="120894" cy="71436"/>
            </a:xfrm>
            <a:custGeom>
              <a:avLst/>
              <a:gdLst>
                <a:gd name="T0" fmla="*/ 24 w 98"/>
                <a:gd name="T1" fmla="*/ 54 h 58"/>
                <a:gd name="T2" fmla="*/ 24 w 98"/>
                <a:gd name="T3" fmla="*/ 49 h 58"/>
                <a:gd name="T4" fmla="*/ 25 w 98"/>
                <a:gd name="T5" fmla="*/ 50 h 58"/>
                <a:gd name="T6" fmla="*/ 16 w 98"/>
                <a:gd name="T7" fmla="*/ 54 h 58"/>
                <a:gd name="T8" fmla="*/ 16 w 98"/>
                <a:gd name="T9" fmla="*/ 51 h 58"/>
                <a:gd name="T10" fmla="*/ 19 w 98"/>
                <a:gd name="T11" fmla="*/ 49 h 58"/>
                <a:gd name="T12" fmla="*/ 20 w 98"/>
                <a:gd name="T13" fmla="*/ 51 h 58"/>
                <a:gd name="T14" fmla="*/ 31 w 98"/>
                <a:gd name="T15" fmla="*/ 48 h 58"/>
                <a:gd name="T16" fmla="*/ 29 w 98"/>
                <a:gd name="T17" fmla="*/ 49 h 58"/>
                <a:gd name="T18" fmla="*/ 33 w 98"/>
                <a:gd name="T19" fmla="*/ 45 h 58"/>
                <a:gd name="T20" fmla="*/ 32 w 98"/>
                <a:gd name="T21" fmla="*/ 47 h 58"/>
                <a:gd name="T22" fmla="*/ 24 w 98"/>
                <a:gd name="T23" fmla="*/ 41 h 58"/>
                <a:gd name="T24" fmla="*/ 22 w 98"/>
                <a:gd name="T25" fmla="*/ 38 h 58"/>
                <a:gd name="T26" fmla="*/ 25 w 98"/>
                <a:gd name="T27" fmla="*/ 40 h 58"/>
                <a:gd name="T28" fmla="*/ 35 w 98"/>
                <a:gd name="T29" fmla="*/ 38 h 58"/>
                <a:gd name="T30" fmla="*/ 39 w 98"/>
                <a:gd name="T31" fmla="*/ 37 h 58"/>
                <a:gd name="T32" fmla="*/ 23 w 98"/>
                <a:gd name="T33" fmla="*/ 26 h 58"/>
                <a:gd name="T34" fmla="*/ 17 w 98"/>
                <a:gd name="T35" fmla="*/ 28 h 58"/>
                <a:gd name="T36" fmla="*/ 23 w 98"/>
                <a:gd name="T37" fmla="*/ 26 h 58"/>
                <a:gd name="T38" fmla="*/ 97 w 98"/>
                <a:gd name="T39" fmla="*/ 7 h 58"/>
                <a:gd name="T40" fmla="*/ 95 w 98"/>
                <a:gd name="T41" fmla="*/ 14 h 58"/>
                <a:gd name="T42" fmla="*/ 90 w 98"/>
                <a:gd name="T43" fmla="*/ 14 h 58"/>
                <a:gd name="T44" fmla="*/ 90 w 98"/>
                <a:gd name="T45" fmla="*/ 18 h 58"/>
                <a:gd name="T46" fmla="*/ 95 w 98"/>
                <a:gd name="T47" fmla="*/ 22 h 58"/>
                <a:gd name="T48" fmla="*/ 95 w 98"/>
                <a:gd name="T49" fmla="*/ 31 h 58"/>
                <a:gd name="T50" fmla="*/ 78 w 98"/>
                <a:gd name="T51" fmla="*/ 34 h 58"/>
                <a:gd name="T52" fmla="*/ 67 w 98"/>
                <a:gd name="T53" fmla="*/ 39 h 58"/>
                <a:gd name="T54" fmla="*/ 62 w 98"/>
                <a:gd name="T55" fmla="*/ 42 h 58"/>
                <a:gd name="T56" fmla="*/ 53 w 98"/>
                <a:gd name="T57" fmla="*/ 57 h 58"/>
                <a:gd name="T58" fmla="*/ 51 w 98"/>
                <a:gd name="T59" fmla="*/ 50 h 58"/>
                <a:gd name="T60" fmla="*/ 47 w 98"/>
                <a:gd name="T61" fmla="*/ 50 h 58"/>
                <a:gd name="T62" fmla="*/ 42 w 98"/>
                <a:gd name="T63" fmla="*/ 48 h 58"/>
                <a:gd name="T64" fmla="*/ 43 w 98"/>
                <a:gd name="T65" fmla="*/ 43 h 58"/>
                <a:gd name="T66" fmla="*/ 40 w 98"/>
                <a:gd name="T67" fmla="*/ 42 h 58"/>
                <a:gd name="T68" fmla="*/ 46 w 98"/>
                <a:gd name="T69" fmla="*/ 36 h 58"/>
                <a:gd name="T70" fmla="*/ 51 w 98"/>
                <a:gd name="T71" fmla="*/ 34 h 58"/>
                <a:gd name="T72" fmla="*/ 43 w 98"/>
                <a:gd name="T73" fmla="*/ 35 h 58"/>
                <a:gd name="T74" fmla="*/ 38 w 98"/>
                <a:gd name="T75" fmla="*/ 30 h 58"/>
                <a:gd name="T76" fmla="*/ 47 w 98"/>
                <a:gd name="T77" fmla="*/ 26 h 58"/>
                <a:gd name="T78" fmla="*/ 52 w 98"/>
                <a:gd name="T79" fmla="*/ 24 h 58"/>
                <a:gd name="T80" fmla="*/ 48 w 98"/>
                <a:gd name="T81" fmla="*/ 25 h 58"/>
                <a:gd name="T82" fmla="*/ 33 w 98"/>
                <a:gd name="T83" fmla="*/ 28 h 58"/>
                <a:gd name="T84" fmla="*/ 25 w 98"/>
                <a:gd name="T85" fmla="*/ 25 h 58"/>
                <a:gd name="T86" fmla="*/ 18 w 98"/>
                <a:gd name="T87" fmla="*/ 25 h 58"/>
                <a:gd name="T88" fmla="*/ 12 w 98"/>
                <a:gd name="T89" fmla="*/ 18 h 58"/>
                <a:gd name="T90" fmla="*/ 13 w 98"/>
                <a:gd name="T91" fmla="*/ 15 h 58"/>
                <a:gd name="T92" fmla="*/ 1 w 98"/>
                <a:gd name="T93" fmla="*/ 10 h 58"/>
                <a:gd name="T94" fmla="*/ 11 w 98"/>
                <a:gd name="T95" fmla="*/ 9 h 58"/>
                <a:gd name="T96" fmla="*/ 27 w 98"/>
                <a:gd name="T97" fmla="*/ 8 h 58"/>
                <a:gd name="T98" fmla="*/ 48 w 98"/>
                <a:gd name="T99" fmla="*/ 0 h 58"/>
                <a:gd name="T100" fmla="*/ 75 w 98"/>
                <a:gd name="T10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8" h="58">
                  <a:moveTo>
                    <a:pt x="25" y="52"/>
                  </a:moveTo>
                  <a:lnTo>
                    <a:pt x="25" y="54"/>
                  </a:lnTo>
                  <a:lnTo>
                    <a:pt x="24" y="54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5" y="52"/>
                  </a:lnTo>
                  <a:close/>
                  <a:moveTo>
                    <a:pt x="19" y="54"/>
                  </a:moveTo>
                  <a:lnTo>
                    <a:pt x="16" y="54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6" y="51"/>
                  </a:lnTo>
                  <a:lnTo>
                    <a:pt x="17" y="51"/>
                  </a:lnTo>
                  <a:lnTo>
                    <a:pt x="17" y="50"/>
                  </a:lnTo>
                  <a:lnTo>
                    <a:pt x="19" y="49"/>
                  </a:lnTo>
                  <a:lnTo>
                    <a:pt x="19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2"/>
                  </a:lnTo>
                  <a:lnTo>
                    <a:pt x="19" y="54"/>
                  </a:lnTo>
                  <a:close/>
                  <a:moveTo>
                    <a:pt x="31" y="48"/>
                  </a:moveTo>
                  <a:lnTo>
                    <a:pt x="31" y="49"/>
                  </a:lnTo>
                  <a:lnTo>
                    <a:pt x="30" y="49"/>
                  </a:lnTo>
                  <a:lnTo>
                    <a:pt x="29" y="49"/>
                  </a:lnTo>
                  <a:lnTo>
                    <a:pt x="30" y="46"/>
                  </a:lnTo>
                  <a:lnTo>
                    <a:pt x="31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2" y="47"/>
                  </a:lnTo>
                  <a:lnTo>
                    <a:pt x="31" y="48"/>
                  </a:lnTo>
                  <a:close/>
                  <a:moveTo>
                    <a:pt x="25" y="40"/>
                  </a:moveTo>
                  <a:lnTo>
                    <a:pt x="24" y="41"/>
                  </a:lnTo>
                  <a:lnTo>
                    <a:pt x="22" y="41"/>
                  </a:lnTo>
                  <a:lnTo>
                    <a:pt x="22" y="39"/>
                  </a:lnTo>
                  <a:lnTo>
                    <a:pt x="22" y="38"/>
                  </a:lnTo>
                  <a:lnTo>
                    <a:pt x="24" y="36"/>
                  </a:lnTo>
                  <a:lnTo>
                    <a:pt x="25" y="36"/>
                  </a:lnTo>
                  <a:lnTo>
                    <a:pt x="25" y="40"/>
                  </a:lnTo>
                  <a:close/>
                  <a:moveTo>
                    <a:pt x="36" y="38"/>
                  </a:moveTo>
                  <a:lnTo>
                    <a:pt x="36" y="38"/>
                  </a:lnTo>
                  <a:lnTo>
                    <a:pt x="35" y="38"/>
                  </a:lnTo>
                  <a:lnTo>
                    <a:pt x="37" y="35"/>
                  </a:lnTo>
                  <a:lnTo>
                    <a:pt x="39" y="34"/>
                  </a:lnTo>
                  <a:lnTo>
                    <a:pt x="39" y="37"/>
                  </a:lnTo>
                  <a:lnTo>
                    <a:pt x="38" y="37"/>
                  </a:lnTo>
                  <a:lnTo>
                    <a:pt x="36" y="38"/>
                  </a:lnTo>
                  <a:close/>
                  <a:moveTo>
                    <a:pt x="23" y="26"/>
                  </a:moveTo>
                  <a:lnTo>
                    <a:pt x="21" y="30"/>
                  </a:lnTo>
                  <a:lnTo>
                    <a:pt x="19" y="30"/>
                  </a:lnTo>
                  <a:lnTo>
                    <a:pt x="17" y="28"/>
                  </a:lnTo>
                  <a:lnTo>
                    <a:pt x="17" y="26"/>
                  </a:lnTo>
                  <a:lnTo>
                    <a:pt x="22" y="26"/>
                  </a:lnTo>
                  <a:lnTo>
                    <a:pt x="23" y="26"/>
                  </a:lnTo>
                  <a:close/>
                  <a:moveTo>
                    <a:pt x="95" y="1"/>
                  </a:moveTo>
                  <a:lnTo>
                    <a:pt x="95" y="3"/>
                  </a:lnTo>
                  <a:lnTo>
                    <a:pt x="97" y="7"/>
                  </a:lnTo>
                  <a:lnTo>
                    <a:pt x="96" y="10"/>
                  </a:lnTo>
                  <a:lnTo>
                    <a:pt x="96" y="13"/>
                  </a:lnTo>
                  <a:lnTo>
                    <a:pt x="95" y="14"/>
                  </a:lnTo>
                  <a:lnTo>
                    <a:pt x="94" y="14"/>
                  </a:lnTo>
                  <a:lnTo>
                    <a:pt x="92" y="14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90" y="18"/>
                  </a:lnTo>
                  <a:lnTo>
                    <a:pt x="91" y="20"/>
                  </a:lnTo>
                  <a:lnTo>
                    <a:pt x="92" y="21"/>
                  </a:lnTo>
                  <a:lnTo>
                    <a:pt x="95" y="22"/>
                  </a:lnTo>
                  <a:lnTo>
                    <a:pt x="95" y="24"/>
                  </a:lnTo>
                  <a:lnTo>
                    <a:pt x="95" y="28"/>
                  </a:lnTo>
                  <a:lnTo>
                    <a:pt x="95" y="31"/>
                  </a:lnTo>
                  <a:lnTo>
                    <a:pt x="88" y="33"/>
                  </a:lnTo>
                  <a:lnTo>
                    <a:pt x="82" y="34"/>
                  </a:lnTo>
                  <a:lnTo>
                    <a:pt x="78" y="34"/>
                  </a:lnTo>
                  <a:lnTo>
                    <a:pt x="76" y="34"/>
                  </a:lnTo>
                  <a:lnTo>
                    <a:pt x="72" y="37"/>
                  </a:lnTo>
                  <a:lnTo>
                    <a:pt x="67" y="39"/>
                  </a:lnTo>
                  <a:lnTo>
                    <a:pt x="64" y="39"/>
                  </a:lnTo>
                  <a:lnTo>
                    <a:pt x="63" y="39"/>
                  </a:lnTo>
                  <a:lnTo>
                    <a:pt x="62" y="42"/>
                  </a:lnTo>
                  <a:lnTo>
                    <a:pt x="56" y="53"/>
                  </a:lnTo>
                  <a:lnTo>
                    <a:pt x="54" y="55"/>
                  </a:lnTo>
                  <a:lnTo>
                    <a:pt x="53" y="57"/>
                  </a:lnTo>
                  <a:lnTo>
                    <a:pt x="51" y="55"/>
                  </a:lnTo>
                  <a:lnTo>
                    <a:pt x="53" y="50"/>
                  </a:lnTo>
                  <a:lnTo>
                    <a:pt x="51" y="50"/>
                  </a:lnTo>
                  <a:lnTo>
                    <a:pt x="49" y="54"/>
                  </a:lnTo>
                  <a:lnTo>
                    <a:pt x="47" y="54"/>
                  </a:lnTo>
                  <a:lnTo>
                    <a:pt x="47" y="50"/>
                  </a:lnTo>
                  <a:lnTo>
                    <a:pt x="46" y="50"/>
                  </a:lnTo>
                  <a:lnTo>
                    <a:pt x="44" y="50"/>
                  </a:lnTo>
                  <a:lnTo>
                    <a:pt x="42" y="48"/>
                  </a:lnTo>
                  <a:lnTo>
                    <a:pt x="41" y="47"/>
                  </a:lnTo>
                  <a:lnTo>
                    <a:pt x="42" y="44"/>
                  </a:lnTo>
                  <a:lnTo>
                    <a:pt x="43" y="43"/>
                  </a:lnTo>
                  <a:lnTo>
                    <a:pt x="43" y="42"/>
                  </a:lnTo>
                  <a:lnTo>
                    <a:pt x="41" y="42"/>
                  </a:lnTo>
                  <a:lnTo>
                    <a:pt x="40" y="42"/>
                  </a:lnTo>
                  <a:lnTo>
                    <a:pt x="39" y="42"/>
                  </a:lnTo>
                  <a:lnTo>
                    <a:pt x="41" y="39"/>
                  </a:lnTo>
                  <a:lnTo>
                    <a:pt x="46" y="36"/>
                  </a:lnTo>
                  <a:lnTo>
                    <a:pt x="49" y="36"/>
                  </a:lnTo>
                  <a:lnTo>
                    <a:pt x="52" y="36"/>
                  </a:lnTo>
                  <a:lnTo>
                    <a:pt x="51" y="34"/>
                  </a:lnTo>
                  <a:lnTo>
                    <a:pt x="47" y="33"/>
                  </a:lnTo>
                  <a:lnTo>
                    <a:pt x="44" y="33"/>
                  </a:lnTo>
                  <a:lnTo>
                    <a:pt x="43" y="35"/>
                  </a:lnTo>
                  <a:lnTo>
                    <a:pt x="41" y="35"/>
                  </a:lnTo>
                  <a:lnTo>
                    <a:pt x="38" y="31"/>
                  </a:lnTo>
                  <a:lnTo>
                    <a:pt x="38" y="30"/>
                  </a:lnTo>
                  <a:lnTo>
                    <a:pt x="40" y="28"/>
                  </a:lnTo>
                  <a:lnTo>
                    <a:pt x="41" y="26"/>
                  </a:lnTo>
                  <a:lnTo>
                    <a:pt x="47" y="26"/>
                  </a:lnTo>
                  <a:lnTo>
                    <a:pt x="50" y="25"/>
                  </a:lnTo>
                  <a:lnTo>
                    <a:pt x="51" y="25"/>
                  </a:lnTo>
                  <a:lnTo>
                    <a:pt x="52" y="24"/>
                  </a:lnTo>
                  <a:lnTo>
                    <a:pt x="52" y="23"/>
                  </a:lnTo>
                  <a:lnTo>
                    <a:pt x="51" y="23"/>
                  </a:lnTo>
                  <a:lnTo>
                    <a:pt x="48" y="25"/>
                  </a:lnTo>
                  <a:lnTo>
                    <a:pt x="41" y="25"/>
                  </a:lnTo>
                  <a:lnTo>
                    <a:pt x="38" y="25"/>
                  </a:lnTo>
                  <a:lnTo>
                    <a:pt x="33" y="28"/>
                  </a:lnTo>
                  <a:lnTo>
                    <a:pt x="28" y="30"/>
                  </a:lnTo>
                  <a:lnTo>
                    <a:pt x="24" y="3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24" y="24"/>
                  </a:lnTo>
                  <a:lnTo>
                    <a:pt x="18" y="25"/>
                  </a:lnTo>
                  <a:lnTo>
                    <a:pt x="14" y="23"/>
                  </a:lnTo>
                  <a:lnTo>
                    <a:pt x="12" y="21"/>
                  </a:lnTo>
                  <a:lnTo>
                    <a:pt x="12" y="18"/>
                  </a:lnTo>
                  <a:lnTo>
                    <a:pt x="14" y="16"/>
                  </a:lnTo>
                  <a:lnTo>
                    <a:pt x="14" y="15"/>
                  </a:lnTo>
                  <a:lnTo>
                    <a:pt x="13" y="15"/>
                  </a:lnTo>
                  <a:lnTo>
                    <a:pt x="8" y="16"/>
                  </a:lnTo>
                  <a:lnTo>
                    <a:pt x="0" y="11"/>
                  </a:lnTo>
                  <a:lnTo>
                    <a:pt x="1" y="10"/>
                  </a:lnTo>
                  <a:lnTo>
                    <a:pt x="6" y="11"/>
                  </a:lnTo>
                  <a:lnTo>
                    <a:pt x="9" y="10"/>
                  </a:lnTo>
                  <a:lnTo>
                    <a:pt x="11" y="9"/>
                  </a:lnTo>
                  <a:lnTo>
                    <a:pt x="14" y="8"/>
                  </a:lnTo>
                  <a:lnTo>
                    <a:pt x="17" y="8"/>
                  </a:lnTo>
                  <a:lnTo>
                    <a:pt x="27" y="8"/>
                  </a:lnTo>
                  <a:lnTo>
                    <a:pt x="36" y="6"/>
                  </a:lnTo>
                  <a:lnTo>
                    <a:pt x="42" y="3"/>
                  </a:lnTo>
                  <a:lnTo>
                    <a:pt x="48" y="0"/>
                  </a:lnTo>
                  <a:lnTo>
                    <a:pt x="55" y="0"/>
                  </a:lnTo>
                  <a:lnTo>
                    <a:pt x="64" y="0"/>
                  </a:lnTo>
                  <a:lnTo>
                    <a:pt x="75" y="0"/>
                  </a:lnTo>
                  <a:lnTo>
                    <a:pt x="84" y="0"/>
                  </a:lnTo>
                  <a:lnTo>
                    <a:pt x="95" y="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5" name="Freeform 1065">
              <a:extLst>
                <a:ext uri="{FF2B5EF4-FFF2-40B4-BE49-F238E27FC236}">
                  <a16:creationId xmlns:a16="http://schemas.microsoft.com/office/drawing/2014/main" id="{C1D7F205-B6AF-5B08-6980-00FFA10C9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369" y="9462721"/>
              <a:ext cx="5493" cy="5493"/>
            </a:xfrm>
            <a:custGeom>
              <a:avLst/>
              <a:gdLst>
                <a:gd name="T0" fmla="*/ 1 w 2"/>
                <a:gd name="T1" fmla="*/ 3 h 6"/>
                <a:gd name="T2" fmla="*/ 1 w 2"/>
                <a:gd name="T3" fmla="*/ 5 h 6"/>
                <a:gd name="T4" fmla="*/ 0 w 2"/>
                <a:gd name="T5" fmla="*/ 5 h 6"/>
                <a:gd name="T6" fmla="*/ 0 w 2"/>
                <a:gd name="T7" fmla="*/ 3 h 6"/>
                <a:gd name="T8" fmla="*/ 0 w 2"/>
                <a:gd name="T9" fmla="*/ 3 h 6"/>
                <a:gd name="T10" fmla="*/ 0 w 2"/>
                <a:gd name="T11" fmla="*/ 0 h 6"/>
                <a:gd name="T12" fmla="*/ 0 w 2"/>
                <a:gd name="T13" fmla="*/ 0 h 6"/>
                <a:gd name="T14" fmla="*/ 1 w 2"/>
                <a:gd name="T15" fmla="*/ 1 h 6"/>
                <a:gd name="T16" fmla="*/ 1 w 2"/>
                <a:gd name="T17" fmla="*/ 1 h 6"/>
                <a:gd name="T18" fmla="*/ 1 w 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6">
                  <a:moveTo>
                    <a:pt x="1" y="3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6" name="Freeform 1066">
              <a:extLst>
                <a:ext uri="{FF2B5EF4-FFF2-40B4-BE49-F238E27FC236}">
                  <a16:creationId xmlns:a16="http://schemas.microsoft.com/office/drawing/2014/main" id="{AAA22C10-5AA1-4D11-0079-22F16544A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56378" y="9462721"/>
              <a:ext cx="5493" cy="5493"/>
            </a:xfrm>
            <a:custGeom>
              <a:avLst/>
              <a:gdLst>
                <a:gd name="T0" fmla="*/ 4 w 6"/>
                <a:gd name="T1" fmla="*/ 5 h 6"/>
                <a:gd name="T2" fmla="*/ 1 w 6"/>
                <a:gd name="T3" fmla="*/ 5 h 6"/>
                <a:gd name="T4" fmla="*/ 0 w 6"/>
                <a:gd name="T5" fmla="*/ 3 h 6"/>
                <a:gd name="T6" fmla="*/ 0 w 6"/>
                <a:gd name="T7" fmla="*/ 3 h 6"/>
                <a:gd name="T8" fmla="*/ 1 w 6"/>
                <a:gd name="T9" fmla="*/ 2 h 6"/>
                <a:gd name="T10" fmla="*/ 2 w 6"/>
                <a:gd name="T11" fmla="*/ 2 h 6"/>
                <a:gd name="T12" fmla="*/ 2 w 6"/>
                <a:gd name="T13" fmla="*/ 1 h 6"/>
                <a:gd name="T14" fmla="*/ 4 w 6"/>
                <a:gd name="T15" fmla="*/ 0 h 6"/>
                <a:gd name="T16" fmla="*/ 4 w 6"/>
                <a:gd name="T17" fmla="*/ 0 h 6"/>
                <a:gd name="T18" fmla="*/ 5 w 6"/>
                <a:gd name="T19" fmla="*/ 0 h 6"/>
                <a:gd name="T20" fmla="*/ 5 w 6"/>
                <a:gd name="T21" fmla="*/ 2 h 6"/>
                <a:gd name="T22" fmla="*/ 5 w 6"/>
                <a:gd name="T23" fmla="*/ 3 h 6"/>
                <a:gd name="T24" fmla="*/ 4 w 6"/>
                <a:gd name="T2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6">
                  <a:moveTo>
                    <a:pt x="4" y="5"/>
                  </a:moveTo>
                  <a:lnTo>
                    <a:pt x="1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2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3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7" name="Freeform 1067">
              <a:extLst>
                <a:ext uri="{FF2B5EF4-FFF2-40B4-BE49-F238E27FC236}">
                  <a16:creationId xmlns:a16="http://schemas.microsoft.com/office/drawing/2014/main" id="{D879FDBF-0D6E-EDC4-C03C-2F1FC3E9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2862" y="9457224"/>
              <a:ext cx="5497" cy="5497"/>
            </a:xfrm>
            <a:custGeom>
              <a:avLst/>
              <a:gdLst>
                <a:gd name="T0" fmla="*/ 2 w 5"/>
                <a:gd name="T1" fmla="*/ 3 h 5"/>
                <a:gd name="T2" fmla="*/ 2 w 5"/>
                <a:gd name="T3" fmla="*/ 4 h 5"/>
                <a:gd name="T4" fmla="*/ 1 w 5"/>
                <a:gd name="T5" fmla="*/ 4 h 5"/>
                <a:gd name="T6" fmla="*/ 0 w 5"/>
                <a:gd name="T7" fmla="*/ 4 h 5"/>
                <a:gd name="T8" fmla="*/ 1 w 5"/>
                <a:gd name="T9" fmla="*/ 1 h 5"/>
                <a:gd name="T10" fmla="*/ 2 w 5"/>
                <a:gd name="T11" fmla="*/ 0 h 5"/>
                <a:gd name="T12" fmla="*/ 4 w 5"/>
                <a:gd name="T13" fmla="*/ 0 h 5"/>
                <a:gd name="T14" fmla="*/ 4 w 5"/>
                <a:gd name="T15" fmla="*/ 0 h 5"/>
                <a:gd name="T16" fmla="*/ 4 w 5"/>
                <a:gd name="T17" fmla="*/ 2 h 5"/>
                <a:gd name="T18" fmla="*/ 3 w 5"/>
                <a:gd name="T19" fmla="*/ 2 h 5"/>
                <a:gd name="T20" fmla="*/ 2 w 5"/>
                <a:gd name="T2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5">
                  <a:moveTo>
                    <a:pt x="2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8" name="Freeform 1068">
              <a:extLst>
                <a:ext uri="{FF2B5EF4-FFF2-40B4-BE49-F238E27FC236}">
                  <a16:creationId xmlns:a16="http://schemas.microsoft.com/office/drawing/2014/main" id="{818C08B4-0C8D-66AE-0F0C-F4E096872D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369" y="9446234"/>
              <a:ext cx="5493" cy="5497"/>
            </a:xfrm>
            <a:custGeom>
              <a:avLst/>
              <a:gdLst>
                <a:gd name="T0" fmla="*/ 3 w 4"/>
                <a:gd name="T1" fmla="*/ 4 h 6"/>
                <a:gd name="T2" fmla="*/ 2 w 4"/>
                <a:gd name="T3" fmla="*/ 5 h 6"/>
                <a:gd name="T4" fmla="*/ 0 w 4"/>
                <a:gd name="T5" fmla="*/ 5 h 6"/>
                <a:gd name="T6" fmla="*/ 0 w 4"/>
                <a:gd name="T7" fmla="*/ 3 h 6"/>
                <a:gd name="T8" fmla="*/ 0 w 4"/>
                <a:gd name="T9" fmla="*/ 2 h 6"/>
                <a:gd name="T10" fmla="*/ 2 w 4"/>
                <a:gd name="T11" fmla="*/ 0 h 6"/>
                <a:gd name="T12" fmla="*/ 3 w 4"/>
                <a:gd name="T13" fmla="*/ 0 h 6"/>
                <a:gd name="T14" fmla="*/ 3 w 4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29" name="Freeform 1069">
              <a:extLst>
                <a:ext uri="{FF2B5EF4-FFF2-40B4-BE49-F238E27FC236}">
                  <a16:creationId xmlns:a16="http://schemas.microsoft.com/office/drawing/2014/main" id="{188E1E4A-3FC2-A553-DB64-950694F4C5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3853" y="9440740"/>
              <a:ext cx="5497" cy="5493"/>
            </a:xfrm>
            <a:custGeom>
              <a:avLst/>
              <a:gdLst>
                <a:gd name="T0" fmla="*/ 1 w 5"/>
                <a:gd name="T1" fmla="*/ 4 h 5"/>
                <a:gd name="T2" fmla="*/ 1 w 5"/>
                <a:gd name="T3" fmla="*/ 4 h 5"/>
                <a:gd name="T4" fmla="*/ 0 w 5"/>
                <a:gd name="T5" fmla="*/ 4 h 5"/>
                <a:gd name="T6" fmla="*/ 2 w 5"/>
                <a:gd name="T7" fmla="*/ 1 h 5"/>
                <a:gd name="T8" fmla="*/ 4 w 5"/>
                <a:gd name="T9" fmla="*/ 0 h 5"/>
                <a:gd name="T10" fmla="*/ 4 w 5"/>
                <a:gd name="T11" fmla="*/ 3 h 5"/>
                <a:gd name="T12" fmla="*/ 3 w 5"/>
                <a:gd name="T13" fmla="*/ 3 h 5"/>
                <a:gd name="T14" fmla="*/ 1 w 5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1" y="4"/>
                  </a:moveTo>
                  <a:lnTo>
                    <a:pt x="1" y="4"/>
                  </a:lnTo>
                  <a:lnTo>
                    <a:pt x="0" y="4"/>
                  </a:lnTo>
                  <a:lnTo>
                    <a:pt x="2" y="1"/>
                  </a:lnTo>
                  <a:lnTo>
                    <a:pt x="4" y="0"/>
                  </a:lnTo>
                  <a:lnTo>
                    <a:pt x="4" y="3"/>
                  </a:lnTo>
                  <a:lnTo>
                    <a:pt x="3" y="3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0" name="Freeform 1070">
              <a:extLst>
                <a:ext uri="{FF2B5EF4-FFF2-40B4-BE49-F238E27FC236}">
                  <a16:creationId xmlns:a16="http://schemas.microsoft.com/office/drawing/2014/main" id="{06463789-4B33-D31F-3884-A8088D577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1872" y="9429750"/>
              <a:ext cx="10990" cy="5493"/>
            </a:xfrm>
            <a:custGeom>
              <a:avLst/>
              <a:gdLst>
                <a:gd name="T0" fmla="*/ 6 w 7"/>
                <a:gd name="T1" fmla="*/ 0 h 5"/>
                <a:gd name="T2" fmla="*/ 4 w 7"/>
                <a:gd name="T3" fmla="*/ 4 h 5"/>
                <a:gd name="T4" fmla="*/ 2 w 7"/>
                <a:gd name="T5" fmla="*/ 4 h 5"/>
                <a:gd name="T6" fmla="*/ 0 w 7"/>
                <a:gd name="T7" fmla="*/ 2 h 5"/>
                <a:gd name="T8" fmla="*/ 0 w 7"/>
                <a:gd name="T9" fmla="*/ 0 h 5"/>
                <a:gd name="T10" fmla="*/ 5 w 7"/>
                <a:gd name="T11" fmla="*/ 0 h 5"/>
                <a:gd name="T12" fmla="*/ 6 w 7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lnTo>
                    <a:pt x="4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5" y="0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1" name="Freeform 1072">
              <a:extLst>
                <a:ext uri="{FF2B5EF4-FFF2-40B4-BE49-F238E27FC236}">
                  <a16:creationId xmlns:a16="http://schemas.microsoft.com/office/drawing/2014/main" id="{51F564B3-9A47-30C7-79EE-FA9ECDF94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62122" y="9688022"/>
              <a:ext cx="318721" cy="406644"/>
            </a:xfrm>
            <a:custGeom>
              <a:avLst/>
              <a:gdLst>
                <a:gd name="T0" fmla="*/ 230 w 257"/>
                <a:gd name="T1" fmla="*/ 239 h 325"/>
                <a:gd name="T2" fmla="*/ 232 w 257"/>
                <a:gd name="T3" fmla="*/ 241 h 325"/>
                <a:gd name="T4" fmla="*/ 247 w 257"/>
                <a:gd name="T5" fmla="*/ 60 h 325"/>
                <a:gd name="T6" fmla="*/ 227 w 257"/>
                <a:gd name="T7" fmla="*/ 85 h 325"/>
                <a:gd name="T8" fmla="*/ 227 w 257"/>
                <a:gd name="T9" fmla="*/ 157 h 325"/>
                <a:gd name="T10" fmla="*/ 232 w 257"/>
                <a:gd name="T11" fmla="*/ 208 h 325"/>
                <a:gd name="T12" fmla="*/ 245 w 257"/>
                <a:gd name="T13" fmla="*/ 226 h 325"/>
                <a:gd name="T14" fmla="*/ 231 w 257"/>
                <a:gd name="T15" fmla="*/ 237 h 325"/>
                <a:gd name="T16" fmla="*/ 226 w 257"/>
                <a:gd name="T17" fmla="*/ 240 h 325"/>
                <a:gd name="T18" fmla="*/ 225 w 257"/>
                <a:gd name="T19" fmla="*/ 244 h 325"/>
                <a:gd name="T20" fmla="*/ 216 w 257"/>
                <a:gd name="T21" fmla="*/ 255 h 325"/>
                <a:gd name="T22" fmla="*/ 201 w 257"/>
                <a:gd name="T23" fmla="*/ 264 h 325"/>
                <a:gd name="T24" fmla="*/ 195 w 257"/>
                <a:gd name="T25" fmla="*/ 282 h 325"/>
                <a:gd name="T26" fmla="*/ 190 w 257"/>
                <a:gd name="T27" fmla="*/ 295 h 325"/>
                <a:gd name="T28" fmla="*/ 186 w 257"/>
                <a:gd name="T29" fmla="*/ 304 h 325"/>
                <a:gd name="T30" fmla="*/ 176 w 257"/>
                <a:gd name="T31" fmla="*/ 322 h 325"/>
                <a:gd name="T32" fmla="*/ 170 w 257"/>
                <a:gd name="T33" fmla="*/ 324 h 325"/>
                <a:gd name="T34" fmla="*/ 152 w 257"/>
                <a:gd name="T35" fmla="*/ 311 h 325"/>
                <a:gd name="T36" fmla="*/ 133 w 257"/>
                <a:gd name="T37" fmla="*/ 298 h 325"/>
                <a:gd name="T38" fmla="*/ 123 w 257"/>
                <a:gd name="T39" fmla="*/ 288 h 325"/>
                <a:gd name="T40" fmla="*/ 119 w 257"/>
                <a:gd name="T41" fmla="*/ 286 h 325"/>
                <a:gd name="T42" fmla="*/ 121 w 257"/>
                <a:gd name="T43" fmla="*/ 278 h 325"/>
                <a:gd name="T44" fmla="*/ 117 w 257"/>
                <a:gd name="T45" fmla="*/ 270 h 325"/>
                <a:gd name="T46" fmla="*/ 89 w 257"/>
                <a:gd name="T47" fmla="*/ 255 h 325"/>
                <a:gd name="T48" fmla="*/ 62 w 257"/>
                <a:gd name="T49" fmla="*/ 239 h 325"/>
                <a:gd name="T50" fmla="*/ 34 w 257"/>
                <a:gd name="T51" fmla="*/ 224 h 325"/>
                <a:gd name="T52" fmla="*/ 8 w 257"/>
                <a:gd name="T53" fmla="*/ 209 h 325"/>
                <a:gd name="T54" fmla="*/ 0 w 257"/>
                <a:gd name="T55" fmla="*/ 201 h 325"/>
                <a:gd name="T56" fmla="*/ 4 w 257"/>
                <a:gd name="T57" fmla="*/ 165 h 325"/>
                <a:gd name="T58" fmla="*/ 12 w 257"/>
                <a:gd name="T59" fmla="*/ 153 h 325"/>
                <a:gd name="T60" fmla="*/ 20 w 257"/>
                <a:gd name="T61" fmla="*/ 140 h 325"/>
                <a:gd name="T62" fmla="*/ 28 w 257"/>
                <a:gd name="T63" fmla="*/ 135 h 325"/>
                <a:gd name="T64" fmla="*/ 29 w 257"/>
                <a:gd name="T65" fmla="*/ 129 h 325"/>
                <a:gd name="T66" fmla="*/ 34 w 257"/>
                <a:gd name="T67" fmla="*/ 122 h 325"/>
                <a:gd name="T68" fmla="*/ 34 w 257"/>
                <a:gd name="T69" fmla="*/ 109 h 325"/>
                <a:gd name="T70" fmla="*/ 31 w 257"/>
                <a:gd name="T71" fmla="*/ 92 h 325"/>
                <a:gd name="T72" fmla="*/ 27 w 257"/>
                <a:gd name="T73" fmla="*/ 85 h 325"/>
                <a:gd name="T74" fmla="*/ 17 w 257"/>
                <a:gd name="T75" fmla="*/ 74 h 325"/>
                <a:gd name="T76" fmla="*/ 17 w 257"/>
                <a:gd name="T77" fmla="*/ 58 h 325"/>
                <a:gd name="T78" fmla="*/ 9 w 257"/>
                <a:gd name="T79" fmla="*/ 52 h 325"/>
                <a:gd name="T80" fmla="*/ 9 w 257"/>
                <a:gd name="T81" fmla="*/ 34 h 325"/>
                <a:gd name="T82" fmla="*/ 38 w 257"/>
                <a:gd name="T83" fmla="*/ 5 h 325"/>
                <a:gd name="T84" fmla="*/ 44 w 257"/>
                <a:gd name="T85" fmla="*/ 3 h 325"/>
                <a:gd name="T86" fmla="*/ 50 w 257"/>
                <a:gd name="T87" fmla="*/ 1 h 325"/>
                <a:gd name="T88" fmla="*/ 61 w 257"/>
                <a:gd name="T89" fmla="*/ 10 h 325"/>
                <a:gd name="T90" fmla="*/ 62 w 257"/>
                <a:gd name="T91" fmla="*/ 25 h 325"/>
                <a:gd name="T92" fmla="*/ 70 w 257"/>
                <a:gd name="T93" fmla="*/ 33 h 325"/>
                <a:gd name="T94" fmla="*/ 94 w 257"/>
                <a:gd name="T95" fmla="*/ 33 h 325"/>
                <a:gd name="T96" fmla="*/ 118 w 257"/>
                <a:gd name="T97" fmla="*/ 47 h 325"/>
                <a:gd name="T98" fmla="*/ 138 w 257"/>
                <a:gd name="T99" fmla="*/ 59 h 325"/>
                <a:gd name="T100" fmla="*/ 162 w 257"/>
                <a:gd name="T101" fmla="*/ 62 h 325"/>
                <a:gd name="T102" fmla="*/ 181 w 257"/>
                <a:gd name="T103" fmla="*/ 64 h 325"/>
                <a:gd name="T104" fmla="*/ 196 w 257"/>
                <a:gd name="T105" fmla="*/ 49 h 325"/>
                <a:gd name="T106" fmla="*/ 223 w 257"/>
                <a:gd name="T107" fmla="*/ 41 h 325"/>
                <a:gd name="T108" fmla="*/ 234 w 257"/>
                <a:gd name="T109" fmla="*/ 49 h 325"/>
                <a:gd name="T110" fmla="*/ 251 w 257"/>
                <a:gd name="T111" fmla="*/ 4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7" h="325">
                  <a:moveTo>
                    <a:pt x="228" y="243"/>
                  </a:moveTo>
                  <a:lnTo>
                    <a:pt x="227" y="244"/>
                  </a:lnTo>
                  <a:lnTo>
                    <a:pt x="227" y="242"/>
                  </a:lnTo>
                  <a:lnTo>
                    <a:pt x="230" y="239"/>
                  </a:lnTo>
                  <a:lnTo>
                    <a:pt x="232" y="240"/>
                  </a:lnTo>
                  <a:lnTo>
                    <a:pt x="232" y="241"/>
                  </a:lnTo>
                  <a:lnTo>
                    <a:pt x="232" y="241"/>
                  </a:lnTo>
                  <a:lnTo>
                    <a:pt x="232" y="241"/>
                  </a:lnTo>
                  <a:lnTo>
                    <a:pt x="228" y="243"/>
                  </a:lnTo>
                  <a:close/>
                  <a:moveTo>
                    <a:pt x="256" y="48"/>
                  </a:moveTo>
                  <a:lnTo>
                    <a:pt x="252" y="53"/>
                  </a:lnTo>
                  <a:lnTo>
                    <a:pt x="247" y="60"/>
                  </a:lnTo>
                  <a:lnTo>
                    <a:pt x="239" y="72"/>
                  </a:lnTo>
                  <a:lnTo>
                    <a:pt x="232" y="79"/>
                  </a:lnTo>
                  <a:lnTo>
                    <a:pt x="227" y="84"/>
                  </a:lnTo>
                  <a:lnTo>
                    <a:pt x="227" y="85"/>
                  </a:lnTo>
                  <a:lnTo>
                    <a:pt x="227" y="90"/>
                  </a:lnTo>
                  <a:lnTo>
                    <a:pt x="227" y="104"/>
                  </a:lnTo>
                  <a:lnTo>
                    <a:pt x="227" y="131"/>
                  </a:lnTo>
                  <a:lnTo>
                    <a:pt x="227" y="157"/>
                  </a:lnTo>
                  <a:lnTo>
                    <a:pt x="227" y="184"/>
                  </a:lnTo>
                  <a:lnTo>
                    <a:pt x="227" y="198"/>
                  </a:lnTo>
                  <a:lnTo>
                    <a:pt x="227" y="202"/>
                  </a:lnTo>
                  <a:lnTo>
                    <a:pt x="232" y="208"/>
                  </a:lnTo>
                  <a:lnTo>
                    <a:pt x="236" y="214"/>
                  </a:lnTo>
                  <a:lnTo>
                    <a:pt x="241" y="221"/>
                  </a:lnTo>
                  <a:lnTo>
                    <a:pt x="244" y="225"/>
                  </a:lnTo>
                  <a:lnTo>
                    <a:pt x="245" y="226"/>
                  </a:lnTo>
                  <a:lnTo>
                    <a:pt x="245" y="228"/>
                  </a:lnTo>
                  <a:lnTo>
                    <a:pt x="240" y="234"/>
                  </a:lnTo>
                  <a:lnTo>
                    <a:pt x="236" y="236"/>
                  </a:lnTo>
                  <a:lnTo>
                    <a:pt x="231" y="237"/>
                  </a:lnTo>
                  <a:lnTo>
                    <a:pt x="229" y="237"/>
                  </a:lnTo>
                  <a:lnTo>
                    <a:pt x="228" y="237"/>
                  </a:lnTo>
                  <a:lnTo>
                    <a:pt x="227" y="238"/>
                  </a:lnTo>
                  <a:lnTo>
                    <a:pt x="226" y="240"/>
                  </a:lnTo>
                  <a:lnTo>
                    <a:pt x="225" y="239"/>
                  </a:lnTo>
                  <a:lnTo>
                    <a:pt x="224" y="239"/>
                  </a:lnTo>
                  <a:lnTo>
                    <a:pt x="225" y="242"/>
                  </a:lnTo>
                  <a:lnTo>
                    <a:pt x="225" y="244"/>
                  </a:lnTo>
                  <a:lnTo>
                    <a:pt x="225" y="247"/>
                  </a:lnTo>
                  <a:lnTo>
                    <a:pt x="222" y="249"/>
                  </a:lnTo>
                  <a:lnTo>
                    <a:pt x="222" y="251"/>
                  </a:lnTo>
                  <a:lnTo>
                    <a:pt x="216" y="255"/>
                  </a:lnTo>
                  <a:lnTo>
                    <a:pt x="209" y="256"/>
                  </a:lnTo>
                  <a:lnTo>
                    <a:pt x="204" y="258"/>
                  </a:lnTo>
                  <a:lnTo>
                    <a:pt x="203" y="260"/>
                  </a:lnTo>
                  <a:lnTo>
                    <a:pt x="201" y="264"/>
                  </a:lnTo>
                  <a:lnTo>
                    <a:pt x="202" y="270"/>
                  </a:lnTo>
                  <a:lnTo>
                    <a:pt x="199" y="275"/>
                  </a:lnTo>
                  <a:lnTo>
                    <a:pt x="199" y="278"/>
                  </a:lnTo>
                  <a:lnTo>
                    <a:pt x="195" y="282"/>
                  </a:lnTo>
                  <a:lnTo>
                    <a:pt x="193" y="284"/>
                  </a:lnTo>
                  <a:lnTo>
                    <a:pt x="192" y="287"/>
                  </a:lnTo>
                  <a:lnTo>
                    <a:pt x="191" y="288"/>
                  </a:lnTo>
                  <a:lnTo>
                    <a:pt x="190" y="295"/>
                  </a:lnTo>
                  <a:lnTo>
                    <a:pt x="188" y="299"/>
                  </a:lnTo>
                  <a:lnTo>
                    <a:pt x="187" y="300"/>
                  </a:lnTo>
                  <a:lnTo>
                    <a:pt x="187" y="302"/>
                  </a:lnTo>
                  <a:lnTo>
                    <a:pt x="186" y="304"/>
                  </a:lnTo>
                  <a:lnTo>
                    <a:pt x="184" y="306"/>
                  </a:lnTo>
                  <a:lnTo>
                    <a:pt x="184" y="307"/>
                  </a:lnTo>
                  <a:lnTo>
                    <a:pt x="179" y="317"/>
                  </a:lnTo>
                  <a:lnTo>
                    <a:pt x="176" y="322"/>
                  </a:lnTo>
                  <a:lnTo>
                    <a:pt x="173" y="321"/>
                  </a:lnTo>
                  <a:lnTo>
                    <a:pt x="171" y="323"/>
                  </a:lnTo>
                  <a:lnTo>
                    <a:pt x="171" y="324"/>
                  </a:lnTo>
                  <a:lnTo>
                    <a:pt x="170" y="324"/>
                  </a:lnTo>
                  <a:lnTo>
                    <a:pt x="167" y="322"/>
                  </a:lnTo>
                  <a:lnTo>
                    <a:pt x="162" y="318"/>
                  </a:lnTo>
                  <a:lnTo>
                    <a:pt x="157" y="315"/>
                  </a:lnTo>
                  <a:lnTo>
                    <a:pt x="152" y="311"/>
                  </a:lnTo>
                  <a:lnTo>
                    <a:pt x="148" y="308"/>
                  </a:lnTo>
                  <a:lnTo>
                    <a:pt x="143" y="304"/>
                  </a:lnTo>
                  <a:lnTo>
                    <a:pt x="138" y="300"/>
                  </a:lnTo>
                  <a:lnTo>
                    <a:pt x="133" y="298"/>
                  </a:lnTo>
                  <a:lnTo>
                    <a:pt x="128" y="294"/>
                  </a:lnTo>
                  <a:lnTo>
                    <a:pt x="125" y="291"/>
                  </a:lnTo>
                  <a:lnTo>
                    <a:pt x="124" y="290"/>
                  </a:lnTo>
                  <a:lnTo>
                    <a:pt x="123" y="288"/>
                  </a:lnTo>
                  <a:lnTo>
                    <a:pt x="122" y="287"/>
                  </a:lnTo>
                  <a:lnTo>
                    <a:pt x="121" y="286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5"/>
                  </a:lnTo>
                  <a:lnTo>
                    <a:pt x="119" y="283"/>
                  </a:lnTo>
                  <a:lnTo>
                    <a:pt x="121" y="280"/>
                  </a:lnTo>
                  <a:lnTo>
                    <a:pt x="121" y="278"/>
                  </a:lnTo>
                  <a:lnTo>
                    <a:pt x="121" y="276"/>
                  </a:lnTo>
                  <a:lnTo>
                    <a:pt x="121" y="272"/>
                  </a:lnTo>
                  <a:lnTo>
                    <a:pt x="120" y="272"/>
                  </a:lnTo>
                  <a:lnTo>
                    <a:pt x="117" y="270"/>
                  </a:lnTo>
                  <a:lnTo>
                    <a:pt x="110" y="265"/>
                  </a:lnTo>
                  <a:lnTo>
                    <a:pt x="103" y="262"/>
                  </a:lnTo>
                  <a:lnTo>
                    <a:pt x="96" y="258"/>
                  </a:lnTo>
                  <a:lnTo>
                    <a:pt x="89" y="255"/>
                  </a:lnTo>
                  <a:lnTo>
                    <a:pt x="83" y="251"/>
                  </a:lnTo>
                  <a:lnTo>
                    <a:pt x="75" y="247"/>
                  </a:lnTo>
                  <a:lnTo>
                    <a:pt x="69" y="243"/>
                  </a:lnTo>
                  <a:lnTo>
                    <a:pt x="62" y="239"/>
                  </a:lnTo>
                  <a:lnTo>
                    <a:pt x="55" y="236"/>
                  </a:lnTo>
                  <a:lnTo>
                    <a:pt x="49" y="232"/>
                  </a:lnTo>
                  <a:lnTo>
                    <a:pt x="42" y="228"/>
                  </a:lnTo>
                  <a:lnTo>
                    <a:pt x="34" y="224"/>
                  </a:lnTo>
                  <a:lnTo>
                    <a:pt x="28" y="220"/>
                  </a:lnTo>
                  <a:lnTo>
                    <a:pt x="21" y="217"/>
                  </a:lnTo>
                  <a:lnTo>
                    <a:pt x="14" y="213"/>
                  </a:lnTo>
                  <a:lnTo>
                    <a:pt x="8" y="209"/>
                  </a:lnTo>
                  <a:lnTo>
                    <a:pt x="4" y="207"/>
                  </a:lnTo>
                  <a:lnTo>
                    <a:pt x="3" y="206"/>
                  </a:lnTo>
                  <a:lnTo>
                    <a:pt x="0" y="206"/>
                  </a:lnTo>
                  <a:lnTo>
                    <a:pt x="0" y="201"/>
                  </a:lnTo>
                  <a:lnTo>
                    <a:pt x="1" y="187"/>
                  </a:lnTo>
                  <a:lnTo>
                    <a:pt x="1" y="175"/>
                  </a:lnTo>
                  <a:lnTo>
                    <a:pt x="2" y="169"/>
                  </a:lnTo>
                  <a:lnTo>
                    <a:pt x="4" y="165"/>
                  </a:lnTo>
                  <a:lnTo>
                    <a:pt x="6" y="162"/>
                  </a:lnTo>
                  <a:lnTo>
                    <a:pt x="7" y="159"/>
                  </a:lnTo>
                  <a:lnTo>
                    <a:pt x="8" y="155"/>
                  </a:lnTo>
                  <a:lnTo>
                    <a:pt x="12" y="153"/>
                  </a:lnTo>
                  <a:lnTo>
                    <a:pt x="12" y="151"/>
                  </a:lnTo>
                  <a:lnTo>
                    <a:pt x="16" y="147"/>
                  </a:lnTo>
                  <a:lnTo>
                    <a:pt x="19" y="142"/>
                  </a:lnTo>
                  <a:lnTo>
                    <a:pt x="20" y="140"/>
                  </a:lnTo>
                  <a:lnTo>
                    <a:pt x="22" y="138"/>
                  </a:lnTo>
                  <a:lnTo>
                    <a:pt x="24" y="137"/>
                  </a:lnTo>
                  <a:lnTo>
                    <a:pt x="26" y="136"/>
                  </a:lnTo>
                  <a:lnTo>
                    <a:pt x="28" y="135"/>
                  </a:lnTo>
                  <a:lnTo>
                    <a:pt x="29" y="135"/>
                  </a:lnTo>
                  <a:lnTo>
                    <a:pt x="29" y="134"/>
                  </a:lnTo>
                  <a:lnTo>
                    <a:pt x="28" y="131"/>
                  </a:lnTo>
                  <a:lnTo>
                    <a:pt x="29" y="129"/>
                  </a:lnTo>
                  <a:lnTo>
                    <a:pt x="30" y="127"/>
                  </a:lnTo>
                  <a:lnTo>
                    <a:pt x="32" y="125"/>
                  </a:lnTo>
                  <a:lnTo>
                    <a:pt x="33" y="124"/>
                  </a:lnTo>
                  <a:lnTo>
                    <a:pt x="34" y="122"/>
                  </a:lnTo>
                  <a:lnTo>
                    <a:pt x="34" y="120"/>
                  </a:lnTo>
                  <a:lnTo>
                    <a:pt x="34" y="118"/>
                  </a:lnTo>
                  <a:lnTo>
                    <a:pt x="34" y="115"/>
                  </a:lnTo>
                  <a:lnTo>
                    <a:pt x="34" y="109"/>
                  </a:lnTo>
                  <a:lnTo>
                    <a:pt x="33" y="104"/>
                  </a:lnTo>
                  <a:lnTo>
                    <a:pt x="31" y="97"/>
                  </a:lnTo>
                  <a:lnTo>
                    <a:pt x="32" y="96"/>
                  </a:lnTo>
                  <a:lnTo>
                    <a:pt x="31" y="92"/>
                  </a:lnTo>
                  <a:lnTo>
                    <a:pt x="30" y="92"/>
                  </a:lnTo>
                  <a:lnTo>
                    <a:pt x="29" y="91"/>
                  </a:lnTo>
                  <a:lnTo>
                    <a:pt x="28" y="88"/>
                  </a:lnTo>
                  <a:lnTo>
                    <a:pt x="27" y="85"/>
                  </a:lnTo>
                  <a:lnTo>
                    <a:pt x="26" y="84"/>
                  </a:lnTo>
                  <a:lnTo>
                    <a:pt x="22" y="81"/>
                  </a:lnTo>
                  <a:lnTo>
                    <a:pt x="20" y="75"/>
                  </a:lnTo>
                  <a:lnTo>
                    <a:pt x="17" y="74"/>
                  </a:lnTo>
                  <a:lnTo>
                    <a:pt x="16" y="68"/>
                  </a:lnTo>
                  <a:lnTo>
                    <a:pt x="16" y="66"/>
                  </a:lnTo>
                  <a:lnTo>
                    <a:pt x="17" y="59"/>
                  </a:lnTo>
                  <a:lnTo>
                    <a:pt x="17" y="58"/>
                  </a:lnTo>
                  <a:lnTo>
                    <a:pt x="15" y="57"/>
                  </a:lnTo>
                  <a:lnTo>
                    <a:pt x="12" y="55"/>
                  </a:lnTo>
                  <a:lnTo>
                    <a:pt x="8" y="53"/>
                  </a:lnTo>
                  <a:lnTo>
                    <a:pt x="9" y="52"/>
                  </a:lnTo>
                  <a:lnTo>
                    <a:pt x="9" y="51"/>
                  </a:lnTo>
                  <a:lnTo>
                    <a:pt x="8" y="50"/>
                  </a:lnTo>
                  <a:lnTo>
                    <a:pt x="2" y="40"/>
                  </a:lnTo>
                  <a:lnTo>
                    <a:pt x="9" y="34"/>
                  </a:lnTo>
                  <a:lnTo>
                    <a:pt x="15" y="27"/>
                  </a:lnTo>
                  <a:lnTo>
                    <a:pt x="23" y="19"/>
                  </a:lnTo>
                  <a:lnTo>
                    <a:pt x="31" y="12"/>
                  </a:lnTo>
                  <a:lnTo>
                    <a:pt x="38" y="5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4" y="2"/>
                  </a:lnTo>
                  <a:lnTo>
                    <a:pt x="44" y="3"/>
                  </a:lnTo>
                  <a:lnTo>
                    <a:pt x="45" y="3"/>
                  </a:lnTo>
                  <a:lnTo>
                    <a:pt x="47" y="3"/>
                  </a:lnTo>
                  <a:lnTo>
                    <a:pt x="49" y="2"/>
                  </a:lnTo>
                  <a:lnTo>
                    <a:pt x="50" y="1"/>
                  </a:lnTo>
                  <a:lnTo>
                    <a:pt x="59" y="4"/>
                  </a:lnTo>
                  <a:lnTo>
                    <a:pt x="61" y="6"/>
                  </a:lnTo>
                  <a:lnTo>
                    <a:pt x="60" y="8"/>
                  </a:lnTo>
                  <a:lnTo>
                    <a:pt x="61" y="10"/>
                  </a:lnTo>
                  <a:lnTo>
                    <a:pt x="60" y="12"/>
                  </a:lnTo>
                  <a:lnTo>
                    <a:pt x="60" y="17"/>
                  </a:lnTo>
                  <a:lnTo>
                    <a:pt x="60" y="21"/>
                  </a:lnTo>
                  <a:lnTo>
                    <a:pt x="62" y="25"/>
                  </a:lnTo>
                  <a:lnTo>
                    <a:pt x="64" y="27"/>
                  </a:lnTo>
                  <a:lnTo>
                    <a:pt x="66" y="31"/>
                  </a:lnTo>
                  <a:lnTo>
                    <a:pt x="68" y="32"/>
                  </a:lnTo>
                  <a:lnTo>
                    <a:pt x="70" y="33"/>
                  </a:lnTo>
                  <a:lnTo>
                    <a:pt x="76" y="33"/>
                  </a:lnTo>
                  <a:lnTo>
                    <a:pt x="85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6" y="34"/>
                  </a:lnTo>
                  <a:lnTo>
                    <a:pt x="104" y="39"/>
                  </a:lnTo>
                  <a:lnTo>
                    <a:pt x="112" y="44"/>
                  </a:lnTo>
                  <a:lnTo>
                    <a:pt x="118" y="47"/>
                  </a:lnTo>
                  <a:lnTo>
                    <a:pt x="124" y="52"/>
                  </a:lnTo>
                  <a:lnTo>
                    <a:pt x="129" y="55"/>
                  </a:lnTo>
                  <a:lnTo>
                    <a:pt x="134" y="58"/>
                  </a:lnTo>
                  <a:lnTo>
                    <a:pt x="138" y="59"/>
                  </a:lnTo>
                  <a:lnTo>
                    <a:pt x="146" y="59"/>
                  </a:lnTo>
                  <a:lnTo>
                    <a:pt x="151" y="59"/>
                  </a:lnTo>
                  <a:lnTo>
                    <a:pt x="156" y="61"/>
                  </a:lnTo>
                  <a:lnTo>
                    <a:pt x="162" y="62"/>
                  </a:lnTo>
                  <a:lnTo>
                    <a:pt x="168" y="63"/>
                  </a:lnTo>
                  <a:lnTo>
                    <a:pt x="171" y="64"/>
                  </a:lnTo>
                  <a:lnTo>
                    <a:pt x="179" y="64"/>
                  </a:lnTo>
                  <a:lnTo>
                    <a:pt x="181" y="64"/>
                  </a:lnTo>
                  <a:lnTo>
                    <a:pt x="184" y="61"/>
                  </a:lnTo>
                  <a:lnTo>
                    <a:pt x="188" y="55"/>
                  </a:lnTo>
                  <a:lnTo>
                    <a:pt x="190" y="52"/>
                  </a:lnTo>
                  <a:lnTo>
                    <a:pt x="196" y="49"/>
                  </a:lnTo>
                  <a:lnTo>
                    <a:pt x="206" y="44"/>
                  </a:lnTo>
                  <a:lnTo>
                    <a:pt x="212" y="41"/>
                  </a:lnTo>
                  <a:lnTo>
                    <a:pt x="220" y="38"/>
                  </a:lnTo>
                  <a:lnTo>
                    <a:pt x="223" y="41"/>
                  </a:lnTo>
                  <a:lnTo>
                    <a:pt x="228" y="45"/>
                  </a:lnTo>
                  <a:lnTo>
                    <a:pt x="230" y="47"/>
                  </a:lnTo>
                  <a:lnTo>
                    <a:pt x="232" y="48"/>
                  </a:lnTo>
                  <a:lnTo>
                    <a:pt x="234" y="49"/>
                  </a:lnTo>
                  <a:lnTo>
                    <a:pt x="238" y="49"/>
                  </a:lnTo>
                  <a:lnTo>
                    <a:pt x="239" y="49"/>
                  </a:lnTo>
                  <a:lnTo>
                    <a:pt x="243" y="48"/>
                  </a:lnTo>
                  <a:lnTo>
                    <a:pt x="251" y="48"/>
                  </a:lnTo>
                  <a:lnTo>
                    <a:pt x="256" y="4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2" name="Freeform 1073">
              <a:extLst>
                <a:ext uri="{FF2B5EF4-FFF2-40B4-BE49-F238E27FC236}">
                  <a16:creationId xmlns:a16="http://schemas.microsoft.com/office/drawing/2014/main" id="{418260E7-A785-6891-D9CA-C720A1C5C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42379" y="9984763"/>
              <a:ext cx="5493" cy="5497"/>
            </a:xfrm>
            <a:custGeom>
              <a:avLst/>
              <a:gdLst>
                <a:gd name="T0" fmla="*/ 1 w 6"/>
                <a:gd name="T1" fmla="*/ 4 h 6"/>
                <a:gd name="T2" fmla="*/ 0 w 6"/>
                <a:gd name="T3" fmla="*/ 5 h 6"/>
                <a:gd name="T4" fmla="*/ 0 w 6"/>
                <a:gd name="T5" fmla="*/ 3 h 6"/>
                <a:gd name="T6" fmla="*/ 3 w 6"/>
                <a:gd name="T7" fmla="*/ 0 h 6"/>
                <a:gd name="T8" fmla="*/ 5 w 6"/>
                <a:gd name="T9" fmla="*/ 1 h 6"/>
                <a:gd name="T10" fmla="*/ 5 w 6"/>
                <a:gd name="T11" fmla="*/ 2 h 6"/>
                <a:gd name="T12" fmla="*/ 5 w 6"/>
                <a:gd name="T13" fmla="*/ 2 h 6"/>
                <a:gd name="T14" fmla="*/ 5 w 6"/>
                <a:gd name="T15" fmla="*/ 2 h 6"/>
                <a:gd name="T16" fmla="*/ 1 w 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1" y="4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3" name="Freeform 1075">
              <a:extLst>
                <a:ext uri="{FF2B5EF4-FFF2-40B4-BE49-F238E27FC236}">
                  <a16:creationId xmlns:a16="http://schemas.microsoft.com/office/drawing/2014/main" id="{3375A5E3-8781-E59A-8EA1-762489531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0302" y="10363933"/>
              <a:ext cx="54952" cy="38465"/>
            </a:xfrm>
            <a:custGeom>
              <a:avLst/>
              <a:gdLst>
                <a:gd name="T0" fmla="*/ 18 w 43"/>
                <a:gd name="T1" fmla="*/ 30 h 33"/>
                <a:gd name="T2" fmla="*/ 20 w 43"/>
                <a:gd name="T3" fmla="*/ 32 h 33"/>
                <a:gd name="T4" fmla="*/ 14 w 43"/>
                <a:gd name="T5" fmla="*/ 32 h 33"/>
                <a:gd name="T6" fmla="*/ 13 w 43"/>
                <a:gd name="T7" fmla="*/ 30 h 33"/>
                <a:gd name="T8" fmla="*/ 13 w 43"/>
                <a:gd name="T9" fmla="*/ 29 h 33"/>
                <a:gd name="T10" fmla="*/ 15 w 43"/>
                <a:gd name="T11" fmla="*/ 29 h 33"/>
                <a:gd name="T12" fmla="*/ 18 w 43"/>
                <a:gd name="T13" fmla="*/ 30 h 33"/>
                <a:gd name="T14" fmla="*/ 40 w 43"/>
                <a:gd name="T15" fmla="*/ 23 h 33"/>
                <a:gd name="T16" fmla="*/ 42 w 43"/>
                <a:gd name="T17" fmla="*/ 28 h 33"/>
                <a:gd name="T18" fmla="*/ 42 w 43"/>
                <a:gd name="T19" fmla="*/ 31 h 33"/>
                <a:gd name="T20" fmla="*/ 41 w 43"/>
                <a:gd name="T21" fmla="*/ 32 h 33"/>
                <a:gd name="T22" fmla="*/ 39 w 43"/>
                <a:gd name="T23" fmla="*/ 31 h 33"/>
                <a:gd name="T24" fmla="*/ 37 w 43"/>
                <a:gd name="T25" fmla="*/ 29 h 33"/>
                <a:gd name="T26" fmla="*/ 32 w 43"/>
                <a:gd name="T27" fmla="*/ 26 h 33"/>
                <a:gd name="T28" fmla="*/ 34 w 43"/>
                <a:gd name="T29" fmla="*/ 26 h 33"/>
                <a:gd name="T30" fmla="*/ 36 w 43"/>
                <a:gd name="T31" fmla="*/ 26 h 33"/>
                <a:gd name="T32" fmla="*/ 37 w 43"/>
                <a:gd name="T33" fmla="*/ 26 h 33"/>
                <a:gd name="T34" fmla="*/ 38 w 43"/>
                <a:gd name="T35" fmla="*/ 24 h 33"/>
                <a:gd name="T36" fmla="*/ 38 w 43"/>
                <a:gd name="T37" fmla="*/ 23 h 33"/>
                <a:gd name="T38" fmla="*/ 39 w 43"/>
                <a:gd name="T39" fmla="*/ 23 h 33"/>
                <a:gd name="T40" fmla="*/ 40 w 43"/>
                <a:gd name="T41" fmla="*/ 23 h 33"/>
                <a:gd name="T42" fmla="*/ 8 w 43"/>
                <a:gd name="T43" fmla="*/ 17 h 33"/>
                <a:gd name="T44" fmla="*/ 7 w 43"/>
                <a:gd name="T45" fmla="*/ 18 h 33"/>
                <a:gd name="T46" fmla="*/ 4 w 43"/>
                <a:gd name="T47" fmla="*/ 16 h 33"/>
                <a:gd name="T48" fmla="*/ 3 w 43"/>
                <a:gd name="T49" fmla="*/ 15 h 33"/>
                <a:gd name="T50" fmla="*/ 0 w 43"/>
                <a:gd name="T51" fmla="*/ 12 h 33"/>
                <a:gd name="T52" fmla="*/ 1 w 43"/>
                <a:gd name="T53" fmla="*/ 2 h 33"/>
                <a:gd name="T54" fmla="*/ 2 w 43"/>
                <a:gd name="T55" fmla="*/ 1 h 33"/>
                <a:gd name="T56" fmla="*/ 2 w 43"/>
                <a:gd name="T57" fmla="*/ 0 h 33"/>
                <a:gd name="T58" fmla="*/ 4 w 43"/>
                <a:gd name="T59" fmla="*/ 0 h 33"/>
                <a:gd name="T60" fmla="*/ 5 w 43"/>
                <a:gd name="T61" fmla="*/ 1 h 33"/>
                <a:gd name="T62" fmla="*/ 5 w 43"/>
                <a:gd name="T63" fmla="*/ 8 h 33"/>
                <a:gd name="T64" fmla="*/ 7 w 43"/>
                <a:gd name="T65" fmla="*/ 12 h 33"/>
                <a:gd name="T66" fmla="*/ 8 w 43"/>
                <a:gd name="T67" fmla="*/ 16 h 33"/>
                <a:gd name="T68" fmla="*/ 8 w 43"/>
                <a:gd name="T69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" h="33">
                  <a:moveTo>
                    <a:pt x="18" y="30"/>
                  </a:moveTo>
                  <a:lnTo>
                    <a:pt x="20" y="32"/>
                  </a:lnTo>
                  <a:lnTo>
                    <a:pt x="14" y="32"/>
                  </a:lnTo>
                  <a:lnTo>
                    <a:pt x="13" y="30"/>
                  </a:lnTo>
                  <a:lnTo>
                    <a:pt x="13" y="29"/>
                  </a:lnTo>
                  <a:lnTo>
                    <a:pt x="15" y="29"/>
                  </a:lnTo>
                  <a:lnTo>
                    <a:pt x="18" y="30"/>
                  </a:lnTo>
                  <a:close/>
                  <a:moveTo>
                    <a:pt x="40" y="23"/>
                  </a:moveTo>
                  <a:lnTo>
                    <a:pt x="42" y="28"/>
                  </a:lnTo>
                  <a:lnTo>
                    <a:pt x="42" y="31"/>
                  </a:lnTo>
                  <a:lnTo>
                    <a:pt x="41" y="32"/>
                  </a:lnTo>
                  <a:lnTo>
                    <a:pt x="39" y="31"/>
                  </a:lnTo>
                  <a:lnTo>
                    <a:pt x="37" y="29"/>
                  </a:lnTo>
                  <a:lnTo>
                    <a:pt x="32" y="26"/>
                  </a:lnTo>
                  <a:lnTo>
                    <a:pt x="34" y="26"/>
                  </a:lnTo>
                  <a:lnTo>
                    <a:pt x="36" y="26"/>
                  </a:lnTo>
                  <a:lnTo>
                    <a:pt x="37" y="26"/>
                  </a:lnTo>
                  <a:lnTo>
                    <a:pt x="38" y="24"/>
                  </a:lnTo>
                  <a:lnTo>
                    <a:pt x="38" y="23"/>
                  </a:lnTo>
                  <a:lnTo>
                    <a:pt x="39" y="23"/>
                  </a:lnTo>
                  <a:lnTo>
                    <a:pt x="40" y="23"/>
                  </a:lnTo>
                  <a:close/>
                  <a:moveTo>
                    <a:pt x="8" y="17"/>
                  </a:moveTo>
                  <a:lnTo>
                    <a:pt x="7" y="18"/>
                  </a:lnTo>
                  <a:lnTo>
                    <a:pt x="4" y="16"/>
                  </a:lnTo>
                  <a:lnTo>
                    <a:pt x="3" y="15"/>
                  </a:lnTo>
                  <a:lnTo>
                    <a:pt x="0" y="12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8"/>
                  </a:lnTo>
                  <a:lnTo>
                    <a:pt x="7" y="12"/>
                  </a:lnTo>
                  <a:lnTo>
                    <a:pt x="8" y="16"/>
                  </a:lnTo>
                  <a:lnTo>
                    <a:pt x="8" y="1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4" name="Freeform 1076">
              <a:extLst>
                <a:ext uri="{FF2B5EF4-FFF2-40B4-BE49-F238E27FC236}">
                  <a16:creationId xmlns:a16="http://schemas.microsoft.com/office/drawing/2014/main" id="{DEF166FC-2F94-A5C2-01B6-151090A55D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46786" y="10396904"/>
              <a:ext cx="10990" cy="5493"/>
            </a:xfrm>
            <a:custGeom>
              <a:avLst/>
              <a:gdLst>
                <a:gd name="T0" fmla="*/ 5 w 8"/>
                <a:gd name="T1" fmla="*/ 1 h 4"/>
                <a:gd name="T2" fmla="*/ 7 w 8"/>
                <a:gd name="T3" fmla="*/ 3 h 4"/>
                <a:gd name="T4" fmla="*/ 1 w 8"/>
                <a:gd name="T5" fmla="*/ 3 h 4"/>
                <a:gd name="T6" fmla="*/ 0 w 8"/>
                <a:gd name="T7" fmla="*/ 1 h 4"/>
                <a:gd name="T8" fmla="*/ 0 w 8"/>
                <a:gd name="T9" fmla="*/ 0 h 4"/>
                <a:gd name="T10" fmla="*/ 2 w 8"/>
                <a:gd name="T11" fmla="*/ 0 h 4"/>
                <a:gd name="T12" fmla="*/ 5 w 8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5" y="1"/>
                  </a:moveTo>
                  <a:lnTo>
                    <a:pt x="7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5" name="Freeform 1077">
              <a:extLst>
                <a:ext uri="{FF2B5EF4-FFF2-40B4-BE49-F238E27FC236}">
                  <a16:creationId xmlns:a16="http://schemas.microsoft.com/office/drawing/2014/main" id="{3A81DCD7-9E82-9827-5ABA-B924881FB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74263" y="10391407"/>
              <a:ext cx="10990" cy="10990"/>
            </a:xfrm>
            <a:custGeom>
              <a:avLst/>
              <a:gdLst>
                <a:gd name="T0" fmla="*/ 8 w 11"/>
                <a:gd name="T1" fmla="*/ 0 h 10"/>
                <a:gd name="T2" fmla="*/ 10 w 11"/>
                <a:gd name="T3" fmla="*/ 5 h 10"/>
                <a:gd name="T4" fmla="*/ 10 w 11"/>
                <a:gd name="T5" fmla="*/ 8 h 10"/>
                <a:gd name="T6" fmla="*/ 9 w 11"/>
                <a:gd name="T7" fmla="*/ 9 h 10"/>
                <a:gd name="T8" fmla="*/ 7 w 11"/>
                <a:gd name="T9" fmla="*/ 8 h 10"/>
                <a:gd name="T10" fmla="*/ 5 w 11"/>
                <a:gd name="T11" fmla="*/ 6 h 10"/>
                <a:gd name="T12" fmla="*/ 0 w 11"/>
                <a:gd name="T13" fmla="*/ 3 h 10"/>
                <a:gd name="T14" fmla="*/ 2 w 11"/>
                <a:gd name="T15" fmla="*/ 3 h 10"/>
                <a:gd name="T16" fmla="*/ 4 w 11"/>
                <a:gd name="T17" fmla="*/ 3 h 10"/>
                <a:gd name="T18" fmla="*/ 5 w 11"/>
                <a:gd name="T19" fmla="*/ 3 h 10"/>
                <a:gd name="T20" fmla="*/ 6 w 11"/>
                <a:gd name="T21" fmla="*/ 1 h 10"/>
                <a:gd name="T22" fmla="*/ 6 w 11"/>
                <a:gd name="T23" fmla="*/ 0 h 10"/>
                <a:gd name="T24" fmla="*/ 7 w 11"/>
                <a:gd name="T25" fmla="*/ 0 h 10"/>
                <a:gd name="T26" fmla="*/ 8 w 11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0">
                  <a:moveTo>
                    <a:pt x="8" y="0"/>
                  </a:moveTo>
                  <a:lnTo>
                    <a:pt x="10" y="5"/>
                  </a:lnTo>
                  <a:lnTo>
                    <a:pt x="10" y="8"/>
                  </a:lnTo>
                  <a:lnTo>
                    <a:pt x="9" y="9"/>
                  </a:lnTo>
                  <a:lnTo>
                    <a:pt x="7" y="8"/>
                  </a:lnTo>
                  <a:lnTo>
                    <a:pt x="5" y="6"/>
                  </a:lnTo>
                  <a:lnTo>
                    <a:pt x="0" y="3"/>
                  </a:lnTo>
                  <a:lnTo>
                    <a:pt x="2" y="3"/>
                  </a:lnTo>
                  <a:lnTo>
                    <a:pt x="4" y="3"/>
                  </a:lnTo>
                  <a:lnTo>
                    <a:pt x="5" y="3"/>
                  </a:lnTo>
                  <a:lnTo>
                    <a:pt x="6" y="1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6" name="Freeform 1078">
              <a:extLst>
                <a:ext uri="{FF2B5EF4-FFF2-40B4-BE49-F238E27FC236}">
                  <a16:creationId xmlns:a16="http://schemas.microsoft.com/office/drawing/2014/main" id="{620C3402-2CE5-EAEB-0E13-26B8C9713B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0302" y="10363933"/>
              <a:ext cx="10990" cy="21981"/>
            </a:xfrm>
            <a:custGeom>
              <a:avLst/>
              <a:gdLst>
                <a:gd name="T0" fmla="*/ 8 w 9"/>
                <a:gd name="T1" fmla="*/ 17 h 19"/>
                <a:gd name="T2" fmla="*/ 7 w 9"/>
                <a:gd name="T3" fmla="*/ 18 h 19"/>
                <a:gd name="T4" fmla="*/ 4 w 9"/>
                <a:gd name="T5" fmla="*/ 16 h 19"/>
                <a:gd name="T6" fmla="*/ 3 w 9"/>
                <a:gd name="T7" fmla="*/ 15 h 19"/>
                <a:gd name="T8" fmla="*/ 0 w 9"/>
                <a:gd name="T9" fmla="*/ 12 h 19"/>
                <a:gd name="T10" fmla="*/ 1 w 9"/>
                <a:gd name="T11" fmla="*/ 2 h 19"/>
                <a:gd name="T12" fmla="*/ 2 w 9"/>
                <a:gd name="T13" fmla="*/ 1 h 19"/>
                <a:gd name="T14" fmla="*/ 2 w 9"/>
                <a:gd name="T15" fmla="*/ 0 h 19"/>
                <a:gd name="T16" fmla="*/ 4 w 9"/>
                <a:gd name="T17" fmla="*/ 0 h 19"/>
                <a:gd name="T18" fmla="*/ 5 w 9"/>
                <a:gd name="T19" fmla="*/ 1 h 19"/>
                <a:gd name="T20" fmla="*/ 5 w 9"/>
                <a:gd name="T21" fmla="*/ 8 h 19"/>
                <a:gd name="T22" fmla="*/ 7 w 9"/>
                <a:gd name="T23" fmla="*/ 12 h 19"/>
                <a:gd name="T24" fmla="*/ 8 w 9"/>
                <a:gd name="T25" fmla="*/ 16 h 19"/>
                <a:gd name="T26" fmla="*/ 8 w 9"/>
                <a:gd name="T27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9">
                  <a:moveTo>
                    <a:pt x="8" y="17"/>
                  </a:moveTo>
                  <a:lnTo>
                    <a:pt x="7" y="18"/>
                  </a:lnTo>
                  <a:lnTo>
                    <a:pt x="4" y="16"/>
                  </a:lnTo>
                  <a:lnTo>
                    <a:pt x="3" y="15"/>
                  </a:lnTo>
                  <a:lnTo>
                    <a:pt x="0" y="12"/>
                  </a:lnTo>
                  <a:lnTo>
                    <a:pt x="1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8"/>
                  </a:lnTo>
                  <a:lnTo>
                    <a:pt x="7" y="12"/>
                  </a:lnTo>
                  <a:lnTo>
                    <a:pt x="8" y="16"/>
                  </a:lnTo>
                  <a:lnTo>
                    <a:pt x="8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7" name="Freeform 1079">
              <a:extLst>
                <a:ext uri="{FF2B5EF4-FFF2-40B4-BE49-F238E27FC236}">
                  <a16:creationId xmlns:a16="http://schemas.microsoft.com/office/drawing/2014/main" id="{5CA6FB21-5C52-C71E-5D9E-148C10CFE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3215" y="9567128"/>
              <a:ext cx="164856" cy="170353"/>
            </a:xfrm>
            <a:custGeom>
              <a:avLst/>
              <a:gdLst>
                <a:gd name="T0" fmla="*/ 99 w 133"/>
                <a:gd name="T1" fmla="*/ 33 h 135"/>
                <a:gd name="T2" fmla="*/ 103 w 133"/>
                <a:gd name="T3" fmla="*/ 50 h 135"/>
                <a:gd name="T4" fmla="*/ 102 w 133"/>
                <a:gd name="T5" fmla="*/ 55 h 135"/>
                <a:gd name="T6" fmla="*/ 94 w 133"/>
                <a:gd name="T7" fmla="*/ 65 h 135"/>
                <a:gd name="T8" fmla="*/ 99 w 133"/>
                <a:gd name="T9" fmla="*/ 66 h 135"/>
                <a:gd name="T10" fmla="*/ 104 w 133"/>
                <a:gd name="T11" fmla="*/ 71 h 135"/>
                <a:gd name="T12" fmla="*/ 111 w 133"/>
                <a:gd name="T13" fmla="*/ 71 h 135"/>
                <a:gd name="T14" fmla="*/ 117 w 133"/>
                <a:gd name="T15" fmla="*/ 76 h 135"/>
                <a:gd name="T16" fmla="*/ 119 w 133"/>
                <a:gd name="T17" fmla="*/ 82 h 135"/>
                <a:gd name="T18" fmla="*/ 128 w 133"/>
                <a:gd name="T19" fmla="*/ 86 h 135"/>
                <a:gd name="T20" fmla="*/ 130 w 133"/>
                <a:gd name="T21" fmla="*/ 86 h 135"/>
                <a:gd name="T22" fmla="*/ 132 w 133"/>
                <a:gd name="T23" fmla="*/ 97 h 135"/>
                <a:gd name="T24" fmla="*/ 129 w 133"/>
                <a:gd name="T25" fmla="*/ 105 h 135"/>
                <a:gd name="T26" fmla="*/ 127 w 133"/>
                <a:gd name="T27" fmla="*/ 110 h 135"/>
                <a:gd name="T28" fmla="*/ 126 w 133"/>
                <a:gd name="T29" fmla="*/ 119 h 135"/>
                <a:gd name="T30" fmla="*/ 127 w 133"/>
                <a:gd name="T31" fmla="*/ 134 h 135"/>
                <a:gd name="T32" fmla="*/ 105 w 133"/>
                <a:gd name="T33" fmla="*/ 126 h 135"/>
                <a:gd name="T34" fmla="*/ 60 w 133"/>
                <a:gd name="T35" fmla="*/ 97 h 135"/>
                <a:gd name="T36" fmla="*/ 29 w 133"/>
                <a:gd name="T37" fmla="*/ 74 h 135"/>
                <a:gd name="T38" fmla="*/ 21 w 133"/>
                <a:gd name="T39" fmla="*/ 66 h 135"/>
                <a:gd name="T40" fmla="*/ 0 w 133"/>
                <a:gd name="T41" fmla="*/ 52 h 135"/>
                <a:gd name="T42" fmla="*/ 8 w 133"/>
                <a:gd name="T43" fmla="*/ 41 h 135"/>
                <a:gd name="T44" fmla="*/ 17 w 133"/>
                <a:gd name="T45" fmla="*/ 34 h 135"/>
                <a:gd name="T46" fmla="*/ 28 w 133"/>
                <a:gd name="T47" fmla="*/ 25 h 135"/>
                <a:gd name="T48" fmla="*/ 32 w 133"/>
                <a:gd name="T49" fmla="*/ 13 h 135"/>
                <a:gd name="T50" fmla="*/ 39 w 133"/>
                <a:gd name="T51" fmla="*/ 7 h 135"/>
                <a:gd name="T52" fmla="*/ 41 w 133"/>
                <a:gd name="T53" fmla="*/ 1 h 135"/>
                <a:gd name="T54" fmla="*/ 46 w 133"/>
                <a:gd name="T55" fmla="*/ 2 h 135"/>
                <a:gd name="T56" fmla="*/ 56 w 133"/>
                <a:gd name="T57" fmla="*/ 0 h 135"/>
                <a:gd name="T58" fmla="*/ 58 w 133"/>
                <a:gd name="T59" fmla="*/ 2 h 135"/>
                <a:gd name="T60" fmla="*/ 59 w 133"/>
                <a:gd name="T61" fmla="*/ 1 h 135"/>
                <a:gd name="T62" fmla="*/ 63 w 133"/>
                <a:gd name="T63" fmla="*/ 5 h 135"/>
                <a:gd name="T64" fmla="*/ 64 w 133"/>
                <a:gd name="T65" fmla="*/ 11 h 135"/>
                <a:gd name="T66" fmla="*/ 66 w 133"/>
                <a:gd name="T67" fmla="*/ 15 h 135"/>
                <a:gd name="T68" fmla="*/ 66 w 133"/>
                <a:gd name="T69" fmla="*/ 20 h 135"/>
                <a:gd name="T70" fmla="*/ 69 w 133"/>
                <a:gd name="T71" fmla="*/ 27 h 135"/>
                <a:gd name="T72" fmla="*/ 67 w 133"/>
                <a:gd name="T73" fmla="*/ 33 h 135"/>
                <a:gd name="T74" fmla="*/ 67 w 133"/>
                <a:gd name="T75" fmla="*/ 36 h 135"/>
                <a:gd name="T76" fmla="*/ 72 w 133"/>
                <a:gd name="T77" fmla="*/ 37 h 135"/>
                <a:gd name="T78" fmla="*/ 76 w 133"/>
                <a:gd name="T79" fmla="*/ 41 h 135"/>
                <a:gd name="T80" fmla="*/ 81 w 133"/>
                <a:gd name="T81" fmla="*/ 41 h 135"/>
                <a:gd name="T82" fmla="*/ 84 w 133"/>
                <a:gd name="T83" fmla="*/ 41 h 135"/>
                <a:gd name="T84" fmla="*/ 88 w 133"/>
                <a:gd name="T85" fmla="*/ 34 h 135"/>
                <a:gd name="T86" fmla="*/ 89 w 133"/>
                <a:gd name="T87" fmla="*/ 30 h 135"/>
                <a:gd name="T88" fmla="*/ 93 w 133"/>
                <a:gd name="T89" fmla="*/ 27 h 135"/>
                <a:gd name="T90" fmla="*/ 96 w 133"/>
                <a:gd name="T91" fmla="*/ 3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" h="135">
                  <a:moveTo>
                    <a:pt x="97" y="31"/>
                  </a:moveTo>
                  <a:lnTo>
                    <a:pt x="98" y="32"/>
                  </a:lnTo>
                  <a:lnTo>
                    <a:pt x="99" y="33"/>
                  </a:lnTo>
                  <a:lnTo>
                    <a:pt x="100" y="36"/>
                  </a:lnTo>
                  <a:lnTo>
                    <a:pt x="104" y="47"/>
                  </a:lnTo>
                  <a:lnTo>
                    <a:pt x="103" y="50"/>
                  </a:lnTo>
                  <a:lnTo>
                    <a:pt x="102" y="52"/>
                  </a:lnTo>
                  <a:lnTo>
                    <a:pt x="102" y="53"/>
                  </a:lnTo>
                  <a:lnTo>
                    <a:pt x="102" y="55"/>
                  </a:lnTo>
                  <a:lnTo>
                    <a:pt x="100" y="58"/>
                  </a:lnTo>
                  <a:lnTo>
                    <a:pt x="94" y="64"/>
                  </a:lnTo>
                  <a:lnTo>
                    <a:pt x="94" y="65"/>
                  </a:lnTo>
                  <a:lnTo>
                    <a:pt x="95" y="66"/>
                  </a:lnTo>
                  <a:lnTo>
                    <a:pt x="97" y="66"/>
                  </a:lnTo>
                  <a:lnTo>
                    <a:pt x="99" y="66"/>
                  </a:lnTo>
                  <a:lnTo>
                    <a:pt x="100" y="68"/>
                  </a:lnTo>
                  <a:lnTo>
                    <a:pt x="102" y="70"/>
                  </a:lnTo>
                  <a:lnTo>
                    <a:pt x="104" y="71"/>
                  </a:lnTo>
                  <a:lnTo>
                    <a:pt x="106" y="72"/>
                  </a:lnTo>
                  <a:lnTo>
                    <a:pt x="108" y="72"/>
                  </a:lnTo>
                  <a:lnTo>
                    <a:pt x="111" y="71"/>
                  </a:lnTo>
                  <a:lnTo>
                    <a:pt x="113" y="72"/>
                  </a:lnTo>
                  <a:lnTo>
                    <a:pt x="116" y="74"/>
                  </a:lnTo>
                  <a:lnTo>
                    <a:pt x="117" y="76"/>
                  </a:lnTo>
                  <a:lnTo>
                    <a:pt x="118" y="79"/>
                  </a:lnTo>
                  <a:lnTo>
                    <a:pt x="119" y="80"/>
                  </a:lnTo>
                  <a:lnTo>
                    <a:pt x="119" y="82"/>
                  </a:lnTo>
                  <a:lnTo>
                    <a:pt x="121" y="84"/>
                  </a:lnTo>
                  <a:lnTo>
                    <a:pt x="124" y="84"/>
                  </a:lnTo>
                  <a:lnTo>
                    <a:pt x="128" y="86"/>
                  </a:lnTo>
                  <a:lnTo>
                    <a:pt x="129" y="86"/>
                  </a:lnTo>
                  <a:lnTo>
                    <a:pt x="130" y="86"/>
                  </a:lnTo>
                  <a:lnTo>
                    <a:pt x="130" y="86"/>
                  </a:lnTo>
                  <a:lnTo>
                    <a:pt x="132" y="92"/>
                  </a:lnTo>
                  <a:lnTo>
                    <a:pt x="132" y="96"/>
                  </a:lnTo>
                  <a:lnTo>
                    <a:pt x="132" y="97"/>
                  </a:lnTo>
                  <a:lnTo>
                    <a:pt x="131" y="98"/>
                  </a:lnTo>
                  <a:lnTo>
                    <a:pt x="131" y="103"/>
                  </a:lnTo>
                  <a:lnTo>
                    <a:pt x="129" y="105"/>
                  </a:lnTo>
                  <a:lnTo>
                    <a:pt x="129" y="109"/>
                  </a:lnTo>
                  <a:lnTo>
                    <a:pt x="128" y="110"/>
                  </a:lnTo>
                  <a:lnTo>
                    <a:pt x="127" y="110"/>
                  </a:lnTo>
                  <a:lnTo>
                    <a:pt x="127" y="113"/>
                  </a:lnTo>
                  <a:lnTo>
                    <a:pt x="126" y="116"/>
                  </a:lnTo>
                  <a:lnTo>
                    <a:pt x="126" y="119"/>
                  </a:lnTo>
                  <a:lnTo>
                    <a:pt x="127" y="127"/>
                  </a:lnTo>
                  <a:lnTo>
                    <a:pt x="127" y="132"/>
                  </a:lnTo>
                  <a:lnTo>
                    <a:pt x="127" y="134"/>
                  </a:lnTo>
                  <a:lnTo>
                    <a:pt x="123" y="133"/>
                  </a:lnTo>
                  <a:lnTo>
                    <a:pt x="112" y="129"/>
                  </a:lnTo>
                  <a:lnTo>
                    <a:pt x="105" y="126"/>
                  </a:lnTo>
                  <a:lnTo>
                    <a:pt x="76" y="111"/>
                  </a:lnTo>
                  <a:lnTo>
                    <a:pt x="69" y="105"/>
                  </a:lnTo>
                  <a:lnTo>
                    <a:pt x="60" y="97"/>
                  </a:lnTo>
                  <a:lnTo>
                    <a:pt x="40" y="79"/>
                  </a:lnTo>
                  <a:lnTo>
                    <a:pt x="36" y="76"/>
                  </a:lnTo>
                  <a:lnTo>
                    <a:pt x="29" y="74"/>
                  </a:lnTo>
                  <a:lnTo>
                    <a:pt x="26" y="73"/>
                  </a:lnTo>
                  <a:lnTo>
                    <a:pt x="23" y="71"/>
                  </a:lnTo>
                  <a:lnTo>
                    <a:pt x="21" y="66"/>
                  </a:lnTo>
                  <a:lnTo>
                    <a:pt x="17" y="63"/>
                  </a:lnTo>
                  <a:lnTo>
                    <a:pt x="7" y="59"/>
                  </a:lnTo>
                  <a:lnTo>
                    <a:pt x="0" y="52"/>
                  </a:lnTo>
                  <a:lnTo>
                    <a:pt x="2" y="51"/>
                  </a:lnTo>
                  <a:lnTo>
                    <a:pt x="4" y="46"/>
                  </a:lnTo>
                  <a:lnTo>
                    <a:pt x="8" y="41"/>
                  </a:lnTo>
                  <a:lnTo>
                    <a:pt x="11" y="39"/>
                  </a:lnTo>
                  <a:lnTo>
                    <a:pt x="14" y="36"/>
                  </a:lnTo>
                  <a:lnTo>
                    <a:pt x="17" y="34"/>
                  </a:lnTo>
                  <a:lnTo>
                    <a:pt x="20" y="32"/>
                  </a:lnTo>
                  <a:lnTo>
                    <a:pt x="26" y="25"/>
                  </a:lnTo>
                  <a:lnTo>
                    <a:pt x="28" y="25"/>
                  </a:lnTo>
                  <a:lnTo>
                    <a:pt x="29" y="21"/>
                  </a:lnTo>
                  <a:lnTo>
                    <a:pt x="31" y="14"/>
                  </a:lnTo>
                  <a:lnTo>
                    <a:pt x="32" y="13"/>
                  </a:lnTo>
                  <a:lnTo>
                    <a:pt x="36" y="12"/>
                  </a:lnTo>
                  <a:lnTo>
                    <a:pt x="37" y="11"/>
                  </a:lnTo>
                  <a:lnTo>
                    <a:pt x="39" y="7"/>
                  </a:lnTo>
                  <a:lnTo>
                    <a:pt x="39" y="2"/>
                  </a:lnTo>
                  <a:lnTo>
                    <a:pt x="40" y="1"/>
                  </a:lnTo>
                  <a:lnTo>
                    <a:pt x="41" y="1"/>
                  </a:lnTo>
                  <a:lnTo>
                    <a:pt x="44" y="0"/>
                  </a:lnTo>
                  <a:lnTo>
                    <a:pt x="45" y="1"/>
                  </a:lnTo>
                  <a:lnTo>
                    <a:pt x="46" y="2"/>
                  </a:lnTo>
                  <a:lnTo>
                    <a:pt x="47" y="3"/>
                  </a:lnTo>
                  <a:lnTo>
                    <a:pt x="55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57" y="2"/>
                  </a:lnTo>
                  <a:lnTo>
                    <a:pt x="58" y="2"/>
                  </a:lnTo>
                  <a:lnTo>
                    <a:pt x="58" y="1"/>
                  </a:lnTo>
                  <a:lnTo>
                    <a:pt x="59" y="1"/>
                  </a:lnTo>
                  <a:lnTo>
                    <a:pt x="59" y="1"/>
                  </a:lnTo>
                  <a:lnTo>
                    <a:pt x="60" y="3"/>
                  </a:lnTo>
                  <a:lnTo>
                    <a:pt x="61" y="4"/>
                  </a:lnTo>
                  <a:lnTo>
                    <a:pt x="63" y="5"/>
                  </a:lnTo>
                  <a:lnTo>
                    <a:pt x="64" y="6"/>
                  </a:lnTo>
                  <a:lnTo>
                    <a:pt x="64" y="8"/>
                  </a:lnTo>
                  <a:lnTo>
                    <a:pt x="64" y="11"/>
                  </a:lnTo>
                  <a:lnTo>
                    <a:pt x="65" y="12"/>
                  </a:lnTo>
                  <a:lnTo>
                    <a:pt x="65" y="13"/>
                  </a:lnTo>
                  <a:lnTo>
                    <a:pt x="66" y="15"/>
                  </a:lnTo>
                  <a:lnTo>
                    <a:pt x="66" y="16"/>
                  </a:lnTo>
                  <a:lnTo>
                    <a:pt x="67" y="18"/>
                  </a:lnTo>
                  <a:lnTo>
                    <a:pt x="66" y="20"/>
                  </a:lnTo>
                  <a:lnTo>
                    <a:pt x="67" y="21"/>
                  </a:lnTo>
                  <a:lnTo>
                    <a:pt x="68" y="24"/>
                  </a:lnTo>
                  <a:lnTo>
                    <a:pt x="69" y="27"/>
                  </a:lnTo>
                  <a:lnTo>
                    <a:pt x="69" y="29"/>
                  </a:lnTo>
                  <a:lnTo>
                    <a:pt x="69" y="31"/>
                  </a:lnTo>
                  <a:lnTo>
                    <a:pt x="67" y="33"/>
                  </a:lnTo>
                  <a:lnTo>
                    <a:pt x="66" y="35"/>
                  </a:lnTo>
                  <a:lnTo>
                    <a:pt x="66" y="36"/>
                  </a:lnTo>
                  <a:lnTo>
                    <a:pt x="67" y="36"/>
                  </a:lnTo>
                  <a:lnTo>
                    <a:pt x="68" y="36"/>
                  </a:lnTo>
                  <a:lnTo>
                    <a:pt x="69" y="36"/>
                  </a:lnTo>
                  <a:lnTo>
                    <a:pt x="72" y="37"/>
                  </a:lnTo>
                  <a:lnTo>
                    <a:pt x="74" y="38"/>
                  </a:lnTo>
                  <a:lnTo>
                    <a:pt x="75" y="40"/>
                  </a:lnTo>
                  <a:lnTo>
                    <a:pt x="76" y="41"/>
                  </a:lnTo>
                  <a:lnTo>
                    <a:pt x="77" y="42"/>
                  </a:lnTo>
                  <a:lnTo>
                    <a:pt x="79" y="42"/>
                  </a:lnTo>
                  <a:lnTo>
                    <a:pt x="81" y="41"/>
                  </a:lnTo>
                  <a:lnTo>
                    <a:pt x="82" y="40"/>
                  </a:lnTo>
                  <a:lnTo>
                    <a:pt x="83" y="41"/>
                  </a:lnTo>
                  <a:lnTo>
                    <a:pt x="84" y="41"/>
                  </a:lnTo>
                  <a:lnTo>
                    <a:pt x="85" y="39"/>
                  </a:lnTo>
                  <a:lnTo>
                    <a:pt x="86" y="36"/>
                  </a:lnTo>
                  <a:lnTo>
                    <a:pt x="88" y="34"/>
                  </a:lnTo>
                  <a:lnTo>
                    <a:pt x="89" y="33"/>
                  </a:lnTo>
                  <a:lnTo>
                    <a:pt x="89" y="32"/>
                  </a:lnTo>
                  <a:lnTo>
                    <a:pt x="89" y="30"/>
                  </a:lnTo>
                  <a:lnTo>
                    <a:pt x="90" y="28"/>
                  </a:lnTo>
                  <a:lnTo>
                    <a:pt x="92" y="27"/>
                  </a:lnTo>
                  <a:lnTo>
                    <a:pt x="93" y="27"/>
                  </a:lnTo>
                  <a:lnTo>
                    <a:pt x="94" y="27"/>
                  </a:lnTo>
                  <a:lnTo>
                    <a:pt x="95" y="29"/>
                  </a:lnTo>
                  <a:lnTo>
                    <a:pt x="96" y="30"/>
                  </a:lnTo>
                  <a:lnTo>
                    <a:pt x="97" y="3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8" name="Freeform 1081">
              <a:extLst>
                <a:ext uri="{FF2B5EF4-FFF2-40B4-BE49-F238E27FC236}">
                  <a16:creationId xmlns:a16="http://schemas.microsoft.com/office/drawing/2014/main" id="{68A8DD10-BB80-85FA-36D2-5541897CDB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7362" y="11094792"/>
              <a:ext cx="93420" cy="93420"/>
            </a:xfrm>
            <a:custGeom>
              <a:avLst/>
              <a:gdLst>
                <a:gd name="T0" fmla="*/ 50 w 75"/>
                <a:gd name="T1" fmla="*/ 56 h 76"/>
                <a:gd name="T2" fmla="*/ 49 w 75"/>
                <a:gd name="T3" fmla="*/ 56 h 76"/>
                <a:gd name="T4" fmla="*/ 44 w 75"/>
                <a:gd name="T5" fmla="*/ 56 h 76"/>
                <a:gd name="T6" fmla="*/ 40 w 75"/>
                <a:gd name="T7" fmla="*/ 59 h 76"/>
                <a:gd name="T8" fmla="*/ 34 w 75"/>
                <a:gd name="T9" fmla="*/ 68 h 76"/>
                <a:gd name="T10" fmla="*/ 33 w 75"/>
                <a:gd name="T11" fmla="*/ 73 h 76"/>
                <a:gd name="T12" fmla="*/ 30 w 75"/>
                <a:gd name="T13" fmla="*/ 75 h 76"/>
                <a:gd name="T14" fmla="*/ 22 w 75"/>
                <a:gd name="T15" fmla="*/ 74 h 76"/>
                <a:gd name="T16" fmla="*/ 17 w 75"/>
                <a:gd name="T17" fmla="*/ 69 h 76"/>
                <a:gd name="T18" fmla="*/ 14 w 75"/>
                <a:gd name="T19" fmla="*/ 65 h 76"/>
                <a:gd name="T20" fmla="*/ 12 w 75"/>
                <a:gd name="T21" fmla="*/ 64 h 76"/>
                <a:gd name="T22" fmla="*/ 10 w 75"/>
                <a:gd name="T23" fmla="*/ 63 h 76"/>
                <a:gd name="T24" fmla="*/ 9 w 75"/>
                <a:gd name="T25" fmla="*/ 61 h 76"/>
                <a:gd name="T26" fmla="*/ 8 w 75"/>
                <a:gd name="T27" fmla="*/ 55 h 76"/>
                <a:gd name="T28" fmla="*/ 4 w 75"/>
                <a:gd name="T29" fmla="*/ 49 h 76"/>
                <a:gd name="T30" fmla="*/ 1 w 75"/>
                <a:gd name="T31" fmla="*/ 42 h 76"/>
                <a:gd name="T32" fmla="*/ 0 w 75"/>
                <a:gd name="T33" fmla="*/ 37 h 76"/>
                <a:gd name="T34" fmla="*/ 5 w 75"/>
                <a:gd name="T35" fmla="*/ 35 h 76"/>
                <a:gd name="T36" fmla="*/ 9 w 75"/>
                <a:gd name="T37" fmla="*/ 31 h 76"/>
                <a:gd name="T38" fmla="*/ 12 w 75"/>
                <a:gd name="T39" fmla="*/ 26 h 76"/>
                <a:gd name="T40" fmla="*/ 15 w 75"/>
                <a:gd name="T41" fmla="*/ 23 h 76"/>
                <a:gd name="T42" fmla="*/ 19 w 75"/>
                <a:gd name="T43" fmla="*/ 17 h 76"/>
                <a:gd name="T44" fmla="*/ 24 w 75"/>
                <a:gd name="T45" fmla="*/ 11 h 76"/>
                <a:gd name="T46" fmla="*/ 33 w 75"/>
                <a:gd name="T47" fmla="*/ 7 h 76"/>
                <a:gd name="T48" fmla="*/ 45 w 75"/>
                <a:gd name="T49" fmla="*/ 1 h 76"/>
                <a:gd name="T50" fmla="*/ 50 w 75"/>
                <a:gd name="T51" fmla="*/ 0 h 76"/>
                <a:gd name="T52" fmla="*/ 51 w 75"/>
                <a:gd name="T53" fmla="*/ 2 h 76"/>
                <a:gd name="T54" fmla="*/ 56 w 75"/>
                <a:gd name="T55" fmla="*/ 6 h 76"/>
                <a:gd name="T56" fmla="*/ 60 w 75"/>
                <a:gd name="T57" fmla="*/ 11 h 76"/>
                <a:gd name="T58" fmla="*/ 68 w 75"/>
                <a:gd name="T59" fmla="*/ 16 h 76"/>
                <a:gd name="T60" fmla="*/ 72 w 75"/>
                <a:gd name="T61" fmla="*/ 18 h 76"/>
                <a:gd name="T62" fmla="*/ 74 w 75"/>
                <a:gd name="T63" fmla="*/ 23 h 76"/>
                <a:gd name="T64" fmla="*/ 74 w 75"/>
                <a:gd name="T65" fmla="*/ 26 h 76"/>
                <a:gd name="T66" fmla="*/ 71 w 75"/>
                <a:gd name="T67" fmla="*/ 35 h 76"/>
                <a:gd name="T68" fmla="*/ 68 w 75"/>
                <a:gd name="T69" fmla="*/ 39 h 76"/>
                <a:gd name="T70" fmla="*/ 66 w 75"/>
                <a:gd name="T71" fmla="*/ 44 h 76"/>
                <a:gd name="T72" fmla="*/ 63 w 75"/>
                <a:gd name="T73" fmla="*/ 50 h 76"/>
                <a:gd name="T74" fmla="*/ 59 w 75"/>
                <a:gd name="T75" fmla="*/ 5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76">
                  <a:moveTo>
                    <a:pt x="54" y="55"/>
                  </a:moveTo>
                  <a:lnTo>
                    <a:pt x="50" y="56"/>
                  </a:lnTo>
                  <a:lnTo>
                    <a:pt x="50" y="56"/>
                  </a:lnTo>
                  <a:lnTo>
                    <a:pt x="49" y="56"/>
                  </a:lnTo>
                  <a:lnTo>
                    <a:pt x="46" y="56"/>
                  </a:lnTo>
                  <a:lnTo>
                    <a:pt x="44" y="56"/>
                  </a:lnTo>
                  <a:lnTo>
                    <a:pt x="43" y="57"/>
                  </a:lnTo>
                  <a:lnTo>
                    <a:pt x="40" y="59"/>
                  </a:lnTo>
                  <a:lnTo>
                    <a:pt x="36" y="66"/>
                  </a:lnTo>
                  <a:lnTo>
                    <a:pt x="34" y="68"/>
                  </a:lnTo>
                  <a:lnTo>
                    <a:pt x="34" y="70"/>
                  </a:lnTo>
                  <a:lnTo>
                    <a:pt x="33" y="73"/>
                  </a:lnTo>
                  <a:lnTo>
                    <a:pt x="32" y="75"/>
                  </a:lnTo>
                  <a:lnTo>
                    <a:pt x="30" y="75"/>
                  </a:lnTo>
                  <a:lnTo>
                    <a:pt x="27" y="74"/>
                  </a:lnTo>
                  <a:lnTo>
                    <a:pt x="22" y="74"/>
                  </a:lnTo>
                  <a:lnTo>
                    <a:pt x="19" y="72"/>
                  </a:lnTo>
                  <a:lnTo>
                    <a:pt x="17" y="69"/>
                  </a:lnTo>
                  <a:lnTo>
                    <a:pt x="16" y="67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2" y="64"/>
                  </a:lnTo>
                  <a:lnTo>
                    <a:pt x="11" y="63"/>
                  </a:lnTo>
                  <a:lnTo>
                    <a:pt x="10" y="63"/>
                  </a:lnTo>
                  <a:lnTo>
                    <a:pt x="9" y="62"/>
                  </a:lnTo>
                  <a:lnTo>
                    <a:pt x="9" y="61"/>
                  </a:lnTo>
                  <a:lnTo>
                    <a:pt x="9" y="57"/>
                  </a:lnTo>
                  <a:lnTo>
                    <a:pt x="8" y="55"/>
                  </a:lnTo>
                  <a:lnTo>
                    <a:pt x="6" y="52"/>
                  </a:lnTo>
                  <a:lnTo>
                    <a:pt x="4" y="49"/>
                  </a:lnTo>
                  <a:lnTo>
                    <a:pt x="2" y="45"/>
                  </a:lnTo>
                  <a:lnTo>
                    <a:pt x="1" y="42"/>
                  </a:lnTo>
                  <a:lnTo>
                    <a:pt x="0" y="39"/>
                  </a:lnTo>
                  <a:lnTo>
                    <a:pt x="0" y="37"/>
                  </a:lnTo>
                  <a:lnTo>
                    <a:pt x="1" y="37"/>
                  </a:lnTo>
                  <a:lnTo>
                    <a:pt x="5" y="35"/>
                  </a:lnTo>
                  <a:lnTo>
                    <a:pt x="7" y="34"/>
                  </a:lnTo>
                  <a:lnTo>
                    <a:pt x="9" y="31"/>
                  </a:lnTo>
                  <a:lnTo>
                    <a:pt x="11" y="28"/>
                  </a:lnTo>
                  <a:lnTo>
                    <a:pt x="12" y="26"/>
                  </a:lnTo>
                  <a:lnTo>
                    <a:pt x="14" y="24"/>
                  </a:lnTo>
                  <a:lnTo>
                    <a:pt x="15" y="23"/>
                  </a:lnTo>
                  <a:lnTo>
                    <a:pt x="17" y="20"/>
                  </a:lnTo>
                  <a:lnTo>
                    <a:pt x="19" y="17"/>
                  </a:lnTo>
                  <a:lnTo>
                    <a:pt x="22" y="12"/>
                  </a:lnTo>
                  <a:lnTo>
                    <a:pt x="24" y="11"/>
                  </a:lnTo>
                  <a:lnTo>
                    <a:pt x="28" y="10"/>
                  </a:lnTo>
                  <a:lnTo>
                    <a:pt x="33" y="7"/>
                  </a:lnTo>
                  <a:lnTo>
                    <a:pt x="38" y="4"/>
                  </a:lnTo>
                  <a:lnTo>
                    <a:pt x="45" y="1"/>
                  </a:lnTo>
                  <a:lnTo>
                    <a:pt x="49" y="0"/>
                  </a:lnTo>
                  <a:lnTo>
                    <a:pt x="50" y="0"/>
                  </a:lnTo>
                  <a:lnTo>
                    <a:pt x="51" y="0"/>
                  </a:lnTo>
                  <a:lnTo>
                    <a:pt x="51" y="2"/>
                  </a:lnTo>
                  <a:lnTo>
                    <a:pt x="53" y="3"/>
                  </a:lnTo>
                  <a:lnTo>
                    <a:pt x="56" y="6"/>
                  </a:lnTo>
                  <a:lnTo>
                    <a:pt x="57" y="6"/>
                  </a:lnTo>
                  <a:lnTo>
                    <a:pt x="60" y="11"/>
                  </a:lnTo>
                  <a:lnTo>
                    <a:pt x="64" y="13"/>
                  </a:lnTo>
                  <a:lnTo>
                    <a:pt x="68" y="16"/>
                  </a:lnTo>
                  <a:lnTo>
                    <a:pt x="70" y="18"/>
                  </a:lnTo>
                  <a:lnTo>
                    <a:pt x="72" y="18"/>
                  </a:lnTo>
                  <a:lnTo>
                    <a:pt x="72" y="21"/>
                  </a:lnTo>
                  <a:lnTo>
                    <a:pt x="74" y="23"/>
                  </a:lnTo>
                  <a:lnTo>
                    <a:pt x="74" y="24"/>
                  </a:lnTo>
                  <a:lnTo>
                    <a:pt x="74" y="26"/>
                  </a:lnTo>
                  <a:lnTo>
                    <a:pt x="73" y="31"/>
                  </a:lnTo>
                  <a:lnTo>
                    <a:pt x="71" y="35"/>
                  </a:lnTo>
                  <a:lnTo>
                    <a:pt x="70" y="37"/>
                  </a:lnTo>
                  <a:lnTo>
                    <a:pt x="68" y="39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5" y="48"/>
                  </a:lnTo>
                  <a:lnTo>
                    <a:pt x="63" y="50"/>
                  </a:lnTo>
                  <a:lnTo>
                    <a:pt x="61" y="51"/>
                  </a:lnTo>
                  <a:lnTo>
                    <a:pt x="59" y="53"/>
                  </a:lnTo>
                  <a:lnTo>
                    <a:pt x="54" y="5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39" name="Freeform 1083">
              <a:extLst>
                <a:ext uri="{FF2B5EF4-FFF2-40B4-BE49-F238E27FC236}">
                  <a16:creationId xmlns:a16="http://schemas.microsoft.com/office/drawing/2014/main" id="{097DCC86-83DB-9A5C-126C-DA115969E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8484" y="8506558"/>
              <a:ext cx="631945" cy="609965"/>
            </a:xfrm>
            <a:custGeom>
              <a:avLst/>
              <a:gdLst>
                <a:gd name="T0" fmla="*/ 500 w 509"/>
                <a:gd name="T1" fmla="*/ 67 h 490"/>
                <a:gd name="T2" fmla="*/ 502 w 509"/>
                <a:gd name="T3" fmla="*/ 91 h 490"/>
                <a:gd name="T4" fmla="*/ 493 w 509"/>
                <a:gd name="T5" fmla="*/ 112 h 490"/>
                <a:gd name="T6" fmla="*/ 500 w 509"/>
                <a:gd name="T7" fmla="*/ 143 h 490"/>
                <a:gd name="T8" fmla="*/ 502 w 509"/>
                <a:gd name="T9" fmla="*/ 174 h 490"/>
                <a:gd name="T10" fmla="*/ 502 w 509"/>
                <a:gd name="T11" fmla="*/ 215 h 490"/>
                <a:gd name="T12" fmla="*/ 502 w 509"/>
                <a:gd name="T13" fmla="*/ 255 h 490"/>
                <a:gd name="T14" fmla="*/ 502 w 509"/>
                <a:gd name="T15" fmla="*/ 294 h 490"/>
                <a:gd name="T16" fmla="*/ 502 w 509"/>
                <a:gd name="T17" fmla="*/ 334 h 490"/>
                <a:gd name="T18" fmla="*/ 502 w 509"/>
                <a:gd name="T19" fmla="*/ 373 h 490"/>
                <a:gd name="T20" fmla="*/ 502 w 509"/>
                <a:gd name="T21" fmla="*/ 421 h 490"/>
                <a:gd name="T22" fmla="*/ 502 w 509"/>
                <a:gd name="T23" fmla="*/ 472 h 490"/>
                <a:gd name="T24" fmla="*/ 478 w 509"/>
                <a:gd name="T25" fmla="*/ 472 h 490"/>
                <a:gd name="T26" fmla="*/ 470 w 509"/>
                <a:gd name="T27" fmla="*/ 489 h 490"/>
                <a:gd name="T28" fmla="*/ 393 w 509"/>
                <a:gd name="T29" fmla="*/ 449 h 490"/>
                <a:gd name="T30" fmla="*/ 317 w 509"/>
                <a:gd name="T31" fmla="*/ 409 h 490"/>
                <a:gd name="T32" fmla="*/ 240 w 509"/>
                <a:gd name="T33" fmla="*/ 368 h 490"/>
                <a:gd name="T34" fmla="*/ 182 w 509"/>
                <a:gd name="T35" fmla="*/ 370 h 490"/>
                <a:gd name="T36" fmla="*/ 145 w 509"/>
                <a:gd name="T37" fmla="*/ 373 h 490"/>
                <a:gd name="T38" fmla="*/ 85 w 509"/>
                <a:gd name="T39" fmla="*/ 351 h 490"/>
                <a:gd name="T40" fmla="*/ 70 w 509"/>
                <a:gd name="T41" fmla="*/ 324 h 490"/>
                <a:gd name="T42" fmla="*/ 32 w 509"/>
                <a:gd name="T43" fmla="*/ 316 h 490"/>
                <a:gd name="T44" fmla="*/ 22 w 509"/>
                <a:gd name="T45" fmla="*/ 290 h 490"/>
                <a:gd name="T46" fmla="*/ 4 w 509"/>
                <a:gd name="T47" fmla="*/ 259 h 490"/>
                <a:gd name="T48" fmla="*/ 18 w 509"/>
                <a:gd name="T49" fmla="*/ 242 h 490"/>
                <a:gd name="T50" fmla="*/ 14 w 509"/>
                <a:gd name="T51" fmla="*/ 217 h 490"/>
                <a:gd name="T52" fmla="*/ 17 w 509"/>
                <a:gd name="T53" fmla="*/ 157 h 490"/>
                <a:gd name="T54" fmla="*/ 10 w 509"/>
                <a:gd name="T55" fmla="*/ 133 h 490"/>
                <a:gd name="T56" fmla="*/ 6 w 509"/>
                <a:gd name="T57" fmla="*/ 112 h 490"/>
                <a:gd name="T58" fmla="*/ 24 w 509"/>
                <a:gd name="T59" fmla="*/ 98 h 490"/>
                <a:gd name="T60" fmla="*/ 30 w 509"/>
                <a:gd name="T61" fmla="*/ 82 h 490"/>
                <a:gd name="T62" fmla="*/ 30 w 509"/>
                <a:gd name="T63" fmla="*/ 57 h 490"/>
                <a:gd name="T64" fmla="*/ 41 w 509"/>
                <a:gd name="T65" fmla="*/ 48 h 490"/>
                <a:gd name="T66" fmla="*/ 59 w 509"/>
                <a:gd name="T67" fmla="*/ 36 h 490"/>
                <a:gd name="T68" fmla="*/ 68 w 509"/>
                <a:gd name="T69" fmla="*/ 21 h 490"/>
                <a:gd name="T70" fmla="*/ 70 w 509"/>
                <a:gd name="T71" fmla="*/ 0 h 490"/>
                <a:gd name="T72" fmla="*/ 110 w 509"/>
                <a:gd name="T73" fmla="*/ 15 h 490"/>
                <a:gd name="T74" fmla="*/ 145 w 509"/>
                <a:gd name="T75" fmla="*/ 16 h 490"/>
                <a:gd name="T76" fmla="*/ 188 w 509"/>
                <a:gd name="T77" fmla="*/ 30 h 490"/>
                <a:gd name="T78" fmla="*/ 198 w 509"/>
                <a:gd name="T79" fmla="*/ 58 h 490"/>
                <a:gd name="T80" fmla="*/ 229 w 509"/>
                <a:gd name="T81" fmla="*/ 74 h 490"/>
                <a:gd name="T82" fmla="*/ 284 w 509"/>
                <a:gd name="T83" fmla="*/ 91 h 490"/>
                <a:gd name="T84" fmla="*/ 330 w 509"/>
                <a:gd name="T85" fmla="*/ 104 h 490"/>
                <a:gd name="T86" fmla="*/ 347 w 509"/>
                <a:gd name="T87" fmla="*/ 75 h 490"/>
                <a:gd name="T88" fmla="*/ 342 w 509"/>
                <a:gd name="T89" fmla="*/ 46 h 490"/>
                <a:gd name="T90" fmla="*/ 377 w 509"/>
                <a:gd name="T91" fmla="*/ 16 h 490"/>
                <a:gd name="T92" fmla="*/ 401 w 509"/>
                <a:gd name="T93" fmla="*/ 11 h 490"/>
                <a:gd name="T94" fmla="*/ 436 w 509"/>
                <a:gd name="T95" fmla="*/ 19 h 490"/>
                <a:gd name="T96" fmla="*/ 447 w 509"/>
                <a:gd name="T97" fmla="*/ 37 h 490"/>
                <a:gd name="T98" fmla="*/ 486 w 509"/>
                <a:gd name="T99" fmla="*/ 46 h 490"/>
                <a:gd name="T100" fmla="*/ 506 w 509"/>
                <a:gd name="T101" fmla="*/ 56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09" h="490">
                  <a:moveTo>
                    <a:pt x="508" y="58"/>
                  </a:moveTo>
                  <a:lnTo>
                    <a:pt x="506" y="60"/>
                  </a:lnTo>
                  <a:lnTo>
                    <a:pt x="504" y="62"/>
                  </a:lnTo>
                  <a:lnTo>
                    <a:pt x="503" y="63"/>
                  </a:lnTo>
                  <a:lnTo>
                    <a:pt x="500" y="67"/>
                  </a:lnTo>
                  <a:lnTo>
                    <a:pt x="498" y="70"/>
                  </a:lnTo>
                  <a:lnTo>
                    <a:pt x="498" y="75"/>
                  </a:lnTo>
                  <a:lnTo>
                    <a:pt x="499" y="80"/>
                  </a:lnTo>
                  <a:lnTo>
                    <a:pt x="500" y="85"/>
                  </a:lnTo>
                  <a:lnTo>
                    <a:pt x="502" y="91"/>
                  </a:lnTo>
                  <a:lnTo>
                    <a:pt x="501" y="94"/>
                  </a:lnTo>
                  <a:lnTo>
                    <a:pt x="500" y="99"/>
                  </a:lnTo>
                  <a:lnTo>
                    <a:pt x="499" y="103"/>
                  </a:lnTo>
                  <a:lnTo>
                    <a:pt x="494" y="110"/>
                  </a:lnTo>
                  <a:lnTo>
                    <a:pt x="493" y="112"/>
                  </a:lnTo>
                  <a:lnTo>
                    <a:pt x="493" y="115"/>
                  </a:lnTo>
                  <a:lnTo>
                    <a:pt x="497" y="124"/>
                  </a:lnTo>
                  <a:lnTo>
                    <a:pt x="497" y="127"/>
                  </a:lnTo>
                  <a:lnTo>
                    <a:pt x="498" y="136"/>
                  </a:lnTo>
                  <a:lnTo>
                    <a:pt x="500" y="143"/>
                  </a:lnTo>
                  <a:lnTo>
                    <a:pt x="502" y="148"/>
                  </a:lnTo>
                  <a:lnTo>
                    <a:pt x="502" y="149"/>
                  </a:lnTo>
                  <a:lnTo>
                    <a:pt x="502" y="158"/>
                  </a:lnTo>
                  <a:lnTo>
                    <a:pt x="502" y="166"/>
                  </a:lnTo>
                  <a:lnTo>
                    <a:pt x="502" y="174"/>
                  </a:lnTo>
                  <a:lnTo>
                    <a:pt x="502" y="183"/>
                  </a:lnTo>
                  <a:lnTo>
                    <a:pt x="502" y="190"/>
                  </a:lnTo>
                  <a:lnTo>
                    <a:pt x="502" y="198"/>
                  </a:lnTo>
                  <a:lnTo>
                    <a:pt x="502" y="207"/>
                  </a:lnTo>
                  <a:lnTo>
                    <a:pt x="502" y="215"/>
                  </a:lnTo>
                  <a:lnTo>
                    <a:pt x="502" y="223"/>
                  </a:lnTo>
                  <a:lnTo>
                    <a:pt x="502" y="231"/>
                  </a:lnTo>
                  <a:lnTo>
                    <a:pt x="502" y="239"/>
                  </a:lnTo>
                  <a:lnTo>
                    <a:pt x="502" y="247"/>
                  </a:lnTo>
                  <a:lnTo>
                    <a:pt x="502" y="255"/>
                  </a:lnTo>
                  <a:lnTo>
                    <a:pt x="502" y="263"/>
                  </a:lnTo>
                  <a:lnTo>
                    <a:pt x="502" y="271"/>
                  </a:lnTo>
                  <a:lnTo>
                    <a:pt x="502" y="279"/>
                  </a:lnTo>
                  <a:lnTo>
                    <a:pt x="502" y="287"/>
                  </a:lnTo>
                  <a:lnTo>
                    <a:pt x="502" y="294"/>
                  </a:lnTo>
                  <a:lnTo>
                    <a:pt x="502" y="303"/>
                  </a:lnTo>
                  <a:lnTo>
                    <a:pt x="502" y="310"/>
                  </a:lnTo>
                  <a:lnTo>
                    <a:pt x="502" y="318"/>
                  </a:lnTo>
                  <a:lnTo>
                    <a:pt x="502" y="326"/>
                  </a:lnTo>
                  <a:lnTo>
                    <a:pt x="502" y="334"/>
                  </a:lnTo>
                  <a:lnTo>
                    <a:pt x="502" y="342"/>
                  </a:lnTo>
                  <a:lnTo>
                    <a:pt x="502" y="350"/>
                  </a:lnTo>
                  <a:lnTo>
                    <a:pt x="502" y="357"/>
                  </a:lnTo>
                  <a:lnTo>
                    <a:pt x="502" y="365"/>
                  </a:lnTo>
                  <a:lnTo>
                    <a:pt x="502" y="373"/>
                  </a:lnTo>
                  <a:lnTo>
                    <a:pt x="502" y="381"/>
                  </a:lnTo>
                  <a:lnTo>
                    <a:pt x="502" y="389"/>
                  </a:lnTo>
                  <a:lnTo>
                    <a:pt x="502" y="397"/>
                  </a:lnTo>
                  <a:lnTo>
                    <a:pt x="502" y="404"/>
                  </a:lnTo>
                  <a:lnTo>
                    <a:pt x="502" y="421"/>
                  </a:lnTo>
                  <a:lnTo>
                    <a:pt x="502" y="438"/>
                  </a:lnTo>
                  <a:lnTo>
                    <a:pt x="502" y="455"/>
                  </a:lnTo>
                  <a:lnTo>
                    <a:pt x="502" y="472"/>
                  </a:lnTo>
                  <a:lnTo>
                    <a:pt x="502" y="472"/>
                  </a:lnTo>
                  <a:lnTo>
                    <a:pt x="502" y="472"/>
                  </a:lnTo>
                  <a:lnTo>
                    <a:pt x="502" y="472"/>
                  </a:lnTo>
                  <a:lnTo>
                    <a:pt x="501" y="472"/>
                  </a:lnTo>
                  <a:lnTo>
                    <a:pt x="493" y="472"/>
                  </a:lnTo>
                  <a:lnTo>
                    <a:pt x="486" y="472"/>
                  </a:lnTo>
                  <a:lnTo>
                    <a:pt x="478" y="472"/>
                  </a:lnTo>
                  <a:lnTo>
                    <a:pt x="470" y="472"/>
                  </a:lnTo>
                  <a:lnTo>
                    <a:pt x="470" y="477"/>
                  </a:lnTo>
                  <a:lnTo>
                    <a:pt x="470" y="481"/>
                  </a:lnTo>
                  <a:lnTo>
                    <a:pt x="470" y="485"/>
                  </a:lnTo>
                  <a:lnTo>
                    <a:pt x="470" y="489"/>
                  </a:lnTo>
                  <a:lnTo>
                    <a:pt x="455" y="481"/>
                  </a:lnTo>
                  <a:lnTo>
                    <a:pt x="439" y="473"/>
                  </a:lnTo>
                  <a:lnTo>
                    <a:pt x="424" y="465"/>
                  </a:lnTo>
                  <a:lnTo>
                    <a:pt x="408" y="457"/>
                  </a:lnTo>
                  <a:lnTo>
                    <a:pt x="393" y="449"/>
                  </a:lnTo>
                  <a:lnTo>
                    <a:pt x="378" y="441"/>
                  </a:lnTo>
                  <a:lnTo>
                    <a:pt x="362" y="433"/>
                  </a:lnTo>
                  <a:lnTo>
                    <a:pt x="347" y="425"/>
                  </a:lnTo>
                  <a:lnTo>
                    <a:pt x="332" y="417"/>
                  </a:lnTo>
                  <a:lnTo>
                    <a:pt x="317" y="409"/>
                  </a:lnTo>
                  <a:lnTo>
                    <a:pt x="301" y="400"/>
                  </a:lnTo>
                  <a:lnTo>
                    <a:pt x="286" y="392"/>
                  </a:lnTo>
                  <a:lnTo>
                    <a:pt x="270" y="384"/>
                  </a:lnTo>
                  <a:lnTo>
                    <a:pt x="255" y="376"/>
                  </a:lnTo>
                  <a:lnTo>
                    <a:pt x="240" y="368"/>
                  </a:lnTo>
                  <a:lnTo>
                    <a:pt x="224" y="360"/>
                  </a:lnTo>
                  <a:lnTo>
                    <a:pt x="214" y="354"/>
                  </a:lnTo>
                  <a:lnTo>
                    <a:pt x="202" y="359"/>
                  </a:lnTo>
                  <a:lnTo>
                    <a:pt x="193" y="363"/>
                  </a:lnTo>
                  <a:lnTo>
                    <a:pt x="182" y="370"/>
                  </a:lnTo>
                  <a:lnTo>
                    <a:pt x="168" y="377"/>
                  </a:lnTo>
                  <a:lnTo>
                    <a:pt x="158" y="383"/>
                  </a:lnTo>
                  <a:lnTo>
                    <a:pt x="157" y="383"/>
                  </a:lnTo>
                  <a:lnTo>
                    <a:pt x="156" y="383"/>
                  </a:lnTo>
                  <a:lnTo>
                    <a:pt x="145" y="373"/>
                  </a:lnTo>
                  <a:lnTo>
                    <a:pt x="137" y="365"/>
                  </a:lnTo>
                  <a:lnTo>
                    <a:pt x="133" y="363"/>
                  </a:lnTo>
                  <a:lnTo>
                    <a:pt x="117" y="359"/>
                  </a:lnTo>
                  <a:lnTo>
                    <a:pt x="101" y="356"/>
                  </a:lnTo>
                  <a:lnTo>
                    <a:pt x="85" y="351"/>
                  </a:lnTo>
                  <a:lnTo>
                    <a:pt x="82" y="345"/>
                  </a:lnTo>
                  <a:lnTo>
                    <a:pt x="79" y="339"/>
                  </a:lnTo>
                  <a:lnTo>
                    <a:pt x="74" y="330"/>
                  </a:lnTo>
                  <a:lnTo>
                    <a:pt x="71" y="324"/>
                  </a:lnTo>
                  <a:lnTo>
                    <a:pt x="70" y="324"/>
                  </a:lnTo>
                  <a:lnTo>
                    <a:pt x="57" y="320"/>
                  </a:lnTo>
                  <a:lnTo>
                    <a:pt x="44" y="315"/>
                  </a:lnTo>
                  <a:lnTo>
                    <a:pt x="36" y="318"/>
                  </a:lnTo>
                  <a:lnTo>
                    <a:pt x="35" y="318"/>
                  </a:lnTo>
                  <a:lnTo>
                    <a:pt x="32" y="316"/>
                  </a:lnTo>
                  <a:lnTo>
                    <a:pt x="30" y="314"/>
                  </a:lnTo>
                  <a:lnTo>
                    <a:pt x="29" y="311"/>
                  </a:lnTo>
                  <a:lnTo>
                    <a:pt x="26" y="307"/>
                  </a:lnTo>
                  <a:lnTo>
                    <a:pt x="22" y="298"/>
                  </a:lnTo>
                  <a:lnTo>
                    <a:pt x="22" y="290"/>
                  </a:lnTo>
                  <a:lnTo>
                    <a:pt x="22" y="288"/>
                  </a:lnTo>
                  <a:lnTo>
                    <a:pt x="15" y="277"/>
                  </a:lnTo>
                  <a:lnTo>
                    <a:pt x="9" y="268"/>
                  </a:lnTo>
                  <a:lnTo>
                    <a:pt x="4" y="262"/>
                  </a:lnTo>
                  <a:lnTo>
                    <a:pt x="4" y="259"/>
                  </a:lnTo>
                  <a:lnTo>
                    <a:pt x="4" y="255"/>
                  </a:lnTo>
                  <a:lnTo>
                    <a:pt x="5" y="252"/>
                  </a:lnTo>
                  <a:lnTo>
                    <a:pt x="11" y="248"/>
                  </a:lnTo>
                  <a:lnTo>
                    <a:pt x="17" y="245"/>
                  </a:lnTo>
                  <a:lnTo>
                    <a:pt x="18" y="242"/>
                  </a:lnTo>
                  <a:lnTo>
                    <a:pt x="18" y="234"/>
                  </a:lnTo>
                  <a:lnTo>
                    <a:pt x="16" y="231"/>
                  </a:lnTo>
                  <a:lnTo>
                    <a:pt x="15" y="227"/>
                  </a:lnTo>
                  <a:lnTo>
                    <a:pt x="14" y="221"/>
                  </a:lnTo>
                  <a:lnTo>
                    <a:pt x="14" y="217"/>
                  </a:lnTo>
                  <a:lnTo>
                    <a:pt x="16" y="209"/>
                  </a:lnTo>
                  <a:lnTo>
                    <a:pt x="19" y="200"/>
                  </a:lnTo>
                  <a:lnTo>
                    <a:pt x="17" y="191"/>
                  </a:lnTo>
                  <a:lnTo>
                    <a:pt x="16" y="172"/>
                  </a:lnTo>
                  <a:lnTo>
                    <a:pt x="17" y="157"/>
                  </a:lnTo>
                  <a:lnTo>
                    <a:pt x="16" y="152"/>
                  </a:lnTo>
                  <a:lnTo>
                    <a:pt x="16" y="150"/>
                  </a:lnTo>
                  <a:lnTo>
                    <a:pt x="14" y="143"/>
                  </a:lnTo>
                  <a:lnTo>
                    <a:pt x="11" y="136"/>
                  </a:lnTo>
                  <a:lnTo>
                    <a:pt x="10" y="133"/>
                  </a:lnTo>
                  <a:lnTo>
                    <a:pt x="7" y="127"/>
                  </a:lnTo>
                  <a:lnTo>
                    <a:pt x="2" y="120"/>
                  </a:lnTo>
                  <a:lnTo>
                    <a:pt x="0" y="115"/>
                  </a:lnTo>
                  <a:lnTo>
                    <a:pt x="4" y="114"/>
                  </a:lnTo>
                  <a:lnTo>
                    <a:pt x="6" y="112"/>
                  </a:lnTo>
                  <a:lnTo>
                    <a:pt x="10" y="109"/>
                  </a:lnTo>
                  <a:lnTo>
                    <a:pt x="16" y="107"/>
                  </a:lnTo>
                  <a:lnTo>
                    <a:pt x="18" y="105"/>
                  </a:lnTo>
                  <a:lnTo>
                    <a:pt x="19" y="104"/>
                  </a:lnTo>
                  <a:lnTo>
                    <a:pt x="24" y="98"/>
                  </a:lnTo>
                  <a:lnTo>
                    <a:pt x="26" y="95"/>
                  </a:lnTo>
                  <a:lnTo>
                    <a:pt x="29" y="91"/>
                  </a:lnTo>
                  <a:lnTo>
                    <a:pt x="30" y="88"/>
                  </a:lnTo>
                  <a:lnTo>
                    <a:pt x="30" y="85"/>
                  </a:lnTo>
                  <a:lnTo>
                    <a:pt x="30" y="82"/>
                  </a:lnTo>
                  <a:lnTo>
                    <a:pt x="27" y="74"/>
                  </a:lnTo>
                  <a:lnTo>
                    <a:pt x="26" y="65"/>
                  </a:lnTo>
                  <a:lnTo>
                    <a:pt x="27" y="62"/>
                  </a:lnTo>
                  <a:lnTo>
                    <a:pt x="28" y="61"/>
                  </a:lnTo>
                  <a:lnTo>
                    <a:pt x="30" y="57"/>
                  </a:lnTo>
                  <a:lnTo>
                    <a:pt x="32" y="57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41" y="50"/>
                  </a:lnTo>
                  <a:lnTo>
                    <a:pt x="41" y="48"/>
                  </a:lnTo>
                  <a:lnTo>
                    <a:pt x="44" y="46"/>
                  </a:lnTo>
                  <a:lnTo>
                    <a:pt x="46" y="44"/>
                  </a:lnTo>
                  <a:lnTo>
                    <a:pt x="48" y="42"/>
                  </a:lnTo>
                  <a:lnTo>
                    <a:pt x="54" y="39"/>
                  </a:lnTo>
                  <a:lnTo>
                    <a:pt x="59" y="36"/>
                  </a:lnTo>
                  <a:lnTo>
                    <a:pt x="65" y="32"/>
                  </a:lnTo>
                  <a:lnTo>
                    <a:pt x="70" y="30"/>
                  </a:lnTo>
                  <a:lnTo>
                    <a:pt x="71" y="27"/>
                  </a:lnTo>
                  <a:lnTo>
                    <a:pt x="71" y="25"/>
                  </a:lnTo>
                  <a:lnTo>
                    <a:pt x="68" y="21"/>
                  </a:lnTo>
                  <a:lnTo>
                    <a:pt x="68" y="16"/>
                  </a:lnTo>
                  <a:lnTo>
                    <a:pt x="68" y="11"/>
                  </a:lnTo>
                  <a:lnTo>
                    <a:pt x="69" y="9"/>
                  </a:lnTo>
                  <a:lnTo>
                    <a:pt x="70" y="1"/>
                  </a:lnTo>
                  <a:lnTo>
                    <a:pt x="70" y="0"/>
                  </a:lnTo>
                  <a:lnTo>
                    <a:pt x="75" y="3"/>
                  </a:lnTo>
                  <a:lnTo>
                    <a:pt x="80" y="4"/>
                  </a:lnTo>
                  <a:lnTo>
                    <a:pt x="95" y="13"/>
                  </a:lnTo>
                  <a:lnTo>
                    <a:pt x="100" y="14"/>
                  </a:lnTo>
                  <a:lnTo>
                    <a:pt x="110" y="15"/>
                  </a:lnTo>
                  <a:lnTo>
                    <a:pt x="122" y="11"/>
                  </a:lnTo>
                  <a:lnTo>
                    <a:pt x="127" y="11"/>
                  </a:lnTo>
                  <a:lnTo>
                    <a:pt x="135" y="14"/>
                  </a:lnTo>
                  <a:lnTo>
                    <a:pt x="139" y="15"/>
                  </a:lnTo>
                  <a:lnTo>
                    <a:pt x="145" y="16"/>
                  </a:lnTo>
                  <a:lnTo>
                    <a:pt x="155" y="19"/>
                  </a:lnTo>
                  <a:lnTo>
                    <a:pt x="158" y="20"/>
                  </a:lnTo>
                  <a:lnTo>
                    <a:pt x="164" y="25"/>
                  </a:lnTo>
                  <a:lnTo>
                    <a:pt x="166" y="26"/>
                  </a:lnTo>
                  <a:lnTo>
                    <a:pt x="188" y="30"/>
                  </a:lnTo>
                  <a:lnTo>
                    <a:pt x="191" y="33"/>
                  </a:lnTo>
                  <a:lnTo>
                    <a:pt x="194" y="39"/>
                  </a:lnTo>
                  <a:lnTo>
                    <a:pt x="194" y="46"/>
                  </a:lnTo>
                  <a:lnTo>
                    <a:pt x="195" y="52"/>
                  </a:lnTo>
                  <a:lnTo>
                    <a:pt x="198" y="58"/>
                  </a:lnTo>
                  <a:lnTo>
                    <a:pt x="201" y="63"/>
                  </a:lnTo>
                  <a:lnTo>
                    <a:pt x="205" y="67"/>
                  </a:lnTo>
                  <a:lnTo>
                    <a:pt x="209" y="69"/>
                  </a:lnTo>
                  <a:lnTo>
                    <a:pt x="218" y="73"/>
                  </a:lnTo>
                  <a:lnTo>
                    <a:pt x="229" y="74"/>
                  </a:lnTo>
                  <a:lnTo>
                    <a:pt x="239" y="75"/>
                  </a:lnTo>
                  <a:lnTo>
                    <a:pt x="257" y="80"/>
                  </a:lnTo>
                  <a:lnTo>
                    <a:pt x="273" y="85"/>
                  </a:lnTo>
                  <a:lnTo>
                    <a:pt x="277" y="88"/>
                  </a:lnTo>
                  <a:lnTo>
                    <a:pt x="284" y="91"/>
                  </a:lnTo>
                  <a:lnTo>
                    <a:pt x="299" y="104"/>
                  </a:lnTo>
                  <a:lnTo>
                    <a:pt x="308" y="109"/>
                  </a:lnTo>
                  <a:lnTo>
                    <a:pt x="314" y="110"/>
                  </a:lnTo>
                  <a:lnTo>
                    <a:pt x="320" y="109"/>
                  </a:lnTo>
                  <a:lnTo>
                    <a:pt x="330" y="104"/>
                  </a:lnTo>
                  <a:lnTo>
                    <a:pt x="333" y="102"/>
                  </a:lnTo>
                  <a:lnTo>
                    <a:pt x="343" y="90"/>
                  </a:lnTo>
                  <a:lnTo>
                    <a:pt x="346" y="84"/>
                  </a:lnTo>
                  <a:lnTo>
                    <a:pt x="347" y="80"/>
                  </a:lnTo>
                  <a:lnTo>
                    <a:pt x="347" y="75"/>
                  </a:lnTo>
                  <a:lnTo>
                    <a:pt x="345" y="71"/>
                  </a:lnTo>
                  <a:lnTo>
                    <a:pt x="343" y="68"/>
                  </a:lnTo>
                  <a:lnTo>
                    <a:pt x="341" y="62"/>
                  </a:lnTo>
                  <a:lnTo>
                    <a:pt x="340" y="52"/>
                  </a:lnTo>
                  <a:lnTo>
                    <a:pt x="342" y="46"/>
                  </a:lnTo>
                  <a:lnTo>
                    <a:pt x="344" y="41"/>
                  </a:lnTo>
                  <a:lnTo>
                    <a:pt x="346" y="37"/>
                  </a:lnTo>
                  <a:lnTo>
                    <a:pt x="354" y="29"/>
                  </a:lnTo>
                  <a:lnTo>
                    <a:pt x="362" y="23"/>
                  </a:lnTo>
                  <a:lnTo>
                    <a:pt x="377" y="16"/>
                  </a:lnTo>
                  <a:lnTo>
                    <a:pt x="384" y="16"/>
                  </a:lnTo>
                  <a:lnTo>
                    <a:pt x="388" y="15"/>
                  </a:lnTo>
                  <a:lnTo>
                    <a:pt x="395" y="10"/>
                  </a:lnTo>
                  <a:lnTo>
                    <a:pt x="397" y="10"/>
                  </a:lnTo>
                  <a:lnTo>
                    <a:pt x="401" y="11"/>
                  </a:lnTo>
                  <a:lnTo>
                    <a:pt x="413" y="11"/>
                  </a:lnTo>
                  <a:lnTo>
                    <a:pt x="418" y="12"/>
                  </a:lnTo>
                  <a:lnTo>
                    <a:pt x="423" y="16"/>
                  </a:lnTo>
                  <a:lnTo>
                    <a:pt x="430" y="17"/>
                  </a:lnTo>
                  <a:lnTo>
                    <a:pt x="436" y="19"/>
                  </a:lnTo>
                  <a:lnTo>
                    <a:pt x="441" y="22"/>
                  </a:lnTo>
                  <a:lnTo>
                    <a:pt x="443" y="28"/>
                  </a:lnTo>
                  <a:lnTo>
                    <a:pt x="442" y="30"/>
                  </a:lnTo>
                  <a:lnTo>
                    <a:pt x="442" y="33"/>
                  </a:lnTo>
                  <a:lnTo>
                    <a:pt x="447" y="37"/>
                  </a:lnTo>
                  <a:lnTo>
                    <a:pt x="464" y="39"/>
                  </a:lnTo>
                  <a:lnTo>
                    <a:pt x="467" y="41"/>
                  </a:lnTo>
                  <a:lnTo>
                    <a:pt x="472" y="44"/>
                  </a:lnTo>
                  <a:lnTo>
                    <a:pt x="475" y="45"/>
                  </a:lnTo>
                  <a:lnTo>
                    <a:pt x="486" y="46"/>
                  </a:lnTo>
                  <a:lnTo>
                    <a:pt x="493" y="45"/>
                  </a:lnTo>
                  <a:lnTo>
                    <a:pt x="499" y="46"/>
                  </a:lnTo>
                  <a:lnTo>
                    <a:pt x="501" y="47"/>
                  </a:lnTo>
                  <a:lnTo>
                    <a:pt x="503" y="50"/>
                  </a:lnTo>
                  <a:lnTo>
                    <a:pt x="506" y="56"/>
                  </a:lnTo>
                  <a:lnTo>
                    <a:pt x="508" y="5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0" name="Freeform 1085">
              <a:extLst>
                <a:ext uri="{FF2B5EF4-FFF2-40B4-BE49-F238E27FC236}">
                  <a16:creationId xmlns:a16="http://schemas.microsoft.com/office/drawing/2014/main" id="{133E373C-29E6-FE31-3120-590351E06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77273" y="8374673"/>
              <a:ext cx="483577" cy="390157"/>
            </a:xfrm>
            <a:custGeom>
              <a:avLst/>
              <a:gdLst>
                <a:gd name="T0" fmla="*/ 361 w 389"/>
                <a:gd name="T1" fmla="*/ 43 h 312"/>
                <a:gd name="T2" fmla="*/ 363 w 389"/>
                <a:gd name="T3" fmla="*/ 52 h 312"/>
                <a:gd name="T4" fmla="*/ 366 w 389"/>
                <a:gd name="T5" fmla="*/ 59 h 312"/>
                <a:gd name="T6" fmla="*/ 367 w 389"/>
                <a:gd name="T7" fmla="*/ 81 h 312"/>
                <a:gd name="T8" fmla="*/ 369 w 389"/>
                <a:gd name="T9" fmla="*/ 101 h 312"/>
                <a:gd name="T10" fmla="*/ 376 w 389"/>
                <a:gd name="T11" fmla="*/ 122 h 312"/>
                <a:gd name="T12" fmla="*/ 386 w 389"/>
                <a:gd name="T13" fmla="*/ 131 h 312"/>
                <a:gd name="T14" fmla="*/ 381 w 389"/>
                <a:gd name="T15" fmla="*/ 141 h 312"/>
                <a:gd name="T16" fmla="*/ 375 w 389"/>
                <a:gd name="T17" fmla="*/ 148 h 312"/>
                <a:gd name="T18" fmla="*/ 351 w 389"/>
                <a:gd name="T19" fmla="*/ 147 h 312"/>
                <a:gd name="T20" fmla="*/ 331 w 389"/>
                <a:gd name="T21" fmla="*/ 148 h 312"/>
                <a:gd name="T22" fmla="*/ 326 w 389"/>
                <a:gd name="T23" fmla="*/ 156 h 312"/>
                <a:gd name="T24" fmla="*/ 304 w 389"/>
                <a:gd name="T25" fmla="*/ 163 h 312"/>
                <a:gd name="T26" fmla="*/ 299 w 389"/>
                <a:gd name="T27" fmla="*/ 168 h 312"/>
                <a:gd name="T28" fmla="*/ 300 w 389"/>
                <a:gd name="T29" fmla="*/ 177 h 312"/>
                <a:gd name="T30" fmla="*/ 301 w 389"/>
                <a:gd name="T31" fmla="*/ 183 h 312"/>
                <a:gd name="T32" fmla="*/ 306 w 389"/>
                <a:gd name="T33" fmla="*/ 189 h 312"/>
                <a:gd name="T34" fmla="*/ 295 w 389"/>
                <a:gd name="T35" fmla="*/ 192 h 312"/>
                <a:gd name="T36" fmla="*/ 274 w 389"/>
                <a:gd name="T37" fmla="*/ 204 h 312"/>
                <a:gd name="T38" fmla="*/ 256 w 389"/>
                <a:gd name="T39" fmla="*/ 220 h 312"/>
                <a:gd name="T40" fmla="*/ 237 w 389"/>
                <a:gd name="T41" fmla="*/ 231 h 312"/>
                <a:gd name="T42" fmla="*/ 218 w 389"/>
                <a:gd name="T43" fmla="*/ 233 h 312"/>
                <a:gd name="T44" fmla="*/ 214 w 389"/>
                <a:gd name="T45" fmla="*/ 233 h 312"/>
                <a:gd name="T46" fmla="*/ 211 w 389"/>
                <a:gd name="T47" fmla="*/ 242 h 312"/>
                <a:gd name="T48" fmla="*/ 195 w 389"/>
                <a:gd name="T49" fmla="*/ 239 h 312"/>
                <a:gd name="T50" fmla="*/ 186 w 389"/>
                <a:gd name="T51" fmla="*/ 244 h 312"/>
                <a:gd name="T52" fmla="*/ 176 w 389"/>
                <a:gd name="T53" fmla="*/ 249 h 312"/>
                <a:gd name="T54" fmla="*/ 155 w 389"/>
                <a:gd name="T55" fmla="*/ 265 h 312"/>
                <a:gd name="T56" fmla="*/ 144 w 389"/>
                <a:gd name="T57" fmla="*/ 274 h 312"/>
                <a:gd name="T58" fmla="*/ 144 w 389"/>
                <a:gd name="T59" fmla="*/ 295 h 312"/>
                <a:gd name="T60" fmla="*/ 139 w 389"/>
                <a:gd name="T61" fmla="*/ 311 h 312"/>
                <a:gd name="T62" fmla="*/ 4 w 389"/>
                <a:gd name="T63" fmla="*/ 307 h 312"/>
                <a:gd name="T64" fmla="*/ 38 w 389"/>
                <a:gd name="T65" fmla="*/ 294 h 312"/>
                <a:gd name="T66" fmla="*/ 67 w 389"/>
                <a:gd name="T67" fmla="*/ 273 h 312"/>
                <a:gd name="T68" fmla="*/ 101 w 389"/>
                <a:gd name="T69" fmla="*/ 239 h 312"/>
                <a:gd name="T70" fmla="*/ 113 w 389"/>
                <a:gd name="T71" fmla="*/ 213 h 312"/>
                <a:gd name="T72" fmla="*/ 106 w 389"/>
                <a:gd name="T73" fmla="*/ 199 h 312"/>
                <a:gd name="T74" fmla="*/ 112 w 389"/>
                <a:gd name="T75" fmla="*/ 162 h 312"/>
                <a:gd name="T76" fmla="*/ 126 w 389"/>
                <a:gd name="T77" fmla="*/ 129 h 312"/>
                <a:gd name="T78" fmla="*/ 157 w 389"/>
                <a:gd name="T79" fmla="*/ 99 h 312"/>
                <a:gd name="T80" fmla="*/ 206 w 389"/>
                <a:gd name="T81" fmla="*/ 70 h 312"/>
                <a:gd name="T82" fmla="*/ 238 w 389"/>
                <a:gd name="T83" fmla="*/ 5 h 312"/>
                <a:gd name="T84" fmla="*/ 253 w 389"/>
                <a:gd name="T85" fmla="*/ 1 h 312"/>
                <a:gd name="T86" fmla="*/ 259 w 389"/>
                <a:gd name="T87" fmla="*/ 18 h 312"/>
                <a:gd name="T88" fmla="*/ 295 w 389"/>
                <a:gd name="T89" fmla="*/ 27 h 312"/>
                <a:gd name="T90" fmla="*/ 313 w 389"/>
                <a:gd name="T91" fmla="*/ 28 h 312"/>
                <a:gd name="T92" fmla="*/ 328 w 389"/>
                <a:gd name="T93" fmla="*/ 23 h 312"/>
                <a:gd name="T94" fmla="*/ 331 w 389"/>
                <a:gd name="T95" fmla="*/ 32 h 312"/>
                <a:gd name="T96" fmla="*/ 351 w 389"/>
                <a:gd name="T97" fmla="*/ 3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9" h="312">
                  <a:moveTo>
                    <a:pt x="351" y="32"/>
                  </a:moveTo>
                  <a:lnTo>
                    <a:pt x="352" y="35"/>
                  </a:lnTo>
                  <a:lnTo>
                    <a:pt x="354" y="38"/>
                  </a:lnTo>
                  <a:lnTo>
                    <a:pt x="361" y="43"/>
                  </a:lnTo>
                  <a:lnTo>
                    <a:pt x="365" y="46"/>
                  </a:lnTo>
                  <a:lnTo>
                    <a:pt x="365" y="47"/>
                  </a:lnTo>
                  <a:lnTo>
                    <a:pt x="364" y="50"/>
                  </a:lnTo>
                  <a:lnTo>
                    <a:pt x="363" y="52"/>
                  </a:lnTo>
                  <a:lnTo>
                    <a:pt x="364" y="54"/>
                  </a:lnTo>
                  <a:lnTo>
                    <a:pt x="366" y="56"/>
                  </a:lnTo>
                  <a:lnTo>
                    <a:pt x="367" y="57"/>
                  </a:lnTo>
                  <a:lnTo>
                    <a:pt x="366" y="59"/>
                  </a:lnTo>
                  <a:lnTo>
                    <a:pt x="365" y="61"/>
                  </a:lnTo>
                  <a:lnTo>
                    <a:pt x="367" y="68"/>
                  </a:lnTo>
                  <a:lnTo>
                    <a:pt x="368" y="76"/>
                  </a:lnTo>
                  <a:lnTo>
                    <a:pt x="367" y="81"/>
                  </a:lnTo>
                  <a:lnTo>
                    <a:pt x="367" y="84"/>
                  </a:lnTo>
                  <a:lnTo>
                    <a:pt x="367" y="86"/>
                  </a:lnTo>
                  <a:lnTo>
                    <a:pt x="370" y="92"/>
                  </a:lnTo>
                  <a:lnTo>
                    <a:pt x="369" y="101"/>
                  </a:lnTo>
                  <a:lnTo>
                    <a:pt x="370" y="106"/>
                  </a:lnTo>
                  <a:lnTo>
                    <a:pt x="372" y="111"/>
                  </a:lnTo>
                  <a:lnTo>
                    <a:pt x="374" y="118"/>
                  </a:lnTo>
                  <a:lnTo>
                    <a:pt x="376" y="122"/>
                  </a:lnTo>
                  <a:lnTo>
                    <a:pt x="379" y="125"/>
                  </a:lnTo>
                  <a:lnTo>
                    <a:pt x="381" y="126"/>
                  </a:lnTo>
                  <a:lnTo>
                    <a:pt x="384" y="128"/>
                  </a:lnTo>
                  <a:lnTo>
                    <a:pt x="386" y="131"/>
                  </a:lnTo>
                  <a:lnTo>
                    <a:pt x="388" y="134"/>
                  </a:lnTo>
                  <a:lnTo>
                    <a:pt x="385" y="136"/>
                  </a:lnTo>
                  <a:lnTo>
                    <a:pt x="383" y="139"/>
                  </a:lnTo>
                  <a:lnTo>
                    <a:pt x="381" y="141"/>
                  </a:lnTo>
                  <a:lnTo>
                    <a:pt x="383" y="145"/>
                  </a:lnTo>
                  <a:lnTo>
                    <a:pt x="383" y="147"/>
                  </a:lnTo>
                  <a:lnTo>
                    <a:pt x="381" y="148"/>
                  </a:lnTo>
                  <a:lnTo>
                    <a:pt x="375" y="148"/>
                  </a:lnTo>
                  <a:lnTo>
                    <a:pt x="370" y="147"/>
                  </a:lnTo>
                  <a:lnTo>
                    <a:pt x="364" y="147"/>
                  </a:lnTo>
                  <a:lnTo>
                    <a:pt x="356" y="147"/>
                  </a:lnTo>
                  <a:lnTo>
                    <a:pt x="351" y="147"/>
                  </a:lnTo>
                  <a:lnTo>
                    <a:pt x="343" y="147"/>
                  </a:lnTo>
                  <a:lnTo>
                    <a:pt x="341" y="147"/>
                  </a:lnTo>
                  <a:lnTo>
                    <a:pt x="335" y="148"/>
                  </a:lnTo>
                  <a:lnTo>
                    <a:pt x="331" y="148"/>
                  </a:lnTo>
                  <a:lnTo>
                    <a:pt x="330" y="148"/>
                  </a:lnTo>
                  <a:lnTo>
                    <a:pt x="328" y="150"/>
                  </a:lnTo>
                  <a:lnTo>
                    <a:pt x="327" y="153"/>
                  </a:lnTo>
                  <a:lnTo>
                    <a:pt x="326" y="156"/>
                  </a:lnTo>
                  <a:lnTo>
                    <a:pt x="325" y="158"/>
                  </a:lnTo>
                  <a:lnTo>
                    <a:pt x="312" y="163"/>
                  </a:lnTo>
                  <a:lnTo>
                    <a:pt x="307" y="163"/>
                  </a:lnTo>
                  <a:lnTo>
                    <a:pt x="304" y="163"/>
                  </a:lnTo>
                  <a:lnTo>
                    <a:pt x="301" y="163"/>
                  </a:lnTo>
                  <a:lnTo>
                    <a:pt x="300" y="164"/>
                  </a:lnTo>
                  <a:lnTo>
                    <a:pt x="299" y="166"/>
                  </a:lnTo>
                  <a:lnTo>
                    <a:pt x="299" y="168"/>
                  </a:lnTo>
                  <a:lnTo>
                    <a:pt x="300" y="170"/>
                  </a:lnTo>
                  <a:lnTo>
                    <a:pt x="301" y="172"/>
                  </a:lnTo>
                  <a:lnTo>
                    <a:pt x="301" y="175"/>
                  </a:lnTo>
                  <a:lnTo>
                    <a:pt x="300" y="177"/>
                  </a:lnTo>
                  <a:lnTo>
                    <a:pt x="300" y="179"/>
                  </a:lnTo>
                  <a:lnTo>
                    <a:pt x="300" y="181"/>
                  </a:lnTo>
                  <a:lnTo>
                    <a:pt x="300" y="183"/>
                  </a:lnTo>
                  <a:lnTo>
                    <a:pt x="301" y="183"/>
                  </a:lnTo>
                  <a:lnTo>
                    <a:pt x="302" y="184"/>
                  </a:lnTo>
                  <a:lnTo>
                    <a:pt x="304" y="185"/>
                  </a:lnTo>
                  <a:lnTo>
                    <a:pt x="306" y="186"/>
                  </a:lnTo>
                  <a:lnTo>
                    <a:pt x="306" y="189"/>
                  </a:lnTo>
                  <a:lnTo>
                    <a:pt x="304" y="190"/>
                  </a:lnTo>
                  <a:lnTo>
                    <a:pt x="304" y="191"/>
                  </a:lnTo>
                  <a:lnTo>
                    <a:pt x="298" y="191"/>
                  </a:lnTo>
                  <a:lnTo>
                    <a:pt x="295" y="192"/>
                  </a:lnTo>
                  <a:lnTo>
                    <a:pt x="289" y="196"/>
                  </a:lnTo>
                  <a:lnTo>
                    <a:pt x="284" y="200"/>
                  </a:lnTo>
                  <a:lnTo>
                    <a:pt x="277" y="203"/>
                  </a:lnTo>
                  <a:lnTo>
                    <a:pt x="274" y="204"/>
                  </a:lnTo>
                  <a:lnTo>
                    <a:pt x="269" y="205"/>
                  </a:lnTo>
                  <a:lnTo>
                    <a:pt x="263" y="208"/>
                  </a:lnTo>
                  <a:lnTo>
                    <a:pt x="260" y="214"/>
                  </a:lnTo>
                  <a:lnTo>
                    <a:pt x="256" y="220"/>
                  </a:lnTo>
                  <a:lnTo>
                    <a:pt x="252" y="224"/>
                  </a:lnTo>
                  <a:lnTo>
                    <a:pt x="248" y="227"/>
                  </a:lnTo>
                  <a:lnTo>
                    <a:pt x="243" y="229"/>
                  </a:lnTo>
                  <a:lnTo>
                    <a:pt x="237" y="231"/>
                  </a:lnTo>
                  <a:lnTo>
                    <a:pt x="230" y="232"/>
                  </a:lnTo>
                  <a:lnTo>
                    <a:pt x="224" y="232"/>
                  </a:lnTo>
                  <a:lnTo>
                    <a:pt x="223" y="233"/>
                  </a:lnTo>
                  <a:lnTo>
                    <a:pt x="218" y="233"/>
                  </a:lnTo>
                  <a:lnTo>
                    <a:pt x="216" y="232"/>
                  </a:lnTo>
                  <a:lnTo>
                    <a:pt x="215" y="232"/>
                  </a:lnTo>
                  <a:lnTo>
                    <a:pt x="214" y="233"/>
                  </a:lnTo>
                  <a:lnTo>
                    <a:pt x="214" y="233"/>
                  </a:lnTo>
                  <a:lnTo>
                    <a:pt x="213" y="236"/>
                  </a:lnTo>
                  <a:lnTo>
                    <a:pt x="213" y="238"/>
                  </a:lnTo>
                  <a:lnTo>
                    <a:pt x="211" y="240"/>
                  </a:lnTo>
                  <a:lnTo>
                    <a:pt x="211" y="242"/>
                  </a:lnTo>
                  <a:lnTo>
                    <a:pt x="210" y="242"/>
                  </a:lnTo>
                  <a:lnTo>
                    <a:pt x="206" y="241"/>
                  </a:lnTo>
                  <a:lnTo>
                    <a:pt x="202" y="240"/>
                  </a:lnTo>
                  <a:lnTo>
                    <a:pt x="195" y="239"/>
                  </a:lnTo>
                  <a:lnTo>
                    <a:pt x="193" y="239"/>
                  </a:lnTo>
                  <a:lnTo>
                    <a:pt x="192" y="240"/>
                  </a:lnTo>
                  <a:lnTo>
                    <a:pt x="190" y="242"/>
                  </a:lnTo>
                  <a:lnTo>
                    <a:pt x="186" y="244"/>
                  </a:lnTo>
                  <a:lnTo>
                    <a:pt x="184" y="247"/>
                  </a:lnTo>
                  <a:lnTo>
                    <a:pt x="182" y="248"/>
                  </a:lnTo>
                  <a:lnTo>
                    <a:pt x="178" y="249"/>
                  </a:lnTo>
                  <a:lnTo>
                    <a:pt x="176" y="249"/>
                  </a:lnTo>
                  <a:lnTo>
                    <a:pt x="168" y="256"/>
                  </a:lnTo>
                  <a:lnTo>
                    <a:pt x="165" y="257"/>
                  </a:lnTo>
                  <a:lnTo>
                    <a:pt x="157" y="263"/>
                  </a:lnTo>
                  <a:lnTo>
                    <a:pt x="155" y="265"/>
                  </a:lnTo>
                  <a:lnTo>
                    <a:pt x="153" y="267"/>
                  </a:lnTo>
                  <a:lnTo>
                    <a:pt x="148" y="271"/>
                  </a:lnTo>
                  <a:lnTo>
                    <a:pt x="145" y="273"/>
                  </a:lnTo>
                  <a:lnTo>
                    <a:pt x="144" y="274"/>
                  </a:lnTo>
                  <a:lnTo>
                    <a:pt x="144" y="276"/>
                  </a:lnTo>
                  <a:lnTo>
                    <a:pt x="144" y="282"/>
                  </a:lnTo>
                  <a:lnTo>
                    <a:pt x="144" y="287"/>
                  </a:lnTo>
                  <a:lnTo>
                    <a:pt x="144" y="295"/>
                  </a:lnTo>
                  <a:lnTo>
                    <a:pt x="144" y="302"/>
                  </a:lnTo>
                  <a:lnTo>
                    <a:pt x="144" y="311"/>
                  </a:lnTo>
                  <a:lnTo>
                    <a:pt x="139" y="311"/>
                  </a:lnTo>
                  <a:lnTo>
                    <a:pt x="139" y="311"/>
                  </a:lnTo>
                  <a:lnTo>
                    <a:pt x="139" y="311"/>
                  </a:lnTo>
                  <a:lnTo>
                    <a:pt x="0" y="311"/>
                  </a:lnTo>
                  <a:lnTo>
                    <a:pt x="0" y="311"/>
                  </a:lnTo>
                  <a:lnTo>
                    <a:pt x="4" y="307"/>
                  </a:lnTo>
                  <a:lnTo>
                    <a:pt x="7" y="302"/>
                  </a:lnTo>
                  <a:lnTo>
                    <a:pt x="12" y="300"/>
                  </a:lnTo>
                  <a:lnTo>
                    <a:pt x="22" y="298"/>
                  </a:lnTo>
                  <a:lnTo>
                    <a:pt x="38" y="294"/>
                  </a:lnTo>
                  <a:lnTo>
                    <a:pt x="52" y="287"/>
                  </a:lnTo>
                  <a:lnTo>
                    <a:pt x="56" y="285"/>
                  </a:lnTo>
                  <a:lnTo>
                    <a:pt x="60" y="279"/>
                  </a:lnTo>
                  <a:lnTo>
                    <a:pt x="67" y="273"/>
                  </a:lnTo>
                  <a:lnTo>
                    <a:pt x="80" y="265"/>
                  </a:lnTo>
                  <a:lnTo>
                    <a:pt x="86" y="260"/>
                  </a:lnTo>
                  <a:lnTo>
                    <a:pt x="95" y="249"/>
                  </a:lnTo>
                  <a:lnTo>
                    <a:pt x="101" y="239"/>
                  </a:lnTo>
                  <a:lnTo>
                    <a:pt x="106" y="233"/>
                  </a:lnTo>
                  <a:lnTo>
                    <a:pt x="110" y="227"/>
                  </a:lnTo>
                  <a:lnTo>
                    <a:pt x="112" y="222"/>
                  </a:lnTo>
                  <a:lnTo>
                    <a:pt x="113" y="213"/>
                  </a:lnTo>
                  <a:lnTo>
                    <a:pt x="113" y="209"/>
                  </a:lnTo>
                  <a:lnTo>
                    <a:pt x="109" y="204"/>
                  </a:lnTo>
                  <a:lnTo>
                    <a:pt x="106" y="202"/>
                  </a:lnTo>
                  <a:lnTo>
                    <a:pt x="106" y="199"/>
                  </a:lnTo>
                  <a:lnTo>
                    <a:pt x="107" y="194"/>
                  </a:lnTo>
                  <a:lnTo>
                    <a:pt x="107" y="186"/>
                  </a:lnTo>
                  <a:lnTo>
                    <a:pt x="107" y="173"/>
                  </a:lnTo>
                  <a:lnTo>
                    <a:pt x="112" y="162"/>
                  </a:lnTo>
                  <a:lnTo>
                    <a:pt x="123" y="148"/>
                  </a:lnTo>
                  <a:lnTo>
                    <a:pt x="124" y="142"/>
                  </a:lnTo>
                  <a:lnTo>
                    <a:pt x="126" y="133"/>
                  </a:lnTo>
                  <a:lnTo>
                    <a:pt x="126" y="129"/>
                  </a:lnTo>
                  <a:lnTo>
                    <a:pt x="139" y="117"/>
                  </a:lnTo>
                  <a:lnTo>
                    <a:pt x="147" y="106"/>
                  </a:lnTo>
                  <a:lnTo>
                    <a:pt x="149" y="104"/>
                  </a:lnTo>
                  <a:lnTo>
                    <a:pt x="157" y="99"/>
                  </a:lnTo>
                  <a:lnTo>
                    <a:pt x="180" y="89"/>
                  </a:lnTo>
                  <a:lnTo>
                    <a:pt x="193" y="82"/>
                  </a:lnTo>
                  <a:lnTo>
                    <a:pt x="201" y="76"/>
                  </a:lnTo>
                  <a:lnTo>
                    <a:pt x="206" y="70"/>
                  </a:lnTo>
                  <a:lnTo>
                    <a:pt x="219" y="45"/>
                  </a:lnTo>
                  <a:lnTo>
                    <a:pt x="231" y="10"/>
                  </a:lnTo>
                  <a:lnTo>
                    <a:pt x="232" y="6"/>
                  </a:lnTo>
                  <a:lnTo>
                    <a:pt x="238" y="5"/>
                  </a:lnTo>
                  <a:lnTo>
                    <a:pt x="242" y="4"/>
                  </a:lnTo>
                  <a:lnTo>
                    <a:pt x="245" y="3"/>
                  </a:lnTo>
                  <a:lnTo>
                    <a:pt x="249" y="0"/>
                  </a:lnTo>
                  <a:lnTo>
                    <a:pt x="253" y="1"/>
                  </a:lnTo>
                  <a:lnTo>
                    <a:pt x="251" y="3"/>
                  </a:lnTo>
                  <a:lnTo>
                    <a:pt x="251" y="7"/>
                  </a:lnTo>
                  <a:lnTo>
                    <a:pt x="254" y="13"/>
                  </a:lnTo>
                  <a:lnTo>
                    <a:pt x="259" y="18"/>
                  </a:lnTo>
                  <a:lnTo>
                    <a:pt x="267" y="26"/>
                  </a:lnTo>
                  <a:lnTo>
                    <a:pt x="274" y="29"/>
                  </a:lnTo>
                  <a:lnTo>
                    <a:pt x="284" y="31"/>
                  </a:lnTo>
                  <a:lnTo>
                    <a:pt x="295" y="27"/>
                  </a:lnTo>
                  <a:lnTo>
                    <a:pt x="301" y="27"/>
                  </a:lnTo>
                  <a:lnTo>
                    <a:pt x="304" y="26"/>
                  </a:lnTo>
                  <a:lnTo>
                    <a:pt x="307" y="27"/>
                  </a:lnTo>
                  <a:lnTo>
                    <a:pt x="313" y="28"/>
                  </a:lnTo>
                  <a:lnTo>
                    <a:pt x="320" y="27"/>
                  </a:lnTo>
                  <a:lnTo>
                    <a:pt x="324" y="24"/>
                  </a:lnTo>
                  <a:lnTo>
                    <a:pt x="327" y="21"/>
                  </a:lnTo>
                  <a:lnTo>
                    <a:pt x="328" y="23"/>
                  </a:lnTo>
                  <a:lnTo>
                    <a:pt x="328" y="24"/>
                  </a:lnTo>
                  <a:lnTo>
                    <a:pt x="328" y="26"/>
                  </a:lnTo>
                  <a:lnTo>
                    <a:pt x="330" y="30"/>
                  </a:lnTo>
                  <a:lnTo>
                    <a:pt x="331" y="32"/>
                  </a:lnTo>
                  <a:lnTo>
                    <a:pt x="334" y="31"/>
                  </a:lnTo>
                  <a:lnTo>
                    <a:pt x="337" y="32"/>
                  </a:lnTo>
                  <a:lnTo>
                    <a:pt x="345" y="32"/>
                  </a:lnTo>
                  <a:lnTo>
                    <a:pt x="351" y="3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1" name="Freeform 1087">
              <a:extLst>
                <a:ext uri="{FF2B5EF4-FFF2-40B4-BE49-F238E27FC236}">
                  <a16:creationId xmlns:a16="http://schemas.microsoft.com/office/drawing/2014/main" id="{D9EBE96D-58C9-F8CB-E2B2-D16863863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5795" y="10391407"/>
              <a:ext cx="291247" cy="571500"/>
            </a:xfrm>
            <a:custGeom>
              <a:avLst/>
              <a:gdLst>
                <a:gd name="T0" fmla="*/ 217 w 233"/>
                <a:gd name="T1" fmla="*/ 152 h 457"/>
                <a:gd name="T2" fmla="*/ 158 w 233"/>
                <a:gd name="T3" fmla="*/ 39 h 457"/>
                <a:gd name="T4" fmla="*/ 163 w 233"/>
                <a:gd name="T5" fmla="*/ 42 h 457"/>
                <a:gd name="T6" fmla="*/ 212 w 233"/>
                <a:gd name="T7" fmla="*/ 29 h 457"/>
                <a:gd name="T8" fmla="*/ 222 w 233"/>
                <a:gd name="T9" fmla="*/ 80 h 457"/>
                <a:gd name="T10" fmla="*/ 229 w 233"/>
                <a:gd name="T11" fmla="*/ 116 h 457"/>
                <a:gd name="T12" fmla="*/ 219 w 233"/>
                <a:gd name="T13" fmla="*/ 126 h 457"/>
                <a:gd name="T14" fmla="*/ 208 w 233"/>
                <a:gd name="T15" fmla="*/ 111 h 457"/>
                <a:gd name="T16" fmla="*/ 207 w 233"/>
                <a:gd name="T17" fmla="*/ 127 h 457"/>
                <a:gd name="T18" fmla="*/ 211 w 233"/>
                <a:gd name="T19" fmla="*/ 145 h 457"/>
                <a:gd name="T20" fmla="*/ 208 w 233"/>
                <a:gd name="T21" fmla="*/ 157 h 457"/>
                <a:gd name="T22" fmla="*/ 198 w 233"/>
                <a:gd name="T23" fmla="*/ 174 h 457"/>
                <a:gd name="T24" fmla="*/ 191 w 233"/>
                <a:gd name="T25" fmla="*/ 222 h 457"/>
                <a:gd name="T26" fmla="*/ 172 w 233"/>
                <a:gd name="T27" fmla="*/ 278 h 457"/>
                <a:gd name="T28" fmla="*/ 149 w 233"/>
                <a:gd name="T29" fmla="*/ 347 h 457"/>
                <a:gd name="T30" fmla="*/ 139 w 233"/>
                <a:gd name="T31" fmla="*/ 392 h 457"/>
                <a:gd name="T32" fmla="*/ 130 w 233"/>
                <a:gd name="T33" fmla="*/ 416 h 457"/>
                <a:gd name="T34" fmla="*/ 111 w 233"/>
                <a:gd name="T35" fmla="*/ 441 h 457"/>
                <a:gd name="T36" fmla="*/ 78 w 233"/>
                <a:gd name="T37" fmla="*/ 452 h 457"/>
                <a:gd name="T38" fmla="*/ 50 w 233"/>
                <a:gd name="T39" fmla="*/ 447 h 457"/>
                <a:gd name="T40" fmla="*/ 32 w 233"/>
                <a:gd name="T41" fmla="*/ 439 h 457"/>
                <a:gd name="T42" fmla="*/ 22 w 233"/>
                <a:gd name="T43" fmla="*/ 428 h 457"/>
                <a:gd name="T44" fmla="*/ 13 w 233"/>
                <a:gd name="T45" fmla="*/ 404 h 457"/>
                <a:gd name="T46" fmla="*/ 14 w 233"/>
                <a:gd name="T47" fmla="*/ 380 h 457"/>
                <a:gd name="T48" fmla="*/ 3 w 233"/>
                <a:gd name="T49" fmla="*/ 358 h 457"/>
                <a:gd name="T50" fmla="*/ 1 w 233"/>
                <a:gd name="T51" fmla="*/ 329 h 457"/>
                <a:gd name="T52" fmla="*/ 6 w 233"/>
                <a:gd name="T53" fmla="*/ 319 h 457"/>
                <a:gd name="T54" fmla="*/ 19 w 233"/>
                <a:gd name="T55" fmla="*/ 299 h 457"/>
                <a:gd name="T56" fmla="*/ 35 w 233"/>
                <a:gd name="T57" fmla="*/ 268 h 457"/>
                <a:gd name="T58" fmla="*/ 38 w 233"/>
                <a:gd name="T59" fmla="*/ 244 h 457"/>
                <a:gd name="T60" fmla="*/ 31 w 233"/>
                <a:gd name="T61" fmla="*/ 220 h 457"/>
                <a:gd name="T62" fmla="*/ 24 w 233"/>
                <a:gd name="T63" fmla="*/ 189 h 457"/>
                <a:gd name="T64" fmla="*/ 38 w 233"/>
                <a:gd name="T65" fmla="*/ 150 h 457"/>
                <a:gd name="T66" fmla="*/ 42 w 233"/>
                <a:gd name="T67" fmla="*/ 136 h 457"/>
                <a:gd name="T68" fmla="*/ 63 w 233"/>
                <a:gd name="T69" fmla="*/ 127 h 457"/>
                <a:gd name="T70" fmla="*/ 73 w 233"/>
                <a:gd name="T71" fmla="*/ 129 h 457"/>
                <a:gd name="T72" fmla="*/ 78 w 233"/>
                <a:gd name="T73" fmla="*/ 122 h 457"/>
                <a:gd name="T74" fmla="*/ 98 w 233"/>
                <a:gd name="T75" fmla="*/ 126 h 457"/>
                <a:gd name="T76" fmla="*/ 98 w 233"/>
                <a:gd name="T77" fmla="*/ 121 h 457"/>
                <a:gd name="T78" fmla="*/ 116 w 233"/>
                <a:gd name="T79" fmla="*/ 104 h 457"/>
                <a:gd name="T80" fmla="*/ 122 w 233"/>
                <a:gd name="T81" fmla="*/ 111 h 457"/>
                <a:gd name="T82" fmla="*/ 123 w 233"/>
                <a:gd name="T83" fmla="*/ 102 h 457"/>
                <a:gd name="T84" fmla="*/ 131 w 233"/>
                <a:gd name="T85" fmla="*/ 88 h 457"/>
                <a:gd name="T86" fmla="*/ 135 w 233"/>
                <a:gd name="T87" fmla="*/ 92 h 457"/>
                <a:gd name="T88" fmla="*/ 139 w 233"/>
                <a:gd name="T89" fmla="*/ 91 h 457"/>
                <a:gd name="T90" fmla="*/ 151 w 233"/>
                <a:gd name="T91" fmla="*/ 85 h 457"/>
                <a:gd name="T92" fmla="*/ 152 w 233"/>
                <a:gd name="T93" fmla="*/ 63 h 457"/>
                <a:gd name="T94" fmla="*/ 150 w 233"/>
                <a:gd name="T95" fmla="*/ 52 h 457"/>
                <a:gd name="T96" fmla="*/ 160 w 233"/>
                <a:gd name="T97" fmla="*/ 54 h 457"/>
                <a:gd name="T98" fmla="*/ 178 w 233"/>
                <a:gd name="T99" fmla="*/ 39 h 457"/>
                <a:gd name="T100" fmla="*/ 177 w 233"/>
                <a:gd name="T101" fmla="*/ 13 h 457"/>
                <a:gd name="T102" fmla="*/ 191 w 233"/>
                <a:gd name="T103" fmla="*/ 0 h 457"/>
                <a:gd name="T104" fmla="*/ 199 w 233"/>
                <a:gd name="T105" fmla="*/ 9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3" h="457">
                  <a:moveTo>
                    <a:pt x="214" y="159"/>
                  </a:moveTo>
                  <a:lnTo>
                    <a:pt x="210" y="165"/>
                  </a:lnTo>
                  <a:lnTo>
                    <a:pt x="211" y="160"/>
                  </a:lnTo>
                  <a:lnTo>
                    <a:pt x="216" y="152"/>
                  </a:lnTo>
                  <a:lnTo>
                    <a:pt x="217" y="152"/>
                  </a:lnTo>
                  <a:lnTo>
                    <a:pt x="214" y="159"/>
                  </a:lnTo>
                  <a:close/>
                  <a:moveTo>
                    <a:pt x="163" y="42"/>
                  </a:moveTo>
                  <a:lnTo>
                    <a:pt x="163" y="43"/>
                  </a:lnTo>
                  <a:lnTo>
                    <a:pt x="159" y="42"/>
                  </a:lnTo>
                  <a:lnTo>
                    <a:pt x="158" y="39"/>
                  </a:lnTo>
                  <a:lnTo>
                    <a:pt x="160" y="39"/>
                  </a:lnTo>
                  <a:lnTo>
                    <a:pt x="161" y="37"/>
                  </a:lnTo>
                  <a:lnTo>
                    <a:pt x="162" y="36"/>
                  </a:lnTo>
                  <a:lnTo>
                    <a:pt x="163" y="40"/>
                  </a:lnTo>
                  <a:lnTo>
                    <a:pt x="163" y="42"/>
                  </a:lnTo>
                  <a:close/>
                  <a:moveTo>
                    <a:pt x="201" y="12"/>
                  </a:moveTo>
                  <a:lnTo>
                    <a:pt x="203" y="15"/>
                  </a:lnTo>
                  <a:lnTo>
                    <a:pt x="205" y="19"/>
                  </a:lnTo>
                  <a:lnTo>
                    <a:pt x="210" y="26"/>
                  </a:lnTo>
                  <a:lnTo>
                    <a:pt x="212" y="29"/>
                  </a:lnTo>
                  <a:lnTo>
                    <a:pt x="214" y="33"/>
                  </a:lnTo>
                  <a:lnTo>
                    <a:pt x="215" y="39"/>
                  </a:lnTo>
                  <a:lnTo>
                    <a:pt x="218" y="49"/>
                  </a:lnTo>
                  <a:lnTo>
                    <a:pt x="222" y="64"/>
                  </a:lnTo>
                  <a:lnTo>
                    <a:pt x="222" y="80"/>
                  </a:lnTo>
                  <a:lnTo>
                    <a:pt x="224" y="87"/>
                  </a:lnTo>
                  <a:lnTo>
                    <a:pt x="226" y="94"/>
                  </a:lnTo>
                  <a:lnTo>
                    <a:pt x="231" y="100"/>
                  </a:lnTo>
                  <a:lnTo>
                    <a:pt x="232" y="109"/>
                  </a:lnTo>
                  <a:lnTo>
                    <a:pt x="229" y="116"/>
                  </a:lnTo>
                  <a:lnTo>
                    <a:pt x="226" y="124"/>
                  </a:lnTo>
                  <a:lnTo>
                    <a:pt x="224" y="126"/>
                  </a:lnTo>
                  <a:lnTo>
                    <a:pt x="223" y="127"/>
                  </a:lnTo>
                  <a:lnTo>
                    <a:pt x="222" y="127"/>
                  </a:lnTo>
                  <a:lnTo>
                    <a:pt x="219" y="126"/>
                  </a:lnTo>
                  <a:lnTo>
                    <a:pt x="217" y="122"/>
                  </a:lnTo>
                  <a:lnTo>
                    <a:pt x="214" y="115"/>
                  </a:lnTo>
                  <a:lnTo>
                    <a:pt x="213" y="111"/>
                  </a:lnTo>
                  <a:lnTo>
                    <a:pt x="211" y="110"/>
                  </a:lnTo>
                  <a:lnTo>
                    <a:pt x="208" y="111"/>
                  </a:lnTo>
                  <a:lnTo>
                    <a:pt x="205" y="113"/>
                  </a:lnTo>
                  <a:lnTo>
                    <a:pt x="205" y="115"/>
                  </a:lnTo>
                  <a:lnTo>
                    <a:pt x="205" y="119"/>
                  </a:lnTo>
                  <a:lnTo>
                    <a:pt x="207" y="122"/>
                  </a:lnTo>
                  <a:lnTo>
                    <a:pt x="207" y="127"/>
                  </a:lnTo>
                  <a:lnTo>
                    <a:pt x="207" y="132"/>
                  </a:lnTo>
                  <a:lnTo>
                    <a:pt x="208" y="133"/>
                  </a:lnTo>
                  <a:lnTo>
                    <a:pt x="209" y="134"/>
                  </a:lnTo>
                  <a:lnTo>
                    <a:pt x="211" y="137"/>
                  </a:lnTo>
                  <a:lnTo>
                    <a:pt x="211" y="145"/>
                  </a:lnTo>
                  <a:lnTo>
                    <a:pt x="210" y="149"/>
                  </a:lnTo>
                  <a:lnTo>
                    <a:pt x="208" y="152"/>
                  </a:lnTo>
                  <a:lnTo>
                    <a:pt x="208" y="154"/>
                  </a:lnTo>
                  <a:lnTo>
                    <a:pt x="208" y="156"/>
                  </a:lnTo>
                  <a:lnTo>
                    <a:pt x="208" y="157"/>
                  </a:lnTo>
                  <a:lnTo>
                    <a:pt x="205" y="159"/>
                  </a:lnTo>
                  <a:lnTo>
                    <a:pt x="203" y="160"/>
                  </a:lnTo>
                  <a:lnTo>
                    <a:pt x="201" y="163"/>
                  </a:lnTo>
                  <a:lnTo>
                    <a:pt x="198" y="170"/>
                  </a:lnTo>
                  <a:lnTo>
                    <a:pt x="198" y="174"/>
                  </a:lnTo>
                  <a:lnTo>
                    <a:pt x="200" y="184"/>
                  </a:lnTo>
                  <a:lnTo>
                    <a:pt x="199" y="192"/>
                  </a:lnTo>
                  <a:lnTo>
                    <a:pt x="196" y="207"/>
                  </a:lnTo>
                  <a:lnTo>
                    <a:pt x="194" y="214"/>
                  </a:lnTo>
                  <a:lnTo>
                    <a:pt x="191" y="222"/>
                  </a:lnTo>
                  <a:lnTo>
                    <a:pt x="186" y="233"/>
                  </a:lnTo>
                  <a:lnTo>
                    <a:pt x="181" y="247"/>
                  </a:lnTo>
                  <a:lnTo>
                    <a:pt x="178" y="261"/>
                  </a:lnTo>
                  <a:lnTo>
                    <a:pt x="175" y="270"/>
                  </a:lnTo>
                  <a:lnTo>
                    <a:pt x="172" y="278"/>
                  </a:lnTo>
                  <a:lnTo>
                    <a:pt x="167" y="294"/>
                  </a:lnTo>
                  <a:lnTo>
                    <a:pt x="163" y="309"/>
                  </a:lnTo>
                  <a:lnTo>
                    <a:pt x="158" y="326"/>
                  </a:lnTo>
                  <a:lnTo>
                    <a:pt x="150" y="345"/>
                  </a:lnTo>
                  <a:lnTo>
                    <a:pt x="149" y="347"/>
                  </a:lnTo>
                  <a:lnTo>
                    <a:pt x="147" y="357"/>
                  </a:lnTo>
                  <a:lnTo>
                    <a:pt x="146" y="365"/>
                  </a:lnTo>
                  <a:lnTo>
                    <a:pt x="144" y="374"/>
                  </a:lnTo>
                  <a:lnTo>
                    <a:pt x="139" y="388"/>
                  </a:lnTo>
                  <a:lnTo>
                    <a:pt x="139" y="392"/>
                  </a:lnTo>
                  <a:lnTo>
                    <a:pt x="138" y="396"/>
                  </a:lnTo>
                  <a:lnTo>
                    <a:pt x="134" y="405"/>
                  </a:lnTo>
                  <a:lnTo>
                    <a:pt x="132" y="408"/>
                  </a:lnTo>
                  <a:lnTo>
                    <a:pt x="131" y="412"/>
                  </a:lnTo>
                  <a:lnTo>
                    <a:pt x="130" y="416"/>
                  </a:lnTo>
                  <a:lnTo>
                    <a:pt x="129" y="420"/>
                  </a:lnTo>
                  <a:lnTo>
                    <a:pt x="126" y="428"/>
                  </a:lnTo>
                  <a:lnTo>
                    <a:pt x="121" y="435"/>
                  </a:lnTo>
                  <a:lnTo>
                    <a:pt x="118" y="438"/>
                  </a:lnTo>
                  <a:lnTo>
                    <a:pt x="111" y="441"/>
                  </a:lnTo>
                  <a:lnTo>
                    <a:pt x="108" y="442"/>
                  </a:lnTo>
                  <a:lnTo>
                    <a:pt x="100" y="442"/>
                  </a:lnTo>
                  <a:lnTo>
                    <a:pt x="93" y="444"/>
                  </a:lnTo>
                  <a:lnTo>
                    <a:pt x="86" y="447"/>
                  </a:lnTo>
                  <a:lnTo>
                    <a:pt x="78" y="452"/>
                  </a:lnTo>
                  <a:lnTo>
                    <a:pt x="75" y="454"/>
                  </a:lnTo>
                  <a:lnTo>
                    <a:pt x="72" y="455"/>
                  </a:lnTo>
                  <a:lnTo>
                    <a:pt x="62" y="456"/>
                  </a:lnTo>
                  <a:lnTo>
                    <a:pt x="60" y="455"/>
                  </a:lnTo>
                  <a:lnTo>
                    <a:pt x="50" y="447"/>
                  </a:lnTo>
                  <a:lnTo>
                    <a:pt x="46" y="446"/>
                  </a:lnTo>
                  <a:lnTo>
                    <a:pt x="39" y="445"/>
                  </a:lnTo>
                  <a:lnTo>
                    <a:pt x="37" y="444"/>
                  </a:lnTo>
                  <a:lnTo>
                    <a:pt x="35" y="444"/>
                  </a:lnTo>
                  <a:lnTo>
                    <a:pt x="32" y="439"/>
                  </a:lnTo>
                  <a:lnTo>
                    <a:pt x="26" y="436"/>
                  </a:lnTo>
                  <a:lnTo>
                    <a:pt x="25" y="435"/>
                  </a:lnTo>
                  <a:lnTo>
                    <a:pt x="24" y="433"/>
                  </a:lnTo>
                  <a:lnTo>
                    <a:pt x="24" y="431"/>
                  </a:lnTo>
                  <a:lnTo>
                    <a:pt x="22" y="428"/>
                  </a:lnTo>
                  <a:lnTo>
                    <a:pt x="21" y="423"/>
                  </a:lnTo>
                  <a:lnTo>
                    <a:pt x="19" y="419"/>
                  </a:lnTo>
                  <a:lnTo>
                    <a:pt x="14" y="413"/>
                  </a:lnTo>
                  <a:lnTo>
                    <a:pt x="13" y="411"/>
                  </a:lnTo>
                  <a:lnTo>
                    <a:pt x="13" y="404"/>
                  </a:lnTo>
                  <a:lnTo>
                    <a:pt x="13" y="400"/>
                  </a:lnTo>
                  <a:lnTo>
                    <a:pt x="13" y="392"/>
                  </a:lnTo>
                  <a:lnTo>
                    <a:pt x="13" y="387"/>
                  </a:lnTo>
                  <a:lnTo>
                    <a:pt x="15" y="384"/>
                  </a:lnTo>
                  <a:lnTo>
                    <a:pt x="14" y="380"/>
                  </a:lnTo>
                  <a:lnTo>
                    <a:pt x="12" y="376"/>
                  </a:lnTo>
                  <a:lnTo>
                    <a:pt x="12" y="372"/>
                  </a:lnTo>
                  <a:lnTo>
                    <a:pt x="10" y="368"/>
                  </a:lnTo>
                  <a:lnTo>
                    <a:pt x="5" y="362"/>
                  </a:lnTo>
                  <a:lnTo>
                    <a:pt x="3" y="358"/>
                  </a:lnTo>
                  <a:lnTo>
                    <a:pt x="2" y="355"/>
                  </a:lnTo>
                  <a:lnTo>
                    <a:pt x="1" y="345"/>
                  </a:lnTo>
                  <a:lnTo>
                    <a:pt x="0" y="341"/>
                  </a:lnTo>
                  <a:lnTo>
                    <a:pt x="1" y="333"/>
                  </a:lnTo>
                  <a:lnTo>
                    <a:pt x="1" y="329"/>
                  </a:lnTo>
                  <a:lnTo>
                    <a:pt x="2" y="326"/>
                  </a:lnTo>
                  <a:lnTo>
                    <a:pt x="3" y="324"/>
                  </a:lnTo>
                  <a:lnTo>
                    <a:pt x="3" y="322"/>
                  </a:lnTo>
                  <a:lnTo>
                    <a:pt x="5" y="321"/>
                  </a:lnTo>
                  <a:lnTo>
                    <a:pt x="6" y="319"/>
                  </a:lnTo>
                  <a:lnTo>
                    <a:pt x="8" y="309"/>
                  </a:lnTo>
                  <a:lnTo>
                    <a:pt x="10" y="307"/>
                  </a:lnTo>
                  <a:lnTo>
                    <a:pt x="14" y="305"/>
                  </a:lnTo>
                  <a:lnTo>
                    <a:pt x="18" y="303"/>
                  </a:lnTo>
                  <a:lnTo>
                    <a:pt x="19" y="299"/>
                  </a:lnTo>
                  <a:lnTo>
                    <a:pt x="21" y="293"/>
                  </a:lnTo>
                  <a:lnTo>
                    <a:pt x="25" y="285"/>
                  </a:lnTo>
                  <a:lnTo>
                    <a:pt x="27" y="282"/>
                  </a:lnTo>
                  <a:lnTo>
                    <a:pt x="32" y="276"/>
                  </a:lnTo>
                  <a:lnTo>
                    <a:pt x="35" y="268"/>
                  </a:lnTo>
                  <a:lnTo>
                    <a:pt x="36" y="264"/>
                  </a:lnTo>
                  <a:lnTo>
                    <a:pt x="37" y="260"/>
                  </a:lnTo>
                  <a:lnTo>
                    <a:pt x="38" y="252"/>
                  </a:lnTo>
                  <a:lnTo>
                    <a:pt x="38" y="248"/>
                  </a:lnTo>
                  <a:lnTo>
                    <a:pt x="38" y="244"/>
                  </a:lnTo>
                  <a:lnTo>
                    <a:pt x="36" y="239"/>
                  </a:lnTo>
                  <a:lnTo>
                    <a:pt x="32" y="231"/>
                  </a:lnTo>
                  <a:lnTo>
                    <a:pt x="31" y="230"/>
                  </a:lnTo>
                  <a:lnTo>
                    <a:pt x="32" y="225"/>
                  </a:lnTo>
                  <a:lnTo>
                    <a:pt x="31" y="220"/>
                  </a:lnTo>
                  <a:lnTo>
                    <a:pt x="29" y="216"/>
                  </a:lnTo>
                  <a:lnTo>
                    <a:pt x="27" y="213"/>
                  </a:lnTo>
                  <a:lnTo>
                    <a:pt x="25" y="205"/>
                  </a:lnTo>
                  <a:lnTo>
                    <a:pt x="24" y="194"/>
                  </a:lnTo>
                  <a:lnTo>
                    <a:pt x="24" y="189"/>
                  </a:lnTo>
                  <a:lnTo>
                    <a:pt x="24" y="185"/>
                  </a:lnTo>
                  <a:lnTo>
                    <a:pt x="22" y="182"/>
                  </a:lnTo>
                  <a:lnTo>
                    <a:pt x="23" y="175"/>
                  </a:lnTo>
                  <a:lnTo>
                    <a:pt x="37" y="152"/>
                  </a:lnTo>
                  <a:lnTo>
                    <a:pt x="38" y="150"/>
                  </a:lnTo>
                  <a:lnTo>
                    <a:pt x="37" y="143"/>
                  </a:lnTo>
                  <a:lnTo>
                    <a:pt x="38" y="138"/>
                  </a:lnTo>
                  <a:lnTo>
                    <a:pt x="38" y="137"/>
                  </a:lnTo>
                  <a:lnTo>
                    <a:pt x="39" y="136"/>
                  </a:lnTo>
                  <a:lnTo>
                    <a:pt x="42" y="136"/>
                  </a:lnTo>
                  <a:lnTo>
                    <a:pt x="53" y="135"/>
                  </a:lnTo>
                  <a:lnTo>
                    <a:pt x="54" y="134"/>
                  </a:lnTo>
                  <a:lnTo>
                    <a:pt x="57" y="132"/>
                  </a:lnTo>
                  <a:lnTo>
                    <a:pt x="61" y="129"/>
                  </a:lnTo>
                  <a:lnTo>
                    <a:pt x="63" y="127"/>
                  </a:lnTo>
                  <a:lnTo>
                    <a:pt x="65" y="127"/>
                  </a:lnTo>
                  <a:lnTo>
                    <a:pt x="65" y="129"/>
                  </a:lnTo>
                  <a:lnTo>
                    <a:pt x="66" y="130"/>
                  </a:lnTo>
                  <a:lnTo>
                    <a:pt x="71" y="129"/>
                  </a:lnTo>
                  <a:lnTo>
                    <a:pt x="73" y="129"/>
                  </a:lnTo>
                  <a:lnTo>
                    <a:pt x="75" y="129"/>
                  </a:lnTo>
                  <a:lnTo>
                    <a:pt x="76" y="127"/>
                  </a:lnTo>
                  <a:lnTo>
                    <a:pt x="76" y="125"/>
                  </a:lnTo>
                  <a:lnTo>
                    <a:pt x="77" y="124"/>
                  </a:lnTo>
                  <a:lnTo>
                    <a:pt x="78" y="122"/>
                  </a:lnTo>
                  <a:lnTo>
                    <a:pt x="84" y="122"/>
                  </a:lnTo>
                  <a:lnTo>
                    <a:pt x="88" y="122"/>
                  </a:lnTo>
                  <a:lnTo>
                    <a:pt x="93" y="120"/>
                  </a:lnTo>
                  <a:lnTo>
                    <a:pt x="94" y="121"/>
                  </a:lnTo>
                  <a:lnTo>
                    <a:pt x="98" y="126"/>
                  </a:lnTo>
                  <a:lnTo>
                    <a:pt x="99" y="126"/>
                  </a:lnTo>
                  <a:lnTo>
                    <a:pt x="101" y="126"/>
                  </a:lnTo>
                  <a:lnTo>
                    <a:pt x="102" y="126"/>
                  </a:lnTo>
                  <a:lnTo>
                    <a:pt x="99" y="122"/>
                  </a:lnTo>
                  <a:lnTo>
                    <a:pt x="98" y="121"/>
                  </a:lnTo>
                  <a:lnTo>
                    <a:pt x="98" y="120"/>
                  </a:lnTo>
                  <a:lnTo>
                    <a:pt x="100" y="116"/>
                  </a:lnTo>
                  <a:lnTo>
                    <a:pt x="103" y="113"/>
                  </a:lnTo>
                  <a:lnTo>
                    <a:pt x="109" y="109"/>
                  </a:lnTo>
                  <a:lnTo>
                    <a:pt x="116" y="104"/>
                  </a:lnTo>
                  <a:lnTo>
                    <a:pt x="118" y="103"/>
                  </a:lnTo>
                  <a:lnTo>
                    <a:pt x="120" y="104"/>
                  </a:lnTo>
                  <a:lnTo>
                    <a:pt x="121" y="110"/>
                  </a:lnTo>
                  <a:lnTo>
                    <a:pt x="121" y="111"/>
                  </a:lnTo>
                  <a:lnTo>
                    <a:pt x="122" y="111"/>
                  </a:lnTo>
                  <a:lnTo>
                    <a:pt x="123" y="110"/>
                  </a:lnTo>
                  <a:lnTo>
                    <a:pt x="124" y="108"/>
                  </a:lnTo>
                  <a:lnTo>
                    <a:pt x="124" y="106"/>
                  </a:lnTo>
                  <a:lnTo>
                    <a:pt x="123" y="104"/>
                  </a:lnTo>
                  <a:lnTo>
                    <a:pt x="123" y="102"/>
                  </a:lnTo>
                  <a:lnTo>
                    <a:pt x="123" y="101"/>
                  </a:lnTo>
                  <a:lnTo>
                    <a:pt x="127" y="98"/>
                  </a:lnTo>
                  <a:lnTo>
                    <a:pt x="129" y="94"/>
                  </a:lnTo>
                  <a:lnTo>
                    <a:pt x="130" y="90"/>
                  </a:lnTo>
                  <a:lnTo>
                    <a:pt x="131" y="88"/>
                  </a:lnTo>
                  <a:lnTo>
                    <a:pt x="134" y="86"/>
                  </a:lnTo>
                  <a:lnTo>
                    <a:pt x="135" y="87"/>
                  </a:lnTo>
                  <a:lnTo>
                    <a:pt x="135" y="88"/>
                  </a:lnTo>
                  <a:lnTo>
                    <a:pt x="135" y="90"/>
                  </a:lnTo>
                  <a:lnTo>
                    <a:pt x="135" y="92"/>
                  </a:lnTo>
                  <a:lnTo>
                    <a:pt x="134" y="93"/>
                  </a:lnTo>
                  <a:lnTo>
                    <a:pt x="134" y="96"/>
                  </a:lnTo>
                  <a:lnTo>
                    <a:pt x="135" y="96"/>
                  </a:lnTo>
                  <a:lnTo>
                    <a:pt x="137" y="96"/>
                  </a:lnTo>
                  <a:lnTo>
                    <a:pt x="139" y="91"/>
                  </a:lnTo>
                  <a:lnTo>
                    <a:pt x="141" y="88"/>
                  </a:lnTo>
                  <a:lnTo>
                    <a:pt x="143" y="85"/>
                  </a:lnTo>
                  <a:lnTo>
                    <a:pt x="145" y="84"/>
                  </a:lnTo>
                  <a:lnTo>
                    <a:pt x="148" y="84"/>
                  </a:lnTo>
                  <a:lnTo>
                    <a:pt x="151" y="85"/>
                  </a:lnTo>
                  <a:lnTo>
                    <a:pt x="146" y="81"/>
                  </a:lnTo>
                  <a:lnTo>
                    <a:pt x="145" y="75"/>
                  </a:lnTo>
                  <a:lnTo>
                    <a:pt x="150" y="65"/>
                  </a:lnTo>
                  <a:lnTo>
                    <a:pt x="151" y="63"/>
                  </a:lnTo>
                  <a:lnTo>
                    <a:pt x="152" y="63"/>
                  </a:lnTo>
                  <a:lnTo>
                    <a:pt x="152" y="62"/>
                  </a:lnTo>
                  <a:lnTo>
                    <a:pt x="149" y="58"/>
                  </a:lnTo>
                  <a:lnTo>
                    <a:pt x="148" y="57"/>
                  </a:lnTo>
                  <a:lnTo>
                    <a:pt x="148" y="54"/>
                  </a:lnTo>
                  <a:lnTo>
                    <a:pt x="150" y="52"/>
                  </a:lnTo>
                  <a:lnTo>
                    <a:pt x="152" y="50"/>
                  </a:lnTo>
                  <a:lnTo>
                    <a:pt x="153" y="50"/>
                  </a:lnTo>
                  <a:lnTo>
                    <a:pt x="155" y="50"/>
                  </a:lnTo>
                  <a:lnTo>
                    <a:pt x="158" y="53"/>
                  </a:lnTo>
                  <a:lnTo>
                    <a:pt x="160" y="54"/>
                  </a:lnTo>
                  <a:lnTo>
                    <a:pt x="163" y="51"/>
                  </a:lnTo>
                  <a:lnTo>
                    <a:pt x="165" y="48"/>
                  </a:lnTo>
                  <a:lnTo>
                    <a:pt x="168" y="46"/>
                  </a:lnTo>
                  <a:lnTo>
                    <a:pt x="172" y="44"/>
                  </a:lnTo>
                  <a:lnTo>
                    <a:pt x="178" y="39"/>
                  </a:lnTo>
                  <a:lnTo>
                    <a:pt x="181" y="28"/>
                  </a:lnTo>
                  <a:lnTo>
                    <a:pt x="181" y="25"/>
                  </a:lnTo>
                  <a:lnTo>
                    <a:pt x="181" y="21"/>
                  </a:lnTo>
                  <a:lnTo>
                    <a:pt x="180" y="17"/>
                  </a:lnTo>
                  <a:lnTo>
                    <a:pt x="177" y="13"/>
                  </a:lnTo>
                  <a:lnTo>
                    <a:pt x="178" y="12"/>
                  </a:lnTo>
                  <a:lnTo>
                    <a:pt x="181" y="12"/>
                  </a:lnTo>
                  <a:lnTo>
                    <a:pt x="182" y="12"/>
                  </a:lnTo>
                  <a:lnTo>
                    <a:pt x="185" y="8"/>
                  </a:lnTo>
                  <a:lnTo>
                    <a:pt x="191" y="0"/>
                  </a:lnTo>
                  <a:lnTo>
                    <a:pt x="192" y="0"/>
                  </a:lnTo>
                  <a:lnTo>
                    <a:pt x="194" y="1"/>
                  </a:lnTo>
                  <a:lnTo>
                    <a:pt x="195" y="4"/>
                  </a:lnTo>
                  <a:lnTo>
                    <a:pt x="196" y="5"/>
                  </a:lnTo>
                  <a:lnTo>
                    <a:pt x="199" y="9"/>
                  </a:lnTo>
                  <a:lnTo>
                    <a:pt x="201" y="1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2" name="Freeform 1088">
              <a:extLst>
                <a:ext uri="{FF2B5EF4-FFF2-40B4-BE49-F238E27FC236}">
                  <a16:creationId xmlns:a16="http://schemas.microsoft.com/office/drawing/2014/main" id="{9D58B2AF-5C3B-F03A-6AB8-2BADB8E0EB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4071" y="10578243"/>
              <a:ext cx="10990" cy="16487"/>
            </a:xfrm>
            <a:custGeom>
              <a:avLst/>
              <a:gdLst>
                <a:gd name="T0" fmla="*/ 4 w 8"/>
                <a:gd name="T1" fmla="*/ 7 h 14"/>
                <a:gd name="T2" fmla="*/ 0 w 8"/>
                <a:gd name="T3" fmla="*/ 13 h 14"/>
                <a:gd name="T4" fmla="*/ 1 w 8"/>
                <a:gd name="T5" fmla="*/ 8 h 14"/>
                <a:gd name="T6" fmla="*/ 6 w 8"/>
                <a:gd name="T7" fmla="*/ 0 h 14"/>
                <a:gd name="T8" fmla="*/ 7 w 8"/>
                <a:gd name="T9" fmla="*/ 0 h 14"/>
                <a:gd name="T10" fmla="*/ 4 w 8"/>
                <a:gd name="T11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4" y="7"/>
                  </a:moveTo>
                  <a:lnTo>
                    <a:pt x="0" y="13"/>
                  </a:lnTo>
                  <a:lnTo>
                    <a:pt x="1" y="8"/>
                  </a:lnTo>
                  <a:lnTo>
                    <a:pt x="6" y="0"/>
                  </a:lnTo>
                  <a:lnTo>
                    <a:pt x="7" y="0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3" name="Freeform 1089">
              <a:extLst>
                <a:ext uri="{FF2B5EF4-FFF2-40B4-BE49-F238E27FC236}">
                  <a16:creationId xmlns:a16="http://schemas.microsoft.com/office/drawing/2014/main" id="{6C36EF55-D9A0-18AE-5FFD-199BB48F99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8129" y="10435368"/>
              <a:ext cx="5493" cy="10990"/>
            </a:xfrm>
            <a:custGeom>
              <a:avLst/>
              <a:gdLst>
                <a:gd name="T0" fmla="*/ 5 w 6"/>
                <a:gd name="T1" fmla="*/ 6 h 8"/>
                <a:gd name="T2" fmla="*/ 5 w 6"/>
                <a:gd name="T3" fmla="*/ 7 h 8"/>
                <a:gd name="T4" fmla="*/ 1 w 6"/>
                <a:gd name="T5" fmla="*/ 6 h 8"/>
                <a:gd name="T6" fmla="*/ 0 w 6"/>
                <a:gd name="T7" fmla="*/ 3 h 8"/>
                <a:gd name="T8" fmla="*/ 2 w 6"/>
                <a:gd name="T9" fmla="*/ 3 h 8"/>
                <a:gd name="T10" fmla="*/ 3 w 6"/>
                <a:gd name="T11" fmla="*/ 1 h 8"/>
                <a:gd name="T12" fmla="*/ 4 w 6"/>
                <a:gd name="T13" fmla="*/ 0 h 8"/>
                <a:gd name="T14" fmla="*/ 5 w 6"/>
                <a:gd name="T15" fmla="*/ 4 h 8"/>
                <a:gd name="T16" fmla="*/ 5 w 6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8">
                  <a:moveTo>
                    <a:pt x="5" y="6"/>
                  </a:moveTo>
                  <a:lnTo>
                    <a:pt x="5" y="7"/>
                  </a:lnTo>
                  <a:lnTo>
                    <a:pt x="1" y="6"/>
                  </a:lnTo>
                  <a:lnTo>
                    <a:pt x="0" y="3"/>
                  </a:lnTo>
                  <a:lnTo>
                    <a:pt x="2" y="3"/>
                  </a:lnTo>
                  <a:lnTo>
                    <a:pt x="3" y="1"/>
                  </a:lnTo>
                  <a:lnTo>
                    <a:pt x="4" y="0"/>
                  </a:lnTo>
                  <a:lnTo>
                    <a:pt x="5" y="4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4" name="Freeform 1091">
              <a:extLst>
                <a:ext uri="{FF2B5EF4-FFF2-40B4-BE49-F238E27FC236}">
                  <a16:creationId xmlns:a16="http://schemas.microsoft.com/office/drawing/2014/main" id="{D4B88F1E-82D3-CA6F-0C77-CE878E048E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5737" y="8880231"/>
              <a:ext cx="659423" cy="620955"/>
            </a:xfrm>
            <a:custGeom>
              <a:avLst/>
              <a:gdLst>
                <a:gd name="T0" fmla="*/ 529 w 530"/>
                <a:gd name="T1" fmla="*/ 263 h 499"/>
                <a:gd name="T2" fmla="*/ 520 w 530"/>
                <a:gd name="T3" fmla="*/ 308 h 499"/>
                <a:gd name="T4" fmla="*/ 505 w 530"/>
                <a:gd name="T5" fmla="*/ 328 h 499"/>
                <a:gd name="T6" fmla="*/ 460 w 530"/>
                <a:gd name="T7" fmla="*/ 329 h 499"/>
                <a:gd name="T8" fmla="*/ 407 w 530"/>
                <a:gd name="T9" fmla="*/ 340 h 499"/>
                <a:gd name="T10" fmla="*/ 379 w 530"/>
                <a:gd name="T11" fmla="*/ 338 h 499"/>
                <a:gd name="T12" fmla="*/ 345 w 530"/>
                <a:gd name="T13" fmla="*/ 352 h 499"/>
                <a:gd name="T14" fmla="*/ 314 w 530"/>
                <a:gd name="T15" fmla="*/ 363 h 499"/>
                <a:gd name="T16" fmla="*/ 299 w 530"/>
                <a:gd name="T17" fmla="*/ 383 h 499"/>
                <a:gd name="T18" fmla="*/ 284 w 530"/>
                <a:gd name="T19" fmla="*/ 397 h 499"/>
                <a:gd name="T20" fmla="*/ 259 w 530"/>
                <a:gd name="T21" fmla="*/ 396 h 499"/>
                <a:gd name="T22" fmla="*/ 250 w 530"/>
                <a:gd name="T23" fmla="*/ 417 h 499"/>
                <a:gd name="T24" fmla="*/ 242 w 530"/>
                <a:gd name="T25" fmla="*/ 435 h 499"/>
                <a:gd name="T26" fmla="*/ 223 w 530"/>
                <a:gd name="T27" fmla="*/ 448 h 499"/>
                <a:gd name="T28" fmla="*/ 217 w 530"/>
                <a:gd name="T29" fmla="*/ 469 h 499"/>
                <a:gd name="T30" fmla="*/ 210 w 530"/>
                <a:gd name="T31" fmla="*/ 488 h 499"/>
                <a:gd name="T32" fmla="*/ 195 w 530"/>
                <a:gd name="T33" fmla="*/ 495 h 499"/>
                <a:gd name="T34" fmla="*/ 193 w 530"/>
                <a:gd name="T35" fmla="*/ 483 h 499"/>
                <a:gd name="T36" fmla="*/ 187 w 530"/>
                <a:gd name="T37" fmla="*/ 484 h 499"/>
                <a:gd name="T38" fmla="*/ 179 w 530"/>
                <a:gd name="T39" fmla="*/ 491 h 499"/>
                <a:gd name="T40" fmla="*/ 170 w 530"/>
                <a:gd name="T41" fmla="*/ 497 h 499"/>
                <a:gd name="T42" fmla="*/ 156 w 530"/>
                <a:gd name="T43" fmla="*/ 492 h 499"/>
                <a:gd name="T44" fmla="*/ 140 w 530"/>
                <a:gd name="T45" fmla="*/ 497 h 499"/>
                <a:gd name="T46" fmla="*/ 127 w 530"/>
                <a:gd name="T47" fmla="*/ 482 h 499"/>
                <a:gd name="T48" fmla="*/ 119 w 530"/>
                <a:gd name="T49" fmla="*/ 470 h 499"/>
                <a:gd name="T50" fmla="*/ 123 w 530"/>
                <a:gd name="T51" fmla="*/ 460 h 499"/>
                <a:gd name="T52" fmla="*/ 114 w 530"/>
                <a:gd name="T53" fmla="*/ 450 h 499"/>
                <a:gd name="T54" fmla="*/ 105 w 530"/>
                <a:gd name="T55" fmla="*/ 426 h 499"/>
                <a:gd name="T56" fmla="*/ 94 w 530"/>
                <a:gd name="T57" fmla="*/ 425 h 499"/>
                <a:gd name="T58" fmla="*/ 82 w 530"/>
                <a:gd name="T59" fmla="*/ 436 h 499"/>
                <a:gd name="T60" fmla="*/ 58 w 530"/>
                <a:gd name="T61" fmla="*/ 433 h 499"/>
                <a:gd name="T62" fmla="*/ 47 w 530"/>
                <a:gd name="T63" fmla="*/ 436 h 499"/>
                <a:gd name="T64" fmla="*/ 31 w 530"/>
                <a:gd name="T65" fmla="*/ 437 h 499"/>
                <a:gd name="T66" fmla="*/ 28 w 530"/>
                <a:gd name="T67" fmla="*/ 422 h 499"/>
                <a:gd name="T68" fmla="*/ 26 w 530"/>
                <a:gd name="T69" fmla="*/ 404 h 499"/>
                <a:gd name="T70" fmla="*/ 16 w 530"/>
                <a:gd name="T71" fmla="*/ 393 h 499"/>
                <a:gd name="T72" fmla="*/ 7 w 530"/>
                <a:gd name="T73" fmla="*/ 381 h 499"/>
                <a:gd name="T74" fmla="*/ 6 w 530"/>
                <a:gd name="T75" fmla="*/ 363 h 499"/>
                <a:gd name="T76" fmla="*/ 6 w 530"/>
                <a:gd name="T77" fmla="*/ 347 h 499"/>
                <a:gd name="T78" fmla="*/ 19 w 530"/>
                <a:gd name="T79" fmla="*/ 322 h 499"/>
                <a:gd name="T80" fmla="*/ 44 w 530"/>
                <a:gd name="T81" fmla="*/ 334 h 499"/>
                <a:gd name="T82" fmla="*/ 66 w 530"/>
                <a:gd name="T83" fmla="*/ 326 h 499"/>
                <a:gd name="T84" fmla="*/ 91 w 530"/>
                <a:gd name="T85" fmla="*/ 319 h 499"/>
                <a:gd name="T86" fmla="*/ 118 w 530"/>
                <a:gd name="T87" fmla="*/ 323 h 499"/>
                <a:gd name="T88" fmla="*/ 170 w 530"/>
                <a:gd name="T89" fmla="*/ 323 h 499"/>
                <a:gd name="T90" fmla="*/ 219 w 530"/>
                <a:gd name="T91" fmla="*/ 313 h 499"/>
                <a:gd name="T92" fmla="*/ 209 w 530"/>
                <a:gd name="T93" fmla="*/ 254 h 499"/>
                <a:gd name="T94" fmla="*/ 202 w 530"/>
                <a:gd name="T95" fmla="*/ 188 h 499"/>
                <a:gd name="T96" fmla="*/ 195 w 530"/>
                <a:gd name="T97" fmla="*/ 120 h 499"/>
                <a:gd name="T98" fmla="*/ 187 w 530"/>
                <a:gd name="T99" fmla="*/ 51 h 499"/>
                <a:gd name="T100" fmla="*/ 202 w 530"/>
                <a:gd name="T101" fmla="*/ 0 h 499"/>
                <a:gd name="T102" fmla="*/ 289 w 530"/>
                <a:gd name="T103" fmla="*/ 35 h 499"/>
                <a:gd name="T104" fmla="*/ 373 w 530"/>
                <a:gd name="T105" fmla="*/ 95 h 499"/>
                <a:gd name="T106" fmla="*/ 431 w 530"/>
                <a:gd name="T107" fmla="*/ 139 h 499"/>
                <a:gd name="T108" fmla="*/ 447 w 530"/>
                <a:gd name="T109" fmla="*/ 160 h 499"/>
                <a:gd name="T110" fmla="*/ 479 w 530"/>
                <a:gd name="T111" fmla="*/ 172 h 499"/>
                <a:gd name="T112" fmla="*/ 496 w 530"/>
                <a:gd name="T113" fmla="*/ 187 h 499"/>
                <a:gd name="T114" fmla="*/ 492 w 530"/>
                <a:gd name="T115" fmla="*/ 201 h 499"/>
                <a:gd name="T116" fmla="*/ 512 w 530"/>
                <a:gd name="T117" fmla="*/ 205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0" h="499">
                  <a:moveTo>
                    <a:pt x="529" y="201"/>
                  </a:moveTo>
                  <a:lnTo>
                    <a:pt x="529" y="207"/>
                  </a:lnTo>
                  <a:lnTo>
                    <a:pt x="529" y="216"/>
                  </a:lnTo>
                  <a:lnTo>
                    <a:pt x="529" y="226"/>
                  </a:lnTo>
                  <a:lnTo>
                    <a:pt x="529" y="235"/>
                  </a:lnTo>
                  <a:lnTo>
                    <a:pt x="529" y="245"/>
                  </a:lnTo>
                  <a:lnTo>
                    <a:pt x="529" y="254"/>
                  </a:lnTo>
                  <a:lnTo>
                    <a:pt x="529" y="263"/>
                  </a:lnTo>
                  <a:lnTo>
                    <a:pt x="529" y="273"/>
                  </a:lnTo>
                  <a:lnTo>
                    <a:pt x="528" y="274"/>
                  </a:lnTo>
                  <a:lnTo>
                    <a:pt x="527" y="279"/>
                  </a:lnTo>
                  <a:lnTo>
                    <a:pt x="527" y="287"/>
                  </a:lnTo>
                  <a:lnTo>
                    <a:pt x="525" y="294"/>
                  </a:lnTo>
                  <a:lnTo>
                    <a:pt x="522" y="300"/>
                  </a:lnTo>
                  <a:lnTo>
                    <a:pt x="520" y="305"/>
                  </a:lnTo>
                  <a:lnTo>
                    <a:pt x="520" y="308"/>
                  </a:lnTo>
                  <a:lnTo>
                    <a:pt x="518" y="309"/>
                  </a:lnTo>
                  <a:lnTo>
                    <a:pt x="518" y="312"/>
                  </a:lnTo>
                  <a:lnTo>
                    <a:pt x="518" y="314"/>
                  </a:lnTo>
                  <a:lnTo>
                    <a:pt x="516" y="316"/>
                  </a:lnTo>
                  <a:lnTo>
                    <a:pt x="516" y="317"/>
                  </a:lnTo>
                  <a:lnTo>
                    <a:pt x="512" y="318"/>
                  </a:lnTo>
                  <a:lnTo>
                    <a:pt x="506" y="324"/>
                  </a:lnTo>
                  <a:lnTo>
                    <a:pt x="505" y="328"/>
                  </a:lnTo>
                  <a:lnTo>
                    <a:pt x="499" y="326"/>
                  </a:lnTo>
                  <a:lnTo>
                    <a:pt x="491" y="325"/>
                  </a:lnTo>
                  <a:lnTo>
                    <a:pt x="490" y="325"/>
                  </a:lnTo>
                  <a:lnTo>
                    <a:pt x="490" y="326"/>
                  </a:lnTo>
                  <a:lnTo>
                    <a:pt x="490" y="328"/>
                  </a:lnTo>
                  <a:lnTo>
                    <a:pt x="480" y="328"/>
                  </a:lnTo>
                  <a:lnTo>
                    <a:pt x="471" y="329"/>
                  </a:lnTo>
                  <a:lnTo>
                    <a:pt x="460" y="329"/>
                  </a:lnTo>
                  <a:lnTo>
                    <a:pt x="453" y="330"/>
                  </a:lnTo>
                  <a:lnTo>
                    <a:pt x="444" y="330"/>
                  </a:lnTo>
                  <a:lnTo>
                    <a:pt x="435" y="330"/>
                  </a:lnTo>
                  <a:lnTo>
                    <a:pt x="429" y="335"/>
                  </a:lnTo>
                  <a:lnTo>
                    <a:pt x="424" y="340"/>
                  </a:lnTo>
                  <a:lnTo>
                    <a:pt x="423" y="340"/>
                  </a:lnTo>
                  <a:lnTo>
                    <a:pt x="416" y="341"/>
                  </a:lnTo>
                  <a:lnTo>
                    <a:pt x="407" y="340"/>
                  </a:lnTo>
                  <a:lnTo>
                    <a:pt x="403" y="340"/>
                  </a:lnTo>
                  <a:lnTo>
                    <a:pt x="401" y="341"/>
                  </a:lnTo>
                  <a:lnTo>
                    <a:pt x="400" y="343"/>
                  </a:lnTo>
                  <a:lnTo>
                    <a:pt x="393" y="340"/>
                  </a:lnTo>
                  <a:lnTo>
                    <a:pt x="386" y="338"/>
                  </a:lnTo>
                  <a:lnTo>
                    <a:pt x="380" y="339"/>
                  </a:lnTo>
                  <a:lnTo>
                    <a:pt x="379" y="338"/>
                  </a:lnTo>
                  <a:lnTo>
                    <a:pt x="379" y="338"/>
                  </a:lnTo>
                  <a:lnTo>
                    <a:pt x="376" y="337"/>
                  </a:lnTo>
                  <a:lnTo>
                    <a:pt x="372" y="337"/>
                  </a:lnTo>
                  <a:lnTo>
                    <a:pt x="369" y="338"/>
                  </a:lnTo>
                  <a:lnTo>
                    <a:pt x="364" y="341"/>
                  </a:lnTo>
                  <a:lnTo>
                    <a:pt x="360" y="344"/>
                  </a:lnTo>
                  <a:lnTo>
                    <a:pt x="360" y="345"/>
                  </a:lnTo>
                  <a:lnTo>
                    <a:pt x="354" y="347"/>
                  </a:lnTo>
                  <a:lnTo>
                    <a:pt x="345" y="352"/>
                  </a:lnTo>
                  <a:lnTo>
                    <a:pt x="340" y="355"/>
                  </a:lnTo>
                  <a:lnTo>
                    <a:pt x="339" y="355"/>
                  </a:lnTo>
                  <a:lnTo>
                    <a:pt x="336" y="356"/>
                  </a:lnTo>
                  <a:lnTo>
                    <a:pt x="333" y="356"/>
                  </a:lnTo>
                  <a:lnTo>
                    <a:pt x="330" y="357"/>
                  </a:lnTo>
                  <a:lnTo>
                    <a:pt x="327" y="366"/>
                  </a:lnTo>
                  <a:lnTo>
                    <a:pt x="325" y="367"/>
                  </a:lnTo>
                  <a:lnTo>
                    <a:pt x="314" y="363"/>
                  </a:lnTo>
                  <a:lnTo>
                    <a:pt x="312" y="364"/>
                  </a:lnTo>
                  <a:lnTo>
                    <a:pt x="310" y="365"/>
                  </a:lnTo>
                  <a:lnTo>
                    <a:pt x="304" y="370"/>
                  </a:lnTo>
                  <a:lnTo>
                    <a:pt x="301" y="373"/>
                  </a:lnTo>
                  <a:lnTo>
                    <a:pt x="299" y="379"/>
                  </a:lnTo>
                  <a:lnTo>
                    <a:pt x="300" y="381"/>
                  </a:lnTo>
                  <a:lnTo>
                    <a:pt x="300" y="383"/>
                  </a:lnTo>
                  <a:lnTo>
                    <a:pt x="299" y="383"/>
                  </a:lnTo>
                  <a:lnTo>
                    <a:pt x="297" y="384"/>
                  </a:lnTo>
                  <a:lnTo>
                    <a:pt x="296" y="384"/>
                  </a:lnTo>
                  <a:lnTo>
                    <a:pt x="291" y="383"/>
                  </a:lnTo>
                  <a:lnTo>
                    <a:pt x="289" y="383"/>
                  </a:lnTo>
                  <a:lnTo>
                    <a:pt x="288" y="386"/>
                  </a:lnTo>
                  <a:lnTo>
                    <a:pt x="288" y="392"/>
                  </a:lnTo>
                  <a:lnTo>
                    <a:pt x="288" y="396"/>
                  </a:lnTo>
                  <a:lnTo>
                    <a:pt x="284" y="397"/>
                  </a:lnTo>
                  <a:lnTo>
                    <a:pt x="282" y="399"/>
                  </a:lnTo>
                  <a:lnTo>
                    <a:pt x="280" y="399"/>
                  </a:lnTo>
                  <a:lnTo>
                    <a:pt x="278" y="399"/>
                  </a:lnTo>
                  <a:lnTo>
                    <a:pt x="270" y="393"/>
                  </a:lnTo>
                  <a:lnTo>
                    <a:pt x="267" y="392"/>
                  </a:lnTo>
                  <a:lnTo>
                    <a:pt x="263" y="393"/>
                  </a:lnTo>
                  <a:lnTo>
                    <a:pt x="260" y="395"/>
                  </a:lnTo>
                  <a:lnTo>
                    <a:pt x="259" y="396"/>
                  </a:lnTo>
                  <a:lnTo>
                    <a:pt x="256" y="399"/>
                  </a:lnTo>
                  <a:lnTo>
                    <a:pt x="255" y="401"/>
                  </a:lnTo>
                  <a:lnTo>
                    <a:pt x="255" y="403"/>
                  </a:lnTo>
                  <a:lnTo>
                    <a:pt x="256" y="406"/>
                  </a:lnTo>
                  <a:lnTo>
                    <a:pt x="258" y="409"/>
                  </a:lnTo>
                  <a:lnTo>
                    <a:pt x="258" y="412"/>
                  </a:lnTo>
                  <a:lnTo>
                    <a:pt x="250" y="416"/>
                  </a:lnTo>
                  <a:lnTo>
                    <a:pt x="250" y="417"/>
                  </a:lnTo>
                  <a:lnTo>
                    <a:pt x="251" y="419"/>
                  </a:lnTo>
                  <a:lnTo>
                    <a:pt x="251" y="421"/>
                  </a:lnTo>
                  <a:lnTo>
                    <a:pt x="251" y="427"/>
                  </a:lnTo>
                  <a:lnTo>
                    <a:pt x="250" y="429"/>
                  </a:lnTo>
                  <a:lnTo>
                    <a:pt x="247" y="430"/>
                  </a:lnTo>
                  <a:lnTo>
                    <a:pt x="246" y="432"/>
                  </a:lnTo>
                  <a:lnTo>
                    <a:pt x="245" y="434"/>
                  </a:lnTo>
                  <a:lnTo>
                    <a:pt x="242" y="435"/>
                  </a:lnTo>
                  <a:lnTo>
                    <a:pt x="239" y="436"/>
                  </a:lnTo>
                  <a:lnTo>
                    <a:pt x="234" y="438"/>
                  </a:lnTo>
                  <a:lnTo>
                    <a:pt x="230" y="438"/>
                  </a:lnTo>
                  <a:lnTo>
                    <a:pt x="228" y="440"/>
                  </a:lnTo>
                  <a:lnTo>
                    <a:pt x="226" y="441"/>
                  </a:lnTo>
                  <a:lnTo>
                    <a:pt x="223" y="443"/>
                  </a:lnTo>
                  <a:lnTo>
                    <a:pt x="223" y="445"/>
                  </a:lnTo>
                  <a:lnTo>
                    <a:pt x="223" y="448"/>
                  </a:lnTo>
                  <a:lnTo>
                    <a:pt x="224" y="450"/>
                  </a:lnTo>
                  <a:lnTo>
                    <a:pt x="225" y="451"/>
                  </a:lnTo>
                  <a:lnTo>
                    <a:pt x="226" y="453"/>
                  </a:lnTo>
                  <a:lnTo>
                    <a:pt x="225" y="458"/>
                  </a:lnTo>
                  <a:lnTo>
                    <a:pt x="223" y="464"/>
                  </a:lnTo>
                  <a:lnTo>
                    <a:pt x="221" y="466"/>
                  </a:lnTo>
                  <a:lnTo>
                    <a:pt x="219" y="467"/>
                  </a:lnTo>
                  <a:lnTo>
                    <a:pt x="217" y="469"/>
                  </a:lnTo>
                  <a:lnTo>
                    <a:pt x="218" y="472"/>
                  </a:lnTo>
                  <a:lnTo>
                    <a:pt x="219" y="477"/>
                  </a:lnTo>
                  <a:lnTo>
                    <a:pt x="218" y="482"/>
                  </a:lnTo>
                  <a:lnTo>
                    <a:pt x="217" y="484"/>
                  </a:lnTo>
                  <a:lnTo>
                    <a:pt x="217" y="487"/>
                  </a:lnTo>
                  <a:lnTo>
                    <a:pt x="216" y="488"/>
                  </a:lnTo>
                  <a:lnTo>
                    <a:pt x="215" y="488"/>
                  </a:lnTo>
                  <a:lnTo>
                    <a:pt x="210" y="488"/>
                  </a:lnTo>
                  <a:lnTo>
                    <a:pt x="206" y="490"/>
                  </a:lnTo>
                  <a:lnTo>
                    <a:pt x="204" y="491"/>
                  </a:lnTo>
                  <a:lnTo>
                    <a:pt x="204" y="492"/>
                  </a:lnTo>
                  <a:lnTo>
                    <a:pt x="203" y="493"/>
                  </a:lnTo>
                  <a:lnTo>
                    <a:pt x="202" y="495"/>
                  </a:lnTo>
                  <a:lnTo>
                    <a:pt x="199" y="496"/>
                  </a:lnTo>
                  <a:lnTo>
                    <a:pt x="197" y="496"/>
                  </a:lnTo>
                  <a:lnTo>
                    <a:pt x="195" y="495"/>
                  </a:lnTo>
                  <a:lnTo>
                    <a:pt x="193" y="494"/>
                  </a:lnTo>
                  <a:lnTo>
                    <a:pt x="193" y="493"/>
                  </a:lnTo>
                  <a:lnTo>
                    <a:pt x="194" y="492"/>
                  </a:lnTo>
                  <a:lnTo>
                    <a:pt x="195" y="491"/>
                  </a:lnTo>
                  <a:lnTo>
                    <a:pt x="195" y="489"/>
                  </a:lnTo>
                  <a:lnTo>
                    <a:pt x="194" y="487"/>
                  </a:lnTo>
                  <a:lnTo>
                    <a:pt x="193" y="484"/>
                  </a:lnTo>
                  <a:lnTo>
                    <a:pt x="193" y="483"/>
                  </a:lnTo>
                  <a:lnTo>
                    <a:pt x="193" y="480"/>
                  </a:lnTo>
                  <a:lnTo>
                    <a:pt x="192" y="479"/>
                  </a:lnTo>
                  <a:lnTo>
                    <a:pt x="189" y="480"/>
                  </a:lnTo>
                  <a:lnTo>
                    <a:pt x="188" y="480"/>
                  </a:lnTo>
                  <a:lnTo>
                    <a:pt x="187" y="481"/>
                  </a:lnTo>
                  <a:lnTo>
                    <a:pt x="187" y="481"/>
                  </a:lnTo>
                  <a:lnTo>
                    <a:pt x="188" y="484"/>
                  </a:lnTo>
                  <a:lnTo>
                    <a:pt x="187" y="484"/>
                  </a:lnTo>
                  <a:lnTo>
                    <a:pt x="186" y="484"/>
                  </a:lnTo>
                  <a:lnTo>
                    <a:pt x="183" y="484"/>
                  </a:lnTo>
                  <a:lnTo>
                    <a:pt x="180" y="481"/>
                  </a:lnTo>
                  <a:lnTo>
                    <a:pt x="179" y="482"/>
                  </a:lnTo>
                  <a:lnTo>
                    <a:pt x="179" y="484"/>
                  </a:lnTo>
                  <a:lnTo>
                    <a:pt x="179" y="486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7" y="491"/>
                  </a:lnTo>
                  <a:lnTo>
                    <a:pt x="174" y="491"/>
                  </a:lnTo>
                  <a:lnTo>
                    <a:pt x="172" y="491"/>
                  </a:lnTo>
                  <a:lnTo>
                    <a:pt x="170" y="492"/>
                  </a:lnTo>
                  <a:lnTo>
                    <a:pt x="170" y="493"/>
                  </a:lnTo>
                  <a:lnTo>
                    <a:pt x="169" y="494"/>
                  </a:lnTo>
                  <a:lnTo>
                    <a:pt x="170" y="496"/>
                  </a:lnTo>
                  <a:lnTo>
                    <a:pt x="170" y="497"/>
                  </a:lnTo>
                  <a:lnTo>
                    <a:pt x="169" y="497"/>
                  </a:lnTo>
                  <a:lnTo>
                    <a:pt x="168" y="498"/>
                  </a:lnTo>
                  <a:lnTo>
                    <a:pt x="168" y="498"/>
                  </a:lnTo>
                  <a:lnTo>
                    <a:pt x="165" y="496"/>
                  </a:lnTo>
                  <a:lnTo>
                    <a:pt x="163" y="495"/>
                  </a:lnTo>
                  <a:lnTo>
                    <a:pt x="157" y="494"/>
                  </a:lnTo>
                  <a:lnTo>
                    <a:pt x="157" y="492"/>
                  </a:lnTo>
                  <a:lnTo>
                    <a:pt x="156" y="492"/>
                  </a:lnTo>
                  <a:lnTo>
                    <a:pt x="154" y="490"/>
                  </a:lnTo>
                  <a:lnTo>
                    <a:pt x="153" y="488"/>
                  </a:lnTo>
                  <a:lnTo>
                    <a:pt x="152" y="488"/>
                  </a:lnTo>
                  <a:lnTo>
                    <a:pt x="151" y="488"/>
                  </a:lnTo>
                  <a:lnTo>
                    <a:pt x="147" y="488"/>
                  </a:lnTo>
                  <a:lnTo>
                    <a:pt x="145" y="492"/>
                  </a:lnTo>
                  <a:lnTo>
                    <a:pt x="143" y="495"/>
                  </a:lnTo>
                  <a:lnTo>
                    <a:pt x="140" y="497"/>
                  </a:lnTo>
                  <a:lnTo>
                    <a:pt x="138" y="497"/>
                  </a:lnTo>
                  <a:lnTo>
                    <a:pt x="137" y="497"/>
                  </a:lnTo>
                  <a:lnTo>
                    <a:pt x="138" y="495"/>
                  </a:lnTo>
                  <a:lnTo>
                    <a:pt x="137" y="493"/>
                  </a:lnTo>
                  <a:lnTo>
                    <a:pt x="136" y="492"/>
                  </a:lnTo>
                  <a:lnTo>
                    <a:pt x="129" y="488"/>
                  </a:lnTo>
                  <a:lnTo>
                    <a:pt x="128" y="487"/>
                  </a:lnTo>
                  <a:lnTo>
                    <a:pt x="127" y="482"/>
                  </a:lnTo>
                  <a:lnTo>
                    <a:pt x="126" y="478"/>
                  </a:lnTo>
                  <a:lnTo>
                    <a:pt x="126" y="476"/>
                  </a:lnTo>
                  <a:lnTo>
                    <a:pt x="127" y="473"/>
                  </a:lnTo>
                  <a:lnTo>
                    <a:pt x="127" y="471"/>
                  </a:lnTo>
                  <a:lnTo>
                    <a:pt x="126" y="470"/>
                  </a:lnTo>
                  <a:lnTo>
                    <a:pt x="124" y="469"/>
                  </a:lnTo>
                  <a:lnTo>
                    <a:pt x="121" y="469"/>
                  </a:lnTo>
                  <a:lnTo>
                    <a:pt x="119" y="470"/>
                  </a:lnTo>
                  <a:lnTo>
                    <a:pt x="118" y="470"/>
                  </a:lnTo>
                  <a:lnTo>
                    <a:pt x="116" y="470"/>
                  </a:lnTo>
                  <a:lnTo>
                    <a:pt x="115" y="470"/>
                  </a:lnTo>
                  <a:lnTo>
                    <a:pt x="116" y="469"/>
                  </a:lnTo>
                  <a:lnTo>
                    <a:pt x="119" y="464"/>
                  </a:lnTo>
                  <a:lnTo>
                    <a:pt x="120" y="462"/>
                  </a:lnTo>
                  <a:lnTo>
                    <a:pt x="122" y="461"/>
                  </a:lnTo>
                  <a:lnTo>
                    <a:pt x="123" y="460"/>
                  </a:lnTo>
                  <a:lnTo>
                    <a:pt x="124" y="459"/>
                  </a:lnTo>
                  <a:lnTo>
                    <a:pt x="124" y="458"/>
                  </a:lnTo>
                  <a:lnTo>
                    <a:pt x="124" y="457"/>
                  </a:lnTo>
                  <a:lnTo>
                    <a:pt x="122" y="457"/>
                  </a:lnTo>
                  <a:lnTo>
                    <a:pt x="118" y="454"/>
                  </a:lnTo>
                  <a:lnTo>
                    <a:pt x="117" y="454"/>
                  </a:lnTo>
                  <a:lnTo>
                    <a:pt x="115" y="453"/>
                  </a:lnTo>
                  <a:lnTo>
                    <a:pt x="114" y="450"/>
                  </a:lnTo>
                  <a:lnTo>
                    <a:pt x="113" y="449"/>
                  </a:lnTo>
                  <a:lnTo>
                    <a:pt x="111" y="449"/>
                  </a:lnTo>
                  <a:lnTo>
                    <a:pt x="110" y="448"/>
                  </a:lnTo>
                  <a:lnTo>
                    <a:pt x="110" y="444"/>
                  </a:lnTo>
                  <a:lnTo>
                    <a:pt x="110" y="440"/>
                  </a:lnTo>
                  <a:lnTo>
                    <a:pt x="107" y="434"/>
                  </a:lnTo>
                  <a:lnTo>
                    <a:pt x="106" y="430"/>
                  </a:lnTo>
                  <a:lnTo>
                    <a:pt x="105" y="426"/>
                  </a:lnTo>
                  <a:lnTo>
                    <a:pt x="104" y="424"/>
                  </a:lnTo>
                  <a:lnTo>
                    <a:pt x="101" y="423"/>
                  </a:lnTo>
                  <a:lnTo>
                    <a:pt x="98" y="422"/>
                  </a:lnTo>
                  <a:lnTo>
                    <a:pt x="95" y="421"/>
                  </a:lnTo>
                  <a:lnTo>
                    <a:pt x="93" y="422"/>
                  </a:lnTo>
                  <a:lnTo>
                    <a:pt x="92" y="423"/>
                  </a:lnTo>
                  <a:lnTo>
                    <a:pt x="92" y="423"/>
                  </a:lnTo>
                  <a:lnTo>
                    <a:pt x="94" y="425"/>
                  </a:lnTo>
                  <a:lnTo>
                    <a:pt x="94" y="427"/>
                  </a:lnTo>
                  <a:lnTo>
                    <a:pt x="94" y="428"/>
                  </a:lnTo>
                  <a:lnTo>
                    <a:pt x="93" y="429"/>
                  </a:lnTo>
                  <a:lnTo>
                    <a:pt x="92" y="429"/>
                  </a:lnTo>
                  <a:lnTo>
                    <a:pt x="89" y="430"/>
                  </a:lnTo>
                  <a:lnTo>
                    <a:pt x="86" y="432"/>
                  </a:lnTo>
                  <a:lnTo>
                    <a:pt x="83" y="433"/>
                  </a:lnTo>
                  <a:lnTo>
                    <a:pt x="82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2" y="434"/>
                  </a:lnTo>
                  <a:lnTo>
                    <a:pt x="67" y="432"/>
                  </a:lnTo>
                  <a:lnTo>
                    <a:pt x="64" y="430"/>
                  </a:lnTo>
                  <a:lnTo>
                    <a:pt x="62" y="431"/>
                  </a:lnTo>
                  <a:lnTo>
                    <a:pt x="61" y="432"/>
                  </a:lnTo>
                  <a:lnTo>
                    <a:pt x="58" y="433"/>
                  </a:lnTo>
                  <a:lnTo>
                    <a:pt x="54" y="438"/>
                  </a:lnTo>
                  <a:lnTo>
                    <a:pt x="53" y="440"/>
                  </a:lnTo>
                  <a:lnTo>
                    <a:pt x="52" y="440"/>
                  </a:lnTo>
                  <a:lnTo>
                    <a:pt x="51" y="441"/>
                  </a:lnTo>
                  <a:lnTo>
                    <a:pt x="50" y="441"/>
                  </a:lnTo>
                  <a:lnTo>
                    <a:pt x="49" y="440"/>
                  </a:lnTo>
                  <a:lnTo>
                    <a:pt x="49" y="440"/>
                  </a:lnTo>
                  <a:lnTo>
                    <a:pt x="47" y="436"/>
                  </a:lnTo>
                  <a:lnTo>
                    <a:pt x="45" y="432"/>
                  </a:lnTo>
                  <a:lnTo>
                    <a:pt x="43" y="431"/>
                  </a:lnTo>
                  <a:lnTo>
                    <a:pt x="41" y="430"/>
                  </a:lnTo>
                  <a:lnTo>
                    <a:pt x="39" y="432"/>
                  </a:lnTo>
                  <a:lnTo>
                    <a:pt x="36" y="434"/>
                  </a:lnTo>
                  <a:lnTo>
                    <a:pt x="34" y="436"/>
                  </a:lnTo>
                  <a:lnTo>
                    <a:pt x="32" y="437"/>
                  </a:lnTo>
                  <a:lnTo>
                    <a:pt x="31" y="437"/>
                  </a:lnTo>
                  <a:lnTo>
                    <a:pt x="27" y="434"/>
                  </a:lnTo>
                  <a:lnTo>
                    <a:pt x="25" y="432"/>
                  </a:lnTo>
                  <a:lnTo>
                    <a:pt x="25" y="431"/>
                  </a:lnTo>
                  <a:lnTo>
                    <a:pt x="25" y="429"/>
                  </a:lnTo>
                  <a:lnTo>
                    <a:pt x="26" y="428"/>
                  </a:lnTo>
                  <a:lnTo>
                    <a:pt x="27" y="425"/>
                  </a:lnTo>
                  <a:lnTo>
                    <a:pt x="28" y="424"/>
                  </a:lnTo>
                  <a:lnTo>
                    <a:pt x="28" y="422"/>
                  </a:lnTo>
                  <a:lnTo>
                    <a:pt x="26" y="420"/>
                  </a:lnTo>
                  <a:lnTo>
                    <a:pt x="26" y="419"/>
                  </a:lnTo>
                  <a:lnTo>
                    <a:pt x="26" y="417"/>
                  </a:lnTo>
                  <a:lnTo>
                    <a:pt x="27" y="412"/>
                  </a:lnTo>
                  <a:lnTo>
                    <a:pt x="27" y="410"/>
                  </a:lnTo>
                  <a:lnTo>
                    <a:pt x="28" y="407"/>
                  </a:lnTo>
                  <a:lnTo>
                    <a:pt x="26" y="406"/>
                  </a:lnTo>
                  <a:lnTo>
                    <a:pt x="26" y="404"/>
                  </a:lnTo>
                  <a:lnTo>
                    <a:pt x="25" y="402"/>
                  </a:lnTo>
                  <a:lnTo>
                    <a:pt x="23" y="399"/>
                  </a:lnTo>
                  <a:lnTo>
                    <a:pt x="23" y="397"/>
                  </a:lnTo>
                  <a:lnTo>
                    <a:pt x="22" y="396"/>
                  </a:lnTo>
                  <a:lnTo>
                    <a:pt x="20" y="393"/>
                  </a:lnTo>
                  <a:lnTo>
                    <a:pt x="19" y="393"/>
                  </a:lnTo>
                  <a:lnTo>
                    <a:pt x="16" y="392"/>
                  </a:lnTo>
                  <a:lnTo>
                    <a:pt x="16" y="393"/>
                  </a:lnTo>
                  <a:lnTo>
                    <a:pt x="15" y="394"/>
                  </a:lnTo>
                  <a:lnTo>
                    <a:pt x="14" y="394"/>
                  </a:lnTo>
                  <a:lnTo>
                    <a:pt x="13" y="393"/>
                  </a:lnTo>
                  <a:lnTo>
                    <a:pt x="12" y="391"/>
                  </a:lnTo>
                  <a:lnTo>
                    <a:pt x="12" y="390"/>
                  </a:lnTo>
                  <a:lnTo>
                    <a:pt x="10" y="388"/>
                  </a:lnTo>
                  <a:lnTo>
                    <a:pt x="7" y="384"/>
                  </a:lnTo>
                  <a:lnTo>
                    <a:pt x="7" y="381"/>
                  </a:lnTo>
                  <a:lnTo>
                    <a:pt x="9" y="379"/>
                  </a:lnTo>
                  <a:lnTo>
                    <a:pt x="9" y="378"/>
                  </a:lnTo>
                  <a:lnTo>
                    <a:pt x="10" y="376"/>
                  </a:lnTo>
                  <a:lnTo>
                    <a:pt x="9" y="374"/>
                  </a:lnTo>
                  <a:lnTo>
                    <a:pt x="8" y="373"/>
                  </a:lnTo>
                  <a:lnTo>
                    <a:pt x="8" y="370"/>
                  </a:lnTo>
                  <a:lnTo>
                    <a:pt x="8" y="366"/>
                  </a:lnTo>
                  <a:lnTo>
                    <a:pt x="6" y="363"/>
                  </a:lnTo>
                  <a:lnTo>
                    <a:pt x="5" y="361"/>
                  </a:lnTo>
                  <a:lnTo>
                    <a:pt x="3" y="360"/>
                  </a:lnTo>
                  <a:lnTo>
                    <a:pt x="1" y="357"/>
                  </a:lnTo>
                  <a:lnTo>
                    <a:pt x="2" y="354"/>
                  </a:lnTo>
                  <a:lnTo>
                    <a:pt x="3" y="351"/>
                  </a:lnTo>
                  <a:lnTo>
                    <a:pt x="0" y="345"/>
                  </a:lnTo>
                  <a:lnTo>
                    <a:pt x="5" y="348"/>
                  </a:lnTo>
                  <a:lnTo>
                    <a:pt x="6" y="347"/>
                  </a:lnTo>
                  <a:lnTo>
                    <a:pt x="8" y="345"/>
                  </a:lnTo>
                  <a:lnTo>
                    <a:pt x="11" y="343"/>
                  </a:lnTo>
                  <a:lnTo>
                    <a:pt x="13" y="339"/>
                  </a:lnTo>
                  <a:lnTo>
                    <a:pt x="14" y="335"/>
                  </a:lnTo>
                  <a:lnTo>
                    <a:pt x="14" y="331"/>
                  </a:lnTo>
                  <a:lnTo>
                    <a:pt x="15" y="328"/>
                  </a:lnTo>
                  <a:lnTo>
                    <a:pt x="16" y="325"/>
                  </a:lnTo>
                  <a:lnTo>
                    <a:pt x="19" y="322"/>
                  </a:lnTo>
                  <a:lnTo>
                    <a:pt x="22" y="320"/>
                  </a:lnTo>
                  <a:lnTo>
                    <a:pt x="25" y="318"/>
                  </a:lnTo>
                  <a:lnTo>
                    <a:pt x="26" y="319"/>
                  </a:lnTo>
                  <a:lnTo>
                    <a:pt x="29" y="322"/>
                  </a:lnTo>
                  <a:lnTo>
                    <a:pt x="35" y="327"/>
                  </a:lnTo>
                  <a:lnTo>
                    <a:pt x="41" y="332"/>
                  </a:lnTo>
                  <a:lnTo>
                    <a:pt x="42" y="334"/>
                  </a:lnTo>
                  <a:lnTo>
                    <a:pt x="44" y="334"/>
                  </a:lnTo>
                  <a:lnTo>
                    <a:pt x="47" y="330"/>
                  </a:lnTo>
                  <a:lnTo>
                    <a:pt x="49" y="326"/>
                  </a:lnTo>
                  <a:lnTo>
                    <a:pt x="50" y="325"/>
                  </a:lnTo>
                  <a:lnTo>
                    <a:pt x="54" y="325"/>
                  </a:lnTo>
                  <a:lnTo>
                    <a:pt x="57" y="325"/>
                  </a:lnTo>
                  <a:lnTo>
                    <a:pt x="60" y="325"/>
                  </a:lnTo>
                  <a:lnTo>
                    <a:pt x="64" y="325"/>
                  </a:lnTo>
                  <a:lnTo>
                    <a:pt x="66" y="326"/>
                  </a:lnTo>
                  <a:lnTo>
                    <a:pt x="69" y="326"/>
                  </a:lnTo>
                  <a:lnTo>
                    <a:pt x="75" y="327"/>
                  </a:lnTo>
                  <a:lnTo>
                    <a:pt x="80" y="326"/>
                  </a:lnTo>
                  <a:lnTo>
                    <a:pt x="87" y="325"/>
                  </a:lnTo>
                  <a:lnTo>
                    <a:pt x="90" y="324"/>
                  </a:lnTo>
                  <a:lnTo>
                    <a:pt x="91" y="322"/>
                  </a:lnTo>
                  <a:lnTo>
                    <a:pt x="90" y="320"/>
                  </a:lnTo>
                  <a:lnTo>
                    <a:pt x="91" y="319"/>
                  </a:lnTo>
                  <a:lnTo>
                    <a:pt x="93" y="317"/>
                  </a:lnTo>
                  <a:lnTo>
                    <a:pt x="94" y="317"/>
                  </a:lnTo>
                  <a:lnTo>
                    <a:pt x="94" y="322"/>
                  </a:lnTo>
                  <a:lnTo>
                    <a:pt x="95" y="323"/>
                  </a:lnTo>
                  <a:lnTo>
                    <a:pt x="99" y="323"/>
                  </a:lnTo>
                  <a:lnTo>
                    <a:pt x="105" y="323"/>
                  </a:lnTo>
                  <a:lnTo>
                    <a:pt x="111" y="323"/>
                  </a:lnTo>
                  <a:lnTo>
                    <a:pt x="118" y="323"/>
                  </a:lnTo>
                  <a:lnTo>
                    <a:pt x="125" y="323"/>
                  </a:lnTo>
                  <a:lnTo>
                    <a:pt x="131" y="323"/>
                  </a:lnTo>
                  <a:lnTo>
                    <a:pt x="138" y="323"/>
                  </a:lnTo>
                  <a:lnTo>
                    <a:pt x="145" y="323"/>
                  </a:lnTo>
                  <a:lnTo>
                    <a:pt x="151" y="323"/>
                  </a:lnTo>
                  <a:lnTo>
                    <a:pt x="157" y="323"/>
                  </a:lnTo>
                  <a:lnTo>
                    <a:pt x="164" y="323"/>
                  </a:lnTo>
                  <a:lnTo>
                    <a:pt x="170" y="323"/>
                  </a:lnTo>
                  <a:lnTo>
                    <a:pt x="177" y="323"/>
                  </a:lnTo>
                  <a:lnTo>
                    <a:pt x="184" y="323"/>
                  </a:lnTo>
                  <a:lnTo>
                    <a:pt x="191" y="323"/>
                  </a:lnTo>
                  <a:lnTo>
                    <a:pt x="197" y="323"/>
                  </a:lnTo>
                  <a:lnTo>
                    <a:pt x="203" y="323"/>
                  </a:lnTo>
                  <a:lnTo>
                    <a:pt x="210" y="323"/>
                  </a:lnTo>
                  <a:lnTo>
                    <a:pt x="217" y="323"/>
                  </a:lnTo>
                  <a:lnTo>
                    <a:pt x="219" y="313"/>
                  </a:lnTo>
                  <a:lnTo>
                    <a:pt x="220" y="304"/>
                  </a:lnTo>
                  <a:lnTo>
                    <a:pt x="221" y="297"/>
                  </a:lnTo>
                  <a:lnTo>
                    <a:pt x="217" y="292"/>
                  </a:lnTo>
                  <a:lnTo>
                    <a:pt x="213" y="287"/>
                  </a:lnTo>
                  <a:lnTo>
                    <a:pt x="212" y="279"/>
                  </a:lnTo>
                  <a:lnTo>
                    <a:pt x="211" y="271"/>
                  </a:lnTo>
                  <a:lnTo>
                    <a:pt x="210" y="263"/>
                  </a:lnTo>
                  <a:lnTo>
                    <a:pt x="209" y="254"/>
                  </a:lnTo>
                  <a:lnTo>
                    <a:pt x="208" y="246"/>
                  </a:lnTo>
                  <a:lnTo>
                    <a:pt x="208" y="238"/>
                  </a:lnTo>
                  <a:lnTo>
                    <a:pt x="206" y="229"/>
                  </a:lnTo>
                  <a:lnTo>
                    <a:pt x="206" y="221"/>
                  </a:lnTo>
                  <a:lnTo>
                    <a:pt x="204" y="213"/>
                  </a:lnTo>
                  <a:lnTo>
                    <a:pt x="204" y="204"/>
                  </a:lnTo>
                  <a:lnTo>
                    <a:pt x="203" y="196"/>
                  </a:lnTo>
                  <a:lnTo>
                    <a:pt x="202" y="188"/>
                  </a:lnTo>
                  <a:lnTo>
                    <a:pt x="201" y="179"/>
                  </a:lnTo>
                  <a:lnTo>
                    <a:pt x="200" y="171"/>
                  </a:lnTo>
                  <a:lnTo>
                    <a:pt x="199" y="162"/>
                  </a:lnTo>
                  <a:lnTo>
                    <a:pt x="198" y="154"/>
                  </a:lnTo>
                  <a:lnTo>
                    <a:pt x="197" y="146"/>
                  </a:lnTo>
                  <a:lnTo>
                    <a:pt x="197" y="137"/>
                  </a:lnTo>
                  <a:lnTo>
                    <a:pt x="195" y="128"/>
                  </a:lnTo>
                  <a:lnTo>
                    <a:pt x="195" y="120"/>
                  </a:lnTo>
                  <a:lnTo>
                    <a:pt x="193" y="111"/>
                  </a:lnTo>
                  <a:lnTo>
                    <a:pt x="193" y="103"/>
                  </a:lnTo>
                  <a:lnTo>
                    <a:pt x="192" y="94"/>
                  </a:lnTo>
                  <a:lnTo>
                    <a:pt x="191" y="86"/>
                  </a:lnTo>
                  <a:lnTo>
                    <a:pt x="190" y="77"/>
                  </a:lnTo>
                  <a:lnTo>
                    <a:pt x="189" y="68"/>
                  </a:lnTo>
                  <a:lnTo>
                    <a:pt x="188" y="60"/>
                  </a:lnTo>
                  <a:lnTo>
                    <a:pt x="187" y="51"/>
                  </a:lnTo>
                  <a:lnTo>
                    <a:pt x="186" y="43"/>
                  </a:lnTo>
                  <a:lnTo>
                    <a:pt x="186" y="34"/>
                  </a:lnTo>
                  <a:lnTo>
                    <a:pt x="184" y="25"/>
                  </a:lnTo>
                  <a:lnTo>
                    <a:pt x="184" y="16"/>
                  </a:lnTo>
                  <a:lnTo>
                    <a:pt x="182" y="8"/>
                  </a:lnTo>
                  <a:lnTo>
                    <a:pt x="182" y="0"/>
                  </a:lnTo>
                  <a:lnTo>
                    <a:pt x="192" y="0"/>
                  </a:lnTo>
                  <a:lnTo>
                    <a:pt x="202" y="0"/>
                  </a:lnTo>
                  <a:lnTo>
                    <a:pt x="212" y="0"/>
                  </a:lnTo>
                  <a:lnTo>
                    <a:pt x="228" y="0"/>
                  </a:lnTo>
                  <a:lnTo>
                    <a:pt x="239" y="0"/>
                  </a:lnTo>
                  <a:lnTo>
                    <a:pt x="249" y="7"/>
                  </a:lnTo>
                  <a:lnTo>
                    <a:pt x="257" y="13"/>
                  </a:lnTo>
                  <a:lnTo>
                    <a:pt x="268" y="20"/>
                  </a:lnTo>
                  <a:lnTo>
                    <a:pt x="278" y="28"/>
                  </a:lnTo>
                  <a:lnTo>
                    <a:pt x="289" y="35"/>
                  </a:lnTo>
                  <a:lnTo>
                    <a:pt x="299" y="43"/>
                  </a:lnTo>
                  <a:lnTo>
                    <a:pt x="310" y="50"/>
                  </a:lnTo>
                  <a:lnTo>
                    <a:pt x="320" y="57"/>
                  </a:lnTo>
                  <a:lnTo>
                    <a:pt x="331" y="65"/>
                  </a:lnTo>
                  <a:lnTo>
                    <a:pt x="341" y="73"/>
                  </a:lnTo>
                  <a:lnTo>
                    <a:pt x="352" y="80"/>
                  </a:lnTo>
                  <a:lnTo>
                    <a:pt x="362" y="87"/>
                  </a:lnTo>
                  <a:lnTo>
                    <a:pt x="373" y="95"/>
                  </a:lnTo>
                  <a:lnTo>
                    <a:pt x="383" y="102"/>
                  </a:lnTo>
                  <a:lnTo>
                    <a:pt x="394" y="109"/>
                  </a:lnTo>
                  <a:lnTo>
                    <a:pt x="404" y="117"/>
                  </a:lnTo>
                  <a:lnTo>
                    <a:pt x="415" y="124"/>
                  </a:lnTo>
                  <a:lnTo>
                    <a:pt x="425" y="131"/>
                  </a:lnTo>
                  <a:lnTo>
                    <a:pt x="430" y="135"/>
                  </a:lnTo>
                  <a:lnTo>
                    <a:pt x="430" y="136"/>
                  </a:lnTo>
                  <a:lnTo>
                    <a:pt x="431" y="139"/>
                  </a:lnTo>
                  <a:lnTo>
                    <a:pt x="431" y="142"/>
                  </a:lnTo>
                  <a:lnTo>
                    <a:pt x="431" y="144"/>
                  </a:lnTo>
                  <a:lnTo>
                    <a:pt x="432" y="146"/>
                  </a:lnTo>
                  <a:lnTo>
                    <a:pt x="434" y="148"/>
                  </a:lnTo>
                  <a:lnTo>
                    <a:pt x="445" y="153"/>
                  </a:lnTo>
                  <a:lnTo>
                    <a:pt x="445" y="154"/>
                  </a:lnTo>
                  <a:lnTo>
                    <a:pt x="446" y="157"/>
                  </a:lnTo>
                  <a:lnTo>
                    <a:pt x="447" y="160"/>
                  </a:lnTo>
                  <a:lnTo>
                    <a:pt x="450" y="161"/>
                  </a:lnTo>
                  <a:lnTo>
                    <a:pt x="452" y="162"/>
                  </a:lnTo>
                  <a:lnTo>
                    <a:pt x="455" y="163"/>
                  </a:lnTo>
                  <a:lnTo>
                    <a:pt x="464" y="164"/>
                  </a:lnTo>
                  <a:lnTo>
                    <a:pt x="466" y="165"/>
                  </a:lnTo>
                  <a:lnTo>
                    <a:pt x="471" y="170"/>
                  </a:lnTo>
                  <a:lnTo>
                    <a:pt x="472" y="171"/>
                  </a:lnTo>
                  <a:lnTo>
                    <a:pt x="479" y="172"/>
                  </a:lnTo>
                  <a:lnTo>
                    <a:pt x="483" y="173"/>
                  </a:lnTo>
                  <a:lnTo>
                    <a:pt x="485" y="174"/>
                  </a:lnTo>
                  <a:lnTo>
                    <a:pt x="490" y="175"/>
                  </a:lnTo>
                  <a:lnTo>
                    <a:pt x="494" y="177"/>
                  </a:lnTo>
                  <a:lnTo>
                    <a:pt x="496" y="179"/>
                  </a:lnTo>
                  <a:lnTo>
                    <a:pt x="496" y="180"/>
                  </a:lnTo>
                  <a:lnTo>
                    <a:pt x="496" y="182"/>
                  </a:lnTo>
                  <a:lnTo>
                    <a:pt x="496" y="187"/>
                  </a:lnTo>
                  <a:lnTo>
                    <a:pt x="497" y="190"/>
                  </a:lnTo>
                  <a:lnTo>
                    <a:pt x="497" y="192"/>
                  </a:lnTo>
                  <a:lnTo>
                    <a:pt x="497" y="193"/>
                  </a:lnTo>
                  <a:lnTo>
                    <a:pt x="496" y="194"/>
                  </a:lnTo>
                  <a:lnTo>
                    <a:pt x="496" y="196"/>
                  </a:lnTo>
                  <a:lnTo>
                    <a:pt x="495" y="197"/>
                  </a:lnTo>
                  <a:lnTo>
                    <a:pt x="494" y="199"/>
                  </a:lnTo>
                  <a:lnTo>
                    <a:pt x="492" y="201"/>
                  </a:lnTo>
                  <a:lnTo>
                    <a:pt x="493" y="202"/>
                  </a:lnTo>
                  <a:lnTo>
                    <a:pt x="495" y="204"/>
                  </a:lnTo>
                  <a:lnTo>
                    <a:pt x="497" y="205"/>
                  </a:lnTo>
                  <a:lnTo>
                    <a:pt x="500" y="206"/>
                  </a:lnTo>
                  <a:lnTo>
                    <a:pt x="501" y="207"/>
                  </a:lnTo>
                  <a:lnTo>
                    <a:pt x="502" y="206"/>
                  </a:lnTo>
                  <a:lnTo>
                    <a:pt x="503" y="206"/>
                  </a:lnTo>
                  <a:lnTo>
                    <a:pt x="512" y="205"/>
                  </a:lnTo>
                  <a:lnTo>
                    <a:pt x="519" y="203"/>
                  </a:lnTo>
                  <a:lnTo>
                    <a:pt x="529" y="20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5" name="Freeform 1093">
              <a:extLst>
                <a:ext uri="{FF2B5EF4-FFF2-40B4-BE49-F238E27FC236}">
                  <a16:creationId xmlns:a16="http://schemas.microsoft.com/office/drawing/2014/main" id="{C9BD2D6C-1C49-E892-E676-096C27852C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23407" y="8781317"/>
              <a:ext cx="489070" cy="538529"/>
            </a:xfrm>
            <a:custGeom>
              <a:avLst/>
              <a:gdLst>
                <a:gd name="T0" fmla="*/ 21 w 394"/>
                <a:gd name="T1" fmla="*/ 258 h 430"/>
                <a:gd name="T2" fmla="*/ 356 w 394"/>
                <a:gd name="T3" fmla="*/ 81 h 430"/>
                <a:gd name="T4" fmla="*/ 340 w 394"/>
                <a:gd name="T5" fmla="*/ 115 h 430"/>
                <a:gd name="T6" fmla="*/ 345 w 394"/>
                <a:gd name="T7" fmla="*/ 167 h 430"/>
                <a:gd name="T8" fmla="*/ 351 w 394"/>
                <a:gd name="T9" fmla="*/ 218 h 430"/>
                <a:gd name="T10" fmla="*/ 356 w 394"/>
                <a:gd name="T11" fmla="*/ 269 h 430"/>
                <a:gd name="T12" fmla="*/ 362 w 394"/>
                <a:gd name="T13" fmla="*/ 319 h 430"/>
                <a:gd name="T14" fmla="*/ 367 w 394"/>
                <a:gd name="T15" fmla="*/ 368 h 430"/>
                <a:gd name="T16" fmla="*/ 364 w 394"/>
                <a:gd name="T17" fmla="*/ 404 h 430"/>
                <a:gd name="T18" fmla="*/ 325 w 394"/>
                <a:gd name="T19" fmla="*/ 404 h 430"/>
                <a:gd name="T20" fmla="*/ 285 w 394"/>
                <a:gd name="T21" fmla="*/ 404 h 430"/>
                <a:gd name="T22" fmla="*/ 249 w 394"/>
                <a:gd name="T23" fmla="*/ 404 h 430"/>
                <a:gd name="T24" fmla="*/ 245 w 394"/>
                <a:gd name="T25" fmla="*/ 403 h 430"/>
                <a:gd name="T26" fmla="*/ 220 w 394"/>
                <a:gd name="T27" fmla="*/ 407 h 430"/>
                <a:gd name="T28" fmla="*/ 203 w 394"/>
                <a:gd name="T29" fmla="*/ 407 h 430"/>
                <a:gd name="T30" fmla="*/ 183 w 394"/>
                <a:gd name="T31" fmla="*/ 403 h 430"/>
                <a:gd name="T32" fmla="*/ 169 w 394"/>
                <a:gd name="T33" fmla="*/ 409 h 430"/>
                <a:gd name="T34" fmla="*/ 160 w 394"/>
                <a:gd name="T35" fmla="*/ 428 h 430"/>
                <a:gd name="T36" fmla="*/ 145 w 394"/>
                <a:gd name="T37" fmla="*/ 419 h 430"/>
                <a:gd name="T38" fmla="*/ 135 w 394"/>
                <a:gd name="T39" fmla="*/ 412 h 430"/>
                <a:gd name="T40" fmla="*/ 128 w 394"/>
                <a:gd name="T41" fmla="*/ 403 h 430"/>
                <a:gd name="T42" fmla="*/ 121 w 394"/>
                <a:gd name="T43" fmla="*/ 392 h 430"/>
                <a:gd name="T44" fmla="*/ 115 w 394"/>
                <a:gd name="T45" fmla="*/ 383 h 430"/>
                <a:gd name="T46" fmla="*/ 105 w 394"/>
                <a:gd name="T47" fmla="*/ 383 h 430"/>
                <a:gd name="T48" fmla="*/ 89 w 394"/>
                <a:gd name="T49" fmla="*/ 368 h 430"/>
                <a:gd name="T50" fmla="*/ 65 w 394"/>
                <a:gd name="T51" fmla="*/ 366 h 430"/>
                <a:gd name="T52" fmla="*/ 54 w 394"/>
                <a:gd name="T53" fmla="*/ 368 h 430"/>
                <a:gd name="T54" fmla="*/ 31 w 394"/>
                <a:gd name="T55" fmla="*/ 369 h 430"/>
                <a:gd name="T56" fmla="*/ 20 w 394"/>
                <a:gd name="T57" fmla="*/ 381 h 430"/>
                <a:gd name="T58" fmla="*/ 20 w 394"/>
                <a:gd name="T59" fmla="*/ 367 h 430"/>
                <a:gd name="T60" fmla="*/ 32 w 394"/>
                <a:gd name="T61" fmla="*/ 303 h 430"/>
                <a:gd name="T62" fmla="*/ 19 w 394"/>
                <a:gd name="T63" fmla="*/ 274 h 430"/>
                <a:gd name="T64" fmla="*/ 26 w 394"/>
                <a:gd name="T65" fmla="*/ 248 h 430"/>
                <a:gd name="T66" fmla="*/ 17 w 394"/>
                <a:gd name="T67" fmla="*/ 231 h 430"/>
                <a:gd name="T68" fmla="*/ 3 w 394"/>
                <a:gd name="T69" fmla="*/ 217 h 430"/>
                <a:gd name="T70" fmla="*/ 4 w 394"/>
                <a:gd name="T71" fmla="*/ 208 h 430"/>
                <a:gd name="T72" fmla="*/ 44 w 394"/>
                <a:gd name="T73" fmla="*/ 207 h 430"/>
                <a:gd name="T74" fmla="*/ 89 w 394"/>
                <a:gd name="T75" fmla="*/ 207 h 430"/>
                <a:gd name="T76" fmla="*/ 130 w 394"/>
                <a:gd name="T77" fmla="*/ 207 h 430"/>
                <a:gd name="T78" fmla="*/ 128 w 394"/>
                <a:gd name="T79" fmla="*/ 181 h 430"/>
                <a:gd name="T80" fmla="*/ 126 w 394"/>
                <a:gd name="T81" fmla="*/ 159 h 430"/>
                <a:gd name="T82" fmla="*/ 143 w 394"/>
                <a:gd name="T83" fmla="*/ 141 h 430"/>
                <a:gd name="T84" fmla="*/ 162 w 394"/>
                <a:gd name="T85" fmla="*/ 131 h 430"/>
                <a:gd name="T86" fmla="*/ 162 w 394"/>
                <a:gd name="T87" fmla="*/ 102 h 430"/>
                <a:gd name="T88" fmla="*/ 162 w 394"/>
                <a:gd name="T89" fmla="*/ 74 h 430"/>
                <a:gd name="T90" fmla="*/ 162 w 394"/>
                <a:gd name="T91" fmla="*/ 45 h 430"/>
                <a:gd name="T92" fmla="*/ 197 w 394"/>
                <a:gd name="T93" fmla="*/ 45 h 430"/>
                <a:gd name="T94" fmla="*/ 232 w 394"/>
                <a:gd name="T95" fmla="*/ 45 h 430"/>
                <a:gd name="T96" fmla="*/ 269 w 394"/>
                <a:gd name="T97" fmla="*/ 45 h 430"/>
                <a:gd name="T98" fmla="*/ 269 w 394"/>
                <a:gd name="T99" fmla="*/ 5 h 430"/>
                <a:gd name="T100" fmla="*/ 299 w 394"/>
                <a:gd name="T101" fmla="*/ 19 h 430"/>
                <a:gd name="T102" fmla="*/ 335 w 394"/>
                <a:gd name="T103" fmla="*/ 43 h 430"/>
                <a:gd name="T104" fmla="*/ 371 w 394"/>
                <a:gd name="T105" fmla="*/ 66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4" h="430">
                  <a:moveTo>
                    <a:pt x="22" y="263"/>
                  </a:moveTo>
                  <a:lnTo>
                    <a:pt x="20" y="266"/>
                  </a:lnTo>
                  <a:lnTo>
                    <a:pt x="20" y="265"/>
                  </a:lnTo>
                  <a:lnTo>
                    <a:pt x="19" y="263"/>
                  </a:lnTo>
                  <a:lnTo>
                    <a:pt x="21" y="260"/>
                  </a:lnTo>
                  <a:lnTo>
                    <a:pt x="21" y="258"/>
                  </a:lnTo>
                  <a:lnTo>
                    <a:pt x="23" y="258"/>
                  </a:lnTo>
                  <a:lnTo>
                    <a:pt x="22" y="263"/>
                  </a:lnTo>
                  <a:close/>
                  <a:moveTo>
                    <a:pt x="393" y="81"/>
                  </a:moveTo>
                  <a:lnTo>
                    <a:pt x="382" y="81"/>
                  </a:lnTo>
                  <a:lnTo>
                    <a:pt x="366" y="81"/>
                  </a:lnTo>
                  <a:lnTo>
                    <a:pt x="356" y="81"/>
                  </a:lnTo>
                  <a:lnTo>
                    <a:pt x="346" y="81"/>
                  </a:lnTo>
                  <a:lnTo>
                    <a:pt x="336" y="81"/>
                  </a:lnTo>
                  <a:lnTo>
                    <a:pt x="336" y="89"/>
                  </a:lnTo>
                  <a:lnTo>
                    <a:pt x="338" y="97"/>
                  </a:lnTo>
                  <a:lnTo>
                    <a:pt x="338" y="106"/>
                  </a:lnTo>
                  <a:lnTo>
                    <a:pt x="340" y="115"/>
                  </a:lnTo>
                  <a:lnTo>
                    <a:pt x="340" y="124"/>
                  </a:lnTo>
                  <a:lnTo>
                    <a:pt x="341" y="132"/>
                  </a:lnTo>
                  <a:lnTo>
                    <a:pt x="342" y="141"/>
                  </a:lnTo>
                  <a:lnTo>
                    <a:pt x="343" y="149"/>
                  </a:lnTo>
                  <a:lnTo>
                    <a:pt x="344" y="158"/>
                  </a:lnTo>
                  <a:lnTo>
                    <a:pt x="345" y="167"/>
                  </a:lnTo>
                  <a:lnTo>
                    <a:pt x="346" y="175"/>
                  </a:lnTo>
                  <a:lnTo>
                    <a:pt x="347" y="184"/>
                  </a:lnTo>
                  <a:lnTo>
                    <a:pt x="347" y="192"/>
                  </a:lnTo>
                  <a:lnTo>
                    <a:pt x="349" y="201"/>
                  </a:lnTo>
                  <a:lnTo>
                    <a:pt x="349" y="209"/>
                  </a:lnTo>
                  <a:lnTo>
                    <a:pt x="351" y="218"/>
                  </a:lnTo>
                  <a:lnTo>
                    <a:pt x="351" y="227"/>
                  </a:lnTo>
                  <a:lnTo>
                    <a:pt x="352" y="235"/>
                  </a:lnTo>
                  <a:lnTo>
                    <a:pt x="353" y="243"/>
                  </a:lnTo>
                  <a:lnTo>
                    <a:pt x="354" y="252"/>
                  </a:lnTo>
                  <a:lnTo>
                    <a:pt x="355" y="260"/>
                  </a:lnTo>
                  <a:lnTo>
                    <a:pt x="356" y="269"/>
                  </a:lnTo>
                  <a:lnTo>
                    <a:pt x="357" y="277"/>
                  </a:lnTo>
                  <a:lnTo>
                    <a:pt x="358" y="285"/>
                  </a:lnTo>
                  <a:lnTo>
                    <a:pt x="358" y="294"/>
                  </a:lnTo>
                  <a:lnTo>
                    <a:pt x="360" y="302"/>
                  </a:lnTo>
                  <a:lnTo>
                    <a:pt x="360" y="310"/>
                  </a:lnTo>
                  <a:lnTo>
                    <a:pt x="362" y="319"/>
                  </a:lnTo>
                  <a:lnTo>
                    <a:pt x="362" y="327"/>
                  </a:lnTo>
                  <a:lnTo>
                    <a:pt x="363" y="335"/>
                  </a:lnTo>
                  <a:lnTo>
                    <a:pt x="364" y="344"/>
                  </a:lnTo>
                  <a:lnTo>
                    <a:pt x="365" y="352"/>
                  </a:lnTo>
                  <a:lnTo>
                    <a:pt x="366" y="360"/>
                  </a:lnTo>
                  <a:lnTo>
                    <a:pt x="367" y="368"/>
                  </a:lnTo>
                  <a:lnTo>
                    <a:pt x="371" y="373"/>
                  </a:lnTo>
                  <a:lnTo>
                    <a:pt x="375" y="378"/>
                  </a:lnTo>
                  <a:lnTo>
                    <a:pt x="374" y="385"/>
                  </a:lnTo>
                  <a:lnTo>
                    <a:pt x="373" y="394"/>
                  </a:lnTo>
                  <a:lnTo>
                    <a:pt x="371" y="404"/>
                  </a:lnTo>
                  <a:lnTo>
                    <a:pt x="364" y="404"/>
                  </a:lnTo>
                  <a:lnTo>
                    <a:pt x="357" y="404"/>
                  </a:lnTo>
                  <a:lnTo>
                    <a:pt x="351" y="404"/>
                  </a:lnTo>
                  <a:lnTo>
                    <a:pt x="345" y="404"/>
                  </a:lnTo>
                  <a:lnTo>
                    <a:pt x="338" y="404"/>
                  </a:lnTo>
                  <a:lnTo>
                    <a:pt x="331" y="404"/>
                  </a:lnTo>
                  <a:lnTo>
                    <a:pt x="325" y="404"/>
                  </a:lnTo>
                  <a:lnTo>
                    <a:pt x="318" y="404"/>
                  </a:lnTo>
                  <a:lnTo>
                    <a:pt x="311" y="404"/>
                  </a:lnTo>
                  <a:lnTo>
                    <a:pt x="305" y="404"/>
                  </a:lnTo>
                  <a:lnTo>
                    <a:pt x="299" y="404"/>
                  </a:lnTo>
                  <a:lnTo>
                    <a:pt x="292" y="404"/>
                  </a:lnTo>
                  <a:lnTo>
                    <a:pt x="285" y="404"/>
                  </a:lnTo>
                  <a:lnTo>
                    <a:pt x="279" y="404"/>
                  </a:lnTo>
                  <a:lnTo>
                    <a:pt x="272" y="404"/>
                  </a:lnTo>
                  <a:lnTo>
                    <a:pt x="265" y="404"/>
                  </a:lnTo>
                  <a:lnTo>
                    <a:pt x="259" y="404"/>
                  </a:lnTo>
                  <a:lnTo>
                    <a:pt x="253" y="404"/>
                  </a:lnTo>
                  <a:lnTo>
                    <a:pt x="249" y="404"/>
                  </a:lnTo>
                  <a:lnTo>
                    <a:pt x="248" y="403"/>
                  </a:lnTo>
                  <a:lnTo>
                    <a:pt x="248" y="398"/>
                  </a:lnTo>
                  <a:lnTo>
                    <a:pt x="247" y="398"/>
                  </a:lnTo>
                  <a:lnTo>
                    <a:pt x="245" y="400"/>
                  </a:lnTo>
                  <a:lnTo>
                    <a:pt x="244" y="401"/>
                  </a:lnTo>
                  <a:lnTo>
                    <a:pt x="245" y="403"/>
                  </a:lnTo>
                  <a:lnTo>
                    <a:pt x="245" y="405"/>
                  </a:lnTo>
                  <a:lnTo>
                    <a:pt x="241" y="406"/>
                  </a:lnTo>
                  <a:lnTo>
                    <a:pt x="234" y="407"/>
                  </a:lnTo>
                  <a:lnTo>
                    <a:pt x="229" y="408"/>
                  </a:lnTo>
                  <a:lnTo>
                    <a:pt x="223" y="407"/>
                  </a:lnTo>
                  <a:lnTo>
                    <a:pt x="220" y="407"/>
                  </a:lnTo>
                  <a:lnTo>
                    <a:pt x="218" y="406"/>
                  </a:lnTo>
                  <a:lnTo>
                    <a:pt x="214" y="406"/>
                  </a:lnTo>
                  <a:lnTo>
                    <a:pt x="211" y="406"/>
                  </a:lnTo>
                  <a:lnTo>
                    <a:pt x="208" y="406"/>
                  </a:lnTo>
                  <a:lnTo>
                    <a:pt x="204" y="406"/>
                  </a:lnTo>
                  <a:lnTo>
                    <a:pt x="203" y="407"/>
                  </a:lnTo>
                  <a:lnTo>
                    <a:pt x="201" y="411"/>
                  </a:lnTo>
                  <a:lnTo>
                    <a:pt x="198" y="415"/>
                  </a:lnTo>
                  <a:lnTo>
                    <a:pt x="196" y="415"/>
                  </a:lnTo>
                  <a:lnTo>
                    <a:pt x="195" y="413"/>
                  </a:lnTo>
                  <a:lnTo>
                    <a:pt x="189" y="408"/>
                  </a:lnTo>
                  <a:lnTo>
                    <a:pt x="183" y="403"/>
                  </a:lnTo>
                  <a:lnTo>
                    <a:pt x="180" y="400"/>
                  </a:lnTo>
                  <a:lnTo>
                    <a:pt x="179" y="399"/>
                  </a:lnTo>
                  <a:lnTo>
                    <a:pt x="176" y="401"/>
                  </a:lnTo>
                  <a:lnTo>
                    <a:pt x="173" y="403"/>
                  </a:lnTo>
                  <a:lnTo>
                    <a:pt x="170" y="406"/>
                  </a:lnTo>
                  <a:lnTo>
                    <a:pt x="169" y="409"/>
                  </a:lnTo>
                  <a:lnTo>
                    <a:pt x="168" y="412"/>
                  </a:lnTo>
                  <a:lnTo>
                    <a:pt x="168" y="416"/>
                  </a:lnTo>
                  <a:lnTo>
                    <a:pt x="167" y="420"/>
                  </a:lnTo>
                  <a:lnTo>
                    <a:pt x="165" y="424"/>
                  </a:lnTo>
                  <a:lnTo>
                    <a:pt x="162" y="426"/>
                  </a:lnTo>
                  <a:lnTo>
                    <a:pt x="160" y="428"/>
                  </a:lnTo>
                  <a:lnTo>
                    <a:pt x="159" y="429"/>
                  </a:lnTo>
                  <a:lnTo>
                    <a:pt x="154" y="426"/>
                  </a:lnTo>
                  <a:lnTo>
                    <a:pt x="153" y="426"/>
                  </a:lnTo>
                  <a:lnTo>
                    <a:pt x="149" y="424"/>
                  </a:lnTo>
                  <a:lnTo>
                    <a:pt x="148" y="421"/>
                  </a:lnTo>
                  <a:lnTo>
                    <a:pt x="145" y="419"/>
                  </a:lnTo>
                  <a:lnTo>
                    <a:pt x="141" y="417"/>
                  </a:lnTo>
                  <a:lnTo>
                    <a:pt x="139" y="416"/>
                  </a:lnTo>
                  <a:lnTo>
                    <a:pt x="138" y="414"/>
                  </a:lnTo>
                  <a:lnTo>
                    <a:pt x="136" y="413"/>
                  </a:lnTo>
                  <a:lnTo>
                    <a:pt x="135" y="412"/>
                  </a:lnTo>
                  <a:lnTo>
                    <a:pt x="135" y="412"/>
                  </a:lnTo>
                  <a:lnTo>
                    <a:pt x="135" y="411"/>
                  </a:lnTo>
                  <a:lnTo>
                    <a:pt x="135" y="409"/>
                  </a:lnTo>
                  <a:lnTo>
                    <a:pt x="133" y="405"/>
                  </a:lnTo>
                  <a:lnTo>
                    <a:pt x="131" y="404"/>
                  </a:lnTo>
                  <a:lnTo>
                    <a:pt x="129" y="404"/>
                  </a:lnTo>
                  <a:lnTo>
                    <a:pt x="128" y="403"/>
                  </a:lnTo>
                  <a:lnTo>
                    <a:pt x="127" y="403"/>
                  </a:lnTo>
                  <a:lnTo>
                    <a:pt x="127" y="401"/>
                  </a:lnTo>
                  <a:lnTo>
                    <a:pt x="126" y="400"/>
                  </a:lnTo>
                  <a:lnTo>
                    <a:pt x="124" y="400"/>
                  </a:lnTo>
                  <a:lnTo>
                    <a:pt x="122" y="397"/>
                  </a:lnTo>
                  <a:lnTo>
                    <a:pt x="121" y="392"/>
                  </a:lnTo>
                  <a:lnTo>
                    <a:pt x="119" y="388"/>
                  </a:lnTo>
                  <a:lnTo>
                    <a:pt x="117" y="385"/>
                  </a:lnTo>
                  <a:lnTo>
                    <a:pt x="116" y="384"/>
                  </a:lnTo>
                  <a:lnTo>
                    <a:pt x="115" y="384"/>
                  </a:lnTo>
                  <a:lnTo>
                    <a:pt x="115" y="384"/>
                  </a:lnTo>
                  <a:lnTo>
                    <a:pt x="115" y="383"/>
                  </a:lnTo>
                  <a:lnTo>
                    <a:pt x="113" y="383"/>
                  </a:lnTo>
                  <a:lnTo>
                    <a:pt x="111" y="383"/>
                  </a:lnTo>
                  <a:lnTo>
                    <a:pt x="108" y="383"/>
                  </a:lnTo>
                  <a:lnTo>
                    <a:pt x="108" y="382"/>
                  </a:lnTo>
                  <a:lnTo>
                    <a:pt x="106" y="381"/>
                  </a:lnTo>
                  <a:lnTo>
                    <a:pt x="105" y="383"/>
                  </a:lnTo>
                  <a:lnTo>
                    <a:pt x="103" y="383"/>
                  </a:lnTo>
                  <a:lnTo>
                    <a:pt x="100" y="381"/>
                  </a:lnTo>
                  <a:lnTo>
                    <a:pt x="100" y="379"/>
                  </a:lnTo>
                  <a:lnTo>
                    <a:pt x="99" y="377"/>
                  </a:lnTo>
                  <a:lnTo>
                    <a:pt x="95" y="373"/>
                  </a:lnTo>
                  <a:lnTo>
                    <a:pt x="89" y="368"/>
                  </a:lnTo>
                  <a:lnTo>
                    <a:pt x="81" y="365"/>
                  </a:lnTo>
                  <a:lnTo>
                    <a:pt x="74" y="366"/>
                  </a:lnTo>
                  <a:lnTo>
                    <a:pt x="69" y="365"/>
                  </a:lnTo>
                  <a:lnTo>
                    <a:pt x="68" y="365"/>
                  </a:lnTo>
                  <a:lnTo>
                    <a:pt x="67" y="365"/>
                  </a:lnTo>
                  <a:lnTo>
                    <a:pt x="65" y="366"/>
                  </a:lnTo>
                  <a:lnTo>
                    <a:pt x="65" y="366"/>
                  </a:lnTo>
                  <a:lnTo>
                    <a:pt x="64" y="365"/>
                  </a:lnTo>
                  <a:lnTo>
                    <a:pt x="63" y="366"/>
                  </a:lnTo>
                  <a:lnTo>
                    <a:pt x="63" y="367"/>
                  </a:lnTo>
                  <a:lnTo>
                    <a:pt x="59" y="368"/>
                  </a:lnTo>
                  <a:lnTo>
                    <a:pt x="54" y="368"/>
                  </a:lnTo>
                  <a:lnTo>
                    <a:pt x="50" y="368"/>
                  </a:lnTo>
                  <a:lnTo>
                    <a:pt x="47" y="370"/>
                  </a:lnTo>
                  <a:lnTo>
                    <a:pt x="42" y="371"/>
                  </a:lnTo>
                  <a:lnTo>
                    <a:pt x="36" y="371"/>
                  </a:lnTo>
                  <a:lnTo>
                    <a:pt x="32" y="370"/>
                  </a:lnTo>
                  <a:lnTo>
                    <a:pt x="31" y="369"/>
                  </a:lnTo>
                  <a:lnTo>
                    <a:pt x="29" y="369"/>
                  </a:lnTo>
                  <a:lnTo>
                    <a:pt x="27" y="370"/>
                  </a:lnTo>
                  <a:lnTo>
                    <a:pt x="25" y="372"/>
                  </a:lnTo>
                  <a:lnTo>
                    <a:pt x="23" y="377"/>
                  </a:lnTo>
                  <a:lnTo>
                    <a:pt x="21" y="380"/>
                  </a:lnTo>
                  <a:lnTo>
                    <a:pt x="20" y="381"/>
                  </a:lnTo>
                  <a:lnTo>
                    <a:pt x="19" y="384"/>
                  </a:lnTo>
                  <a:lnTo>
                    <a:pt x="18" y="390"/>
                  </a:lnTo>
                  <a:lnTo>
                    <a:pt x="17" y="392"/>
                  </a:lnTo>
                  <a:lnTo>
                    <a:pt x="17" y="378"/>
                  </a:lnTo>
                  <a:lnTo>
                    <a:pt x="19" y="372"/>
                  </a:lnTo>
                  <a:lnTo>
                    <a:pt x="20" y="367"/>
                  </a:lnTo>
                  <a:lnTo>
                    <a:pt x="23" y="356"/>
                  </a:lnTo>
                  <a:lnTo>
                    <a:pt x="28" y="348"/>
                  </a:lnTo>
                  <a:lnTo>
                    <a:pt x="32" y="336"/>
                  </a:lnTo>
                  <a:lnTo>
                    <a:pt x="34" y="324"/>
                  </a:lnTo>
                  <a:lnTo>
                    <a:pt x="33" y="313"/>
                  </a:lnTo>
                  <a:lnTo>
                    <a:pt x="32" y="303"/>
                  </a:lnTo>
                  <a:lnTo>
                    <a:pt x="29" y="296"/>
                  </a:lnTo>
                  <a:lnTo>
                    <a:pt x="28" y="287"/>
                  </a:lnTo>
                  <a:lnTo>
                    <a:pt x="25" y="281"/>
                  </a:lnTo>
                  <a:lnTo>
                    <a:pt x="19" y="277"/>
                  </a:lnTo>
                  <a:lnTo>
                    <a:pt x="18" y="275"/>
                  </a:lnTo>
                  <a:lnTo>
                    <a:pt x="19" y="274"/>
                  </a:lnTo>
                  <a:lnTo>
                    <a:pt x="23" y="273"/>
                  </a:lnTo>
                  <a:lnTo>
                    <a:pt x="25" y="270"/>
                  </a:lnTo>
                  <a:lnTo>
                    <a:pt x="20" y="271"/>
                  </a:lnTo>
                  <a:lnTo>
                    <a:pt x="25" y="260"/>
                  </a:lnTo>
                  <a:lnTo>
                    <a:pt x="27" y="253"/>
                  </a:lnTo>
                  <a:lnTo>
                    <a:pt x="26" y="248"/>
                  </a:lnTo>
                  <a:lnTo>
                    <a:pt x="28" y="246"/>
                  </a:lnTo>
                  <a:lnTo>
                    <a:pt x="24" y="239"/>
                  </a:lnTo>
                  <a:lnTo>
                    <a:pt x="21" y="231"/>
                  </a:lnTo>
                  <a:lnTo>
                    <a:pt x="19" y="230"/>
                  </a:lnTo>
                  <a:lnTo>
                    <a:pt x="17" y="229"/>
                  </a:lnTo>
                  <a:lnTo>
                    <a:pt x="17" y="231"/>
                  </a:lnTo>
                  <a:lnTo>
                    <a:pt x="17" y="233"/>
                  </a:lnTo>
                  <a:lnTo>
                    <a:pt x="14" y="231"/>
                  </a:lnTo>
                  <a:lnTo>
                    <a:pt x="11" y="226"/>
                  </a:lnTo>
                  <a:lnTo>
                    <a:pt x="6" y="216"/>
                  </a:lnTo>
                  <a:lnTo>
                    <a:pt x="4" y="216"/>
                  </a:lnTo>
                  <a:lnTo>
                    <a:pt x="3" y="217"/>
                  </a:lnTo>
                  <a:lnTo>
                    <a:pt x="2" y="218"/>
                  </a:lnTo>
                  <a:lnTo>
                    <a:pt x="1" y="226"/>
                  </a:lnTo>
                  <a:lnTo>
                    <a:pt x="0" y="223"/>
                  </a:lnTo>
                  <a:lnTo>
                    <a:pt x="1" y="218"/>
                  </a:lnTo>
                  <a:lnTo>
                    <a:pt x="2" y="214"/>
                  </a:lnTo>
                  <a:lnTo>
                    <a:pt x="4" y="208"/>
                  </a:lnTo>
                  <a:lnTo>
                    <a:pt x="7" y="208"/>
                  </a:lnTo>
                  <a:lnTo>
                    <a:pt x="15" y="208"/>
                  </a:lnTo>
                  <a:lnTo>
                    <a:pt x="22" y="208"/>
                  </a:lnTo>
                  <a:lnTo>
                    <a:pt x="29" y="208"/>
                  </a:lnTo>
                  <a:lnTo>
                    <a:pt x="37" y="207"/>
                  </a:lnTo>
                  <a:lnTo>
                    <a:pt x="44" y="207"/>
                  </a:lnTo>
                  <a:lnTo>
                    <a:pt x="52" y="207"/>
                  </a:lnTo>
                  <a:lnTo>
                    <a:pt x="59" y="207"/>
                  </a:lnTo>
                  <a:lnTo>
                    <a:pt x="66" y="207"/>
                  </a:lnTo>
                  <a:lnTo>
                    <a:pt x="74" y="207"/>
                  </a:lnTo>
                  <a:lnTo>
                    <a:pt x="81" y="207"/>
                  </a:lnTo>
                  <a:lnTo>
                    <a:pt x="89" y="207"/>
                  </a:lnTo>
                  <a:lnTo>
                    <a:pt x="96" y="207"/>
                  </a:lnTo>
                  <a:lnTo>
                    <a:pt x="104" y="207"/>
                  </a:lnTo>
                  <a:lnTo>
                    <a:pt x="111" y="207"/>
                  </a:lnTo>
                  <a:lnTo>
                    <a:pt x="118" y="207"/>
                  </a:lnTo>
                  <a:lnTo>
                    <a:pt x="126" y="207"/>
                  </a:lnTo>
                  <a:lnTo>
                    <a:pt x="130" y="207"/>
                  </a:lnTo>
                  <a:lnTo>
                    <a:pt x="130" y="203"/>
                  </a:lnTo>
                  <a:lnTo>
                    <a:pt x="130" y="200"/>
                  </a:lnTo>
                  <a:lnTo>
                    <a:pt x="129" y="195"/>
                  </a:lnTo>
                  <a:lnTo>
                    <a:pt x="129" y="190"/>
                  </a:lnTo>
                  <a:lnTo>
                    <a:pt x="128" y="185"/>
                  </a:lnTo>
                  <a:lnTo>
                    <a:pt x="128" y="181"/>
                  </a:lnTo>
                  <a:lnTo>
                    <a:pt x="128" y="176"/>
                  </a:lnTo>
                  <a:lnTo>
                    <a:pt x="128" y="171"/>
                  </a:lnTo>
                  <a:lnTo>
                    <a:pt x="127" y="168"/>
                  </a:lnTo>
                  <a:lnTo>
                    <a:pt x="127" y="165"/>
                  </a:lnTo>
                  <a:lnTo>
                    <a:pt x="126" y="161"/>
                  </a:lnTo>
                  <a:lnTo>
                    <a:pt x="126" y="159"/>
                  </a:lnTo>
                  <a:lnTo>
                    <a:pt x="126" y="157"/>
                  </a:lnTo>
                  <a:lnTo>
                    <a:pt x="127" y="154"/>
                  </a:lnTo>
                  <a:lnTo>
                    <a:pt x="130" y="151"/>
                  </a:lnTo>
                  <a:lnTo>
                    <a:pt x="134" y="148"/>
                  </a:lnTo>
                  <a:lnTo>
                    <a:pt x="139" y="144"/>
                  </a:lnTo>
                  <a:lnTo>
                    <a:pt x="143" y="141"/>
                  </a:lnTo>
                  <a:lnTo>
                    <a:pt x="145" y="140"/>
                  </a:lnTo>
                  <a:lnTo>
                    <a:pt x="151" y="140"/>
                  </a:lnTo>
                  <a:lnTo>
                    <a:pt x="155" y="137"/>
                  </a:lnTo>
                  <a:lnTo>
                    <a:pt x="160" y="136"/>
                  </a:lnTo>
                  <a:lnTo>
                    <a:pt x="162" y="134"/>
                  </a:lnTo>
                  <a:lnTo>
                    <a:pt x="162" y="131"/>
                  </a:lnTo>
                  <a:lnTo>
                    <a:pt x="162" y="126"/>
                  </a:lnTo>
                  <a:lnTo>
                    <a:pt x="162" y="121"/>
                  </a:lnTo>
                  <a:lnTo>
                    <a:pt x="162" y="116"/>
                  </a:lnTo>
                  <a:lnTo>
                    <a:pt x="162" y="112"/>
                  </a:lnTo>
                  <a:lnTo>
                    <a:pt x="162" y="107"/>
                  </a:lnTo>
                  <a:lnTo>
                    <a:pt x="162" y="102"/>
                  </a:lnTo>
                  <a:lnTo>
                    <a:pt x="162" y="97"/>
                  </a:lnTo>
                  <a:lnTo>
                    <a:pt x="162" y="92"/>
                  </a:lnTo>
                  <a:lnTo>
                    <a:pt x="162" y="88"/>
                  </a:lnTo>
                  <a:lnTo>
                    <a:pt x="162" y="84"/>
                  </a:lnTo>
                  <a:lnTo>
                    <a:pt x="162" y="79"/>
                  </a:lnTo>
                  <a:lnTo>
                    <a:pt x="162" y="74"/>
                  </a:lnTo>
                  <a:lnTo>
                    <a:pt x="162" y="69"/>
                  </a:lnTo>
                  <a:lnTo>
                    <a:pt x="162" y="64"/>
                  </a:lnTo>
                  <a:lnTo>
                    <a:pt x="162" y="60"/>
                  </a:lnTo>
                  <a:lnTo>
                    <a:pt x="162" y="55"/>
                  </a:lnTo>
                  <a:lnTo>
                    <a:pt x="162" y="50"/>
                  </a:lnTo>
                  <a:lnTo>
                    <a:pt x="162" y="45"/>
                  </a:lnTo>
                  <a:lnTo>
                    <a:pt x="167" y="45"/>
                  </a:lnTo>
                  <a:lnTo>
                    <a:pt x="173" y="45"/>
                  </a:lnTo>
                  <a:lnTo>
                    <a:pt x="179" y="45"/>
                  </a:lnTo>
                  <a:lnTo>
                    <a:pt x="185" y="45"/>
                  </a:lnTo>
                  <a:lnTo>
                    <a:pt x="191" y="45"/>
                  </a:lnTo>
                  <a:lnTo>
                    <a:pt x="197" y="45"/>
                  </a:lnTo>
                  <a:lnTo>
                    <a:pt x="202" y="45"/>
                  </a:lnTo>
                  <a:lnTo>
                    <a:pt x="209" y="45"/>
                  </a:lnTo>
                  <a:lnTo>
                    <a:pt x="215" y="45"/>
                  </a:lnTo>
                  <a:lnTo>
                    <a:pt x="221" y="45"/>
                  </a:lnTo>
                  <a:lnTo>
                    <a:pt x="226" y="45"/>
                  </a:lnTo>
                  <a:lnTo>
                    <a:pt x="232" y="45"/>
                  </a:lnTo>
                  <a:lnTo>
                    <a:pt x="238" y="45"/>
                  </a:lnTo>
                  <a:lnTo>
                    <a:pt x="245" y="45"/>
                  </a:lnTo>
                  <a:lnTo>
                    <a:pt x="251" y="45"/>
                  </a:lnTo>
                  <a:lnTo>
                    <a:pt x="256" y="45"/>
                  </a:lnTo>
                  <a:lnTo>
                    <a:pt x="262" y="45"/>
                  </a:lnTo>
                  <a:lnTo>
                    <a:pt x="269" y="45"/>
                  </a:lnTo>
                  <a:lnTo>
                    <a:pt x="269" y="41"/>
                  </a:lnTo>
                  <a:lnTo>
                    <a:pt x="269" y="36"/>
                  </a:lnTo>
                  <a:lnTo>
                    <a:pt x="269" y="28"/>
                  </a:lnTo>
                  <a:lnTo>
                    <a:pt x="269" y="20"/>
                  </a:lnTo>
                  <a:lnTo>
                    <a:pt x="269" y="12"/>
                  </a:lnTo>
                  <a:lnTo>
                    <a:pt x="269" y="5"/>
                  </a:lnTo>
                  <a:lnTo>
                    <a:pt x="269" y="0"/>
                  </a:lnTo>
                  <a:lnTo>
                    <a:pt x="275" y="3"/>
                  </a:lnTo>
                  <a:lnTo>
                    <a:pt x="281" y="8"/>
                  </a:lnTo>
                  <a:lnTo>
                    <a:pt x="287" y="11"/>
                  </a:lnTo>
                  <a:lnTo>
                    <a:pt x="293" y="16"/>
                  </a:lnTo>
                  <a:lnTo>
                    <a:pt x="299" y="19"/>
                  </a:lnTo>
                  <a:lnTo>
                    <a:pt x="305" y="23"/>
                  </a:lnTo>
                  <a:lnTo>
                    <a:pt x="311" y="27"/>
                  </a:lnTo>
                  <a:lnTo>
                    <a:pt x="317" y="31"/>
                  </a:lnTo>
                  <a:lnTo>
                    <a:pt x="323" y="35"/>
                  </a:lnTo>
                  <a:lnTo>
                    <a:pt x="329" y="39"/>
                  </a:lnTo>
                  <a:lnTo>
                    <a:pt x="335" y="43"/>
                  </a:lnTo>
                  <a:lnTo>
                    <a:pt x="341" y="47"/>
                  </a:lnTo>
                  <a:lnTo>
                    <a:pt x="347" y="50"/>
                  </a:lnTo>
                  <a:lnTo>
                    <a:pt x="353" y="55"/>
                  </a:lnTo>
                  <a:lnTo>
                    <a:pt x="360" y="58"/>
                  </a:lnTo>
                  <a:lnTo>
                    <a:pt x="365" y="63"/>
                  </a:lnTo>
                  <a:lnTo>
                    <a:pt x="371" y="66"/>
                  </a:lnTo>
                  <a:lnTo>
                    <a:pt x="378" y="71"/>
                  </a:lnTo>
                  <a:lnTo>
                    <a:pt x="385" y="76"/>
                  </a:lnTo>
                  <a:lnTo>
                    <a:pt x="393" y="8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6" name="Freeform 1094">
              <a:extLst>
                <a:ext uri="{FF2B5EF4-FFF2-40B4-BE49-F238E27FC236}">
                  <a16:creationId xmlns:a16="http://schemas.microsoft.com/office/drawing/2014/main" id="{4FC7E742-9771-EA90-2A6E-76768FD517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5388" y="9100038"/>
              <a:ext cx="5493" cy="10990"/>
            </a:xfrm>
            <a:custGeom>
              <a:avLst/>
              <a:gdLst>
                <a:gd name="T0" fmla="*/ 3 w 5"/>
                <a:gd name="T1" fmla="*/ 5 h 9"/>
                <a:gd name="T2" fmla="*/ 1 w 5"/>
                <a:gd name="T3" fmla="*/ 8 h 9"/>
                <a:gd name="T4" fmla="*/ 1 w 5"/>
                <a:gd name="T5" fmla="*/ 7 h 9"/>
                <a:gd name="T6" fmla="*/ 0 w 5"/>
                <a:gd name="T7" fmla="*/ 5 h 9"/>
                <a:gd name="T8" fmla="*/ 2 w 5"/>
                <a:gd name="T9" fmla="*/ 2 h 9"/>
                <a:gd name="T10" fmla="*/ 2 w 5"/>
                <a:gd name="T11" fmla="*/ 0 h 9"/>
                <a:gd name="T12" fmla="*/ 4 w 5"/>
                <a:gd name="T13" fmla="*/ 0 h 9"/>
                <a:gd name="T14" fmla="*/ 3 w 5"/>
                <a:gd name="T1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9">
                  <a:moveTo>
                    <a:pt x="3" y="5"/>
                  </a:moveTo>
                  <a:lnTo>
                    <a:pt x="1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7" name="Freeform 1096">
              <a:extLst>
                <a:ext uri="{FF2B5EF4-FFF2-40B4-BE49-F238E27FC236}">
                  <a16:creationId xmlns:a16="http://schemas.microsoft.com/office/drawing/2014/main" id="{01BA9F1F-799D-934D-043F-3CB0073E6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07170" y="10281503"/>
              <a:ext cx="131885" cy="318721"/>
            </a:xfrm>
            <a:custGeom>
              <a:avLst/>
              <a:gdLst>
                <a:gd name="T0" fmla="*/ 65 w 105"/>
                <a:gd name="T1" fmla="*/ 86 h 255"/>
                <a:gd name="T2" fmla="*/ 68 w 105"/>
                <a:gd name="T3" fmla="*/ 85 h 255"/>
                <a:gd name="T4" fmla="*/ 64 w 105"/>
                <a:gd name="T5" fmla="*/ 85 h 255"/>
                <a:gd name="T6" fmla="*/ 61 w 105"/>
                <a:gd name="T7" fmla="*/ 84 h 255"/>
                <a:gd name="T8" fmla="*/ 74 w 105"/>
                <a:gd name="T9" fmla="*/ 71 h 255"/>
                <a:gd name="T10" fmla="*/ 63 w 105"/>
                <a:gd name="T11" fmla="*/ 74 h 255"/>
                <a:gd name="T12" fmla="*/ 55 w 105"/>
                <a:gd name="T13" fmla="*/ 88 h 255"/>
                <a:gd name="T14" fmla="*/ 58 w 105"/>
                <a:gd name="T15" fmla="*/ 104 h 255"/>
                <a:gd name="T16" fmla="*/ 61 w 105"/>
                <a:gd name="T17" fmla="*/ 124 h 255"/>
                <a:gd name="T18" fmla="*/ 70 w 105"/>
                <a:gd name="T19" fmla="*/ 134 h 255"/>
                <a:gd name="T20" fmla="*/ 87 w 105"/>
                <a:gd name="T21" fmla="*/ 152 h 255"/>
                <a:gd name="T22" fmla="*/ 103 w 105"/>
                <a:gd name="T23" fmla="*/ 178 h 255"/>
                <a:gd name="T24" fmla="*/ 102 w 105"/>
                <a:gd name="T25" fmla="*/ 197 h 255"/>
                <a:gd name="T26" fmla="*/ 98 w 105"/>
                <a:gd name="T27" fmla="*/ 219 h 255"/>
                <a:gd name="T28" fmla="*/ 85 w 105"/>
                <a:gd name="T29" fmla="*/ 224 h 255"/>
                <a:gd name="T30" fmla="*/ 81 w 105"/>
                <a:gd name="T31" fmla="*/ 235 h 255"/>
                <a:gd name="T32" fmla="*/ 84 w 105"/>
                <a:gd name="T33" fmla="*/ 253 h 255"/>
                <a:gd name="T34" fmla="*/ 78 w 105"/>
                <a:gd name="T35" fmla="*/ 252 h 255"/>
                <a:gd name="T36" fmla="*/ 78 w 105"/>
                <a:gd name="T37" fmla="*/ 244 h 255"/>
                <a:gd name="T38" fmla="*/ 63 w 105"/>
                <a:gd name="T39" fmla="*/ 230 h 255"/>
                <a:gd name="T40" fmla="*/ 56 w 105"/>
                <a:gd name="T41" fmla="*/ 222 h 255"/>
                <a:gd name="T42" fmla="*/ 52 w 105"/>
                <a:gd name="T43" fmla="*/ 214 h 255"/>
                <a:gd name="T44" fmla="*/ 55 w 105"/>
                <a:gd name="T45" fmla="*/ 206 h 255"/>
                <a:gd name="T46" fmla="*/ 61 w 105"/>
                <a:gd name="T47" fmla="*/ 187 h 255"/>
                <a:gd name="T48" fmla="*/ 59 w 105"/>
                <a:gd name="T49" fmla="*/ 170 h 255"/>
                <a:gd name="T50" fmla="*/ 46 w 105"/>
                <a:gd name="T51" fmla="*/ 165 h 255"/>
                <a:gd name="T52" fmla="*/ 33 w 105"/>
                <a:gd name="T53" fmla="*/ 167 h 255"/>
                <a:gd name="T54" fmla="*/ 24 w 105"/>
                <a:gd name="T55" fmla="*/ 159 h 255"/>
                <a:gd name="T56" fmla="*/ 15 w 105"/>
                <a:gd name="T57" fmla="*/ 148 h 255"/>
                <a:gd name="T58" fmla="*/ 10 w 105"/>
                <a:gd name="T59" fmla="*/ 150 h 255"/>
                <a:gd name="T60" fmla="*/ 5 w 105"/>
                <a:gd name="T61" fmla="*/ 143 h 255"/>
                <a:gd name="T62" fmla="*/ 5 w 105"/>
                <a:gd name="T63" fmla="*/ 140 h 255"/>
                <a:gd name="T64" fmla="*/ 3 w 105"/>
                <a:gd name="T65" fmla="*/ 135 h 255"/>
                <a:gd name="T66" fmla="*/ 9 w 105"/>
                <a:gd name="T67" fmla="*/ 126 h 255"/>
                <a:gd name="T68" fmla="*/ 11 w 105"/>
                <a:gd name="T69" fmla="*/ 117 h 255"/>
                <a:gd name="T70" fmla="*/ 10 w 105"/>
                <a:gd name="T71" fmla="*/ 107 h 255"/>
                <a:gd name="T72" fmla="*/ 25 w 105"/>
                <a:gd name="T73" fmla="*/ 99 h 255"/>
                <a:gd name="T74" fmla="*/ 23 w 105"/>
                <a:gd name="T75" fmla="*/ 95 h 255"/>
                <a:gd name="T76" fmla="*/ 21 w 105"/>
                <a:gd name="T77" fmla="*/ 78 h 255"/>
                <a:gd name="T78" fmla="*/ 18 w 105"/>
                <a:gd name="T79" fmla="*/ 70 h 255"/>
                <a:gd name="T80" fmla="*/ 23 w 105"/>
                <a:gd name="T81" fmla="*/ 57 h 255"/>
                <a:gd name="T82" fmla="*/ 19 w 105"/>
                <a:gd name="T83" fmla="*/ 49 h 255"/>
                <a:gd name="T84" fmla="*/ 26 w 105"/>
                <a:gd name="T85" fmla="*/ 45 h 255"/>
                <a:gd name="T86" fmla="*/ 29 w 105"/>
                <a:gd name="T87" fmla="*/ 32 h 255"/>
                <a:gd name="T88" fmla="*/ 24 w 105"/>
                <a:gd name="T89" fmla="*/ 24 h 255"/>
                <a:gd name="T90" fmla="*/ 21 w 105"/>
                <a:gd name="T91" fmla="*/ 13 h 255"/>
                <a:gd name="T92" fmla="*/ 16 w 105"/>
                <a:gd name="T93" fmla="*/ 7 h 255"/>
                <a:gd name="T94" fmla="*/ 11 w 105"/>
                <a:gd name="T95" fmla="*/ 7 h 255"/>
                <a:gd name="T96" fmla="*/ 8 w 105"/>
                <a:gd name="T97" fmla="*/ 1 h 255"/>
                <a:gd name="T98" fmla="*/ 15 w 105"/>
                <a:gd name="T99" fmla="*/ 3 h 255"/>
                <a:gd name="T100" fmla="*/ 26 w 105"/>
                <a:gd name="T101" fmla="*/ 7 h 255"/>
                <a:gd name="T102" fmla="*/ 38 w 105"/>
                <a:gd name="T103" fmla="*/ 9 h 255"/>
                <a:gd name="T104" fmla="*/ 42 w 105"/>
                <a:gd name="T105" fmla="*/ 8 h 255"/>
                <a:gd name="T106" fmla="*/ 46 w 105"/>
                <a:gd name="T107" fmla="*/ 5 h 255"/>
                <a:gd name="T108" fmla="*/ 60 w 105"/>
                <a:gd name="T109" fmla="*/ 20 h 255"/>
                <a:gd name="T110" fmla="*/ 62 w 105"/>
                <a:gd name="T111" fmla="*/ 31 h 255"/>
                <a:gd name="T112" fmla="*/ 63 w 105"/>
                <a:gd name="T113" fmla="*/ 40 h 255"/>
                <a:gd name="T114" fmla="*/ 63 w 105"/>
                <a:gd name="T115" fmla="*/ 52 h 255"/>
                <a:gd name="T116" fmla="*/ 65 w 105"/>
                <a:gd name="T117" fmla="*/ 58 h 255"/>
                <a:gd name="T118" fmla="*/ 69 w 105"/>
                <a:gd name="T119" fmla="*/ 63 h 255"/>
                <a:gd name="T120" fmla="*/ 74 w 105"/>
                <a:gd name="T121" fmla="*/ 7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5" h="255">
                  <a:moveTo>
                    <a:pt x="66" y="88"/>
                  </a:moveTo>
                  <a:lnTo>
                    <a:pt x="65" y="88"/>
                  </a:lnTo>
                  <a:lnTo>
                    <a:pt x="65" y="88"/>
                  </a:lnTo>
                  <a:lnTo>
                    <a:pt x="65" y="86"/>
                  </a:lnTo>
                  <a:lnTo>
                    <a:pt x="65" y="85"/>
                  </a:lnTo>
                  <a:lnTo>
                    <a:pt x="66" y="85"/>
                  </a:lnTo>
                  <a:lnTo>
                    <a:pt x="67" y="85"/>
                  </a:lnTo>
                  <a:lnTo>
                    <a:pt x="68" y="85"/>
                  </a:lnTo>
                  <a:lnTo>
                    <a:pt x="68" y="87"/>
                  </a:lnTo>
                  <a:lnTo>
                    <a:pt x="67" y="87"/>
                  </a:lnTo>
                  <a:lnTo>
                    <a:pt x="66" y="88"/>
                  </a:lnTo>
                  <a:close/>
                  <a:moveTo>
                    <a:pt x="64" y="85"/>
                  </a:moveTo>
                  <a:lnTo>
                    <a:pt x="63" y="87"/>
                  </a:lnTo>
                  <a:lnTo>
                    <a:pt x="62" y="87"/>
                  </a:lnTo>
                  <a:lnTo>
                    <a:pt x="60" y="85"/>
                  </a:lnTo>
                  <a:lnTo>
                    <a:pt x="61" y="84"/>
                  </a:lnTo>
                  <a:lnTo>
                    <a:pt x="62" y="83"/>
                  </a:lnTo>
                  <a:lnTo>
                    <a:pt x="63" y="84"/>
                  </a:lnTo>
                  <a:lnTo>
                    <a:pt x="64" y="85"/>
                  </a:lnTo>
                  <a:close/>
                  <a:moveTo>
                    <a:pt x="74" y="71"/>
                  </a:moveTo>
                  <a:lnTo>
                    <a:pt x="70" y="71"/>
                  </a:lnTo>
                  <a:lnTo>
                    <a:pt x="64" y="71"/>
                  </a:lnTo>
                  <a:lnTo>
                    <a:pt x="63" y="72"/>
                  </a:lnTo>
                  <a:lnTo>
                    <a:pt x="63" y="74"/>
                  </a:lnTo>
                  <a:lnTo>
                    <a:pt x="61" y="79"/>
                  </a:lnTo>
                  <a:lnTo>
                    <a:pt x="60" y="81"/>
                  </a:lnTo>
                  <a:lnTo>
                    <a:pt x="58" y="84"/>
                  </a:lnTo>
                  <a:lnTo>
                    <a:pt x="55" y="88"/>
                  </a:lnTo>
                  <a:lnTo>
                    <a:pt x="55" y="90"/>
                  </a:lnTo>
                  <a:lnTo>
                    <a:pt x="55" y="92"/>
                  </a:lnTo>
                  <a:lnTo>
                    <a:pt x="56" y="98"/>
                  </a:lnTo>
                  <a:lnTo>
                    <a:pt x="58" y="104"/>
                  </a:lnTo>
                  <a:lnTo>
                    <a:pt x="59" y="106"/>
                  </a:lnTo>
                  <a:lnTo>
                    <a:pt x="60" y="115"/>
                  </a:lnTo>
                  <a:lnTo>
                    <a:pt x="60" y="121"/>
                  </a:lnTo>
                  <a:lnTo>
                    <a:pt x="61" y="124"/>
                  </a:lnTo>
                  <a:lnTo>
                    <a:pt x="61" y="129"/>
                  </a:lnTo>
                  <a:lnTo>
                    <a:pt x="63" y="131"/>
                  </a:lnTo>
                  <a:lnTo>
                    <a:pt x="65" y="133"/>
                  </a:lnTo>
                  <a:lnTo>
                    <a:pt x="70" y="134"/>
                  </a:lnTo>
                  <a:lnTo>
                    <a:pt x="72" y="135"/>
                  </a:lnTo>
                  <a:lnTo>
                    <a:pt x="76" y="138"/>
                  </a:lnTo>
                  <a:lnTo>
                    <a:pt x="83" y="146"/>
                  </a:lnTo>
                  <a:lnTo>
                    <a:pt x="87" y="152"/>
                  </a:lnTo>
                  <a:lnTo>
                    <a:pt x="91" y="156"/>
                  </a:lnTo>
                  <a:lnTo>
                    <a:pt x="98" y="165"/>
                  </a:lnTo>
                  <a:lnTo>
                    <a:pt x="102" y="172"/>
                  </a:lnTo>
                  <a:lnTo>
                    <a:pt x="103" y="178"/>
                  </a:lnTo>
                  <a:lnTo>
                    <a:pt x="104" y="179"/>
                  </a:lnTo>
                  <a:lnTo>
                    <a:pt x="102" y="184"/>
                  </a:lnTo>
                  <a:lnTo>
                    <a:pt x="101" y="192"/>
                  </a:lnTo>
                  <a:lnTo>
                    <a:pt x="102" y="197"/>
                  </a:lnTo>
                  <a:lnTo>
                    <a:pt x="101" y="205"/>
                  </a:lnTo>
                  <a:lnTo>
                    <a:pt x="101" y="214"/>
                  </a:lnTo>
                  <a:lnTo>
                    <a:pt x="100" y="218"/>
                  </a:lnTo>
                  <a:lnTo>
                    <a:pt x="98" y="219"/>
                  </a:lnTo>
                  <a:lnTo>
                    <a:pt x="95" y="220"/>
                  </a:lnTo>
                  <a:lnTo>
                    <a:pt x="87" y="221"/>
                  </a:lnTo>
                  <a:lnTo>
                    <a:pt x="85" y="222"/>
                  </a:lnTo>
                  <a:lnTo>
                    <a:pt x="85" y="224"/>
                  </a:lnTo>
                  <a:lnTo>
                    <a:pt x="83" y="228"/>
                  </a:lnTo>
                  <a:lnTo>
                    <a:pt x="81" y="233"/>
                  </a:lnTo>
                  <a:lnTo>
                    <a:pt x="81" y="235"/>
                  </a:lnTo>
                  <a:lnTo>
                    <a:pt x="81" y="235"/>
                  </a:lnTo>
                  <a:lnTo>
                    <a:pt x="82" y="237"/>
                  </a:lnTo>
                  <a:lnTo>
                    <a:pt x="84" y="243"/>
                  </a:lnTo>
                  <a:lnTo>
                    <a:pt x="85" y="252"/>
                  </a:lnTo>
                  <a:lnTo>
                    <a:pt x="84" y="253"/>
                  </a:lnTo>
                  <a:lnTo>
                    <a:pt x="82" y="254"/>
                  </a:lnTo>
                  <a:lnTo>
                    <a:pt x="79" y="254"/>
                  </a:lnTo>
                  <a:lnTo>
                    <a:pt x="78" y="253"/>
                  </a:lnTo>
                  <a:lnTo>
                    <a:pt x="78" y="252"/>
                  </a:lnTo>
                  <a:lnTo>
                    <a:pt x="77" y="250"/>
                  </a:lnTo>
                  <a:lnTo>
                    <a:pt x="78" y="248"/>
                  </a:lnTo>
                  <a:lnTo>
                    <a:pt x="79" y="246"/>
                  </a:lnTo>
                  <a:lnTo>
                    <a:pt x="78" y="244"/>
                  </a:lnTo>
                  <a:lnTo>
                    <a:pt x="76" y="243"/>
                  </a:lnTo>
                  <a:lnTo>
                    <a:pt x="73" y="241"/>
                  </a:lnTo>
                  <a:lnTo>
                    <a:pt x="68" y="235"/>
                  </a:lnTo>
                  <a:lnTo>
                    <a:pt x="63" y="230"/>
                  </a:lnTo>
                  <a:lnTo>
                    <a:pt x="60" y="227"/>
                  </a:lnTo>
                  <a:lnTo>
                    <a:pt x="57" y="225"/>
                  </a:lnTo>
                  <a:lnTo>
                    <a:pt x="57" y="224"/>
                  </a:lnTo>
                  <a:lnTo>
                    <a:pt x="56" y="222"/>
                  </a:lnTo>
                  <a:lnTo>
                    <a:pt x="56" y="220"/>
                  </a:lnTo>
                  <a:lnTo>
                    <a:pt x="56" y="219"/>
                  </a:lnTo>
                  <a:lnTo>
                    <a:pt x="55" y="217"/>
                  </a:lnTo>
                  <a:lnTo>
                    <a:pt x="52" y="214"/>
                  </a:lnTo>
                  <a:lnTo>
                    <a:pt x="51" y="212"/>
                  </a:lnTo>
                  <a:lnTo>
                    <a:pt x="51" y="210"/>
                  </a:lnTo>
                  <a:lnTo>
                    <a:pt x="52" y="208"/>
                  </a:lnTo>
                  <a:lnTo>
                    <a:pt x="55" y="206"/>
                  </a:lnTo>
                  <a:lnTo>
                    <a:pt x="57" y="202"/>
                  </a:lnTo>
                  <a:lnTo>
                    <a:pt x="57" y="198"/>
                  </a:lnTo>
                  <a:lnTo>
                    <a:pt x="60" y="192"/>
                  </a:lnTo>
                  <a:lnTo>
                    <a:pt x="61" y="187"/>
                  </a:lnTo>
                  <a:lnTo>
                    <a:pt x="61" y="183"/>
                  </a:lnTo>
                  <a:lnTo>
                    <a:pt x="61" y="180"/>
                  </a:lnTo>
                  <a:lnTo>
                    <a:pt x="60" y="174"/>
                  </a:lnTo>
                  <a:lnTo>
                    <a:pt x="59" y="170"/>
                  </a:lnTo>
                  <a:lnTo>
                    <a:pt x="55" y="164"/>
                  </a:lnTo>
                  <a:lnTo>
                    <a:pt x="54" y="163"/>
                  </a:lnTo>
                  <a:lnTo>
                    <a:pt x="50" y="164"/>
                  </a:lnTo>
                  <a:lnTo>
                    <a:pt x="46" y="165"/>
                  </a:lnTo>
                  <a:lnTo>
                    <a:pt x="44" y="166"/>
                  </a:lnTo>
                  <a:lnTo>
                    <a:pt x="42" y="166"/>
                  </a:lnTo>
                  <a:lnTo>
                    <a:pt x="35" y="167"/>
                  </a:lnTo>
                  <a:lnTo>
                    <a:pt x="33" y="167"/>
                  </a:lnTo>
                  <a:lnTo>
                    <a:pt x="32" y="169"/>
                  </a:lnTo>
                  <a:lnTo>
                    <a:pt x="32" y="169"/>
                  </a:lnTo>
                  <a:lnTo>
                    <a:pt x="27" y="164"/>
                  </a:lnTo>
                  <a:lnTo>
                    <a:pt x="24" y="159"/>
                  </a:lnTo>
                  <a:lnTo>
                    <a:pt x="19" y="151"/>
                  </a:lnTo>
                  <a:lnTo>
                    <a:pt x="18" y="150"/>
                  </a:lnTo>
                  <a:lnTo>
                    <a:pt x="16" y="148"/>
                  </a:lnTo>
                  <a:lnTo>
                    <a:pt x="15" y="148"/>
                  </a:lnTo>
                  <a:lnTo>
                    <a:pt x="13" y="150"/>
                  </a:lnTo>
                  <a:lnTo>
                    <a:pt x="11" y="151"/>
                  </a:lnTo>
                  <a:lnTo>
                    <a:pt x="11" y="151"/>
                  </a:lnTo>
                  <a:lnTo>
                    <a:pt x="10" y="150"/>
                  </a:lnTo>
                  <a:lnTo>
                    <a:pt x="10" y="149"/>
                  </a:lnTo>
                  <a:lnTo>
                    <a:pt x="8" y="146"/>
                  </a:lnTo>
                  <a:lnTo>
                    <a:pt x="7" y="144"/>
                  </a:lnTo>
                  <a:lnTo>
                    <a:pt x="5" y="143"/>
                  </a:lnTo>
                  <a:lnTo>
                    <a:pt x="3" y="142"/>
                  </a:lnTo>
                  <a:lnTo>
                    <a:pt x="4" y="141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4" y="139"/>
                  </a:lnTo>
                  <a:lnTo>
                    <a:pt x="0" y="137"/>
                  </a:lnTo>
                  <a:lnTo>
                    <a:pt x="0" y="136"/>
                  </a:lnTo>
                  <a:lnTo>
                    <a:pt x="3" y="135"/>
                  </a:lnTo>
                  <a:lnTo>
                    <a:pt x="5" y="134"/>
                  </a:lnTo>
                  <a:lnTo>
                    <a:pt x="7" y="132"/>
                  </a:lnTo>
                  <a:lnTo>
                    <a:pt x="8" y="129"/>
                  </a:lnTo>
                  <a:lnTo>
                    <a:pt x="9" y="126"/>
                  </a:lnTo>
                  <a:lnTo>
                    <a:pt x="10" y="124"/>
                  </a:lnTo>
                  <a:lnTo>
                    <a:pt x="10" y="122"/>
                  </a:lnTo>
                  <a:lnTo>
                    <a:pt x="10" y="120"/>
                  </a:lnTo>
                  <a:lnTo>
                    <a:pt x="11" y="117"/>
                  </a:lnTo>
                  <a:lnTo>
                    <a:pt x="11" y="114"/>
                  </a:lnTo>
                  <a:lnTo>
                    <a:pt x="10" y="113"/>
                  </a:lnTo>
                  <a:lnTo>
                    <a:pt x="10" y="111"/>
                  </a:lnTo>
                  <a:lnTo>
                    <a:pt x="10" y="107"/>
                  </a:lnTo>
                  <a:lnTo>
                    <a:pt x="12" y="105"/>
                  </a:lnTo>
                  <a:lnTo>
                    <a:pt x="19" y="103"/>
                  </a:lnTo>
                  <a:lnTo>
                    <a:pt x="24" y="101"/>
                  </a:lnTo>
                  <a:lnTo>
                    <a:pt x="25" y="99"/>
                  </a:lnTo>
                  <a:lnTo>
                    <a:pt x="27" y="98"/>
                  </a:lnTo>
                  <a:lnTo>
                    <a:pt x="27" y="96"/>
                  </a:lnTo>
                  <a:lnTo>
                    <a:pt x="27" y="95"/>
                  </a:lnTo>
                  <a:lnTo>
                    <a:pt x="23" y="95"/>
                  </a:lnTo>
                  <a:lnTo>
                    <a:pt x="22" y="94"/>
                  </a:lnTo>
                  <a:lnTo>
                    <a:pt x="19" y="88"/>
                  </a:lnTo>
                  <a:lnTo>
                    <a:pt x="21" y="81"/>
                  </a:lnTo>
                  <a:lnTo>
                    <a:pt x="21" y="78"/>
                  </a:lnTo>
                  <a:lnTo>
                    <a:pt x="21" y="74"/>
                  </a:lnTo>
                  <a:lnTo>
                    <a:pt x="21" y="72"/>
                  </a:lnTo>
                  <a:lnTo>
                    <a:pt x="19" y="71"/>
                  </a:lnTo>
                  <a:lnTo>
                    <a:pt x="18" y="70"/>
                  </a:lnTo>
                  <a:lnTo>
                    <a:pt x="19" y="65"/>
                  </a:lnTo>
                  <a:lnTo>
                    <a:pt x="20" y="65"/>
                  </a:lnTo>
                  <a:lnTo>
                    <a:pt x="22" y="60"/>
                  </a:lnTo>
                  <a:lnTo>
                    <a:pt x="23" y="57"/>
                  </a:lnTo>
                  <a:lnTo>
                    <a:pt x="22" y="55"/>
                  </a:lnTo>
                  <a:lnTo>
                    <a:pt x="21" y="51"/>
                  </a:lnTo>
                  <a:lnTo>
                    <a:pt x="20" y="49"/>
                  </a:lnTo>
                  <a:lnTo>
                    <a:pt x="19" y="49"/>
                  </a:lnTo>
                  <a:lnTo>
                    <a:pt x="21" y="47"/>
                  </a:lnTo>
                  <a:lnTo>
                    <a:pt x="22" y="46"/>
                  </a:lnTo>
                  <a:lnTo>
                    <a:pt x="24" y="46"/>
                  </a:lnTo>
                  <a:lnTo>
                    <a:pt x="26" y="45"/>
                  </a:lnTo>
                  <a:lnTo>
                    <a:pt x="32" y="39"/>
                  </a:lnTo>
                  <a:lnTo>
                    <a:pt x="32" y="38"/>
                  </a:lnTo>
                  <a:lnTo>
                    <a:pt x="31" y="35"/>
                  </a:lnTo>
                  <a:lnTo>
                    <a:pt x="29" y="32"/>
                  </a:lnTo>
                  <a:lnTo>
                    <a:pt x="29" y="31"/>
                  </a:lnTo>
                  <a:lnTo>
                    <a:pt x="28" y="27"/>
                  </a:lnTo>
                  <a:lnTo>
                    <a:pt x="27" y="26"/>
                  </a:lnTo>
                  <a:lnTo>
                    <a:pt x="24" y="24"/>
                  </a:lnTo>
                  <a:lnTo>
                    <a:pt x="21" y="20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21" y="13"/>
                  </a:lnTo>
                  <a:lnTo>
                    <a:pt x="19" y="12"/>
                  </a:lnTo>
                  <a:lnTo>
                    <a:pt x="18" y="9"/>
                  </a:lnTo>
                  <a:lnTo>
                    <a:pt x="18" y="8"/>
                  </a:lnTo>
                  <a:lnTo>
                    <a:pt x="16" y="7"/>
                  </a:lnTo>
                  <a:lnTo>
                    <a:pt x="15" y="7"/>
                  </a:lnTo>
                  <a:lnTo>
                    <a:pt x="13" y="8"/>
                  </a:lnTo>
                  <a:lnTo>
                    <a:pt x="12" y="8"/>
                  </a:lnTo>
                  <a:lnTo>
                    <a:pt x="11" y="7"/>
                  </a:lnTo>
                  <a:lnTo>
                    <a:pt x="11" y="6"/>
                  </a:lnTo>
                  <a:lnTo>
                    <a:pt x="10" y="4"/>
                  </a:lnTo>
                  <a:lnTo>
                    <a:pt x="10" y="3"/>
                  </a:lnTo>
                  <a:lnTo>
                    <a:pt x="8" y="1"/>
                  </a:lnTo>
                  <a:lnTo>
                    <a:pt x="8" y="1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5" y="3"/>
                  </a:lnTo>
                  <a:lnTo>
                    <a:pt x="18" y="3"/>
                  </a:lnTo>
                  <a:lnTo>
                    <a:pt x="22" y="4"/>
                  </a:lnTo>
                  <a:lnTo>
                    <a:pt x="25" y="7"/>
                  </a:lnTo>
                  <a:lnTo>
                    <a:pt x="26" y="7"/>
                  </a:lnTo>
                  <a:lnTo>
                    <a:pt x="28" y="7"/>
                  </a:lnTo>
                  <a:lnTo>
                    <a:pt x="33" y="7"/>
                  </a:lnTo>
                  <a:lnTo>
                    <a:pt x="36" y="7"/>
                  </a:lnTo>
                  <a:lnTo>
                    <a:pt x="38" y="9"/>
                  </a:lnTo>
                  <a:lnTo>
                    <a:pt x="39" y="9"/>
                  </a:lnTo>
                  <a:lnTo>
                    <a:pt x="42" y="9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3" y="3"/>
                  </a:lnTo>
                  <a:lnTo>
                    <a:pt x="46" y="5"/>
                  </a:lnTo>
                  <a:lnTo>
                    <a:pt x="54" y="11"/>
                  </a:lnTo>
                  <a:lnTo>
                    <a:pt x="54" y="12"/>
                  </a:lnTo>
                  <a:lnTo>
                    <a:pt x="59" y="18"/>
                  </a:lnTo>
                  <a:lnTo>
                    <a:pt x="60" y="20"/>
                  </a:lnTo>
                  <a:lnTo>
                    <a:pt x="60" y="22"/>
                  </a:lnTo>
                  <a:lnTo>
                    <a:pt x="62" y="27"/>
                  </a:lnTo>
                  <a:lnTo>
                    <a:pt x="62" y="30"/>
                  </a:lnTo>
                  <a:lnTo>
                    <a:pt x="62" y="31"/>
                  </a:lnTo>
                  <a:lnTo>
                    <a:pt x="62" y="33"/>
                  </a:lnTo>
                  <a:lnTo>
                    <a:pt x="62" y="36"/>
                  </a:lnTo>
                  <a:lnTo>
                    <a:pt x="62" y="36"/>
                  </a:lnTo>
                  <a:lnTo>
                    <a:pt x="63" y="40"/>
                  </a:lnTo>
                  <a:lnTo>
                    <a:pt x="64" y="43"/>
                  </a:lnTo>
                  <a:lnTo>
                    <a:pt x="65" y="45"/>
                  </a:lnTo>
                  <a:lnTo>
                    <a:pt x="64" y="48"/>
                  </a:lnTo>
                  <a:lnTo>
                    <a:pt x="63" y="52"/>
                  </a:lnTo>
                  <a:lnTo>
                    <a:pt x="62" y="53"/>
                  </a:lnTo>
                  <a:lnTo>
                    <a:pt x="63" y="55"/>
                  </a:lnTo>
                  <a:lnTo>
                    <a:pt x="63" y="56"/>
                  </a:lnTo>
                  <a:lnTo>
                    <a:pt x="65" y="58"/>
                  </a:lnTo>
                  <a:lnTo>
                    <a:pt x="66" y="60"/>
                  </a:lnTo>
                  <a:lnTo>
                    <a:pt x="67" y="62"/>
                  </a:lnTo>
                  <a:lnTo>
                    <a:pt x="68" y="63"/>
                  </a:lnTo>
                  <a:lnTo>
                    <a:pt x="69" y="63"/>
                  </a:lnTo>
                  <a:lnTo>
                    <a:pt x="70" y="64"/>
                  </a:lnTo>
                  <a:lnTo>
                    <a:pt x="71" y="65"/>
                  </a:lnTo>
                  <a:lnTo>
                    <a:pt x="73" y="67"/>
                  </a:lnTo>
                  <a:lnTo>
                    <a:pt x="74" y="70"/>
                  </a:lnTo>
                  <a:lnTo>
                    <a:pt x="74" y="7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8" name="Freeform 1097">
              <a:extLst>
                <a:ext uri="{FF2B5EF4-FFF2-40B4-BE49-F238E27FC236}">
                  <a16:creationId xmlns:a16="http://schemas.microsoft.com/office/drawing/2014/main" id="{78E1783B-8F9E-CAC5-8A9A-73D1F5351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9600" y="10385913"/>
              <a:ext cx="5493" cy="5493"/>
            </a:xfrm>
            <a:custGeom>
              <a:avLst/>
              <a:gdLst>
                <a:gd name="T0" fmla="*/ 1 w 4"/>
                <a:gd name="T1" fmla="*/ 3 h 4"/>
                <a:gd name="T2" fmla="*/ 0 w 4"/>
                <a:gd name="T3" fmla="*/ 3 h 4"/>
                <a:gd name="T4" fmla="*/ 0 w 4"/>
                <a:gd name="T5" fmla="*/ 3 h 4"/>
                <a:gd name="T6" fmla="*/ 0 w 4"/>
                <a:gd name="T7" fmla="*/ 1 h 4"/>
                <a:gd name="T8" fmla="*/ 0 w 4"/>
                <a:gd name="T9" fmla="*/ 0 h 4"/>
                <a:gd name="T10" fmla="*/ 1 w 4"/>
                <a:gd name="T11" fmla="*/ 0 h 4"/>
                <a:gd name="T12" fmla="*/ 2 w 4"/>
                <a:gd name="T13" fmla="*/ 0 h 4"/>
                <a:gd name="T14" fmla="*/ 3 w 4"/>
                <a:gd name="T15" fmla="*/ 0 h 4"/>
                <a:gd name="T16" fmla="*/ 3 w 4"/>
                <a:gd name="T17" fmla="*/ 2 h 4"/>
                <a:gd name="T18" fmla="*/ 2 w 4"/>
                <a:gd name="T19" fmla="*/ 2 h 4"/>
                <a:gd name="T20" fmla="*/ 1 w 4"/>
                <a:gd name="T2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49" name="Freeform 1098">
              <a:extLst>
                <a:ext uri="{FF2B5EF4-FFF2-40B4-BE49-F238E27FC236}">
                  <a16:creationId xmlns:a16="http://schemas.microsoft.com/office/drawing/2014/main" id="{78551FFC-D413-9EBE-FD66-6BDD64B5F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4103" y="10385913"/>
              <a:ext cx="5497" cy="5493"/>
            </a:xfrm>
            <a:custGeom>
              <a:avLst/>
              <a:gdLst>
                <a:gd name="T0" fmla="*/ 4 w 5"/>
                <a:gd name="T1" fmla="*/ 2 h 5"/>
                <a:gd name="T2" fmla="*/ 3 w 5"/>
                <a:gd name="T3" fmla="*/ 4 h 5"/>
                <a:gd name="T4" fmla="*/ 2 w 5"/>
                <a:gd name="T5" fmla="*/ 4 h 5"/>
                <a:gd name="T6" fmla="*/ 0 w 5"/>
                <a:gd name="T7" fmla="*/ 2 h 5"/>
                <a:gd name="T8" fmla="*/ 1 w 5"/>
                <a:gd name="T9" fmla="*/ 1 h 5"/>
                <a:gd name="T10" fmla="*/ 2 w 5"/>
                <a:gd name="T11" fmla="*/ 0 h 5"/>
                <a:gd name="T12" fmla="*/ 3 w 5"/>
                <a:gd name="T13" fmla="*/ 1 h 5"/>
                <a:gd name="T14" fmla="*/ 4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lnTo>
                    <a:pt x="3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0" name="Freeform 1100">
              <a:extLst>
                <a:ext uri="{FF2B5EF4-FFF2-40B4-BE49-F238E27FC236}">
                  <a16:creationId xmlns:a16="http://schemas.microsoft.com/office/drawing/2014/main" id="{2F45FF25-BE18-5457-BF58-E34EC1BEC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3754" y="10325465"/>
              <a:ext cx="428625" cy="692394"/>
            </a:xfrm>
            <a:custGeom>
              <a:avLst/>
              <a:gdLst>
                <a:gd name="T0" fmla="*/ 142 w 342"/>
                <a:gd name="T1" fmla="*/ 50 h 555"/>
                <a:gd name="T2" fmla="*/ 143 w 342"/>
                <a:gd name="T3" fmla="*/ 51 h 555"/>
                <a:gd name="T4" fmla="*/ 69 w 342"/>
                <a:gd name="T5" fmla="*/ 554 h 555"/>
                <a:gd name="T6" fmla="*/ 59 w 342"/>
                <a:gd name="T7" fmla="*/ 527 h 555"/>
                <a:gd name="T8" fmla="*/ 57 w 342"/>
                <a:gd name="T9" fmla="*/ 497 h 555"/>
                <a:gd name="T10" fmla="*/ 53 w 342"/>
                <a:gd name="T11" fmla="*/ 454 h 555"/>
                <a:gd name="T12" fmla="*/ 42 w 342"/>
                <a:gd name="T13" fmla="*/ 427 h 555"/>
                <a:gd name="T14" fmla="*/ 44 w 342"/>
                <a:gd name="T15" fmla="*/ 389 h 555"/>
                <a:gd name="T16" fmla="*/ 69 w 342"/>
                <a:gd name="T17" fmla="*/ 354 h 555"/>
                <a:gd name="T18" fmla="*/ 85 w 342"/>
                <a:gd name="T19" fmla="*/ 323 h 555"/>
                <a:gd name="T20" fmla="*/ 84 w 342"/>
                <a:gd name="T21" fmla="*/ 289 h 555"/>
                <a:gd name="T22" fmla="*/ 80 w 342"/>
                <a:gd name="T23" fmla="*/ 276 h 555"/>
                <a:gd name="T24" fmla="*/ 88 w 342"/>
                <a:gd name="T25" fmla="*/ 256 h 555"/>
                <a:gd name="T26" fmla="*/ 87 w 342"/>
                <a:gd name="T27" fmla="*/ 206 h 555"/>
                <a:gd name="T28" fmla="*/ 55 w 342"/>
                <a:gd name="T29" fmla="*/ 195 h 555"/>
                <a:gd name="T30" fmla="*/ 6 w 342"/>
                <a:gd name="T31" fmla="*/ 180 h 555"/>
                <a:gd name="T32" fmla="*/ 0 w 342"/>
                <a:gd name="T33" fmla="*/ 148 h 555"/>
                <a:gd name="T34" fmla="*/ 42 w 342"/>
                <a:gd name="T35" fmla="*/ 134 h 555"/>
                <a:gd name="T36" fmla="*/ 85 w 342"/>
                <a:gd name="T37" fmla="*/ 119 h 555"/>
                <a:gd name="T38" fmla="*/ 111 w 342"/>
                <a:gd name="T39" fmla="*/ 132 h 555"/>
                <a:gd name="T40" fmla="*/ 137 w 342"/>
                <a:gd name="T41" fmla="*/ 135 h 555"/>
                <a:gd name="T42" fmla="*/ 133 w 342"/>
                <a:gd name="T43" fmla="*/ 171 h 555"/>
                <a:gd name="T44" fmla="*/ 134 w 342"/>
                <a:gd name="T45" fmla="*/ 187 h 555"/>
                <a:gd name="T46" fmla="*/ 156 w 342"/>
                <a:gd name="T47" fmla="*/ 209 h 555"/>
                <a:gd name="T48" fmla="*/ 162 w 342"/>
                <a:gd name="T49" fmla="*/ 218 h 555"/>
                <a:gd name="T50" fmla="*/ 163 w 342"/>
                <a:gd name="T51" fmla="*/ 189 h 555"/>
                <a:gd name="T52" fmla="*/ 180 w 342"/>
                <a:gd name="T53" fmla="*/ 162 h 555"/>
                <a:gd name="T54" fmla="*/ 165 w 342"/>
                <a:gd name="T55" fmla="*/ 117 h 555"/>
                <a:gd name="T56" fmla="*/ 139 w 342"/>
                <a:gd name="T57" fmla="*/ 89 h 555"/>
                <a:gd name="T58" fmla="*/ 133 w 342"/>
                <a:gd name="T59" fmla="*/ 53 h 555"/>
                <a:gd name="T60" fmla="*/ 152 w 342"/>
                <a:gd name="T61" fmla="*/ 36 h 555"/>
                <a:gd name="T62" fmla="*/ 179 w 342"/>
                <a:gd name="T63" fmla="*/ 31 h 555"/>
                <a:gd name="T64" fmla="*/ 210 w 342"/>
                <a:gd name="T65" fmla="*/ 37 h 555"/>
                <a:gd name="T66" fmla="*/ 241 w 342"/>
                <a:gd name="T67" fmla="*/ 36 h 555"/>
                <a:gd name="T68" fmla="*/ 265 w 342"/>
                <a:gd name="T69" fmla="*/ 30 h 555"/>
                <a:gd name="T70" fmla="*/ 304 w 342"/>
                <a:gd name="T71" fmla="*/ 16 h 555"/>
                <a:gd name="T72" fmla="*/ 332 w 342"/>
                <a:gd name="T73" fmla="*/ 8 h 555"/>
                <a:gd name="T74" fmla="*/ 327 w 342"/>
                <a:gd name="T75" fmla="*/ 25 h 555"/>
                <a:gd name="T76" fmla="*/ 330 w 342"/>
                <a:gd name="T77" fmla="*/ 59 h 555"/>
                <a:gd name="T78" fmla="*/ 327 w 342"/>
                <a:gd name="T79" fmla="*/ 80 h 555"/>
                <a:gd name="T80" fmla="*/ 331 w 342"/>
                <a:gd name="T81" fmla="*/ 98 h 555"/>
                <a:gd name="T82" fmla="*/ 336 w 342"/>
                <a:gd name="T83" fmla="*/ 124 h 555"/>
                <a:gd name="T84" fmla="*/ 340 w 342"/>
                <a:gd name="T85" fmla="*/ 134 h 555"/>
                <a:gd name="T86" fmla="*/ 334 w 342"/>
                <a:gd name="T87" fmla="*/ 151 h 555"/>
                <a:gd name="T88" fmla="*/ 317 w 342"/>
                <a:gd name="T89" fmla="*/ 182 h 555"/>
                <a:gd name="T90" fmla="*/ 289 w 342"/>
                <a:gd name="T91" fmla="*/ 207 h 555"/>
                <a:gd name="T92" fmla="*/ 270 w 342"/>
                <a:gd name="T93" fmla="*/ 217 h 555"/>
                <a:gd name="T94" fmla="*/ 219 w 342"/>
                <a:gd name="T95" fmla="*/ 244 h 555"/>
                <a:gd name="T96" fmla="*/ 198 w 342"/>
                <a:gd name="T97" fmla="*/ 271 h 555"/>
                <a:gd name="T98" fmla="*/ 180 w 342"/>
                <a:gd name="T99" fmla="*/ 281 h 555"/>
                <a:gd name="T100" fmla="*/ 144 w 342"/>
                <a:gd name="T101" fmla="*/ 307 h 555"/>
                <a:gd name="T102" fmla="*/ 153 w 342"/>
                <a:gd name="T103" fmla="*/ 342 h 555"/>
                <a:gd name="T104" fmla="*/ 166 w 342"/>
                <a:gd name="T105" fmla="*/ 399 h 555"/>
                <a:gd name="T106" fmla="*/ 171 w 342"/>
                <a:gd name="T107" fmla="*/ 393 h 555"/>
                <a:gd name="T108" fmla="*/ 166 w 342"/>
                <a:gd name="T109" fmla="*/ 447 h 555"/>
                <a:gd name="T110" fmla="*/ 159 w 342"/>
                <a:gd name="T111" fmla="*/ 471 h 555"/>
                <a:gd name="T112" fmla="*/ 80 w 342"/>
                <a:gd name="T113" fmla="*/ 517 h 555"/>
                <a:gd name="T114" fmla="*/ 86 w 342"/>
                <a:gd name="T115" fmla="*/ 527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42" h="555">
                  <a:moveTo>
                    <a:pt x="142" y="50"/>
                  </a:moveTo>
                  <a:lnTo>
                    <a:pt x="141" y="49"/>
                  </a:lnTo>
                  <a:lnTo>
                    <a:pt x="140" y="48"/>
                  </a:lnTo>
                  <a:lnTo>
                    <a:pt x="139" y="49"/>
                  </a:lnTo>
                  <a:lnTo>
                    <a:pt x="138" y="50"/>
                  </a:lnTo>
                  <a:lnTo>
                    <a:pt x="140" y="52"/>
                  </a:lnTo>
                  <a:lnTo>
                    <a:pt x="141" y="52"/>
                  </a:lnTo>
                  <a:lnTo>
                    <a:pt x="142" y="50"/>
                  </a:lnTo>
                  <a:close/>
                  <a:moveTo>
                    <a:pt x="144" y="53"/>
                  </a:moveTo>
                  <a:lnTo>
                    <a:pt x="145" y="52"/>
                  </a:lnTo>
                  <a:lnTo>
                    <a:pt x="146" y="52"/>
                  </a:lnTo>
                  <a:lnTo>
                    <a:pt x="146" y="50"/>
                  </a:lnTo>
                  <a:lnTo>
                    <a:pt x="145" y="50"/>
                  </a:lnTo>
                  <a:lnTo>
                    <a:pt x="144" y="50"/>
                  </a:lnTo>
                  <a:lnTo>
                    <a:pt x="143" y="50"/>
                  </a:lnTo>
                  <a:lnTo>
                    <a:pt x="143" y="51"/>
                  </a:lnTo>
                  <a:lnTo>
                    <a:pt x="143" y="53"/>
                  </a:lnTo>
                  <a:lnTo>
                    <a:pt x="143" y="53"/>
                  </a:lnTo>
                  <a:lnTo>
                    <a:pt x="144" y="53"/>
                  </a:lnTo>
                  <a:close/>
                  <a:moveTo>
                    <a:pt x="86" y="553"/>
                  </a:moveTo>
                  <a:lnTo>
                    <a:pt x="82" y="553"/>
                  </a:lnTo>
                  <a:lnTo>
                    <a:pt x="76" y="553"/>
                  </a:lnTo>
                  <a:lnTo>
                    <a:pt x="72" y="553"/>
                  </a:lnTo>
                  <a:lnTo>
                    <a:pt x="69" y="554"/>
                  </a:lnTo>
                  <a:lnTo>
                    <a:pt x="64" y="553"/>
                  </a:lnTo>
                  <a:lnTo>
                    <a:pt x="61" y="553"/>
                  </a:lnTo>
                  <a:lnTo>
                    <a:pt x="61" y="541"/>
                  </a:lnTo>
                  <a:lnTo>
                    <a:pt x="59" y="539"/>
                  </a:lnTo>
                  <a:lnTo>
                    <a:pt x="59" y="535"/>
                  </a:lnTo>
                  <a:lnTo>
                    <a:pt x="58" y="533"/>
                  </a:lnTo>
                  <a:lnTo>
                    <a:pt x="59" y="530"/>
                  </a:lnTo>
                  <a:lnTo>
                    <a:pt x="59" y="527"/>
                  </a:lnTo>
                  <a:lnTo>
                    <a:pt x="59" y="523"/>
                  </a:lnTo>
                  <a:lnTo>
                    <a:pt x="56" y="522"/>
                  </a:lnTo>
                  <a:lnTo>
                    <a:pt x="55" y="521"/>
                  </a:lnTo>
                  <a:lnTo>
                    <a:pt x="54" y="519"/>
                  </a:lnTo>
                  <a:lnTo>
                    <a:pt x="54" y="514"/>
                  </a:lnTo>
                  <a:lnTo>
                    <a:pt x="57" y="510"/>
                  </a:lnTo>
                  <a:lnTo>
                    <a:pt x="57" y="500"/>
                  </a:lnTo>
                  <a:lnTo>
                    <a:pt x="57" y="497"/>
                  </a:lnTo>
                  <a:lnTo>
                    <a:pt x="57" y="490"/>
                  </a:lnTo>
                  <a:lnTo>
                    <a:pt x="57" y="482"/>
                  </a:lnTo>
                  <a:lnTo>
                    <a:pt x="57" y="475"/>
                  </a:lnTo>
                  <a:lnTo>
                    <a:pt x="57" y="469"/>
                  </a:lnTo>
                  <a:lnTo>
                    <a:pt x="56" y="466"/>
                  </a:lnTo>
                  <a:lnTo>
                    <a:pt x="55" y="464"/>
                  </a:lnTo>
                  <a:lnTo>
                    <a:pt x="54" y="461"/>
                  </a:lnTo>
                  <a:lnTo>
                    <a:pt x="53" y="454"/>
                  </a:lnTo>
                  <a:lnTo>
                    <a:pt x="51" y="449"/>
                  </a:lnTo>
                  <a:lnTo>
                    <a:pt x="48" y="445"/>
                  </a:lnTo>
                  <a:lnTo>
                    <a:pt x="47" y="444"/>
                  </a:lnTo>
                  <a:lnTo>
                    <a:pt x="47" y="441"/>
                  </a:lnTo>
                  <a:lnTo>
                    <a:pt x="44" y="437"/>
                  </a:lnTo>
                  <a:lnTo>
                    <a:pt x="42" y="434"/>
                  </a:lnTo>
                  <a:lnTo>
                    <a:pt x="42" y="433"/>
                  </a:lnTo>
                  <a:lnTo>
                    <a:pt x="42" y="427"/>
                  </a:lnTo>
                  <a:lnTo>
                    <a:pt x="40" y="418"/>
                  </a:lnTo>
                  <a:lnTo>
                    <a:pt x="39" y="412"/>
                  </a:lnTo>
                  <a:lnTo>
                    <a:pt x="36" y="404"/>
                  </a:lnTo>
                  <a:lnTo>
                    <a:pt x="34" y="399"/>
                  </a:lnTo>
                  <a:lnTo>
                    <a:pt x="34" y="399"/>
                  </a:lnTo>
                  <a:lnTo>
                    <a:pt x="34" y="397"/>
                  </a:lnTo>
                  <a:lnTo>
                    <a:pt x="39" y="393"/>
                  </a:lnTo>
                  <a:lnTo>
                    <a:pt x="44" y="389"/>
                  </a:lnTo>
                  <a:lnTo>
                    <a:pt x="48" y="382"/>
                  </a:lnTo>
                  <a:lnTo>
                    <a:pt x="53" y="378"/>
                  </a:lnTo>
                  <a:lnTo>
                    <a:pt x="58" y="373"/>
                  </a:lnTo>
                  <a:lnTo>
                    <a:pt x="63" y="367"/>
                  </a:lnTo>
                  <a:lnTo>
                    <a:pt x="69" y="360"/>
                  </a:lnTo>
                  <a:lnTo>
                    <a:pt x="70" y="360"/>
                  </a:lnTo>
                  <a:lnTo>
                    <a:pt x="71" y="359"/>
                  </a:lnTo>
                  <a:lnTo>
                    <a:pt x="69" y="354"/>
                  </a:lnTo>
                  <a:lnTo>
                    <a:pt x="72" y="347"/>
                  </a:lnTo>
                  <a:lnTo>
                    <a:pt x="72" y="343"/>
                  </a:lnTo>
                  <a:lnTo>
                    <a:pt x="72" y="339"/>
                  </a:lnTo>
                  <a:lnTo>
                    <a:pt x="73" y="337"/>
                  </a:lnTo>
                  <a:lnTo>
                    <a:pt x="74" y="336"/>
                  </a:lnTo>
                  <a:lnTo>
                    <a:pt x="78" y="332"/>
                  </a:lnTo>
                  <a:lnTo>
                    <a:pt x="82" y="328"/>
                  </a:lnTo>
                  <a:lnTo>
                    <a:pt x="85" y="323"/>
                  </a:lnTo>
                  <a:lnTo>
                    <a:pt x="89" y="315"/>
                  </a:lnTo>
                  <a:lnTo>
                    <a:pt x="89" y="313"/>
                  </a:lnTo>
                  <a:lnTo>
                    <a:pt x="89" y="311"/>
                  </a:lnTo>
                  <a:lnTo>
                    <a:pt x="88" y="308"/>
                  </a:lnTo>
                  <a:lnTo>
                    <a:pt x="86" y="304"/>
                  </a:lnTo>
                  <a:lnTo>
                    <a:pt x="84" y="300"/>
                  </a:lnTo>
                  <a:lnTo>
                    <a:pt x="82" y="294"/>
                  </a:lnTo>
                  <a:lnTo>
                    <a:pt x="84" y="289"/>
                  </a:lnTo>
                  <a:lnTo>
                    <a:pt x="85" y="287"/>
                  </a:lnTo>
                  <a:lnTo>
                    <a:pt x="85" y="285"/>
                  </a:lnTo>
                  <a:lnTo>
                    <a:pt x="83" y="283"/>
                  </a:lnTo>
                  <a:lnTo>
                    <a:pt x="81" y="282"/>
                  </a:lnTo>
                  <a:lnTo>
                    <a:pt x="80" y="281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6"/>
                  </a:lnTo>
                  <a:lnTo>
                    <a:pt x="85" y="273"/>
                  </a:lnTo>
                  <a:lnTo>
                    <a:pt x="85" y="272"/>
                  </a:lnTo>
                  <a:lnTo>
                    <a:pt x="86" y="271"/>
                  </a:lnTo>
                  <a:lnTo>
                    <a:pt x="86" y="269"/>
                  </a:lnTo>
                  <a:lnTo>
                    <a:pt x="88" y="264"/>
                  </a:lnTo>
                  <a:lnTo>
                    <a:pt x="89" y="260"/>
                  </a:lnTo>
                  <a:lnTo>
                    <a:pt x="89" y="258"/>
                  </a:lnTo>
                  <a:lnTo>
                    <a:pt x="88" y="256"/>
                  </a:lnTo>
                  <a:lnTo>
                    <a:pt x="88" y="254"/>
                  </a:lnTo>
                  <a:lnTo>
                    <a:pt x="88" y="250"/>
                  </a:lnTo>
                  <a:lnTo>
                    <a:pt x="88" y="239"/>
                  </a:lnTo>
                  <a:lnTo>
                    <a:pt x="89" y="229"/>
                  </a:lnTo>
                  <a:lnTo>
                    <a:pt x="88" y="222"/>
                  </a:lnTo>
                  <a:lnTo>
                    <a:pt x="85" y="215"/>
                  </a:lnTo>
                  <a:lnTo>
                    <a:pt x="85" y="210"/>
                  </a:lnTo>
                  <a:lnTo>
                    <a:pt x="87" y="206"/>
                  </a:lnTo>
                  <a:lnTo>
                    <a:pt x="88" y="204"/>
                  </a:lnTo>
                  <a:lnTo>
                    <a:pt x="86" y="204"/>
                  </a:lnTo>
                  <a:lnTo>
                    <a:pt x="83" y="204"/>
                  </a:lnTo>
                  <a:lnTo>
                    <a:pt x="81" y="203"/>
                  </a:lnTo>
                  <a:lnTo>
                    <a:pt x="77" y="200"/>
                  </a:lnTo>
                  <a:lnTo>
                    <a:pt x="72" y="198"/>
                  </a:lnTo>
                  <a:lnTo>
                    <a:pt x="65" y="196"/>
                  </a:lnTo>
                  <a:lnTo>
                    <a:pt x="55" y="195"/>
                  </a:lnTo>
                  <a:lnTo>
                    <a:pt x="47" y="188"/>
                  </a:lnTo>
                  <a:lnTo>
                    <a:pt x="41" y="187"/>
                  </a:lnTo>
                  <a:lnTo>
                    <a:pt x="39" y="186"/>
                  </a:lnTo>
                  <a:lnTo>
                    <a:pt x="33" y="182"/>
                  </a:lnTo>
                  <a:lnTo>
                    <a:pt x="23" y="181"/>
                  </a:lnTo>
                  <a:lnTo>
                    <a:pt x="13" y="181"/>
                  </a:lnTo>
                  <a:lnTo>
                    <a:pt x="7" y="181"/>
                  </a:lnTo>
                  <a:lnTo>
                    <a:pt x="6" y="180"/>
                  </a:lnTo>
                  <a:lnTo>
                    <a:pt x="6" y="174"/>
                  </a:lnTo>
                  <a:lnTo>
                    <a:pt x="6" y="169"/>
                  </a:lnTo>
                  <a:lnTo>
                    <a:pt x="5" y="165"/>
                  </a:lnTo>
                  <a:lnTo>
                    <a:pt x="5" y="159"/>
                  </a:lnTo>
                  <a:lnTo>
                    <a:pt x="2" y="157"/>
                  </a:lnTo>
                  <a:lnTo>
                    <a:pt x="1" y="154"/>
                  </a:lnTo>
                  <a:lnTo>
                    <a:pt x="0" y="150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7" y="145"/>
                  </a:lnTo>
                  <a:lnTo>
                    <a:pt x="10" y="143"/>
                  </a:lnTo>
                  <a:lnTo>
                    <a:pt x="15" y="141"/>
                  </a:lnTo>
                  <a:lnTo>
                    <a:pt x="22" y="140"/>
                  </a:lnTo>
                  <a:lnTo>
                    <a:pt x="30" y="138"/>
                  </a:lnTo>
                  <a:lnTo>
                    <a:pt x="36" y="136"/>
                  </a:lnTo>
                  <a:lnTo>
                    <a:pt x="42" y="134"/>
                  </a:lnTo>
                  <a:lnTo>
                    <a:pt x="45" y="132"/>
                  </a:lnTo>
                  <a:lnTo>
                    <a:pt x="48" y="131"/>
                  </a:lnTo>
                  <a:lnTo>
                    <a:pt x="57" y="129"/>
                  </a:lnTo>
                  <a:lnTo>
                    <a:pt x="59" y="127"/>
                  </a:lnTo>
                  <a:lnTo>
                    <a:pt x="64" y="126"/>
                  </a:lnTo>
                  <a:lnTo>
                    <a:pt x="65" y="126"/>
                  </a:lnTo>
                  <a:lnTo>
                    <a:pt x="75" y="123"/>
                  </a:lnTo>
                  <a:lnTo>
                    <a:pt x="85" y="119"/>
                  </a:lnTo>
                  <a:lnTo>
                    <a:pt x="89" y="118"/>
                  </a:lnTo>
                  <a:lnTo>
                    <a:pt x="96" y="115"/>
                  </a:lnTo>
                  <a:lnTo>
                    <a:pt x="97" y="116"/>
                  </a:lnTo>
                  <a:lnTo>
                    <a:pt x="102" y="124"/>
                  </a:lnTo>
                  <a:lnTo>
                    <a:pt x="105" y="129"/>
                  </a:lnTo>
                  <a:lnTo>
                    <a:pt x="110" y="134"/>
                  </a:lnTo>
                  <a:lnTo>
                    <a:pt x="110" y="134"/>
                  </a:lnTo>
                  <a:lnTo>
                    <a:pt x="111" y="132"/>
                  </a:lnTo>
                  <a:lnTo>
                    <a:pt x="113" y="132"/>
                  </a:lnTo>
                  <a:lnTo>
                    <a:pt x="120" y="131"/>
                  </a:lnTo>
                  <a:lnTo>
                    <a:pt x="123" y="131"/>
                  </a:lnTo>
                  <a:lnTo>
                    <a:pt x="124" y="130"/>
                  </a:lnTo>
                  <a:lnTo>
                    <a:pt x="128" y="129"/>
                  </a:lnTo>
                  <a:lnTo>
                    <a:pt x="132" y="128"/>
                  </a:lnTo>
                  <a:lnTo>
                    <a:pt x="133" y="129"/>
                  </a:lnTo>
                  <a:lnTo>
                    <a:pt x="137" y="135"/>
                  </a:lnTo>
                  <a:lnTo>
                    <a:pt x="138" y="139"/>
                  </a:lnTo>
                  <a:lnTo>
                    <a:pt x="139" y="145"/>
                  </a:lnTo>
                  <a:lnTo>
                    <a:pt x="139" y="148"/>
                  </a:lnTo>
                  <a:lnTo>
                    <a:pt x="139" y="152"/>
                  </a:lnTo>
                  <a:lnTo>
                    <a:pt x="138" y="157"/>
                  </a:lnTo>
                  <a:lnTo>
                    <a:pt x="135" y="163"/>
                  </a:lnTo>
                  <a:lnTo>
                    <a:pt x="135" y="167"/>
                  </a:lnTo>
                  <a:lnTo>
                    <a:pt x="133" y="171"/>
                  </a:lnTo>
                  <a:lnTo>
                    <a:pt x="130" y="173"/>
                  </a:lnTo>
                  <a:lnTo>
                    <a:pt x="129" y="175"/>
                  </a:lnTo>
                  <a:lnTo>
                    <a:pt x="129" y="177"/>
                  </a:lnTo>
                  <a:lnTo>
                    <a:pt x="130" y="179"/>
                  </a:lnTo>
                  <a:lnTo>
                    <a:pt x="133" y="182"/>
                  </a:lnTo>
                  <a:lnTo>
                    <a:pt x="134" y="184"/>
                  </a:lnTo>
                  <a:lnTo>
                    <a:pt x="134" y="185"/>
                  </a:lnTo>
                  <a:lnTo>
                    <a:pt x="134" y="187"/>
                  </a:lnTo>
                  <a:lnTo>
                    <a:pt x="135" y="189"/>
                  </a:lnTo>
                  <a:lnTo>
                    <a:pt x="135" y="190"/>
                  </a:lnTo>
                  <a:lnTo>
                    <a:pt x="138" y="192"/>
                  </a:lnTo>
                  <a:lnTo>
                    <a:pt x="141" y="195"/>
                  </a:lnTo>
                  <a:lnTo>
                    <a:pt x="146" y="200"/>
                  </a:lnTo>
                  <a:lnTo>
                    <a:pt x="151" y="206"/>
                  </a:lnTo>
                  <a:lnTo>
                    <a:pt x="154" y="208"/>
                  </a:lnTo>
                  <a:lnTo>
                    <a:pt x="156" y="209"/>
                  </a:lnTo>
                  <a:lnTo>
                    <a:pt x="157" y="211"/>
                  </a:lnTo>
                  <a:lnTo>
                    <a:pt x="156" y="213"/>
                  </a:lnTo>
                  <a:lnTo>
                    <a:pt x="155" y="215"/>
                  </a:lnTo>
                  <a:lnTo>
                    <a:pt x="156" y="217"/>
                  </a:lnTo>
                  <a:lnTo>
                    <a:pt x="156" y="218"/>
                  </a:lnTo>
                  <a:lnTo>
                    <a:pt x="157" y="219"/>
                  </a:lnTo>
                  <a:lnTo>
                    <a:pt x="160" y="219"/>
                  </a:lnTo>
                  <a:lnTo>
                    <a:pt x="162" y="218"/>
                  </a:lnTo>
                  <a:lnTo>
                    <a:pt x="163" y="217"/>
                  </a:lnTo>
                  <a:lnTo>
                    <a:pt x="162" y="208"/>
                  </a:lnTo>
                  <a:lnTo>
                    <a:pt x="160" y="202"/>
                  </a:lnTo>
                  <a:lnTo>
                    <a:pt x="159" y="200"/>
                  </a:lnTo>
                  <a:lnTo>
                    <a:pt x="159" y="200"/>
                  </a:lnTo>
                  <a:lnTo>
                    <a:pt x="159" y="198"/>
                  </a:lnTo>
                  <a:lnTo>
                    <a:pt x="161" y="193"/>
                  </a:lnTo>
                  <a:lnTo>
                    <a:pt x="163" y="189"/>
                  </a:lnTo>
                  <a:lnTo>
                    <a:pt x="163" y="187"/>
                  </a:lnTo>
                  <a:lnTo>
                    <a:pt x="165" y="186"/>
                  </a:lnTo>
                  <a:lnTo>
                    <a:pt x="173" y="185"/>
                  </a:lnTo>
                  <a:lnTo>
                    <a:pt x="176" y="184"/>
                  </a:lnTo>
                  <a:lnTo>
                    <a:pt x="178" y="183"/>
                  </a:lnTo>
                  <a:lnTo>
                    <a:pt x="179" y="179"/>
                  </a:lnTo>
                  <a:lnTo>
                    <a:pt x="179" y="170"/>
                  </a:lnTo>
                  <a:lnTo>
                    <a:pt x="180" y="162"/>
                  </a:lnTo>
                  <a:lnTo>
                    <a:pt x="179" y="157"/>
                  </a:lnTo>
                  <a:lnTo>
                    <a:pt x="180" y="149"/>
                  </a:lnTo>
                  <a:lnTo>
                    <a:pt x="182" y="144"/>
                  </a:lnTo>
                  <a:lnTo>
                    <a:pt x="181" y="143"/>
                  </a:lnTo>
                  <a:lnTo>
                    <a:pt x="180" y="137"/>
                  </a:lnTo>
                  <a:lnTo>
                    <a:pt x="176" y="130"/>
                  </a:lnTo>
                  <a:lnTo>
                    <a:pt x="169" y="121"/>
                  </a:lnTo>
                  <a:lnTo>
                    <a:pt x="165" y="117"/>
                  </a:lnTo>
                  <a:lnTo>
                    <a:pt x="161" y="111"/>
                  </a:lnTo>
                  <a:lnTo>
                    <a:pt x="154" y="103"/>
                  </a:lnTo>
                  <a:lnTo>
                    <a:pt x="151" y="100"/>
                  </a:lnTo>
                  <a:lnTo>
                    <a:pt x="149" y="99"/>
                  </a:lnTo>
                  <a:lnTo>
                    <a:pt x="143" y="98"/>
                  </a:lnTo>
                  <a:lnTo>
                    <a:pt x="141" y="96"/>
                  </a:lnTo>
                  <a:lnTo>
                    <a:pt x="140" y="94"/>
                  </a:lnTo>
                  <a:lnTo>
                    <a:pt x="139" y="89"/>
                  </a:lnTo>
                  <a:lnTo>
                    <a:pt x="138" y="86"/>
                  </a:lnTo>
                  <a:lnTo>
                    <a:pt x="138" y="80"/>
                  </a:lnTo>
                  <a:lnTo>
                    <a:pt x="137" y="71"/>
                  </a:lnTo>
                  <a:lnTo>
                    <a:pt x="136" y="69"/>
                  </a:lnTo>
                  <a:lnTo>
                    <a:pt x="135" y="63"/>
                  </a:lnTo>
                  <a:lnTo>
                    <a:pt x="133" y="57"/>
                  </a:lnTo>
                  <a:lnTo>
                    <a:pt x="133" y="55"/>
                  </a:lnTo>
                  <a:lnTo>
                    <a:pt x="133" y="53"/>
                  </a:lnTo>
                  <a:lnTo>
                    <a:pt x="136" y="49"/>
                  </a:lnTo>
                  <a:lnTo>
                    <a:pt x="138" y="46"/>
                  </a:lnTo>
                  <a:lnTo>
                    <a:pt x="139" y="44"/>
                  </a:lnTo>
                  <a:lnTo>
                    <a:pt x="141" y="39"/>
                  </a:lnTo>
                  <a:lnTo>
                    <a:pt x="141" y="37"/>
                  </a:lnTo>
                  <a:lnTo>
                    <a:pt x="143" y="36"/>
                  </a:lnTo>
                  <a:lnTo>
                    <a:pt x="148" y="36"/>
                  </a:lnTo>
                  <a:lnTo>
                    <a:pt x="152" y="36"/>
                  </a:lnTo>
                  <a:lnTo>
                    <a:pt x="159" y="36"/>
                  </a:lnTo>
                  <a:lnTo>
                    <a:pt x="167" y="36"/>
                  </a:lnTo>
                  <a:lnTo>
                    <a:pt x="168" y="36"/>
                  </a:lnTo>
                  <a:lnTo>
                    <a:pt x="169" y="36"/>
                  </a:lnTo>
                  <a:lnTo>
                    <a:pt x="172" y="36"/>
                  </a:lnTo>
                  <a:lnTo>
                    <a:pt x="173" y="36"/>
                  </a:lnTo>
                  <a:lnTo>
                    <a:pt x="176" y="35"/>
                  </a:lnTo>
                  <a:lnTo>
                    <a:pt x="179" y="31"/>
                  </a:lnTo>
                  <a:lnTo>
                    <a:pt x="182" y="31"/>
                  </a:lnTo>
                  <a:lnTo>
                    <a:pt x="188" y="35"/>
                  </a:lnTo>
                  <a:lnTo>
                    <a:pt x="191" y="37"/>
                  </a:lnTo>
                  <a:lnTo>
                    <a:pt x="191" y="39"/>
                  </a:lnTo>
                  <a:lnTo>
                    <a:pt x="195" y="40"/>
                  </a:lnTo>
                  <a:lnTo>
                    <a:pt x="202" y="40"/>
                  </a:lnTo>
                  <a:lnTo>
                    <a:pt x="207" y="39"/>
                  </a:lnTo>
                  <a:lnTo>
                    <a:pt x="210" y="37"/>
                  </a:lnTo>
                  <a:lnTo>
                    <a:pt x="214" y="36"/>
                  </a:lnTo>
                  <a:lnTo>
                    <a:pt x="217" y="35"/>
                  </a:lnTo>
                  <a:lnTo>
                    <a:pt x="219" y="36"/>
                  </a:lnTo>
                  <a:lnTo>
                    <a:pt x="221" y="38"/>
                  </a:lnTo>
                  <a:lnTo>
                    <a:pt x="225" y="39"/>
                  </a:lnTo>
                  <a:lnTo>
                    <a:pt x="230" y="40"/>
                  </a:lnTo>
                  <a:lnTo>
                    <a:pt x="235" y="39"/>
                  </a:lnTo>
                  <a:lnTo>
                    <a:pt x="241" y="36"/>
                  </a:lnTo>
                  <a:lnTo>
                    <a:pt x="244" y="33"/>
                  </a:lnTo>
                  <a:lnTo>
                    <a:pt x="245" y="29"/>
                  </a:lnTo>
                  <a:lnTo>
                    <a:pt x="246" y="27"/>
                  </a:lnTo>
                  <a:lnTo>
                    <a:pt x="247" y="26"/>
                  </a:lnTo>
                  <a:lnTo>
                    <a:pt x="250" y="26"/>
                  </a:lnTo>
                  <a:lnTo>
                    <a:pt x="255" y="26"/>
                  </a:lnTo>
                  <a:lnTo>
                    <a:pt x="259" y="27"/>
                  </a:lnTo>
                  <a:lnTo>
                    <a:pt x="265" y="30"/>
                  </a:lnTo>
                  <a:lnTo>
                    <a:pt x="269" y="29"/>
                  </a:lnTo>
                  <a:lnTo>
                    <a:pt x="275" y="24"/>
                  </a:lnTo>
                  <a:lnTo>
                    <a:pt x="281" y="22"/>
                  </a:lnTo>
                  <a:lnTo>
                    <a:pt x="287" y="22"/>
                  </a:lnTo>
                  <a:lnTo>
                    <a:pt x="292" y="21"/>
                  </a:lnTo>
                  <a:lnTo>
                    <a:pt x="295" y="18"/>
                  </a:lnTo>
                  <a:lnTo>
                    <a:pt x="300" y="16"/>
                  </a:lnTo>
                  <a:lnTo>
                    <a:pt x="304" y="16"/>
                  </a:lnTo>
                  <a:lnTo>
                    <a:pt x="308" y="14"/>
                  </a:lnTo>
                  <a:lnTo>
                    <a:pt x="313" y="11"/>
                  </a:lnTo>
                  <a:lnTo>
                    <a:pt x="319" y="7"/>
                  </a:lnTo>
                  <a:lnTo>
                    <a:pt x="325" y="3"/>
                  </a:lnTo>
                  <a:lnTo>
                    <a:pt x="329" y="0"/>
                  </a:lnTo>
                  <a:lnTo>
                    <a:pt x="330" y="3"/>
                  </a:lnTo>
                  <a:lnTo>
                    <a:pt x="333" y="6"/>
                  </a:lnTo>
                  <a:lnTo>
                    <a:pt x="332" y="8"/>
                  </a:lnTo>
                  <a:lnTo>
                    <a:pt x="329" y="9"/>
                  </a:lnTo>
                  <a:lnTo>
                    <a:pt x="333" y="11"/>
                  </a:lnTo>
                  <a:lnTo>
                    <a:pt x="330" y="15"/>
                  </a:lnTo>
                  <a:lnTo>
                    <a:pt x="330" y="17"/>
                  </a:lnTo>
                  <a:lnTo>
                    <a:pt x="330" y="18"/>
                  </a:lnTo>
                  <a:lnTo>
                    <a:pt x="331" y="19"/>
                  </a:lnTo>
                  <a:lnTo>
                    <a:pt x="329" y="23"/>
                  </a:lnTo>
                  <a:lnTo>
                    <a:pt x="327" y="25"/>
                  </a:lnTo>
                  <a:lnTo>
                    <a:pt x="327" y="28"/>
                  </a:lnTo>
                  <a:lnTo>
                    <a:pt x="329" y="31"/>
                  </a:lnTo>
                  <a:lnTo>
                    <a:pt x="327" y="38"/>
                  </a:lnTo>
                  <a:lnTo>
                    <a:pt x="329" y="44"/>
                  </a:lnTo>
                  <a:lnTo>
                    <a:pt x="330" y="47"/>
                  </a:lnTo>
                  <a:lnTo>
                    <a:pt x="330" y="50"/>
                  </a:lnTo>
                  <a:lnTo>
                    <a:pt x="330" y="53"/>
                  </a:lnTo>
                  <a:lnTo>
                    <a:pt x="330" y="59"/>
                  </a:lnTo>
                  <a:lnTo>
                    <a:pt x="330" y="62"/>
                  </a:lnTo>
                  <a:lnTo>
                    <a:pt x="329" y="66"/>
                  </a:lnTo>
                  <a:lnTo>
                    <a:pt x="331" y="67"/>
                  </a:lnTo>
                  <a:lnTo>
                    <a:pt x="332" y="70"/>
                  </a:lnTo>
                  <a:lnTo>
                    <a:pt x="332" y="74"/>
                  </a:lnTo>
                  <a:lnTo>
                    <a:pt x="332" y="76"/>
                  </a:lnTo>
                  <a:lnTo>
                    <a:pt x="328" y="79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32" y="82"/>
                  </a:lnTo>
                  <a:lnTo>
                    <a:pt x="332" y="84"/>
                  </a:lnTo>
                  <a:lnTo>
                    <a:pt x="332" y="86"/>
                  </a:lnTo>
                  <a:lnTo>
                    <a:pt x="332" y="89"/>
                  </a:lnTo>
                  <a:lnTo>
                    <a:pt x="331" y="92"/>
                  </a:lnTo>
                  <a:lnTo>
                    <a:pt x="332" y="94"/>
                  </a:lnTo>
                  <a:lnTo>
                    <a:pt x="331" y="98"/>
                  </a:lnTo>
                  <a:lnTo>
                    <a:pt x="332" y="99"/>
                  </a:lnTo>
                  <a:lnTo>
                    <a:pt x="332" y="102"/>
                  </a:lnTo>
                  <a:lnTo>
                    <a:pt x="332" y="110"/>
                  </a:lnTo>
                  <a:lnTo>
                    <a:pt x="333" y="119"/>
                  </a:lnTo>
                  <a:lnTo>
                    <a:pt x="333" y="120"/>
                  </a:lnTo>
                  <a:lnTo>
                    <a:pt x="335" y="121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4" y="127"/>
                  </a:lnTo>
                  <a:lnTo>
                    <a:pt x="334" y="130"/>
                  </a:lnTo>
                  <a:lnTo>
                    <a:pt x="334" y="132"/>
                  </a:lnTo>
                  <a:lnTo>
                    <a:pt x="337" y="129"/>
                  </a:lnTo>
                  <a:lnTo>
                    <a:pt x="338" y="129"/>
                  </a:lnTo>
                  <a:lnTo>
                    <a:pt x="340" y="130"/>
                  </a:lnTo>
                  <a:lnTo>
                    <a:pt x="340" y="132"/>
                  </a:lnTo>
                  <a:lnTo>
                    <a:pt x="340" y="134"/>
                  </a:lnTo>
                  <a:lnTo>
                    <a:pt x="340" y="135"/>
                  </a:lnTo>
                  <a:lnTo>
                    <a:pt x="341" y="139"/>
                  </a:lnTo>
                  <a:lnTo>
                    <a:pt x="340" y="141"/>
                  </a:lnTo>
                  <a:lnTo>
                    <a:pt x="338" y="143"/>
                  </a:lnTo>
                  <a:lnTo>
                    <a:pt x="336" y="145"/>
                  </a:lnTo>
                  <a:lnTo>
                    <a:pt x="336" y="148"/>
                  </a:lnTo>
                  <a:lnTo>
                    <a:pt x="336" y="150"/>
                  </a:lnTo>
                  <a:lnTo>
                    <a:pt x="334" y="151"/>
                  </a:lnTo>
                  <a:lnTo>
                    <a:pt x="333" y="151"/>
                  </a:lnTo>
                  <a:lnTo>
                    <a:pt x="335" y="154"/>
                  </a:lnTo>
                  <a:lnTo>
                    <a:pt x="335" y="156"/>
                  </a:lnTo>
                  <a:lnTo>
                    <a:pt x="332" y="163"/>
                  </a:lnTo>
                  <a:lnTo>
                    <a:pt x="324" y="173"/>
                  </a:lnTo>
                  <a:lnTo>
                    <a:pt x="320" y="176"/>
                  </a:lnTo>
                  <a:lnTo>
                    <a:pt x="317" y="180"/>
                  </a:lnTo>
                  <a:lnTo>
                    <a:pt x="317" y="182"/>
                  </a:lnTo>
                  <a:lnTo>
                    <a:pt x="317" y="183"/>
                  </a:lnTo>
                  <a:lnTo>
                    <a:pt x="313" y="188"/>
                  </a:lnTo>
                  <a:lnTo>
                    <a:pt x="309" y="189"/>
                  </a:lnTo>
                  <a:lnTo>
                    <a:pt x="307" y="190"/>
                  </a:lnTo>
                  <a:lnTo>
                    <a:pt x="308" y="195"/>
                  </a:lnTo>
                  <a:lnTo>
                    <a:pt x="306" y="197"/>
                  </a:lnTo>
                  <a:lnTo>
                    <a:pt x="302" y="200"/>
                  </a:lnTo>
                  <a:lnTo>
                    <a:pt x="289" y="207"/>
                  </a:lnTo>
                  <a:lnTo>
                    <a:pt x="288" y="209"/>
                  </a:lnTo>
                  <a:lnTo>
                    <a:pt x="284" y="213"/>
                  </a:lnTo>
                  <a:lnTo>
                    <a:pt x="280" y="214"/>
                  </a:lnTo>
                  <a:lnTo>
                    <a:pt x="278" y="215"/>
                  </a:lnTo>
                  <a:lnTo>
                    <a:pt x="274" y="215"/>
                  </a:lnTo>
                  <a:lnTo>
                    <a:pt x="272" y="215"/>
                  </a:lnTo>
                  <a:lnTo>
                    <a:pt x="271" y="215"/>
                  </a:lnTo>
                  <a:lnTo>
                    <a:pt x="270" y="217"/>
                  </a:lnTo>
                  <a:lnTo>
                    <a:pt x="262" y="220"/>
                  </a:lnTo>
                  <a:lnTo>
                    <a:pt x="254" y="222"/>
                  </a:lnTo>
                  <a:lnTo>
                    <a:pt x="252" y="224"/>
                  </a:lnTo>
                  <a:lnTo>
                    <a:pt x="251" y="225"/>
                  </a:lnTo>
                  <a:lnTo>
                    <a:pt x="244" y="227"/>
                  </a:lnTo>
                  <a:lnTo>
                    <a:pt x="234" y="233"/>
                  </a:lnTo>
                  <a:lnTo>
                    <a:pt x="225" y="239"/>
                  </a:lnTo>
                  <a:lnTo>
                    <a:pt x="219" y="244"/>
                  </a:lnTo>
                  <a:lnTo>
                    <a:pt x="217" y="246"/>
                  </a:lnTo>
                  <a:lnTo>
                    <a:pt x="215" y="247"/>
                  </a:lnTo>
                  <a:lnTo>
                    <a:pt x="215" y="250"/>
                  </a:lnTo>
                  <a:lnTo>
                    <a:pt x="214" y="252"/>
                  </a:lnTo>
                  <a:lnTo>
                    <a:pt x="210" y="258"/>
                  </a:lnTo>
                  <a:lnTo>
                    <a:pt x="203" y="265"/>
                  </a:lnTo>
                  <a:lnTo>
                    <a:pt x="201" y="267"/>
                  </a:lnTo>
                  <a:lnTo>
                    <a:pt x="198" y="271"/>
                  </a:lnTo>
                  <a:lnTo>
                    <a:pt x="198" y="273"/>
                  </a:lnTo>
                  <a:lnTo>
                    <a:pt x="196" y="274"/>
                  </a:lnTo>
                  <a:lnTo>
                    <a:pt x="194" y="272"/>
                  </a:lnTo>
                  <a:lnTo>
                    <a:pt x="193" y="276"/>
                  </a:lnTo>
                  <a:lnTo>
                    <a:pt x="191" y="277"/>
                  </a:lnTo>
                  <a:lnTo>
                    <a:pt x="189" y="276"/>
                  </a:lnTo>
                  <a:lnTo>
                    <a:pt x="185" y="278"/>
                  </a:lnTo>
                  <a:lnTo>
                    <a:pt x="180" y="281"/>
                  </a:lnTo>
                  <a:lnTo>
                    <a:pt x="174" y="287"/>
                  </a:lnTo>
                  <a:lnTo>
                    <a:pt x="165" y="298"/>
                  </a:lnTo>
                  <a:lnTo>
                    <a:pt x="152" y="308"/>
                  </a:lnTo>
                  <a:lnTo>
                    <a:pt x="150" y="308"/>
                  </a:lnTo>
                  <a:lnTo>
                    <a:pt x="149" y="308"/>
                  </a:lnTo>
                  <a:lnTo>
                    <a:pt x="144" y="305"/>
                  </a:lnTo>
                  <a:lnTo>
                    <a:pt x="142" y="305"/>
                  </a:lnTo>
                  <a:lnTo>
                    <a:pt x="144" y="307"/>
                  </a:lnTo>
                  <a:lnTo>
                    <a:pt x="146" y="308"/>
                  </a:lnTo>
                  <a:lnTo>
                    <a:pt x="145" y="312"/>
                  </a:lnTo>
                  <a:lnTo>
                    <a:pt x="145" y="318"/>
                  </a:lnTo>
                  <a:lnTo>
                    <a:pt x="144" y="329"/>
                  </a:lnTo>
                  <a:lnTo>
                    <a:pt x="144" y="331"/>
                  </a:lnTo>
                  <a:lnTo>
                    <a:pt x="146" y="334"/>
                  </a:lnTo>
                  <a:lnTo>
                    <a:pt x="149" y="338"/>
                  </a:lnTo>
                  <a:lnTo>
                    <a:pt x="153" y="342"/>
                  </a:lnTo>
                  <a:lnTo>
                    <a:pt x="157" y="356"/>
                  </a:lnTo>
                  <a:lnTo>
                    <a:pt x="157" y="362"/>
                  </a:lnTo>
                  <a:lnTo>
                    <a:pt x="162" y="371"/>
                  </a:lnTo>
                  <a:lnTo>
                    <a:pt x="162" y="375"/>
                  </a:lnTo>
                  <a:lnTo>
                    <a:pt x="164" y="384"/>
                  </a:lnTo>
                  <a:lnTo>
                    <a:pt x="164" y="392"/>
                  </a:lnTo>
                  <a:lnTo>
                    <a:pt x="163" y="397"/>
                  </a:lnTo>
                  <a:lnTo>
                    <a:pt x="166" y="399"/>
                  </a:lnTo>
                  <a:lnTo>
                    <a:pt x="167" y="397"/>
                  </a:lnTo>
                  <a:lnTo>
                    <a:pt x="167" y="394"/>
                  </a:lnTo>
                  <a:lnTo>
                    <a:pt x="167" y="389"/>
                  </a:lnTo>
                  <a:lnTo>
                    <a:pt x="168" y="387"/>
                  </a:lnTo>
                  <a:lnTo>
                    <a:pt x="169" y="387"/>
                  </a:lnTo>
                  <a:lnTo>
                    <a:pt x="169" y="390"/>
                  </a:lnTo>
                  <a:lnTo>
                    <a:pt x="170" y="392"/>
                  </a:lnTo>
                  <a:lnTo>
                    <a:pt x="171" y="393"/>
                  </a:lnTo>
                  <a:lnTo>
                    <a:pt x="171" y="396"/>
                  </a:lnTo>
                  <a:lnTo>
                    <a:pt x="169" y="406"/>
                  </a:lnTo>
                  <a:lnTo>
                    <a:pt x="169" y="410"/>
                  </a:lnTo>
                  <a:lnTo>
                    <a:pt x="172" y="416"/>
                  </a:lnTo>
                  <a:lnTo>
                    <a:pt x="169" y="424"/>
                  </a:lnTo>
                  <a:lnTo>
                    <a:pt x="165" y="443"/>
                  </a:lnTo>
                  <a:lnTo>
                    <a:pt x="165" y="445"/>
                  </a:lnTo>
                  <a:lnTo>
                    <a:pt x="166" y="447"/>
                  </a:lnTo>
                  <a:lnTo>
                    <a:pt x="168" y="447"/>
                  </a:lnTo>
                  <a:lnTo>
                    <a:pt x="169" y="445"/>
                  </a:lnTo>
                  <a:lnTo>
                    <a:pt x="170" y="445"/>
                  </a:lnTo>
                  <a:lnTo>
                    <a:pt x="171" y="446"/>
                  </a:lnTo>
                  <a:lnTo>
                    <a:pt x="169" y="455"/>
                  </a:lnTo>
                  <a:lnTo>
                    <a:pt x="167" y="458"/>
                  </a:lnTo>
                  <a:lnTo>
                    <a:pt x="162" y="467"/>
                  </a:lnTo>
                  <a:lnTo>
                    <a:pt x="159" y="471"/>
                  </a:lnTo>
                  <a:lnTo>
                    <a:pt x="153" y="475"/>
                  </a:lnTo>
                  <a:lnTo>
                    <a:pt x="141" y="481"/>
                  </a:lnTo>
                  <a:lnTo>
                    <a:pt x="116" y="490"/>
                  </a:lnTo>
                  <a:lnTo>
                    <a:pt x="106" y="494"/>
                  </a:lnTo>
                  <a:lnTo>
                    <a:pt x="100" y="497"/>
                  </a:lnTo>
                  <a:lnTo>
                    <a:pt x="88" y="505"/>
                  </a:lnTo>
                  <a:lnTo>
                    <a:pt x="83" y="510"/>
                  </a:lnTo>
                  <a:lnTo>
                    <a:pt x="80" y="517"/>
                  </a:lnTo>
                  <a:lnTo>
                    <a:pt x="78" y="519"/>
                  </a:lnTo>
                  <a:lnTo>
                    <a:pt x="76" y="523"/>
                  </a:lnTo>
                  <a:lnTo>
                    <a:pt x="78" y="526"/>
                  </a:lnTo>
                  <a:lnTo>
                    <a:pt x="80" y="528"/>
                  </a:lnTo>
                  <a:lnTo>
                    <a:pt x="82" y="530"/>
                  </a:lnTo>
                  <a:lnTo>
                    <a:pt x="83" y="531"/>
                  </a:lnTo>
                  <a:lnTo>
                    <a:pt x="85" y="532"/>
                  </a:lnTo>
                  <a:lnTo>
                    <a:pt x="86" y="527"/>
                  </a:lnTo>
                  <a:lnTo>
                    <a:pt x="86" y="525"/>
                  </a:lnTo>
                  <a:lnTo>
                    <a:pt x="88" y="525"/>
                  </a:lnTo>
                  <a:lnTo>
                    <a:pt x="87" y="532"/>
                  </a:lnTo>
                  <a:lnTo>
                    <a:pt x="86" y="55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1" name="Freeform 1101">
              <a:extLst>
                <a:ext uri="{FF2B5EF4-FFF2-40B4-BE49-F238E27FC236}">
                  <a16:creationId xmlns:a16="http://schemas.microsoft.com/office/drawing/2014/main" id="{ED2D6435-A1AB-8766-1A71-7E2E5AEC2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4103" y="10385913"/>
              <a:ext cx="5497" cy="5493"/>
            </a:xfrm>
            <a:custGeom>
              <a:avLst/>
              <a:gdLst>
                <a:gd name="T0" fmla="*/ 4 w 5"/>
                <a:gd name="T1" fmla="*/ 2 h 5"/>
                <a:gd name="T2" fmla="*/ 3 w 5"/>
                <a:gd name="T3" fmla="*/ 1 h 5"/>
                <a:gd name="T4" fmla="*/ 2 w 5"/>
                <a:gd name="T5" fmla="*/ 0 h 5"/>
                <a:gd name="T6" fmla="*/ 1 w 5"/>
                <a:gd name="T7" fmla="*/ 1 h 5"/>
                <a:gd name="T8" fmla="*/ 0 w 5"/>
                <a:gd name="T9" fmla="*/ 2 h 5"/>
                <a:gd name="T10" fmla="*/ 2 w 5"/>
                <a:gd name="T11" fmla="*/ 4 h 5"/>
                <a:gd name="T12" fmla="*/ 3 w 5"/>
                <a:gd name="T13" fmla="*/ 4 h 5"/>
                <a:gd name="T14" fmla="*/ 4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lnTo>
                    <a:pt x="3" y="1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2" y="4"/>
                  </a:lnTo>
                  <a:lnTo>
                    <a:pt x="3" y="4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2" name="Freeform 1102">
              <a:extLst>
                <a:ext uri="{FF2B5EF4-FFF2-40B4-BE49-F238E27FC236}">
                  <a16:creationId xmlns:a16="http://schemas.microsoft.com/office/drawing/2014/main" id="{2D73E5C4-3C92-8D11-AF3E-4BB47AB4F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9600" y="10385913"/>
              <a:ext cx="5493" cy="5493"/>
            </a:xfrm>
            <a:custGeom>
              <a:avLst/>
              <a:gdLst>
                <a:gd name="T0" fmla="*/ 1 w 4"/>
                <a:gd name="T1" fmla="*/ 3 h 4"/>
                <a:gd name="T2" fmla="*/ 2 w 4"/>
                <a:gd name="T3" fmla="*/ 2 h 4"/>
                <a:gd name="T4" fmla="*/ 3 w 4"/>
                <a:gd name="T5" fmla="*/ 2 h 4"/>
                <a:gd name="T6" fmla="*/ 3 w 4"/>
                <a:gd name="T7" fmla="*/ 0 h 4"/>
                <a:gd name="T8" fmla="*/ 2 w 4"/>
                <a:gd name="T9" fmla="*/ 0 h 4"/>
                <a:gd name="T10" fmla="*/ 1 w 4"/>
                <a:gd name="T11" fmla="*/ 0 h 4"/>
                <a:gd name="T12" fmla="*/ 0 w 4"/>
                <a:gd name="T13" fmla="*/ 0 h 4"/>
                <a:gd name="T14" fmla="*/ 0 w 4"/>
                <a:gd name="T15" fmla="*/ 1 h 4"/>
                <a:gd name="T16" fmla="*/ 0 w 4"/>
                <a:gd name="T17" fmla="*/ 3 h 4"/>
                <a:gd name="T18" fmla="*/ 0 w 4"/>
                <a:gd name="T19" fmla="*/ 3 h 4"/>
                <a:gd name="T20" fmla="*/ 1 w 4"/>
                <a:gd name="T2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lnTo>
                    <a:pt x="2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3" name="Freeform 1104">
              <a:extLst>
                <a:ext uri="{FF2B5EF4-FFF2-40B4-BE49-F238E27FC236}">
                  <a16:creationId xmlns:a16="http://schemas.microsoft.com/office/drawing/2014/main" id="{EACDEA46-67D1-B155-1F29-CAC63BDBF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71901" y="10589234"/>
              <a:ext cx="544026" cy="516548"/>
            </a:xfrm>
            <a:custGeom>
              <a:avLst/>
              <a:gdLst>
                <a:gd name="T0" fmla="*/ 395 w 435"/>
                <a:gd name="T1" fmla="*/ 18 h 416"/>
                <a:gd name="T2" fmla="*/ 424 w 435"/>
                <a:gd name="T3" fmla="*/ 19 h 416"/>
                <a:gd name="T4" fmla="*/ 432 w 435"/>
                <a:gd name="T5" fmla="*/ 28 h 416"/>
                <a:gd name="T6" fmla="*/ 409 w 435"/>
                <a:gd name="T7" fmla="*/ 36 h 416"/>
                <a:gd name="T8" fmla="*/ 398 w 435"/>
                <a:gd name="T9" fmla="*/ 37 h 416"/>
                <a:gd name="T10" fmla="*/ 384 w 435"/>
                <a:gd name="T11" fmla="*/ 49 h 416"/>
                <a:gd name="T12" fmla="*/ 380 w 435"/>
                <a:gd name="T13" fmla="*/ 47 h 416"/>
                <a:gd name="T14" fmla="*/ 369 w 435"/>
                <a:gd name="T15" fmla="*/ 34 h 416"/>
                <a:gd name="T16" fmla="*/ 330 w 435"/>
                <a:gd name="T17" fmla="*/ 41 h 416"/>
                <a:gd name="T18" fmla="*/ 296 w 435"/>
                <a:gd name="T19" fmla="*/ 52 h 416"/>
                <a:gd name="T20" fmla="*/ 296 w 435"/>
                <a:gd name="T21" fmla="*/ 107 h 416"/>
                <a:gd name="T22" fmla="*/ 296 w 435"/>
                <a:gd name="T23" fmla="*/ 163 h 416"/>
                <a:gd name="T24" fmla="*/ 281 w 435"/>
                <a:gd name="T25" fmla="*/ 170 h 416"/>
                <a:gd name="T26" fmla="*/ 265 w 435"/>
                <a:gd name="T27" fmla="*/ 189 h 416"/>
                <a:gd name="T28" fmla="*/ 265 w 435"/>
                <a:gd name="T29" fmla="*/ 228 h 416"/>
                <a:gd name="T30" fmla="*/ 265 w 435"/>
                <a:gd name="T31" fmla="*/ 265 h 416"/>
                <a:gd name="T32" fmla="*/ 265 w 435"/>
                <a:gd name="T33" fmla="*/ 312 h 416"/>
                <a:gd name="T34" fmla="*/ 265 w 435"/>
                <a:gd name="T35" fmla="*/ 377 h 416"/>
                <a:gd name="T36" fmla="*/ 255 w 435"/>
                <a:gd name="T37" fmla="*/ 399 h 416"/>
                <a:gd name="T38" fmla="*/ 243 w 435"/>
                <a:gd name="T39" fmla="*/ 408 h 416"/>
                <a:gd name="T40" fmla="*/ 238 w 435"/>
                <a:gd name="T41" fmla="*/ 415 h 416"/>
                <a:gd name="T42" fmla="*/ 211 w 435"/>
                <a:gd name="T43" fmla="*/ 414 h 416"/>
                <a:gd name="T44" fmla="*/ 191 w 435"/>
                <a:gd name="T45" fmla="*/ 409 h 416"/>
                <a:gd name="T46" fmla="*/ 182 w 435"/>
                <a:gd name="T47" fmla="*/ 402 h 416"/>
                <a:gd name="T48" fmla="*/ 181 w 435"/>
                <a:gd name="T49" fmla="*/ 394 h 416"/>
                <a:gd name="T50" fmla="*/ 176 w 435"/>
                <a:gd name="T51" fmla="*/ 388 h 416"/>
                <a:gd name="T52" fmla="*/ 167 w 435"/>
                <a:gd name="T53" fmla="*/ 384 h 416"/>
                <a:gd name="T54" fmla="*/ 163 w 435"/>
                <a:gd name="T55" fmla="*/ 394 h 416"/>
                <a:gd name="T56" fmla="*/ 159 w 435"/>
                <a:gd name="T57" fmla="*/ 398 h 416"/>
                <a:gd name="T58" fmla="*/ 148 w 435"/>
                <a:gd name="T59" fmla="*/ 401 h 416"/>
                <a:gd name="T60" fmla="*/ 116 w 435"/>
                <a:gd name="T61" fmla="*/ 359 h 416"/>
                <a:gd name="T62" fmla="*/ 109 w 435"/>
                <a:gd name="T63" fmla="*/ 333 h 416"/>
                <a:gd name="T64" fmla="*/ 104 w 435"/>
                <a:gd name="T65" fmla="*/ 321 h 416"/>
                <a:gd name="T66" fmla="*/ 100 w 435"/>
                <a:gd name="T67" fmla="*/ 287 h 416"/>
                <a:gd name="T68" fmla="*/ 93 w 435"/>
                <a:gd name="T69" fmla="*/ 259 h 416"/>
                <a:gd name="T70" fmla="*/ 88 w 435"/>
                <a:gd name="T71" fmla="*/ 221 h 416"/>
                <a:gd name="T72" fmla="*/ 88 w 435"/>
                <a:gd name="T73" fmla="*/ 201 h 416"/>
                <a:gd name="T74" fmla="*/ 90 w 435"/>
                <a:gd name="T75" fmla="*/ 195 h 416"/>
                <a:gd name="T76" fmla="*/ 70 w 435"/>
                <a:gd name="T77" fmla="*/ 157 h 416"/>
                <a:gd name="T78" fmla="*/ 47 w 435"/>
                <a:gd name="T79" fmla="*/ 108 h 416"/>
                <a:gd name="T80" fmla="*/ 12 w 435"/>
                <a:gd name="T81" fmla="*/ 53 h 416"/>
                <a:gd name="T82" fmla="*/ 1 w 435"/>
                <a:gd name="T83" fmla="*/ 26 h 416"/>
                <a:gd name="T84" fmla="*/ 9 w 435"/>
                <a:gd name="T85" fmla="*/ 7 h 416"/>
                <a:gd name="T86" fmla="*/ 21 w 435"/>
                <a:gd name="T87" fmla="*/ 8 h 416"/>
                <a:gd name="T88" fmla="*/ 37 w 435"/>
                <a:gd name="T89" fmla="*/ 3 h 416"/>
                <a:gd name="T90" fmla="*/ 50 w 435"/>
                <a:gd name="T91" fmla="*/ 1 h 416"/>
                <a:gd name="T92" fmla="*/ 64 w 435"/>
                <a:gd name="T93" fmla="*/ 9 h 416"/>
                <a:gd name="T94" fmla="*/ 73 w 435"/>
                <a:gd name="T95" fmla="*/ 15 h 416"/>
                <a:gd name="T96" fmla="*/ 93 w 435"/>
                <a:gd name="T97" fmla="*/ 14 h 416"/>
                <a:gd name="T98" fmla="*/ 142 w 435"/>
                <a:gd name="T99" fmla="*/ 14 h 416"/>
                <a:gd name="T100" fmla="*/ 191 w 435"/>
                <a:gd name="T101" fmla="*/ 14 h 416"/>
                <a:gd name="T102" fmla="*/ 215 w 435"/>
                <a:gd name="T103" fmla="*/ 15 h 416"/>
                <a:gd name="T104" fmla="*/ 224 w 435"/>
                <a:gd name="T105" fmla="*/ 24 h 416"/>
                <a:gd name="T106" fmla="*/ 240 w 435"/>
                <a:gd name="T107" fmla="*/ 28 h 416"/>
                <a:gd name="T108" fmla="*/ 272 w 435"/>
                <a:gd name="T109" fmla="*/ 30 h 416"/>
                <a:gd name="T110" fmla="*/ 289 w 435"/>
                <a:gd name="T111" fmla="*/ 35 h 416"/>
                <a:gd name="T112" fmla="*/ 309 w 435"/>
                <a:gd name="T113" fmla="*/ 34 h 416"/>
                <a:gd name="T114" fmla="*/ 340 w 435"/>
                <a:gd name="T115" fmla="*/ 29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5" h="416">
                  <a:moveTo>
                    <a:pt x="374" y="23"/>
                  </a:moveTo>
                  <a:lnTo>
                    <a:pt x="380" y="21"/>
                  </a:lnTo>
                  <a:lnTo>
                    <a:pt x="387" y="20"/>
                  </a:lnTo>
                  <a:lnTo>
                    <a:pt x="395" y="18"/>
                  </a:lnTo>
                  <a:lnTo>
                    <a:pt x="401" y="17"/>
                  </a:lnTo>
                  <a:lnTo>
                    <a:pt x="402" y="17"/>
                  </a:lnTo>
                  <a:lnTo>
                    <a:pt x="417" y="18"/>
                  </a:lnTo>
                  <a:lnTo>
                    <a:pt x="424" y="19"/>
                  </a:lnTo>
                  <a:lnTo>
                    <a:pt x="426" y="20"/>
                  </a:lnTo>
                  <a:lnTo>
                    <a:pt x="429" y="22"/>
                  </a:lnTo>
                  <a:lnTo>
                    <a:pt x="434" y="28"/>
                  </a:lnTo>
                  <a:lnTo>
                    <a:pt x="432" y="28"/>
                  </a:lnTo>
                  <a:lnTo>
                    <a:pt x="422" y="29"/>
                  </a:lnTo>
                  <a:lnTo>
                    <a:pt x="419" y="30"/>
                  </a:lnTo>
                  <a:lnTo>
                    <a:pt x="411" y="36"/>
                  </a:lnTo>
                  <a:lnTo>
                    <a:pt x="409" y="36"/>
                  </a:lnTo>
                  <a:lnTo>
                    <a:pt x="407" y="34"/>
                  </a:lnTo>
                  <a:lnTo>
                    <a:pt x="405" y="34"/>
                  </a:lnTo>
                  <a:lnTo>
                    <a:pt x="402" y="36"/>
                  </a:lnTo>
                  <a:lnTo>
                    <a:pt x="398" y="37"/>
                  </a:lnTo>
                  <a:lnTo>
                    <a:pt x="394" y="40"/>
                  </a:lnTo>
                  <a:lnTo>
                    <a:pt x="390" y="42"/>
                  </a:lnTo>
                  <a:lnTo>
                    <a:pt x="389" y="43"/>
                  </a:lnTo>
                  <a:lnTo>
                    <a:pt x="384" y="49"/>
                  </a:lnTo>
                  <a:lnTo>
                    <a:pt x="382" y="50"/>
                  </a:lnTo>
                  <a:lnTo>
                    <a:pt x="381" y="50"/>
                  </a:lnTo>
                  <a:lnTo>
                    <a:pt x="380" y="50"/>
                  </a:lnTo>
                  <a:lnTo>
                    <a:pt x="380" y="47"/>
                  </a:lnTo>
                  <a:lnTo>
                    <a:pt x="376" y="42"/>
                  </a:lnTo>
                  <a:lnTo>
                    <a:pt x="371" y="36"/>
                  </a:lnTo>
                  <a:lnTo>
                    <a:pt x="369" y="35"/>
                  </a:lnTo>
                  <a:lnTo>
                    <a:pt x="369" y="34"/>
                  </a:lnTo>
                  <a:lnTo>
                    <a:pt x="365" y="35"/>
                  </a:lnTo>
                  <a:lnTo>
                    <a:pt x="353" y="37"/>
                  </a:lnTo>
                  <a:lnTo>
                    <a:pt x="344" y="39"/>
                  </a:lnTo>
                  <a:lnTo>
                    <a:pt x="330" y="41"/>
                  </a:lnTo>
                  <a:lnTo>
                    <a:pt x="314" y="43"/>
                  </a:lnTo>
                  <a:lnTo>
                    <a:pt x="305" y="45"/>
                  </a:lnTo>
                  <a:lnTo>
                    <a:pt x="296" y="45"/>
                  </a:lnTo>
                  <a:lnTo>
                    <a:pt x="296" y="52"/>
                  </a:lnTo>
                  <a:lnTo>
                    <a:pt x="296" y="65"/>
                  </a:lnTo>
                  <a:lnTo>
                    <a:pt x="296" y="80"/>
                  </a:lnTo>
                  <a:lnTo>
                    <a:pt x="296" y="93"/>
                  </a:lnTo>
                  <a:lnTo>
                    <a:pt x="296" y="107"/>
                  </a:lnTo>
                  <a:lnTo>
                    <a:pt x="296" y="121"/>
                  </a:lnTo>
                  <a:lnTo>
                    <a:pt x="296" y="134"/>
                  </a:lnTo>
                  <a:lnTo>
                    <a:pt x="296" y="149"/>
                  </a:lnTo>
                  <a:lnTo>
                    <a:pt x="296" y="163"/>
                  </a:lnTo>
                  <a:lnTo>
                    <a:pt x="296" y="169"/>
                  </a:lnTo>
                  <a:lnTo>
                    <a:pt x="296" y="170"/>
                  </a:lnTo>
                  <a:lnTo>
                    <a:pt x="292" y="170"/>
                  </a:lnTo>
                  <a:lnTo>
                    <a:pt x="281" y="170"/>
                  </a:lnTo>
                  <a:lnTo>
                    <a:pt x="272" y="170"/>
                  </a:lnTo>
                  <a:lnTo>
                    <a:pt x="265" y="170"/>
                  </a:lnTo>
                  <a:lnTo>
                    <a:pt x="265" y="179"/>
                  </a:lnTo>
                  <a:lnTo>
                    <a:pt x="265" y="189"/>
                  </a:lnTo>
                  <a:lnTo>
                    <a:pt x="265" y="198"/>
                  </a:lnTo>
                  <a:lnTo>
                    <a:pt x="265" y="208"/>
                  </a:lnTo>
                  <a:lnTo>
                    <a:pt x="265" y="218"/>
                  </a:lnTo>
                  <a:lnTo>
                    <a:pt x="265" y="228"/>
                  </a:lnTo>
                  <a:lnTo>
                    <a:pt x="265" y="238"/>
                  </a:lnTo>
                  <a:lnTo>
                    <a:pt x="265" y="248"/>
                  </a:lnTo>
                  <a:lnTo>
                    <a:pt x="265" y="258"/>
                  </a:lnTo>
                  <a:lnTo>
                    <a:pt x="265" y="265"/>
                  </a:lnTo>
                  <a:lnTo>
                    <a:pt x="265" y="267"/>
                  </a:lnTo>
                  <a:lnTo>
                    <a:pt x="265" y="281"/>
                  </a:lnTo>
                  <a:lnTo>
                    <a:pt x="265" y="297"/>
                  </a:lnTo>
                  <a:lnTo>
                    <a:pt x="265" y="312"/>
                  </a:lnTo>
                  <a:lnTo>
                    <a:pt x="265" y="328"/>
                  </a:lnTo>
                  <a:lnTo>
                    <a:pt x="265" y="344"/>
                  </a:lnTo>
                  <a:lnTo>
                    <a:pt x="265" y="360"/>
                  </a:lnTo>
                  <a:lnTo>
                    <a:pt x="265" y="377"/>
                  </a:lnTo>
                  <a:lnTo>
                    <a:pt x="265" y="393"/>
                  </a:lnTo>
                  <a:lnTo>
                    <a:pt x="265" y="398"/>
                  </a:lnTo>
                  <a:lnTo>
                    <a:pt x="262" y="398"/>
                  </a:lnTo>
                  <a:lnTo>
                    <a:pt x="255" y="399"/>
                  </a:lnTo>
                  <a:lnTo>
                    <a:pt x="251" y="403"/>
                  </a:lnTo>
                  <a:lnTo>
                    <a:pt x="249" y="406"/>
                  </a:lnTo>
                  <a:lnTo>
                    <a:pt x="246" y="407"/>
                  </a:lnTo>
                  <a:lnTo>
                    <a:pt x="243" y="408"/>
                  </a:lnTo>
                  <a:lnTo>
                    <a:pt x="242" y="410"/>
                  </a:lnTo>
                  <a:lnTo>
                    <a:pt x="242" y="412"/>
                  </a:lnTo>
                  <a:lnTo>
                    <a:pt x="241" y="414"/>
                  </a:lnTo>
                  <a:lnTo>
                    <a:pt x="238" y="415"/>
                  </a:lnTo>
                  <a:lnTo>
                    <a:pt x="234" y="415"/>
                  </a:lnTo>
                  <a:lnTo>
                    <a:pt x="228" y="413"/>
                  </a:lnTo>
                  <a:lnTo>
                    <a:pt x="221" y="412"/>
                  </a:lnTo>
                  <a:lnTo>
                    <a:pt x="211" y="414"/>
                  </a:lnTo>
                  <a:lnTo>
                    <a:pt x="205" y="413"/>
                  </a:lnTo>
                  <a:lnTo>
                    <a:pt x="201" y="411"/>
                  </a:lnTo>
                  <a:lnTo>
                    <a:pt x="196" y="410"/>
                  </a:lnTo>
                  <a:lnTo>
                    <a:pt x="191" y="409"/>
                  </a:lnTo>
                  <a:lnTo>
                    <a:pt x="189" y="409"/>
                  </a:lnTo>
                  <a:lnTo>
                    <a:pt x="183" y="407"/>
                  </a:lnTo>
                  <a:lnTo>
                    <a:pt x="183" y="404"/>
                  </a:lnTo>
                  <a:lnTo>
                    <a:pt x="182" y="402"/>
                  </a:lnTo>
                  <a:lnTo>
                    <a:pt x="180" y="399"/>
                  </a:lnTo>
                  <a:lnTo>
                    <a:pt x="180" y="398"/>
                  </a:lnTo>
                  <a:lnTo>
                    <a:pt x="181" y="396"/>
                  </a:lnTo>
                  <a:lnTo>
                    <a:pt x="181" y="394"/>
                  </a:lnTo>
                  <a:lnTo>
                    <a:pt x="181" y="391"/>
                  </a:lnTo>
                  <a:lnTo>
                    <a:pt x="179" y="390"/>
                  </a:lnTo>
                  <a:lnTo>
                    <a:pt x="177" y="390"/>
                  </a:lnTo>
                  <a:lnTo>
                    <a:pt x="176" y="388"/>
                  </a:lnTo>
                  <a:lnTo>
                    <a:pt x="175" y="386"/>
                  </a:lnTo>
                  <a:lnTo>
                    <a:pt x="174" y="384"/>
                  </a:lnTo>
                  <a:lnTo>
                    <a:pt x="171" y="382"/>
                  </a:lnTo>
                  <a:lnTo>
                    <a:pt x="167" y="384"/>
                  </a:lnTo>
                  <a:lnTo>
                    <a:pt x="165" y="386"/>
                  </a:lnTo>
                  <a:lnTo>
                    <a:pt x="164" y="389"/>
                  </a:lnTo>
                  <a:lnTo>
                    <a:pt x="163" y="391"/>
                  </a:lnTo>
                  <a:lnTo>
                    <a:pt x="163" y="394"/>
                  </a:lnTo>
                  <a:lnTo>
                    <a:pt x="163" y="396"/>
                  </a:lnTo>
                  <a:lnTo>
                    <a:pt x="162" y="398"/>
                  </a:lnTo>
                  <a:lnTo>
                    <a:pt x="160" y="399"/>
                  </a:lnTo>
                  <a:lnTo>
                    <a:pt x="159" y="398"/>
                  </a:lnTo>
                  <a:lnTo>
                    <a:pt x="157" y="399"/>
                  </a:lnTo>
                  <a:lnTo>
                    <a:pt x="153" y="402"/>
                  </a:lnTo>
                  <a:lnTo>
                    <a:pt x="152" y="404"/>
                  </a:lnTo>
                  <a:lnTo>
                    <a:pt x="148" y="401"/>
                  </a:lnTo>
                  <a:lnTo>
                    <a:pt x="138" y="390"/>
                  </a:lnTo>
                  <a:lnTo>
                    <a:pt x="134" y="387"/>
                  </a:lnTo>
                  <a:lnTo>
                    <a:pt x="128" y="380"/>
                  </a:lnTo>
                  <a:lnTo>
                    <a:pt x="116" y="359"/>
                  </a:lnTo>
                  <a:lnTo>
                    <a:pt x="114" y="356"/>
                  </a:lnTo>
                  <a:lnTo>
                    <a:pt x="112" y="345"/>
                  </a:lnTo>
                  <a:lnTo>
                    <a:pt x="109" y="338"/>
                  </a:lnTo>
                  <a:lnTo>
                    <a:pt x="109" y="333"/>
                  </a:lnTo>
                  <a:lnTo>
                    <a:pt x="111" y="331"/>
                  </a:lnTo>
                  <a:lnTo>
                    <a:pt x="109" y="328"/>
                  </a:lnTo>
                  <a:lnTo>
                    <a:pt x="108" y="325"/>
                  </a:lnTo>
                  <a:lnTo>
                    <a:pt x="104" y="321"/>
                  </a:lnTo>
                  <a:lnTo>
                    <a:pt x="103" y="308"/>
                  </a:lnTo>
                  <a:lnTo>
                    <a:pt x="100" y="300"/>
                  </a:lnTo>
                  <a:lnTo>
                    <a:pt x="101" y="293"/>
                  </a:lnTo>
                  <a:lnTo>
                    <a:pt x="100" y="287"/>
                  </a:lnTo>
                  <a:lnTo>
                    <a:pt x="99" y="283"/>
                  </a:lnTo>
                  <a:lnTo>
                    <a:pt x="100" y="276"/>
                  </a:lnTo>
                  <a:lnTo>
                    <a:pt x="98" y="267"/>
                  </a:lnTo>
                  <a:lnTo>
                    <a:pt x="93" y="259"/>
                  </a:lnTo>
                  <a:lnTo>
                    <a:pt x="89" y="247"/>
                  </a:lnTo>
                  <a:lnTo>
                    <a:pt x="89" y="241"/>
                  </a:lnTo>
                  <a:lnTo>
                    <a:pt x="89" y="227"/>
                  </a:lnTo>
                  <a:lnTo>
                    <a:pt x="88" y="221"/>
                  </a:lnTo>
                  <a:lnTo>
                    <a:pt x="88" y="214"/>
                  </a:lnTo>
                  <a:lnTo>
                    <a:pt x="87" y="207"/>
                  </a:lnTo>
                  <a:lnTo>
                    <a:pt x="86" y="204"/>
                  </a:lnTo>
                  <a:lnTo>
                    <a:pt x="88" y="201"/>
                  </a:lnTo>
                  <a:lnTo>
                    <a:pt x="88" y="201"/>
                  </a:lnTo>
                  <a:lnTo>
                    <a:pt x="89" y="202"/>
                  </a:lnTo>
                  <a:lnTo>
                    <a:pt x="90" y="198"/>
                  </a:lnTo>
                  <a:lnTo>
                    <a:pt x="90" y="195"/>
                  </a:lnTo>
                  <a:lnTo>
                    <a:pt x="88" y="185"/>
                  </a:lnTo>
                  <a:lnTo>
                    <a:pt x="83" y="177"/>
                  </a:lnTo>
                  <a:lnTo>
                    <a:pt x="72" y="162"/>
                  </a:lnTo>
                  <a:lnTo>
                    <a:pt x="70" y="157"/>
                  </a:lnTo>
                  <a:lnTo>
                    <a:pt x="68" y="152"/>
                  </a:lnTo>
                  <a:lnTo>
                    <a:pt x="55" y="133"/>
                  </a:lnTo>
                  <a:lnTo>
                    <a:pt x="50" y="120"/>
                  </a:lnTo>
                  <a:lnTo>
                    <a:pt x="47" y="108"/>
                  </a:lnTo>
                  <a:lnTo>
                    <a:pt x="42" y="103"/>
                  </a:lnTo>
                  <a:lnTo>
                    <a:pt x="24" y="65"/>
                  </a:lnTo>
                  <a:lnTo>
                    <a:pt x="20" y="60"/>
                  </a:lnTo>
                  <a:lnTo>
                    <a:pt x="12" y="53"/>
                  </a:lnTo>
                  <a:lnTo>
                    <a:pt x="10" y="50"/>
                  </a:lnTo>
                  <a:lnTo>
                    <a:pt x="7" y="43"/>
                  </a:lnTo>
                  <a:lnTo>
                    <a:pt x="2" y="34"/>
                  </a:lnTo>
                  <a:lnTo>
                    <a:pt x="1" y="26"/>
                  </a:lnTo>
                  <a:lnTo>
                    <a:pt x="0" y="17"/>
                  </a:lnTo>
                  <a:lnTo>
                    <a:pt x="1" y="9"/>
                  </a:lnTo>
                  <a:lnTo>
                    <a:pt x="6" y="9"/>
                  </a:lnTo>
                  <a:lnTo>
                    <a:pt x="9" y="7"/>
                  </a:lnTo>
                  <a:lnTo>
                    <a:pt x="13" y="7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1" y="8"/>
                  </a:lnTo>
                  <a:lnTo>
                    <a:pt x="26" y="8"/>
                  </a:lnTo>
                  <a:lnTo>
                    <a:pt x="30" y="6"/>
                  </a:lnTo>
                  <a:lnTo>
                    <a:pt x="34" y="5"/>
                  </a:lnTo>
                  <a:lnTo>
                    <a:pt x="37" y="3"/>
                  </a:lnTo>
                  <a:lnTo>
                    <a:pt x="40" y="1"/>
                  </a:lnTo>
                  <a:lnTo>
                    <a:pt x="44" y="0"/>
                  </a:lnTo>
                  <a:lnTo>
                    <a:pt x="47" y="0"/>
                  </a:lnTo>
                  <a:lnTo>
                    <a:pt x="50" y="1"/>
                  </a:lnTo>
                  <a:lnTo>
                    <a:pt x="54" y="1"/>
                  </a:lnTo>
                  <a:lnTo>
                    <a:pt x="56" y="2"/>
                  </a:lnTo>
                  <a:lnTo>
                    <a:pt x="59" y="6"/>
                  </a:lnTo>
                  <a:lnTo>
                    <a:pt x="64" y="9"/>
                  </a:lnTo>
                  <a:lnTo>
                    <a:pt x="67" y="11"/>
                  </a:lnTo>
                  <a:lnTo>
                    <a:pt x="70" y="13"/>
                  </a:lnTo>
                  <a:lnTo>
                    <a:pt x="71" y="14"/>
                  </a:lnTo>
                  <a:lnTo>
                    <a:pt x="73" y="15"/>
                  </a:lnTo>
                  <a:lnTo>
                    <a:pt x="73" y="15"/>
                  </a:lnTo>
                  <a:lnTo>
                    <a:pt x="80" y="14"/>
                  </a:lnTo>
                  <a:lnTo>
                    <a:pt x="86" y="14"/>
                  </a:lnTo>
                  <a:lnTo>
                    <a:pt x="93" y="14"/>
                  </a:lnTo>
                  <a:lnTo>
                    <a:pt x="105" y="14"/>
                  </a:lnTo>
                  <a:lnTo>
                    <a:pt x="117" y="14"/>
                  </a:lnTo>
                  <a:lnTo>
                    <a:pt x="130" y="14"/>
                  </a:lnTo>
                  <a:lnTo>
                    <a:pt x="142" y="14"/>
                  </a:lnTo>
                  <a:lnTo>
                    <a:pt x="154" y="14"/>
                  </a:lnTo>
                  <a:lnTo>
                    <a:pt x="166" y="14"/>
                  </a:lnTo>
                  <a:lnTo>
                    <a:pt x="179" y="14"/>
                  </a:lnTo>
                  <a:lnTo>
                    <a:pt x="191" y="14"/>
                  </a:lnTo>
                  <a:lnTo>
                    <a:pt x="196" y="14"/>
                  </a:lnTo>
                  <a:lnTo>
                    <a:pt x="205" y="14"/>
                  </a:lnTo>
                  <a:lnTo>
                    <a:pt x="214" y="14"/>
                  </a:lnTo>
                  <a:lnTo>
                    <a:pt x="215" y="15"/>
                  </a:lnTo>
                  <a:lnTo>
                    <a:pt x="216" y="15"/>
                  </a:lnTo>
                  <a:lnTo>
                    <a:pt x="217" y="16"/>
                  </a:lnTo>
                  <a:lnTo>
                    <a:pt x="220" y="20"/>
                  </a:lnTo>
                  <a:lnTo>
                    <a:pt x="224" y="24"/>
                  </a:lnTo>
                  <a:lnTo>
                    <a:pt x="228" y="26"/>
                  </a:lnTo>
                  <a:lnTo>
                    <a:pt x="232" y="28"/>
                  </a:lnTo>
                  <a:lnTo>
                    <a:pt x="236" y="28"/>
                  </a:lnTo>
                  <a:lnTo>
                    <a:pt x="240" y="28"/>
                  </a:lnTo>
                  <a:lnTo>
                    <a:pt x="245" y="29"/>
                  </a:lnTo>
                  <a:lnTo>
                    <a:pt x="254" y="30"/>
                  </a:lnTo>
                  <a:lnTo>
                    <a:pt x="262" y="31"/>
                  </a:lnTo>
                  <a:lnTo>
                    <a:pt x="272" y="30"/>
                  </a:lnTo>
                  <a:lnTo>
                    <a:pt x="278" y="31"/>
                  </a:lnTo>
                  <a:lnTo>
                    <a:pt x="282" y="33"/>
                  </a:lnTo>
                  <a:lnTo>
                    <a:pt x="285" y="34"/>
                  </a:lnTo>
                  <a:lnTo>
                    <a:pt x="289" y="35"/>
                  </a:lnTo>
                  <a:lnTo>
                    <a:pt x="295" y="35"/>
                  </a:lnTo>
                  <a:lnTo>
                    <a:pt x="301" y="33"/>
                  </a:lnTo>
                  <a:lnTo>
                    <a:pt x="307" y="33"/>
                  </a:lnTo>
                  <a:lnTo>
                    <a:pt x="309" y="34"/>
                  </a:lnTo>
                  <a:lnTo>
                    <a:pt x="311" y="34"/>
                  </a:lnTo>
                  <a:lnTo>
                    <a:pt x="320" y="33"/>
                  </a:lnTo>
                  <a:lnTo>
                    <a:pt x="328" y="31"/>
                  </a:lnTo>
                  <a:lnTo>
                    <a:pt x="340" y="29"/>
                  </a:lnTo>
                  <a:lnTo>
                    <a:pt x="350" y="27"/>
                  </a:lnTo>
                  <a:lnTo>
                    <a:pt x="364" y="24"/>
                  </a:lnTo>
                  <a:lnTo>
                    <a:pt x="374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4" name="Freeform 1106">
              <a:extLst>
                <a:ext uri="{FF2B5EF4-FFF2-40B4-BE49-F238E27FC236}">
                  <a16:creationId xmlns:a16="http://schemas.microsoft.com/office/drawing/2014/main" id="{0EE2B435-0EF6-992C-2FDE-3B4A7433C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305" y="8946173"/>
              <a:ext cx="631949" cy="494567"/>
            </a:xfrm>
            <a:custGeom>
              <a:avLst/>
              <a:gdLst>
                <a:gd name="T0" fmla="*/ 482 w 508"/>
                <a:gd name="T1" fmla="*/ 66 h 398"/>
                <a:gd name="T2" fmla="*/ 496 w 508"/>
                <a:gd name="T3" fmla="*/ 88 h 398"/>
                <a:gd name="T4" fmla="*/ 506 w 508"/>
                <a:gd name="T5" fmla="*/ 107 h 398"/>
                <a:gd name="T6" fmla="*/ 499 w 508"/>
                <a:gd name="T7" fmla="*/ 125 h 398"/>
                <a:gd name="T8" fmla="*/ 495 w 508"/>
                <a:gd name="T9" fmla="*/ 177 h 398"/>
                <a:gd name="T10" fmla="*/ 483 w 508"/>
                <a:gd name="T11" fmla="*/ 234 h 398"/>
                <a:gd name="T12" fmla="*/ 438 w 508"/>
                <a:gd name="T13" fmla="*/ 290 h 398"/>
                <a:gd name="T14" fmla="*/ 428 w 508"/>
                <a:gd name="T15" fmla="*/ 316 h 398"/>
                <a:gd name="T16" fmla="*/ 418 w 508"/>
                <a:gd name="T17" fmla="*/ 335 h 398"/>
                <a:gd name="T18" fmla="*/ 401 w 508"/>
                <a:gd name="T19" fmla="*/ 343 h 398"/>
                <a:gd name="T20" fmla="*/ 384 w 508"/>
                <a:gd name="T21" fmla="*/ 351 h 398"/>
                <a:gd name="T22" fmla="*/ 361 w 508"/>
                <a:gd name="T23" fmla="*/ 342 h 398"/>
                <a:gd name="T24" fmla="*/ 322 w 508"/>
                <a:gd name="T25" fmla="*/ 345 h 398"/>
                <a:gd name="T26" fmla="*/ 290 w 508"/>
                <a:gd name="T27" fmla="*/ 360 h 398"/>
                <a:gd name="T28" fmla="*/ 255 w 508"/>
                <a:gd name="T29" fmla="*/ 345 h 398"/>
                <a:gd name="T30" fmla="*/ 231 w 508"/>
                <a:gd name="T31" fmla="*/ 350 h 398"/>
                <a:gd name="T32" fmla="*/ 222 w 508"/>
                <a:gd name="T33" fmla="*/ 354 h 398"/>
                <a:gd name="T34" fmla="*/ 213 w 508"/>
                <a:gd name="T35" fmla="*/ 350 h 398"/>
                <a:gd name="T36" fmla="*/ 200 w 508"/>
                <a:gd name="T37" fmla="*/ 334 h 398"/>
                <a:gd name="T38" fmla="*/ 183 w 508"/>
                <a:gd name="T39" fmla="*/ 329 h 398"/>
                <a:gd name="T40" fmla="*/ 163 w 508"/>
                <a:gd name="T41" fmla="*/ 329 h 398"/>
                <a:gd name="T42" fmla="*/ 145 w 508"/>
                <a:gd name="T43" fmla="*/ 330 h 398"/>
                <a:gd name="T44" fmla="*/ 129 w 508"/>
                <a:gd name="T45" fmla="*/ 338 h 398"/>
                <a:gd name="T46" fmla="*/ 122 w 508"/>
                <a:gd name="T47" fmla="*/ 361 h 398"/>
                <a:gd name="T48" fmla="*/ 112 w 508"/>
                <a:gd name="T49" fmla="*/ 380 h 398"/>
                <a:gd name="T50" fmla="*/ 111 w 508"/>
                <a:gd name="T51" fmla="*/ 390 h 398"/>
                <a:gd name="T52" fmla="*/ 112 w 508"/>
                <a:gd name="T53" fmla="*/ 395 h 398"/>
                <a:gd name="T54" fmla="*/ 103 w 508"/>
                <a:gd name="T55" fmla="*/ 390 h 398"/>
                <a:gd name="T56" fmla="*/ 88 w 508"/>
                <a:gd name="T57" fmla="*/ 374 h 398"/>
                <a:gd name="T58" fmla="*/ 81 w 508"/>
                <a:gd name="T59" fmla="*/ 377 h 398"/>
                <a:gd name="T60" fmla="*/ 71 w 508"/>
                <a:gd name="T61" fmla="*/ 379 h 398"/>
                <a:gd name="T62" fmla="*/ 70 w 508"/>
                <a:gd name="T63" fmla="*/ 388 h 398"/>
                <a:gd name="T64" fmla="*/ 62 w 508"/>
                <a:gd name="T65" fmla="*/ 374 h 398"/>
                <a:gd name="T66" fmla="*/ 66 w 508"/>
                <a:gd name="T67" fmla="*/ 373 h 398"/>
                <a:gd name="T68" fmla="*/ 63 w 508"/>
                <a:gd name="T69" fmla="*/ 364 h 398"/>
                <a:gd name="T70" fmla="*/ 54 w 508"/>
                <a:gd name="T71" fmla="*/ 366 h 398"/>
                <a:gd name="T72" fmla="*/ 43 w 508"/>
                <a:gd name="T73" fmla="*/ 364 h 398"/>
                <a:gd name="T74" fmla="*/ 27 w 508"/>
                <a:gd name="T75" fmla="*/ 353 h 398"/>
                <a:gd name="T76" fmla="*/ 30 w 508"/>
                <a:gd name="T77" fmla="*/ 343 h 398"/>
                <a:gd name="T78" fmla="*/ 28 w 508"/>
                <a:gd name="T79" fmla="*/ 339 h 398"/>
                <a:gd name="T80" fmla="*/ 22 w 508"/>
                <a:gd name="T81" fmla="*/ 334 h 398"/>
                <a:gd name="T82" fmla="*/ 15 w 508"/>
                <a:gd name="T83" fmla="*/ 331 h 398"/>
                <a:gd name="T84" fmla="*/ 6 w 508"/>
                <a:gd name="T85" fmla="*/ 316 h 398"/>
                <a:gd name="T86" fmla="*/ 0 w 508"/>
                <a:gd name="T87" fmla="*/ 305 h 398"/>
                <a:gd name="T88" fmla="*/ 2 w 508"/>
                <a:gd name="T89" fmla="*/ 292 h 398"/>
                <a:gd name="T90" fmla="*/ 18 w 508"/>
                <a:gd name="T91" fmla="*/ 290 h 398"/>
                <a:gd name="T92" fmla="*/ 37 w 508"/>
                <a:gd name="T93" fmla="*/ 279 h 398"/>
                <a:gd name="T94" fmla="*/ 73 w 508"/>
                <a:gd name="T95" fmla="*/ 278 h 398"/>
                <a:gd name="T96" fmla="*/ 92 w 508"/>
                <a:gd name="T97" fmla="*/ 274 h 398"/>
                <a:gd name="T98" fmla="*/ 108 w 508"/>
                <a:gd name="T99" fmla="*/ 273 h 398"/>
                <a:gd name="T100" fmla="*/ 120 w 508"/>
                <a:gd name="T101" fmla="*/ 263 h 398"/>
                <a:gd name="T102" fmla="*/ 122 w 508"/>
                <a:gd name="T103" fmla="*/ 254 h 398"/>
                <a:gd name="T104" fmla="*/ 129 w 508"/>
                <a:gd name="T105" fmla="*/ 228 h 398"/>
                <a:gd name="T106" fmla="*/ 131 w 508"/>
                <a:gd name="T107" fmla="*/ 203 h 398"/>
                <a:gd name="T108" fmla="*/ 131 w 508"/>
                <a:gd name="T109" fmla="*/ 165 h 398"/>
                <a:gd name="T110" fmla="*/ 145 w 508"/>
                <a:gd name="T111" fmla="*/ 147 h 398"/>
                <a:gd name="T112" fmla="*/ 183 w 508"/>
                <a:gd name="T113" fmla="*/ 138 h 398"/>
                <a:gd name="T114" fmla="*/ 211 w 508"/>
                <a:gd name="T115" fmla="*/ 113 h 398"/>
                <a:gd name="T116" fmla="*/ 246 w 508"/>
                <a:gd name="T117" fmla="*/ 85 h 398"/>
                <a:gd name="T118" fmla="*/ 312 w 508"/>
                <a:gd name="T119" fmla="*/ 43 h 398"/>
                <a:gd name="T120" fmla="*/ 379 w 508"/>
                <a:gd name="T121" fmla="*/ 0 h 398"/>
                <a:gd name="T122" fmla="*/ 431 w 508"/>
                <a:gd name="T123" fmla="*/ 14 h 398"/>
                <a:gd name="T124" fmla="*/ 452 w 508"/>
                <a:gd name="T125" fmla="*/ 32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08" h="398">
                  <a:moveTo>
                    <a:pt x="476" y="19"/>
                  </a:moveTo>
                  <a:lnTo>
                    <a:pt x="479" y="38"/>
                  </a:lnTo>
                  <a:lnTo>
                    <a:pt x="482" y="55"/>
                  </a:lnTo>
                  <a:lnTo>
                    <a:pt x="482" y="66"/>
                  </a:lnTo>
                  <a:lnTo>
                    <a:pt x="482" y="69"/>
                  </a:lnTo>
                  <a:lnTo>
                    <a:pt x="483" y="71"/>
                  </a:lnTo>
                  <a:lnTo>
                    <a:pt x="485" y="73"/>
                  </a:lnTo>
                  <a:lnTo>
                    <a:pt x="496" y="88"/>
                  </a:lnTo>
                  <a:lnTo>
                    <a:pt x="493" y="91"/>
                  </a:lnTo>
                  <a:lnTo>
                    <a:pt x="495" y="96"/>
                  </a:lnTo>
                  <a:lnTo>
                    <a:pt x="498" y="98"/>
                  </a:lnTo>
                  <a:lnTo>
                    <a:pt x="506" y="107"/>
                  </a:lnTo>
                  <a:lnTo>
                    <a:pt x="507" y="109"/>
                  </a:lnTo>
                  <a:lnTo>
                    <a:pt x="507" y="111"/>
                  </a:lnTo>
                  <a:lnTo>
                    <a:pt x="501" y="122"/>
                  </a:lnTo>
                  <a:lnTo>
                    <a:pt x="499" y="125"/>
                  </a:lnTo>
                  <a:lnTo>
                    <a:pt x="499" y="138"/>
                  </a:lnTo>
                  <a:lnTo>
                    <a:pt x="498" y="148"/>
                  </a:lnTo>
                  <a:lnTo>
                    <a:pt x="496" y="161"/>
                  </a:lnTo>
                  <a:lnTo>
                    <a:pt x="495" y="177"/>
                  </a:lnTo>
                  <a:lnTo>
                    <a:pt x="494" y="190"/>
                  </a:lnTo>
                  <a:lnTo>
                    <a:pt x="493" y="208"/>
                  </a:lnTo>
                  <a:lnTo>
                    <a:pt x="491" y="225"/>
                  </a:lnTo>
                  <a:lnTo>
                    <a:pt x="483" y="234"/>
                  </a:lnTo>
                  <a:lnTo>
                    <a:pt x="468" y="251"/>
                  </a:lnTo>
                  <a:lnTo>
                    <a:pt x="456" y="263"/>
                  </a:lnTo>
                  <a:lnTo>
                    <a:pt x="450" y="273"/>
                  </a:lnTo>
                  <a:lnTo>
                    <a:pt x="438" y="290"/>
                  </a:lnTo>
                  <a:lnTo>
                    <a:pt x="433" y="301"/>
                  </a:lnTo>
                  <a:lnTo>
                    <a:pt x="428" y="306"/>
                  </a:lnTo>
                  <a:lnTo>
                    <a:pt x="426" y="309"/>
                  </a:lnTo>
                  <a:lnTo>
                    <a:pt x="428" y="316"/>
                  </a:lnTo>
                  <a:lnTo>
                    <a:pt x="431" y="331"/>
                  </a:lnTo>
                  <a:lnTo>
                    <a:pt x="425" y="331"/>
                  </a:lnTo>
                  <a:lnTo>
                    <a:pt x="422" y="332"/>
                  </a:lnTo>
                  <a:lnTo>
                    <a:pt x="418" y="335"/>
                  </a:lnTo>
                  <a:lnTo>
                    <a:pt x="414" y="337"/>
                  </a:lnTo>
                  <a:lnTo>
                    <a:pt x="408" y="339"/>
                  </a:lnTo>
                  <a:lnTo>
                    <a:pt x="405" y="342"/>
                  </a:lnTo>
                  <a:lnTo>
                    <a:pt x="401" y="343"/>
                  </a:lnTo>
                  <a:lnTo>
                    <a:pt x="396" y="348"/>
                  </a:lnTo>
                  <a:lnTo>
                    <a:pt x="395" y="351"/>
                  </a:lnTo>
                  <a:lnTo>
                    <a:pt x="390" y="351"/>
                  </a:lnTo>
                  <a:lnTo>
                    <a:pt x="384" y="351"/>
                  </a:lnTo>
                  <a:lnTo>
                    <a:pt x="379" y="348"/>
                  </a:lnTo>
                  <a:lnTo>
                    <a:pt x="370" y="344"/>
                  </a:lnTo>
                  <a:lnTo>
                    <a:pt x="364" y="343"/>
                  </a:lnTo>
                  <a:lnTo>
                    <a:pt x="361" y="342"/>
                  </a:lnTo>
                  <a:lnTo>
                    <a:pt x="346" y="342"/>
                  </a:lnTo>
                  <a:lnTo>
                    <a:pt x="331" y="343"/>
                  </a:lnTo>
                  <a:lnTo>
                    <a:pt x="323" y="345"/>
                  </a:lnTo>
                  <a:lnTo>
                    <a:pt x="322" y="345"/>
                  </a:lnTo>
                  <a:lnTo>
                    <a:pt x="317" y="347"/>
                  </a:lnTo>
                  <a:lnTo>
                    <a:pt x="313" y="350"/>
                  </a:lnTo>
                  <a:lnTo>
                    <a:pt x="304" y="360"/>
                  </a:lnTo>
                  <a:lnTo>
                    <a:pt x="290" y="360"/>
                  </a:lnTo>
                  <a:lnTo>
                    <a:pt x="282" y="359"/>
                  </a:lnTo>
                  <a:lnTo>
                    <a:pt x="276" y="357"/>
                  </a:lnTo>
                  <a:lnTo>
                    <a:pt x="266" y="352"/>
                  </a:lnTo>
                  <a:lnTo>
                    <a:pt x="255" y="345"/>
                  </a:lnTo>
                  <a:lnTo>
                    <a:pt x="250" y="343"/>
                  </a:lnTo>
                  <a:lnTo>
                    <a:pt x="246" y="343"/>
                  </a:lnTo>
                  <a:lnTo>
                    <a:pt x="245" y="343"/>
                  </a:lnTo>
                  <a:lnTo>
                    <a:pt x="231" y="350"/>
                  </a:lnTo>
                  <a:lnTo>
                    <a:pt x="229" y="350"/>
                  </a:lnTo>
                  <a:lnTo>
                    <a:pt x="225" y="351"/>
                  </a:lnTo>
                  <a:lnTo>
                    <a:pt x="223" y="353"/>
                  </a:lnTo>
                  <a:lnTo>
                    <a:pt x="222" y="354"/>
                  </a:lnTo>
                  <a:lnTo>
                    <a:pt x="220" y="354"/>
                  </a:lnTo>
                  <a:lnTo>
                    <a:pt x="218" y="354"/>
                  </a:lnTo>
                  <a:lnTo>
                    <a:pt x="216" y="353"/>
                  </a:lnTo>
                  <a:lnTo>
                    <a:pt x="213" y="350"/>
                  </a:lnTo>
                  <a:lnTo>
                    <a:pt x="208" y="342"/>
                  </a:lnTo>
                  <a:lnTo>
                    <a:pt x="206" y="340"/>
                  </a:lnTo>
                  <a:lnTo>
                    <a:pt x="204" y="338"/>
                  </a:lnTo>
                  <a:lnTo>
                    <a:pt x="200" y="334"/>
                  </a:lnTo>
                  <a:lnTo>
                    <a:pt x="197" y="332"/>
                  </a:lnTo>
                  <a:lnTo>
                    <a:pt x="195" y="332"/>
                  </a:lnTo>
                  <a:lnTo>
                    <a:pt x="194" y="332"/>
                  </a:lnTo>
                  <a:lnTo>
                    <a:pt x="183" y="329"/>
                  </a:lnTo>
                  <a:lnTo>
                    <a:pt x="172" y="325"/>
                  </a:lnTo>
                  <a:lnTo>
                    <a:pt x="169" y="326"/>
                  </a:lnTo>
                  <a:lnTo>
                    <a:pt x="167" y="326"/>
                  </a:lnTo>
                  <a:lnTo>
                    <a:pt x="163" y="329"/>
                  </a:lnTo>
                  <a:lnTo>
                    <a:pt x="159" y="329"/>
                  </a:lnTo>
                  <a:lnTo>
                    <a:pt x="153" y="329"/>
                  </a:lnTo>
                  <a:lnTo>
                    <a:pt x="150" y="329"/>
                  </a:lnTo>
                  <a:lnTo>
                    <a:pt x="145" y="330"/>
                  </a:lnTo>
                  <a:lnTo>
                    <a:pt x="142" y="331"/>
                  </a:lnTo>
                  <a:lnTo>
                    <a:pt x="137" y="333"/>
                  </a:lnTo>
                  <a:lnTo>
                    <a:pt x="131" y="337"/>
                  </a:lnTo>
                  <a:lnTo>
                    <a:pt x="129" y="338"/>
                  </a:lnTo>
                  <a:lnTo>
                    <a:pt x="128" y="339"/>
                  </a:lnTo>
                  <a:lnTo>
                    <a:pt x="126" y="352"/>
                  </a:lnTo>
                  <a:lnTo>
                    <a:pt x="125" y="356"/>
                  </a:lnTo>
                  <a:lnTo>
                    <a:pt x="122" y="361"/>
                  </a:lnTo>
                  <a:lnTo>
                    <a:pt x="116" y="366"/>
                  </a:lnTo>
                  <a:lnTo>
                    <a:pt x="112" y="369"/>
                  </a:lnTo>
                  <a:lnTo>
                    <a:pt x="112" y="373"/>
                  </a:lnTo>
                  <a:lnTo>
                    <a:pt x="112" y="380"/>
                  </a:lnTo>
                  <a:lnTo>
                    <a:pt x="112" y="384"/>
                  </a:lnTo>
                  <a:lnTo>
                    <a:pt x="112" y="387"/>
                  </a:lnTo>
                  <a:lnTo>
                    <a:pt x="111" y="389"/>
                  </a:lnTo>
                  <a:lnTo>
                    <a:pt x="111" y="390"/>
                  </a:lnTo>
                  <a:lnTo>
                    <a:pt x="111" y="392"/>
                  </a:lnTo>
                  <a:lnTo>
                    <a:pt x="112" y="393"/>
                  </a:lnTo>
                  <a:lnTo>
                    <a:pt x="113" y="394"/>
                  </a:lnTo>
                  <a:lnTo>
                    <a:pt x="112" y="395"/>
                  </a:lnTo>
                  <a:lnTo>
                    <a:pt x="110" y="397"/>
                  </a:lnTo>
                  <a:lnTo>
                    <a:pt x="109" y="394"/>
                  </a:lnTo>
                  <a:lnTo>
                    <a:pt x="105" y="391"/>
                  </a:lnTo>
                  <a:lnTo>
                    <a:pt x="103" y="390"/>
                  </a:lnTo>
                  <a:lnTo>
                    <a:pt x="101" y="389"/>
                  </a:lnTo>
                  <a:lnTo>
                    <a:pt x="100" y="387"/>
                  </a:lnTo>
                  <a:lnTo>
                    <a:pt x="96" y="383"/>
                  </a:lnTo>
                  <a:lnTo>
                    <a:pt x="88" y="374"/>
                  </a:lnTo>
                  <a:lnTo>
                    <a:pt x="87" y="374"/>
                  </a:lnTo>
                  <a:lnTo>
                    <a:pt x="85" y="374"/>
                  </a:lnTo>
                  <a:lnTo>
                    <a:pt x="83" y="375"/>
                  </a:lnTo>
                  <a:lnTo>
                    <a:pt x="81" y="377"/>
                  </a:lnTo>
                  <a:lnTo>
                    <a:pt x="80" y="377"/>
                  </a:lnTo>
                  <a:lnTo>
                    <a:pt x="79" y="377"/>
                  </a:lnTo>
                  <a:lnTo>
                    <a:pt x="74" y="378"/>
                  </a:lnTo>
                  <a:lnTo>
                    <a:pt x="71" y="379"/>
                  </a:lnTo>
                  <a:lnTo>
                    <a:pt x="71" y="381"/>
                  </a:lnTo>
                  <a:lnTo>
                    <a:pt x="73" y="387"/>
                  </a:lnTo>
                  <a:lnTo>
                    <a:pt x="72" y="390"/>
                  </a:lnTo>
                  <a:lnTo>
                    <a:pt x="70" y="388"/>
                  </a:lnTo>
                  <a:lnTo>
                    <a:pt x="66" y="382"/>
                  </a:lnTo>
                  <a:lnTo>
                    <a:pt x="62" y="378"/>
                  </a:lnTo>
                  <a:lnTo>
                    <a:pt x="62" y="377"/>
                  </a:lnTo>
                  <a:lnTo>
                    <a:pt x="62" y="374"/>
                  </a:lnTo>
                  <a:lnTo>
                    <a:pt x="62" y="374"/>
                  </a:lnTo>
                  <a:lnTo>
                    <a:pt x="63" y="374"/>
                  </a:lnTo>
                  <a:lnTo>
                    <a:pt x="66" y="373"/>
                  </a:lnTo>
                  <a:lnTo>
                    <a:pt x="66" y="373"/>
                  </a:lnTo>
                  <a:lnTo>
                    <a:pt x="66" y="372"/>
                  </a:lnTo>
                  <a:lnTo>
                    <a:pt x="66" y="369"/>
                  </a:lnTo>
                  <a:lnTo>
                    <a:pt x="64" y="366"/>
                  </a:lnTo>
                  <a:lnTo>
                    <a:pt x="63" y="364"/>
                  </a:lnTo>
                  <a:lnTo>
                    <a:pt x="62" y="363"/>
                  </a:lnTo>
                  <a:lnTo>
                    <a:pt x="60" y="363"/>
                  </a:lnTo>
                  <a:lnTo>
                    <a:pt x="58" y="364"/>
                  </a:lnTo>
                  <a:lnTo>
                    <a:pt x="54" y="366"/>
                  </a:lnTo>
                  <a:lnTo>
                    <a:pt x="52" y="367"/>
                  </a:lnTo>
                  <a:lnTo>
                    <a:pt x="49" y="367"/>
                  </a:lnTo>
                  <a:lnTo>
                    <a:pt x="46" y="366"/>
                  </a:lnTo>
                  <a:lnTo>
                    <a:pt x="43" y="364"/>
                  </a:lnTo>
                  <a:lnTo>
                    <a:pt x="37" y="359"/>
                  </a:lnTo>
                  <a:lnTo>
                    <a:pt x="30" y="354"/>
                  </a:lnTo>
                  <a:lnTo>
                    <a:pt x="27" y="353"/>
                  </a:lnTo>
                  <a:lnTo>
                    <a:pt x="27" y="353"/>
                  </a:lnTo>
                  <a:lnTo>
                    <a:pt x="27" y="348"/>
                  </a:lnTo>
                  <a:lnTo>
                    <a:pt x="27" y="343"/>
                  </a:lnTo>
                  <a:lnTo>
                    <a:pt x="27" y="342"/>
                  </a:lnTo>
                  <a:lnTo>
                    <a:pt x="30" y="343"/>
                  </a:lnTo>
                  <a:lnTo>
                    <a:pt x="33" y="343"/>
                  </a:lnTo>
                  <a:lnTo>
                    <a:pt x="34" y="342"/>
                  </a:lnTo>
                  <a:lnTo>
                    <a:pt x="31" y="340"/>
                  </a:lnTo>
                  <a:lnTo>
                    <a:pt x="28" y="339"/>
                  </a:lnTo>
                  <a:lnTo>
                    <a:pt x="27" y="336"/>
                  </a:lnTo>
                  <a:lnTo>
                    <a:pt x="25" y="335"/>
                  </a:lnTo>
                  <a:lnTo>
                    <a:pt x="24" y="334"/>
                  </a:lnTo>
                  <a:lnTo>
                    <a:pt x="22" y="334"/>
                  </a:lnTo>
                  <a:lnTo>
                    <a:pt x="21" y="332"/>
                  </a:lnTo>
                  <a:lnTo>
                    <a:pt x="19" y="332"/>
                  </a:lnTo>
                  <a:lnTo>
                    <a:pt x="17" y="331"/>
                  </a:lnTo>
                  <a:lnTo>
                    <a:pt x="15" y="331"/>
                  </a:lnTo>
                  <a:lnTo>
                    <a:pt x="12" y="326"/>
                  </a:lnTo>
                  <a:lnTo>
                    <a:pt x="9" y="322"/>
                  </a:lnTo>
                  <a:lnTo>
                    <a:pt x="7" y="319"/>
                  </a:lnTo>
                  <a:lnTo>
                    <a:pt x="6" y="316"/>
                  </a:lnTo>
                  <a:lnTo>
                    <a:pt x="8" y="313"/>
                  </a:lnTo>
                  <a:lnTo>
                    <a:pt x="6" y="312"/>
                  </a:lnTo>
                  <a:lnTo>
                    <a:pt x="3" y="308"/>
                  </a:lnTo>
                  <a:lnTo>
                    <a:pt x="0" y="305"/>
                  </a:lnTo>
                  <a:lnTo>
                    <a:pt x="1" y="300"/>
                  </a:lnTo>
                  <a:lnTo>
                    <a:pt x="1" y="296"/>
                  </a:lnTo>
                  <a:lnTo>
                    <a:pt x="1" y="293"/>
                  </a:lnTo>
                  <a:lnTo>
                    <a:pt x="2" y="292"/>
                  </a:lnTo>
                  <a:lnTo>
                    <a:pt x="3" y="290"/>
                  </a:lnTo>
                  <a:lnTo>
                    <a:pt x="5" y="289"/>
                  </a:lnTo>
                  <a:lnTo>
                    <a:pt x="9" y="289"/>
                  </a:lnTo>
                  <a:lnTo>
                    <a:pt x="18" y="290"/>
                  </a:lnTo>
                  <a:lnTo>
                    <a:pt x="25" y="289"/>
                  </a:lnTo>
                  <a:lnTo>
                    <a:pt x="26" y="289"/>
                  </a:lnTo>
                  <a:lnTo>
                    <a:pt x="31" y="284"/>
                  </a:lnTo>
                  <a:lnTo>
                    <a:pt x="37" y="279"/>
                  </a:lnTo>
                  <a:lnTo>
                    <a:pt x="46" y="279"/>
                  </a:lnTo>
                  <a:lnTo>
                    <a:pt x="55" y="279"/>
                  </a:lnTo>
                  <a:lnTo>
                    <a:pt x="62" y="278"/>
                  </a:lnTo>
                  <a:lnTo>
                    <a:pt x="73" y="278"/>
                  </a:lnTo>
                  <a:lnTo>
                    <a:pt x="82" y="277"/>
                  </a:lnTo>
                  <a:lnTo>
                    <a:pt x="92" y="277"/>
                  </a:lnTo>
                  <a:lnTo>
                    <a:pt x="92" y="275"/>
                  </a:lnTo>
                  <a:lnTo>
                    <a:pt x="92" y="274"/>
                  </a:lnTo>
                  <a:lnTo>
                    <a:pt x="93" y="274"/>
                  </a:lnTo>
                  <a:lnTo>
                    <a:pt x="101" y="275"/>
                  </a:lnTo>
                  <a:lnTo>
                    <a:pt x="107" y="277"/>
                  </a:lnTo>
                  <a:lnTo>
                    <a:pt x="108" y="273"/>
                  </a:lnTo>
                  <a:lnTo>
                    <a:pt x="114" y="267"/>
                  </a:lnTo>
                  <a:lnTo>
                    <a:pt x="118" y="266"/>
                  </a:lnTo>
                  <a:lnTo>
                    <a:pt x="118" y="265"/>
                  </a:lnTo>
                  <a:lnTo>
                    <a:pt x="120" y="263"/>
                  </a:lnTo>
                  <a:lnTo>
                    <a:pt x="120" y="261"/>
                  </a:lnTo>
                  <a:lnTo>
                    <a:pt x="120" y="258"/>
                  </a:lnTo>
                  <a:lnTo>
                    <a:pt x="122" y="257"/>
                  </a:lnTo>
                  <a:lnTo>
                    <a:pt x="122" y="254"/>
                  </a:lnTo>
                  <a:lnTo>
                    <a:pt x="124" y="249"/>
                  </a:lnTo>
                  <a:lnTo>
                    <a:pt x="127" y="243"/>
                  </a:lnTo>
                  <a:lnTo>
                    <a:pt x="129" y="236"/>
                  </a:lnTo>
                  <a:lnTo>
                    <a:pt x="129" y="228"/>
                  </a:lnTo>
                  <a:lnTo>
                    <a:pt x="130" y="223"/>
                  </a:lnTo>
                  <a:lnTo>
                    <a:pt x="131" y="222"/>
                  </a:lnTo>
                  <a:lnTo>
                    <a:pt x="131" y="212"/>
                  </a:lnTo>
                  <a:lnTo>
                    <a:pt x="131" y="203"/>
                  </a:lnTo>
                  <a:lnTo>
                    <a:pt x="131" y="194"/>
                  </a:lnTo>
                  <a:lnTo>
                    <a:pt x="131" y="184"/>
                  </a:lnTo>
                  <a:lnTo>
                    <a:pt x="131" y="175"/>
                  </a:lnTo>
                  <a:lnTo>
                    <a:pt x="131" y="165"/>
                  </a:lnTo>
                  <a:lnTo>
                    <a:pt x="131" y="156"/>
                  </a:lnTo>
                  <a:lnTo>
                    <a:pt x="131" y="150"/>
                  </a:lnTo>
                  <a:lnTo>
                    <a:pt x="138" y="149"/>
                  </a:lnTo>
                  <a:lnTo>
                    <a:pt x="145" y="147"/>
                  </a:lnTo>
                  <a:lnTo>
                    <a:pt x="156" y="145"/>
                  </a:lnTo>
                  <a:lnTo>
                    <a:pt x="167" y="143"/>
                  </a:lnTo>
                  <a:lnTo>
                    <a:pt x="179" y="140"/>
                  </a:lnTo>
                  <a:lnTo>
                    <a:pt x="183" y="138"/>
                  </a:lnTo>
                  <a:lnTo>
                    <a:pt x="192" y="130"/>
                  </a:lnTo>
                  <a:lnTo>
                    <a:pt x="196" y="126"/>
                  </a:lnTo>
                  <a:lnTo>
                    <a:pt x="205" y="119"/>
                  </a:lnTo>
                  <a:lnTo>
                    <a:pt x="211" y="113"/>
                  </a:lnTo>
                  <a:lnTo>
                    <a:pt x="219" y="105"/>
                  </a:lnTo>
                  <a:lnTo>
                    <a:pt x="228" y="98"/>
                  </a:lnTo>
                  <a:lnTo>
                    <a:pt x="235" y="91"/>
                  </a:lnTo>
                  <a:lnTo>
                    <a:pt x="246" y="85"/>
                  </a:lnTo>
                  <a:lnTo>
                    <a:pt x="263" y="74"/>
                  </a:lnTo>
                  <a:lnTo>
                    <a:pt x="279" y="64"/>
                  </a:lnTo>
                  <a:lnTo>
                    <a:pt x="296" y="53"/>
                  </a:lnTo>
                  <a:lnTo>
                    <a:pt x="312" y="43"/>
                  </a:lnTo>
                  <a:lnTo>
                    <a:pt x="329" y="32"/>
                  </a:lnTo>
                  <a:lnTo>
                    <a:pt x="346" y="22"/>
                  </a:lnTo>
                  <a:lnTo>
                    <a:pt x="362" y="11"/>
                  </a:lnTo>
                  <a:lnTo>
                    <a:pt x="379" y="0"/>
                  </a:lnTo>
                  <a:lnTo>
                    <a:pt x="395" y="5"/>
                  </a:lnTo>
                  <a:lnTo>
                    <a:pt x="411" y="8"/>
                  </a:lnTo>
                  <a:lnTo>
                    <a:pt x="427" y="12"/>
                  </a:lnTo>
                  <a:lnTo>
                    <a:pt x="431" y="14"/>
                  </a:lnTo>
                  <a:lnTo>
                    <a:pt x="439" y="22"/>
                  </a:lnTo>
                  <a:lnTo>
                    <a:pt x="450" y="32"/>
                  </a:lnTo>
                  <a:lnTo>
                    <a:pt x="451" y="32"/>
                  </a:lnTo>
                  <a:lnTo>
                    <a:pt x="452" y="32"/>
                  </a:lnTo>
                  <a:lnTo>
                    <a:pt x="462" y="26"/>
                  </a:lnTo>
                  <a:lnTo>
                    <a:pt x="476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5" name="Freeform 1108">
              <a:extLst>
                <a:ext uri="{FF2B5EF4-FFF2-40B4-BE49-F238E27FC236}">
                  <a16:creationId xmlns:a16="http://schemas.microsoft.com/office/drawing/2014/main" id="{F127F815-C0A1-1186-68EB-529A5A7993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4715" y="9352817"/>
              <a:ext cx="478080" cy="390157"/>
            </a:xfrm>
            <a:custGeom>
              <a:avLst/>
              <a:gdLst>
                <a:gd name="T0" fmla="*/ 148 w 383"/>
                <a:gd name="T1" fmla="*/ 303 h 311"/>
                <a:gd name="T2" fmla="*/ 367 w 383"/>
                <a:gd name="T3" fmla="*/ 42 h 311"/>
                <a:gd name="T4" fmla="*/ 375 w 383"/>
                <a:gd name="T5" fmla="*/ 50 h 311"/>
                <a:gd name="T6" fmla="*/ 382 w 383"/>
                <a:gd name="T7" fmla="*/ 62 h 311"/>
                <a:gd name="T8" fmla="*/ 378 w 383"/>
                <a:gd name="T9" fmla="*/ 80 h 311"/>
                <a:gd name="T10" fmla="*/ 359 w 383"/>
                <a:gd name="T11" fmla="*/ 89 h 311"/>
                <a:gd name="T12" fmla="*/ 338 w 383"/>
                <a:gd name="T13" fmla="*/ 128 h 311"/>
                <a:gd name="T14" fmla="*/ 331 w 383"/>
                <a:gd name="T15" fmla="*/ 143 h 311"/>
                <a:gd name="T16" fmla="*/ 323 w 383"/>
                <a:gd name="T17" fmla="*/ 164 h 311"/>
                <a:gd name="T18" fmla="*/ 305 w 383"/>
                <a:gd name="T19" fmla="*/ 182 h 311"/>
                <a:gd name="T20" fmla="*/ 293 w 383"/>
                <a:gd name="T21" fmla="*/ 210 h 311"/>
                <a:gd name="T22" fmla="*/ 291 w 383"/>
                <a:gd name="T23" fmla="*/ 221 h 311"/>
                <a:gd name="T24" fmla="*/ 281 w 383"/>
                <a:gd name="T25" fmla="*/ 236 h 311"/>
                <a:gd name="T26" fmla="*/ 269 w 383"/>
                <a:gd name="T27" fmla="*/ 239 h 311"/>
                <a:gd name="T28" fmla="*/ 253 w 383"/>
                <a:gd name="T29" fmla="*/ 221 h 311"/>
                <a:gd name="T30" fmla="*/ 243 w 383"/>
                <a:gd name="T31" fmla="*/ 227 h 311"/>
                <a:gd name="T32" fmla="*/ 230 w 383"/>
                <a:gd name="T33" fmla="*/ 229 h 311"/>
                <a:gd name="T34" fmla="*/ 217 w 383"/>
                <a:gd name="T35" fmla="*/ 242 h 311"/>
                <a:gd name="T36" fmla="*/ 200 w 383"/>
                <a:gd name="T37" fmla="*/ 262 h 311"/>
                <a:gd name="T38" fmla="*/ 189 w 383"/>
                <a:gd name="T39" fmla="*/ 292 h 311"/>
                <a:gd name="T40" fmla="*/ 181 w 383"/>
                <a:gd name="T41" fmla="*/ 293 h 311"/>
                <a:gd name="T42" fmla="*/ 164 w 383"/>
                <a:gd name="T43" fmla="*/ 302 h 311"/>
                <a:gd name="T44" fmla="*/ 153 w 383"/>
                <a:gd name="T45" fmla="*/ 301 h 311"/>
                <a:gd name="T46" fmla="*/ 143 w 383"/>
                <a:gd name="T47" fmla="*/ 299 h 311"/>
                <a:gd name="T48" fmla="*/ 132 w 383"/>
                <a:gd name="T49" fmla="*/ 299 h 311"/>
                <a:gd name="T50" fmla="*/ 133 w 383"/>
                <a:gd name="T51" fmla="*/ 307 h 311"/>
                <a:gd name="T52" fmla="*/ 124 w 383"/>
                <a:gd name="T53" fmla="*/ 304 h 311"/>
                <a:gd name="T54" fmla="*/ 114 w 383"/>
                <a:gd name="T55" fmla="*/ 308 h 311"/>
                <a:gd name="T56" fmla="*/ 108 w 383"/>
                <a:gd name="T57" fmla="*/ 310 h 311"/>
                <a:gd name="T58" fmla="*/ 90 w 383"/>
                <a:gd name="T59" fmla="*/ 292 h 311"/>
                <a:gd name="T60" fmla="*/ 86 w 383"/>
                <a:gd name="T61" fmla="*/ 281 h 311"/>
                <a:gd name="T62" fmla="*/ 91 w 383"/>
                <a:gd name="T63" fmla="*/ 273 h 311"/>
                <a:gd name="T64" fmla="*/ 83 w 383"/>
                <a:gd name="T65" fmla="*/ 268 h 311"/>
                <a:gd name="T66" fmla="*/ 84 w 383"/>
                <a:gd name="T67" fmla="*/ 264 h 311"/>
                <a:gd name="T68" fmla="*/ 77 w 383"/>
                <a:gd name="T69" fmla="*/ 262 h 311"/>
                <a:gd name="T70" fmla="*/ 25 w 383"/>
                <a:gd name="T71" fmla="*/ 242 h 311"/>
                <a:gd name="T72" fmla="*/ 25 w 383"/>
                <a:gd name="T73" fmla="*/ 238 h 311"/>
                <a:gd name="T74" fmla="*/ 1 w 383"/>
                <a:gd name="T75" fmla="*/ 236 h 311"/>
                <a:gd name="T76" fmla="*/ 1 w 383"/>
                <a:gd name="T77" fmla="*/ 223 h 311"/>
                <a:gd name="T78" fmla="*/ 3 w 383"/>
                <a:gd name="T79" fmla="*/ 208 h 311"/>
                <a:gd name="T80" fmla="*/ 0 w 383"/>
                <a:gd name="T81" fmla="*/ 189 h 311"/>
                <a:gd name="T82" fmla="*/ 2 w 383"/>
                <a:gd name="T83" fmla="*/ 157 h 311"/>
                <a:gd name="T84" fmla="*/ 15 w 383"/>
                <a:gd name="T85" fmla="*/ 143 h 311"/>
                <a:gd name="T86" fmla="*/ 25 w 383"/>
                <a:gd name="T87" fmla="*/ 131 h 311"/>
                <a:gd name="T88" fmla="*/ 29 w 383"/>
                <a:gd name="T89" fmla="*/ 115 h 311"/>
                <a:gd name="T90" fmla="*/ 36 w 383"/>
                <a:gd name="T91" fmla="*/ 106 h 311"/>
                <a:gd name="T92" fmla="*/ 32 w 383"/>
                <a:gd name="T93" fmla="*/ 90 h 311"/>
                <a:gd name="T94" fmla="*/ 28 w 383"/>
                <a:gd name="T95" fmla="*/ 72 h 311"/>
                <a:gd name="T96" fmla="*/ 29 w 383"/>
                <a:gd name="T97" fmla="*/ 64 h 311"/>
                <a:gd name="T98" fmla="*/ 34 w 383"/>
                <a:gd name="T99" fmla="*/ 41 h 311"/>
                <a:gd name="T100" fmla="*/ 49 w 383"/>
                <a:gd name="T101" fmla="*/ 12 h 311"/>
                <a:gd name="T102" fmla="*/ 77 w 383"/>
                <a:gd name="T103" fmla="*/ 4 h 311"/>
                <a:gd name="T104" fmla="*/ 112 w 383"/>
                <a:gd name="T105" fmla="*/ 7 h 311"/>
                <a:gd name="T106" fmla="*/ 126 w 383"/>
                <a:gd name="T107" fmla="*/ 17 h 311"/>
                <a:gd name="T108" fmla="*/ 141 w 383"/>
                <a:gd name="T109" fmla="*/ 28 h 311"/>
                <a:gd name="T110" fmla="*/ 168 w 383"/>
                <a:gd name="T111" fmla="*/ 18 h 311"/>
                <a:gd name="T112" fmla="*/ 222 w 383"/>
                <a:gd name="T113" fmla="*/ 35 h 311"/>
                <a:gd name="T114" fmla="*/ 264 w 383"/>
                <a:gd name="T115" fmla="*/ 17 h 311"/>
                <a:gd name="T116" fmla="*/ 308 w 383"/>
                <a:gd name="T117" fmla="*/ 26 h 311"/>
                <a:gd name="T118" fmla="*/ 332 w 383"/>
                <a:gd name="T119" fmla="*/ 12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3" h="311">
                  <a:moveTo>
                    <a:pt x="147" y="306"/>
                  </a:moveTo>
                  <a:lnTo>
                    <a:pt x="144" y="306"/>
                  </a:lnTo>
                  <a:lnTo>
                    <a:pt x="142" y="306"/>
                  </a:lnTo>
                  <a:lnTo>
                    <a:pt x="145" y="302"/>
                  </a:lnTo>
                  <a:lnTo>
                    <a:pt x="147" y="303"/>
                  </a:lnTo>
                  <a:lnTo>
                    <a:pt x="148" y="303"/>
                  </a:lnTo>
                  <a:lnTo>
                    <a:pt x="147" y="306"/>
                  </a:lnTo>
                  <a:close/>
                  <a:moveTo>
                    <a:pt x="349" y="6"/>
                  </a:moveTo>
                  <a:lnTo>
                    <a:pt x="354" y="13"/>
                  </a:lnTo>
                  <a:lnTo>
                    <a:pt x="360" y="20"/>
                  </a:lnTo>
                  <a:lnTo>
                    <a:pt x="364" y="26"/>
                  </a:lnTo>
                  <a:lnTo>
                    <a:pt x="367" y="42"/>
                  </a:lnTo>
                  <a:lnTo>
                    <a:pt x="367" y="45"/>
                  </a:lnTo>
                  <a:lnTo>
                    <a:pt x="368" y="46"/>
                  </a:lnTo>
                  <a:lnTo>
                    <a:pt x="368" y="47"/>
                  </a:lnTo>
                  <a:lnTo>
                    <a:pt x="368" y="49"/>
                  </a:lnTo>
                  <a:lnTo>
                    <a:pt x="371" y="50"/>
                  </a:lnTo>
                  <a:lnTo>
                    <a:pt x="375" y="50"/>
                  </a:lnTo>
                  <a:lnTo>
                    <a:pt x="379" y="52"/>
                  </a:lnTo>
                  <a:lnTo>
                    <a:pt x="381" y="54"/>
                  </a:lnTo>
                  <a:lnTo>
                    <a:pt x="381" y="54"/>
                  </a:lnTo>
                  <a:lnTo>
                    <a:pt x="382" y="57"/>
                  </a:lnTo>
                  <a:lnTo>
                    <a:pt x="382" y="58"/>
                  </a:lnTo>
                  <a:lnTo>
                    <a:pt x="382" y="62"/>
                  </a:lnTo>
                  <a:lnTo>
                    <a:pt x="381" y="67"/>
                  </a:lnTo>
                  <a:lnTo>
                    <a:pt x="380" y="70"/>
                  </a:lnTo>
                  <a:lnTo>
                    <a:pt x="381" y="75"/>
                  </a:lnTo>
                  <a:lnTo>
                    <a:pt x="381" y="77"/>
                  </a:lnTo>
                  <a:lnTo>
                    <a:pt x="380" y="78"/>
                  </a:lnTo>
                  <a:lnTo>
                    <a:pt x="378" y="80"/>
                  </a:lnTo>
                  <a:lnTo>
                    <a:pt x="375" y="81"/>
                  </a:lnTo>
                  <a:lnTo>
                    <a:pt x="368" y="85"/>
                  </a:lnTo>
                  <a:lnTo>
                    <a:pt x="367" y="86"/>
                  </a:lnTo>
                  <a:lnTo>
                    <a:pt x="364" y="86"/>
                  </a:lnTo>
                  <a:lnTo>
                    <a:pt x="362" y="87"/>
                  </a:lnTo>
                  <a:lnTo>
                    <a:pt x="359" y="89"/>
                  </a:lnTo>
                  <a:lnTo>
                    <a:pt x="353" y="98"/>
                  </a:lnTo>
                  <a:lnTo>
                    <a:pt x="347" y="107"/>
                  </a:lnTo>
                  <a:lnTo>
                    <a:pt x="345" y="114"/>
                  </a:lnTo>
                  <a:lnTo>
                    <a:pt x="343" y="121"/>
                  </a:lnTo>
                  <a:lnTo>
                    <a:pt x="338" y="125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32"/>
                  </a:lnTo>
                  <a:lnTo>
                    <a:pt x="337" y="138"/>
                  </a:lnTo>
                  <a:lnTo>
                    <a:pt x="337" y="141"/>
                  </a:lnTo>
                  <a:lnTo>
                    <a:pt x="336" y="141"/>
                  </a:lnTo>
                  <a:lnTo>
                    <a:pt x="331" y="143"/>
                  </a:lnTo>
                  <a:lnTo>
                    <a:pt x="327" y="145"/>
                  </a:lnTo>
                  <a:lnTo>
                    <a:pt x="326" y="149"/>
                  </a:lnTo>
                  <a:lnTo>
                    <a:pt x="326" y="153"/>
                  </a:lnTo>
                  <a:lnTo>
                    <a:pt x="325" y="158"/>
                  </a:lnTo>
                  <a:lnTo>
                    <a:pt x="324" y="162"/>
                  </a:lnTo>
                  <a:lnTo>
                    <a:pt x="323" y="164"/>
                  </a:lnTo>
                  <a:lnTo>
                    <a:pt x="321" y="167"/>
                  </a:lnTo>
                  <a:lnTo>
                    <a:pt x="319" y="169"/>
                  </a:lnTo>
                  <a:lnTo>
                    <a:pt x="316" y="171"/>
                  </a:lnTo>
                  <a:lnTo>
                    <a:pt x="311" y="172"/>
                  </a:lnTo>
                  <a:lnTo>
                    <a:pt x="308" y="177"/>
                  </a:lnTo>
                  <a:lnTo>
                    <a:pt x="305" y="182"/>
                  </a:lnTo>
                  <a:lnTo>
                    <a:pt x="305" y="184"/>
                  </a:lnTo>
                  <a:lnTo>
                    <a:pt x="303" y="193"/>
                  </a:lnTo>
                  <a:lnTo>
                    <a:pt x="299" y="199"/>
                  </a:lnTo>
                  <a:lnTo>
                    <a:pt x="299" y="202"/>
                  </a:lnTo>
                  <a:lnTo>
                    <a:pt x="299" y="204"/>
                  </a:lnTo>
                  <a:lnTo>
                    <a:pt x="293" y="210"/>
                  </a:lnTo>
                  <a:lnTo>
                    <a:pt x="292" y="212"/>
                  </a:lnTo>
                  <a:lnTo>
                    <a:pt x="291" y="214"/>
                  </a:lnTo>
                  <a:lnTo>
                    <a:pt x="292" y="216"/>
                  </a:lnTo>
                  <a:lnTo>
                    <a:pt x="293" y="219"/>
                  </a:lnTo>
                  <a:lnTo>
                    <a:pt x="293" y="220"/>
                  </a:lnTo>
                  <a:lnTo>
                    <a:pt x="291" y="221"/>
                  </a:lnTo>
                  <a:lnTo>
                    <a:pt x="287" y="225"/>
                  </a:lnTo>
                  <a:lnTo>
                    <a:pt x="285" y="227"/>
                  </a:lnTo>
                  <a:lnTo>
                    <a:pt x="284" y="227"/>
                  </a:lnTo>
                  <a:lnTo>
                    <a:pt x="283" y="233"/>
                  </a:lnTo>
                  <a:lnTo>
                    <a:pt x="283" y="234"/>
                  </a:lnTo>
                  <a:lnTo>
                    <a:pt x="281" y="236"/>
                  </a:lnTo>
                  <a:lnTo>
                    <a:pt x="279" y="238"/>
                  </a:lnTo>
                  <a:lnTo>
                    <a:pt x="276" y="240"/>
                  </a:lnTo>
                  <a:lnTo>
                    <a:pt x="274" y="240"/>
                  </a:lnTo>
                  <a:lnTo>
                    <a:pt x="270" y="241"/>
                  </a:lnTo>
                  <a:lnTo>
                    <a:pt x="269" y="240"/>
                  </a:lnTo>
                  <a:lnTo>
                    <a:pt x="269" y="239"/>
                  </a:lnTo>
                  <a:lnTo>
                    <a:pt x="267" y="233"/>
                  </a:lnTo>
                  <a:lnTo>
                    <a:pt x="266" y="231"/>
                  </a:lnTo>
                  <a:lnTo>
                    <a:pt x="264" y="230"/>
                  </a:lnTo>
                  <a:lnTo>
                    <a:pt x="261" y="227"/>
                  </a:lnTo>
                  <a:lnTo>
                    <a:pt x="258" y="223"/>
                  </a:lnTo>
                  <a:lnTo>
                    <a:pt x="253" y="221"/>
                  </a:lnTo>
                  <a:lnTo>
                    <a:pt x="252" y="221"/>
                  </a:lnTo>
                  <a:lnTo>
                    <a:pt x="252" y="222"/>
                  </a:lnTo>
                  <a:lnTo>
                    <a:pt x="250" y="225"/>
                  </a:lnTo>
                  <a:lnTo>
                    <a:pt x="249" y="226"/>
                  </a:lnTo>
                  <a:lnTo>
                    <a:pt x="247" y="227"/>
                  </a:lnTo>
                  <a:lnTo>
                    <a:pt x="243" y="227"/>
                  </a:lnTo>
                  <a:lnTo>
                    <a:pt x="241" y="226"/>
                  </a:lnTo>
                  <a:lnTo>
                    <a:pt x="240" y="226"/>
                  </a:lnTo>
                  <a:lnTo>
                    <a:pt x="239" y="225"/>
                  </a:lnTo>
                  <a:lnTo>
                    <a:pt x="238" y="223"/>
                  </a:lnTo>
                  <a:lnTo>
                    <a:pt x="235" y="226"/>
                  </a:lnTo>
                  <a:lnTo>
                    <a:pt x="230" y="229"/>
                  </a:lnTo>
                  <a:lnTo>
                    <a:pt x="228" y="230"/>
                  </a:lnTo>
                  <a:lnTo>
                    <a:pt x="227" y="231"/>
                  </a:lnTo>
                  <a:lnTo>
                    <a:pt x="225" y="234"/>
                  </a:lnTo>
                  <a:lnTo>
                    <a:pt x="223" y="238"/>
                  </a:lnTo>
                  <a:lnTo>
                    <a:pt x="221" y="240"/>
                  </a:lnTo>
                  <a:lnTo>
                    <a:pt x="217" y="242"/>
                  </a:lnTo>
                  <a:lnTo>
                    <a:pt x="216" y="243"/>
                  </a:lnTo>
                  <a:lnTo>
                    <a:pt x="214" y="245"/>
                  </a:lnTo>
                  <a:lnTo>
                    <a:pt x="210" y="249"/>
                  </a:lnTo>
                  <a:lnTo>
                    <a:pt x="204" y="255"/>
                  </a:lnTo>
                  <a:lnTo>
                    <a:pt x="201" y="258"/>
                  </a:lnTo>
                  <a:lnTo>
                    <a:pt x="200" y="262"/>
                  </a:lnTo>
                  <a:lnTo>
                    <a:pt x="199" y="267"/>
                  </a:lnTo>
                  <a:lnTo>
                    <a:pt x="197" y="272"/>
                  </a:lnTo>
                  <a:lnTo>
                    <a:pt x="195" y="281"/>
                  </a:lnTo>
                  <a:lnTo>
                    <a:pt x="193" y="286"/>
                  </a:lnTo>
                  <a:lnTo>
                    <a:pt x="190" y="289"/>
                  </a:lnTo>
                  <a:lnTo>
                    <a:pt x="189" y="292"/>
                  </a:lnTo>
                  <a:lnTo>
                    <a:pt x="187" y="295"/>
                  </a:lnTo>
                  <a:lnTo>
                    <a:pt x="187" y="295"/>
                  </a:lnTo>
                  <a:lnTo>
                    <a:pt x="186" y="296"/>
                  </a:lnTo>
                  <a:lnTo>
                    <a:pt x="184" y="295"/>
                  </a:lnTo>
                  <a:lnTo>
                    <a:pt x="183" y="293"/>
                  </a:lnTo>
                  <a:lnTo>
                    <a:pt x="181" y="293"/>
                  </a:lnTo>
                  <a:lnTo>
                    <a:pt x="178" y="289"/>
                  </a:lnTo>
                  <a:lnTo>
                    <a:pt x="177" y="290"/>
                  </a:lnTo>
                  <a:lnTo>
                    <a:pt x="180" y="298"/>
                  </a:lnTo>
                  <a:lnTo>
                    <a:pt x="179" y="301"/>
                  </a:lnTo>
                  <a:lnTo>
                    <a:pt x="171" y="301"/>
                  </a:lnTo>
                  <a:lnTo>
                    <a:pt x="164" y="302"/>
                  </a:lnTo>
                  <a:lnTo>
                    <a:pt x="158" y="302"/>
                  </a:lnTo>
                  <a:lnTo>
                    <a:pt x="155" y="301"/>
                  </a:lnTo>
                  <a:lnTo>
                    <a:pt x="154" y="298"/>
                  </a:lnTo>
                  <a:lnTo>
                    <a:pt x="154" y="299"/>
                  </a:lnTo>
                  <a:lnTo>
                    <a:pt x="154" y="300"/>
                  </a:lnTo>
                  <a:lnTo>
                    <a:pt x="153" y="301"/>
                  </a:lnTo>
                  <a:lnTo>
                    <a:pt x="147" y="301"/>
                  </a:lnTo>
                  <a:lnTo>
                    <a:pt x="144" y="300"/>
                  </a:lnTo>
                  <a:lnTo>
                    <a:pt x="142" y="297"/>
                  </a:lnTo>
                  <a:lnTo>
                    <a:pt x="140" y="296"/>
                  </a:lnTo>
                  <a:lnTo>
                    <a:pt x="140" y="297"/>
                  </a:lnTo>
                  <a:lnTo>
                    <a:pt x="143" y="299"/>
                  </a:lnTo>
                  <a:lnTo>
                    <a:pt x="143" y="303"/>
                  </a:lnTo>
                  <a:lnTo>
                    <a:pt x="138" y="306"/>
                  </a:lnTo>
                  <a:lnTo>
                    <a:pt x="136" y="306"/>
                  </a:lnTo>
                  <a:lnTo>
                    <a:pt x="134" y="305"/>
                  </a:lnTo>
                  <a:lnTo>
                    <a:pt x="132" y="302"/>
                  </a:lnTo>
                  <a:lnTo>
                    <a:pt x="132" y="299"/>
                  </a:lnTo>
                  <a:lnTo>
                    <a:pt x="131" y="296"/>
                  </a:lnTo>
                  <a:lnTo>
                    <a:pt x="130" y="296"/>
                  </a:lnTo>
                  <a:lnTo>
                    <a:pt x="131" y="299"/>
                  </a:lnTo>
                  <a:lnTo>
                    <a:pt x="131" y="300"/>
                  </a:lnTo>
                  <a:lnTo>
                    <a:pt x="131" y="304"/>
                  </a:lnTo>
                  <a:lnTo>
                    <a:pt x="133" y="307"/>
                  </a:lnTo>
                  <a:lnTo>
                    <a:pt x="130" y="308"/>
                  </a:lnTo>
                  <a:lnTo>
                    <a:pt x="129" y="308"/>
                  </a:lnTo>
                  <a:lnTo>
                    <a:pt x="126" y="308"/>
                  </a:lnTo>
                  <a:lnTo>
                    <a:pt x="126" y="307"/>
                  </a:lnTo>
                  <a:lnTo>
                    <a:pt x="125" y="305"/>
                  </a:lnTo>
                  <a:lnTo>
                    <a:pt x="124" y="304"/>
                  </a:lnTo>
                  <a:lnTo>
                    <a:pt x="123" y="308"/>
                  </a:lnTo>
                  <a:lnTo>
                    <a:pt x="121" y="308"/>
                  </a:lnTo>
                  <a:lnTo>
                    <a:pt x="120" y="308"/>
                  </a:lnTo>
                  <a:lnTo>
                    <a:pt x="115" y="310"/>
                  </a:lnTo>
                  <a:lnTo>
                    <a:pt x="114" y="309"/>
                  </a:lnTo>
                  <a:lnTo>
                    <a:pt x="114" y="308"/>
                  </a:lnTo>
                  <a:lnTo>
                    <a:pt x="115" y="307"/>
                  </a:lnTo>
                  <a:lnTo>
                    <a:pt x="114" y="305"/>
                  </a:lnTo>
                  <a:lnTo>
                    <a:pt x="112" y="306"/>
                  </a:lnTo>
                  <a:lnTo>
                    <a:pt x="112" y="310"/>
                  </a:lnTo>
                  <a:lnTo>
                    <a:pt x="111" y="310"/>
                  </a:lnTo>
                  <a:lnTo>
                    <a:pt x="108" y="310"/>
                  </a:lnTo>
                  <a:lnTo>
                    <a:pt x="105" y="308"/>
                  </a:lnTo>
                  <a:lnTo>
                    <a:pt x="102" y="306"/>
                  </a:lnTo>
                  <a:lnTo>
                    <a:pt x="99" y="305"/>
                  </a:lnTo>
                  <a:lnTo>
                    <a:pt x="93" y="299"/>
                  </a:lnTo>
                  <a:lnTo>
                    <a:pt x="91" y="295"/>
                  </a:lnTo>
                  <a:lnTo>
                    <a:pt x="90" y="292"/>
                  </a:lnTo>
                  <a:lnTo>
                    <a:pt x="88" y="289"/>
                  </a:lnTo>
                  <a:lnTo>
                    <a:pt x="86" y="283"/>
                  </a:lnTo>
                  <a:lnTo>
                    <a:pt x="86" y="283"/>
                  </a:lnTo>
                  <a:lnTo>
                    <a:pt x="88" y="283"/>
                  </a:lnTo>
                  <a:lnTo>
                    <a:pt x="89" y="282"/>
                  </a:lnTo>
                  <a:lnTo>
                    <a:pt x="86" y="281"/>
                  </a:lnTo>
                  <a:lnTo>
                    <a:pt x="85" y="281"/>
                  </a:lnTo>
                  <a:lnTo>
                    <a:pt x="85" y="279"/>
                  </a:lnTo>
                  <a:lnTo>
                    <a:pt x="85" y="277"/>
                  </a:lnTo>
                  <a:lnTo>
                    <a:pt x="88" y="275"/>
                  </a:lnTo>
                  <a:lnTo>
                    <a:pt x="90" y="275"/>
                  </a:lnTo>
                  <a:lnTo>
                    <a:pt x="91" y="273"/>
                  </a:lnTo>
                  <a:lnTo>
                    <a:pt x="91" y="272"/>
                  </a:lnTo>
                  <a:lnTo>
                    <a:pt x="86" y="274"/>
                  </a:lnTo>
                  <a:lnTo>
                    <a:pt x="81" y="272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83" y="268"/>
                  </a:lnTo>
                  <a:lnTo>
                    <a:pt x="86" y="268"/>
                  </a:lnTo>
                  <a:lnTo>
                    <a:pt x="88" y="267"/>
                  </a:lnTo>
                  <a:lnTo>
                    <a:pt x="87" y="267"/>
                  </a:lnTo>
                  <a:lnTo>
                    <a:pt x="85" y="267"/>
                  </a:lnTo>
                  <a:lnTo>
                    <a:pt x="84" y="266"/>
                  </a:lnTo>
                  <a:lnTo>
                    <a:pt x="84" y="264"/>
                  </a:lnTo>
                  <a:lnTo>
                    <a:pt x="84" y="265"/>
                  </a:lnTo>
                  <a:lnTo>
                    <a:pt x="82" y="267"/>
                  </a:lnTo>
                  <a:lnTo>
                    <a:pt x="79" y="268"/>
                  </a:lnTo>
                  <a:lnTo>
                    <a:pt x="77" y="267"/>
                  </a:lnTo>
                  <a:lnTo>
                    <a:pt x="77" y="264"/>
                  </a:lnTo>
                  <a:lnTo>
                    <a:pt x="77" y="262"/>
                  </a:lnTo>
                  <a:lnTo>
                    <a:pt x="75" y="262"/>
                  </a:lnTo>
                  <a:lnTo>
                    <a:pt x="69" y="254"/>
                  </a:lnTo>
                  <a:lnTo>
                    <a:pt x="62" y="248"/>
                  </a:lnTo>
                  <a:lnTo>
                    <a:pt x="55" y="244"/>
                  </a:lnTo>
                  <a:lnTo>
                    <a:pt x="45" y="242"/>
                  </a:lnTo>
                  <a:lnTo>
                    <a:pt x="25" y="242"/>
                  </a:lnTo>
                  <a:lnTo>
                    <a:pt x="24" y="242"/>
                  </a:lnTo>
                  <a:lnTo>
                    <a:pt x="25" y="240"/>
                  </a:lnTo>
                  <a:lnTo>
                    <a:pt x="27" y="240"/>
                  </a:lnTo>
                  <a:lnTo>
                    <a:pt x="33" y="236"/>
                  </a:lnTo>
                  <a:lnTo>
                    <a:pt x="33" y="236"/>
                  </a:lnTo>
                  <a:lnTo>
                    <a:pt x="25" y="238"/>
                  </a:lnTo>
                  <a:lnTo>
                    <a:pt x="23" y="238"/>
                  </a:lnTo>
                  <a:lnTo>
                    <a:pt x="21" y="242"/>
                  </a:lnTo>
                  <a:lnTo>
                    <a:pt x="2" y="243"/>
                  </a:lnTo>
                  <a:lnTo>
                    <a:pt x="0" y="243"/>
                  </a:lnTo>
                  <a:lnTo>
                    <a:pt x="0" y="242"/>
                  </a:lnTo>
                  <a:lnTo>
                    <a:pt x="1" y="236"/>
                  </a:lnTo>
                  <a:lnTo>
                    <a:pt x="1" y="234"/>
                  </a:lnTo>
                  <a:lnTo>
                    <a:pt x="2" y="232"/>
                  </a:lnTo>
                  <a:lnTo>
                    <a:pt x="1" y="231"/>
                  </a:lnTo>
                  <a:lnTo>
                    <a:pt x="1" y="227"/>
                  </a:lnTo>
                  <a:lnTo>
                    <a:pt x="0" y="224"/>
                  </a:lnTo>
                  <a:lnTo>
                    <a:pt x="1" y="223"/>
                  </a:lnTo>
                  <a:lnTo>
                    <a:pt x="1" y="221"/>
                  </a:lnTo>
                  <a:lnTo>
                    <a:pt x="1" y="219"/>
                  </a:lnTo>
                  <a:lnTo>
                    <a:pt x="1" y="210"/>
                  </a:lnTo>
                  <a:lnTo>
                    <a:pt x="2" y="209"/>
                  </a:lnTo>
                  <a:lnTo>
                    <a:pt x="3" y="209"/>
                  </a:lnTo>
                  <a:lnTo>
                    <a:pt x="3" y="208"/>
                  </a:lnTo>
                  <a:lnTo>
                    <a:pt x="1" y="206"/>
                  </a:lnTo>
                  <a:lnTo>
                    <a:pt x="0" y="203"/>
                  </a:lnTo>
                  <a:lnTo>
                    <a:pt x="0" y="200"/>
                  </a:lnTo>
                  <a:lnTo>
                    <a:pt x="0" y="196"/>
                  </a:lnTo>
                  <a:lnTo>
                    <a:pt x="0" y="195"/>
                  </a:lnTo>
                  <a:lnTo>
                    <a:pt x="0" y="189"/>
                  </a:lnTo>
                  <a:lnTo>
                    <a:pt x="0" y="182"/>
                  </a:lnTo>
                  <a:lnTo>
                    <a:pt x="0" y="179"/>
                  </a:lnTo>
                  <a:lnTo>
                    <a:pt x="1" y="177"/>
                  </a:lnTo>
                  <a:lnTo>
                    <a:pt x="1" y="171"/>
                  </a:lnTo>
                  <a:lnTo>
                    <a:pt x="1" y="166"/>
                  </a:lnTo>
                  <a:lnTo>
                    <a:pt x="2" y="157"/>
                  </a:lnTo>
                  <a:lnTo>
                    <a:pt x="6" y="157"/>
                  </a:lnTo>
                  <a:lnTo>
                    <a:pt x="11" y="156"/>
                  </a:lnTo>
                  <a:lnTo>
                    <a:pt x="13" y="153"/>
                  </a:lnTo>
                  <a:lnTo>
                    <a:pt x="14" y="149"/>
                  </a:lnTo>
                  <a:lnTo>
                    <a:pt x="14" y="144"/>
                  </a:lnTo>
                  <a:lnTo>
                    <a:pt x="15" y="143"/>
                  </a:lnTo>
                  <a:lnTo>
                    <a:pt x="17" y="141"/>
                  </a:lnTo>
                  <a:lnTo>
                    <a:pt x="20" y="137"/>
                  </a:lnTo>
                  <a:lnTo>
                    <a:pt x="20" y="133"/>
                  </a:lnTo>
                  <a:lnTo>
                    <a:pt x="21" y="133"/>
                  </a:lnTo>
                  <a:lnTo>
                    <a:pt x="22" y="132"/>
                  </a:lnTo>
                  <a:lnTo>
                    <a:pt x="25" y="131"/>
                  </a:lnTo>
                  <a:lnTo>
                    <a:pt x="27" y="130"/>
                  </a:lnTo>
                  <a:lnTo>
                    <a:pt x="29" y="126"/>
                  </a:lnTo>
                  <a:lnTo>
                    <a:pt x="30" y="121"/>
                  </a:lnTo>
                  <a:lnTo>
                    <a:pt x="28" y="117"/>
                  </a:lnTo>
                  <a:lnTo>
                    <a:pt x="28" y="117"/>
                  </a:lnTo>
                  <a:lnTo>
                    <a:pt x="29" y="115"/>
                  </a:lnTo>
                  <a:lnTo>
                    <a:pt x="30" y="113"/>
                  </a:lnTo>
                  <a:lnTo>
                    <a:pt x="32" y="112"/>
                  </a:lnTo>
                  <a:lnTo>
                    <a:pt x="34" y="113"/>
                  </a:lnTo>
                  <a:lnTo>
                    <a:pt x="34" y="113"/>
                  </a:lnTo>
                  <a:lnTo>
                    <a:pt x="34" y="112"/>
                  </a:lnTo>
                  <a:lnTo>
                    <a:pt x="36" y="106"/>
                  </a:lnTo>
                  <a:lnTo>
                    <a:pt x="36" y="105"/>
                  </a:lnTo>
                  <a:lnTo>
                    <a:pt x="34" y="101"/>
                  </a:lnTo>
                  <a:lnTo>
                    <a:pt x="33" y="99"/>
                  </a:lnTo>
                  <a:lnTo>
                    <a:pt x="33" y="95"/>
                  </a:lnTo>
                  <a:lnTo>
                    <a:pt x="33" y="91"/>
                  </a:lnTo>
                  <a:lnTo>
                    <a:pt x="32" y="90"/>
                  </a:lnTo>
                  <a:lnTo>
                    <a:pt x="30" y="89"/>
                  </a:lnTo>
                  <a:lnTo>
                    <a:pt x="30" y="88"/>
                  </a:lnTo>
                  <a:lnTo>
                    <a:pt x="25" y="81"/>
                  </a:lnTo>
                  <a:lnTo>
                    <a:pt x="25" y="78"/>
                  </a:lnTo>
                  <a:lnTo>
                    <a:pt x="27" y="73"/>
                  </a:lnTo>
                  <a:lnTo>
                    <a:pt x="28" y="72"/>
                  </a:lnTo>
                  <a:lnTo>
                    <a:pt x="30" y="70"/>
                  </a:lnTo>
                  <a:lnTo>
                    <a:pt x="31" y="69"/>
                  </a:lnTo>
                  <a:lnTo>
                    <a:pt x="30" y="68"/>
                  </a:lnTo>
                  <a:lnTo>
                    <a:pt x="29" y="67"/>
                  </a:lnTo>
                  <a:lnTo>
                    <a:pt x="29" y="65"/>
                  </a:lnTo>
                  <a:lnTo>
                    <a:pt x="29" y="64"/>
                  </a:lnTo>
                  <a:lnTo>
                    <a:pt x="30" y="62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48"/>
                  </a:lnTo>
                  <a:lnTo>
                    <a:pt x="30" y="44"/>
                  </a:lnTo>
                  <a:lnTo>
                    <a:pt x="34" y="41"/>
                  </a:lnTo>
                  <a:lnTo>
                    <a:pt x="40" y="36"/>
                  </a:lnTo>
                  <a:lnTo>
                    <a:pt x="43" y="31"/>
                  </a:lnTo>
                  <a:lnTo>
                    <a:pt x="44" y="27"/>
                  </a:lnTo>
                  <a:lnTo>
                    <a:pt x="46" y="14"/>
                  </a:lnTo>
                  <a:lnTo>
                    <a:pt x="47" y="13"/>
                  </a:lnTo>
                  <a:lnTo>
                    <a:pt x="49" y="12"/>
                  </a:lnTo>
                  <a:lnTo>
                    <a:pt x="55" y="8"/>
                  </a:lnTo>
                  <a:lnTo>
                    <a:pt x="60" y="6"/>
                  </a:lnTo>
                  <a:lnTo>
                    <a:pt x="63" y="5"/>
                  </a:lnTo>
                  <a:lnTo>
                    <a:pt x="68" y="4"/>
                  </a:lnTo>
                  <a:lnTo>
                    <a:pt x="71" y="4"/>
                  </a:lnTo>
                  <a:lnTo>
                    <a:pt x="77" y="4"/>
                  </a:lnTo>
                  <a:lnTo>
                    <a:pt x="82" y="4"/>
                  </a:lnTo>
                  <a:lnTo>
                    <a:pt x="85" y="1"/>
                  </a:lnTo>
                  <a:lnTo>
                    <a:pt x="87" y="1"/>
                  </a:lnTo>
                  <a:lnTo>
                    <a:pt x="90" y="0"/>
                  </a:lnTo>
                  <a:lnTo>
                    <a:pt x="101" y="4"/>
                  </a:lnTo>
                  <a:lnTo>
                    <a:pt x="112" y="7"/>
                  </a:lnTo>
                  <a:lnTo>
                    <a:pt x="113" y="7"/>
                  </a:lnTo>
                  <a:lnTo>
                    <a:pt x="115" y="7"/>
                  </a:lnTo>
                  <a:lnTo>
                    <a:pt x="118" y="9"/>
                  </a:lnTo>
                  <a:lnTo>
                    <a:pt x="122" y="13"/>
                  </a:lnTo>
                  <a:lnTo>
                    <a:pt x="124" y="15"/>
                  </a:lnTo>
                  <a:lnTo>
                    <a:pt x="126" y="17"/>
                  </a:lnTo>
                  <a:lnTo>
                    <a:pt x="131" y="25"/>
                  </a:lnTo>
                  <a:lnTo>
                    <a:pt x="134" y="28"/>
                  </a:lnTo>
                  <a:lnTo>
                    <a:pt x="136" y="29"/>
                  </a:lnTo>
                  <a:lnTo>
                    <a:pt x="138" y="29"/>
                  </a:lnTo>
                  <a:lnTo>
                    <a:pt x="140" y="29"/>
                  </a:lnTo>
                  <a:lnTo>
                    <a:pt x="141" y="28"/>
                  </a:lnTo>
                  <a:lnTo>
                    <a:pt x="143" y="26"/>
                  </a:lnTo>
                  <a:lnTo>
                    <a:pt x="147" y="25"/>
                  </a:lnTo>
                  <a:lnTo>
                    <a:pt x="149" y="25"/>
                  </a:lnTo>
                  <a:lnTo>
                    <a:pt x="163" y="18"/>
                  </a:lnTo>
                  <a:lnTo>
                    <a:pt x="164" y="18"/>
                  </a:lnTo>
                  <a:lnTo>
                    <a:pt x="168" y="18"/>
                  </a:lnTo>
                  <a:lnTo>
                    <a:pt x="173" y="20"/>
                  </a:lnTo>
                  <a:lnTo>
                    <a:pt x="184" y="27"/>
                  </a:lnTo>
                  <a:lnTo>
                    <a:pt x="194" y="32"/>
                  </a:lnTo>
                  <a:lnTo>
                    <a:pt x="200" y="34"/>
                  </a:lnTo>
                  <a:lnTo>
                    <a:pt x="208" y="35"/>
                  </a:lnTo>
                  <a:lnTo>
                    <a:pt x="222" y="35"/>
                  </a:lnTo>
                  <a:lnTo>
                    <a:pt x="231" y="25"/>
                  </a:lnTo>
                  <a:lnTo>
                    <a:pt x="235" y="22"/>
                  </a:lnTo>
                  <a:lnTo>
                    <a:pt x="240" y="20"/>
                  </a:lnTo>
                  <a:lnTo>
                    <a:pt x="241" y="20"/>
                  </a:lnTo>
                  <a:lnTo>
                    <a:pt x="249" y="18"/>
                  </a:lnTo>
                  <a:lnTo>
                    <a:pt x="264" y="17"/>
                  </a:lnTo>
                  <a:lnTo>
                    <a:pt x="279" y="17"/>
                  </a:lnTo>
                  <a:lnTo>
                    <a:pt x="282" y="18"/>
                  </a:lnTo>
                  <a:lnTo>
                    <a:pt x="288" y="19"/>
                  </a:lnTo>
                  <a:lnTo>
                    <a:pt x="297" y="23"/>
                  </a:lnTo>
                  <a:lnTo>
                    <a:pt x="302" y="26"/>
                  </a:lnTo>
                  <a:lnTo>
                    <a:pt x="308" y="26"/>
                  </a:lnTo>
                  <a:lnTo>
                    <a:pt x="313" y="26"/>
                  </a:lnTo>
                  <a:lnTo>
                    <a:pt x="314" y="23"/>
                  </a:lnTo>
                  <a:lnTo>
                    <a:pt x="319" y="18"/>
                  </a:lnTo>
                  <a:lnTo>
                    <a:pt x="323" y="17"/>
                  </a:lnTo>
                  <a:lnTo>
                    <a:pt x="326" y="14"/>
                  </a:lnTo>
                  <a:lnTo>
                    <a:pt x="332" y="12"/>
                  </a:lnTo>
                  <a:lnTo>
                    <a:pt x="336" y="10"/>
                  </a:lnTo>
                  <a:lnTo>
                    <a:pt x="340" y="7"/>
                  </a:lnTo>
                  <a:lnTo>
                    <a:pt x="344" y="6"/>
                  </a:lnTo>
                  <a:lnTo>
                    <a:pt x="349" y="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6" name="Freeform 1109">
              <a:extLst>
                <a:ext uri="{FF2B5EF4-FFF2-40B4-BE49-F238E27FC236}">
                  <a16:creationId xmlns:a16="http://schemas.microsoft.com/office/drawing/2014/main" id="{F5AECC54-1C78-418B-E8E8-E9869D3036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0561" y="9726490"/>
              <a:ext cx="10990" cy="5493"/>
            </a:xfrm>
            <a:custGeom>
              <a:avLst/>
              <a:gdLst>
                <a:gd name="T0" fmla="*/ 5 w 7"/>
                <a:gd name="T1" fmla="*/ 4 h 5"/>
                <a:gd name="T2" fmla="*/ 2 w 7"/>
                <a:gd name="T3" fmla="*/ 4 h 5"/>
                <a:gd name="T4" fmla="*/ 0 w 7"/>
                <a:gd name="T5" fmla="*/ 4 h 5"/>
                <a:gd name="T6" fmla="*/ 3 w 7"/>
                <a:gd name="T7" fmla="*/ 0 h 5"/>
                <a:gd name="T8" fmla="*/ 5 w 7"/>
                <a:gd name="T9" fmla="*/ 1 h 5"/>
                <a:gd name="T10" fmla="*/ 6 w 7"/>
                <a:gd name="T11" fmla="*/ 1 h 5"/>
                <a:gd name="T12" fmla="*/ 5 w 7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lnTo>
                    <a:pt x="2" y="4"/>
                  </a:lnTo>
                  <a:lnTo>
                    <a:pt x="0" y="4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1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7" name="Freeform 1111">
              <a:extLst>
                <a:ext uri="{FF2B5EF4-FFF2-40B4-BE49-F238E27FC236}">
                  <a16:creationId xmlns:a16="http://schemas.microsoft.com/office/drawing/2014/main" id="{AA20EDE4-A4DB-19AE-603F-7AEAFEEDE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58802" y="9946298"/>
              <a:ext cx="82426" cy="71436"/>
            </a:xfrm>
            <a:custGeom>
              <a:avLst/>
              <a:gdLst>
                <a:gd name="T0" fmla="*/ 52 w 66"/>
                <a:gd name="T1" fmla="*/ 1 h 57"/>
                <a:gd name="T2" fmla="*/ 53 w 66"/>
                <a:gd name="T3" fmla="*/ 5 h 57"/>
                <a:gd name="T4" fmla="*/ 59 w 66"/>
                <a:gd name="T5" fmla="*/ 11 h 57"/>
                <a:gd name="T6" fmla="*/ 63 w 66"/>
                <a:gd name="T7" fmla="*/ 16 h 57"/>
                <a:gd name="T8" fmla="*/ 63 w 66"/>
                <a:gd name="T9" fmla="*/ 25 h 57"/>
                <a:gd name="T10" fmla="*/ 65 w 66"/>
                <a:gd name="T11" fmla="*/ 32 h 57"/>
                <a:gd name="T12" fmla="*/ 64 w 66"/>
                <a:gd name="T13" fmla="*/ 39 h 57"/>
                <a:gd name="T14" fmla="*/ 62 w 66"/>
                <a:gd name="T15" fmla="*/ 42 h 57"/>
                <a:gd name="T16" fmla="*/ 60 w 66"/>
                <a:gd name="T17" fmla="*/ 42 h 57"/>
                <a:gd name="T18" fmla="*/ 56 w 66"/>
                <a:gd name="T19" fmla="*/ 43 h 57"/>
                <a:gd name="T20" fmla="*/ 54 w 66"/>
                <a:gd name="T21" fmla="*/ 43 h 57"/>
                <a:gd name="T22" fmla="*/ 50 w 66"/>
                <a:gd name="T23" fmla="*/ 40 h 57"/>
                <a:gd name="T24" fmla="*/ 44 w 66"/>
                <a:gd name="T25" fmla="*/ 41 h 57"/>
                <a:gd name="T26" fmla="*/ 42 w 66"/>
                <a:gd name="T27" fmla="*/ 44 h 57"/>
                <a:gd name="T28" fmla="*/ 40 w 66"/>
                <a:gd name="T29" fmla="*/ 44 h 57"/>
                <a:gd name="T30" fmla="*/ 35 w 66"/>
                <a:gd name="T31" fmla="*/ 41 h 57"/>
                <a:gd name="T32" fmla="*/ 34 w 66"/>
                <a:gd name="T33" fmla="*/ 51 h 57"/>
                <a:gd name="T34" fmla="*/ 30 w 66"/>
                <a:gd name="T35" fmla="*/ 55 h 57"/>
                <a:gd name="T36" fmla="*/ 26 w 66"/>
                <a:gd name="T37" fmla="*/ 56 h 57"/>
                <a:gd name="T38" fmla="*/ 17 w 66"/>
                <a:gd name="T39" fmla="*/ 56 h 57"/>
                <a:gd name="T40" fmla="*/ 14 w 66"/>
                <a:gd name="T41" fmla="*/ 51 h 57"/>
                <a:gd name="T42" fmla="*/ 8 w 66"/>
                <a:gd name="T43" fmla="*/ 49 h 57"/>
                <a:gd name="T44" fmla="*/ 6 w 66"/>
                <a:gd name="T45" fmla="*/ 51 h 57"/>
                <a:gd name="T46" fmla="*/ 3 w 66"/>
                <a:gd name="T47" fmla="*/ 52 h 57"/>
                <a:gd name="T48" fmla="*/ 1 w 66"/>
                <a:gd name="T49" fmla="*/ 48 h 57"/>
                <a:gd name="T50" fmla="*/ 1 w 66"/>
                <a:gd name="T51" fmla="*/ 43 h 57"/>
                <a:gd name="T52" fmla="*/ 4 w 66"/>
                <a:gd name="T53" fmla="*/ 40 h 57"/>
                <a:gd name="T54" fmla="*/ 9 w 66"/>
                <a:gd name="T55" fmla="*/ 36 h 57"/>
                <a:gd name="T56" fmla="*/ 9 w 66"/>
                <a:gd name="T57" fmla="*/ 29 h 57"/>
                <a:gd name="T58" fmla="*/ 9 w 66"/>
                <a:gd name="T59" fmla="*/ 25 h 57"/>
                <a:gd name="T60" fmla="*/ 14 w 66"/>
                <a:gd name="T61" fmla="*/ 18 h 57"/>
                <a:gd name="T62" fmla="*/ 18 w 66"/>
                <a:gd name="T63" fmla="*/ 15 h 57"/>
                <a:gd name="T64" fmla="*/ 22 w 66"/>
                <a:gd name="T65" fmla="*/ 11 h 57"/>
                <a:gd name="T66" fmla="*/ 25 w 66"/>
                <a:gd name="T67" fmla="*/ 11 h 57"/>
                <a:gd name="T68" fmla="*/ 32 w 66"/>
                <a:gd name="T69" fmla="*/ 9 h 57"/>
                <a:gd name="T70" fmla="*/ 34 w 66"/>
                <a:gd name="T71" fmla="*/ 13 h 57"/>
                <a:gd name="T72" fmla="*/ 37 w 66"/>
                <a:gd name="T73" fmla="*/ 12 h 57"/>
                <a:gd name="T74" fmla="*/ 42 w 66"/>
                <a:gd name="T75" fmla="*/ 9 h 57"/>
                <a:gd name="T76" fmla="*/ 46 w 66"/>
                <a:gd name="T77" fmla="*/ 4 h 57"/>
                <a:gd name="T78" fmla="*/ 49 w 66"/>
                <a:gd name="T79" fmla="*/ 1 h 57"/>
                <a:gd name="T80" fmla="*/ 52 w 66"/>
                <a:gd name="T81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57">
                  <a:moveTo>
                    <a:pt x="53" y="1"/>
                  </a:moveTo>
                  <a:lnTo>
                    <a:pt x="52" y="1"/>
                  </a:lnTo>
                  <a:lnTo>
                    <a:pt x="52" y="3"/>
                  </a:lnTo>
                  <a:lnTo>
                    <a:pt x="53" y="5"/>
                  </a:lnTo>
                  <a:lnTo>
                    <a:pt x="57" y="10"/>
                  </a:lnTo>
                  <a:lnTo>
                    <a:pt x="59" y="11"/>
                  </a:lnTo>
                  <a:lnTo>
                    <a:pt x="61" y="13"/>
                  </a:lnTo>
                  <a:lnTo>
                    <a:pt x="63" y="16"/>
                  </a:lnTo>
                  <a:lnTo>
                    <a:pt x="64" y="20"/>
                  </a:lnTo>
                  <a:lnTo>
                    <a:pt x="63" y="25"/>
                  </a:lnTo>
                  <a:lnTo>
                    <a:pt x="63" y="29"/>
                  </a:lnTo>
                  <a:lnTo>
                    <a:pt x="65" y="32"/>
                  </a:lnTo>
                  <a:lnTo>
                    <a:pt x="65" y="35"/>
                  </a:lnTo>
                  <a:lnTo>
                    <a:pt x="64" y="39"/>
                  </a:lnTo>
                  <a:lnTo>
                    <a:pt x="64" y="41"/>
                  </a:lnTo>
                  <a:lnTo>
                    <a:pt x="62" y="42"/>
                  </a:lnTo>
                  <a:lnTo>
                    <a:pt x="61" y="42"/>
                  </a:lnTo>
                  <a:lnTo>
                    <a:pt x="60" y="42"/>
                  </a:lnTo>
                  <a:lnTo>
                    <a:pt x="58" y="42"/>
                  </a:lnTo>
                  <a:lnTo>
                    <a:pt x="56" y="43"/>
                  </a:lnTo>
                  <a:lnTo>
                    <a:pt x="55" y="43"/>
                  </a:lnTo>
                  <a:lnTo>
                    <a:pt x="54" y="43"/>
                  </a:lnTo>
                  <a:lnTo>
                    <a:pt x="53" y="42"/>
                  </a:lnTo>
                  <a:lnTo>
                    <a:pt x="50" y="40"/>
                  </a:lnTo>
                  <a:lnTo>
                    <a:pt x="45" y="41"/>
                  </a:lnTo>
                  <a:lnTo>
                    <a:pt x="44" y="41"/>
                  </a:lnTo>
                  <a:lnTo>
                    <a:pt x="43" y="42"/>
                  </a:lnTo>
                  <a:lnTo>
                    <a:pt x="42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6" y="41"/>
                  </a:lnTo>
                  <a:lnTo>
                    <a:pt x="35" y="41"/>
                  </a:lnTo>
                  <a:lnTo>
                    <a:pt x="34" y="48"/>
                  </a:lnTo>
                  <a:lnTo>
                    <a:pt x="34" y="51"/>
                  </a:lnTo>
                  <a:lnTo>
                    <a:pt x="33" y="53"/>
                  </a:lnTo>
                  <a:lnTo>
                    <a:pt x="30" y="55"/>
                  </a:lnTo>
                  <a:lnTo>
                    <a:pt x="27" y="56"/>
                  </a:lnTo>
                  <a:lnTo>
                    <a:pt x="26" y="56"/>
                  </a:lnTo>
                  <a:lnTo>
                    <a:pt x="20" y="56"/>
                  </a:lnTo>
                  <a:lnTo>
                    <a:pt x="17" y="56"/>
                  </a:lnTo>
                  <a:lnTo>
                    <a:pt x="16" y="55"/>
                  </a:lnTo>
                  <a:lnTo>
                    <a:pt x="14" y="51"/>
                  </a:lnTo>
                  <a:lnTo>
                    <a:pt x="11" y="50"/>
                  </a:lnTo>
                  <a:lnTo>
                    <a:pt x="8" y="49"/>
                  </a:lnTo>
                  <a:lnTo>
                    <a:pt x="7" y="50"/>
                  </a:lnTo>
                  <a:lnTo>
                    <a:pt x="6" y="51"/>
                  </a:lnTo>
                  <a:lnTo>
                    <a:pt x="6" y="53"/>
                  </a:lnTo>
                  <a:lnTo>
                    <a:pt x="3" y="52"/>
                  </a:lnTo>
                  <a:lnTo>
                    <a:pt x="1" y="50"/>
                  </a:lnTo>
                  <a:lnTo>
                    <a:pt x="1" y="48"/>
                  </a:lnTo>
                  <a:lnTo>
                    <a:pt x="0" y="44"/>
                  </a:lnTo>
                  <a:lnTo>
                    <a:pt x="1" y="43"/>
                  </a:lnTo>
                  <a:lnTo>
                    <a:pt x="2" y="42"/>
                  </a:lnTo>
                  <a:lnTo>
                    <a:pt x="4" y="40"/>
                  </a:lnTo>
                  <a:lnTo>
                    <a:pt x="8" y="38"/>
                  </a:lnTo>
                  <a:lnTo>
                    <a:pt x="9" y="36"/>
                  </a:lnTo>
                  <a:lnTo>
                    <a:pt x="10" y="34"/>
                  </a:lnTo>
                  <a:lnTo>
                    <a:pt x="9" y="29"/>
                  </a:lnTo>
                  <a:lnTo>
                    <a:pt x="9" y="26"/>
                  </a:lnTo>
                  <a:lnTo>
                    <a:pt x="9" y="25"/>
                  </a:lnTo>
                  <a:lnTo>
                    <a:pt x="11" y="22"/>
                  </a:lnTo>
                  <a:lnTo>
                    <a:pt x="14" y="18"/>
                  </a:lnTo>
                  <a:lnTo>
                    <a:pt x="16" y="15"/>
                  </a:lnTo>
                  <a:lnTo>
                    <a:pt x="18" y="15"/>
                  </a:lnTo>
                  <a:lnTo>
                    <a:pt x="20" y="13"/>
                  </a:lnTo>
                  <a:lnTo>
                    <a:pt x="22" y="11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31" y="9"/>
                  </a:lnTo>
                  <a:lnTo>
                    <a:pt x="32" y="9"/>
                  </a:lnTo>
                  <a:lnTo>
                    <a:pt x="33" y="13"/>
                  </a:lnTo>
                  <a:lnTo>
                    <a:pt x="34" y="13"/>
                  </a:lnTo>
                  <a:lnTo>
                    <a:pt x="35" y="14"/>
                  </a:lnTo>
                  <a:lnTo>
                    <a:pt x="37" y="12"/>
                  </a:lnTo>
                  <a:lnTo>
                    <a:pt x="40" y="10"/>
                  </a:lnTo>
                  <a:lnTo>
                    <a:pt x="42" y="9"/>
                  </a:lnTo>
                  <a:lnTo>
                    <a:pt x="44" y="6"/>
                  </a:lnTo>
                  <a:lnTo>
                    <a:pt x="46" y="4"/>
                  </a:lnTo>
                  <a:lnTo>
                    <a:pt x="47" y="2"/>
                  </a:lnTo>
                  <a:lnTo>
                    <a:pt x="49" y="1"/>
                  </a:lnTo>
                  <a:lnTo>
                    <a:pt x="50" y="0"/>
                  </a:lnTo>
                  <a:lnTo>
                    <a:pt x="52" y="1"/>
                  </a:lnTo>
                  <a:lnTo>
                    <a:pt x="5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8" name="Freeform 1113">
              <a:extLst>
                <a:ext uri="{FF2B5EF4-FFF2-40B4-BE49-F238E27FC236}">
                  <a16:creationId xmlns:a16="http://schemas.microsoft.com/office/drawing/2014/main" id="{A3DB703B-C17C-E786-7638-8A54F852D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78545" y="9001125"/>
              <a:ext cx="670414" cy="560510"/>
            </a:xfrm>
            <a:custGeom>
              <a:avLst/>
              <a:gdLst>
                <a:gd name="T0" fmla="*/ 356 w 539"/>
                <a:gd name="T1" fmla="*/ 7 h 449"/>
                <a:gd name="T2" fmla="*/ 429 w 539"/>
                <a:gd name="T3" fmla="*/ 7 h 449"/>
                <a:gd name="T4" fmla="*/ 484 w 539"/>
                <a:gd name="T5" fmla="*/ 21 h 449"/>
                <a:gd name="T6" fmla="*/ 491 w 539"/>
                <a:gd name="T7" fmla="*/ 38 h 449"/>
                <a:gd name="T8" fmla="*/ 495 w 539"/>
                <a:gd name="T9" fmla="*/ 82 h 449"/>
                <a:gd name="T10" fmla="*/ 516 w 539"/>
                <a:gd name="T11" fmla="*/ 124 h 449"/>
                <a:gd name="T12" fmla="*/ 537 w 539"/>
                <a:gd name="T13" fmla="*/ 140 h 449"/>
                <a:gd name="T14" fmla="*/ 530 w 539"/>
                <a:gd name="T15" fmla="*/ 153 h 449"/>
                <a:gd name="T16" fmla="*/ 522 w 539"/>
                <a:gd name="T17" fmla="*/ 159 h 449"/>
                <a:gd name="T18" fmla="*/ 510 w 539"/>
                <a:gd name="T19" fmla="*/ 162 h 449"/>
                <a:gd name="T20" fmla="*/ 497 w 539"/>
                <a:gd name="T21" fmla="*/ 174 h 449"/>
                <a:gd name="T22" fmla="*/ 486 w 539"/>
                <a:gd name="T23" fmla="*/ 182 h 449"/>
                <a:gd name="T24" fmla="*/ 478 w 539"/>
                <a:gd name="T25" fmla="*/ 216 h 449"/>
                <a:gd name="T26" fmla="*/ 470 w 539"/>
                <a:gd name="T27" fmla="*/ 257 h 449"/>
                <a:gd name="T28" fmla="*/ 463 w 539"/>
                <a:gd name="T29" fmla="*/ 294 h 449"/>
                <a:gd name="T30" fmla="*/ 454 w 539"/>
                <a:gd name="T31" fmla="*/ 318 h 449"/>
                <a:gd name="T32" fmla="*/ 431 w 539"/>
                <a:gd name="T33" fmla="*/ 342 h 449"/>
                <a:gd name="T34" fmla="*/ 420 w 539"/>
                <a:gd name="T35" fmla="*/ 374 h 449"/>
                <a:gd name="T36" fmla="*/ 409 w 539"/>
                <a:gd name="T37" fmla="*/ 377 h 449"/>
                <a:gd name="T38" fmla="*/ 399 w 539"/>
                <a:gd name="T39" fmla="*/ 401 h 449"/>
                <a:gd name="T40" fmla="*/ 386 w 539"/>
                <a:gd name="T41" fmla="*/ 423 h 449"/>
                <a:gd name="T42" fmla="*/ 386 w 539"/>
                <a:gd name="T43" fmla="*/ 417 h 449"/>
                <a:gd name="T44" fmla="*/ 389 w 539"/>
                <a:gd name="T45" fmla="*/ 408 h 449"/>
                <a:gd name="T46" fmla="*/ 386 w 539"/>
                <a:gd name="T47" fmla="*/ 399 h 449"/>
                <a:gd name="T48" fmla="*/ 362 w 539"/>
                <a:gd name="T49" fmla="*/ 381 h 449"/>
                <a:gd name="T50" fmla="*/ 361 w 539"/>
                <a:gd name="T51" fmla="*/ 353 h 449"/>
                <a:gd name="T52" fmla="*/ 363 w 539"/>
                <a:gd name="T53" fmla="*/ 343 h 449"/>
                <a:gd name="T54" fmla="*/ 349 w 539"/>
                <a:gd name="T55" fmla="*/ 334 h 449"/>
                <a:gd name="T56" fmla="*/ 350 w 539"/>
                <a:gd name="T57" fmla="*/ 339 h 449"/>
                <a:gd name="T58" fmla="*/ 337 w 539"/>
                <a:gd name="T59" fmla="*/ 351 h 449"/>
                <a:gd name="T60" fmla="*/ 339 w 539"/>
                <a:gd name="T61" fmla="*/ 372 h 449"/>
                <a:gd name="T62" fmla="*/ 301 w 539"/>
                <a:gd name="T63" fmla="*/ 412 h 449"/>
                <a:gd name="T64" fmla="*/ 287 w 539"/>
                <a:gd name="T65" fmla="*/ 414 h 449"/>
                <a:gd name="T66" fmla="*/ 250 w 539"/>
                <a:gd name="T67" fmla="*/ 403 h 449"/>
                <a:gd name="T68" fmla="*/ 230 w 539"/>
                <a:gd name="T69" fmla="*/ 418 h 449"/>
                <a:gd name="T70" fmla="*/ 200 w 539"/>
                <a:gd name="T71" fmla="*/ 427 h 449"/>
                <a:gd name="T72" fmla="*/ 159 w 539"/>
                <a:gd name="T73" fmla="*/ 422 h 449"/>
                <a:gd name="T74" fmla="*/ 131 w 539"/>
                <a:gd name="T75" fmla="*/ 400 h 449"/>
                <a:gd name="T76" fmla="*/ 108 w 539"/>
                <a:gd name="T77" fmla="*/ 395 h 449"/>
                <a:gd name="T78" fmla="*/ 100 w 539"/>
                <a:gd name="T79" fmla="*/ 406 h 449"/>
                <a:gd name="T80" fmla="*/ 91 w 539"/>
                <a:gd name="T81" fmla="*/ 425 h 449"/>
                <a:gd name="T82" fmla="*/ 87 w 539"/>
                <a:gd name="T83" fmla="*/ 441 h 449"/>
                <a:gd name="T84" fmla="*/ 59 w 539"/>
                <a:gd name="T85" fmla="*/ 447 h 449"/>
                <a:gd name="T86" fmla="*/ 53 w 539"/>
                <a:gd name="T87" fmla="*/ 434 h 449"/>
                <a:gd name="T88" fmla="*/ 52 w 539"/>
                <a:gd name="T89" fmla="*/ 400 h 449"/>
                <a:gd name="T90" fmla="*/ 35 w 539"/>
                <a:gd name="T91" fmla="*/ 367 h 449"/>
                <a:gd name="T92" fmla="*/ 26 w 539"/>
                <a:gd name="T93" fmla="*/ 356 h 449"/>
                <a:gd name="T94" fmla="*/ 21 w 539"/>
                <a:gd name="T95" fmla="*/ 337 h 449"/>
                <a:gd name="T96" fmla="*/ 6 w 539"/>
                <a:gd name="T97" fmla="*/ 319 h 449"/>
                <a:gd name="T98" fmla="*/ 5 w 539"/>
                <a:gd name="T99" fmla="*/ 304 h 449"/>
                <a:gd name="T100" fmla="*/ 11 w 539"/>
                <a:gd name="T101" fmla="*/ 288 h 449"/>
                <a:gd name="T102" fmla="*/ 17 w 539"/>
                <a:gd name="T103" fmla="*/ 274 h 449"/>
                <a:gd name="T104" fmla="*/ 20 w 539"/>
                <a:gd name="T105" fmla="*/ 264 h 449"/>
                <a:gd name="T106" fmla="*/ 26 w 539"/>
                <a:gd name="T107" fmla="*/ 253 h 449"/>
                <a:gd name="T108" fmla="*/ 33 w 539"/>
                <a:gd name="T109" fmla="*/ 239 h 449"/>
                <a:gd name="T110" fmla="*/ 45 w 539"/>
                <a:gd name="T111" fmla="*/ 219 h 449"/>
                <a:gd name="T112" fmla="*/ 69 w 539"/>
                <a:gd name="T113" fmla="*/ 217 h 449"/>
                <a:gd name="T114" fmla="*/ 69 w 539"/>
                <a:gd name="T115" fmla="*/ 122 h 449"/>
                <a:gd name="T116" fmla="*/ 77 w 539"/>
                <a:gd name="T117" fmla="*/ 75 h 449"/>
                <a:gd name="T118" fmla="*/ 101 w 539"/>
                <a:gd name="T119" fmla="*/ 75 h 449"/>
                <a:gd name="T120" fmla="*/ 138 w 539"/>
                <a:gd name="T121" fmla="*/ 7 h 449"/>
                <a:gd name="T122" fmla="*/ 223 w 539"/>
                <a:gd name="T123" fmla="*/ 7 h 449"/>
                <a:gd name="T124" fmla="*/ 301 w 539"/>
                <a:gd name="T125" fmla="*/ 7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9" h="449">
                  <a:moveTo>
                    <a:pt x="309" y="4"/>
                  </a:moveTo>
                  <a:lnTo>
                    <a:pt x="308" y="7"/>
                  </a:lnTo>
                  <a:lnTo>
                    <a:pt x="314" y="7"/>
                  </a:lnTo>
                  <a:lnTo>
                    <a:pt x="324" y="7"/>
                  </a:lnTo>
                  <a:lnTo>
                    <a:pt x="335" y="7"/>
                  </a:lnTo>
                  <a:lnTo>
                    <a:pt x="346" y="7"/>
                  </a:lnTo>
                  <a:lnTo>
                    <a:pt x="356" y="7"/>
                  </a:lnTo>
                  <a:lnTo>
                    <a:pt x="366" y="7"/>
                  </a:lnTo>
                  <a:lnTo>
                    <a:pt x="377" y="7"/>
                  </a:lnTo>
                  <a:lnTo>
                    <a:pt x="388" y="7"/>
                  </a:lnTo>
                  <a:lnTo>
                    <a:pt x="398" y="7"/>
                  </a:lnTo>
                  <a:lnTo>
                    <a:pt x="409" y="7"/>
                  </a:lnTo>
                  <a:lnTo>
                    <a:pt x="419" y="7"/>
                  </a:lnTo>
                  <a:lnTo>
                    <a:pt x="429" y="7"/>
                  </a:lnTo>
                  <a:lnTo>
                    <a:pt x="441" y="7"/>
                  </a:lnTo>
                  <a:lnTo>
                    <a:pt x="451" y="7"/>
                  </a:lnTo>
                  <a:lnTo>
                    <a:pt x="461" y="7"/>
                  </a:lnTo>
                  <a:lnTo>
                    <a:pt x="472" y="7"/>
                  </a:lnTo>
                  <a:lnTo>
                    <a:pt x="482" y="7"/>
                  </a:lnTo>
                  <a:lnTo>
                    <a:pt x="483" y="15"/>
                  </a:lnTo>
                  <a:lnTo>
                    <a:pt x="484" y="21"/>
                  </a:lnTo>
                  <a:lnTo>
                    <a:pt x="489" y="30"/>
                  </a:lnTo>
                  <a:lnTo>
                    <a:pt x="493" y="35"/>
                  </a:lnTo>
                  <a:lnTo>
                    <a:pt x="495" y="38"/>
                  </a:lnTo>
                  <a:lnTo>
                    <a:pt x="495" y="39"/>
                  </a:lnTo>
                  <a:lnTo>
                    <a:pt x="495" y="40"/>
                  </a:lnTo>
                  <a:lnTo>
                    <a:pt x="494" y="39"/>
                  </a:lnTo>
                  <a:lnTo>
                    <a:pt x="491" y="38"/>
                  </a:lnTo>
                  <a:lnTo>
                    <a:pt x="491" y="42"/>
                  </a:lnTo>
                  <a:lnTo>
                    <a:pt x="491" y="45"/>
                  </a:lnTo>
                  <a:lnTo>
                    <a:pt x="492" y="50"/>
                  </a:lnTo>
                  <a:lnTo>
                    <a:pt x="494" y="56"/>
                  </a:lnTo>
                  <a:lnTo>
                    <a:pt x="493" y="62"/>
                  </a:lnTo>
                  <a:lnTo>
                    <a:pt x="493" y="71"/>
                  </a:lnTo>
                  <a:lnTo>
                    <a:pt x="495" y="82"/>
                  </a:lnTo>
                  <a:lnTo>
                    <a:pt x="494" y="90"/>
                  </a:lnTo>
                  <a:lnTo>
                    <a:pt x="498" y="106"/>
                  </a:lnTo>
                  <a:lnTo>
                    <a:pt x="501" y="115"/>
                  </a:lnTo>
                  <a:lnTo>
                    <a:pt x="504" y="117"/>
                  </a:lnTo>
                  <a:lnTo>
                    <a:pt x="506" y="118"/>
                  </a:lnTo>
                  <a:lnTo>
                    <a:pt x="510" y="119"/>
                  </a:lnTo>
                  <a:lnTo>
                    <a:pt x="516" y="124"/>
                  </a:lnTo>
                  <a:lnTo>
                    <a:pt x="521" y="129"/>
                  </a:lnTo>
                  <a:lnTo>
                    <a:pt x="522" y="132"/>
                  </a:lnTo>
                  <a:lnTo>
                    <a:pt x="525" y="134"/>
                  </a:lnTo>
                  <a:lnTo>
                    <a:pt x="527" y="133"/>
                  </a:lnTo>
                  <a:lnTo>
                    <a:pt x="527" y="133"/>
                  </a:lnTo>
                  <a:lnTo>
                    <a:pt x="529" y="135"/>
                  </a:lnTo>
                  <a:lnTo>
                    <a:pt x="537" y="140"/>
                  </a:lnTo>
                  <a:lnTo>
                    <a:pt x="538" y="143"/>
                  </a:lnTo>
                  <a:lnTo>
                    <a:pt x="535" y="144"/>
                  </a:lnTo>
                  <a:lnTo>
                    <a:pt x="532" y="148"/>
                  </a:lnTo>
                  <a:lnTo>
                    <a:pt x="531" y="150"/>
                  </a:lnTo>
                  <a:lnTo>
                    <a:pt x="531" y="151"/>
                  </a:lnTo>
                  <a:lnTo>
                    <a:pt x="530" y="152"/>
                  </a:lnTo>
                  <a:lnTo>
                    <a:pt x="530" y="153"/>
                  </a:lnTo>
                  <a:lnTo>
                    <a:pt x="528" y="155"/>
                  </a:lnTo>
                  <a:lnTo>
                    <a:pt x="527" y="155"/>
                  </a:lnTo>
                  <a:lnTo>
                    <a:pt x="527" y="157"/>
                  </a:lnTo>
                  <a:lnTo>
                    <a:pt x="525" y="157"/>
                  </a:lnTo>
                  <a:lnTo>
                    <a:pt x="524" y="157"/>
                  </a:lnTo>
                  <a:lnTo>
                    <a:pt x="523" y="158"/>
                  </a:lnTo>
                  <a:lnTo>
                    <a:pt x="522" y="159"/>
                  </a:lnTo>
                  <a:lnTo>
                    <a:pt x="519" y="158"/>
                  </a:lnTo>
                  <a:lnTo>
                    <a:pt x="517" y="159"/>
                  </a:lnTo>
                  <a:lnTo>
                    <a:pt x="516" y="160"/>
                  </a:lnTo>
                  <a:lnTo>
                    <a:pt x="514" y="160"/>
                  </a:lnTo>
                  <a:lnTo>
                    <a:pt x="512" y="160"/>
                  </a:lnTo>
                  <a:lnTo>
                    <a:pt x="511" y="160"/>
                  </a:lnTo>
                  <a:lnTo>
                    <a:pt x="510" y="162"/>
                  </a:lnTo>
                  <a:lnTo>
                    <a:pt x="508" y="164"/>
                  </a:lnTo>
                  <a:lnTo>
                    <a:pt x="505" y="165"/>
                  </a:lnTo>
                  <a:lnTo>
                    <a:pt x="504" y="165"/>
                  </a:lnTo>
                  <a:lnTo>
                    <a:pt x="503" y="166"/>
                  </a:lnTo>
                  <a:lnTo>
                    <a:pt x="501" y="173"/>
                  </a:lnTo>
                  <a:lnTo>
                    <a:pt x="500" y="174"/>
                  </a:lnTo>
                  <a:lnTo>
                    <a:pt x="497" y="174"/>
                  </a:lnTo>
                  <a:lnTo>
                    <a:pt x="494" y="174"/>
                  </a:lnTo>
                  <a:lnTo>
                    <a:pt x="492" y="174"/>
                  </a:lnTo>
                  <a:lnTo>
                    <a:pt x="488" y="174"/>
                  </a:lnTo>
                  <a:lnTo>
                    <a:pt x="487" y="174"/>
                  </a:lnTo>
                  <a:lnTo>
                    <a:pt x="486" y="175"/>
                  </a:lnTo>
                  <a:lnTo>
                    <a:pt x="486" y="181"/>
                  </a:lnTo>
                  <a:lnTo>
                    <a:pt x="486" y="182"/>
                  </a:lnTo>
                  <a:lnTo>
                    <a:pt x="484" y="185"/>
                  </a:lnTo>
                  <a:lnTo>
                    <a:pt x="483" y="189"/>
                  </a:lnTo>
                  <a:lnTo>
                    <a:pt x="483" y="194"/>
                  </a:lnTo>
                  <a:lnTo>
                    <a:pt x="484" y="200"/>
                  </a:lnTo>
                  <a:lnTo>
                    <a:pt x="481" y="207"/>
                  </a:lnTo>
                  <a:lnTo>
                    <a:pt x="480" y="209"/>
                  </a:lnTo>
                  <a:lnTo>
                    <a:pt x="478" y="216"/>
                  </a:lnTo>
                  <a:lnTo>
                    <a:pt x="476" y="218"/>
                  </a:lnTo>
                  <a:lnTo>
                    <a:pt x="472" y="230"/>
                  </a:lnTo>
                  <a:lnTo>
                    <a:pt x="471" y="234"/>
                  </a:lnTo>
                  <a:lnTo>
                    <a:pt x="468" y="238"/>
                  </a:lnTo>
                  <a:lnTo>
                    <a:pt x="469" y="244"/>
                  </a:lnTo>
                  <a:lnTo>
                    <a:pt x="469" y="251"/>
                  </a:lnTo>
                  <a:lnTo>
                    <a:pt x="470" y="257"/>
                  </a:lnTo>
                  <a:lnTo>
                    <a:pt x="471" y="267"/>
                  </a:lnTo>
                  <a:lnTo>
                    <a:pt x="469" y="275"/>
                  </a:lnTo>
                  <a:lnTo>
                    <a:pt x="469" y="280"/>
                  </a:lnTo>
                  <a:lnTo>
                    <a:pt x="467" y="288"/>
                  </a:lnTo>
                  <a:lnTo>
                    <a:pt x="465" y="291"/>
                  </a:lnTo>
                  <a:lnTo>
                    <a:pt x="464" y="293"/>
                  </a:lnTo>
                  <a:lnTo>
                    <a:pt x="463" y="294"/>
                  </a:lnTo>
                  <a:lnTo>
                    <a:pt x="461" y="299"/>
                  </a:lnTo>
                  <a:lnTo>
                    <a:pt x="459" y="305"/>
                  </a:lnTo>
                  <a:lnTo>
                    <a:pt x="459" y="311"/>
                  </a:lnTo>
                  <a:lnTo>
                    <a:pt x="459" y="315"/>
                  </a:lnTo>
                  <a:lnTo>
                    <a:pt x="458" y="316"/>
                  </a:lnTo>
                  <a:lnTo>
                    <a:pt x="458" y="317"/>
                  </a:lnTo>
                  <a:lnTo>
                    <a:pt x="454" y="318"/>
                  </a:lnTo>
                  <a:lnTo>
                    <a:pt x="448" y="318"/>
                  </a:lnTo>
                  <a:lnTo>
                    <a:pt x="446" y="319"/>
                  </a:lnTo>
                  <a:lnTo>
                    <a:pt x="443" y="320"/>
                  </a:lnTo>
                  <a:lnTo>
                    <a:pt x="442" y="323"/>
                  </a:lnTo>
                  <a:lnTo>
                    <a:pt x="437" y="331"/>
                  </a:lnTo>
                  <a:lnTo>
                    <a:pt x="434" y="335"/>
                  </a:lnTo>
                  <a:lnTo>
                    <a:pt x="431" y="342"/>
                  </a:lnTo>
                  <a:lnTo>
                    <a:pt x="426" y="346"/>
                  </a:lnTo>
                  <a:lnTo>
                    <a:pt x="425" y="349"/>
                  </a:lnTo>
                  <a:lnTo>
                    <a:pt x="424" y="353"/>
                  </a:lnTo>
                  <a:lnTo>
                    <a:pt x="423" y="359"/>
                  </a:lnTo>
                  <a:lnTo>
                    <a:pt x="421" y="364"/>
                  </a:lnTo>
                  <a:lnTo>
                    <a:pt x="421" y="368"/>
                  </a:lnTo>
                  <a:lnTo>
                    <a:pt x="420" y="374"/>
                  </a:lnTo>
                  <a:lnTo>
                    <a:pt x="420" y="378"/>
                  </a:lnTo>
                  <a:lnTo>
                    <a:pt x="418" y="379"/>
                  </a:lnTo>
                  <a:lnTo>
                    <a:pt x="417" y="380"/>
                  </a:lnTo>
                  <a:lnTo>
                    <a:pt x="415" y="381"/>
                  </a:lnTo>
                  <a:lnTo>
                    <a:pt x="412" y="379"/>
                  </a:lnTo>
                  <a:lnTo>
                    <a:pt x="409" y="378"/>
                  </a:lnTo>
                  <a:lnTo>
                    <a:pt x="409" y="377"/>
                  </a:lnTo>
                  <a:lnTo>
                    <a:pt x="407" y="378"/>
                  </a:lnTo>
                  <a:lnTo>
                    <a:pt x="404" y="380"/>
                  </a:lnTo>
                  <a:lnTo>
                    <a:pt x="401" y="384"/>
                  </a:lnTo>
                  <a:lnTo>
                    <a:pt x="399" y="389"/>
                  </a:lnTo>
                  <a:lnTo>
                    <a:pt x="400" y="397"/>
                  </a:lnTo>
                  <a:lnTo>
                    <a:pt x="400" y="400"/>
                  </a:lnTo>
                  <a:lnTo>
                    <a:pt x="399" y="401"/>
                  </a:lnTo>
                  <a:lnTo>
                    <a:pt x="396" y="408"/>
                  </a:lnTo>
                  <a:lnTo>
                    <a:pt x="395" y="410"/>
                  </a:lnTo>
                  <a:lnTo>
                    <a:pt x="394" y="414"/>
                  </a:lnTo>
                  <a:lnTo>
                    <a:pt x="393" y="421"/>
                  </a:lnTo>
                  <a:lnTo>
                    <a:pt x="393" y="423"/>
                  </a:lnTo>
                  <a:lnTo>
                    <a:pt x="393" y="423"/>
                  </a:lnTo>
                  <a:lnTo>
                    <a:pt x="386" y="423"/>
                  </a:lnTo>
                  <a:lnTo>
                    <a:pt x="386" y="423"/>
                  </a:lnTo>
                  <a:lnTo>
                    <a:pt x="386" y="423"/>
                  </a:lnTo>
                  <a:lnTo>
                    <a:pt x="386" y="423"/>
                  </a:lnTo>
                  <a:lnTo>
                    <a:pt x="386" y="422"/>
                  </a:lnTo>
                  <a:lnTo>
                    <a:pt x="386" y="422"/>
                  </a:lnTo>
                  <a:lnTo>
                    <a:pt x="386" y="420"/>
                  </a:lnTo>
                  <a:lnTo>
                    <a:pt x="386" y="417"/>
                  </a:lnTo>
                  <a:lnTo>
                    <a:pt x="386" y="415"/>
                  </a:lnTo>
                  <a:lnTo>
                    <a:pt x="389" y="411"/>
                  </a:lnTo>
                  <a:lnTo>
                    <a:pt x="389" y="410"/>
                  </a:lnTo>
                  <a:lnTo>
                    <a:pt x="389" y="410"/>
                  </a:lnTo>
                  <a:lnTo>
                    <a:pt x="389" y="410"/>
                  </a:lnTo>
                  <a:lnTo>
                    <a:pt x="389" y="409"/>
                  </a:lnTo>
                  <a:lnTo>
                    <a:pt x="389" y="408"/>
                  </a:lnTo>
                  <a:lnTo>
                    <a:pt x="389" y="407"/>
                  </a:lnTo>
                  <a:lnTo>
                    <a:pt x="389" y="405"/>
                  </a:lnTo>
                  <a:lnTo>
                    <a:pt x="389" y="404"/>
                  </a:lnTo>
                  <a:lnTo>
                    <a:pt x="389" y="404"/>
                  </a:lnTo>
                  <a:lnTo>
                    <a:pt x="389" y="403"/>
                  </a:lnTo>
                  <a:lnTo>
                    <a:pt x="387" y="400"/>
                  </a:lnTo>
                  <a:lnTo>
                    <a:pt x="386" y="399"/>
                  </a:lnTo>
                  <a:lnTo>
                    <a:pt x="373" y="388"/>
                  </a:lnTo>
                  <a:lnTo>
                    <a:pt x="370" y="384"/>
                  </a:lnTo>
                  <a:lnTo>
                    <a:pt x="370" y="384"/>
                  </a:lnTo>
                  <a:lnTo>
                    <a:pt x="369" y="384"/>
                  </a:lnTo>
                  <a:lnTo>
                    <a:pt x="363" y="382"/>
                  </a:lnTo>
                  <a:lnTo>
                    <a:pt x="362" y="381"/>
                  </a:lnTo>
                  <a:lnTo>
                    <a:pt x="362" y="381"/>
                  </a:lnTo>
                  <a:lnTo>
                    <a:pt x="363" y="380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4" y="378"/>
                  </a:lnTo>
                  <a:lnTo>
                    <a:pt x="360" y="354"/>
                  </a:lnTo>
                  <a:lnTo>
                    <a:pt x="360" y="354"/>
                  </a:lnTo>
                  <a:lnTo>
                    <a:pt x="361" y="353"/>
                  </a:lnTo>
                  <a:lnTo>
                    <a:pt x="361" y="353"/>
                  </a:lnTo>
                  <a:lnTo>
                    <a:pt x="361" y="352"/>
                  </a:lnTo>
                  <a:lnTo>
                    <a:pt x="362" y="352"/>
                  </a:lnTo>
                  <a:lnTo>
                    <a:pt x="362" y="351"/>
                  </a:lnTo>
                  <a:lnTo>
                    <a:pt x="362" y="351"/>
                  </a:lnTo>
                  <a:lnTo>
                    <a:pt x="363" y="346"/>
                  </a:lnTo>
                  <a:lnTo>
                    <a:pt x="363" y="343"/>
                  </a:lnTo>
                  <a:lnTo>
                    <a:pt x="365" y="336"/>
                  </a:lnTo>
                  <a:lnTo>
                    <a:pt x="365" y="333"/>
                  </a:lnTo>
                  <a:lnTo>
                    <a:pt x="349" y="333"/>
                  </a:lnTo>
                  <a:lnTo>
                    <a:pt x="349" y="333"/>
                  </a:lnTo>
                  <a:lnTo>
                    <a:pt x="349" y="333"/>
                  </a:lnTo>
                  <a:lnTo>
                    <a:pt x="349" y="333"/>
                  </a:lnTo>
                  <a:lnTo>
                    <a:pt x="349" y="334"/>
                  </a:lnTo>
                  <a:lnTo>
                    <a:pt x="349" y="334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49" y="336"/>
                  </a:lnTo>
                  <a:lnTo>
                    <a:pt x="349" y="338"/>
                  </a:lnTo>
                  <a:lnTo>
                    <a:pt x="350" y="338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50" y="340"/>
                  </a:lnTo>
                  <a:lnTo>
                    <a:pt x="328" y="340"/>
                  </a:lnTo>
                  <a:lnTo>
                    <a:pt x="337" y="350"/>
                  </a:lnTo>
                  <a:lnTo>
                    <a:pt x="337" y="350"/>
                  </a:lnTo>
                  <a:lnTo>
                    <a:pt x="337" y="351"/>
                  </a:lnTo>
                  <a:lnTo>
                    <a:pt x="337" y="351"/>
                  </a:lnTo>
                  <a:lnTo>
                    <a:pt x="337" y="354"/>
                  </a:lnTo>
                  <a:lnTo>
                    <a:pt x="337" y="359"/>
                  </a:lnTo>
                  <a:lnTo>
                    <a:pt x="337" y="363"/>
                  </a:lnTo>
                  <a:lnTo>
                    <a:pt x="338" y="365"/>
                  </a:lnTo>
                  <a:lnTo>
                    <a:pt x="339" y="370"/>
                  </a:lnTo>
                  <a:lnTo>
                    <a:pt x="339" y="370"/>
                  </a:lnTo>
                  <a:lnTo>
                    <a:pt x="339" y="372"/>
                  </a:lnTo>
                  <a:lnTo>
                    <a:pt x="324" y="384"/>
                  </a:lnTo>
                  <a:lnTo>
                    <a:pt x="323" y="385"/>
                  </a:lnTo>
                  <a:lnTo>
                    <a:pt x="321" y="390"/>
                  </a:lnTo>
                  <a:lnTo>
                    <a:pt x="319" y="393"/>
                  </a:lnTo>
                  <a:lnTo>
                    <a:pt x="319" y="394"/>
                  </a:lnTo>
                  <a:lnTo>
                    <a:pt x="315" y="398"/>
                  </a:lnTo>
                  <a:lnTo>
                    <a:pt x="301" y="412"/>
                  </a:lnTo>
                  <a:lnTo>
                    <a:pt x="299" y="413"/>
                  </a:lnTo>
                  <a:lnTo>
                    <a:pt x="292" y="413"/>
                  </a:lnTo>
                  <a:lnTo>
                    <a:pt x="289" y="414"/>
                  </a:lnTo>
                  <a:lnTo>
                    <a:pt x="288" y="414"/>
                  </a:lnTo>
                  <a:lnTo>
                    <a:pt x="287" y="414"/>
                  </a:lnTo>
                  <a:lnTo>
                    <a:pt x="287" y="414"/>
                  </a:lnTo>
                  <a:lnTo>
                    <a:pt x="287" y="414"/>
                  </a:lnTo>
                  <a:lnTo>
                    <a:pt x="286" y="414"/>
                  </a:lnTo>
                  <a:lnTo>
                    <a:pt x="286" y="414"/>
                  </a:lnTo>
                  <a:lnTo>
                    <a:pt x="277" y="406"/>
                  </a:lnTo>
                  <a:lnTo>
                    <a:pt x="262" y="396"/>
                  </a:lnTo>
                  <a:lnTo>
                    <a:pt x="261" y="397"/>
                  </a:lnTo>
                  <a:lnTo>
                    <a:pt x="252" y="401"/>
                  </a:lnTo>
                  <a:lnTo>
                    <a:pt x="250" y="403"/>
                  </a:lnTo>
                  <a:lnTo>
                    <a:pt x="250" y="403"/>
                  </a:lnTo>
                  <a:lnTo>
                    <a:pt x="249" y="408"/>
                  </a:lnTo>
                  <a:lnTo>
                    <a:pt x="248" y="411"/>
                  </a:lnTo>
                  <a:lnTo>
                    <a:pt x="245" y="413"/>
                  </a:lnTo>
                  <a:lnTo>
                    <a:pt x="238" y="415"/>
                  </a:lnTo>
                  <a:lnTo>
                    <a:pt x="234" y="416"/>
                  </a:lnTo>
                  <a:lnTo>
                    <a:pt x="230" y="418"/>
                  </a:lnTo>
                  <a:lnTo>
                    <a:pt x="229" y="419"/>
                  </a:lnTo>
                  <a:lnTo>
                    <a:pt x="229" y="419"/>
                  </a:lnTo>
                  <a:lnTo>
                    <a:pt x="228" y="420"/>
                  </a:lnTo>
                  <a:lnTo>
                    <a:pt x="224" y="423"/>
                  </a:lnTo>
                  <a:lnTo>
                    <a:pt x="224" y="425"/>
                  </a:lnTo>
                  <a:lnTo>
                    <a:pt x="225" y="427"/>
                  </a:lnTo>
                  <a:lnTo>
                    <a:pt x="200" y="427"/>
                  </a:lnTo>
                  <a:lnTo>
                    <a:pt x="198" y="425"/>
                  </a:lnTo>
                  <a:lnTo>
                    <a:pt x="194" y="419"/>
                  </a:lnTo>
                  <a:lnTo>
                    <a:pt x="194" y="419"/>
                  </a:lnTo>
                  <a:lnTo>
                    <a:pt x="191" y="419"/>
                  </a:lnTo>
                  <a:lnTo>
                    <a:pt x="168" y="418"/>
                  </a:lnTo>
                  <a:lnTo>
                    <a:pt x="165" y="419"/>
                  </a:lnTo>
                  <a:lnTo>
                    <a:pt x="159" y="422"/>
                  </a:lnTo>
                  <a:lnTo>
                    <a:pt x="155" y="422"/>
                  </a:lnTo>
                  <a:lnTo>
                    <a:pt x="151" y="421"/>
                  </a:lnTo>
                  <a:lnTo>
                    <a:pt x="139" y="406"/>
                  </a:lnTo>
                  <a:lnTo>
                    <a:pt x="137" y="405"/>
                  </a:lnTo>
                  <a:lnTo>
                    <a:pt x="136" y="404"/>
                  </a:lnTo>
                  <a:lnTo>
                    <a:pt x="134" y="401"/>
                  </a:lnTo>
                  <a:lnTo>
                    <a:pt x="131" y="400"/>
                  </a:lnTo>
                  <a:lnTo>
                    <a:pt x="130" y="399"/>
                  </a:lnTo>
                  <a:lnTo>
                    <a:pt x="130" y="397"/>
                  </a:lnTo>
                  <a:lnTo>
                    <a:pt x="130" y="394"/>
                  </a:lnTo>
                  <a:lnTo>
                    <a:pt x="129" y="392"/>
                  </a:lnTo>
                  <a:lnTo>
                    <a:pt x="127" y="391"/>
                  </a:lnTo>
                  <a:lnTo>
                    <a:pt x="111" y="395"/>
                  </a:lnTo>
                  <a:lnTo>
                    <a:pt x="108" y="395"/>
                  </a:lnTo>
                  <a:lnTo>
                    <a:pt x="105" y="395"/>
                  </a:lnTo>
                  <a:lnTo>
                    <a:pt x="104" y="396"/>
                  </a:lnTo>
                  <a:lnTo>
                    <a:pt x="102" y="398"/>
                  </a:lnTo>
                  <a:lnTo>
                    <a:pt x="102" y="400"/>
                  </a:lnTo>
                  <a:lnTo>
                    <a:pt x="102" y="402"/>
                  </a:lnTo>
                  <a:lnTo>
                    <a:pt x="102" y="404"/>
                  </a:lnTo>
                  <a:lnTo>
                    <a:pt x="100" y="406"/>
                  </a:lnTo>
                  <a:lnTo>
                    <a:pt x="96" y="411"/>
                  </a:lnTo>
                  <a:lnTo>
                    <a:pt x="95" y="413"/>
                  </a:lnTo>
                  <a:lnTo>
                    <a:pt x="95" y="418"/>
                  </a:lnTo>
                  <a:lnTo>
                    <a:pt x="95" y="421"/>
                  </a:lnTo>
                  <a:lnTo>
                    <a:pt x="94" y="422"/>
                  </a:lnTo>
                  <a:lnTo>
                    <a:pt x="92" y="424"/>
                  </a:lnTo>
                  <a:lnTo>
                    <a:pt x="91" y="425"/>
                  </a:lnTo>
                  <a:lnTo>
                    <a:pt x="91" y="427"/>
                  </a:lnTo>
                  <a:lnTo>
                    <a:pt x="91" y="430"/>
                  </a:lnTo>
                  <a:lnTo>
                    <a:pt x="91" y="432"/>
                  </a:lnTo>
                  <a:lnTo>
                    <a:pt x="88" y="436"/>
                  </a:lnTo>
                  <a:lnTo>
                    <a:pt x="87" y="437"/>
                  </a:lnTo>
                  <a:lnTo>
                    <a:pt x="87" y="441"/>
                  </a:lnTo>
                  <a:lnTo>
                    <a:pt x="87" y="441"/>
                  </a:lnTo>
                  <a:lnTo>
                    <a:pt x="79" y="443"/>
                  </a:lnTo>
                  <a:lnTo>
                    <a:pt x="76" y="446"/>
                  </a:lnTo>
                  <a:lnTo>
                    <a:pt x="75" y="447"/>
                  </a:lnTo>
                  <a:lnTo>
                    <a:pt x="74" y="448"/>
                  </a:lnTo>
                  <a:lnTo>
                    <a:pt x="71" y="448"/>
                  </a:lnTo>
                  <a:lnTo>
                    <a:pt x="67" y="447"/>
                  </a:lnTo>
                  <a:lnTo>
                    <a:pt x="59" y="447"/>
                  </a:lnTo>
                  <a:lnTo>
                    <a:pt x="56" y="446"/>
                  </a:lnTo>
                  <a:lnTo>
                    <a:pt x="54" y="443"/>
                  </a:lnTo>
                  <a:lnTo>
                    <a:pt x="55" y="439"/>
                  </a:lnTo>
                  <a:lnTo>
                    <a:pt x="54" y="439"/>
                  </a:lnTo>
                  <a:lnTo>
                    <a:pt x="53" y="438"/>
                  </a:lnTo>
                  <a:lnTo>
                    <a:pt x="53" y="436"/>
                  </a:lnTo>
                  <a:lnTo>
                    <a:pt x="53" y="434"/>
                  </a:lnTo>
                  <a:lnTo>
                    <a:pt x="57" y="430"/>
                  </a:lnTo>
                  <a:lnTo>
                    <a:pt x="58" y="426"/>
                  </a:lnTo>
                  <a:lnTo>
                    <a:pt x="58" y="418"/>
                  </a:lnTo>
                  <a:lnTo>
                    <a:pt x="59" y="415"/>
                  </a:lnTo>
                  <a:lnTo>
                    <a:pt x="58" y="411"/>
                  </a:lnTo>
                  <a:lnTo>
                    <a:pt x="55" y="404"/>
                  </a:lnTo>
                  <a:lnTo>
                    <a:pt x="52" y="400"/>
                  </a:lnTo>
                  <a:lnTo>
                    <a:pt x="48" y="393"/>
                  </a:lnTo>
                  <a:lnTo>
                    <a:pt x="46" y="390"/>
                  </a:lnTo>
                  <a:lnTo>
                    <a:pt x="36" y="381"/>
                  </a:lnTo>
                  <a:lnTo>
                    <a:pt x="35" y="380"/>
                  </a:lnTo>
                  <a:lnTo>
                    <a:pt x="33" y="376"/>
                  </a:lnTo>
                  <a:lnTo>
                    <a:pt x="34" y="372"/>
                  </a:lnTo>
                  <a:lnTo>
                    <a:pt x="35" y="367"/>
                  </a:lnTo>
                  <a:lnTo>
                    <a:pt x="35" y="365"/>
                  </a:lnTo>
                  <a:lnTo>
                    <a:pt x="35" y="362"/>
                  </a:lnTo>
                  <a:lnTo>
                    <a:pt x="33" y="360"/>
                  </a:lnTo>
                  <a:lnTo>
                    <a:pt x="31" y="360"/>
                  </a:lnTo>
                  <a:lnTo>
                    <a:pt x="29" y="359"/>
                  </a:lnTo>
                  <a:lnTo>
                    <a:pt x="28" y="357"/>
                  </a:lnTo>
                  <a:lnTo>
                    <a:pt x="26" y="356"/>
                  </a:lnTo>
                  <a:lnTo>
                    <a:pt x="24" y="354"/>
                  </a:lnTo>
                  <a:lnTo>
                    <a:pt x="23" y="351"/>
                  </a:lnTo>
                  <a:lnTo>
                    <a:pt x="24" y="341"/>
                  </a:lnTo>
                  <a:lnTo>
                    <a:pt x="23" y="339"/>
                  </a:lnTo>
                  <a:lnTo>
                    <a:pt x="22" y="339"/>
                  </a:lnTo>
                  <a:lnTo>
                    <a:pt x="21" y="338"/>
                  </a:lnTo>
                  <a:lnTo>
                    <a:pt x="21" y="337"/>
                  </a:lnTo>
                  <a:lnTo>
                    <a:pt x="20" y="331"/>
                  </a:lnTo>
                  <a:lnTo>
                    <a:pt x="18" y="326"/>
                  </a:lnTo>
                  <a:lnTo>
                    <a:pt x="19" y="322"/>
                  </a:lnTo>
                  <a:lnTo>
                    <a:pt x="17" y="319"/>
                  </a:lnTo>
                  <a:lnTo>
                    <a:pt x="13" y="318"/>
                  </a:lnTo>
                  <a:lnTo>
                    <a:pt x="9" y="318"/>
                  </a:lnTo>
                  <a:lnTo>
                    <a:pt x="6" y="319"/>
                  </a:lnTo>
                  <a:lnTo>
                    <a:pt x="3" y="318"/>
                  </a:lnTo>
                  <a:lnTo>
                    <a:pt x="2" y="318"/>
                  </a:lnTo>
                  <a:lnTo>
                    <a:pt x="1" y="316"/>
                  </a:lnTo>
                  <a:lnTo>
                    <a:pt x="0" y="315"/>
                  </a:lnTo>
                  <a:lnTo>
                    <a:pt x="1" y="312"/>
                  </a:lnTo>
                  <a:lnTo>
                    <a:pt x="2" y="308"/>
                  </a:lnTo>
                  <a:lnTo>
                    <a:pt x="5" y="304"/>
                  </a:lnTo>
                  <a:lnTo>
                    <a:pt x="11" y="301"/>
                  </a:lnTo>
                  <a:lnTo>
                    <a:pt x="12" y="299"/>
                  </a:lnTo>
                  <a:lnTo>
                    <a:pt x="13" y="297"/>
                  </a:lnTo>
                  <a:lnTo>
                    <a:pt x="13" y="295"/>
                  </a:lnTo>
                  <a:lnTo>
                    <a:pt x="12" y="293"/>
                  </a:lnTo>
                  <a:lnTo>
                    <a:pt x="12" y="290"/>
                  </a:lnTo>
                  <a:lnTo>
                    <a:pt x="11" y="288"/>
                  </a:lnTo>
                  <a:lnTo>
                    <a:pt x="9" y="284"/>
                  </a:lnTo>
                  <a:lnTo>
                    <a:pt x="9" y="281"/>
                  </a:lnTo>
                  <a:lnTo>
                    <a:pt x="10" y="280"/>
                  </a:lnTo>
                  <a:lnTo>
                    <a:pt x="11" y="278"/>
                  </a:lnTo>
                  <a:lnTo>
                    <a:pt x="14" y="276"/>
                  </a:lnTo>
                  <a:lnTo>
                    <a:pt x="15" y="275"/>
                  </a:lnTo>
                  <a:lnTo>
                    <a:pt x="17" y="274"/>
                  </a:lnTo>
                  <a:lnTo>
                    <a:pt x="18" y="274"/>
                  </a:lnTo>
                  <a:lnTo>
                    <a:pt x="22" y="271"/>
                  </a:lnTo>
                  <a:lnTo>
                    <a:pt x="23" y="270"/>
                  </a:lnTo>
                  <a:lnTo>
                    <a:pt x="23" y="269"/>
                  </a:lnTo>
                  <a:lnTo>
                    <a:pt x="22" y="268"/>
                  </a:lnTo>
                  <a:lnTo>
                    <a:pt x="20" y="266"/>
                  </a:lnTo>
                  <a:lnTo>
                    <a:pt x="20" y="264"/>
                  </a:lnTo>
                  <a:lnTo>
                    <a:pt x="19" y="261"/>
                  </a:lnTo>
                  <a:lnTo>
                    <a:pt x="18" y="259"/>
                  </a:lnTo>
                  <a:lnTo>
                    <a:pt x="18" y="257"/>
                  </a:lnTo>
                  <a:lnTo>
                    <a:pt x="19" y="256"/>
                  </a:lnTo>
                  <a:lnTo>
                    <a:pt x="20" y="255"/>
                  </a:lnTo>
                  <a:lnTo>
                    <a:pt x="23" y="253"/>
                  </a:lnTo>
                  <a:lnTo>
                    <a:pt x="26" y="253"/>
                  </a:lnTo>
                  <a:lnTo>
                    <a:pt x="27" y="252"/>
                  </a:lnTo>
                  <a:lnTo>
                    <a:pt x="28" y="249"/>
                  </a:lnTo>
                  <a:lnTo>
                    <a:pt x="27" y="247"/>
                  </a:lnTo>
                  <a:lnTo>
                    <a:pt x="28" y="246"/>
                  </a:lnTo>
                  <a:lnTo>
                    <a:pt x="30" y="242"/>
                  </a:lnTo>
                  <a:lnTo>
                    <a:pt x="31" y="241"/>
                  </a:lnTo>
                  <a:lnTo>
                    <a:pt x="33" y="239"/>
                  </a:lnTo>
                  <a:lnTo>
                    <a:pt x="35" y="237"/>
                  </a:lnTo>
                  <a:lnTo>
                    <a:pt x="36" y="234"/>
                  </a:lnTo>
                  <a:lnTo>
                    <a:pt x="37" y="232"/>
                  </a:lnTo>
                  <a:lnTo>
                    <a:pt x="35" y="225"/>
                  </a:lnTo>
                  <a:lnTo>
                    <a:pt x="38" y="222"/>
                  </a:lnTo>
                  <a:lnTo>
                    <a:pt x="41" y="219"/>
                  </a:lnTo>
                  <a:lnTo>
                    <a:pt x="45" y="219"/>
                  </a:lnTo>
                  <a:lnTo>
                    <a:pt x="52" y="218"/>
                  </a:lnTo>
                  <a:lnTo>
                    <a:pt x="57" y="218"/>
                  </a:lnTo>
                  <a:lnTo>
                    <a:pt x="60" y="218"/>
                  </a:lnTo>
                  <a:lnTo>
                    <a:pt x="68" y="219"/>
                  </a:lnTo>
                  <a:lnTo>
                    <a:pt x="69" y="218"/>
                  </a:lnTo>
                  <a:lnTo>
                    <a:pt x="69" y="218"/>
                  </a:lnTo>
                  <a:lnTo>
                    <a:pt x="69" y="217"/>
                  </a:lnTo>
                  <a:lnTo>
                    <a:pt x="69" y="212"/>
                  </a:lnTo>
                  <a:lnTo>
                    <a:pt x="69" y="196"/>
                  </a:lnTo>
                  <a:lnTo>
                    <a:pt x="69" y="182"/>
                  </a:lnTo>
                  <a:lnTo>
                    <a:pt x="69" y="167"/>
                  </a:lnTo>
                  <a:lnTo>
                    <a:pt x="69" y="153"/>
                  </a:lnTo>
                  <a:lnTo>
                    <a:pt x="69" y="137"/>
                  </a:lnTo>
                  <a:lnTo>
                    <a:pt x="69" y="122"/>
                  </a:lnTo>
                  <a:lnTo>
                    <a:pt x="69" y="107"/>
                  </a:lnTo>
                  <a:lnTo>
                    <a:pt x="69" y="92"/>
                  </a:lnTo>
                  <a:lnTo>
                    <a:pt x="69" y="88"/>
                  </a:lnTo>
                  <a:lnTo>
                    <a:pt x="69" y="84"/>
                  </a:lnTo>
                  <a:lnTo>
                    <a:pt x="69" y="80"/>
                  </a:lnTo>
                  <a:lnTo>
                    <a:pt x="69" y="75"/>
                  </a:lnTo>
                  <a:lnTo>
                    <a:pt x="77" y="75"/>
                  </a:lnTo>
                  <a:lnTo>
                    <a:pt x="85" y="75"/>
                  </a:lnTo>
                  <a:lnTo>
                    <a:pt x="92" y="75"/>
                  </a:lnTo>
                  <a:lnTo>
                    <a:pt x="100" y="75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58"/>
                  </a:lnTo>
                  <a:lnTo>
                    <a:pt x="101" y="41"/>
                  </a:lnTo>
                  <a:lnTo>
                    <a:pt x="101" y="24"/>
                  </a:lnTo>
                  <a:lnTo>
                    <a:pt x="101" y="7"/>
                  </a:lnTo>
                  <a:lnTo>
                    <a:pt x="113" y="7"/>
                  </a:lnTo>
                  <a:lnTo>
                    <a:pt x="126" y="7"/>
                  </a:lnTo>
                  <a:lnTo>
                    <a:pt x="138" y="7"/>
                  </a:lnTo>
                  <a:lnTo>
                    <a:pt x="150" y="7"/>
                  </a:lnTo>
                  <a:lnTo>
                    <a:pt x="162" y="7"/>
                  </a:lnTo>
                  <a:lnTo>
                    <a:pt x="174" y="7"/>
                  </a:lnTo>
                  <a:lnTo>
                    <a:pt x="187" y="7"/>
                  </a:lnTo>
                  <a:lnTo>
                    <a:pt x="199" y="7"/>
                  </a:lnTo>
                  <a:lnTo>
                    <a:pt x="211" y="7"/>
                  </a:lnTo>
                  <a:lnTo>
                    <a:pt x="223" y="7"/>
                  </a:lnTo>
                  <a:lnTo>
                    <a:pt x="236" y="7"/>
                  </a:lnTo>
                  <a:lnTo>
                    <a:pt x="248" y="7"/>
                  </a:lnTo>
                  <a:lnTo>
                    <a:pt x="260" y="7"/>
                  </a:lnTo>
                  <a:lnTo>
                    <a:pt x="272" y="7"/>
                  </a:lnTo>
                  <a:lnTo>
                    <a:pt x="284" y="7"/>
                  </a:lnTo>
                  <a:lnTo>
                    <a:pt x="297" y="7"/>
                  </a:lnTo>
                  <a:lnTo>
                    <a:pt x="301" y="7"/>
                  </a:lnTo>
                  <a:lnTo>
                    <a:pt x="302" y="7"/>
                  </a:lnTo>
                  <a:lnTo>
                    <a:pt x="305" y="0"/>
                  </a:lnTo>
                  <a:lnTo>
                    <a:pt x="307" y="0"/>
                  </a:lnTo>
                  <a:lnTo>
                    <a:pt x="309" y="0"/>
                  </a:lnTo>
                  <a:lnTo>
                    <a:pt x="310" y="2"/>
                  </a:lnTo>
                  <a:lnTo>
                    <a:pt x="30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59" name="Freeform 1115">
              <a:extLst>
                <a:ext uri="{FF2B5EF4-FFF2-40B4-BE49-F238E27FC236}">
                  <a16:creationId xmlns:a16="http://schemas.microsoft.com/office/drawing/2014/main" id="{39E634BA-B042-5430-D90E-910707A9A6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71776" y="9506683"/>
              <a:ext cx="120894" cy="126388"/>
            </a:xfrm>
            <a:custGeom>
              <a:avLst/>
              <a:gdLst>
                <a:gd name="T0" fmla="*/ 24 w 98"/>
                <a:gd name="T1" fmla="*/ 83 h 100"/>
                <a:gd name="T2" fmla="*/ 11 w 98"/>
                <a:gd name="T3" fmla="*/ 78 h 100"/>
                <a:gd name="T4" fmla="*/ 22 w 98"/>
                <a:gd name="T5" fmla="*/ 76 h 100"/>
                <a:gd name="T6" fmla="*/ 25 w 98"/>
                <a:gd name="T7" fmla="*/ 77 h 100"/>
                <a:gd name="T8" fmla="*/ 25 w 98"/>
                <a:gd name="T9" fmla="*/ 82 h 100"/>
                <a:gd name="T10" fmla="*/ 97 w 98"/>
                <a:gd name="T11" fmla="*/ 49 h 100"/>
                <a:gd name="T12" fmla="*/ 94 w 98"/>
                <a:gd name="T13" fmla="*/ 58 h 100"/>
                <a:gd name="T14" fmla="*/ 89 w 98"/>
                <a:gd name="T15" fmla="*/ 60 h 100"/>
                <a:gd name="T16" fmla="*/ 86 w 98"/>
                <a:gd name="T17" fmla="*/ 68 h 100"/>
                <a:gd name="T18" fmla="*/ 83 w 98"/>
                <a:gd name="T19" fmla="*/ 72 h 100"/>
                <a:gd name="T20" fmla="*/ 74 w 98"/>
                <a:gd name="T21" fmla="*/ 81 h 100"/>
                <a:gd name="T22" fmla="*/ 68 w 98"/>
                <a:gd name="T23" fmla="*/ 86 h 100"/>
                <a:gd name="T24" fmla="*/ 61 w 98"/>
                <a:gd name="T25" fmla="*/ 93 h 100"/>
                <a:gd name="T26" fmla="*/ 57 w 98"/>
                <a:gd name="T27" fmla="*/ 99 h 100"/>
                <a:gd name="T28" fmla="*/ 50 w 98"/>
                <a:gd name="T29" fmla="*/ 93 h 100"/>
                <a:gd name="T30" fmla="*/ 31 w 98"/>
                <a:gd name="T31" fmla="*/ 85 h 100"/>
                <a:gd name="T32" fmla="*/ 26 w 98"/>
                <a:gd name="T33" fmla="*/ 82 h 100"/>
                <a:gd name="T34" fmla="*/ 25 w 98"/>
                <a:gd name="T35" fmla="*/ 75 h 100"/>
                <a:gd name="T36" fmla="*/ 25 w 98"/>
                <a:gd name="T37" fmla="*/ 72 h 100"/>
                <a:gd name="T38" fmla="*/ 19 w 98"/>
                <a:gd name="T39" fmla="*/ 73 h 100"/>
                <a:gd name="T40" fmla="*/ 14 w 98"/>
                <a:gd name="T41" fmla="*/ 70 h 100"/>
                <a:gd name="T42" fmla="*/ 12 w 98"/>
                <a:gd name="T43" fmla="*/ 62 h 100"/>
                <a:gd name="T44" fmla="*/ 9 w 98"/>
                <a:gd name="T45" fmla="*/ 58 h 100"/>
                <a:gd name="T46" fmla="*/ 3 w 98"/>
                <a:gd name="T47" fmla="*/ 53 h 100"/>
                <a:gd name="T48" fmla="*/ 1 w 98"/>
                <a:gd name="T49" fmla="*/ 48 h 100"/>
                <a:gd name="T50" fmla="*/ 5 w 98"/>
                <a:gd name="T51" fmla="*/ 50 h 100"/>
                <a:gd name="T52" fmla="*/ 10 w 98"/>
                <a:gd name="T53" fmla="*/ 47 h 100"/>
                <a:gd name="T54" fmla="*/ 13 w 98"/>
                <a:gd name="T55" fmla="*/ 44 h 100"/>
                <a:gd name="T56" fmla="*/ 11 w 98"/>
                <a:gd name="T57" fmla="*/ 44 h 100"/>
                <a:gd name="T58" fmla="*/ 6 w 98"/>
                <a:gd name="T59" fmla="*/ 45 h 100"/>
                <a:gd name="T60" fmla="*/ 2 w 98"/>
                <a:gd name="T61" fmla="*/ 41 h 100"/>
                <a:gd name="T62" fmla="*/ 2 w 98"/>
                <a:gd name="T63" fmla="*/ 37 h 100"/>
                <a:gd name="T64" fmla="*/ 7 w 98"/>
                <a:gd name="T65" fmla="*/ 36 h 100"/>
                <a:gd name="T66" fmla="*/ 1 w 98"/>
                <a:gd name="T67" fmla="*/ 32 h 100"/>
                <a:gd name="T68" fmla="*/ 2 w 98"/>
                <a:gd name="T69" fmla="*/ 30 h 100"/>
                <a:gd name="T70" fmla="*/ 5 w 98"/>
                <a:gd name="T71" fmla="*/ 30 h 100"/>
                <a:gd name="T72" fmla="*/ 9 w 98"/>
                <a:gd name="T73" fmla="*/ 29 h 100"/>
                <a:gd name="T74" fmla="*/ 11 w 98"/>
                <a:gd name="T75" fmla="*/ 23 h 100"/>
                <a:gd name="T76" fmla="*/ 17 w 98"/>
                <a:gd name="T77" fmla="*/ 20 h 100"/>
                <a:gd name="T78" fmla="*/ 21 w 98"/>
                <a:gd name="T79" fmla="*/ 14 h 100"/>
                <a:gd name="T80" fmla="*/ 22 w 98"/>
                <a:gd name="T81" fmla="*/ 11 h 100"/>
                <a:gd name="T82" fmla="*/ 23 w 98"/>
                <a:gd name="T83" fmla="*/ 9 h 100"/>
                <a:gd name="T84" fmla="*/ 25 w 98"/>
                <a:gd name="T85" fmla="*/ 4 h 100"/>
                <a:gd name="T86" fmla="*/ 33 w 98"/>
                <a:gd name="T87" fmla="*/ 1 h 100"/>
                <a:gd name="T88" fmla="*/ 44 w 98"/>
                <a:gd name="T89" fmla="*/ 2 h 100"/>
                <a:gd name="T90" fmla="*/ 51 w 98"/>
                <a:gd name="T91" fmla="*/ 0 h 100"/>
                <a:gd name="T92" fmla="*/ 65 w 98"/>
                <a:gd name="T93" fmla="*/ 0 h 100"/>
                <a:gd name="T94" fmla="*/ 68 w 98"/>
                <a:gd name="T95" fmla="*/ 1 h 100"/>
                <a:gd name="T96" fmla="*/ 72 w 98"/>
                <a:gd name="T97" fmla="*/ 6 h 100"/>
                <a:gd name="T98" fmla="*/ 78 w 98"/>
                <a:gd name="T99" fmla="*/ 15 h 100"/>
                <a:gd name="T100" fmla="*/ 83 w 98"/>
                <a:gd name="T101" fmla="*/ 22 h 100"/>
                <a:gd name="T102" fmla="*/ 83 w 98"/>
                <a:gd name="T103" fmla="*/ 24 h 100"/>
                <a:gd name="T104" fmla="*/ 81 w 98"/>
                <a:gd name="T105" fmla="*/ 28 h 100"/>
                <a:gd name="T106" fmla="*/ 82 w 98"/>
                <a:gd name="T107" fmla="*/ 29 h 100"/>
                <a:gd name="T108" fmla="*/ 86 w 98"/>
                <a:gd name="T109" fmla="*/ 32 h 100"/>
                <a:gd name="T110" fmla="*/ 88 w 98"/>
                <a:gd name="T111" fmla="*/ 40 h 100"/>
                <a:gd name="T112" fmla="*/ 89 w 98"/>
                <a:gd name="T113" fmla="*/ 42 h 100"/>
                <a:gd name="T114" fmla="*/ 84 w 98"/>
                <a:gd name="T115" fmla="*/ 51 h 100"/>
                <a:gd name="T116" fmla="*/ 83 w 98"/>
                <a:gd name="T117" fmla="*/ 53 h 100"/>
                <a:gd name="T118" fmla="*/ 85 w 98"/>
                <a:gd name="T119" fmla="*/ 53 h 100"/>
                <a:gd name="T120" fmla="*/ 88 w 98"/>
                <a:gd name="T121" fmla="*/ 53 h 100"/>
                <a:gd name="T122" fmla="*/ 93 w 98"/>
                <a:gd name="T123" fmla="*/ 48 h 100"/>
                <a:gd name="T124" fmla="*/ 97 w 98"/>
                <a:gd name="T125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8" h="100">
                  <a:moveTo>
                    <a:pt x="25" y="82"/>
                  </a:moveTo>
                  <a:lnTo>
                    <a:pt x="24" y="83"/>
                  </a:lnTo>
                  <a:lnTo>
                    <a:pt x="22" y="81"/>
                  </a:lnTo>
                  <a:lnTo>
                    <a:pt x="11" y="78"/>
                  </a:lnTo>
                  <a:lnTo>
                    <a:pt x="14" y="76"/>
                  </a:lnTo>
                  <a:lnTo>
                    <a:pt x="22" y="76"/>
                  </a:lnTo>
                  <a:lnTo>
                    <a:pt x="24" y="77"/>
                  </a:lnTo>
                  <a:lnTo>
                    <a:pt x="25" y="77"/>
                  </a:lnTo>
                  <a:lnTo>
                    <a:pt x="25" y="79"/>
                  </a:lnTo>
                  <a:lnTo>
                    <a:pt x="25" y="82"/>
                  </a:lnTo>
                  <a:close/>
                  <a:moveTo>
                    <a:pt x="97" y="48"/>
                  </a:moveTo>
                  <a:lnTo>
                    <a:pt x="97" y="49"/>
                  </a:lnTo>
                  <a:lnTo>
                    <a:pt x="96" y="54"/>
                  </a:lnTo>
                  <a:lnTo>
                    <a:pt x="94" y="58"/>
                  </a:lnTo>
                  <a:lnTo>
                    <a:pt x="93" y="59"/>
                  </a:lnTo>
                  <a:lnTo>
                    <a:pt x="89" y="60"/>
                  </a:lnTo>
                  <a:lnTo>
                    <a:pt x="88" y="61"/>
                  </a:lnTo>
                  <a:lnTo>
                    <a:pt x="86" y="68"/>
                  </a:lnTo>
                  <a:lnTo>
                    <a:pt x="85" y="72"/>
                  </a:lnTo>
                  <a:lnTo>
                    <a:pt x="83" y="72"/>
                  </a:lnTo>
                  <a:lnTo>
                    <a:pt x="77" y="79"/>
                  </a:lnTo>
                  <a:lnTo>
                    <a:pt x="74" y="81"/>
                  </a:lnTo>
                  <a:lnTo>
                    <a:pt x="71" y="83"/>
                  </a:lnTo>
                  <a:lnTo>
                    <a:pt x="68" y="86"/>
                  </a:lnTo>
                  <a:lnTo>
                    <a:pt x="65" y="88"/>
                  </a:lnTo>
                  <a:lnTo>
                    <a:pt x="61" y="93"/>
                  </a:lnTo>
                  <a:lnTo>
                    <a:pt x="59" y="98"/>
                  </a:lnTo>
                  <a:lnTo>
                    <a:pt x="57" y="99"/>
                  </a:lnTo>
                  <a:lnTo>
                    <a:pt x="56" y="98"/>
                  </a:lnTo>
                  <a:lnTo>
                    <a:pt x="50" y="93"/>
                  </a:lnTo>
                  <a:lnTo>
                    <a:pt x="44" y="90"/>
                  </a:lnTo>
                  <a:lnTo>
                    <a:pt x="31" y="85"/>
                  </a:lnTo>
                  <a:lnTo>
                    <a:pt x="26" y="83"/>
                  </a:lnTo>
                  <a:lnTo>
                    <a:pt x="26" y="82"/>
                  </a:lnTo>
                  <a:lnTo>
                    <a:pt x="28" y="79"/>
                  </a:lnTo>
                  <a:lnTo>
                    <a:pt x="25" y="75"/>
                  </a:lnTo>
                  <a:lnTo>
                    <a:pt x="26" y="72"/>
                  </a:lnTo>
                  <a:lnTo>
                    <a:pt x="25" y="72"/>
                  </a:lnTo>
                  <a:lnTo>
                    <a:pt x="23" y="74"/>
                  </a:lnTo>
                  <a:lnTo>
                    <a:pt x="19" y="73"/>
                  </a:lnTo>
                  <a:lnTo>
                    <a:pt x="17" y="71"/>
                  </a:lnTo>
                  <a:lnTo>
                    <a:pt x="14" y="70"/>
                  </a:lnTo>
                  <a:lnTo>
                    <a:pt x="14" y="69"/>
                  </a:lnTo>
                  <a:lnTo>
                    <a:pt x="12" y="62"/>
                  </a:lnTo>
                  <a:lnTo>
                    <a:pt x="11" y="59"/>
                  </a:lnTo>
                  <a:lnTo>
                    <a:pt x="9" y="58"/>
                  </a:lnTo>
                  <a:lnTo>
                    <a:pt x="5" y="57"/>
                  </a:lnTo>
                  <a:lnTo>
                    <a:pt x="3" y="53"/>
                  </a:lnTo>
                  <a:lnTo>
                    <a:pt x="1" y="50"/>
                  </a:lnTo>
                  <a:lnTo>
                    <a:pt x="1" y="48"/>
                  </a:lnTo>
                  <a:lnTo>
                    <a:pt x="3" y="48"/>
                  </a:lnTo>
                  <a:lnTo>
                    <a:pt x="5" y="50"/>
                  </a:lnTo>
                  <a:lnTo>
                    <a:pt x="7" y="50"/>
                  </a:lnTo>
                  <a:lnTo>
                    <a:pt x="10" y="47"/>
                  </a:lnTo>
                  <a:lnTo>
                    <a:pt x="12" y="45"/>
                  </a:lnTo>
                  <a:lnTo>
                    <a:pt x="13" y="44"/>
                  </a:lnTo>
                  <a:lnTo>
                    <a:pt x="12" y="42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6" y="45"/>
                  </a:lnTo>
                  <a:lnTo>
                    <a:pt x="4" y="46"/>
                  </a:lnTo>
                  <a:lnTo>
                    <a:pt x="2" y="41"/>
                  </a:lnTo>
                  <a:lnTo>
                    <a:pt x="2" y="40"/>
                  </a:lnTo>
                  <a:lnTo>
                    <a:pt x="2" y="37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5" y="35"/>
                  </a:lnTo>
                  <a:lnTo>
                    <a:pt x="1" y="32"/>
                  </a:lnTo>
                  <a:lnTo>
                    <a:pt x="0" y="30"/>
                  </a:lnTo>
                  <a:lnTo>
                    <a:pt x="2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7" y="30"/>
                  </a:lnTo>
                  <a:lnTo>
                    <a:pt x="9" y="29"/>
                  </a:lnTo>
                  <a:lnTo>
                    <a:pt x="9" y="27"/>
                  </a:lnTo>
                  <a:lnTo>
                    <a:pt x="11" y="23"/>
                  </a:lnTo>
                  <a:lnTo>
                    <a:pt x="15" y="22"/>
                  </a:lnTo>
                  <a:lnTo>
                    <a:pt x="17" y="20"/>
                  </a:lnTo>
                  <a:lnTo>
                    <a:pt x="20" y="16"/>
                  </a:lnTo>
                  <a:lnTo>
                    <a:pt x="21" y="14"/>
                  </a:lnTo>
                  <a:lnTo>
                    <a:pt x="22" y="13"/>
                  </a:lnTo>
                  <a:lnTo>
                    <a:pt x="22" y="11"/>
                  </a:lnTo>
                  <a:lnTo>
                    <a:pt x="23" y="10"/>
                  </a:lnTo>
                  <a:lnTo>
                    <a:pt x="23" y="9"/>
                  </a:lnTo>
                  <a:lnTo>
                    <a:pt x="25" y="6"/>
                  </a:lnTo>
                  <a:lnTo>
                    <a:pt x="25" y="4"/>
                  </a:lnTo>
                  <a:lnTo>
                    <a:pt x="28" y="3"/>
                  </a:lnTo>
                  <a:lnTo>
                    <a:pt x="33" y="1"/>
                  </a:lnTo>
                  <a:lnTo>
                    <a:pt x="37" y="3"/>
                  </a:lnTo>
                  <a:lnTo>
                    <a:pt x="44" y="2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8" y="0"/>
                  </a:lnTo>
                  <a:lnTo>
                    <a:pt x="65" y="0"/>
                  </a:lnTo>
                  <a:lnTo>
                    <a:pt x="67" y="0"/>
                  </a:lnTo>
                  <a:lnTo>
                    <a:pt x="68" y="1"/>
                  </a:lnTo>
                  <a:lnTo>
                    <a:pt x="70" y="5"/>
                  </a:lnTo>
                  <a:lnTo>
                    <a:pt x="72" y="6"/>
                  </a:lnTo>
                  <a:lnTo>
                    <a:pt x="75" y="10"/>
                  </a:lnTo>
                  <a:lnTo>
                    <a:pt x="78" y="15"/>
                  </a:lnTo>
                  <a:lnTo>
                    <a:pt x="81" y="19"/>
                  </a:lnTo>
                  <a:lnTo>
                    <a:pt x="83" y="22"/>
                  </a:lnTo>
                  <a:lnTo>
                    <a:pt x="84" y="22"/>
                  </a:lnTo>
                  <a:lnTo>
                    <a:pt x="83" y="24"/>
                  </a:lnTo>
                  <a:lnTo>
                    <a:pt x="83" y="25"/>
                  </a:lnTo>
                  <a:lnTo>
                    <a:pt x="81" y="28"/>
                  </a:lnTo>
                  <a:lnTo>
                    <a:pt x="81" y="29"/>
                  </a:lnTo>
                  <a:lnTo>
                    <a:pt x="82" y="29"/>
                  </a:lnTo>
                  <a:lnTo>
                    <a:pt x="86" y="30"/>
                  </a:lnTo>
                  <a:lnTo>
                    <a:pt x="86" y="32"/>
                  </a:lnTo>
                  <a:lnTo>
                    <a:pt x="86" y="36"/>
                  </a:lnTo>
                  <a:lnTo>
                    <a:pt x="88" y="40"/>
                  </a:lnTo>
                  <a:lnTo>
                    <a:pt x="89" y="42"/>
                  </a:lnTo>
                  <a:lnTo>
                    <a:pt x="89" y="42"/>
                  </a:lnTo>
                  <a:lnTo>
                    <a:pt x="86" y="47"/>
                  </a:lnTo>
                  <a:lnTo>
                    <a:pt x="84" y="51"/>
                  </a:lnTo>
                  <a:lnTo>
                    <a:pt x="83" y="52"/>
                  </a:lnTo>
                  <a:lnTo>
                    <a:pt x="83" y="53"/>
                  </a:lnTo>
                  <a:lnTo>
                    <a:pt x="83" y="53"/>
                  </a:lnTo>
                  <a:lnTo>
                    <a:pt x="85" y="53"/>
                  </a:lnTo>
                  <a:lnTo>
                    <a:pt x="86" y="53"/>
                  </a:lnTo>
                  <a:lnTo>
                    <a:pt x="88" y="53"/>
                  </a:lnTo>
                  <a:lnTo>
                    <a:pt x="89" y="52"/>
                  </a:lnTo>
                  <a:lnTo>
                    <a:pt x="93" y="48"/>
                  </a:lnTo>
                  <a:lnTo>
                    <a:pt x="94" y="48"/>
                  </a:lnTo>
                  <a:lnTo>
                    <a:pt x="97" y="4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0" name="Freeform 1116">
              <a:extLst>
                <a:ext uri="{FF2B5EF4-FFF2-40B4-BE49-F238E27FC236}">
                  <a16:creationId xmlns:a16="http://schemas.microsoft.com/office/drawing/2014/main" id="{8761CF09-9F0C-C8A0-13A4-FD780B9DB0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8263" y="9605596"/>
              <a:ext cx="16484" cy="10990"/>
            </a:xfrm>
            <a:custGeom>
              <a:avLst/>
              <a:gdLst>
                <a:gd name="T0" fmla="*/ 14 w 15"/>
                <a:gd name="T1" fmla="*/ 6 h 8"/>
                <a:gd name="T2" fmla="*/ 13 w 15"/>
                <a:gd name="T3" fmla="*/ 7 h 8"/>
                <a:gd name="T4" fmla="*/ 11 w 15"/>
                <a:gd name="T5" fmla="*/ 5 h 8"/>
                <a:gd name="T6" fmla="*/ 0 w 15"/>
                <a:gd name="T7" fmla="*/ 2 h 8"/>
                <a:gd name="T8" fmla="*/ 3 w 15"/>
                <a:gd name="T9" fmla="*/ 0 h 8"/>
                <a:gd name="T10" fmla="*/ 11 w 15"/>
                <a:gd name="T11" fmla="*/ 0 h 8"/>
                <a:gd name="T12" fmla="*/ 13 w 15"/>
                <a:gd name="T13" fmla="*/ 1 h 8"/>
                <a:gd name="T14" fmla="*/ 14 w 15"/>
                <a:gd name="T15" fmla="*/ 1 h 8"/>
                <a:gd name="T16" fmla="*/ 14 w 15"/>
                <a:gd name="T17" fmla="*/ 3 h 8"/>
                <a:gd name="T18" fmla="*/ 14 w 15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8">
                  <a:moveTo>
                    <a:pt x="14" y="6"/>
                  </a:moveTo>
                  <a:lnTo>
                    <a:pt x="13" y="7"/>
                  </a:lnTo>
                  <a:lnTo>
                    <a:pt x="11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11" y="0"/>
                  </a:lnTo>
                  <a:lnTo>
                    <a:pt x="13" y="1"/>
                  </a:lnTo>
                  <a:lnTo>
                    <a:pt x="14" y="1"/>
                  </a:lnTo>
                  <a:lnTo>
                    <a:pt x="14" y="3"/>
                  </a:lnTo>
                  <a:lnTo>
                    <a:pt x="1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1" name="Freeform 1118">
              <a:extLst>
                <a:ext uri="{FF2B5EF4-FFF2-40B4-BE49-F238E27FC236}">
                  <a16:creationId xmlns:a16="http://schemas.microsoft.com/office/drawing/2014/main" id="{FFB358F7-00DA-2534-062F-E63333B28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6920" y="9237417"/>
              <a:ext cx="247285" cy="181343"/>
            </a:xfrm>
            <a:custGeom>
              <a:avLst/>
              <a:gdLst>
                <a:gd name="T0" fmla="*/ 170 w 198"/>
                <a:gd name="T1" fmla="*/ 73 h 144"/>
                <a:gd name="T2" fmla="*/ 177 w 198"/>
                <a:gd name="T3" fmla="*/ 82 h 144"/>
                <a:gd name="T4" fmla="*/ 179 w 198"/>
                <a:gd name="T5" fmla="*/ 92 h 144"/>
                <a:gd name="T6" fmla="*/ 176 w 198"/>
                <a:gd name="T7" fmla="*/ 100 h 144"/>
                <a:gd name="T8" fmla="*/ 182 w 198"/>
                <a:gd name="T9" fmla="*/ 109 h 144"/>
                <a:gd name="T10" fmla="*/ 185 w 198"/>
                <a:gd name="T11" fmla="*/ 108 h 144"/>
                <a:gd name="T12" fmla="*/ 192 w 198"/>
                <a:gd name="T13" fmla="*/ 113 h 144"/>
                <a:gd name="T14" fmla="*/ 195 w 198"/>
                <a:gd name="T15" fmla="*/ 122 h 144"/>
                <a:gd name="T16" fmla="*/ 195 w 198"/>
                <a:gd name="T17" fmla="*/ 133 h 144"/>
                <a:gd name="T18" fmla="*/ 197 w 198"/>
                <a:gd name="T19" fmla="*/ 140 h 144"/>
                <a:gd name="T20" fmla="*/ 181 w 198"/>
                <a:gd name="T21" fmla="*/ 140 h 144"/>
                <a:gd name="T22" fmla="*/ 165 w 198"/>
                <a:gd name="T23" fmla="*/ 142 h 144"/>
                <a:gd name="T24" fmla="*/ 154 w 198"/>
                <a:gd name="T25" fmla="*/ 139 h 144"/>
                <a:gd name="T26" fmla="*/ 147 w 198"/>
                <a:gd name="T27" fmla="*/ 137 h 144"/>
                <a:gd name="T28" fmla="*/ 143 w 198"/>
                <a:gd name="T29" fmla="*/ 136 h 144"/>
                <a:gd name="T30" fmla="*/ 141 w 198"/>
                <a:gd name="T31" fmla="*/ 133 h 144"/>
                <a:gd name="T32" fmla="*/ 122 w 198"/>
                <a:gd name="T33" fmla="*/ 132 h 144"/>
                <a:gd name="T34" fmla="*/ 82 w 198"/>
                <a:gd name="T35" fmla="*/ 131 h 144"/>
                <a:gd name="T36" fmla="*/ 54 w 198"/>
                <a:gd name="T37" fmla="*/ 139 h 144"/>
                <a:gd name="T38" fmla="*/ 36 w 198"/>
                <a:gd name="T39" fmla="*/ 141 h 144"/>
                <a:gd name="T40" fmla="*/ 26 w 198"/>
                <a:gd name="T41" fmla="*/ 140 h 144"/>
                <a:gd name="T42" fmla="*/ 32 w 198"/>
                <a:gd name="T43" fmla="*/ 134 h 144"/>
                <a:gd name="T44" fmla="*/ 35 w 198"/>
                <a:gd name="T45" fmla="*/ 133 h 144"/>
                <a:gd name="T46" fmla="*/ 28 w 198"/>
                <a:gd name="T47" fmla="*/ 133 h 144"/>
                <a:gd name="T48" fmla="*/ 24 w 198"/>
                <a:gd name="T49" fmla="*/ 132 h 144"/>
                <a:gd name="T50" fmla="*/ 25 w 198"/>
                <a:gd name="T51" fmla="*/ 119 h 144"/>
                <a:gd name="T52" fmla="*/ 42 w 198"/>
                <a:gd name="T53" fmla="*/ 116 h 144"/>
                <a:gd name="T54" fmla="*/ 57 w 198"/>
                <a:gd name="T55" fmla="*/ 110 h 144"/>
                <a:gd name="T56" fmla="*/ 74 w 198"/>
                <a:gd name="T57" fmla="*/ 107 h 144"/>
                <a:gd name="T58" fmla="*/ 78 w 198"/>
                <a:gd name="T59" fmla="*/ 103 h 144"/>
                <a:gd name="T60" fmla="*/ 87 w 198"/>
                <a:gd name="T61" fmla="*/ 107 h 144"/>
                <a:gd name="T62" fmla="*/ 113 w 198"/>
                <a:gd name="T63" fmla="*/ 111 h 144"/>
                <a:gd name="T64" fmla="*/ 114 w 198"/>
                <a:gd name="T65" fmla="*/ 103 h 144"/>
                <a:gd name="T66" fmla="*/ 103 w 198"/>
                <a:gd name="T67" fmla="*/ 105 h 144"/>
                <a:gd name="T68" fmla="*/ 92 w 198"/>
                <a:gd name="T69" fmla="*/ 100 h 144"/>
                <a:gd name="T70" fmla="*/ 78 w 198"/>
                <a:gd name="T71" fmla="*/ 94 h 144"/>
                <a:gd name="T72" fmla="*/ 60 w 198"/>
                <a:gd name="T73" fmla="*/ 102 h 144"/>
                <a:gd name="T74" fmla="*/ 30 w 198"/>
                <a:gd name="T75" fmla="*/ 98 h 144"/>
                <a:gd name="T76" fmla="*/ 26 w 198"/>
                <a:gd name="T77" fmla="*/ 89 h 144"/>
                <a:gd name="T78" fmla="*/ 26 w 198"/>
                <a:gd name="T79" fmla="*/ 88 h 144"/>
                <a:gd name="T80" fmla="*/ 18 w 198"/>
                <a:gd name="T81" fmla="*/ 75 h 144"/>
                <a:gd name="T82" fmla="*/ 6 w 198"/>
                <a:gd name="T83" fmla="*/ 64 h 144"/>
                <a:gd name="T84" fmla="*/ 4 w 198"/>
                <a:gd name="T85" fmla="*/ 62 h 144"/>
                <a:gd name="T86" fmla="*/ 32 w 198"/>
                <a:gd name="T87" fmla="*/ 28 h 144"/>
                <a:gd name="T88" fmla="*/ 36 w 198"/>
                <a:gd name="T89" fmla="*/ 15 h 144"/>
                <a:gd name="T90" fmla="*/ 44 w 198"/>
                <a:gd name="T91" fmla="*/ 4 h 144"/>
                <a:gd name="T92" fmla="*/ 57 w 198"/>
                <a:gd name="T93" fmla="*/ 6 h 144"/>
                <a:gd name="T94" fmla="*/ 74 w 198"/>
                <a:gd name="T95" fmla="*/ 3 h 144"/>
                <a:gd name="T96" fmla="*/ 79 w 198"/>
                <a:gd name="T97" fmla="*/ 1 h 144"/>
                <a:gd name="T98" fmla="*/ 84 w 198"/>
                <a:gd name="T99" fmla="*/ 0 h 144"/>
                <a:gd name="T100" fmla="*/ 110 w 198"/>
                <a:gd name="T101" fmla="*/ 8 h 144"/>
                <a:gd name="T102" fmla="*/ 118 w 198"/>
                <a:gd name="T103" fmla="*/ 18 h 144"/>
                <a:gd name="T104" fmla="*/ 123 w 198"/>
                <a:gd name="T105" fmla="*/ 18 h 144"/>
                <a:gd name="T106" fmla="*/ 130 w 198"/>
                <a:gd name="T107" fmla="*/ 19 h 144"/>
                <a:gd name="T108" fmla="*/ 134 w 198"/>
                <a:gd name="T109" fmla="*/ 23 h 144"/>
                <a:gd name="T110" fmla="*/ 141 w 198"/>
                <a:gd name="T111" fmla="*/ 35 h 144"/>
                <a:gd name="T112" fmla="*/ 144 w 198"/>
                <a:gd name="T113" fmla="*/ 39 h 144"/>
                <a:gd name="T114" fmla="*/ 150 w 198"/>
                <a:gd name="T115" fmla="*/ 46 h 144"/>
                <a:gd name="T116" fmla="*/ 153 w 198"/>
                <a:gd name="T117" fmla="*/ 49 h 144"/>
                <a:gd name="T118" fmla="*/ 163 w 198"/>
                <a:gd name="T119" fmla="*/ 5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8" h="144">
                  <a:moveTo>
                    <a:pt x="169" y="61"/>
                  </a:moveTo>
                  <a:lnTo>
                    <a:pt x="172" y="67"/>
                  </a:lnTo>
                  <a:lnTo>
                    <a:pt x="171" y="70"/>
                  </a:lnTo>
                  <a:lnTo>
                    <a:pt x="170" y="73"/>
                  </a:lnTo>
                  <a:lnTo>
                    <a:pt x="172" y="76"/>
                  </a:lnTo>
                  <a:lnTo>
                    <a:pt x="174" y="77"/>
                  </a:lnTo>
                  <a:lnTo>
                    <a:pt x="175" y="79"/>
                  </a:lnTo>
                  <a:lnTo>
                    <a:pt x="177" y="82"/>
                  </a:lnTo>
                  <a:lnTo>
                    <a:pt x="177" y="86"/>
                  </a:lnTo>
                  <a:lnTo>
                    <a:pt x="177" y="89"/>
                  </a:lnTo>
                  <a:lnTo>
                    <a:pt x="178" y="90"/>
                  </a:lnTo>
                  <a:lnTo>
                    <a:pt x="179" y="92"/>
                  </a:lnTo>
                  <a:lnTo>
                    <a:pt x="178" y="94"/>
                  </a:lnTo>
                  <a:lnTo>
                    <a:pt x="178" y="95"/>
                  </a:lnTo>
                  <a:lnTo>
                    <a:pt x="176" y="97"/>
                  </a:lnTo>
                  <a:lnTo>
                    <a:pt x="176" y="100"/>
                  </a:lnTo>
                  <a:lnTo>
                    <a:pt x="179" y="104"/>
                  </a:lnTo>
                  <a:lnTo>
                    <a:pt x="181" y="106"/>
                  </a:lnTo>
                  <a:lnTo>
                    <a:pt x="181" y="107"/>
                  </a:lnTo>
                  <a:lnTo>
                    <a:pt x="182" y="109"/>
                  </a:lnTo>
                  <a:lnTo>
                    <a:pt x="183" y="110"/>
                  </a:lnTo>
                  <a:lnTo>
                    <a:pt x="184" y="110"/>
                  </a:lnTo>
                  <a:lnTo>
                    <a:pt x="185" y="109"/>
                  </a:lnTo>
                  <a:lnTo>
                    <a:pt x="185" y="108"/>
                  </a:lnTo>
                  <a:lnTo>
                    <a:pt x="188" y="109"/>
                  </a:lnTo>
                  <a:lnTo>
                    <a:pt x="189" y="109"/>
                  </a:lnTo>
                  <a:lnTo>
                    <a:pt x="191" y="112"/>
                  </a:lnTo>
                  <a:lnTo>
                    <a:pt x="192" y="113"/>
                  </a:lnTo>
                  <a:lnTo>
                    <a:pt x="192" y="115"/>
                  </a:lnTo>
                  <a:lnTo>
                    <a:pt x="194" y="118"/>
                  </a:lnTo>
                  <a:lnTo>
                    <a:pt x="195" y="120"/>
                  </a:lnTo>
                  <a:lnTo>
                    <a:pt x="195" y="122"/>
                  </a:lnTo>
                  <a:lnTo>
                    <a:pt x="197" y="123"/>
                  </a:lnTo>
                  <a:lnTo>
                    <a:pt x="196" y="126"/>
                  </a:lnTo>
                  <a:lnTo>
                    <a:pt x="196" y="128"/>
                  </a:lnTo>
                  <a:lnTo>
                    <a:pt x="195" y="133"/>
                  </a:lnTo>
                  <a:lnTo>
                    <a:pt x="195" y="135"/>
                  </a:lnTo>
                  <a:lnTo>
                    <a:pt x="195" y="136"/>
                  </a:lnTo>
                  <a:lnTo>
                    <a:pt x="197" y="138"/>
                  </a:lnTo>
                  <a:lnTo>
                    <a:pt x="197" y="140"/>
                  </a:lnTo>
                  <a:lnTo>
                    <a:pt x="195" y="140"/>
                  </a:lnTo>
                  <a:lnTo>
                    <a:pt x="191" y="140"/>
                  </a:lnTo>
                  <a:lnTo>
                    <a:pt x="184" y="141"/>
                  </a:lnTo>
                  <a:lnTo>
                    <a:pt x="181" y="140"/>
                  </a:lnTo>
                  <a:lnTo>
                    <a:pt x="176" y="140"/>
                  </a:lnTo>
                  <a:lnTo>
                    <a:pt x="173" y="141"/>
                  </a:lnTo>
                  <a:lnTo>
                    <a:pt x="168" y="143"/>
                  </a:lnTo>
                  <a:lnTo>
                    <a:pt x="165" y="142"/>
                  </a:lnTo>
                  <a:lnTo>
                    <a:pt x="163" y="141"/>
                  </a:lnTo>
                  <a:lnTo>
                    <a:pt x="161" y="141"/>
                  </a:lnTo>
                  <a:lnTo>
                    <a:pt x="158" y="140"/>
                  </a:lnTo>
                  <a:lnTo>
                    <a:pt x="154" y="139"/>
                  </a:lnTo>
                  <a:lnTo>
                    <a:pt x="152" y="139"/>
                  </a:lnTo>
                  <a:lnTo>
                    <a:pt x="149" y="137"/>
                  </a:lnTo>
                  <a:lnTo>
                    <a:pt x="148" y="136"/>
                  </a:lnTo>
                  <a:lnTo>
                    <a:pt x="147" y="137"/>
                  </a:lnTo>
                  <a:lnTo>
                    <a:pt x="146" y="137"/>
                  </a:lnTo>
                  <a:lnTo>
                    <a:pt x="145" y="138"/>
                  </a:lnTo>
                  <a:lnTo>
                    <a:pt x="143" y="137"/>
                  </a:lnTo>
                  <a:lnTo>
                    <a:pt x="143" y="136"/>
                  </a:lnTo>
                  <a:lnTo>
                    <a:pt x="143" y="135"/>
                  </a:lnTo>
                  <a:lnTo>
                    <a:pt x="143" y="134"/>
                  </a:lnTo>
                  <a:lnTo>
                    <a:pt x="143" y="133"/>
                  </a:lnTo>
                  <a:lnTo>
                    <a:pt x="141" y="133"/>
                  </a:lnTo>
                  <a:lnTo>
                    <a:pt x="138" y="133"/>
                  </a:lnTo>
                  <a:lnTo>
                    <a:pt x="134" y="133"/>
                  </a:lnTo>
                  <a:lnTo>
                    <a:pt x="132" y="132"/>
                  </a:lnTo>
                  <a:lnTo>
                    <a:pt x="122" y="132"/>
                  </a:lnTo>
                  <a:lnTo>
                    <a:pt x="111" y="132"/>
                  </a:lnTo>
                  <a:lnTo>
                    <a:pt x="103" y="131"/>
                  </a:lnTo>
                  <a:lnTo>
                    <a:pt x="91" y="131"/>
                  </a:lnTo>
                  <a:lnTo>
                    <a:pt x="82" y="131"/>
                  </a:lnTo>
                  <a:lnTo>
                    <a:pt x="75" y="131"/>
                  </a:lnTo>
                  <a:lnTo>
                    <a:pt x="69" y="134"/>
                  </a:lnTo>
                  <a:lnTo>
                    <a:pt x="63" y="137"/>
                  </a:lnTo>
                  <a:lnTo>
                    <a:pt x="54" y="139"/>
                  </a:lnTo>
                  <a:lnTo>
                    <a:pt x="44" y="139"/>
                  </a:lnTo>
                  <a:lnTo>
                    <a:pt x="41" y="139"/>
                  </a:lnTo>
                  <a:lnTo>
                    <a:pt x="38" y="140"/>
                  </a:lnTo>
                  <a:lnTo>
                    <a:pt x="36" y="141"/>
                  </a:lnTo>
                  <a:lnTo>
                    <a:pt x="33" y="142"/>
                  </a:lnTo>
                  <a:lnTo>
                    <a:pt x="28" y="141"/>
                  </a:lnTo>
                  <a:lnTo>
                    <a:pt x="27" y="142"/>
                  </a:lnTo>
                  <a:lnTo>
                    <a:pt x="26" y="140"/>
                  </a:lnTo>
                  <a:lnTo>
                    <a:pt x="24" y="138"/>
                  </a:lnTo>
                  <a:lnTo>
                    <a:pt x="25" y="137"/>
                  </a:lnTo>
                  <a:lnTo>
                    <a:pt x="27" y="135"/>
                  </a:lnTo>
                  <a:lnTo>
                    <a:pt x="32" y="134"/>
                  </a:lnTo>
                  <a:lnTo>
                    <a:pt x="33" y="135"/>
                  </a:lnTo>
                  <a:lnTo>
                    <a:pt x="35" y="135"/>
                  </a:lnTo>
                  <a:lnTo>
                    <a:pt x="35" y="134"/>
                  </a:lnTo>
                  <a:lnTo>
                    <a:pt x="35" y="133"/>
                  </a:lnTo>
                  <a:lnTo>
                    <a:pt x="32" y="132"/>
                  </a:lnTo>
                  <a:lnTo>
                    <a:pt x="30" y="130"/>
                  </a:lnTo>
                  <a:lnTo>
                    <a:pt x="29" y="131"/>
                  </a:lnTo>
                  <a:lnTo>
                    <a:pt x="28" y="133"/>
                  </a:lnTo>
                  <a:lnTo>
                    <a:pt x="27" y="134"/>
                  </a:lnTo>
                  <a:lnTo>
                    <a:pt x="26" y="134"/>
                  </a:lnTo>
                  <a:lnTo>
                    <a:pt x="25" y="133"/>
                  </a:lnTo>
                  <a:lnTo>
                    <a:pt x="24" y="132"/>
                  </a:lnTo>
                  <a:lnTo>
                    <a:pt x="25" y="131"/>
                  </a:lnTo>
                  <a:lnTo>
                    <a:pt x="25" y="124"/>
                  </a:lnTo>
                  <a:lnTo>
                    <a:pt x="25" y="122"/>
                  </a:lnTo>
                  <a:lnTo>
                    <a:pt x="25" y="119"/>
                  </a:lnTo>
                  <a:lnTo>
                    <a:pt x="27" y="117"/>
                  </a:lnTo>
                  <a:lnTo>
                    <a:pt x="28" y="116"/>
                  </a:lnTo>
                  <a:lnTo>
                    <a:pt x="35" y="116"/>
                  </a:lnTo>
                  <a:lnTo>
                    <a:pt x="42" y="116"/>
                  </a:lnTo>
                  <a:lnTo>
                    <a:pt x="48" y="116"/>
                  </a:lnTo>
                  <a:lnTo>
                    <a:pt x="55" y="116"/>
                  </a:lnTo>
                  <a:lnTo>
                    <a:pt x="56" y="110"/>
                  </a:lnTo>
                  <a:lnTo>
                    <a:pt x="57" y="110"/>
                  </a:lnTo>
                  <a:lnTo>
                    <a:pt x="60" y="109"/>
                  </a:lnTo>
                  <a:lnTo>
                    <a:pt x="66" y="109"/>
                  </a:lnTo>
                  <a:lnTo>
                    <a:pt x="72" y="108"/>
                  </a:lnTo>
                  <a:lnTo>
                    <a:pt x="74" y="107"/>
                  </a:lnTo>
                  <a:lnTo>
                    <a:pt x="74" y="105"/>
                  </a:lnTo>
                  <a:lnTo>
                    <a:pt x="75" y="104"/>
                  </a:lnTo>
                  <a:lnTo>
                    <a:pt x="76" y="102"/>
                  </a:lnTo>
                  <a:lnTo>
                    <a:pt x="78" y="103"/>
                  </a:lnTo>
                  <a:lnTo>
                    <a:pt x="80" y="104"/>
                  </a:lnTo>
                  <a:lnTo>
                    <a:pt x="83" y="106"/>
                  </a:lnTo>
                  <a:lnTo>
                    <a:pt x="85" y="107"/>
                  </a:lnTo>
                  <a:lnTo>
                    <a:pt x="87" y="107"/>
                  </a:lnTo>
                  <a:lnTo>
                    <a:pt x="92" y="109"/>
                  </a:lnTo>
                  <a:lnTo>
                    <a:pt x="99" y="112"/>
                  </a:lnTo>
                  <a:lnTo>
                    <a:pt x="106" y="113"/>
                  </a:lnTo>
                  <a:lnTo>
                    <a:pt x="113" y="111"/>
                  </a:lnTo>
                  <a:lnTo>
                    <a:pt x="119" y="110"/>
                  </a:lnTo>
                  <a:lnTo>
                    <a:pt x="119" y="107"/>
                  </a:lnTo>
                  <a:lnTo>
                    <a:pt x="119" y="106"/>
                  </a:lnTo>
                  <a:lnTo>
                    <a:pt x="114" y="103"/>
                  </a:lnTo>
                  <a:lnTo>
                    <a:pt x="109" y="104"/>
                  </a:lnTo>
                  <a:lnTo>
                    <a:pt x="107" y="104"/>
                  </a:lnTo>
                  <a:lnTo>
                    <a:pt x="104" y="105"/>
                  </a:lnTo>
                  <a:lnTo>
                    <a:pt x="103" y="105"/>
                  </a:lnTo>
                  <a:lnTo>
                    <a:pt x="101" y="104"/>
                  </a:lnTo>
                  <a:lnTo>
                    <a:pt x="97" y="102"/>
                  </a:lnTo>
                  <a:lnTo>
                    <a:pt x="95" y="101"/>
                  </a:lnTo>
                  <a:lnTo>
                    <a:pt x="92" y="100"/>
                  </a:lnTo>
                  <a:lnTo>
                    <a:pt x="89" y="99"/>
                  </a:lnTo>
                  <a:lnTo>
                    <a:pt x="84" y="95"/>
                  </a:lnTo>
                  <a:lnTo>
                    <a:pt x="80" y="94"/>
                  </a:lnTo>
                  <a:lnTo>
                    <a:pt x="78" y="94"/>
                  </a:lnTo>
                  <a:lnTo>
                    <a:pt x="73" y="95"/>
                  </a:lnTo>
                  <a:lnTo>
                    <a:pt x="68" y="97"/>
                  </a:lnTo>
                  <a:lnTo>
                    <a:pt x="65" y="102"/>
                  </a:lnTo>
                  <a:lnTo>
                    <a:pt x="60" y="102"/>
                  </a:lnTo>
                  <a:lnTo>
                    <a:pt x="49" y="101"/>
                  </a:lnTo>
                  <a:lnTo>
                    <a:pt x="40" y="101"/>
                  </a:lnTo>
                  <a:lnTo>
                    <a:pt x="32" y="102"/>
                  </a:lnTo>
                  <a:lnTo>
                    <a:pt x="30" y="98"/>
                  </a:lnTo>
                  <a:lnTo>
                    <a:pt x="28" y="96"/>
                  </a:lnTo>
                  <a:lnTo>
                    <a:pt x="26" y="93"/>
                  </a:lnTo>
                  <a:lnTo>
                    <a:pt x="25" y="92"/>
                  </a:lnTo>
                  <a:lnTo>
                    <a:pt x="26" y="89"/>
                  </a:lnTo>
                  <a:lnTo>
                    <a:pt x="28" y="88"/>
                  </a:lnTo>
                  <a:lnTo>
                    <a:pt x="30" y="87"/>
                  </a:lnTo>
                  <a:lnTo>
                    <a:pt x="28" y="87"/>
                  </a:lnTo>
                  <a:lnTo>
                    <a:pt x="26" y="88"/>
                  </a:lnTo>
                  <a:lnTo>
                    <a:pt x="24" y="88"/>
                  </a:lnTo>
                  <a:lnTo>
                    <a:pt x="24" y="85"/>
                  </a:lnTo>
                  <a:lnTo>
                    <a:pt x="21" y="81"/>
                  </a:lnTo>
                  <a:lnTo>
                    <a:pt x="18" y="75"/>
                  </a:lnTo>
                  <a:lnTo>
                    <a:pt x="15" y="72"/>
                  </a:lnTo>
                  <a:lnTo>
                    <a:pt x="12" y="67"/>
                  </a:lnTo>
                  <a:lnTo>
                    <a:pt x="9" y="65"/>
                  </a:lnTo>
                  <a:lnTo>
                    <a:pt x="6" y="64"/>
                  </a:lnTo>
                  <a:lnTo>
                    <a:pt x="4" y="65"/>
                  </a:lnTo>
                  <a:lnTo>
                    <a:pt x="3" y="67"/>
                  </a:lnTo>
                  <a:lnTo>
                    <a:pt x="0" y="63"/>
                  </a:lnTo>
                  <a:lnTo>
                    <a:pt x="4" y="62"/>
                  </a:lnTo>
                  <a:lnTo>
                    <a:pt x="13" y="58"/>
                  </a:lnTo>
                  <a:lnTo>
                    <a:pt x="22" y="46"/>
                  </a:lnTo>
                  <a:lnTo>
                    <a:pt x="31" y="31"/>
                  </a:lnTo>
                  <a:lnTo>
                    <a:pt x="32" y="28"/>
                  </a:lnTo>
                  <a:lnTo>
                    <a:pt x="33" y="25"/>
                  </a:lnTo>
                  <a:lnTo>
                    <a:pt x="34" y="19"/>
                  </a:lnTo>
                  <a:lnTo>
                    <a:pt x="35" y="16"/>
                  </a:lnTo>
                  <a:lnTo>
                    <a:pt x="36" y="15"/>
                  </a:lnTo>
                  <a:lnTo>
                    <a:pt x="38" y="12"/>
                  </a:lnTo>
                  <a:lnTo>
                    <a:pt x="40" y="7"/>
                  </a:lnTo>
                  <a:lnTo>
                    <a:pt x="41" y="5"/>
                  </a:lnTo>
                  <a:lnTo>
                    <a:pt x="44" y="4"/>
                  </a:lnTo>
                  <a:lnTo>
                    <a:pt x="46" y="4"/>
                  </a:lnTo>
                  <a:lnTo>
                    <a:pt x="47" y="5"/>
                  </a:lnTo>
                  <a:lnTo>
                    <a:pt x="51" y="6"/>
                  </a:lnTo>
                  <a:lnTo>
                    <a:pt x="57" y="6"/>
                  </a:lnTo>
                  <a:lnTo>
                    <a:pt x="62" y="5"/>
                  </a:lnTo>
                  <a:lnTo>
                    <a:pt x="65" y="4"/>
                  </a:lnTo>
                  <a:lnTo>
                    <a:pt x="69" y="3"/>
                  </a:lnTo>
                  <a:lnTo>
                    <a:pt x="74" y="3"/>
                  </a:lnTo>
                  <a:lnTo>
                    <a:pt x="78" y="2"/>
                  </a:lnTo>
                  <a:lnTo>
                    <a:pt x="78" y="1"/>
                  </a:lnTo>
                  <a:lnTo>
                    <a:pt x="79" y="0"/>
                  </a:lnTo>
                  <a:lnTo>
                    <a:pt x="79" y="1"/>
                  </a:lnTo>
                  <a:lnTo>
                    <a:pt x="80" y="1"/>
                  </a:lnTo>
                  <a:lnTo>
                    <a:pt x="82" y="0"/>
                  </a:lnTo>
                  <a:lnTo>
                    <a:pt x="83" y="0"/>
                  </a:lnTo>
                  <a:lnTo>
                    <a:pt x="84" y="0"/>
                  </a:lnTo>
                  <a:lnTo>
                    <a:pt x="89" y="1"/>
                  </a:lnTo>
                  <a:lnTo>
                    <a:pt x="96" y="0"/>
                  </a:lnTo>
                  <a:lnTo>
                    <a:pt x="104" y="3"/>
                  </a:lnTo>
                  <a:lnTo>
                    <a:pt x="110" y="8"/>
                  </a:lnTo>
                  <a:lnTo>
                    <a:pt x="114" y="12"/>
                  </a:lnTo>
                  <a:lnTo>
                    <a:pt x="114" y="14"/>
                  </a:lnTo>
                  <a:lnTo>
                    <a:pt x="115" y="16"/>
                  </a:lnTo>
                  <a:lnTo>
                    <a:pt x="118" y="18"/>
                  </a:lnTo>
                  <a:lnTo>
                    <a:pt x="120" y="18"/>
                  </a:lnTo>
                  <a:lnTo>
                    <a:pt x="121" y="16"/>
                  </a:lnTo>
                  <a:lnTo>
                    <a:pt x="123" y="17"/>
                  </a:lnTo>
                  <a:lnTo>
                    <a:pt x="123" y="18"/>
                  </a:lnTo>
                  <a:lnTo>
                    <a:pt x="126" y="18"/>
                  </a:lnTo>
                  <a:lnTo>
                    <a:pt x="128" y="18"/>
                  </a:lnTo>
                  <a:lnTo>
                    <a:pt x="130" y="18"/>
                  </a:lnTo>
                  <a:lnTo>
                    <a:pt x="130" y="19"/>
                  </a:lnTo>
                  <a:lnTo>
                    <a:pt x="130" y="19"/>
                  </a:lnTo>
                  <a:lnTo>
                    <a:pt x="131" y="19"/>
                  </a:lnTo>
                  <a:lnTo>
                    <a:pt x="132" y="20"/>
                  </a:lnTo>
                  <a:lnTo>
                    <a:pt x="134" y="23"/>
                  </a:lnTo>
                  <a:lnTo>
                    <a:pt x="136" y="27"/>
                  </a:lnTo>
                  <a:lnTo>
                    <a:pt x="137" y="32"/>
                  </a:lnTo>
                  <a:lnTo>
                    <a:pt x="138" y="35"/>
                  </a:lnTo>
                  <a:lnTo>
                    <a:pt x="141" y="35"/>
                  </a:lnTo>
                  <a:lnTo>
                    <a:pt x="142" y="36"/>
                  </a:lnTo>
                  <a:lnTo>
                    <a:pt x="142" y="38"/>
                  </a:lnTo>
                  <a:lnTo>
                    <a:pt x="143" y="38"/>
                  </a:lnTo>
                  <a:lnTo>
                    <a:pt x="144" y="39"/>
                  </a:lnTo>
                  <a:lnTo>
                    <a:pt x="146" y="39"/>
                  </a:lnTo>
                  <a:lnTo>
                    <a:pt x="148" y="40"/>
                  </a:lnTo>
                  <a:lnTo>
                    <a:pt x="150" y="44"/>
                  </a:lnTo>
                  <a:lnTo>
                    <a:pt x="150" y="46"/>
                  </a:lnTo>
                  <a:lnTo>
                    <a:pt x="150" y="47"/>
                  </a:lnTo>
                  <a:lnTo>
                    <a:pt x="150" y="47"/>
                  </a:lnTo>
                  <a:lnTo>
                    <a:pt x="151" y="48"/>
                  </a:lnTo>
                  <a:lnTo>
                    <a:pt x="153" y="49"/>
                  </a:lnTo>
                  <a:lnTo>
                    <a:pt x="154" y="51"/>
                  </a:lnTo>
                  <a:lnTo>
                    <a:pt x="156" y="52"/>
                  </a:lnTo>
                  <a:lnTo>
                    <a:pt x="160" y="54"/>
                  </a:lnTo>
                  <a:lnTo>
                    <a:pt x="163" y="56"/>
                  </a:lnTo>
                  <a:lnTo>
                    <a:pt x="164" y="59"/>
                  </a:lnTo>
                  <a:lnTo>
                    <a:pt x="168" y="61"/>
                  </a:lnTo>
                  <a:lnTo>
                    <a:pt x="169" y="6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2" name="Freeform 1120">
              <a:extLst>
                <a:ext uri="{FF2B5EF4-FFF2-40B4-BE49-F238E27FC236}">
                  <a16:creationId xmlns:a16="http://schemas.microsoft.com/office/drawing/2014/main" id="{A679D72E-4D9C-BE21-8579-EFBE669A9A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42379" y="9429750"/>
              <a:ext cx="417635" cy="549519"/>
            </a:xfrm>
            <a:custGeom>
              <a:avLst/>
              <a:gdLst>
                <a:gd name="T0" fmla="*/ 14 w 334"/>
                <a:gd name="T1" fmla="*/ 431 h 439"/>
                <a:gd name="T2" fmla="*/ 0 w 334"/>
                <a:gd name="T3" fmla="*/ 408 h 439"/>
                <a:gd name="T4" fmla="*/ 0 w 334"/>
                <a:gd name="T5" fmla="*/ 314 h 439"/>
                <a:gd name="T6" fmla="*/ 5 w 334"/>
                <a:gd name="T7" fmla="*/ 289 h 439"/>
                <a:gd name="T8" fmla="*/ 29 w 334"/>
                <a:gd name="T9" fmla="*/ 258 h 439"/>
                <a:gd name="T10" fmla="*/ 44 w 334"/>
                <a:gd name="T11" fmla="*/ 251 h 439"/>
                <a:gd name="T12" fmla="*/ 63 w 334"/>
                <a:gd name="T13" fmla="*/ 243 h 439"/>
                <a:gd name="T14" fmla="*/ 82 w 334"/>
                <a:gd name="T15" fmla="*/ 230 h 439"/>
                <a:gd name="T16" fmla="*/ 97 w 334"/>
                <a:gd name="T17" fmla="*/ 227 h 439"/>
                <a:gd name="T18" fmla="*/ 126 w 334"/>
                <a:gd name="T19" fmla="*/ 228 h 439"/>
                <a:gd name="T20" fmla="*/ 149 w 334"/>
                <a:gd name="T21" fmla="*/ 204 h 439"/>
                <a:gd name="T22" fmla="*/ 182 w 334"/>
                <a:gd name="T23" fmla="*/ 169 h 439"/>
                <a:gd name="T24" fmla="*/ 217 w 334"/>
                <a:gd name="T25" fmla="*/ 137 h 439"/>
                <a:gd name="T26" fmla="*/ 192 w 334"/>
                <a:gd name="T27" fmla="*/ 129 h 439"/>
                <a:gd name="T28" fmla="*/ 157 w 334"/>
                <a:gd name="T29" fmla="*/ 117 h 439"/>
                <a:gd name="T30" fmla="*/ 117 w 334"/>
                <a:gd name="T31" fmla="*/ 104 h 439"/>
                <a:gd name="T32" fmla="*/ 91 w 334"/>
                <a:gd name="T33" fmla="*/ 92 h 439"/>
                <a:gd name="T34" fmla="*/ 77 w 334"/>
                <a:gd name="T35" fmla="*/ 81 h 439"/>
                <a:gd name="T36" fmla="*/ 67 w 334"/>
                <a:gd name="T37" fmla="*/ 67 h 439"/>
                <a:gd name="T38" fmla="*/ 59 w 334"/>
                <a:gd name="T39" fmla="*/ 56 h 439"/>
                <a:gd name="T40" fmla="*/ 54 w 334"/>
                <a:gd name="T41" fmla="*/ 45 h 439"/>
                <a:gd name="T42" fmla="*/ 60 w 334"/>
                <a:gd name="T43" fmla="*/ 35 h 439"/>
                <a:gd name="T44" fmla="*/ 70 w 334"/>
                <a:gd name="T45" fmla="*/ 20 h 439"/>
                <a:gd name="T46" fmla="*/ 92 w 334"/>
                <a:gd name="T47" fmla="*/ 39 h 439"/>
                <a:gd name="T48" fmla="*/ 127 w 334"/>
                <a:gd name="T49" fmla="*/ 50 h 439"/>
                <a:gd name="T50" fmla="*/ 161 w 334"/>
                <a:gd name="T51" fmla="*/ 39 h 439"/>
                <a:gd name="T52" fmla="*/ 192 w 334"/>
                <a:gd name="T53" fmla="*/ 35 h 439"/>
                <a:gd name="T54" fmla="*/ 216 w 334"/>
                <a:gd name="T55" fmla="*/ 29 h 439"/>
                <a:gd name="T56" fmla="*/ 247 w 334"/>
                <a:gd name="T57" fmla="*/ 22 h 439"/>
                <a:gd name="T58" fmla="*/ 270 w 334"/>
                <a:gd name="T59" fmla="*/ 21 h 439"/>
                <a:gd name="T60" fmla="*/ 306 w 334"/>
                <a:gd name="T61" fmla="*/ 5 h 439"/>
                <a:gd name="T62" fmla="*/ 329 w 334"/>
                <a:gd name="T63" fmla="*/ 5 h 439"/>
                <a:gd name="T64" fmla="*/ 323 w 334"/>
                <a:gd name="T65" fmla="*/ 21 h 439"/>
                <a:gd name="T66" fmla="*/ 325 w 334"/>
                <a:gd name="T67" fmla="*/ 47 h 439"/>
                <a:gd name="T68" fmla="*/ 323 w 334"/>
                <a:gd name="T69" fmla="*/ 50 h 439"/>
                <a:gd name="T70" fmla="*/ 331 w 334"/>
                <a:gd name="T71" fmla="*/ 48 h 439"/>
                <a:gd name="T72" fmla="*/ 330 w 334"/>
                <a:gd name="T73" fmla="*/ 51 h 439"/>
                <a:gd name="T74" fmla="*/ 318 w 334"/>
                <a:gd name="T75" fmla="*/ 56 h 439"/>
                <a:gd name="T76" fmla="*/ 311 w 334"/>
                <a:gd name="T77" fmla="*/ 89 h 439"/>
                <a:gd name="T78" fmla="*/ 299 w 334"/>
                <a:gd name="T79" fmla="*/ 112 h 439"/>
                <a:gd name="T80" fmla="*/ 278 w 334"/>
                <a:gd name="T81" fmla="*/ 146 h 439"/>
                <a:gd name="T82" fmla="*/ 260 w 334"/>
                <a:gd name="T83" fmla="*/ 180 h 439"/>
                <a:gd name="T84" fmla="*/ 224 w 334"/>
                <a:gd name="T85" fmla="*/ 241 h 439"/>
                <a:gd name="T86" fmla="*/ 155 w 334"/>
                <a:gd name="T87" fmla="*/ 311 h 439"/>
                <a:gd name="T88" fmla="*/ 87 w 334"/>
                <a:gd name="T89" fmla="*/ 357 h 439"/>
                <a:gd name="T90" fmla="*/ 51 w 334"/>
                <a:gd name="T91" fmla="*/ 395 h 439"/>
                <a:gd name="T92" fmla="*/ 36 w 334"/>
                <a:gd name="T93" fmla="*/ 412 h 439"/>
                <a:gd name="T94" fmla="*/ 28 w 334"/>
                <a:gd name="T95" fmla="*/ 42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4" h="439">
                  <a:moveTo>
                    <a:pt x="18" y="438"/>
                  </a:moveTo>
                  <a:lnTo>
                    <a:pt x="18" y="436"/>
                  </a:lnTo>
                  <a:lnTo>
                    <a:pt x="17" y="435"/>
                  </a:lnTo>
                  <a:lnTo>
                    <a:pt x="14" y="431"/>
                  </a:lnTo>
                  <a:lnTo>
                    <a:pt x="9" y="424"/>
                  </a:lnTo>
                  <a:lnTo>
                    <a:pt x="5" y="418"/>
                  </a:lnTo>
                  <a:lnTo>
                    <a:pt x="0" y="412"/>
                  </a:lnTo>
                  <a:lnTo>
                    <a:pt x="0" y="408"/>
                  </a:lnTo>
                  <a:lnTo>
                    <a:pt x="0" y="394"/>
                  </a:lnTo>
                  <a:lnTo>
                    <a:pt x="0" y="367"/>
                  </a:lnTo>
                  <a:lnTo>
                    <a:pt x="0" y="341"/>
                  </a:lnTo>
                  <a:lnTo>
                    <a:pt x="0" y="314"/>
                  </a:lnTo>
                  <a:lnTo>
                    <a:pt x="0" y="300"/>
                  </a:lnTo>
                  <a:lnTo>
                    <a:pt x="0" y="295"/>
                  </a:lnTo>
                  <a:lnTo>
                    <a:pt x="0" y="294"/>
                  </a:lnTo>
                  <a:lnTo>
                    <a:pt x="5" y="289"/>
                  </a:lnTo>
                  <a:lnTo>
                    <a:pt x="12" y="282"/>
                  </a:lnTo>
                  <a:lnTo>
                    <a:pt x="20" y="270"/>
                  </a:lnTo>
                  <a:lnTo>
                    <a:pt x="25" y="263"/>
                  </a:lnTo>
                  <a:lnTo>
                    <a:pt x="29" y="258"/>
                  </a:lnTo>
                  <a:lnTo>
                    <a:pt x="30" y="256"/>
                  </a:lnTo>
                  <a:lnTo>
                    <a:pt x="34" y="252"/>
                  </a:lnTo>
                  <a:lnTo>
                    <a:pt x="40" y="251"/>
                  </a:lnTo>
                  <a:lnTo>
                    <a:pt x="44" y="251"/>
                  </a:lnTo>
                  <a:lnTo>
                    <a:pt x="58" y="248"/>
                  </a:lnTo>
                  <a:lnTo>
                    <a:pt x="60" y="247"/>
                  </a:lnTo>
                  <a:lnTo>
                    <a:pt x="61" y="246"/>
                  </a:lnTo>
                  <a:lnTo>
                    <a:pt x="63" y="243"/>
                  </a:lnTo>
                  <a:lnTo>
                    <a:pt x="65" y="239"/>
                  </a:lnTo>
                  <a:lnTo>
                    <a:pt x="69" y="237"/>
                  </a:lnTo>
                  <a:lnTo>
                    <a:pt x="75" y="233"/>
                  </a:lnTo>
                  <a:lnTo>
                    <a:pt x="82" y="230"/>
                  </a:lnTo>
                  <a:lnTo>
                    <a:pt x="83" y="230"/>
                  </a:lnTo>
                  <a:lnTo>
                    <a:pt x="91" y="228"/>
                  </a:lnTo>
                  <a:lnTo>
                    <a:pt x="93" y="227"/>
                  </a:lnTo>
                  <a:lnTo>
                    <a:pt x="97" y="227"/>
                  </a:lnTo>
                  <a:lnTo>
                    <a:pt x="98" y="227"/>
                  </a:lnTo>
                  <a:lnTo>
                    <a:pt x="108" y="227"/>
                  </a:lnTo>
                  <a:lnTo>
                    <a:pt x="117" y="228"/>
                  </a:lnTo>
                  <a:lnTo>
                    <a:pt x="126" y="228"/>
                  </a:lnTo>
                  <a:lnTo>
                    <a:pt x="127" y="228"/>
                  </a:lnTo>
                  <a:lnTo>
                    <a:pt x="133" y="221"/>
                  </a:lnTo>
                  <a:lnTo>
                    <a:pt x="143" y="211"/>
                  </a:lnTo>
                  <a:lnTo>
                    <a:pt x="149" y="204"/>
                  </a:lnTo>
                  <a:lnTo>
                    <a:pt x="159" y="193"/>
                  </a:lnTo>
                  <a:lnTo>
                    <a:pt x="166" y="186"/>
                  </a:lnTo>
                  <a:lnTo>
                    <a:pt x="174" y="177"/>
                  </a:lnTo>
                  <a:lnTo>
                    <a:pt x="182" y="169"/>
                  </a:lnTo>
                  <a:lnTo>
                    <a:pt x="192" y="160"/>
                  </a:lnTo>
                  <a:lnTo>
                    <a:pt x="198" y="154"/>
                  </a:lnTo>
                  <a:lnTo>
                    <a:pt x="207" y="145"/>
                  </a:lnTo>
                  <a:lnTo>
                    <a:pt x="217" y="137"/>
                  </a:lnTo>
                  <a:lnTo>
                    <a:pt x="225" y="129"/>
                  </a:lnTo>
                  <a:lnTo>
                    <a:pt x="213" y="129"/>
                  </a:lnTo>
                  <a:lnTo>
                    <a:pt x="202" y="129"/>
                  </a:lnTo>
                  <a:lnTo>
                    <a:pt x="192" y="129"/>
                  </a:lnTo>
                  <a:lnTo>
                    <a:pt x="190" y="128"/>
                  </a:lnTo>
                  <a:lnTo>
                    <a:pt x="182" y="125"/>
                  </a:lnTo>
                  <a:lnTo>
                    <a:pt x="170" y="122"/>
                  </a:lnTo>
                  <a:lnTo>
                    <a:pt x="157" y="117"/>
                  </a:lnTo>
                  <a:lnTo>
                    <a:pt x="147" y="113"/>
                  </a:lnTo>
                  <a:lnTo>
                    <a:pt x="136" y="110"/>
                  </a:lnTo>
                  <a:lnTo>
                    <a:pt x="126" y="106"/>
                  </a:lnTo>
                  <a:lnTo>
                    <a:pt x="117" y="104"/>
                  </a:lnTo>
                  <a:lnTo>
                    <a:pt x="106" y="100"/>
                  </a:lnTo>
                  <a:lnTo>
                    <a:pt x="97" y="97"/>
                  </a:lnTo>
                  <a:lnTo>
                    <a:pt x="96" y="96"/>
                  </a:lnTo>
                  <a:lnTo>
                    <a:pt x="91" y="92"/>
                  </a:lnTo>
                  <a:lnTo>
                    <a:pt x="85" y="86"/>
                  </a:lnTo>
                  <a:lnTo>
                    <a:pt x="83" y="85"/>
                  </a:lnTo>
                  <a:lnTo>
                    <a:pt x="80" y="84"/>
                  </a:lnTo>
                  <a:lnTo>
                    <a:pt x="77" y="81"/>
                  </a:lnTo>
                  <a:lnTo>
                    <a:pt x="75" y="77"/>
                  </a:lnTo>
                  <a:lnTo>
                    <a:pt x="72" y="72"/>
                  </a:lnTo>
                  <a:lnTo>
                    <a:pt x="70" y="68"/>
                  </a:lnTo>
                  <a:lnTo>
                    <a:pt x="67" y="67"/>
                  </a:lnTo>
                  <a:lnTo>
                    <a:pt x="65" y="64"/>
                  </a:lnTo>
                  <a:lnTo>
                    <a:pt x="62" y="60"/>
                  </a:lnTo>
                  <a:lnTo>
                    <a:pt x="59" y="58"/>
                  </a:lnTo>
                  <a:lnTo>
                    <a:pt x="59" y="56"/>
                  </a:lnTo>
                  <a:lnTo>
                    <a:pt x="58" y="53"/>
                  </a:lnTo>
                  <a:lnTo>
                    <a:pt x="56" y="49"/>
                  </a:lnTo>
                  <a:lnTo>
                    <a:pt x="54" y="46"/>
                  </a:lnTo>
                  <a:lnTo>
                    <a:pt x="54" y="45"/>
                  </a:lnTo>
                  <a:lnTo>
                    <a:pt x="54" y="44"/>
                  </a:lnTo>
                  <a:lnTo>
                    <a:pt x="57" y="39"/>
                  </a:lnTo>
                  <a:lnTo>
                    <a:pt x="59" y="37"/>
                  </a:lnTo>
                  <a:lnTo>
                    <a:pt x="60" y="35"/>
                  </a:lnTo>
                  <a:lnTo>
                    <a:pt x="62" y="33"/>
                  </a:lnTo>
                  <a:lnTo>
                    <a:pt x="63" y="32"/>
                  </a:lnTo>
                  <a:lnTo>
                    <a:pt x="66" y="26"/>
                  </a:lnTo>
                  <a:lnTo>
                    <a:pt x="70" y="20"/>
                  </a:lnTo>
                  <a:lnTo>
                    <a:pt x="73" y="16"/>
                  </a:lnTo>
                  <a:lnTo>
                    <a:pt x="79" y="21"/>
                  </a:lnTo>
                  <a:lnTo>
                    <a:pt x="85" y="31"/>
                  </a:lnTo>
                  <a:lnTo>
                    <a:pt x="92" y="39"/>
                  </a:lnTo>
                  <a:lnTo>
                    <a:pt x="102" y="46"/>
                  </a:lnTo>
                  <a:lnTo>
                    <a:pt x="106" y="49"/>
                  </a:lnTo>
                  <a:lnTo>
                    <a:pt x="109" y="50"/>
                  </a:lnTo>
                  <a:lnTo>
                    <a:pt x="127" y="50"/>
                  </a:lnTo>
                  <a:lnTo>
                    <a:pt x="139" y="43"/>
                  </a:lnTo>
                  <a:lnTo>
                    <a:pt x="151" y="38"/>
                  </a:lnTo>
                  <a:lnTo>
                    <a:pt x="155" y="37"/>
                  </a:lnTo>
                  <a:lnTo>
                    <a:pt x="161" y="39"/>
                  </a:lnTo>
                  <a:lnTo>
                    <a:pt x="169" y="39"/>
                  </a:lnTo>
                  <a:lnTo>
                    <a:pt x="176" y="41"/>
                  </a:lnTo>
                  <a:lnTo>
                    <a:pt x="179" y="40"/>
                  </a:lnTo>
                  <a:lnTo>
                    <a:pt x="192" y="35"/>
                  </a:lnTo>
                  <a:lnTo>
                    <a:pt x="200" y="29"/>
                  </a:lnTo>
                  <a:lnTo>
                    <a:pt x="206" y="26"/>
                  </a:lnTo>
                  <a:lnTo>
                    <a:pt x="208" y="26"/>
                  </a:lnTo>
                  <a:lnTo>
                    <a:pt x="216" y="29"/>
                  </a:lnTo>
                  <a:lnTo>
                    <a:pt x="226" y="27"/>
                  </a:lnTo>
                  <a:lnTo>
                    <a:pt x="239" y="22"/>
                  </a:lnTo>
                  <a:lnTo>
                    <a:pt x="243" y="22"/>
                  </a:lnTo>
                  <a:lnTo>
                    <a:pt x="247" y="22"/>
                  </a:lnTo>
                  <a:lnTo>
                    <a:pt x="254" y="24"/>
                  </a:lnTo>
                  <a:lnTo>
                    <a:pt x="255" y="24"/>
                  </a:lnTo>
                  <a:lnTo>
                    <a:pt x="259" y="23"/>
                  </a:lnTo>
                  <a:lnTo>
                    <a:pt x="270" y="21"/>
                  </a:lnTo>
                  <a:lnTo>
                    <a:pt x="278" y="18"/>
                  </a:lnTo>
                  <a:lnTo>
                    <a:pt x="292" y="15"/>
                  </a:lnTo>
                  <a:lnTo>
                    <a:pt x="304" y="8"/>
                  </a:lnTo>
                  <a:lnTo>
                    <a:pt x="306" y="5"/>
                  </a:lnTo>
                  <a:lnTo>
                    <a:pt x="310" y="2"/>
                  </a:lnTo>
                  <a:lnTo>
                    <a:pt x="315" y="0"/>
                  </a:lnTo>
                  <a:lnTo>
                    <a:pt x="327" y="5"/>
                  </a:lnTo>
                  <a:lnTo>
                    <a:pt x="329" y="5"/>
                  </a:lnTo>
                  <a:lnTo>
                    <a:pt x="328" y="8"/>
                  </a:lnTo>
                  <a:lnTo>
                    <a:pt x="328" y="11"/>
                  </a:lnTo>
                  <a:lnTo>
                    <a:pt x="326" y="16"/>
                  </a:lnTo>
                  <a:lnTo>
                    <a:pt x="323" y="21"/>
                  </a:lnTo>
                  <a:lnTo>
                    <a:pt x="325" y="30"/>
                  </a:lnTo>
                  <a:lnTo>
                    <a:pt x="326" y="43"/>
                  </a:lnTo>
                  <a:lnTo>
                    <a:pt x="326" y="45"/>
                  </a:lnTo>
                  <a:lnTo>
                    <a:pt x="325" y="47"/>
                  </a:lnTo>
                  <a:lnTo>
                    <a:pt x="324" y="49"/>
                  </a:lnTo>
                  <a:lnTo>
                    <a:pt x="323" y="49"/>
                  </a:lnTo>
                  <a:lnTo>
                    <a:pt x="322" y="50"/>
                  </a:lnTo>
                  <a:lnTo>
                    <a:pt x="323" y="50"/>
                  </a:lnTo>
                  <a:lnTo>
                    <a:pt x="327" y="49"/>
                  </a:lnTo>
                  <a:lnTo>
                    <a:pt x="327" y="48"/>
                  </a:lnTo>
                  <a:lnTo>
                    <a:pt x="327" y="46"/>
                  </a:lnTo>
                  <a:lnTo>
                    <a:pt x="331" y="48"/>
                  </a:lnTo>
                  <a:lnTo>
                    <a:pt x="333" y="49"/>
                  </a:lnTo>
                  <a:lnTo>
                    <a:pt x="333" y="50"/>
                  </a:lnTo>
                  <a:lnTo>
                    <a:pt x="333" y="52"/>
                  </a:lnTo>
                  <a:lnTo>
                    <a:pt x="330" y="51"/>
                  </a:lnTo>
                  <a:lnTo>
                    <a:pt x="328" y="50"/>
                  </a:lnTo>
                  <a:lnTo>
                    <a:pt x="322" y="52"/>
                  </a:lnTo>
                  <a:lnTo>
                    <a:pt x="319" y="54"/>
                  </a:lnTo>
                  <a:lnTo>
                    <a:pt x="318" y="56"/>
                  </a:lnTo>
                  <a:lnTo>
                    <a:pt x="317" y="67"/>
                  </a:lnTo>
                  <a:lnTo>
                    <a:pt x="316" y="74"/>
                  </a:lnTo>
                  <a:lnTo>
                    <a:pt x="316" y="83"/>
                  </a:lnTo>
                  <a:lnTo>
                    <a:pt x="311" y="89"/>
                  </a:lnTo>
                  <a:lnTo>
                    <a:pt x="310" y="94"/>
                  </a:lnTo>
                  <a:lnTo>
                    <a:pt x="303" y="102"/>
                  </a:lnTo>
                  <a:lnTo>
                    <a:pt x="299" y="109"/>
                  </a:lnTo>
                  <a:lnTo>
                    <a:pt x="299" y="112"/>
                  </a:lnTo>
                  <a:lnTo>
                    <a:pt x="292" y="123"/>
                  </a:lnTo>
                  <a:lnTo>
                    <a:pt x="284" y="130"/>
                  </a:lnTo>
                  <a:lnTo>
                    <a:pt x="281" y="140"/>
                  </a:lnTo>
                  <a:lnTo>
                    <a:pt x="278" y="146"/>
                  </a:lnTo>
                  <a:lnTo>
                    <a:pt x="275" y="152"/>
                  </a:lnTo>
                  <a:lnTo>
                    <a:pt x="268" y="161"/>
                  </a:lnTo>
                  <a:lnTo>
                    <a:pt x="264" y="168"/>
                  </a:lnTo>
                  <a:lnTo>
                    <a:pt x="260" y="180"/>
                  </a:lnTo>
                  <a:lnTo>
                    <a:pt x="259" y="188"/>
                  </a:lnTo>
                  <a:lnTo>
                    <a:pt x="246" y="210"/>
                  </a:lnTo>
                  <a:lnTo>
                    <a:pt x="232" y="227"/>
                  </a:lnTo>
                  <a:lnTo>
                    <a:pt x="224" y="241"/>
                  </a:lnTo>
                  <a:lnTo>
                    <a:pt x="209" y="258"/>
                  </a:lnTo>
                  <a:lnTo>
                    <a:pt x="189" y="280"/>
                  </a:lnTo>
                  <a:lnTo>
                    <a:pt x="163" y="306"/>
                  </a:lnTo>
                  <a:lnTo>
                    <a:pt x="155" y="311"/>
                  </a:lnTo>
                  <a:lnTo>
                    <a:pt x="126" y="327"/>
                  </a:lnTo>
                  <a:lnTo>
                    <a:pt x="108" y="341"/>
                  </a:lnTo>
                  <a:lnTo>
                    <a:pt x="98" y="349"/>
                  </a:lnTo>
                  <a:lnTo>
                    <a:pt x="87" y="357"/>
                  </a:lnTo>
                  <a:lnTo>
                    <a:pt x="80" y="365"/>
                  </a:lnTo>
                  <a:lnTo>
                    <a:pt x="56" y="390"/>
                  </a:lnTo>
                  <a:lnTo>
                    <a:pt x="53" y="393"/>
                  </a:lnTo>
                  <a:lnTo>
                    <a:pt x="51" y="395"/>
                  </a:lnTo>
                  <a:lnTo>
                    <a:pt x="48" y="399"/>
                  </a:lnTo>
                  <a:lnTo>
                    <a:pt x="45" y="401"/>
                  </a:lnTo>
                  <a:lnTo>
                    <a:pt x="40" y="408"/>
                  </a:lnTo>
                  <a:lnTo>
                    <a:pt x="36" y="412"/>
                  </a:lnTo>
                  <a:lnTo>
                    <a:pt x="32" y="416"/>
                  </a:lnTo>
                  <a:lnTo>
                    <a:pt x="30" y="418"/>
                  </a:lnTo>
                  <a:lnTo>
                    <a:pt x="29" y="421"/>
                  </a:lnTo>
                  <a:lnTo>
                    <a:pt x="28" y="423"/>
                  </a:lnTo>
                  <a:lnTo>
                    <a:pt x="24" y="430"/>
                  </a:lnTo>
                  <a:lnTo>
                    <a:pt x="21" y="435"/>
                  </a:lnTo>
                  <a:lnTo>
                    <a:pt x="18" y="43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3" name="Freeform 1122">
              <a:extLst>
                <a:ext uri="{FF2B5EF4-FFF2-40B4-BE49-F238E27FC236}">
                  <a16:creationId xmlns:a16="http://schemas.microsoft.com/office/drawing/2014/main" id="{B0061AFF-15EF-7280-035F-7F75329FF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71965" y="9418760"/>
              <a:ext cx="445109" cy="351692"/>
            </a:xfrm>
            <a:custGeom>
              <a:avLst/>
              <a:gdLst>
                <a:gd name="T0" fmla="*/ 312 w 358"/>
                <a:gd name="T1" fmla="*/ 89 h 282"/>
                <a:gd name="T2" fmla="*/ 319 w 358"/>
                <a:gd name="T3" fmla="*/ 90 h 282"/>
                <a:gd name="T4" fmla="*/ 319 w 358"/>
                <a:gd name="T5" fmla="*/ 118 h 282"/>
                <a:gd name="T6" fmla="*/ 302 w 358"/>
                <a:gd name="T7" fmla="*/ 123 h 282"/>
                <a:gd name="T8" fmla="*/ 284 w 358"/>
                <a:gd name="T9" fmla="*/ 139 h 282"/>
                <a:gd name="T10" fmla="*/ 301 w 358"/>
                <a:gd name="T11" fmla="*/ 146 h 282"/>
                <a:gd name="T12" fmla="*/ 317 w 358"/>
                <a:gd name="T13" fmla="*/ 160 h 282"/>
                <a:gd name="T14" fmla="*/ 336 w 358"/>
                <a:gd name="T15" fmla="*/ 178 h 282"/>
                <a:gd name="T16" fmla="*/ 347 w 358"/>
                <a:gd name="T17" fmla="*/ 205 h 282"/>
                <a:gd name="T18" fmla="*/ 351 w 358"/>
                <a:gd name="T19" fmla="*/ 223 h 282"/>
                <a:gd name="T20" fmla="*/ 308 w 358"/>
                <a:gd name="T21" fmla="*/ 265 h 282"/>
                <a:gd name="T22" fmla="*/ 284 w 358"/>
                <a:gd name="T23" fmla="*/ 269 h 282"/>
                <a:gd name="T24" fmla="*/ 260 w 358"/>
                <a:gd name="T25" fmla="*/ 276 h 282"/>
                <a:gd name="T26" fmla="*/ 250 w 358"/>
                <a:gd name="T27" fmla="*/ 277 h 282"/>
                <a:gd name="T28" fmla="*/ 236 w 358"/>
                <a:gd name="T29" fmla="*/ 275 h 282"/>
                <a:gd name="T30" fmla="*/ 216 w 358"/>
                <a:gd name="T31" fmla="*/ 280 h 282"/>
                <a:gd name="T32" fmla="*/ 209 w 358"/>
                <a:gd name="T33" fmla="*/ 277 h 282"/>
                <a:gd name="T34" fmla="*/ 201 w 358"/>
                <a:gd name="T35" fmla="*/ 269 h 282"/>
                <a:gd name="T36" fmla="*/ 178 w 358"/>
                <a:gd name="T37" fmla="*/ 246 h 282"/>
                <a:gd name="T38" fmla="*/ 158 w 358"/>
                <a:gd name="T39" fmla="*/ 251 h 282"/>
                <a:gd name="T40" fmla="*/ 136 w 358"/>
                <a:gd name="T41" fmla="*/ 255 h 282"/>
                <a:gd name="T42" fmla="*/ 123 w 358"/>
                <a:gd name="T43" fmla="*/ 248 h 282"/>
                <a:gd name="T44" fmla="*/ 113 w 358"/>
                <a:gd name="T45" fmla="*/ 238 h 282"/>
                <a:gd name="T46" fmla="*/ 99 w 358"/>
                <a:gd name="T47" fmla="*/ 219 h 282"/>
                <a:gd name="T48" fmla="*/ 90 w 358"/>
                <a:gd name="T49" fmla="*/ 206 h 282"/>
                <a:gd name="T50" fmla="*/ 74 w 358"/>
                <a:gd name="T51" fmla="*/ 193 h 282"/>
                <a:gd name="T52" fmla="*/ 65 w 358"/>
                <a:gd name="T53" fmla="*/ 176 h 282"/>
                <a:gd name="T54" fmla="*/ 37 w 358"/>
                <a:gd name="T55" fmla="*/ 155 h 282"/>
                <a:gd name="T56" fmla="*/ 28 w 358"/>
                <a:gd name="T57" fmla="*/ 138 h 282"/>
                <a:gd name="T58" fmla="*/ 2 w 358"/>
                <a:gd name="T59" fmla="*/ 125 h 282"/>
                <a:gd name="T60" fmla="*/ 2 w 358"/>
                <a:gd name="T61" fmla="*/ 113 h 282"/>
                <a:gd name="T62" fmla="*/ 17 w 358"/>
                <a:gd name="T63" fmla="*/ 99 h 282"/>
                <a:gd name="T64" fmla="*/ 21 w 358"/>
                <a:gd name="T65" fmla="*/ 88 h 282"/>
                <a:gd name="T66" fmla="*/ 28 w 358"/>
                <a:gd name="T67" fmla="*/ 69 h 282"/>
                <a:gd name="T68" fmla="*/ 37 w 358"/>
                <a:gd name="T69" fmla="*/ 62 h 282"/>
                <a:gd name="T70" fmla="*/ 57 w 358"/>
                <a:gd name="T71" fmla="*/ 67 h 282"/>
                <a:gd name="T72" fmla="*/ 81 w 358"/>
                <a:gd name="T73" fmla="*/ 89 h 282"/>
                <a:gd name="T74" fmla="*/ 120 w 358"/>
                <a:gd name="T75" fmla="*/ 86 h 282"/>
                <a:gd name="T76" fmla="*/ 154 w 358"/>
                <a:gd name="T77" fmla="*/ 87 h 282"/>
                <a:gd name="T78" fmla="*/ 171 w 358"/>
                <a:gd name="T79" fmla="*/ 80 h 282"/>
                <a:gd name="T80" fmla="*/ 187 w 358"/>
                <a:gd name="T81" fmla="*/ 64 h 282"/>
                <a:gd name="T82" fmla="*/ 213 w 358"/>
                <a:gd name="T83" fmla="*/ 81 h 282"/>
                <a:gd name="T84" fmla="*/ 227 w 358"/>
                <a:gd name="T85" fmla="*/ 79 h 282"/>
                <a:gd name="T86" fmla="*/ 250 w 358"/>
                <a:gd name="T87" fmla="*/ 51 h 282"/>
                <a:gd name="T88" fmla="*/ 263 w 358"/>
                <a:gd name="T89" fmla="*/ 26 h 282"/>
                <a:gd name="T90" fmla="*/ 254 w 358"/>
                <a:gd name="T91" fmla="*/ 7 h 282"/>
                <a:gd name="T92" fmla="*/ 275 w 358"/>
                <a:gd name="T93" fmla="*/ 3 h 282"/>
                <a:gd name="T94" fmla="*/ 275 w 358"/>
                <a:gd name="T95" fmla="*/ 0 h 282"/>
                <a:gd name="T96" fmla="*/ 289 w 358"/>
                <a:gd name="T97" fmla="*/ 13 h 282"/>
                <a:gd name="T98" fmla="*/ 287 w 358"/>
                <a:gd name="T99" fmla="*/ 20 h 282"/>
                <a:gd name="T100" fmla="*/ 289 w 358"/>
                <a:gd name="T101" fmla="*/ 47 h 282"/>
                <a:gd name="T102" fmla="*/ 296 w 358"/>
                <a:gd name="T103" fmla="*/ 51 h 282"/>
                <a:gd name="T104" fmla="*/ 315 w 358"/>
                <a:gd name="T105" fmla="*/ 71 h 282"/>
                <a:gd name="T106" fmla="*/ 315 w 358"/>
                <a:gd name="T107" fmla="*/ 77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58" h="282">
                  <a:moveTo>
                    <a:pt x="315" y="78"/>
                  </a:moveTo>
                  <a:lnTo>
                    <a:pt x="312" y="82"/>
                  </a:lnTo>
                  <a:lnTo>
                    <a:pt x="312" y="84"/>
                  </a:lnTo>
                  <a:lnTo>
                    <a:pt x="312" y="87"/>
                  </a:lnTo>
                  <a:lnTo>
                    <a:pt x="312" y="89"/>
                  </a:lnTo>
                  <a:lnTo>
                    <a:pt x="312" y="89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1"/>
                  </a:lnTo>
                  <a:lnTo>
                    <a:pt x="319" y="98"/>
                  </a:lnTo>
                  <a:lnTo>
                    <a:pt x="319" y="103"/>
                  </a:lnTo>
                  <a:lnTo>
                    <a:pt x="319" y="113"/>
                  </a:lnTo>
                  <a:lnTo>
                    <a:pt x="319" y="115"/>
                  </a:lnTo>
                  <a:lnTo>
                    <a:pt x="319" y="118"/>
                  </a:lnTo>
                  <a:lnTo>
                    <a:pt x="319" y="119"/>
                  </a:lnTo>
                  <a:lnTo>
                    <a:pt x="317" y="121"/>
                  </a:lnTo>
                  <a:lnTo>
                    <a:pt x="315" y="123"/>
                  </a:lnTo>
                  <a:lnTo>
                    <a:pt x="310" y="123"/>
                  </a:lnTo>
                  <a:lnTo>
                    <a:pt x="305" y="123"/>
                  </a:lnTo>
                  <a:lnTo>
                    <a:pt x="302" y="123"/>
                  </a:lnTo>
                  <a:lnTo>
                    <a:pt x="297" y="123"/>
                  </a:lnTo>
                  <a:lnTo>
                    <a:pt x="293" y="123"/>
                  </a:lnTo>
                  <a:lnTo>
                    <a:pt x="292" y="124"/>
                  </a:lnTo>
                  <a:lnTo>
                    <a:pt x="289" y="129"/>
                  </a:lnTo>
                  <a:lnTo>
                    <a:pt x="286" y="136"/>
                  </a:lnTo>
                  <a:lnTo>
                    <a:pt x="284" y="139"/>
                  </a:lnTo>
                  <a:lnTo>
                    <a:pt x="284" y="140"/>
                  </a:lnTo>
                  <a:lnTo>
                    <a:pt x="284" y="141"/>
                  </a:lnTo>
                  <a:lnTo>
                    <a:pt x="287" y="142"/>
                  </a:lnTo>
                  <a:lnTo>
                    <a:pt x="291" y="145"/>
                  </a:lnTo>
                  <a:lnTo>
                    <a:pt x="297" y="146"/>
                  </a:lnTo>
                  <a:lnTo>
                    <a:pt x="301" y="146"/>
                  </a:lnTo>
                  <a:lnTo>
                    <a:pt x="304" y="147"/>
                  </a:lnTo>
                  <a:lnTo>
                    <a:pt x="305" y="147"/>
                  </a:lnTo>
                  <a:lnTo>
                    <a:pt x="313" y="153"/>
                  </a:lnTo>
                  <a:lnTo>
                    <a:pt x="316" y="155"/>
                  </a:lnTo>
                  <a:lnTo>
                    <a:pt x="317" y="157"/>
                  </a:lnTo>
                  <a:lnTo>
                    <a:pt x="317" y="160"/>
                  </a:lnTo>
                  <a:lnTo>
                    <a:pt x="318" y="162"/>
                  </a:lnTo>
                  <a:lnTo>
                    <a:pt x="322" y="166"/>
                  </a:lnTo>
                  <a:lnTo>
                    <a:pt x="325" y="169"/>
                  </a:lnTo>
                  <a:lnTo>
                    <a:pt x="332" y="172"/>
                  </a:lnTo>
                  <a:lnTo>
                    <a:pt x="334" y="176"/>
                  </a:lnTo>
                  <a:lnTo>
                    <a:pt x="336" y="178"/>
                  </a:lnTo>
                  <a:lnTo>
                    <a:pt x="339" y="180"/>
                  </a:lnTo>
                  <a:lnTo>
                    <a:pt x="340" y="183"/>
                  </a:lnTo>
                  <a:lnTo>
                    <a:pt x="343" y="191"/>
                  </a:lnTo>
                  <a:lnTo>
                    <a:pt x="345" y="196"/>
                  </a:lnTo>
                  <a:lnTo>
                    <a:pt x="347" y="200"/>
                  </a:lnTo>
                  <a:lnTo>
                    <a:pt x="347" y="205"/>
                  </a:lnTo>
                  <a:lnTo>
                    <a:pt x="349" y="208"/>
                  </a:lnTo>
                  <a:lnTo>
                    <a:pt x="351" y="212"/>
                  </a:lnTo>
                  <a:lnTo>
                    <a:pt x="354" y="214"/>
                  </a:lnTo>
                  <a:lnTo>
                    <a:pt x="357" y="217"/>
                  </a:lnTo>
                  <a:lnTo>
                    <a:pt x="357" y="218"/>
                  </a:lnTo>
                  <a:lnTo>
                    <a:pt x="351" y="223"/>
                  </a:lnTo>
                  <a:lnTo>
                    <a:pt x="344" y="230"/>
                  </a:lnTo>
                  <a:lnTo>
                    <a:pt x="336" y="237"/>
                  </a:lnTo>
                  <a:lnTo>
                    <a:pt x="328" y="245"/>
                  </a:lnTo>
                  <a:lnTo>
                    <a:pt x="322" y="252"/>
                  </a:lnTo>
                  <a:lnTo>
                    <a:pt x="316" y="258"/>
                  </a:lnTo>
                  <a:lnTo>
                    <a:pt x="308" y="265"/>
                  </a:lnTo>
                  <a:lnTo>
                    <a:pt x="302" y="271"/>
                  </a:lnTo>
                  <a:lnTo>
                    <a:pt x="302" y="272"/>
                  </a:lnTo>
                  <a:lnTo>
                    <a:pt x="300" y="273"/>
                  </a:lnTo>
                  <a:lnTo>
                    <a:pt x="294" y="273"/>
                  </a:lnTo>
                  <a:lnTo>
                    <a:pt x="289" y="272"/>
                  </a:lnTo>
                  <a:lnTo>
                    <a:pt x="284" y="269"/>
                  </a:lnTo>
                  <a:lnTo>
                    <a:pt x="279" y="271"/>
                  </a:lnTo>
                  <a:lnTo>
                    <a:pt x="276" y="272"/>
                  </a:lnTo>
                  <a:lnTo>
                    <a:pt x="274" y="273"/>
                  </a:lnTo>
                  <a:lnTo>
                    <a:pt x="269" y="273"/>
                  </a:lnTo>
                  <a:lnTo>
                    <a:pt x="263" y="275"/>
                  </a:lnTo>
                  <a:lnTo>
                    <a:pt x="260" y="276"/>
                  </a:lnTo>
                  <a:lnTo>
                    <a:pt x="258" y="277"/>
                  </a:lnTo>
                  <a:lnTo>
                    <a:pt x="257" y="280"/>
                  </a:lnTo>
                  <a:lnTo>
                    <a:pt x="256" y="281"/>
                  </a:lnTo>
                  <a:lnTo>
                    <a:pt x="255" y="280"/>
                  </a:lnTo>
                  <a:lnTo>
                    <a:pt x="254" y="279"/>
                  </a:lnTo>
                  <a:lnTo>
                    <a:pt x="250" y="277"/>
                  </a:lnTo>
                  <a:lnTo>
                    <a:pt x="248" y="275"/>
                  </a:lnTo>
                  <a:lnTo>
                    <a:pt x="247" y="273"/>
                  </a:lnTo>
                  <a:lnTo>
                    <a:pt x="245" y="271"/>
                  </a:lnTo>
                  <a:lnTo>
                    <a:pt x="241" y="275"/>
                  </a:lnTo>
                  <a:lnTo>
                    <a:pt x="237" y="275"/>
                  </a:lnTo>
                  <a:lnTo>
                    <a:pt x="236" y="275"/>
                  </a:lnTo>
                  <a:lnTo>
                    <a:pt x="231" y="273"/>
                  </a:lnTo>
                  <a:lnTo>
                    <a:pt x="227" y="272"/>
                  </a:lnTo>
                  <a:lnTo>
                    <a:pt x="225" y="272"/>
                  </a:lnTo>
                  <a:lnTo>
                    <a:pt x="221" y="274"/>
                  </a:lnTo>
                  <a:lnTo>
                    <a:pt x="218" y="277"/>
                  </a:lnTo>
                  <a:lnTo>
                    <a:pt x="216" y="280"/>
                  </a:lnTo>
                  <a:lnTo>
                    <a:pt x="215" y="281"/>
                  </a:lnTo>
                  <a:lnTo>
                    <a:pt x="214" y="280"/>
                  </a:lnTo>
                  <a:lnTo>
                    <a:pt x="213" y="279"/>
                  </a:lnTo>
                  <a:lnTo>
                    <a:pt x="212" y="277"/>
                  </a:lnTo>
                  <a:lnTo>
                    <a:pt x="210" y="276"/>
                  </a:lnTo>
                  <a:lnTo>
                    <a:pt x="209" y="277"/>
                  </a:lnTo>
                  <a:lnTo>
                    <a:pt x="207" y="277"/>
                  </a:lnTo>
                  <a:lnTo>
                    <a:pt x="206" y="276"/>
                  </a:lnTo>
                  <a:lnTo>
                    <a:pt x="206" y="274"/>
                  </a:lnTo>
                  <a:lnTo>
                    <a:pt x="205" y="272"/>
                  </a:lnTo>
                  <a:lnTo>
                    <a:pt x="204" y="270"/>
                  </a:lnTo>
                  <a:lnTo>
                    <a:pt x="201" y="269"/>
                  </a:lnTo>
                  <a:lnTo>
                    <a:pt x="194" y="266"/>
                  </a:lnTo>
                  <a:lnTo>
                    <a:pt x="189" y="259"/>
                  </a:lnTo>
                  <a:lnTo>
                    <a:pt x="186" y="257"/>
                  </a:lnTo>
                  <a:lnTo>
                    <a:pt x="184" y="255"/>
                  </a:lnTo>
                  <a:lnTo>
                    <a:pt x="181" y="249"/>
                  </a:lnTo>
                  <a:lnTo>
                    <a:pt x="178" y="246"/>
                  </a:lnTo>
                  <a:lnTo>
                    <a:pt x="174" y="245"/>
                  </a:lnTo>
                  <a:lnTo>
                    <a:pt x="171" y="246"/>
                  </a:lnTo>
                  <a:lnTo>
                    <a:pt x="168" y="249"/>
                  </a:lnTo>
                  <a:lnTo>
                    <a:pt x="163" y="252"/>
                  </a:lnTo>
                  <a:lnTo>
                    <a:pt x="161" y="252"/>
                  </a:lnTo>
                  <a:lnTo>
                    <a:pt x="158" y="251"/>
                  </a:lnTo>
                  <a:lnTo>
                    <a:pt x="154" y="249"/>
                  </a:lnTo>
                  <a:lnTo>
                    <a:pt x="147" y="249"/>
                  </a:lnTo>
                  <a:lnTo>
                    <a:pt x="144" y="251"/>
                  </a:lnTo>
                  <a:lnTo>
                    <a:pt x="141" y="253"/>
                  </a:lnTo>
                  <a:lnTo>
                    <a:pt x="138" y="255"/>
                  </a:lnTo>
                  <a:lnTo>
                    <a:pt x="136" y="255"/>
                  </a:lnTo>
                  <a:lnTo>
                    <a:pt x="134" y="254"/>
                  </a:lnTo>
                  <a:lnTo>
                    <a:pt x="132" y="254"/>
                  </a:lnTo>
                  <a:lnTo>
                    <a:pt x="130" y="254"/>
                  </a:lnTo>
                  <a:lnTo>
                    <a:pt x="127" y="251"/>
                  </a:lnTo>
                  <a:lnTo>
                    <a:pt x="124" y="250"/>
                  </a:lnTo>
                  <a:lnTo>
                    <a:pt x="123" y="248"/>
                  </a:lnTo>
                  <a:lnTo>
                    <a:pt x="121" y="247"/>
                  </a:lnTo>
                  <a:lnTo>
                    <a:pt x="119" y="246"/>
                  </a:lnTo>
                  <a:lnTo>
                    <a:pt x="117" y="245"/>
                  </a:lnTo>
                  <a:lnTo>
                    <a:pt x="116" y="243"/>
                  </a:lnTo>
                  <a:lnTo>
                    <a:pt x="115" y="240"/>
                  </a:lnTo>
                  <a:lnTo>
                    <a:pt x="113" y="238"/>
                  </a:lnTo>
                  <a:lnTo>
                    <a:pt x="108" y="234"/>
                  </a:lnTo>
                  <a:lnTo>
                    <a:pt x="106" y="232"/>
                  </a:lnTo>
                  <a:lnTo>
                    <a:pt x="105" y="230"/>
                  </a:lnTo>
                  <a:lnTo>
                    <a:pt x="102" y="227"/>
                  </a:lnTo>
                  <a:lnTo>
                    <a:pt x="100" y="224"/>
                  </a:lnTo>
                  <a:lnTo>
                    <a:pt x="99" y="219"/>
                  </a:lnTo>
                  <a:lnTo>
                    <a:pt x="99" y="215"/>
                  </a:lnTo>
                  <a:lnTo>
                    <a:pt x="99" y="213"/>
                  </a:lnTo>
                  <a:lnTo>
                    <a:pt x="97" y="212"/>
                  </a:lnTo>
                  <a:lnTo>
                    <a:pt x="96" y="210"/>
                  </a:lnTo>
                  <a:lnTo>
                    <a:pt x="94" y="208"/>
                  </a:lnTo>
                  <a:lnTo>
                    <a:pt x="90" y="206"/>
                  </a:lnTo>
                  <a:lnTo>
                    <a:pt x="85" y="203"/>
                  </a:lnTo>
                  <a:lnTo>
                    <a:pt x="83" y="201"/>
                  </a:lnTo>
                  <a:lnTo>
                    <a:pt x="79" y="200"/>
                  </a:lnTo>
                  <a:lnTo>
                    <a:pt x="76" y="199"/>
                  </a:lnTo>
                  <a:lnTo>
                    <a:pt x="74" y="195"/>
                  </a:lnTo>
                  <a:lnTo>
                    <a:pt x="74" y="193"/>
                  </a:lnTo>
                  <a:lnTo>
                    <a:pt x="71" y="190"/>
                  </a:lnTo>
                  <a:lnTo>
                    <a:pt x="70" y="188"/>
                  </a:lnTo>
                  <a:lnTo>
                    <a:pt x="70" y="186"/>
                  </a:lnTo>
                  <a:lnTo>
                    <a:pt x="72" y="181"/>
                  </a:lnTo>
                  <a:lnTo>
                    <a:pt x="69" y="178"/>
                  </a:lnTo>
                  <a:lnTo>
                    <a:pt x="65" y="176"/>
                  </a:lnTo>
                  <a:lnTo>
                    <a:pt x="63" y="173"/>
                  </a:lnTo>
                  <a:lnTo>
                    <a:pt x="61" y="171"/>
                  </a:lnTo>
                  <a:lnTo>
                    <a:pt x="56" y="167"/>
                  </a:lnTo>
                  <a:lnTo>
                    <a:pt x="46" y="162"/>
                  </a:lnTo>
                  <a:lnTo>
                    <a:pt x="40" y="158"/>
                  </a:lnTo>
                  <a:lnTo>
                    <a:pt x="37" y="155"/>
                  </a:lnTo>
                  <a:lnTo>
                    <a:pt x="34" y="152"/>
                  </a:lnTo>
                  <a:lnTo>
                    <a:pt x="34" y="151"/>
                  </a:lnTo>
                  <a:lnTo>
                    <a:pt x="36" y="149"/>
                  </a:lnTo>
                  <a:lnTo>
                    <a:pt x="36" y="146"/>
                  </a:lnTo>
                  <a:lnTo>
                    <a:pt x="34" y="143"/>
                  </a:lnTo>
                  <a:lnTo>
                    <a:pt x="28" y="138"/>
                  </a:lnTo>
                  <a:lnTo>
                    <a:pt x="23" y="133"/>
                  </a:lnTo>
                  <a:lnTo>
                    <a:pt x="19" y="131"/>
                  </a:lnTo>
                  <a:lnTo>
                    <a:pt x="11" y="130"/>
                  </a:lnTo>
                  <a:lnTo>
                    <a:pt x="7" y="129"/>
                  </a:lnTo>
                  <a:lnTo>
                    <a:pt x="5" y="128"/>
                  </a:lnTo>
                  <a:lnTo>
                    <a:pt x="2" y="125"/>
                  </a:lnTo>
                  <a:lnTo>
                    <a:pt x="1" y="122"/>
                  </a:lnTo>
                  <a:lnTo>
                    <a:pt x="2" y="117"/>
                  </a:lnTo>
                  <a:lnTo>
                    <a:pt x="2" y="116"/>
                  </a:lnTo>
                  <a:lnTo>
                    <a:pt x="0" y="115"/>
                  </a:lnTo>
                  <a:lnTo>
                    <a:pt x="1" y="114"/>
                  </a:lnTo>
                  <a:lnTo>
                    <a:pt x="2" y="113"/>
                  </a:lnTo>
                  <a:lnTo>
                    <a:pt x="5" y="110"/>
                  </a:lnTo>
                  <a:lnTo>
                    <a:pt x="13" y="108"/>
                  </a:lnTo>
                  <a:lnTo>
                    <a:pt x="13" y="108"/>
                  </a:lnTo>
                  <a:lnTo>
                    <a:pt x="13" y="104"/>
                  </a:lnTo>
                  <a:lnTo>
                    <a:pt x="13" y="103"/>
                  </a:lnTo>
                  <a:lnTo>
                    <a:pt x="17" y="99"/>
                  </a:lnTo>
                  <a:lnTo>
                    <a:pt x="17" y="97"/>
                  </a:lnTo>
                  <a:lnTo>
                    <a:pt x="17" y="94"/>
                  </a:lnTo>
                  <a:lnTo>
                    <a:pt x="17" y="92"/>
                  </a:lnTo>
                  <a:lnTo>
                    <a:pt x="18" y="91"/>
                  </a:lnTo>
                  <a:lnTo>
                    <a:pt x="20" y="89"/>
                  </a:lnTo>
                  <a:lnTo>
                    <a:pt x="21" y="88"/>
                  </a:lnTo>
                  <a:lnTo>
                    <a:pt x="21" y="85"/>
                  </a:lnTo>
                  <a:lnTo>
                    <a:pt x="21" y="80"/>
                  </a:lnTo>
                  <a:lnTo>
                    <a:pt x="22" y="78"/>
                  </a:lnTo>
                  <a:lnTo>
                    <a:pt x="26" y="73"/>
                  </a:lnTo>
                  <a:lnTo>
                    <a:pt x="28" y="71"/>
                  </a:lnTo>
                  <a:lnTo>
                    <a:pt x="28" y="69"/>
                  </a:lnTo>
                  <a:lnTo>
                    <a:pt x="28" y="67"/>
                  </a:lnTo>
                  <a:lnTo>
                    <a:pt x="28" y="65"/>
                  </a:lnTo>
                  <a:lnTo>
                    <a:pt x="30" y="63"/>
                  </a:lnTo>
                  <a:lnTo>
                    <a:pt x="31" y="62"/>
                  </a:lnTo>
                  <a:lnTo>
                    <a:pt x="34" y="62"/>
                  </a:lnTo>
                  <a:lnTo>
                    <a:pt x="37" y="62"/>
                  </a:lnTo>
                  <a:lnTo>
                    <a:pt x="53" y="58"/>
                  </a:lnTo>
                  <a:lnTo>
                    <a:pt x="55" y="59"/>
                  </a:lnTo>
                  <a:lnTo>
                    <a:pt x="56" y="61"/>
                  </a:lnTo>
                  <a:lnTo>
                    <a:pt x="56" y="64"/>
                  </a:lnTo>
                  <a:lnTo>
                    <a:pt x="56" y="66"/>
                  </a:lnTo>
                  <a:lnTo>
                    <a:pt x="57" y="67"/>
                  </a:lnTo>
                  <a:lnTo>
                    <a:pt x="60" y="68"/>
                  </a:lnTo>
                  <a:lnTo>
                    <a:pt x="62" y="71"/>
                  </a:lnTo>
                  <a:lnTo>
                    <a:pt x="63" y="72"/>
                  </a:lnTo>
                  <a:lnTo>
                    <a:pt x="65" y="73"/>
                  </a:lnTo>
                  <a:lnTo>
                    <a:pt x="77" y="88"/>
                  </a:lnTo>
                  <a:lnTo>
                    <a:pt x="81" y="89"/>
                  </a:lnTo>
                  <a:lnTo>
                    <a:pt x="85" y="89"/>
                  </a:lnTo>
                  <a:lnTo>
                    <a:pt x="91" y="86"/>
                  </a:lnTo>
                  <a:lnTo>
                    <a:pt x="94" y="85"/>
                  </a:lnTo>
                  <a:lnTo>
                    <a:pt x="117" y="86"/>
                  </a:lnTo>
                  <a:lnTo>
                    <a:pt x="120" y="86"/>
                  </a:lnTo>
                  <a:lnTo>
                    <a:pt x="120" y="86"/>
                  </a:lnTo>
                  <a:lnTo>
                    <a:pt x="124" y="92"/>
                  </a:lnTo>
                  <a:lnTo>
                    <a:pt x="126" y="94"/>
                  </a:lnTo>
                  <a:lnTo>
                    <a:pt x="151" y="94"/>
                  </a:lnTo>
                  <a:lnTo>
                    <a:pt x="150" y="92"/>
                  </a:lnTo>
                  <a:lnTo>
                    <a:pt x="150" y="90"/>
                  </a:lnTo>
                  <a:lnTo>
                    <a:pt x="154" y="87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56" y="85"/>
                  </a:lnTo>
                  <a:lnTo>
                    <a:pt x="160" y="83"/>
                  </a:lnTo>
                  <a:lnTo>
                    <a:pt x="164" y="82"/>
                  </a:lnTo>
                  <a:lnTo>
                    <a:pt x="171" y="80"/>
                  </a:lnTo>
                  <a:lnTo>
                    <a:pt x="174" y="78"/>
                  </a:lnTo>
                  <a:lnTo>
                    <a:pt x="175" y="75"/>
                  </a:lnTo>
                  <a:lnTo>
                    <a:pt x="176" y="70"/>
                  </a:lnTo>
                  <a:lnTo>
                    <a:pt x="176" y="70"/>
                  </a:lnTo>
                  <a:lnTo>
                    <a:pt x="178" y="68"/>
                  </a:lnTo>
                  <a:lnTo>
                    <a:pt x="187" y="64"/>
                  </a:lnTo>
                  <a:lnTo>
                    <a:pt x="188" y="63"/>
                  </a:lnTo>
                  <a:lnTo>
                    <a:pt x="203" y="73"/>
                  </a:lnTo>
                  <a:lnTo>
                    <a:pt x="212" y="81"/>
                  </a:lnTo>
                  <a:lnTo>
                    <a:pt x="212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4" y="81"/>
                  </a:lnTo>
                  <a:lnTo>
                    <a:pt x="215" y="81"/>
                  </a:lnTo>
                  <a:lnTo>
                    <a:pt x="218" y="80"/>
                  </a:lnTo>
                  <a:lnTo>
                    <a:pt x="225" y="80"/>
                  </a:lnTo>
                  <a:lnTo>
                    <a:pt x="227" y="79"/>
                  </a:lnTo>
                  <a:lnTo>
                    <a:pt x="241" y="65"/>
                  </a:lnTo>
                  <a:lnTo>
                    <a:pt x="245" y="61"/>
                  </a:lnTo>
                  <a:lnTo>
                    <a:pt x="245" y="60"/>
                  </a:lnTo>
                  <a:lnTo>
                    <a:pt x="247" y="57"/>
                  </a:lnTo>
                  <a:lnTo>
                    <a:pt x="249" y="52"/>
                  </a:lnTo>
                  <a:lnTo>
                    <a:pt x="250" y="51"/>
                  </a:lnTo>
                  <a:lnTo>
                    <a:pt x="265" y="39"/>
                  </a:lnTo>
                  <a:lnTo>
                    <a:pt x="265" y="37"/>
                  </a:lnTo>
                  <a:lnTo>
                    <a:pt x="265" y="37"/>
                  </a:lnTo>
                  <a:lnTo>
                    <a:pt x="264" y="32"/>
                  </a:lnTo>
                  <a:lnTo>
                    <a:pt x="263" y="30"/>
                  </a:lnTo>
                  <a:lnTo>
                    <a:pt x="263" y="26"/>
                  </a:lnTo>
                  <a:lnTo>
                    <a:pt x="263" y="21"/>
                  </a:lnTo>
                  <a:lnTo>
                    <a:pt x="263" y="18"/>
                  </a:lnTo>
                  <a:lnTo>
                    <a:pt x="263" y="18"/>
                  </a:lnTo>
                  <a:lnTo>
                    <a:pt x="263" y="17"/>
                  </a:lnTo>
                  <a:lnTo>
                    <a:pt x="263" y="17"/>
                  </a:lnTo>
                  <a:lnTo>
                    <a:pt x="254" y="7"/>
                  </a:lnTo>
                  <a:lnTo>
                    <a:pt x="276" y="7"/>
                  </a:lnTo>
                  <a:lnTo>
                    <a:pt x="276" y="6"/>
                  </a:lnTo>
                  <a:lnTo>
                    <a:pt x="276" y="6"/>
                  </a:lnTo>
                  <a:lnTo>
                    <a:pt x="276" y="5"/>
                  </a:lnTo>
                  <a:lnTo>
                    <a:pt x="275" y="5"/>
                  </a:lnTo>
                  <a:lnTo>
                    <a:pt x="275" y="3"/>
                  </a:lnTo>
                  <a:lnTo>
                    <a:pt x="275" y="2"/>
                  </a:lnTo>
                  <a:lnTo>
                    <a:pt x="275" y="2"/>
                  </a:lnTo>
                  <a:lnTo>
                    <a:pt x="275" y="1"/>
                  </a:lnTo>
                  <a:lnTo>
                    <a:pt x="275" y="1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91" y="0"/>
                  </a:lnTo>
                  <a:lnTo>
                    <a:pt x="291" y="3"/>
                  </a:lnTo>
                  <a:lnTo>
                    <a:pt x="289" y="10"/>
                  </a:lnTo>
                  <a:lnTo>
                    <a:pt x="289" y="13"/>
                  </a:lnTo>
                  <a:lnTo>
                    <a:pt x="288" y="18"/>
                  </a:lnTo>
                  <a:lnTo>
                    <a:pt x="288" y="18"/>
                  </a:lnTo>
                  <a:lnTo>
                    <a:pt x="288" y="19"/>
                  </a:lnTo>
                  <a:lnTo>
                    <a:pt x="287" y="19"/>
                  </a:lnTo>
                  <a:lnTo>
                    <a:pt x="287" y="20"/>
                  </a:lnTo>
                  <a:lnTo>
                    <a:pt x="287" y="20"/>
                  </a:lnTo>
                  <a:lnTo>
                    <a:pt x="286" y="20"/>
                  </a:lnTo>
                  <a:lnTo>
                    <a:pt x="286" y="21"/>
                  </a:lnTo>
                  <a:lnTo>
                    <a:pt x="290" y="45"/>
                  </a:lnTo>
                  <a:lnTo>
                    <a:pt x="289" y="46"/>
                  </a:lnTo>
                  <a:lnTo>
                    <a:pt x="289" y="46"/>
                  </a:lnTo>
                  <a:lnTo>
                    <a:pt x="289" y="47"/>
                  </a:lnTo>
                  <a:lnTo>
                    <a:pt x="288" y="48"/>
                  </a:lnTo>
                  <a:lnTo>
                    <a:pt x="288" y="48"/>
                  </a:lnTo>
                  <a:lnTo>
                    <a:pt x="289" y="49"/>
                  </a:lnTo>
                  <a:lnTo>
                    <a:pt x="295" y="51"/>
                  </a:lnTo>
                  <a:lnTo>
                    <a:pt x="296" y="51"/>
                  </a:lnTo>
                  <a:lnTo>
                    <a:pt x="296" y="51"/>
                  </a:lnTo>
                  <a:lnTo>
                    <a:pt x="299" y="54"/>
                  </a:lnTo>
                  <a:lnTo>
                    <a:pt x="312" y="66"/>
                  </a:lnTo>
                  <a:lnTo>
                    <a:pt x="313" y="67"/>
                  </a:lnTo>
                  <a:lnTo>
                    <a:pt x="315" y="70"/>
                  </a:lnTo>
                  <a:lnTo>
                    <a:pt x="315" y="71"/>
                  </a:lnTo>
                  <a:lnTo>
                    <a:pt x="315" y="71"/>
                  </a:lnTo>
                  <a:lnTo>
                    <a:pt x="315" y="72"/>
                  </a:lnTo>
                  <a:lnTo>
                    <a:pt x="315" y="74"/>
                  </a:lnTo>
                  <a:lnTo>
                    <a:pt x="315" y="75"/>
                  </a:lnTo>
                  <a:lnTo>
                    <a:pt x="315" y="76"/>
                  </a:lnTo>
                  <a:lnTo>
                    <a:pt x="315" y="77"/>
                  </a:lnTo>
                  <a:lnTo>
                    <a:pt x="315" y="77"/>
                  </a:lnTo>
                  <a:lnTo>
                    <a:pt x="315" y="77"/>
                  </a:lnTo>
                  <a:lnTo>
                    <a:pt x="315" y="7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4" name="Freeform 1124">
              <a:extLst>
                <a:ext uri="{FF2B5EF4-FFF2-40B4-BE49-F238E27FC236}">
                  <a16:creationId xmlns:a16="http://schemas.microsoft.com/office/drawing/2014/main" id="{165EEF1A-3333-D572-FCE1-F52A4924D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35734" y="10962907"/>
              <a:ext cx="54952" cy="71439"/>
            </a:xfrm>
            <a:custGeom>
              <a:avLst/>
              <a:gdLst>
                <a:gd name="T0" fmla="*/ 37 w 44"/>
                <a:gd name="T1" fmla="*/ 7 h 57"/>
                <a:gd name="T2" fmla="*/ 38 w 44"/>
                <a:gd name="T3" fmla="*/ 8 h 57"/>
                <a:gd name="T4" fmla="*/ 41 w 44"/>
                <a:gd name="T5" fmla="*/ 9 h 57"/>
                <a:gd name="T6" fmla="*/ 41 w 44"/>
                <a:gd name="T7" fmla="*/ 13 h 57"/>
                <a:gd name="T8" fmla="*/ 41 w 44"/>
                <a:gd name="T9" fmla="*/ 16 h 57"/>
                <a:gd name="T10" fmla="*/ 40 w 44"/>
                <a:gd name="T11" fmla="*/ 19 h 57"/>
                <a:gd name="T12" fmla="*/ 41 w 44"/>
                <a:gd name="T13" fmla="*/ 21 h 57"/>
                <a:gd name="T14" fmla="*/ 41 w 44"/>
                <a:gd name="T15" fmla="*/ 25 h 57"/>
                <a:gd name="T16" fmla="*/ 43 w 44"/>
                <a:gd name="T17" fmla="*/ 27 h 57"/>
                <a:gd name="T18" fmla="*/ 43 w 44"/>
                <a:gd name="T19" fmla="*/ 39 h 57"/>
                <a:gd name="T20" fmla="*/ 41 w 44"/>
                <a:gd name="T21" fmla="*/ 38 h 57"/>
                <a:gd name="T22" fmla="*/ 40 w 44"/>
                <a:gd name="T23" fmla="*/ 38 h 57"/>
                <a:gd name="T24" fmla="*/ 39 w 44"/>
                <a:gd name="T25" fmla="*/ 38 h 57"/>
                <a:gd name="T26" fmla="*/ 38 w 44"/>
                <a:gd name="T27" fmla="*/ 43 h 57"/>
                <a:gd name="T28" fmla="*/ 37 w 44"/>
                <a:gd name="T29" fmla="*/ 51 h 57"/>
                <a:gd name="T30" fmla="*/ 38 w 44"/>
                <a:gd name="T31" fmla="*/ 56 h 57"/>
                <a:gd name="T32" fmla="*/ 31 w 44"/>
                <a:gd name="T33" fmla="*/ 56 h 57"/>
                <a:gd name="T34" fmla="*/ 22 w 44"/>
                <a:gd name="T35" fmla="*/ 55 h 57"/>
                <a:gd name="T36" fmla="*/ 16 w 44"/>
                <a:gd name="T37" fmla="*/ 53 h 57"/>
                <a:gd name="T38" fmla="*/ 9 w 44"/>
                <a:gd name="T39" fmla="*/ 48 h 57"/>
                <a:gd name="T40" fmla="*/ 5 w 44"/>
                <a:gd name="T41" fmla="*/ 42 h 57"/>
                <a:gd name="T42" fmla="*/ 4 w 44"/>
                <a:gd name="T43" fmla="*/ 37 h 57"/>
                <a:gd name="T44" fmla="*/ 1 w 44"/>
                <a:gd name="T45" fmla="*/ 37 h 57"/>
                <a:gd name="T46" fmla="*/ 0 w 44"/>
                <a:gd name="T47" fmla="*/ 36 h 57"/>
                <a:gd name="T48" fmla="*/ 0 w 44"/>
                <a:gd name="T49" fmla="*/ 31 h 57"/>
                <a:gd name="T50" fmla="*/ 0 w 44"/>
                <a:gd name="T51" fmla="*/ 25 h 57"/>
                <a:gd name="T52" fmla="*/ 0 w 44"/>
                <a:gd name="T53" fmla="*/ 23 h 57"/>
                <a:gd name="T54" fmla="*/ 5 w 44"/>
                <a:gd name="T55" fmla="*/ 16 h 57"/>
                <a:gd name="T56" fmla="*/ 8 w 44"/>
                <a:gd name="T57" fmla="*/ 12 h 57"/>
                <a:gd name="T58" fmla="*/ 10 w 44"/>
                <a:gd name="T59" fmla="*/ 8 h 57"/>
                <a:gd name="T60" fmla="*/ 14 w 44"/>
                <a:gd name="T61" fmla="*/ 3 h 57"/>
                <a:gd name="T62" fmla="*/ 18 w 44"/>
                <a:gd name="T63" fmla="*/ 0 h 57"/>
                <a:gd name="T64" fmla="*/ 19 w 44"/>
                <a:gd name="T65" fmla="*/ 0 h 57"/>
                <a:gd name="T66" fmla="*/ 20 w 44"/>
                <a:gd name="T67" fmla="*/ 0 h 57"/>
                <a:gd name="T68" fmla="*/ 28 w 44"/>
                <a:gd name="T69" fmla="*/ 4 h 57"/>
                <a:gd name="T70" fmla="*/ 35 w 44"/>
                <a:gd name="T71" fmla="*/ 8 h 57"/>
                <a:gd name="T72" fmla="*/ 36 w 44"/>
                <a:gd name="T73" fmla="*/ 8 h 57"/>
                <a:gd name="T74" fmla="*/ 37 w 44"/>
                <a:gd name="T75" fmla="*/ 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4" h="57">
                  <a:moveTo>
                    <a:pt x="37" y="7"/>
                  </a:moveTo>
                  <a:lnTo>
                    <a:pt x="38" y="8"/>
                  </a:lnTo>
                  <a:lnTo>
                    <a:pt x="41" y="9"/>
                  </a:lnTo>
                  <a:lnTo>
                    <a:pt x="41" y="13"/>
                  </a:lnTo>
                  <a:lnTo>
                    <a:pt x="41" y="16"/>
                  </a:lnTo>
                  <a:lnTo>
                    <a:pt x="40" y="19"/>
                  </a:lnTo>
                  <a:lnTo>
                    <a:pt x="41" y="21"/>
                  </a:lnTo>
                  <a:lnTo>
                    <a:pt x="41" y="25"/>
                  </a:lnTo>
                  <a:lnTo>
                    <a:pt x="43" y="27"/>
                  </a:lnTo>
                  <a:lnTo>
                    <a:pt x="43" y="39"/>
                  </a:lnTo>
                  <a:lnTo>
                    <a:pt x="41" y="38"/>
                  </a:lnTo>
                  <a:lnTo>
                    <a:pt x="40" y="38"/>
                  </a:lnTo>
                  <a:lnTo>
                    <a:pt x="39" y="38"/>
                  </a:lnTo>
                  <a:lnTo>
                    <a:pt x="38" y="43"/>
                  </a:lnTo>
                  <a:lnTo>
                    <a:pt x="37" y="51"/>
                  </a:lnTo>
                  <a:lnTo>
                    <a:pt x="38" y="56"/>
                  </a:lnTo>
                  <a:lnTo>
                    <a:pt x="31" y="56"/>
                  </a:lnTo>
                  <a:lnTo>
                    <a:pt x="22" y="55"/>
                  </a:lnTo>
                  <a:lnTo>
                    <a:pt x="16" y="53"/>
                  </a:lnTo>
                  <a:lnTo>
                    <a:pt x="9" y="48"/>
                  </a:lnTo>
                  <a:lnTo>
                    <a:pt x="5" y="42"/>
                  </a:lnTo>
                  <a:lnTo>
                    <a:pt x="4" y="37"/>
                  </a:lnTo>
                  <a:lnTo>
                    <a:pt x="1" y="37"/>
                  </a:lnTo>
                  <a:lnTo>
                    <a:pt x="0" y="36"/>
                  </a:lnTo>
                  <a:lnTo>
                    <a:pt x="0" y="31"/>
                  </a:lnTo>
                  <a:lnTo>
                    <a:pt x="0" y="25"/>
                  </a:lnTo>
                  <a:lnTo>
                    <a:pt x="0" y="23"/>
                  </a:lnTo>
                  <a:lnTo>
                    <a:pt x="5" y="16"/>
                  </a:lnTo>
                  <a:lnTo>
                    <a:pt x="8" y="12"/>
                  </a:lnTo>
                  <a:lnTo>
                    <a:pt x="10" y="8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9" y="0"/>
                  </a:lnTo>
                  <a:lnTo>
                    <a:pt x="20" y="0"/>
                  </a:lnTo>
                  <a:lnTo>
                    <a:pt x="28" y="4"/>
                  </a:lnTo>
                  <a:lnTo>
                    <a:pt x="35" y="8"/>
                  </a:lnTo>
                  <a:lnTo>
                    <a:pt x="36" y="8"/>
                  </a:lnTo>
                  <a:lnTo>
                    <a:pt x="3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5" name="Freeform 1126">
              <a:extLst>
                <a:ext uri="{FF2B5EF4-FFF2-40B4-BE49-F238E27FC236}">
                  <a16:creationId xmlns:a16="http://schemas.microsoft.com/office/drawing/2014/main" id="{E297B12C-5B9B-D73E-52E3-61F0762E65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3340" y="8951667"/>
              <a:ext cx="423128" cy="659423"/>
            </a:xfrm>
            <a:custGeom>
              <a:avLst/>
              <a:gdLst>
                <a:gd name="T0" fmla="*/ 338 w 339"/>
                <a:gd name="T1" fmla="*/ 196 h 531"/>
                <a:gd name="T2" fmla="*/ 338 w 339"/>
                <a:gd name="T3" fmla="*/ 260 h 531"/>
                <a:gd name="T4" fmla="*/ 326 w 339"/>
                <a:gd name="T5" fmla="*/ 261 h 531"/>
                <a:gd name="T6" fmla="*/ 304 w 339"/>
                <a:gd name="T7" fmla="*/ 268 h 531"/>
                <a:gd name="T8" fmla="*/ 300 w 339"/>
                <a:gd name="T9" fmla="*/ 284 h 531"/>
                <a:gd name="T10" fmla="*/ 296 w 339"/>
                <a:gd name="T11" fmla="*/ 295 h 531"/>
                <a:gd name="T12" fmla="*/ 287 w 339"/>
                <a:gd name="T13" fmla="*/ 300 h 531"/>
                <a:gd name="T14" fmla="*/ 291 w 339"/>
                <a:gd name="T15" fmla="*/ 311 h 531"/>
                <a:gd name="T16" fmla="*/ 286 w 339"/>
                <a:gd name="T17" fmla="*/ 317 h 531"/>
                <a:gd name="T18" fmla="*/ 278 w 339"/>
                <a:gd name="T19" fmla="*/ 324 h 531"/>
                <a:gd name="T20" fmla="*/ 282 w 339"/>
                <a:gd name="T21" fmla="*/ 338 h 531"/>
                <a:gd name="T22" fmla="*/ 271 w 339"/>
                <a:gd name="T23" fmla="*/ 351 h 531"/>
                <a:gd name="T24" fmla="*/ 272 w 339"/>
                <a:gd name="T25" fmla="*/ 361 h 531"/>
                <a:gd name="T26" fmla="*/ 288 w 339"/>
                <a:gd name="T27" fmla="*/ 365 h 531"/>
                <a:gd name="T28" fmla="*/ 291 w 339"/>
                <a:gd name="T29" fmla="*/ 382 h 531"/>
                <a:gd name="T30" fmla="*/ 295 w 339"/>
                <a:gd name="T31" fmla="*/ 399 h 531"/>
                <a:gd name="T32" fmla="*/ 304 w 339"/>
                <a:gd name="T33" fmla="*/ 405 h 531"/>
                <a:gd name="T34" fmla="*/ 301 w 339"/>
                <a:gd name="T35" fmla="*/ 419 h 531"/>
                <a:gd name="T36" fmla="*/ 282 w 339"/>
                <a:gd name="T37" fmla="*/ 419 h 531"/>
                <a:gd name="T38" fmla="*/ 275 w 339"/>
                <a:gd name="T39" fmla="*/ 423 h 531"/>
                <a:gd name="T40" fmla="*/ 265 w 339"/>
                <a:gd name="T41" fmla="*/ 431 h 531"/>
                <a:gd name="T42" fmla="*/ 261 w 339"/>
                <a:gd name="T43" fmla="*/ 441 h 531"/>
                <a:gd name="T44" fmla="*/ 251 w 339"/>
                <a:gd name="T45" fmla="*/ 449 h 531"/>
                <a:gd name="T46" fmla="*/ 232 w 339"/>
                <a:gd name="T47" fmla="*/ 469 h 531"/>
                <a:gd name="T48" fmla="*/ 213 w 339"/>
                <a:gd name="T49" fmla="*/ 476 h 531"/>
                <a:gd name="T50" fmla="*/ 191 w 339"/>
                <a:gd name="T51" fmla="*/ 480 h 531"/>
                <a:gd name="T52" fmla="*/ 174 w 339"/>
                <a:gd name="T53" fmla="*/ 485 h 531"/>
                <a:gd name="T54" fmla="*/ 180 w 339"/>
                <a:gd name="T55" fmla="*/ 494 h 531"/>
                <a:gd name="T56" fmla="*/ 170 w 339"/>
                <a:gd name="T57" fmla="*/ 505 h 531"/>
                <a:gd name="T58" fmla="*/ 161 w 339"/>
                <a:gd name="T59" fmla="*/ 512 h 531"/>
                <a:gd name="T60" fmla="*/ 130 w 339"/>
                <a:gd name="T61" fmla="*/ 516 h 531"/>
                <a:gd name="T62" fmla="*/ 117 w 339"/>
                <a:gd name="T63" fmla="*/ 523 h 531"/>
                <a:gd name="T64" fmla="*/ 101 w 339"/>
                <a:gd name="T65" fmla="*/ 521 h 531"/>
                <a:gd name="T66" fmla="*/ 96 w 339"/>
                <a:gd name="T67" fmla="*/ 520 h 531"/>
                <a:gd name="T68" fmla="*/ 77 w 339"/>
                <a:gd name="T69" fmla="*/ 530 h 531"/>
                <a:gd name="T70" fmla="*/ 68 w 339"/>
                <a:gd name="T71" fmla="*/ 524 h 531"/>
                <a:gd name="T72" fmla="*/ 61 w 339"/>
                <a:gd name="T73" fmla="*/ 510 h 531"/>
                <a:gd name="T74" fmla="*/ 45 w 339"/>
                <a:gd name="T75" fmla="*/ 486 h 531"/>
                <a:gd name="T76" fmla="*/ 27 w 339"/>
                <a:gd name="T77" fmla="*/ 471 h 531"/>
                <a:gd name="T78" fmla="*/ 20 w 339"/>
                <a:gd name="T79" fmla="*/ 455 h 531"/>
                <a:gd name="T80" fmla="*/ 45 w 339"/>
                <a:gd name="T81" fmla="*/ 450 h 531"/>
                <a:gd name="T82" fmla="*/ 67 w 339"/>
                <a:gd name="T83" fmla="*/ 450 h 531"/>
                <a:gd name="T84" fmla="*/ 56 w 339"/>
                <a:gd name="T85" fmla="*/ 433 h 531"/>
                <a:gd name="T86" fmla="*/ 52 w 339"/>
                <a:gd name="T87" fmla="*/ 404 h 531"/>
                <a:gd name="T88" fmla="*/ 52 w 339"/>
                <a:gd name="T89" fmla="*/ 386 h 531"/>
                <a:gd name="T90" fmla="*/ 42 w 339"/>
                <a:gd name="T91" fmla="*/ 363 h 531"/>
                <a:gd name="T92" fmla="*/ 26 w 339"/>
                <a:gd name="T93" fmla="*/ 348 h 531"/>
                <a:gd name="T94" fmla="*/ 2 w 339"/>
                <a:gd name="T95" fmla="*/ 313 h 531"/>
                <a:gd name="T96" fmla="*/ 24 w 339"/>
                <a:gd name="T97" fmla="*/ 270 h 531"/>
                <a:gd name="T98" fmla="*/ 67 w 339"/>
                <a:gd name="T99" fmla="*/ 205 h 531"/>
                <a:gd name="T100" fmla="*/ 73 w 339"/>
                <a:gd name="T101" fmla="*/ 135 h 531"/>
                <a:gd name="T102" fmla="*/ 80 w 339"/>
                <a:gd name="T103" fmla="*/ 104 h 531"/>
                <a:gd name="T104" fmla="*/ 59 w 339"/>
                <a:gd name="T105" fmla="*/ 70 h 531"/>
                <a:gd name="T106" fmla="*/ 53 w 339"/>
                <a:gd name="T107" fmla="*/ 35 h 531"/>
                <a:gd name="T108" fmla="*/ 92 w 339"/>
                <a:gd name="T109" fmla="*/ 6 h 531"/>
                <a:gd name="T110" fmla="*/ 169 w 339"/>
                <a:gd name="T111" fmla="*/ 46 h 531"/>
                <a:gd name="T112" fmla="*/ 246 w 339"/>
                <a:gd name="T113" fmla="*/ 87 h 531"/>
                <a:gd name="T114" fmla="*/ 323 w 339"/>
                <a:gd name="T115" fmla="*/ 127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531">
                  <a:moveTo>
                    <a:pt x="338" y="135"/>
                  </a:moveTo>
                  <a:lnTo>
                    <a:pt x="338" y="150"/>
                  </a:lnTo>
                  <a:lnTo>
                    <a:pt x="338" y="165"/>
                  </a:lnTo>
                  <a:lnTo>
                    <a:pt x="338" y="180"/>
                  </a:lnTo>
                  <a:lnTo>
                    <a:pt x="338" y="196"/>
                  </a:lnTo>
                  <a:lnTo>
                    <a:pt x="338" y="210"/>
                  </a:lnTo>
                  <a:lnTo>
                    <a:pt x="338" y="225"/>
                  </a:lnTo>
                  <a:lnTo>
                    <a:pt x="338" y="239"/>
                  </a:lnTo>
                  <a:lnTo>
                    <a:pt x="338" y="255"/>
                  </a:lnTo>
                  <a:lnTo>
                    <a:pt x="338" y="260"/>
                  </a:lnTo>
                  <a:lnTo>
                    <a:pt x="338" y="261"/>
                  </a:lnTo>
                  <a:lnTo>
                    <a:pt x="338" y="261"/>
                  </a:lnTo>
                  <a:lnTo>
                    <a:pt x="337" y="262"/>
                  </a:lnTo>
                  <a:lnTo>
                    <a:pt x="329" y="261"/>
                  </a:lnTo>
                  <a:lnTo>
                    <a:pt x="326" y="261"/>
                  </a:lnTo>
                  <a:lnTo>
                    <a:pt x="321" y="261"/>
                  </a:lnTo>
                  <a:lnTo>
                    <a:pt x="314" y="262"/>
                  </a:lnTo>
                  <a:lnTo>
                    <a:pt x="310" y="262"/>
                  </a:lnTo>
                  <a:lnTo>
                    <a:pt x="307" y="265"/>
                  </a:lnTo>
                  <a:lnTo>
                    <a:pt x="304" y="268"/>
                  </a:lnTo>
                  <a:lnTo>
                    <a:pt x="306" y="275"/>
                  </a:lnTo>
                  <a:lnTo>
                    <a:pt x="305" y="277"/>
                  </a:lnTo>
                  <a:lnTo>
                    <a:pt x="304" y="280"/>
                  </a:lnTo>
                  <a:lnTo>
                    <a:pt x="302" y="282"/>
                  </a:lnTo>
                  <a:lnTo>
                    <a:pt x="300" y="284"/>
                  </a:lnTo>
                  <a:lnTo>
                    <a:pt x="299" y="285"/>
                  </a:lnTo>
                  <a:lnTo>
                    <a:pt x="297" y="289"/>
                  </a:lnTo>
                  <a:lnTo>
                    <a:pt x="296" y="290"/>
                  </a:lnTo>
                  <a:lnTo>
                    <a:pt x="297" y="292"/>
                  </a:lnTo>
                  <a:lnTo>
                    <a:pt x="296" y="295"/>
                  </a:lnTo>
                  <a:lnTo>
                    <a:pt x="295" y="296"/>
                  </a:lnTo>
                  <a:lnTo>
                    <a:pt x="292" y="296"/>
                  </a:lnTo>
                  <a:lnTo>
                    <a:pt x="289" y="298"/>
                  </a:lnTo>
                  <a:lnTo>
                    <a:pt x="288" y="299"/>
                  </a:lnTo>
                  <a:lnTo>
                    <a:pt x="287" y="300"/>
                  </a:lnTo>
                  <a:lnTo>
                    <a:pt x="287" y="302"/>
                  </a:lnTo>
                  <a:lnTo>
                    <a:pt x="288" y="304"/>
                  </a:lnTo>
                  <a:lnTo>
                    <a:pt x="289" y="307"/>
                  </a:lnTo>
                  <a:lnTo>
                    <a:pt x="289" y="309"/>
                  </a:lnTo>
                  <a:lnTo>
                    <a:pt x="291" y="311"/>
                  </a:lnTo>
                  <a:lnTo>
                    <a:pt x="292" y="312"/>
                  </a:lnTo>
                  <a:lnTo>
                    <a:pt x="292" y="313"/>
                  </a:lnTo>
                  <a:lnTo>
                    <a:pt x="291" y="314"/>
                  </a:lnTo>
                  <a:lnTo>
                    <a:pt x="287" y="317"/>
                  </a:lnTo>
                  <a:lnTo>
                    <a:pt x="286" y="317"/>
                  </a:lnTo>
                  <a:lnTo>
                    <a:pt x="284" y="318"/>
                  </a:lnTo>
                  <a:lnTo>
                    <a:pt x="283" y="319"/>
                  </a:lnTo>
                  <a:lnTo>
                    <a:pt x="280" y="321"/>
                  </a:lnTo>
                  <a:lnTo>
                    <a:pt x="279" y="323"/>
                  </a:lnTo>
                  <a:lnTo>
                    <a:pt x="278" y="324"/>
                  </a:lnTo>
                  <a:lnTo>
                    <a:pt x="278" y="327"/>
                  </a:lnTo>
                  <a:lnTo>
                    <a:pt x="280" y="331"/>
                  </a:lnTo>
                  <a:lnTo>
                    <a:pt x="281" y="333"/>
                  </a:lnTo>
                  <a:lnTo>
                    <a:pt x="281" y="336"/>
                  </a:lnTo>
                  <a:lnTo>
                    <a:pt x="282" y="338"/>
                  </a:lnTo>
                  <a:lnTo>
                    <a:pt x="282" y="340"/>
                  </a:lnTo>
                  <a:lnTo>
                    <a:pt x="281" y="342"/>
                  </a:lnTo>
                  <a:lnTo>
                    <a:pt x="280" y="344"/>
                  </a:lnTo>
                  <a:lnTo>
                    <a:pt x="274" y="347"/>
                  </a:lnTo>
                  <a:lnTo>
                    <a:pt x="271" y="351"/>
                  </a:lnTo>
                  <a:lnTo>
                    <a:pt x="270" y="355"/>
                  </a:lnTo>
                  <a:lnTo>
                    <a:pt x="269" y="358"/>
                  </a:lnTo>
                  <a:lnTo>
                    <a:pt x="270" y="359"/>
                  </a:lnTo>
                  <a:lnTo>
                    <a:pt x="271" y="361"/>
                  </a:lnTo>
                  <a:lnTo>
                    <a:pt x="272" y="361"/>
                  </a:lnTo>
                  <a:lnTo>
                    <a:pt x="275" y="362"/>
                  </a:lnTo>
                  <a:lnTo>
                    <a:pt x="278" y="361"/>
                  </a:lnTo>
                  <a:lnTo>
                    <a:pt x="282" y="361"/>
                  </a:lnTo>
                  <a:lnTo>
                    <a:pt x="286" y="362"/>
                  </a:lnTo>
                  <a:lnTo>
                    <a:pt x="288" y="365"/>
                  </a:lnTo>
                  <a:lnTo>
                    <a:pt x="287" y="369"/>
                  </a:lnTo>
                  <a:lnTo>
                    <a:pt x="289" y="374"/>
                  </a:lnTo>
                  <a:lnTo>
                    <a:pt x="290" y="380"/>
                  </a:lnTo>
                  <a:lnTo>
                    <a:pt x="290" y="381"/>
                  </a:lnTo>
                  <a:lnTo>
                    <a:pt x="291" y="382"/>
                  </a:lnTo>
                  <a:lnTo>
                    <a:pt x="292" y="382"/>
                  </a:lnTo>
                  <a:lnTo>
                    <a:pt x="293" y="384"/>
                  </a:lnTo>
                  <a:lnTo>
                    <a:pt x="292" y="394"/>
                  </a:lnTo>
                  <a:lnTo>
                    <a:pt x="293" y="397"/>
                  </a:lnTo>
                  <a:lnTo>
                    <a:pt x="295" y="399"/>
                  </a:lnTo>
                  <a:lnTo>
                    <a:pt x="297" y="400"/>
                  </a:lnTo>
                  <a:lnTo>
                    <a:pt x="298" y="402"/>
                  </a:lnTo>
                  <a:lnTo>
                    <a:pt x="300" y="403"/>
                  </a:lnTo>
                  <a:lnTo>
                    <a:pt x="302" y="403"/>
                  </a:lnTo>
                  <a:lnTo>
                    <a:pt x="304" y="405"/>
                  </a:lnTo>
                  <a:lnTo>
                    <a:pt x="304" y="408"/>
                  </a:lnTo>
                  <a:lnTo>
                    <a:pt x="304" y="410"/>
                  </a:lnTo>
                  <a:lnTo>
                    <a:pt x="303" y="415"/>
                  </a:lnTo>
                  <a:lnTo>
                    <a:pt x="302" y="419"/>
                  </a:lnTo>
                  <a:lnTo>
                    <a:pt x="301" y="419"/>
                  </a:lnTo>
                  <a:lnTo>
                    <a:pt x="298" y="417"/>
                  </a:lnTo>
                  <a:lnTo>
                    <a:pt x="295" y="417"/>
                  </a:lnTo>
                  <a:lnTo>
                    <a:pt x="291" y="416"/>
                  </a:lnTo>
                  <a:lnTo>
                    <a:pt x="286" y="417"/>
                  </a:lnTo>
                  <a:lnTo>
                    <a:pt x="282" y="419"/>
                  </a:lnTo>
                  <a:lnTo>
                    <a:pt x="281" y="421"/>
                  </a:lnTo>
                  <a:lnTo>
                    <a:pt x="280" y="422"/>
                  </a:lnTo>
                  <a:lnTo>
                    <a:pt x="278" y="422"/>
                  </a:lnTo>
                  <a:lnTo>
                    <a:pt x="276" y="422"/>
                  </a:lnTo>
                  <a:lnTo>
                    <a:pt x="275" y="423"/>
                  </a:lnTo>
                  <a:lnTo>
                    <a:pt x="273" y="425"/>
                  </a:lnTo>
                  <a:lnTo>
                    <a:pt x="267" y="428"/>
                  </a:lnTo>
                  <a:lnTo>
                    <a:pt x="266" y="428"/>
                  </a:lnTo>
                  <a:lnTo>
                    <a:pt x="265" y="430"/>
                  </a:lnTo>
                  <a:lnTo>
                    <a:pt x="265" y="431"/>
                  </a:lnTo>
                  <a:lnTo>
                    <a:pt x="266" y="433"/>
                  </a:lnTo>
                  <a:lnTo>
                    <a:pt x="266" y="437"/>
                  </a:lnTo>
                  <a:lnTo>
                    <a:pt x="264" y="439"/>
                  </a:lnTo>
                  <a:lnTo>
                    <a:pt x="263" y="441"/>
                  </a:lnTo>
                  <a:lnTo>
                    <a:pt x="261" y="441"/>
                  </a:lnTo>
                  <a:lnTo>
                    <a:pt x="259" y="442"/>
                  </a:lnTo>
                  <a:lnTo>
                    <a:pt x="258" y="443"/>
                  </a:lnTo>
                  <a:lnTo>
                    <a:pt x="255" y="449"/>
                  </a:lnTo>
                  <a:lnTo>
                    <a:pt x="254" y="449"/>
                  </a:lnTo>
                  <a:lnTo>
                    <a:pt x="251" y="449"/>
                  </a:lnTo>
                  <a:lnTo>
                    <a:pt x="243" y="458"/>
                  </a:lnTo>
                  <a:lnTo>
                    <a:pt x="242" y="460"/>
                  </a:lnTo>
                  <a:lnTo>
                    <a:pt x="239" y="464"/>
                  </a:lnTo>
                  <a:lnTo>
                    <a:pt x="235" y="468"/>
                  </a:lnTo>
                  <a:lnTo>
                    <a:pt x="232" y="469"/>
                  </a:lnTo>
                  <a:lnTo>
                    <a:pt x="232" y="470"/>
                  </a:lnTo>
                  <a:lnTo>
                    <a:pt x="230" y="471"/>
                  </a:lnTo>
                  <a:lnTo>
                    <a:pt x="229" y="472"/>
                  </a:lnTo>
                  <a:lnTo>
                    <a:pt x="221" y="477"/>
                  </a:lnTo>
                  <a:lnTo>
                    <a:pt x="213" y="476"/>
                  </a:lnTo>
                  <a:lnTo>
                    <a:pt x="209" y="478"/>
                  </a:lnTo>
                  <a:lnTo>
                    <a:pt x="206" y="479"/>
                  </a:lnTo>
                  <a:lnTo>
                    <a:pt x="200" y="480"/>
                  </a:lnTo>
                  <a:lnTo>
                    <a:pt x="198" y="480"/>
                  </a:lnTo>
                  <a:lnTo>
                    <a:pt x="191" y="480"/>
                  </a:lnTo>
                  <a:lnTo>
                    <a:pt x="183" y="480"/>
                  </a:lnTo>
                  <a:lnTo>
                    <a:pt x="180" y="481"/>
                  </a:lnTo>
                  <a:lnTo>
                    <a:pt x="177" y="483"/>
                  </a:lnTo>
                  <a:lnTo>
                    <a:pt x="175" y="484"/>
                  </a:lnTo>
                  <a:lnTo>
                    <a:pt x="174" y="485"/>
                  </a:lnTo>
                  <a:lnTo>
                    <a:pt x="175" y="485"/>
                  </a:lnTo>
                  <a:lnTo>
                    <a:pt x="175" y="486"/>
                  </a:lnTo>
                  <a:lnTo>
                    <a:pt x="180" y="490"/>
                  </a:lnTo>
                  <a:lnTo>
                    <a:pt x="182" y="492"/>
                  </a:lnTo>
                  <a:lnTo>
                    <a:pt x="180" y="494"/>
                  </a:lnTo>
                  <a:lnTo>
                    <a:pt x="180" y="494"/>
                  </a:lnTo>
                  <a:lnTo>
                    <a:pt x="180" y="494"/>
                  </a:lnTo>
                  <a:lnTo>
                    <a:pt x="178" y="496"/>
                  </a:lnTo>
                  <a:lnTo>
                    <a:pt x="176" y="500"/>
                  </a:lnTo>
                  <a:lnTo>
                    <a:pt x="170" y="505"/>
                  </a:lnTo>
                  <a:lnTo>
                    <a:pt x="167" y="507"/>
                  </a:lnTo>
                  <a:lnTo>
                    <a:pt x="166" y="507"/>
                  </a:lnTo>
                  <a:lnTo>
                    <a:pt x="165" y="511"/>
                  </a:lnTo>
                  <a:lnTo>
                    <a:pt x="165" y="512"/>
                  </a:lnTo>
                  <a:lnTo>
                    <a:pt x="161" y="512"/>
                  </a:lnTo>
                  <a:lnTo>
                    <a:pt x="154" y="512"/>
                  </a:lnTo>
                  <a:lnTo>
                    <a:pt x="144" y="513"/>
                  </a:lnTo>
                  <a:lnTo>
                    <a:pt x="139" y="513"/>
                  </a:lnTo>
                  <a:lnTo>
                    <a:pt x="135" y="513"/>
                  </a:lnTo>
                  <a:lnTo>
                    <a:pt x="130" y="516"/>
                  </a:lnTo>
                  <a:lnTo>
                    <a:pt x="128" y="517"/>
                  </a:lnTo>
                  <a:lnTo>
                    <a:pt x="127" y="517"/>
                  </a:lnTo>
                  <a:lnTo>
                    <a:pt x="122" y="519"/>
                  </a:lnTo>
                  <a:lnTo>
                    <a:pt x="118" y="523"/>
                  </a:lnTo>
                  <a:lnTo>
                    <a:pt x="117" y="523"/>
                  </a:lnTo>
                  <a:lnTo>
                    <a:pt x="111" y="525"/>
                  </a:lnTo>
                  <a:lnTo>
                    <a:pt x="108" y="527"/>
                  </a:lnTo>
                  <a:lnTo>
                    <a:pt x="107" y="528"/>
                  </a:lnTo>
                  <a:lnTo>
                    <a:pt x="103" y="524"/>
                  </a:lnTo>
                  <a:lnTo>
                    <a:pt x="101" y="521"/>
                  </a:lnTo>
                  <a:lnTo>
                    <a:pt x="100" y="518"/>
                  </a:lnTo>
                  <a:lnTo>
                    <a:pt x="100" y="517"/>
                  </a:lnTo>
                  <a:lnTo>
                    <a:pt x="99" y="517"/>
                  </a:lnTo>
                  <a:lnTo>
                    <a:pt x="97" y="519"/>
                  </a:lnTo>
                  <a:lnTo>
                    <a:pt x="96" y="520"/>
                  </a:lnTo>
                  <a:lnTo>
                    <a:pt x="94" y="523"/>
                  </a:lnTo>
                  <a:lnTo>
                    <a:pt x="88" y="525"/>
                  </a:lnTo>
                  <a:lnTo>
                    <a:pt x="83" y="527"/>
                  </a:lnTo>
                  <a:lnTo>
                    <a:pt x="81" y="529"/>
                  </a:lnTo>
                  <a:lnTo>
                    <a:pt x="77" y="530"/>
                  </a:lnTo>
                  <a:lnTo>
                    <a:pt x="73" y="529"/>
                  </a:lnTo>
                  <a:lnTo>
                    <a:pt x="69" y="529"/>
                  </a:lnTo>
                  <a:lnTo>
                    <a:pt x="65" y="528"/>
                  </a:lnTo>
                  <a:lnTo>
                    <a:pt x="67" y="526"/>
                  </a:lnTo>
                  <a:lnTo>
                    <a:pt x="68" y="524"/>
                  </a:lnTo>
                  <a:lnTo>
                    <a:pt x="68" y="521"/>
                  </a:lnTo>
                  <a:lnTo>
                    <a:pt x="68" y="520"/>
                  </a:lnTo>
                  <a:lnTo>
                    <a:pt x="65" y="519"/>
                  </a:lnTo>
                  <a:lnTo>
                    <a:pt x="64" y="518"/>
                  </a:lnTo>
                  <a:lnTo>
                    <a:pt x="61" y="510"/>
                  </a:lnTo>
                  <a:lnTo>
                    <a:pt x="58" y="502"/>
                  </a:lnTo>
                  <a:lnTo>
                    <a:pt x="54" y="495"/>
                  </a:lnTo>
                  <a:lnTo>
                    <a:pt x="49" y="490"/>
                  </a:lnTo>
                  <a:lnTo>
                    <a:pt x="46" y="487"/>
                  </a:lnTo>
                  <a:lnTo>
                    <a:pt x="45" y="486"/>
                  </a:lnTo>
                  <a:lnTo>
                    <a:pt x="43" y="486"/>
                  </a:lnTo>
                  <a:lnTo>
                    <a:pt x="41" y="485"/>
                  </a:lnTo>
                  <a:lnTo>
                    <a:pt x="35" y="480"/>
                  </a:lnTo>
                  <a:lnTo>
                    <a:pt x="29" y="474"/>
                  </a:lnTo>
                  <a:lnTo>
                    <a:pt x="27" y="471"/>
                  </a:lnTo>
                  <a:lnTo>
                    <a:pt x="24" y="468"/>
                  </a:lnTo>
                  <a:lnTo>
                    <a:pt x="20" y="463"/>
                  </a:lnTo>
                  <a:lnTo>
                    <a:pt x="18" y="462"/>
                  </a:lnTo>
                  <a:lnTo>
                    <a:pt x="17" y="458"/>
                  </a:lnTo>
                  <a:lnTo>
                    <a:pt x="20" y="455"/>
                  </a:lnTo>
                  <a:lnTo>
                    <a:pt x="23" y="452"/>
                  </a:lnTo>
                  <a:lnTo>
                    <a:pt x="26" y="449"/>
                  </a:lnTo>
                  <a:lnTo>
                    <a:pt x="30" y="449"/>
                  </a:lnTo>
                  <a:lnTo>
                    <a:pt x="37" y="450"/>
                  </a:lnTo>
                  <a:lnTo>
                    <a:pt x="45" y="450"/>
                  </a:lnTo>
                  <a:lnTo>
                    <a:pt x="52" y="449"/>
                  </a:lnTo>
                  <a:lnTo>
                    <a:pt x="54" y="449"/>
                  </a:lnTo>
                  <a:lnTo>
                    <a:pt x="56" y="449"/>
                  </a:lnTo>
                  <a:lnTo>
                    <a:pt x="61" y="450"/>
                  </a:lnTo>
                  <a:lnTo>
                    <a:pt x="67" y="450"/>
                  </a:lnTo>
                  <a:lnTo>
                    <a:pt x="71" y="448"/>
                  </a:lnTo>
                  <a:lnTo>
                    <a:pt x="67" y="446"/>
                  </a:lnTo>
                  <a:lnTo>
                    <a:pt x="63" y="441"/>
                  </a:lnTo>
                  <a:lnTo>
                    <a:pt x="59" y="437"/>
                  </a:lnTo>
                  <a:lnTo>
                    <a:pt x="56" y="433"/>
                  </a:lnTo>
                  <a:lnTo>
                    <a:pt x="54" y="427"/>
                  </a:lnTo>
                  <a:lnTo>
                    <a:pt x="52" y="421"/>
                  </a:lnTo>
                  <a:lnTo>
                    <a:pt x="51" y="413"/>
                  </a:lnTo>
                  <a:lnTo>
                    <a:pt x="51" y="408"/>
                  </a:lnTo>
                  <a:lnTo>
                    <a:pt x="52" y="404"/>
                  </a:lnTo>
                  <a:lnTo>
                    <a:pt x="54" y="399"/>
                  </a:lnTo>
                  <a:lnTo>
                    <a:pt x="52" y="395"/>
                  </a:lnTo>
                  <a:lnTo>
                    <a:pt x="53" y="392"/>
                  </a:lnTo>
                  <a:lnTo>
                    <a:pt x="52" y="389"/>
                  </a:lnTo>
                  <a:lnTo>
                    <a:pt x="52" y="386"/>
                  </a:lnTo>
                  <a:lnTo>
                    <a:pt x="50" y="380"/>
                  </a:lnTo>
                  <a:lnTo>
                    <a:pt x="49" y="380"/>
                  </a:lnTo>
                  <a:lnTo>
                    <a:pt x="46" y="375"/>
                  </a:lnTo>
                  <a:lnTo>
                    <a:pt x="45" y="367"/>
                  </a:lnTo>
                  <a:lnTo>
                    <a:pt x="42" y="363"/>
                  </a:lnTo>
                  <a:lnTo>
                    <a:pt x="38" y="360"/>
                  </a:lnTo>
                  <a:lnTo>
                    <a:pt x="35" y="357"/>
                  </a:lnTo>
                  <a:lnTo>
                    <a:pt x="35" y="352"/>
                  </a:lnTo>
                  <a:lnTo>
                    <a:pt x="33" y="350"/>
                  </a:lnTo>
                  <a:lnTo>
                    <a:pt x="26" y="348"/>
                  </a:lnTo>
                  <a:lnTo>
                    <a:pt x="20" y="348"/>
                  </a:lnTo>
                  <a:lnTo>
                    <a:pt x="16" y="342"/>
                  </a:lnTo>
                  <a:lnTo>
                    <a:pt x="10" y="335"/>
                  </a:lnTo>
                  <a:lnTo>
                    <a:pt x="5" y="328"/>
                  </a:lnTo>
                  <a:lnTo>
                    <a:pt x="2" y="313"/>
                  </a:lnTo>
                  <a:lnTo>
                    <a:pt x="0" y="306"/>
                  </a:lnTo>
                  <a:lnTo>
                    <a:pt x="2" y="303"/>
                  </a:lnTo>
                  <a:lnTo>
                    <a:pt x="7" y="298"/>
                  </a:lnTo>
                  <a:lnTo>
                    <a:pt x="12" y="287"/>
                  </a:lnTo>
                  <a:lnTo>
                    <a:pt x="24" y="270"/>
                  </a:lnTo>
                  <a:lnTo>
                    <a:pt x="30" y="260"/>
                  </a:lnTo>
                  <a:lnTo>
                    <a:pt x="42" y="248"/>
                  </a:lnTo>
                  <a:lnTo>
                    <a:pt x="57" y="231"/>
                  </a:lnTo>
                  <a:lnTo>
                    <a:pt x="65" y="222"/>
                  </a:lnTo>
                  <a:lnTo>
                    <a:pt x="67" y="205"/>
                  </a:lnTo>
                  <a:lnTo>
                    <a:pt x="68" y="187"/>
                  </a:lnTo>
                  <a:lnTo>
                    <a:pt x="69" y="174"/>
                  </a:lnTo>
                  <a:lnTo>
                    <a:pt x="70" y="158"/>
                  </a:lnTo>
                  <a:lnTo>
                    <a:pt x="72" y="145"/>
                  </a:lnTo>
                  <a:lnTo>
                    <a:pt x="73" y="135"/>
                  </a:lnTo>
                  <a:lnTo>
                    <a:pt x="73" y="122"/>
                  </a:lnTo>
                  <a:lnTo>
                    <a:pt x="75" y="119"/>
                  </a:lnTo>
                  <a:lnTo>
                    <a:pt x="81" y="108"/>
                  </a:lnTo>
                  <a:lnTo>
                    <a:pt x="81" y="106"/>
                  </a:lnTo>
                  <a:lnTo>
                    <a:pt x="80" y="104"/>
                  </a:lnTo>
                  <a:lnTo>
                    <a:pt x="72" y="95"/>
                  </a:lnTo>
                  <a:lnTo>
                    <a:pt x="69" y="93"/>
                  </a:lnTo>
                  <a:lnTo>
                    <a:pt x="67" y="88"/>
                  </a:lnTo>
                  <a:lnTo>
                    <a:pt x="70" y="85"/>
                  </a:lnTo>
                  <a:lnTo>
                    <a:pt x="59" y="70"/>
                  </a:lnTo>
                  <a:lnTo>
                    <a:pt x="57" y="68"/>
                  </a:lnTo>
                  <a:lnTo>
                    <a:pt x="56" y="66"/>
                  </a:lnTo>
                  <a:lnTo>
                    <a:pt x="56" y="63"/>
                  </a:lnTo>
                  <a:lnTo>
                    <a:pt x="56" y="52"/>
                  </a:lnTo>
                  <a:lnTo>
                    <a:pt x="53" y="35"/>
                  </a:lnTo>
                  <a:lnTo>
                    <a:pt x="50" y="16"/>
                  </a:lnTo>
                  <a:lnTo>
                    <a:pt x="61" y="9"/>
                  </a:lnTo>
                  <a:lnTo>
                    <a:pt x="70" y="5"/>
                  </a:lnTo>
                  <a:lnTo>
                    <a:pt x="82" y="0"/>
                  </a:lnTo>
                  <a:lnTo>
                    <a:pt x="92" y="6"/>
                  </a:lnTo>
                  <a:lnTo>
                    <a:pt x="108" y="14"/>
                  </a:lnTo>
                  <a:lnTo>
                    <a:pt x="123" y="22"/>
                  </a:lnTo>
                  <a:lnTo>
                    <a:pt x="138" y="30"/>
                  </a:lnTo>
                  <a:lnTo>
                    <a:pt x="154" y="38"/>
                  </a:lnTo>
                  <a:lnTo>
                    <a:pt x="169" y="46"/>
                  </a:lnTo>
                  <a:lnTo>
                    <a:pt x="185" y="55"/>
                  </a:lnTo>
                  <a:lnTo>
                    <a:pt x="200" y="63"/>
                  </a:lnTo>
                  <a:lnTo>
                    <a:pt x="215" y="71"/>
                  </a:lnTo>
                  <a:lnTo>
                    <a:pt x="230" y="79"/>
                  </a:lnTo>
                  <a:lnTo>
                    <a:pt x="246" y="87"/>
                  </a:lnTo>
                  <a:lnTo>
                    <a:pt x="261" y="95"/>
                  </a:lnTo>
                  <a:lnTo>
                    <a:pt x="276" y="103"/>
                  </a:lnTo>
                  <a:lnTo>
                    <a:pt x="292" y="111"/>
                  </a:lnTo>
                  <a:lnTo>
                    <a:pt x="307" y="119"/>
                  </a:lnTo>
                  <a:lnTo>
                    <a:pt x="323" y="127"/>
                  </a:lnTo>
                  <a:lnTo>
                    <a:pt x="338" y="13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6" name="Freeform 1128">
              <a:extLst>
                <a:ext uri="{FF2B5EF4-FFF2-40B4-BE49-F238E27FC236}">
                  <a16:creationId xmlns:a16="http://schemas.microsoft.com/office/drawing/2014/main" id="{C8E4F5B7-10B5-7D52-56E0-61DE8A11D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9314" y="9462721"/>
              <a:ext cx="76933" cy="203320"/>
            </a:xfrm>
            <a:custGeom>
              <a:avLst/>
              <a:gdLst>
                <a:gd name="T0" fmla="*/ 30 w 61"/>
                <a:gd name="T1" fmla="*/ 11 h 162"/>
                <a:gd name="T2" fmla="*/ 29 w 61"/>
                <a:gd name="T3" fmla="*/ 24 h 162"/>
                <a:gd name="T4" fmla="*/ 41 w 61"/>
                <a:gd name="T5" fmla="*/ 32 h 162"/>
                <a:gd name="T6" fmla="*/ 46 w 61"/>
                <a:gd name="T7" fmla="*/ 44 h 162"/>
                <a:gd name="T8" fmla="*/ 48 w 61"/>
                <a:gd name="T9" fmla="*/ 56 h 162"/>
                <a:gd name="T10" fmla="*/ 55 w 61"/>
                <a:gd name="T11" fmla="*/ 66 h 162"/>
                <a:gd name="T12" fmla="*/ 55 w 61"/>
                <a:gd name="T13" fmla="*/ 91 h 162"/>
                <a:gd name="T14" fmla="*/ 55 w 61"/>
                <a:gd name="T15" fmla="*/ 120 h 162"/>
                <a:gd name="T16" fmla="*/ 54 w 61"/>
                <a:gd name="T17" fmla="*/ 136 h 162"/>
                <a:gd name="T18" fmla="*/ 54 w 61"/>
                <a:gd name="T19" fmla="*/ 142 h 162"/>
                <a:gd name="T20" fmla="*/ 59 w 61"/>
                <a:gd name="T21" fmla="*/ 151 h 162"/>
                <a:gd name="T22" fmla="*/ 55 w 61"/>
                <a:gd name="T23" fmla="*/ 157 h 162"/>
                <a:gd name="T24" fmla="*/ 41 w 61"/>
                <a:gd name="T25" fmla="*/ 159 h 162"/>
                <a:gd name="T26" fmla="*/ 37 w 61"/>
                <a:gd name="T27" fmla="*/ 157 h 162"/>
                <a:gd name="T28" fmla="*/ 32 w 61"/>
                <a:gd name="T29" fmla="*/ 154 h 162"/>
                <a:gd name="T30" fmla="*/ 26 w 61"/>
                <a:gd name="T31" fmla="*/ 147 h 162"/>
                <a:gd name="T32" fmla="*/ 25 w 61"/>
                <a:gd name="T33" fmla="*/ 145 h 162"/>
                <a:gd name="T34" fmla="*/ 20 w 61"/>
                <a:gd name="T35" fmla="*/ 136 h 162"/>
                <a:gd name="T36" fmla="*/ 20 w 61"/>
                <a:gd name="T37" fmla="*/ 133 h 162"/>
                <a:gd name="T38" fmla="*/ 22 w 61"/>
                <a:gd name="T39" fmla="*/ 129 h 162"/>
                <a:gd name="T40" fmla="*/ 22 w 61"/>
                <a:gd name="T41" fmla="*/ 119 h 162"/>
                <a:gd name="T42" fmla="*/ 19 w 61"/>
                <a:gd name="T43" fmla="*/ 116 h 162"/>
                <a:gd name="T44" fmla="*/ 22 w 61"/>
                <a:gd name="T45" fmla="*/ 95 h 162"/>
                <a:gd name="T46" fmla="*/ 25 w 61"/>
                <a:gd name="T47" fmla="*/ 90 h 162"/>
                <a:gd name="T48" fmla="*/ 19 w 61"/>
                <a:gd name="T49" fmla="*/ 82 h 162"/>
                <a:gd name="T50" fmla="*/ 15 w 61"/>
                <a:gd name="T51" fmla="*/ 76 h 162"/>
                <a:gd name="T52" fmla="*/ 19 w 61"/>
                <a:gd name="T53" fmla="*/ 71 h 162"/>
                <a:gd name="T54" fmla="*/ 19 w 61"/>
                <a:gd name="T55" fmla="*/ 61 h 162"/>
                <a:gd name="T56" fmla="*/ 18 w 61"/>
                <a:gd name="T57" fmla="*/ 52 h 162"/>
                <a:gd name="T58" fmla="*/ 13 w 61"/>
                <a:gd name="T59" fmla="*/ 54 h 162"/>
                <a:gd name="T60" fmla="*/ 11 w 61"/>
                <a:gd name="T61" fmla="*/ 53 h 162"/>
                <a:gd name="T62" fmla="*/ 12 w 61"/>
                <a:gd name="T63" fmla="*/ 49 h 162"/>
                <a:gd name="T64" fmla="*/ 12 w 61"/>
                <a:gd name="T65" fmla="*/ 48 h 162"/>
                <a:gd name="T66" fmla="*/ 13 w 61"/>
                <a:gd name="T67" fmla="*/ 46 h 162"/>
                <a:gd name="T68" fmla="*/ 14 w 61"/>
                <a:gd name="T69" fmla="*/ 42 h 162"/>
                <a:gd name="T70" fmla="*/ 15 w 61"/>
                <a:gd name="T71" fmla="*/ 28 h 162"/>
                <a:gd name="T72" fmla="*/ 14 w 61"/>
                <a:gd name="T73" fmla="*/ 25 h 162"/>
                <a:gd name="T74" fmla="*/ 6 w 61"/>
                <a:gd name="T75" fmla="*/ 19 h 162"/>
                <a:gd name="T76" fmla="*/ 0 w 61"/>
                <a:gd name="T77" fmla="*/ 14 h 162"/>
                <a:gd name="T78" fmla="*/ 3 w 61"/>
                <a:gd name="T79" fmla="*/ 6 h 162"/>
                <a:gd name="T80" fmla="*/ 1 w 61"/>
                <a:gd name="T81" fmla="*/ 0 h 162"/>
                <a:gd name="T82" fmla="*/ 19 w 61"/>
                <a:gd name="T83" fmla="*/ 4 h 162"/>
                <a:gd name="T84" fmla="*/ 24 w 61"/>
                <a:gd name="T85" fmla="*/ 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1" h="162">
                  <a:moveTo>
                    <a:pt x="32" y="3"/>
                  </a:moveTo>
                  <a:lnTo>
                    <a:pt x="32" y="7"/>
                  </a:lnTo>
                  <a:lnTo>
                    <a:pt x="30" y="11"/>
                  </a:lnTo>
                  <a:lnTo>
                    <a:pt x="29" y="13"/>
                  </a:lnTo>
                  <a:lnTo>
                    <a:pt x="28" y="23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34" y="28"/>
                  </a:lnTo>
                  <a:lnTo>
                    <a:pt x="41" y="32"/>
                  </a:lnTo>
                  <a:lnTo>
                    <a:pt x="46" y="36"/>
                  </a:lnTo>
                  <a:lnTo>
                    <a:pt x="46" y="37"/>
                  </a:lnTo>
                  <a:lnTo>
                    <a:pt x="46" y="44"/>
                  </a:lnTo>
                  <a:lnTo>
                    <a:pt x="46" y="50"/>
                  </a:lnTo>
                  <a:lnTo>
                    <a:pt x="48" y="53"/>
                  </a:lnTo>
                  <a:lnTo>
                    <a:pt x="48" y="56"/>
                  </a:lnTo>
                  <a:lnTo>
                    <a:pt x="49" y="58"/>
                  </a:lnTo>
                  <a:lnTo>
                    <a:pt x="54" y="63"/>
                  </a:lnTo>
                  <a:lnTo>
                    <a:pt x="55" y="66"/>
                  </a:lnTo>
                  <a:lnTo>
                    <a:pt x="55" y="76"/>
                  </a:lnTo>
                  <a:lnTo>
                    <a:pt x="55" y="82"/>
                  </a:lnTo>
                  <a:lnTo>
                    <a:pt x="55" y="91"/>
                  </a:lnTo>
                  <a:lnTo>
                    <a:pt x="55" y="99"/>
                  </a:lnTo>
                  <a:lnTo>
                    <a:pt x="55" y="109"/>
                  </a:lnTo>
                  <a:lnTo>
                    <a:pt x="55" y="120"/>
                  </a:lnTo>
                  <a:lnTo>
                    <a:pt x="55" y="132"/>
                  </a:lnTo>
                  <a:lnTo>
                    <a:pt x="52" y="132"/>
                  </a:lnTo>
                  <a:lnTo>
                    <a:pt x="54" y="136"/>
                  </a:lnTo>
                  <a:lnTo>
                    <a:pt x="54" y="140"/>
                  </a:lnTo>
                  <a:lnTo>
                    <a:pt x="55" y="140"/>
                  </a:lnTo>
                  <a:lnTo>
                    <a:pt x="54" y="142"/>
                  </a:lnTo>
                  <a:lnTo>
                    <a:pt x="54" y="145"/>
                  </a:lnTo>
                  <a:lnTo>
                    <a:pt x="56" y="146"/>
                  </a:lnTo>
                  <a:lnTo>
                    <a:pt x="59" y="151"/>
                  </a:lnTo>
                  <a:lnTo>
                    <a:pt x="60" y="155"/>
                  </a:lnTo>
                  <a:lnTo>
                    <a:pt x="55" y="156"/>
                  </a:lnTo>
                  <a:lnTo>
                    <a:pt x="55" y="157"/>
                  </a:lnTo>
                  <a:lnTo>
                    <a:pt x="45" y="159"/>
                  </a:lnTo>
                  <a:lnTo>
                    <a:pt x="41" y="161"/>
                  </a:lnTo>
                  <a:lnTo>
                    <a:pt x="41" y="159"/>
                  </a:lnTo>
                  <a:lnTo>
                    <a:pt x="39" y="159"/>
                  </a:lnTo>
                  <a:lnTo>
                    <a:pt x="38" y="159"/>
                  </a:lnTo>
                  <a:lnTo>
                    <a:pt x="37" y="157"/>
                  </a:lnTo>
                  <a:lnTo>
                    <a:pt x="35" y="156"/>
                  </a:lnTo>
                  <a:lnTo>
                    <a:pt x="35" y="154"/>
                  </a:lnTo>
                  <a:lnTo>
                    <a:pt x="32" y="154"/>
                  </a:lnTo>
                  <a:lnTo>
                    <a:pt x="30" y="152"/>
                  </a:lnTo>
                  <a:lnTo>
                    <a:pt x="27" y="149"/>
                  </a:lnTo>
                  <a:lnTo>
                    <a:pt x="26" y="147"/>
                  </a:lnTo>
                  <a:lnTo>
                    <a:pt x="26" y="146"/>
                  </a:lnTo>
                  <a:lnTo>
                    <a:pt x="25" y="146"/>
                  </a:lnTo>
                  <a:lnTo>
                    <a:pt x="25" y="145"/>
                  </a:lnTo>
                  <a:lnTo>
                    <a:pt x="22" y="140"/>
                  </a:lnTo>
                  <a:lnTo>
                    <a:pt x="20" y="138"/>
                  </a:lnTo>
                  <a:lnTo>
                    <a:pt x="20" y="136"/>
                  </a:lnTo>
                  <a:lnTo>
                    <a:pt x="20" y="135"/>
                  </a:lnTo>
                  <a:lnTo>
                    <a:pt x="20" y="134"/>
                  </a:lnTo>
                  <a:lnTo>
                    <a:pt x="20" y="133"/>
                  </a:lnTo>
                  <a:lnTo>
                    <a:pt x="22" y="132"/>
                  </a:lnTo>
                  <a:lnTo>
                    <a:pt x="22" y="131"/>
                  </a:lnTo>
                  <a:lnTo>
                    <a:pt x="22" y="129"/>
                  </a:lnTo>
                  <a:lnTo>
                    <a:pt x="23" y="125"/>
                  </a:lnTo>
                  <a:lnTo>
                    <a:pt x="24" y="121"/>
                  </a:lnTo>
                  <a:lnTo>
                    <a:pt x="22" y="119"/>
                  </a:lnTo>
                  <a:lnTo>
                    <a:pt x="20" y="119"/>
                  </a:lnTo>
                  <a:lnTo>
                    <a:pt x="19" y="118"/>
                  </a:lnTo>
                  <a:lnTo>
                    <a:pt x="19" y="116"/>
                  </a:lnTo>
                  <a:lnTo>
                    <a:pt x="19" y="115"/>
                  </a:lnTo>
                  <a:lnTo>
                    <a:pt x="22" y="108"/>
                  </a:lnTo>
                  <a:lnTo>
                    <a:pt x="22" y="95"/>
                  </a:lnTo>
                  <a:lnTo>
                    <a:pt x="22" y="93"/>
                  </a:lnTo>
                  <a:lnTo>
                    <a:pt x="24" y="92"/>
                  </a:lnTo>
                  <a:lnTo>
                    <a:pt x="25" y="90"/>
                  </a:lnTo>
                  <a:lnTo>
                    <a:pt x="25" y="88"/>
                  </a:lnTo>
                  <a:lnTo>
                    <a:pt x="23" y="84"/>
                  </a:lnTo>
                  <a:lnTo>
                    <a:pt x="19" y="82"/>
                  </a:lnTo>
                  <a:lnTo>
                    <a:pt x="16" y="79"/>
                  </a:lnTo>
                  <a:lnTo>
                    <a:pt x="16" y="77"/>
                  </a:lnTo>
                  <a:lnTo>
                    <a:pt x="15" y="76"/>
                  </a:lnTo>
                  <a:lnTo>
                    <a:pt x="18" y="73"/>
                  </a:lnTo>
                  <a:lnTo>
                    <a:pt x="19" y="72"/>
                  </a:lnTo>
                  <a:lnTo>
                    <a:pt x="19" y="71"/>
                  </a:lnTo>
                  <a:lnTo>
                    <a:pt x="18" y="69"/>
                  </a:lnTo>
                  <a:lnTo>
                    <a:pt x="18" y="64"/>
                  </a:lnTo>
                  <a:lnTo>
                    <a:pt x="19" y="61"/>
                  </a:lnTo>
                  <a:lnTo>
                    <a:pt x="20" y="56"/>
                  </a:lnTo>
                  <a:lnTo>
                    <a:pt x="20" y="55"/>
                  </a:lnTo>
                  <a:lnTo>
                    <a:pt x="18" y="52"/>
                  </a:lnTo>
                  <a:lnTo>
                    <a:pt x="16" y="52"/>
                  </a:lnTo>
                  <a:lnTo>
                    <a:pt x="15" y="52"/>
                  </a:lnTo>
                  <a:lnTo>
                    <a:pt x="13" y="54"/>
                  </a:lnTo>
                  <a:lnTo>
                    <a:pt x="11" y="54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1" y="52"/>
                  </a:lnTo>
                  <a:lnTo>
                    <a:pt x="11" y="50"/>
                  </a:lnTo>
                  <a:lnTo>
                    <a:pt x="12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2" y="48"/>
                  </a:lnTo>
                  <a:lnTo>
                    <a:pt x="12" y="47"/>
                  </a:lnTo>
                  <a:lnTo>
                    <a:pt x="12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4" y="45"/>
                  </a:lnTo>
                  <a:lnTo>
                    <a:pt x="14" y="42"/>
                  </a:lnTo>
                  <a:lnTo>
                    <a:pt x="14" y="41"/>
                  </a:lnTo>
                  <a:lnTo>
                    <a:pt x="14" y="38"/>
                  </a:lnTo>
                  <a:lnTo>
                    <a:pt x="15" y="28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4" y="25"/>
                  </a:lnTo>
                  <a:lnTo>
                    <a:pt x="10" y="23"/>
                  </a:lnTo>
                  <a:lnTo>
                    <a:pt x="8" y="21"/>
                  </a:lnTo>
                  <a:lnTo>
                    <a:pt x="6" y="19"/>
                  </a:lnTo>
                  <a:lnTo>
                    <a:pt x="5" y="17"/>
                  </a:lnTo>
                  <a:lnTo>
                    <a:pt x="2" y="15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6"/>
                  </a:lnTo>
                  <a:lnTo>
                    <a:pt x="3" y="3"/>
                  </a:lnTo>
                  <a:lnTo>
                    <a:pt x="3" y="2"/>
                  </a:lnTo>
                  <a:lnTo>
                    <a:pt x="1" y="0"/>
                  </a:lnTo>
                  <a:lnTo>
                    <a:pt x="8" y="1"/>
                  </a:lnTo>
                  <a:lnTo>
                    <a:pt x="19" y="3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3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7" name="Freeform 1130">
              <a:extLst>
                <a:ext uri="{FF2B5EF4-FFF2-40B4-BE49-F238E27FC236}">
                  <a16:creationId xmlns:a16="http://schemas.microsoft.com/office/drawing/2014/main" id="{B992922F-069A-5ECA-2FC8-BEEE51E958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7045" y="8308731"/>
              <a:ext cx="159362" cy="340702"/>
            </a:xfrm>
            <a:custGeom>
              <a:avLst/>
              <a:gdLst>
                <a:gd name="T0" fmla="*/ 108 w 130"/>
                <a:gd name="T1" fmla="*/ 143 h 274"/>
                <a:gd name="T2" fmla="*/ 104 w 130"/>
                <a:gd name="T3" fmla="*/ 142 h 274"/>
                <a:gd name="T4" fmla="*/ 104 w 130"/>
                <a:gd name="T5" fmla="*/ 135 h 274"/>
                <a:gd name="T6" fmla="*/ 113 w 130"/>
                <a:gd name="T7" fmla="*/ 138 h 274"/>
                <a:gd name="T8" fmla="*/ 110 w 130"/>
                <a:gd name="T9" fmla="*/ 142 h 274"/>
                <a:gd name="T10" fmla="*/ 116 w 130"/>
                <a:gd name="T11" fmla="*/ 102 h 274"/>
                <a:gd name="T12" fmla="*/ 121 w 130"/>
                <a:gd name="T13" fmla="*/ 102 h 274"/>
                <a:gd name="T14" fmla="*/ 127 w 130"/>
                <a:gd name="T15" fmla="*/ 171 h 274"/>
                <a:gd name="T16" fmla="*/ 126 w 130"/>
                <a:gd name="T17" fmla="*/ 183 h 274"/>
                <a:gd name="T18" fmla="*/ 128 w 130"/>
                <a:gd name="T19" fmla="*/ 192 h 274"/>
                <a:gd name="T20" fmla="*/ 112 w 130"/>
                <a:gd name="T21" fmla="*/ 201 h 274"/>
                <a:gd name="T22" fmla="*/ 102 w 130"/>
                <a:gd name="T23" fmla="*/ 208 h 274"/>
                <a:gd name="T24" fmla="*/ 97 w 130"/>
                <a:gd name="T25" fmla="*/ 215 h 274"/>
                <a:gd name="T26" fmla="*/ 88 w 130"/>
                <a:gd name="T27" fmla="*/ 219 h 274"/>
                <a:gd name="T28" fmla="*/ 84 w 130"/>
                <a:gd name="T29" fmla="*/ 227 h 274"/>
                <a:gd name="T30" fmla="*/ 88 w 130"/>
                <a:gd name="T31" fmla="*/ 247 h 274"/>
                <a:gd name="T32" fmla="*/ 84 w 130"/>
                <a:gd name="T33" fmla="*/ 257 h 274"/>
                <a:gd name="T34" fmla="*/ 76 w 130"/>
                <a:gd name="T35" fmla="*/ 267 h 274"/>
                <a:gd name="T36" fmla="*/ 64 w 130"/>
                <a:gd name="T37" fmla="*/ 273 h 274"/>
                <a:gd name="T38" fmla="*/ 59 w 130"/>
                <a:gd name="T39" fmla="*/ 251 h 274"/>
                <a:gd name="T40" fmla="*/ 53 w 130"/>
                <a:gd name="T41" fmla="*/ 222 h 274"/>
                <a:gd name="T42" fmla="*/ 48 w 130"/>
                <a:gd name="T43" fmla="*/ 203 h 274"/>
                <a:gd name="T44" fmla="*/ 32 w 130"/>
                <a:gd name="T45" fmla="*/ 192 h 274"/>
                <a:gd name="T46" fmla="*/ 22 w 130"/>
                <a:gd name="T47" fmla="*/ 172 h 274"/>
                <a:gd name="T48" fmla="*/ 11 w 130"/>
                <a:gd name="T49" fmla="*/ 163 h 274"/>
                <a:gd name="T50" fmla="*/ 6 w 130"/>
                <a:gd name="T51" fmla="*/ 156 h 274"/>
                <a:gd name="T52" fmla="*/ 0 w 130"/>
                <a:gd name="T53" fmla="*/ 138 h 274"/>
                <a:gd name="T54" fmla="*/ 1 w 130"/>
                <a:gd name="T55" fmla="*/ 126 h 274"/>
                <a:gd name="T56" fmla="*/ 14 w 130"/>
                <a:gd name="T57" fmla="*/ 113 h 274"/>
                <a:gd name="T58" fmla="*/ 22 w 130"/>
                <a:gd name="T59" fmla="*/ 106 h 274"/>
                <a:gd name="T60" fmla="*/ 24 w 130"/>
                <a:gd name="T61" fmla="*/ 93 h 274"/>
                <a:gd name="T62" fmla="*/ 27 w 130"/>
                <a:gd name="T63" fmla="*/ 81 h 274"/>
                <a:gd name="T64" fmla="*/ 26 w 130"/>
                <a:gd name="T65" fmla="*/ 67 h 274"/>
                <a:gd name="T66" fmla="*/ 24 w 130"/>
                <a:gd name="T67" fmla="*/ 58 h 274"/>
                <a:gd name="T68" fmla="*/ 27 w 130"/>
                <a:gd name="T69" fmla="*/ 39 h 274"/>
                <a:gd name="T70" fmla="*/ 22 w 130"/>
                <a:gd name="T71" fmla="*/ 34 h 274"/>
                <a:gd name="T72" fmla="*/ 27 w 130"/>
                <a:gd name="T73" fmla="*/ 28 h 274"/>
                <a:gd name="T74" fmla="*/ 35 w 130"/>
                <a:gd name="T75" fmla="*/ 20 h 274"/>
                <a:gd name="T76" fmla="*/ 42 w 130"/>
                <a:gd name="T77" fmla="*/ 14 h 274"/>
                <a:gd name="T78" fmla="*/ 69 w 130"/>
                <a:gd name="T79" fmla="*/ 0 h 274"/>
                <a:gd name="T80" fmla="*/ 74 w 130"/>
                <a:gd name="T81" fmla="*/ 3 h 274"/>
                <a:gd name="T82" fmla="*/ 76 w 130"/>
                <a:gd name="T83" fmla="*/ 6 h 274"/>
                <a:gd name="T84" fmla="*/ 79 w 130"/>
                <a:gd name="T85" fmla="*/ 3 h 274"/>
                <a:gd name="T86" fmla="*/ 86 w 130"/>
                <a:gd name="T87" fmla="*/ 12 h 274"/>
                <a:gd name="T88" fmla="*/ 93 w 130"/>
                <a:gd name="T89" fmla="*/ 24 h 274"/>
                <a:gd name="T90" fmla="*/ 104 w 130"/>
                <a:gd name="T91" fmla="*/ 16 h 274"/>
                <a:gd name="T92" fmla="*/ 114 w 130"/>
                <a:gd name="T93" fmla="*/ 15 h 274"/>
                <a:gd name="T94" fmla="*/ 110 w 130"/>
                <a:gd name="T95" fmla="*/ 24 h 274"/>
                <a:gd name="T96" fmla="*/ 96 w 130"/>
                <a:gd name="T97" fmla="*/ 41 h 274"/>
                <a:gd name="T98" fmla="*/ 96 w 130"/>
                <a:gd name="T99" fmla="*/ 52 h 274"/>
                <a:gd name="T100" fmla="*/ 105 w 130"/>
                <a:gd name="T101" fmla="*/ 62 h 274"/>
                <a:gd name="T102" fmla="*/ 113 w 130"/>
                <a:gd name="T103" fmla="*/ 75 h 274"/>
                <a:gd name="T104" fmla="*/ 110 w 130"/>
                <a:gd name="T105" fmla="*/ 91 h 274"/>
                <a:gd name="T106" fmla="*/ 97 w 130"/>
                <a:gd name="T107" fmla="*/ 110 h 274"/>
                <a:gd name="T108" fmla="*/ 82 w 130"/>
                <a:gd name="T109" fmla="*/ 123 h 274"/>
                <a:gd name="T110" fmla="*/ 85 w 130"/>
                <a:gd name="T111" fmla="*/ 137 h 274"/>
                <a:gd name="T112" fmla="*/ 103 w 130"/>
                <a:gd name="T113" fmla="*/ 143 h 274"/>
                <a:gd name="T114" fmla="*/ 106 w 130"/>
                <a:gd name="T115" fmla="*/ 150 h 274"/>
                <a:gd name="T116" fmla="*/ 115 w 130"/>
                <a:gd name="T117" fmla="*/ 148 h 274"/>
                <a:gd name="T118" fmla="*/ 120 w 130"/>
                <a:gd name="T119" fmla="*/ 159 h 274"/>
                <a:gd name="T120" fmla="*/ 119 w 130"/>
                <a:gd name="T121" fmla="*/ 161 h 274"/>
                <a:gd name="T122" fmla="*/ 128 w 130"/>
                <a:gd name="T123" fmla="*/ 16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" h="274">
                  <a:moveTo>
                    <a:pt x="110" y="142"/>
                  </a:moveTo>
                  <a:lnTo>
                    <a:pt x="110" y="142"/>
                  </a:lnTo>
                  <a:lnTo>
                    <a:pt x="108" y="143"/>
                  </a:lnTo>
                  <a:lnTo>
                    <a:pt x="108" y="143"/>
                  </a:lnTo>
                  <a:lnTo>
                    <a:pt x="105" y="142"/>
                  </a:lnTo>
                  <a:lnTo>
                    <a:pt x="104" y="142"/>
                  </a:lnTo>
                  <a:lnTo>
                    <a:pt x="103" y="141"/>
                  </a:lnTo>
                  <a:lnTo>
                    <a:pt x="103" y="137"/>
                  </a:lnTo>
                  <a:lnTo>
                    <a:pt x="104" y="135"/>
                  </a:lnTo>
                  <a:lnTo>
                    <a:pt x="109" y="135"/>
                  </a:lnTo>
                  <a:lnTo>
                    <a:pt x="112" y="138"/>
                  </a:lnTo>
                  <a:lnTo>
                    <a:pt x="113" y="138"/>
                  </a:lnTo>
                  <a:lnTo>
                    <a:pt x="113" y="140"/>
                  </a:lnTo>
                  <a:lnTo>
                    <a:pt x="112" y="141"/>
                  </a:lnTo>
                  <a:lnTo>
                    <a:pt x="110" y="142"/>
                  </a:lnTo>
                  <a:close/>
                  <a:moveTo>
                    <a:pt x="121" y="102"/>
                  </a:moveTo>
                  <a:lnTo>
                    <a:pt x="116" y="105"/>
                  </a:lnTo>
                  <a:lnTo>
                    <a:pt x="116" y="102"/>
                  </a:lnTo>
                  <a:lnTo>
                    <a:pt x="120" y="99"/>
                  </a:lnTo>
                  <a:lnTo>
                    <a:pt x="121" y="100"/>
                  </a:lnTo>
                  <a:lnTo>
                    <a:pt x="121" y="102"/>
                  </a:lnTo>
                  <a:close/>
                  <a:moveTo>
                    <a:pt x="128" y="162"/>
                  </a:moveTo>
                  <a:lnTo>
                    <a:pt x="128" y="163"/>
                  </a:lnTo>
                  <a:lnTo>
                    <a:pt x="127" y="171"/>
                  </a:lnTo>
                  <a:lnTo>
                    <a:pt x="126" y="173"/>
                  </a:lnTo>
                  <a:lnTo>
                    <a:pt x="126" y="178"/>
                  </a:lnTo>
                  <a:lnTo>
                    <a:pt x="126" y="183"/>
                  </a:lnTo>
                  <a:lnTo>
                    <a:pt x="129" y="187"/>
                  </a:lnTo>
                  <a:lnTo>
                    <a:pt x="129" y="189"/>
                  </a:lnTo>
                  <a:lnTo>
                    <a:pt x="128" y="192"/>
                  </a:lnTo>
                  <a:lnTo>
                    <a:pt x="123" y="194"/>
                  </a:lnTo>
                  <a:lnTo>
                    <a:pt x="117" y="198"/>
                  </a:lnTo>
                  <a:lnTo>
                    <a:pt x="112" y="201"/>
                  </a:lnTo>
                  <a:lnTo>
                    <a:pt x="106" y="204"/>
                  </a:lnTo>
                  <a:lnTo>
                    <a:pt x="104" y="206"/>
                  </a:lnTo>
                  <a:lnTo>
                    <a:pt x="102" y="208"/>
                  </a:lnTo>
                  <a:lnTo>
                    <a:pt x="99" y="210"/>
                  </a:lnTo>
                  <a:lnTo>
                    <a:pt x="99" y="212"/>
                  </a:lnTo>
                  <a:lnTo>
                    <a:pt x="97" y="215"/>
                  </a:lnTo>
                  <a:lnTo>
                    <a:pt x="95" y="217"/>
                  </a:lnTo>
                  <a:lnTo>
                    <a:pt x="90" y="219"/>
                  </a:lnTo>
                  <a:lnTo>
                    <a:pt x="88" y="219"/>
                  </a:lnTo>
                  <a:lnTo>
                    <a:pt x="86" y="223"/>
                  </a:lnTo>
                  <a:lnTo>
                    <a:pt x="85" y="224"/>
                  </a:lnTo>
                  <a:lnTo>
                    <a:pt x="84" y="227"/>
                  </a:lnTo>
                  <a:lnTo>
                    <a:pt x="85" y="236"/>
                  </a:lnTo>
                  <a:lnTo>
                    <a:pt x="88" y="244"/>
                  </a:lnTo>
                  <a:lnTo>
                    <a:pt x="88" y="247"/>
                  </a:lnTo>
                  <a:lnTo>
                    <a:pt x="88" y="250"/>
                  </a:lnTo>
                  <a:lnTo>
                    <a:pt x="87" y="253"/>
                  </a:lnTo>
                  <a:lnTo>
                    <a:pt x="84" y="257"/>
                  </a:lnTo>
                  <a:lnTo>
                    <a:pt x="82" y="260"/>
                  </a:lnTo>
                  <a:lnTo>
                    <a:pt x="77" y="266"/>
                  </a:lnTo>
                  <a:lnTo>
                    <a:pt x="76" y="267"/>
                  </a:lnTo>
                  <a:lnTo>
                    <a:pt x="74" y="269"/>
                  </a:lnTo>
                  <a:lnTo>
                    <a:pt x="68" y="271"/>
                  </a:lnTo>
                  <a:lnTo>
                    <a:pt x="64" y="273"/>
                  </a:lnTo>
                  <a:lnTo>
                    <a:pt x="62" y="264"/>
                  </a:lnTo>
                  <a:lnTo>
                    <a:pt x="61" y="257"/>
                  </a:lnTo>
                  <a:lnTo>
                    <a:pt x="59" y="251"/>
                  </a:lnTo>
                  <a:lnTo>
                    <a:pt x="57" y="240"/>
                  </a:lnTo>
                  <a:lnTo>
                    <a:pt x="55" y="231"/>
                  </a:lnTo>
                  <a:lnTo>
                    <a:pt x="53" y="222"/>
                  </a:lnTo>
                  <a:lnTo>
                    <a:pt x="51" y="213"/>
                  </a:lnTo>
                  <a:lnTo>
                    <a:pt x="49" y="204"/>
                  </a:lnTo>
                  <a:lnTo>
                    <a:pt x="48" y="203"/>
                  </a:lnTo>
                  <a:lnTo>
                    <a:pt x="43" y="200"/>
                  </a:lnTo>
                  <a:lnTo>
                    <a:pt x="38" y="195"/>
                  </a:lnTo>
                  <a:lnTo>
                    <a:pt x="32" y="192"/>
                  </a:lnTo>
                  <a:lnTo>
                    <a:pt x="26" y="187"/>
                  </a:lnTo>
                  <a:lnTo>
                    <a:pt x="25" y="181"/>
                  </a:lnTo>
                  <a:lnTo>
                    <a:pt x="22" y="172"/>
                  </a:lnTo>
                  <a:lnTo>
                    <a:pt x="19" y="167"/>
                  </a:lnTo>
                  <a:lnTo>
                    <a:pt x="18" y="166"/>
                  </a:lnTo>
                  <a:lnTo>
                    <a:pt x="11" y="163"/>
                  </a:lnTo>
                  <a:lnTo>
                    <a:pt x="8" y="161"/>
                  </a:lnTo>
                  <a:lnTo>
                    <a:pt x="7" y="159"/>
                  </a:lnTo>
                  <a:lnTo>
                    <a:pt x="6" y="156"/>
                  </a:lnTo>
                  <a:lnTo>
                    <a:pt x="4" y="148"/>
                  </a:lnTo>
                  <a:lnTo>
                    <a:pt x="1" y="142"/>
                  </a:lnTo>
                  <a:lnTo>
                    <a:pt x="0" y="138"/>
                  </a:lnTo>
                  <a:lnTo>
                    <a:pt x="0" y="132"/>
                  </a:lnTo>
                  <a:lnTo>
                    <a:pt x="0" y="128"/>
                  </a:lnTo>
                  <a:lnTo>
                    <a:pt x="1" y="126"/>
                  </a:lnTo>
                  <a:lnTo>
                    <a:pt x="8" y="121"/>
                  </a:lnTo>
                  <a:lnTo>
                    <a:pt x="10" y="115"/>
                  </a:lnTo>
                  <a:lnTo>
                    <a:pt x="14" y="113"/>
                  </a:lnTo>
                  <a:lnTo>
                    <a:pt x="17" y="111"/>
                  </a:lnTo>
                  <a:lnTo>
                    <a:pt x="19" y="109"/>
                  </a:lnTo>
                  <a:lnTo>
                    <a:pt x="22" y="106"/>
                  </a:lnTo>
                  <a:lnTo>
                    <a:pt x="24" y="103"/>
                  </a:lnTo>
                  <a:lnTo>
                    <a:pt x="24" y="99"/>
                  </a:lnTo>
                  <a:lnTo>
                    <a:pt x="24" y="93"/>
                  </a:lnTo>
                  <a:lnTo>
                    <a:pt x="25" y="89"/>
                  </a:lnTo>
                  <a:lnTo>
                    <a:pt x="29" y="85"/>
                  </a:lnTo>
                  <a:lnTo>
                    <a:pt x="27" y="81"/>
                  </a:lnTo>
                  <a:lnTo>
                    <a:pt x="25" y="77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25" y="64"/>
                  </a:lnTo>
                  <a:lnTo>
                    <a:pt x="24" y="61"/>
                  </a:lnTo>
                  <a:lnTo>
                    <a:pt x="24" y="58"/>
                  </a:lnTo>
                  <a:lnTo>
                    <a:pt x="25" y="51"/>
                  </a:lnTo>
                  <a:lnTo>
                    <a:pt x="25" y="46"/>
                  </a:lnTo>
                  <a:lnTo>
                    <a:pt x="27" y="39"/>
                  </a:lnTo>
                  <a:lnTo>
                    <a:pt x="26" y="37"/>
                  </a:lnTo>
                  <a:lnTo>
                    <a:pt x="25" y="35"/>
                  </a:lnTo>
                  <a:lnTo>
                    <a:pt x="22" y="34"/>
                  </a:lnTo>
                  <a:lnTo>
                    <a:pt x="22" y="33"/>
                  </a:lnTo>
                  <a:lnTo>
                    <a:pt x="23" y="31"/>
                  </a:lnTo>
                  <a:lnTo>
                    <a:pt x="27" y="28"/>
                  </a:lnTo>
                  <a:lnTo>
                    <a:pt x="30" y="23"/>
                  </a:lnTo>
                  <a:lnTo>
                    <a:pt x="32" y="22"/>
                  </a:lnTo>
                  <a:lnTo>
                    <a:pt x="35" y="20"/>
                  </a:lnTo>
                  <a:lnTo>
                    <a:pt x="35" y="18"/>
                  </a:lnTo>
                  <a:lnTo>
                    <a:pt x="34" y="16"/>
                  </a:lnTo>
                  <a:lnTo>
                    <a:pt x="42" y="14"/>
                  </a:lnTo>
                  <a:lnTo>
                    <a:pt x="49" y="7"/>
                  </a:lnTo>
                  <a:lnTo>
                    <a:pt x="52" y="6"/>
                  </a:lnTo>
                  <a:lnTo>
                    <a:pt x="69" y="0"/>
                  </a:lnTo>
                  <a:lnTo>
                    <a:pt x="72" y="0"/>
                  </a:lnTo>
                  <a:lnTo>
                    <a:pt x="74" y="1"/>
                  </a:lnTo>
                  <a:lnTo>
                    <a:pt x="74" y="3"/>
                  </a:lnTo>
                  <a:lnTo>
                    <a:pt x="73" y="5"/>
                  </a:lnTo>
                  <a:lnTo>
                    <a:pt x="74" y="8"/>
                  </a:lnTo>
                  <a:lnTo>
                    <a:pt x="76" y="6"/>
                  </a:lnTo>
                  <a:lnTo>
                    <a:pt x="76" y="5"/>
                  </a:lnTo>
                  <a:lnTo>
                    <a:pt x="76" y="3"/>
                  </a:lnTo>
                  <a:lnTo>
                    <a:pt x="79" y="3"/>
                  </a:lnTo>
                  <a:lnTo>
                    <a:pt x="82" y="3"/>
                  </a:lnTo>
                  <a:lnTo>
                    <a:pt x="86" y="5"/>
                  </a:lnTo>
                  <a:lnTo>
                    <a:pt x="86" y="12"/>
                  </a:lnTo>
                  <a:lnTo>
                    <a:pt x="90" y="19"/>
                  </a:lnTo>
                  <a:lnTo>
                    <a:pt x="89" y="22"/>
                  </a:lnTo>
                  <a:lnTo>
                    <a:pt x="93" y="24"/>
                  </a:lnTo>
                  <a:lnTo>
                    <a:pt x="96" y="22"/>
                  </a:lnTo>
                  <a:lnTo>
                    <a:pt x="98" y="19"/>
                  </a:lnTo>
                  <a:lnTo>
                    <a:pt x="104" y="16"/>
                  </a:lnTo>
                  <a:lnTo>
                    <a:pt x="110" y="11"/>
                  </a:lnTo>
                  <a:lnTo>
                    <a:pt x="114" y="11"/>
                  </a:lnTo>
                  <a:lnTo>
                    <a:pt x="114" y="15"/>
                  </a:lnTo>
                  <a:lnTo>
                    <a:pt x="116" y="19"/>
                  </a:lnTo>
                  <a:lnTo>
                    <a:pt x="114" y="20"/>
                  </a:lnTo>
                  <a:lnTo>
                    <a:pt x="110" y="24"/>
                  </a:lnTo>
                  <a:lnTo>
                    <a:pt x="106" y="34"/>
                  </a:lnTo>
                  <a:lnTo>
                    <a:pt x="100" y="37"/>
                  </a:lnTo>
                  <a:lnTo>
                    <a:pt x="96" y="41"/>
                  </a:lnTo>
                  <a:lnTo>
                    <a:pt x="95" y="43"/>
                  </a:lnTo>
                  <a:lnTo>
                    <a:pt x="95" y="46"/>
                  </a:lnTo>
                  <a:lnTo>
                    <a:pt x="96" y="52"/>
                  </a:lnTo>
                  <a:lnTo>
                    <a:pt x="99" y="58"/>
                  </a:lnTo>
                  <a:lnTo>
                    <a:pt x="102" y="61"/>
                  </a:lnTo>
                  <a:lnTo>
                    <a:pt x="105" y="62"/>
                  </a:lnTo>
                  <a:lnTo>
                    <a:pt x="112" y="68"/>
                  </a:lnTo>
                  <a:lnTo>
                    <a:pt x="112" y="71"/>
                  </a:lnTo>
                  <a:lnTo>
                    <a:pt x="113" y="75"/>
                  </a:lnTo>
                  <a:lnTo>
                    <a:pt x="113" y="79"/>
                  </a:lnTo>
                  <a:lnTo>
                    <a:pt x="115" y="83"/>
                  </a:lnTo>
                  <a:lnTo>
                    <a:pt x="110" y="91"/>
                  </a:lnTo>
                  <a:lnTo>
                    <a:pt x="108" y="97"/>
                  </a:lnTo>
                  <a:lnTo>
                    <a:pt x="102" y="105"/>
                  </a:lnTo>
                  <a:lnTo>
                    <a:pt x="97" y="110"/>
                  </a:lnTo>
                  <a:lnTo>
                    <a:pt x="86" y="118"/>
                  </a:lnTo>
                  <a:lnTo>
                    <a:pt x="84" y="120"/>
                  </a:lnTo>
                  <a:lnTo>
                    <a:pt x="82" y="123"/>
                  </a:lnTo>
                  <a:lnTo>
                    <a:pt x="81" y="126"/>
                  </a:lnTo>
                  <a:lnTo>
                    <a:pt x="81" y="129"/>
                  </a:lnTo>
                  <a:lnTo>
                    <a:pt x="85" y="137"/>
                  </a:lnTo>
                  <a:lnTo>
                    <a:pt x="90" y="141"/>
                  </a:lnTo>
                  <a:lnTo>
                    <a:pt x="95" y="144"/>
                  </a:lnTo>
                  <a:lnTo>
                    <a:pt x="103" y="143"/>
                  </a:lnTo>
                  <a:lnTo>
                    <a:pt x="103" y="146"/>
                  </a:lnTo>
                  <a:lnTo>
                    <a:pt x="103" y="150"/>
                  </a:lnTo>
                  <a:lnTo>
                    <a:pt x="106" y="150"/>
                  </a:lnTo>
                  <a:lnTo>
                    <a:pt x="109" y="149"/>
                  </a:lnTo>
                  <a:lnTo>
                    <a:pt x="110" y="146"/>
                  </a:lnTo>
                  <a:lnTo>
                    <a:pt x="115" y="148"/>
                  </a:lnTo>
                  <a:lnTo>
                    <a:pt x="116" y="156"/>
                  </a:lnTo>
                  <a:lnTo>
                    <a:pt x="120" y="157"/>
                  </a:lnTo>
                  <a:lnTo>
                    <a:pt x="120" y="159"/>
                  </a:lnTo>
                  <a:lnTo>
                    <a:pt x="119" y="159"/>
                  </a:lnTo>
                  <a:lnTo>
                    <a:pt x="119" y="160"/>
                  </a:lnTo>
                  <a:lnTo>
                    <a:pt x="119" y="161"/>
                  </a:lnTo>
                  <a:lnTo>
                    <a:pt x="123" y="162"/>
                  </a:lnTo>
                  <a:lnTo>
                    <a:pt x="125" y="161"/>
                  </a:lnTo>
                  <a:lnTo>
                    <a:pt x="128" y="16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8" name="Freeform 1131">
              <a:extLst>
                <a:ext uri="{FF2B5EF4-FFF2-40B4-BE49-F238E27FC236}">
                  <a16:creationId xmlns:a16="http://schemas.microsoft.com/office/drawing/2014/main" id="{B02F18E8-4C4D-CD95-E718-77A0C3F9E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33436" y="8473587"/>
              <a:ext cx="10990" cy="10990"/>
            </a:xfrm>
            <a:custGeom>
              <a:avLst/>
              <a:gdLst>
                <a:gd name="T0" fmla="*/ 7 w 11"/>
                <a:gd name="T1" fmla="*/ 7 h 9"/>
                <a:gd name="T2" fmla="*/ 7 w 11"/>
                <a:gd name="T3" fmla="*/ 7 h 9"/>
                <a:gd name="T4" fmla="*/ 5 w 11"/>
                <a:gd name="T5" fmla="*/ 8 h 9"/>
                <a:gd name="T6" fmla="*/ 5 w 11"/>
                <a:gd name="T7" fmla="*/ 8 h 9"/>
                <a:gd name="T8" fmla="*/ 2 w 11"/>
                <a:gd name="T9" fmla="*/ 7 h 9"/>
                <a:gd name="T10" fmla="*/ 1 w 11"/>
                <a:gd name="T11" fmla="*/ 7 h 9"/>
                <a:gd name="T12" fmla="*/ 0 w 11"/>
                <a:gd name="T13" fmla="*/ 6 h 9"/>
                <a:gd name="T14" fmla="*/ 0 w 11"/>
                <a:gd name="T15" fmla="*/ 2 h 9"/>
                <a:gd name="T16" fmla="*/ 1 w 11"/>
                <a:gd name="T17" fmla="*/ 0 h 9"/>
                <a:gd name="T18" fmla="*/ 6 w 11"/>
                <a:gd name="T19" fmla="*/ 0 h 9"/>
                <a:gd name="T20" fmla="*/ 9 w 11"/>
                <a:gd name="T21" fmla="*/ 3 h 9"/>
                <a:gd name="T22" fmla="*/ 10 w 11"/>
                <a:gd name="T23" fmla="*/ 3 h 9"/>
                <a:gd name="T24" fmla="*/ 10 w 11"/>
                <a:gd name="T25" fmla="*/ 5 h 9"/>
                <a:gd name="T26" fmla="*/ 9 w 11"/>
                <a:gd name="T27" fmla="*/ 6 h 9"/>
                <a:gd name="T28" fmla="*/ 7 w 11"/>
                <a:gd name="T2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9">
                  <a:moveTo>
                    <a:pt x="7" y="7"/>
                  </a:moveTo>
                  <a:lnTo>
                    <a:pt x="7" y="7"/>
                  </a:lnTo>
                  <a:lnTo>
                    <a:pt x="5" y="8"/>
                  </a:lnTo>
                  <a:lnTo>
                    <a:pt x="5" y="8"/>
                  </a:lnTo>
                  <a:lnTo>
                    <a:pt x="2" y="7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2"/>
                  </a:lnTo>
                  <a:lnTo>
                    <a:pt x="1" y="0"/>
                  </a:lnTo>
                  <a:lnTo>
                    <a:pt x="6" y="0"/>
                  </a:lnTo>
                  <a:lnTo>
                    <a:pt x="9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9" y="6"/>
                  </a:lnTo>
                  <a:lnTo>
                    <a:pt x="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69" name="Freeform 1132">
              <a:extLst>
                <a:ext uri="{FF2B5EF4-FFF2-40B4-BE49-F238E27FC236}">
                  <a16:creationId xmlns:a16="http://schemas.microsoft.com/office/drawing/2014/main" id="{915D1AE9-DF8B-45D3-0A67-F3CA7A3634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9920" y="8429625"/>
              <a:ext cx="5497" cy="10990"/>
            </a:xfrm>
            <a:custGeom>
              <a:avLst/>
              <a:gdLst>
                <a:gd name="T0" fmla="*/ 5 w 6"/>
                <a:gd name="T1" fmla="*/ 3 h 7"/>
                <a:gd name="T2" fmla="*/ 0 w 6"/>
                <a:gd name="T3" fmla="*/ 6 h 7"/>
                <a:gd name="T4" fmla="*/ 0 w 6"/>
                <a:gd name="T5" fmla="*/ 3 h 7"/>
                <a:gd name="T6" fmla="*/ 4 w 6"/>
                <a:gd name="T7" fmla="*/ 0 h 7"/>
                <a:gd name="T8" fmla="*/ 5 w 6"/>
                <a:gd name="T9" fmla="*/ 1 h 7"/>
                <a:gd name="T10" fmla="*/ 5 w 6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5" y="3"/>
                  </a:moveTo>
                  <a:lnTo>
                    <a:pt x="0" y="6"/>
                  </a:lnTo>
                  <a:lnTo>
                    <a:pt x="0" y="3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0" name="Freeform 1134">
              <a:extLst>
                <a:ext uri="{FF2B5EF4-FFF2-40B4-BE49-F238E27FC236}">
                  <a16:creationId xmlns:a16="http://schemas.microsoft.com/office/drawing/2014/main" id="{FD90781F-BA26-8DD9-9E95-EF68ABC1B7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5286" y="9946298"/>
              <a:ext cx="445112" cy="428625"/>
            </a:xfrm>
            <a:custGeom>
              <a:avLst/>
              <a:gdLst>
                <a:gd name="T0" fmla="*/ 70 w 359"/>
                <a:gd name="T1" fmla="*/ 0 h 345"/>
                <a:gd name="T2" fmla="*/ 104 w 359"/>
                <a:gd name="T3" fmla="*/ 0 h 345"/>
                <a:gd name="T4" fmla="*/ 138 w 359"/>
                <a:gd name="T5" fmla="*/ 0 h 345"/>
                <a:gd name="T6" fmla="*/ 161 w 359"/>
                <a:gd name="T7" fmla="*/ 7 h 345"/>
                <a:gd name="T8" fmla="*/ 202 w 359"/>
                <a:gd name="T9" fmla="*/ 30 h 345"/>
                <a:gd name="T10" fmla="*/ 243 w 359"/>
                <a:gd name="T11" fmla="*/ 52 h 345"/>
                <a:gd name="T12" fmla="*/ 268 w 359"/>
                <a:gd name="T13" fmla="*/ 70 h 345"/>
                <a:gd name="T14" fmla="*/ 266 w 359"/>
                <a:gd name="T15" fmla="*/ 80 h 345"/>
                <a:gd name="T16" fmla="*/ 275 w 359"/>
                <a:gd name="T17" fmla="*/ 88 h 345"/>
                <a:gd name="T18" fmla="*/ 304 w 359"/>
                <a:gd name="T19" fmla="*/ 109 h 345"/>
                <a:gd name="T20" fmla="*/ 315 w 359"/>
                <a:gd name="T21" fmla="*/ 127 h 345"/>
                <a:gd name="T22" fmla="*/ 305 w 359"/>
                <a:gd name="T23" fmla="*/ 156 h 345"/>
                <a:gd name="T24" fmla="*/ 315 w 359"/>
                <a:gd name="T25" fmla="*/ 178 h 345"/>
                <a:gd name="T26" fmla="*/ 324 w 359"/>
                <a:gd name="T27" fmla="*/ 198 h 345"/>
                <a:gd name="T28" fmla="*/ 324 w 359"/>
                <a:gd name="T29" fmla="*/ 225 h 345"/>
                <a:gd name="T30" fmla="*/ 326 w 359"/>
                <a:gd name="T31" fmla="*/ 253 h 345"/>
                <a:gd name="T32" fmla="*/ 335 w 359"/>
                <a:gd name="T33" fmla="*/ 283 h 345"/>
                <a:gd name="T34" fmla="*/ 345 w 359"/>
                <a:gd name="T35" fmla="*/ 294 h 345"/>
                <a:gd name="T36" fmla="*/ 358 w 359"/>
                <a:gd name="T37" fmla="*/ 304 h 345"/>
                <a:gd name="T38" fmla="*/ 329 w 359"/>
                <a:gd name="T39" fmla="*/ 320 h 345"/>
                <a:gd name="T40" fmla="*/ 298 w 359"/>
                <a:gd name="T41" fmla="*/ 333 h 345"/>
                <a:gd name="T42" fmla="*/ 275 w 359"/>
                <a:gd name="T43" fmla="*/ 331 h 345"/>
                <a:gd name="T44" fmla="*/ 254 w 359"/>
                <a:gd name="T45" fmla="*/ 343 h 345"/>
                <a:gd name="T46" fmla="*/ 236 w 359"/>
                <a:gd name="T47" fmla="*/ 343 h 345"/>
                <a:gd name="T48" fmla="*/ 211 w 359"/>
                <a:gd name="T49" fmla="*/ 336 h 345"/>
                <a:gd name="T50" fmla="*/ 197 w 359"/>
                <a:gd name="T51" fmla="*/ 340 h 345"/>
                <a:gd name="T52" fmla="*/ 179 w 359"/>
                <a:gd name="T53" fmla="*/ 334 h 345"/>
                <a:gd name="T54" fmla="*/ 172 w 359"/>
                <a:gd name="T55" fmla="*/ 327 h 345"/>
                <a:gd name="T56" fmla="*/ 172 w 359"/>
                <a:gd name="T57" fmla="*/ 314 h 345"/>
                <a:gd name="T58" fmla="*/ 169 w 359"/>
                <a:gd name="T59" fmla="*/ 301 h 345"/>
                <a:gd name="T60" fmla="*/ 161 w 359"/>
                <a:gd name="T61" fmla="*/ 281 h 345"/>
                <a:gd name="T62" fmla="*/ 149 w 359"/>
                <a:gd name="T63" fmla="*/ 277 h 345"/>
                <a:gd name="T64" fmla="*/ 140 w 359"/>
                <a:gd name="T65" fmla="*/ 276 h 345"/>
                <a:gd name="T66" fmla="*/ 122 w 359"/>
                <a:gd name="T67" fmla="*/ 272 h 345"/>
                <a:gd name="T68" fmla="*/ 106 w 359"/>
                <a:gd name="T69" fmla="*/ 265 h 345"/>
                <a:gd name="T70" fmla="*/ 87 w 359"/>
                <a:gd name="T71" fmla="*/ 258 h 345"/>
                <a:gd name="T72" fmla="*/ 78 w 359"/>
                <a:gd name="T73" fmla="*/ 253 h 345"/>
                <a:gd name="T74" fmla="*/ 68 w 359"/>
                <a:gd name="T75" fmla="*/ 245 h 345"/>
                <a:gd name="T76" fmla="*/ 49 w 359"/>
                <a:gd name="T77" fmla="*/ 236 h 345"/>
                <a:gd name="T78" fmla="*/ 38 w 359"/>
                <a:gd name="T79" fmla="*/ 212 h 345"/>
                <a:gd name="T80" fmla="*/ 25 w 359"/>
                <a:gd name="T81" fmla="*/ 189 h 345"/>
                <a:gd name="T82" fmla="*/ 6 w 359"/>
                <a:gd name="T83" fmla="*/ 166 h 345"/>
                <a:gd name="T84" fmla="*/ 7 w 359"/>
                <a:gd name="T85" fmla="*/ 144 h 345"/>
                <a:gd name="T86" fmla="*/ 0 w 359"/>
                <a:gd name="T87" fmla="*/ 123 h 345"/>
                <a:gd name="T88" fmla="*/ 21 w 359"/>
                <a:gd name="T89" fmla="*/ 106 h 345"/>
                <a:gd name="T90" fmla="*/ 35 w 359"/>
                <a:gd name="T91" fmla="*/ 85 h 345"/>
                <a:gd name="T92" fmla="*/ 42 w 359"/>
                <a:gd name="T93" fmla="*/ 75 h 345"/>
                <a:gd name="T94" fmla="*/ 47 w 359"/>
                <a:gd name="T95" fmla="*/ 64 h 345"/>
                <a:gd name="T96" fmla="*/ 36 w 359"/>
                <a:gd name="T97" fmla="*/ 60 h 345"/>
                <a:gd name="T98" fmla="*/ 36 w 359"/>
                <a:gd name="T99" fmla="*/ 53 h 345"/>
                <a:gd name="T100" fmla="*/ 45 w 359"/>
                <a:gd name="T101" fmla="*/ 44 h 345"/>
                <a:gd name="T102" fmla="*/ 50 w 359"/>
                <a:gd name="T103" fmla="*/ 34 h 345"/>
                <a:gd name="T104" fmla="*/ 45 w 359"/>
                <a:gd name="T105" fmla="*/ 13 h 345"/>
                <a:gd name="T106" fmla="*/ 39 w 359"/>
                <a:gd name="T107" fmla="*/ 2 h 345"/>
                <a:gd name="T108" fmla="*/ 339 w 359"/>
                <a:gd name="T109" fmla="*/ 126 h 345"/>
                <a:gd name="T110" fmla="*/ 333 w 359"/>
                <a:gd name="T111" fmla="*/ 142 h 345"/>
                <a:gd name="T112" fmla="*/ 338 w 359"/>
                <a:gd name="T113" fmla="*/ 125 h 345"/>
                <a:gd name="T114" fmla="*/ 324 w 359"/>
                <a:gd name="T115" fmla="*/ 173 h 345"/>
                <a:gd name="T116" fmla="*/ 317 w 359"/>
                <a:gd name="T117" fmla="*/ 162 h 345"/>
                <a:gd name="T118" fmla="*/ 324 w 359"/>
                <a:gd name="T119" fmla="*/ 163 h 345"/>
                <a:gd name="T120" fmla="*/ 332 w 359"/>
                <a:gd name="T121" fmla="*/ 221 h 345"/>
                <a:gd name="T122" fmla="*/ 337 w 359"/>
                <a:gd name="T123" fmla="*/ 221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9" h="345">
                  <a:moveTo>
                    <a:pt x="48" y="0"/>
                  </a:moveTo>
                  <a:lnTo>
                    <a:pt x="49" y="0"/>
                  </a:lnTo>
                  <a:lnTo>
                    <a:pt x="52" y="0"/>
                  </a:lnTo>
                  <a:lnTo>
                    <a:pt x="58" y="0"/>
                  </a:lnTo>
                  <a:lnTo>
                    <a:pt x="64" y="0"/>
                  </a:lnTo>
                  <a:lnTo>
                    <a:pt x="70" y="0"/>
                  </a:lnTo>
                  <a:lnTo>
                    <a:pt x="75" y="0"/>
                  </a:lnTo>
                  <a:lnTo>
                    <a:pt x="81" y="0"/>
                  </a:lnTo>
                  <a:lnTo>
                    <a:pt x="87" y="0"/>
                  </a:lnTo>
                  <a:lnTo>
                    <a:pt x="92" y="0"/>
                  </a:lnTo>
                  <a:lnTo>
                    <a:pt x="98" y="0"/>
                  </a:lnTo>
                  <a:lnTo>
                    <a:pt x="104" y="0"/>
                  </a:lnTo>
                  <a:lnTo>
                    <a:pt x="109" y="0"/>
                  </a:lnTo>
                  <a:lnTo>
                    <a:pt x="115" y="0"/>
                  </a:lnTo>
                  <a:lnTo>
                    <a:pt x="121" y="0"/>
                  </a:lnTo>
                  <a:lnTo>
                    <a:pt x="126" y="0"/>
                  </a:lnTo>
                  <a:lnTo>
                    <a:pt x="132" y="0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47" y="0"/>
                  </a:lnTo>
                  <a:lnTo>
                    <a:pt x="150" y="0"/>
                  </a:lnTo>
                  <a:lnTo>
                    <a:pt x="152" y="1"/>
                  </a:lnTo>
                  <a:lnTo>
                    <a:pt x="155" y="3"/>
                  </a:lnTo>
                  <a:lnTo>
                    <a:pt x="161" y="7"/>
                  </a:lnTo>
                  <a:lnTo>
                    <a:pt x="168" y="11"/>
                  </a:lnTo>
                  <a:lnTo>
                    <a:pt x="175" y="14"/>
                  </a:lnTo>
                  <a:lnTo>
                    <a:pt x="182" y="18"/>
                  </a:lnTo>
                  <a:lnTo>
                    <a:pt x="189" y="22"/>
                  </a:lnTo>
                  <a:lnTo>
                    <a:pt x="196" y="26"/>
                  </a:lnTo>
                  <a:lnTo>
                    <a:pt x="202" y="30"/>
                  </a:lnTo>
                  <a:lnTo>
                    <a:pt x="209" y="33"/>
                  </a:lnTo>
                  <a:lnTo>
                    <a:pt x="216" y="37"/>
                  </a:lnTo>
                  <a:lnTo>
                    <a:pt x="223" y="41"/>
                  </a:lnTo>
                  <a:lnTo>
                    <a:pt x="230" y="45"/>
                  </a:lnTo>
                  <a:lnTo>
                    <a:pt x="236" y="49"/>
                  </a:lnTo>
                  <a:lnTo>
                    <a:pt x="243" y="52"/>
                  </a:lnTo>
                  <a:lnTo>
                    <a:pt x="250" y="56"/>
                  </a:lnTo>
                  <a:lnTo>
                    <a:pt x="257" y="60"/>
                  </a:lnTo>
                  <a:lnTo>
                    <a:pt x="264" y="64"/>
                  </a:lnTo>
                  <a:lnTo>
                    <a:pt x="267" y="66"/>
                  </a:lnTo>
                  <a:lnTo>
                    <a:pt x="268" y="66"/>
                  </a:lnTo>
                  <a:lnTo>
                    <a:pt x="268" y="70"/>
                  </a:lnTo>
                  <a:lnTo>
                    <a:pt x="268" y="72"/>
                  </a:lnTo>
                  <a:lnTo>
                    <a:pt x="268" y="74"/>
                  </a:lnTo>
                  <a:lnTo>
                    <a:pt x="266" y="77"/>
                  </a:lnTo>
                  <a:lnTo>
                    <a:pt x="266" y="79"/>
                  </a:lnTo>
                  <a:lnTo>
                    <a:pt x="266" y="80"/>
                  </a:lnTo>
                  <a:lnTo>
                    <a:pt x="266" y="80"/>
                  </a:lnTo>
                  <a:lnTo>
                    <a:pt x="268" y="80"/>
                  </a:lnTo>
                  <a:lnTo>
                    <a:pt x="269" y="82"/>
                  </a:lnTo>
                  <a:lnTo>
                    <a:pt x="270" y="82"/>
                  </a:lnTo>
                  <a:lnTo>
                    <a:pt x="271" y="85"/>
                  </a:lnTo>
                  <a:lnTo>
                    <a:pt x="272" y="86"/>
                  </a:lnTo>
                  <a:lnTo>
                    <a:pt x="275" y="88"/>
                  </a:lnTo>
                  <a:lnTo>
                    <a:pt x="280" y="92"/>
                  </a:lnTo>
                  <a:lnTo>
                    <a:pt x="285" y="94"/>
                  </a:lnTo>
                  <a:lnTo>
                    <a:pt x="290" y="98"/>
                  </a:lnTo>
                  <a:lnTo>
                    <a:pt x="295" y="102"/>
                  </a:lnTo>
                  <a:lnTo>
                    <a:pt x="299" y="105"/>
                  </a:lnTo>
                  <a:lnTo>
                    <a:pt x="304" y="109"/>
                  </a:lnTo>
                  <a:lnTo>
                    <a:pt x="309" y="112"/>
                  </a:lnTo>
                  <a:lnTo>
                    <a:pt x="314" y="116"/>
                  </a:lnTo>
                  <a:lnTo>
                    <a:pt x="317" y="118"/>
                  </a:lnTo>
                  <a:lnTo>
                    <a:pt x="318" y="118"/>
                  </a:lnTo>
                  <a:lnTo>
                    <a:pt x="317" y="121"/>
                  </a:lnTo>
                  <a:lnTo>
                    <a:pt x="315" y="127"/>
                  </a:lnTo>
                  <a:lnTo>
                    <a:pt x="314" y="130"/>
                  </a:lnTo>
                  <a:lnTo>
                    <a:pt x="313" y="133"/>
                  </a:lnTo>
                  <a:lnTo>
                    <a:pt x="312" y="135"/>
                  </a:lnTo>
                  <a:lnTo>
                    <a:pt x="310" y="145"/>
                  </a:lnTo>
                  <a:lnTo>
                    <a:pt x="307" y="148"/>
                  </a:lnTo>
                  <a:lnTo>
                    <a:pt x="305" y="156"/>
                  </a:lnTo>
                  <a:lnTo>
                    <a:pt x="304" y="162"/>
                  </a:lnTo>
                  <a:lnTo>
                    <a:pt x="306" y="167"/>
                  </a:lnTo>
                  <a:lnTo>
                    <a:pt x="306" y="170"/>
                  </a:lnTo>
                  <a:lnTo>
                    <a:pt x="310" y="174"/>
                  </a:lnTo>
                  <a:lnTo>
                    <a:pt x="313" y="176"/>
                  </a:lnTo>
                  <a:lnTo>
                    <a:pt x="315" y="178"/>
                  </a:lnTo>
                  <a:lnTo>
                    <a:pt x="318" y="182"/>
                  </a:lnTo>
                  <a:lnTo>
                    <a:pt x="320" y="186"/>
                  </a:lnTo>
                  <a:lnTo>
                    <a:pt x="326" y="188"/>
                  </a:lnTo>
                  <a:lnTo>
                    <a:pt x="328" y="193"/>
                  </a:lnTo>
                  <a:lnTo>
                    <a:pt x="327" y="196"/>
                  </a:lnTo>
                  <a:lnTo>
                    <a:pt x="324" y="198"/>
                  </a:lnTo>
                  <a:lnTo>
                    <a:pt x="322" y="203"/>
                  </a:lnTo>
                  <a:lnTo>
                    <a:pt x="320" y="209"/>
                  </a:lnTo>
                  <a:lnTo>
                    <a:pt x="320" y="218"/>
                  </a:lnTo>
                  <a:lnTo>
                    <a:pt x="321" y="216"/>
                  </a:lnTo>
                  <a:lnTo>
                    <a:pt x="324" y="218"/>
                  </a:lnTo>
                  <a:lnTo>
                    <a:pt x="324" y="225"/>
                  </a:lnTo>
                  <a:lnTo>
                    <a:pt x="322" y="232"/>
                  </a:lnTo>
                  <a:lnTo>
                    <a:pt x="320" y="235"/>
                  </a:lnTo>
                  <a:lnTo>
                    <a:pt x="320" y="238"/>
                  </a:lnTo>
                  <a:lnTo>
                    <a:pt x="323" y="247"/>
                  </a:lnTo>
                  <a:lnTo>
                    <a:pt x="326" y="252"/>
                  </a:lnTo>
                  <a:lnTo>
                    <a:pt x="326" y="253"/>
                  </a:lnTo>
                  <a:lnTo>
                    <a:pt x="325" y="255"/>
                  </a:lnTo>
                  <a:lnTo>
                    <a:pt x="331" y="263"/>
                  </a:lnTo>
                  <a:lnTo>
                    <a:pt x="331" y="270"/>
                  </a:lnTo>
                  <a:lnTo>
                    <a:pt x="333" y="275"/>
                  </a:lnTo>
                  <a:lnTo>
                    <a:pt x="334" y="280"/>
                  </a:lnTo>
                  <a:lnTo>
                    <a:pt x="335" y="283"/>
                  </a:lnTo>
                  <a:lnTo>
                    <a:pt x="335" y="286"/>
                  </a:lnTo>
                  <a:lnTo>
                    <a:pt x="334" y="288"/>
                  </a:lnTo>
                  <a:lnTo>
                    <a:pt x="338" y="289"/>
                  </a:lnTo>
                  <a:lnTo>
                    <a:pt x="341" y="291"/>
                  </a:lnTo>
                  <a:lnTo>
                    <a:pt x="342" y="294"/>
                  </a:lnTo>
                  <a:lnTo>
                    <a:pt x="345" y="294"/>
                  </a:lnTo>
                  <a:lnTo>
                    <a:pt x="347" y="295"/>
                  </a:lnTo>
                  <a:lnTo>
                    <a:pt x="350" y="296"/>
                  </a:lnTo>
                  <a:lnTo>
                    <a:pt x="355" y="300"/>
                  </a:lnTo>
                  <a:lnTo>
                    <a:pt x="356" y="302"/>
                  </a:lnTo>
                  <a:lnTo>
                    <a:pt x="357" y="303"/>
                  </a:lnTo>
                  <a:lnTo>
                    <a:pt x="358" y="304"/>
                  </a:lnTo>
                  <a:lnTo>
                    <a:pt x="354" y="307"/>
                  </a:lnTo>
                  <a:lnTo>
                    <a:pt x="348" y="311"/>
                  </a:lnTo>
                  <a:lnTo>
                    <a:pt x="342" y="315"/>
                  </a:lnTo>
                  <a:lnTo>
                    <a:pt x="337" y="318"/>
                  </a:lnTo>
                  <a:lnTo>
                    <a:pt x="333" y="320"/>
                  </a:lnTo>
                  <a:lnTo>
                    <a:pt x="329" y="320"/>
                  </a:lnTo>
                  <a:lnTo>
                    <a:pt x="324" y="322"/>
                  </a:lnTo>
                  <a:lnTo>
                    <a:pt x="321" y="325"/>
                  </a:lnTo>
                  <a:lnTo>
                    <a:pt x="316" y="326"/>
                  </a:lnTo>
                  <a:lnTo>
                    <a:pt x="310" y="326"/>
                  </a:lnTo>
                  <a:lnTo>
                    <a:pt x="304" y="329"/>
                  </a:lnTo>
                  <a:lnTo>
                    <a:pt x="298" y="333"/>
                  </a:lnTo>
                  <a:lnTo>
                    <a:pt x="294" y="334"/>
                  </a:lnTo>
                  <a:lnTo>
                    <a:pt x="288" y="331"/>
                  </a:lnTo>
                  <a:lnTo>
                    <a:pt x="284" y="330"/>
                  </a:lnTo>
                  <a:lnTo>
                    <a:pt x="279" y="330"/>
                  </a:lnTo>
                  <a:lnTo>
                    <a:pt x="276" y="330"/>
                  </a:lnTo>
                  <a:lnTo>
                    <a:pt x="275" y="331"/>
                  </a:lnTo>
                  <a:lnTo>
                    <a:pt x="274" y="334"/>
                  </a:lnTo>
                  <a:lnTo>
                    <a:pt x="273" y="337"/>
                  </a:lnTo>
                  <a:lnTo>
                    <a:pt x="270" y="340"/>
                  </a:lnTo>
                  <a:lnTo>
                    <a:pt x="264" y="343"/>
                  </a:lnTo>
                  <a:lnTo>
                    <a:pt x="259" y="344"/>
                  </a:lnTo>
                  <a:lnTo>
                    <a:pt x="254" y="343"/>
                  </a:lnTo>
                  <a:lnTo>
                    <a:pt x="250" y="342"/>
                  </a:lnTo>
                  <a:lnTo>
                    <a:pt x="248" y="340"/>
                  </a:lnTo>
                  <a:lnTo>
                    <a:pt x="246" y="340"/>
                  </a:lnTo>
                  <a:lnTo>
                    <a:pt x="243" y="340"/>
                  </a:lnTo>
                  <a:lnTo>
                    <a:pt x="239" y="341"/>
                  </a:lnTo>
                  <a:lnTo>
                    <a:pt x="236" y="343"/>
                  </a:lnTo>
                  <a:lnTo>
                    <a:pt x="231" y="344"/>
                  </a:lnTo>
                  <a:lnTo>
                    <a:pt x="224" y="344"/>
                  </a:lnTo>
                  <a:lnTo>
                    <a:pt x="220" y="343"/>
                  </a:lnTo>
                  <a:lnTo>
                    <a:pt x="220" y="341"/>
                  </a:lnTo>
                  <a:lnTo>
                    <a:pt x="217" y="339"/>
                  </a:lnTo>
                  <a:lnTo>
                    <a:pt x="211" y="336"/>
                  </a:lnTo>
                  <a:lnTo>
                    <a:pt x="208" y="335"/>
                  </a:lnTo>
                  <a:lnTo>
                    <a:pt x="205" y="339"/>
                  </a:lnTo>
                  <a:lnTo>
                    <a:pt x="202" y="340"/>
                  </a:lnTo>
                  <a:lnTo>
                    <a:pt x="201" y="340"/>
                  </a:lnTo>
                  <a:lnTo>
                    <a:pt x="198" y="341"/>
                  </a:lnTo>
                  <a:lnTo>
                    <a:pt x="197" y="340"/>
                  </a:lnTo>
                  <a:lnTo>
                    <a:pt x="196" y="340"/>
                  </a:lnTo>
                  <a:lnTo>
                    <a:pt x="188" y="340"/>
                  </a:lnTo>
                  <a:lnTo>
                    <a:pt x="181" y="340"/>
                  </a:lnTo>
                  <a:lnTo>
                    <a:pt x="181" y="339"/>
                  </a:lnTo>
                  <a:lnTo>
                    <a:pt x="180" y="336"/>
                  </a:lnTo>
                  <a:lnTo>
                    <a:pt x="179" y="334"/>
                  </a:lnTo>
                  <a:lnTo>
                    <a:pt x="178" y="333"/>
                  </a:lnTo>
                  <a:lnTo>
                    <a:pt x="176" y="333"/>
                  </a:lnTo>
                  <a:lnTo>
                    <a:pt x="175" y="333"/>
                  </a:lnTo>
                  <a:lnTo>
                    <a:pt x="174" y="331"/>
                  </a:lnTo>
                  <a:lnTo>
                    <a:pt x="173" y="329"/>
                  </a:lnTo>
                  <a:lnTo>
                    <a:pt x="172" y="327"/>
                  </a:lnTo>
                  <a:lnTo>
                    <a:pt x="170" y="325"/>
                  </a:lnTo>
                  <a:lnTo>
                    <a:pt x="170" y="324"/>
                  </a:lnTo>
                  <a:lnTo>
                    <a:pt x="169" y="322"/>
                  </a:lnTo>
                  <a:lnTo>
                    <a:pt x="170" y="321"/>
                  </a:lnTo>
                  <a:lnTo>
                    <a:pt x="171" y="317"/>
                  </a:lnTo>
                  <a:lnTo>
                    <a:pt x="172" y="314"/>
                  </a:lnTo>
                  <a:lnTo>
                    <a:pt x="172" y="312"/>
                  </a:lnTo>
                  <a:lnTo>
                    <a:pt x="170" y="309"/>
                  </a:lnTo>
                  <a:lnTo>
                    <a:pt x="169" y="305"/>
                  </a:lnTo>
                  <a:lnTo>
                    <a:pt x="169" y="305"/>
                  </a:lnTo>
                  <a:lnTo>
                    <a:pt x="169" y="302"/>
                  </a:lnTo>
                  <a:lnTo>
                    <a:pt x="169" y="301"/>
                  </a:lnTo>
                  <a:lnTo>
                    <a:pt x="169" y="299"/>
                  </a:lnTo>
                  <a:lnTo>
                    <a:pt x="169" y="296"/>
                  </a:lnTo>
                  <a:lnTo>
                    <a:pt x="167" y="291"/>
                  </a:lnTo>
                  <a:lnTo>
                    <a:pt x="167" y="289"/>
                  </a:lnTo>
                  <a:lnTo>
                    <a:pt x="166" y="287"/>
                  </a:lnTo>
                  <a:lnTo>
                    <a:pt x="161" y="281"/>
                  </a:lnTo>
                  <a:lnTo>
                    <a:pt x="161" y="280"/>
                  </a:lnTo>
                  <a:lnTo>
                    <a:pt x="153" y="274"/>
                  </a:lnTo>
                  <a:lnTo>
                    <a:pt x="150" y="272"/>
                  </a:lnTo>
                  <a:lnTo>
                    <a:pt x="149" y="274"/>
                  </a:lnTo>
                  <a:lnTo>
                    <a:pt x="149" y="274"/>
                  </a:lnTo>
                  <a:lnTo>
                    <a:pt x="149" y="277"/>
                  </a:lnTo>
                  <a:lnTo>
                    <a:pt x="149" y="277"/>
                  </a:lnTo>
                  <a:lnTo>
                    <a:pt x="149" y="278"/>
                  </a:lnTo>
                  <a:lnTo>
                    <a:pt x="146" y="278"/>
                  </a:lnTo>
                  <a:lnTo>
                    <a:pt x="145" y="278"/>
                  </a:lnTo>
                  <a:lnTo>
                    <a:pt x="143" y="276"/>
                  </a:lnTo>
                  <a:lnTo>
                    <a:pt x="140" y="276"/>
                  </a:lnTo>
                  <a:lnTo>
                    <a:pt x="135" y="276"/>
                  </a:lnTo>
                  <a:lnTo>
                    <a:pt x="133" y="276"/>
                  </a:lnTo>
                  <a:lnTo>
                    <a:pt x="132" y="276"/>
                  </a:lnTo>
                  <a:lnTo>
                    <a:pt x="129" y="273"/>
                  </a:lnTo>
                  <a:lnTo>
                    <a:pt x="125" y="272"/>
                  </a:lnTo>
                  <a:lnTo>
                    <a:pt x="122" y="272"/>
                  </a:lnTo>
                  <a:lnTo>
                    <a:pt x="117" y="269"/>
                  </a:lnTo>
                  <a:lnTo>
                    <a:pt x="116" y="270"/>
                  </a:lnTo>
                  <a:lnTo>
                    <a:pt x="115" y="270"/>
                  </a:lnTo>
                  <a:lnTo>
                    <a:pt x="114" y="269"/>
                  </a:lnTo>
                  <a:lnTo>
                    <a:pt x="110" y="267"/>
                  </a:lnTo>
                  <a:lnTo>
                    <a:pt x="106" y="265"/>
                  </a:lnTo>
                  <a:lnTo>
                    <a:pt x="102" y="263"/>
                  </a:lnTo>
                  <a:lnTo>
                    <a:pt x="100" y="261"/>
                  </a:lnTo>
                  <a:lnTo>
                    <a:pt x="96" y="261"/>
                  </a:lnTo>
                  <a:lnTo>
                    <a:pt x="93" y="260"/>
                  </a:lnTo>
                  <a:lnTo>
                    <a:pt x="90" y="258"/>
                  </a:lnTo>
                  <a:lnTo>
                    <a:pt x="87" y="258"/>
                  </a:lnTo>
                  <a:lnTo>
                    <a:pt x="84" y="258"/>
                  </a:lnTo>
                  <a:lnTo>
                    <a:pt x="83" y="257"/>
                  </a:lnTo>
                  <a:lnTo>
                    <a:pt x="83" y="255"/>
                  </a:lnTo>
                  <a:lnTo>
                    <a:pt x="82" y="254"/>
                  </a:lnTo>
                  <a:lnTo>
                    <a:pt x="81" y="253"/>
                  </a:lnTo>
                  <a:lnTo>
                    <a:pt x="78" y="253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4" y="252"/>
                  </a:lnTo>
                  <a:lnTo>
                    <a:pt x="72" y="250"/>
                  </a:lnTo>
                  <a:lnTo>
                    <a:pt x="71" y="247"/>
                  </a:lnTo>
                  <a:lnTo>
                    <a:pt x="68" y="245"/>
                  </a:lnTo>
                  <a:lnTo>
                    <a:pt x="65" y="244"/>
                  </a:lnTo>
                  <a:lnTo>
                    <a:pt x="57" y="244"/>
                  </a:lnTo>
                  <a:lnTo>
                    <a:pt x="55" y="243"/>
                  </a:lnTo>
                  <a:lnTo>
                    <a:pt x="53" y="242"/>
                  </a:lnTo>
                  <a:lnTo>
                    <a:pt x="51" y="239"/>
                  </a:lnTo>
                  <a:lnTo>
                    <a:pt x="49" y="236"/>
                  </a:lnTo>
                  <a:lnTo>
                    <a:pt x="47" y="233"/>
                  </a:lnTo>
                  <a:lnTo>
                    <a:pt x="46" y="230"/>
                  </a:lnTo>
                  <a:lnTo>
                    <a:pt x="45" y="227"/>
                  </a:lnTo>
                  <a:lnTo>
                    <a:pt x="43" y="223"/>
                  </a:lnTo>
                  <a:lnTo>
                    <a:pt x="40" y="218"/>
                  </a:lnTo>
                  <a:lnTo>
                    <a:pt x="38" y="212"/>
                  </a:lnTo>
                  <a:lnTo>
                    <a:pt x="35" y="207"/>
                  </a:lnTo>
                  <a:lnTo>
                    <a:pt x="34" y="203"/>
                  </a:lnTo>
                  <a:lnTo>
                    <a:pt x="32" y="198"/>
                  </a:lnTo>
                  <a:lnTo>
                    <a:pt x="29" y="193"/>
                  </a:lnTo>
                  <a:lnTo>
                    <a:pt x="27" y="191"/>
                  </a:lnTo>
                  <a:lnTo>
                    <a:pt x="25" y="189"/>
                  </a:lnTo>
                  <a:lnTo>
                    <a:pt x="21" y="186"/>
                  </a:lnTo>
                  <a:lnTo>
                    <a:pt x="16" y="182"/>
                  </a:lnTo>
                  <a:lnTo>
                    <a:pt x="13" y="179"/>
                  </a:lnTo>
                  <a:lnTo>
                    <a:pt x="9" y="173"/>
                  </a:lnTo>
                  <a:lnTo>
                    <a:pt x="7" y="170"/>
                  </a:lnTo>
                  <a:lnTo>
                    <a:pt x="6" y="166"/>
                  </a:lnTo>
                  <a:lnTo>
                    <a:pt x="5" y="161"/>
                  </a:lnTo>
                  <a:lnTo>
                    <a:pt x="6" y="159"/>
                  </a:lnTo>
                  <a:lnTo>
                    <a:pt x="9" y="153"/>
                  </a:lnTo>
                  <a:lnTo>
                    <a:pt x="10" y="151"/>
                  </a:lnTo>
                  <a:lnTo>
                    <a:pt x="9" y="149"/>
                  </a:lnTo>
                  <a:lnTo>
                    <a:pt x="7" y="144"/>
                  </a:lnTo>
                  <a:lnTo>
                    <a:pt x="6" y="141"/>
                  </a:lnTo>
                  <a:lnTo>
                    <a:pt x="5" y="138"/>
                  </a:lnTo>
                  <a:lnTo>
                    <a:pt x="3" y="134"/>
                  </a:lnTo>
                  <a:lnTo>
                    <a:pt x="1" y="127"/>
                  </a:lnTo>
                  <a:lnTo>
                    <a:pt x="0" y="124"/>
                  </a:lnTo>
                  <a:lnTo>
                    <a:pt x="0" y="123"/>
                  </a:lnTo>
                  <a:lnTo>
                    <a:pt x="2" y="117"/>
                  </a:lnTo>
                  <a:lnTo>
                    <a:pt x="3" y="111"/>
                  </a:lnTo>
                  <a:lnTo>
                    <a:pt x="3" y="110"/>
                  </a:lnTo>
                  <a:lnTo>
                    <a:pt x="13" y="110"/>
                  </a:lnTo>
                  <a:lnTo>
                    <a:pt x="14" y="109"/>
                  </a:lnTo>
                  <a:lnTo>
                    <a:pt x="21" y="106"/>
                  </a:lnTo>
                  <a:lnTo>
                    <a:pt x="27" y="99"/>
                  </a:lnTo>
                  <a:lnTo>
                    <a:pt x="28" y="96"/>
                  </a:lnTo>
                  <a:lnTo>
                    <a:pt x="30" y="92"/>
                  </a:lnTo>
                  <a:lnTo>
                    <a:pt x="34" y="89"/>
                  </a:lnTo>
                  <a:lnTo>
                    <a:pt x="34" y="88"/>
                  </a:lnTo>
                  <a:lnTo>
                    <a:pt x="35" y="85"/>
                  </a:lnTo>
                  <a:lnTo>
                    <a:pt x="36" y="83"/>
                  </a:lnTo>
                  <a:lnTo>
                    <a:pt x="39" y="80"/>
                  </a:lnTo>
                  <a:lnTo>
                    <a:pt x="42" y="77"/>
                  </a:lnTo>
                  <a:lnTo>
                    <a:pt x="42" y="77"/>
                  </a:lnTo>
                  <a:lnTo>
                    <a:pt x="41" y="76"/>
                  </a:lnTo>
                  <a:lnTo>
                    <a:pt x="42" y="75"/>
                  </a:lnTo>
                  <a:lnTo>
                    <a:pt x="44" y="74"/>
                  </a:lnTo>
                  <a:lnTo>
                    <a:pt x="47" y="73"/>
                  </a:lnTo>
                  <a:lnTo>
                    <a:pt x="48" y="71"/>
                  </a:lnTo>
                  <a:lnTo>
                    <a:pt x="48" y="68"/>
                  </a:lnTo>
                  <a:lnTo>
                    <a:pt x="47" y="66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4" y="63"/>
                  </a:lnTo>
                  <a:lnTo>
                    <a:pt x="41" y="62"/>
                  </a:lnTo>
                  <a:lnTo>
                    <a:pt x="38" y="62"/>
                  </a:lnTo>
                  <a:lnTo>
                    <a:pt x="36" y="61"/>
                  </a:lnTo>
                  <a:lnTo>
                    <a:pt x="36" y="60"/>
                  </a:lnTo>
                  <a:lnTo>
                    <a:pt x="36" y="58"/>
                  </a:lnTo>
                  <a:lnTo>
                    <a:pt x="36" y="57"/>
                  </a:lnTo>
                  <a:lnTo>
                    <a:pt x="36" y="57"/>
                  </a:lnTo>
                  <a:lnTo>
                    <a:pt x="37" y="54"/>
                  </a:lnTo>
                  <a:lnTo>
                    <a:pt x="36" y="53"/>
                  </a:lnTo>
                  <a:lnTo>
                    <a:pt x="36" y="53"/>
                  </a:lnTo>
                  <a:lnTo>
                    <a:pt x="36" y="52"/>
                  </a:lnTo>
                  <a:lnTo>
                    <a:pt x="39" y="46"/>
                  </a:lnTo>
                  <a:lnTo>
                    <a:pt x="40" y="45"/>
                  </a:lnTo>
                  <a:lnTo>
                    <a:pt x="41" y="45"/>
                  </a:lnTo>
                  <a:lnTo>
                    <a:pt x="43" y="44"/>
                  </a:lnTo>
                  <a:lnTo>
                    <a:pt x="45" y="44"/>
                  </a:lnTo>
                  <a:lnTo>
                    <a:pt x="46" y="44"/>
                  </a:lnTo>
                  <a:lnTo>
                    <a:pt x="47" y="44"/>
                  </a:lnTo>
                  <a:lnTo>
                    <a:pt x="49" y="43"/>
                  </a:lnTo>
                  <a:lnTo>
                    <a:pt x="49" y="41"/>
                  </a:lnTo>
                  <a:lnTo>
                    <a:pt x="50" y="37"/>
                  </a:lnTo>
                  <a:lnTo>
                    <a:pt x="50" y="34"/>
                  </a:lnTo>
                  <a:lnTo>
                    <a:pt x="48" y="31"/>
                  </a:lnTo>
                  <a:lnTo>
                    <a:pt x="48" y="27"/>
                  </a:lnTo>
                  <a:lnTo>
                    <a:pt x="49" y="22"/>
                  </a:lnTo>
                  <a:lnTo>
                    <a:pt x="48" y="19"/>
                  </a:lnTo>
                  <a:lnTo>
                    <a:pt x="46" y="15"/>
                  </a:lnTo>
                  <a:lnTo>
                    <a:pt x="45" y="13"/>
                  </a:lnTo>
                  <a:lnTo>
                    <a:pt x="42" y="12"/>
                  </a:lnTo>
                  <a:lnTo>
                    <a:pt x="38" y="7"/>
                  </a:lnTo>
                  <a:lnTo>
                    <a:pt x="37" y="5"/>
                  </a:lnTo>
                  <a:lnTo>
                    <a:pt x="37" y="3"/>
                  </a:lnTo>
                  <a:lnTo>
                    <a:pt x="38" y="3"/>
                  </a:lnTo>
                  <a:lnTo>
                    <a:pt x="39" y="2"/>
                  </a:lnTo>
                  <a:lnTo>
                    <a:pt x="41" y="3"/>
                  </a:lnTo>
                  <a:lnTo>
                    <a:pt x="44" y="2"/>
                  </a:lnTo>
                  <a:lnTo>
                    <a:pt x="46" y="1"/>
                  </a:lnTo>
                  <a:lnTo>
                    <a:pt x="48" y="0"/>
                  </a:lnTo>
                  <a:close/>
                  <a:moveTo>
                    <a:pt x="338" y="125"/>
                  </a:moveTo>
                  <a:lnTo>
                    <a:pt x="339" y="126"/>
                  </a:lnTo>
                  <a:lnTo>
                    <a:pt x="338" y="128"/>
                  </a:lnTo>
                  <a:lnTo>
                    <a:pt x="338" y="133"/>
                  </a:lnTo>
                  <a:lnTo>
                    <a:pt x="338" y="136"/>
                  </a:lnTo>
                  <a:lnTo>
                    <a:pt x="336" y="140"/>
                  </a:lnTo>
                  <a:lnTo>
                    <a:pt x="334" y="142"/>
                  </a:lnTo>
                  <a:lnTo>
                    <a:pt x="333" y="142"/>
                  </a:lnTo>
                  <a:lnTo>
                    <a:pt x="332" y="141"/>
                  </a:lnTo>
                  <a:lnTo>
                    <a:pt x="331" y="140"/>
                  </a:lnTo>
                  <a:lnTo>
                    <a:pt x="333" y="132"/>
                  </a:lnTo>
                  <a:lnTo>
                    <a:pt x="332" y="126"/>
                  </a:lnTo>
                  <a:lnTo>
                    <a:pt x="335" y="126"/>
                  </a:lnTo>
                  <a:lnTo>
                    <a:pt x="338" y="125"/>
                  </a:lnTo>
                  <a:close/>
                  <a:moveTo>
                    <a:pt x="326" y="166"/>
                  </a:moveTo>
                  <a:lnTo>
                    <a:pt x="329" y="172"/>
                  </a:lnTo>
                  <a:lnTo>
                    <a:pt x="329" y="173"/>
                  </a:lnTo>
                  <a:lnTo>
                    <a:pt x="327" y="174"/>
                  </a:lnTo>
                  <a:lnTo>
                    <a:pt x="326" y="174"/>
                  </a:lnTo>
                  <a:lnTo>
                    <a:pt x="324" y="173"/>
                  </a:lnTo>
                  <a:lnTo>
                    <a:pt x="324" y="171"/>
                  </a:lnTo>
                  <a:lnTo>
                    <a:pt x="323" y="172"/>
                  </a:lnTo>
                  <a:lnTo>
                    <a:pt x="320" y="169"/>
                  </a:lnTo>
                  <a:lnTo>
                    <a:pt x="318" y="168"/>
                  </a:lnTo>
                  <a:lnTo>
                    <a:pt x="317" y="166"/>
                  </a:lnTo>
                  <a:lnTo>
                    <a:pt x="317" y="162"/>
                  </a:lnTo>
                  <a:lnTo>
                    <a:pt x="317" y="157"/>
                  </a:lnTo>
                  <a:lnTo>
                    <a:pt x="319" y="155"/>
                  </a:lnTo>
                  <a:lnTo>
                    <a:pt x="320" y="151"/>
                  </a:lnTo>
                  <a:lnTo>
                    <a:pt x="322" y="154"/>
                  </a:lnTo>
                  <a:lnTo>
                    <a:pt x="322" y="158"/>
                  </a:lnTo>
                  <a:lnTo>
                    <a:pt x="324" y="163"/>
                  </a:lnTo>
                  <a:lnTo>
                    <a:pt x="326" y="166"/>
                  </a:lnTo>
                  <a:close/>
                  <a:moveTo>
                    <a:pt x="333" y="224"/>
                  </a:moveTo>
                  <a:lnTo>
                    <a:pt x="331" y="224"/>
                  </a:lnTo>
                  <a:lnTo>
                    <a:pt x="331" y="224"/>
                  </a:lnTo>
                  <a:lnTo>
                    <a:pt x="330" y="222"/>
                  </a:lnTo>
                  <a:lnTo>
                    <a:pt x="332" y="221"/>
                  </a:lnTo>
                  <a:lnTo>
                    <a:pt x="334" y="219"/>
                  </a:lnTo>
                  <a:lnTo>
                    <a:pt x="337" y="216"/>
                  </a:lnTo>
                  <a:lnTo>
                    <a:pt x="339" y="213"/>
                  </a:lnTo>
                  <a:lnTo>
                    <a:pt x="340" y="213"/>
                  </a:lnTo>
                  <a:lnTo>
                    <a:pt x="339" y="216"/>
                  </a:lnTo>
                  <a:lnTo>
                    <a:pt x="337" y="221"/>
                  </a:lnTo>
                  <a:lnTo>
                    <a:pt x="335" y="221"/>
                  </a:lnTo>
                  <a:lnTo>
                    <a:pt x="333" y="22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1" name="Freeform 1136">
              <a:extLst>
                <a:ext uri="{FF2B5EF4-FFF2-40B4-BE49-F238E27FC236}">
                  <a16:creationId xmlns:a16="http://schemas.microsoft.com/office/drawing/2014/main" id="{6FF59E6A-B5B1-6CC3-86D2-B698D97E72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87427" y="10100163"/>
              <a:ext cx="10990" cy="21981"/>
            </a:xfrm>
            <a:custGeom>
              <a:avLst/>
              <a:gdLst>
                <a:gd name="T0" fmla="*/ 7 w 9"/>
                <a:gd name="T1" fmla="*/ 0 h 18"/>
                <a:gd name="T2" fmla="*/ 8 w 9"/>
                <a:gd name="T3" fmla="*/ 1 h 18"/>
                <a:gd name="T4" fmla="*/ 7 w 9"/>
                <a:gd name="T5" fmla="*/ 3 h 18"/>
                <a:gd name="T6" fmla="*/ 7 w 9"/>
                <a:gd name="T7" fmla="*/ 8 h 18"/>
                <a:gd name="T8" fmla="*/ 7 w 9"/>
                <a:gd name="T9" fmla="*/ 11 h 18"/>
                <a:gd name="T10" fmla="*/ 5 w 9"/>
                <a:gd name="T11" fmla="*/ 15 h 18"/>
                <a:gd name="T12" fmla="*/ 3 w 9"/>
                <a:gd name="T13" fmla="*/ 17 h 18"/>
                <a:gd name="T14" fmla="*/ 2 w 9"/>
                <a:gd name="T15" fmla="*/ 17 h 18"/>
                <a:gd name="T16" fmla="*/ 1 w 9"/>
                <a:gd name="T17" fmla="*/ 16 h 18"/>
                <a:gd name="T18" fmla="*/ 0 w 9"/>
                <a:gd name="T19" fmla="*/ 15 h 18"/>
                <a:gd name="T20" fmla="*/ 2 w 9"/>
                <a:gd name="T21" fmla="*/ 7 h 18"/>
                <a:gd name="T22" fmla="*/ 1 w 9"/>
                <a:gd name="T23" fmla="*/ 1 h 18"/>
                <a:gd name="T24" fmla="*/ 4 w 9"/>
                <a:gd name="T25" fmla="*/ 1 h 18"/>
                <a:gd name="T26" fmla="*/ 7 w 9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8">
                  <a:moveTo>
                    <a:pt x="7" y="0"/>
                  </a:moveTo>
                  <a:lnTo>
                    <a:pt x="8" y="1"/>
                  </a:lnTo>
                  <a:lnTo>
                    <a:pt x="7" y="3"/>
                  </a:lnTo>
                  <a:lnTo>
                    <a:pt x="7" y="8"/>
                  </a:lnTo>
                  <a:lnTo>
                    <a:pt x="7" y="11"/>
                  </a:lnTo>
                  <a:lnTo>
                    <a:pt x="5" y="15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1" y="16"/>
                  </a:lnTo>
                  <a:lnTo>
                    <a:pt x="0" y="15"/>
                  </a:lnTo>
                  <a:lnTo>
                    <a:pt x="2" y="7"/>
                  </a:lnTo>
                  <a:lnTo>
                    <a:pt x="1" y="1"/>
                  </a:lnTo>
                  <a:lnTo>
                    <a:pt x="4" y="1"/>
                  </a:lnTo>
                  <a:lnTo>
                    <a:pt x="7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2" name="Freeform 1137">
              <a:extLst>
                <a:ext uri="{FF2B5EF4-FFF2-40B4-BE49-F238E27FC236}">
                  <a16:creationId xmlns:a16="http://schemas.microsoft.com/office/drawing/2014/main" id="{31777FA6-78A2-1D67-D133-C39F448572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0939" y="10133135"/>
              <a:ext cx="16487" cy="27474"/>
            </a:xfrm>
            <a:custGeom>
              <a:avLst/>
              <a:gdLst>
                <a:gd name="T0" fmla="*/ 9 w 13"/>
                <a:gd name="T1" fmla="*/ 15 h 24"/>
                <a:gd name="T2" fmla="*/ 12 w 13"/>
                <a:gd name="T3" fmla="*/ 21 h 24"/>
                <a:gd name="T4" fmla="*/ 12 w 13"/>
                <a:gd name="T5" fmla="*/ 22 h 24"/>
                <a:gd name="T6" fmla="*/ 10 w 13"/>
                <a:gd name="T7" fmla="*/ 23 h 24"/>
                <a:gd name="T8" fmla="*/ 9 w 13"/>
                <a:gd name="T9" fmla="*/ 23 h 24"/>
                <a:gd name="T10" fmla="*/ 7 w 13"/>
                <a:gd name="T11" fmla="*/ 22 h 24"/>
                <a:gd name="T12" fmla="*/ 7 w 13"/>
                <a:gd name="T13" fmla="*/ 20 h 24"/>
                <a:gd name="T14" fmla="*/ 6 w 13"/>
                <a:gd name="T15" fmla="*/ 21 h 24"/>
                <a:gd name="T16" fmla="*/ 3 w 13"/>
                <a:gd name="T17" fmla="*/ 18 h 24"/>
                <a:gd name="T18" fmla="*/ 1 w 13"/>
                <a:gd name="T19" fmla="*/ 17 h 24"/>
                <a:gd name="T20" fmla="*/ 0 w 13"/>
                <a:gd name="T21" fmla="*/ 15 h 24"/>
                <a:gd name="T22" fmla="*/ 0 w 13"/>
                <a:gd name="T23" fmla="*/ 11 h 24"/>
                <a:gd name="T24" fmla="*/ 0 w 13"/>
                <a:gd name="T25" fmla="*/ 6 h 24"/>
                <a:gd name="T26" fmla="*/ 2 w 13"/>
                <a:gd name="T27" fmla="*/ 4 h 24"/>
                <a:gd name="T28" fmla="*/ 3 w 13"/>
                <a:gd name="T29" fmla="*/ 0 h 24"/>
                <a:gd name="T30" fmla="*/ 5 w 13"/>
                <a:gd name="T31" fmla="*/ 3 h 24"/>
                <a:gd name="T32" fmla="*/ 5 w 13"/>
                <a:gd name="T33" fmla="*/ 7 h 24"/>
                <a:gd name="T34" fmla="*/ 7 w 13"/>
                <a:gd name="T35" fmla="*/ 12 h 24"/>
                <a:gd name="T36" fmla="*/ 9 w 13"/>
                <a:gd name="T37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24">
                  <a:moveTo>
                    <a:pt x="9" y="15"/>
                  </a:moveTo>
                  <a:lnTo>
                    <a:pt x="12" y="21"/>
                  </a:lnTo>
                  <a:lnTo>
                    <a:pt x="12" y="22"/>
                  </a:lnTo>
                  <a:lnTo>
                    <a:pt x="10" y="23"/>
                  </a:lnTo>
                  <a:lnTo>
                    <a:pt x="9" y="23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6" y="21"/>
                  </a:lnTo>
                  <a:lnTo>
                    <a:pt x="3" y="18"/>
                  </a:lnTo>
                  <a:lnTo>
                    <a:pt x="1" y="17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6"/>
                  </a:lnTo>
                  <a:lnTo>
                    <a:pt x="2" y="4"/>
                  </a:lnTo>
                  <a:lnTo>
                    <a:pt x="3" y="0"/>
                  </a:lnTo>
                  <a:lnTo>
                    <a:pt x="5" y="3"/>
                  </a:lnTo>
                  <a:lnTo>
                    <a:pt x="5" y="7"/>
                  </a:lnTo>
                  <a:lnTo>
                    <a:pt x="7" y="12"/>
                  </a:lnTo>
                  <a:lnTo>
                    <a:pt x="9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3" name="Freeform 1138">
              <a:extLst>
                <a:ext uri="{FF2B5EF4-FFF2-40B4-BE49-F238E27FC236}">
                  <a16:creationId xmlns:a16="http://schemas.microsoft.com/office/drawing/2014/main" id="{F3AF76AB-EB4B-A930-97CF-C810AF841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87427" y="10210067"/>
              <a:ext cx="10990" cy="16484"/>
            </a:xfrm>
            <a:custGeom>
              <a:avLst/>
              <a:gdLst>
                <a:gd name="T0" fmla="*/ 3 w 11"/>
                <a:gd name="T1" fmla="*/ 11 h 12"/>
                <a:gd name="T2" fmla="*/ 1 w 11"/>
                <a:gd name="T3" fmla="*/ 11 h 12"/>
                <a:gd name="T4" fmla="*/ 1 w 11"/>
                <a:gd name="T5" fmla="*/ 11 h 12"/>
                <a:gd name="T6" fmla="*/ 0 w 11"/>
                <a:gd name="T7" fmla="*/ 9 h 12"/>
                <a:gd name="T8" fmla="*/ 2 w 11"/>
                <a:gd name="T9" fmla="*/ 8 h 12"/>
                <a:gd name="T10" fmla="*/ 4 w 11"/>
                <a:gd name="T11" fmla="*/ 6 h 12"/>
                <a:gd name="T12" fmla="*/ 7 w 11"/>
                <a:gd name="T13" fmla="*/ 3 h 12"/>
                <a:gd name="T14" fmla="*/ 9 w 11"/>
                <a:gd name="T15" fmla="*/ 0 h 12"/>
                <a:gd name="T16" fmla="*/ 10 w 11"/>
                <a:gd name="T17" fmla="*/ 0 h 12"/>
                <a:gd name="T18" fmla="*/ 9 w 11"/>
                <a:gd name="T19" fmla="*/ 3 h 12"/>
                <a:gd name="T20" fmla="*/ 7 w 11"/>
                <a:gd name="T21" fmla="*/ 8 h 12"/>
                <a:gd name="T22" fmla="*/ 5 w 11"/>
                <a:gd name="T23" fmla="*/ 8 h 12"/>
                <a:gd name="T24" fmla="*/ 3 w 11"/>
                <a:gd name="T2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2">
                  <a:moveTo>
                    <a:pt x="3" y="1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0" y="9"/>
                  </a:lnTo>
                  <a:lnTo>
                    <a:pt x="2" y="8"/>
                  </a:lnTo>
                  <a:lnTo>
                    <a:pt x="4" y="6"/>
                  </a:lnTo>
                  <a:lnTo>
                    <a:pt x="7" y="3"/>
                  </a:lnTo>
                  <a:lnTo>
                    <a:pt x="9" y="0"/>
                  </a:lnTo>
                  <a:lnTo>
                    <a:pt x="10" y="0"/>
                  </a:lnTo>
                  <a:lnTo>
                    <a:pt x="9" y="3"/>
                  </a:lnTo>
                  <a:lnTo>
                    <a:pt x="7" y="8"/>
                  </a:lnTo>
                  <a:lnTo>
                    <a:pt x="5" y="8"/>
                  </a:lnTo>
                  <a:lnTo>
                    <a:pt x="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4" name="Freeform 1139">
              <a:extLst>
                <a:ext uri="{FF2B5EF4-FFF2-40B4-BE49-F238E27FC236}">
                  <a16:creationId xmlns:a16="http://schemas.microsoft.com/office/drawing/2014/main" id="{BC2D1B75-2023-77F8-D9E0-A7A76BC19B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6276" y="9737481"/>
              <a:ext cx="214314" cy="225301"/>
            </a:xfrm>
            <a:custGeom>
              <a:avLst/>
              <a:gdLst>
                <a:gd name="T0" fmla="*/ 130 w 174"/>
                <a:gd name="T1" fmla="*/ 166 h 183"/>
                <a:gd name="T2" fmla="*/ 113 w 174"/>
                <a:gd name="T3" fmla="*/ 166 h 183"/>
                <a:gd name="T4" fmla="*/ 96 w 174"/>
                <a:gd name="T5" fmla="*/ 166 h 183"/>
                <a:gd name="T6" fmla="*/ 79 w 174"/>
                <a:gd name="T7" fmla="*/ 166 h 183"/>
                <a:gd name="T8" fmla="*/ 62 w 174"/>
                <a:gd name="T9" fmla="*/ 166 h 183"/>
                <a:gd name="T10" fmla="*/ 44 w 174"/>
                <a:gd name="T11" fmla="*/ 166 h 183"/>
                <a:gd name="T12" fmla="*/ 40 w 174"/>
                <a:gd name="T13" fmla="*/ 166 h 183"/>
                <a:gd name="T14" fmla="*/ 33 w 174"/>
                <a:gd name="T15" fmla="*/ 169 h 183"/>
                <a:gd name="T16" fmla="*/ 29 w 174"/>
                <a:gd name="T17" fmla="*/ 169 h 183"/>
                <a:gd name="T18" fmla="*/ 24 w 174"/>
                <a:gd name="T19" fmla="*/ 170 h 183"/>
                <a:gd name="T20" fmla="*/ 19 w 174"/>
                <a:gd name="T21" fmla="*/ 177 h 183"/>
                <a:gd name="T22" fmla="*/ 12 w 174"/>
                <a:gd name="T23" fmla="*/ 182 h 183"/>
                <a:gd name="T24" fmla="*/ 9 w 174"/>
                <a:gd name="T25" fmla="*/ 177 h 183"/>
                <a:gd name="T26" fmla="*/ 0 w 174"/>
                <a:gd name="T27" fmla="*/ 179 h 183"/>
                <a:gd name="T28" fmla="*/ 0 w 174"/>
                <a:gd name="T29" fmla="*/ 166 h 183"/>
                <a:gd name="T30" fmla="*/ 2 w 174"/>
                <a:gd name="T31" fmla="*/ 156 h 183"/>
                <a:gd name="T32" fmla="*/ 4 w 174"/>
                <a:gd name="T33" fmla="*/ 138 h 183"/>
                <a:gd name="T34" fmla="*/ 6 w 174"/>
                <a:gd name="T35" fmla="*/ 130 h 183"/>
                <a:gd name="T36" fmla="*/ 10 w 174"/>
                <a:gd name="T37" fmla="*/ 121 h 183"/>
                <a:gd name="T38" fmla="*/ 12 w 174"/>
                <a:gd name="T39" fmla="*/ 109 h 183"/>
                <a:gd name="T40" fmla="*/ 20 w 174"/>
                <a:gd name="T41" fmla="*/ 103 h 183"/>
                <a:gd name="T42" fmla="*/ 29 w 174"/>
                <a:gd name="T43" fmla="*/ 95 h 183"/>
                <a:gd name="T44" fmla="*/ 51 w 174"/>
                <a:gd name="T45" fmla="*/ 73 h 183"/>
                <a:gd name="T46" fmla="*/ 55 w 174"/>
                <a:gd name="T47" fmla="*/ 66 h 183"/>
                <a:gd name="T48" fmla="*/ 52 w 174"/>
                <a:gd name="T49" fmla="*/ 62 h 183"/>
                <a:gd name="T50" fmla="*/ 47 w 174"/>
                <a:gd name="T51" fmla="*/ 61 h 183"/>
                <a:gd name="T52" fmla="*/ 41 w 174"/>
                <a:gd name="T53" fmla="*/ 58 h 183"/>
                <a:gd name="T54" fmla="*/ 39 w 174"/>
                <a:gd name="T55" fmla="*/ 50 h 183"/>
                <a:gd name="T56" fmla="*/ 41 w 174"/>
                <a:gd name="T57" fmla="*/ 41 h 183"/>
                <a:gd name="T58" fmla="*/ 38 w 174"/>
                <a:gd name="T59" fmla="*/ 38 h 183"/>
                <a:gd name="T60" fmla="*/ 42 w 174"/>
                <a:gd name="T61" fmla="*/ 28 h 183"/>
                <a:gd name="T62" fmla="*/ 41 w 174"/>
                <a:gd name="T63" fmla="*/ 23 h 183"/>
                <a:gd name="T64" fmla="*/ 47 w 174"/>
                <a:gd name="T65" fmla="*/ 16 h 183"/>
                <a:gd name="T66" fmla="*/ 57 w 174"/>
                <a:gd name="T67" fmla="*/ 15 h 183"/>
                <a:gd name="T68" fmla="*/ 67 w 174"/>
                <a:gd name="T69" fmla="*/ 17 h 183"/>
                <a:gd name="T70" fmla="*/ 74 w 174"/>
                <a:gd name="T71" fmla="*/ 17 h 183"/>
                <a:gd name="T72" fmla="*/ 81 w 174"/>
                <a:gd name="T73" fmla="*/ 22 h 183"/>
                <a:gd name="T74" fmla="*/ 84 w 174"/>
                <a:gd name="T75" fmla="*/ 19 h 183"/>
                <a:gd name="T76" fmla="*/ 95 w 174"/>
                <a:gd name="T77" fmla="*/ 15 h 183"/>
                <a:gd name="T78" fmla="*/ 105 w 174"/>
                <a:gd name="T79" fmla="*/ 13 h 183"/>
                <a:gd name="T80" fmla="*/ 120 w 174"/>
                <a:gd name="T81" fmla="*/ 15 h 183"/>
                <a:gd name="T82" fmla="*/ 128 w 174"/>
                <a:gd name="T83" fmla="*/ 13 h 183"/>
                <a:gd name="T84" fmla="*/ 147 w 174"/>
                <a:gd name="T85" fmla="*/ 10 h 183"/>
                <a:gd name="T86" fmla="*/ 148 w 174"/>
                <a:gd name="T87" fmla="*/ 13 h 183"/>
                <a:gd name="T88" fmla="*/ 156 w 174"/>
                <a:gd name="T89" fmla="*/ 18 h 183"/>
                <a:gd name="T90" fmla="*/ 155 w 174"/>
                <a:gd name="T91" fmla="*/ 28 h 183"/>
                <a:gd name="T92" fmla="*/ 161 w 174"/>
                <a:gd name="T93" fmla="*/ 41 h 183"/>
                <a:gd name="T94" fmla="*/ 167 w 174"/>
                <a:gd name="T95" fmla="*/ 48 h 183"/>
                <a:gd name="T96" fmla="*/ 170 w 174"/>
                <a:gd name="T97" fmla="*/ 52 h 183"/>
                <a:gd name="T98" fmla="*/ 172 w 174"/>
                <a:gd name="T99" fmla="*/ 64 h 183"/>
                <a:gd name="T100" fmla="*/ 173 w 174"/>
                <a:gd name="T101" fmla="*/ 78 h 183"/>
                <a:gd name="T102" fmla="*/ 172 w 174"/>
                <a:gd name="T103" fmla="*/ 84 h 183"/>
                <a:gd name="T104" fmla="*/ 168 w 174"/>
                <a:gd name="T105" fmla="*/ 89 h 183"/>
                <a:gd name="T106" fmla="*/ 168 w 174"/>
                <a:gd name="T107" fmla="*/ 95 h 183"/>
                <a:gd name="T108" fmla="*/ 163 w 174"/>
                <a:gd name="T109" fmla="*/ 97 h 183"/>
                <a:gd name="T110" fmla="*/ 158 w 174"/>
                <a:gd name="T111" fmla="*/ 102 h 183"/>
                <a:gd name="T112" fmla="*/ 151 w 174"/>
                <a:gd name="T113" fmla="*/ 113 h 183"/>
                <a:gd name="T114" fmla="*/ 145 w 174"/>
                <a:gd name="T115" fmla="*/ 122 h 183"/>
                <a:gd name="T116" fmla="*/ 140 w 174"/>
                <a:gd name="T117" fmla="*/ 135 h 183"/>
                <a:gd name="T118" fmla="*/ 139 w 174"/>
                <a:gd name="T119" fmla="*/ 166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4" h="183">
                  <a:moveTo>
                    <a:pt x="139" y="166"/>
                  </a:moveTo>
                  <a:lnTo>
                    <a:pt x="136" y="166"/>
                  </a:lnTo>
                  <a:lnTo>
                    <a:pt x="130" y="166"/>
                  </a:lnTo>
                  <a:lnTo>
                    <a:pt x="124" y="166"/>
                  </a:lnTo>
                  <a:lnTo>
                    <a:pt x="118" y="166"/>
                  </a:lnTo>
                  <a:lnTo>
                    <a:pt x="113" y="166"/>
                  </a:lnTo>
                  <a:lnTo>
                    <a:pt x="107" y="166"/>
                  </a:lnTo>
                  <a:lnTo>
                    <a:pt x="101" y="166"/>
                  </a:lnTo>
                  <a:lnTo>
                    <a:pt x="96" y="166"/>
                  </a:lnTo>
                  <a:lnTo>
                    <a:pt x="90" y="166"/>
                  </a:lnTo>
                  <a:lnTo>
                    <a:pt x="84" y="166"/>
                  </a:lnTo>
                  <a:lnTo>
                    <a:pt x="79" y="166"/>
                  </a:lnTo>
                  <a:lnTo>
                    <a:pt x="73" y="166"/>
                  </a:lnTo>
                  <a:lnTo>
                    <a:pt x="67" y="166"/>
                  </a:lnTo>
                  <a:lnTo>
                    <a:pt x="62" y="166"/>
                  </a:lnTo>
                  <a:lnTo>
                    <a:pt x="56" y="166"/>
                  </a:lnTo>
                  <a:lnTo>
                    <a:pt x="50" y="166"/>
                  </a:lnTo>
                  <a:lnTo>
                    <a:pt x="44" y="166"/>
                  </a:lnTo>
                  <a:lnTo>
                    <a:pt x="41" y="166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38" y="166"/>
                  </a:lnTo>
                  <a:lnTo>
                    <a:pt x="35" y="168"/>
                  </a:lnTo>
                  <a:lnTo>
                    <a:pt x="33" y="169"/>
                  </a:lnTo>
                  <a:lnTo>
                    <a:pt x="30" y="168"/>
                  </a:lnTo>
                  <a:lnTo>
                    <a:pt x="30" y="169"/>
                  </a:lnTo>
                  <a:lnTo>
                    <a:pt x="29" y="169"/>
                  </a:lnTo>
                  <a:lnTo>
                    <a:pt x="27" y="168"/>
                  </a:lnTo>
                  <a:lnTo>
                    <a:pt x="26" y="169"/>
                  </a:lnTo>
                  <a:lnTo>
                    <a:pt x="24" y="170"/>
                  </a:lnTo>
                  <a:lnTo>
                    <a:pt x="23" y="172"/>
                  </a:lnTo>
                  <a:lnTo>
                    <a:pt x="21" y="174"/>
                  </a:lnTo>
                  <a:lnTo>
                    <a:pt x="19" y="177"/>
                  </a:lnTo>
                  <a:lnTo>
                    <a:pt x="17" y="178"/>
                  </a:lnTo>
                  <a:lnTo>
                    <a:pt x="14" y="180"/>
                  </a:lnTo>
                  <a:lnTo>
                    <a:pt x="12" y="182"/>
                  </a:lnTo>
                  <a:lnTo>
                    <a:pt x="11" y="181"/>
                  </a:lnTo>
                  <a:lnTo>
                    <a:pt x="10" y="181"/>
                  </a:lnTo>
                  <a:lnTo>
                    <a:pt x="9" y="177"/>
                  </a:lnTo>
                  <a:lnTo>
                    <a:pt x="8" y="177"/>
                  </a:lnTo>
                  <a:lnTo>
                    <a:pt x="2" y="179"/>
                  </a:lnTo>
                  <a:lnTo>
                    <a:pt x="0" y="179"/>
                  </a:lnTo>
                  <a:lnTo>
                    <a:pt x="0" y="178"/>
                  </a:lnTo>
                  <a:lnTo>
                    <a:pt x="0" y="170"/>
                  </a:lnTo>
                  <a:lnTo>
                    <a:pt x="0" y="166"/>
                  </a:lnTo>
                  <a:lnTo>
                    <a:pt x="1" y="162"/>
                  </a:lnTo>
                  <a:lnTo>
                    <a:pt x="2" y="160"/>
                  </a:lnTo>
                  <a:lnTo>
                    <a:pt x="2" y="156"/>
                  </a:lnTo>
                  <a:lnTo>
                    <a:pt x="3" y="152"/>
                  </a:lnTo>
                  <a:lnTo>
                    <a:pt x="2" y="149"/>
                  </a:lnTo>
                  <a:lnTo>
                    <a:pt x="4" y="138"/>
                  </a:lnTo>
                  <a:lnTo>
                    <a:pt x="4" y="136"/>
                  </a:lnTo>
                  <a:lnTo>
                    <a:pt x="5" y="132"/>
                  </a:lnTo>
                  <a:lnTo>
                    <a:pt x="6" y="130"/>
                  </a:lnTo>
                  <a:lnTo>
                    <a:pt x="7" y="129"/>
                  </a:lnTo>
                  <a:lnTo>
                    <a:pt x="8" y="126"/>
                  </a:lnTo>
                  <a:lnTo>
                    <a:pt x="10" y="121"/>
                  </a:lnTo>
                  <a:lnTo>
                    <a:pt x="12" y="119"/>
                  </a:lnTo>
                  <a:lnTo>
                    <a:pt x="11" y="113"/>
                  </a:lnTo>
                  <a:lnTo>
                    <a:pt x="12" y="109"/>
                  </a:lnTo>
                  <a:lnTo>
                    <a:pt x="12" y="108"/>
                  </a:lnTo>
                  <a:lnTo>
                    <a:pt x="16" y="107"/>
                  </a:lnTo>
                  <a:lnTo>
                    <a:pt x="20" y="103"/>
                  </a:lnTo>
                  <a:lnTo>
                    <a:pt x="22" y="100"/>
                  </a:lnTo>
                  <a:lnTo>
                    <a:pt x="24" y="97"/>
                  </a:lnTo>
                  <a:lnTo>
                    <a:pt x="29" y="95"/>
                  </a:lnTo>
                  <a:lnTo>
                    <a:pt x="29" y="95"/>
                  </a:lnTo>
                  <a:lnTo>
                    <a:pt x="44" y="81"/>
                  </a:lnTo>
                  <a:lnTo>
                    <a:pt x="51" y="73"/>
                  </a:lnTo>
                  <a:lnTo>
                    <a:pt x="54" y="70"/>
                  </a:lnTo>
                  <a:lnTo>
                    <a:pt x="54" y="68"/>
                  </a:lnTo>
                  <a:lnTo>
                    <a:pt x="55" y="66"/>
                  </a:lnTo>
                  <a:lnTo>
                    <a:pt x="54" y="65"/>
                  </a:lnTo>
                  <a:lnTo>
                    <a:pt x="52" y="64"/>
                  </a:lnTo>
                  <a:lnTo>
                    <a:pt x="52" y="62"/>
                  </a:lnTo>
                  <a:lnTo>
                    <a:pt x="51" y="62"/>
                  </a:lnTo>
                  <a:lnTo>
                    <a:pt x="49" y="62"/>
                  </a:lnTo>
                  <a:lnTo>
                    <a:pt x="47" y="61"/>
                  </a:lnTo>
                  <a:lnTo>
                    <a:pt x="46" y="59"/>
                  </a:lnTo>
                  <a:lnTo>
                    <a:pt x="45" y="58"/>
                  </a:lnTo>
                  <a:lnTo>
                    <a:pt x="41" y="58"/>
                  </a:lnTo>
                  <a:lnTo>
                    <a:pt x="37" y="56"/>
                  </a:lnTo>
                  <a:lnTo>
                    <a:pt x="37" y="54"/>
                  </a:lnTo>
                  <a:lnTo>
                    <a:pt x="39" y="50"/>
                  </a:lnTo>
                  <a:lnTo>
                    <a:pt x="41" y="44"/>
                  </a:lnTo>
                  <a:lnTo>
                    <a:pt x="41" y="42"/>
                  </a:lnTo>
                  <a:lnTo>
                    <a:pt x="41" y="41"/>
                  </a:lnTo>
                  <a:lnTo>
                    <a:pt x="40" y="40"/>
                  </a:lnTo>
                  <a:lnTo>
                    <a:pt x="39" y="39"/>
                  </a:lnTo>
                  <a:lnTo>
                    <a:pt x="38" y="38"/>
                  </a:lnTo>
                  <a:lnTo>
                    <a:pt x="39" y="34"/>
                  </a:lnTo>
                  <a:lnTo>
                    <a:pt x="41" y="30"/>
                  </a:lnTo>
                  <a:lnTo>
                    <a:pt x="42" y="28"/>
                  </a:lnTo>
                  <a:lnTo>
                    <a:pt x="43" y="26"/>
                  </a:lnTo>
                  <a:lnTo>
                    <a:pt x="43" y="24"/>
                  </a:lnTo>
                  <a:lnTo>
                    <a:pt x="41" y="23"/>
                  </a:lnTo>
                  <a:lnTo>
                    <a:pt x="42" y="22"/>
                  </a:lnTo>
                  <a:lnTo>
                    <a:pt x="44" y="19"/>
                  </a:lnTo>
                  <a:lnTo>
                    <a:pt x="47" y="16"/>
                  </a:lnTo>
                  <a:lnTo>
                    <a:pt x="51" y="14"/>
                  </a:lnTo>
                  <a:lnTo>
                    <a:pt x="53" y="14"/>
                  </a:lnTo>
                  <a:lnTo>
                    <a:pt x="57" y="15"/>
                  </a:lnTo>
                  <a:lnTo>
                    <a:pt x="62" y="17"/>
                  </a:lnTo>
                  <a:lnTo>
                    <a:pt x="63" y="17"/>
                  </a:lnTo>
                  <a:lnTo>
                    <a:pt x="67" y="17"/>
                  </a:lnTo>
                  <a:lnTo>
                    <a:pt x="71" y="13"/>
                  </a:lnTo>
                  <a:lnTo>
                    <a:pt x="73" y="15"/>
                  </a:lnTo>
                  <a:lnTo>
                    <a:pt x="74" y="17"/>
                  </a:lnTo>
                  <a:lnTo>
                    <a:pt x="76" y="19"/>
                  </a:lnTo>
                  <a:lnTo>
                    <a:pt x="80" y="21"/>
                  </a:lnTo>
                  <a:lnTo>
                    <a:pt x="81" y="22"/>
                  </a:lnTo>
                  <a:lnTo>
                    <a:pt x="82" y="23"/>
                  </a:lnTo>
                  <a:lnTo>
                    <a:pt x="83" y="22"/>
                  </a:lnTo>
                  <a:lnTo>
                    <a:pt x="84" y="19"/>
                  </a:lnTo>
                  <a:lnTo>
                    <a:pt x="86" y="18"/>
                  </a:lnTo>
                  <a:lnTo>
                    <a:pt x="89" y="17"/>
                  </a:lnTo>
                  <a:lnTo>
                    <a:pt x="95" y="15"/>
                  </a:lnTo>
                  <a:lnTo>
                    <a:pt x="100" y="15"/>
                  </a:lnTo>
                  <a:lnTo>
                    <a:pt x="102" y="14"/>
                  </a:lnTo>
                  <a:lnTo>
                    <a:pt x="105" y="13"/>
                  </a:lnTo>
                  <a:lnTo>
                    <a:pt x="110" y="11"/>
                  </a:lnTo>
                  <a:lnTo>
                    <a:pt x="115" y="14"/>
                  </a:lnTo>
                  <a:lnTo>
                    <a:pt x="120" y="15"/>
                  </a:lnTo>
                  <a:lnTo>
                    <a:pt x="126" y="15"/>
                  </a:lnTo>
                  <a:lnTo>
                    <a:pt x="128" y="14"/>
                  </a:lnTo>
                  <a:lnTo>
                    <a:pt x="128" y="13"/>
                  </a:lnTo>
                  <a:lnTo>
                    <a:pt x="134" y="7"/>
                  </a:lnTo>
                  <a:lnTo>
                    <a:pt x="142" y="0"/>
                  </a:lnTo>
                  <a:lnTo>
                    <a:pt x="147" y="10"/>
                  </a:lnTo>
                  <a:lnTo>
                    <a:pt x="148" y="11"/>
                  </a:lnTo>
                  <a:lnTo>
                    <a:pt x="148" y="12"/>
                  </a:lnTo>
                  <a:lnTo>
                    <a:pt x="148" y="13"/>
                  </a:lnTo>
                  <a:lnTo>
                    <a:pt x="151" y="16"/>
                  </a:lnTo>
                  <a:lnTo>
                    <a:pt x="154" y="17"/>
                  </a:lnTo>
                  <a:lnTo>
                    <a:pt x="156" y="18"/>
                  </a:lnTo>
                  <a:lnTo>
                    <a:pt x="156" y="19"/>
                  </a:lnTo>
                  <a:lnTo>
                    <a:pt x="155" y="26"/>
                  </a:lnTo>
                  <a:lnTo>
                    <a:pt x="155" y="28"/>
                  </a:lnTo>
                  <a:lnTo>
                    <a:pt x="156" y="34"/>
                  </a:lnTo>
                  <a:lnTo>
                    <a:pt x="159" y="35"/>
                  </a:lnTo>
                  <a:lnTo>
                    <a:pt x="161" y="41"/>
                  </a:lnTo>
                  <a:lnTo>
                    <a:pt x="165" y="44"/>
                  </a:lnTo>
                  <a:lnTo>
                    <a:pt x="166" y="45"/>
                  </a:lnTo>
                  <a:lnTo>
                    <a:pt x="167" y="48"/>
                  </a:lnTo>
                  <a:lnTo>
                    <a:pt x="169" y="51"/>
                  </a:lnTo>
                  <a:lnTo>
                    <a:pt x="169" y="52"/>
                  </a:lnTo>
                  <a:lnTo>
                    <a:pt x="170" y="52"/>
                  </a:lnTo>
                  <a:lnTo>
                    <a:pt x="171" y="56"/>
                  </a:lnTo>
                  <a:lnTo>
                    <a:pt x="170" y="57"/>
                  </a:lnTo>
                  <a:lnTo>
                    <a:pt x="172" y="64"/>
                  </a:lnTo>
                  <a:lnTo>
                    <a:pt x="173" y="69"/>
                  </a:lnTo>
                  <a:lnTo>
                    <a:pt x="173" y="75"/>
                  </a:lnTo>
                  <a:lnTo>
                    <a:pt x="173" y="78"/>
                  </a:lnTo>
                  <a:lnTo>
                    <a:pt x="173" y="80"/>
                  </a:lnTo>
                  <a:lnTo>
                    <a:pt x="173" y="82"/>
                  </a:lnTo>
                  <a:lnTo>
                    <a:pt x="172" y="84"/>
                  </a:lnTo>
                  <a:lnTo>
                    <a:pt x="171" y="85"/>
                  </a:lnTo>
                  <a:lnTo>
                    <a:pt x="169" y="87"/>
                  </a:lnTo>
                  <a:lnTo>
                    <a:pt x="168" y="89"/>
                  </a:lnTo>
                  <a:lnTo>
                    <a:pt x="167" y="91"/>
                  </a:lnTo>
                  <a:lnTo>
                    <a:pt x="168" y="94"/>
                  </a:lnTo>
                  <a:lnTo>
                    <a:pt x="168" y="95"/>
                  </a:lnTo>
                  <a:lnTo>
                    <a:pt x="167" y="95"/>
                  </a:lnTo>
                  <a:lnTo>
                    <a:pt x="165" y="96"/>
                  </a:lnTo>
                  <a:lnTo>
                    <a:pt x="163" y="97"/>
                  </a:lnTo>
                  <a:lnTo>
                    <a:pt x="161" y="98"/>
                  </a:lnTo>
                  <a:lnTo>
                    <a:pt x="159" y="100"/>
                  </a:lnTo>
                  <a:lnTo>
                    <a:pt x="158" y="102"/>
                  </a:lnTo>
                  <a:lnTo>
                    <a:pt x="155" y="107"/>
                  </a:lnTo>
                  <a:lnTo>
                    <a:pt x="151" y="111"/>
                  </a:lnTo>
                  <a:lnTo>
                    <a:pt x="151" y="113"/>
                  </a:lnTo>
                  <a:lnTo>
                    <a:pt x="147" y="115"/>
                  </a:lnTo>
                  <a:lnTo>
                    <a:pt x="146" y="119"/>
                  </a:lnTo>
                  <a:lnTo>
                    <a:pt x="145" y="122"/>
                  </a:lnTo>
                  <a:lnTo>
                    <a:pt x="143" y="125"/>
                  </a:lnTo>
                  <a:lnTo>
                    <a:pt x="141" y="129"/>
                  </a:lnTo>
                  <a:lnTo>
                    <a:pt x="140" y="135"/>
                  </a:lnTo>
                  <a:lnTo>
                    <a:pt x="140" y="147"/>
                  </a:lnTo>
                  <a:lnTo>
                    <a:pt x="139" y="161"/>
                  </a:lnTo>
                  <a:lnTo>
                    <a:pt x="139" y="16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5" name="Freeform 1141">
              <a:extLst>
                <a:ext uri="{FF2B5EF4-FFF2-40B4-BE49-F238E27FC236}">
                  <a16:creationId xmlns:a16="http://schemas.microsoft.com/office/drawing/2014/main" id="{EC1D3219-B6EA-7CAA-F74E-1ED79EFDD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64234" y="10809042"/>
              <a:ext cx="659423" cy="576997"/>
            </a:xfrm>
            <a:custGeom>
              <a:avLst/>
              <a:gdLst>
                <a:gd name="T0" fmla="*/ 406 w 528"/>
                <a:gd name="T1" fmla="*/ 268 h 461"/>
                <a:gd name="T2" fmla="*/ 414 w 528"/>
                <a:gd name="T3" fmla="*/ 251 h 461"/>
                <a:gd name="T4" fmla="*/ 397 w 528"/>
                <a:gd name="T5" fmla="*/ 235 h 461"/>
                <a:gd name="T6" fmla="*/ 385 w 528"/>
                <a:gd name="T7" fmla="*/ 229 h 461"/>
                <a:gd name="T8" fmla="*/ 357 w 528"/>
                <a:gd name="T9" fmla="*/ 248 h 461"/>
                <a:gd name="T10" fmla="*/ 345 w 528"/>
                <a:gd name="T11" fmla="*/ 263 h 461"/>
                <a:gd name="T12" fmla="*/ 346 w 528"/>
                <a:gd name="T13" fmla="*/ 280 h 461"/>
                <a:gd name="T14" fmla="*/ 352 w 528"/>
                <a:gd name="T15" fmla="*/ 292 h 461"/>
                <a:gd name="T16" fmla="*/ 367 w 528"/>
                <a:gd name="T17" fmla="*/ 302 h 461"/>
                <a:gd name="T18" fmla="*/ 380 w 528"/>
                <a:gd name="T19" fmla="*/ 287 h 461"/>
                <a:gd name="T20" fmla="*/ 394 w 528"/>
                <a:gd name="T21" fmla="*/ 283 h 461"/>
                <a:gd name="T22" fmla="*/ 483 w 528"/>
                <a:gd name="T23" fmla="*/ 39 h 461"/>
                <a:gd name="T24" fmla="*/ 492 w 528"/>
                <a:gd name="T25" fmla="*/ 61 h 461"/>
                <a:gd name="T26" fmla="*/ 498 w 528"/>
                <a:gd name="T27" fmla="*/ 94 h 461"/>
                <a:gd name="T28" fmla="*/ 496 w 528"/>
                <a:gd name="T29" fmla="*/ 133 h 461"/>
                <a:gd name="T30" fmla="*/ 473 w 528"/>
                <a:gd name="T31" fmla="*/ 129 h 461"/>
                <a:gd name="T32" fmla="*/ 459 w 528"/>
                <a:gd name="T33" fmla="*/ 162 h 461"/>
                <a:gd name="T34" fmla="*/ 490 w 528"/>
                <a:gd name="T35" fmla="*/ 182 h 461"/>
                <a:gd name="T36" fmla="*/ 502 w 528"/>
                <a:gd name="T37" fmla="*/ 165 h 461"/>
                <a:gd name="T38" fmla="*/ 526 w 528"/>
                <a:gd name="T39" fmla="*/ 173 h 461"/>
                <a:gd name="T40" fmla="*/ 497 w 528"/>
                <a:gd name="T41" fmla="*/ 239 h 461"/>
                <a:gd name="T42" fmla="*/ 455 w 528"/>
                <a:gd name="T43" fmla="*/ 296 h 461"/>
                <a:gd name="T44" fmla="*/ 406 w 528"/>
                <a:gd name="T45" fmla="*/ 354 h 461"/>
                <a:gd name="T46" fmla="*/ 340 w 528"/>
                <a:gd name="T47" fmla="*/ 412 h 461"/>
                <a:gd name="T48" fmla="*/ 292 w 528"/>
                <a:gd name="T49" fmla="*/ 431 h 461"/>
                <a:gd name="T50" fmla="*/ 247 w 528"/>
                <a:gd name="T51" fmla="*/ 432 h 461"/>
                <a:gd name="T52" fmla="*/ 195 w 528"/>
                <a:gd name="T53" fmla="*/ 430 h 461"/>
                <a:gd name="T54" fmla="*/ 148 w 528"/>
                <a:gd name="T55" fmla="*/ 444 h 461"/>
                <a:gd name="T56" fmla="*/ 111 w 528"/>
                <a:gd name="T57" fmla="*/ 460 h 461"/>
                <a:gd name="T58" fmla="*/ 90 w 528"/>
                <a:gd name="T59" fmla="*/ 446 h 461"/>
                <a:gd name="T60" fmla="*/ 75 w 528"/>
                <a:gd name="T61" fmla="*/ 441 h 461"/>
                <a:gd name="T62" fmla="*/ 66 w 528"/>
                <a:gd name="T63" fmla="*/ 433 h 461"/>
                <a:gd name="T64" fmla="*/ 61 w 528"/>
                <a:gd name="T65" fmla="*/ 428 h 461"/>
                <a:gd name="T66" fmla="*/ 52 w 528"/>
                <a:gd name="T67" fmla="*/ 399 h 461"/>
                <a:gd name="T68" fmla="*/ 50 w 528"/>
                <a:gd name="T69" fmla="*/ 383 h 461"/>
                <a:gd name="T70" fmla="*/ 55 w 528"/>
                <a:gd name="T71" fmla="*/ 341 h 461"/>
                <a:gd name="T72" fmla="*/ 1 w 528"/>
                <a:gd name="T73" fmla="*/ 229 h 461"/>
                <a:gd name="T74" fmla="*/ 11 w 528"/>
                <a:gd name="T75" fmla="*/ 221 h 461"/>
                <a:gd name="T76" fmla="*/ 22 w 528"/>
                <a:gd name="T77" fmla="*/ 209 h 461"/>
                <a:gd name="T78" fmla="*/ 29 w 528"/>
                <a:gd name="T79" fmla="*/ 221 h 461"/>
                <a:gd name="T80" fmla="*/ 40 w 528"/>
                <a:gd name="T81" fmla="*/ 234 h 461"/>
                <a:gd name="T82" fmla="*/ 82 w 528"/>
                <a:gd name="T83" fmla="*/ 240 h 461"/>
                <a:gd name="T84" fmla="*/ 97 w 528"/>
                <a:gd name="T85" fmla="*/ 231 h 461"/>
                <a:gd name="T86" fmla="*/ 113 w 528"/>
                <a:gd name="T87" fmla="*/ 185 h 461"/>
                <a:gd name="T88" fmla="*/ 115 w 528"/>
                <a:gd name="T89" fmla="*/ 93 h 461"/>
                <a:gd name="T90" fmla="*/ 139 w 528"/>
                <a:gd name="T91" fmla="*/ 135 h 461"/>
                <a:gd name="T92" fmla="*/ 133 w 528"/>
                <a:gd name="T93" fmla="*/ 155 h 461"/>
                <a:gd name="T94" fmla="*/ 160 w 528"/>
                <a:gd name="T95" fmla="*/ 165 h 461"/>
                <a:gd name="T96" fmla="*/ 174 w 528"/>
                <a:gd name="T97" fmla="*/ 158 h 461"/>
                <a:gd name="T98" fmla="*/ 198 w 528"/>
                <a:gd name="T99" fmla="*/ 137 h 461"/>
                <a:gd name="T100" fmla="*/ 211 w 528"/>
                <a:gd name="T101" fmla="*/ 111 h 461"/>
                <a:gd name="T102" fmla="*/ 238 w 528"/>
                <a:gd name="T103" fmla="*/ 120 h 461"/>
                <a:gd name="T104" fmla="*/ 266 w 528"/>
                <a:gd name="T105" fmla="*/ 129 h 461"/>
                <a:gd name="T106" fmla="*/ 290 w 528"/>
                <a:gd name="T107" fmla="*/ 123 h 461"/>
                <a:gd name="T108" fmla="*/ 303 w 528"/>
                <a:gd name="T109" fmla="*/ 90 h 461"/>
                <a:gd name="T110" fmla="*/ 330 w 528"/>
                <a:gd name="T111" fmla="*/ 74 h 461"/>
                <a:gd name="T112" fmla="*/ 346 w 528"/>
                <a:gd name="T113" fmla="*/ 46 h 461"/>
                <a:gd name="T114" fmla="*/ 361 w 528"/>
                <a:gd name="T115" fmla="*/ 37 h 461"/>
                <a:gd name="T116" fmla="*/ 371 w 528"/>
                <a:gd name="T117" fmla="*/ 25 h 461"/>
                <a:gd name="T118" fmla="*/ 403 w 528"/>
                <a:gd name="T119" fmla="*/ 5 h 461"/>
                <a:gd name="T120" fmla="*/ 448 w 528"/>
                <a:gd name="T121" fmla="*/ 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28" h="461">
                  <a:moveTo>
                    <a:pt x="394" y="283"/>
                  </a:moveTo>
                  <a:lnTo>
                    <a:pt x="399" y="281"/>
                  </a:lnTo>
                  <a:lnTo>
                    <a:pt x="401" y="279"/>
                  </a:lnTo>
                  <a:lnTo>
                    <a:pt x="403" y="278"/>
                  </a:lnTo>
                  <a:lnTo>
                    <a:pt x="405" y="276"/>
                  </a:lnTo>
                  <a:lnTo>
                    <a:pt x="406" y="272"/>
                  </a:lnTo>
                  <a:lnTo>
                    <a:pt x="406" y="268"/>
                  </a:lnTo>
                  <a:lnTo>
                    <a:pt x="408" y="267"/>
                  </a:lnTo>
                  <a:lnTo>
                    <a:pt x="410" y="265"/>
                  </a:lnTo>
                  <a:lnTo>
                    <a:pt x="411" y="263"/>
                  </a:lnTo>
                  <a:lnTo>
                    <a:pt x="413" y="259"/>
                  </a:lnTo>
                  <a:lnTo>
                    <a:pt x="414" y="254"/>
                  </a:lnTo>
                  <a:lnTo>
                    <a:pt x="414" y="252"/>
                  </a:lnTo>
                  <a:lnTo>
                    <a:pt x="414" y="251"/>
                  </a:lnTo>
                  <a:lnTo>
                    <a:pt x="412" y="249"/>
                  </a:lnTo>
                  <a:lnTo>
                    <a:pt x="412" y="246"/>
                  </a:lnTo>
                  <a:lnTo>
                    <a:pt x="410" y="246"/>
                  </a:lnTo>
                  <a:lnTo>
                    <a:pt x="408" y="244"/>
                  </a:lnTo>
                  <a:lnTo>
                    <a:pt x="404" y="241"/>
                  </a:lnTo>
                  <a:lnTo>
                    <a:pt x="400" y="239"/>
                  </a:lnTo>
                  <a:lnTo>
                    <a:pt x="397" y="235"/>
                  </a:lnTo>
                  <a:lnTo>
                    <a:pt x="396" y="234"/>
                  </a:lnTo>
                  <a:lnTo>
                    <a:pt x="393" y="231"/>
                  </a:lnTo>
                  <a:lnTo>
                    <a:pt x="391" y="230"/>
                  </a:lnTo>
                  <a:lnTo>
                    <a:pt x="391" y="228"/>
                  </a:lnTo>
                  <a:lnTo>
                    <a:pt x="390" y="228"/>
                  </a:lnTo>
                  <a:lnTo>
                    <a:pt x="389" y="228"/>
                  </a:lnTo>
                  <a:lnTo>
                    <a:pt x="385" y="229"/>
                  </a:lnTo>
                  <a:lnTo>
                    <a:pt x="378" y="232"/>
                  </a:lnTo>
                  <a:lnTo>
                    <a:pt x="373" y="235"/>
                  </a:lnTo>
                  <a:lnTo>
                    <a:pt x="368" y="238"/>
                  </a:lnTo>
                  <a:lnTo>
                    <a:pt x="364" y="239"/>
                  </a:lnTo>
                  <a:lnTo>
                    <a:pt x="362" y="240"/>
                  </a:lnTo>
                  <a:lnTo>
                    <a:pt x="359" y="245"/>
                  </a:lnTo>
                  <a:lnTo>
                    <a:pt x="357" y="248"/>
                  </a:lnTo>
                  <a:lnTo>
                    <a:pt x="355" y="251"/>
                  </a:lnTo>
                  <a:lnTo>
                    <a:pt x="354" y="252"/>
                  </a:lnTo>
                  <a:lnTo>
                    <a:pt x="352" y="254"/>
                  </a:lnTo>
                  <a:lnTo>
                    <a:pt x="351" y="256"/>
                  </a:lnTo>
                  <a:lnTo>
                    <a:pt x="349" y="259"/>
                  </a:lnTo>
                  <a:lnTo>
                    <a:pt x="347" y="262"/>
                  </a:lnTo>
                  <a:lnTo>
                    <a:pt x="345" y="263"/>
                  </a:lnTo>
                  <a:lnTo>
                    <a:pt x="341" y="265"/>
                  </a:lnTo>
                  <a:lnTo>
                    <a:pt x="340" y="265"/>
                  </a:lnTo>
                  <a:lnTo>
                    <a:pt x="340" y="267"/>
                  </a:lnTo>
                  <a:lnTo>
                    <a:pt x="341" y="270"/>
                  </a:lnTo>
                  <a:lnTo>
                    <a:pt x="342" y="273"/>
                  </a:lnTo>
                  <a:lnTo>
                    <a:pt x="344" y="277"/>
                  </a:lnTo>
                  <a:lnTo>
                    <a:pt x="346" y="280"/>
                  </a:lnTo>
                  <a:lnTo>
                    <a:pt x="348" y="283"/>
                  </a:lnTo>
                  <a:lnTo>
                    <a:pt x="349" y="285"/>
                  </a:lnTo>
                  <a:lnTo>
                    <a:pt x="349" y="289"/>
                  </a:lnTo>
                  <a:lnTo>
                    <a:pt x="349" y="290"/>
                  </a:lnTo>
                  <a:lnTo>
                    <a:pt x="350" y="291"/>
                  </a:lnTo>
                  <a:lnTo>
                    <a:pt x="351" y="291"/>
                  </a:lnTo>
                  <a:lnTo>
                    <a:pt x="352" y="292"/>
                  </a:lnTo>
                  <a:lnTo>
                    <a:pt x="354" y="293"/>
                  </a:lnTo>
                  <a:lnTo>
                    <a:pt x="354" y="293"/>
                  </a:lnTo>
                  <a:lnTo>
                    <a:pt x="356" y="295"/>
                  </a:lnTo>
                  <a:lnTo>
                    <a:pt x="357" y="297"/>
                  </a:lnTo>
                  <a:lnTo>
                    <a:pt x="359" y="300"/>
                  </a:lnTo>
                  <a:lnTo>
                    <a:pt x="362" y="302"/>
                  </a:lnTo>
                  <a:lnTo>
                    <a:pt x="367" y="302"/>
                  </a:lnTo>
                  <a:lnTo>
                    <a:pt x="370" y="303"/>
                  </a:lnTo>
                  <a:lnTo>
                    <a:pt x="372" y="303"/>
                  </a:lnTo>
                  <a:lnTo>
                    <a:pt x="373" y="301"/>
                  </a:lnTo>
                  <a:lnTo>
                    <a:pt x="374" y="299"/>
                  </a:lnTo>
                  <a:lnTo>
                    <a:pt x="374" y="296"/>
                  </a:lnTo>
                  <a:lnTo>
                    <a:pt x="376" y="295"/>
                  </a:lnTo>
                  <a:lnTo>
                    <a:pt x="380" y="287"/>
                  </a:lnTo>
                  <a:lnTo>
                    <a:pt x="383" y="285"/>
                  </a:lnTo>
                  <a:lnTo>
                    <a:pt x="384" y="284"/>
                  </a:lnTo>
                  <a:lnTo>
                    <a:pt x="386" y="284"/>
                  </a:lnTo>
                  <a:lnTo>
                    <a:pt x="389" y="284"/>
                  </a:lnTo>
                  <a:lnTo>
                    <a:pt x="390" y="284"/>
                  </a:lnTo>
                  <a:lnTo>
                    <a:pt x="390" y="284"/>
                  </a:lnTo>
                  <a:lnTo>
                    <a:pt x="394" y="283"/>
                  </a:lnTo>
                  <a:close/>
                  <a:moveTo>
                    <a:pt x="475" y="9"/>
                  </a:moveTo>
                  <a:lnTo>
                    <a:pt x="475" y="11"/>
                  </a:lnTo>
                  <a:lnTo>
                    <a:pt x="475" y="11"/>
                  </a:lnTo>
                  <a:lnTo>
                    <a:pt x="477" y="16"/>
                  </a:lnTo>
                  <a:lnTo>
                    <a:pt x="480" y="24"/>
                  </a:lnTo>
                  <a:lnTo>
                    <a:pt x="481" y="30"/>
                  </a:lnTo>
                  <a:lnTo>
                    <a:pt x="483" y="39"/>
                  </a:lnTo>
                  <a:lnTo>
                    <a:pt x="483" y="45"/>
                  </a:lnTo>
                  <a:lnTo>
                    <a:pt x="483" y="46"/>
                  </a:lnTo>
                  <a:lnTo>
                    <a:pt x="485" y="49"/>
                  </a:lnTo>
                  <a:lnTo>
                    <a:pt x="488" y="53"/>
                  </a:lnTo>
                  <a:lnTo>
                    <a:pt x="488" y="56"/>
                  </a:lnTo>
                  <a:lnTo>
                    <a:pt x="489" y="57"/>
                  </a:lnTo>
                  <a:lnTo>
                    <a:pt x="492" y="61"/>
                  </a:lnTo>
                  <a:lnTo>
                    <a:pt x="494" y="66"/>
                  </a:lnTo>
                  <a:lnTo>
                    <a:pt x="495" y="73"/>
                  </a:lnTo>
                  <a:lnTo>
                    <a:pt x="496" y="76"/>
                  </a:lnTo>
                  <a:lnTo>
                    <a:pt x="497" y="78"/>
                  </a:lnTo>
                  <a:lnTo>
                    <a:pt x="498" y="81"/>
                  </a:lnTo>
                  <a:lnTo>
                    <a:pt x="498" y="87"/>
                  </a:lnTo>
                  <a:lnTo>
                    <a:pt x="498" y="94"/>
                  </a:lnTo>
                  <a:lnTo>
                    <a:pt x="498" y="102"/>
                  </a:lnTo>
                  <a:lnTo>
                    <a:pt x="498" y="109"/>
                  </a:lnTo>
                  <a:lnTo>
                    <a:pt x="498" y="112"/>
                  </a:lnTo>
                  <a:lnTo>
                    <a:pt x="498" y="122"/>
                  </a:lnTo>
                  <a:lnTo>
                    <a:pt x="495" y="126"/>
                  </a:lnTo>
                  <a:lnTo>
                    <a:pt x="495" y="131"/>
                  </a:lnTo>
                  <a:lnTo>
                    <a:pt x="496" y="133"/>
                  </a:lnTo>
                  <a:lnTo>
                    <a:pt x="495" y="134"/>
                  </a:lnTo>
                  <a:lnTo>
                    <a:pt x="494" y="134"/>
                  </a:lnTo>
                  <a:lnTo>
                    <a:pt x="487" y="130"/>
                  </a:lnTo>
                  <a:lnTo>
                    <a:pt x="479" y="126"/>
                  </a:lnTo>
                  <a:lnTo>
                    <a:pt x="478" y="126"/>
                  </a:lnTo>
                  <a:lnTo>
                    <a:pt x="477" y="126"/>
                  </a:lnTo>
                  <a:lnTo>
                    <a:pt x="473" y="129"/>
                  </a:lnTo>
                  <a:lnTo>
                    <a:pt x="469" y="134"/>
                  </a:lnTo>
                  <a:lnTo>
                    <a:pt x="467" y="138"/>
                  </a:lnTo>
                  <a:lnTo>
                    <a:pt x="464" y="142"/>
                  </a:lnTo>
                  <a:lnTo>
                    <a:pt x="459" y="149"/>
                  </a:lnTo>
                  <a:lnTo>
                    <a:pt x="459" y="151"/>
                  </a:lnTo>
                  <a:lnTo>
                    <a:pt x="459" y="157"/>
                  </a:lnTo>
                  <a:lnTo>
                    <a:pt x="459" y="162"/>
                  </a:lnTo>
                  <a:lnTo>
                    <a:pt x="460" y="163"/>
                  </a:lnTo>
                  <a:lnTo>
                    <a:pt x="463" y="163"/>
                  </a:lnTo>
                  <a:lnTo>
                    <a:pt x="464" y="168"/>
                  </a:lnTo>
                  <a:lnTo>
                    <a:pt x="468" y="174"/>
                  </a:lnTo>
                  <a:lnTo>
                    <a:pt x="475" y="179"/>
                  </a:lnTo>
                  <a:lnTo>
                    <a:pt x="481" y="181"/>
                  </a:lnTo>
                  <a:lnTo>
                    <a:pt x="490" y="182"/>
                  </a:lnTo>
                  <a:lnTo>
                    <a:pt x="497" y="182"/>
                  </a:lnTo>
                  <a:lnTo>
                    <a:pt x="496" y="177"/>
                  </a:lnTo>
                  <a:lnTo>
                    <a:pt x="497" y="169"/>
                  </a:lnTo>
                  <a:lnTo>
                    <a:pt x="498" y="164"/>
                  </a:lnTo>
                  <a:lnTo>
                    <a:pt x="499" y="164"/>
                  </a:lnTo>
                  <a:lnTo>
                    <a:pt x="500" y="164"/>
                  </a:lnTo>
                  <a:lnTo>
                    <a:pt x="502" y="165"/>
                  </a:lnTo>
                  <a:lnTo>
                    <a:pt x="505" y="165"/>
                  </a:lnTo>
                  <a:lnTo>
                    <a:pt x="510" y="166"/>
                  </a:lnTo>
                  <a:lnTo>
                    <a:pt x="513" y="165"/>
                  </a:lnTo>
                  <a:lnTo>
                    <a:pt x="517" y="165"/>
                  </a:lnTo>
                  <a:lnTo>
                    <a:pt x="523" y="165"/>
                  </a:lnTo>
                  <a:lnTo>
                    <a:pt x="527" y="165"/>
                  </a:lnTo>
                  <a:lnTo>
                    <a:pt x="526" y="173"/>
                  </a:lnTo>
                  <a:lnTo>
                    <a:pt x="521" y="187"/>
                  </a:lnTo>
                  <a:lnTo>
                    <a:pt x="519" y="192"/>
                  </a:lnTo>
                  <a:lnTo>
                    <a:pt x="515" y="213"/>
                  </a:lnTo>
                  <a:lnTo>
                    <a:pt x="510" y="224"/>
                  </a:lnTo>
                  <a:lnTo>
                    <a:pt x="507" y="229"/>
                  </a:lnTo>
                  <a:lnTo>
                    <a:pt x="499" y="237"/>
                  </a:lnTo>
                  <a:lnTo>
                    <a:pt x="497" y="239"/>
                  </a:lnTo>
                  <a:lnTo>
                    <a:pt x="494" y="240"/>
                  </a:lnTo>
                  <a:lnTo>
                    <a:pt x="491" y="240"/>
                  </a:lnTo>
                  <a:lnTo>
                    <a:pt x="477" y="256"/>
                  </a:lnTo>
                  <a:lnTo>
                    <a:pt x="472" y="264"/>
                  </a:lnTo>
                  <a:lnTo>
                    <a:pt x="467" y="276"/>
                  </a:lnTo>
                  <a:lnTo>
                    <a:pt x="462" y="282"/>
                  </a:lnTo>
                  <a:lnTo>
                    <a:pt x="455" y="296"/>
                  </a:lnTo>
                  <a:lnTo>
                    <a:pt x="449" y="306"/>
                  </a:lnTo>
                  <a:lnTo>
                    <a:pt x="443" y="315"/>
                  </a:lnTo>
                  <a:lnTo>
                    <a:pt x="433" y="328"/>
                  </a:lnTo>
                  <a:lnTo>
                    <a:pt x="428" y="332"/>
                  </a:lnTo>
                  <a:lnTo>
                    <a:pt x="425" y="334"/>
                  </a:lnTo>
                  <a:lnTo>
                    <a:pt x="417" y="341"/>
                  </a:lnTo>
                  <a:lnTo>
                    <a:pt x="406" y="354"/>
                  </a:lnTo>
                  <a:lnTo>
                    <a:pt x="397" y="365"/>
                  </a:lnTo>
                  <a:lnTo>
                    <a:pt x="384" y="377"/>
                  </a:lnTo>
                  <a:lnTo>
                    <a:pt x="377" y="383"/>
                  </a:lnTo>
                  <a:lnTo>
                    <a:pt x="365" y="394"/>
                  </a:lnTo>
                  <a:lnTo>
                    <a:pt x="362" y="395"/>
                  </a:lnTo>
                  <a:lnTo>
                    <a:pt x="349" y="406"/>
                  </a:lnTo>
                  <a:lnTo>
                    <a:pt x="340" y="412"/>
                  </a:lnTo>
                  <a:lnTo>
                    <a:pt x="326" y="418"/>
                  </a:lnTo>
                  <a:lnTo>
                    <a:pt x="320" y="421"/>
                  </a:lnTo>
                  <a:lnTo>
                    <a:pt x="305" y="419"/>
                  </a:lnTo>
                  <a:lnTo>
                    <a:pt x="299" y="419"/>
                  </a:lnTo>
                  <a:lnTo>
                    <a:pt x="294" y="424"/>
                  </a:lnTo>
                  <a:lnTo>
                    <a:pt x="294" y="430"/>
                  </a:lnTo>
                  <a:lnTo>
                    <a:pt x="292" y="431"/>
                  </a:lnTo>
                  <a:lnTo>
                    <a:pt x="289" y="431"/>
                  </a:lnTo>
                  <a:lnTo>
                    <a:pt x="279" y="428"/>
                  </a:lnTo>
                  <a:lnTo>
                    <a:pt x="274" y="429"/>
                  </a:lnTo>
                  <a:lnTo>
                    <a:pt x="270" y="432"/>
                  </a:lnTo>
                  <a:lnTo>
                    <a:pt x="268" y="436"/>
                  </a:lnTo>
                  <a:lnTo>
                    <a:pt x="261" y="437"/>
                  </a:lnTo>
                  <a:lnTo>
                    <a:pt x="247" y="432"/>
                  </a:lnTo>
                  <a:lnTo>
                    <a:pt x="232" y="429"/>
                  </a:lnTo>
                  <a:lnTo>
                    <a:pt x="228" y="429"/>
                  </a:lnTo>
                  <a:lnTo>
                    <a:pt x="221" y="432"/>
                  </a:lnTo>
                  <a:lnTo>
                    <a:pt x="218" y="433"/>
                  </a:lnTo>
                  <a:lnTo>
                    <a:pt x="207" y="432"/>
                  </a:lnTo>
                  <a:lnTo>
                    <a:pt x="201" y="430"/>
                  </a:lnTo>
                  <a:lnTo>
                    <a:pt x="195" y="430"/>
                  </a:lnTo>
                  <a:lnTo>
                    <a:pt x="191" y="432"/>
                  </a:lnTo>
                  <a:lnTo>
                    <a:pt x="185" y="432"/>
                  </a:lnTo>
                  <a:lnTo>
                    <a:pt x="171" y="444"/>
                  </a:lnTo>
                  <a:lnTo>
                    <a:pt x="163" y="444"/>
                  </a:lnTo>
                  <a:lnTo>
                    <a:pt x="157" y="446"/>
                  </a:lnTo>
                  <a:lnTo>
                    <a:pt x="154" y="446"/>
                  </a:lnTo>
                  <a:lnTo>
                    <a:pt x="148" y="444"/>
                  </a:lnTo>
                  <a:lnTo>
                    <a:pt x="145" y="444"/>
                  </a:lnTo>
                  <a:lnTo>
                    <a:pt x="142" y="445"/>
                  </a:lnTo>
                  <a:lnTo>
                    <a:pt x="138" y="447"/>
                  </a:lnTo>
                  <a:lnTo>
                    <a:pt x="131" y="448"/>
                  </a:lnTo>
                  <a:lnTo>
                    <a:pt x="127" y="450"/>
                  </a:lnTo>
                  <a:lnTo>
                    <a:pt x="114" y="460"/>
                  </a:lnTo>
                  <a:lnTo>
                    <a:pt x="111" y="460"/>
                  </a:lnTo>
                  <a:lnTo>
                    <a:pt x="109" y="459"/>
                  </a:lnTo>
                  <a:lnTo>
                    <a:pt x="102" y="459"/>
                  </a:lnTo>
                  <a:lnTo>
                    <a:pt x="94" y="453"/>
                  </a:lnTo>
                  <a:lnTo>
                    <a:pt x="91" y="454"/>
                  </a:lnTo>
                  <a:lnTo>
                    <a:pt x="92" y="452"/>
                  </a:lnTo>
                  <a:lnTo>
                    <a:pt x="92" y="449"/>
                  </a:lnTo>
                  <a:lnTo>
                    <a:pt x="90" y="446"/>
                  </a:lnTo>
                  <a:lnTo>
                    <a:pt x="89" y="446"/>
                  </a:lnTo>
                  <a:lnTo>
                    <a:pt x="86" y="446"/>
                  </a:lnTo>
                  <a:lnTo>
                    <a:pt x="85" y="443"/>
                  </a:lnTo>
                  <a:lnTo>
                    <a:pt x="80" y="443"/>
                  </a:lnTo>
                  <a:lnTo>
                    <a:pt x="78" y="444"/>
                  </a:lnTo>
                  <a:lnTo>
                    <a:pt x="76" y="444"/>
                  </a:lnTo>
                  <a:lnTo>
                    <a:pt x="75" y="441"/>
                  </a:lnTo>
                  <a:lnTo>
                    <a:pt x="76" y="440"/>
                  </a:lnTo>
                  <a:lnTo>
                    <a:pt x="76" y="437"/>
                  </a:lnTo>
                  <a:lnTo>
                    <a:pt x="75" y="434"/>
                  </a:lnTo>
                  <a:lnTo>
                    <a:pt x="74" y="433"/>
                  </a:lnTo>
                  <a:lnTo>
                    <a:pt x="72" y="432"/>
                  </a:lnTo>
                  <a:lnTo>
                    <a:pt x="69" y="433"/>
                  </a:lnTo>
                  <a:lnTo>
                    <a:pt x="66" y="433"/>
                  </a:lnTo>
                  <a:lnTo>
                    <a:pt x="65" y="434"/>
                  </a:lnTo>
                  <a:lnTo>
                    <a:pt x="64" y="436"/>
                  </a:lnTo>
                  <a:lnTo>
                    <a:pt x="64" y="443"/>
                  </a:lnTo>
                  <a:lnTo>
                    <a:pt x="63" y="441"/>
                  </a:lnTo>
                  <a:lnTo>
                    <a:pt x="61" y="437"/>
                  </a:lnTo>
                  <a:lnTo>
                    <a:pt x="60" y="433"/>
                  </a:lnTo>
                  <a:lnTo>
                    <a:pt x="61" y="428"/>
                  </a:lnTo>
                  <a:lnTo>
                    <a:pt x="64" y="426"/>
                  </a:lnTo>
                  <a:lnTo>
                    <a:pt x="64" y="422"/>
                  </a:lnTo>
                  <a:lnTo>
                    <a:pt x="63" y="419"/>
                  </a:lnTo>
                  <a:lnTo>
                    <a:pt x="59" y="411"/>
                  </a:lnTo>
                  <a:lnTo>
                    <a:pt x="58" y="408"/>
                  </a:lnTo>
                  <a:lnTo>
                    <a:pt x="54" y="406"/>
                  </a:lnTo>
                  <a:lnTo>
                    <a:pt x="52" y="399"/>
                  </a:lnTo>
                  <a:lnTo>
                    <a:pt x="49" y="397"/>
                  </a:lnTo>
                  <a:lnTo>
                    <a:pt x="48" y="393"/>
                  </a:lnTo>
                  <a:lnTo>
                    <a:pt x="45" y="390"/>
                  </a:lnTo>
                  <a:lnTo>
                    <a:pt x="44" y="385"/>
                  </a:lnTo>
                  <a:lnTo>
                    <a:pt x="46" y="382"/>
                  </a:lnTo>
                  <a:lnTo>
                    <a:pt x="48" y="380"/>
                  </a:lnTo>
                  <a:lnTo>
                    <a:pt x="50" y="383"/>
                  </a:lnTo>
                  <a:lnTo>
                    <a:pt x="53" y="382"/>
                  </a:lnTo>
                  <a:lnTo>
                    <a:pt x="57" y="378"/>
                  </a:lnTo>
                  <a:lnTo>
                    <a:pt x="59" y="373"/>
                  </a:lnTo>
                  <a:lnTo>
                    <a:pt x="60" y="364"/>
                  </a:lnTo>
                  <a:lnTo>
                    <a:pt x="59" y="358"/>
                  </a:lnTo>
                  <a:lnTo>
                    <a:pt x="56" y="344"/>
                  </a:lnTo>
                  <a:lnTo>
                    <a:pt x="55" y="341"/>
                  </a:lnTo>
                  <a:lnTo>
                    <a:pt x="47" y="331"/>
                  </a:lnTo>
                  <a:lnTo>
                    <a:pt x="39" y="317"/>
                  </a:lnTo>
                  <a:lnTo>
                    <a:pt x="28" y="296"/>
                  </a:lnTo>
                  <a:lnTo>
                    <a:pt x="23" y="283"/>
                  </a:lnTo>
                  <a:lnTo>
                    <a:pt x="16" y="257"/>
                  </a:lnTo>
                  <a:lnTo>
                    <a:pt x="9" y="243"/>
                  </a:lnTo>
                  <a:lnTo>
                    <a:pt x="1" y="229"/>
                  </a:lnTo>
                  <a:lnTo>
                    <a:pt x="0" y="229"/>
                  </a:lnTo>
                  <a:lnTo>
                    <a:pt x="1" y="227"/>
                  </a:lnTo>
                  <a:lnTo>
                    <a:pt x="5" y="224"/>
                  </a:lnTo>
                  <a:lnTo>
                    <a:pt x="7" y="223"/>
                  </a:lnTo>
                  <a:lnTo>
                    <a:pt x="8" y="224"/>
                  </a:lnTo>
                  <a:lnTo>
                    <a:pt x="10" y="223"/>
                  </a:lnTo>
                  <a:lnTo>
                    <a:pt x="11" y="221"/>
                  </a:lnTo>
                  <a:lnTo>
                    <a:pt x="11" y="219"/>
                  </a:lnTo>
                  <a:lnTo>
                    <a:pt x="11" y="216"/>
                  </a:lnTo>
                  <a:lnTo>
                    <a:pt x="12" y="214"/>
                  </a:lnTo>
                  <a:lnTo>
                    <a:pt x="13" y="211"/>
                  </a:lnTo>
                  <a:lnTo>
                    <a:pt x="15" y="209"/>
                  </a:lnTo>
                  <a:lnTo>
                    <a:pt x="19" y="207"/>
                  </a:lnTo>
                  <a:lnTo>
                    <a:pt x="22" y="209"/>
                  </a:lnTo>
                  <a:lnTo>
                    <a:pt x="23" y="211"/>
                  </a:lnTo>
                  <a:lnTo>
                    <a:pt x="24" y="213"/>
                  </a:lnTo>
                  <a:lnTo>
                    <a:pt x="25" y="215"/>
                  </a:lnTo>
                  <a:lnTo>
                    <a:pt x="27" y="215"/>
                  </a:lnTo>
                  <a:lnTo>
                    <a:pt x="29" y="216"/>
                  </a:lnTo>
                  <a:lnTo>
                    <a:pt x="29" y="219"/>
                  </a:lnTo>
                  <a:lnTo>
                    <a:pt x="29" y="221"/>
                  </a:lnTo>
                  <a:lnTo>
                    <a:pt x="28" y="223"/>
                  </a:lnTo>
                  <a:lnTo>
                    <a:pt x="28" y="224"/>
                  </a:lnTo>
                  <a:lnTo>
                    <a:pt x="30" y="227"/>
                  </a:lnTo>
                  <a:lnTo>
                    <a:pt x="31" y="229"/>
                  </a:lnTo>
                  <a:lnTo>
                    <a:pt x="31" y="232"/>
                  </a:lnTo>
                  <a:lnTo>
                    <a:pt x="37" y="234"/>
                  </a:lnTo>
                  <a:lnTo>
                    <a:pt x="40" y="234"/>
                  </a:lnTo>
                  <a:lnTo>
                    <a:pt x="44" y="235"/>
                  </a:lnTo>
                  <a:lnTo>
                    <a:pt x="49" y="236"/>
                  </a:lnTo>
                  <a:lnTo>
                    <a:pt x="53" y="238"/>
                  </a:lnTo>
                  <a:lnTo>
                    <a:pt x="59" y="239"/>
                  </a:lnTo>
                  <a:lnTo>
                    <a:pt x="69" y="237"/>
                  </a:lnTo>
                  <a:lnTo>
                    <a:pt x="76" y="238"/>
                  </a:lnTo>
                  <a:lnTo>
                    <a:pt x="82" y="240"/>
                  </a:lnTo>
                  <a:lnTo>
                    <a:pt x="86" y="240"/>
                  </a:lnTo>
                  <a:lnTo>
                    <a:pt x="90" y="239"/>
                  </a:lnTo>
                  <a:lnTo>
                    <a:pt x="90" y="237"/>
                  </a:lnTo>
                  <a:lnTo>
                    <a:pt x="90" y="235"/>
                  </a:lnTo>
                  <a:lnTo>
                    <a:pt x="91" y="233"/>
                  </a:lnTo>
                  <a:lnTo>
                    <a:pt x="94" y="232"/>
                  </a:lnTo>
                  <a:lnTo>
                    <a:pt x="97" y="231"/>
                  </a:lnTo>
                  <a:lnTo>
                    <a:pt x="99" y="227"/>
                  </a:lnTo>
                  <a:lnTo>
                    <a:pt x="103" y="224"/>
                  </a:lnTo>
                  <a:lnTo>
                    <a:pt x="110" y="223"/>
                  </a:lnTo>
                  <a:lnTo>
                    <a:pt x="113" y="223"/>
                  </a:lnTo>
                  <a:lnTo>
                    <a:pt x="113" y="218"/>
                  </a:lnTo>
                  <a:lnTo>
                    <a:pt x="113" y="202"/>
                  </a:lnTo>
                  <a:lnTo>
                    <a:pt x="113" y="185"/>
                  </a:lnTo>
                  <a:lnTo>
                    <a:pt x="113" y="169"/>
                  </a:lnTo>
                  <a:lnTo>
                    <a:pt x="113" y="153"/>
                  </a:lnTo>
                  <a:lnTo>
                    <a:pt x="113" y="137"/>
                  </a:lnTo>
                  <a:lnTo>
                    <a:pt x="113" y="122"/>
                  </a:lnTo>
                  <a:lnTo>
                    <a:pt x="113" y="106"/>
                  </a:lnTo>
                  <a:lnTo>
                    <a:pt x="113" y="92"/>
                  </a:lnTo>
                  <a:lnTo>
                    <a:pt x="115" y="93"/>
                  </a:lnTo>
                  <a:lnTo>
                    <a:pt x="124" y="100"/>
                  </a:lnTo>
                  <a:lnTo>
                    <a:pt x="127" y="105"/>
                  </a:lnTo>
                  <a:lnTo>
                    <a:pt x="129" y="107"/>
                  </a:lnTo>
                  <a:lnTo>
                    <a:pt x="133" y="117"/>
                  </a:lnTo>
                  <a:lnTo>
                    <a:pt x="136" y="125"/>
                  </a:lnTo>
                  <a:lnTo>
                    <a:pt x="139" y="132"/>
                  </a:lnTo>
                  <a:lnTo>
                    <a:pt x="139" y="135"/>
                  </a:lnTo>
                  <a:lnTo>
                    <a:pt x="140" y="137"/>
                  </a:lnTo>
                  <a:lnTo>
                    <a:pt x="140" y="139"/>
                  </a:lnTo>
                  <a:lnTo>
                    <a:pt x="140" y="141"/>
                  </a:lnTo>
                  <a:lnTo>
                    <a:pt x="138" y="144"/>
                  </a:lnTo>
                  <a:lnTo>
                    <a:pt x="136" y="147"/>
                  </a:lnTo>
                  <a:lnTo>
                    <a:pt x="133" y="150"/>
                  </a:lnTo>
                  <a:lnTo>
                    <a:pt x="133" y="155"/>
                  </a:lnTo>
                  <a:lnTo>
                    <a:pt x="134" y="161"/>
                  </a:lnTo>
                  <a:lnTo>
                    <a:pt x="135" y="164"/>
                  </a:lnTo>
                  <a:lnTo>
                    <a:pt x="137" y="165"/>
                  </a:lnTo>
                  <a:lnTo>
                    <a:pt x="142" y="164"/>
                  </a:lnTo>
                  <a:lnTo>
                    <a:pt x="144" y="164"/>
                  </a:lnTo>
                  <a:lnTo>
                    <a:pt x="148" y="165"/>
                  </a:lnTo>
                  <a:lnTo>
                    <a:pt x="160" y="165"/>
                  </a:lnTo>
                  <a:lnTo>
                    <a:pt x="162" y="165"/>
                  </a:lnTo>
                  <a:lnTo>
                    <a:pt x="166" y="165"/>
                  </a:lnTo>
                  <a:lnTo>
                    <a:pt x="168" y="165"/>
                  </a:lnTo>
                  <a:lnTo>
                    <a:pt x="169" y="163"/>
                  </a:lnTo>
                  <a:lnTo>
                    <a:pt x="171" y="160"/>
                  </a:lnTo>
                  <a:lnTo>
                    <a:pt x="172" y="159"/>
                  </a:lnTo>
                  <a:lnTo>
                    <a:pt x="174" y="158"/>
                  </a:lnTo>
                  <a:lnTo>
                    <a:pt x="178" y="157"/>
                  </a:lnTo>
                  <a:lnTo>
                    <a:pt x="181" y="155"/>
                  </a:lnTo>
                  <a:lnTo>
                    <a:pt x="184" y="149"/>
                  </a:lnTo>
                  <a:lnTo>
                    <a:pt x="193" y="142"/>
                  </a:lnTo>
                  <a:lnTo>
                    <a:pt x="195" y="141"/>
                  </a:lnTo>
                  <a:lnTo>
                    <a:pt x="196" y="139"/>
                  </a:lnTo>
                  <a:lnTo>
                    <a:pt x="198" y="137"/>
                  </a:lnTo>
                  <a:lnTo>
                    <a:pt x="201" y="130"/>
                  </a:lnTo>
                  <a:lnTo>
                    <a:pt x="203" y="124"/>
                  </a:lnTo>
                  <a:lnTo>
                    <a:pt x="204" y="120"/>
                  </a:lnTo>
                  <a:lnTo>
                    <a:pt x="206" y="116"/>
                  </a:lnTo>
                  <a:lnTo>
                    <a:pt x="208" y="113"/>
                  </a:lnTo>
                  <a:lnTo>
                    <a:pt x="211" y="111"/>
                  </a:lnTo>
                  <a:lnTo>
                    <a:pt x="211" y="111"/>
                  </a:lnTo>
                  <a:lnTo>
                    <a:pt x="214" y="109"/>
                  </a:lnTo>
                  <a:lnTo>
                    <a:pt x="218" y="109"/>
                  </a:lnTo>
                  <a:lnTo>
                    <a:pt x="222" y="109"/>
                  </a:lnTo>
                  <a:lnTo>
                    <a:pt x="226" y="112"/>
                  </a:lnTo>
                  <a:lnTo>
                    <a:pt x="231" y="115"/>
                  </a:lnTo>
                  <a:lnTo>
                    <a:pt x="236" y="119"/>
                  </a:lnTo>
                  <a:lnTo>
                    <a:pt x="238" y="120"/>
                  </a:lnTo>
                  <a:lnTo>
                    <a:pt x="241" y="122"/>
                  </a:lnTo>
                  <a:lnTo>
                    <a:pt x="245" y="122"/>
                  </a:lnTo>
                  <a:lnTo>
                    <a:pt x="248" y="122"/>
                  </a:lnTo>
                  <a:lnTo>
                    <a:pt x="252" y="126"/>
                  </a:lnTo>
                  <a:lnTo>
                    <a:pt x="255" y="126"/>
                  </a:lnTo>
                  <a:lnTo>
                    <a:pt x="259" y="127"/>
                  </a:lnTo>
                  <a:lnTo>
                    <a:pt x="266" y="129"/>
                  </a:lnTo>
                  <a:lnTo>
                    <a:pt x="269" y="129"/>
                  </a:lnTo>
                  <a:lnTo>
                    <a:pt x="274" y="126"/>
                  </a:lnTo>
                  <a:lnTo>
                    <a:pt x="277" y="126"/>
                  </a:lnTo>
                  <a:lnTo>
                    <a:pt x="280" y="126"/>
                  </a:lnTo>
                  <a:lnTo>
                    <a:pt x="285" y="125"/>
                  </a:lnTo>
                  <a:lnTo>
                    <a:pt x="288" y="125"/>
                  </a:lnTo>
                  <a:lnTo>
                    <a:pt x="290" y="123"/>
                  </a:lnTo>
                  <a:lnTo>
                    <a:pt x="293" y="121"/>
                  </a:lnTo>
                  <a:lnTo>
                    <a:pt x="295" y="115"/>
                  </a:lnTo>
                  <a:lnTo>
                    <a:pt x="296" y="110"/>
                  </a:lnTo>
                  <a:lnTo>
                    <a:pt x="299" y="105"/>
                  </a:lnTo>
                  <a:lnTo>
                    <a:pt x="301" y="97"/>
                  </a:lnTo>
                  <a:lnTo>
                    <a:pt x="302" y="92"/>
                  </a:lnTo>
                  <a:lnTo>
                    <a:pt x="303" y="90"/>
                  </a:lnTo>
                  <a:lnTo>
                    <a:pt x="307" y="89"/>
                  </a:lnTo>
                  <a:lnTo>
                    <a:pt x="310" y="88"/>
                  </a:lnTo>
                  <a:lnTo>
                    <a:pt x="318" y="85"/>
                  </a:lnTo>
                  <a:lnTo>
                    <a:pt x="320" y="85"/>
                  </a:lnTo>
                  <a:lnTo>
                    <a:pt x="322" y="83"/>
                  </a:lnTo>
                  <a:lnTo>
                    <a:pt x="326" y="78"/>
                  </a:lnTo>
                  <a:lnTo>
                    <a:pt x="330" y="74"/>
                  </a:lnTo>
                  <a:lnTo>
                    <a:pt x="332" y="73"/>
                  </a:lnTo>
                  <a:lnTo>
                    <a:pt x="337" y="56"/>
                  </a:lnTo>
                  <a:lnTo>
                    <a:pt x="337" y="55"/>
                  </a:lnTo>
                  <a:lnTo>
                    <a:pt x="340" y="50"/>
                  </a:lnTo>
                  <a:lnTo>
                    <a:pt x="343" y="48"/>
                  </a:lnTo>
                  <a:lnTo>
                    <a:pt x="344" y="48"/>
                  </a:lnTo>
                  <a:lnTo>
                    <a:pt x="346" y="46"/>
                  </a:lnTo>
                  <a:lnTo>
                    <a:pt x="348" y="45"/>
                  </a:lnTo>
                  <a:lnTo>
                    <a:pt x="351" y="43"/>
                  </a:lnTo>
                  <a:lnTo>
                    <a:pt x="354" y="42"/>
                  </a:lnTo>
                  <a:lnTo>
                    <a:pt x="356" y="41"/>
                  </a:lnTo>
                  <a:lnTo>
                    <a:pt x="357" y="39"/>
                  </a:lnTo>
                  <a:lnTo>
                    <a:pt x="359" y="37"/>
                  </a:lnTo>
                  <a:lnTo>
                    <a:pt x="361" y="37"/>
                  </a:lnTo>
                  <a:lnTo>
                    <a:pt x="362" y="37"/>
                  </a:lnTo>
                  <a:lnTo>
                    <a:pt x="362" y="35"/>
                  </a:lnTo>
                  <a:lnTo>
                    <a:pt x="364" y="34"/>
                  </a:lnTo>
                  <a:lnTo>
                    <a:pt x="367" y="32"/>
                  </a:lnTo>
                  <a:lnTo>
                    <a:pt x="368" y="31"/>
                  </a:lnTo>
                  <a:lnTo>
                    <a:pt x="368" y="29"/>
                  </a:lnTo>
                  <a:lnTo>
                    <a:pt x="371" y="25"/>
                  </a:lnTo>
                  <a:lnTo>
                    <a:pt x="376" y="19"/>
                  </a:lnTo>
                  <a:lnTo>
                    <a:pt x="382" y="16"/>
                  </a:lnTo>
                  <a:lnTo>
                    <a:pt x="387" y="15"/>
                  </a:lnTo>
                  <a:lnTo>
                    <a:pt x="392" y="14"/>
                  </a:lnTo>
                  <a:lnTo>
                    <a:pt x="396" y="11"/>
                  </a:lnTo>
                  <a:lnTo>
                    <a:pt x="400" y="9"/>
                  </a:lnTo>
                  <a:lnTo>
                    <a:pt x="403" y="5"/>
                  </a:lnTo>
                  <a:lnTo>
                    <a:pt x="406" y="3"/>
                  </a:lnTo>
                  <a:lnTo>
                    <a:pt x="414" y="2"/>
                  </a:lnTo>
                  <a:lnTo>
                    <a:pt x="414" y="2"/>
                  </a:lnTo>
                  <a:lnTo>
                    <a:pt x="424" y="0"/>
                  </a:lnTo>
                  <a:lnTo>
                    <a:pt x="431" y="1"/>
                  </a:lnTo>
                  <a:lnTo>
                    <a:pt x="440" y="5"/>
                  </a:lnTo>
                  <a:lnTo>
                    <a:pt x="448" y="7"/>
                  </a:lnTo>
                  <a:lnTo>
                    <a:pt x="457" y="5"/>
                  </a:lnTo>
                  <a:lnTo>
                    <a:pt x="463" y="5"/>
                  </a:lnTo>
                  <a:lnTo>
                    <a:pt x="469" y="5"/>
                  </a:lnTo>
                  <a:lnTo>
                    <a:pt x="472" y="7"/>
                  </a:lnTo>
                  <a:lnTo>
                    <a:pt x="475" y="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6" name="Freeform 1144">
              <a:extLst>
                <a:ext uri="{FF2B5EF4-FFF2-40B4-BE49-F238E27FC236}">
                  <a16:creationId xmlns:a16="http://schemas.microsoft.com/office/drawing/2014/main" id="{16F3DEED-FF47-1390-711D-A3A0E39D4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4042" y="10232048"/>
              <a:ext cx="467090" cy="401147"/>
            </a:xfrm>
            <a:custGeom>
              <a:avLst/>
              <a:gdLst>
                <a:gd name="T0" fmla="*/ 353 w 375"/>
                <a:gd name="T1" fmla="*/ 46 h 324"/>
                <a:gd name="T2" fmla="*/ 360 w 375"/>
                <a:gd name="T3" fmla="*/ 48 h 324"/>
                <a:gd name="T4" fmla="*/ 366 w 375"/>
                <a:gd name="T5" fmla="*/ 63 h 324"/>
                <a:gd name="T6" fmla="*/ 374 w 375"/>
                <a:gd name="T7" fmla="*/ 77 h 324"/>
                <a:gd name="T8" fmla="*/ 361 w 375"/>
                <a:gd name="T9" fmla="*/ 88 h 324"/>
                <a:gd name="T10" fmla="*/ 362 w 375"/>
                <a:gd name="T11" fmla="*/ 104 h 324"/>
                <a:gd name="T12" fmla="*/ 363 w 375"/>
                <a:gd name="T13" fmla="*/ 117 h 324"/>
                <a:gd name="T14" fmla="*/ 369 w 375"/>
                <a:gd name="T15" fmla="*/ 135 h 324"/>
                <a:gd name="T16" fmla="*/ 352 w 375"/>
                <a:gd name="T17" fmla="*/ 146 h 324"/>
                <a:gd name="T18" fmla="*/ 352 w 375"/>
                <a:gd name="T19" fmla="*/ 161 h 324"/>
                <a:gd name="T20" fmla="*/ 345 w 375"/>
                <a:gd name="T21" fmla="*/ 174 h 324"/>
                <a:gd name="T22" fmla="*/ 346 w 375"/>
                <a:gd name="T23" fmla="*/ 180 h 324"/>
                <a:gd name="T24" fmla="*/ 352 w 375"/>
                <a:gd name="T25" fmla="*/ 189 h 324"/>
                <a:gd name="T26" fmla="*/ 360 w 375"/>
                <a:gd name="T27" fmla="*/ 189 h 324"/>
                <a:gd name="T28" fmla="*/ 323 w 375"/>
                <a:gd name="T29" fmla="*/ 201 h 324"/>
                <a:gd name="T30" fmla="*/ 294 w 375"/>
                <a:gd name="T31" fmla="*/ 212 h 324"/>
                <a:gd name="T32" fmla="*/ 264 w 375"/>
                <a:gd name="T33" fmla="*/ 222 h 324"/>
                <a:gd name="T34" fmla="*/ 270 w 375"/>
                <a:gd name="T35" fmla="*/ 243 h 324"/>
                <a:gd name="T36" fmla="*/ 226 w 375"/>
                <a:gd name="T37" fmla="*/ 252 h 324"/>
                <a:gd name="T38" fmla="*/ 219 w 375"/>
                <a:gd name="T39" fmla="*/ 269 h 324"/>
                <a:gd name="T40" fmla="*/ 185 w 375"/>
                <a:gd name="T41" fmla="*/ 290 h 324"/>
                <a:gd name="T42" fmla="*/ 147 w 375"/>
                <a:gd name="T43" fmla="*/ 323 h 324"/>
                <a:gd name="T44" fmla="*/ 117 w 375"/>
                <a:gd name="T45" fmla="*/ 316 h 324"/>
                <a:gd name="T46" fmla="*/ 95 w 375"/>
                <a:gd name="T47" fmla="*/ 306 h 324"/>
                <a:gd name="T48" fmla="*/ 51 w 375"/>
                <a:gd name="T49" fmla="*/ 308 h 324"/>
                <a:gd name="T50" fmla="*/ 15 w 375"/>
                <a:gd name="T51" fmla="*/ 282 h 324"/>
                <a:gd name="T52" fmla="*/ 0 w 375"/>
                <a:gd name="T53" fmla="*/ 246 h 324"/>
                <a:gd name="T54" fmla="*/ 0 w 375"/>
                <a:gd name="T55" fmla="*/ 183 h 324"/>
                <a:gd name="T56" fmla="*/ 24 w 375"/>
                <a:gd name="T57" fmla="*/ 156 h 324"/>
                <a:gd name="T58" fmla="*/ 64 w 375"/>
                <a:gd name="T59" fmla="*/ 156 h 324"/>
                <a:gd name="T60" fmla="*/ 64 w 375"/>
                <a:gd name="T61" fmla="*/ 137 h 324"/>
                <a:gd name="T62" fmla="*/ 64 w 375"/>
                <a:gd name="T63" fmla="*/ 111 h 324"/>
                <a:gd name="T64" fmla="*/ 65 w 375"/>
                <a:gd name="T65" fmla="*/ 101 h 324"/>
                <a:gd name="T66" fmla="*/ 69 w 375"/>
                <a:gd name="T67" fmla="*/ 90 h 324"/>
                <a:gd name="T68" fmla="*/ 77 w 375"/>
                <a:gd name="T69" fmla="*/ 101 h 324"/>
                <a:gd name="T70" fmla="*/ 88 w 375"/>
                <a:gd name="T71" fmla="*/ 102 h 324"/>
                <a:gd name="T72" fmla="*/ 106 w 375"/>
                <a:gd name="T73" fmla="*/ 98 h 324"/>
                <a:gd name="T74" fmla="*/ 110 w 375"/>
                <a:gd name="T75" fmla="*/ 113 h 324"/>
                <a:gd name="T76" fmla="*/ 130 w 375"/>
                <a:gd name="T77" fmla="*/ 120 h 324"/>
                <a:gd name="T78" fmla="*/ 155 w 375"/>
                <a:gd name="T79" fmla="*/ 122 h 324"/>
                <a:gd name="T80" fmla="*/ 162 w 375"/>
                <a:gd name="T81" fmla="*/ 111 h 324"/>
                <a:gd name="T82" fmla="*/ 177 w 375"/>
                <a:gd name="T83" fmla="*/ 126 h 324"/>
                <a:gd name="T84" fmla="*/ 195 w 375"/>
                <a:gd name="T85" fmla="*/ 135 h 324"/>
                <a:gd name="T86" fmla="*/ 209 w 375"/>
                <a:gd name="T87" fmla="*/ 148 h 324"/>
                <a:gd name="T88" fmla="*/ 220 w 375"/>
                <a:gd name="T89" fmla="*/ 160 h 324"/>
                <a:gd name="T90" fmla="*/ 233 w 375"/>
                <a:gd name="T91" fmla="*/ 168 h 324"/>
                <a:gd name="T92" fmla="*/ 246 w 375"/>
                <a:gd name="T93" fmla="*/ 168 h 324"/>
                <a:gd name="T94" fmla="*/ 251 w 375"/>
                <a:gd name="T95" fmla="*/ 162 h 324"/>
                <a:gd name="T96" fmla="*/ 250 w 375"/>
                <a:gd name="T97" fmla="*/ 129 h 324"/>
                <a:gd name="T98" fmla="*/ 241 w 375"/>
                <a:gd name="T99" fmla="*/ 133 h 324"/>
                <a:gd name="T100" fmla="*/ 227 w 375"/>
                <a:gd name="T101" fmla="*/ 135 h 324"/>
                <a:gd name="T102" fmla="*/ 208 w 375"/>
                <a:gd name="T103" fmla="*/ 118 h 324"/>
                <a:gd name="T104" fmla="*/ 208 w 375"/>
                <a:gd name="T105" fmla="*/ 94 h 324"/>
                <a:gd name="T106" fmla="*/ 213 w 375"/>
                <a:gd name="T107" fmla="*/ 69 h 324"/>
                <a:gd name="T108" fmla="*/ 206 w 375"/>
                <a:gd name="T109" fmla="*/ 35 h 324"/>
                <a:gd name="T110" fmla="*/ 218 w 375"/>
                <a:gd name="T111" fmla="*/ 23 h 324"/>
                <a:gd name="T112" fmla="*/ 232 w 375"/>
                <a:gd name="T113" fmla="*/ 7 h 324"/>
                <a:gd name="T114" fmla="*/ 281 w 375"/>
                <a:gd name="T115" fmla="*/ 0 h 324"/>
                <a:gd name="T116" fmla="*/ 292 w 375"/>
                <a:gd name="T117" fmla="*/ 14 h 324"/>
                <a:gd name="T118" fmla="*/ 311 w 375"/>
                <a:gd name="T119" fmla="*/ 23 h 324"/>
                <a:gd name="T120" fmla="*/ 318 w 375"/>
                <a:gd name="T121" fmla="*/ 27 h 324"/>
                <a:gd name="T122" fmla="*/ 335 w 375"/>
                <a:gd name="T123" fmla="*/ 3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5" h="324">
                  <a:moveTo>
                    <a:pt x="350" y="40"/>
                  </a:moveTo>
                  <a:lnTo>
                    <a:pt x="350" y="41"/>
                  </a:lnTo>
                  <a:lnTo>
                    <a:pt x="352" y="42"/>
                  </a:lnTo>
                  <a:lnTo>
                    <a:pt x="352" y="43"/>
                  </a:lnTo>
                  <a:lnTo>
                    <a:pt x="353" y="45"/>
                  </a:lnTo>
                  <a:lnTo>
                    <a:pt x="353" y="46"/>
                  </a:lnTo>
                  <a:lnTo>
                    <a:pt x="354" y="47"/>
                  </a:lnTo>
                  <a:lnTo>
                    <a:pt x="355" y="47"/>
                  </a:lnTo>
                  <a:lnTo>
                    <a:pt x="357" y="46"/>
                  </a:lnTo>
                  <a:lnTo>
                    <a:pt x="358" y="46"/>
                  </a:lnTo>
                  <a:lnTo>
                    <a:pt x="360" y="47"/>
                  </a:lnTo>
                  <a:lnTo>
                    <a:pt x="360" y="48"/>
                  </a:lnTo>
                  <a:lnTo>
                    <a:pt x="361" y="51"/>
                  </a:lnTo>
                  <a:lnTo>
                    <a:pt x="363" y="52"/>
                  </a:lnTo>
                  <a:lnTo>
                    <a:pt x="364" y="54"/>
                  </a:lnTo>
                  <a:lnTo>
                    <a:pt x="364" y="57"/>
                  </a:lnTo>
                  <a:lnTo>
                    <a:pt x="363" y="59"/>
                  </a:lnTo>
                  <a:lnTo>
                    <a:pt x="366" y="63"/>
                  </a:lnTo>
                  <a:lnTo>
                    <a:pt x="369" y="65"/>
                  </a:lnTo>
                  <a:lnTo>
                    <a:pt x="370" y="66"/>
                  </a:lnTo>
                  <a:lnTo>
                    <a:pt x="371" y="70"/>
                  </a:lnTo>
                  <a:lnTo>
                    <a:pt x="371" y="71"/>
                  </a:lnTo>
                  <a:lnTo>
                    <a:pt x="373" y="74"/>
                  </a:lnTo>
                  <a:lnTo>
                    <a:pt x="374" y="77"/>
                  </a:lnTo>
                  <a:lnTo>
                    <a:pt x="374" y="78"/>
                  </a:lnTo>
                  <a:lnTo>
                    <a:pt x="368" y="84"/>
                  </a:lnTo>
                  <a:lnTo>
                    <a:pt x="366" y="85"/>
                  </a:lnTo>
                  <a:lnTo>
                    <a:pt x="364" y="85"/>
                  </a:lnTo>
                  <a:lnTo>
                    <a:pt x="363" y="87"/>
                  </a:lnTo>
                  <a:lnTo>
                    <a:pt x="361" y="88"/>
                  </a:lnTo>
                  <a:lnTo>
                    <a:pt x="362" y="88"/>
                  </a:lnTo>
                  <a:lnTo>
                    <a:pt x="363" y="90"/>
                  </a:lnTo>
                  <a:lnTo>
                    <a:pt x="364" y="94"/>
                  </a:lnTo>
                  <a:lnTo>
                    <a:pt x="365" y="96"/>
                  </a:lnTo>
                  <a:lnTo>
                    <a:pt x="364" y="99"/>
                  </a:lnTo>
                  <a:lnTo>
                    <a:pt x="362" y="104"/>
                  </a:lnTo>
                  <a:lnTo>
                    <a:pt x="361" y="105"/>
                  </a:lnTo>
                  <a:lnTo>
                    <a:pt x="360" y="109"/>
                  </a:lnTo>
                  <a:lnTo>
                    <a:pt x="361" y="110"/>
                  </a:lnTo>
                  <a:lnTo>
                    <a:pt x="363" y="111"/>
                  </a:lnTo>
                  <a:lnTo>
                    <a:pt x="363" y="113"/>
                  </a:lnTo>
                  <a:lnTo>
                    <a:pt x="363" y="117"/>
                  </a:lnTo>
                  <a:lnTo>
                    <a:pt x="363" y="120"/>
                  </a:lnTo>
                  <a:lnTo>
                    <a:pt x="361" y="127"/>
                  </a:lnTo>
                  <a:lnTo>
                    <a:pt x="364" y="133"/>
                  </a:lnTo>
                  <a:lnTo>
                    <a:pt x="365" y="134"/>
                  </a:lnTo>
                  <a:lnTo>
                    <a:pt x="369" y="134"/>
                  </a:lnTo>
                  <a:lnTo>
                    <a:pt x="369" y="135"/>
                  </a:lnTo>
                  <a:lnTo>
                    <a:pt x="369" y="137"/>
                  </a:lnTo>
                  <a:lnTo>
                    <a:pt x="367" y="138"/>
                  </a:lnTo>
                  <a:lnTo>
                    <a:pt x="366" y="140"/>
                  </a:lnTo>
                  <a:lnTo>
                    <a:pt x="361" y="142"/>
                  </a:lnTo>
                  <a:lnTo>
                    <a:pt x="354" y="144"/>
                  </a:lnTo>
                  <a:lnTo>
                    <a:pt x="352" y="146"/>
                  </a:lnTo>
                  <a:lnTo>
                    <a:pt x="352" y="150"/>
                  </a:lnTo>
                  <a:lnTo>
                    <a:pt x="352" y="152"/>
                  </a:lnTo>
                  <a:lnTo>
                    <a:pt x="353" y="153"/>
                  </a:lnTo>
                  <a:lnTo>
                    <a:pt x="353" y="156"/>
                  </a:lnTo>
                  <a:lnTo>
                    <a:pt x="352" y="159"/>
                  </a:lnTo>
                  <a:lnTo>
                    <a:pt x="352" y="161"/>
                  </a:lnTo>
                  <a:lnTo>
                    <a:pt x="352" y="163"/>
                  </a:lnTo>
                  <a:lnTo>
                    <a:pt x="351" y="165"/>
                  </a:lnTo>
                  <a:lnTo>
                    <a:pt x="350" y="168"/>
                  </a:lnTo>
                  <a:lnTo>
                    <a:pt x="349" y="171"/>
                  </a:lnTo>
                  <a:lnTo>
                    <a:pt x="347" y="173"/>
                  </a:lnTo>
                  <a:lnTo>
                    <a:pt x="345" y="174"/>
                  </a:lnTo>
                  <a:lnTo>
                    <a:pt x="342" y="175"/>
                  </a:lnTo>
                  <a:lnTo>
                    <a:pt x="342" y="176"/>
                  </a:lnTo>
                  <a:lnTo>
                    <a:pt x="346" y="178"/>
                  </a:lnTo>
                  <a:lnTo>
                    <a:pt x="347" y="179"/>
                  </a:lnTo>
                  <a:lnTo>
                    <a:pt x="347" y="179"/>
                  </a:lnTo>
                  <a:lnTo>
                    <a:pt x="346" y="180"/>
                  </a:lnTo>
                  <a:lnTo>
                    <a:pt x="345" y="181"/>
                  </a:lnTo>
                  <a:lnTo>
                    <a:pt x="347" y="182"/>
                  </a:lnTo>
                  <a:lnTo>
                    <a:pt x="349" y="183"/>
                  </a:lnTo>
                  <a:lnTo>
                    <a:pt x="350" y="185"/>
                  </a:lnTo>
                  <a:lnTo>
                    <a:pt x="352" y="188"/>
                  </a:lnTo>
                  <a:lnTo>
                    <a:pt x="352" y="189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5" y="189"/>
                  </a:lnTo>
                  <a:lnTo>
                    <a:pt x="357" y="187"/>
                  </a:lnTo>
                  <a:lnTo>
                    <a:pt x="358" y="187"/>
                  </a:lnTo>
                  <a:lnTo>
                    <a:pt x="360" y="189"/>
                  </a:lnTo>
                  <a:lnTo>
                    <a:pt x="353" y="192"/>
                  </a:lnTo>
                  <a:lnTo>
                    <a:pt x="349" y="193"/>
                  </a:lnTo>
                  <a:lnTo>
                    <a:pt x="339" y="197"/>
                  </a:lnTo>
                  <a:lnTo>
                    <a:pt x="329" y="200"/>
                  </a:lnTo>
                  <a:lnTo>
                    <a:pt x="328" y="200"/>
                  </a:lnTo>
                  <a:lnTo>
                    <a:pt x="323" y="201"/>
                  </a:lnTo>
                  <a:lnTo>
                    <a:pt x="321" y="203"/>
                  </a:lnTo>
                  <a:lnTo>
                    <a:pt x="312" y="205"/>
                  </a:lnTo>
                  <a:lnTo>
                    <a:pt x="309" y="206"/>
                  </a:lnTo>
                  <a:lnTo>
                    <a:pt x="306" y="208"/>
                  </a:lnTo>
                  <a:lnTo>
                    <a:pt x="300" y="210"/>
                  </a:lnTo>
                  <a:lnTo>
                    <a:pt x="294" y="212"/>
                  </a:lnTo>
                  <a:lnTo>
                    <a:pt x="286" y="214"/>
                  </a:lnTo>
                  <a:lnTo>
                    <a:pt x="279" y="216"/>
                  </a:lnTo>
                  <a:lnTo>
                    <a:pt x="274" y="217"/>
                  </a:lnTo>
                  <a:lnTo>
                    <a:pt x="271" y="219"/>
                  </a:lnTo>
                  <a:lnTo>
                    <a:pt x="264" y="222"/>
                  </a:lnTo>
                  <a:lnTo>
                    <a:pt x="264" y="222"/>
                  </a:lnTo>
                  <a:lnTo>
                    <a:pt x="264" y="224"/>
                  </a:lnTo>
                  <a:lnTo>
                    <a:pt x="265" y="228"/>
                  </a:lnTo>
                  <a:lnTo>
                    <a:pt x="266" y="231"/>
                  </a:lnTo>
                  <a:lnTo>
                    <a:pt x="269" y="233"/>
                  </a:lnTo>
                  <a:lnTo>
                    <a:pt x="269" y="239"/>
                  </a:lnTo>
                  <a:lnTo>
                    <a:pt x="270" y="243"/>
                  </a:lnTo>
                  <a:lnTo>
                    <a:pt x="265" y="243"/>
                  </a:lnTo>
                  <a:lnTo>
                    <a:pt x="257" y="243"/>
                  </a:lnTo>
                  <a:lnTo>
                    <a:pt x="248" y="243"/>
                  </a:lnTo>
                  <a:lnTo>
                    <a:pt x="240" y="245"/>
                  </a:lnTo>
                  <a:lnTo>
                    <a:pt x="234" y="247"/>
                  </a:lnTo>
                  <a:lnTo>
                    <a:pt x="226" y="252"/>
                  </a:lnTo>
                  <a:lnTo>
                    <a:pt x="224" y="253"/>
                  </a:lnTo>
                  <a:lnTo>
                    <a:pt x="222" y="255"/>
                  </a:lnTo>
                  <a:lnTo>
                    <a:pt x="221" y="256"/>
                  </a:lnTo>
                  <a:lnTo>
                    <a:pt x="220" y="260"/>
                  </a:lnTo>
                  <a:lnTo>
                    <a:pt x="220" y="265"/>
                  </a:lnTo>
                  <a:lnTo>
                    <a:pt x="219" y="269"/>
                  </a:lnTo>
                  <a:lnTo>
                    <a:pt x="217" y="272"/>
                  </a:lnTo>
                  <a:lnTo>
                    <a:pt x="217" y="272"/>
                  </a:lnTo>
                  <a:lnTo>
                    <a:pt x="206" y="277"/>
                  </a:lnTo>
                  <a:lnTo>
                    <a:pt x="198" y="280"/>
                  </a:lnTo>
                  <a:lnTo>
                    <a:pt x="191" y="285"/>
                  </a:lnTo>
                  <a:lnTo>
                    <a:pt x="185" y="290"/>
                  </a:lnTo>
                  <a:lnTo>
                    <a:pt x="181" y="297"/>
                  </a:lnTo>
                  <a:lnTo>
                    <a:pt x="175" y="305"/>
                  </a:lnTo>
                  <a:lnTo>
                    <a:pt x="168" y="312"/>
                  </a:lnTo>
                  <a:lnTo>
                    <a:pt x="161" y="320"/>
                  </a:lnTo>
                  <a:lnTo>
                    <a:pt x="154" y="323"/>
                  </a:lnTo>
                  <a:lnTo>
                    <a:pt x="147" y="323"/>
                  </a:lnTo>
                  <a:lnTo>
                    <a:pt x="139" y="319"/>
                  </a:lnTo>
                  <a:lnTo>
                    <a:pt x="133" y="318"/>
                  </a:lnTo>
                  <a:lnTo>
                    <a:pt x="128" y="321"/>
                  </a:lnTo>
                  <a:lnTo>
                    <a:pt x="124" y="320"/>
                  </a:lnTo>
                  <a:lnTo>
                    <a:pt x="121" y="317"/>
                  </a:lnTo>
                  <a:lnTo>
                    <a:pt x="117" y="316"/>
                  </a:lnTo>
                  <a:lnTo>
                    <a:pt x="114" y="316"/>
                  </a:lnTo>
                  <a:lnTo>
                    <a:pt x="111" y="316"/>
                  </a:lnTo>
                  <a:lnTo>
                    <a:pt x="105" y="315"/>
                  </a:lnTo>
                  <a:lnTo>
                    <a:pt x="100" y="309"/>
                  </a:lnTo>
                  <a:lnTo>
                    <a:pt x="97" y="307"/>
                  </a:lnTo>
                  <a:lnTo>
                    <a:pt x="95" y="306"/>
                  </a:lnTo>
                  <a:lnTo>
                    <a:pt x="88" y="305"/>
                  </a:lnTo>
                  <a:lnTo>
                    <a:pt x="73" y="304"/>
                  </a:lnTo>
                  <a:lnTo>
                    <a:pt x="72" y="304"/>
                  </a:lnTo>
                  <a:lnTo>
                    <a:pt x="66" y="305"/>
                  </a:lnTo>
                  <a:lnTo>
                    <a:pt x="58" y="307"/>
                  </a:lnTo>
                  <a:lnTo>
                    <a:pt x="51" y="308"/>
                  </a:lnTo>
                  <a:lnTo>
                    <a:pt x="45" y="310"/>
                  </a:lnTo>
                  <a:lnTo>
                    <a:pt x="39" y="304"/>
                  </a:lnTo>
                  <a:lnTo>
                    <a:pt x="31" y="298"/>
                  </a:lnTo>
                  <a:lnTo>
                    <a:pt x="24" y="291"/>
                  </a:lnTo>
                  <a:lnTo>
                    <a:pt x="18" y="285"/>
                  </a:lnTo>
                  <a:lnTo>
                    <a:pt x="15" y="282"/>
                  </a:lnTo>
                  <a:lnTo>
                    <a:pt x="10" y="278"/>
                  </a:lnTo>
                  <a:lnTo>
                    <a:pt x="7" y="276"/>
                  </a:lnTo>
                  <a:lnTo>
                    <a:pt x="6" y="275"/>
                  </a:lnTo>
                  <a:lnTo>
                    <a:pt x="2" y="264"/>
                  </a:lnTo>
                  <a:lnTo>
                    <a:pt x="0" y="253"/>
                  </a:lnTo>
                  <a:lnTo>
                    <a:pt x="0" y="246"/>
                  </a:lnTo>
                  <a:lnTo>
                    <a:pt x="0" y="235"/>
                  </a:lnTo>
                  <a:lnTo>
                    <a:pt x="0" y="225"/>
                  </a:lnTo>
                  <a:lnTo>
                    <a:pt x="0" y="214"/>
                  </a:lnTo>
                  <a:lnTo>
                    <a:pt x="0" y="203"/>
                  </a:lnTo>
                  <a:lnTo>
                    <a:pt x="0" y="193"/>
                  </a:lnTo>
                  <a:lnTo>
                    <a:pt x="0" y="183"/>
                  </a:lnTo>
                  <a:lnTo>
                    <a:pt x="0" y="172"/>
                  </a:lnTo>
                  <a:lnTo>
                    <a:pt x="0" y="161"/>
                  </a:lnTo>
                  <a:lnTo>
                    <a:pt x="0" y="156"/>
                  </a:lnTo>
                  <a:lnTo>
                    <a:pt x="7" y="156"/>
                  </a:lnTo>
                  <a:lnTo>
                    <a:pt x="16" y="156"/>
                  </a:lnTo>
                  <a:lnTo>
                    <a:pt x="24" y="156"/>
                  </a:lnTo>
                  <a:lnTo>
                    <a:pt x="34" y="156"/>
                  </a:lnTo>
                  <a:lnTo>
                    <a:pt x="43" y="156"/>
                  </a:lnTo>
                  <a:lnTo>
                    <a:pt x="53" y="156"/>
                  </a:lnTo>
                  <a:lnTo>
                    <a:pt x="60" y="156"/>
                  </a:lnTo>
                  <a:lnTo>
                    <a:pt x="61" y="156"/>
                  </a:lnTo>
                  <a:lnTo>
                    <a:pt x="64" y="156"/>
                  </a:lnTo>
                  <a:lnTo>
                    <a:pt x="64" y="155"/>
                  </a:lnTo>
                  <a:lnTo>
                    <a:pt x="61" y="150"/>
                  </a:lnTo>
                  <a:lnTo>
                    <a:pt x="61" y="148"/>
                  </a:lnTo>
                  <a:lnTo>
                    <a:pt x="62" y="144"/>
                  </a:lnTo>
                  <a:lnTo>
                    <a:pt x="63" y="142"/>
                  </a:lnTo>
                  <a:lnTo>
                    <a:pt x="64" y="137"/>
                  </a:lnTo>
                  <a:lnTo>
                    <a:pt x="65" y="135"/>
                  </a:lnTo>
                  <a:lnTo>
                    <a:pt x="64" y="127"/>
                  </a:lnTo>
                  <a:lnTo>
                    <a:pt x="64" y="123"/>
                  </a:lnTo>
                  <a:lnTo>
                    <a:pt x="64" y="119"/>
                  </a:lnTo>
                  <a:lnTo>
                    <a:pt x="64" y="115"/>
                  </a:lnTo>
                  <a:lnTo>
                    <a:pt x="64" y="111"/>
                  </a:lnTo>
                  <a:lnTo>
                    <a:pt x="64" y="110"/>
                  </a:lnTo>
                  <a:lnTo>
                    <a:pt x="65" y="108"/>
                  </a:lnTo>
                  <a:lnTo>
                    <a:pt x="65" y="105"/>
                  </a:lnTo>
                  <a:lnTo>
                    <a:pt x="66" y="104"/>
                  </a:lnTo>
                  <a:lnTo>
                    <a:pt x="66" y="103"/>
                  </a:lnTo>
                  <a:lnTo>
                    <a:pt x="65" y="101"/>
                  </a:lnTo>
                  <a:lnTo>
                    <a:pt x="65" y="97"/>
                  </a:lnTo>
                  <a:lnTo>
                    <a:pt x="64" y="91"/>
                  </a:lnTo>
                  <a:lnTo>
                    <a:pt x="64" y="87"/>
                  </a:lnTo>
                  <a:lnTo>
                    <a:pt x="65" y="87"/>
                  </a:lnTo>
                  <a:lnTo>
                    <a:pt x="67" y="88"/>
                  </a:lnTo>
                  <a:lnTo>
                    <a:pt x="69" y="90"/>
                  </a:lnTo>
                  <a:lnTo>
                    <a:pt x="69" y="92"/>
                  </a:lnTo>
                  <a:lnTo>
                    <a:pt x="71" y="92"/>
                  </a:lnTo>
                  <a:lnTo>
                    <a:pt x="75" y="93"/>
                  </a:lnTo>
                  <a:lnTo>
                    <a:pt x="76" y="95"/>
                  </a:lnTo>
                  <a:lnTo>
                    <a:pt x="77" y="99"/>
                  </a:lnTo>
                  <a:lnTo>
                    <a:pt x="77" y="101"/>
                  </a:lnTo>
                  <a:lnTo>
                    <a:pt x="75" y="103"/>
                  </a:lnTo>
                  <a:lnTo>
                    <a:pt x="77" y="105"/>
                  </a:lnTo>
                  <a:lnTo>
                    <a:pt x="80" y="105"/>
                  </a:lnTo>
                  <a:lnTo>
                    <a:pt x="81" y="105"/>
                  </a:lnTo>
                  <a:lnTo>
                    <a:pt x="86" y="103"/>
                  </a:lnTo>
                  <a:lnTo>
                    <a:pt x="88" y="102"/>
                  </a:lnTo>
                  <a:lnTo>
                    <a:pt x="91" y="101"/>
                  </a:lnTo>
                  <a:lnTo>
                    <a:pt x="93" y="100"/>
                  </a:lnTo>
                  <a:lnTo>
                    <a:pt x="99" y="99"/>
                  </a:lnTo>
                  <a:lnTo>
                    <a:pt x="103" y="99"/>
                  </a:lnTo>
                  <a:lnTo>
                    <a:pt x="105" y="98"/>
                  </a:lnTo>
                  <a:lnTo>
                    <a:pt x="106" y="98"/>
                  </a:lnTo>
                  <a:lnTo>
                    <a:pt x="107" y="99"/>
                  </a:lnTo>
                  <a:lnTo>
                    <a:pt x="106" y="102"/>
                  </a:lnTo>
                  <a:lnTo>
                    <a:pt x="106" y="104"/>
                  </a:lnTo>
                  <a:lnTo>
                    <a:pt x="107" y="109"/>
                  </a:lnTo>
                  <a:lnTo>
                    <a:pt x="108" y="111"/>
                  </a:lnTo>
                  <a:lnTo>
                    <a:pt x="110" y="113"/>
                  </a:lnTo>
                  <a:lnTo>
                    <a:pt x="111" y="114"/>
                  </a:lnTo>
                  <a:lnTo>
                    <a:pt x="113" y="115"/>
                  </a:lnTo>
                  <a:lnTo>
                    <a:pt x="117" y="115"/>
                  </a:lnTo>
                  <a:lnTo>
                    <a:pt x="124" y="118"/>
                  </a:lnTo>
                  <a:lnTo>
                    <a:pt x="127" y="119"/>
                  </a:lnTo>
                  <a:lnTo>
                    <a:pt x="130" y="120"/>
                  </a:lnTo>
                  <a:lnTo>
                    <a:pt x="132" y="120"/>
                  </a:lnTo>
                  <a:lnTo>
                    <a:pt x="139" y="121"/>
                  </a:lnTo>
                  <a:lnTo>
                    <a:pt x="143" y="122"/>
                  </a:lnTo>
                  <a:lnTo>
                    <a:pt x="148" y="122"/>
                  </a:lnTo>
                  <a:lnTo>
                    <a:pt x="152" y="122"/>
                  </a:lnTo>
                  <a:lnTo>
                    <a:pt x="155" y="122"/>
                  </a:lnTo>
                  <a:lnTo>
                    <a:pt x="157" y="122"/>
                  </a:lnTo>
                  <a:lnTo>
                    <a:pt x="158" y="121"/>
                  </a:lnTo>
                  <a:lnTo>
                    <a:pt x="159" y="120"/>
                  </a:lnTo>
                  <a:lnTo>
                    <a:pt x="160" y="118"/>
                  </a:lnTo>
                  <a:lnTo>
                    <a:pt x="161" y="113"/>
                  </a:lnTo>
                  <a:lnTo>
                    <a:pt x="162" y="111"/>
                  </a:lnTo>
                  <a:lnTo>
                    <a:pt x="164" y="110"/>
                  </a:lnTo>
                  <a:lnTo>
                    <a:pt x="166" y="110"/>
                  </a:lnTo>
                  <a:lnTo>
                    <a:pt x="167" y="111"/>
                  </a:lnTo>
                  <a:lnTo>
                    <a:pt x="168" y="116"/>
                  </a:lnTo>
                  <a:lnTo>
                    <a:pt x="174" y="122"/>
                  </a:lnTo>
                  <a:lnTo>
                    <a:pt x="177" y="126"/>
                  </a:lnTo>
                  <a:lnTo>
                    <a:pt x="178" y="130"/>
                  </a:lnTo>
                  <a:lnTo>
                    <a:pt x="179" y="131"/>
                  </a:lnTo>
                  <a:lnTo>
                    <a:pt x="182" y="132"/>
                  </a:lnTo>
                  <a:lnTo>
                    <a:pt x="185" y="132"/>
                  </a:lnTo>
                  <a:lnTo>
                    <a:pt x="188" y="133"/>
                  </a:lnTo>
                  <a:lnTo>
                    <a:pt x="195" y="135"/>
                  </a:lnTo>
                  <a:lnTo>
                    <a:pt x="201" y="138"/>
                  </a:lnTo>
                  <a:lnTo>
                    <a:pt x="204" y="139"/>
                  </a:lnTo>
                  <a:lnTo>
                    <a:pt x="206" y="140"/>
                  </a:lnTo>
                  <a:lnTo>
                    <a:pt x="207" y="142"/>
                  </a:lnTo>
                  <a:lnTo>
                    <a:pt x="208" y="144"/>
                  </a:lnTo>
                  <a:lnTo>
                    <a:pt x="209" y="148"/>
                  </a:lnTo>
                  <a:lnTo>
                    <a:pt x="210" y="151"/>
                  </a:lnTo>
                  <a:lnTo>
                    <a:pt x="213" y="151"/>
                  </a:lnTo>
                  <a:lnTo>
                    <a:pt x="214" y="151"/>
                  </a:lnTo>
                  <a:lnTo>
                    <a:pt x="217" y="154"/>
                  </a:lnTo>
                  <a:lnTo>
                    <a:pt x="218" y="156"/>
                  </a:lnTo>
                  <a:lnTo>
                    <a:pt x="220" y="160"/>
                  </a:lnTo>
                  <a:lnTo>
                    <a:pt x="223" y="163"/>
                  </a:lnTo>
                  <a:lnTo>
                    <a:pt x="223" y="166"/>
                  </a:lnTo>
                  <a:lnTo>
                    <a:pt x="226" y="168"/>
                  </a:lnTo>
                  <a:lnTo>
                    <a:pt x="229" y="169"/>
                  </a:lnTo>
                  <a:lnTo>
                    <a:pt x="231" y="169"/>
                  </a:lnTo>
                  <a:lnTo>
                    <a:pt x="233" y="168"/>
                  </a:lnTo>
                  <a:lnTo>
                    <a:pt x="237" y="167"/>
                  </a:lnTo>
                  <a:lnTo>
                    <a:pt x="240" y="165"/>
                  </a:lnTo>
                  <a:lnTo>
                    <a:pt x="243" y="164"/>
                  </a:lnTo>
                  <a:lnTo>
                    <a:pt x="244" y="165"/>
                  </a:lnTo>
                  <a:lnTo>
                    <a:pt x="245" y="166"/>
                  </a:lnTo>
                  <a:lnTo>
                    <a:pt x="246" y="168"/>
                  </a:lnTo>
                  <a:lnTo>
                    <a:pt x="246" y="170"/>
                  </a:lnTo>
                  <a:lnTo>
                    <a:pt x="248" y="171"/>
                  </a:lnTo>
                  <a:lnTo>
                    <a:pt x="249" y="170"/>
                  </a:lnTo>
                  <a:lnTo>
                    <a:pt x="251" y="169"/>
                  </a:lnTo>
                  <a:lnTo>
                    <a:pt x="251" y="168"/>
                  </a:lnTo>
                  <a:lnTo>
                    <a:pt x="251" y="162"/>
                  </a:lnTo>
                  <a:lnTo>
                    <a:pt x="251" y="156"/>
                  </a:lnTo>
                  <a:lnTo>
                    <a:pt x="251" y="151"/>
                  </a:lnTo>
                  <a:lnTo>
                    <a:pt x="251" y="144"/>
                  </a:lnTo>
                  <a:lnTo>
                    <a:pt x="251" y="138"/>
                  </a:lnTo>
                  <a:lnTo>
                    <a:pt x="251" y="133"/>
                  </a:lnTo>
                  <a:lnTo>
                    <a:pt x="250" y="129"/>
                  </a:lnTo>
                  <a:lnTo>
                    <a:pt x="249" y="129"/>
                  </a:lnTo>
                  <a:lnTo>
                    <a:pt x="247" y="130"/>
                  </a:lnTo>
                  <a:lnTo>
                    <a:pt x="243" y="130"/>
                  </a:lnTo>
                  <a:lnTo>
                    <a:pt x="241" y="131"/>
                  </a:lnTo>
                  <a:lnTo>
                    <a:pt x="241" y="132"/>
                  </a:lnTo>
                  <a:lnTo>
                    <a:pt x="241" y="133"/>
                  </a:lnTo>
                  <a:lnTo>
                    <a:pt x="241" y="136"/>
                  </a:lnTo>
                  <a:lnTo>
                    <a:pt x="240" y="137"/>
                  </a:lnTo>
                  <a:lnTo>
                    <a:pt x="238" y="138"/>
                  </a:lnTo>
                  <a:lnTo>
                    <a:pt x="236" y="137"/>
                  </a:lnTo>
                  <a:lnTo>
                    <a:pt x="231" y="135"/>
                  </a:lnTo>
                  <a:lnTo>
                    <a:pt x="227" y="135"/>
                  </a:lnTo>
                  <a:lnTo>
                    <a:pt x="224" y="132"/>
                  </a:lnTo>
                  <a:lnTo>
                    <a:pt x="220" y="127"/>
                  </a:lnTo>
                  <a:lnTo>
                    <a:pt x="218" y="125"/>
                  </a:lnTo>
                  <a:lnTo>
                    <a:pt x="212" y="121"/>
                  </a:lnTo>
                  <a:lnTo>
                    <a:pt x="210" y="120"/>
                  </a:lnTo>
                  <a:lnTo>
                    <a:pt x="208" y="118"/>
                  </a:lnTo>
                  <a:lnTo>
                    <a:pt x="207" y="113"/>
                  </a:lnTo>
                  <a:lnTo>
                    <a:pt x="206" y="111"/>
                  </a:lnTo>
                  <a:lnTo>
                    <a:pt x="205" y="109"/>
                  </a:lnTo>
                  <a:lnTo>
                    <a:pt x="204" y="107"/>
                  </a:lnTo>
                  <a:lnTo>
                    <a:pt x="206" y="103"/>
                  </a:lnTo>
                  <a:lnTo>
                    <a:pt x="208" y="94"/>
                  </a:lnTo>
                  <a:lnTo>
                    <a:pt x="210" y="89"/>
                  </a:lnTo>
                  <a:lnTo>
                    <a:pt x="210" y="85"/>
                  </a:lnTo>
                  <a:lnTo>
                    <a:pt x="213" y="80"/>
                  </a:lnTo>
                  <a:lnTo>
                    <a:pt x="213" y="77"/>
                  </a:lnTo>
                  <a:lnTo>
                    <a:pt x="212" y="71"/>
                  </a:lnTo>
                  <a:lnTo>
                    <a:pt x="213" y="69"/>
                  </a:lnTo>
                  <a:lnTo>
                    <a:pt x="213" y="62"/>
                  </a:lnTo>
                  <a:lnTo>
                    <a:pt x="213" y="56"/>
                  </a:lnTo>
                  <a:lnTo>
                    <a:pt x="213" y="53"/>
                  </a:lnTo>
                  <a:lnTo>
                    <a:pt x="212" y="48"/>
                  </a:lnTo>
                  <a:lnTo>
                    <a:pt x="210" y="43"/>
                  </a:lnTo>
                  <a:lnTo>
                    <a:pt x="206" y="35"/>
                  </a:lnTo>
                  <a:lnTo>
                    <a:pt x="206" y="33"/>
                  </a:lnTo>
                  <a:lnTo>
                    <a:pt x="208" y="32"/>
                  </a:lnTo>
                  <a:lnTo>
                    <a:pt x="213" y="28"/>
                  </a:lnTo>
                  <a:lnTo>
                    <a:pt x="214" y="27"/>
                  </a:lnTo>
                  <a:lnTo>
                    <a:pt x="217" y="24"/>
                  </a:lnTo>
                  <a:lnTo>
                    <a:pt x="218" y="23"/>
                  </a:lnTo>
                  <a:lnTo>
                    <a:pt x="221" y="19"/>
                  </a:lnTo>
                  <a:lnTo>
                    <a:pt x="222" y="17"/>
                  </a:lnTo>
                  <a:lnTo>
                    <a:pt x="223" y="13"/>
                  </a:lnTo>
                  <a:lnTo>
                    <a:pt x="221" y="9"/>
                  </a:lnTo>
                  <a:lnTo>
                    <a:pt x="224" y="9"/>
                  </a:lnTo>
                  <a:lnTo>
                    <a:pt x="232" y="7"/>
                  </a:lnTo>
                  <a:lnTo>
                    <a:pt x="240" y="6"/>
                  </a:lnTo>
                  <a:lnTo>
                    <a:pt x="249" y="5"/>
                  </a:lnTo>
                  <a:lnTo>
                    <a:pt x="259" y="4"/>
                  </a:lnTo>
                  <a:lnTo>
                    <a:pt x="267" y="3"/>
                  </a:lnTo>
                  <a:lnTo>
                    <a:pt x="276" y="1"/>
                  </a:lnTo>
                  <a:lnTo>
                    <a:pt x="281" y="0"/>
                  </a:lnTo>
                  <a:lnTo>
                    <a:pt x="282" y="3"/>
                  </a:lnTo>
                  <a:lnTo>
                    <a:pt x="284" y="6"/>
                  </a:lnTo>
                  <a:lnTo>
                    <a:pt x="286" y="9"/>
                  </a:lnTo>
                  <a:lnTo>
                    <a:pt x="288" y="12"/>
                  </a:lnTo>
                  <a:lnTo>
                    <a:pt x="290" y="13"/>
                  </a:lnTo>
                  <a:lnTo>
                    <a:pt x="292" y="14"/>
                  </a:lnTo>
                  <a:lnTo>
                    <a:pt x="300" y="14"/>
                  </a:lnTo>
                  <a:lnTo>
                    <a:pt x="303" y="15"/>
                  </a:lnTo>
                  <a:lnTo>
                    <a:pt x="306" y="17"/>
                  </a:lnTo>
                  <a:lnTo>
                    <a:pt x="307" y="20"/>
                  </a:lnTo>
                  <a:lnTo>
                    <a:pt x="309" y="22"/>
                  </a:lnTo>
                  <a:lnTo>
                    <a:pt x="311" y="23"/>
                  </a:lnTo>
                  <a:lnTo>
                    <a:pt x="311" y="23"/>
                  </a:lnTo>
                  <a:lnTo>
                    <a:pt x="313" y="23"/>
                  </a:lnTo>
                  <a:lnTo>
                    <a:pt x="316" y="23"/>
                  </a:lnTo>
                  <a:lnTo>
                    <a:pt x="317" y="24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9" y="28"/>
                  </a:lnTo>
                  <a:lnTo>
                    <a:pt x="322" y="28"/>
                  </a:lnTo>
                  <a:lnTo>
                    <a:pt x="325" y="28"/>
                  </a:lnTo>
                  <a:lnTo>
                    <a:pt x="328" y="30"/>
                  </a:lnTo>
                  <a:lnTo>
                    <a:pt x="331" y="31"/>
                  </a:lnTo>
                  <a:lnTo>
                    <a:pt x="335" y="31"/>
                  </a:lnTo>
                  <a:lnTo>
                    <a:pt x="337" y="33"/>
                  </a:lnTo>
                  <a:lnTo>
                    <a:pt x="341" y="35"/>
                  </a:lnTo>
                  <a:lnTo>
                    <a:pt x="345" y="37"/>
                  </a:lnTo>
                  <a:lnTo>
                    <a:pt x="349" y="39"/>
                  </a:lnTo>
                  <a:lnTo>
                    <a:pt x="350" y="4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7" name="Freeform 1146">
              <a:extLst>
                <a:ext uri="{FF2B5EF4-FFF2-40B4-BE49-F238E27FC236}">
                  <a16:creationId xmlns:a16="http://schemas.microsoft.com/office/drawing/2014/main" id="{7D8890EC-50A8-E92C-4BD9-91D672811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5927" y="10534282"/>
              <a:ext cx="313224" cy="285750"/>
            </a:xfrm>
            <a:custGeom>
              <a:avLst/>
              <a:gdLst>
                <a:gd name="T0" fmla="*/ 188 w 250"/>
                <a:gd name="T1" fmla="*/ 224 h 229"/>
                <a:gd name="T2" fmla="*/ 167 w 250"/>
                <a:gd name="T3" fmla="*/ 226 h 229"/>
                <a:gd name="T4" fmla="*/ 143 w 250"/>
                <a:gd name="T5" fmla="*/ 219 h 229"/>
                <a:gd name="T6" fmla="*/ 131 w 250"/>
                <a:gd name="T7" fmla="*/ 220 h 229"/>
                <a:gd name="T8" fmla="*/ 123 w 250"/>
                <a:gd name="T9" fmla="*/ 216 h 229"/>
                <a:gd name="T10" fmla="*/ 122 w 250"/>
                <a:gd name="T11" fmla="*/ 212 h 229"/>
                <a:gd name="T12" fmla="*/ 120 w 250"/>
                <a:gd name="T13" fmla="*/ 207 h 229"/>
                <a:gd name="T14" fmla="*/ 106 w 250"/>
                <a:gd name="T15" fmla="*/ 202 h 229"/>
                <a:gd name="T16" fmla="*/ 89 w 250"/>
                <a:gd name="T17" fmla="*/ 199 h 229"/>
                <a:gd name="T18" fmla="*/ 84 w 250"/>
                <a:gd name="T19" fmla="*/ 189 h 229"/>
                <a:gd name="T20" fmla="*/ 78 w 250"/>
                <a:gd name="T21" fmla="*/ 178 h 229"/>
                <a:gd name="T22" fmla="*/ 80 w 250"/>
                <a:gd name="T23" fmla="*/ 170 h 229"/>
                <a:gd name="T24" fmla="*/ 79 w 250"/>
                <a:gd name="T25" fmla="*/ 163 h 229"/>
                <a:gd name="T26" fmla="*/ 66 w 250"/>
                <a:gd name="T27" fmla="*/ 162 h 229"/>
                <a:gd name="T28" fmla="*/ 64 w 250"/>
                <a:gd name="T29" fmla="*/ 151 h 229"/>
                <a:gd name="T30" fmla="*/ 54 w 250"/>
                <a:gd name="T31" fmla="*/ 146 h 229"/>
                <a:gd name="T32" fmla="*/ 32 w 250"/>
                <a:gd name="T33" fmla="*/ 131 h 229"/>
                <a:gd name="T34" fmla="*/ 23 w 250"/>
                <a:gd name="T35" fmla="*/ 115 h 229"/>
                <a:gd name="T36" fmla="*/ 19 w 250"/>
                <a:gd name="T37" fmla="*/ 105 h 229"/>
                <a:gd name="T38" fmla="*/ 10 w 250"/>
                <a:gd name="T39" fmla="*/ 94 h 229"/>
                <a:gd name="T40" fmla="*/ 5 w 250"/>
                <a:gd name="T41" fmla="*/ 83 h 229"/>
                <a:gd name="T42" fmla="*/ 1 w 250"/>
                <a:gd name="T43" fmla="*/ 78 h 229"/>
                <a:gd name="T44" fmla="*/ 1 w 250"/>
                <a:gd name="T45" fmla="*/ 72 h 229"/>
                <a:gd name="T46" fmla="*/ 13 w 250"/>
                <a:gd name="T47" fmla="*/ 73 h 229"/>
                <a:gd name="T48" fmla="*/ 24 w 250"/>
                <a:gd name="T49" fmla="*/ 78 h 229"/>
                <a:gd name="T50" fmla="*/ 43 w 250"/>
                <a:gd name="T51" fmla="*/ 80 h 229"/>
                <a:gd name="T52" fmla="*/ 64 w 250"/>
                <a:gd name="T53" fmla="*/ 69 h 229"/>
                <a:gd name="T54" fmla="*/ 81 w 250"/>
                <a:gd name="T55" fmla="*/ 47 h 229"/>
                <a:gd name="T56" fmla="*/ 102 w 250"/>
                <a:gd name="T57" fmla="*/ 34 h 229"/>
                <a:gd name="T58" fmla="*/ 115 w 250"/>
                <a:gd name="T59" fmla="*/ 26 h 229"/>
                <a:gd name="T60" fmla="*/ 117 w 250"/>
                <a:gd name="T61" fmla="*/ 13 h 229"/>
                <a:gd name="T62" fmla="*/ 122 w 250"/>
                <a:gd name="T63" fmla="*/ 9 h 229"/>
                <a:gd name="T64" fmla="*/ 144 w 250"/>
                <a:gd name="T65" fmla="*/ 0 h 229"/>
                <a:gd name="T66" fmla="*/ 166 w 250"/>
                <a:gd name="T67" fmla="*/ 0 h 229"/>
                <a:gd name="T68" fmla="*/ 167 w 250"/>
                <a:gd name="T69" fmla="*/ 12 h 229"/>
                <a:gd name="T70" fmla="*/ 193 w 250"/>
                <a:gd name="T71" fmla="*/ 13 h 229"/>
                <a:gd name="T72" fmla="*/ 207 w 250"/>
                <a:gd name="T73" fmla="*/ 19 h 229"/>
                <a:gd name="T74" fmla="*/ 232 w 250"/>
                <a:gd name="T75" fmla="*/ 29 h 229"/>
                <a:gd name="T76" fmla="*/ 243 w 250"/>
                <a:gd name="T77" fmla="*/ 35 h 229"/>
                <a:gd name="T78" fmla="*/ 247 w 250"/>
                <a:gd name="T79" fmla="*/ 37 h 229"/>
                <a:gd name="T80" fmla="*/ 248 w 250"/>
                <a:gd name="T81" fmla="*/ 53 h 229"/>
                <a:gd name="T82" fmla="*/ 248 w 250"/>
                <a:gd name="T83" fmla="*/ 81 h 229"/>
                <a:gd name="T84" fmla="*/ 249 w 250"/>
                <a:gd name="T85" fmla="*/ 89 h 229"/>
                <a:gd name="T86" fmla="*/ 246 w 250"/>
                <a:gd name="T87" fmla="*/ 100 h 229"/>
                <a:gd name="T88" fmla="*/ 245 w 250"/>
                <a:gd name="T89" fmla="*/ 104 h 229"/>
                <a:gd name="T90" fmla="*/ 240 w 250"/>
                <a:gd name="T91" fmla="*/ 110 h 229"/>
                <a:gd name="T92" fmla="*/ 243 w 250"/>
                <a:gd name="T93" fmla="*/ 114 h 229"/>
                <a:gd name="T94" fmla="*/ 244 w 250"/>
                <a:gd name="T95" fmla="*/ 120 h 229"/>
                <a:gd name="T96" fmla="*/ 246 w 250"/>
                <a:gd name="T97" fmla="*/ 135 h 229"/>
                <a:gd name="T98" fmla="*/ 249 w 250"/>
                <a:gd name="T99" fmla="*/ 144 h 229"/>
                <a:gd name="T100" fmla="*/ 242 w 250"/>
                <a:gd name="T101" fmla="*/ 159 h 229"/>
                <a:gd name="T102" fmla="*/ 233 w 250"/>
                <a:gd name="T103" fmla="*/ 168 h 229"/>
                <a:gd name="T104" fmla="*/ 232 w 250"/>
                <a:gd name="T105" fmla="*/ 178 h 229"/>
                <a:gd name="T106" fmla="*/ 230 w 250"/>
                <a:gd name="T107" fmla="*/ 191 h 229"/>
                <a:gd name="T108" fmla="*/ 218 w 250"/>
                <a:gd name="T109" fmla="*/ 204 h 229"/>
                <a:gd name="T110" fmla="*/ 204 w 250"/>
                <a:gd name="T111" fmla="*/ 22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0" h="229">
                  <a:moveTo>
                    <a:pt x="194" y="228"/>
                  </a:moveTo>
                  <a:lnTo>
                    <a:pt x="191" y="226"/>
                  </a:lnTo>
                  <a:lnTo>
                    <a:pt x="188" y="224"/>
                  </a:lnTo>
                  <a:lnTo>
                    <a:pt x="182" y="224"/>
                  </a:lnTo>
                  <a:lnTo>
                    <a:pt x="176" y="224"/>
                  </a:lnTo>
                  <a:lnTo>
                    <a:pt x="167" y="226"/>
                  </a:lnTo>
                  <a:lnTo>
                    <a:pt x="159" y="224"/>
                  </a:lnTo>
                  <a:lnTo>
                    <a:pt x="150" y="221"/>
                  </a:lnTo>
                  <a:lnTo>
                    <a:pt x="143" y="219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1" y="220"/>
                  </a:lnTo>
                  <a:lnTo>
                    <a:pt x="128" y="217"/>
                  </a:lnTo>
                  <a:lnTo>
                    <a:pt x="124" y="217"/>
                  </a:lnTo>
                  <a:lnTo>
                    <a:pt x="123" y="216"/>
                  </a:lnTo>
                  <a:lnTo>
                    <a:pt x="122" y="215"/>
                  </a:lnTo>
                  <a:lnTo>
                    <a:pt x="122" y="213"/>
                  </a:lnTo>
                  <a:lnTo>
                    <a:pt x="122" y="212"/>
                  </a:lnTo>
                  <a:lnTo>
                    <a:pt x="122" y="208"/>
                  </a:lnTo>
                  <a:lnTo>
                    <a:pt x="122" y="207"/>
                  </a:lnTo>
                  <a:lnTo>
                    <a:pt x="120" y="207"/>
                  </a:lnTo>
                  <a:lnTo>
                    <a:pt x="119" y="206"/>
                  </a:lnTo>
                  <a:lnTo>
                    <a:pt x="113" y="204"/>
                  </a:lnTo>
                  <a:lnTo>
                    <a:pt x="106" y="202"/>
                  </a:lnTo>
                  <a:lnTo>
                    <a:pt x="95" y="200"/>
                  </a:lnTo>
                  <a:lnTo>
                    <a:pt x="91" y="199"/>
                  </a:lnTo>
                  <a:lnTo>
                    <a:pt x="89" y="199"/>
                  </a:lnTo>
                  <a:lnTo>
                    <a:pt x="88" y="197"/>
                  </a:lnTo>
                  <a:lnTo>
                    <a:pt x="86" y="192"/>
                  </a:lnTo>
                  <a:lnTo>
                    <a:pt x="84" y="189"/>
                  </a:lnTo>
                  <a:lnTo>
                    <a:pt x="79" y="183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9" y="175"/>
                  </a:lnTo>
                  <a:lnTo>
                    <a:pt x="80" y="172"/>
                  </a:lnTo>
                  <a:lnTo>
                    <a:pt x="80" y="170"/>
                  </a:lnTo>
                  <a:lnTo>
                    <a:pt x="79" y="166"/>
                  </a:lnTo>
                  <a:lnTo>
                    <a:pt x="80" y="164"/>
                  </a:lnTo>
                  <a:lnTo>
                    <a:pt x="79" y="163"/>
                  </a:lnTo>
                  <a:lnTo>
                    <a:pt x="77" y="162"/>
                  </a:lnTo>
                  <a:lnTo>
                    <a:pt x="72" y="162"/>
                  </a:lnTo>
                  <a:lnTo>
                    <a:pt x="66" y="162"/>
                  </a:lnTo>
                  <a:lnTo>
                    <a:pt x="65" y="159"/>
                  </a:lnTo>
                  <a:lnTo>
                    <a:pt x="65" y="154"/>
                  </a:lnTo>
                  <a:lnTo>
                    <a:pt x="64" y="151"/>
                  </a:lnTo>
                  <a:lnTo>
                    <a:pt x="62" y="149"/>
                  </a:lnTo>
                  <a:lnTo>
                    <a:pt x="60" y="148"/>
                  </a:lnTo>
                  <a:lnTo>
                    <a:pt x="54" y="146"/>
                  </a:lnTo>
                  <a:lnTo>
                    <a:pt x="46" y="143"/>
                  </a:lnTo>
                  <a:lnTo>
                    <a:pt x="40" y="138"/>
                  </a:lnTo>
                  <a:lnTo>
                    <a:pt x="32" y="131"/>
                  </a:lnTo>
                  <a:lnTo>
                    <a:pt x="30" y="130"/>
                  </a:lnTo>
                  <a:lnTo>
                    <a:pt x="28" y="125"/>
                  </a:lnTo>
                  <a:lnTo>
                    <a:pt x="23" y="115"/>
                  </a:lnTo>
                  <a:lnTo>
                    <a:pt x="23" y="111"/>
                  </a:lnTo>
                  <a:lnTo>
                    <a:pt x="23" y="110"/>
                  </a:lnTo>
                  <a:lnTo>
                    <a:pt x="19" y="105"/>
                  </a:lnTo>
                  <a:lnTo>
                    <a:pt x="18" y="103"/>
                  </a:lnTo>
                  <a:lnTo>
                    <a:pt x="17" y="100"/>
                  </a:lnTo>
                  <a:lnTo>
                    <a:pt x="10" y="94"/>
                  </a:lnTo>
                  <a:lnTo>
                    <a:pt x="8" y="91"/>
                  </a:lnTo>
                  <a:lnTo>
                    <a:pt x="7" y="86"/>
                  </a:lnTo>
                  <a:lnTo>
                    <a:pt x="5" y="83"/>
                  </a:lnTo>
                  <a:lnTo>
                    <a:pt x="4" y="82"/>
                  </a:lnTo>
                  <a:lnTo>
                    <a:pt x="2" y="80"/>
                  </a:lnTo>
                  <a:lnTo>
                    <a:pt x="1" y="78"/>
                  </a:lnTo>
                  <a:lnTo>
                    <a:pt x="0" y="76"/>
                  </a:lnTo>
                  <a:lnTo>
                    <a:pt x="1" y="73"/>
                  </a:lnTo>
                  <a:lnTo>
                    <a:pt x="1" y="72"/>
                  </a:lnTo>
                  <a:lnTo>
                    <a:pt x="7" y="73"/>
                  </a:lnTo>
                  <a:lnTo>
                    <a:pt x="10" y="73"/>
                  </a:lnTo>
                  <a:lnTo>
                    <a:pt x="13" y="73"/>
                  </a:lnTo>
                  <a:lnTo>
                    <a:pt x="17" y="74"/>
                  </a:lnTo>
                  <a:lnTo>
                    <a:pt x="20" y="77"/>
                  </a:lnTo>
                  <a:lnTo>
                    <a:pt x="24" y="78"/>
                  </a:lnTo>
                  <a:lnTo>
                    <a:pt x="29" y="75"/>
                  </a:lnTo>
                  <a:lnTo>
                    <a:pt x="35" y="76"/>
                  </a:lnTo>
                  <a:lnTo>
                    <a:pt x="43" y="80"/>
                  </a:lnTo>
                  <a:lnTo>
                    <a:pt x="50" y="80"/>
                  </a:lnTo>
                  <a:lnTo>
                    <a:pt x="57" y="77"/>
                  </a:lnTo>
                  <a:lnTo>
                    <a:pt x="64" y="69"/>
                  </a:lnTo>
                  <a:lnTo>
                    <a:pt x="71" y="62"/>
                  </a:lnTo>
                  <a:lnTo>
                    <a:pt x="77" y="54"/>
                  </a:lnTo>
                  <a:lnTo>
                    <a:pt x="81" y="47"/>
                  </a:lnTo>
                  <a:lnTo>
                    <a:pt x="87" y="42"/>
                  </a:lnTo>
                  <a:lnTo>
                    <a:pt x="94" y="37"/>
                  </a:lnTo>
                  <a:lnTo>
                    <a:pt x="102" y="34"/>
                  </a:lnTo>
                  <a:lnTo>
                    <a:pt x="113" y="29"/>
                  </a:lnTo>
                  <a:lnTo>
                    <a:pt x="113" y="29"/>
                  </a:lnTo>
                  <a:lnTo>
                    <a:pt x="115" y="26"/>
                  </a:lnTo>
                  <a:lnTo>
                    <a:pt x="116" y="22"/>
                  </a:lnTo>
                  <a:lnTo>
                    <a:pt x="116" y="17"/>
                  </a:lnTo>
                  <a:lnTo>
                    <a:pt x="117" y="13"/>
                  </a:lnTo>
                  <a:lnTo>
                    <a:pt x="118" y="12"/>
                  </a:lnTo>
                  <a:lnTo>
                    <a:pt x="120" y="10"/>
                  </a:lnTo>
                  <a:lnTo>
                    <a:pt x="122" y="9"/>
                  </a:lnTo>
                  <a:lnTo>
                    <a:pt x="130" y="4"/>
                  </a:lnTo>
                  <a:lnTo>
                    <a:pt x="136" y="2"/>
                  </a:lnTo>
                  <a:lnTo>
                    <a:pt x="144" y="0"/>
                  </a:lnTo>
                  <a:lnTo>
                    <a:pt x="153" y="0"/>
                  </a:lnTo>
                  <a:lnTo>
                    <a:pt x="161" y="0"/>
                  </a:lnTo>
                  <a:lnTo>
                    <a:pt x="166" y="0"/>
                  </a:lnTo>
                  <a:lnTo>
                    <a:pt x="166" y="5"/>
                  </a:lnTo>
                  <a:lnTo>
                    <a:pt x="166" y="11"/>
                  </a:lnTo>
                  <a:lnTo>
                    <a:pt x="167" y="12"/>
                  </a:lnTo>
                  <a:lnTo>
                    <a:pt x="173" y="12"/>
                  </a:lnTo>
                  <a:lnTo>
                    <a:pt x="183" y="12"/>
                  </a:lnTo>
                  <a:lnTo>
                    <a:pt x="193" y="13"/>
                  </a:lnTo>
                  <a:lnTo>
                    <a:pt x="199" y="17"/>
                  </a:lnTo>
                  <a:lnTo>
                    <a:pt x="201" y="18"/>
                  </a:lnTo>
                  <a:lnTo>
                    <a:pt x="207" y="19"/>
                  </a:lnTo>
                  <a:lnTo>
                    <a:pt x="215" y="26"/>
                  </a:lnTo>
                  <a:lnTo>
                    <a:pt x="225" y="27"/>
                  </a:lnTo>
                  <a:lnTo>
                    <a:pt x="232" y="29"/>
                  </a:lnTo>
                  <a:lnTo>
                    <a:pt x="237" y="31"/>
                  </a:lnTo>
                  <a:lnTo>
                    <a:pt x="241" y="34"/>
                  </a:lnTo>
                  <a:lnTo>
                    <a:pt x="243" y="35"/>
                  </a:lnTo>
                  <a:lnTo>
                    <a:pt x="246" y="35"/>
                  </a:lnTo>
                  <a:lnTo>
                    <a:pt x="248" y="35"/>
                  </a:lnTo>
                  <a:lnTo>
                    <a:pt x="247" y="37"/>
                  </a:lnTo>
                  <a:lnTo>
                    <a:pt x="245" y="41"/>
                  </a:lnTo>
                  <a:lnTo>
                    <a:pt x="245" y="46"/>
                  </a:lnTo>
                  <a:lnTo>
                    <a:pt x="248" y="53"/>
                  </a:lnTo>
                  <a:lnTo>
                    <a:pt x="248" y="60"/>
                  </a:lnTo>
                  <a:lnTo>
                    <a:pt x="248" y="70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7"/>
                  </a:lnTo>
                  <a:lnTo>
                    <a:pt x="249" y="89"/>
                  </a:lnTo>
                  <a:lnTo>
                    <a:pt x="249" y="91"/>
                  </a:lnTo>
                  <a:lnTo>
                    <a:pt x="247" y="95"/>
                  </a:lnTo>
                  <a:lnTo>
                    <a:pt x="246" y="100"/>
                  </a:lnTo>
                  <a:lnTo>
                    <a:pt x="246" y="102"/>
                  </a:lnTo>
                  <a:lnTo>
                    <a:pt x="245" y="103"/>
                  </a:lnTo>
                  <a:lnTo>
                    <a:pt x="245" y="104"/>
                  </a:lnTo>
                  <a:lnTo>
                    <a:pt x="240" y="107"/>
                  </a:lnTo>
                  <a:lnTo>
                    <a:pt x="240" y="108"/>
                  </a:lnTo>
                  <a:lnTo>
                    <a:pt x="240" y="110"/>
                  </a:lnTo>
                  <a:lnTo>
                    <a:pt x="240" y="112"/>
                  </a:lnTo>
                  <a:lnTo>
                    <a:pt x="241" y="113"/>
                  </a:lnTo>
                  <a:lnTo>
                    <a:pt x="243" y="114"/>
                  </a:lnTo>
                  <a:lnTo>
                    <a:pt x="245" y="116"/>
                  </a:lnTo>
                  <a:lnTo>
                    <a:pt x="245" y="118"/>
                  </a:lnTo>
                  <a:lnTo>
                    <a:pt x="244" y="120"/>
                  </a:lnTo>
                  <a:lnTo>
                    <a:pt x="242" y="125"/>
                  </a:lnTo>
                  <a:lnTo>
                    <a:pt x="244" y="131"/>
                  </a:lnTo>
                  <a:lnTo>
                    <a:pt x="246" y="135"/>
                  </a:lnTo>
                  <a:lnTo>
                    <a:pt x="248" y="139"/>
                  </a:lnTo>
                  <a:lnTo>
                    <a:pt x="249" y="141"/>
                  </a:lnTo>
                  <a:lnTo>
                    <a:pt x="249" y="144"/>
                  </a:lnTo>
                  <a:lnTo>
                    <a:pt x="249" y="146"/>
                  </a:lnTo>
                  <a:lnTo>
                    <a:pt x="245" y="154"/>
                  </a:lnTo>
                  <a:lnTo>
                    <a:pt x="242" y="159"/>
                  </a:lnTo>
                  <a:lnTo>
                    <a:pt x="238" y="163"/>
                  </a:lnTo>
                  <a:lnTo>
                    <a:pt x="234" y="167"/>
                  </a:lnTo>
                  <a:lnTo>
                    <a:pt x="233" y="168"/>
                  </a:lnTo>
                  <a:lnTo>
                    <a:pt x="232" y="170"/>
                  </a:lnTo>
                  <a:lnTo>
                    <a:pt x="232" y="174"/>
                  </a:lnTo>
                  <a:lnTo>
                    <a:pt x="232" y="178"/>
                  </a:lnTo>
                  <a:lnTo>
                    <a:pt x="229" y="185"/>
                  </a:lnTo>
                  <a:lnTo>
                    <a:pt x="231" y="190"/>
                  </a:lnTo>
                  <a:lnTo>
                    <a:pt x="230" y="191"/>
                  </a:lnTo>
                  <a:lnTo>
                    <a:pt x="229" y="191"/>
                  </a:lnTo>
                  <a:lnTo>
                    <a:pt x="223" y="198"/>
                  </a:lnTo>
                  <a:lnTo>
                    <a:pt x="218" y="204"/>
                  </a:lnTo>
                  <a:lnTo>
                    <a:pt x="213" y="209"/>
                  </a:lnTo>
                  <a:lnTo>
                    <a:pt x="208" y="213"/>
                  </a:lnTo>
                  <a:lnTo>
                    <a:pt x="204" y="220"/>
                  </a:lnTo>
                  <a:lnTo>
                    <a:pt x="199" y="224"/>
                  </a:lnTo>
                  <a:lnTo>
                    <a:pt x="194" y="22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8" name="Freeform 1148">
              <a:extLst>
                <a:ext uri="{FF2B5EF4-FFF2-40B4-BE49-F238E27FC236}">
                  <a16:creationId xmlns:a16="http://schemas.microsoft.com/office/drawing/2014/main" id="{B1869967-EB09-5418-A30B-4B7E7603C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231923"/>
              <a:ext cx="10990" cy="32971"/>
            </a:xfrm>
            <a:custGeom>
              <a:avLst/>
              <a:gdLst>
                <a:gd name="T0" fmla="*/ 4 w 7"/>
                <a:gd name="T1" fmla="*/ 5 h 25"/>
                <a:gd name="T2" fmla="*/ 4 w 7"/>
                <a:gd name="T3" fmla="*/ 6 h 25"/>
                <a:gd name="T4" fmla="*/ 1 w 7"/>
                <a:gd name="T5" fmla="*/ 5 h 25"/>
                <a:gd name="T6" fmla="*/ 0 w 7"/>
                <a:gd name="T7" fmla="*/ 1 h 25"/>
                <a:gd name="T8" fmla="*/ 0 w 7"/>
                <a:gd name="T9" fmla="*/ 1 h 25"/>
                <a:gd name="T10" fmla="*/ 0 w 7"/>
                <a:gd name="T11" fmla="*/ 0 h 25"/>
                <a:gd name="T12" fmla="*/ 2 w 7"/>
                <a:gd name="T13" fmla="*/ 1 h 25"/>
                <a:gd name="T14" fmla="*/ 3 w 7"/>
                <a:gd name="T15" fmla="*/ 1 h 25"/>
                <a:gd name="T16" fmla="*/ 4 w 7"/>
                <a:gd name="T17" fmla="*/ 2 h 25"/>
                <a:gd name="T18" fmla="*/ 4 w 7"/>
                <a:gd name="T19" fmla="*/ 5 h 25"/>
                <a:gd name="T20" fmla="*/ 5 w 7"/>
                <a:gd name="T21" fmla="*/ 23 h 25"/>
                <a:gd name="T22" fmla="*/ 4 w 7"/>
                <a:gd name="T23" fmla="*/ 24 h 25"/>
                <a:gd name="T24" fmla="*/ 0 w 7"/>
                <a:gd name="T25" fmla="*/ 24 h 25"/>
                <a:gd name="T26" fmla="*/ 0 w 7"/>
                <a:gd name="T27" fmla="*/ 22 h 25"/>
                <a:gd name="T28" fmla="*/ 0 w 7"/>
                <a:gd name="T29" fmla="*/ 21 h 25"/>
                <a:gd name="T30" fmla="*/ 2 w 7"/>
                <a:gd name="T31" fmla="*/ 19 h 25"/>
                <a:gd name="T32" fmla="*/ 4 w 7"/>
                <a:gd name="T33" fmla="*/ 20 h 25"/>
                <a:gd name="T34" fmla="*/ 5 w 7"/>
                <a:gd name="T35" fmla="*/ 21 h 25"/>
                <a:gd name="T36" fmla="*/ 6 w 7"/>
                <a:gd name="T37" fmla="*/ 21 h 25"/>
                <a:gd name="T38" fmla="*/ 6 w 7"/>
                <a:gd name="T39" fmla="*/ 22 h 25"/>
                <a:gd name="T40" fmla="*/ 6 w 7"/>
                <a:gd name="T41" fmla="*/ 23 h 25"/>
                <a:gd name="T42" fmla="*/ 5 w 7"/>
                <a:gd name="T43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25">
                  <a:moveTo>
                    <a:pt x="4" y="5"/>
                  </a:moveTo>
                  <a:lnTo>
                    <a:pt x="4" y="6"/>
                  </a:lnTo>
                  <a:lnTo>
                    <a:pt x="1" y="5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5"/>
                  </a:lnTo>
                  <a:close/>
                  <a:moveTo>
                    <a:pt x="5" y="23"/>
                  </a:moveTo>
                  <a:lnTo>
                    <a:pt x="4" y="24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1"/>
                  </a:lnTo>
                  <a:lnTo>
                    <a:pt x="2" y="19"/>
                  </a:lnTo>
                  <a:lnTo>
                    <a:pt x="4" y="20"/>
                  </a:lnTo>
                  <a:lnTo>
                    <a:pt x="5" y="21"/>
                  </a:lnTo>
                  <a:lnTo>
                    <a:pt x="6" y="21"/>
                  </a:lnTo>
                  <a:lnTo>
                    <a:pt x="6" y="22"/>
                  </a:lnTo>
                  <a:lnTo>
                    <a:pt x="6" y="23"/>
                  </a:lnTo>
                  <a:lnTo>
                    <a:pt x="5" y="2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79" name="Freeform 1149">
              <a:extLst>
                <a:ext uri="{FF2B5EF4-FFF2-40B4-BE49-F238E27FC236}">
                  <a16:creationId xmlns:a16="http://schemas.microsoft.com/office/drawing/2014/main" id="{AF138E09-C90A-1F4E-0CCF-0A4E9DE94E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231923"/>
              <a:ext cx="5493" cy="10990"/>
            </a:xfrm>
            <a:custGeom>
              <a:avLst/>
              <a:gdLst>
                <a:gd name="T0" fmla="*/ 4 w 5"/>
                <a:gd name="T1" fmla="*/ 5 h 7"/>
                <a:gd name="T2" fmla="*/ 4 w 5"/>
                <a:gd name="T3" fmla="*/ 6 h 7"/>
                <a:gd name="T4" fmla="*/ 1 w 5"/>
                <a:gd name="T5" fmla="*/ 5 h 7"/>
                <a:gd name="T6" fmla="*/ 0 w 5"/>
                <a:gd name="T7" fmla="*/ 1 h 7"/>
                <a:gd name="T8" fmla="*/ 0 w 5"/>
                <a:gd name="T9" fmla="*/ 1 h 7"/>
                <a:gd name="T10" fmla="*/ 0 w 5"/>
                <a:gd name="T11" fmla="*/ 0 h 7"/>
                <a:gd name="T12" fmla="*/ 2 w 5"/>
                <a:gd name="T13" fmla="*/ 1 h 7"/>
                <a:gd name="T14" fmla="*/ 3 w 5"/>
                <a:gd name="T15" fmla="*/ 1 h 7"/>
                <a:gd name="T16" fmla="*/ 4 w 5"/>
                <a:gd name="T17" fmla="*/ 2 h 7"/>
                <a:gd name="T18" fmla="*/ 4 w 5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7">
                  <a:moveTo>
                    <a:pt x="4" y="5"/>
                  </a:moveTo>
                  <a:lnTo>
                    <a:pt x="4" y="6"/>
                  </a:lnTo>
                  <a:lnTo>
                    <a:pt x="1" y="5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0" name="Freeform 1150">
              <a:extLst>
                <a:ext uri="{FF2B5EF4-FFF2-40B4-BE49-F238E27FC236}">
                  <a16:creationId xmlns:a16="http://schemas.microsoft.com/office/drawing/2014/main" id="{1E82A3F5-D945-0738-AC77-01177F6B5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253904"/>
              <a:ext cx="10990" cy="5493"/>
            </a:xfrm>
            <a:custGeom>
              <a:avLst/>
              <a:gdLst>
                <a:gd name="T0" fmla="*/ 5 w 7"/>
                <a:gd name="T1" fmla="*/ 4 h 6"/>
                <a:gd name="T2" fmla="*/ 4 w 7"/>
                <a:gd name="T3" fmla="*/ 5 h 6"/>
                <a:gd name="T4" fmla="*/ 0 w 7"/>
                <a:gd name="T5" fmla="*/ 5 h 6"/>
                <a:gd name="T6" fmla="*/ 0 w 7"/>
                <a:gd name="T7" fmla="*/ 3 h 6"/>
                <a:gd name="T8" fmla="*/ 0 w 7"/>
                <a:gd name="T9" fmla="*/ 2 h 6"/>
                <a:gd name="T10" fmla="*/ 2 w 7"/>
                <a:gd name="T11" fmla="*/ 0 h 6"/>
                <a:gd name="T12" fmla="*/ 4 w 7"/>
                <a:gd name="T13" fmla="*/ 1 h 6"/>
                <a:gd name="T14" fmla="*/ 5 w 7"/>
                <a:gd name="T15" fmla="*/ 2 h 6"/>
                <a:gd name="T16" fmla="*/ 6 w 7"/>
                <a:gd name="T17" fmla="*/ 2 h 6"/>
                <a:gd name="T18" fmla="*/ 6 w 7"/>
                <a:gd name="T19" fmla="*/ 3 h 6"/>
                <a:gd name="T20" fmla="*/ 6 w 7"/>
                <a:gd name="T21" fmla="*/ 4 h 6"/>
                <a:gd name="T22" fmla="*/ 5 w 7"/>
                <a:gd name="T2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6">
                  <a:moveTo>
                    <a:pt x="5" y="4"/>
                  </a:moveTo>
                  <a:lnTo>
                    <a:pt x="4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2"/>
                  </a:lnTo>
                  <a:lnTo>
                    <a:pt x="6" y="2"/>
                  </a:lnTo>
                  <a:lnTo>
                    <a:pt x="6" y="3"/>
                  </a:lnTo>
                  <a:lnTo>
                    <a:pt x="6" y="4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1" name="Freeform 1151">
              <a:extLst>
                <a:ext uri="{FF2B5EF4-FFF2-40B4-BE49-F238E27FC236}">
                  <a16:creationId xmlns:a16="http://schemas.microsoft.com/office/drawing/2014/main" id="{2FC2CB5E-8DF4-EB26-E52D-A378692BE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0984" y="9209942"/>
              <a:ext cx="5493" cy="5493"/>
            </a:xfrm>
            <a:custGeom>
              <a:avLst/>
              <a:gdLst>
                <a:gd name="T0" fmla="*/ 5 w 6"/>
                <a:gd name="T1" fmla="*/ 2 h 4"/>
                <a:gd name="T2" fmla="*/ 0 w 6"/>
                <a:gd name="T3" fmla="*/ 3 h 4"/>
                <a:gd name="T4" fmla="*/ 0 w 6"/>
                <a:gd name="T5" fmla="*/ 2 h 4"/>
                <a:gd name="T6" fmla="*/ 4 w 6"/>
                <a:gd name="T7" fmla="*/ 0 h 4"/>
                <a:gd name="T8" fmla="*/ 5 w 6"/>
                <a:gd name="T9" fmla="*/ 0 h 4"/>
                <a:gd name="T10" fmla="*/ 5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5" y="2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2" name="Freeform 1152">
              <a:extLst>
                <a:ext uri="{FF2B5EF4-FFF2-40B4-BE49-F238E27FC236}">
                  <a16:creationId xmlns:a16="http://schemas.microsoft.com/office/drawing/2014/main" id="{6FDFC332-F96A-2E99-EB3B-91C298BCD1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0984" y="9209942"/>
              <a:ext cx="5493" cy="5493"/>
            </a:xfrm>
            <a:custGeom>
              <a:avLst/>
              <a:gdLst>
                <a:gd name="T0" fmla="*/ 5 w 6"/>
                <a:gd name="T1" fmla="*/ 2 h 4"/>
                <a:gd name="T2" fmla="*/ 0 w 6"/>
                <a:gd name="T3" fmla="*/ 3 h 4"/>
                <a:gd name="T4" fmla="*/ 0 w 6"/>
                <a:gd name="T5" fmla="*/ 2 h 4"/>
                <a:gd name="T6" fmla="*/ 4 w 6"/>
                <a:gd name="T7" fmla="*/ 0 h 4"/>
                <a:gd name="T8" fmla="*/ 5 w 6"/>
                <a:gd name="T9" fmla="*/ 0 h 4"/>
                <a:gd name="T10" fmla="*/ 5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5" y="2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3" name="Freeform 1153">
              <a:extLst>
                <a:ext uri="{FF2B5EF4-FFF2-40B4-BE49-F238E27FC236}">
                  <a16:creationId xmlns:a16="http://schemas.microsoft.com/office/drawing/2014/main" id="{487B317E-A454-BEA3-FD29-EFFDFFAC2A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8843" y="10831022"/>
              <a:ext cx="791308" cy="1741978"/>
            </a:xfrm>
            <a:custGeom>
              <a:avLst/>
              <a:gdLst>
                <a:gd name="T0" fmla="*/ 282 w 637"/>
                <a:gd name="T1" fmla="*/ 1384 h 1397"/>
                <a:gd name="T2" fmla="*/ 170 w 637"/>
                <a:gd name="T3" fmla="*/ 1290 h 1397"/>
                <a:gd name="T4" fmla="*/ 214 w 637"/>
                <a:gd name="T5" fmla="*/ 1351 h 1397"/>
                <a:gd name="T6" fmla="*/ 237 w 637"/>
                <a:gd name="T7" fmla="*/ 1393 h 1397"/>
                <a:gd name="T8" fmla="*/ 369 w 637"/>
                <a:gd name="T9" fmla="*/ 645 h 1397"/>
                <a:gd name="T10" fmla="*/ 385 w 637"/>
                <a:gd name="T11" fmla="*/ 53 h 1397"/>
                <a:gd name="T12" fmla="*/ 485 w 637"/>
                <a:gd name="T13" fmla="*/ 107 h 1397"/>
                <a:gd name="T14" fmla="*/ 502 w 637"/>
                <a:gd name="T15" fmla="*/ 144 h 1397"/>
                <a:gd name="T16" fmla="*/ 488 w 637"/>
                <a:gd name="T17" fmla="*/ 174 h 1397"/>
                <a:gd name="T18" fmla="*/ 536 w 637"/>
                <a:gd name="T19" fmla="*/ 198 h 1397"/>
                <a:gd name="T20" fmla="*/ 576 w 637"/>
                <a:gd name="T21" fmla="*/ 186 h 1397"/>
                <a:gd name="T22" fmla="*/ 606 w 637"/>
                <a:gd name="T23" fmla="*/ 131 h 1397"/>
                <a:gd name="T24" fmla="*/ 636 w 637"/>
                <a:gd name="T25" fmla="*/ 154 h 1397"/>
                <a:gd name="T26" fmla="*/ 615 w 637"/>
                <a:gd name="T27" fmla="*/ 196 h 1397"/>
                <a:gd name="T28" fmla="*/ 586 w 637"/>
                <a:gd name="T29" fmla="*/ 213 h 1397"/>
                <a:gd name="T30" fmla="*/ 562 w 637"/>
                <a:gd name="T31" fmla="*/ 234 h 1397"/>
                <a:gd name="T32" fmla="*/ 517 w 637"/>
                <a:gd name="T33" fmla="*/ 291 h 1397"/>
                <a:gd name="T34" fmla="*/ 497 w 637"/>
                <a:gd name="T35" fmla="*/ 342 h 1397"/>
                <a:gd name="T36" fmla="*/ 491 w 637"/>
                <a:gd name="T37" fmla="*/ 385 h 1397"/>
                <a:gd name="T38" fmla="*/ 483 w 637"/>
                <a:gd name="T39" fmla="*/ 458 h 1397"/>
                <a:gd name="T40" fmla="*/ 540 w 637"/>
                <a:gd name="T41" fmla="*/ 546 h 1397"/>
                <a:gd name="T42" fmla="*/ 368 w 637"/>
                <a:gd name="T43" fmla="*/ 635 h 1397"/>
                <a:gd name="T44" fmla="*/ 360 w 637"/>
                <a:gd name="T45" fmla="*/ 677 h 1397"/>
                <a:gd name="T46" fmla="*/ 280 w 637"/>
                <a:gd name="T47" fmla="*/ 711 h 1397"/>
                <a:gd name="T48" fmla="*/ 290 w 637"/>
                <a:gd name="T49" fmla="*/ 776 h 1397"/>
                <a:gd name="T50" fmla="*/ 319 w 637"/>
                <a:gd name="T51" fmla="*/ 787 h 1397"/>
                <a:gd name="T52" fmla="*/ 296 w 637"/>
                <a:gd name="T53" fmla="*/ 806 h 1397"/>
                <a:gd name="T54" fmla="*/ 255 w 637"/>
                <a:gd name="T55" fmla="*/ 890 h 1397"/>
                <a:gd name="T56" fmla="*/ 192 w 637"/>
                <a:gd name="T57" fmla="*/ 957 h 1397"/>
                <a:gd name="T58" fmla="*/ 247 w 637"/>
                <a:gd name="T59" fmla="*/ 1028 h 1397"/>
                <a:gd name="T60" fmla="*/ 181 w 637"/>
                <a:gd name="T61" fmla="*/ 1131 h 1397"/>
                <a:gd name="T62" fmla="*/ 164 w 637"/>
                <a:gd name="T63" fmla="*/ 1141 h 1397"/>
                <a:gd name="T64" fmla="*/ 144 w 637"/>
                <a:gd name="T65" fmla="*/ 1210 h 1397"/>
                <a:gd name="T66" fmla="*/ 149 w 637"/>
                <a:gd name="T67" fmla="*/ 1244 h 1397"/>
                <a:gd name="T68" fmla="*/ 39 w 637"/>
                <a:gd name="T69" fmla="*/ 1206 h 1397"/>
                <a:gd name="T70" fmla="*/ 16 w 637"/>
                <a:gd name="T71" fmla="*/ 1170 h 1397"/>
                <a:gd name="T72" fmla="*/ 14 w 637"/>
                <a:gd name="T73" fmla="*/ 1097 h 1397"/>
                <a:gd name="T74" fmla="*/ 37 w 637"/>
                <a:gd name="T75" fmla="*/ 1035 h 1397"/>
                <a:gd name="T76" fmla="*/ 55 w 637"/>
                <a:gd name="T77" fmla="*/ 978 h 1397"/>
                <a:gd name="T78" fmla="*/ 66 w 637"/>
                <a:gd name="T79" fmla="*/ 919 h 1397"/>
                <a:gd name="T80" fmla="*/ 74 w 637"/>
                <a:gd name="T81" fmla="*/ 885 h 1397"/>
                <a:gd name="T82" fmla="*/ 59 w 637"/>
                <a:gd name="T83" fmla="*/ 835 h 1397"/>
                <a:gd name="T84" fmla="*/ 49 w 637"/>
                <a:gd name="T85" fmla="*/ 784 h 1397"/>
                <a:gd name="T86" fmla="*/ 54 w 637"/>
                <a:gd name="T87" fmla="*/ 734 h 1397"/>
                <a:gd name="T88" fmla="*/ 61 w 637"/>
                <a:gd name="T89" fmla="*/ 680 h 1397"/>
                <a:gd name="T90" fmla="*/ 69 w 637"/>
                <a:gd name="T91" fmla="*/ 635 h 1397"/>
                <a:gd name="T92" fmla="*/ 77 w 637"/>
                <a:gd name="T93" fmla="*/ 579 h 1397"/>
                <a:gd name="T94" fmla="*/ 89 w 637"/>
                <a:gd name="T95" fmla="*/ 533 h 1397"/>
                <a:gd name="T96" fmla="*/ 96 w 637"/>
                <a:gd name="T97" fmla="*/ 488 h 1397"/>
                <a:gd name="T98" fmla="*/ 119 w 637"/>
                <a:gd name="T99" fmla="*/ 449 h 1397"/>
                <a:gd name="T100" fmla="*/ 113 w 637"/>
                <a:gd name="T101" fmla="*/ 397 h 1397"/>
                <a:gd name="T102" fmla="*/ 97 w 637"/>
                <a:gd name="T103" fmla="*/ 351 h 1397"/>
                <a:gd name="T104" fmla="*/ 109 w 637"/>
                <a:gd name="T105" fmla="*/ 306 h 1397"/>
                <a:gd name="T106" fmla="*/ 118 w 637"/>
                <a:gd name="T107" fmla="*/ 258 h 1397"/>
                <a:gd name="T108" fmla="*/ 146 w 637"/>
                <a:gd name="T109" fmla="*/ 197 h 1397"/>
                <a:gd name="T110" fmla="*/ 159 w 637"/>
                <a:gd name="T111" fmla="*/ 160 h 1397"/>
                <a:gd name="T112" fmla="*/ 161 w 637"/>
                <a:gd name="T113" fmla="*/ 107 h 1397"/>
                <a:gd name="T114" fmla="*/ 210 w 637"/>
                <a:gd name="T115" fmla="*/ 41 h 1397"/>
                <a:gd name="T116" fmla="*/ 236 w 637"/>
                <a:gd name="T117" fmla="*/ 0 h 1397"/>
                <a:gd name="T118" fmla="*/ 294 w 637"/>
                <a:gd name="T119" fmla="*/ 32 h 1397"/>
                <a:gd name="T120" fmla="*/ 346 w 637"/>
                <a:gd name="T121" fmla="*/ 12 h 1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37" h="1397">
                  <a:moveTo>
                    <a:pt x="288" y="1378"/>
                  </a:moveTo>
                  <a:lnTo>
                    <a:pt x="292" y="1379"/>
                  </a:lnTo>
                  <a:lnTo>
                    <a:pt x="299" y="1379"/>
                  </a:lnTo>
                  <a:lnTo>
                    <a:pt x="303" y="1379"/>
                  </a:lnTo>
                  <a:lnTo>
                    <a:pt x="304" y="1379"/>
                  </a:lnTo>
                  <a:lnTo>
                    <a:pt x="305" y="1379"/>
                  </a:lnTo>
                  <a:lnTo>
                    <a:pt x="310" y="1379"/>
                  </a:lnTo>
                  <a:lnTo>
                    <a:pt x="312" y="1379"/>
                  </a:lnTo>
                  <a:lnTo>
                    <a:pt x="311" y="1381"/>
                  </a:lnTo>
                  <a:lnTo>
                    <a:pt x="307" y="1384"/>
                  </a:lnTo>
                  <a:lnTo>
                    <a:pt x="305" y="1382"/>
                  </a:lnTo>
                  <a:lnTo>
                    <a:pt x="296" y="1382"/>
                  </a:lnTo>
                  <a:lnTo>
                    <a:pt x="291" y="1385"/>
                  </a:lnTo>
                  <a:lnTo>
                    <a:pt x="290" y="1385"/>
                  </a:lnTo>
                  <a:lnTo>
                    <a:pt x="286" y="1389"/>
                  </a:lnTo>
                  <a:lnTo>
                    <a:pt x="283" y="1386"/>
                  </a:lnTo>
                  <a:lnTo>
                    <a:pt x="282" y="1384"/>
                  </a:lnTo>
                  <a:lnTo>
                    <a:pt x="284" y="1381"/>
                  </a:lnTo>
                  <a:lnTo>
                    <a:pt x="286" y="1381"/>
                  </a:lnTo>
                  <a:lnTo>
                    <a:pt x="288" y="1380"/>
                  </a:lnTo>
                  <a:lnTo>
                    <a:pt x="288" y="1378"/>
                  </a:lnTo>
                  <a:close/>
                  <a:moveTo>
                    <a:pt x="157" y="1386"/>
                  </a:moveTo>
                  <a:lnTo>
                    <a:pt x="157" y="1373"/>
                  </a:lnTo>
                  <a:lnTo>
                    <a:pt x="158" y="1357"/>
                  </a:lnTo>
                  <a:lnTo>
                    <a:pt x="158" y="1342"/>
                  </a:lnTo>
                  <a:lnTo>
                    <a:pt x="158" y="1327"/>
                  </a:lnTo>
                  <a:lnTo>
                    <a:pt x="158" y="1313"/>
                  </a:lnTo>
                  <a:lnTo>
                    <a:pt x="158" y="1298"/>
                  </a:lnTo>
                  <a:lnTo>
                    <a:pt x="158" y="1283"/>
                  </a:lnTo>
                  <a:lnTo>
                    <a:pt x="158" y="1267"/>
                  </a:lnTo>
                  <a:lnTo>
                    <a:pt x="160" y="1269"/>
                  </a:lnTo>
                  <a:lnTo>
                    <a:pt x="167" y="1280"/>
                  </a:lnTo>
                  <a:lnTo>
                    <a:pt x="169" y="1285"/>
                  </a:lnTo>
                  <a:lnTo>
                    <a:pt x="170" y="1290"/>
                  </a:lnTo>
                  <a:lnTo>
                    <a:pt x="168" y="1286"/>
                  </a:lnTo>
                  <a:lnTo>
                    <a:pt x="164" y="1288"/>
                  </a:lnTo>
                  <a:lnTo>
                    <a:pt x="163" y="1291"/>
                  </a:lnTo>
                  <a:lnTo>
                    <a:pt x="162" y="1295"/>
                  </a:lnTo>
                  <a:lnTo>
                    <a:pt x="162" y="1297"/>
                  </a:lnTo>
                  <a:lnTo>
                    <a:pt x="162" y="1299"/>
                  </a:lnTo>
                  <a:lnTo>
                    <a:pt x="165" y="1301"/>
                  </a:lnTo>
                  <a:lnTo>
                    <a:pt x="173" y="1302"/>
                  </a:lnTo>
                  <a:lnTo>
                    <a:pt x="173" y="1302"/>
                  </a:lnTo>
                  <a:lnTo>
                    <a:pt x="178" y="1316"/>
                  </a:lnTo>
                  <a:lnTo>
                    <a:pt x="180" y="1318"/>
                  </a:lnTo>
                  <a:lnTo>
                    <a:pt x="183" y="1321"/>
                  </a:lnTo>
                  <a:lnTo>
                    <a:pt x="189" y="1327"/>
                  </a:lnTo>
                  <a:lnTo>
                    <a:pt x="194" y="1335"/>
                  </a:lnTo>
                  <a:lnTo>
                    <a:pt x="201" y="1342"/>
                  </a:lnTo>
                  <a:lnTo>
                    <a:pt x="208" y="1347"/>
                  </a:lnTo>
                  <a:lnTo>
                    <a:pt x="214" y="1351"/>
                  </a:lnTo>
                  <a:lnTo>
                    <a:pt x="220" y="1356"/>
                  </a:lnTo>
                  <a:lnTo>
                    <a:pt x="227" y="1363"/>
                  </a:lnTo>
                  <a:lnTo>
                    <a:pt x="235" y="1368"/>
                  </a:lnTo>
                  <a:lnTo>
                    <a:pt x="242" y="1372"/>
                  </a:lnTo>
                  <a:lnTo>
                    <a:pt x="251" y="1375"/>
                  </a:lnTo>
                  <a:lnTo>
                    <a:pt x="262" y="1374"/>
                  </a:lnTo>
                  <a:lnTo>
                    <a:pt x="266" y="1374"/>
                  </a:lnTo>
                  <a:lnTo>
                    <a:pt x="268" y="1376"/>
                  </a:lnTo>
                  <a:lnTo>
                    <a:pt x="266" y="1382"/>
                  </a:lnTo>
                  <a:lnTo>
                    <a:pt x="263" y="1387"/>
                  </a:lnTo>
                  <a:lnTo>
                    <a:pt x="259" y="1389"/>
                  </a:lnTo>
                  <a:lnTo>
                    <a:pt x="255" y="1390"/>
                  </a:lnTo>
                  <a:lnTo>
                    <a:pt x="251" y="1390"/>
                  </a:lnTo>
                  <a:lnTo>
                    <a:pt x="247" y="1389"/>
                  </a:lnTo>
                  <a:lnTo>
                    <a:pt x="244" y="1389"/>
                  </a:lnTo>
                  <a:lnTo>
                    <a:pt x="240" y="1392"/>
                  </a:lnTo>
                  <a:lnTo>
                    <a:pt x="237" y="1393"/>
                  </a:lnTo>
                  <a:lnTo>
                    <a:pt x="233" y="1393"/>
                  </a:lnTo>
                  <a:lnTo>
                    <a:pt x="230" y="1395"/>
                  </a:lnTo>
                  <a:lnTo>
                    <a:pt x="226" y="1396"/>
                  </a:lnTo>
                  <a:lnTo>
                    <a:pt x="222" y="1395"/>
                  </a:lnTo>
                  <a:lnTo>
                    <a:pt x="212" y="1390"/>
                  </a:lnTo>
                  <a:lnTo>
                    <a:pt x="206" y="1389"/>
                  </a:lnTo>
                  <a:lnTo>
                    <a:pt x="185" y="1387"/>
                  </a:lnTo>
                  <a:lnTo>
                    <a:pt x="178" y="1386"/>
                  </a:lnTo>
                  <a:lnTo>
                    <a:pt x="171" y="1384"/>
                  </a:lnTo>
                  <a:lnTo>
                    <a:pt x="168" y="1384"/>
                  </a:lnTo>
                  <a:lnTo>
                    <a:pt x="162" y="1385"/>
                  </a:lnTo>
                  <a:lnTo>
                    <a:pt x="159" y="1385"/>
                  </a:lnTo>
                  <a:lnTo>
                    <a:pt x="157" y="1386"/>
                  </a:lnTo>
                  <a:close/>
                  <a:moveTo>
                    <a:pt x="374" y="645"/>
                  </a:moveTo>
                  <a:lnTo>
                    <a:pt x="374" y="647"/>
                  </a:lnTo>
                  <a:lnTo>
                    <a:pt x="373" y="647"/>
                  </a:lnTo>
                  <a:lnTo>
                    <a:pt x="369" y="645"/>
                  </a:lnTo>
                  <a:lnTo>
                    <a:pt x="367" y="642"/>
                  </a:lnTo>
                  <a:lnTo>
                    <a:pt x="367" y="641"/>
                  </a:lnTo>
                  <a:lnTo>
                    <a:pt x="371" y="642"/>
                  </a:lnTo>
                  <a:lnTo>
                    <a:pt x="373" y="644"/>
                  </a:lnTo>
                  <a:lnTo>
                    <a:pt x="374" y="645"/>
                  </a:lnTo>
                  <a:close/>
                  <a:moveTo>
                    <a:pt x="349" y="14"/>
                  </a:moveTo>
                  <a:lnTo>
                    <a:pt x="350" y="15"/>
                  </a:lnTo>
                  <a:lnTo>
                    <a:pt x="350" y="16"/>
                  </a:lnTo>
                  <a:lnTo>
                    <a:pt x="352" y="18"/>
                  </a:lnTo>
                  <a:lnTo>
                    <a:pt x="358" y="21"/>
                  </a:lnTo>
                  <a:lnTo>
                    <a:pt x="363" y="27"/>
                  </a:lnTo>
                  <a:lnTo>
                    <a:pt x="368" y="37"/>
                  </a:lnTo>
                  <a:lnTo>
                    <a:pt x="372" y="43"/>
                  </a:lnTo>
                  <a:lnTo>
                    <a:pt x="376" y="47"/>
                  </a:lnTo>
                  <a:lnTo>
                    <a:pt x="380" y="50"/>
                  </a:lnTo>
                  <a:lnTo>
                    <a:pt x="384" y="52"/>
                  </a:lnTo>
                  <a:lnTo>
                    <a:pt x="385" y="53"/>
                  </a:lnTo>
                  <a:lnTo>
                    <a:pt x="386" y="54"/>
                  </a:lnTo>
                  <a:lnTo>
                    <a:pt x="389" y="56"/>
                  </a:lnTo>
                  <a:lnTo>
                    <a:pt x="395" y="60"/>
                  </a:lnTo>
                  <a:lnTo>
                    <a:pt x="400" y="63"/>
                  </a:lnTo>
                  <a:lnTo>
                    <a:pt x="401" y="67"/>
                  </a:lnTo>
                  <a:lnTo>
                    <a:pt x="407" y="71"/>
                  </a:lnTo>
                  <a:lnTo>
                    <a:pt x="418" y="74"/>
                  </a:lnTo>
                  <a:lnTo>
                    <a:pt x="426" y="76"/>
                  </a:lnTo>
                  <a:lnTo>
                    <a:pt x="430" y="76"/>
                  </a:lnTo>
                  <a:lnTo>
                    <a:pt x="437" y="79"/>
                  </a:lnTo>
                  <a:lnTo>
                    <a:pt x="447" y="85"/>
                  </a:lnTo>
                  <a:lnTo>
                    <a:pt x="452" y="89"/>
                  </a:lnTo>
                  <a:lnTo>
                    <a:pt x="454" y="91"/>
                  </a:lnTo>
                  <a:lnTo>
                    <a:pt x="460" y="95"/>
                  </a:lnTo>
                  <a:lnTo>
                    <a:pt x="475" y="103"/>
                  </a:lnTo>
                  <a:lnTo>
                    <a:pt x="482" y="105"/>
                  </a:lnTo>
                  <a:lnTo>
                    <a:pt x="485" y="107"/>
                  </a:lnTo>
                  <a:lnTo>
                    <a:pt x="487" y="108"/>
                  </a:lnTo>
                  <a:lnTo>
                    <a:pt x="488" y="110"/>
                  </a:lnTo>
                  <a:lnTo>
                    <a:pt x="490" y="108"/>
                  </a:lnTo>
                  <a:lnTo>
                    <a:pt x="494" y="110"/>
                  </a:lnTo>
                  <a:lnTo>
                    <a:pt x="499" y="112"/>
                  </a:lnTo>
                  <a:lnTo>
                    <a:pt x="504" y="115"/>
                  </a:lnTo>
                  <a:lnTo>
                    <a:pt x="509" y="122"/>
                  </a:lnTo>
                  <a:lnTo>
                    <a:pt x="511" y="124"/>
                  </a:lnTo>
                  <a:lnTo>
                    <a:pt x="512" y="127"/>
                  </a:lnTo>
                  <a:lnTo>
                    <a:pt x="511" y="129"/>
                  </a:lnTo>
                  <a:lnTo>
                    <a:pt x="510" y="131"/>
                  </a:lnTo>
                  <a:lnTo>
                    <a:pt x="507" y="134"/>
                  </a:lnTo>
                  <a:lnTo>
                    <a:pt x="506" y="135"/>
                  </a:lnTo>
                  <a:lnTo>
                    <a:pt x="505" y="136"/>
                  </a:lnTo>
                  <a:lnTo>
                    <a:pt x="505" y="138"/>
                  </a:lnTo>
                  <a:lnTo>
                    <a:pt x="502" y="142"/>
                  </a:lnTo>
                  <a:lnTo>
                    <a:pt x="502" y="144"/>
                  </a:lnTo>
                  <a:lnTo>
                    <a:pt x="501" y="146"/>
                  </a:lnTo>
                  <a:lnTo>
                    <a:pt x="500" y="148"/>
                  </a:lnTo>
                  <a:lnTo>
                    <a:pt x="495" y="150"/>
                  </a:lnTo>
                  <a:lnTo>
                    <a:pt x="494" y="152"/>
                  </a:lnTo>
                  <a:lnTo>
                    <a:pt x="494" y="153"/>
                  </a:lnTo>
                  <a:lnTo>
                    <a:pt x="494" y="154"/>
                  </a:lnTo>
                  <a:lnTo>
                    <a:pt x="493" y="155"/>
                  </a:lnTo>
                  <a:lnTo>
                    <a:pt x="492" y="156"/>
                  </a:lnTo>
                  <a:lnTo>
                    <a:pt x="491" y="159"/>
                  </a:lnTo>
                  <a:lnTo>
                    <a:pt x="491" y="163"/>
                  </a:lnTo>
                  <a:lnTo>
                    <a:pt x="492" y="167"/>
                  </a:lnTo>
                  <a:lnTo>
                    <a:pt x="492" y="168"/>
                  </a:lnTo>
                  <a:lnTo>
                    <a:pt x="491" y="169"/>
                  </a:lnTo>
                  <a:lnTo>
                    <a:pt x="490" y="170"/>
                  </a:lnTo>
                  <a:lnTo>
                    <a:pt x="490" y="171"/>
                  </a:lnTo>
                  <a:lnTo>
                    <a:pt x="489" y="173"/>
                  </a:lnTo>
                  <a:lnTo>
                    <a:pt x="488" y="174"/>
                  </a:lnTo>
                  <a:lnTo>
                    <a:pt x="487" y="175"/>
                  </a:lnTo>
                  <a:lnTo>
                    <a:pt x="488" y="176"/>
                  </a:lnTo>
                  <a:lnTo>
                    <a:pt x="487" y="177"/>
                  </a:lnTo>
                  <a:lnTo>
                    <a:pt x="484" y="178"/>
                  </a:lnTo>
                  <a:lnTo>
                    <a:pt x="482" y="180"/>
                  </a:lnTo>
                  <a:lnTo>
                    <a:pt x="482" y="182"/>
                  </a:lnTo>
                  <a:lnTo>
                    <a:pt x="480" y="184"/>
                  </a:lnTo>
                  <a:lnTo>
                    <a:pt x="478" y="186"/>
                  </a:lnTo>
                  <a:lnTo>
                    <a:pt x="477" y="188"/>
                  </a:lnTo>
                  <a:lnTo>
                    <a:pt x="478" y="192"/>
                  </a:lnTo>
                  <a:lnTo>
                    <a:pt x="493" y="191"/>
                  </a:lnTo>
                  <a:lnTo>
                    <a:pt x="504" y="192"/>
                  </a:lnTo>
                  <a:lnTo>
                    <a:pt x="518" y="197"/>
                  </a:lnTo>
                  <a:lnTo>
                    <a:pt x="526" y="198"/>
                  </a:lnTo>
                  <a:lnTo>
                    <a:pt x="530" y="197"/>
                  </a:lnTo>
                  <a:lnTo>
                    <a:pt x="534" y="197"/>
                  </a:lnTo>
                  <a:lnTo>
                    <a:pt x="536" y="198"/>
                  </a:lnTo>
                  <a:lnTo>
                    <a:pt x="539" y="198"/>
                  </a:lnTo>
                  <a:lnTo>
                    <a:pt x="543" y="198"/>
                  </a:lnTo>
                  <a:lnTo>
                    <a:pt x="546" y="198"/>
                  </a:lnTo>
                  <a:lnTo>
                    <a:pt x="548" y="201"/>
                  </a:lnTo>
                  <a:lnTo>
                    <a:pt x="550" y="200"/>
                  </a:lnTo>
                  <a:lnTo>
                    <a:pt x="552" y="197"/>
                  </a:lnTo>
                  <a:lnTo>
                    <a:pt x="554" y="194"/>
                  </a:lnTo>
                  <a:lnTo>
                    <a:pt x="557" y="192"/>
                  </a:lnTo>
                  <a:lnTo>
                    <a:pt x="560" y="192"/>
                  </a:lnTo>
                  <a:lnTo>
                    <a:pt x="563" y="193"/>
                  </a:lnTo>
                  <a:lnTo>
                    <a:pt x="567" y="194"/>
                  </a:lnTo>
                  <a:lnTo>
                    <a:pt x="568" y="196"/>
                  </a:lnTo>
                  <a:lnTo>
                    <a:pt x="571" y="196"/>
                  </a:lnTo>
                  <a:lnTo>
                    <a:pt x="573" y="194"/>
                  </a:lnTo>
                  <a:lnTo>
                    <a:pt x="575" y="191"/>
                  </a:lnTo>
                  <a:lnTo>
                    <a:pt x="574" y="189"/>
                  </a:lnTo>
                  <a:lnTo>
                    <a:pt x="576" y="186"/>
                  </a:lnTo>
                  <a:lnTo>
                    <a:pt x="578" y="185"/>
                  </a:lnTo>
                  <a:lnTo>
                    <a:pt x="579" y="184"/>
                  </a:lnTo>
                  <a:lnTo>
                    <a:pt x="580" y="181"/>
                  </a:lnTo>
                  <a:lnTo>
                    <a:pt x="582" y="180"/>
                  </a:lnTo>
                  <a:lnTo>
                    <a:pt x="587" y="180"/>
                  </a:lnTo>
                  <a:lnTo>
                    <a:pt x="589" y="179"/>
                  </a:lnTo>
                  <a:lnTo>
                    <a:pt x="590" y="177"/>
                  </a:lnTo>
                  <a:lnTo>
                    <a:pt x="591" y="175"/>
                  </a:lnTo>
                  <a:lnTo>
                    <a:pt x="593" y="174"/>
                  </a:lnTo>
                  <a:lnTo>
                    <a:pt x="595" y="173"/>
                  </a:lnTo>
                  <a:lnTo>
                    <a:pt x="596" y="170"/>
                  </a:lnTo>
                  <a:lnTo>
                    <a:pt x="597" y="169"/>
                  </a:lnTo>
                  <a:lnTo>
                    <a:pt x="600" y="169"/>
                  </a:lnTo>
                  <a:lnTo>
                    <a:pt x="602" y="164"/>
                  </a:lnTo>
                  <a:lnTo>
                    <a:pt x="604" y="156"/>
                  </a:lnTo>
                  <a:lnTo>
                    <a:pt x="606" y="146"/>
                  </a:lnTo>
                  <a:lnTo>
                    <a:pt x="606" y="131"/>
                  </a:lnTo>
                  <a:lnTo>
                    <a:pt x="609" y="131"/>
                  </a:lnTo>
                  <a:lnTo>
                    <a:pt x="610" y="132"/>
                  </a:lnTo>
                  <a:lnTo>
                    <a:pt x="612" y="132"/>
                  </a:lnTo>
                  <a:lnTo>
                    <a:pt x="614" y="131"/>
                  </a:lnTo>
                  <a:lnTo>
                    <a:pt x="615" y="131"/>
                  </a:lnTo>
                  <a:lnTo>
                    <a:pt x="618" y="131"/>
                  </a:lnTo>
                  <a:lnTo>
                    <a:pt x="619" y="129"/>
                  </a:lnTo>
                  <a:lnTo>
                    <a:pt x="621" y="129"/>
                  </a:lnTo>
                  <a:lnTo>
                    <a:pt x="622" y="129"/>
                  </a:lnTo>
                  <a:lnTo>
                    <a:pt x="623" y="131"/>
                  </a:lnTo>
                  <a:lnTo>
                    <a:pt x="625" y="131"/>
                  </a:lnTo>
                  <a:lnTo>
                    <a:pt x="627" y="133"/>
                  </a:lnTo>
                  <a:lnTo>
                    <a:pt x="630" y="134"/>
                  </a:lnTo>
                  <a:lnTo>
                    <a:pt x="630" y="137"/>
                  </a:lnTo>
                  <a:lnTo>
                    <a:pt x="631" y="144"/>
                  </a:lnTo>
                  <a:lnTo>
                    <a:pt x="634" y="148"/>
                  </a:lnTo>
                  <a:lnTo>
                    <a:pt x="636" y="154"/>
                  </a:lnTo>
                  <a:lnTo>
                    <a:pt x="636" y="156"/>
                  </a:lnTo>
                  <a:lnTo>
                    <a:pt x="635" y="158"/>
                  </a:lnTo>
                  <a:lnTo>
                    <a:pt x="635" y="161"/>
                  </a:lnTo>
                  <a:lnTo>
                    <a:pt x="634" y="169"/>
                  </a:lnTo>
                  <a:lnTo>
                    <a:pt x="634" y="172"/>
                  </a:lnTo>
                  <a:lnTo>
                    <a:pt x="635" y="174"/>
                  </a:lnTo>
                  <a:lnTo>
                    <a:pt x="635" y="177"/>
                  </a:lnTo>
                  <a:lnTo>
                    <a:pt x="634" y="180"/>
                  </a:lnTo>
                  <a:lnTo>
                    <a:pt x="631" y="186"/>
                  </a:lnTo>
                  <a:lnTo>
                    <a:pt x="628" y="187"/>
                  </a:lnTo>
                  <a:lnTo>
                    <a:pt x="628" y="187"/>
                  </a:lnTo>
                  <a:lnTo>
                    <a:pt x="625" y="190"/>
                  </a:lnTo>
                  <a:lnTo>
                    <a:pt x="622" y="191"/>
                  </a:lnTo>
                  <a:lnTo>
                    <a:pt x="621" y="190"/>
                  </a:lnTo>
                  <a:lnTo>
                    <a:pt x="619" y="192"/>
                  </a:lnTo>
                  <a:lnTo>
                    <a:pt x="617" y="195"/>
                  </a:lnTo>
                  <a:lnTo>
                    <a:pt x="615" y="196"/>
                  </a:lnTo>
                  <a:lnTo>
                    <a:pt x="611" y="197"/>
                  </a:lnTo>
                  <a:lnTo>
                    <a:pt x="611" y="197"/>
                  </a:lnTo>
                  <a:lnTo>
                    <a:pt x="608" y="197"/>
                  </a:lnTo>
                  <a:lnTo>
                    <a:pt x="606" y="198"/>
                  </a:lnTo>
                  <a:lnTo>
                    <a:pt x="604" y="200"/>
                  </a:lnTo>
                  <a:lnTo>
                    <a:pt x="603" y="200"/>
                  </a:lnTo>
                  <a:lnTo>
                    <a:pt x="601" y="200"/>
                  </a:lnTo>
                  <a:lnTo>
                    <a:pt x="600" y="201"/>
                  </a:lnTo>
                  <a:lnTo>
                    <a:pt x="598" y="203"/>
                  </a:lnTo>
                  <a:lnTo>
                    <a:pt x="597" y="205"/>
                  </a:lnTo>
                  <a:lnTo>
                    <a:pt x="597" y="206"/>
                  </a:lnTo>
                  <a:lnTo>
                    <a:pt x="595" y="208"/>
                  </a:lnTo>
                  <a:lnTo>
                    <a:pt x="592" y="209"/>
                  </a:lnTo>
                  <a:lnTo>
                    <a:pt x="592" y="210"/>
                  </a:lnTo>
                  <a:lnTo>
                    <a:pt x="592" y="211"/>
                  </a:lnTo>
                  <a:lnTo>
                    <a:pt x="590" y="212"/>
                  </a:lnTo>
                  <a:lnTo>
                    <a:pt x="586" y="213"/>
                  </a:lnTo>
                  <a:lnTo>
                    <a:pt x="582" y="216"/>
                  </a:lnTo>
                  <a:lnTo>
                    <a:pt x="581" y="218"/>
                  </a:lnTo>
                  <a:lnTo>
                    <a:pt x="579" y="221"/>
                  </a:lnTo>
                  <a:lnTo>
                    <a:pt x="575" y="221"/>
                  </a:lnTo>
                  <a:lnTo>
                    <a:pt x="571" y="224"/>
                  </a:lnTo>
                  <a:lnTo>
                    <a:pt x="570" y="226"/>
                  </a:lnTo>
                  <a:lnTo>
                    <a:pt x="572" y="228"/>
                  </a:lnTo>
                  <a:lnTo>
                    <a:pt x="572" y="230"/>
                  </a:lnTo>
                  <a:lnTo>
                    <a:pt x="572" y="231"/>
                  </a:lnTo>
                  <a:lnTo>
                    <a:pt x="570" y="231"/>
                  </a:lnTo>
                  <a:lnTo>
                    <a:pt x="568" y="230"/>
                  </a:lnTo>
                  <a:lnTo>
                    <a:pt x="567" y="230"/>
                  </a:lnTo>
                  <a:lnTo>
                    <a:pt x="565" y="230"/>
                  </a:lnTo>
                  <a:lnTo>
                    <a:pt x="565" y="232"/>
                  </a:lnTo>
                  <a:lnTo>
                    <a:pt x="565" y="233"/>
                  </a:lnTo>
                  <a:lnTo>
                    <a:pt x="564" y="234"/>
                  </a:lnTo>
                  <a:lnTo>
                    <a:pt x="562" y="234"/>
                  </a:lnTo>
                  <a:lnTo>
                    <a:pt x="561" y="236"/>
                  </a:lnTo>
                  <a:lnTo>
                    <a:pt x="561" y="238"/>
                  </a:lnTo>
                  <a:lnTo>
                    <a:pt x="559" y="241"/>
                  </a:lnTo>
                  <a:lnTo>
                    <a:pt x="554" y="244"/>
                  </a:lnTo>
                  <a:lnTo>
                    <a:pt x="551" y="248"/>
                  </a:lnTo>
                  <a:lnTo>
                    <a:pt x="550" y="253"/>
                  </a:lnTo>
                  <a:lnTo>
                    <a:pt x="546" y="257"/>
                  </a:lnTo>
                  <a:lnTo>
                    <a:pt x="543" y="258"/>
                  </a:lnTo>
                  <a:lnTo>
                    <a:pt x="541" y="261"/>
                  </a:lnTo>
                  <a:lnTo>
                    <a:pt x="540" y="264"/>
                  </a:lnTo>
                  <a:lnTo>
                    <a:pt x="537" y="268"/>
                  </a:lnTo>
                  <a:lnTo>
                    <a:pt x="532" y="275"/>
                  </a:lnTo>
                  <a:lnTo>
                    <a:pt x="527" y="279"/>
                  </a:lnTo>
                  <a:lnTo>
                    <a:pt x="522" y="282"/>
                  </a:lnTo>
                  <a:lnTo>
                    <a:pt x="520" y="285"/>
                  </a:lnTo>
                  <a:lnTo>
                    <a:pt x="520" y="288"/>
                  </a:lnTo>
                  <a:lnTo>
                    <a:pt x="517" y="291"/>
                  </a:lnTo>
                  <a:lnTo>
                    <a:pt x="512" y="295"/>
                  </a:lnTo>
                  <a:lnTo>
                    <a:pt x="510" y="297"/>
                  </a:lnTo>
                  <a:lnTo>
                    <a:pt x="509" y="298"/>
                  </a:lnTo>
                  <a:lnTo>
                    <a:pt x="509" y="301"/>
                  </a:lnTo>
                  <a:lnTo>
                    <a:pt x="507" y="304"/>
                  </a:lnTo>
                  <a:lnTo>
                    <a:pt x="504" y="308"/>
                  </a:lnTo>
                  <a:lnTo>
                    <a:pt x="502" y="312"/>
                  </a:lnTo>
                  <a:lnTo>
                    <a:pt x="504" y="316"/>
                  </a:lnTo>
                  <a:lnTo>
                    <a:pt x="504" y="321"/>
                  </a:lnTo>
                  <a:lnTo>
                    <a:pt x="503" y="324"/>
                  </a:lnTo>
                  <a:lnTo>
                    <a:pt x="502" y="324"/>
                  </a:lnTo>
                  <a:lnTo>
                    <a:pt x="501" y="326"/>
                  </a:lnTo>
                  <a:lnTo>
                    <a:pt x="502" y="327"/>
                  </a:lnTo>
                  <a:lnTo>
                    <a:pt x="502" y="331"/>
                  </a:lnTo>
                  <a:lnTo>
                    <a:pt x="501" y="334"/>
                  </a:lnTo>
                  <a:lnTo>
                    <a:pt x="499" y="338"/>
                  </a:lnTo>
                  <a:lnTo>
                    <a:pt x="497" y="342"/>
                  </a:lnTo>
                  <a:lnTo>
                    <a:pt x="496" y="345"/>
                  </a:lnTo>
                  <a:lnTo>
                    <a:pt x="498" y="347"/>
                  </a:lnTo>
                  <a:lnTo>
                    <a:pt x="498" y="348"/>
                  </a:lnTo>
                  <a:lnTo>
                    <a:pt x="498" y="349"/>
                  </a:lnTo>
                  <a:lnTo>
                    <a:pt x="498" y="352"/>
                  </a:lnTo>
                  <a:lnTo>
                    <a:pt x="497" y="355"/>
                  </a:lnTo>
                  <a:lnTo>
                    <a:pt x="495" y="358"/>
                  </a:lnTo>
                  <a:lnTo>
                    <a:pt x="493" y="359"/>
                  </a:lnTo>
                  <a:lnTo>
                    <a:pt x="492" y="361"/>
                  </a:lnTo>
                  <a:lnTo>
                    <a:pt x="493" y="364"/>
                  </a:lnTo>
                  <a:lnTo>
                    <a:pt x="493" y="366"/>
                  </a:lnTo>
                  <a:lnTo>
                    <a:pt x="492" y="369"/>
                  </a:lnTo>
                  <a:lnTo>
                    <a:pt x="493" y="371"/>
                  </a:lnTo>
                  <a:lnTo>
                    <a:pt x="494" y="373"/>
                  </a:lnTo>
                  <a:lnTo>
                    <a:pt x="494" y="376"/>
                  </a:lnTo>
                  <a:lnTo>
                    <a:pt x="491" y="382"/>
                  </a:lnTo>
                  <a:lnTo>
                    <a:pt x="491" y="385"/>
                  </a:lnTo>
                  <a:lnTo>
                    <a:pt x="493" y="400"/>
                  </a:lnTo>
                  <a:lnTo>
                    <a:pt x="491" y="402"/>
                  </a:lnTo>
                  <a:lnTo>
                    <a:pt x="490" y="405"/>
                  </a:lnTo>
                  <a:lnTo>
                    <a:pt x="488" y="405"/>
                  </a:lnTo>
                  <a:lnTo>
                    <a:pt x="486" y="405"/>
                  </a:lnTo>
                  <a:lnTo>
                    <a:pt x="485" y="406"/>
                  </a:lnTo>
                  <a:lnTo>
                    <a:pt x="483" y="412"/>
                  </a:lnTo>
                  <a:lnTo>
                    <a:pt x="480" y="427"/>
                  </a:lnTo>
                  <a:lnTo>
                    <a:pt x="481" y="430"/>
                  </a:lnTo>
                  <a:lnTo>
                    <a:pt x="483" y="436"/>
                  </a:lnTo>
                  <a:lnTo>
                    <a:pt x="484" y="439"/>
                  </a:lnTo>
                  <a:lnTo>
                    <a:pt x="485" y="442"/>
                  </a:lnTo>
                  <a:lnTo>
                    <a:pt x="485" y="447"/>
                  </a:lnTo>
                  <a:lnTo>
                    <a:pt x="484" y="450"/>
                  </a:lnTo>
                  <a:lnTo>
                    <a:pt x="483" y="450"/>
                  </a:lnTo>
                  <a:lnTo>
                    <a:pt x="481" y="451"/>
                  </a:lnTo>
                  <a:lnTo>
                    <a:pt x="483" y="458"/>
                  </a:lnTo>
                  <a:lnTo>
                    <a:pt x="485" y="460"/>
                  </a:lnTo>
                  <a:lnTo>
                    <a:pt x="489" y="466"/>
                  </a:lnTo>
                  <a:lnTo>
                    <a:pt x="505" y="474"/>
                  </a:lnTo>
                  <a:lnTo>
                    <a:pt x="512" y="479"/>
                  </a:lnTo>
                  <a:lnTo>
                    <a:pt x="520" y="486"/>
                  </a:lnTo>
                  <a:lnTo>
                    <a:pt x="524" y="493"/>
                  </a:lnTo>
                  <a:lnTo>
                    <a:pt x="525" y="498"/>
                  </a:lnTo>
                  <a:lnTo>
                    <a:pt x="518" y="507"/>
                  </a:lnTo>
                  <a:lnTo>
                    <a:pt x="518" y="514"/>
                  </a:lnTo>
                  <a:lnTo>
                    <a:pt x="519" y="519"/>
                  </a:lnTo>
                  <a:lnTo>
                    <a:pt x="521" y="523"/>
                  </a:lnTo>
                  <a:lnTo>
                    <a:pt x="527" y="529"/>
                  </a:lnTo>
                  <a:lnTo>
                    <a:pt x="532" y="532"/>
                  </a:lnTo>
                  <a:lnTo>
                    <a:pt x="538" y="531"/>
                  </a:lnTo>
                  <a:lnTo>
                    <a:pt x="539" y="533"/>
                  </a:lnTo>
                  <a:lnTo>
                    <a:pt x="540" y="534"/>
                  </a:lnTo>
                  <a:lnTo>
                    <a:pt x="540" y="546"/>
                  </a:lnTo>
                  <a:lnTo>
                    <a:pt x="540" y="551"/>
                  </a:lnTo>
                  <a:lnTo>
                    <a:pt x="539" y="556"/>
                  </a:lnTo>
                  <a:lnTo>
                    <a:pt x="527" y="575"/>
                  </a:lnTo>
                  <a:lnTo>
                    <a:pt x="517" y="587"/>
                  </a:lnTo>
                  <a:lnTo>
                    <a:pt x="513" y="594"/>
                  </a:lnTo>
                  <a:lnTo>
                    <a:pt x="512" y="601"/>
                  </a:lnTo>
                  <a:lnTo>
                    <a:pt x="509" y="604"/>
                  </a:lnTo>
                  <a:lnTo>
                    <a:pt x="492" y="615"/>
                  </a:lnTo>
                  <a:lnTo>
                    <a:pt x="466" y="625"/>
                  </a:lnTo>
                  <a:lnTo>
                    <a:pt x="444" y="630"/>
                  </a:lnTo>
                  <a:lnTo>
                    <a:pt x="439" y="631"/>
                  </a:lnTo>
                  <a:lnTo>
                    <a:pt x="405" y="637"/>
                  </a:lnTo>
                  <a:lnTo>
                    <a:pt x="398" y="638"/>
                  </a:lnTo>
                  <a:lnTo>
                    <a:pt x="390" y="637"/>
                  </a:lnTo>
                  <a:lnTo>
                    <a:pt x="383" y="638"/>
                  </a:lnTo>
                  <a:lnTo>
                    <a:pt x="375" y="636"/>
                  </a:lnTo>
                  <a:lnTo>
                    <a:pt x="368" y="635"/>
                  </a:lnTo>
                  <a:lnTo>
                    <a:pt x="364" y="630"/>
                  </a:lnTo>
                  <a:lnTo>
                    <a:pt x="359" y="630"/>
                  </a:lnTo>
                  <a:lnTo>
                    <a:pt x="358" y="632"/>
                  </a:lnTo>
                  <a:lnTo>
                    <a:pt x="361" y="638"/>
                  </a:lnTo>
                  <a:lnTo>
                    <a:pt x="359" y="644"/>
                  </a:lnTo>
                  <a:lnTo>
                    <a:pt x="361" y="648"/>
                  </a:lnTo>
                  <a:lnTo>
                    <a:pt x="363" y="648"/>
                  </a:lnTo>
                  <a:lnTo>
                    <a:pt x="366" y="651"/>
                  </a:lnTo>
                  <a:lnTo>
                    <a:pt x="368" y="653"/>
                  </a:lnTo>
                  <a:lnTo>
                    <a:pt x="364" y="653"/>
                  </a:lnTo>
                  <a:lnTo>
                    <a:pt x="366" y="656"/>
                  </a:lnTo>
                  <a:lnTo>
                    <a:pt x="368" y="657"/>
                  </a:lnTo>
                  <a:lnTo>
                    <a:pt x="367" y="661"/>
                  </a:lnTo>
                  <a:lnTo>
                    <a:pt x="366" y="672"/>
                  </a:lnTo>
                  <a:lnTo>
                    <a:pt x="362" y="674"/>
                  </a:lnTo>
                  <a:lnTo>
                    <a:pt x="361" y="675"/>
                  </a:lnTo>
                  <a:lnTo>
                    <a:pt x="360" y="677"/>
                  </a:lnTo>
                  <a:lnTo>
                    <a:pt x="357" y="688"/>
                  </a:lnTo>
                  <a:lnTo>
                    <a:pt x="356" y="694"/>
                  </a:lnTo>
                  <a:lnTo>
                    <a:pt x="357" y="699"/>
                  </a:lnTo>
                  <a:lnTo>
                    <a:pt x="362" y="707"/>
                  </a:lnTo>
                  <a:lnTo>
                    <a:pt x="361" y="713"/>
                  </a:lnTo>
                  <a:lnTo>
                    <a:pt x="357" y="716"/>
                  </a:lnTo>
                  <a:lnTo>
                    <a:pt x="345" y="723"/>
                  </a:lnTo>
                  <a:lnTo>
                    <a:pt x="339" y="726"/>
                  </a:lnTo>
                  <a:lnTo>
                    <a:pt x="331" y="727"/>
                  </a:lnTo>
                  <a:lnTo>
                    <a:pt x="318" y="728"/>
                  </a:lnTo>
                  <a:lnTo>
                    <a:pt x="313" y="727"/>
                  </a:lnTo>
                  <a:lnTo>
                    <a:pt x="302" y="721"/>
                  </a:lnTo>
                  <a:lnTo>
                    <a:pt x="294" y="718"/>
                  </a:lnTo>
                  <a:lnTo>
                    <a:pt x="286" y="715"/>
                  </a:lnTo>
                  <a:lnTo>
                    <a:pt x="279" y="713"/>
                  </a:lnTo>
                  <a:lnTo>
                    <a:pt x="280" y="712"/>
                  </a:lnTo>
                  <a:lnTo>
                    <a:pt x="280" y="711"/>
                  </a:lnTo>
                  <a:lnTo>
                    <a:pt x="279" y="710"/>
                  </a:lnTo>
                  <a:lnTo>
                    <a:pt x="277" y="710"/>
                  </a:lnTo>
                  <a:lnTo>
                    <a:pt x="272" y="713"/>
                  </a:lnTo>
                  <a:lnTo>
                    <a:pt x="270" y="716"/>
                  </a:lnTo>
                  <a:lnTo>
                    <a:pt x="269" y="719"/>
                  </a:lnTo>
                  <a:lnTo>
                    <a:pt x="269" y="726"/>
                  </a:lnTo>
                  <a:lnTo>
                    <a:pt x="270" y="731"/>
                  </a:lnTo>
                  <a:lnTo>
                    <a:pt x="274" y="745"/>
                  </a:lnTo>
                  <a:lnTo>
                    <a:pt x="274" y="752"/>
                  </a:lnTo>
                  <a:lnTo>
                    <a:pt x="272" y="762"/>
                  </a:lnTo>
                  <a:lnTo>
                    <a:pt x="274" y="768"/>
                  </a:lnTo>
                  <a:lnTo>
                    <a:pt x="277" y="771"/>
                  </a:lnTo>
                  <a:lnTo>
                    <a:pt x="283" y="773"/>
                  </a:lnTo>
                  <a:lnTo>
                    <a:pt x="286" y="775"/>
                  </a:lnTo>
                  <a:lnTo>
                    <a:pt x="289" y="774"/>
                  </a:lnTo>
                  <a:lnTo>
                    <a:pt x="290" y="775"/>
                  </a:lnTo>
                  <a:lnTo>
                    <a:pt x="290" y="776"/>
                  </a:lnTo>
                  <a:lnTo>
                    <a:pt x="288" y="779"/>
                  </a:lnTo>
                  <a:lnTo>
                    <a:pt x="288" y="782"/>
                  </a:lnTo>
                  <a:lnTo>
                    <a:pt x="293" y="783"/>
                  </a:lnTo>
                  <a:lnTo>
                    <a:pt x="298" y="782"/>
                  </a:lnTo>
                  <a:lnTo>
                    <a:pt x="303" y="781"/>
                  </a:lnTo>
                  <a:lnTo>
                    <a:pt x="304" y="779"/>
                  </a:lnTo>
                  <a:lnTo>
                    <a:pt x="304" y="775"/>
                  </a:lnTo>
                  <a:lnTo>
                    <a:pt x="298" y="774"/>
                  </a:lnTo>
                  <a:lnTo>
                    <a:pt x="299" y="773"/>
                  </a:lnTo>
                  <a:lnTo>
                    <a:pt x="304" y="772"/>
                  </a:lnTo>
                  <a:lnTo>
                    <a:pt x="310" y="769"/>
                  </a:lnTo>
                  <a:lnTo>
                    <a:pt x="313" y="768"/>
                  </a:lnTo>
                  <a:lnTo>
                    <a:pt x="315" y="770"/>
                  </a:lnTo>
                  <a:lnTo>
                    <a:pt x="316" y="772"/>
                  </a:lnTo>
                  <a:lnTo>
                    <a:pt x="318" y="776"/>
                  </a:lnTo>
                  <a:lnTo>
                    <a:pt x="319" y="781"/>
                  </a:lnTo>
                  <a:lnTo>
                    <a:pt x="319" y="787"/>
                  </a:lnTo>
                  <a:lnTo>
                    <a:pt x="318" y="794"/>
                  </a:lnTo>
                  <a:lnTo>
                    <a:pt x="318" y="796"/>
                  </a:lnTo>
                  <a:lnTo>
                    <a:pt x="316" y="798"/>
                  </a:lnTo>
                  <a:lnTo>
                    <a:pt x="305" y="802"/>
                  </a:lnTo>
                  <a:lnTo>
                    <a:pt x="302" y="801"/>
                  </a:lnTo>
                  <a:lnTo>
                    <a:pt x="299" y="797"/>
                  </a:lnTo>
                  <a:lnTo>
                    <a:pt x="298" y="792"/>
                  </a:lnTo>
                  <a:lnTo>
                    <a:pt x="296" y="789"/>
                  </a:lnTo>
                  <a:lnTo>
                    <a:pt x="291" y="785"/>
                  </a:lnTo>
                  <a:lnTo>
                    <a:pt x="285" y="787"/>
                  </a:lnTo>
                  <a:lnTo>
                    <a:pt x="280" y="791"/>
                  </a:lnTo>
                  <a:lnTo>
                    <a:pt x="275" y="792"/>
                  </a:lnTo>
                  <a:lnTo>
                    <a:pt x="273" y="797"/>
                  </a:lnTo>
                  <a:lnTo>
                    <a:pt x="286" y="803"/>
                  </a:lnTo>
                  <a:lnTo>
                    <a:pt x="292" y="805"/>
                  </a:lnTo>
                  <a:lnTo>
                    <a:pt x="294" y="805"/>
                  </a:lnTo>
                  <a:lnTo>
                    <a:pt x="296" y="806"/>
                  </a:lnTo>
                  <a:lnTo>
                    <a:pt x="294" y="808"/>
                  </a:lnTo>
                  <a:lnTo>
                    <a:pt x="292" y="809"/>
                  </a:lnTo>
                  <a:lnTo>
                    <a:pt x="283" y="813"/>
                  </a:lnTo>
                  <a:lnTo>
                    <a:pt x="279" y="815"/>
                  </a:lnTo>
                  <a:lnTo>
                    <a:pt x="274" y="820"/>
                  </a:lnTo>
                  <a:lnTo>
                    <a:pt x="268" y="830"/>
                  </a:lnTo>
                  <a:lnTo>
                    <a:pt x="266" y="832"/>
                  </a:lnTo>
                  <a:lnTo>
                    <a:pt x="265" y="835"/>
                  </a:lnTo>
                  <a:lnTo>
                    <a:pt x="264" y="841"/>
                  </a:lnTo>
                  <a:lnTo>
                    <a:pt x="266" y="853"/>
                  </a:lnTo>
                  <a:lnTo>
                    <a:pt x="264" y="858"/>
                  </a:lnTo>
                  <a:lnTo>
                    <a:pt x="266" y="863"/>
                  </a:lnTo>
                  <a:lnTo>
                    <a:pt x="265" y="867"/>
                  </a:lnTo>
                  <a:lnTo>
                    <a:pt x="263" y="872"/>
                  </a:lnTo>
                  <a:lnTo>
                    <a:pt x="253" y="880"/>
                  </a:lnTo>
                  <a:lnTo>
                    <a:pt x="252" y="887"/>
                  </a:lnTo>
                  <a:lnTo>
                    <a:pt x="255" y="890"/>
                  </a:lnTo>
                  <a:lnTo>
                    <a:pt x="255" y="893"/>
                  </a:lnTo>
                  <a:lnTo>
                    <a:pt x="253" y="896"/>
                  </a:lnTo>
                  <a:lnTo>
                    <a:pt x="250" y="896"/>
                  </a:lnTo>
                  <a:lnTo>
                    <a:pt x="236" y="894"/>
                  </a:lnTo>
                  <a:lnTo>
                    <a:pt x="231" y="897"/>
                  </a:lnTo>
                  <a:lnTo>
                    <a:pt x="227" y="900"/>
                  </a:lnTo>
                  <a:lnTo>
                    <a:pt x="225" y="902"/>
                  </a:lnTo>
                  <a:lnTo>
                    <a:pt x="223" y="904"/>
                  </a:lnTo>
                  <a:lnTo>
                    <a:pt x="214" y="906"/>
                  </a:lnTo>
                  <a:lnTo>
                    <a:pt x="212" y="907"/>
                  </a:lnTo>
                  <a:lnTo>
                    <a:pt x="202" y="922"/>
                  </a:lnTo>
                  <a:lnTo>
                    <a:pt x="198" y="930"/>
                  </a:lnTo>
                  <a:lnTo>
                    <a:pt x="192" y="940"/>
                  </a:lnTo>
                  <a:lnTo>
                    <a:pt x="191" y="943"/>
                  </a:lnTo>
                  <a:lnTo>
                    <a:pt x="190" y="949"/>
                  </a:lnTo>
                  <a:lnTo>
                    <a:pt x="192" y="953"/>
                  </a:lnTo>
                  <a:lnTo>
                    <a:pt x="192" y="957"/>
                  </a:lnTo>
                  <a:lnTo>
                    <a:pt x="194" y="961"/>
                  </a:lnTo>
                  <a:lnTo>
                    <a:pt x="198" y="967"/>
                  </a:lnTo>
                  <a:lnTo>
                    <a:pt x="217" y="987"/>
                  </a:lnTo>
                  <a:lnTo>
                    <a:pt x="221" y="989"/>
                  </a:lnTo>
                  <a:lnTo>
                    <a:pt x="242" y="992"/>
                  </a:lnTo>
                  <a:lnTo>
                    <a:pt x="247" y="995"/>
                  </a:lnTo>
                  <a:lnTo>
                    <a:pt x="250" y="1000"/>
                  </a:lnTo>
                  <a:lnTo>
                    <a:pt x="251" y="1003"/>
                  </a:lnTo>
                  <a:lnTo>
                    <a:pt x="249" y="1014"/>
                  </a:lnTo>
                  <a:lnTo>
                    <a:pt x="248" y="1017"/>
                  </a:lnTo>
                  <a:lnTo>
                    <a:pt x="246" y="1020"/>
                  </a:lnTo>
                  <a:lnTo>
                    <a:pt x="241" y="1024"/>
                  </a:lnTo>
                  <a:lnTo>
                    <a:pt x="235" y="1026"/>
                  </a:lnTo>
                  <a:lnTo>
                    <a:pt x="236" y="1028"/>
                  </a:lnTo>
                  <a:lnTo>
                    <a:pt x="239" y="1028"/>
                  </a:lnTo>
                  <a:lnTo>
                    <a:pt x="244" y="1026"/>
                  </a:lnTo>
                  <a:lnTo>
                    <a:pt x="247" y="1028"/>
                  </a:lnTo>
                  <a:lnTo>
                    <a:pt x="248" y="1031"/>
                  </a:lnTo>
                  <a:lnTo>
                    <a:pt x="245" y="1033"/>
                  </a:lnTo>
                  <a:lnTo>
                    <a:pt x="244" y="1036"/>
                  </a:lnTo>
                  <a:lnTo>
                    <a:pt x="242" y="1039"/>
                  </a:lnTo>
                  <a:lnTo>
                    <a:pt x="230" y="1051"/>
                  </a:lnTo>
                  <a:lnTo>
                    <a:pt x="223" y="1055"/>
                  </a:lnTo>
                  <a:lnTo>
                    <a:pt x="217" y="1060"/>
                  </a:lnTo>
                  <a:lnTo>
                    <a:pt x="209" y="1065"/>
                  </a:lnTo>
                  <a:lnTo>
                    <a:pt x="206" y="1067"/>
                  </a:lnTo>
                  <a:lnTo>
                    <a:pt x="201" y="1073"/>
                  </a:lnTo>
                  <a:lnTo>
                    <a:pt x="195" y="1080"/>
                  </a:lnTo>
                  <a:lnTo>
                    <a:pt x="188" y="1094"/>
                  </a:lnTo>
                  <a:lnTo>
                    <a:pt x="188" y="1097"/>
                  </a:lnTo>
                  <a:lnTo>
                    <a:pt x="189" y="1099"/>
                  </a:lnTo>
                  <a:lnTo>
                    <a:pt x="185" y="1125"/>
                  </a:lnTo>
                  <a:lnTo>
                    <a:pt x="184" y="1128"/>
                  </a:lnTo>
                  <a:lnTo>
                    <a:pt x="181" y="1131"/>
                  </a:lnTo>
                  <a:lnTo>
                    <a:pt x="173" y="1136"/>
                  </a:lnTo>
                  <a:lnTo>
                    <a:pt x="170" y="1136"/>
                  </a:lnTo>
                  <a:lnTo>
                    <a:pt x="165" y="1134"/>
                  </a:lnTo>
                  <a:lnTo>
                    <a:pt x="162" y="1130"/>
                  </a:lnTo>
                  <a:lnTo>
                    <a:pt x="160" y="1125"/>
                  </a:lnTo>
                  <a:lnTo>
                    <a:pt x="157" y="1119"/>
                  </a:lnTo>
                  <a:lnTo>
                    <a:pt x="157" y="1121"/>
                  </a:lnTo>
                  <a:lnTo>
                    <a:pt x="157" y="1125"/>
                  </a:lnTo>
                  <a:lnTo>
                    <a:pt x="157" y="1129"/>
                  </a:lnTo>
                  <a:lnTo>
                    <a:pt x="149" y="1130"/>
                  </a:lnTo>
                  <a:lnTo>
                    <a:pt x="147" y="1132"/>
                  </a:lnTo>
                  <a:lnTo>
                    <a:pt x="154" y="1131"/>
                  </a:lnTo>
                  <a:lnTo>
                    <a:pt x="159" y="1132"/>
                  </a:lnTo>
                  <a:lnTo>
                    <a:pt x="161" y="1134"/>
                  </a:lnTo>
                  <a:lnTo>
                    <a:pt x="163" y="1136"/>
                  </a:lnTo>
                  <a:lnTo>
                    <a:pt x="165" y="1140"/>
                  </a:lnTo>
                  <a:lnTo>
                    <a:pt x="164" y="1141"/>
                  </a:lnTo>
                  <a:lnTo>
                    <a:pt x="159" y="1143"/>
                  </a:lnTo>
                  <a:lnTo>
                    <a:pt x="154" y="1146"/>
                  </a:lnTo>
                  <a:lnTo>
                    <a:pt x="148" y="1151"/>
                  </a:lnTo>
                  <a:lnTo>
                    <a:pt x="144" y="1157"/>
                  </a:lnTo>
                  <a:lnTo>
                    <a:pt x="143" y="1161"/>
                  </a:lnTo>
                  <a:lnTo>
                    <a:pt x="142" y="1169"/>
                  </a:lnTo>
                  <a:lnTo>
                    <a:pt x="142" y="1175"/>
                  </a:lnTo>
                  <a:lnTo>
                    <a:pt x="138" y="1180"/>
                  </a:lnTo>
                  <a:lnTo>
                    <a:pt x="135" y="1183"/>
                  </a:lnTo>
                  <a:lnTo>
                    <a:pt x="135" y="1184"/>
                  </a:lnTo>
                  <a:lnTo>
                    <a:pt x="138" y="1182"/>
                  </a:lnTo>
                  <a:lnTo>
                    <a:pt x="140" y="1181"/>
                  </a:lnTo>
                  <a:lnTo>
                    <a:pt x="142" y="1187"/>
                  </a:lnTo>
                  <a:lnTo>
                    <a:pt x="144" y="1197"/>
                  </a:lnTo>
                  <a:lnTo>
                    <a:pt x="145" y="1204"/>
                  </a:lnTo>
                  <a:lnTo>
                    <a:pt x="145" y="1207"/>
                  </a:lnTo>
                  <a:lnTo>
                    <a:pt x="144" y="1210"/>
                  </a:lnTo>
                  <a:lnTo>
                    <a:pt x="139" y="1211"/>
                  </a:lnTo>
                  <a:lnTo>
                    <a:pt x="135" y="1211"/>
                  </a:lnTo>
                  <a:lnTo>
                    <a:pt x="131" y="1212"/>
                  </a:lnTo>
                  <a:lnTo>
                    <a:pt x="133" y="1213"/>
                  </a:lnTo>
                  <a:lnTo>
                    <a:pt x="136" y="1212"/>
                  </a:lnTo>
                  <a:lnTo>
                    <a:pt x="140" y="1215"/>
                  </a:lnTo>
                  <a:lnTo>
                    <a:pt x="145" y="1214"/>
                  </a:lnTo>
                  <a:lnTo>
                    <a:pt x="147" y="1216"/>
                  </a:lnTo>
                  <a:lnTo>
                    <a:pt x="149" y="1219"/>
                  </a:lnTo>
                  <a:lnTo>
                    <a:pt x="156" y="1234"/>
                  </a:lnTo>
                  <a:lnTo>
                    <a:pt x="162" y="1243"/>
                  </a:lnTo>
                  <a:lnTo>
                    <a:pt x="165" y="1249"/>
                  </a:lnTo>
                  <a:lnTo>
                    <a:pt x="164" y="1251"/>
                  </a:lnTo>
                  <a:lnTo>
                    <a:pt x="164" y="1248"/>
                  </a:lnTo>
                  <a:lnTo>
                    <a:pt x="159" y="1247"/>
                  </a:lnTo>
                  <a:lnTo>
                    <a:pt x="156" y="1246"/>
                  </a:lnTo>
                  <a:lnTo>
                    <a:pt x="149" y="1244"/>
                  </a:lnTo>
                  <a:lnTo>
                    <a:pt x="140" y="1240"/>
                  </a:lnTo>
                  <a:lnTo>
                    <a:pt x="131" y="1240"/>
                  </a:lnTo>
                  <a:lnTo>
                    <a:pt x="123" y="1237"/>
                  </a:lnTo>
                  <a:lnTo>
                    <a:pt x="115" y="1233"/>
                  </a:lnTo>
                  <a:lnTo>
                    <a:pt x="99" y="1233"/>
                  </a:lnTo>
                  <a:lnTo>
                    <a:pt x="84" y="1233"/>
                  </a:lnTo>
                  <a:lnTo>
                    <a:pt x="69" y="1233"/>
                  </a:lnTo>
                  <a:lnTo>
                    <a:pt x="60" y="1233"/>
                  </a:lnTo>
                  <a:lnTo>
                    <a:pt x="53" y="1233"/>
                  </a:lnTo>
                  <a:lnTo>
                    <a:pt x="51" y="1232"/>
                  </a:lnTo>
                  <a:lnTo>
                    <a:pt x="52" y="1227"/>
                  </a:lnTo>
                  <a:lnTo>
                    <a:pt x="49" y="1223"/>
                  </a:lnTo>
                  <a:lnTo>
                    <a:pt x="46" y="1220"/>
                  </a:lnTo>
                  <a:lnTo>
                    <a:pt x="42" y="1217"/>
                  </a:lnTo>
                  <a:lnTo>
                    <a:pt x="39" y="1214"/>
                  </a:lnTo>
                  <a:lnTo>
                    <a:pt x="37" y="1209"/>
                  </a:lnTo>
                  <a:lnTo>
                    <a:pt x="39" y="1206"/>
                  </a:lnTo>
                  <a:lnTo>
                    <a:pt x="41" y="1197"/>
                  </a:lnTo>
                  <a:lnTo>
                    <a:pt x="41" y="1193"/>
                  </a:lnTo>
                  <a:lnTo>
                    <a:pt x="39" y="1191"/>
                  </a:lnTo>
                  <a:lnTo>
                    <a:pt x="38" y="1187"/>
                  </a:lnTo>
                  <a:lnTo>
                    <a:pt x="39" y="1185"/>
                  </a:lnTo>
                  <a:lnTo>
                    <a:pt x="41" y="1184"/>
                  </a:lnTo>
                  <a:lnTo>
                    <a:pt x="41" y="1178"/>
                  </a:lnTo>
                  <a:lnTo>
                    <a:pt x="41" y="1171"/>
                  </a:lnTo>
                  <a:lnTo>
                    <a:pt x="39" y="1166"/>
                  </a:lnTo>
                  <a:lnTo>
                    <a:pt x="38" y="1164"/>
                  </a:lnTo>
                  <a:lnTo>
                    <a:pt x="36" y="1162"/>
                  </a:lnTo>
                  <a:lnTo>
                    <a:pt x="34" y="1162"/>
                  </a:lnTo>
                  <a:lnTo>
                    <a:pt x="30" y="1164"/>
                  </a:lnTo>
                  <a:lnTo>
                    <a:pt x="25" y="1164"/>
                  </a:lnTo>
                  <a:lnTo>
                    <a:pt x="22" y="1164"/>
                  </a:lnTo>
                  <a:lnTo>
                    <a:pt x="20" y="1167"/>
                  </a:lnTo>
                  <a:lnTo>
                    <a:pt x="16" y="1170"/>
                  </a:lnTo>
                  <a:lnTo>
                    <a:pt x="13" y="1169"/>
                  </a:lnTo>
                  <a:lnTo>
                    <a:pt x="12" y="1165"/>
                  </a:lnTo>
                  <a:lnTo>
                    <a:pt x="11" y="1162"/>
                  </a:lnTo>
                  <a:lnTo>
                    <a:pt x="10" y="1160"/>
                  </a:lnTo>
                  <a:lnTo>
                    <a:pt x="10" y="1155"/>
                  </a:lnTo>
                  <a:lnTo>
                    <a:pt x="8" y="1149"/>
                  </a:lnTo>
                  <a:lnTo>
                    <a:pt x="6" y="1143"/>
                  </a:lnTo>
                  <a:lnTo>
                    <a:pt x="2" y="1138"/>
                  </a:lnTo>
                  <a:lnTo>
                    <a:pt x="2" y="1133"/>
                  </a:lnTo>
                  <a:lnTo>
                    <a:pt x="1" y="1128"/>
                  </a:lnTo>
                  <a:lnTo>
                    <a:pt x="3" y="1121"/>
                  </a:lnTo>
                  <a:lnTo>
                    <a:pt x="2" y="1117"/>
                  </a:lnTo>
                  <a:lnTo>
                    <a:pt x="0" y="1111"/>
                  </a:lnTo>
                  <a:lnTo>
                    <a:pt x="1" y="1105"/>
                  </a:lnTo>
                  <a:lnTo>
                    <a:pt x="3" y="1102"/>
                  </a:lnTo>
                  <a:lnTo>
                    <a:pt x="3" y="1098"/>
                  </a:lnTo>
                  <a:lnTo>
                    <a:pt x="14" y="1097"/>
                  </a:lnTo>
                  <a:lnTo>
                    <a:pt x="14" y="1092"/>
                  </a:lnTo>
                  <a:lnTo>
                    <a:pt x="16" y="1087"/>
                  </a:lnTo>
                  <a:lnTo>
                    <a:pt x="17" y="1083"/>
                  </a:lnTo>
                  <a:lnTo>
                    <a:pt x="18" y="1082"/>
                  </a:lnTo>
                  <a:lnTo>
                    <a:pt x="23" y="1080"/>
                  </a:lnTo>
                  <a:lnTo>
                    <a:pt x="27" y="1077"/>
                  </a:lnTo>
                  <a:lnTo>
                    <a:pt x="29" y="1075"/>
                  </a:lnTo>
                  <a:lnTo>
                    <a:pt x="31" y="1072"/>
                  </a:lnTo>
                  <a:lnTo>
                    <a:pt x="31" y="1069"/>
                  </a:lnTo>
                  <a:lnTo>
                    <a:pt x="31" y="1066"/>
                  </a:lnTo>
                  <a:lnTo>
                    <a:pt x="31" y="1060"/>
                  </a:lnTo>
                  <a:lnTo>
                    <a:pt x="31" y="1057"/>
                  </a:lnTo>
                  <a:lnTo>
                    <a:pt x="34" y="1055"/>
                  </a:lnTo>
                  <a:lnTo>
                    <a:pt x="39" y="1052"/>
                  </a:lnTo>
                  <a:lnTo>
                    <a:pt x="41" y="1045"/>
                  </a:lnTo>
                  <a:lnTo>
                    <a:pt x="40" y="1040"/>
                  </a:lnTo>
                  <a:lnTo>
                    <a:pt x="37" y="1035"/>
                  </a:lnTo>
                  <a:lnTo>
                    <a:pt x="34" y="1033"/>
                  </a:lnTo>
                  <a:lnTo>
                    <a:pt x="34" y="1028"/>
                  </a:lnTo>
                  <a:lnTo>
                    <a:pt x="35" y="1024"/>
                  </a:lnTo>
                  <a:lnTo>
                    <a:pt x="37" y="1020"/>
                  </a:lnTo>
                  <a:lnTo>
                    <a:pt x="39" y="1014"/>
                  </a:lnTo>
                  <a:lnTo>
                    <a:pt x="39" y="1011"/>
                  </a:lnTo>
                  <a:lnTo>
                    <a:pt x="41" y="1008"/>
                  </a:lnTo>
                  <a:lnTo>
                    <a:pt x="47" y="1003"/>
                  </a:lnTo>
                  <a:lnTo>
                    <a:pt x="49" y="998"/>
                  </a:lnTo>
                  <a:lnTo>
                    <a:pt x="51" y="997"/>
                  </a:lnTo>
                  <a:lnTo>
                    <a:pt x="53" y="997"/>
                  </a:lnTo>
                  <a:lnTo>
                    <a:pt x="53" y="994"/>
                  </a:lnTo>
                  <a:lnTo>
                    <a:pt x="52" y="991"/>
                  </a:lnTo>
                  <a:lnTo>
                    <a:pt x="52" y="988"/>
                  </a:lnTo>
                  <a:lnTo>
                    <a:pt x="52" y="984"/>
                  </a:lnTo>
                  <a:lnTo>
                    <a:pt x="52" y="979"/>
                  </a:lnTo>
                  <a:lnTo>
                    <a:pt x="55" y="978"/>
                  </a:lnTo>
                  <a:lnTo>
                    <a:pt x="59" y="973"/>
                  </a:lnTo>
                  <a:lnTo>
                    <a:pt x="60" y="971"/>
                  </a:lnTo>
                  <a:lnTo>
                    <a:pt x="60" y="968"/>
                  </a:lnTo>
                  <a:lnTo>
                    <a:pt x="59" y="961"/>
                  </a:lnTo>
                  <a:lnTo>
                    <a:pt x="58" y="956"/>
                  </a:lnTo>
                  <a:lnTo>
                    <a:pt x="57" y="954"/>
                  </a:lnTo>
                  <a:lnTo>
                    <a:pt x="55" y="951"/>
                  </a:lnTo>
                  <a:lnTo>
                    <a:pt x="54" y="948"/>
                  </a:lnTo>
                  <a:lnTo>
                    <a:pt x="57" y="946"/>
                  </a:lnTo>
                  <a:lnTo>
                    <a:pt x="60" y="943"/>
                  </a:lnTo>
                  <a:lnTo>
                    <a:pt x="62" y="939"/>
                  </a:lnTo>
                  <a:lnTo>
                    <a:pt x="61" y="935"/>
                  </a:lnTo>
                  <a:lnTo>
                    <a:pt x="58" y="934"/>
                  </a:lnTo>
                  <a:lnTo>
                    <a:pt x="58" y="929"/>
                  </a:lnTo>
                  <a:lnTo>
                    <a:pt x="58" y="922"/>
                  </a:lnTo>
                  <a:lnTo>
                    <a:pt x="60" y="919"/>
                  </a:lnTo>
                  <a:lnTo>
                    <a:pt x="66" y="919"/>
                  </a:lnTo>
                  <a:lnTo>
                    <a:pt x="66" y="915"/>
                  </a:lnTo>
                  <a:lnTo>
                    <a:pt x="71" y="910"/>
                  </a:lnTo>
                  <a:lnTo>
                    <a:pt x="71" y="906"/>
                  </a:lnTo>
                  <a:lnTo>
                    <a:pt x="68" y="903"/>
                  </a:lnTo>
                  <a:lnTo>
                    <a:pt x="65" y="899"/>
                  </a:lnTo>
                  <a:lnTo>
                    <a:pt x="63" y="894"/>
                  </a:lnTo>
                  <a:lnTo>
                    <a:pt x="57" y="893"/>
                  </a:lnTo>
                  <a:lnTo>
                    <a:pt x="49" y="891"/>
                  </a:lnTo>
                  <a:lnTo>
                    <a:pt x="48" y="888"/>
                  </a:lnTo>
                  <a:lnTo>
                    <a:pt x="48" y="885"/>
                  </a:lnTo>
                  <a:lnTo>
                    <a:pt x="52" y="886"/>
                  </a:lnTo>
                  <a:lnTo>
                    <a:pt x="57" y="885"/>
                  </a:lnTo>
                  <a:lnTo>
                    <a:pt x="62" y="885"/>
                  </a:lnTo>
                  <a:lnTo>
                    <a:pt x="64" y="885"/>
                  </a:lnTo>
                  <a:lnTo>
                    <a:pt x="68" y="884"/>
                  </a:lnTo>
                  <a:lnTo>
                    <a:pt x="70" y="886"/>
                  </a:lnTo>
                  <a:lnTo>
                    <a:pt x="74" y="885"/>
                  </a:lnTo>
                  <a:lnTo>
                    <a:pt x="75" y="879"/>
                  </a:lnTo>
                  <a:lnTo>
                    <a:pt x="77" y="876"/>
                  </a:lnTo>
                  <a:lnTo>
                    <a:pt x="77" y="873"/>
                  </a:lnTo>
                  <a:lnTo>
                    <a:pt x="75" y="871"/>
                  </a:lnTo>
                  <a:lnTo>
                    <a:pt x="72" y="870"/>
                  </a:lnTo>
                  <a:lnTo>
                    <a:pt x="56" y="868"/>
                  </a:lnTo>
                  <a:lnTo>
                    <a:pt x="55" y="866"/>
                  </a:lnTo>
                  <a:lnTo>
                    <a:pt x="56" y="861"/>
                  </a:lnTo>
                  <a:lnTo>
                    <a:pt x="57" y="858"/>
                  </a:lnTo>
                  <a:lnTo>
                    <a:pt x="57" y="855"/>
                  </a:lnTo>
                  <a:lnTo>
                    <a:pt x="58" y="854"/>
                  </a:lnTo>
                  <a:lnTo>
                    <a:pt x="60" y="850"/>
                  </a:lnTo>
                  <a:lnTo>
                    <a:pt x="60" y="848"/>
                  </a:lnTo>
                  <a:lnTo>
                    <a:pt x="60" y="844"/>
                  </a:lnTo>
                  <a:lnTo>
                    <a:pt x="57" y="840"/>
                  </a:lnTo>
                  <a:lnTo>
                    <a:pt x="58" y="837"/>
                  </a:lnTo>
                  <a:lnTo>
                    <a:pt x="59" y="835"/>
                  </a:lnTo>
                  <a:lnTo>
                    <a:pt x="58" y="833"/>
                  </a:lnTo>
                  <a:lnTo>
                    <a:pt x="56" y="830"/>
                  </a:lnTo>
                  <a:lnTo>
                    <a:pt x="53" y="826"/>
                  </a:lnTo>
                  <a:lnTo>
                    <a:pt x="53" y="822"/>
                  </a:lnTo>
                  <a:lnTo>
                    <a:pt x="56" y="821"/>
                  </a:lnTo>
                  <a:lnTo>
                    <a:pt x="58" y="820"/>
                  </a:lnTo>
                  <a:lnTo>
                    <a:pt x="58" y="818"/>
                  </a:lnTo>
                  <a:lnTo>
                    <a:pt x="57" y="814"/>
                  </a:lnTo>
                  <a:lnTo>
                    <a:pt x="53" y="813"/>
                  </a:lnTo>
                  <a:lnTo>
                    <a:pt x="49" y="811"/>
                  </a:lnTo>
                  <a:lnTo>
                    <a:pt x="47" y="810"/>
                  </a:lnTo>
                  <a:lnTo>
                    <a:pt x="46" y="806"/>
                  </a:lnTo>
                  <a:lnTo>
                    <a:pt x="47" y="797"/>
                  </a:lnTo>
                  <a:lnTo>
                    <a:pt x="46" y="792"/>
                  </a:lnTo>
                  <a:lnTo>
                    <a:pt x="46" y="789"/>
                  </a:lnTo>
                  <a:lnTo>
                    <a:pt x="47" y="786"/>
                  </a:lnTo>
                  <a:lnTo>
                    <a:pt x="49" y="784"/>
                  </a:lnTo>
                  <a:lnTo>
                    <a:pt x="48" y="779"/>
                  </a:lnTo>
                  <a:lnTo>
                    <a:pt x="46" y="776"/>
                  </a:lnTo>
                  <a:lnTo>
                    <a:pt x="47" y="774"/>
                  </a:lnTo>
                  <a:lnTo>
                    <a:pt x="48" y="773"/>
                  </a:lnTo>
                  <a:lnTo>
                    <a:pt x="49" y="770"/>
                  </a:lnTo>
                  <a:lnTo>
                    <a:pt x="50" y="770"/>
                  </a:lnTo>
                  <a:lnTo>
                    <a:pt x="52" y="771"/>
                  </a:lnTo>
                  <a:lnTo>
                    <a:pt x="55" y="770"/>
                  </a:lnTo>
                  <a:lnTo>
                    <a:pt x="58" y="768"/>
                  </a:lnTo>
                  <a:lnTo>
                    <a:pt x="58" y="766"/>
                  </a:lnTo>
                  <a:lnTo>
                    <a:pt x="58" y="762"/>
                  </a:lnTo>
                  <a:lnTo>
                    <a:pt x="55" y="754"/>
                  </a:lnTo>
                  <a:lnTo>
                    <a:pt x="53" y="749"/>
                  </a:lnTo>
                  <a:lnTo>
                    <a:pt x="53" y="747"/>
                  </a:lnTo>
                  <a:lnTo>
                    <a:pt x="54" y="745"/>
                  </a:lnTo>
                  <a:lnTo>
                    <a:pt x="53" y="738"/>
                  </a:lnTo>
                  <a:lnTo>
                    <a:pt x="54" y="734"/>
                  </a:lnTo>
                  <a:lnTo>
                    <a:pt x="54" y="721"/>
                  </a:lnTo>
                  <a:lnTo>
                    <a:pt x="54" y="716"/>
                  </a:lnTo>
                  <a:lnTo>
                    <a:pt x="52" y="712"/>
                  </a:lnTo>
                  <a:lnTo>
                    <a:pt x="52" y="708"/>
                  </a:lnTo>
                  <a:lnTo>
                    <a:pt x="54" y="705"/>
                  </a:lnTo>
                  <a:lnTo>
                    <a:pt x="55" y="701"/>
                  </a:lnTo>
                  <a:lnTo>
                    <a:pt x="57" y="698"/>
                  </a:lnTo>
                  <a:lnTo>
                    <a:pt x="58" y="696"/>
                  </a:lnTo>
                  <a:lnTo>
                    <a:pt x="60" y="695"/>
                  </a:lnTo>
                  <a:lnTo>
                    <a:pt x="60" y="693"/>
                  </a:lnTo>
                  <a:lnTo>
                    <a:pt x="59" y="692"/>
                  </a:lnTo>
                  <a:lnTo>
                    <a:pt x="57" y="690"/>
                  </a:lnTo>
                  <a:lnTo>
                    <a:pt x="56" y="687"/>
                  </a:lnTo>
                  <a:lnTo>
                    <a:pt x="57" y="685"/>
                  </a:lnTo>
                  <a:lnTo>
                    <a:pt x="58" y="683"/>
                  </a:lnTo>
                  <a:lnTo>
                    <a:pt x="60" y="683"/>
                  </a:lnTo>
                  <a:lnTo>
                    <a:pt x="61" y="680"/>
                  </a:lnTo>
                  <a:lnTo>
                    <a:pt x="62" y="676"/>
                  </a:lnTo>
                  <a:lnTo>
                    <a:pt x="62" y="674"/>
                  </a:lnTo>
                  <a:lnTo>
                    <a:pt x="61" y="672"/>
                  </a:lnTo>
                  <a:lnTo>
                    <a:pt x="60" y="667"/>
                  </a:lnTo>
                  <a:lnTo>
                    <a:pt x="59" y="664"/>
                  </a:lnTo>
                  <a:lnTo>
                    <a:pt x="60" y="663"/>
                  </a:lnTo>
                  <a:lnTo>
                    <a:pt x="62" y="663"/>
                  </a:lnTo>
                  <a:lnTo>
                    <a:pt x="63" y="663"/>
                  </a:lnTo>
                  <a:lnTo>
                    <a:pt x="65" y="663"/>
                  </a:lnTo>
                  <a:lnTo>
                    <a:pt x="65" y="661"/>
                  </a:lnTo>
                  <a:lnTo>
                    <a:pt x="65" y="659"/>
                  </a:lnTo>
                  <a:lnTo>
                    <a:pt x="66" y="658"/>
                  </a:lnTo>
                  <a:lnTo>
                    <a:pt x="68" y="655"/>
                  </a:lnTo>
                  <a:lnTo>
                    <a:pt x="69" y="650"/>
                  </a:lnTo>
                  <a:lnTo>
                    <a:pt x="69" y="646"/>
                  </a:lnTo>
                  <a:lnTo>
                    <a:pt x="69" y="638"/>
                  </a:lnTo>
                  <a:lnTo>
                    <a:pt x="69" y="635"/>
                  </a:lnTo>
                  <a:lnTo>
                    <a:pt x="71" y="633"/>
                  </a:lnTo>
                  <a:lnTo>
                    <a:pt x="73" y="631"/>
                  </a:lnTo>
                  <a:lnTo>
                    <a:pt x="76" y="630"/>
                  </a:lnTo>
                  <a:lnTo>
                    <a:pt x="79" y="628"/>
                  </a:lnTo>
                  <a:lnTo>
                    <a:pt x="84" y="627"/>
                  </a:lnTo>
                  <a:lnTo>
                    <a:pt x="85" y="625"/>
                  </a:lnTo>
                  <a:lnTo>
                    <a:pt x="86" y="622"/>
                  </a:lnTo>
                  <a:lnTo>
                    <a:pt x="87" y="619"/>
                  </a:lnTo>
                  <a:lnTo>
                    <a:pt x="85" y="617"/>
                  </a:lnTo>
                  <a:lnTo>
                    <a:pt x="83" y="616"/>
                  </a:lnTo>
                  <a:lnTo>
                    <a:pt x="82" y="610"/>
                  </a:lnTo>
                  <a:lnTo>
                    <a:pt x="81" y="605"/>
                  </a:lnTo>
                  <a:lnTo>
                    <a:pt x="81" y="599"/>
                  </a:lnTo>
                  <a:lnTo>
                    <a:pt x="79" y="594"/>
                  </a:lnTo>
                  <a:lnTo>
                    <a:pt x="77" y="588"/>
                  </a:lnTo>
                  <a:lnTo>
                    <a:pt x="76" y="583"/>
                  </a:lnTo>
                  <a:lnTo>
                    <a:pt x="77" y="579"/>
                  </a:lnTo>
                  <a:lnTo>
                    <a:pt x="78" y="575"/>
                  </a:lnTo>
                  <a:lnTo>
                    <a:pt x="77" y="573"/>
                  </a:lnTo>
                  <a:lnTo>
                    <a:pt x="76" y="569"/>
                  </a:lnTo>
                  <a:lnTo>
                    <a:pt x="77" y="566"/>
                  </a:lnTo>
                  <a:lnTo>
                    <a:pt x="79" y="562"/>
                  </a:lnTo>
                  <a:lnTo>
                    <a:pt x="79" y="559"/>
                  </a:lnTo>
                  <a:lnTo>
                    <a:pt x="77" y="554"/>
                  </a:lnTo>
                  <a:lnTo>
                    <a:pt x="76" y="551"/>
                  </a:lnTo>
                  <a:lnTo>
                    <a:pt x="77" y="548"/>
                  </a:lnTo>
                  <a:lnTo>
                    <a:pt x="79" y="544"/>
                  </a:lnTo>
                  <a:lnTo>
                    <a:pt x="80" y="543"/>
                  </a:lnTo>
                  <a:lnTo>
                    <a:pt x="80" y="540"/>
                  </a:lnTo>
                  <a:lnTo>
                    <a:pt x="80" y="538"/>
                  </a:lnTo>
                  <a:lnTo>
                    <a:pt x="83" y="537"/>
                  </a:lnTo>
                  <a:lnTo>
                    <a:pt x="85" y="534"/>
                  </a:lnTo>
                  <a:lnTo>
                    <a:pt x="87" y="533"/>
                  </a:lnTo>
                  <a:lnTo>
                    <a:pt x="89" y="533"/>
                  </a:lnTo>
                  <a:lnTo>
                    <a:pt x="90" y="533"/>
                  </a:lnTo>
                  <a:lnTo>
                    <a:pt x="91" y="531"/>
                  </a:lnTo>
                  <a:lnTo>
                    <a:pt x="91" y="529"/>
                  </a:lnTo>
                  <a:lnTo>
                    <a:pt x="94" y="526"/>
                  </a:lnTo>
                  <a:lnTo>
                    <a:pt x="96" y="523"/>
                  </a:lnTo>
                  <a:lnTo>
                    <a:pt x="99" y="523"/>
                  </a:lnTo>
                  <a:lnTo>
                    <a:pt x="101" y="520"/>
                  </a:lnTo>
                  <a:lnTo>
                    <a:pt x="101" y="516"/>
                  </a:lnTo>
                  <a:lnTo>
                    <a:pt x="101" y="513"/>
                  </a:lnTo>
                  <a:lnTo>
                    <a:pt x="102" y="509"/>
                  </a:lnTo>
                  <a:lnTo>
                    <a:pt x="101" y="502"/>
                  </a:lnTo>
                  <a:lnTo>
                    <a:pt x="101" y="499"/>
                  </a:lnTo>
                  <a:lnTo>
                    <a:pt x="99" y="496"/>
                  </a:lnTo>
                  <a:lnTo>
                    <a:pt x="100" y="493"/>
                  </a:lnTo>
                  <a:lnTo>
                    <a:pt x="99" y="491"/>
                  </a:lnTo>
                  <a:lnTo>
                    <a:pt x="97" y="490"/>
                  </a:lnTo>
                  <a:lnTo>
                    <a:pt x="96" y="488"/>
                  </a:lnTo>
                  <a:lnTo>
                    <a:pt x="97" y="487"/>
                  </a:lnTo>
                  <a:lnTo>
                    <a:pt x="99" y="486"/>
                  </a:lnTo>
                  <a:lnTo>
                    <a:pt x="102" y="484"/>
                  </a:lnTo>
                  <a:lnTo>
                    <a:pt x="104" y="475"/>
                  </a:lnTo>
                  <a:lnTo>
                    <a:pt x="104" y="473"/>
                  </a:lnTo>
                  <a:lnTo>
                    <a:pt x="105" y="469"/>
                  </a:lnTo>
                  <a:lnTo>
                    <a:pt x="105" y="468"/>
                  </a:lnTo>
                  <a:lnTo>
                    <a:pt x="106" y="466"/>
                  </a:lnTo>
                  <a:lnTo>
                    <a:pt x="107" y="462"/>
                  </a:lnTo>
                  <a:lnTo>
                    <a:pt x="110" y="459"/>
                  </a:lnTo>
                  <a:lnTo>
                    <a:pt x="111" y="457"/>
                  </a:lnTo>
                  <a:lnTo>
                    <a:pt x="112" y="453"/>
                  </a:lnTo>
                  <a:lnTo>
                    <a:pt x="113" y="452"/>
                  </a:lnTo>
                  <a:lnTo>
                    <a:pt x="114" y="451"/>
                  </a:lnTo>
                  <a:lnTo>
                    <a:pt x="116" y="451"/>
                  </a:lnTo>
                  <a:lnTo>
                    <a:pt x="118" y="450"/>
                  </a:lnTo>
                  <a:lnTo>
                    <a:pt x="119" y="449"/>
                  </a:lnTo>
                  <a:lnTo>
                    <a:pt x="119" y="447"/>
                  </a:lnTo>
                  <a:lnTo>
                    <a:pt x="119" y="443"/>
                  </a:lnTo>
                  <a:lnTo>
                    <a:pt x="118" y="437"/>
                  </a:lnTo>
                  <a:lnTo>
                    <a:pt x="118" y="430"/>
                  </a:lnTo>
                  <a:lnTo>
                    <a:pt x="118" y="425"/>
                  </a:lnTo>
                  <a:lnTo>
                    <a:pt x="120" y="419"/>
                  </a:lnTo>
                  <a:lnTo>
                    <a:pt x="121" y="417"/>
                  </a:lnTo>
                  <a:lnTo>
                    <a:pt x="120" y="415"/>
                  </a:lnTo>
                  <a:lnTo>
                    <a:pt x="120" y="412"/>
                  </a:lnTo>
                  <a:lnTo>
                    <a:pt x="118" y="411"/>
                  </a:lnTo>
                  <a:lnTo>
                    <a:pt x="115" y="412"/>
                  </a:lnTo>
                  <a:lnTo>
                    <a:pt x="113" y="412"/>
                  </a:lnTo>
                  <a:lnTo>
                    <a:pt x="112" y="410"/>
                  </a:lnTo>
                  <a:lnTo>
                    <a:pt x="111" y="406"/>
                  </a:lnTo>
                  <a:lnTo>
                    <a:pt x="111" y="403"/>
                  </a:lnTo>
                  <a:lnTo>
                    <a:pt x="113" y="400"/>
                  </a:lnTo>
                  <a:lnTo>
                    <a:pt x="113" y="397"/>
                  </a:lnTo>
                  <a:lnTo>
                    <a:pt x="113" y="397"/>
                  </a:lnTo>
                  <a:lnTo>
                    <a:pt x="110" y="394"/>
                  </a:lnTo>
                  <a:lnTo>
                    <a:pt x="109" y="388"/>
                  </a:lnTo>
                  <a:lnTo>
                    <a:pt x="109" y="382"/>
                  </a:lnTo>
                  <a:lnTo>
                    <a:pt x="107" y="380"/>
                  </a:lnTo>
                  <a:lnTo>
                    <a:pt x="106" y="376"/>
                  </a:lnTo>
                  <a:lnTo>
                    <a:pt x="104" y="374"/>
                  </a:lnTo>
                  <a:lnTo>
                    <a:pt x="103" y="370"/>
                  </a:lnTo>
                  <a:lnTo>
                    <a:pt x="102" y="367"/>
                  </a:lnTo>
                  <a:lnTo>
                    <a:pt x="103" y="365"/>
                  </a:lnTo>
                  <a:lnTo>
                    <a:pt x="105" y="365"/>
                  </a:lnTo>
                  <a:lnTo>
                    <a:pt x="106" y="362"/>
                  </a:lnTo>
                  <a:lnTo>
                    <a:pt x="105" y="360"/>
                  </a:lnTo>
                  <a:lnTo>
                    <a:pt x="104" y="359"/>
                  </a:lnTo>
                  <a:lnTo>
                    <a:pt x="102" y="359"/>
                  </a:lnTo>
                  <a:lnTo>
                    <a:pt x="100" y="358"/>
                  </a:lnTo>
                  <a:lnTo>
                    <a:pt x="97" y="351"/>
                  </a:lnTo>
                  <a:lnTo>
                    <a:pt x="96" y="348"/>
                  </a:lnTo>
                  <a:lnTo>
                    <a:pt x="96" y="342"/>
                  </a:lnTo>
                  <a:lnTo>
                    <a:pt x="96" y="338"/>
                  </a:lnTo>
                  <a:lnTo>
                    <a:pt x="97" y="335"/>
                  </a:lnTo>
                  <a:lnTo>
                    <a:pt x="97" y="332"/>
                  </a:lnTo>
                  <a:lnTo>
                    <a:pt x="99" y="331"/>
                  </a:lnTo>
                  <a:lnTo>
                    <a:pt x="101" y="331"/>
                  </a:lnTo>
                  <a:lnTo>
                    <a:pt x="102" y="331"/>
                  </a:lnTo>
                  <a:lnTo>
                    <a:pt x="103" y="329"/>
                  </a:lnTo>
                  <a:lnTo>
                    <a:pt x="104" y="327"/>
                  </a:lnTo>
                  <a:lnTo>
                    <a:pt x="104" y="326"/>
                  </a:lnTo>
                  <a:lnTo>
                    <a:pt x="104" y="325"/>
                  </a:lnTo>
                  <a:lnTo>
                    <a:pt x="103" y="323"/>
                  </a:lnTo>
                  <a:lnTo>
                    <a:pt x="104" y="320"/>
                  </a:lnTo>
                  <a:lnTo>
                    <a:pt x="105" y="315"/>
                  </a:lnTo>
                  <a:lnTo>
                    <a:pt x="108" y="308"/>
                  </a:lnTo>
                  <a:lnTo>
                    <a:pt x="109" y="306"/>
                  </a:lnTo>
                  <a:lnTo>
                    <a:pt x="109" y="304"/>
                  </a:lnTo>
                  <a:lnTo>
                    <a:pt x="109" y="303"/>
                  </a:lnTo>
                  <a:lnTo>
                    <a:pt x="111" y="304"/>
                  </a:lnTo>
                  <a:lnTo>
                    <a:pt x="116" y="303"/>
                  </a:lnTo>
                  <a:lnTo>
                    <a:pt x="117" y="300"/>
                  </a:lnTo>
                  <a:lnTo>
                    <a:pt x="118" y="297"/>
                  </a:lnTo>
                  <a:lnTo>
                    <a:pt x="119" y="296"/>
                  </a:lnTo>
                  <a:lnTo>
                    <a:pt x="118" y="294"/>
                  </a:lnTo>
                  <a:lnTo>
                    <a:pt x="116" y="293"/>
                  </a:lnTo>
                  <a:lnTo>
                    <a:pt x="115" y="293"/>
                  </a:lnTo>
                  <a:lnTo>
                    <a:pt x="116" y="290"/>
                  </a:lnTo>
                  <a:lnTo>
                    <a:pt x="116" y="285"/>
                  </a:lnTo>
                  <a:lnTo>
                    <a:pt x="116" y="281"/>
                  </a:lnTo>
                  <a:lnTo>
                    <a:pt x="115" y="273"/>
                  </a:lnTo>
                  <a:lnTo>
                    <a:pt x="113" y="265"/>
                  </a:lnTo>
                  <a:lnTo>
                    <a:pt x="115" y="262"/>
                  </a:lnTo>
                  <a:lnTo>
                    <a:pt x="118" y="258"/>
                  </a:lnTo>
                  <a:lnTo>
                    <a:pt x="120" y="257"/>
                  </a:lnTo>
                  <a:lnTo>
                    <a:pt x="120" y="255"/>
                  </a:lnTo>
                  <a:lnTo>
                    <a:pt x="123" y="245"/>
                  </a:lnTo>
                  <a:lnTo>
                    <a:pt x="123" y="240"/>
                  </a:lnTo>
                  <a:lnTo>
                    <a:pt x="125" y="237"/>
                  </a:lnTo>
                  <a:lnTo>
                    <a:pt x="125" y="232"/>
                  </a:lnTo>
                  <a:lnTo>
                    <a:pt x="129" y="227"/>
                  </a:lnTo>
                  <a:lnTo>
                    <a:pt x="131" y="224"/>
                  </a:lnTo>
                  <a:lnTo>
                    <a:pt x="132" y="223"/>
                  </a:lnTo>
                  <a:lnTo>
                    <a:pt x="133" y="223"/>
                  </a:lnTo>
                  <a:lnTo>
                    <a:pt x="136" y="219"/>
                  </a:lnTo>
                  <a:lnTo>
                    <a:pt x="138" y="216"/>
                  </a:lnTo>
                  <a:lnTo>
                    <a:pt x="140" y="214"/>
                  </a:lnTo>
                  <a:lnTo>
                    <a:pt x="141" y="211"/>
                  </a:lnTo>
                  <a:lnTo>
                    <a:pt x="142" y="208"/>
                  </a:lnTo>
                  <a:lnTo>
                    <a:pt x="144" y="202"/>
                  </a:lnTo>
                  <a:lnTo>
                    <a:pt x="146" y="197"/>
                  </a:lnTo>
                  <a:lnTo>
                    <a:pt x="148" y="195"/>
                  </a:lnTo>
                  <a:lnTo>
                    <a:pt x="150" y="190"/>
                  </a:lnTo>
                  <a:lnTo>
                    <a:pt x="151" y="186"/>
                  </a:lnTo>
                  <a:lnTo>
                    <a:pt x="154" y="185"/>
                  </a:lnTo>
                  <a:lnTo>
                    <a:pt x="156" y="185"/>
                  </a:lnTo>
                  <a:lnTo>
                    <a:pt x="157" y="186"/>
                  </a:lnTo>
                  <a:lnTo>
                    <a:pt x="159" y="186"/>
                  </a:lnTo>
                  <a:lnTo>
                    <a:pt x="161" y="184"/>
                  </a:lnTo>
                  <a:lnTo>
                    <a:pt x="165" y="182"/>
                  </a:lnTo>
                  <a:lnTo>
                    <a:pt x="167" y="182"/>
                  </a:lnTo>
                  <a:lnTo>
                    <a:pt x="168" y="180"/>
                  </a:lnTo>
                  <a:lnTo>
                    <a:pt x="168" y="176"/>
                  </a:lnTo>
                  <a:lnTo>
                    <a:pt x="166" y="174"/>
                  </a:lnTo>
                  <a:lnTo>
                    <a:pt x="163" y="169"/>
                  </a:lnTo>
                  <a:lnTo>
                    <a:pt x="160" y="164"/>
                  </a:lnTo>
                  <a:lnTo>
                    <a:pt x="159" y="163"/>
                  </a:lnTo>
                  <a:lnTo>
                    <a:pt x="159" y="160"/>
                  </a:lnTo>
                  <a:lnTo>
                    <a:pt x="160" y="158"/>
                  </a:lnTo>
                  <a:lnTo>
                    <a:pt x="161" y="155"/>
                  </a:lnTo>
                  <a:lnTo>
                    <a:pt x="165" y="151"/>
                  </a:lnTo>
                  <a:lnTo>
                    <a:pt x="165" y="148"/>
                  </a:lnTo>
                  <a:lnTo>
                    <a:pt x="162" y="136"/>
                  </a:lnTo>
                  <a:lnTo>
                    <a:pt x="161" y="133"/>
                  </a:lnTo>
                  <a:lnTo>
                    <a:pt x="159" y="128"/>
                  </a:lnTo>
                  <a:lnTo>
                    <a:pt x="159" y="125"/>
                  </a:lnTo>
                  <a:lnTo>
                    <a:pt x="161" y="118"/>
                  </a:lnTo>
                  <a:lnTo>
                    <a:pt x="162" y="116"/>
                  </a:lnTo>
                  <a:lnTo>
                    <a:pt x="164" y="115"/>
                  </a:lnTo>
                  <a:lnTo>
                    <a:pt x="165" y="115"/>
                  </a:lnTo>
                  <a:lnTo>
                    <a:pt x="166" y="113"/>
                  </a:lnTo>
                  <a:lnTo>
                    <a:pt x="165" y="112"/>
                  </a:lnTo>
                  <a:lnTo>
                    <a:pt x="164" y="111"/>
                  </a:lnTo>
                  <a:lnTo>
                    <a:pt x="164" y="107"/>
                  </a:lnTo>
                  <a:lnTo>
                    <a:pt x="161" y="107"/>
                  </a:lnTo>
                  <a:lnTo>
                    <a:pt x="160" y="104"/>
                  </a:lnTo>
                  <a:lnTo>
                    <a:pt x="160" y="101"/>
                  </a:lnTo>
                  <a:lnTo>
                    <a:pt x="162" y="98"/>
                  </a:lnTo>
                  <a:lnTo>
                    <a:pt x="164" y="96"/>
                  </a:lnTo>
                  <a:lnTo>
                    <a:pt x="165" y="95"/>
                  </a:lnTo>
                  <a:lnTo>
                    <a:pt x="167" y="93"/>
                  </a:lnTo>
                  <a:lnTo>
                    <a:pt x="168" y="91"/>
                  </a:lnTo>
                  <a:lnTo>
                    <a:pt x="170" y="89"/>
                  </a:lnTo>
                  <a:lnTo>
                    <a:pt x="176" y="86"/>
                  </a:lnTo>
                  <a:lnTo>
                    <a:pt x="182" y="84"/>
                  </a:lnTo>
                  <a:lnTo>
                    <a:pt x="192" y="79"/>
                  </a:lnTo>
                  <a:lnTo>
                    <a:pt x="199" y="77"/>
                  </a:lnTo>
                  <a:lnTo>
                    <a:pt x="200" y="74"/>
                  </a:lnTo>
                  <a:lnTo>
                    <a:pt x="200" y="73"/>
                  </a:lnTo>
                  <a:lnTo>
                    <a:pt x="203" y="63"/>
                  </a:lnTo>
                  <a:lnTo>
                    <a:pt x="207" y="49"/>
                  </a:lnTo>
                  <a:lnTo>
                    <a:pt x="210" y="41"/>
                  </a:lnTo>
                  <a:lnTo>
                    <a:pt x="204" y="35"/>
                  </a:lnTo>
                  <a:lnTo>
                    <a:pt x="205" y="33"/>
                  </a:lnTo>
                  <a:lnTo>
                    <a:pt x="208" y="28"/>
                  </a:lnTo>
                  <a:lnTo>
                    <a:pt x="209" y="25"/>
                  </a:lnTo>
                  <a:lnTo>
                    <a:pt x="211" y="24"/>
                  </a:lnTo>
                  <a:lnTo>
                    <a:pt x="217" y="21"/>
                  </a:lnTo>
                  <a:lnTo>
                    <a:pt x="217" y="18"/>
                  </a:lnTo>
                  <a:lnTo>
                    <a:pt x="218" y="16"/>
                  </a:lnTo>
                  <a:lnTo>
                    <a:pt x="219" y="14"/>
                  </a:lnTo>
                  <a:lnTo>
                    <a:pt x="222" y="13"/>
                  </a:lnTo>
                  <a:lnTo>
                    <a:pt x="226" y="11"/>
                  </a:lnTo>
                  <a:lnTo>
                    <a:pt x="230" y="10"/>
                  </a:lnTo>
                  <a:lnTo>
                    <a:pt x="232" y="8"/>
                  </a:lnTo>
                  <a:lnTo>
                    <a:pt x="233" y="4"/>
                  </a:lnTo>
                  <a:lnTo>
                    <a:pt x="235" y="0"/>
                  </a:lnTo>
                  <a:lnTo>
                    <a:pt x="235" y="0"/>
                  </a:lnTo>
                  <a:lnTo>
                    <a:pt x="236" y="0"/>
                  </a:lnTo>
                  <a:lnTo>
                    <a:pt x="239" y="0"/>
                  </a:lnTo>
                  <a:lnTo>
                    <a:pt x="240" y="2"/>
                  </a:lnTo>
                  <a:lnTo>
                    <a:pt x="247" y="7"/>
                  </a:lnTo>
                  <a:lnTo>
                    <a:pt x="249" y="9"/>
                  </a:lnTo>
                  <a:lnTo>
                    <a:pt x="252" y="10"/>
                  </a:lnTo>
                  <a:lnTo>
                    <a:pt x="258" y="9"/>
                  </a:lnTo>
                  <a:lnTo>
                    <a:pt x="258" y="9"/>
                  </a:lnTo>
                  <a:lnTo>
                    <a:pt x="272" y="9"/>
                  </a:lnTo>
                  <a:lnTo>
                    <a:pt x="274" y="10"/>
                  </a:lnTo>
                  <a:lnTo>
                    <a:pt x="279" y="11"/>
                  </a:lnTo>
                  <a:lnTo>
                    <a:pt x="282" y="12"/>
                  </a:lnTo>
                  <a:lnTo>
                    <a:pt x="283" y="13"/>
                  </a:lnTo>
                  <a:lnTo>
                    <a:pt x="286" y="14"/>
                  </a:lnTo>
                  <a:lnTo>
                    <a:pt x="290" y="19"/>
                  </a:lnTo>
                  <a:lnTo>
                    <a:pt x="291" y="23"/>
                  </a:lnTo>
                  <a:lnTo>
                    <a:pt x="292" y="26"/>
                  </a:lnTo>
                  <a:lnTo>
                    <a:pt x="294" y="32"/>
                  </a:lnTo>
                  <a:lnTo>
                    <a:pt x="296" y="35"/>
                  </a:lnTo>
                  <a:lnTo>
                    <a:pt x="296" y="33"/>
                  </a:lnTo>
                  <a:lnTo>
                    <a:pt x="298" y="27"/>
                  </a:lnTo>
                  <a:lnTo>
                    <a:pt x="299" y="23"/>
                  </a:lnTo>
                  <a:lnTo>
                    <a:pt x="302" y="19"/>
                  </a:lnTo>
                  <a:lnTo>
                    <a:pt x="307" y="9"/>
                  </a:lnTo>
                  <a:lnTo>
                    <a:pt x="309" y="7"/>
                  </a:lnTo>
                  <a:lnTo>
                    <a:pt x="310" y="6"/>
                  </a:lnTo>
                  <a:lnTo>
                    <a:pt x="312" y="6"/>
                  </a:lnTo>
                  <a:lnTo>
                    <a:pt x="313" y="7"/>
                  </a:lnTo>
                  <a:lnTo>
                    <a:pt x="315" y="7"/>
                  </a:lnTo>
                  <a:lnTo>
                    <a:pt x="316" y="6"/>
                  </a:lnTo>
                  <a:lnTo>
                    <a:pt x="329" y="6"/>
                  </a:lnTo>
                  <a:lnTo>
                    <a:pt x="343" y="6"/>
                  </a:lnTo>
                  <a:lnTo>
                    <a:pt x="343" y="6"/>
                  </a:lnTo>
                  <a:lnTo>
                    <a:pt x="344" y="8"/>
                  </a:lnTo>
                  <a:lnTo>
                    <a:pt x="346" y="12"/>
                  </a:lnTo>
                  <a:lnTo>
                    <a:pt x="349" y="1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4" name="Freeform 1154">
              <a:extLst>
                <a:ext uri="{FF2B5EF4-FFF2-40B4-BE49-F238E27FC236}">
                  <a16:creationId xmlns:a16="http://schemas.microsoft.com/office/drawing/2014/main" id="{B6CAB4CE-9EA9-1772-50E1-3603249ED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35" y="12545522"/>
              <a:ext cx="38468" cy="16487"/>
            </a:xfrm>
            <a:custGeom>
              <a:avLst/>
              <a:gdLst>
                <a:gd name="T0" fmla="*/ 6 w 31"/>
                <a:gd name="T1" fmla="*/ 0 h 12"/>
                <a:gd name="T2" fmla="*/ 10 w 31"/>
                <a:gd name="T3" fmla="*/ 1 h 12"/>
                <a:gd name="T4" fmla="*/ 17 w 31"/>
                <a:gd name="T5" fmla="*/ 1 h 12"/>
                <a:gd name="T6" fmla="*/ 21 w 31"/>
                <a:gd name="T7" fmla="*/ 1 h 12"/>
                <a:gd name="T8" fmla="*/ 22 w 31"/>
                <a:gd name="T9" fmla="*/ 1 h 12"/>
                <a:gd name="T10" fmla="*/ 23 w 31"/>
                <a:gd name="T11" fmla="*/ 1 h 12"/>
                <a:gd name="T12" fmla="*/ 28 w 31"/>
                <a:gd name="T13" fmla="*/ 1 h 12"/>
                <a:gd name="T14" fmla="*/ 30 w 31"/>
                <a:gd name="T15" fmla="*/ 1 h 12"/>
                <a:gd name="T16" fmla="*/ 29 w 31"/>
                <a:gd name="T17" fmla="*/ 3 h 12"/>
                <a:gd name="T18" fmla="*/ 25 w 31"/>
                <a:gd name="T19" fmla="*/ 6 h 12"/>
                <a:gd name="T20" fmla="*/ 23 w 31"/>
                <a:gd name="T21" fmla="*/ 4 h 12"/>
                <a:gd name="T22" fmla="*/ 14 w 31"/>
                <a:gd name="T23" fmla="*/ 4 h 12"/>
                <a:gd name="T24" fmla="*/ 9 w 31"/>
                <a:gd name="T25" fmla="*/ 7 h 12"/>
                <a:gd name="T26" fmla="*/ 8 w 31"/>
                <a:gd name="T27" fmla="*/ 7 h 12"/>
                <a:gd name="T28" fmla="*/ 4 w 31"/>
                <a:gd name="T29" fmla="*/ 11 h 12"/>
                <a:gd name="T30" fmla="*/ 1 w 31"/>
                <a:gd name="T31" fmla="*/ 8 h 12"/>
                <a:gd name="T32" fmla="*/ 0 w 31"/>
                <a:gd name="T33" fmla="*/ 6 h 12"/>
                <a:gd name="T34" fmla="*/ 2 w 31"/>
                <a:gd name="T35" fmla="*/ 3 h 12"/>
                <a:gd name="T36" fmla="*/ 4 w 31"/>
                <a:gd name="T37" fmla="*/ 3 h 12"/>
                <a:gd name="T38" fmla="*/ 6 w 31"/>
                <a:gd name="T39" fmla="*/ 2 h 12"/>
                <a:gd name="T40" fmla="*/ 6 w 31"/>
                <a:gd name="T4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12">
                  <a:moveTo>
                    <a:pt x="6" y="0"/>
                  </a:moveTo>
                  <a:lnTo>
                    <a:pt x="10" y="1"/>
                  </a:lnTo>
                  <a:lnTo>
                    <a:pt x="17" y="1"/>
                  </a:lnTo>
                  <a:lnTo>
                    <a:pt x="21" y="1"/>
                  </a:lnTo>
                  <a:lnTo>
                    <a:pt x="22" y="1"/>
                  </a:lnTo>
                  <a:lnTo>
                    <a:pt x="23" y="1"/>
                  </a:lnTo>
                  <a:lnTo>
                    <a:pt x="28" y="1"/>
                  </a:lnTo>
                  <a:lnTo>
                    <a:pt x="30" y="1"/>
                  </a:lnTo>
                  <a:lnTo>
                    <a:pt x="29" y="3"/>
                  </a:lnTo>
                  <a:lnTo>
                    <a:pt x="25" y="6"/>
                  </a:lnTo>
                  <a:lnTo>
                    <a:pt x="23" y="4"/>
                  </a:lnTo>
                  <a:lnTo>
                    <a:pt x="14" y="4"/>
                  </a:lnTo>
                  <a:lnTo>
                    <a:pt x="9" y="7"/>
                  </a:lnTo>
                  <a:lnTo>
                    <a:pt x="8" y="7"/>
                  </a:lnTo>
                  <a:lnTo>
                    <a:pt x="4" y="11"/>
                  </a:lnTo>
                  <a:lnTo>
                    <a:pt x="1" y="8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3"/>
                  </a:lnTo>
                  <a:lnTo>
                    <a:pt x="6" y="2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5" name="Freeform 1156">
              <a:extLst>
                <a:ext uri="{FF2B5EF4-FFF2-40B4-BE49-F238E27FC236}">
                  <a16:creationId xmlns:a16="http://schemas.microsoft.com/office/drawing/2014/main" id="{63A99224-B61E-7EE5-96D1-77452E62AD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4946" y="11627827"/>
              <a:ext cx="10990" cy="10990"/>
            </a:xfrm>
            <a:custGeom>
              <a:avLst/>
              <a:gdLst>
                <a:gd name="T0" fmla="*/ 7 w 8"/>
                <a:gd name="T1" fmla="*/ 4 h 7"/>
                <a:gd name="T2" fmla="*/ 7 w 8"/>
                <a:gd name="T3" fmla="*/ 6 h 7"/>
                <a:gd name="T4" fmla="*/ 6 w 8"/>
                <a:gd name="T5" fmla="*/ 6 h 7"/>
                <a:gd name="T6" fmla="*/ 2 w 8"/>
                <a:gd name="T7" fmla="*/ 4 h 7"/>
                <a:gd name="T8" fmla="*/ 0 w 8"/>
                <a:gd name="T9" fmla="*/ 1 h 7"/>
                <a:gd name="T10" fmla="*/ 0 w 8"/>
                <a:gd name="T11" fmla="*/ 0 h 7"/>
                <a:gd name="T12" fmla="*/ 4 w 8"/>
                <a:gd name="T13" fmla="*/ 1 h 7"/>
                <a:gd name="T14" fmla="*/ 6 w 8"/>
                <a:gd name="T15" fmla="*/ 3 h 7"/>
                <a:gd name="T16" fmla="*/ 7 w 8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7">
                  <a:moveTo>
                    <a:pt x="7" y="4"/>
                  </a:moveTo>
                  <a:lnTo>
                    <a:pt x="7" y="6"/>
                  </a:lnTo>
                  <a:lnTo>
                    <a:pt x="6" y="6"/>
                  </a:lnTo>
                  <a:lnTo>
                    <a:pt x="2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4" y="1"/>
                  </a:lnTo>
                  <a:lnTo>
                    <a:pt x="6" y="3"/>
                  </a:lnTo>
                  <a:lnTo>
                    <a:pt x="7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6" name="Freeform 1158">
              <a:extLst>
                <a:ext uri="{FF2B5EF4-FFF2-40B4-BE49-F238E27FC236}">
                  <a16:creationId xmlns:a16="http://schemas.microsoft.com/office/drawing/2014/main" id="{484694A7-0FD3-3B9B-C690-031101263E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6224" y="9440740"/>
              <a:ext cx="10990" cy="10990"/>
            </a:xfrm>
            <a:custGeom>
              <a:avLst/>
              <a:gdLst>
                <a:gd name="T0" fmla="*/ 6 w 7"/>
                <a:gd name="T1" fmla="*/ 6 h 8"/>
                <a:gd name="T2" fmla="*/ 6 w 7"/>
                <a:gd name="T3" fmla="*/ 7 h 8"/>
                <a:gd name="T4" fmla="*/ 4 w 7"/>
                <a:gd name="T5" fmla="*/ 6 h 8"/>
                <a:gd name="T6" fmla="*/ 2 w 7"/>
                <a:gd name="T7" fmla="*/ 4 h 8"/>
                <a:gd name="T8" fmla="*/ 0 w 7"/>
                <a:gd name="T9" fmla="*/ 3 h 8"/>
                <a:gd name="T10" fmla="*/ 1 w 7"/>
                <a:gd name="T11" fmla="*/ 1 h 8"/>
                <a:gd name="T12" fmla="*/ 1 w 7"/>
                <a:gd name="T13" fmla="*/ 0 h 8"/>
                <a:gd name="T14" fmla="*/ 3 w 7"/>
                <a:gd name="T15" fmla="*/ 2 h 8"/>
                <a:gd name="T16" fmla="*/ 5 w 7"/>
                <a:gd name="T17" fmla="*/ 5 h 8"/>
                <a:gd name="T18" fmla="*/ 6 w 7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8">
                  <a:moveTo>
                    <a:pt x="6" y="6"/>
                  </a:moveTo>
                  <a:lnTo>
                    <a:pt x="6" y="7"/>
                  </a:lnTo>
                  <a:lnTo>
                    <a:pt x="4" y="6"/>
                  </a:lnTo>
                  <a:lnTo>
                    <a:pt x="2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5" y="5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7" name="Freeform 1159">
              <a:extLst>
                <a:ext uri="{FF2B5EF4-FFF2-40B4-BE49-F238E27FC236}">
                  <a16:creationId xmlns:a16="http://schemas.microsoft.com/office/drawing/2014/main" id="{76167047-C83E-DE0E-3495-A0F37EBFFA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6224" y="9440740"/>
              <a:ext cx="10990" cy="10990"/>
            </a:xfrm>
            <a:custGeom>
              <a:avLst/>
              <a:gdLst>
                <a:gd name="T0" fmla="*/ 6 w 7"/>
                <a:gd name="T1" fmla="*/ 6 h 8"/>
                <a:gd name="T2" fmla="*/ 6 w 7"/>
                <a:gd name="T3" fmla="*/ 7 h 8"/>
                <a:gd name="T4" fmla="*/ 4 w 7"/>
                <a:gd name="T5" fmla="*/ 6 h 8"/>
                <a:gd name="T6" fmla="*/ 2 w 7"/>
                <a:gd name="T7" fmla="*/ 4 h 8"/>
                <a:gd name="T8" fmla="*/ 0 w 7"/>
                <a:gd name="T9" fmla="*/ 3 h 8"/>
                <a:gd name="T10" fmla="*/ 1 w 7"/>
                <a:gd name="T11" fmla="*/ 1 h 8"/>
                <a:gd name="T12" fmla="*/ 1 w 7"/>
                <a:gd name="T13" fmla="*/ 0 h 8"/>
                <a:gd name="T14" fmla="*/ 3 w 7"/>
                <a:gd name="T15" fmla="*/ 2 h 8"/>
                <a:gd name="T16" fmla="*/ 5 w 7"/>
                <a:gd name="T17" fmla="*/ 5 h 8"/>
                <a:gd name="T18" fmla="*/ 6 w 7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8">
                  <a:moveTo>
                    <a:pt x="6" y="6"/>
                  </a:moveTo>
                  <a:lnTo>
                    <a:pt x="6" y="7"/>
                  </a:lnTo>
                  <a:lnTo>
                    <a:pt x="4" y="6"/>
                  </a:lnTo>
                  <a:lnTo>
                    <a:pt x="2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5" y="5"/>
                  </a:lnTo>
                  <a:lnTo>
                    <a:pt x="6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8" name="Freeform 1160">
              <a:extLst>
                <a:ext uri="{FF2B5EF4-FFF2-40B4-BE49-F238E27FC236}">
                  <a16:creationId xmlns:a16="http://schemas.microsoft.com/office/drawing/2014/main" id="{586C7413-7AC5-06C8-E2E2-65B71415D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3859" y="9413263"/>
              <a:ext cx="10990" cy="10990"/>
            </a:xfrm>
            <a:custGeom>
              <a:avLst/>
              <a:gdLst>
                <a:gd name="T0" fmla="*/ 4 w 7"/>
                <a:gd name="T1" fmla="*/ 7 h 9"/>
                <a:gd name="T2" fmla="*/ 3 w 7"/>
                <a:gd name="T3" fmla="*/ 8 h 9"/>
                <a:gd name="T4" fmla="*/ 1 w 7"/>
                <a:gd name="T5" fmla="*/ 7 h 9"/>
                <a:gd name="T6" fmla="*/ 0 w 7"/>
                <a:gd name="T7" fmla="*/ 5 h 9"/>
                <a:gd name="T8" fmla="*/ 0 w 7"/>
                <a:gd name="T9" fmla="*/ 0 h 9"/>
                <a:gd name="T10" fmla="*/ 1 w 7"/>
                <a:gd name="T11" fmla="*/ 0 h 9"/>
                <a:gd name="T12" fmla="*/ 4 w 7"/>
                <a:gd name="T13" fmla="*/ 3 h 9"/>
                <a:gd name="T14" fmla="*/ 6 w 7"/>
                <a:gd name="T15" fmla="*/ 5 h 9"/>
                <a:gd name="T16" fmla="*/ 4 w 7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4" y="7"/>
                  </a:moveTo>
                  <a:lnTo>
                    <a:pt x="3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3"/>
                  </a:lnTo>
                  <a:lnTo>
                    <a:pt x="6" y="5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89" name="Freeform 1161">
              <a:extLst>
                <a:ext uri="{FF2B5EF4-FFF2-40B4-BE49-F238E27FC236}">
                  <a16:creationId xmlns:a16="http://schemas.microsoft.com/office/drawing/2014/main" id="{77052810-8FDD-C6C6-F45F-0CF33F9239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3859" y="9413263"/>
              <a:ext cx="10990" cy="10990"/>
            </a:xfrm>
            <a:custGeom>
              <a:avLst/>
              <a:gdLst>
                <a:gd name="T0" fmla="*/ 4 w 7"/>
                <a:gd name="T1" fmla="*/ 7 h 9"/>
                <a:gd name="T2" fmla="*/ 3 w 7"/>
                <a:gd name="T3" fmla="*/ 8 h 9"/>
                <a:gd name="T4" fmla="*/ 1 w 7"/>
                <a:gd name="T5" fmla="*/ 7 h 9"/>
                <a:gd name="T6" fmla="*/ 0 w 7"/>
                <a:gd name="T7" fmla="*/ 5 h 9"/>
                <a:gd name="T8" fmla="*/ 0 w 7"/>
                <a:gd name="T9" fmla="*/ 0 h 9"/>
                <a:gd name="T10" fmla="*/ 1 w 7"/>
                <a:gd name="T11" fmla="*/ 0 h 9"/>
                <a:gd name="T12" fmla="*/ 4 w 7"/>
                <a:gd name="T13" fmla="*/ 3 h 9"/>
                <a:gd name="T14" fmla="*/ 6 w 7"/>
                <a:gd name="T15" fmla="*/ 5 h 9"/>
                <a:gd name="T16" fmla="*/ 4 w 7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4" y="7"/>
                  </a:moveTo>
                  <a:lnTo>
                    <a:pt x="3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3"/>
                  </a:lnTo>
                  <a:lnTo>
                    <a:pt x="6" y="5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0" name="Freeform 1162">
              <a:extLst>
                <a:ext uri="{FF2B5EF4-FFF2-40B4-BE49-F238E27FC236}">
                  <a16:creationId xmlns:a16="http://schemas.microsoft.com/office/drawing/2014/main" id="{89C607CB-42B6-D860-0946-5D55BEF1B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1974" y="9226426"/>
              <a:ext cx="5493" cy="5497"/>
            </a:xfrm>
            <a:custGeom>
              <a:avLst/>
              <a:gdLst>
                <a:gd name="T0" fmla="*/ 1 w 4"/>
                <a:gd name="T1" fmla="*/ 1 h 2"/>
                <a:gd name="T2" fmla="*/ 1 w 4"/>
                <a:gd name="T3" fmla="*/ 1 h 2"/>
                <a:gd name="T4" fmla="*/ 1 w 4"/>
                <a:gd name="T5" fmla="*/ 1 h 2"/>
                <a:gd name="T6" fmla="*/ 0 w 4"/>
                <a:gd name="T7" fmla="*/ 0 h 2"/>
                <a:gd name="T8" fmla="*/ 0 w 4"/>
                <a:gd name="T9" fmla="*/ 0 h 2"/>
                <a:gd name="T10" fmla="*/ 0 w 4"/>
                <a:gd name="T11" fmla="*/ 0 h 2"/>
                <a:gd name="T12" fmla="*/ 0 w 4"/>
                <a:gd name="T13" fmla="*/ 0 h 2"/>
                <a:gd name="T14" fmla="*/ 3 w 4"/>
                <a:gd name="T15" fmla="*/ 0 h 2"/>
                <a:gd name="T16" fmla="*/ 3 w 4"/>
                <a:gd name="T17" fmla="*/ 0 h 2"/>
                <a:gd name="T18" fmla="*/ 2 w 4"/>
                <a:gd name="T19" fmla="*/ 1 h 2"/>
                <a:gd name="T20" fmla="*/ 1 w 4"/>
                <a:gd name="T2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1" name="Freeform 1163">
              <a:extLst>
                <a:ext uri="{FF2B5EF4-FFF2-40B4-BE49-F238E27FC236}">
                  <a16:creationId xmlns:a16="http://schemas.microsoft.com/office/drawing/2014/main" id="{40BC3327-5A3D-4159-703B-E5B1DEEBF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1974" y="9226426"/>
              <a:ext cx="5493" cy="5497"/>
            </a:xfrm>
            <a:custGeom>
              <a:avLst/>
              <a:gdLst>
                <a:gd name="T0" fmla="*/ 1 w 4"/>
                <a:gd name="T1" fmla="*/ 1 h 2"/>
                <a:gd name="T2" fmla="*/ 1 w 4"/>
                <a:gd name="T3" fmla="*/ 1 h 2"/>
                <a:gd name="T4" fmla="*/ 1 w 4"/>
                <a:gd name="T5" fmla="*/ 1 h 2"/>
                <a:gd name="T6" fmla="*/ 0 w 4"/>
                <a:gd name="T7" fmla="*/ 0 h 2"/>
                <a:gd name="T8" fmla="*/ 0 w 4"/>
                <a:gd name="T9" fmla="*/ 0 h 2"/>
                <a:gd name="T10" fmla="*/ 0 w 4"/>
                <a:gd name="T11" fmla="*/ 0 h 2"/>
                <a:gd name="T12" fmla="*/ 0 w 4"/>
                <a:gd name="T13" fmla="*/ 0 h 2"/>
                <a:gd name="T14" fmla="*/ 3 w 4"/>
                <a:gd name="T15" fmla="*/ 0 h 2"/>
                <a:gd name="T16" fmla="*/ 3 w 4"/>
                <a:gd name="T17" fmla="*/ 0 h 2"/>
                <a:gd name="T18" fmla="*/ 2 w 4"/>
                <a:gd name="T19" fmla="*/ 1 h 2"/>
                <a:gd name="T20" fmla="*/ 1 w 4"/>
                <a:gd name="T2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2" name="Freeform 1164">
              <a:extLst>
                <a:ext uri="{FF2B5EF4-FFF2-40B4-BE49-F238E27FC236}">
                  <a16:creationId xmlns:a16="http://schemas.microsoft.com/office/drawing/2014/main" id="{AEAE7D08-2526-4A78-618B-875BD20A91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2708" y="10330962"/>
              <a:ext cx="483577" cy="549519"/>
            </a:xfrm>
            <a:custGeom>
              <a:avLst/>
              <a:gdLst>
                <a:gd name="T0" fmla="*/ 337 w 389"/>
                <a:gd name="T1" fmla="*/ 315 h 439"/>
                <a:gd name="T2" fmla="*/ 252 w 389"/>
                <a:gd name="T3" fmla="*/ 327 h 439"/>
                <a:gd name="T4" fmla="*/ 235 w 389"/>
                <a:gd name="T5" fmla="*/ 376 h 439"/>
                <a:gd name="T6" fmla="*/ 220 w 389"/>
                <a:gd name="T7" fmla="*/ 413 h 439"/>
                <a:gd name="T8" fmla="*/ 187 w 389"/>
                <a:gd name="T9" fmla="*/ 408 h 439"/>
                <a:gd name="T10" fmla="*/ 172 w 389"/>
                <a:gd name="T11" fmla="*/ 428 h 439"/>
                <a:gd name="T12" fmla="*/ 160 w 389"/>
                <a:gd name="T13" fmla="*/ 415 h 439"/>
                <a:gd name="T14" fmla="*/ 132 w 389"/>
                <a:gd name="T15" fmla="*/ 410 h 439"/>
                <a:gd name="T16" fmla="*/ 109 w 389"/>
                <a:gd name="T17" fmla="*/ 401 h 439"/>
                <a:gd name="T18" fmla="*/ 93 w 389"/>
                <a:gd name="T19" fmla="*/ 415 h 439"/>
                <a:gd name="T20" fmla="*/ 79 w 389"/>
                <a:gd name="T21" fmla="*/ 434 h 439"/>
                <a:gd name="T22" fmla="*/ 56 w 389"/>
                <a:gd name="T23" fmla="*/ 436 h 439"/>
                <a:gd name="T24" fmla="*/ 53 w 389"/>
                <a:gd name="T25" fmla="*/ 414 h 439"/>
                <a:gd name="T26" fmla="*/ 46 w 389"/>
                <a:gd name="T27" fmla="*/ 384 h 439"/>
                <a:gd name="T28" fmla="*/ 34 w 389"/>
                <a:gd name="T29" fmla="*/ 363 h 439"/>
                <a:gd name="T30" fmla="*/ 28 w 389"/>
                <a:gd name="T31" fmla="*/ 352 h 439"/>
                <a:gd name="T32" fmla="*/ 29 w 389"/>
                <a:gd name="T33" fmla="*/ 341 h 439"/>
                <a:gd name="T34" fmla="*/ 34 w 389"/>
                <a:gd name="T35" fmla="*/ 324 h 439"/>
                <a:gd name="T36" fmla="*/ 30 w 389"/>
                <a:gd name="T37" fmla="*/ 314 h 439"/>
                <a:gd name="T38" fmla="*/ 19 w 389"/>
                <a:gd name="T39" fmla="*/ 294 h 439"/>
                <a:gd name="T40" fmla="*/ 17 w 389"/>
                <a:gd name="T41" fmla="*/ 275 h 439"/>
                <a:gd name="T42" fmla="*/ 4 w 389"/>
                <a:gd name="T43" fmla="*/ 255 h 439"/>
                <a:gd name="T44" fmla="*/ 0 w 389"/>
                <a:gd name="T45" fmla="*/ 245 h 439"/>
                <a:gd name="T46" fmla="*/ 16 w 389"/>
                <a:gd name="T47" fmla="*/ 229 h 439"/>
                <a:gd name="T48" fmla="*/ 25 w 389"/>
                <a:gd name="T49" fmla="*/ 217 h 439"/>
                <a:gd name="T50" fmla="*/ 13 w 389"/>
                <a:gd name="T51" fmla="*/ 210 h 439"/>
                <a:gd name="T52" fmla="*/ 14 w 389"/>
                <a:gd name="T53" fmla="*/ 179 h 439"/>
                <a:gd name="T54" fmla="*/ 12 w 389"/>
                <a:gd name="T55" fmla="*/ 159 h 439"/>
                <a:gd name="T56" fmla="*/ 21 w 389"/>
                <a:gd name="T57" fmla="*/ 147 h 439"/>
                <a:gd name="T58" fmla="*/ 18 w 389"/>
                <a:gd name="T59" fmla="*/ 129 h 439"/>
                <a:gd name="T60" fmla="*/ 22 w 389"/>
                <a:gd name="T61" fmla="*/ 101 h 439"/>
                <a:gd name="T62" fmla="*/ 26 w 389"/>
                <a:gd name="T63" fmla="*/ 83 h 439"/>
                <a:gd name="T64" fmla="*/ 1 w 389"/>
                <a:gd name="T65" fmla="*/ 41 h 439"/>
                <a:gd name="T66" fmla="*/ 29 w 389"/>
                <a:gd name="T67" fmla="*/ 46 h 439"/>
                <a:gd name="T68" fmla="*/ 47 w 389"/>
                <a:gd name="T69" fmla="*/ 35 h 439"/>
                <a:gd name="T70" fmla="*/ 66 w 389"/>
                <a:gd name="T71" fmla="*/ 26 h 439"/>
                <a:gd name="T72" fmla="*/ 97 w 389"/>
                <a:gd name="T73" fmla="*/ 6 h 439"/>
                <a:gd name="T74" fmla="*/ 131 w 389"/>
                <a:gd name="T75" fmla="*/ 3 h 439"/>
                <a:gd name="T76" fmla="*/ 138 w 389"/>
                <a:gd name="T77" fmla="*/ 11 h 439"/>
                <a:gd name="T78" fmla="*/ 135 w 389"/>
                <a:gd name="T79" fmla="*/ 32 h 439"/>
                <a:gd name="T80" fmla="*/ 137 w 389"/>
                <a:gd name="T81" fmla="*/ 52 h 439"/>
                <a:gd name="T82" fmla="*/ 142 w 389"/>
                <a:gd name="T83" fmla="*/ 66 h 439"/>
                <a:gd name="T84" fmla="*/ 148 w 389"/>
                <a:gd name="T85" fmla="*/ 72 h 439"/>
                <a:gd name="T86" fmla="*/ 164 w 389"/>
                <a:gd name="T87" fmla="*/ 83 h 439"/>
                <a:gd name="T88" fmla="*/ 190 w 389"/>
                <a:gd name="T89" fmla="*/ 90 h 439"/>
                <a:gd name="T90" fmla="*/ 208 w 389"/>
                <a:gd name="T91" fmla="*/ 95 h 439"/>
                <a:gd name="T92" fmla="*/ 222 w 389"/>
                <a:gd name="T93" fmla="*/ 106 h 439"/>
                <a:gd name="T94" fmla="*/ 246 w 389"/>
                <a:gd name="T95" fmla="*/ 120 h 439"/>
                <a:gd name="T96" fmla="*/ 274 w 389"/>
                <a:gd name="T97" fmla="*/ 123 h 439"/>
                <a:gd name="T98" fmla="*/ 295 w 389"/>
                <a:gd name="T99" fmla="*/ 140 h 439"/>
                <a:gd name="T100" fmla="*/ 298 w 389"/>
                <a:gd name="T101" fmla="*/ 158 h 439"/>
                <a:gd name="T102" fmla="*/ 300 w 389"/>
                <a:gd name="T103" fmla="*/ 188 h 439"/>
                <a:gd name="T104" fmla="*/ 341 w 389"/>
                <a:gd name="T105" fmla="*/ 216 h 439"/>
                <a:gd name="T106" fmla="*/ 361 w 389"/>
                <a:gd name="T107" fmla="*/ 219 h 439"/>
                <a:gd name="T108" fmla="*/ 361 w 389"/>
                <a:gd name="T109" fmla="*/ 248 h 439"/>
                <a:gd name="T110" fmla="*/ 383 w 389"/>
                <a:gd name="T111" fmla="*/ 271 h 439"/>
                <a:gd name="T112" fmla="*/ 384 w 389"/>
                <a:gd name="T113" fmla="*/ 288 h 439"/>
                <a:gd name="T114" fmla="*/ 378 w 389"/>
                <a:gd name="T115" fmla="*/ 308 h 439"/>
                <a:gd name="T116" fmla="*/ 376 w 389"/>
                <a:gd name="T117" fmla="*/ 34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9" h="439">
                  <a:moveTo>
                    <a:pt x="367" y="345"/>
                  </a:moveTo>
                  <a:lnTo>
                    <a:pt x="368" y="339"/>
                  </a:lnTo>
                  <a:lnTo>
                    <a:pt x="367" y="334"/>
                  </a:lnTo>
                  <a:lnTo>
                    <a:pt x="366" y="333"/>
                  </a:lnTo>
                  <a:lnTo>
                    <a:pt x="357" y="327"/>
                  </a:lnTo>
                  <a:lnTo>
                    <a:pt x="348" y="322"/>
                  </a:lnTo>
                  <a:lnTo>
                    <a:pt x="337" y="315"/>
                  </a:lnTo>
                  <a:lnTo>
                    <a:pt x="322" y="315"/>
                  </a:lnTo>
                  <a:lnTo>
                    <a:pt x="308" y="316"/>
                  </a:lnTo>
                  <a:lnTo>
                    <a:pt x="294" y="319"/>
                  </a:lnTo>
                  <a:lnTo>
                    <a:pt x="280" y="322"/>
                  </a:lnTo>
                  <a:lnTo>
                    <a:pt x="273" y="323"/>
                  </a:lnTo>
                  <a:lnTo>
                    <a:pt x="259" y="326"/>
                  </a:lnTo>
                  <a:lnTo>
                    <a:pt x="252" y="327"/>
                  </a:lnTo>
                  <a:lnTo>
                    <a:pt x="250" y="333"/>
                  </a:lnTo>
                  <a:lnTo>
                    <a:pt x="247" y="341"/>
                  </a:lnTo>
                  <a:lnTo>
                    <a:pt x="244" y="346"/>
                  </a:lnTo>
                  <a:lnTo>
                    <a:pt x="240" y="351"/>
                  </a:lnTo>
                  <a:lnTo>
                    <a:pt x="235" y="358"/>
                  </a:lnTo>
                  <a:lnTo>
                    <a:pt x="235" y="367"/>
                  </a:lnTo>
                  <a:lnTo>
                    <a:pt x="235" y="376"/>
                  </a:lnTo>
                  <a:lnTo>
                    <a:pt x="232" y="387"/>
                  </a:lnTo>
                  <a:lnTo>
                    <a:pt x="229" y="397"/>
                  </a:lnTo>
                  <a:lnTo>
                    <a:pt x="226" y="407"/>
                  </a:lnTo>
                  <a:lnTo>
                    <a:pt x="224" y="414"/>
                  </a:lnTo>
                  <a:lnTo>
                    <a:pt x="223" y="415"/>
                  </a:lnTo>
                  <a:lnTo>
                    <a:pt x="223" y="415"/>
                  </a:lnTo>
                  <a:lnTo>
                    <a:pt x="220" y="413"/>
                  </a:lnTo>
                  <a:lnTo>
                    <a:pt x="218" y="409"/>
                  </a:lnTo>
                  <a:lnTo>
                    <a:pt x="217" y="407"/>
                  </a:lnTo>
                  <a:lnTo>
                    <a:pt x="217" y="407"/>
                  </a:lnTo>
                  <a:lnTo>
                    <a:pt x="203" y="407"/>
                  </a:lnTo>
                  <a:lnTo>
                    <a:pt x="190" y="407"/>
                  </a:lnTo>
                  <a:lnTo>
                    <a:pt x="189" y="408"/>
                  </a:lnTo>
                  <a:lnTo>
                    <a:pt x="187" y="408"/>
                  </a:lnTo>
                  <a:lnTo>
                    <a:pt x="186" y="407"/>
                  </a:lnTo>
                  <a:lnTo>
                    <a:pt x="184" y="407"/>
                  </a:lnTo>
                  <a:lnTo>
                    <a:pt x="183" y="408"/>
                  </a:lnTo>
                  <a:lnTo>
                    <a:pt x="181" y="410"/>
                  </a:lnTo>
                  <a:lnTo>
                    <a:pt x="176" y="420"/>
                  </a:lnTo>
                  <a:lnTo>
                    <a:pt x="173" y="424"/>
                  </a:lnTo>
                  <a:lnTo>
                    <a:pt x="172" y="428"/>
                  </a:lnTo>
                  <a:lnTo>
                    <a:pt x="170" y="434"/>
                  </a:lnTo>
                  <a:lnTo>
                    <a:pt x="170" y="436"/>
                  </a:lnTo>
                  <a:lnTo>
                    <a:pt x="168" y="433"/>
                  </a:lnTo>
                  <a:lnTo>
                    <a:pt x="166" y="428"/>
                  </a:lnTo>
                  <a:lnTo>
                    <a:pt x="165" y="424"/>
                  </a:lnTo>
                  <a:lnTo>
                    <a:pt x="164" y="420"/>
                  </a:lnTo>
                  <a:lnTo>
                    <a:pt x="160" y="415"/>
                  </a:lnTo>
                  <a:lnTo>
                    <a:pt x="158" y="414"/>
                  </a:lnTo>
                  <a:lnTo>
                    <a:pt x="156" y="413"/>
                  </a:lnTo>
                  <a:lnTo>
                    <a:pt x="153" y="412"/>
                  </a:lnTo>
                  <a:lnTo>
                    <a:pt x="148" y="411"/>
                  </a:lnTo>
                  <a:lnTo>
                    <a:pt x="146" y="410"/>
                  </a:lnTo>
                  <a:lnTo>
                    <a:pt x="132" y="410"/>
                  </a:lnTo>
                  <a:lnTo>
                    <a:pt x="132" y="410"/>
                  </a:lnTo>
                  <a:lnTo>
                    <a:pt x="126" y="411"/>
                  </a:lnTo>
                  <a:lnTo>
                    <a:pt x="124" y="410"/>
                  </a:lnTo>
                  <a:lnTo>
                    <a:pt x="121" y="408"/>
                  </a:lnTo>
                  <a:lnTo>
                    <a:pt x="114" y="403"/>
                  </a:lnTo>
                  <a:lnTo>
                    <a:pt x="113" y="401"/>
                  </a:lnTo>
                  <a:lnTo>
                    <a:pt x="110" y="401"/>
                  </a:lnTo>
                  <a:lnTo>
                    <a:pt x="109" y="401"/>
                  </a:lnTo>
                  <a:lnTo>
                    <a:pt x="109" y="401"/>
                  </a:lnTo>
                  <a:lnTo>
                    <a:pt x="107" y="405"/>
                  </a:lnTo>
                  <a:lnTo>
                    <a:pt x="106" y="409"/>
                  </a:lnTo>
                  <a:lnTo>
                    <a:pt x="104" y="411"/>
                  </a:lnTo>
                  <a:lnTo>
                    <a:pt x="100" y="413"/>
                  </a:lnTo>
                  <a:lnTo>
                    <a:pt x="96" y="414"/>
                  </a:lnTo>
                  <a:lnTo>
                    <a:pt x="93" y="415"/>
                  </a:lnTo>
                  <a:lnTo>
                    <a:pt x="92" y="417"/>
                  </a:lnTo>
                  <a:lnTo>
                    <a:pt x="91" y="419"/>
                  </a:lnTo>
                  <a:lnTo>
                    <a:pt x="91" y="422"/>
                  </a:lnTo>
                  <a:lnTo>
                    <a:pt x="85" y="425"/>
                  </a:lnTo>
                  <a:lnTo>
                    <a:pt x="83" y="426"/>
                  </a:lnTo>
                  <a:lnTo>
                    <a:pt x="82" y="429"/>
                  </a:lnTo>
                  <a:lnTo>
                    <a:pt x="79" y="434"/>
                  </a:lnTo>
                  <a:lnTo>
                    <a:pt x="78" y="436"/>
                  </a:lnTo>
                  <a:lnTo>
                    <a:pt x="72" y="437"/>
                  </a:lnTo>
                  <a:lnTo>
                    <a:pt x="66" y="438"/>
                  </a:lnTo>
                  <a:lnTo>
                    <a:pt x="62" y="438"/>
                  </a:lnTo>
                  <a:lnTo>
                    <a:pt x="59" y="438"/>
                  </a:lnTo>
                  <a:lnTo>
                    <a:pt x="58" y="437"/>
                  </a:lnTo>
                  <a:lnTo>
                    <a:pt x="56" y="436"/>
                  </a:lnTo>
                  <a:lnTo>
                    <a:pt x="56" y="434"/>
                  </a:lnTo>
                  <a:lnTo>
                    <a:pt x="56" y="433"/>
                  </a:lnTo>
                  <a:lnTo>
                    <a:pt x="57" y="429"/>
                  </a:lnTo>
                  <a:lnTo>
                    <a:pt x="56" y="424"/>
                  </a:lnTo>
                  <a:lnTo>
                    <a:pt x="54" y="418"/>
                  </a:lnTo>
                  <a:lnTo>
                    <a:pt x="54" y="417"/>
                  </a:lnTo>
                  <a:lnTo>
                    <a:pt x="53" y="414"/>
                  </a:lnTo>
                  <a:lnTo>
                    <a:pt x="53" y="409"/>
                  </a:lnTo>
                  <a:lnTo>
                    <a:pt x="50" y="407"/>
                  </a:lnTo>
                  <a:lnTo>
                    <a:pt x="49" y="403"/>
                  </a:lnTo>
                  <a:lnTo>
                    <a:pt x="49" y="399"/>
                  </a:lnTo>
                  <a:lnTo>
                    <a:pt x="46" y="394"/>
                  </a:lnTo>
                  <a:lnTo>
                    <a:pt x="46" y="388"/>
                  </a:lnTo>
                  <a:lnTo>
                    <a:pt x="46" y="384"/>
                  </a:lnTo>
                  <a:lnTo>
                    <a:pt x="42" y="377"/>
                  </a:lnTo>
                  <a:lnTo>
                    <a:pt x="38" y="371"/>
                  </a:lnTo>
                  <a:lnTo>
                    <a:pt x="35" y="371"/>
                  </a:lnTo>
                  <a:lnTo>
                    <a:pt x="34" y="370"/>
                  </a:lnTo>
                  <a:lnTo>
                    <a:pt x="34" y="368"/>
                  </a:lnTo>
                  <a:lnTo>
                    <a:pt x="34" y="365"/>
                  </a:lnTo>
                  <a:lnTo>
                    <a:pt x="34" y="363"/>
                  </a:lnTo>
                  <a:lnTo>
                    <a:pt x="37" y="361"/>
                  </a:lnTo>
                  <a:lnTo>
                    <a:pt x="37" y="360"/>
                  </a:lnTo>
                  <a:lnTo>
                    <a:pt x="36" y="360"/>
                  </a:lnTo>
                  <a:lnTo>
                    <a:pt x="30" y="356"/>
                  </a:lnTo>
                  <a:lnTo>
                    <a:pt x="28" y="355"/>
                  </a:lnTo>
                  <a:lnTo>
                    <a:pt x="28" y="353"/>
                  </a:lnTo>
                  <a:lnTo>
                    <a:pt x="28" y="352"/>
                  </a:lnTo>
                  <a:lnTo>
                    <a:pt x="30" y="351"/>
                  </a:lnTo>
                  <a:lnTo>
                    <a:pt x="30" y="349"/>
                  </a:lnTo>
                  <a:lnTo>
                    <a:pt x="29" y="347"/>
                  </a:lnTo>
                  <a:lnTo>
                    <a:pt x="29" y="345"/>
                  </a:lnTo>
                  <a:lnTo>
                    <a:pt x="28" y="343"/>
                  </a:lnTo>
                  <a:lnTo>
                    <a:pt x="28" y="342"/>
                  </a:lnTo>
                  <a:lnTo>
                    <a:pt x="29" y="341"/>
                  </a:lnTo>
                  <a:lnTo>
                    <a:pt x="33" y="341"/>
                  </a:lnTo>
                  <a:lnTo>
                    <a:pt x="34" y="338"/>
                  </a:lnTo>
                  <a:lnTo>
                    <a:pt x="34" y="336"/>
                  </a:lnTo>
                  <a:lnTo>
                    <a:pt x="34" y="334"/>
                  </a:lnTo>
                  <a:lnTo>
                    <a:pt x="30" y="330"/>
                  </a:lnTo>
                  <a:lnTo>
                    <a:pt x="30" y="330"/>
                  </a:lnTo>
                  <a:lnTo>
                    <a:pt x="34" y="324"/>
                  </a:lnTo>
                  <a:lnTo>
                    <a:pt x="37" y="321"/>
                  </a:lnTo>
                  <a:lnTo>
                    <a:pt x="38" y="320"/>
                  </a:lnTo>
                  <a:lnTo>
                    <a:pt x="37" y="319"/>
                  </a:lnTo>
                  <a:lnTo>
                    <a:pt x="36" y="318"/>
                  </a:lnTo>
                  <a:lnTo>
                    <a:pt x="34" y="317"/>
                  </a:lnTo>
                  <a:lnTo>
                    <a:pt x="33" y="316"/>
                  </a:lnTo>
                  <a:lnTo>
                    <a:pt x="30" y="314"/>
                  </a:lnTo>
                  <a:lnTo>
                    <a:pt x="28" y="311"/>
                  </a:lnTo>
                  <a:lnTo>
                    <a:pt x="25" y="308"/>
                  </a:lnTo>
                  <a:lnTo>
                    <a:pt x="22" y="307"/>
                  </a:lnTo>
                  <a:lnTo>
                    <a:pt x="21" y="304"/>
                  </a:lnTo>
                  <a:lnTo>
                    <a:pt x="21" y="302"/>
                  </a:lnTo>
                  <a:lnTo>
                    <a:pt x="21" y="299"/>
                  </a:lnTo>
                  <a:lnTo>
                    <a:pt x="19" y="294"/>
                  </a:lnTo>
                  <a:lnTo>
                    <a:pt x="19" y="291"/>
                  </a:lnTo>
                  <a:lnTo>
                    <a:pt x="18" y="286"/>
                  </a:lnTo>
                  <a:lnTo>
                    <a:pt x="17" y="284"/>
                  </a:lnTo>
                  <a:lnTo>
                    <a:pt x="17" y="282"/>
                  </a:lnTo>
                  <a:lnTo>
                    <a:pt x="16" y="278"/>
                  </a:lnTo>
                  <a:lnTo>
                    <a:pt x="16" y="277"/>
                  </a:lnTo>
                  <a:lnTo>
                    <a:pt x="17" y="275"/>
                  </a:lnTo>
                  <a:lnTo>
                    <a:pt x="17" y="274"/>
                  </a:lnTo>
                  <a:lnTo>
                    <a:pt x="17" y="273"/>
                  </a:lnTo>
                  <a:lnTo>
                    <a:pt x="11" y="271"/>
                  </a:lnTo>
                  <a:lnTo>
                    <a:pt x="10" y="270"/>
                  </a:lnTo>
                  <a:lnTo>
                    <a:pt x="9" y="264"/>
                  </a:lnTo>
                  <a:lnTo>
                    <a:pt x="5" y="260"/>
                  </a:lnTo>
                  <a:lnTo>
                    <a:pt x="4" y="255"/>
                  </a:lnTo>
                  <a:lnTo>
                    <a:pt x="4" y="255"/>
                  </a:lnTo>
                  <a:lnTo>
                    <a:pt x="4" y="254"/>
                  </a:lnTo>
                  <a:lnTo>
                    <a:pt x="3" y="251"/>
                  </a:lnTo>
                  <a:lnTo>
                    <a:pt x="2" y="250"/>
                  </a:lnTo>
                  <a:lnTo>
                    <a:pt x="0" y="248"/>
                  </a:lnTo>
                  <a:lnTo>
                    <a:pt x="0" y="247"/>
                  </a:lnTo>
                  <a:lnTo>
                    <a:pt x="0" y="245"/>
                  </a:lnTo>
                  <a:lnTo>
                    <a:pt x="4" y="242"/>
                  </a:lnTo>
                  <a:lnTo>
                    <a:pt x="6" y="242"/>
                  </a:lnTo>
                  <a:lnTo>
                    <a:pt x="7" y="240"/>
                  </a:lnTo>
                  <a:lnTo>
                    <a:pt x="8" y="239"/>
                  </a:lnTo>
                  <a:lnTo>
                    <a:pt x="12" y="234"/>
                  </a:lnTo>
                  <a:lnTo>
                    <a:pt x="14" y="231"/>
                  </a:lnTo>
                  <a:lnTo>
                    <a:pt x="16" y="229"/>
                  </a:lnTo>
                  <a:lnTo>
                    <a:pt x="18" y="228"/>
                  </a:lnTo>
                  <a:lnTo>
                    <a:pt x="20" y="226"/>
                  </a:lnTo>
                  <a:lnTo>
                    <a:pt x="19" y="223"/>
                  </a:lnTo>
                  <a:lnTo>
                    <a:pt x="19" y="221"/>
                  </a:lnTo>
                  <a:lnTo>
                    <a:pt x="20" y="220"/>
                  </a:lnTo>
                  <a:lnTo>
                    <a:pt x="22" y="219"/>
                  </a:lnTo>
                  <a:lnTo>
                    <a:pt x="25" y="217"/>
                  </a:lnTo>
                  <a:lnTo>
                    <a:pt x="25" y="217"/>
                  </a:lnTo>
                  <a:lnTo>
                    <a:pt x="25" y="216"/>
                  </a:lnTo>
                  <a:lnTo>
                    <a:pt x="23" y="214"/>
                  </a:lnTo>
                  <a:lnTo>
                    <a:pt x="18" y="212"/>
                  </a:lnTo>
                  <a:lnTo>
                    <a:pt x="16" y="213"/>
                  </a:lnTo>
                  <a:lnTo>
                    <a:pt x="14" y="212"/>
                  </a:lnTo>
                  <a:lnTo>
                    <a:pt x="13" y="210"/>
                  </a:lnTo>
                  <a:lnTo>
                    <a:pt x="7" y="197"/>
                  </a:lnTo>
                  <a:lnTo>
                    <a:pt x="7" y="193"/>
                  </a:lnTo>
                  <a:lnTo>
                    <a:pt x="7" y="192"/>
                  </a:lnTo>
                  <a:lnTo>
                    <a:pt x="11" y="185"/>
                  </a:lnTo>
                  <a:lnTo>
                    <a:pt x="12" y="184"/>
                  </a:lnTo>
                  <a:lnTo>
                    <a:pt x="15" y="181"/>
                  </a:lnTo>
                  <a:lnTo>
                    <a:pt x="14" y="179"/>
                  </a:lnTo>
                  <a:lnTo>
                    <a:pt x="10" y="174"/>
                  </a:lnTo>
                  <a:lnTo>
                    <a:pt x="8" y="171"/>
                  </a:lnTo>
                  <a:lnTo>
                    <a:pt x="8" y="169"/>
                  </a:lnTo>
                  <a:lnTo>
                    <a:pt x="9" y="166"/>
                  </a:lnTo>
                  <a:lnTo>
                    <a:pt x="11" y="164"/>
                  </a:lnTo>
                  <a:lnTo>
                    <a:pt x="12" y="162"/>
                  </a:lnTo>
                  <a:lnTo>
                    <a:pt x="12" y="159"/>
                  </a:lnTo>
                  <a:lnTo>
                    <a:pt x="14" y="158"/>
                  </a:lnTo>
                  <a:lnTo>
                    <a:pt x="15" y="157"/>
                  </a:lnTo>
                  <a:lnTo>
                    <a:pt x="16" y="155"/>
                  </a:lnTo>
                  <a:lnTo>
                    <a:pt x="18" y="154"/>
                  </a:lnTo>
                  <a:lnTo>
                    <a:pt x="20" y="152"/>
                  </a:lnTo>
                  <a:lnTo>
                    <a:pt x="20" y="148"/>
                  </a:lnTo>
                  <a:lnTo>
                    <a:pt x="21" y="147"/>
                  </a:lnTo>
                  <a:lnTo>
                    <a:pt x="24" y="146"/>
                  </a:lnTo>
                  <a:lnTo>
                    <a:pt x="24" y="145"/>
                  </a:lnTo>
                  <a:lnTo>
                    <a:pt x="23" y="143"/>
                  </a:lnTo>
                  <a:lnTo>
                    <a:pt x="22" y="140"/>
                  </a:lnTo>
                  <a:lnTo>
                    <a:pt x="21" y="139"/>
                  </a:lnTo>
                  <a:lnTo>
                    <a:pt x="19" y="132"/>
                  </a:lnTo>
                  <a:lnTo>
                    <a:pt x="18" y="129"/>
                  </a:lnTo>
                  <a:lnTo>
                    <a:pt x="18" y="128"/>
                  </a:lnTo>
                  <a:lnTo>
                    <a:pt x="20" y="126"/>
                  </a:lnTo>
                  <a:lnTo>
                    <a:pt x="21" y="123"/>
                  </a:lnTo>
                  <a:lnTo>
                    <a:pt x="21" y="119"/>
                  </a:lnTo>
                  <a:lnTo>
                    <a:pt x="21" y="106"/>
                  </a:lnTo>
                  <a:lnTo>
                    <a:pt x="21" y="103"/>
                  </a:lnTo>
                  <a:lnTo>
                    <a:pt x="22" y="101"/>
                  </a:lnTo>
                  <a:lnTo>
                    <a:pt x="25" y="99"/>
                  </a:lnTo>
                  <a:lnTo>
                    <a:pt x="27" y="98"/>
                  </a:lnTo>
                  <a:lnTo>
                    <a:pt x="28" y="97"/>
                  </a:lnTo>
                  <a:lnTo>
                    <a:pt x="28" y="94"/>
                  </a:lnTo>
                  <a:lnTo>
                    <a:pt x="29" y="93"/>
                  </a:lnTo>
                  <a:lnTo>
                    <a:pt x="30" y="91"/>
                  </a:lnTo>
                  <a:lnTo>
                    <a:pt x="26" y="83"/>
                  </a:lnTo>
                  <a:lnTo>
                    <a:pt x="22" y="77"/>
                  </a:lnTo>
                  <a:lnTo>
                    <a:pt x="18" y="71"/>
                  </a:lnTo>
                  <a:lnTo>
                    <a:pt x="15" y="63"/>
                  </a:lnTo>
                  <a:lnTo>
                    <a:pt x="12" y="58"/>
                  </a:lnTo>
                  <a:lnTo>
                    <a:pt x="9" y="53"/>
                  </a:lnTo>
                  <a:lnTo>
                    <a:pt x="6" y="47"/>
                  </a:lnTo>
                  <a:lnTo>
                    <a:pt x="1" y="41"/>
                  </a:lnTo>
                  <a:lnTo>
                    <a:pt x="6" y="41"/>
                  </a:lnTo>
                  <a:lnTo>
                    <a:pt x="13" y="41"/>
                  </a:lnTo>
                  <a:lnTo>
                    <a:pt x="20" y="42"/>
                  </a:lnTo>
                  <a:lnTo>
                    <a:pt x="25" y="42"/>
                  </a:lnTo>
                  <a:lnTo>
                    <a:pt x="27" y="43"/>
                  </a:lnTo>
                  <a:lnTo>
                    <a:pt x="28" y="45"/>
                  </a:lnTo>
                  <a:lnTo>
                    <a:pt x="29" y="46"/>
                  </a:lnTo>
                  <a:lnTo>
                    <a:pt x="31" y="45"/>
                  </a:lnTo>
                  <a:lnTo>
                    <a:pt x="32" y="45"/>
                  </a:lnTo>
                  <a:lnTo>
                    <a:pt x="36" y="43"/>
                  </a:lnTo>
                  <a:lnTo>
                    <a:pt x="39" y="42"/>
                  </a:lnTo>
                  <a:lnTo>
                    <a:pt x="42" y="41"/>
                  </a:lnTo>
                  <a:lnTo>
                    <a:pt x="44" y="40"/>
                  </a:lnTo>
                  <a:lnTo>
                    <a:pt x="47" y="35"/>
                  </a:lnTo>
                  <a:lnTo>
                    <a:pt x="50" y="32"/>
                  </a:lnTo>
                  <a:lnTo>
                    <a:pt x="52" y="31"/>
                  </a:lnTo>
                  <a:lnTo>
                    <a:pt x="58" y="31"/>
                  </a:lnTo>
                  <a:lnTo>
                    <a:pt x="59" y="32"/>
                  </a:lnTo>
                  <a:lnTo>
                    <a:pt x="62" y="32"/>
                  </a:lnTo>
                  <a:lnTo>
                    <a:pt x="63" y="29"/>
                  </a:lnTo>
                  <a:lnTo>
                    <a:pt x="66" y="26"/>
                  </a:lnTo>
                  <a:lnTo>
                    <a:pt x="70" y="22"/>
                  </a:lnTo>
                  <a:lnTo>
                    <a:pt x="74" y="21"/>
                  </a:lnTo>
                  <a:lnTo>
                    <a:pt x="75" y="20"/>
                  </a:lnTo>
                  <a:lnTo>
                    <a:pt x="78" y="20"/>
                  </a:lnTo>
                  <a:lnTo>
                    <a:pt x="80" y="19"/>
                  </a:lnTo>
                  <a:lnTo>
                    <a:pt x="93" y="9"/>
                  </a:lnTo>
                  <a:lnTo>
                    <a:pt x="97" y="6"/>
                  </a:lnTo>
                  <a:lnTo>
                    <a:pt x="101" y="6"/>
                  </a:lnTo>
                  <a:lnTo>
                    <a:pt x="104" y="6"/>
                  </a:lnTo>
                  <a:lnTo>
                    <a:pt x="108" y="4"/>
                  </a:lnTo>
                  <a:lnTo>
                    <a:pt x="118" y="3"/>
                  </a:lnTo>
                  <a:lnTo>
                    <a:pt x="126" y="2"/>
                  </a:lnTo>
                  <a:lnTo>
                    <a:pt x="128" y="4"/>
                  </a:lnTo>
                  <a:lnTo>
                    <a:pt x="131" y="3"/>
                  </a:lnTo>
                  <a:lnTo>
                    <a:pt x="132" y="1"/>
                  </a:lnTo>
                  <a:lnTo>
                    <a:pt x="134" y="0"/>
                  </a:lnTo>
                  <a:lnTo>
                    <a:pt x="135" y="0"/>
                  </a:lnTo>
                  <a:lnTo>
                    <a:pt x="137" y="3"/>
                  </a:lnTo>
                  <a:lnTo>
                    <a:pt x="138" y="6"/>
                  </a:lnTo>
                  <a:lnTo>
                    <a:pt x="138" y="8"/>
                  </a:lnTo>
                  <a:lnTo>
                    <a:pt x="138" y="11"/>
                  </a:lnTo>
                  <a:lnTo>
                    <a:pt x="138" y="14"/>
                  </a:lnTo>
                  <a:lnTo>
                    <a:pt x="138" y="18"/>
                  </a:lnTo>
                  <a:lnTo>
                    <a:pt x="135" y="22"/>
                  </a:lnTo>
                  <a:lnTo>
                    <a:pt x="134" y="24"/>
                  </a:lnTo>
                  <a:lnTo>
                    <a:pt x="133" y="26"/>
                  </a:lnTo>
                  <a:lnTo>
                    <a:pt x="134" y="29"/>
                  </a:lnTo>
                  <a:lnTo>
                    <a:pt x="135" y="32"/>
                  </a:lnTo>
                  <a:lnTo>
                    <a:pt x="137" y="39"/>
                  </a:lnTo>
                  <a:lnTo>
                    <a:pt x="138" y="43"/>
                  </a:lnTo>
                  <a:lnTo>
                    <a:pt x="136" y="45"/>
                  </a:lnTo>
                  <a:lnTo>
                    <a:pt x="135" y="48"/>
                  </a:lnTo>
                  <a:lnTo>
                    <a:pt x="135" y="50"/>
                  </a:lnTo>
                  <a:lnTo>
                    <a:pt x="136" y="52"/>
                  </a:lnTo>
                  <a:lnTo>
                    <a:pt x="137" y="52"/>
                  </a:lnTo>
                  <a:lnTo>
                    <a:pt x="138" y="54"/>
                  </a:lnTo>
                  <a:lnTo>
                    <a:pt x="138" y="56"/>
                  </a:lnTo>
                  <a:lnTo>
                    <a:pt x="139" y="59"/>
                  </a:lnTo>
                  <a:lnTo>
                    <a:pt x="142" y="61"/>
                  </a:lnTo>
                  <a:lnTo>
                    <a:pt x="143" y="63"/>
                  </a:lnTo>
                  <a:lnTo>
                    <a:pt x="142" y="65"/>
                  </a:lnTo>
                  <a:lnTo>
                    <a:pt x="142" y="66"/>
                  </a:lnTo>
                  <a:lnTo>
                    <a:pt x="143" y="67"/>
                  </a:lnTo>
                  <a:lnTo>
                    <a:pt x="143" y="66"/>
                  </a:lnTo>
                  <a:lnTo>
                    <a:pt x="144" y="66"/>
                  </a:lnTo>
                  <a:lnTo>
                    <a:pt x="145" y="66"/>
                  </a:lnTo>
                  <a:lnTo>
                    <a:pt x="147" y="69"/>
                  </a:lnTo>
                  <a:lnTo>
                    <a:pt x="147" y="69"/>
                  </a:lnTo>
                  <a:lnTo>
                    <a:pt x="148" y="72"/>
                  </a:lnTo>
                  <a:lnTo>
                    <a:pt x="148" y="74"/>
                  </a:lnTo>
                  <a:lnTo>
                    <a:pt x="151" y="75"/>
                  </a:lnTo>
                  <a:lnTo>
                    <a:pt x="154" y="75"/>
                  </a:lnTo>
                  <a:lnTo>
                    <a:pt x="155" y="77"/>
                  </a:lnTo>
                  <a:lnTo>
                    <a:pt x="158" y="79"/>
                  </a:lnTo>
                  <a:lnTo>
                    <a:pt x="160" y="81"/>
                  </a:lnTo>
                  <a:lnTo>
                    <a:pt x="164" y="83"/>
                  </a:lnTo>
                  <a:lnTo>
                    <a:pt x="165" y="85"/>
                  </a:lnTo>
                  <a:lnTo>
                    <a:pt x="167" y="89"/>
                  </a:lnTo>
                  <a:lnTo>
                    <a:pt x="172" y="90"/>
                  </a:lnTo>
                  <a:lnTo>
                    <a:pt x="178" y="91"/>
                  </a:lnTo>
                  <a:lnTo>
                    <a:pt x="182" y="92"/>
                  </a:lnTo>
                  <a:lnTo>
                    <a:pt x="187" y="89"/>
                  </a:lnTo>
                  <a:lnTo>
                    <a:pt x="190" y="90"/>
                  </a:lnTo>
                  <a:lnTo>
                    <a:pt x="194" y="91"/>
                  </a:lnTo>
                  <a:lnTo>
                    <a:pt x="195" y="93"/>
                  </a:lnTo>
                  <a:lnTo>
                    <a:pt x="197" y="94"/>
                  </a:lnTo>
                  <a:lnTo>
                    <a:pt x="201" y="97"/>
                  </a:lnTo>
                  <a:lnTo>
                    <a:pt x="204" y="97"/>
                  </a:lnTo>
                  <a:lnTo>
                    <a:pt x="206" y="96"/>
                  </a:lnTo>
                  <a:lnTo>
                    <a:pt x="208" y="95"/>
                  </a:lnTo>
                  <a:lnTo>
                    <a:pt x="210" y="96"/>
                  </a:lnTo>
                  <a:lnTo>
                    <a:pt x="211" y="99"/>
                  </a:lnTo>
                  <a:lnTo>
                    <a:pt x="212" y="100"/>
                  </a:lnTo>
                  <a:lnTo>
                    <a:pt x="214" y="102"/>
                  </a:lnTo>
                  <a:lnTo>
                    <a:pt x="217" y="105"/>
                  </a:lnTo>
                  <a:lnTo>
                    <a:pt x="220" y="107"/>
                  </a:lnTo>
                  <a:lnTo>
                    <a:pt x="222" y="106"/>
                  </a:lnTo>
                  <a:lnTo>
                    <a:pt x="227" y="109"/>
                  </a:lnTo>
                  <a:lnTo>
                    <a:pt x="233" y="111"/>
                  </a:lnTo>
                  <a:lnTo>
                    <a:pt x="236" y="111"/>
                  </a:lnTo>
                  <a:lnTo>
                    <a:pt x="238" y="111"/>
                  </a:lnTo>
                  <a:lnTo>
                    <a:pt x="241" y="112"/>
                  </a:lnTo>
                  <a:lnTo>
                    <a:pt x="241" y="115"/>
                  </a:lnTo>
                  <a:lnTo>
                    <a:pt x="246" y="120"/>
                  </a:lnTo>
                  <a:lnTo>
                    <a:pt x="248" y="122"/>
                  </a:lnTo>
                  <a:lnTo>
                    <a:pt x="251" y="124"/>
                  </a:lnTo>
                  <a:lnTo>
                    <a:pt x="258" y="124"/>
                  </a:lnTo>
                  <a:lnTo>
                    <a:pt x="259" y="125"/>
                  </a:lnTo>
                  <a:lnTo>
                    <a:pt x="263" y="124"/>
                  </a:lnTo>
                  <a:lnTo>
                    <a:pt x="272" y="123"/>
                  </a:lnTo>
                  <a:lnTo>
                    <a:pt x="274" y="123"/>
                  </a:lnTo>
                  <a:lnTo>
                    <a:pt x="279" y="126"/>
                  </a:lnTo>
                  <a:lnTo>
                    <a:pt x="285" y="129"/>
                  </a:lnTo>
                  <a:lnTo>
                    <a:pt x="289" y="132"/>
                  </a:lnTo>
                  <a:lnTo>
                    <a:pt x="292" y="133"/>
                  </a:lnTo>
                  <a:lnTo>
                    <a:pt x="293" y="135"/>
                  </a:lnTo>
                  <a:lnTo>
                    <a:pt x="294" y="138"/>
                  </a:lnTo>
                  <a:lnTo>
                    <a:pt x="295" y="140"/>
                  </a:lnTo>
                  <a:lnTo>
                    <a:pt x="294" y="143"/>
                  </a:lnTo>
                  <a:lnTo>
                    <a:pt x="293" y="144"/>
                  </a:lnTo>
                  <a:lnTo>
                    <a:pt x="293" y="146"/>
                  </a:lnTo>
                  <a:lnTo>
                    <a:pt x="293" y="148"/>
                  </a:lnTo>
                  <a:lnTo>
                    <a:pt x="296" y="151"/>
                  </a:lnTo>
                  <a:lnTo>
                    <a:pt x="296" y="154"/>
                  </a:lnTo>
                  <a:lnTo>
                    <a:pt x="298" y="158"/>
                  </a:lnTo>
                  <a:lnTo>
                    <a:pt x="299" y="160"/>
                  </a:lnTo>
                  <a:lnTo>
                    <a:pt x="299" y="176"/>
                  </a:lnTo>
                  <a:lnTo>
                    <a:pt x="295" y="176"/>
                  </a:lnTo>
                  <a:lnTo>
                    <a:pt x="289" y="176"/>
                  </a:lnTo>
                  <a:lnTo>
                    <a:pt x="291" y="178"/>
                  </a:lnTo>
                  <a:lnTo>
                    <a:pt x="296" y="183"/>
                  </a:lnTo>
                  <a:lnTo>
                    <a:pt x="300" y="188"/>
                  </a:lnTo>
                  <a:lnTo>
                    <a:pt x="301" y="197"/>
                  </a:lnTo>
                  <a:lnTo>
                    <a:pt x="301" y="202"/>
                  </a:lnTo>
                  <a:lnTo>
                    <a:pt x="302" y="210"/>
                  </a:lnTo>
                  <a:lnTo>
                    <a:pt x="302" y="214"/>
                  </a:lnTo>
                  <a:lnTo>
                    <a:pt x="313" y="215"/>
                  </a:lnTo>
                  <a:lnTo>
                    <a:pt x="326" y="215"/>
                  </a:lnTo>
                  <a:lnTo>
                    <a:pt x="341" y="216"/>
                  </a:lnTo>
                  <a:lnTo>
                    <a:pt x="355" y="216"/>
                  </a:lnTo>
                  <a:lnTo>
                    <a:pt x="356" y="216"/>
                  </a:lnTo>
                  <a:lnTo>
                    <a:pt x="359" y="215"/>
                  </a:lnTo>
                  <a:lnTo>
                    <a:pt x="360" y="215"/>
                  </a:lnTo>
                  <a:lnTo>
                    <a:pt x="361" y="215"/>
                  </a:lnTo>
                  <a:lnTo>
                    <a:pt x="361" y="217"/>
                  </a:lnTo>
                  <a:lnTo>
                    <a:pt x="361" y="219"/>
                  </a:lnTo>
                  <a:lnTo>
                    <a:pt x="361" y="221"/>
                  </a:lnTo>
                  <a:lnTo>
                    <a:pt x="357" y="227"/>
                  </a:lnTo>
                  <a:lnTo>
                    <a:pt x="357" y="229"/>
                  </a:lnTo>
                  <a:lnTo>
                    <a:pt x="357" y="236"/>
                  </a:lnTo>
                  <a:lnTo>
                    <a:pt x="359" y="241"/>
                  </a:lnTo>
                  <a:lnTo>
                    <a:pt x="359" y="247"/>
                  </a:lnTo>
                  <a:lnTo>
                    <a:pt x="361" y="248"/>
                  </a:lnTo>
                  <a:lnTo>
                    <a:pt x="365" y="251"/>
                  </a:lnTo>
                  <a:lnTo>
                    <a:pt x="372" y="256"/>
                  </a:lnTo>
                  <a:lnTo>
                    <a:pt x="375" y="256"/>
                  </a:lnTo>
                  <a:lnTo>
                    <a:pt x="378" y="256"/>
                  </a:lnTo>
                  <a:lnTo>
                    <a:pt x="379" y="258"/>
                  </a:lnTo>
                  <a:lnTo>
                    <a:pt x="379" y="261"/>
                  </a:lnTo>
                  <a:lnTo>
                    <a:pt x="383" y="271"/>
                  </a:lnTo>
                  <a:lnTo>
                    <a:pt x="385" y="276"/>
                  </a:lnTo>
                  <a:lnTo>
                    <a:pt x="386" y="278"/>
                  </a:lnTo>
                  <a:lnTo>
                    <a:pt x="388" y="279"/>
                  </a:lnTo>
                  <a:lnTo>
                    <a:pt x="388" y="280"/>
                  </a:lnTo>
                  <a:lnTo>
                    <a:pt x="386" y="280"/>
                  </a:lnTo>
                  <a:lnTo>
                    <a:pt x="385" y="282"/>
                  </a:lnTo>
                  <a:lnTo>
                    <a:pt x="384" y="288"/>
                  </a:lnTo>
                  <a:lnTo>
                    <a:pt x="381" y="297"/>
                  </a:lnTo>
                  <a:lnTo>
                    <a:pt x="379" y="303"/>
                  </a:lnTo>
                  <a:lnTo>
                    <a:pt x="381" y="303"/>
                  </a:lnTo>
                  <a:lnTo>
                    <a:pt x="381" y="304"/>
                  </a:lnTo>
                  <a:lnTo>
                    <a:pt x="381" y="307"/>
                  </a:lnTo>
                  <a:lnTo>
                    <a:pt x="379" y="307"/>
                  </a:lnTo>
                  <a:lnTo>
                    <a:pt x="378" y="308"/>
                  </a:lnTo>
                  <a:lnTo>
                    <a:pt x="376" y="313"/>
                  </a:lnTo>
                  <a:lnTo>
                    <a:pt x="373" y="320"/>
                  </a:lnTo>
                  <a:lnTo>
                    <a:pt x="370" y="327"/>
                  </a:lnTo>
                  <a:lnTo>
                    <a:pt x="368" y="330"/>
                  </a:lnTo>
                  <a:lnTo>
                    <a:pt x="371" y="334"/>
                  </a:lnTo>
                  <a:lnTo>
                    <a:pt x="376" y="338"/>
                  </a:lnTo>
                  <a:lnTo>
                    <a:pt x="376" y="340"/>
                  </a:lnTo>
                  <a:lnTo>
                    <a:pt x="373" y="341"/>
                  </a:lnTo>
                  <a:lnTo>
                    <a:pt x="372" y="341"/>
                  </a:lnTo>
                  <a:lnTo>
                    <a:pt x="370" y="342"/>
                  </a:lnTo>
                  <a:lnTo>
                    <a:pt x="369" y="345"/>
                  </a:lnTo>
                  <a:lnTo>
                    <a:pt x="367" y="34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3" name="Freeform 1166">
              <a:extLst>
                <a:ext uri="{FF2B5EF4-FFF2-40B4-BE49-F238E27FC236}">
                  <a16:creationId xmlns:a16="http://schemas.microsoft.com/office/drawing/2014/main" id="{E7E86361-A64C-B305-D8B8-3A1C9AF04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660" y="9237417"/>
              <a:ext cx="214314" cy="230798"/>
            </a:xfrm>
            <a:custGeom>
              <a:avLst/>
              <a:gdLst>
                <a:gd name="T0" fmla="*/ 164 w 174"/>
                <a:gd name="T1" fmla="*/ 0 h 186"/>
                <a:gd name="T2" fmla="*/ 164 w 174"/>
                <a:gd name="T3" fmla="*/ 1 h 186"/>
                <a:gd name="T4" fmla="*/ 163 w 174"/>
                <a:gd name="T5" fmla="*/ 0 h 186"/>
                <a:gd name="T6" fmla="*/ 163 w 174"/>
                <a:gd name="T7" fmla="*/ 0 h 186"/>
                <a:gd name="T8" fmla="*/ 164 w 174"/>
                <a:gd name="T9" fmla="*/ 0 h 186"/>
                <a:gd name="T10" fmla="*/ 173 w 174"/>
                <a:gd name="T11" fmla="*/ 5 h 186"/>
                <a:gd name="T12" fmla="*/ 172 w 174"/>
                <a:gd name="T13" fmla="*/ 5 h 186"/>
                <a:gd name="T14" fmla="*/ 171 w 174"/>
                <a:gd name="T15" fmla="*/ 5 h 186"/>
                <a:gd name="T16" fmla="*/ 171 w 174"/>
                <a:gd name="T17" fmla="*/ 5 h 186"/>
                <a:gd name="T18" fmla="*/ 171 w 174"/>
                <a:gd name="T19" fmla="*/ 3 h 186"/>
                <a:gd name="T20" fmla="*/ 171 w 174"/>
                <a:gd name="T21" fmla="*/ 4 h 186"/>
                <a:gd name="T22" fmla="*/ 172 w 174"/>
                <a:gd name="T23" fmla="*/ 4 h 186"/>
                <a:gd name="T24" fmla="*/ 172 w 174"/>
                <a:gd name="T25" fmla="*/ 5 h 186"/>
                <a:gd name="T26" fmla="*/ 173 w 174"/>
                <a:gd name="T27" fmla="*/ 5 h 186"/>
                <a:gd name="T28" fmla="*/ 5 w 174"/>
                <a:gd name="T29" fmla="*/ 181 h 186"/>
                <a:gd name="T30" fmla="*/ 3 w 174"/>
                <a:gd name="T31" fmla="*/ 185 h 186"/>
                <a:gd name="T32" fmla="*/ 2 w 174"/>
                <a:gd name="T33" fmla="*/ 183 h 186"/>
                <a:gd name="T34" fmla="*/ 2 w 174"/>
                <a:gd name="T35" fmla="*/ 180 h 186"/>
                <a:gd name="T36" fmla="*/ 1 w 174"/>
                <a:gd name="T37" fmla="*/ 179 h 186"/>
                <a:gd name="T38" fmla="*/ 0 w 174"/>
                <a:gd name="T39" fmla="*/ 178 h 186"/>
                <a:gd name="T40" fmla="*/ 0 w 174"/>
                <a:gd name="T41" fmla="*/ 177 h 186"/>
                <a:gd name="T42" fmla="*/ 0 w 174"/>
                <a:gd name="T43" fmla="*/ 176 h 186"/>
                <a:gd name="T44" fmla="*/ 5 w 174"/>
                <a:gd name="T45" fmla="*/ 178 h 186"/>
                <a:gd name="T46" fmla="*/ 5 w 174"/>
                <a:gd name="T47" fmla="*/ 18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186">
                  <a:moveTo>
                    <a:pt x="164" y="0"/>
                  </a:moveTo>
                  <a:lnTo>
                    <a:pt x="164" y="1"/>
                  </a:lnTo>
                  <a:lnTo>
                    <a:pt x="163" y="0"/>
                  </a:lnTo>
                  <a:lnTo>
                    <a:pt x="163" y="0"/>
                  </a:lnTo>
                  <a:lnTo>
                    <a:pt x="164" y="0"/>
                  </a:lnTo>
                  <a:close/>
                  <a:moveTo>
                    <a:pt x="173" y="5"/>
                  </a:moveTo>
                  <a:lnTo>
                    <a:pt x="172" y="5"/>
                  </a:lnTo>
                  <a:lnTo>
                    <a:pt x="171" y="5"/>
                  </a:lnTo>
                  <a:lnTo>
                    <a:pt x="171" y="5"/>
                  </a:lnTo>
                  <a:lnTo>
                    <a:pt x="171" y="3"/>
                  </a:lnTo>
                  <a:lnTo>
                    <a:pt x="171" y="4"/>
                  </a:lnTo>
                  <a:lnTo>
                    <a:pt x="172" y="4"/>
                  </a:lnTo>
                  <a:lnTo>
                    <a:pt x="172" y="5"/>
                  </a:lnTo>
                  <a:lnTo>
                    <a:pt x="173" y="5"/>
                  </a:lnTo>
                  <a:close/>
                  <a:moveTo>
                    <a:pt x="5" y="181"/>
                  </a:moveTo>
                  <a:lnTo>
                    <a:pt x="3" y="185"/>
                  </a:lnTo>
                  <a:lnTo>
                    <a:pt x="2" y="183"/>
                  </a:lnTo>
                  <a:lnTo>
                    <a:pt x="2" y="180"/>
                  </a:lnTo>
                  <a:lnTo>
                    <a:pt x="1" y="179"/>
                  </a:lnTo>
                  <a:lnTo>
                    <a:pt x="0" y="178"/>
                  </a:lnTo>
                  <a:lnTo>
                    <a:pt x="0" y="177"/>
                  </a:lnTo>
                  <a:lnTo>
                    <a:pt x="0" y="176"/>
                  </a:lnTo>
                  <a:lnTo>
                    <a:pt x="5" y="178"/>
                  </a:lnTo>
                  <a:lnTo>
                    <a:pt x="5" y="18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4" name="Freeform 1167">
              <a:extLst>
                <a:ext uri="{FF2B5EF4-FFF2-40B4-BE49-F238E27FC236}">
                  <a16:creationId xmlns:a16="http://schemas.microsoft.com/office/drawing/2014/main" id="{655D1CFD-CDF1-53E5-9590-D0BACE1C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0984" y="9237417"/>
              <a:ext cx="5493" cy="5497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1 h 2"/>
                <a:gd name="T4" fmla="*/ 0 w 2"/>
                <a:gd name="T5" fmla="*/ 0 h 2"/>
                <a:gd name="T6" fmla="*/ 0 w 2"/>
                <a:gd name="T7" fmla="*/ 0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5" name="Freeform 1168">
              <a:extLst>
                <a:ext uri="{FF2B5EF4-FFF2-40B4-BE49-F238E27FC236}">
                  <a16:creationId xmlns:a16="http://schemas.microsoft.com/office/drawing/2014/main" id="{68D3345C-89E6-EBE7-FEC3-C7529F35C3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6477" y="9237417"/>
              <a:ext cx="5497" cy="5497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2 h 3"/>
                <a:gd name="T4" fmla="*/ 0 w 3"/>
                <a:gd name="T5" fmla="*/ 2 h 3"/>
                <a:gd name="T6" fmla="*/ 0 w 3"/>
                <a:gd name="T7" fmla="*/ 2 h 3"/>
                <a:gd name="T8" fmla="*/ 0 w 3"/>
                <a:gd name="T9" fmla="*/ 0 h 3"/>
                <a:gd name="T10" fmla="*/ 0 w 3"/>
                <a:gd name="T11" fmla="*/ 1 h 3"/>
                <a:gd name="T12" fmla="*/ 1 w 3"/>
                <a:gd name="T13" fmla="*/ 1 h 3"/>
                <a:gd name="T14" fmla="*/ 1 w 3"/>
                <a:gd name="T15" fmla="*/ 2 h 3"/>
                <a:gd name="T16" fmla="*/ 2 w 3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2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6" name="Freeform 1169">
              <a:extLst>
                <a:ext uri="{FF2B5EF4-FFF2-40B4-BE49-F238E27FC236}">
                  <a16:creationId xmlns:a16="http://schemas.microsoft.com/office/drawing/2014/main" id="{EE6CF77D-3B3D-E5F7-2026-FEE068673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660" y="9457224"/>
              <a:ext cx="5497" cy="10990"/>
            </a:xfrm>
            <a:custGeom>
              <a:avLst/>
              <a:gdLst>
                <a:gd name="T0" fmla="*/ 5 w 6"/>
                <a:gd name="T1" fmla="*/ 5 h 10"/>
                <a:gd name="T2" fmla="*/ 3 w 6"/>
                <a:gd name="T3" fmla="*/ 9 h 10"/>
                <a:gd name="T4" fmla="*/ 2 w 6"/>
                <a:gd name="T5" fmla="*/ 7 h 10"/>
                <a:gd name="T6" fmla="*/ 2 w 6"/>
                <a:gd name="T7" fmla="*/ 4 h 10"/>
                <a:gd name="T8" fmla="*/ 1 w 6"/>
                <a:gd name="T9" fmla="*/ 3 h 10"/>
                <a:gd name="T10" fmla="*/ 0 w 6"/>
                <a:gd name="T11" fmla="*/ 2 h 10"/>
                <a:gd name="T12" fmla="*/ 0 w 6"/>
                <a:gd name="T13" fmla="*/ 1 h 10"/>
                <a:gd name="T14" fmla="*/ 0 w 6"/>
                <a:gd name="T15" fmla="*/ 0 h 10"/>
                <a:gd name="T16" fmla="*/ 5 w 6"/>
                <a:gd name="T17" fmla="*/ 2 h 10"/>
                <a:gd name="T18" fmla="*/ 5 w 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0">
                  <a:moveTo>
                    <a:pt x="5" y="5"/>
                  </a:moveTo>
                  <a:lnTo>
                    <a:pt x="3" y="9"/>
                  </a:lnTo>
                  <a:lnTo>
                    <a:pt x="2" y="7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5" y="2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7" name="Freeform 1170">
              <a:extLst>
                <a:ext uri="{FF2B5EF4-FFF2-40B4-BE49-F238E27FC236}">
                  <a16:creationId xmlns:a16="http://schemas.microsoft.com/office/drawing/2014/main" id="{F6CA4F93-490F-5EB4-C0F6-30B4979F2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2359" y="9737481"/>
              <a:ext cx="1560635" cy="1632070"/>
            </a:xfrm>
            <a:custGeom>
              <a:avLst/>
              <a:gdLst>
                <a:gd name="T0" fmla="*/ 954 w 1254"/>
                <a:gd name="T1" fmla="*/ 924 h 1309"/>
                <a:gd name="T2" fmla="*/ 940 w 1254"/>
                <a:gd name="T3" fmla="*/ 264 h 1309"/>
                <a:gd name="T4" fmla="*/ 714 w 1254"/>
                <a:gd name="T5" fmla="*/ 210 h 1309"/>
                <a:gd name="T6" fmla="*/ 801 w 1254"/>
                <a:gd name="T7" fmla="*/ 215 h 1309"/>
                <a:gd name="T8" fmla="*/ 748 w 1254"/>
                <a:gd name="T9" fmla="*/ 204 h 1309"/>
                <a:gd name="T10" fmla="*/ 772 w 1254"/>
                <a:gd name="T11" fmla="*/ 170 h 1309"/>
                <a:gd name="T12" fmla="*/ 754 w 1254"/>
                <a:gd name="T13" fmla="*/ 149 h 1309"/>
                <a:gd name="T14" fmla="*/ 568 w 1254"/>
                <a:gd name="T15" fmla="*/ 108 h 1309"/>
                <a:gd name="T16" fmla="*/ 608 w 1254"/>
                <a:gd name="T17" fmla="*/ 86 h 1309"/>
                <a:gd name="T18" fmla="*/ 659 w 1254"/>
                <a:gd name="T19" fmla="*/ 94 h 1309"/>
                <a:gd name="T20" fmla="*/ 705 w 1254"/>
                <a:gd name="T21" fmla="*/ 47 h 1309"/>
                <a:gd name="T22" fmla="*/ 768 w 1254"/>
                <a:gd name="T23" fmla="*/ 115 h 1309"/>
                <a:gd name="T24" fmla="*/ 685 w 1254"/>
                <a:gd name="T25" fmla="*/ 215 h 1309"/>
                <a:gd name="T26" fmla="*/ 770 w 1254"/>
                <a:gd name="T27" fmla="*/ 227 h 1309"/>
                <a:gd name="T28" fmla="*/ 822 w 1254"/>
                <a:gd name="T29" fmla="*/ 196 h 1309"/>
                <a:gd name="T30" fmla="*/ 878 w 1254"/>
                <a:gd name="T31" fmla="*/ 199 h 1309"/>
                <a:gd name="T32" fmla="*/ 939 w 1254"/>
                <a:gd name="T33" fmla="*/ 236 h 1309"/>
                <a:gd name="T34" fmla="*/ 953 w 1254"/>
                <a:gd name="T35" fmla="*/ 256 h 1309"/>
                <a:gd name="T36" fmla="*/ 1122 w 1254"/>
                <a:gd name="T37" fmla="*/ 278 h 1309"/>
                <a:gd name="T38" fmla="*/ 1251 w 1254"/>
                <a:gd name="T39" fmla="*/ 407 h 1309"/>
                <a:gd name="T40" fmla="*/ 1171 w 1254"/>
                <a:gd name="T41" fmla="*/ 530 h 1309"/>
                <a:gd name="T42" fmla="*/ 1118 w 1254"/>
                <a:gd name="T43" fmla="*/ 603 h 1309"/>
                <a:gd name="T44" fmla="*/ 1095 w 1254"/>
                <a:gd name="T45" fmla="*/ 798 h 1309"/>
                <a:gd name="T46" fmla="*/ 996 w 1254"/>
                <a:gd name="T47" fmla="*/ 917 h 1309"/>
                <a:gd name="T48" fmla="*/ 939 w 1254"/>
                <a:gd name="T49" fmla="*/ 927 h 1309"/>
                <a:gd name="T50" fmla="*/ 818 w 1254"/>
                <a:gd name="T51" fmla="*/ 997 h 1309"/>
                <a:gd name="T52" fmla="*/ 812 w 1254"/>
                <a:gd name="T53" fmla="*/ 1072 h 1309"/>
                <a:gd name="T54" fmla="*/ 713 w 1254"/>
                <a:gd name="T55" fmla="*/ 1234 h 1309"/>
                <a:gd name="T56" fmla="*/ 729 w 1254"/>
                <a:gd name="T57" fmla="*/ 1183 h 1309"/>
                <a:gd name="T58" fmla="*/ 656 w 1254"/>
                <a:gd name="T59" fmla="*/ 1306 h 1309"/>
                <a:gd name="T60" fmla="*/ 621 w 1254"/>
                <a:gd name="T61" fmla="*/ 1223 h 1309"/>
                <a:gd name="T62" fmla="*/ 548 w 1254"/>
                <a:gd name="T63" fmla="*/ 1171 h 1309"/>
                <a:gd name="T64" fmla="*/ 578 w 1254"/>
                <a:gd name="T65" fmla="*/ 1110 h 1309"/>
                <a:gd name="T66" fmla="*/ 625 w 1254"/>
                <a:gd name="T67" fmla="*/ 1075 h 1309"/>
                <a:gd name="T68" fmla="*/ 628 w 1254"/>
                <a:gd name="T69" fmla="*/ 1008 h 1309"/>
                <a:gd name="T70" fmla="*/ 594 w 1254"/>
                <a:gd name="T71" fmla="*/ 952 h 1309"/>
                <a:gd name="T72" fmla="*/ 567 w 1254"/>
                <a:gd name="T73" fmla="*/ 893 h 1309"/>
                <a:gd name="T74" fmla="*/ 513 w 1254"/>
                <a:gd name="T75" fmla="*/ 879 h 1309"/>
                <a:gd name="T76" fmla="*/ 508 w 1254"/>
                <a:gd name="T77" fmla="*/ 828 h 1309"/>
                <a:gd name="T78" fmla="*/ 518 w 1254"/>
                <a:gd name="T79" fmla="*/ 738 h 1309"/>
                <a:gd name="T80" fmla="*/ 428 w 1254"/>
                <a:gd name="T81" fmla="*/ 653 h 1309"/>
                <a:gd name="T82" fmla="*/ 372 w 1254"/>
                <a:gd name="T83" fmla="*/ 588 h 1309"/>
                <a:gd name="T84" fmla="*/ 287 w 1254"/>
                <a:gd name="T85" fmla="*/ 549 h 1309"/>
                <a:gd name="T86" fmla="*/ 277 w 1254"/>
                <a:gd name="T87" fmla="*/ 483 h 1309"/>
                <a:gd name="T88" fmla="*/ 175 w 1254"/>
                <a:gd name="T89" fmla="*/ 520 h 1309"/>
                <a:gd name="T90" fmla="*/ 109 w 1254"/>
                <a:gd name="T91" fmla="*/ 477 h 1309"/>
                <a:gd name="T92" fmla="*/ 31 w 1254"/>
                <a:gd name="T93" fmla="*/ 467 h 1309"/>
                <a:gd name="T94" fmla="*/ 3 w 1254"/>
                <a:gd name="T95" fmla="*/ 411 h 1309"/>
                <a:gd name="T96" fmla="*/ 25 w 1254"/>
                <a:gd name="T97" fmla="*/ 363 h 1309"/>
                <a:gd name="T98" fmla="*/ 99 w 1254"/>
                <a:gd name="T99" fmla="*/ 302 h 1309"/>
                <a:gd name="T100" fmla="*/ 145 w 1254"/>
                <a:gd name="T101" fmla="*/ 201 h 1309"/>
                <a:gd name="T102" fmla="*/ 135 w 1254"/>
                <a:gd name="T103" fmla="*/ 147 h 1309"/>
                <a:gd name="T104" fmla="*/ 145 w 1254"/>
                <a:gd name="T105" fmla="*/ 135 h 1309"/>
                <a:gd name="T106" fmla="*/ 185 w 1254"/>
                <a:gd name="T107" fmla="*/ 104 h 1309"/>
                <a:gd name="T108" fmla="*/ 255 w 1254"/>
                <a:gd name="T109" fmla="*/ 141 h 1309"/>
                <a:gd name="T110" fmla="*/ 319 w 1254"/>
                <a:gd name="T111" fmla="*/ 106 h 1309"/>
                <a:gd name="T112" fmla="*/ 294 w 1254"/>
                <a:gd name="T113" fmla="*/ 31 h 1309"/>
                <a:gd name="T114" fmla="*/ 368 w 1254"/>
                <a:gd name="T115" fmla="*/ 36 h 1309"/>
                <a:gd name="T116" fmla="*/ 439 w 1254"/>
                <a:gd name="T117" fmla="*/ 0 h 1309"/>
                <a:gd name="T118" fmla="*/ 461 w 1254"/>
                <a:gd name="T119" fmla="*/ 44 h 1309"/>
                <a:gd name="T120" fmla="*/ 468 w 1254"/>
                <a:gd name="T121" fmla="*/ 119 h 1309"/>
                <a:gd name="T122" fmla="*/ 512 w 1254"/>
                <a:gd name="T123" fmla="*/ 115 h 1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54" h="1309">
                  <a:moveTo>
                    <a:pt x="815" y="1086"/>
                  </a:moveTo>
                  <a:lnTo>
                    <a:pt x="813" y="1088"/>
                  </a:lnTo>
                  <a:lnTo>
                    <a:pt x="813" y="1080"/>
                  </a:lnTo>
                  <a:lnTo>
                    <a:pt x="815" y="1077"/>
                  </a:lnTo>
                  <a:lnTo>
                    <a:pt x="816" y="1075"/>
                  </a:lnTo>
                  <a:lnTo>
                    <a:pt x="817" y="1073"/>
                  </a:lnTo>
                  <a:lnTo>
                    <a:pt x="819" y="1075"/>
                  </a:lnTo>
                  <a:lnTo>
                    <a:pt x="817" y="1080"/>
                  </a:lnTo>
                  <a:lnTo>
                    <a:pt x="815" y="1084"/>
                  </a:lnTo>
                  <a:lnTo>
                    <a:pt x="815" y="1086"/>
                  </a:lnTo>
                  <a:close/>
                  <a:moveTo>
                    <a:pt x="812" y="1038"/>
                  </a:moveTo>
                  <a:lnTo>
                    <a:pt x="811" y="1038"/>
                  </a:lnTo>
                  <a:lnTo>
                    <a:pt x="810" y="1034"/>
                  </a:lnTo>
                  <a:lnTo>
                    <a:pt x="813" y="1029"/>
                  </a:lnTo>
                  <a:lnTo>
                    <a:pt x="815" y="1031"/>
                  </a:lnTo>
                  <a:lnTo>
                    <a:pt x="814" y="1035"/>
                  </a:lnTo>
                  <a:lnTo>
                    <a:pt x="812" y="1037"/>
                  </a:lnTo>
                  <a:lnTo>
                    <a:pt x="812" y="1038"/>
                  </a:lnTo>
                  <a:close/>
                  <a:moveTo>
                    <a:pt x="918" y="949"/>
                  </a:moveTo>
                  <a:lnTo>
                    <a:pt x="918" y="951"/>
                  </a:lnTo>
                  <a:lnTo>
                    <a:pt x="917" y="950"/>
                  </a:lnTo>
                  <a:lnTo>
                    <a:pt x="914" y="951"/>
                  </a:lnTo>
                  <a:lnTo>
                    <a:pt x="912" y="950"/>
                  </a:lnTo>
                  <a:lnTo>
                    <a:pt x="917" y="944"/>
                  </a:lnTo>
                  <a:lnTo>
                    <a:pt x="918" y="945"/>
                  </a:lnTo>
                  <a:lnTo>
                    <a:pt x="918" y="945"/>
                  </a:lnTo>
                  <a:lnTo>
                    <a:pt x="919" y="947"/>
                  </a:lnTo>
                  <a:lnTo>
                    <a:pt x="918" y="948"/>
                  </a:lnTo>
                  <a:lnTo>
                    <a:pt x="918" y="949"/>
                  </a:lnTo>
                  <a:close/>
                  <a:moveTo>
                    <a:pt x="954" y="924"/>
                  </a:moveTo>
                  <a:lnTo>
                    <a:pt x="956" y="925"/>
                  </a:lnTo>
                  <a:lnTo>
                    <a:pt x="954" y="924"/>
                  </a:lnTo>
                  <a:lnTo>
                    <a:pt x="951" y="926"/>
                  </a:lnTo>
                  <a:lnTo>
                    <a:pt x="948" y="926"/>
                  </a:lnTo>
                  <a:lnTo>
                    <a:pt x="947" y="925"/>
                  </a:lnTo>
                  <a:lnTo>
                    <a:pt x="949" y="923"/>
                  </a:lnTo>
                  <a:lnTo>
                    <a:pt x="951" y="921"/>
                  </a:lnTo>
                  <a:lnTo>
                    <a:pt x="951" y="922"/>
                  </a:lnTo>
                  <a:lnTo>
                    <a:pt x="953" y="922"/>
                  </a:lnTo>
                  <a:lnTo>
                    <a:pt x="954" y="924"/>
                  </a:lnTo>
                  <a:close/>
                  <a:moveTo>
                    <a:pt x="1121" y="599"/>
                  </a:moveTo>
                  <a:lnTo>
                    <a:pt x="1120" y="601"/>
                  </a:lnTo>
                  <a:lnTo>
                    <a:pt x="1119" y="601"/>
                  </a:lnTo>
                  <a:lnTo>
                    <a:pt x="1119" y="600"/>
                  </a:lnTo>
                  <a:lnTo>
                    <a:pt x="1118" y="599"/>
                  </a:lnTo>
                  <a:lnTo>
                    <a:pt x="1118" y="598"/>
                  </a:lnTo>
                  <a:lnTo>
                    <a:pt x="1119" y="597"/>
                  </a:lnTo>
                  <a:lnTo>
                    <a:pt x="1121" y="597"/>
                  </a:lnTo>
                  <a:lnTo>
                    <a:pt x="1121" y="599"/>
                  </a:lnTo>
                  <a:close/>
                  <a:moveTo>
                    <a:pt x="1127" y="587"/>
                  </a:moveTo>
                  <a:lnTo>
                    <a:pt x="1126" y="588"/>
                  </a:lnTo>
                  <a:lnTo>
                    <a:pt x="1125" y="586"/>
                  </a:lnTo>
                  <a:lnTo>
                    <a:pt x="1129" y="583"/>
                  </a:lnTo>
                  <a:lnTo>
                    <a:pt x="1129" y="580"/>
                  </a:lnTo>
                  <a:lnTo>
                    <a:pt x="1131" y="582"/>
                  </a:lnTo>
                  <a:lnTo>
                    <a:pt x="1131" y="583"/>
                  </a:lnTo>
                  <a:lnTo>
                    <a:pt x="1131" y="583"/>
                  </a:lnTo>
                  <a:lnTo>
                    <a:pt x="1127" y="587"/>
                  </a:lnTo>
                  <a:close/>
                  <a:moveTo>
                    <a:pt x="943" y="261"/>
                  </a:moveTo>
                  <a:lnTo>
                    <a:pt x="940" y="264"/>
                  </a:lnTo>
                  <a:lnTo>
                    <a:pt x="940" y="261"/>
                  </a:lnTo>
                  <a:lnTo>
                    <a:pt x="940" y="258"/>
                  </a:lnTo>
                  <a:lnTo>
                    <a:pt x="940" y="256"/>
                  </a:lnTo>
                  <a:lnTo>
                    <a:pt x="943" y="254"/>
                  </a:lnTo>
                  <a:lnTo>
                    <a:pt x="943" y="254"/>
                  </a:lnTo>
                  <a:lnTo>
                    <a:pt x="943" y="256"/>
                  </a:lnTo>
                  <a:lnTo>
                    <a:pt x="943" y="257"/>
                  </a:lnTo>
                  <a:lnTo>
                    <a:pt x="943" y="261"/>
                  </a:lnTo>
                  <a:close/>
                  <a:moveTo>
                    <a:pt x="931" y="209"/>
                  </a:moveTo>
                  <a:lnTo>
                    <a:pt x="928" y="211"/>
                  </a:lnTo>
                  <a:lnTo>
                    <a:pt x="927" y="212"/>
                  </a:lnTo>
                  <a:lnTo>
                    <a:pt x="926" y="211"/>
                  </a:lnTo>
                  <a:lnTo>
                    <a:pt x="926" y="210"/>
                  </a:lnTo>
                  <a:lnTo>
                    <a:pt x="927" y="210"/>
                  </a:lnTo>
                  <a:lnTo>
                    <a:pt x="927" y="208"/>
                  </a:lnTo>
                  <a:lnTo>
                    <a:pt x="930" y="208"/>
                  </a:lnTo>
                  <a:lnTo>
                    <a:pt x="931" y="209"/>
                  </a:lnTo>
                  <a:close/>
                  <a:moveTo>
                    <a:pt x="708" y="213"/>
                  </a:moveTo>
                  <a:lnTo>
                    <a:pt x="705" y="214"/>
                  </a:lnTo>
                  <a:lnTo>
                    <a:pt x="709" y="206"/>
                  </a:lnTo>
                  <a:lnTo>
                    <a:pt x="713" y="202"/>
                  </a:lnTo>
                  <a:lnTo>
                    <a:pt x="713" y="195"/>
                  </a:lnTo>
                  <a:lnTo>
                    <a:pt x="717" y="188"/>
                  </a:lnTo>
                  <a:lnTo>
                    <a:pt x="721" y="185"/>
                  </a:lnTo>
                  <a:lnTo>
                    <a:pt x="727" y="185"/>
                  </a:lnTo>
                  <a:lnTo>
                    <a:pt x="729" y="188"/>
                  </a:lnTo>
                  <a:lnTo>
                    <a:pt x="726" y="200"/>
                  </a:lnTo>
                  <a:lnTo>
                    <a:pt x="725" y="200"/>
                  </a:lnTo>
                  <a:lnTo>
                    <a:pt x="720" y="206"/>
                  </a:lnTo>
                  <a:lnTo>
                    <a:pt x="714" y="210"/>
                  </a:lnTo>
                  <a:lnTo>
                    <a:pt x="708" y="213"/>
                  </a:lnTo>
                  <a:close/>
                  <a:moveTo>
                    <a:pt x="778" y="175"/>
                  </a:moveTo>
                  <a:lnTo>
                    <a:pt x="781" y="175"/>
                  </a:lnTo>
                  <a:lnTo>
                    <a:pt x="786" y="174"/>
                  </a:lnTo>
                  <a:lnTo>
                    <a:pt x="789" y="173"/>
                  </a:lnTo>
                  <a:lnTo>
                    <a:pt x="792" y="173"/>
                  </a:lnTo>
                  <a:lnTo>
                    <a:pt x="795" y="173"/>
                  </a:lnTo>
                  <a:lnTo>
                    <a:pt x="805" y="174"/>
                  </a:lnTo>
                  <a:lnTo>
                    <a:pt x="812" y="175"/>
                  </a:lnTo>
                  <a:lnTo>
                    <a:pt x="815" y="176"/>
                  </a:lnTo>
                  <a:lnTo>
                    <a:pt x="816" y="176"/>
                  </a:lnTo>
                  <a:lnTo>
                    <a:pt x="818" y="177"/>
                  </a:lnTo>
                  <a:lnTo>
                    <a:pt x="819" y="179"/>
                  </a:lnTo>
                  <a:lnTo>
                    <a:pt x="817" y="182"/>
                  </a:lnTo>
                  <a:lnTo>
                    <a:pt x="816" y="184"/>
                  </a:lnTo>
                  <a:lnTo>
                    <a:pt x="815" y="188"/>
                  </a:lnTo>
                  <a:lnTo>
                    <a:pt x="814" y="190"/>
                  </a:lnTo>
                  <a:lnTo>
                    <a:pt x="812" y="189"/>
                  </a:lnTo>
                  <a:lnTo>
                    <a:pt x="813" y="193"/>
                  </a:lnTo>
                  <a:lnTo>
                    <a:pt x="813" y="195"/>
                  </a:lnTo>
                  <a:lnTo>
                    <a:pt x="812" y="196"/>
                  </a:lnTo>
                  <a:lnTo>
                    <a:pt x="811" y="199"/>
                  </a:lnTo>
                  <a:lnTo>
                    <a:pt x="808" y="203"/>
                  </a:lnTo>
                  <a:lnTo>
                    <a:pt x="808" y="203"/>
                  </a:lnTo>
                  <a:lnTo>
                    <a:pt x="805" y="205"/>
                  </a:lnTo>
                  <a:lnTo>
                    <a:pt x="804" y="206"/>
                  </a:lnTo>
                  <a:lnTo>
                    <a:pt x="804" y="208"/>
                  </a:lnTo>
                  <a:lnTo>
                    <a:pt x="805" y="210"/>
                  </a:lnTo>
                  <a:lnTo>
                    <a:pt x="804" y="212"/>
                  </a:lnTo>
                  <a:lnTo>
                    <a:pt x="801" y="215"/>
                  </a:lnTo>
                  <a:lnTo>
                    <a:pt x="799" y="215"/>
                  </a:lnTo>
                  <a:lnTo>
                    <a:pt x="797" y="215"/>
                  </a:lnTo>
                  <a:lnTo>
                    <a:pt x="796" y="215"/>
                  </a:lnTo>
                  <a:lnTo>
                    <a:pt x="793" y="212"/>
                  </a:lnTo>
                  <a:lnTo>
                    <a:pt x="793" y="215"/>
                  </a:lnTo>
                  <a:lnTo>
                    <a:pt x="792" y="217"/>
                  </a:lnTo>
                  <a:lnTo>
                    <a:pt x="791" y="219"/>
                  </a:lnTo>
                  <a:lnTo>
                    <a:pt x="788" y="218"/>
                  </a:lnTo>
                  <a:lnTo>
                    <a:pt x="786" y="217"/>
                  </a:lnTo>
                  <a:lnTo>
                    <a:pt x="783" y="215"/>
                  </a:lnTo>
                  <a:lnTo>
                    <a:pt x="782" y="219"/>
                  </a:lnTo>
                  <a:lnTo>
                    <a:pt x="780" y="222"/>
                  </a:lnTo>
                  <a:lnTo>
                    <a:pt x="778" y="223"/>
                  </a:lnTo>
                  <a:lnTo>
                    <a:pt x="775" y="223"/>
                  </a:lnTo>
                  <a:lnTo>
                    <a:pt x="773" y="225"/>
                  </a:lnTo>
                  <a:lnTo>
                    <a:pt x="770" y="223"/>
                  </a:lnTo>
                  <a:lnTo>
                    <a:pt x="767" y="221"/>
                  </a:lnTo>
                  <a:lnTo>
                    <a:pt x="765" y="221"/>
                  </a:lnTo>
                  <a:lnTo>
                    <a:pt x="763" y="223"/>
                  </a:lnTo>
                  <a:lnTo>
                    <a:pt x="756" y="223"/>
                  </a:lnTo>
                  <a:lnTo>
                    <a:pt x="753" y="225"/>
                  </a:lnTo>
                  <a:lnTo>
                    <a:pt x="751" y="225"/>
                  </a:lnTo>
                  <a:lnTo>
                    <a:pt x="748" y="221"/>
                  </a:lnTo>
                  <a:lnTo>
                    <a:pt x="747" y="220"/>
                  </a:lnTo>
                  <a:lnTo>
                    <a:pt x="745" y="215"/>
                  </a:lnTo>
                  <a:lnTo>
                    <a:pt x="743" y="211"/>
                  </a:lnTo>
                  <a:lnTo>
                    <a:pt x="742" y="207"/>
                  </a:lnTo>
                  <a:lnTo>
                    <a:pt x="743" y="203"/>
                  </a:lnTo>
                  <a:lnTo>
                    <a:pt x="745" y="203"/>
                  </a:lnTo>
                  <a:lnTo>
                    <a:pt x="748" y="204"/>
                  </a:lnTo>
                  <a:lnTo>
                    <a:pt x="748" y="204"/>
                  </a:lnTo>
                  <a:lnTo>
                    <a:pt x="748" y="203"/>
                  </a:lnTo>
                  <a:lnTo>
                    <a:pt x="748" y="201"/>
                  </a:lnTo>
                  <a:lnTo>
                    <a:pt x="744" y="202"/>
                  </a:lnTo>
                  <a:lnTo>
                    <a:pt x="742" y="199"/>
                  </a:lnTo>
                  <a:lnTo>
                    <a:pt x="741" y="197"/>
                  </a:lnTo>
                  <a:lnTo>
                    <a:pt x="742" y="190"/>
                  </a:lnTo>
                  <a:lnTo>
                    <a:pt x="742" y="188"/>
                  </a:lnTo>
                  <a:lnTo>
                    <a:pt x="743" y="186"/>
                  </a:lnTo>
                  <a:lnTo>
                    <a:pt x="744" y="184"/>
                  </a:lnTo>
                  <a:lnTo>
                    <a:pt x="744" y="182"/>
                  </a:lnTo>
                  <a:lnTo>
                    <a:pt x="745" y="179"/>
                  </a:lnTo>
                  <a:lnTo>
                    <a:pt x="746" y="176"/>
                  </a:lnTo>
                  <a:lnTo>
                    <a:pt x="752" y="173"/>
                  </a:lnTo>
                  <a:lnTo>
                    <a:pt x="759" y="171"/>
                  </a:lnTo>
                  <a:lnTo>
                    <a:pt x="778" y="175"/>
                  </a:lnTo>
                  <a:close/>
                  <a:moveTo>
                    <a:pt x="746" y="171"/>
                  </a:moveTo>
                  <a:lnTo>
                    <a:pt x="737" y="178"/>
                  </a:lnTo>
                  <a:lnTo>
                    <a:pt x="734" y="176"/>
                  </a:lnTo>
                  <a:lnTo>
                    <a:pt x="734" y="174"/>
                  </a:lnTo>
                  <a:lnTo>
                    <a:pt x="734" y="173"/>
                  </a:lnTo>
                  <a:lnTo>
                    <a:pt x="734" y="173"/>
                  </a:lnTo>
                  <a:lnTo>
                    <a:pt x="735" y="171"/>
                  </a:lnTo>
                  <a:lnTo>
                    <a:pt x="740" y="169"/>
                  </a:lnTo>
                  <a:lnTo>
                    <a:pt x="742" y="169"/>
                  </a:lnTo>
                  <a:lnTo>
                    <a:pt x="745" y="169"/>
                  </a:lnTo>
                  <a:lnTo>
                    <a:pt x="746" y="171"/>
                  </a:lnTo>
                  <a:close/>
                  <a:moveTo>
                    <a:pt x="784" y="171"/>
                  </a:moveTo>
                  <a:lnTo>
                    <a:pt x="776" y="172"/>
                  </a:lnTo>
                  <a:lnTo>
                    <a:pt x="772" y="170"/>
                  </a:lnTo>
                  <a:lnTo>
                    <a:pt x="773" y="169"/>
                  </a:lnTo>
                  <a:lnTo>
                    <a:pt x="776" y="167"/>
                  </a:lnTo>
                  <a:lnTo>
                    <a:pt x="780" y="165"/>
                  </a:lnTo>
                  <a:lnTo>
                    <a:pt x="783" y="164"/>
                  </a:lnTo>
                  <a:lnTo>
                    <a:pt x="786" y="166"/>
                  </a:lnTo>
                  <a:lnTo>
                    <a:pt x="787" y="168"/>
                  </a:lnTo>
                  <a:lnTo>
                    <a:pt x="786" y="169"/>
                  </a:lnTo>
                  <a:lnTo>
                    <a:pt x="784" y="171"/>
                  </a:lnTo>
                  <a:close/>
                  <a:moveTo>
                    <a:pt x="775" y="159"/>
                  </a:moveTo>
                  <a:lnTo>
                    <a:pt x="776" y="160"/>
                  </a:lnTo>
                  <a:lnTo>
                    <a:pt x="772" y="167"/>
                  </a:lnTo>
                  <a:lnTo>
                    <a:pt x="769" y="168"/>
                  </a:lnTo>
                  <a:lnTo>
                    <a:pt x="767" y="168"/>
                  </a:lnTo>
                  <a:lnTo>
                    <a:pt x="763" y="167"/>
                  </a:lnTo>
                  <a:lnTo>
                    <a:pt x="758" y="167"/>
                  </a:lnTo>
                  <a:lnTo>
                    <a:pt x="756" y="166"/>
                  </a:lnTo>
                  <a:lnTo>
                    <a:pt x="756" y="163"/>
                  </a:lnTo>
                  <a:lnTo>
                    <a:pt x="758" y="160"/>
                  </a:lnTo>
                  <a:lnTo>
                    <a:pt x="762" y="160"/>
                  </a:lnTo>
                  <a:lnTo>
                    <a:pt x="770" y="158"/>
                  </a:lnTo>
                  <a:lnTo>
                    <a:pt x="775" y="159"/>
                  </a:lnTo>
                  <a:close/>
                  <a:moveTo>
                    <a:pt x="753" y="163"/>
                  </a:moveTo>
                  <a:lnTo>
                    <a:pt x="753" y="168"/>
                  </a:lnTo>
                  <a:lnTo>
                    <a:pt x="747" y="166"/>
                  </a:lnTo>
                  <a:lnTo>
                    <a:pt x="747" y="161"/>
                  </a:lnTo>
                  <a:lnTo>
                    <a:pt x="750" y="160"/>
                  </a:lnTo>
                  <a:lnTo>
                    <a:pt x="752" y="157"/>
                  </a:lnTo>
                  <a:lnTo>
                    <a:pt x="753" y="154"/>
                  </a:lnTo>
                  <a:lnTo>
                    <a:pt x="753" y="150"/>
                  </a:lnTo>
                  <a:lnTo>
                    <a:pt x="754" y="149"/>
                  </a:lnTo>
                  <a:lnTo>
                    <a:pt x="755" y="149"/>
                  </a:lnTo>
                  <a:lnTo>
                    <a:pt x="756" y="149"/>
                  </a:lnTo>
                  <a:lnTo>
                    <a:pt x="756" y="156"/>
                  </a:lnTo>
                  <a:lnTo>
                    <a:pt x="756" y="159"/>
                  </a:lnTo>
                  <a:lnTo>
                    <a:pt x="753" y="163"/>
                  </a:lnTo>
                  <a:close/>
                  <a:moveTo>
                    <a:pt x="762" y="155"/>
                  </a:moveTo>
                  <a:lnTo>
                    <a:pt x="758" y="156"/>
                  </a:lnTo>
                  <a:lnTo>
                    <a:pt x="758" y="155"/>
                  </a:lnTo>
                  <a:lnTo>
                    <a:pt x="758" y="151"/>
                  </a:lnTo>
                  <a:lnTo>
                    <a:pt x="759" y="149"/>
                  </a:lnTo>
                  <a:lnTo>
                    <a:pt x="763" y="148"/>
                  </a:lnTo>
                  <a:lnTo>
                    <a:pt x="764" y="147"/>
                  </a:lnTo>
                  <a:lnTo>
                    <a:pt x="765" y="147"/>
                  </a:lnTo>
                  <a:lnTo>
                    <a:pt x="765" y="149"/>
                  </a:lnTo>
                  <a:lnTo>
                    <a:pt x="765" y="151"/>
                  </a:lnTo>
                  <a:lnTo>
                    <a:pt x="762" y="155"/>
                  </a:lnTo>
                  <a:close/>
                  <a:moveTo>
                    <a:pt x="757" y="106"/>
                  </a:moveTo>
                  <a:lnTo>
                    <a:pt x="754" y="107"/>
                  </a:lnTo>
                  <a:lnTo>
                    <a:pt x="752" y="106"/>
                  </a:lnTo>
                  <a:lnTo>
                    <a:pt x="750" y="103"/>
                  </a:lnTo>
                  <a:lnTo>
                    <a:pt x="751" y="100"/>
                  </a:lnTo>
                  <a:lnTo>
                    <a:pt x="753" y="99"/>
                  </a:lnTo>
                  <a:lnTo>
                    <a:pt x="755" y="99"/>
                  </a:lnTo>
                  <a:lnTo>
                    <a:pt x="756" y="99"/>
                  </a:lnTo>
                  <a:lnTo>
                    <a:pt x="758" y="105"/>
                  </a:lnTo>
                  <a:lnTo>
                    <a:pt x="757" y="106"/>
                  </a:lnTo>
                  <a:close/>
                  <a:moveTo>
                    <a:pt x="559" y="106"/>
                  </a:moveTo>
                  <a:lnTo>
                    <a:pt x="561" y="106"/>
                  </a:lnTo>
                  <a:lnTo>
                    <a:pt x="563" y="106"/>
                  </a:lnTo>
                  <a:lnTo>
                    <a:pt x="568" y="108"/>
                  </a:lnTo>
                  <a:lnTo>
                    <a:pt x="574" y="109"/>
                  </a:lnTo>
                  <a:lnTo>
                    <a:pt x="576" y="108"/>
                  </a:lnTo>
                  <a:lnTo>
                    <a:pt x="577" y="108"/>
                  </a:lnTo>
                  <a:lnTo>
                    <a:pt x="578" y="105"/>
                  </a:lnTo>
                  <a:lnTo>
                    <a:pt x="578" y="103"/>
                  </a:lnTo>
                  <a:lnTo>
                    <a:pt x="576" y="101"/>
                  </a:lnTo>
                  <a:lnTo>
                    <a:pt x="574" y="99"/>
                  </a:lnTo>
                  <a:lnTo>
                    <a:pt x="573" y="96"/>
                  </a:lnTo>
                  <a:lnTo>
                    <a:pt x="570" y="95"/>
                  </a:lnTo>
                  <a:lnTo>
                    <a:pt x="571" y="94"/>
                  </a:lnTo>
                  <a:lnTo>
                    <a:pt x="572" y="93"/>
                  </a:lnTo>
                  <a:lnTo>
                    <a:pt x="574" y="93"/>
                  </a:lnTo>
                  <a:lnTo>
                    <a:pt x="574" y="91"/>
                  </a:lnTo>
                  <a:lnTo>
                    <a:pt x="575" y="88"/>
                  </a:lnTo>
                  <a:lnTo>
                    <a:pt x="576" y="88"/>
                  </a:lnTo>
                  <a:lnTo>
                    <a:pt x="576" y="88"/>
                  </a:lnTo>
                  <a:lnTo>
                    <a:pt x="577" y="88"/>
                  </a:lnTo>
                  <a:lnTo>
                    <a:pt x="578" y="88"/>
                  </a:lnTo>
                  <a:lnTo>
                    <a:pt x="584" y="91"/>
                  </a:lnTo>
                  <a:lnTo>
                    <a:pt x="586" y="91"/>
                  </a:lnTo>
                  <a:lnTo>
                    <a:pt x="595" y="90"/>
                  </a:lnTo>
                  <a:lnTo>
                    <a:pt x="596" y="88"/>
                  </a:lnTo>
                  <a:lnTo>
                    <a:pt x="598" y="88"/>
                  </a:lnTo>
                  <a:lnTo>
                    <a:pt x="601" y="86"/>
                  </a:lnTo>
                  <a:lnTo>
                    <a:pt x="602" y="86"/>
                  </a:lnTo>
                  <a:lnTo>
                    <a:pt x="603" y="87"/>
                  </a:lnTo>
                  <a:lnTo>
                    <a:pt x="605" y="86"/>
                  </a:lnTo>
                  <a:lnTo>
                    <a:pt x="606" y="85"/>
                  </a:lnTo>
                  <a:lnTo>
                    <a:pt x="608" y="85"/>
                  </a:lnTo>
                  <a:lnTo>
                    <a:pt x="608" y="86"/>
                  </a:lnTo>
                  <a:lnTo>
                    <a:pt x="610" y="88"/>
                  </a:lnTo>
                  <a:lnTo>
                    <a:pt x="611" y="89"/>
                  </a:lnTo>
                  <a:lnTo>
                    <a:pt x="611" y="90"/>
                  </a:lnTo>
                  <a:lnTo>
                    <a:pt x="615" y="89"/>
                  </a:lnTo>
                  <a:lnTo>
                    <a:pt x="616" y="90"/>
                  </a:lnTo>
                  <a:lnTo>
                    <a:pt x="616" y="91"/>
                  </a:lnTo>
                  <a:lnTo>
                    <a:pt x="617" y="93"/>
                  </a:lnTo>
                  <a:lnTo>
                    <a:pt x="617" y="94"/>
                  </a:lnTo>
                  <a:lnTo>
                    <a:pt x="619" y="94"/>
                  </a:lnTo>
                  <a:lnTo>
                    <a:pt x="620" y="94"/>
                  </a:lnTo>
                  <a:lnTo>
                    <a:pt x="621" y="94"/>
                  </a:lnTo>
                  <a:lnTo>
                    <a:pt x="622" y="96"/>
                  </a:lnTo>
                  <a:lnTo>
                    <a:pt x="625" y="97"/>
                  </a:lnTo>
                  <a:lnTo>
                    <a:pt x="630" y="99"/>
                  </a:lnTo>
                  <a:lnTo>
                    <a:pt x="632" y="99"/>
                  </a:lnTo>
                  <a:lnTo>
                    <a:pt x="633" y="100"/>
                  </a:lnTo>
                  <a:lnTo>
                    <a:pt x="634" y="100"/>
                  </a:lnTo>
                  <a:lnTo>
                    <a:pt x="636" y="99"/>
                  </a:lnTo>
                  <a:lnTo>
                    <a:pt x="641" y="97"/>
                  </a:lnTo>
                  <a:lnTo>
                    <a:pt x="643" y="95"/>
                  </a:lnTo>
                  <a:lnTo>
                    <a:pt x="644" y="94"/>
                  </a:lnTo>
                  <a:lnTo>
                    <a:pt x="645" y="93"/>
                  </a:lnTo>
                  <a:lnTo>
                    <a:pt x="646" y="93"/>
                  </a:lnTo>
                  <a:lnTo>
                    <a:pt x="647" y="93"/>
                  </a:lnTo>
                  <a:lnTo>
                    <a:pt x="648" y="94"/>
                  </a:lnTo>
                  <a:lnTo>
                    <a:pt x="649" y="94"/>
                  </a:lnTo>
                  <a:lnTo>
                    <a:pt x="653" y="95"/>
                  </a:lnTo>
                  <a:lnTo>
                    <a:pt x="655" y="96"/>
                  </a:lnTo>
                  <a:lnTo>
                    <a:pt x="657" y="95"/>
                  </a:lnTo>
                  <a:lnTo>
                    <a:pt x="659" y="94"/>
                  </a:lnTo>
                  <a:lnTo>
                    <a:pt x="660" y="93"/>
                  </a:lnTo>
                  <a:lnTo>
                    <a:pt x="661" y="94"/>
                  </a:lnTo>
                  <a:lnTo>
                    <a:pt x="663" y="97"/>
                  </a:lnTo>
                  <a:lnTo>
                    <a:pt x="663" y="97"/>
                  </a:lnTo>
                  <a:lnTo>
                    <a:pt x="665" y="97"/>
                  </a:lnTo>
                  <a:lnTo>
                    <a:pt x="668" y="97"/>
                  </a:lnTo>
                  <a:lnTo>
                    <a:pt x="671" y="98"/>
                  </a:lnTo>
                  <a:lnTo>
                    <a:pt x="672" y="98"/>
                  </a:lnTo>
                  <a:lnTo>
                    <a:pt x="674" y="97"/>
                  </a:lnTo>
                  <a:lnTo>
                    <a:pt x="675" y="95"/>
                  </a:lnTo>
                  <a:lnTo>
                    <a:pt x="678" y="94"/>
                  </a:lnTo>
                  <a:lnTo>
                    <a:pt x="680" y="93"/>
                  </a:lnTo>
                  <a:lnTo>
                    <a:pt x="682" y="91"/>
                  </a:lnTo>
                  <a:lnTo>
                    <a:pt x="684" y="87"/>
                  </a:lnTo>
                  <a:lnTo>
                    <a:pt x="685" y="86"/>
                  </a:lnTo>
                  <a:lnTo>
                    <a:pt x="685" y="83"/>
                  </a:lnTo>
                  <a:lnTo>
                    <a:pt x="689" y="77"/>
                  </a:lnTo>
                  <a:lnTo>
                    <a:pt x="690" y="75"/>
                  </a:lnTo>
                  <a:lnTo>
                    <a:pt x="690" y="73"/>
                  </a:lnTo>
                  <a:lnTo>
                    <a:pt x="691" y="71"/>
                  </a:lnTo>
                  <a:lnTo>
                    <a:pt x="691" y="69"/>
                  </a:lnTo>
                  <a:lnTo>
                    <a:pt x="692" y="66"/>
                  </a:lnTo>
                  <a:lnTo>
                    <a:pt x="694" y="64"/>
                  </a:lnTo>
                  <a:lnTo>
                    <a:pt x="696" y="64"/>
                  </a:lnTo>
                  <a:lnTo>
                    <a:pt x="697" y="61"/>
                  </a:lnTo>
                  <a:lnTo>
                    <a:pt x="699" y="58"/>
                  </a:lnTo>
                  <a:lnTo>
                    <a:pt x="703" y="52"/>
                  </a:lnTo>
                  <a:lnTo>
                    <a:pt x="703" y="50"/>
                  </a:lnTo>
                  <a:lnTo>
                    <a:pt x="704" y="48"/>
                  </a:lnTo>
                  <a:lnTo>
                    <a:pt x="705" y="47"/>
                  </a:lnTo>
                  <a:lnTo>
                    <a:pt x="707" y="46"/>
                  </a:lnTo>
                  <a:lnTo>
                    <a:pt x="708" y="44"/>
                  </a:lnTo>
                  <a:lnTo>
                    <a:pt x="709" y="42"/>
                  </a:lnTo>
                  <a:lnTo>
                    <a:pt x="710" y="41"/>
                  </a:lnTo>
                  <a:lnTo>
                    <a:pt x="713" y="39"/>
                  </a:lnTo>
                  <a:lnTo>
                    <a:pt x="714" y="38"/>
                  </a:lnTo>
                  <a:lnTo>
                    <a:pt x="717" y="33"/>
                  </a:lnTo>
                  <a:lnTo>
                    <a:pt x="717" y="31"/>
                  </a:lnTo>
                  <a:lnTo>
                    <a:pt x="720" y="30"/>
                  </a:lnTo>
                  <a:lnTo>
                    <a:pt x="725" y="33"/>
                  </a:lnTo>
                  <a:lnTo>
                    <a:pt x="728" y="37"/>
                  </a:lnTo>
                  <a:lnTo>
                    <a:pt x="732" y="51"/>
                  </a:lnTo>
                  <a:lnTo>
                    <a:pt x="733" y="63"/>
                  </a:lnTo>
                  <a:lnTo>
                    <a:pt x="735" y="70"/>
                  </a:lnTo>
                  <a:lnTo>
                    <a:pt x="741" y="83"/>
                  </a:lnTo>
                  <a:lnTo>
                    <a:pt x="741" y="86"/>
                  </a:lnTo>
                  <a:lnTo>
                    <a:pt x="742" y="89"/>
                  </a:lnTo>
                  <a:lnTo>
                    <a:pt x="743" y="92"/>
                  </a:lnTo>
                  <a:lnTo>
                    <a:pt x="745" y="97"/>
                  </a:lnTo>
                  <a:lnTo>
                    <a:pt x="745" y="98"/>
                  </a:lnTo>
                  <a:lnTo>
                    <a:pt x="744" y="100"/>
                  </a:lnTo>
                  <a:lnTo>
                    <a:pt x="746" y="100"/>
                  </a:lnTo>
                  <a:lnTo>
                    <a:pt x="747" y="100"/>
                  </a:lnTo>
                  <a:lnTo>
                    <a:pt x="748" y="104"/>
                  </a:lnTo>
                  <a:lnTo>
                    <a:pt x="749" y="106"/>
                  </a:lnTo>
                  <a:lnTo>
                    <a:pt x="752" y="110"/>
                  </a:lnTo>
                  <a:lnTo>
                    <a:pt x="757" y="110"/>
                  </a:lnTo>
                  <a:lnTo>
                    <a:pt x="760" y="111"/>
                  </a:lnTo>
                  <a:lnTo>
                    <a:pt x="765" y="113"/>
                  </a:lnTo>
                  <a:lnTo>
                    <a:pt x="768" y="115"/>
                  </a:lnTo>
                  <a:lnTo>
                    <a:pt x="770" y="122"/>
                  </a:lnTo>
                  <a:lnTo>
                    <a:pt x="770" y="127"/>
                  </a:lnTo>
                  <a:lnTo>
                    <a:pt x="770" y="130"/>
                  </a:lnTo>
                  <a:lnTo>
                    <a:pt x="769" y="132"/>
                  </a:lnTo>
                  <a:lnTo>
                    <a:pt x="765" y="134"/>
                  </a:lnTo>
                  <a:lnTo>
                    <a:pt x="764" y="135"/>
                  </a:lnTo>
                  <a:lnTo>
                    <a:pt x="758" y="141"/>
                  </a:lnTo>
                  <a:lnTo>
                    <a:pt x="756" y="144"/>
                  </a:lnTo>
                  <a:lnTo>
                    <a:pt x="752" y="147"/>
                  </a:lnTo>
                  <a:lnTo>
                    <a:pt x="748" y="154"/>
                  </a:lnTo>
                  <a:lnTo>
                    <a:pt x="743" y="160"/>
                  </a:lnTo>
                  <a:lnTo>
                    <a:pt x="741" y="162"/>
                  </a:lnTo>
                  <a:lnTo>
                    <a:pt x="738" y="162"/>
                  </a:lnTo>
                  <a:lnTo>
                    <a:pt x="736" y="163"/>
                  </a:lnTo>
                  <a:lnTo>
                    <a:pt x="732" y="168"/>
                  </a:lnTo>
                  <a:lnTo>
                    <a:pt x="726" y="170"/>
                  </a:lnTo>
                  <a:lnTo>
                    <a:pt x="725" y="173"/>
                  </a:lnTo>
                  <a:lnTo>
                    <a:pt x="722" y="180"/>
                  </a:lnTo>
                  <a:lnTo>
                    <a:pt x="719" y="184"/>
                  </a:lnTo>
                  <a:lnTo>
                    <a:pt x="717" y="185"/>
                  </a:lnTo>
                  <a:lnTo>
                    <a:pt x="712" y="192"/>
                  </a:lnTo>
                  <a:lnTo>
                    <a:pt x="712" y="195"/>
                  </a:lnTo>
                  <a:lnTo>
                    <a:pt x="712" y="199"/>
                  </a:lnTo>
                  <a:lnTo>
                    <a:pt x="708" y="203"/>
                  </a:lnTo>
                  <a:lnTo>
                    <a:pt x="706" y="205"/>
                  </a:lnTo>
                  <a:lnTo>
                    <a:pt x="705" y="209"/>
                  </a:lnTo>
                  <a:lnTo>
                    <a:pt x="704" y="211"/>
                  </a:lnTo>
                  <a:lnTo>
                    <a:pt x="702" y="212"/>
                  </a:lnTo>
                  <a:lnTo>
                    <a:pt x="696" y="210"/>
                  </a:lnTo>
                  <a:lnTo>
                    <a:pt x="685" y="215"/>
                  </a:lnTo>
                  <a:lnTo>
                    <a:pt x="682" y="217"/>
                  </a:lnTo>
                  <a:lnTo>
                    <a:pt x="693" y="217"/>
                  </a:lnTo>
                  <a:lnTo>
                    <a:pt x="696" y="220"/>
                  </a:lnTo>
                  <a:lnTo>
                    <a:pt x="704" y="218"/>
                  </a:lnTo>
                  <a:lnTo>
                    <a:pt x="714" y="212"/>
                  </a:lnTo>
                  <a:lnTo>
                    <a:pt x="718" y="210"/>
                  </a:lnTo>
                  <a:lnTo>
                    <a:pt x="725" y="206"/>
                  </a:lnTo>
                  <a:lnTo>
                    <a:pt x="728" y="204"/>
                  </a:lnTo>
                  <a:lnTo>
                    <a:pt x="734" y="200"/>
                  </a:lnTo>
                  <a:lnTo>
                    <a:pt x="735" y="199"/>
                  </a:lnTo>
                  <a:lnTo>
                    <a:pt x="738" y="197"/>
                  </a:lnTo>
                  <a:lnTo>
                    <a:pt x="740" y="199"/>
                  </a:lnTo>
                  <a:lnTo>
                    <a:pt x="740" y="200"/>
                  </a:lnTo>
                  <a:lnTo>
                    <a:pt x="737" y="203"/>
                  </a:lnTo>
                  <a:lnTo>
                    <a:pt x="738" y="204"/>
                  </a:lnTo>
                  <a:lnTo>
                    <a:pt x="740" y="206"/>
                  </a:lnTo>
                  <a:lnTo>
                    <a:pt x="741" y="209"/>
                  </a:lnTo>
                  <a:lnTo>
                    <a:pt x="741" y="211"/>
                  </a:lnTo>
                  <a:lnTo>
                    <a:pt x="742" y="215"/>
                  </a:lnTo>
                  <a:lnTo>
                    <a:pt x="745" y="220"/>
                  </a:lnTo>
                  <a:lnTo>
                    <a:pt x="745" y="221"/>
                  </a:lnTo>
                  <a:lnTo>
                    <a:pt x="745" y="223"/>
                  </a:lnTo>
                  <a:lnTo>
                    <a:pt x="747" y="225"/>
                  </a:lnTo>
                  <a:lnTo>
                    <a:pt x="748" y="226"/>
                  </a:lnTo>
                  <a:lnTo>
                    <a:pt x="754" y="231"/>
                  </a:lnTo>
                  <a:lnTo>
                    <a:pt x="758" y="228"/>
                  </a:lnTo>
                  <a:lnTo>
                    <a:pt x="761" y="227"/>
                  </a:lnTo>
                  <a:lnTo>
                    <a:pt x="763" y="226"/>
                  </a:lnTo>
                  <a:lnTo>
                    <a:pt x="767" y="226"/>
                  </a:lnTo>
                  <a:lnTo>
                    <a:pt x="770" y="227"/>
                  </a:lnTo>
                  <a:lnTo>
                    <a:pt x="776" y="229"/>
                  </a:lnTo>
                  <a:lnTo>
                    <a:pt x="780" y="226"/>
                  </a:lnTo>
                  <a:lnTo>
                    <a:pt x="789" y="222"/>
                  </a:lnTo>
                  <a:lnTo>
                    <a:pt x="786" y="230"/>
                  </a:lnTo>
                  <a:lnTo>
                    <a:pt x="784" y="237"/>
                  </a:lnTo>
                  <a:lnTo>
                    <a:pt x="783" y="240"/>
                  </a:lnTo>
                  <a:lnTo>
                    <a:pt x="781" y="247"/>
                  </a:lnTo>
                  <a:lnTo>
                    <a:pt x="780" y="250"/>
                  </a:lnTo>
                  <a:lnTo>
                    <a:pt x="778" y="252"/>
                  </a:lnTo>
                  <a:lnTo>
                    <a:pt x="780" y="251"/>
                  </a:lnTo>
                  <a:lnTo>
                    <a:pt x="782" y="250"/>
                  </a:lnTo>
                  <a:lnTo>
                    <a:pt x="784" y="247"/>
                  </a:lnTo>
                  <a:lnTo>
                    <a:pt x="786" y="242"/>
                  </a:lnTo>
                  <a:lnTo>
                    <a:pt x="792" y="228"/>
                  </a:lnTo>
                  <a:lnTo>
                    <a:pt x="794" y="227"/>
                  </a:lnTo>
                  <a:lnTo>
                    <a:pt x="799" y="226"/>
                  </a:lnTo>
                  <a:lnTo>
                    <a:pt x="808" y="215"/>
                  </a:lnTo>
                  <a:lnTo>
                    <a:pt x="811" y="215"/>
                  </a:lnTo>
                  <a:lnTo>
                    <a:pt x="814" y="217"/>
                  </a:lnTo>
                  <a:lnTo>
                    <a:pt x="816" y="219"/>
                  </a:lnTo>
                  <a:lnTo>
                    <a:pt x="816" y="215"/>
                  </a:lnTo>
                  <a:lnTo>
                    <a:pt x="819" y="215"/>
                  </a:lnTo>
                  <a:lnTo>
                    <a:pt x="816" y="213"/>
                  </a:lnTo>
                  <a:lnTo>
                    <a:pt x="816" y="212"/>
                  </a:lnTo>
                  <a:lnTo>
                    <a:pt x="816" y="209"/>
                  </a:lnTo>
                  <a:lnTo>
                    <a:pt x="817" y="206"/>
                  </a:lnTo>
                  <a:lnTo>
                    <a:pt x="816" y="204"/>
                  </a:lnTo>
                  <a:lnTo>
                    <a:pt x="821" y="201"/>
                  </a:lnTo>
                  <a:lnTo>
                    <a:pt x="821" y="198"/>
                  </a:lnTo>
                  <a:lnTo>
                    <a:pt x="822" y="196"/>
                  </a:lnTo>
                  <a:lnTo>
                    <a:pt x="824" y="194"/>
                  </a:lnTo>
                  <a:lnTo>
                    <a:pt x="827" y="193"/>
                  </a:lnTo>
                  <a:lnTo>
                    <a:pt x="827" y="191"/>
                  </a:lnTo>
                  <a:lnTo>
                    <a:pt x="828" y="190"/>
                  </a:lnTo>
                  <a:lnTo>
                    <a:pt x="830" y="190"/>
                  </a:lnTo>
                  <a:lnTo>
                    <a:pt x="832" y="192"/>
                  </a:lnTo>
                  <a:lnTo>
                    <a:pt x="834" y="190"/>
                  </a:lnTo>
                  <a:lnTo>
                    <a:pt x="837" y="188"/>
                  </a:lnTo>
                  <a:lnTo>
                    <a:pt x="838" y="189"/>
                  </a:lnTo>
                  <a:lnTo>
                    <a:pt x="839" y="190"/>
                  </a:lnTo>
                  <a:lnTo>
                    <a:pt x="841" y="190"/>
                  </a:lnTo>
                  <a:lnTo>
                    <a:pt x="842" y="190"/>
                  </a:lnTo>
                  <a:lnTo>
                    <a:pt x="845" y="188"/>
                  </a:lnTo>
                  <a:lnTo>
                    <a:pt x="847" y="191"/>
                  </a:lnTo>
                  <a:lnTo>
                    <a:pt x="849" y="192"/>
                  </a:lnTo>
                  <a:lnTo>
                    <a:pt x="849" y="190"/>
                  </a:lnTo>
                  <a:lnTo>
                    <a:pt x="848" y="189"/>
                  </a:lnTo>
                  <a:lnTo>
                    <a:pt x="849" y="188"/>
                  </a:lnTo>
                  <a:lnTo>
                    <a:pt x="850" y="187"/>
                  </a:lnTo>
                  <a:lnTo>
                    <a:pt x="854" y="188"/>
                  </a:lnTo>
                  <a:lnTo>
                    <a:pt x="857" y="189"/>
                  </a:lnTo>
                  <a:lnTo>
                    <a:pt x="858" y="191"/>
                  </a:lnTo>
                  <a:lnTo>
                    <a:pt x="862" y="192"/>
                  </a:lnTo>
                  <a:lnTo>
                    <a:pt x="864" y="191"/>
                  </a:lnTo>
                  <a:lnTo>
                    <a:pt x="867" y="192"/>
                  </a:lnTo>
                  <a:lnTo>
                    <a:pt x="869" y="192"/>
                  </a:lnTo>
                  <a:lnTo>
                    <a:pt x="870" y="194"/>
                  </a:lnTo>
                  <a:lnTo>
                    <a:pt x="874" y="197"/>
                  </a:lnTo>
                  <a:lnTo>
                    <a:pt x="875" y="198"/>
                  </a:lnTo>
                  <a:lnTo>
                    <a:pt x="878" y="199"/>
                  </a:lnTo>
                  <a:lnTo>
                    <a:pt x="881" y="200"/>
                  </a:lnTo>
                  <a:lnTo>
                    <a:pt x="885" y="201"/>
                  </a:lnTo>
                  <a:lnTo>
                    <a:pt x="888" y="200"/>
                  </a:lnTo>
                  <a:lnTo>
                    <a:pt x="888" y="203"/>
                  </a:lnTo>
                  <a:lnTo>
                    <a:pt x="890" y="203"/>
                  </a:lnTo>
                  <a:lnTo>
                    <a:pt x="893" y="203"/>
                  </a:lnTo>
                  <a:lnTo>
                    <a:pt x="896" y="205"/>
                  </a:lnTo>
                  <a:lnTo>
                    <a:pt x="902" y="208"/>
                  </a:lnTo>
                  <a:lnTo>
                    <a:pt x="906" y="210"/>
                  </a:lnTo>
                  <a:lnTo>
                    <a:pt x="909" y="210"/>
                  </a:lnTo>
                  <a:lnTo>
                    <a:pt x="912" y="210"/>
                  </a:lnTo>
                  <a:lnTo>
                    <a:pt x="915" y="217"/>
                  </a:lnTo>
                  <a:lnTo>
                    <a:pt x="916" y="222"/>
                  </a:lnTo>
                  <a:lnTo>
                    <a:pt x="918" y="221"/>
                  </a:lnTo>
                  <a:lnTo>
                    <a:pt x="919" y="219"/>
                  </a:lnTo>
                  <a:lnTo>
                    <a:pt x="921" y="215"/>
                  </a:lnTo>
                  <a:lnTo>
                    <a:pt x="925" y="214"/>
                  </a:lnTo>
                  <a:lnTo>
                    <a:pt x="926" y="215"/>
                  </a:lnTo>
                  <a:lnTo>
                    <a:pt x="930" y="218"/>
                  </a:lnTo>
                  <a:lnTo>
                    <a:pt x="932" y="220"/>
                  </a:lnTo>
                  <a:lnTo>
                    <a:pt x="934" y="222"/>
                  </a:lnTo>
                  <a:lnTo>
                    <a:pt x="936" y="223"/>
                  </a:lnTo>
                  <a:lnTo>
                    <a:pt x="934" y="225"/>
                  </a:lnTo>
                  <a:lnTo>
                    <a:pt x="936" y="225"/>
                  </a:lnTo>
                  <a:lnTo>
                    <a:pt x="938" y="223"/>
                  </a:lnTo>
                  <a:lnTo>
                    <a:pt x="940" y="226"/>
                  </a:lnTo>
                  <a:lnTo>
                    <a:pt x="941" y="230"/>
                  </a:lnTo>
                  <a:lnTo>
                    <a:pt x="942" y="232"/>
                  </a:lnTo>
                  <a:lnTo>
                    <a:pt x="940" y="234"/>
                  </a:lnTo>
                  <a:lnTo>
                    <a:pt x="939" y="236"/>
                  </a:lnTo>
                  <a:lnTo>
                    <a:pt x="937" y="238"/>
                  </a:lnTo>
                  <a:lnTo>
                    <a:pt x="936" y="239"/>
                  </a:lnTo>
                  <a:lnTo>
                    <a:pt x="934" y="239"/>
                  </a:lnTo>
                  <a:lnTo>
                    <a:pt x="936" y="241"/>
                  </a:lnTo>
                  <a:lnTo>
                    <a:pt x="937" y="243"/>
                  </a:lnTo>
                  <a:lnTo>
                    <a:pt x="940" y="238"/>
                  </a:lnTo>
                  <a:lnTo>
                    <a:pt x="942" y="237"/>
                  </a:lnTo>
                  <a:lnTo>
                    <a:pt x="945" y="236"/>
                  </a:lnTo>
                  <a:lnTo>
                    <a:pt x="946" y="239"/>
                  </a:lnTo>
                  <a:lnTo>
                    <a:pt x="947" y="242"/>
                  </a:lnTo>
                  <a:lnTo>
                    <a:pt x="942" y="244"/>
                  </a:lnTo>
                  <a:lnTo>
                    <a:pt x="942" y="246"/>
                  </a:lnTo>
                  <a:lnTo>
                    <a:pt x="941" y="248"/>
                  </a:lnTo>
                  <a:lnTo>
                    <a:pt x="940" y="249"/>
                  </a:lnTo>
                  <a:lnTo>
                    <a:pt x="939" y="253"/>
                  </a:lnTo>
                  <a:lnTo>
                    <a:pt x="938" y="255"/>
                  </a:lnTo>
                  <a:lnTo>
                    <a:pt x="936" y="267"/>
                  </a:lnTo>
                  <a:lnTo>
                    <a:pt x="936" y="269"/>
                  </a:lnTo>
                  <a:lnTo>
                    <a:pt x="938" y="267"/>
                  </a:lnTo>
                  <a:lnTo>
                    <a:pt x="945" y="261"/>
                  </a:lnTo>
                  <a:lnTo>
                    <a:pt x="947" y="255"/>
                  </a:lnTo>
                  <a:lnTo>
                    <a:pt x="949" y="248"/>
                  </a:lnTo>
                  <a:lnTo>
                    <a:pt x="951" y="246"/>
                  </a:lnTo>
                  <a:lnTo>
                    <a:pt x="953" y="246"/>
                  </a:lnTo>
                  <a:lnTo>
                    <a:pt x="955" y="247"/>
                  </a:lnTo>
                  <a:lnTo>
                    <a:pt x="956" y="249"/>
                  </a:lnTo>
                  <a:lnTo>
                    <a:pt x="955" y="250"/>
                  </a:lnTo>
                  <a:lnTo>
                    <a:pt x="953" y="253"/>
                  </a:lnTo>
                  <a:lnTo>
                    <a:pt x="951" y="255"/>
                  </a:lnTo>
                  <a:lnTo>
                    <a:pt x="953" y="256"/>
                  </a:lnTo>
                  <a:lnTo>
                    <a:pt x="958" y="251"/>
                  </a:lnTo>
                  <a:lnTo>
                    <a:pt x="961" y="250"/>
                  </a:lnTo>
                  <a:lnTo>
                    <a:pt x="963" y="250"/>
                  </a:lnTo>
                  <a:lnTo>
                    <a:pt x="967" y="247"/>
                  </a:lnTo>
                  <a:lnTo>
                    <a:pt x="976" y="247"/>
                  </a:lnTo>
                  <a:lnTo>
                    <a:pt x="977" y="244"/>
                  </a:lnTo>
                  <a:lnTo>
                    <a:pt x="978" y="243"/>
                  </a:lnTo>
                  <a:lnTo>
                    <a:pt x="983" y="243"/>
                  </a:lnTo>
                  <a:lnTo>
                    <a:pt x="993" y="246"/>
                  </a:lnTo>
                  <a:lnTo>
                    <a:pt x="996" y="248"/>
                  </a:lnTo>
                  <a:lnTo>
                    <a:pt x="1001" y="250"/>
                  </a:lnTo>
                  <a:lnTo>
                    <a:pt x="1003" y="252"/>
                  </a:lnTo>
                  <a:lnTo>
                    <a:pt x="1014" y="256"/>
                  </a:lnTo>
                  <a:lnTo>
                    <a:pt x="1023" y="256"/>
                  </a:lnTo>
                  <a:lnTo>
                    <a:pt x="1027" y="255"/>
                  </a:lnTo>
                  <a:lnTo>
                    <a:pt x="1031" y="256"/>
                  </a:lnTo>
                  <a:lnTo>
                    <a:pt x="1034" y="259"/>
                  </a:lnTo>
                  <a:lnTo>
                    <a:pt x="1040" y="260"/>
                  </a:lnTo>
                  <a:lnTo>
                    <a:pt x="1044" y="261"/>
                  </a:lnTo>
                  <a:lnTo>
                    <a:pt x="1049" y="259"/>
                  </a:lnTo>
                  <a:lnTo>
                    <a:pt x="1058" y="259"/>
                  </a:lnTo>
                  <a:lnTo>
                    <a:pt x="1071" y="256"/>
                  </a:lnTo>
                  <a:lnTo>
                    <a:pt x="1079" y="257"/>
                  </a:lnTo>
                  <a:lnTo>
                    <a:pt x="1088" y="258"/>
                  </a:lnTo>
                  <a:lnTo>
                    <a:pt x="1094" y="262"/>
                  </a:lnTo>
                  <a:lnTo>
                    <a:pt x="1099" y="264"/>
                  </a:lnTo>
                  <a:lnTo>
                    <a:pt x="1103" y="267"/>
                  </a:lnTo>
                  <a:lnTo>
                    <a:pt x="1107" y="269"/>
                  </a:lnTo>
                  <a:lnTo>
                    <a:pt x="1118" y="275"/>
                  </a:lnTo>
                  <a:lnTo>
                    <a:pt x="1122" y="278"/>
                  </a:lnTo>
                  <a:lnTo>
                    <a:pt x="1129" y="283"/>
                  </a:lnTo>
                  <a:lnTo>
                    <a:pt x="1136" y="286"/>
                  </a:lnTo>
                  <a:lnTo>
                    <a:pt x="1139" y="291"/>
                  </a:lnTo>
                  <a:lnTo>
                    <a:pt x="1142" y="293"/>
                  </a:lnTo>
                  <a:lnTo>
                    <a:pt x="1149" y="302"/>
                  </a:lnTo>
                  <a:lnTo>
                    <a:pt x="1157" y="307"/>
                  </a:lnTo>
                  <a:lnTo>
                    <a:pt x="1162" y="313"/>
                  </a:lnTo>
                  <a:lnTo>
                    <a:pt x="1173" y="317"/>
                  </a:lnTo>
                  <a:lnTo>
                    <a:pt x="1177" y="324"/>
                  </a:lnTo>
                  <a:lnTo>
                    <a:pt x="1184" y="324"/>
                  </a:lnTo>
                  <a:lnTo>
                    <a:pt x="1187" y="325"/>
                  </a:lnTo>
                  <a:lnTo>
                    <a:pt x="1190" y="328"/>
                  </a:lnTo>
                  <a:lnTo>
                    <a:pt x="1195" y="330"/>
                  </a:lnTo>
                  <a:lnTo>
                    <a:pt x="1202" y="329"/>
                  </a:lnTo>
                  <a:lnTo>
                    <a:pt x="1209" y="329"/>
                  </a:lnTo>
                  <a:lnTo>
                    <a:pt x="1215" y="328"/>
                  </a:lnTo>
                  <a:lnTo>
                    <a:pt x="1229" y="330"/>
                  </a:lnTo>
                  <a:lnTo>
                    <a:pt x="1231" y="331"/>
                  </a:lnTo>
                  <a:lnTo>
                    <a:pt x="1234" y="335"/>
                  </a:lnTo>
                  <a:lnTo>
                    <a:pt x="1239" y="344"/>
                  </a:lnTo>
                  <a:lnTo>
                    <a:pt x="1242" y="355"/>
                  </a:lnTo>
                  <a:lnTo>
                    <a:pt x="1244" y="364"/>
                  </a:lnTo>
                  <a:lnTo>
                    <a:pt x="1247" y="371"/>
                  </a:lnTo>
                  <a:lnTo>
                    <a:pt x="1248" y="384"/>
                  </a:lnTo>
                  <a:lnTo>
                    <a:pt x="1251" y="387"/>
                  </a:lnTo>
                  <a:lnTo>
                    <a:pt x="1251" y="390"/>
                  </a:lnTo>
                  <a:lnTo>
                    <a:pt x="1252" y="391"/>
                  </a:lnTo>
                  <a:lnTo>
                    <a:pt x="1253" y="399"/>
                  </a:lnTo>
                  <a:lnTo>
                    <a:pt x="1252" y="403"/>
                  </a:lnTo>
                  <a:lnTo>
                    <a:pt x="1251" y="407"/>
                  </a:lnTo>
                  <a:lnTo>
                    <a:pt x="1251" y="409"/>
                  </a:lnTo>
                  <a:lnTo>
                    <a:pt x="1251" y="410"/>
                  </a:lnTo>
                  <a:lnTo>
                    <a:pt x="1251" y="412"/>
                  </a:lnTo>
                  <a:lnTo>
                    <a:pt x="1251" y="414"/>
                  </a:lnTo>
                  <a:lnTo>
                    <a:pt x="1252" y="418"/>
                  </a:lnTo>
                  <a:lnTo>
                    <a:pt x="1252" y="421"/>
                  </a:lnTo>
                  <a:lnTo>
                    <a:pt x="1250" y="425"/>
                  </a:lnTo>
                  <a:lnTo>
                    <a:pt x="1247" y="436"/>
                  </a:lnTo>
                  <a:lnTo>
                    <a:pt x="1241" y="452"/>
                  </a:lnTo>
                  <a:lnTo>
                    <a:pt x="1236" y="462"/>
                  </a:lnTo>
                  <a:lnTo>
                    <a:pt x="1227" y="472"/>
                  </a:lnTo>
                  <a:lnTo>
                    <a:pt x="1222" y="477"/>
                  </a:lnTo>
                  <a:lnTo>
                    <a:pt x="1220" y="478"/>
                  </a:lnTo>
                  <a:lnTo>
                    <a:pt x="1218" y="477"/>
                  </a:lnTo>
                  <a:lnTo>
                    <a:pt x="1219" y="479"/>
                  </a:lnTo>
                  <a:lnTo>
                    <a:pt x="1218" y="481"/>
                  </a:lnTo>
                  <a:lnTo>
                    <a:pt x="1213" y="489"/>
                  </a:lnTo>
                  <a:lnTo>
                    <a:pt x="1208" y="494"/>
                  </a:lnTo>
                  <a:lnTo>
                    <a:pt x="1201" y="502"/>
                  </a:lnTo>
                  <a:lnTo>
                    <a:pt x="1201" y="502"/>
                  </a:lnTo>
                  <a:lnTo>
                    <a:pt x="1194" y="506"/>
                  </a:lnTo>
                  <a:lnTo>
                    <a:pt x="1190" y="508"/>
                  </a:lnTo>
                  <a:lnTo>
                    <a:pt x="1184" y="513"/>
                  </a:lnTo>
                  <a:lnTo>
                    <a:pt x="1179" y="520"/>
                  </a:lnTo>
                  <a:lnTo>
                    <a:pt x="1178" y="522"/>
                  </a:lnTo>
                  <a:lnTo>
                    <a:pt x="1177" y="521"/>
                  </a:lnTo>
                  <a:lnTo>
                    <a:pt x="1177" y="525"/>
                  </a:lnTo>
                  <a:lnTo>
                    <a:pt x="1172" y="531"/>
                  </a:lnTo>
                  <a:lnTo>
                    <a:pt x="1171" y="532"/>
                  </a:lnTo>
                  <a:lnTo>
                    <a:pt x="1171" y="530"/>
                  </a:lnTo>
                  <a:lnTo>
                    <a:pt x="1172" y="529"/>
                  </a:lnTo>
                  <a:lnTo>
                    <a:pt x="1172" y="527"/>
                  </a:lnTo>
                  <a:lnTo>
                    <a:pt x="1172" y="526"/>
                  </a:lnTo>
                  <a:lnTo>
                    <a:pt x="1171" y="527"/>
                  </a:lnTo>
                  <a:lnTo>
                    <a:pt x="1168" y="531"/>
                  </a:lnTo>
                  <a:lnTo>
                    <a:pt x="1169" y="535"/>
                  </a:lnTo>
                  <a:lnTo>
                    <a:pt x="1167" y="540"/>
                  </a:lnTo>
                  <a:lnTo>
                    <a:pt x="1161" y="555"/>
                  </a:lnTo>
                  <a:lnTo>
                    <a:pt x="1152" y="567"/>
                  </a:lnTo>
                  <a:lnTo>
                    <a:pt x="1150" y="571"/>
                  </a:lnTo>
                  <a:lnTo>
                    <a:pt x="1143" y="579"/>
                  </a:lnTo>
                  <a:lnTo>
                    <a:pt x="1138" y="583"/>
                  </a:lnTo>
                  <a:lnTo>
                    <a:pt x="1136" y="583"/>
                  </a:lnTo>
                  <a:lnTo>
                    <a:pt x="1135" y="582"/>
                  </a:lnTo>
                  <a:lnTo>
                    <a:pt x="1134" y="576"/>
                  </a:lnTo>
                  <a:lnTo>
                    <a:pt x="1129" y="572"/>
                  </a:lnTo>
                  <a:lnTo>
                    <a:pt x="1129" y="571"/>
                  </a:lnTo>
                  <a:lnTo>
                    <a:pt x="1127" y="576"/>
                  </a:lnTo>
                  <a:lnTo>
                    <a:pt x="1125" y="577"/>
                  </a:lnTo>
                  <a:lnTo>
                    <a:pt x="1123" y="577"/>
                  </a:lnTo>
                  <a:lnTo>
                    <a:pt x="1126" y="579"/>
                  </a:lnTo>
                  <a:lnTo>
                    <a:pt x="1126" y="581"/>
                  </a:lnTo>
                  <a:lnTo>
                    <a:pt x="1124" y="585"/>
                  </a:lnTo>
                  <a:lnTo>
                    <a:pt x="1124" y="588"/>
                  </a:lnTo>
                  <a:lnTo>
                    <a:pt x="1120" y="593"/>
                  </a:lnTo>
                  <a:lnTo>
                    <a:pt x="1118" y="596"/>
                  </a:lnTo>
                  <a:lnTo>
                    <a:pt x="1116" y="599"/>
                  </a:lnTo>
                  <a:lnTo>
                    <a:pt x="1116" y="603"/>
                  </a:lnTo>
                  <a:lnTo>
                    <a:pt x="1118" y="602"/>
                  </a:lnTo>
                  <a:lnTo>
                    <a:pt x="1118" y="603"/>
                  </a:lnTo>
                  <a:lnTo>
                    <a:pt x="1119" y="604"/>
                  </a:lnTo>
                  <a:lnTo>
                    <a:pt x="1118" y="606"/>
                  </a:lnTo>
                  <a:lnTo>
                    <a:pt x="1117" y="609"/>
                  </a:lnTo>
                  <a:lnTo>
                    <a:pt x="1118" y="616"/>
                  </a:lnTo>
                  <a:lnTo>
                    <a:pt x="1117" y="618"/>
                  </a:lnTo>
                  <a:lnTo>
                    <a:pt x="1118" y="620"/>
                  </a:lnTo>
                  <a:lnTo>
                    <a:pt x="1120" y="617"/>
                  </a:lnTo>
                  <a:lnTo>
                    <a:pt x="1120" y="618"/>
                  </a:lnTo>
                  <a:lnTo>
                    <a:pt x="1116" y="638"/>
                  </a:lnTo>
                  <a:lnTo>
                    <a:pt x="1118" y="647"/>
                  </a:lnTo>
                  <a:lnTo>
                    <a:pt x="1119" y="658"/>
                  </a:lnTo>
                  <a:lnTo>
                    <a:pt x="1120" y="668"/>
                  </a:lnTo>
                  <a:lnTo>
                    <a:pt x="1122" y="677"/>
                  </a:lnTo>
                  <a:lnTo>
                    <a:pt x="1123" y="678"/>
                  </a:lnTo>
                  <a:lnTo>
                    <a:pt x="1120" y="689"/>
                  </a:lnTo>
                  <a:lnTo>
                    <a:pt x="1116" y="699"/>
                  </a:lnTo>
                  <a:lnTo>
                    <a:pt x="1115" y="708"/>
                  </a:lnTo>
                  <a:lnTo>
                    <a:pt x="1114" y="717"/>
                  </a:lnTo>
                  <a:lnTo>
                    <a:pt x="1112" y="721"/>
                  </a:lnTo>
                  <a:lnTo>
                    <a:pt x="1112" y="726"/>
                  </a:lnTo>
                  <a:lnTo>
                    <a:pt x="1113" y="737"/>
                  </a:lnTo>
                  <a:lnTo>
                    <a:pt x="1114" y="739"/>
                  </a:lnTo>
                  <a:lnTo>
                    <a:pt x="1110" y="744"/>
                  </a:lnTo>
                  <a:lnTo>
                    <a:pt x="1105" y="746"/>
                  </a:lnTo>
                  <a:lnTo>
                    <a:pt x="1103" y="749"/>
                  </a:lnTo>
                  <a:lnTo>
                    <a:pt x="1098" y="757"/>
                  </a:lnTo>
                  <a:lnTo>
                    <a:pt x="1095" y="770"/>
                  </a:lnTo>
                  <a:lnTo>
                    <a:pt x="1095" y="777"/>
                  </a:lnTo>
                  <a:lnTo>
                    <a:pt x="1096" y="791"/>
                  </a:lnTo>
                  <a:lnTo>
                    <a:pt x="1095" y="798"/>
                  </a:lnTo>
                  <a:lnTo>
                    <a:pt x="1093" y="802"/>
                  </a:lnTo>
                  <a:lnTo>
                    <a:pt x="1091" y="804"/>
                  </a:lnTo>
                  <a:lnTo>
                    <a:pt x="1087" y="807"/>
                  </a:lnTo>
                  <a:lnTo>
                    <a:pt x="1082" y="815"/>
                  </a:lnTo>
                  <a:lnTo>
                    <a:pt x="1080" y="823"/>
                  </a:lnTo>
                  <a:lnTo>
                    <a:pt x="1077" y="826"/>
                  </a:lnTo>
                  <a:lnTo>
                    <a:pt x="1076" y="831"/>
                  </a:lnTo>
                  <a:lnTo>
                    <a:pt x="1074" y="835"/>
                  </a:lnTo>
                  <a:lnTo>
                    <a:pt x="1068" y="843"/>
                  </a:lnTo>
                  <a:lnTo>
                    <a:pt x="1063" y="845"/>
                  </a:lnTo>
                  <a:lnTo>
                    <a:pt x="1062" y="847"/>
                  </a:lnTo>
                  <a:lnTo>
                    <a:pt x="1060" y="851"/>
                  </a:lnTo>
                  <a:lnTo>
                    <a:pt x="1056" y="858"/>
                  </a:lnTo>
                  <a:lnTo>
                    <a:pt x="1053" y="867"/>
                  </a:lnTo>
                  <a:lnTo>
                    <a:pt x="1054" y="870"/>
                  </a:lnTo>
                  <a:lnTo>
                    <a:pt x="1054" y="871"/>
                  </a:lnTo>
                  <a:lnTo>
                    <a:pt x="1055" y="881"/>
                  </a:lnTo>
                  <a:lnTo>
                    <a:pt x="1055" y="884"/>
                  </a:lnTo>
                  <a:lnTo>
                    <a:pt x="1051" y="887"/>
                  </a:lnTo>
                  <a:lnTo>
                    <a:pt x="1036" y="892"/>
                  </a:lnTo>
                  <a:lnTo>
                    <a:pt x="1032" y="895"/>
                  </a:lnTo>
                  <a:lnTo>
                    <a:pt x="1024" y="904"/>
                  </a:lnTo>
                  <a:lnTo>
                    <a:pt x="1023" y="906"/>
                  </a:lnTo>
                  <a:lnTo>
                    <a:pt x="1023" y="910"/>
                  </a:lnTo>
                  <a:lnTo>
                    <a:pt x="1025" y="911"/>
                  </a:lnTo>
                  <a:lnTo>
                    <a:pt x="1023" y="913"/>
                  </a:lnTo>
                  <a:lnTo>
                    <a:pt x="1021" y="917"/>
                  </a:lnTo>
                  <a:lnTo>
                    <a:pt x="1019" y="916"/>
                  </a:lnTo>
                  <a:lnTo>
                    <a:pt x="1004" y="916"/>
                  </a:lnTo>
                  <a:lnTo>
                    <a:pt x="996" y="917"/>
                  </a:lnTo>
                  <a:lnTo>
                    <a:pt x="992" y="917"/>
                  </a:lnTo>
                  <a:lnTo>
                    <a:pt x="990" y="917"/>
                  </a:lnTo>
                  <a:lnTo>
                    <a:pt x="988" y="915"/>
                  </a:lnTo>
                  <a:lnTo>
                    <a:pt x="988" y="913"/>
                  </a:lnTo>
                  <a:lnTo>
                    <a:pt x="989" y="911"/>
                  </a:lnTo>
                  <a:lnTo>
                    <a:pt x="988" y="909"/>
                  </a:lnTo>
                  <a:lnTo>
                    <a:pt x="986" y="909"/>
                  </a:lnTo>
                  <a:lnTo>
                    <a:pt x="983" y="910"/>
                  </a:lnTo>
                  <a:lnTo>
                    <a:pt x="983" y="911"/>
                  </a:lnTo>
                  <a:lnTo>
                    <a:pt x="983" y="913"/>
                  </a:lnTo>
                  <a:lnTo>
                    <a:pt x="984" y="915"/>
                  </a:lnTo>
                  <a:lnTo>
                    <a:pt x="984" y="916"/>
                  </a:lnTo>
                  <a:lnTo>
                    <a:pt x="984" y="918"/>
                  </a:lnTo>
                  <a:lnTo>
                    <a:pt x="979" y="919"/>
                  </a:lnTo>
                  <a:lnTo>
                    <a:pt x="973" y="920"/>
                  </a:lnTo>
                  <a:lnTo>
                    <a:pt x="967" y="921"/>
                  </a:lnTo>
                  <a:lnTo>
                    <a:pt x="962" y="922"/>
                  </a:lnTo>
                  <a:lnTo>
                    <a:pt x="959" y="921"/>
                  </a:lnTo>
                  <a:lnTo>
                    <a:pt x="962" y="920"/>
                  </a:lnTo>
                  <a:lnTo>
                    <a:pt x="965" y="920"/>
                  </a:lnTo>
                  <a:lnTo>
                    <a:pt x="969" y="919"/>
                  </a:lnTo>
                  <a:lnTo>
                    <a:pt x="969" y="917"/>
                  </a:lnTo>
                  <a:lnTo>
                    <a:pt x="963" y="916"/>
                  </a:lnTo>
                  <a:lnTo>
                    <a:pt x="958" y="917"/>
                  </a:lnTo>
                  <a:lnTo>
                    <a:pt x="954" y="919"/>
                  </a:lnTo>
                  <a:lnTo>
                    <a:pt x="947" y="919"/>
                  </a:lnTo>
                  <a:lnTo>
                    <a:pt x="938" y="921"/>
                  </a:lnTo>
                  <a:lnTo>
                    <a:pt x="937" y="922"/>
                  </a:lnTo>
                  <a:lnTo>
                    <a:pt x="937" y="926"/>
                  </a:lnTo>
                  <a:lnTo>
                    <a:pt x="939" y="927"/>
                  </a:lnTo>
                  <a:lnTo>
                    <a:pt x="940" y="928"/>
                  </a:lnTo>
                  <a:lnTo>
                    <a:pt x="939" y="930"/>
                  </a:lnTo>
                  <a:lnTo>
                    <a:pt x="937" y="930"/>
                  </a:lnTo>
                  <a:lnTo>
                    <a:pt x="928" y="932"/>
                  </a:lnTo>
                  <a:lnTo>
                    <a:pt x="920" y="938"/>
                  </a:lnTo>
                  <a:lnTo>
                    <a:pt x="917" y="939"/>
                  </a:lnTo>
                  <a:lnTo>
                    <a:pt x="914" y="943"/>
                  </a:lnTo>
                  <a:lnTo>
                    <a:pt x="913" y="945"/>
                  </a:lnTo>
                  <a:lnTo>
                    <a:pt x="912" y="946"/>
                  </a:lnTo>
                  <a:lnTo>
                    <a:pt x="910" y="946"/>
                  </a:lnTo>
                  <a:lnTo>
                    <a:pt x="906" y="945"/>
                  </a:lnTo>
                  <a:lnTo>
                    <a:pt x="900" y="945"/>
                  </a:lnTo>
                  <a:lnTo>
                    <a:pt x="896" y="946"/>
                  </a:lnTo>
                  <a:lnTo>
                    <a:pt x="874" y="957"/>
                  </a:lnTo>
                  <a:lnTo>
                    <a:pt x="867" y="962"/>
                  </a:lnTo>
                  <a:lnTo>
                    <a:pt x="858" y="971"/>
                  </a:lnTo>
                  <a:lnTo>
                    <a:pt x="844" y="980"/>
                  </a:lnTo>
                  <a:lnTo>
                    <a:pt x="836" y="986"/>
                  </a:lnTo>
                  <a:lnTo>
                    <a:pt x="834" y="988"/>
                  </a:lnTo>
                  <a:lnTo>
                    <a:pt x="833" y="989"/>
                  </a:lnTo>
                  <a:lnTo>
                    <a:pt x="831" y="990"/>
                  </a:lnTo>
                  <a:lnTo>
                    <a:pt x="832" y="990"/>
                  </a:lnTo>
                  <a:lnTo>
                    <a:pt x="834" y="991"/>
                  </a:lnTo>
                  <a:lnTo>
                    <a:pt x="833" y="994"/>
                  </a:lnTo>
                  <a:lnTo>
                    <a:pt x="830" y="996"/>
                  </a:lnTo>
                  <a:lnTo>
                    <a:pt x="824" y="1003"/>
                  </a:lnTo>
                  <a:lnTo>
                    <a:pt x="823" y="1002"/>
                  </a:lnTo>
                  <a:lnTo>
                    <a:pt x="825" y="999"/>
                  </a:lnTo>
                  <a:lnTo>
                    <a:pt x="822" y="999"/>
                  </a:lnTo>
                  <a:lnTo>
                    <a:pt x="818" y="997"/>
                  </a:lnTo>
                  <a:lnTo>
                    <a:pt x="816" y="999"/>
                  </a:lnTo>
                  <a:lnTo>
                    <a:pt x="817" y="1002"/>
                  </a:lnTo>
                  <a:lnTo>
                    <a:pt x="816" y="1004"/>
                  </a:lnTo>
                  <a:lnTo>
                    <a:pt x="812" y="1004"/>
                  </a:lnTo>
                  <a:lnTo>
                    <a:pt x="810" y="1004"/>
                  </a:lnTo>
                  <a:lnTo>
                    <a:pt x="808" y="1001"/>
                  </a:lnTo>
                  <a:lnTo>
                    <a:pt x="809" y="1006"/>
                  </a:lnTo>
                  <a:lnTo>
                    <a:pt x="815" y="1007"/>
                  </a:lnTo>
                  <a:lnTo>
                    <a:pt x="817" y="1007"/>
                  </a:lnTo>
                  <a:lnTo>
                    <a:pt x="818" y="1009"/>
                  </a:lnTo>
                  <a:lnTo>
                    <a:pt x="813" y="1017"/>
                  </a:lnTo>
                  <a:lnTo>
                    <a:pt x="810" y="1018"/>
                  </a:lnTo>
                  <a:lnTo>
                    <a:pt x="809" y="1019"/>
                  </a:lnTo>
                  <a:lnTo>
                    <a:pt x="811" y="1019"/>
                  </a:lnTo>
                  <a:lnTo>
                    <a:pt x="812" y="1021"/>
                  </a:lnTo>
                  <a:lnTo>
                    <a:pt x="811" y="1030"/>
                  </a:lnTo>
                  <a:lnTo>
                    <a:pt x="809" y="1031"/>
                  </a:lnTo>
                  <a:lnTo>
                    <a:pt x="808" y="1031"/>
                  </a:lnTo>
                  <a:lnTo>
                    <a:pt x="807" y="1033"/>
                  </a:lnTo>
                  <a:lnTo>
                    <a:pt x="808" y="1036"/>
                  </a:lnTo>
                  <a:lnTo>
                    <a:pt x="810" y="1038"/>
                  </a:lnTo>
                  <a:lnTo>
                    <a:pt x="810" y="1042"/>
                  </a:lnTo>
                  <a:lnTo>
                    <a:pt x="809" y="1045"/>
                  </a:lnTo>
                  <a:lnTo>
                    <a:pt x="809" y="1048"/>
                  </a:lnTo>
                  <a:lnTo>
                    <a:pt x="811" y="1054"/>
                  </a:lnTo>
                  <a:lnTo>
                    <a:pt x="812" y="1061"/>
                  </a:lnTo>
                  <a:lnTo>
                    <a:pt x="812" y="1064"/>
                  </a:lnTo>
                  <a:lnTo>
                    <a:pt x="813" y="1066"/>
                  </a:lnTo>
                  <a:lnTo>
                    <a:pt x="812" y="1069"/>
                  </a:lnTo>
                  <a:lnTo>
                    <a:pt x="812" y="1072"/>
                  </a:lnTo>
                  <a:lnTo>
                    <a:pt x="810" y="1079"/>
                  </a:lnTo>
                  <a:lnTo>
                    <a:pt x="811" y="1089"/>
                  </a:lnTo>
                  <a:lnTo>
                    <a:pt x="811" y="1097"/>
                  </a:lnTo>
                  <a:lnTo>
                    <a:pt x="810" y="1102"/>
                  </a:lnTo>
                  <a:lnTo>
                    <a:pt x="809" y="1106"/>
                  </a:lnTo>
                  <a:lnTo>
                    <a:pt x="805" y="1111"/>
                  </a:lnTo>
                  <a:lnTo>
                    <a:pt x="805" y="1116"/>
                  </a:lnTo>
                  <a:lnTo>
                    <a:pt x="798" y="1120"/>
                  </a:lnTo>
                  <a:lnTo>
                    <a:pt x="790" y="1127"/>
                  </a:lnTo>
                  <a:lnTo>
                    <a:pt x="783" y="1134"/>
                  </a:lnTo>
                  <a:lnTo>
                    <a:pt x="775" y="1144"/>
                  </a:lnTo>
                  <a:lnTo>
                    <a:pt x="766" y="1160"/>
                  </a:lnTo>
                  <a:lnTo>
                    <a:pt x="758" y="1184"/>
                  </a:lnTo>
                  <a:lnTo>
                    <a:pt x="747" y="1201"/>
                  </a:lnTo>
                  <a:lnTo>
                    <a:pt x="743" y="1207"/>
                  </a:lnTo>
                  <a:lnTo>
                    <a:pt x="737" y="1214"/>
                  </a:lnTo>
                  <a:lnTo>
                    <a:pt x="730" y="1223"/>
                  </a:lnTo>
                  <a:lnTo>
                    <a:pt x="720" y="1231"/>
                  </a:lnTo>
                  <a:lnTo>
                    <a:pt x="709" y="1238"/>
                  </a:lnTo>
                  <a:lnTo>
                    <a:pt x="706" y="1242"/>
                  </a:lnTo>
                  <a:lnTo>
                    <a:pt x="702" y="1246"/>
                  </a:lnTo>
                  <a:lnTo>
                    <a:pt x="701" y="1244"/>
                  </a:lnTo>
                  <a:lnTo>
                    <a:pt x="701" y="1241"/>
                  </a:lnTo>
                  <a:lnTo>
                    <a:pt x="701" y="1238"/>
                  </a:lnTo>
                  <a:lnTo>
                    <a:pt x="701" y="1236"/>
                  </a:lnTo>
                  <a:lnTo>
                    <a:pt x="703" y="1235"/>
                  </a:lnTo>
                  <a:lnTo>
                    <a:pt x="706" y="1237"/>
                  </a:lnTo>
                  <a:lnTo>
                    <a:pt x="708" y="1236"/>
                  </a:lnTo>
                  <a:lnTo>
                    <a:pt x="709" y="1234"/>
                  </a:lnTo>
                  <a:lnTo>
                    <a:pt x="713" y="1234"/>
                  </a:lnTo>
                  <a:lnTo>
                    <a:pt x="721" y="1225"/>
                  </a:lnTo>
                  <a:lnTo>
                    <a:pt x="726" y="1222"/>
                  </a:lnTo>
                  <a:lnTo>
                    <a:pt x="729" y="1217"/>
                  </a:lnTo>
                  <a:lnTo>
                    <a:pt x="730" y="1215"/>
                  </a:lnTo>
                  <a:lnTo>
                    <a:pt x="730" y="1209"/>
                  </a:lnTo>
                  <a:lnTo>
                    <a:pt x="731" y="1207"/>
                  </a:lnTo>
                  <a:lnTo>
                    <a:pt x="736" y="1208"/>
                  </a:lnTo>
                  <a:lnTo>
                    <a:pt x="736" y="1206"/>
                  </a:lnTo>
                  <a:lnTo>
                    <a:pt x="736" y="1205"/>
                  </a:lnTo>
                  <a:lnTo>
                    <a:pt x="737" y="1201"/>
                  </a:lnTo>
                  <a:lnTo>
                    <a:pt x="742" y="1198"/>
                  </a:lnTo>
                  <a:lnTo>
                    <a:pt x="745" y="1193"/>
                  </a:lnTo>
                  <a:lnTo>
                    <a:pt x="744" y="1184"/>
                  </a:lnTo>
                  <a:lnTo>
                    <a:pt x="745" y="1183"/>
                  </a:lnTo>
                  <a:lnTo>
                    <a:pt x="747" y="1184"/>
                  </a:lnTo>
                  <a:lnTo>
                    <a:pt x="748" y="1184"/>
                  </a:lnTo>
                  <a:lnTo>
                    <a:pt x="749" y="1179"/>
                  </a:lnTo>
                  <a:lnTo>
                    <a:pt x="749" y="1177"/>
                  </a:lnTo>
                  <a:lnTo>
                    <a:pt x="747" y="1176"/>
                  </a:lnTo>
                  <a:lnTo>
                    <a:pt x="737" y="1181"/>
                  </a:lnTo>
                  <a:lnTo>
                    <a:pt x="734" y="1181"/>
                  </a:lnTo>
                  <a:lnTo>
                    <a:pt x="734" y="1177"/>
                  </a:lnTo>
                  <a:lnTo>
                    <a:pt x="729" y="1175"/>
                  </a:lnTo>
                  <a:lnTo>
                    <a:pt x="728" y="1172"/>
                  </a:lnTo>
                  <a:lnTo>
                    <a:pt x="727" y="1170"/>
                  </a:lnTo>
                  <a:lnTo>
                    <a:pt x="725" y="1169"/>
                  </a:lnTo>
                  <a:lnTo>
                    <a:pt x="726" y="1173"/>
                  </a:lnTo>
                  <a:lnTo>
                    <a:pt x="726" y="1177"/>
                  </a:lnTo>
                  <a:lnTo>
                    <a:pt x="730" y="1181"/>
                  </a:lnTo>
                  <a:lnTo>
                    <a:pt x="729" y="1183"/>
                  </a:lnTo>
                  <a:lnTo>
                    <a:pt x="727" y="1185"/>
                  </a:lnTo>
                  <a:lnTo>
                    <a:pt x="726" y="1190"/>
                  </a:lnTo>
                  <a:lnTo>
                    <a:pt x="726" y="1195"/>
                  </a:lnTo>
                  <a:lnTo>
                    <a:pt x="725" y="1193"/>
                  </a:lnTo>
                  <a:lnTo>
                    <a:pt x="723" y="1193"/>
                  </a:lnTo>
                  <a:lnTo>
                    <a:pt x="723" y="1199"/>
                  </a:lnTo>
                  <a:lnTo>
                    <a:pt x="720" y="1201"/>
                  </a:lnTo>
                  <a:lnTo>
                    <a:pt x="720" y="1204"/>
                  </a:lnTo>
                  <a:lnTo>
                    <a:pt x="720" y="1207"/>
                  </a:lnTo>
                  <a:lnTo>
                    <a:pt x="719" y="1209"/>
                  </a:lnTo>
                  <a:lnTo>
                    <a:pt x="712" y="1214"/>
                  </a:lnTo>
                  <a:lnTo>
                    <a:pt x="706" y="1217"/>
                  </a:lnTo>
                  <a:lnTo>
                    <a:pt x="704" y="1219"/>
                  </a:lnTo>
                  <a:lnTo>
                    <a:pt x="703" y="1223"/>
                  </a:lnTo>
                  <a:lnTo>
                    <a:pt x="702" y="1227"/>
                  </a:lnTo>
                  <a:lnTo>
                    <a:pt x="699" y="1231"/>
                  </a:lnTo>
                  <a:lnTo>
                    <a:pt x="697" y="1237"/>
                  </a:lnTo>
                  <a:lnTo>
                    <a:pt x="697" y="1240"/>
                  </a:lnTo>
                  <a:lnTo>
                    <a:pt x="697" y="1245"/>
                  </a:lnTo>
                  <a:lnTo>
                    <a:pt x="699" y="1248"/>
                  </a:lnTo>
                  <a:lnTo>
                    <a:pt x="697" y="1250"/>
                  </a:lnTo>
                  <a:lnTo>
                    <a:pt x="694" y="1254"/>
                  </a:lnTo>
                  <a:lnTo>
                    <a:pt x="692" y="1258"/>
                  </a:lnTo>
                  <a:lnTo>
                    <a:pt x="687" y="1275"/>
                  </a:lnTo>
                  <a:lnTo>
                    <a:pt x="682" y="1285"/>
                  </a:lnTo>
                  <a:lnTo>
                    <a:pt x="679" y="1290"/>
                  </a:lnTo>
                  <a:lnTo>
                    <a:pt x="674" y="1295"/>
                  </a:lnTo>
                  <a:lnTo>
                    <a:pt x="659" y="1308"/>
                  </a:lnTo>
                  <a:lnTo>
                    <a:pt x="658" y="1308"/>
                  </a:lnTo>
                  <a:lnTo>
                    <a:pt x="656" y="1306"/>
                  </a:lnTo>
                  <a:lnTo>
                    <a:pt x="654" y="1305"/>
                  </a:lnTo>
                  <a:lnTo>
                    <a:pt x="654" y="1305"/>
                  </a:lnTo>
                  <a:lnTo>
                    <a:pt x="654" y="1303"/>
                  </a:lnTo>
                  <a:lnTo>
                    <a:pt x="654" y="1299"/>
                  </a:lnTo>
                  <a:lnTo>
                    <a:pt x="654" y="1286"/>
                  </a:lnTo>
                  <a:lnTo>
                    <a:pt x="655" y="1284"/>
                  </a:lnTo>
                  <a:lnTo>
                    <a:pt x="655" y="1282"/>
                  </a:lnTo>
                  <a:lnTo>
                    <a:pt x="658" y="1280"/>
                  </a:lnTo>
                  <a:lnTo>
                    <a:pt x="661" y="1277"/>
                  </a:lnTo>
                  <a:lnTo>
                    <a:pt x="664" y="1273"/>
                  </a:lnTo>
                  <a:lnTo>
                    <a:pt x="667" y="1270"/>
                  </a:lnTo>
                  <a:lnTo>
                    <a:pt x="666" y="1267"/>
                  </a:lnTo>
                  <a:lnTo>
                    <a:pt x="663" y="1266"/>
                  </a:lnTo>
                  <a:lnTo>
                    <a:pt x="660" y="1264"/>
                  </a:lnTo>
                  <a:lnTo>
                    <a:pt x="655" y="1261"/>
                  </a:lnTo>
                  <a:lnTo>
                    <a:pt x="652" y="1257"/>
                  </a:lnTo>
                  <a:lnTo>
                    <a:pt x="650" y="1253"/>
                  </a:lnTo>
                  <a:lnTo>
                    <a:pt x="649" y="1249"/>
                  </a:lnTo>
                  <a:lnTo>
                    <a:pt x="647" y="1245"/>
                  </a:lnTo>
                  <a:lnTo>
                    <a:pt x="647" y="1244"/>
                  </a:lnTo>
                  <a:lnTo>
                    <a:pt x="645" y="1243"/>
                  </a:lnTo>
                  <a:lnTo>
                    <a:pt x="643" y="1242"/>
                  </a:lnTo>
                  <a:lnTo>
                    <a:pt x="641" y="1240"/>
                  </a:lnTo>
                  <a:lnTo>
                    <a:pt x="639" y="1239"/>
                  </a:lnTo>
                  <a:lnTo>
                    <a:pt x="636" y="1238"/>
                  </a:lnTo>
                  <a:lnTo>
                    <a:pt x="632" y="1236"/>
                  </a:lnTo>
                  <a:lnTo>
                    <a:pt x="627" y="1232"/>
                  </a:lnTo>
                  <a:lnTo>
                    <a:pt x="624" y="1227"/>
                  </a:lnTo>
                  <a:lnTo>
                    <a:pt x="622" y="1225"/>
                  </a:lnTo>
                  <a:lnTo>
                    <a:pt x="621" y="1223"/>
                  </a:lnTo>
                  <a:lnTo>
                    <a:pt x="610" y="1219"/>
                  </a:lnTo>
                  <a:lnTo>
                    <a:pt x="606" y="1215"/>
                  </a:lnTo>
                  <a:lnTo>
                    <a:pt x="604" y="1216"/>
                  </a:lnTo>
                  <a:lnTo>
                    <a:pt x="602" y="1215"/>
                  </a:lnTo>
                  <a:lnTo>
                    <a:pt x="599" y="1213"/>
                  </a:lnTo>
                  <a:lnTo>
                    <a:pt x="598" y="1212"/>
                  </a:lnTo>
                  <a:lnTo>
                    <a:pt x="597" y="1210"/>
                  </a:lnTo>
                  <a:lnTo>
                    <a:pt x="596" y="1208"/>
                  </a:lnTo>
                  <a:lnTo>
                    <a:pt x="595" y="1206"/>
                  </a:lnTo>
                  <a:lnTo>
                    <a:pt x="592" y="1203"/>
                  </a:lnTo>
                  <a:lnTo>
                    <a:pt x="589" y="1200"/>
                  </a:lnTo>
                  <a:lnTo>
                    <a:pt x="587" y="1199"/>
                  </a:lnTo>
                  <a:lnTo>
                    <a:pt x="587" y="1199"/>
                  </a:lnTo>
                  <a:lnTo>
                    <a:pt x="586" y="1201"/>
                  </a:lnTo>
                  <a:lnTo>
                    <a:pt x="586" y="1202"/>
                  </a:lnTo>
                  <a:lnTo>
                    <a:pt x="585" y="1202"/>
                  </a:lnTo>
                  <a:lnTo>
                    <a:pt x="582" y="1204"/>
                  </a:lnTo>
                  <a:lnTo>
                    <a:pt x="581" y="1206"/>
                  </a:lnTo>
                  <a:lnTo>
                    <a:pt x="579" y="1207"/>
                  </a:lnTo>
                  <a:lnTo>
                    <a:pt x="576" y="1207"/>
                  </a:lnTo>
                  <a:lnTo>
                    <a:pt x="575" y="1207"/>
                  </a:lnTo>
                  <a:lnTo>
                    <a:pt x="575" y="1207"/>
                  </a:lnTo>
                  <a:lnTo>
                    <a:pt x="575" y="1204"/>
                  </a:lnTo>
                  <a:lnTo>
                    <a:pt x="575" y="1198"/>
                  </a:lnTo>
                  <a:lnTo>
                    <a:pt x="574" y="1196"/>
                  </a:lnTo>
                  <a:lnTo>
                    <a:pt x="572" y="1194"/>
                  </a:lnTo>
                  <a:lnTo>
                    <a:pt x="569" y="1191"/>
                  </a:lnTo>
                  <a:lnTo>
                    <a:pt x="562" y="1184"/>
                  </a:lnTo>
                  <a:lnTo>
                    <a:pt x="552" y="1174"/>
                  </a:lnTo>
                  <a:lnTo>
                    <a:pt x="548" y="1171"/>
                  </a:lnTo>
                  <a:lnTo>
                    <a:pt x="545" y="1171"/>
                  </a:lnTo>
                  <a:lnTo>
                    <a:pt x="542" y="1172"/>
                  </a:lnTo>
                  <a:lnTo>
                    <a:pt x="539" y="1173"/>
                  </a:lnTo>
                  <a:lnTo>
                    <a:pt x="537" y="1177"/>
                  </a:lnTo>
                  <a:lnTo>
                    <a:pt x="536" y="1178"/>
                  </a:lnTo>
                  <a:lnTo>
                    <a:pt x="531" y="1178"/>
                  </a:lnTo>
                  <a:lnTo>
                    <a:pt x="526" y="1177"/>
                  </a:lnTo>
                  <a:lnTo>
                    <a:pt x="524" y="1174"/>
                  </a:lnTo>
                  <a:lnTo>
                    <a:pt x="525" y="1173"/>
                  </a:lnTo>
                  <a:lnTo>
                    <a:pt x="530" y="1169"/>
                  </a:lnTo>
                  <a:lnTo>
                    <a:pt x="533" y="1165"/>
                  </a:lnTo>
                  <a:lnTo>
                    <a:pt x="534" y="1162"/>
                  </a:lnTo>
                  <a:lnTo>
                    <a:pt x="536" y="1160"/>
                  </a:lnTo>
                  <a:lnTo>
                    <a:pt x="540" y="1157"/>
                  </a:lnTo>
                  <a:lnTo>
                    <a:pt x="545" y="1153"/>
                  </a:lnTo>
                  <a:lnTo>
                    <a:pt x="550" y="1146"/>
                  </a:lnTo>
                  <a:lnTo>
                    <a:pt x="554" y="1141"/>
                  </a:lnTo>
                  <a:lnTo>
                    <a:pt x="554" y="1138"/>
                  </a:lnTo>
                  <a:lnTo>
                    <a:pt x="557" y="1136"/>
                  </a:lnTo>
                  <a:lnTo>
                    <a:pt x="560" y="1135"/>
                  </a:lnTo>
                  <a:lnTo>
                    <a:pt x="563" y="1131"/>
                  </a:lnTo>
                  <a:lnTo>
                    <a:pt x="565" y="1125"/>
                  </a:lnTo>
                  <a:lnTo>
                    <a:pt x="568" y="1122"/>
                  </a:lnTo>
                  <a:lnTo>
                    <a:pt x="572" y="1118"/>
                  </a:lnTo>
                  <a:lnTo>
                    <a:pt x="574" y="1116"/>
                  </a:lnTo>
                  <a:lnTo>
                    <a:pt x="575" y="1114"/>
                  </a:lnTo>
                  <a:lnTo>
                    <a:pt x="575" y="1112"/>
                  </a:lnTo>
                  <a:lnTo>
                    <a:pt x="577" y="1112"/>
                  </a:lnTo>
                  <a:lnTo>
                    <a:pt x="578" y="1111"/>
                  </a:lnTo>
                  <a:lnTo>
                    <a:pt x="578" y="1110"/>
                  </a:lnTo>
                  <a:lnTo>
                    <a:pt x="578" y="1108"/>
                  </a:lnTo>
                  <a:lnTo>
                    <a:pt x="580" y="1108"/>
                  </a:lnTo>
                  <a:lnTo>
                    <a:pt x="581" y="1108"/>
                  </a:lnTo>
                  <a:lnTo>
                    <a:pt x="584" y="1109"/>
                  </a:lnTo>
                  <a:lnTo>
                    <a:pt x="585" y="1109"/>
                  </a:lnTo>
                  <a:lnTo>
                    <a:pt x="586" y="1107"/>
                  </a:lnTo>
                  <a:lnTo>
                    <a:pt x="585" y="1106"/>
                  </a:lnTo>
                  <a:lnTo>
                    <a:pt x="583" y="1104"/>
                  </a:lnTo>
                  <a:lnTo>
                    <a:pt x="584" y="1102"/>
                  </a:lnTo>
                  <a:lnTo>
                    <a:pt x="588" y="1099"/>
                  </a:lnTo>
                  <a:lnTo>
                    <a:pt x="592" y="1098"/>
                  </a:lnTo>
                  <a:lnTo>
                    <a:pt x="594" y="1096"/>
                  </a:lnTo>
                  <a:lnTo>
                    <a:pt x="596" y="1093"/>
                  </a:lnTo>
                  <a:lnTo>
                    <a:pt x="599" y="1091"/>
                  </a:lnTo>
                  <a:lnTo>
                    <a:pt x="604" y="1090"/>
                  </a:lnTo>
                  <a:lnTo>
                    <a:pt x="605" y="1089"/>
                  </a:lnTo>
                  <a:lnTo>
                    <a:pt x="605" y="1088"/>
                  </a:lnTo>
                  <a:lnTo>
                    <a:pt x="606" y="1086"/>
                  </a:lnTo>
                  <a:lnTo>
                    <a:pt x="608" y="1086"/>
                  </a:lnTo>
                  <a:lnTo>
                    <a:pt x="610" y="1084"/>
                  </a:lnTo>
                  <a:lnTo>
                    <a:pt x="610" y="1082"/>
                  </a:lnTo>
                  <a:lnTo>
                    <a:pt x="611" y="1080"/>
                  </a:lnTo>
                  <a:lnTo>
                    <a:pt x="613" y="1079"/>
                  </a:lnTo>
                  <a:lnTo>
                    <a:pt x="615" y="1078"/>
                  </a:lnTo>
                  <a:lnTo>
                    <a:pt x="616" y="1078"/>
                  </a:lnTo>
                  <a:lnTo>
                    <a:pt x="617" y="1078"/>
                  </a:lnTo>
                  <a:lnTo>
                    <a:pt x="619" y="1076"/>
                  </a:lnTo>
                  <a:lnTo>
                    <a:pt x="621" y="1075"/>
                  </a:lnTo>
                  <a:lnTo>
                    <a:pt x="624" y="1075"/>
                  </a:lnTo>
                  <a:lnTo>
                    <a:pt x="625" y="1075"/>
                  </a:lnTo>
                  <a:lnTo>
                    <a:pt x="628" y="1074"/>
                  </a:lnTo>
                  <a:lnTo>
                    <a:pt x="631" y="1073"/>
                  </a:lnTo>
                  <a:lnTo>
                    <a:pt x="632" y="1069"/>
                  </a:lnTo>
                  <a:lnTo>
                    <a:pt x="634" y="1068"/>
                  </a:lnTo>
                  <a:lnTo>
                    <a:pt x="635" y="1069"/>
                  </a:lnTo>
                  <a:lnTo>
                    <a:pt x="638" y="1068"/>
                  </a:lnTo>
                  <a:lnTo>
                    <a:pt x="641" y="1065"/>
                  </a:lnTo>
                  <a:lnTo>
                    <a:pt x="642" y="1065"/>
                  </a:lnTo>
                  <a:lnTo>
                    <a:pt x="644" y="1063"/>
                  </a:lnTo>
                  <a:lnTo>
                    <a:pt x="647" y="1058"/>
                  </a:lnTo>
                  <a:lnTo>
                    <a:pt x="648" y="1054"/>
                  </a:lnTo>
                  <a:lnTo>
                    <a:pt x="648" y="1052"/>
                  </a:lnTo>
                  <a:lnTo>
                    <a:pt x="647" y="1050"/>
                  </a:lnTo>
                  <a:lnTo>
                    <a:pt x="648" y="1047"/>
                  </a:lnTo>
                  <a:lnTo>
                    <a:pt x="648" y="1039"/>
                  </a:lnTo>
                  <a:lnTo>
                    <a:pt x="648" y="1036"/>
                  </a:lnTo>
                  <a:lnTo>
                    <a:pt x="650" y="1034"/>
                  </a:lnTo>
                  <a:lnTo>
                    <a:pt x="649" y="1031"/>
                  </a:lnTo>
                  <a:lnTo>
                    <a:pt x="647" y="1026"/>
                  </a:lnTo>
                  <a:lnTo>
                    <a:pt x="644" y="1022"/>
                  </a:lnTo>
                  <a:lnTo>
                    <a:pt x="643" y="1015"/>
                  </a:lnTo>
                  <a:lnTo>
                    <a:pt x="643" y="1012"/>
                  </a:lnTo>
                  <a:lnTo>
                    <a:pt x="641" y="1011"/>
                  </a:lnTo>
                  <a:lnTo>
                    <a:pt x="639" y="1009"/>
                  </a:lnTo>
                  <a:lnTo>
                    <a:pt x="637" y="1008"/>
                  </a:lnTo>
                  <a:lnTo>
                    <a:pt x="635" y="1007"/>
                  </a:lnTo>
                  <a:lnTo>
                    <a:pt x="634" y="1007"/>
                  </a:lnTo>
                  <a:lnTo>
                    <a:pt x="632" y="1007"/>
                  </a:lnTo>
                  <a:lnTo>
                    <a:pt x="631" y="1008"/>
                  </a:lnTo>
                  <a:lnTo>
                    <a:pt x="628" y="1008"/>
                  </a:lnTo>
                  <a:lnTo>
                    <a:pt x="627" y="1009"/>
                  </a:lnTo>
                  <a:lnTo>
                    <a:pt x="625" y="1010"/>
                  </a:lnTo>
                  <a:lnTo>
                    <a:pt x="623" y="1010"/>
                  </a:lnTo>
                  <a:lnTo>
                    <a:pt x="622" y="1009"/>
                  </a:lnTo>
                  <a:lnTo>
                    <a:pt x="619" y="1009"/>
                  </a:lnTo>
                  <a:lnTo>
                    <a:pt x="619" y="1003"/>
                  </a:lnTo>
                  <a:lnTo>
                    <a:pt x="624" y="996"/>
                  </a:lnTo>
                  <a:lnTo>
                    <a:pt x="625" y="993"/>
                  </a:lnTo>
                  <a:lnTo>
                    <a:pt x="624" y="990"/>
                  </a:lnTo>
                  <a:lnTo>
                    <a:pt x="626" y="984"/>
                  </a:lnTo>
                  <a:lnTo>
                    <a:pt x="629" y="972"/>
                  </a:lnTo>
                  <a:lnTo>
                    <a:pt x="630" y="964"/>
                  </a:lnTo>
                  <a:lnTo>
                    <a:pt x="629" y="960"/>
                  </a:lnTo>
                  <a:lnTo>
                    <a:pt x="629" y="958"/>
                  </a:lnTo>
                  <a:lnTo>
                    <a:pt x="630" y="955"/>
                  </a:lnTo>
                  <a:lnTo>
                    <a:pt x="632" y="955"/>
                  </a:lnTo>
                  <a:lnTo>
                    <a:pt x="627" y="952"/>
                  </a:lnTo>
                  <a:lnTo>
                    <a:pt x="625" y="950"/>
                  </a:lnTo>
                  <a:lnTo>
                    <a:pt x="622" y="948"/>
                  </a:lnTo>
                  <a:lnTo>
                    <a:pt x="619" y="947"/>
                  </a:lnTo>
                  <a:lnTo>
                    <a:pt x="617" y="947"/>
                  </a:lnTo>
                  <a:lnTo>
                    <a:pt x="616" y="948"/>
                  </a:lnTo>
                  <a:lnTo>
                    <a:pt x="613" y="949"/>
                  </a:lnTo>
                  <a:lnTo>
                    <a:pt x="610" y="952"/>
                  </a:lnTo>
                  <a:lnTo>
                    <a:pt x="608" y="952"/>
                  </a:lnTo>
                  <a:lnTo>
                    <a:pt x="605" y="953"/>
                  </a:lnTo>
                  <a:lnTo>
                    <a:pt x="601" y="954"/>
                  </a:lnTo>
                  <a:lnTo>
                    <a:pt x="598" y="954"/>
                  </a:lnTo>
                  <a:lnTo>
                    <a:pt x="595" y="953"/>
                  </a:lnTo>
                  <a:lnTo>
                    <a:pt x="594" y="952"/>
                  </a:lnTo>
                  <a:lnTo>
                    <a:pt x="593" y="949"/>
                  </a:lnTo>
                  <a:lnTo>
                    <a:pt x="593" y="946"/>
                  </a:lnTo>
                  <a:lnTo>
                    <a:pt x="592" y="943"/>
                  </a:lnTo>
                  <a:lnTo>
                    <a:pt x="591" y="940"/>
                  </a:lnTo>
                  <a:lnTo>
                    <a:pt x="590" y="939"/>
                  </a:lnTo>
                  <a:lnTo>
                    <a:pt x="590" y="937"/>
                  </a:lnTo>
                  <a:lnTo>
                    <a:pt x="590" y="934"/>
                  </a:lnTo>
                  <a:lnTo>
                    <a:pt x="591" y="933"/>
                  </a:lnTo>
                  <a:lnTo>
                    <a:pt x="590" y="931"/>
                  </a:lnTo>
                  <a:lnTo>
                    <a:pt x="589" y="930"/>
                  </a:lnTo>
                  <a:lnTo>
                    <a:pt x="589" y="927"/>
                  </a:lnTo>
                  <a:lnTo>
                    <a:pt x="589" y="924"/>
                  </a:lnTo>
                  <a:lnTo>
                    <a:pt x="588" y="922"/>
                  </a:lnTo>
                  <a:lnTo>
                    <a:pt x="587" y="919"/>
                  </a:lnTo>
                  <a:lnTo>
                    <a:pt x="587" y="917"/>
                  </a:lnTo>
                  <a:lnTo>
                    <a:pt x="586" y="915"/>
                  </a:lnTo>
                  <a:lnTo>
                    <a:pt x="586" y="912"/>
                  </a:lnTo>
                  <a:lnTo>
                    <a:pt x="587" y="910"/>
                  </a:lnTo>
                  <a:lnTo>
                    <a:pt x="587" y="907"/>
                  </a:lnTo>
                  <a:lnTo>
                    <a:pt x="586" y="905"/>
                  </a:lnTo>
                  <a:lnTo>
                    <a:pt x="585" y="905"/>
                  </a:lnTo>
                  <a:lnTo>
                    <a:pt x="583" y="902"/>
                  </a:lnTo>
                  <a:lnTo>
                    <a:pt x="583" y="899"/>
                  </a:lnTo>
                  <a:lnTo>
                    <a:pt x="581" y="896"/>
                  </a:lnTo>
                  <a:lnTo>
                    <a:pt x="580" y="895"/>
                  </a:lnTo>
                  <a:lnTo>
                    <a:pt x="578" y="895"/>
                  </a:lnTo>
                  <a:lnTo>
                    <a:pt x="575" y="894"/>
                  </a:lnTo>
                  <a:lnTo>
                    <a:pt x="573" y="894"/>
                  </a:lnTo>
                  <a:lnTo>
                    <a:pt x="569" y="894"/>
                  </a:lnTo>
                  <a:lnTo>
                    <a:pt x="567" y="893"/>
                  </a:lnTo>
                  <a:lnTo>
                    <a:pt x="566" y="892"/>
                  </a:lnTo>
                  <a:lnTo>
                    <a:pt x="564" y="890"/>
                  </a:lnTo>
                  <a:lnTo>
                    <a:pt x="563" y="887"/>
                  </a:lnTo>
                  <a:lnTo>
                    <a:pt x="561" y="887"/>
                  </a:lnTo>
                  <a:lnTo>
                    <a:pt x="558" y="887"/>
                  </a:lnTo>
                  <a:lnTo>
                    <a:pt x="558" y="889"/>
                  </a:lnTo>
                  <a:lnTo>
                    <a:pt x="556" y="891"/>
                  </a:lnTo>
                  <a:lnTo>
                    <a:pt x="555" y="892"/>
                  </a:lnTo>
                  <a:lnTo>
                    <a:pt x="553" y="892"/>
                  </a:lnTo>
                  <a:lnTo>
                    <a:pt x="550" y="893"/>
                  </a:lnTo>
                  <a:lnTo>
                    <a:pt x="548" y="893"/>
                  </a:lnTo>
                  <a:lnTo>
                    <a:pt x="545" y="894"/>
                  </a:lnTo>
                  <a:lnTo>
                    <a:pt x="542" y="892"/>
                  </a:lnTo>
                  <a:lnTo>
                    <a:pt x="539" y="892"/>
                  </a:lnTo>
                  <a:lnTo>
                    <a:pt x="535" y="891"/>
                  </a:lnTo>
                  <a:lnTo>
                    <a:pt x="533" y="892"/>
                  </a:lnTo>
                  <a:lnTo>
                    <a:pt x="531" y="891"/>
                  </a:lnTo>
                  <a:lnTo>
                    <a:pt x="528" y="891"/>
                  </a:lnTo>
                  <a:lnTo>
                    <a:pt x="525" y="891"/>
                  </a:lnTo>
                  <a:lnTo>
                    <a:pt x="523" y="889"/>
                  </a:lnTo>
                  <a:lnTo>
                    <a:pt x="520" y="887"/>
                  </a:lnTo>
                  <a:lnTo>
                    <a:pt x="519" y="888"/>
                  </a:lnTo>
                  <a:lnTo>
                    <a:pt x="517" y="889"/>
                  </a:lnTo>
                  <a:lnTo>
                    <a:pt x="515" y="889"/>
                  </a:lnTo>
                  <a:lnTo>
                    <a:pt x="512" y="888"/>
                  </a:lnTo>
                  <a:lnTo>
                    <a:pt x="512" y="886"/>
                  </a:lnTo>
                  <a:lnTo>
                    <a:pt x="512" y="884"/>
                  </a:lnTo>
                  <a:lnTo>
                    <a:pt x="512" y="883"/>
                  </a:lnTo>
                  <a:lnTo>
                    <a:pt x="513" y="881"/>
                  </a:lnTo>
                  <a:lnTo>
                    <a:pt x="513" y="879"/>
                  </a:lnTo>
                  <a:lnTo>
                    <a:pt x="513" y="877"/>
                  </a:lnTo>
                  <a:lnTo>
                    <a:pt x="513" y="876"/>
                  </a:lnTo>
                  <a:lnTo>
                    <a:pt x="514" y="874"/>
                  </a:lnTo>
                  <a:lnTo>
                    <a:pt x="513" y="872"/>
                  </a:lnTo>
                  <a:lnTo>
                    <a:pt x="513" y="870"/>
                  </a:lnTo>
                  <a:lnTo>
                    <a:pt x="513" y="869"/>
                  </a:lnTo>
                  <a:lnTo>
                    <a:pt x="513" y="867"/>
                  </a:lnTo>
                  <a:lnTo>
                    <a:pt x="514" y="864"/>
                  </a:lnTo>
                  <a:lnTo>
                    <a:pt x="515" y="862"/>
                  </a:lnTo>
                  <a:lnTo>
                    <a:pt x="515" y="860"/>
                  </a:lnTo>
                  <a:lnTo>
                    <a:pt x="515" y="859"/>
                  </a:lnTo>
                  <a:lnTo>
                    <a:pt x="515" y="857"/>
                  </a:lnTo>
                  <a:lnTo>
                    <a:pt x="517" y="854"/>
                  </a:lnTo>
                  <a:lnTo>
                    <a:pt x="517" y="850"/>
                  </a:lnTo>
                  <a:lnTo>
                    <a:pt x="515" y="847"/>
                  </a:lnTo>
                  <a:lnTo>
                    <a:pt x="515" y="847"/>
                  </a:lnTo>
                  <a:lnTo>
                    <a:pt x="514" y="846"/>
                  </a:lnTo>
                  <a:lnTo>
                    <a:pt x="515" y="845"/>
                  </a:lnTo>
                  <a:lnTo>
                    <a:pt x="514" y="843"/>
                  </a:lnTo>
                  <a:lnTo>
                    <a:pt x="514" y="842"/>
                  </a:lnTo>
                  <a:lnTo>
                    <a:pt x="515" y="842"/>
                  </a:lnTo>
                  <a:lnTo>
                    <a:pt x="514" y="839"/>
                  </a:lnTo>
                  <a:lnTo>
                    <a:pt x="512" y="839"/>
                  </a:lnTo>
                  <a:lnTo>
                    <a:pt x="512" y="839"/>
                  </a:lnTo>
                  <a:lnTo>
                    <a:pt x="511" y="836"/>
                  </a:lnTo>
                  <a:lnTo>
                    <a:pt x="511" y="834"/>
                  </a:lnTo>
                  <a:lnTo>
                    <a:pt x="511" y="832"/>
                  </a:lnTo>
                  <a:lnTo>
                    <a:pt x="511" y="830"/>
                  </a:lnTo>
                  <a:lnTo>
                    <a:pt x="509" y="829"/>
                  </a:lnTo>
                  <a:lnTo>
                    <a:pt x="508" y="828"/>
                  </a:lnTo>
                  <a:lnTo>
                    <a:pt x="507" y="826"/>
                  </a:lnTo>
                  <a:lnTo>
                    <a:pt x="507" y="824"/>
                  </a:lnTo>
                  <a:lnTo>
                    <a:pt x="506" y="822"/>
                  </a:lnTo>
                  <a:lnTo>
                    <a:pt x="508" y="822"/>
                  </a:lnTo>
                  <a:lnTo>
                    <a:pt x="509" y="819"/>
                  </a:lnTo>
                  <a:lnTo>
                    <a:pt x="511" y="818"/>
                  </a:lnTo>
                  <a:lnTo>
                    <a:pt x="512" y="817"/>
                  </a:lnTo>
                  <a:lnTo>
                    <a:pt x="515" y="817"/>
                  </a:lnTo>
                  <a:lnTo>
                    <a:pt x="515" y="815"/>
                  </a:lnTo>
                  <a:lnTo>
                    <a:pt x="511" y="811"/>
                  </a:lnTo>
                  <a:lnTo>
                    <a:pt x="507" y="807"/>
                  </a:lnTo>
                  <a:lnTo>
                    <a:pt x="509" y="803"/>
                  </a:lnTo>
                  <a:lnTo>
                    <a:pt x="512" y="796"/>
                  </a:lnTo>
                  <a:lnTo>
                    <a:pt x="515" y="790"/>
                  </a:lnTo>
                  <a:lnTo>
                    <a:pt x="518" y="785"/>
                  </a:lnTo>
                  <a:lnTo>
                    <a:pt x="518" y="784"/>
                  </a:lnTo>
                  <a:lnTo>
                    <a:pt x="520" y="784"/>
                  </a:lnTo>
                  <a:lnTo>
                    <a:pt x="520" y="781"/>
                  </a:lnTo>
                  <a:lnTo>
                    <a:pt x="520" y="780"/>
                  </a:lnTo>
                  <a:lnTo>
                    <a:pt x="518" y="779"/>
                  </a:lnTo>
                  <a:lnTo>
                    <a:pt x="520" y="773"/>
                  </a:lnTo>
                  <a:lnTo>
                    <a:pt x="523" y="765"/>
                  </a:lnTo>
                  <a:lnTo>
                    <a:pt x="524" y="759"/>
                  </a:lnTo>
                  <a:lnTo>
                    <a:pt x="526" y="757"/>
                  </a:lnTo>
                  <a:lnTo>
                    <a:pt x="527" y="757"/>
                  </a:lnTo>
                  <a:lnTo>
                    <a:pt x="528" y="756"/>
                  </a:lnTo>
                  <a:lnTo>
                    <a:pt x="526" y="755"/>
                  </a:lnTo>
                  <a:lnTo>
                    <a:pt x="524" y="753"/>
                  </a:lnTo>
                  <a:lnTo>
                    <a:pt x="522" y="747"/>
                  </a:lnTo>
                  <a:lnTo>
                    <a:pt x="518" y="738"/>
                  </a:lnTo>
                  <a:lnTo>
                    <a:pt x="518" y="735"/>
                  </a:lnTo>
                  <a:lnTo>
                    <a:pt x="517" y="733"/>
                  </a:lnTo>
                  <a:lnTo>
                    <a:pt x="514" y="733"/>
                  </a:lnTo>
                  <a:lnTo>
                    <a:pt x="512" y="733"/>
                  </a:lnTo>
                  <a:lnTo>
                    <a:pt x="504" y="728"/>
                  </a:lnTo>
                  <a:lnTo>
                    <a:pt x="500" y="725"/>
                  </a:lnTo>
                  <a:lnTo>
                    <a:pt x="498" y="724"/>
                  </a:lnTo>
                  <a:lnTo>
                    <a:pt x="498" y="718"/>
                  </a:lnTo>
                  <a:lnTo>
                    <a:pt x="496" y="713"/>
                  </a:lnTo>
                  <a:lnTo>
                    <a:pt x="496" y="706"/>
                  </a:lnTo>
                  <a:lnTo>
                    <a:pt x="496" y="704"/>
                  </a:lnTo>
                  <a:lnTo>
                    <a:pt x="500" y="698"/>
                  </a:lnTo>
                  <a:lnTo>
                    <a:pt x="500" y="696"/>
                  </a:lnTo>
                  <a:lnTo>
                    <a:pt x="500" y="694"/>
                  </a:lnTo>
                  <a:lnTo>
                    <a:pt x="500" y="692"/>
                  </a:lnTo>
                  <a:lnTo>
                    <a:pt x="500" y="692"/>
                  </a:lnTo>
                  <a:lnTo>
                    <a:pt x="498" y="692"/>
                  </a:lnTo>
                  <a:lnTo>
                    <a:pt x="495" y="693"/>
                  </a:lnTo>
                  <a:lnTo>
                    <a:pt x="494" y="693"/>
                  </a:lnTo>
                  <a:lnTo>
                    <a:pt x="480" y="693"/>
                  </a:lnTo>
                  <a:lnTo>
                    <a:pt x="465" y="692"/>
                  </a:lnTo>
                  <a:lnTo>
                    <a:pt x="452" y="692"/>
                  </a:lnTo>
                  <a:lnTo>
                    <a:pt x="441" y="691"/>
                  </a:lnTo>
                  <a:lnTo>
                    <a:pt x="441" y="687"/>
                  </a:lnTo>
                  <a:lnTo>
                    <a:pt x="441" y="679"/>
                  </a:lnTo>
                  <a:lnTo>
                    <a:pt x="440" y="674"/>
                  </a:lnTo>
                  <a:lnTo>
                    <a:pt x="439" y="665"/>
                  </a:lnTo>
                  <a:lnTo>
                    <a:pt x="435" y="660"/>
                  </a:lnTo>
                  <a:lnTo>
                    <a:pt x="430" y="654"/>
                  </a:lnTo>
                  <a:lnTo>
                    <a:pt x="428" y="653"/>
                  </a:lnTo>
                  <a:lnTo>
                    <a:pt x="435" y="653"/>
                  </a:lnTo>
                  <a:lnTo>
                    <a:pt x="438" y="652"/>
                  </a:lnTo>
                  <a:lnTo>
                    <a:pt x="438" y="637"/>
                  </a:lnTo>
                  <a:lnTo>
                    <a:pt x="437" y="635"/>
                  </a:lnTo>
                  <a:lnTo>
                    <a:pt x="435" y="630"/>
                  </a:lnTo>
                  <a:lnTo>
                    <a:pt x="435" y="628"/>
                  </a:lnTo>
                  <a:lnTo>
                    <a:pt x="433" y="625"/>
                  </a:lnTo>
                  <a:lnTo>
                    <a:pt x="432" y="623"/>
                  </a:lnTo>
                  <a:lnTo>
                    <a:pt x="432" y="621"/>
                  </a:lnTo>
                  <a:lnTo>
                    <a:pt x="433" y="620"/>
                  </a:lnTo>
                  <a:lnTo>
                    <a:pt x="434" y="617"/>
                  </a:lnTo>
                  <a:lnTo>
                    <a:pt x="434" y="615"/>
                  </a:lnTo>
                  <a:lnTo>
                    <a:pt x="433" y="612"/>
                  </a:lnTo>
                  <a:lnTo>
                    <a:pt x="431" y="610"/>
                  </a:lnTo>
                  <a:lnTo>
                    <a:pt x="428" y="608"/>
                  </a:lnTo>
                  <a:lnTo>
                    <a:pt x="424" y="606"/>
                  </a:lnTo>
                  <a:lnTo>
                    <a:pt x="418" y="603"/>
                  </a:lnTo>
                  <a:lnTo>
                    <a:pt x="413" y="600"/>
                  </a:lnTo>
                  <a:lnTo>
                    <a:pt x="411" y="600"/>
                  </a:lnTo>
                  <a:lnTo>
                    <a:pt x="402" y="601"/>
                  </a:lnTo>
                  <a:lnTo>
                    <a:pt x="399" y="601"/>
                  </a:lnTo>
                  <a:lnTo>
                    <a:pt x="397" y="601"/>
                  </a:lnTo>
                  <a:lnTo>
                    <a:pt x="390" y="601"/>
                  </a:lnTo>
                  <a:lnTo>
                    <a:pt x="387" y="599"/>
                  </a:lnTo>
                  <a:lnTo>
                    <a:pt x="385" y="597"/>
                  </a:lnTo>
                  <a:lnTo>
                    <a:pt x="380" y="592"/>
                  </a:lnTo>
                  <a:lnTo>
                    <a:pt x="380" y="589"/>
                  </a:lnTo>
                  <a:lnTo>
                    <a:pt x="378" y="588"/>
                  </a:lnTo>
                  <a:lnTo>
                    <a:pt x="375" y="588"/>
                  </a:lnTo>
                  <a:lnTo>
                    <a:pt x="372" y="588"/>
                  </a:lnTo>
                  <a:lnTo>
                    <a:pt x="367" y="586"/>
                  </a:lnTo>
                  <a:lnTo>
                    <a:pt x="361" y="583"/>
                  </a:lnTo>
                  <a:lnTo>
                    <a:pt x="359" y="583"/>
                  </a:lnTo>
                  <a:lnTo>
                    <a:pt x="356" y="582"/>
                  </a:lnTo>
                  <a:lnTo>
                    <a:pt x="353" y="579"/>
                  </a:lnTo>
                  <a:lnTo>
                    <a:pt x="351" y="577"/>
                  </a:lnTo>
                  <a:lnTo>
                    <a:pt x="350" y="576"/>
                  </a:lnTo>
                  <a:lnTo>
                    <a:pt x="349" y="573"/>
                  </a:lnTo>
                  <a:lnTo>
                    <a:pt x="348" y="572"/>
                  </a:lnTo>
                  <a:lnTo>
                    <a:pt x="345" y="573"/>
                  </a:lnTo>
                  <a:lnTo>
                    <a:pt x="344" y="574"/>
                  </a:lnTo>
                  <a:lnTo>
                    <a:pt x="340" y="574"/>
                  </a:lnTo>
                  <a:lnTo>
                    <a:pt x="336" y="571"/>
                  </a:lnTo>
                  <a:lnTo>
                    <a:pt x="334" y="569"/>
                  </a:lnTo>
                  <a:lnTo>
                    <a:pt x="333" y="568"/>
                  </a:lnTo>
                  <a:lnTo>
                    <a:pt x="329" y="567"/>
                  </a:lnTo>
                  <a:lnTo>
                    <a:pt x="326" y="566"/>
                  </a:lnTo>
                  <a:lnTo>
                    <a:pt x="322" y="569"/>
                  </a:lnTo>
                  <a:lnTo>
                    <a:pt x="317" y="568"/>
                  </a:lnTo>
                  <a:lnTo>
                    <a:pt x="311" y="567"/>
                  </a:lnTo>
                  <a:lnTo>
                    <a:pt x="306" y="566"/>
                  </a:lnTo>
                  <a:lnTo>
                    <a:pt x="304" y="562"/>
                  </a:lnTo>
                  <a:lnTo>
                    <a:pt x="303" y="560"/>
                  </a:lnTo>
                  <a:lnTo>
                    <a:pt x="299" y="558"/>
                  </a:lnTo>
                  <a:lnTo>
                    <a:pt x="297" y="556"/>
                  </a:lnTo>
                  <a:lnTo>
                    <a:pt x="295" y="554"/>
                  </a:lnTo>
                  <a:lnTo>
                    <a:pt x="293" y="552"/>
                  </a:lnTo>
                  <a:lnTo>
                    <a:pt x="290" y="552"/>
                  </a:lnTo>
                  <a:lnTo>
                    <a:pt x="288" y="551"/>
                  </a:lnTo>
                  <a:lnTo>
                    <a:pt x="287" y="549"/>
                  </a:lnTo>
                  <a:lnTo>
                    <a:pt x="287" y="546"/>
                  </a:lnTo>
                  <a:lnTo>
                    <a:pt x="286" y="546"/>
                  </a:lnTo>
                  <a:lnTo>
                    <a:pt x="284" y="543"/>
                  </a:lnTo>
                  <a:lnTo>
                    <a:pt x="283" y="543"/>
                  </a:lnTo>
                  <a:lnTo>
                    <a:pt x="283" y="543"/>
                  </a:lnTo>
                  <a:lnTo>
                    <a:pt x="282" y="544"/>
                  </a:lnTo>
                  <a:lnTo>
                    <a:pt x="281" y="543"/>
                  </a:lnTo>
                  <a:lnTo>
                    <a:pt x="281" y="542"/>
                  </a:lnTo>
                  <a:lnTo>
                    <a:pt x="282" y="540"/>
                  </a:lnTo>
                  <a:lnTo>
                    <a:pt x="281" y="538"/>
                  </a:lnTo>
                  <a:lnTo>
                    <a:pt x="278" y="535"/>
                  </a:lnTo>
                  <a:lnTo>
                    <a:pt x="277" y="533"/>
                  </a:lnTo>
                  <a:lnTo>
                    <a:pt x="277" y="531"/>
                  </a:lnTo>
                  <a:lnTo>
                    <a:pt x="276" y="529"/>
                  </a:lnTo>
                  <a:lnTo>
                    <a:pt x="276" y="529"/>
                  </a:lnTo>
                  <a:lnTo>
                    <a:pt x="275" y="527"/>
                  </a:lnTo>
                  <a:lnTo>
                    <a:pt x="275" y="525"/>
                  </a:lnTo>
                  <a:lnTo>
                    <a:pt x="276" y="522"/>
                  </a:lnTo>
                  <a:lnTo>
                    <a:pt x="277" y="520"/>
                  </a:lnTo>
                  <a:lnTo>
                    <a:pt x="277" y="516"/>
                  </a:lnTo>
                  <a:lnTo>
                    <a:pt x="274" y="509"/>
                  </a:lnTo>
                  <a:lnTo>
                    <a:pt x="273" y="506"/>
                  </a:lnTo>
                  <a:lnTo>
                    <a:pt x="273" y="503"/>
                  </a:lnTo>
                  <a:lnTo>
                    <a:pt x="273" y="501"/>
                  </a:lnTo>
                  <a:lnTo>
                    <a:pt x="275" y="499"/>
                  </a:lnTo>
                  <a:lnTo>
                    <a:pt x="277" y="495"/>
                  </a:lnTo>
                  <a:lnTo>
                    <a:pt x="278" y="491"/>
                  </a:lnTo>
                  <a:lnTo>
                    <a:pt x="277" y="488"/>
                  </a:lnTo>
                  <a:lnTo>
                    <a:pt x="277" y="485"/>
                  </a:lnTo>
                  <a:lnTo>
                    <a:pt x="277" y="483"/>
                  </a:lnTo>
                  <a:lnTo>
                    <a:pt x="277" y="480"/>
                  </a:lnTo>
                  <a:lnTo>
                    <a:pt x="275" y="477"/>
                  </a:lnTo>
                  <a:lnTo>
                    <a:pt x="273" y="477"/>
                  </a:lnTo>
                  <a:lnTo>
                    <a:pt x="272" y="478"/>
                  </a:lnTo>
                  <a:lnTo>
                    <a:pt x="270" y="480"/>
                  </a:lnTo>
                  <a:lnTo>
                    <a:pt x="267" y="481"/>
                  </a:lnTo>
                  <a:lnTo>
                    <a:pt x="265" y="479"/>
                  </a:lnTo>
                  <a:lnTo>
                    <a:pt x="258" y="480"/>
                  </a:lnTo>
                  <a:lnTo>
                    <a:pt x="247" y="481"/>
                  </a:lnTo>
                  <a:lnTo>
                    <a:pt x="243" y="483"/>
                  </a:lnTo>
                  <a:lnTo>
                    <a:pt x="240" y="483"/>
                  </a:lnTo>
                  <a:lnTo>
                    <a:pt x="237" y="483"/>
                  </a:lnTo>
                  <a:lnTo>
                    <a:pt x="232" y="486"/>
                  </a:lnTo>
                  <a:lnTo>
                    <a:pt x="220" y="496"/>
                  </a:lnTo>
                  <a:lnTo>
                    <a:pt x="218" y="497"/>
                  </a:lnTo>
                  <a:lnTo>
                    <a:pt x="214" y="497"/>
                  </a:lnTo>
                  <a:lnTo>
                    <a:pt x="213" y="498"/>
                  </a:lnTo>
                  <a:lnTo>
                    <a:pt x="210" y="499"/>
                  </a:lnTo>
                  <a:lnTo>
                    <a:pt x="205" y="503"/>
                  </a:lnTo>
                  <a:lnTo>
                    <a:pt x="202" y="506"/>
                  </a:lnTo>
                  <a:lnTo>
                    <a:pt x="201" y="509"/>
                  </a:lnTo>
                  <a:lnTo>
                    <a:pt x="198" y="509"/>
                  </a:lnTo>
                  <a:lnTo>
                    <a:pt x="197" y="508"/>
                  </a:lnTo>
                  <a:lnTo>
                    <a:pt x="192" y="508"/>
                  </a:lnTo>
                  <a:lnTo>
                    <a:pt x="189" y="509"/>
                  </a:lnTo>
                  <a:lnTo>
                    <a:pt x="186" y="512"/>
                  </a:lnTo>
                  <a:lnTo>
                    <a:pt x="183" y="517"/>
                  </a:lnTo>
                  <a:lnTo>
                    <a:pt x="181" y="518"/>
                  </a:lnTo>
                  <a:lnTo>
                    <a:pt x="179" y="519"/>
                  </a:lnTo>
                  <a:lnTo>
                    <a:pt x="175" y="520"/>
                  </a:lnTo>
                  <a:lnTo>
                    <a:pt x="172" y="522"/>
                  </a:lnTo>
                  <a:lnTo>
                    <a:pt x="170" y="522"/>
                  </a:lnTo>
                  <a:lnTo>
                    <a:pt x="168" y="523"/>
                  </a:lnTo>
                  <a:lnTo>
                    <a:pt x="167" y="522"/>
                  </a:lnTo>
                  <a:lnTo>
                    <a:pt x="166" y="520"/>
                  </a:lnTo>
                  <a:lnTo>
                    <a:pt x="164" y="519"/>
                  </a:lnTo>
                  <a:lnTo>
                    <a:pt x="159" y="519"/>
                  </a:lnTo>
                  <a:lnTo>
                    <a:pt x="152" y="518"/>
                  </a:lnTo>
                  <a:lnTo>
                    <a:pt x="145" y="518"/>
                  </a:lnTo>
                  <a:lnTo>
                    <a:pt x="141" y="518"/>
                  </a:lnTo>
                  <a:lnTo>
                    <a:pt x="138" y="518"/>
                  </a:lnTo>
                  <a:lnTo>
                    <a:pt x="133" y="517"/>
                  </a:lnTo>
                  <a:lnTo>
                    <a:pt x="129" y="517"/>
                  </a:lnTo>
                  <a:lnTo>
                    <a:pt x="125" y="518"/>
                  </a:lnTo>
                  <a:lnTo>
                    <a:pt x="120" y="520"/>
                  </a:lnTo>
                  <a:lnTo>
                    <a:pt x="118" y="521"/>
                  </a:lnTo>
                  <a:lnTo>
                    <a:pt x="117" y="521"/>
                  </a:lnTo>
                  <a:lnTo>
                    <a:pt x="115" y="520"/>
                  </a:lnTo>
                  <a:lnTo>
                    <a:pt x="113" y="520"/>
                  </a:lnTo>
                  <a:lnTo>
                    <a:pt x="110" y="518"/>
                  </a:lnTo>
                  <a:lnTo>
                    <a:pt x="109" y="518"/>
                  </a:lnTo>
                  <a:lnTo>
                    <a:pt x="107" y="519"/>
                  </a:lnTo>
                  <a:lnTo>
                    <a:pt x="107" y="514"/>
                  </a:lnTo>
                  <a:lnTo>
                    <a:pt x="107" y="506"/>
                  </a:lnTo>
                  <a:lnTo>
                    <a:pt x="107" y="498"/>
                  </a:lnTo>
                  <a:lnTo>
                    <a:pt x="107" y="492"/>
                  </a:lnTo>
                  <a:lnTo>
                    <a:pt x="107" y="486"/>
                  </a:lnTo>
                  <a:lnTo>
                    <a:pt x="107" y="481"/>
                  </a:lnTo>
                  <a:lnTo>
                    <a:pt x="109" y="479"/>
                  </a:lnTo>
                  <a:lnTo>
                    <a:pt x="109" y="477"/>
                  </a:lnTo>
                  <a:lnTo>
                    <a:pt x="108" y="475"/>
                  </a:lnTo>
                  <a:lnTo>
                    <a:pt x="109" y="472"/>
                  </a:lnTo>
                  <a:lnTo>
                    <a:pt x="109" y="470"/>
                  </a:lnTo>
                  <a:lnTo>
                    <a:pt x="110" y="468"/>
                  </a:lnTo>
                  <a:lnTo>
                    <a:pt x="108" y="469"/>
                  </a:lnTo>
                  <a:lnTo>
                    <a:pt x="107" y="470"/>
                  </a:lnTo>
                  <a:lnTo>
                    <a:pt x="106" y="471"/>
                  </a:lnTo>
                  <a:lnTo>
                    <a:pt x="103" y="473"/>
                  </a:lnTo>
                  <a:lnTo>
                    <a:pt x="101" y="475"/>
                  </a:lnTo>
                  <a:lnTo>
                    <a:pt x="99" y="476"/>
                  </a:lnTo>
                  <a:lnTo>
                    <a:pt x="96" y="479"/>
                  </a:lnTo>
                  <a:lnTo>
                    <a:pt x="94" y="481"/>
                  </a:lnTo>
                  <a:lnTo>
                    <a:pt x="92" y="482"/>
                  </a:lnTo>
                  <a:lnTo>
                    <a:pt x="88" y="486"/>
                  </a:lnTo>
                  <a:lnTo>
                    <a:pt x="85" y="486"/>
                  </a:lnTo>
                  <a:lnTo>
                    <a:pt x="76" y="487"/>
                  </a:lnTo>
                  <a:lnTo>
                    <a:pt x="67" y="487"/>
                  </a:lnTo>
                  <a:lnTo>
                    <a:pt x="59" y="487"/>
                  </a:lnTo>
                  <a:lnTo>
                    <a:pt x="58" y="487"/>
                  </a:lnTo>
                  <a:lnTo>
                    <a:pt x="58" y="484"/>
                  </a:lnTo>
                  <a:lnTo>
                    <a:pt x="58" y="481"/>
                  </a:lnTo>
                  <a:lnTo>
                    <a:pt x="55" y="480"/>
                  </a:lnTo>
                  <a:lnTo>
                    <a:pt x="55" y="477"/>
                  </a:lnTo>
                  <a:lnTo>
                    <a:pt x="54" y="475"/>
                  </a:lnTo>
                  <a:lnTo>
                    <a:pt x="54" y="472"/>
                  </a:lnTo>
                  <a:lnTo>
                    <a:pt x="51" y="471"/>
                  </a:lnTo>
                  <a:lnTo>
                    <a:pt x="49" y="470"/>
                  </a:lnTo>
                  <a:lnTo>
                    <a:pt x="44" y="469"/>
                  </a:lnTo>
                  <a:lnTo>
                    <a:pt x="38" y="467"/>
                  </a:lnTo>
                  <a:lnTo>
                    <a:pt x="31" y="467"/>
                  </a:lnTo>
                  <a:lnTo>
                    <a:pt x="25" y="468"/>
                  </a:lnTo>
                  <a:lnTo>
                    <a:pt x="29" y="463"/>
                  </a:lnTo>
                  <a:lnTo>
                    <a:pt x="32" y="458"/>
                  </a:lnTo>
                  <a:lnTo>
                    <a:pt x="32" y="455"/>
                  </a:lnTo>
                  <a:lnTo>
                    <a:pt x="29" y="451"/>
                  </a:lnTo>
                  <a:lnTo>
                    <a:pt x="27" y="449"/>
                  </a:lnTo>
                  <a:lnTo>
                    <a:pt x="25" y="445"/>
                  </a:lnTo>
                  <a:lnTo>
                    <a:pt x="22" y="444"/>
                  </a:lnTo>
                  <a:lnTo>
                    <a:pt x="20" y="440"/>
                  </a:lnTo>
                  <a:lnTo>
                    <a:pt x="21" y="439"/>
                  </a:lnTo>
                  <a:lnTo>
                    <a:pt x="20" y="438"/>
                  </a:lnTo>
                  <a:lnTo>
                    <a:pt x="19" y="437"/>
                  </a:lnTo>
                  <a:lnTo>
                    <a:pt x="18" y="436"/>
                  </a:lnTo>
                  <a:lnTo>
                    <a:pt x="16" y="435"/>
                  </a:lnTo>
                  <a:lnTo>
                    <a:pt x="14" y="433"/>
                  </a:lnTo>
                  <a:lnTo>
                    <a:pt x="14" y="432"/>
                  </a:lnTo>
                  <a:lnTo>
                    <a:pt x="13" y="430"/>
                  </a:lnTo>
                  <a:lnTo>
                    <a:pt x="12" y="428"/>
                  </a:lnTo>
                  <a:lnTo>
                    <a:pt x="12" y="427"/>
                  </a:lnTo>
                  <a:lnTo>
                    <a:pt x="11" y="425"/>
                  </a:lnTo>
                  <a:lnTo>
                    <a:pt x="10" y="423"/>
                  </a:lnTo>
                  <a:lnTo>
                    <a:pt x="8" y="422"/>
                  </a:lnTo>
                  <a:lnTo>
                    <a:pt x="7" y="420"/>
                  </a:lnTo>
                  <a:lnTo>
                    <a:pt x="7" y="419"/>
                  </a:lnTo>
                  <a:lnTo>
                    <a:pt x="8" y="418"/>
                  </a:lnTo>
                  <a:lnTo>
                    <a:pt x="9" y="417"/>
                  </a:lnTo>
                  <a:lnTo>
                    <a:pt x="8" y="415"/>
                  </a:lnTo>
                  <a:lnTo>
                    <a:pt x="7" y="414"/>
                  </a:lnTo>
                  <a:lnTo>
                    <a:pt x="5" y="414"/>
                  </a:lnTo>
                  <a:lnTo>
                    <a:pt x="3" y="411"/>
                  </a:lnTo>
                  <a:lnTo>
                    <a:pt x="1" y="410"/>
                  </a:lnTo>
                  <a:lnTo>
                    <a:pt x="0" y="409"/>
                  </a:lnTo>
                  <a:lnTo>
                    <a:pt x="0" y="408"/>
                  </a:lnTo>
                  <a:lnTo>
                    <a:pt x="0" y="407"/>
                  </a:lnTo>
                  <a:lnTo>
                    <a:pt x="1" y="406"/>
                  </a:lnTo>
                  <a:lnTo>
                    <a:pt x="1" y="405"/>
                  </a:lnTo>
                  <a:lnTo>
                    <a:pt x="0" y="404"/>
                  </a:lnTo>
                  <a:lnTo>
                    <a:pt x="0" y="403"/>
                  </a:lnTo>
                  <a:lnTo>
                    <a:pt x="2" y="402"/>
                  </a:lnTo>
                  <a:lnTo>
                    <a:pt x="3" y="402"/>
                  </a:lnTo>
                  <a:lnTo>
                    <a:pt x="4" y="401"/>
                  </a:lnTo>
                  <a:lnTo>
                    <a:pt x="6" y="401"/>
                  </a:lnTo>
                  <a:lnTo>
                    <a:pt x="8" y="401"/>
                  </a:lnTo>
                  <a:lnTo>
                    <a:pt x="8" y="400"/>
                  </a:lnTo>
                  <a:lnTo>
                    <a:pt x="8" y="399"/>
                  </a:lnTo>
                  <a:lnTo>
                    <a:pt x="7" y="396"/>
                  </a:lnTo>
                  <a:lnTo>
                    <a:pt x="6" y="394"/>
                  </a:lnTo>
                  <a:lnTo>
                    <a:pt x="6" y="393"/>
                  </a:lnTo>
                  <a:lnTo>
                    <a:pt x="7" y="390"/>
                  </a:lnTo>
                  <a:lnTo>
                    <a:pt x="7" y="387"/>
                  </a:lnTo>
                  <a:lnTo>
                    <a:pt x="10" y="385"/>
                  </a:lnTo>
                  <a:lnTo>
                    <a:pt x="16" y="380"/>
                  </a:lnTo>
                  <a:lnTo>
                    <a:pt x="21" y="377"/>
                  </a:lnTo>
                  <a:lnTo>
                    <a:pt x="24" y="376"/>
                  </a:lnTo>
                  <a:lnTo>
                    <a:pt x="26" y="375"/>
                  </a:lnTo>
                  <a:lnTo>
                    <a:pt x="27" y="373"/>
                  </a:lnTo>
                  <a:lnTo>
                    <a:pt x="27" y="371"/>
                  </a:lnTo>
                  <a:lnTo>
                    <a:pt x="27" y="370"/>
                  </a:lnTo>
                  <a:lnTo>
                    <a:pt x="26" y="366"/>
                  </a:lnTo>
                  <a:lnTo>
                    <a:pt x="25" y="363"/>
                  </a:lnTo>
                  <a:lnTo>
                    <a:pt x="24" y="362"/>
                  </a:lnTo>
                  <a:lnTo>
                    <a:pt x="25" y="359"/>
                  </a:lnTo>
                  <a:lnTo>
                    <a:pt x="26" y="356"/>
                  </a:lnTo>
                  <a:lnTo>
                    <a:pt x="29" y="352"/>
                  </a:lnTo>
                  <a:lnTo>
                    <a:pt x="32" y="347"/>
                  </a:lnTo>
                  <a:lnTo>
                    <a:pt x="32" y="345"/>
                  </a:lnTo>
                  <a:lnTo>
                    <a:pt x="33" y="342"/>
                  </a:lnTo>
                  <a:lnTo>
                    <a:pt x="34" y="336"/>
                  </a:lnTo>
                  <a:lnTo>
                    <a:pt x="35" y="333"/>
                  </a:lnTo>
                  <a:lnTo>
                    <a:pt x="35" y="331"/>
                  </a:lnTo>
                  <a:lnTo>
                    <a:pt x="35" y="330"/>
                  </a:lnTo>
                  <a:lnTo>
                    <a:pt x="37" y="329"/>
                  </a:lnTo>
                  <a:lnTo>
                    <a:pt x="41" y="329"/>
                  </a:lnTo>
                  <a:lnTo>
                    <a:pt x="44" y="327"/>
                  </a:lnTo>
                  <a:lnTo>
                    <a:pt x="49" y="323"/>
                  </a:lnTo>
                  <a:lnTo>
                    <a:pt x="52" y="319"/>
                  </a:lnTo>
                  <a:lnTo>
                    <a:pt x="55" y="318"/>
                  </a:lnTo>
                  <a:lnTo>
                    <a:pt x="61" y="315"/>
                  </a:lnTo>
                  <a:lnTo>
                    <a:pt x="64" y="313"/>
                  </a:lnTo>
                  <a:lnTo>
                    <a:pt x="65" y="312"/>
                  </a:lnTo>
                  <a:lnTo>
                    <a:pt x="68" y="311"/>
                  </a:lnTo>
                  <a:lnTo>
                    <a:pt x="75" y="310"/>
                  </a:lnTo>
                  <a:lnTo>
                    <a:pt x="79" y="310"/>
                  </a:lnTo>
                  <a:lnTo>
                    <a:pt x="82" y="308"/>
                  </a:lnTo>
                  <a:lnTo>
                    <a:pt x="86" y="308"/>
                  </a:lnTo>
                  <a:lnTo>
                    <a:pt x="88" y="307"/>
                  </a:lnTo>
                  <a:lnTo>
                    <a:pt x="91" y="307"/>
                  </a:lnTo>
                  <a:lnTo>
                    <a:pt x="96" y="306"/>
                  </a:lnTo>
                  <a:lnTo>
                    <a:pt x="98" y="304"/>
                  </a:lnTo>
                  <a:lnTo>
                    <a:pt x="99" y="302"/>
                  </a:lnTo>
                  <a:lnTo>
                    <a:pt x="102" y="300"/>
                  </a:lnTo>
                  <a:lnTo>
                    <a:pt x="104" y="300"/>
                  </a:lnTo>
                  <a:lnTo>
                    <a:pt x="107" y="300"/>
                  </a:lnTo>
                  <a:lnTo>
                    <a:pt x="110" y="300"/>
                  </a:lnTo>
                  <a:lnTo>
                    <a:pt x="115" y="299"/>
                  </a:lnTo>
                  <a:lnTo>
                    <a:pt x="117" y="301"/>
                  </a:lnTo>
                  <a:lnTo>
                    <a:pt x="117" y="302"/>
                  </a:lnTo>
                  <a:lnTo>
                    <a:pt x="120" y="304"/>
                  </a:lnTo>
                  <a:lnTo>
                    <a:pt x="122" y="304"/>
                  </a:lnTo>
                  <a:lnTo>
                    <a:pt x="123" y="303"/>
                  </a:lnTo>
                  <a:lnTo>
                    <a:pt x="126" y="305"/>
                  </a:lnTo>
                  <a:lnTo>
                    <a:pt x="128" y="305"/>
                  </a:lnTo>
                  <a:lnTo>
                    <a:pt x="128" y="304"/>
                  </a:lnTo>
                  <a:lnTo>
                    <a:pt x="129" y="302"/>
                  </a:lnTo>
                  <a:lnTo>
                    <a:pt x="129" y="301"/>
                  </a:lnTo>
                  <a:lnTo>
                    <a:pt x="130" y="294"/>
                  </a:lnTo>
                  <a:lnTo>
                    <a:pt x="133" y="284"/>
                  </a:lnTo>
                  <a:lnTo>
                    <a:pt x="134" y="274"/>
                  </a:lnTo>
                  <a:lnTo>
                    <a:pt x="136" y="263"/>
                  </a:lnTo>
                  <a:lnTo>
                    <a:pt x="138" y="252"/>
                  </a:lnTo>
                  <a:lnTo>
                    <a:pt x="140" y="241"/>
                  </a:lnTo>
                  <a:lnTo>
                    <a:pt x="142" y="232"/>
                  </a:lnTo>
                  <a:lnTo>
                    <a:pt x="144" y="224"/>
                  </a:lnTo>
                  <a:lnTo>
                    <a:pt x="144" y="219"/>
                  </a:lnTo>
                  <a:lnTo>
                    <a:pt x="145" y="212"/>
                  </a:lnTo>
                  <a:lnTo>
                    <a:pt x="146" y="207"/>
                  </a:lnTo>
                  <a:lnTo>
                    <a:pt x="146" y="206"/>
                  </a:lnTo>
                  <a:lnTo>
                    <a:pt x="146" y="204"/>
                  </a:lnTo>
                  <a:lnTo>
                    <a:pt x="145" y="202"/>
                  </a:lnTo>
                  <a:lnTo>
                    <a:pt x="145" y="201"/>
                  </a:lnTo>
                  <a:lnTo>
                    <a:pt x="145" y="200"/>
                  </a:lnTo>
                  <a:lnTo>
                    <a:pt x="145" y="199"/>
                  </a:lnTo>
                  <a:lnTo>
                    <a:pt x="144" y="198"/>
                  </a:lnTo>
                  <a:lnTo>
                    <a:pt x="143" y="198"/>
                  </a:lnTo>
                  <a:lnTo>
                    <a:pt x="142" y="197"/>
                  </a:lnTo>
                  <a:lnTo>
                    <a:pt x="142" y="195"/>
                  </a:lnTo>
                  <a:lnTo>
                    <a:pt x="141" y="194"/>
                  </a:lnTo>
                  <a:lnTo>
                    <a:pt x="141" y="193"/>
                  </a:lnTo>
                  <a:lnTo>
                    <a:pt x="140" y="192"/>
                  </a:lnTo>
                  <a:lnTo>
                    <a:pt x="140" y="190"/>
                  </a:lnTo>
                  <a:lnTo>
                    <a:pt x="140" y="189"/>
                  </a:lnTo>
                  <a:lnTo>
                    <a:pt x="140" y="188"/>
                  </a:lnTo>
                  <a:lnTo>
                    <a:pt x="140" y="187"/>
                  </a:lnTo>
                  <a:lnTo>
                    <a:pt x="140" y="185"/>
                  </a:lnTo>
                  <a:lnTo>
                    <a:pt x="139" y="184"/>
                  </a:lnTo>
                  <a:lnTo>
                    <a:pt x="138" y="183"/>
                  </a:lnTo>
                  <a:lnTo>
                    <a:pt x="136" y="182"/>
                  </a:lnTo>
                  <a:lnTo>
                    <a:pt x="133" y="179"/>
                  </a:lnTo>
                  <a:lnTo>
                    <a:pt x="130" y="178"/>
                  </a:lnTo>
                  <a:lnTo>
                    <a:pt x="126" y="174"/>
                  </a:lnTo>
                  <a:lnTo>
                    <a:pt x="125" y="172"/>
                  </a:lnTo>
                  <a:lnTo>
                    <a:pt x="125" y="167"/>
                  </a:lnTo>
                  <a:lnTo>
                    <a:pt x="125" y="162"/>
                  </a:lnTo>
                  <a:lnTo>
                    <a:pt x="126" y="153"/>
                  </a:lnTo>
                  <a:lnTo>
                    <a:pt x="126" y="149"/>
                  </a:lnTo>
                  <a:lnTo>
                    <a:pt x="128" y="149"/>
                  </a:lnTo>
                  <a:lnTo>
                    <a:pt x="130" y="149"/>
                  </a:lnTo>
                  <a:lnTo>
                    <a:pt x="132" y="148"/>
                  </a:lnTo>
                  <a:lnTo>
                    <a:pt x="134" y="148"/>
                  </a:lnTo>
                  <a:lnTo>
                    <a:pt x="135" y="147"/>
                  </a:lnTo>
                  <a:lnTo>
                    <a:pt x="136" y="147"/>
                  </a:lnTo>
                  <a:lnTo>
                    <a:pt x="138" y="146"/>
                  </a:lnTo>
                  <a:lnTo>
                    <a:pt x="139" y="146"/>
                  </a:lnTo>
                  <a:lnTo>
                    <a:pt x="140" y="146"/>
                  </a:lnTo>
                  <a:lnTo>
                    <a:pt x="142" y="145"/>
                  </a:lnTo>
                  <a:lnTo>
                    <a:pt x="143" y="145"/>
                  </a:lnTo>
                  <a:lnTo>
                    <a:pt x="144" y="145"/>
                  </a:lnTo>
                  <a:lnTo>
                    <a:pt x="146" y="145"/>
                  </a:lnTo>
                  <a:lnTo>
                    <a:pt x="147" y="146"/>
                  </a:lnTo>
                  <a:lnTo>
                    <a:pt x="148" y="147"/>
                  </a:lnTo>
                  <a:lnTo>
                    <a:pt x="149" y="147"/>
                  </a:lnTo>
                  <a:lnTo>
                    <a:pt x="150" y="147"/>
                  </a:lnTo>
                  <a:lnTo>
                    <a:pt x="150" y="147"/>
                  </a:lnTo>
                  <a:lnTo>
                    <a:pt x="151" y="147"/>
                  </a:lnTo>
                  <a:lnTo>
                    <a:pt x="153" y="147"/>
                  </a:lnTo>
                  <a:lnTo>
                    <a:pt x="154" y="147"/>
                  </a:lnTo>
                  <a:lnTo>
                    <a:pt x="155" y="147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4" y="145"/>
                  </a:lnTo>
                  <a:lnTo>
                    <a:pt x="154" y="143"/>
                  </a:lnTo>
                  <a:lnTo>
                    <a:pt x="154" y="142"/>
                  </a:lnTo>
                  <a:lnTo>
                    <a:pt x="155" y="140"/>
                  </a:lnTo>
                  <a:lnTo>
                    <a:pt x="153" y="139"/>
                  </a:lnTo>
                  <a:lnTo>
                    <a:pt x="152" y="136"/>
                  </a:lnTo>
                  <a:lnTo>
                    <a:pt x="151" y="135"/>
                  </a:lnTo>
                  <a:lnTo>
                    <a:pt x="150" y="134"/>
                  </a:lnTo>
                  <a:lnTo>
                    <a:pt x="148" y="134"/>
                  </a:lnTo>
                  <a:lnTo>
                    <a:pt x="146" y="134"/>
                  </a:lnTo>
                  <a:lnTo>
                    <a:pt x="145" y="135"/>
                  </a:lnTo>
                  <a:lnTo>
                    <a:pt x="145" y="134"/>
                  </a:lnTo>
                  <a:lnTo>
                    <a:pt x="143" y="134"/>
                  </a:lnTo>
                  <a:lnTo>
                    <a:pt x="141" y="134"/>
                  </a:lnTo>
                  <a:lnTo>
                    <a:pt x="140" y="134"/>
                  </a:lnTo>
                  <a:lnTo>
                    <a:pt x="137" y="134"/>
                  </a:lnTo>
                  <a:lnTo>
                    <a:pt x="136" y="134"/>
                  </a:lnTo>
                  <a:lnTo>
                    <a:pt x="134" y="133"/>
                  </a:lnTo>
                  <a:lnTo>
                    <a:pt x="133" y="134"/>
                  </a:lnTo>
                  <a:lnTo>
                    <a:pt x="133" y="126"/>
                  </a:lnTo>
                  <a:lnTo>
                    <a:pt x="133" y="118"/>
                  </a:lnTo>
                  <a:lnTo>
                    <a:pt x="133" y="113"/>
                  </a:lnTo>
                  <a:lnTo>
                    <a:pt x="134" y="113"/>
                  </a:lnTo>
                  <a:lnTo>
                    <a:pt x="136" y="112"/>
                  </a:lnTo>
                  <a:lnTo>
                    <a:pt x="139" y="112"/>
                  </a:lnTo>
                  <a:lnTo>
                    <a:pt x="141" y="111"/>
                  </a:lnTo>
                  <a:lnTo>
                    <a:pt x="142" y="111"/>
                  </a:lnTo>
                  <a:lnTo>
                    <a:pt x="145" y="111"/>
                  </a:lnTo>
                  <a:lnTo>
                    <a:pt x="146" y="113"/>
                  </a:lnTo>
                  <a:lnTo>
                    <a:pt x="149" y="113"/>
                  </a:lnTo>
                  <a:lnTo>
                    <a:pt x="156" y="113"/>
                  </a:lnTo>
                  <a:lnTo>
                    <a:pt x="162" y="113"/>
                  </a:lnTo>
                  <a:lnTo>
                    <a:pt x="170" y="113"/>
                  </a:lnTo>
                  <a:lnTo>
                    <a:pt x="177" y="113"/>
                  </a:lnTo>
                  <a:lnTo>
                    <a:pt x="184" y="113"/>
                  </a:lnTo>
                  <a:lnTo>
                    <a:pt x="186" y="113"/>
                  </a:lnTo>
                  <a:lnTo>
                    <a:pt x="185" y="111"/>
                  </a:lnTo>
                  <a:lnTo>
                    <a:pt x="183" y="109"/>
                  </a:lnTo>
                  <a:lnTo>
                    <a:pt x="184" y="107"/>
                  </a:lnTo>
                  <a:lnTo>
                    <a:pt x="185" y="105"/>
                  </a:lnTo>
                  <a:lnTo>
                    <a:pt x="185" y="104"/>
                  </a:lnTo>
                  <a:lnTo>
                    <a:pt x="188" y="105"/>
                  </a:lnTo>
                  <a:lnTo>
                    <a:pt x="189" y="108"/>
                  </a:lnTo>
                  <a:lnTo>
                    <a:pt x="191" y="111"/>
                  </a:lnTo>
                  <a:lnTo>
                    <a:pt x="192" y="111"/>
                  </a:lnTo>
                  <a:lnTo>
                    <a:pt x="194" y="112"/>
                  </a:lnTo>
                  <a:lnTo>
                    <a:pt x="196" y="111"/>
                  </a:lnTo>
                  <a:lnTo>
                    <a:pt x="197" y="110"/>
                  </a:lnTo>
                  <a:lnTo>
                    <a:pt x="201" y="106"/>
                  </a:lnTo>
                  <a:lnTo>
                    <a:pt x="204" y="103"/>
                  </a:lnTo>
                  <a:lnTo>
                    <a:pt x="206" y="102"/>
                  </a:lnTo>
                  <a:lnTo>
                    <a:pt x="207" y="100"/>
                  </a:lnTo>
                  <a:lnTo>
                    <a:pt x="209" y="100"/>
                  </a:lnTo>
                  <a:lnTo>
                    <a:pt x="211" y="100"/>
                  </a:lnTo>
                  <a:lnTo>
                    <a:pt x="212" y="101"/>
                  </a:lnTo>
                  <a:lnTo>
                    <a:pt x="213" y="103"/>
                  </a:lnTo>
                  <a:lnTo>
                    <a:pt x="217" y="109"/>
                  </a:lnTo>
                  <a:lnTo>
                    <a:pt x="219" y="113"/>
                  </a:lnTo>
                  <a:lnTo>
                    <a:pt x="220" y="116"/>
                  </a:lnTo>
                  <a:lnTo>
                    <a:pt x="220" y="123"/>
                  </a:lnTo>
                  <a:lnTo>
                    <a:pt x="220" y="129"/>
                  </a:lnTo>
                  <a:lnTo>
                    <a:pt x="220" y="130"/>
                  </a:lnTo>
                  <a:lnTo>
                    <a:pt x="221" y="130"/>
                  </a:lnTo>
                  <a:lnTo>
                    <a:pt x="227" y="129"/>
                  </a:lnTo>
                  <a:lnTo>
                    <a:pt x="236" y="136"/>
                  </a:lnTo>
                  <a:lnTo>
                    <a:pt x="241" y="141"/>
                  </a:lnTo>
                  <a:lnTo>
                    <a:pt x="244" y="143"/>
                  </a:lnTo>
                  <a:lnTo>
                    <a:pt x="246" y="143"/>
                  </a:lnTo>
                  <a:lnTo>
                    <a:pt x="249" y="143"/>
                  </a:lnTo>
                  <a:lnTo>
                    <a:pt x="254" y="143"/>
                  </a:lnTo>
                  <a:lnTo>
                    <a:pt x="255" y="141"/>
                  </a:lnTo>
                  <a:lnTo>
                    <a:pt x="258" y="140"/>
                  </a:lnTo>
                  <a:lnTo>
                    <a:pt x="261" y="138"/>
                  </a:lnTo>
                  <a:lnTo>
                    <a:pt x="265" y="136"/>
                  </a:lnTo>
                  <a:lnTo>
                    <a:pt x="266" y="136"/>
                  </a:lnTo>
                  <a:lnTo>
                    <a:pt x="267" y="136"/>
                  </a:lnTo>
                  <a:lnTo>
                    <a:pt x="270" y="138"/>
                  </a:lnTo>
                  <a:lnTo>
                    <a:pt x="271" y="141"/>
                  </a:lnTo>
                  <a:lnTo>
                    <a:pt x="270" y="144"/>
                  </a:lnTo>
                  <a:lnTo>
                    <a:pt x="270" y="146"/>
                  </a:lnTo>
                  <a:lnTo>
                    <a:pt x="272" y="146"/>
                  </a:lnTo>
                  <a:lnTo>
                    <a:pt x="274" y="142"/>
                  </a:lnTo>
                  <a:lnTo>
                    <a:pt x="276" y="140"/>
                  </a:lnTo>
                  <a:lnTo>
                    <a:pt x="279" y="138"/>
                  </a:lnTo>
                  <a:lnTo>
                    <a:pt x="282" y="135"/>
                  </a:lnTo>
                  <a:lnTo>
                    <a:pt x="284" y="132"/>
                  </a:lnTo>
                  <a:lnTo>
                    <a:pt x="287" y="130"/>
                  </a:lnTo>
                  <a:lnTo>
                    <a:pt x="290" y="129"/>
                  </a:lnTo>
                  <a:lnTo>
                    <a:pt x="293" y="127"/>
                  </a:lnTo>
                  <a:lnTo>
                    <a:pt x="296" y="127"/>
                  </a:lnTo>
                  <a:lnTo>
                    <a:pt x="298" y="126"/>
                  </a:lnTo>
                  <a:lnTo>
                    <a:pt x="301" y="124"/>
                  </a:lnTo>
                  <a:lnTo>
                    <a:pt x="303" y="122"/>
                  </a:lnTo>
                  <a:lnTo>
                    <a:pt x="304" y="121"/>
                  </a:lnTo>
                  <a:lnTo>
                    <a:pt x="306" y="121"/>
                  </a:lnTo>
                  <a:lnTo>
                    <a:pt x="310" y="121"/>
                  </a:lnTo>
                  <a:lnTo>
                    <a:pt x="313" y="119"/>
                  </a:lnTo>
                  <a:lnTo>
                    <a:pt x="316" y="116"/>
                  </a:lnTo>
                  <a:lnTo>
                    <a:pt x="317" y="111"/>
                  </a:lnTo>
                  <a:lnTo>
                    <a:pt x="318" y="107"/>
                  </a:lnTo>
                  <a:lnTo>
                    <a:pt x="319" y="106"/>
                  </a:lnTo>
                  <a:lnTo>
                    <a:pt x="320" y="105"/>
                  </a:lnTo>
                  <a:lnTo>
                    <a:pt x="322" y="105"/>
                  </a:lnTo>
                  <a:lnTo>
                    <a:pt x="324" y="105"/>
                  </a:lnTo>
                  <a:lnTo>
                    <a:pt x="329" y="102"/>
                  </a:lnTo>
                  <a:lnTo>
                    <a:pt x="333" y="100"/>
                  </a:lnTo>
                  <a:lnTo>
                    <a:pt x="337" y="100"/>
                  </a:lnTo>
                  <a:lnTo>
                    <a:pt x="337" y="99"/>
                  </a:lnTo>
                  <a:lnTo>
                    <a:pt x="339" y="97"/>
                  </a:lnTo>
                  <a:lnTo>
                    <a:pt x="339" y="93"/>
                  </a:lnTo>
                  <a:lnTo>
                    <a:pt x="339" y="91"/>
                  </a:lnTo>
                  <a:lnTo>
                    <a:pt x="333" y="90"/>
                  </a:lnTo>
                  <a:lnTo>
                    <a:pt x="329" y="90"/>
                  </a:lnTo>
                  <a:lnTo>
                    <a:pt x="322" y="89"/>
                  </a:lnTo>
                  <a:lnTo>
                    <a:pt x="318" y="89"/>
                  </a:lnTo>
                  <a:lnTo>
                    <a:pt x="318" y="88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9" y="83"/>
                  </a:lnTo>
                  <a:lnTo>
                    <a:pt x="318" y="78"/>
                  </a:lnTo>
                  <a:lnTo>
                    <a:pt x="315" y="72"/>
                  </a:lnTo>
                  <a:lnTo>
                    <a:pt x="312" y="66"/>
                  </a:lnTo>
                  <a:lnTo>
                    <a:pt x="312" y="61"/>
                  </a:lnTo>
                  <a:lnTo>
                    <a:pt x="312" y="56"/>
                  </a:lnTo>
                  <a:lnTo>
                    <a:pt x="312" y="53"/>
                  </a:lnTo>
                  <a:lnTo>
                    <a:pt x="311" y="51"/>
                  </a:lnTo>
                  <a:lnTo>
                    <a:pt x="301" y="43"/>
                  </a:lnTo>
                  <a:lnTo>
                    <a:pt x="298" y="40"/>
                  </a:lnTo>
                  <a:lnTo>
                    <a:pt x="297" y="37"/>
                  </a:lnTo>
                  <a:lnTo>
                    <a:pt x="293" y="33"/>
                  </a:lnTo>
                  <a:lnTo>
                    <a:pt x="294" y="31"/>
                  </a:lnTo>
                  <a:lnTo>
                    <a:pt x="296" y="31"/>
                  </a:lnTo>
                  <a:lnTo>
                    <a:pt x="298" y="32"/>
                  </a:lnTo>
                  <a:lnTo>
                    <a:pt x="299" y="35"/>
                  </a:lnTo>
                  <a:lnTo>
                    <a:pt x="301" y="36"/>
                  </a:lnTo>
                  <a:lnTo>
                    <a:pt x="303" y="36"/>
                  </a:lnTo>
                  <a:lnTo>
                    <a:pt x="311" y="36"/>
                  </a:lnTo>
                  <a:lnTo>
                    <a:pt x="313" y="36"/>
                  </a:lnTo>
                  <a:lnTo>
                    <a:pt x="314" y="37"/>
                  </a:lnTo>
                  <a:lnTo>
                    <a:pt x="315" y="38"/>
                  </a:lnTo>
                  <a:lnTo>
                    <a:pt x="317" y="41"/>
                  </a:lnTo>
                  <a:lnTo>
                    <a:pt x="318" y="42"/>
                  </a:lnTo>
                  <a:lnTo>
                    <a:pt x="322" y="42"/>
                  </a:lnTo>
                  <a:lnTo>
                    <a:pt x="328" y="42"/>
                  </a:lnTo>
                  <a:lnTo>
                    <a:pt x="331" y="42"/>
                  </a:lnTo>
                  <a:lnTo>
                    <a:pt x="333" y="43"/>
                  </a:lnTo>
                  <a:lnTo>
                    <a:pt x="334" y="43"/>
                  </a:lnTo>
                  <a:lnTo>
                    <a:pt x="339" y="42"/>
                  </a:lnTo>
                  <a:lnTo>
                    <a:pt x="340" y="42"/>
                  </a:lnTo>
                  <a:lnTo>
                    <a:pt x="342" y="43"/>
                  </a:lnTo>
                  <a:lnTo>
                    <a:pt x="347" y="48"/>
                  </a:lnTo>
                  <a:lnTo>
                    <a:pt x="350" y="50"/>
                  </a:lnTo>
                  <a:lnTo>
                    <a:pt x="352" y="53"/>
                  </a:lnTo>
                  <a:lnTo>
                    <a:pt x="356" y="53"/>
                  </a:lnTo>
                  <a:lnTo>
                    <a:pt x="359" y="51"/>
                  </a:lnTo>
                  <a:lnTo>
                    <a:pt x="359" y="42"/>
                  </a:lnTo>
                  <a:lnTo>
                    <a:pt x="361" y="40"/>
                  </a:lnTo>
                  <a:lnTo>
                    <a:pt x="362" y="39"/>
                  </a:lnTo>
                  <a:lnTo>
                    <a:pt x="364" y="39"/>
                  </a:lnTo>
                  <a:lnTo>
                    <a:pt x="366" y="37"/>
                  </a:lnTo>
                  <a:lnTo>
                    <a:pt x="368" y="36"/>
                  </a:lnTo>
                  <a:lnTo>
                    <a:pt x="370" y="35"/>
                  </a:lnTo>
                  <a:lnTo>
                    <a:pt x="378" y="37"/>
                  </a:lnTo>
                  <a:lnTo>
                    <a:pt x="381" y="36"/>
                  </a:lnTo>
                  <a:lnTo>
                    <a:pt x="389" y="34"/>
                  </a:lnTo>
                  <a:lnTo>
                    <a:pt x="397" y="31"/>
                  </a:lnTo>
                  <a:lnTo>
                    <a:pt x="400" y="28"/>
                  </a:lnTo>
                  <a:lnTo>
                    <a:pt x="403" y="26"/>
                  </a:lnTo>
                  <a:lnTo>
                    <a:pt x="407" y="24"/>
                  </a:lnTo>
                  <a:lnTo>
                    <a:pt x="408" y="24"/>
                  </a:lnTo>
                  <a:lnTo>
                    <a:pt x="412" y="24"/>
                  </a:lnTo>
                  <a:lnTo>
                    <a:pt x="414" y="24"/>
                  </a:lnTo>
                  <a:lnTo>
                    <a:pt x="415" y="24"/>
                  </a:lnTo>
                  <a:lnTo>
                    <a:pt x="416" y="22"/>
                  </a:lnTo>
                  <a:lnTo>
                    <a:pt x="418" y="19"/>
                  </a:lnTo>
                  <a:lnTo>
                    <a:pt x="421" y="17"/>
                  </a:lnTo>
                  <a:lnTo>
                    <a:pt x="424" y="15"/>
                  </a:lnTo>
                  <a:lnTo>
                    <a:pt x="425" y="14"/>
                  </a:lnTo>
                  <a:lnTo>
                    <a:pt x="427" y="12"/>
                  </a:lnTo>
                  <a:lnTo>
                    <a:pt x="428" y="10"/>
                  </a:lnTo>
                  <a:lnTo>
                    <a:pt x="428" y="9"/>
                  </a:lnTo>
                  <a:lnTo>
                    <a:pt x="427" y="6"/>
                  </a:lnTo>
                  <a:lnTo>
                    <a:pt x="426" y="3"/>
                  </a:lnTo>
                  <a:lnTo>
                    <a:pt x="424" y="3"/>
                  </a:lnTo>
                  <a:lnTo>
                    <a:pt x="424" y="2"/>
                  </a:lnTo>
                  <a:lnTo>
                    <a:pt x="427" y="1"/>
                  </a:lnTo>
                  <a:lnTo>
                    <a:pt x="429" y="3"/>
                  </a:lnTo>
                  <a:lnTo>
                    <a:pt x="433" y="3"/>
                  </a:lnTo>
                  <a:lnTo>
                    <a:pt x="434" y="2"/>
                  </a:lnTo>
                  <a:lnTo>
                    <a:pt x="437" y="2"/>
                  </a:lnTo>
                  <a:lnTo>
                    <a:pt x="439" y="0"/>
                  </a:lnTo>
                  <a:lnTo>
                    <a:pt x="441" y="1"/>
                  </a:lnTo>
                  <a:lnTo>
                    <a:pt x="443" y="1"/>
                  </a:lnTo>
                  <a:lnTo>
                    <a:pt x="444" y="2"/>
                  </a:lnTo>
                  <a:lnTo>
                    <a:pt x="445" y="4"/>
                  </a:lnTo>
                  <a:lnTo>
                    <a:pt x="448" y="6"/>
                  </a:lnTo>
                  <a:lnTo>
                    <a:pt x="448" y="9"/>
                  </a:lnTo>
                  <a:lnTo>
                    <a:pt x="447" y="11"/>
                  </a:lnTo>
                  <a:lnTo>
                    <a:pt x="446" y="14"/>
                  </a:lnTo>
                  <a:lnTo>
                    <a:pt x="446" y="17"/>
                  </a:lnTo>
                  <a:lnTo>
                    <a:pt x="445" y="19"/>
                  </a:lnTo>
                  <a:lnTo>
                    <a:pt x="443" y="21"/>
                  </a:lnTo>
                  <a:lnTo>
                    <a:pt x="443" y="22"/>
                  </a:lnTo>
                  <a:lnTo>
                    <a:pt x="443" y="24"/>
                  </a:lnTo>
                  <a:lnTo>
                    <a:pt x="444" y="24"/>
                  </a:lnTo>
                  <a:lnTo>
                    <a:pt x="446" y="24"/>
                  </a:lnTo>
                  <a:lnTo>
                    <a:pt x="449" y="25"/>
                  </a:lnTo>
                  <a:lnTo>
                    <a:pt x="450" y="25"/>
                  </a:lnTo>
                  <a:lnTo>
                    <a:pt x="452" y="25"/>
                  </a:lnTo>
                  <a:lnTo>
                    <a:pt x="455" y="27"/>
                  </a:lnTo>
                  <a:lnTo>
                    <a:pt x="457" y="28"/>
                  </a:lnTo>
                  <a:lnTo>
                    <a:pt x="457" y="29"/>
                  </a:lnTo>
                  <a:lnTo>
                    <a:pt x="456" y="31"/>
                  </a:lnTo>
                  <a:lnTo>
                    <a:pt x="455" y="33"/>
                  </a:lnTo>
                  <a:lnTo>
                    <a:pt x="457" y="34"/>
                  </a:lnTo>
                  <a:lnTo>
                    <a:pt x="457" y="35"/>
                  </a:lnTo>
                  <a:lnTo>
                    <a:pt x="460" y="39"/>
                  </a:lnTo>
                  <a:lnTo>
                    <a:pt x="460" y="41"/>
                  </a:lnTo>
                  <a:lnTo>
                    <a:pt x="461" y="42"/>
                  </a:lnTo>
                  <a:lnTo>
                    <a:pt x="461" y="42"/>
                  </a:lnTo>
                  <a:lnTo>
                    <a:pt x="461" y="44"/>
                  </a:lnTo>
                  <a:lnTo>
                    <a:pt x="460" y="46"/>
                  </a:lnTo>
                  <a:lnTo>
                    <a:pt x="458" y="48"/>
                  </a:lnTo>
                  <a:lnTo>
                    <a:pt x="457" y="50"/>
                  </a:lnTo>
                  <a:lnTo>
                    <a:pt x="456" y="51"/>
                  </a:lnTo>
                  <a:lnTo>
                    <a:pt x="452" y="53"/>
                  </a:lnTo>
                  <a:lnTo>
                    <a:pt x="452" y="58"/>
                  </a:lnTo>
                  <a:lnTo>
                    <a:pt x="453" y="59"/>
                  </a:lnTo>
                  <a:lnTo>
                    <a:pt x="453" y="61"/>
                  </a:lnTo>
                  <a:lnTo>
                    <a:pt x="451" y="63"/>
                  </a:lnTo>
                  <a:lnTo>
                    <a:pt x="449" y="69"/>
                  </a:lnTo>
                  <a:lnTo>
                    <a:pt x="448" y="72"/>
                  </a:lnTo>
                  <a:lnTo>
                    <a:pt x="448" y="80"/>
                  </a:lnTo>
                  <a:lnTo>
                    <a:pt x="448" y="82"/>
                  </a:lnTo>
                  <a:lnTo>
                    <a:pt x="449" y="85"/>
                  </a:lnTo>
                  <a:lnTo>
                    <a:pt x="450" y="93"/>
                  </a:lnTo>
                  <a:lnTo>
                    <a:pt x="452" y="94"/>
                  </a:lnTo>
                  <a:lnTo>
                    <a:pt x="455" y="95"/>
                  </a:lnTo>
                  <a:lnTo>
                    <a:pt x="455" y="100"/>
                  </a:lnTo>
                  <a:lnTo>
                    <a:pt x="455" y="105"/>
                  </a:lnTo>
                  <a:lnTo>
                    <a:pt x="455" y="107"/>
                  </a:lnTo>
                  <a:lnTo>
                    <a:pt x="455" y="108"/>
                  </a:lnTo>
                  <a:lnTo>
                    <a:pt x="457" y="108"/>
                  </a:lnTo>
                  <a:lnTo>
                    <a:pt x="458" y="109"/>
                  </a:lnTo>
                  <a:lnTo>
                    <a:pt x="458" y="110"/>
                  </a:lnTo>
                  <a:lnTo>
                    <a:pt x="458" y="112"/>
                  </a:lnTo>
                  <a:lnTo>
                    <a:pt x="460" y="113"/>
                  </a:lnTo>
                  <a:lnTo>
                    <a:pt x="462" y="113"/>
                  </a:lnTo>
                  <a:lnTo>
                    <a:pt x="464" y="116"/>
                  </a:lnTo>
                  <a:lnTo>
                    <a:pt x="467" y="119"/>
                  </a:lnTo>
                  <a:lnTo>
                    <a:pt x="468" y="119"/>
                  </a:lnTo>
                  <a:lnTo>
                    <a:pt x="469" y="121"/>
                  </a:lnTo>
                  <a:lnTo>
                    <a:pt x="472" y="124"/>
                  </a:lnTo>
                  <a:lnTo>
                    <a:pt x="476" y="125"/>
                  </a:lnTo>
                  <a:lnTo>
                    <a:pt x="480" y="126"/>
                  </a:lnTo>
                  <a:lnTo>
                    <a:pt x="482" y="128"/>
                  </a:lnTo>
                  <a:lnTo>
                    <a:pt x="484" y="129"/>
                  </a:lnTo>
                  <a:lnTo>
                    <a:pt x="485" y="129"/>
                  </a:lnTo>
                  <a:lnTo>
                    <a:pt x="486" y="129"/>
                  </a:lnTo>
                  <a:lnTo>
                    <a:pt x="488" y="128"/>
                  </a:lnTo>
                  <a:lnTo>
                    <a:pt x="489" y="127"/>
                  </a:lnTo>
                  <a:lnTo>
                    <a:pt x="492" y="127"/>
                  </a:lnTo>
                  <a:lnTo>
                    <a:pt x="495" y="127"/>
                  </a:lnTo>
                  <a:lnTo>
                    <a:pt x="495" y="125"/>
                  </a:lnTo>
                  <a:lnTo>
                    <a:pt x="496" y="125"/>
                  </a:lnTo>
                  <a:lnTo>
                    <a:pt x="495" y="122"/>
                  </a:lnTo>
                  <a:lnTo>
                    <a:pt x="496" y="121"/>
                  </a:lnTo>
                  <a:lnTo>
                    <a:pt x="499" y="121"/>
                  </a:lnTo>
                  <a:lnTo>
                    <a:pt x="499" y="119"/>
                  </a:lnTo>
                  <a:lnTo>
                    <a:pt x="500" y="118"/>
                  </a:lnTo>
                  <a:lnTo>
                    <a:pt x="500" y="117"/>
                  </a:lnTo>
                  <a:lnTo>
                    <a:pt x="501" y="117"/>
                  </a:lnTo>
                  <a:lnTo>
                    <a:pt x="502" y="117"/>
                  </a:lnTo>
                  <a:lnTo>
                    <a:pt x="504" y="117"/>
                  </a:lnTo>
                  <a:lnTo>
                    <a:pt x="506" y="118"/>
                  </a:lnTo>
                  <a:lnTo>
                    <a:pt x="507" y="119"/>
                  </a:lnTo>
                  <a:lnTo>
                    <a:pt x="509" y="119"/>
                  </a:lnTo>
                  <a:lnTo>
                    <a:pt x="510" y="119"/>
                  </a:lnTo>
                  <a:lnTo>
                    <a:pt x="511" y="119"/>
                  </a:lnTo>
                  <a:lnTo>
                    <a:pt x="512" y="117"/>
                  </a:lnTo>
                  <a:lnTo>
                    <a:pt x="512" y="115"/>
                  </a:lnTo>
                  <a:lnTo>
                    <a:pt x="513" y="115"/>
                  </a:lnTo>
                  <a:lnTo>
                    <a:pt x="515" y="115"/>
                  </a:lnTo>
                  <a:lnTo>
                    <a:pt x="518" y="113"/>
                  </a:lnTo>
                  <a:lnTo>
                    <a:pt x="521" y="113"/>
                  </a:lnTo>
                  <a:lnTo>
                    <a:pt x="524" y="113"/>
                  </a:lnTo>
                  <a:lnTo>
                    <a:pt x="526" y="113"/>
                  </a:lnTo>
                  <a:lnTo>
                    <a:pt x="527" y="111"/>
                  </a:lnTo>
                  <a:lnTo>
                    <a:pt x="530" y="106"/>
                  </a:lnTo>
                  <a:lnTo>
                    <a:pt x="531" y="106"/>
                  </a:lnTo>
                  <a:lnTo>
                    <a:pt x="533" y="105"/>
                  </a:lnTo>
                  <a:lnTo>
                    <a:pt x="534" y="105"/>
                  </a:lnTo>
                  <a:lnTo>
                    <a:pt x="537" y="105"/>
                  </a:lnTo>
                  <a:lnTo>
                    <a:pt x="539" y="104"/>
                  </a:lnTo>
                  <a:lnTo>
                    <a:pt x="540" y="104"/>
                  </a:lnTo>
                  <a:lnTo>
                    <a:pt x="542" y="106"/>
                  </a:lnTo>
                  <a:lnTo>
                    <a:pt x="543" y="106"/>
                  </a:lnTo>
                  <a:lnTo>
                    <a:pt x="544" y="106"/>
                  </a:lnTo>
                  <a:lnTo>
                    <a:pt x="548" y="108"/>
                  </a:lnTo>
                  <a:lnTo>
                    <a:pt x="551" y="107"/>
                  </a:lnTo>
                  <a:lnTo>
                    <a:pt x="553" y="106"/>
                  </a:lnTo>
                  <a:lnTo>
                    <a:pt x="556" y="106"/>
                  </a:lnTo>
                  <a:lnTo>
                    <a:pt x="557" y="106"/>
                  </a:lnTo>
                  <a:lnTo>
                    <a:pt x="558" y="106"/>
                  </a:lnTo>
                  <a:lnTo>
                    <a:pt x="559" y="10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8" name="Freeform 1171">
              <a:extLst>
                <a:ext uri="{FF2B5EF4-FFF2-40B4-BE49-F238E27FC236}">
                  <a16:creationId xmlns:a16="http://schemas.microsoft.com/office/drawing/2014/main" id="{90F05B2C-6BE1-D61A-1968-81A0A1A424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474" y="11072811"/>
              <a:ext cx="10990" cy="21981"/>
            </a:xfrm>
            <a:custGeom>
              <a:avLst/>
              <a:gdLst>
                <a:gd name="T0" fmla="*/ 2 w 7"/>
                <a:gd name="T1" fmla="*/ 13 h 16"/>
                <a:gd name="T2" fmla="*/ 0 w 7"/>
                <a:gd name="T3" fmla="*/ 15 h 16"/>
                <a:gd name="T4" fmla="*/ 0 w 7"/>
                <a:gd name="T5" fmla="*/ 7 h 16"/>
                <a:gd name="T6" fmla="*/ 2 w 7"/>
                <a:gd name="T7" fmla="*/ 4 h 16"/>
                <a:gd name="T8" fmla="*/ 3 w 7"/>
                <a:gd name="T9" fmla="*/ 2 h 16"/>
                <a:gd name="T10" fmla="*/ 4 w 7"/>
                <a:gd name="T11" fmla="*/ 0 h 16"/>
                <a:gd name="T12" fmla="*/ 6 w 7"/>
                <a:gd name="T13" fmla="*/ 2 h 16"/>
                <a:gd name="T14" fmla="*/ 4 w 7"/>
                <a:gd name="T15" fmla="*/ 7 h 16"/>
                <a:gd name="T16" fmla="*/ 2 w 7"/>
                <a:gd name="T17" fmla="*/ 11 h 16"/>
                <a:gd name="T18" fmla="*/ 2 w 7"/>
                <a:gd name="T1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6">
                  <a:moveTo>
                    <a:pt x="2" y="13"/>
                  </a:moveTo>
                  <a:lnTo>
                    <a:pt x="0" y="15"/>
                  </a:lnTo>
                  <a:lnTo>
                    <a:pt x="0" y="7"/>
                  </a:lnTo>
                  <a:lnTo>
                    <a:pt x="2" y="4"/>
                  </a:lnTo>
                  <a:lnTo>
                    <a:pt x="3" y="2"/>
                  </a:lnTo>
                  <a:lnTo>
                    <a:pt x="4" y="0"/>
                  </a:lnTo>
                  <a:lnTo>
                    <a:pt x="6" y="2"/>
                  </a:lnTo>
                  <a:lnTo>
                    <a:pt x="4" y="7"/>
                  </a:lnTo>
                  <a:lnTo>
                    <a:pt x="2" y="11"/>
                  </a:lnTo>
                  <a:lnTo>
                    <a:pt x="2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999" name="Freeform 1172">
              <a:extLst>
                <a:ext uri="{FF2B5EF4-FFF2-40B4-BE49-F238E27FC236}">
                  <a16:creationId xmlns:a16="http://schemas.microsoft.com/office/drawing/2014/main" id="{995DC266-AC27-B557-2A48-F1607EFD6F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3474" y="11017859"/>
              <a:ext cx="5493" cy="10990"/>
            </a:xfrm>
            <a:custGeom>
              <a:avLst/>
              <a:gdLst>
                <a:gd name="T0" fmla="*/ 2 w 6"/>
                <a:gd name="T1" fmla="*/ 9 h 10"/>
                <a:gd name="T2" fmla="*/ 1 w 6"/>
                <a:gd name="T3" fmla="*/ 9 h 10"/>
                <a:gd name="T4" fmla="*/ 0 w 6"/>
                <a:gd name="T5" fmla="*/ 5 h 10"/>
                <a:gd name="T6" fmla="*/ 3 w 6"/>
                <a:gd name="T7" fmla="*/ 0 h 10"/>
                <a:gd name="T8" fmla="*/ 5 w 6"/>
                <a:gd name="T9" fmla="*/ 2 h 10"/>
                <a:gd name="T10" fmla="*/ 4 w 6"/>
                <a:gd name="T11" fmla="*/ 6 h 10"/>
                <a:gd name="T12" fmla="*/ 2 w 6"/>
                <a:gd name="T13" fmla="*/ 8 h 10"/>
                <a:gd name="T14" fmla="*/ 2 w 6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0">
                  <a:moveTo>
                    <a:pt x="2" y="9"/>
                  </a:moveTo>
                  <a:lnTo>
                    <a:pt x="1" y="9"/>
                  </a:lnTo>
                  <a:lnTo>
                    <a:pt x="0" y="5"/>
                  </a:lnTo>
                  <a:lnTo>
                    <a:pt x="3" y="0"/>
                  </a:lnTo>
                  <a:lnTo>
                    <a:pt x="5" y="2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0" name="Freeform 1173">
              <a:extLst>
                <a:ext uri="{FF2B5EF4-FFF2-40B4-BE49-F238E27FC236}">
                  <a16:creationId xmlns:a16="http://schemas.microsoft.com/office/drawing/2014/main" id="{C293CE82-1238-B972-956B-B141C6574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862" y="10913452"/>
              <a:ext cx="10990" cy="10990"/>
            </a:xfrm>
            <a:custGeom>
              <a:avLst/>
              <a:gdLst>
                <a:gd name="T0" fmla="*/ 6 w 8"/>
                <a:gd name="T1" fmla="*/ 5 h 8"/>
                <a:gd name="T2" fmla="*/ 6 w 8"/>
                <a:gd name="T3" fmla="*/ 7 h 8"/>
                <a:gd name="T4" fmla="*/ 5 w 8"/>
                <a:gd name="T5" fmla="*/ 6 h 8"/>
                <a:gd name="T6" fmla="*/ 2 w 8"/>
                <a:gd name="T7" fmla="*/ 7 h 8"/>
                <a:gd name="T8" fmla="*/ 0 w 8"/>
                <a:gd name="T9" fmla="*/ 6 h 8"/>
                <a:gd name="T10" fmla="*/ 5 w 8"/>
                <a:gd name="T11" fmla="*/ 0 h 8"/>
                <a:gd name="T12" fmla="*/ 6 w 8"/>
                <a:gd name="T13" fmla="*/ 1 h 8"/>
                <a:gd name="T14" fmla="*/ 6 w 8"/>
                <a:gd name="T15" fmla="*/ 1 h 8"/>
                <a:gd name="T16" fmla="*/ 7 w 8"/>
                <a:gd name="T17" fmla="*/ 3 h 8"/>
                <a:gd name="T18" fmla="*/ 6 w 8"/>
                <a:gd name="T19" fmla="*/ 4 h 8"/>
                <a:gd name="T20" fmla="*/ 6 w 8"/>
                <a:gd name="T2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8">
                  <a:moveTo>
                    <a:pt x="6" y="5"/>
                  </a:moveTo>
                  <a:lnTo>
                    <a:pt x="6" y="7"/>
                  </a:lnTo>
                  <a:lnTo>
                    <a:pt x="5" y="6"/>
                  </a:lnTo>
                  <a:lnTo>
                    <a:pt x="2" y="7"/>
                  </a:lnTo>
                  <a:lnTo>
                    <a:pt x="0" y="6"/>
                  </a:lnTo>
                  <a:lnTo>
                    <a:pt x="5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3"/>
                  </a:lnTo>
                  <a:lnTo>
                    <a:pt x="6" y="4"/>
                  </a:lnTo>
                  <a:lnTo>
                    <a:pt x="6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1" name="Freeform 1174">
              <a:extLst>
                <a:ext uri="{FF2B5EF4-FFF2-40B4-BE49-F238E27FC236}">
                  <a16:creationId xmlns:a16="http://schemas.microsoft.com/office/drawing/2014/main" id="{6B2EF3D2-23B9-E857-B084-214B59437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3824" y="10885974"/>
              <a:ext cx="10990" cy="5497"/>
            </a:xfrm>
            <a:custGeom>
              <a:avLst/>
              <a:gdLst>
                <a:gd name="T0" fmla="*/ 7 w 10"/>
                <a:gd name="T1" fmla="*/ 3 h 6"/>
                <a:gd name="T2" fmla="*/ 9 w 10"/>
                <a:gd name="T3" fmla="*/ 4 h 6"/>
                <a:gd name="T4" fmla="*/ 7 w 10"/>
                <a:gd name="T5" fmla="*/ 3 h 6"/>
                <a:gd name="T6" fmla="*/ 4 w 10"/>
                <a:gd name="T7" fmla="*/ 5 h 6"/>
                <a:gd name="T8" fmla="*/ 1 w 10"/>
                <a:gd name="T9" fmla="*/ 5 h 6"/>
                <a:gd name="T10" fmla="*/ 0 w 10"/>
                <a:gd name="T11" fmla="*/ 4 h 6"/>
                <a:gd name="T12" fmla="*/ 2 w 10"/>
                <a:gd name="T13" fmla="*/ 2 h 6"/>
                <a:gd name="T14" fmla="*/ 4 w 10"/>
                <a:gd name="T15" fmla="*/ 0 h 6"/>
                <a:gd name="T16" fmla="*/ 4 w 10"/>
                <a:gd name="T17" fmla="*/ 1 h 6"/>
                <a:gd name="T18" fmla="*/ 6 w 10"/>
                <a:gd name="T19" fmla="*/ 1 h 6"/>
                <a:gd name="T20" fmla="*/ 7 w 10"/>
                <a:gd name="T2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6">
                  <a:moveTo>
                    <a:pt x="7" y="3"/>
                  </a:moveTo>
                  <a:lnTo>
                    <a:pt x="9" y="4"/>
                  </a:lnTo>
                  <a:lnTo>
                    <a:pt x="7" y="3"/>
                  </a:lnTo>
                  <a:lnTo>
                    <a:pt x="4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1"/>
                  </a:lnTo>
                  <a:lnTo>
                    <a:pt x="6" y="1"/>
                  </a:lnTo>
                  <a:lnTo>
                    <a:pt x="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2" name="Freeform 1175">
              <a:extLst>
                <a:ext uri="{FF2B5EF4-FFF2-40B4-BE49-F238E27FC236}">
                  <a16:creationId xmlns:a16="http://schemas.microsoft.com/office/drawing/2014/main" id="{F71B603B-A5CD-F897-36EF-FC5D25D23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2641" y="10479330"/>
              <a:ext cx="5497" cy="5497"/>
            </a:xfrm>
            <a:custGeom>
              <a:avLst/>
              <a:gdLst>
                <a:gd name="T0" fmla="*/ 3 w 4"/>
                <a:gd name="T1" fmla="*/ 2 h 5"/>
                <a:gd name="T2" fmla="*/ 2 w 4"/>
                <a:gd name="T3" fmla="*/ 4 h 5"/>
                <a:gd name="T4" fmla="*/ 1 w 4"/>
                <a:gd name="T5" fmla="*/ 4 h 5"/>
                <a:gd name="T6" fmla="*/ 1 w 4"/>
                <a:gd name="T7" fmla="*/ 3 h 5"/>
                <a:gd name="T8" fmla="*/ 0 w 4"/>
                <a:gd name="T9" fmla="*/ 2 h 5"/>
                <a:gd name="T10" fmla="*/ 0 w 4"/>
                <a:gd name="T11" fmla="*/ 1 h 5"/>
                <a:gd name="T12" fmla="*/ 1 w 4"/>
                <a:gd name="T13" fmla="*/ 0 h 5"/>
                <a:gd name="T14" fmla="*/ 3 w 4"/>
                <a:gd name="T15" fmla="*/ 0 h 5"/>
                <a:gd name="T16" fmla="*/ 3 w 4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3" name="Freeform 1176">
              <a:extLst>
                <a:ext uri="{FF2B5EF4-FFF2-40B4-BE49-F238E27FC236}">
                  <a16:creationId xmlns:a16="http://schemas.microsoft.com/office/drawing/2014/main" id="{72B038D6-5CB0-429A-2217-5B558B006E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3631" y="10457349"/>
              <a:ext cx="10990" cy="10990"/>
            </a:xfrm>
            <a:custGeom>
              <a:avLst/>
              <a:gdLst>
                <a:gd name="T0" fmla="*/ 2 w 7"/>
                <a:gd name="T1" fmla="*/ 7 h 9"/>
                <a:gd name="T2" fmla="*/ 1 w 7"/>
                <a:gd name="T3" fmla="*/ 8 h 9"/>
                <a:gd name="T4" fmla="*/ 0 w 7"/>
                <a:gd name="T5" fmla="*/ 6 h 9"/>
                <a:gd name="T6" fmla="*/ 4 w 7"/>
                <a:gd name="T7" fmla="*/ 3 h 9"/>
                <a:gd name="T8" fmla="*/ 4 w 7"/>
                <a:gd name="T9" fmla="*/ 0 h 9"/>
                <a:gd name="T10" fmla="*/ 6 w 7"/>
                <a:gd name="T11" fmla="*/ 2 h 9"/>
                <a:gd name="T12" fmla="*/ 6 w 7"/>
                <a:gd name="T13" fmla="*/ 3 h 9"/>
                <a:gd name="T14" fmla="*/ 6 w 7"/>
                <a:gd name="T15" fmla="*/ 3 h 9"/>
                <a:gd name="T16" fmla="*/ 2 w 7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2" y="7"/>
                  </a:moveTo>
                  <a:lnTo>
                    <a:pt x="1" y="8"/>
                  </a:lnTo>
                  <a:lnTo>
                    <a:pt x="0" y="6"/>
                  </a:lnTo>
                  <a:lnTo>
                    <a:pt x="4" y="3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4" name="Freeform 1177">
              <a:extLst>
                <a:ext uri="{FF2B5EF4-FFF2-40B4-BE49-F238E27FC236}">
                  <a16:creationId xmlns:a16="http://schemas.microsoft.com/office/drawing/2014/main" id="{24085ABF-51A5-1637-66B0-035A78C20C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2833" y="10050705"/>
              <a:ext cx="5497" cy="10990"/>
            </a:xfrm>
            <a:custGeom>
              <a:avLst/>
              <a:gdLst>
                <a:gd name="T0" fmla="*/ 3 w 4"/>
                <a:gd name="T1" fmla="*/ 7 h 11"/>
                <a:gd name="T2" fmla="*/ 0 w 4"/>
                <a:gd name="T3" fmla="*/ 10 h 11"/>
                <a:gd name="T4" fmla="*/ 0 w 4"/>
                <a:gd name="T5" fmla="*/ 7 h 11"/>
                <a:gd name="T6" fmla="*/ 0 w 4"/>
                <a:gd name="T7" fmla="*/ 4 h 11"/>
                <a:gd name="T8" fmla="*/ 0 w 4"/>
                <a:gd name="T9" fmla="*/ 2 h 11"/>
                <a:gd name="T10" fmla="*/ 3 w 4"/>
                <a:gd name="T11" fmla="*/ 0 h 11"/>
                <a:gd name="T12" fmla="*/ 3 w 4"/>
                <a:gd name="T13" fmla="*/ 0 h 11"/>
                <a:gd name="T14" fmla="*/ 3 w 4"/>
                <a:gd name="T15" fmla="*/ 2 h 11"/>
                <a:gd name="T16" fmla="*/ 3 w 4"/>
                <a:gd name="T17" fmla="*/ 3 h 11"/>
                <a:gd name="T18" fmla="*/ 3 w 4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1">
                  <a:moveTo>
                    <a:pt x="3" y="7"/>
                  </a:moveTo>
                  <a:lnTo>
                    <a:pt x="0" y="10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5" name="Freeform 1178">
              <a:extLst>
                <a:ext uri="{FF2B5EF4-FFF2-40B4-BE49-F238E27FC236}">
                  <a16:creationId xmlns:a16="http://schemas.microsoft.com/office/drawing/2014/main" id="{CB54012E-131C-79E7-BCE7-5F1DC272E4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46349" y="9995753"/>
              <a:ext cx="5493" cy="5497"/>
            </a:xfrm>
            <a:custGeom>
              <a:avLst/>
              <a:gdLst>
                <a:gd name="T0" fmla="*/ 5 w 6"/>
                <a:gd name="T1" fmla="*/ 1 h 5"/>
                <a:gd name="T2" fmla="*/ 2 w 6"/>
                <a:gd name="T3" fmla="*/ 3 h 5"/>
                <a:gd name="T4" fmla="*/ 1 w 6"/>
                <a:gd name="T5" fmla="*/ 4 h 5"/>
                <a:gd name="T6" fmla="*/ 0 w 6"/>
                <a:gd name="T7" fmla="*/ 3 h 5"/>
                <a:gd name="T8" fmla="*/ 0 w 6"/>
                <a:gd name="T9" fmla="*/ 2 h 5"/>
                <a:gd name="T10" fmla="*/ 1 w 6"/>
                <a:gd name="T11" fmla="*/ 2 h 5"/>
                <a:gd name="T12" fmla="*/ 1 w 6"/>
                <a:gd name="T13" fmla="*/ 0 h 5"/>
                <a:gd name="T14" fmla="*/ 4 w 6"/>
                <a:gd name="T15" fmla="*/ 0 h 5"/>
                <a:gd name="T16" fmla="*/ 5 w 6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5" y="1"/>
                  </a:moveTo>
                  <a:lnTo>
                    <a:pt x="2" y="3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6" name="Freeform 1181">
              <a:extLst>
                <a:ext uri="{FF2B5EF4-FFF2-40B4-BE49-F238E27FC236}">
                  <a16:creationId xmlns:a16="http://schemas.microsoft.com/office/drawing/2014/main" id="{715863B5-AC5B-C273-270D-497A4E497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4561" y="9946298"/>
              <a:ext cx="16484" cy="10990"/>
            </a:xfrm>
            <a:custGeom>
              <a:avLst/>
              <a:gdLst>
                <a:gd name="T0" fmla="*/ 12 w 13"/>
                <a:gd name="T1" fmla="*/ 2 h 10"/>
                <a:gd name="T2" fmla="*/ 3 w 13"/>
                <a:gd name="T3" fmla="*/ 9 h 10"/>
                <a:gd name="T4" fmla="*/ 0 w 13"/>
                <a:gd name="T5" fmla="*/ 7 h 10"/>
                <a:gd name="T6" fmla="*/ 0 w 13"/>
                <a:gd name="T7" fmla="*/ 5 h 10"/>
                <a:gd name="T8" fmla="*/ 0 w 13"/>
                <a:gd name="T9" fmla="*/ 4 h 10"/>
                <a:gd name="T10" fmla="*/ 0 w 13"/>
                <a:gd name="T11" fmla="*/ 4 h 10"/>
                <a:gd name="T12" fmla="*/ 1 w 13"/>
                <a:gd name="T13" fmla="*/ 2 h 10"/>
                <a:gd name="T14" fmla="*/ 6 w 13"/>
                <a:gd name="T15" fmla="*/ 0 h 10"/>
                <a:gd name="T16" fmla="*/ 8 w 13"/>
                <a:gd name="T17" fmla="*/ 0 h 10"/>
                <a:gd name="T18" fmla="*/ 11 w 13"/>
                <a:gd name="T19" fmla="*/ 0 h 10"/>
                <a:gd name="T20" fmla="*/ 12 w 13"/>
                <a:gd name="T2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12" y="2"/>
                  </a:moveTo>
                  <a:lnTo>
                    <a:pt x="3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6" y="0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7" name="Freeform 1182">
              <a:extLst>
                <a:ext uri="{FF2B5EF4-FFF2-40B4-BE49-F238E27FC236}">
                  <a16:creationId xmlns:a16="http://schemas.microsoft.com/office/drawing/2014/main" id="{66EFE849-E370-878F-C074-6C6AE2398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4016" y="9940801"/>
              <a:ext cx="21981" cy="10990"/>
            </a:xfrm>
            <a:custGeom>
              <a:avLst/>
              <a:gdLst>
                <a:gd name="T0" fmla="*/ 12 w 16"/>
                <a:gd name="T1" fmla="*/ 7 h 9"/>
                <a:gd name="T2" fmla="*/ 4 w 16"/>
                <a:gd name="T3" fmla="*/ 8 h 9"/>
                <a:gd name="T4" fmla="*/ 0 w 16"/>
                <a:gd name="T5" fmla="*/ 6 h 9"/>
                <a:gd name="T6" fmla="*/ 1 w 16"/>
                <a:gd name="T7" fmla="*/ 5 h 9"/>
                <a:gd name="T8" fmla="*/ 4 w 16"/>
                <a:gd name="T9" fmla="*/ 3 h 9"/>
                <a:gd name="T10" fmla="*/ 8 w 16"/>
                <a:gd name="T11" fmla="*/ 1 h 9"/>
                <a:gd name="T12" fmla="*/ 11 w 16"/>
                <a:gd name="T13" fmla="*/ 0 h 9"/>
                <a:gd name="T14" fmla="*/ 14 w 16"/>
                <a:gd name="T15" fmla="*/ 2 h 9"/>
                <a:gd name="T16" fmla="*/ 15 w 16"/>
                <a:gd name="T17" fmla="*/ 4 h 9"/>
                <a:gd name="T18" fmla="*/ 14 w 16"/>
                <a:gd name="T19" fmla="*/ 5 h 9"/>
                <a:gd name="T20" fmla="*/ 12 w 16"/>
                <a:gd name="T2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9">
                  <a:moveTo>
                    <a:pt x="12" y="7"/>
                  </a:moveTo>
                  <a:lnTo>
                    <a:pt x="4" y="8"/>
                  </a:lnTo>
                  <a:lnTo>
                    <a:pt x="0" y="6"/>
                  </a:lnTo>
                  <a:lnTo>
                    <a:pt x="1" y="5"/>
                  </a:lnTo>
                  <a:lnTo>
                    <a:pt x="4" y="3"/>
                  </a:lnTo>
                  <a:lnTo>
                    <a:pt x="8" y="1"/>
                  </a:lnTo>
                  <a:lnTo>
                    <a:pt x="11" y="0"/>
                  </a:lnTo>
                  <a:lnTo>
                    <a:pt x="14" y="2"/>
                  </a:lnTo>
                  <a:lnTo>
                    <a:pt x="15" y="4"/>
                  </a:lnTo>
                  <a:lnTo>
                    <a:pt x="14" y="5"/>
                  </a:lnTo>
                  <a:lnTo>
                    <a:pt x="1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8" name="Freeform 1183">
              <a:extLst>
                <a:ext uri="{FF2B5EF4-FFF2-40B4-BE49-F238E27FC236}">
                  <a16:creationId xmlns:a16="http://schemas.microsoft.com/office/drawing/2014/main" id="{515D861D-277E-84E1-B387-C0A6CD173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2035" y="9935308"/>
              <a:ext cx="27478" cy="10990"/>
            </a:xfrm>
            <a:custGeom>
              <a:avLst/>
              <a:gdLst>
                <a:gd name="T0" fmla="*/ 19 w 21"/>
                <a:gd name="T1" fmla="*/ 1 h 11"/>
                <a:gd name="T2" fmla="*/ 20 w 21"/>
                <a:gd name="T3" fmla="*/ 2 h 11"/>
                <a:gd name="T4" fmla="*/ 16 w 21"/>
                <a:gd name="T5" fmla="*/ 9 h 11"/>
                <a:gd name="T6" fmla="*/ 13 w 21"/>
                <a:gd name="T7" fmla="*/ 10 h 11"/>
                <a:gd name="T8" fmla="*/ 11 w 21"/>
                <a:gd name="T9" fmla="*/ 10 h 11"/>
                <a:gd name="T10" fmla="*/ 7 w 21"/>
                <a:gd name="T11" fmla="*/ 9 h 11"/>
                <a:gd name="T12" fmla="*/ 2 w 21"/>
                <a:gd name="T13" fmla="*/ 9 h 11"/>
                <a:gd name="T14" fmla="*/ 0 w 21"/>
                <a:gd name="T15" fmla="*/ 8 h 11"/>
                <a:gd name="T16" fmla="*/ 0 w 21"/>
                <a:gd name="T17" fmla="*/ 5 h 11"/>
                <a:gd name="T18" fmla="*/ 2 w 21"/>
                <a:gd name="T19" fmla="*/ 2 h 11"/>
                <a:gd name="T20" fmla="*/ 6 w 21"/>
                <a:gd name="T21" fmla="*/ 2 h 11"/>
                <a:gd name="T22" fmla="*/ 14 w 21"/>
                <a:gd name="T23" fmla="*/ 0 h 11"/>
                <a:gd name="T24" fmla="*/ 19 w 21"/>
                <a:gd name="T2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11">
                  <a:moveTo>
                    <a:pt x="19" y="1"/>
                  </a:moveTo>
                  <a:lnTo>
                    <a:pt x="20" y="2"/>
                  </a:lnTo>
                  <a:lnTo>
                    <a:pt x="16" y="9"/>
                  </a:lnTo>
                  <a:lnTo>
                    <a:pt x="13" y="10"/>
                  </a:lnTo>
                  <a:lnTo>
                    <a:pt x="11" y="10"/>
                  </a:lnTo>
                  <a:lnTo>
                    <a:pt x="7" y="9"/>
                  </a:lnTo>
                  <a:lnTo>
                    <a:pt x="2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2" y="2"/>
                  </a:lnTo>
                  <a:lnTo>
                    <a:pt x="6" y="2"/>
                  </a:lnTo>
                  <a:lnTo>
                    <a:pt x="14" y="0"/>
                  </a:lnTo>
                  <a:lnTo>
                    <a:pt x="19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09" name="Freeform 1184">
              <a:extLst>
                <a:ext uri="{FF2B5EF4-FFF2-40B4-BE49-F238E27FC236}">
                  <a16:creationId xmlns:a16="http://schemas.microsoft.com/office/drawing/2014/main" id="{D6AEA444-75B6-2784-28C2-E60A68701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1045" y="9924317"/>
              <a:ext cx="10990" cy="27474"/>
            </a:xfrm>
            <a:custGeom>
              <a:avLst/>
              <a:gdLst>
                <a:gd name="T0" fmla="*/ 6 w 10"/>
                <a:gd name="T1" fmla="*/ 14 h 20"/>
                <a:gd name="T2" fmla="*/ 6 w 10"/>
                <a:gd name="T3" fmla="*/ 19 h 20"/>
                <a:gd name="T4" fmla="*/ 0 w 10"/>
                <a:gd name="T5" fmla="*/ 17 h 20"/>
                <a:gd name="T6" fmla="*/ 0 w 10"/>
                <a:gd name="T7" fmla="*/ 12 h 20"/>
                <a:gd name="T8" fmla="*/ 3 w 10"/>
                <a:gd name="T9" fmla="*/ 11 h 20"/>
                <a:gd name="T10" fmla="*/ 5 w 10"/>
                <a:gd name="T11" fmla="*/ 8 h 20"/>
                <a:gd name="T12" fmla="*/ 6 w 10"/>
                <a:gd name="T13" fmla="*/ 5 h 20"/>
                <a:gd name="T14" fmla="*/ 6 w 10"/>
                <a:gd name="T15" fmla="*/ 1 h 20"/>
                <a:gd name="T16" fmla="*/ 7 w 10"/>
                <a:gd name="T17" fmla="*/ 0 h 20"/>
                <a:gd name="T18" fmla="*/ 8 w 10"/>
                <a:gd name="T19" fmla="*/ 0 h 20"/>
                <a:gd name="T20" fmla="*/ 9 w 10"/>
                <a:gd name="T21" fmla="*/ 0 h 20"/>
                <a:gd name="T22" fmla="*/ 9 w 10"/>
                <a:gd name="T23" fmla="*/ 7 h 20"/>
                <a:gd name="T24" fmla="*/ 9 w 10"/>
                <a:gd name="T25" fmla="*/ 10 h 20"/>
                <a:gd name="T26" fmla="*/ 6 w 10"/>
                <a:gd name="T2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20">
                  <a:moveTo>
                    <a:pt x="6" y="14"/>
                  </a:moveTo>
                  <a:lnTo>
                    <a:pt x="6" y="19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3" y="11"/>
                  </a:lnTo>
                  <a:lnTo>
                    <a:pt x="5" y="8"/>
                  </a:lnTo>
                  <a:lnTo>
                    <a:pt x="6" y="5"/>
                  </a:lnTo>
                  <a:lnTo>
                    <a:pt x="6" y="1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7"/>
                  </a:lnTo>
                  <a:lnTo>
                    <a:pt x="9" y="10"/>
                  </a:lnTo>
                  <a:lnTo>
                    <a:pt x="6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0" name="Freeform 1185">
              <a:extLst>
                <a:ext uri="{FF2B5EF4-FFF2-40B4-BE49-F238E27FC236}">
                  <a16:creationId xmlns:a16="http://schemas.microsoft.com/office/drawing/2014/main" id="{E68BC05E-6D1D-6005-977C-9E054BB78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7532" y="9918820"/>
              <a:ext cx="10990" cy="10990"/>
            </a:xfrm>
            <a:custGeom>
              <a:avLst/>
              <a:gdLst>
                <a:gd name="T0" fmla="*/ 4 w 8"/>
                <a:gd name="T1" fmla="*/ 8 h 10"/>
                <a:gd name="T2" fmla="*/ 0 w 8"/>
                <a:gd name="T3" fmla="*/ 9 h 10"/>
                <a:gd name="T4" fmla="*/ 0 w 8"/>
                <a:gd name="T5" fmla="*/ 8 h 10"/>
                <a:gd name="T6" fmla="*/ 0 w 8"/>
                <a:gd name="T7" fmla="*/ 4 h 10"/>
                <a:gd name="T8" fmla="*/ 1 w 8"/>
                <a:gd name="T9" fmla="*/ 2 h 10"/>
                <a:gd name="T10" fmla="*/ 5 w 8"/>
                <a:gd name="T11" fmla="*/ 1 h 10"/>
                <a:gd name="T12" fmla="*/ 6 w 8"/>
                <a:gd name="T13" fmla="*/ 0 h 10"/>
                <a:gd name="T14" fmla="*/ 7 w 8"/>
                <a:gd name="T15" fmla="*/ 0 h 10"/>
                <a:gd name="T16" fmla="*/ 7 w 8"/>
                <a:gd name="T17" fmla="*/ 2 h 10"/>
                <a:gd name="T18" fmla="*/ 7 w 8"/>
                <a:gd name="T19" fmla="*/ 4 h 10"/>
                <a:gd name="T20" fmla="*/ 4 w 8"/>
                <a:gd name="T2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0">
                  <a:moveTo>
                    <a:pt x="4" y="8"/>
                  </a:moveTo>
                  <a:lnTo>
                    <a:pt x="0" y="9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5" y="1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4"/>
                  </a:lnTo>
                  <a:lnTo>
                    <a:pt x="4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1" name="Freeform 1186">
              <a:extLst>
                <a:ext uri="{FF2B5EF4-FFF2-40B4-BE49-F238E27FC236}">
                  <a16:creationId xmlns:a16="http://schemas.microsoft.com/office/drawing/2014/main" id="{F39D1919-D629-BEDF-E586-0C704BA445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6542" y="9858375"/>
              <a:ext cx="10990" cy="10990"/>
            </a:xfrm>
            <a:custGeom>
              <a:avLst/>
              <a:gdLst>
                <a:gd name="T0" fmla="*/ 7 w 9"/>
                <a:gd name="T1" fmla="*/ 7 h 9"/>
                <a:gd name="T2" fmla="*/ 4 w 9"/>
                <a:gd name="T3" fmla="*/ 8 h 9"/>
                <a:gd name="T4" fmla="*/ 2 w 9"/>
                <a:gd name="T5" fmla="*/ 7 h 9"/>
                <a:gd name="T6" fmla="*/ 0 w 9"/>
                <a:gd name="T7" fmla="*/ 4 h 9"/>
                <a:gd name="T8" fmla="*/ 1 w 9"/>
                <a:gd name="T9" fmla="*/ 1 h 9"/>
                <a:gd name="T10" fmla="*/ 3 w 9"/>
                <a:gd name="T11" fmla="*/ 0 h 9"/>
                <a:gd name="T12" fmla="*/ 5 w 9"/>
                <a:gd name="T13" fmla="*/ 0 h 9"/>
                <a:gd name="T14" fmla="*/ 6 w 9"/>
                <a:gd name="T15" fmla="*/ 0 h 9"/>
                <a:gd name="T16" fmla="*/ 8 w 9"/>
                <a:gd name="T17" fmla="*/ 6 h 9"/>
                <a:gd name="T18" fmla="*/ 7 w 9"/>
                <a:gd name="T1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9">
                  <a:moveTo>
                    <a:pt x="7" y="7"/>
                  </a:moveTo>
                  <a:lnTo>
                    <a:pt x="4" y="8"/>
                  </a:lnTo>
                  <a:lnTo>
                    <a:pt x="2" y="7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6"/>
                  </a:lnTo>
                  <a:lnTo>
                    <a:pt x="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2" name="Freeform 1188">
              <a:extLst>
                <a:ext uri="{FF2B5EF4-FFF2-40B4-BE49-F238E27FC236}">
                  <a16:creationId xmlns:a16="http://schemas.microsoft.com/office/drawing/2014/main" id="{848B2E18-3D6E-3348-8014-82ADB4448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532" y="8836269"/>
              <a:ext cx="252779" cy="263769"/>
            </a:xfrm>
            <a:custGeom>
              <a:avLst/>
              <a:gdLst>
                <a:gd name="T0" fmla="*/ 170 w 201"/>
                <a:gd name="T1" fmla="*/ 209 h 210"/>
                <a:gd name="T2" fmla="*/ 170 w 201"/>
                <a:gd name="T3" fmla="*/ 203 h 210"/>
                <a:gd name="T4" fmla="*/ 184 w 201"/>
                <a:gd name="T5" fmla="*/ 202 h 210"/>
                <a:gd name="T6" fmla="*/ 194 w 201"/>
                <a:gd name="T7" fmla="*/ 189 h 210"/>
                <a:gd name="T8" fmla="*/ 190 w 201"/>
                <a:gd name="T9" fmla="*/ 158 h 210"/>
                <a:gd name="T10" fmla="*/ 200 w 201"/>
                <a:gd name="T11" fmla="*/ 161 h 210"/>
                <a:gd name="T12" fmla="*/ 186 w 201"/>
                <a:gd name="T13" fmla="*/ 160 h 210"/>
                <a:gd name="T14" fmla="*/ 151 w 201"/>
                <a:gd name="T15" fmla="*/ 164 h 210"/>
                <a:gd name="T16" fmla="*/ 162 w 201"/>
                <a:gd name="T17" fmla="*/ 156 h 210"/>
                <a:gd name="T18" fmla="*/ 161 w 201"/>
                <a:gd name="T19" fmla="*/ 148 h 210"/>
                <a:gd name="T20" fmla="*/ 156 w 201"/>
                <a:gd name="T21" fmla="*/ 162 h 210"/>
                <a:gd name="T22" fmla="*/ 152 w 201"/>
                <a:gd name="T23" fmla="*/ 148 h 210"/>
                <a:gd name="T24" fmla="*/ 152 w 201"/>
                <a:gd name="T25" fmla="*/ 145 h 210"/>
                <a:gd name="T26" fmla="*/ 128 w 201"/>
                <a:gd name="T27" fmla="*/ 136 h 210"/>
                <a:gd name="T28" fmla="*/ 123 w 201"/>
                <a:gd name="T29" fmla="*/ 129 h 210"/>
                <a:gd name="T30" fmla="*/ 117 w 201"/>
                <a:gd name="T31" fmla="*/ 115 h 210"/>
                <a:gd name="T32" fmla="*/ 129 w 201"/>
                <a:gd name="T33" fmla="*/ 135 h 210"/>
                <a:gd name="T34" fmla="*/ 102 w 201"/>
                <a:gd name="T35" fmla="*/ 122 h 210"/>
                <a:gd name="T36" fmla="*/ 102 w 201"/>
                <a:gd name="T37" fmla="*/ 120 h 210"/>
                <a:gd name="T38" fmla="*/ 141 w 201"/>
                <a:gd name="T39" fmla="*/ 104 h 210"/>
                <a:gd name="T40" fmla="*/ 42 w 201"/>
                <a:gd name="T41" fmla="*/ 95 h 210"/>
                <a:gd name="T42" fmla="*/ 46 w 201"/>
                <a:gd name="T43" fmla="*/ 99 h 210"/>
                <a:gd name="T44" fmla="*/ 47 w 201"/>
                <a:gd name="T45" fmla="*/ 108 h 210"/>
                <a:gd name="T46" fmla="*/ 36 w 201"/>
                <a:gd name="T47" fmla="*/ 102 h 210"/>
                <a:gd name="T48" fmla="*/ 36 w 201"/>
                <a:gd name="T49" fmla="*/ 95 h 210"/>
                <a:gd name="T50" fmla="*/ 118 w 201"/>
                <a:gd name="T51" fmla="*/ 98 h 210"/>
                <a:gd name="T52" fmla="*/ 114 w 201"/>
                <a:gd name="T53" fmla="*/ 96 h 210"/>
                <a:gd name="T54" fmla="*/ 106 w 201"/>
                <a:gd name="T55" fmla="*/ 83 h 210"/>
                <a:gd name="T56" fmla="*/ 110 w 201"/>
                <a:gd name="T57" fmla="*/ 88 h 210"/>
                <a:gd name="T58" fmla="*/ 46 w 201"/>
                <a:gd name="T59" fmla="*/ 68 h 210"/>
                <a:gd name="T60" fmla="*/ 55 w 201"/>
                <a:gd name="T61" fmla="*/ 67 h 210"/>
                <a:gd name="T62" fmla="*/ 40 w 201"/>
                <a:gd name="T63" fmla="*/ 86 h 210"/>
                <a:gd name="T64" fmla="*/ 30 w 201"/>
                <a:gd name="T65" fmla="*/ 93 h 210"/>
                <a:gd name="T66" fmla="*/ 23 w 201"/>
                <a:gd name="T67" fmla="*/ 87 h 210"/>
                <a:gd name="T68" fmla="*/ 23 w 201"/>
                <a:gd name="T69" fmla="*/ 81 h 210"/>
                <a:gd name="T70" fmla="*/ 27 w 201"/>
                <a:gd name="T71" fmla="*/ 68 h 210"/>
                <a:gd name="T72" fmla="*/ 33 w 201"/>
                <a:gd name="T73" fmla="*/ 68 h 210"/>
                <a:gd name="T74" fmla="*/ 80 w 201"/>
                <a:gd name="T75" fmla="*/ 56 h 210"/>
                <a:gd name="T76" fmla="*/ 91 w 201"/>
                <a:gd name="T77" fmla="*/ 73 h 210"/>
                <a:gd name="T78" fmla="*/ 86 w 201"/>
                <a:gd name="T79" fmla="*/ 76 h 210"/>
                <a:gd name="T80" fmla="*/ 90 w 201"/>
                <a:gd name="T81" fmla="*/ 65 h 210"/>
                <a:gd name="T82" fmla="*/ 73 w 201"/>
                <a:gd name="T83" fmla="*/ 53 h 210"/>
                <a:gd name="T84" fmla="*/ 75 w 201"/>
                <a:gd name="T85" fmla="*/ 51 h 210"/>
                <a:gd name="T86" fmla="*/ 29 w 201"/>
                <a:gd name="T87" fmla="*/ 8 h 210"/>
                <a:gd name="T88" fmla="*/ 15 w 201"/>
                <a:gd name="T89" fmla="*/ 13 h 210"/>
                <a:gd name="T90" fmla="*/ 1 w 201"/>
                <a:gd name="T91" fmla="*/ 10 h 210"/>
                <a:gd name="T92" fmla="*/ 11 w 201"/>
                <a:gd name="T93" fmla="*/ 8 h 210"/>
                <a:gd name="T94" fmla="*/ 53 w 201"/>
                <a:gd name="T95" fmla="*/ 34 h 210"/>
                <a:gd name="T96" fmla="*/ 57 w 201"/>
                <a:gd name="T97" fmla="*/ 21 h 210"/>
                <a:gd name="T98" fmla="*/ 47 w 201"/>
                <a:gd name="T99" fmla="*/ 4 h 210"/>
                <a:gd name="T100" fmla="*/ 42 w 201"/>
                <a:gd name="T101" fmla="*/ 1 h 210"/>
                <a:gd name="T102" fmla="*/ 55 w 201"/>
                <a:gd name="T103" fmla="*/ 9 h 210"/>
                <a:gd name="T104" fmla="*/ 62 w 201"/>
                <a:gd name="T105" fmla="*/ 2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1" h="210">
                  <a:moveTo>
                    <a:pt x="190" y="201"/>
                  </a:moveTo>
                  <a:lnTo>
                    <a:pt x="189" y="203"/>
                  </a:lnTo>
                  <a:lnTo>
                    <a:pt x="186" y="208"/>
                  </a:lnTo>
                  <a:lnTo>
                    <a:pt x="179" y="209"/>
                  </a:lnTo>
                  <a:lnTo>
                    <a:pt x="170" y="209"/>
                  </a:lnTo>
                  <a:lnTo>
                    <a:pt x="170" y="208"/>
                  </a:lnTo>
                  <a:lnTo>
                    <a:pt x="170" y="207"/>
                  </a:lnTo>
                  <a:lnTo>
                    <a:pt x="170" y="205"/>
                  </a:lnTo>
                  <a:lnTo>
                    <a:pt x="170" y="204"/>
                  </a:lnTo>
                  <a:lnTo>
                    <a:pt x="170" y="203"/>
                  </a:lnTo>
                  <a:lnTo>
                    <a:pt x="173" y="202"/>
                  </a:lnTo>
                  <a:lnTo>
                    <a:pt x="174" y="201"/>
                  </a:lnTo>
                  <a:lnTo>
                    <a:pt x="178" y="200"/>
                  </a:lnTo>
                  <a:lnTo>
                    <a:pt x="182" y="202"/>
                  </a:lnTo>
                  <a:lnTo>
                    <a:pt x="184" y="202"/>
                  </a:lnTo>
                  <a:lnTo>
                    <a:pt x="187" y="200"/>
                  </a:lnTo>
                  <a:lnTo>
                    <a:pt x="190" y="196"/>
                  </a:lnTo>
                  <a:lnTo>
                    <a:pt x="191" y="197"/>
                  </a:lnTo>
                  <a:lnTo>
                    <a:pt x="190" y="201"/>
                  </a:lnTo>
                  <a:close/>
                  <a:moveTo>
                    <a:pt x="194" y="189"/>
                  </a:moveTo>
                  <a:lnTo>
                    <a:pt x="190" y="191"/>
                  </a:lnTo>
                  <a:lnTo>
                    <a:pt x="189" y="189"/>
                  </a:lnTo>
                  <a:lnTo>
                    <a:pt x="191" y="188"/>
                  </a:lnTo>
                  <a:lnTo>
                    <a:pt x="194" y="189"/>
                  </a:lnTo>
                  <a:close/>
                  <a:moveTo>
                    <a:pt x="190" y="158"/>
                  </a:moveTo>
                  <a:lnTo>
                    <a:pt x="192" y="158"/>
                  </a:lnTo>
                  <a:lnTo>
                    <a:pt x="193" y="158"/>
                  </a:lnTo>
                  <a:lnTo>
                    <a:pt x="196" y="160"/>
                  </a:lnTo>
                  <a:lnTo>
                    <a:pt x="199" y="161"/>
                  </a:lnTo>
                  <a:lnTo>
                    <a:pt x="200" y="161"/>
                  </a:lnTo>
                  <a:lnTo>
                    <a:pt x="198" y="162"/>
                  </a:lnTo>
                  <a:lnTo>
                    <a:pt x="195" y="160"/>
                  </a:lnTo>
                  <a:lnTo>
                    <a:pt x="192" y="160"/>
                  </a:lnTo>
                  <a:lnTo>
                    <a:pt x="188" y="160"/>
                  </a:lnTo>
                  <a:lnTo>
                    <a:pt x="186" y="160"/>
                  </a:lnTo>
                  <a:lnTo>
                    <a:pt x="187" y="157"/>
                  </a:lnTo>
                  <a:lnTo>
                    <a:pt x="190" y="158"/>
                  </a:lnTo>
                  <a:close/>
                  <a:moveTo>
                    <a:pt x="152" y="166"/>
                  </a:moveTo>
                  <a:lnTo>
                    <a:pt x="151" y="166"/>
                  </a:lnTo>
                  <a:lnTo>
                    <a:pt x="151" y="164"/>
                  </a:lnTo>
                  <a:lnTo>
                    <a:pt x="156" y="161"/>
                  </a:lnTo>
                  <a:lnTo>
                    <a:pt x="158" y="159"/>
                  </a:lnTo>
                  <a:lnTo>
                    <a:pt x="159" y="158"/>
                  </a:lnTo>
                  <a:lnTo>
                    <a:pt x="160" y="157"/>
                  </a:lnTo>
                  <a:lnTo>
                    <a:pt x="162" y="156"/>
                  </a:lnTo>
                  <a:lnTo>
                    <a:pt x="162" y="155"/>
                  </a:lnTo>
                  <a:lnTo>
                    <a:pt x="162" y="153"/>
                  </a:lnTo>
                  <a:lnTo>
                    <a:pt x="160" y="151"/>
                  </a:lnTo>
                  <a:lnTo>
                    <a:pt x="160" y="149"/>
                  </a:lnTo>
                  <a:lnTo>
                    <a:pt x="161" y="148"/>
                  </a:lnTo>
                  <a:lnTo>
                    <a:pt x="164" y="147"/>
                  </a:lnTo>
                  <a:lnTo>
                    <a:pt x="163" y="149"/>
                  </a:lnTo>
                  <a:lnTo>
                    <a:pt x="165" y="154"/>
                  </a:lnTo>
                  <a:lnTo>
                    <a:pt x="160" y="160"/>
                  </a:lnTo>
                  <a:lnTo>
                    <a:pt x="156" y="162"/>
                  </a:lnTo>
                  <a:lnTo>
                    <a:pt x="152" y="166"/>
                  </a:lnTo>
                  <a:close/>
                  <a:moveTo>
                    <a:pt x="157" y="148"/>
                  </a:moveTo>
                  <a:lnTo>
                    <a:pt x="158" y="149"/>
                  </a:lnTo>
                  <a:lnTo>
                    <a:pt x="156" y="150"/>
                  </a:lnTo>
                  <a:lnTo>
                    <a:pt x="152" y="148"/>
                  </a:lnTo>
                  <a:lnTo>
                    <a:pt x="151" y="149"/>
                  </a:lnTo>
                  <a:lnTo>
                    <a:pt x="149" y="147"/>
                  </a:lnTo>
                  <a:lnTo>
                    <a:pt x="149" y="145"/>
                  </a:lnTo>
                  <a:lnTo>
                    <a:pt x="149" y="144"/>
                  </a:lnTo>
                  <a:lnTo>
                    <a:pt x="152" y="145"/>
                  </a:lnTo>
                  <a:lnTo>
                    <a:pt x="154" y="147"/>
                  </a:lnTo>
                  <a:lnTo>
                    <a:pt x="157" y="148"/>
                  </a:lnTo>
                  <a:close/>
                  <a:moveTo>
                    <a:pt x="132" y="142"/>
                  </a:moveTo>
                  <a:lnTo>
                    <a:pt x="132" y="143"/>
                  </a:lnTo>
                  <a:lnTo>
                    <a:pt x="128" y="136"/>
                  </a:lnTo>
                  <a:lnTo>
                    <a:pt x="123" y="134"/>
                  </a:lnTo>
                  <a:lnTo>
                    <a:pt x="120" y="133"/>
                  </a:lnTo>
                  <a:lnTo>
                    <a:pt x="121" y="131"/>
                  </a:lnTo>
                  <a:lnTo>
                    <a:pt x="123" y="131"/>
                  </a:lnTo>
                  <a:lnTo>
                    <a:pt x="123" y="129"/>
                  </a:lnTo>
                  <a:lnTo>
                    <a:pt x="122" y="126"/>
                  </a:lnTo>
                  <a:lnTo>
                    <a:pt x="120" y="122"/>
                  </a:lnTo>
                  <a:lnTo>
                    <a:pt x="118" y="119"/>
                  </a:lnTo>
                  <a:lnTo>
                    <a:pt x="118" y="118"/>
                  </a:lnTo>
                  <a:lnTo>
                    <a:pt x="117" y="115"/>
                  </a:lnTo>
                  <a:lnTo>
                    <a:pt x="121" y="119"/>
                  </a:lnTo>
                  <a:lnTo>
                    <a:pt x="122" y="123"/>
                  </a:lnTo>
                  <a:lnTo>
                    <a:pt x="124" y="127"/>
                  </a:lnTo>
                  <a:lnTo>
                    <a:pt x="126" y="133"/>
                  </a:lnTo>
                  <a:lnTo>
                    <a:pt x="129" y="135"/>
                  </a:lnTo>
                  <a:lnTo>
                    <a:pt x="132" y="138"/>
                  </a:lnTo>
                  <a:lnTo>
                    <a:pt x="132" y="142"/>
                  </a:lnTo>
                  <a:close/>
                  <a:moveTo>
                    <a:pt x="106" y="123"/>
                  </a:moveTo>
                  <a:lnTo>
                    <a:pt x="105" y="123"/>
                  </a:lnTo>
                  <a:lnTo>
                    <a:pt x="102" y="122"/>
                  </a:lnTo>
                  <a:lnTo>
                    <a:pt x="97" y="118"/>
                  </a:lnTo>
                  <a:lnTo>
                    <a:pt x="94" y="117"/>
                  </a:lnTo>
                  <a:lnTo>
                    <a:pt x="95" y="115"/>
                  </a:lnTo>
                  <a:lnTo>
                    <a:pt x="97" y="116"/>
                  </a:lnTo>
                  <a:lnTo>
                    <a:pt x="102" y="120"/>
                  </a:lnTo>
                  <a:lnTo>
                    <a:pt x="104" y="122"/>
                  </a:lnTo>
                  <a:lnTo>
                    <a:pt x="106" y="123"/>
                  </a:lnTo>
                  <a:close/>
                  <a:moveTo>
                    <a:pt x="146" y="101"/>
                  </a:moveTo>
                  <a:lnTo>
                    <a:pt x="143" y="105"/>
                  </a:lnTo>
                  <a:lnTo>
                    <a:pt x="141" y="104"/>
                  </a:lnTo>
                  <a:lnTo>
                    <a:pt x="143" y="100"/>
                  </a:lnTo>
                  <a:lnTo>
                    <a:pt x="144" y="99"/>
                  </a:lnTo>
                  <a:lnTo>
                    <a:pt x="145" y="99"/>
                  </a:lnTo>
                  <a:lnTo>
                    <a:pt x="146" y="101"/>
                  </a:lnTo>
                  <a:close/>
                  <a:moveTo>
                    <a:pt x="42" y="95"/>
                  </a:moveTo>
                  <a:lnTo>
                    <a:pt x="42" y="96"/>
                  </a:lnTo>
                  <a:lnTo>
                    <a:pt x="39" y="98"/>
                  </a:lnTo>
                  <a:lnTo>
                    <a:pt x="42" y="99"/>
                  </a:lnTo>
                  <a:lnTo>
                    <a:pt x="44" y="96"/>
                  </a:lnTo>
                  <a:lnTo>
                    <a:pt x="46" y="99"/>
                  </a:lnTo>
                  <a:lnTo>
                    <a:pt x="47" y="104"/>
                  </a:lnTo>
                  <a:lnTo>
                    <a:pt x="46" y="105"/>
                  </a:lnTo>
                  <a:lnTo>
                    <a:pt x="47" y="106"/>
                  </a:lnTo>
                  <a:lnTo>
                    <a:pt x="47" y="107"/>
                  </a:lnTo>
                  <a:lnTo>
                    <a:pt x="47" y="108"/>
                  </a:lnTo>
                  <a:lnTo>
                    <a:pt x="45" y="112"/>
                  </a:lnTo>
                  <a:lnTo>
                    <a:pt x="39" y="112"/>
                  </a:lnTo>
                  <a:lnTo>
                    <a:pt x="39" y="108"/>
                  </a:lnTo>
                  <a:lnTo>
                    <a:pt x="37" y="108"/>
                  </a:lnTo>
                  <a:lnTo>
                    <a:pt x="36" y="102"/>
                  </a:lnTo>
                  <a:lnTo>
                    <a:pt x="34" y="100"/>
                  </a:lnTo>
                  <a:lnTo>
                    <a:pt x="31" y="96"/>
                  </a:lnTo>
                  <a:lnTo>
                    <a:pt x="33" y="95"/>
                  </a:lnTo>
                  <a:lnTo>
                    <a:pt x="35" y="95"/>
                  </a:lnTo>
                  <a:lnTo>
                    <a:pt x="36" y="95"/>
                  </a:lnTo>
                  <a:lnTo>
                    <a:pt x="39" y="94"/>
                  </a:lnTo>
                  <a:lnTo>
                    <a:pt x="41" y="93"/>
                  </a:lnTo>
                  <a:lnTo>
                    <a:pt x="42" y="95"/>
                  </a:lnTo>
                  <a:close/>
                  <a:moveTo>
                    <a:pt x="118" y="97"/>
                  </a:moveTo>
                  <a:lnTo>
                    <a:pt x="118" y="98"/>
                  </a:lnTo>
                  <a:lnTo>
                    <a:pt x="116" y="98"/>
                  </a:lnTo>
                  <a:lnTo>
                    <a:pt x="113" y="99"/>
                  </a:lnTo>
                  <a:lnTo>
                    <a:pt x="111" y="99"/>
                  </a:lnTo>
                  <a:lnTo>
                    <a:pt x="112" y="98"/>
                  </a:lnTo>
                  <a:lnTo>
                    <a:pt x="114" y="96"/>
                  </a:lnTo>
                  <a:lnTo>
                    <a:pt x="115" y="94"/>
                  </a:lnTo>
                  <a:lnTo>
                    <a:pt x="111" y="92"/>
                  </a:lnTo>
                  <a:lnTo>
                    <a:pt x="109" y="87"/>
                  </a:lnTo>
                  <a:lnTo>
                    <a:pt x="107" y="85"/>
                  </a:lnTo>
                  <a:lnTo>
                    <a:pt x="106" y="83"/>
                  </a:lnTo>
                  <a:lnTo>
                    <a:pt x="104" y="81"/>
                  </a:lnTo>
                  <a:lnTo>
                    <a:pt x="104" y="79"/>
                  </a:lnTo>
                  <a:lnTo>
                    <a:pt x="105" y="79"/>
                  </a:lnTo>
                  <a:lnTo>
                    <a:pt x="107" y="80"/>
                  </a:lnTo>
                  <a:lnTo>
                    <a:pt x="110" y="88"/>
                  </a:lnTo>
                  <a:lnTo>
                    <a:pt x="111" y="88"/>
                  </a:lnTo>
                  <a:lnTo>
                    <a:pt x="118" y="97"/>
                  </a:lnTo>
                  <a:close/>
                  <a:moveTo>
                    <a:pt x="52" y="68"/>
                  </a:moveTo>
                  <a:lnTo>
                    <a:pt x="48" y="69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7" y="67"/>
                  </a:lnTo>
                  <a:lnTo>
                    <a:pt x="49" y="66"/>
                  </a:lnTo>
                  <a:lnTo>
                    <a:pt x="53" y="66"/>
                  </a:lnTo>
                  <a:lnTo>
                    <a:pt x="55" y="67"/>
                  </a:lnTo>
                  <a:lnTo>
                    <a:pt x="55" y="67"/>
                  </a:lnTo>
                  <a:lnTo>
                    <a:pt x="52" y="68"/>
                  </a:lnTo>
                  <a:close/>
                  <a:moveTo>
                    <a:pt x="40" y="79"/>
                  </a:moveTo>
                  <a:lnTo>
                    <a:pt x="39" y="83"/>
                  </a:lnTo>
                  <a:lnTo>
                    <a:pt x="40" y="86"/>
                  </a:lnTo>
                  <a:lnTo>
                    <a:pt x="39" y="87"/>
                  </a:lnTo>
                  <a:lnTo>
                    <a:pt x="36" y="90"/>
                  </a:lnTo>
                  <a:lnTo>
                    <a:pt x="35" y="91"/>
                  </a:lnTo>
                  <a:lnTo>
                    <a:pt x="32" y="92"/>
                  </a:lnTo>
                  <a:lnTo>
                    <a:pt x="30" y="93"/>
                  </a:lnTo>
                  <a:lnTo>
                    <a:pt x="29" y="91"/>
                  </a:lnTo>
                  <a:lnTo>
                    <a:pt x="27" y="89"/>
                  </a:lnTo>
                  <a:lnTo>
                    <a:pt x="27" y="86"/>
                  </a:lnTo>
                  <a:lnTo>
                    <a:pt x="25" y="87"/>
                  </a:lnTo>
                  <a:lnTo>
                    <a:pt x="23" y="87"/>
                  </a:lnTo>
                  <a:lnTo>
                    <a:pt x="20" y="85"/>
                  </a:lnTo>
                  <a:lnTo>
                    <a:pt x="17" y="82"/>
                  </a:lnTo>
                  <a:lnTo>
                    <a:pt x="20" y="81"/>
                  </a:lnTo>
                  <a:lnTo>
                    <a:pt x="21" y="83"/>
                  </a:lnTo>
                  <a:lnTo>
                    <a:pt x="23" y="81"/>
                  </a:lnTo>
                  <a:lnTo>
                    <a:pt x="23" y="79"/>
                  </a:lnTo>
                  <a:lnTo>
                    <a:pt x="23" y="79"/>
                  </a:lnTo>
                  <a:lnTo>
                    <a:pt x="22" y="78"/>
                  </a:lnTo>
                  <a:lnTo>
                    <a:pt x="26" y="71"/>
                  </a:lnTo>
                  <a:lnTo>
                    <a:pt x="27" y="68"/>
                  </a:lnTo>
                  <a:lnTo>
                    <a:pt x="25" y="62"/>
                  </a:lnTo>
                  <a:lnTo>
                    <a:pt x="27" y="62"/>
                  </a:lnTo>
                  <a:lnTo>
                    <a:pt x="30" y="63"/>
                  </a:lnTo>
                  <a:lnTo>
                    <a:pt x="32" y="66"/>
                  </a:lnTo>
                  <a:lnTo>
                    <a:pt x="33" y="68"/>
                  </a:lnTo>
                  <a:lnTo>
                    <a:pt x="34" y="71"/>
                  </a:lnTo>
                  <a:lnTo>
                    <a:pt x="37" y="76"/>
                  </a:lnTo>
                  <a:lnTo>
                    <a:pt x="40" y="79"/>
                  </a:lnTo>
                  <a:close/>
                  <a:moveTo>
                    <a:pt x="75" y="51"/>
                  </a:moveTo>
                  <a:lnTo>
                    <a:pt x="80" y="56"/>
                  </a:lnTo>
                  <a:lnTo>
                    <a:pt x="85" y="57"/>
                  </a:lnTo>
                  <a:lnTo>
                    <a:pt x="89" y="62"/>
                  </a:lnTo>
                  <a:lnTo>
                    <a:pt x="91" y="63"/>
                  </a:lnTo>
                  <a:lnTo>
                    <a:pt x="92" y="65"/>
                  </a:lnTo>
                  <a:lnTo>
                    <a:pt x="91" y="73"/>
                  </a:lnTo>
                  <a:lnTo>
                    <a:pt x="90" y="77"/>
                  </a:lnTo>
                  <a:lnTo>
                    <a:pt x="90" y="81"/>
                  </a:lnTo>
                  <a:lnTo>
                    <a:pt x="89" y="80"/>
                  </a:lnTo>
                  <a:lnTo>
                    <a:pt x="88" y="78"/>
                  </a:lnTo>
                  <a:lnTo>
                    <a:pt x="86" y="76"/>
                  </a:lnTo>
                  <a:lnTo>
                    <a:pt x="85" y="75"/>
                  </a:lnTo>
                  <a:lnTo>
                    <a:pt x="89" y="75"/>
                  </a:lnTo>
                  <a:lnTo>
                    <a:pt x="89" y="71"/>
                  </a:lnTo>
                  <a:lnTo>
                    <a:pt x="91" y="68"/>
                  </a:lnTo>
                  <a:lnTo>
                    <a:pt x="90" y="65"/>
                  </a:lnTo>
                  <a:lnTo>
                    <a:pt x="86" y="61"/>
                  </a:lnTo>
                  <a:lnTo>
                    <a:pt x="83" y="57"/>
                  </a:lnTo>
                  <a:lnTo>
                    <a:pt x="80" y="57"/>
                  </a:lnTo>
                  <a:lnTo>
                    <a:pt x="75" y="54"/>
                  </a:lnTo>
                  <a:lnTo>
                    <a:pt x="73" y="53"/>
                  </a:lnTo>
                  <a:lnTo>
                    <a:pt x="70" y="54"/>
                  </a:lnTo>
                  <a:lnTo>
                    <a:pt x="72" y="52"/>
                  </a:lnTo>
                  <a:lnTo>
                    <a:pt x="72" y="49"/>
                  </a:lnTo>
                  <a:lnTo>
                    <a:pt x="73" y="49"/>
                  </a:lnTo>
                  <a:lnTo>
                    <a:pt x="75" y="51"/>
                  </a:lnTo>
                  <a:close/>
                  <a:moveTo>
                    <a:pt x="16" y="8"/>
                  </a:moveTo>
                  <a:lnTo>
                    <a:pt x="20" y="8"/>
                  </a:lnTo>
                  <a:lnTo>
                    <a:pt x="22" y="8"/>
                  </a:lnTo>
                  <a:lnTo>
                    <a:pt x="23" y="8"/>
                  </a:lnTo>
                  <a:lnTo>
                    <a:pt x="29" y="8"/>
                  </a:lnTo>
                  <a:lnTo>
                    <a:pt x="33" y="7"/>
                  </a:lnTo>
                  <a:lnTo>
                    <a:pt x="34" y="9"/>
                  </a:lnTo>
                  <a:lnTo>
                    <a:pt x="34" y="10"/>
                  </a:lnTo>
                  <a:lnTo>
                    <a:pt x="24" y="11"/>
                  </a:lnTo>
                  <a:lnTo>
                    <a:pt x="15" y="13"/>
                  </a:lnTo>
                  <a:lnTo>
                    <a:pt x="10" y="15"/>
                  </a:lnTo>
                  <a:lnTo>
                    <a:pt x="7" y="16"/>
                  </a:lnTo>
                  <a:lnTo>
                    <a:pt x="6" y="15"/>
                  </a:lnTo>
                  <a:lnTo>
                    <a:pt x="0" y="9"/>
                  </a:lnTo>
                  <a:lnTo>
                    <a:pt x="1" y="10"/>
                  </a:lnTo>
                  <a:lnTo>
                    <a:pt x="6" y="13"/>
                  </a:lnTo>
                  <a:lnTo>
                    <a:pt x="9" y="12"/>
                  </a:lnTo>
                  <a:lnTo>
                    <a:pt x="11" y="10"/>
                  </a:lnTo>
                  <a:lnTo>
                    <a:pt x="12" y="8"/>
                  </a:lnTo>
                  <a:lnTo>
                    <a:pt x="11" y="8"/>
                  </a:lnTo>
                  <a:lnTo>
                    <a:pt x="12" y="5"/>
                  </a:lnTo>
                  <a:lnTo>
                    <a:pt x="16" y="8"/>
                  </a:lnTo>
                  <a:close/>
                  <a:moveTo>
                    <a:pt x="57" y="36"/>
                  </a:moveTo>
                  <a:lnTo>
                    <a:pt x="56" y="37"/>
                  </a:lnTo>
                  <a:lnTo>
                    <a:pt x="53" y="34"/>
                  </a:lnTo>
                  <a:lnTo>
                    <a:pt x="50" y="32"/>
                  </a:lnTo>
                  <a:lnTo>
                    <a:pt x="54" y="30"/>
                  </a:lnTo>
                  <a:lnTo>
                    <a:pt x="56" y="28"/>
                  </a:lnTo>
                  <a:lnTo>
                    <a:pt x="55" y="23"/>
                  </a:lnTo>
                  <a:lnTo>
                    <a:pt x="57" y="21"/>
                  </a:lnTo>
                  <a:lnTo>
                    <a:pt x="56" y="18"/>
                  </a:lnTo>
                  <a:lnTo>
                    <a:pt x="57" y="16"/>
                  </a:lnTo>
                  <a:lnTo>
                    <a:pt x="56" y="13"/>
                  </a:lnTo>
                  <a:lnTo>
                    <a:pt x="53" y="12"/>
                  </a:lnTo>
                  <a:lnTo>
                    <a:pt x="47" y="4"/>
                  </a:lnTo>
                  <a:lnTo>
                    <a:pt x="38" y="2"/>
                  </a:lnTo>
                  <a:lnTo>
                    <a:pt x="33" y="1"/>
                  </a:lnTo>
                  <a:lnTo>
                    <a:pt x="36" y="0"/>
                  </a:lnTo>
                  <a:lnTo>
                    <a:pt x="38" y="0"/>
                  </a:lnTo>
                  <a:lnTo>
                    <a:pt x="42" y="1"/>
                  </a:lnTo>
                  <a:lnTo>
                    <a:pt x="47" y="1"/>
                  </a:lnTo>
                  <a:lnTo>
                    <a:pt x="49" y="4"/>
                  </a:lnTo>
                  <a:lnTo>
                    <a:pt x="52" y="7"/>
                  </a:lnTo>
                  <a:lnTo>
                    <a:pt x="54" y="8"/>
                  </a:lnTo>
                  <a:lnTo>
                    <a:pt x="55" y="9"/>
                  </a:lnTo>
                  <a:lnTo>
                    <a:pt x="55" y="10"/>
                  </a:lnTo>
                  <a:lnTo>
                    <a:pt x="55" y="11"/>
                  </a:lnTo>
                  <a:lnTo>
                    <a:pt x="58" y="12"/>
                  </a:lnTo>
                  <a:lnTo>
                    <a:pt x="61" y="15"/>
                  </a:lnTo>
                  <a:lnTo>
                    <a:pt x="62" y="22"/>
                  </a:lnTo>
                  <a:lnTo>
                    <a:pt x="58" y="25"/>
                  </a:lnTo>
                  <a:lnTo>
                    <a:pt x="57" y="35"/>
                  </a:lnTo>
                  <a:lnTo>
                    <a:pt x="57" y="3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3" name="Freeform 1189">
              <a:extLst>
                <a:ext uri="{FF2B5EF4-FFF2-40B4-BE49-F238E27FC236}">
                  <a16:creationId xmlns:a16="http://schemas.microsoft.com/office/drawing/2014/main" id="{BE48336E-962E-BB2B-8BAE-42F5CD953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3349" y="9083551"/>
              <a:ext cx="27474" cy="16487"/>
            </a:xfrm>
            <a:custGeom>
              <a:avLst/>
              <a:gdLst>
                <a:gd name="T0" fmla="*/ 20 w 22"/>
                <a:gd name="T1" fmla="*/ 5 h 14"/>
                <a:gd name="T2" fmla="*/ 19 w 22"/>
                <a:gd name="T3" fmla="*/ 7 h 14"/>
                <a:gd name="T4" fmla="*/ 16 w 22"/>
                <a:gd name="T5" fmla="*/ 12 h 14"/>
                <a:gd name="T6" fmla="*/ 9 w 22"/>
                <a:gd name="T7" fmla="*/ 13 h 14"/>
                <a:gd name="T8" fmla="*/ 0 w 22"/>
                <a:gd name="T9" fmla="*/ 13 h 14"/>
                <a:gd name="T10" fmla="*/ 0 w 22"/>
                <a:gd name="T11" fmla="*/ 12 h 14"/>
                <a:gd name="T12" fmla="*/ 0 w 22"/>
                <a:gd name="T13" fmla="*/ 11 h 14"/>
                <a:gd name="T14" fmla="*/ 0 w 22"/>
                <a:gd name="T15" fmla="*/ 9 h 14"/>
                <a:gd name="T16" fmla="*/ 0 w 22"/>
                <a:gd name="T17" fmla="*/ 8 h 14"/>
                <a:gd name="T18" fmla="*/ 0 w 22"/>
                <a:gd name="T19" fmla="*/ 7 h 14"/>
                <a:gd name="T20" fmla="*/ 3 w 22"/>
                <a:gd name="T21" fmla="*/ 6 h 14"/>
                <a:gd name="T22" fmla="*/ 4 w 22"/>
                <a:gd name="T23" fmla="*/ 5 h 14"/>
                <a:gd name="T24" fmla="*/ 8 w 22"/>
                <a:gd name="T25" fmla="*/ 4 h 14"/>
                <a:gd name="T26" fmla="*/ 12 w 22"/>
                <a:gd name="T27" fmla="*/ 6 h 14"/>
                <a:gd name="T28" fmla="*/ 14 w 22"/>
                <a:gd name="T29" fmla="*/ 6 h 14"/>
                <a:gd name="T30" fmla="*/ 17 w 22"/>
                <a:gd name="T31" fmla="*/ 4 h 14"/>
                <a:gd name="T32" fmla="*/ 20 w 22"/>
                <a:gd name="T33" fmla="*/ 0 h 14"/>
                <a:gd name="T34" fmla="*/ 21 w 22"/>
                <a:gd name="T35" fmla="*/ 1 h 14"/>
                <a:gd name="T36" fmla="*/ 20 w 22"/>
                <a:gd name="T37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14">
                  <a:moveTo>
                    <a:pt x="20" y="5"/>
                  </a:moveTo>
                  <a:lnTo>
                    <a:pt x="19" y="7"/>
                  </a:lnTo>
                  <a:lnTo>
                    <a:pt x="16" y="12"/>
                  </a:lnTo>
                  <a:lnTo>
                    <a:pt x="9" y="13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7"/>
                  </a:lnTo>
                  <a:lnTo>
                    <a:pt x="3" y="6"/>
                  </a:lnTo>
                  <a:lnTo>
                    <a:pt x="4" y="5"/>
                  </a:lnTo>
                  <a:lnTo>
                    <a:pt x="8" y="4"/>
                  </a:lnTo>
                  <a:lnTo>
                    <a:pt x="12" y="6"/>
                  </a:lnTo>
                  <a:lnTo>
                    <a:pt x="14" y="6"/>
                  </a:lnTo>
                  <a:lnTo>
                    <a:pt x="17" y="4"/>
                  </a:lnTo>
                  <a:lnTo>
                    <a:pt x="20" y="0"/>
                  </a:lnTo>
                  <a:lnTo>
                    <a:pt x="21" y="1"/>
                  </a:lnTo>
                  <a:lnTo>
                    <a:pt x="20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4" name="Freeform 1190">
              <a:extLst>
                <a:ext uri="{FF2B5EF4-FFF2-40B4-BE49-F238E27FC236}">
                  <a16:creationId xmlns:a16="http://schemas.microsoft.com/office/drawing/2014/main" id="{14673EEF-C64D-3BCA-898C-AF1B2D0448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5330" y="9072561"/>
              <a:ext cx="5493" cy="5497"/>
            </a:xfrm>
            <a:custGeom>
              <a:avLst/>
              <a:gdLst>
                <a:gd name="T0" fmla="*/ 5 w 6"/>
                <a:gd name="T1" fmla="*/ 1 h 4"/>
                <a:gd name="T2" fmla="*/ 1 w 6"/>
                <a:gd name="T3" fmla="*/ 3 h 4"/>
                <a:gd name="T4" fmla="*/ 0 w 6"/>
                <a:gd name="T5" fmla="*/ 1 h 4"/>
                <a:gd name="T6" fmla="*/ 2 w 6"/>
                <a:gd name="T7" fmla="*/ 0 h 4"/>
                <a:gd name="T8" fmla="*/ 5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1"/>
                  </a:move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5" name="Freeform 1191">
              <a:extLst>
                <a:ext uri="{FF2B5EF4-FFF2-40B4-BE49-F238E27FC236}">
                  <a16:creationId xmlns:a16="http://schemas.microsoft.com/office/drawing/2014/main" id="{C4B99791-A2C9-2AC4-6F34-7979DB508A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5330" y="9034096"/>
              <a:ext cx="16484" cy="5493"/>
            </a:xfrm>
            <a:custGeom>
              <a:avLst/>
              <a:gdLst>
                <a:gd name="T0" fmla="*/ 4 w 15"/>
                <a:gd name="T1" fmla="*/ 1 h 6"/>
                <a:gd name="T2" fmla="*/ 6 w 15"/>
                <a:gd name="T3" fmla="*/ 1 h 6"/>
                <a:gd name="T4" fmla="*/ 7 w 15"/>
                <a:gd name="T5" fmla="*/ 1 h 6"/>
                <a:gd name="T6" fmla="*/ 10 w 15"/>
                <a:gd name="T7" fmla="*/ 3 h 6"/>
                <a:gd name="T8" fmla="*/ 13 w 15"/>
                <a:gd name="T9" fmla="*/ 4 h 6"/>
                <a:gd name="T10" fmla="*/ 14 w 15"/>
                <a:gd name="T11" fmla="*/ 4 h 6"/>
                <a:gd name="T12" fmla="*/ 12 w 15"/>
                <a:gd name="T13" fmla="*/ 5 h 6"/>
                <a:gd name="T14" fmla="*/ 9 w 15"/>
                <a:gd name="T15" fmla="*/ 3 h 6"/>
                <a:gd name="T16" fmla="*/ 6 w 15"/>
                <a:gd name="T17" fmla="*/ 3 h 6"/>
                <a:gd name="T18" fmla="*/ 2 w 15"/>
                <a:gd name="T19" fmla="*/ 3 h 6"/>
                <a:gd name="T20" fmla="*/ 0 w 15"/>
                <a:gd name="T21" fmla="*/ 3 h 6"/>
                <a:gd name="T22" fmla="*/ 1 w 15"/>
                <a:gd name="T23" fmla="*/ 0 h 6"/>
                <a:gd name="T24" fmla="*/ 4 w 15"/>
                <a:gd name="T2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6">
                  <a:moveTo>
                    <a:pt x="4" y="1"/>
                  </a:moveTo>
                  <a:lnTo>
                    <a:pt x="6" y="1"/>
                  </a:lnTo>
                  <a:lnTo>
                    <a:pt x="7" y="1"/>
                  </a:lnTo>
                  <a:lnTo>
                    <a:pt x="10" y="3"/>
                  </a:lnTo>
                  <a:lnTo>
                    <a:pt x="13" y="4"/>
                  </a:lnTo>
                  <a:lnTo>
                    <a:pt x="14" y="4"/>
                  </a:lnTo>
                  <a:lnTo>
                    <a:pt x="12" y="5"/>
                  </a:lnTo>
                  <a:lnTo>
                    <a:pt x="9" y="3"/>
                  </a:lnTo>
                  <a:lnTo>
                    <a:pt x="6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1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6" name="Freeform 1192">
              <a:extLst>
                <a:ext uri="{FF2B5EF4-FFF2-40B4-BE49-F238E27FC236}">
                  <a16:creationId xmlns:a16="http://schemas.microsoft.com/office/drawing/2014/main" id="{4BE3FB45-BCDA-B8E0-5622-610EB13247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1369" y="9017609"/>
              <a:ext cx="16484" cy="27478"/>
            </a:xfrm>
            <a:custGeom>
              <a:avLst/>
              <a:gdLst>
                <a:gd name="T0" fmla="*/ 1 w 15"/>
                <a:gd name="T1" fmla="*/ 19 h 20"/>
                <a:gd name="T2" fmla="*/ 0 w 15"/>
                <a:gd name="T3" fmla="*/ 19 h 20"/>
                <a:gd name="T4" fmla="*/ 0 w 15"/>
                <a:gd name="T5" fmla="*/ 17 h 20"/>
                <a:gd name="T6" fmla="*/ 5 w 15"/>
                <a:gd name="T7" fmla="*/ 14 h 20"/>
                <a:gd name="T8" fmla="*/ 7 w 15"/>
                <a:gd name="T9" fmla="*/ 12 h 20"/>
                <a:gd name="T10" fmla="*/ 8 w 15"/>
                <a:gd name="T11" fmla="*/ 11 h 20"/>
                <a:gd name="T12" fmla="*/ 9 w 15"/>
                <a:gd name="T13" fmla="*/ 10 h 20"/>
                <a:gd name="T14" fmla="*/ 11 w 15"/>
                <a:gd name="T15" fmla="*/ 9 h 20"/>
                <a:gd name="T16" fmla="*/ 11 w 15"/>
                <a:gd name="T17" fmla="*/ 8 h 20"/>
                <a:gd name="T18" fmla="*/ 11 w 15"/>
                <a:gd name="T19" fmla="*/ 6 h 20"/>
                <a:gd name="T20" fmla="*/ 9 w 15"/>
                <a:gd name="T21" fmla="*/ 4 h 20"/>
                <a:gd name="T22" fmla="*/ 9 w 15"/>
                <a:gd name="T23" fmla="*/ 2 h 20"/>
                <a:gd name="T24" fmla="*/ 10 w 15"/>
                <a:gd name="T25" fmla="*/ 1 h 20"/>
                <a:gd name="T26" fmla="*/ 13 w 15"/>
                <a:gd name="T27" fmla="*/ 0 h 20"/>
                <a:gd name="T28" fmla="*/ 12 w 15"/>
                <a:gd name="T29" fmla="*/ 2 h 20"/>
                <a:gd name="T30" fmla="*/ 14 w 15"/>
                <a:gd name="T31" fmla="*/ 7 h 20"/>
                <a:gd name="T32" fmla="*/ 9 w 15"/>
                <a:gd name="T33" fmla="*/ 13 h 20"/>
                <a:gd name="T34" fmla="*/ 5 w 15"/>
                <a:gd name="T35" fmla="*/ 15 h 20"/>
                <a:gd name="T36" fmla="*/ 1 w 15"/>
                <a:gd name="T3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20">
                  <a:moveTo>
                    <a:pt x="1" y="19"/>
                  </a:moveTo>
                  <a:lnTo>
                    <a:pt x="0" y="19"/>
                  </a:lnTo>
                  <a:lnTo>
                    <a:pt x="0" y="17"/>
                  </a:lnTo>
                  <a:lnTo>
                    <a:pt x="5" y="14"/>
                  </a:lnTo>
                  <a:lnTo>
                    <a:pt x="7" y="12"/>
                  </a:lnTo>
                  <a:lnTo>
                    <a:pt x="8" y="11"/>
                  </a:lnTo>
                  <a:lnTo>
                    <a:pt x="9" y="10"/>
                  </a:lnTo>
                  <a:lnTo>
                    <a:pt x="11" y="9"/>
                  </a:lnTo>
                  <a:lnTo>
                    <a:pt x="11" y="8"/>
                  </a:lnTo>
                  <a:lnTo>
                    <a:pt x="11" y="6"/>
                  </a:lnTo>
                  <a:lnTo>
                    <a:pt x="9" y="4"/>
                  </a:lnTo>
                  <a:lnTo>
                    <a:pt x="9" y="2"/>
                  </a:lnTo>
                  <a:lnTo>
                    <a:pt x="10" y="1"/>
                  </a:lnTo>
                  <a:lnTo>
                    <a:pt x="13" y="0"/>
                  </a:lnTo>
                  <a:lnTo>
                    <a:pt x="12" y="2"/>
                  </a:lnTo>
                  <a:lnTo>
                    <a:pt x="14" y="7"/>
                  </a:lnTo>
                  <a:lnTo>
                    <a:pt x="9" y="13"/>
                  </a:lnTo>
                  <a:lnTo>
                    <a:pt x="5" y="15"/>
                  </a:lnTo>
                  <a:lnTo>
                    <a:pt x="1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7" name="Freeform 1193">
              <a:extLst>
                <a:ext uri="{FF2B5EF4-FFF2-40B4-BE49-F238E27FC236}">
                  <a16:creationId xmlns:a16="http://schemas.microsoft.com/office/drawing/2014/main" id="{B64FC190-7002-55CD-8423-F5215F57A7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5872" y="9017609"/>
              <a:ext cx="10990" cy="10990"/>
            </a:xfrm>
            <a:custGeom>
              <a:avLst/>
              <a:gdLst>
                <a:gd name="T0" fmla="*/ 8 w 10"/>
                <a:gd name="T1" fmla="*/ 4 h 7"/>
                <a:gd name="T2" fmla="*/ 9 w 10"/>
                <a:gd name="T3" fmla="*/ 5 h 7"/>
                <a:gd name="T4" fmla="*/ 7 w 10"/>
                <a:gd name="T5" fmla="*/ 6 h 7"/>
                <a:gd name="T6" fmla="*/ 3 w 10"/>
                <a:gd name="T7" fmla="*/ 4 h 7"/>
                <a:gd name="T8" fmla="*/ 2 w 10"/>
                <a:gd name="T9" fmla="*/ 5 h 7"/>
                <a:gd name="T10" fmla="*/ 0 w 10"/>
                <a:gd name="T11" fmla="*/ 3 h 7"/>
                <a:gd name="T12" fmla="*/ 0 w 10"/>
                <a:gd name="T13" fmla="*/ 1 h 7"/>
                <a:gd name="T14" fmla="*/ 0 w 10"/>
                <a:gd name="T15" fmla="*/ 0 h 7"/>
                <a:gd name="T16" fmla="*/ 3 w 10"/>
                <a:gd name="T17" fmla="*/ 1 h 7"/>
                <a:gd name="T18" fmla="*/ 5 w 10"/>
                <a:gd name="T19" fmla="*/ 3 h 7"/>
                <a:gd name="T20" fmla="*/ 8 w 10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7">
                  <a:moveTo>
                    <a:pt x="8" y="4"/>
                  </a:moveTo>
                  <a:lnTo>
                    <a:pt x="9" y="5"/>
                  </a:lnTo>
                  <a:lnTo>
                    <a:pt x="7" y="6"/>
                  </a:lnTo>
                  <a:lnTo>
                    <a:pt x="3" y="4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3" y="1"/>
                  </a:lnTo>
                  <a:lnTo>
                    <a:pt x="5" y="3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8" name="Freeform 1194">
              <a:extLst>
                <a:ext uri="{FF2B5EF4-FFF2-40B4-BE49-F238E27FC236}">
                  <a16:creationId xmlns:a16="http://schemas.microsoft.com/office/drawing/2014/main" id="{9F1F9292-5EDD-98AC-B463-6B6F25165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407" y="8979144"/>
              <a:ext cx="21981" cy="38465"/>
            </a:xfrm>
            <a:custGeom>
              <a:avLst/>
              <a:gdLst>
                <a:gd name="T0" fmla="*/ 15 w 16"/>
                <a:gd name="T1" fmla="*/ 27 h 29"/>
                <a:gd name="T2" fmla="*/ 15 w 16"/>
                <a:gd name="T3" fmla="*/ 28 h 29"/>
                <a:gd name="T4" fmla="*/ 11 w 16"/>
                <a:gd name="T5" fmla="*/ 21 h 29"/>
                <a:gd name="T6" fmla="*/ 6 w 16"/>
                <a:gd name="T7" fmla="*/ 19 h 29"/>
                <a:gd name="T8" fmla="*/ 3 w 16"/>
                <a:gd name="T9" fmla="*/ 18 h 29"/>
                <a:gd name="T10" fmla="*/ 4 w 16"/>
                <a:gd name="T11" fmla="*/ 16 h 29"/>
                <a:gd name="T12" fmla="*/ 6 w 16"/>
                <a:gd name="T13" fmla="*/ 16 h 29"/>
                <a:gd name="T14" fmla="*/ 6 w 16"/>
                <a:gd name="T15" fmla="*/ 14 h 29"/>
                <a:gd name="T16" fmla="*/ 5 w 16"/>
                <a:gd name="T17" fmla="*/ 11 h 29"/>
                <a:gd name="T18" fmla="*/ 3 w 16"/>
                <a:gd name="T19" fmla="*/ 7 h 29"/>
                <a:gd name="T20" fmla="*/ 1 w 16"/>
                <a:gd name="T21" fmla="*/ 4 h 29"/>
                <a:gd name="T22" fmla="*/ 1 w 16"/>
                <a:gd name="T23" fmla="*/ 3 h 29"/>
                <a:gd name="T24" fmla="*/ 0 w 16"/>
                <a:gd name="T25" fmla="*/ 0 h 29"/>
                <a:gd name="T26" fmla="*/ 4 w 16"/>
                <a:gd name="T27" fmla="*/ 4 h 29"/>
                <a:gd name="T28" fmla="*/ 5 w 16"/>
                <a:gd name="T29" fmla="*/ 8 h 29"/>
                <a:gd name="T30" fmla="*/ 7 w 16"/>
                <a:gd name="T31" fmla="*/ 12 h 29"/>
                <a:gd name="T32" fmla="*/ 9 w 16"/>
                <a:gd name="T33" fmla="*/ 18 h 29"/>
                <a:gd name="T34" fmla="*/ 12 w 16"/>
                <a:gd name="T35" fmla="*/ 20 h 29"/>
                <a:gd name="T36" fmla="*/ 15 w 16"/>
                <a:gd name="T37" fmla="*/ 23 h 29"/>
                <a:gd name="T38" fmla="*/ 15 w 16"/>
                <a:gd name="T3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29">
                  <a:moveTo>
                    <a:pt x="15" y="27"/>
                  </a:moveTo>
                  <a:lnTo>
                    <a:pt x="15" y="28"/>
                  </a:lnTo>
                  <a:lnTo>
                    <a:pt x="11" y="21"/>
                  </a:lnTo>
                  <a:lnTo>
                    <a:pt x="6" y="19"/>
                  </a:lnTo>
                  <a:lnTo>
                    <a:pt x="3" y="18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6" y="14"/>
                  </a:lnTo>
                  <a:lnTo>
                    <a:pt x="5" y="11"/>
                  </a:lnTo>
                  <a:lnTo>
                    <a:pt x="3" y="7"/>
                  </a:lnTo>
                  <a:lnTo>
                    <a:pt x="1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4" y="4"/>
                  </a:lnTo>
                  <a:lnTo>
                    <a:pt x="5" y="8"/>
                  </a:lnTo>
                  <a:lnTo>
                    <a:pt x="7" y="12"/>
                  </a:lnTo>
                  <a:lnTo>
                    <a:pt x="9" y="18"/>
                  </a:lnTo>
                  <a:lnTo>
                    <a:pt x="12" y="20"/>
                  </a:lnTo>
                  <a:lnTo>
                    <a:pt x="15" y="23"/>
                  </a:lnTo>
                  <a:lnTo>
                    <a:pt x="15" y="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19" name="Freeform 1195">
              <a:extLst>
                <a:ext uri="{FF2B5EF4-FFF2-40B4-BE49-F238E27FC236}">
                  <a16:creationId xmlns:a16="http://schemas.microsoft.com/office/drawing/2014/main" id="{41AD4EF9-DCA3-0BD2-680F-1A9D1D6326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9929" y="8979144"/>
              <a:ext cx="16487" cy="10990"/>
            </a:xfrm>
            <a:custGeom>
              <a:avLst/>
              <a:gdLst>
                <a:gd name="T0" fmla="*/ 12 w 13"/>
                <a:gd name="T1" fmla="*/ 8 h 9"/>
                <a:gd name="T2" fmla="*/ 11 w 13"/>
                <a:gd name="T3" fmla="*/ 8 h 9"/>
                <a:gd name="T4" fmla="*/ 8 w 13"/>
                <a:gd name="T5" fmla="*/ 7 h 9"/>
                <a:gd name="T6" fmla="*/ 3 w 13"/>
                <a:gd name="T7" fmla="*/ 3 h 9"/>
                <a:gd name="T8" fmla="*/ 0 w 13"/>
                <a:gd name="T9" fmla="*/ 2 h 9"/>
                <a:gd name="T10" fmla="*/ 1 w 13"/>
                <a:gd name="T11" fmla="*/ 0 h 9"/>
                <a:gd name="T12" fmla="*/ 3 w 13"/>
                <a:gd name="T13" fmla="*/ 1 h 9"/>
                <a:gd name="T14" fmla="*/ 8 w 13"/>
                <a:gd name="T15" fmla="*/ 5 h 9"/>
                <a:gd name="T16" fmla="*/ 10 w 13"/>
                <a:gd name="T17" fmla="*/ 7 h 9"/>
                <a:gd name="T18" fmla="*/ 12 w 13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9">
                  <a:moveTo>
                    <a:pt x="12" y="8"/>
                  </a:moveTo>
                  <a:lnTo>
                    <a:pt x="11" y="8"/>
                  </a:lnTo>
                  <a:lnTo>
                    <a:pt x="8" y="7"/>
                  </a:lnTo>
                  <a:lnTo>
                    <a:pt x="3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1"/>
                  </a:lnTo>
                  <a:lnTo>
                    <a:pt x="8" y="5"/>
                  </a:lnTo>
                  <a:lnTo>
                    <a:pt x="10" y="7"/>
                  </a:lnTo>
                  <a:lnTo>
                    <a:pt x="1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0" name="Freeform 1196">
              <a:extLst>
                <a:ext uri="{FF2B5EF4-FFF2-40B4-BE49-F238E27FC236}">
                  <a16:creationId xmlns:a16="http://schemas.microsoft.com/office/drawing/2014/main" id="{36D82AE0-3ADD-92AF-3EB5-9976697186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0378" y="8962657"/>
              <a:ext cx="5493" cy="10990"/>
            </a:xfrm>
            <a:custGeom>
              <a:avLst/>
              <a:gdLst>
                <a:gd name="T0" fmla="*/ 5 w 6"/>
                <a:gd name="T1" fmla="*/ 2 h 7"/>
                <a:gd name="T2" fmla="*/ 2 w 6"/>
                <a:gd name="T3" fmla="*/ 6 h 7"/>
                <a:gd name="T4" fmla="*/ 0 w 6"/>
                <a:gd name="T5" fmla="*/ 5 h 7"/>
                <a:gd name="T6" fmla="*/ 2 w 6"/>
                <a:gd name="T7" fmla="*/ 1 h 7"/>
                <a:gd name="T8" fmla="*/ 3 w 6"/>
                <a:gd name="T9" fmla="*/ 0 h 7"/>
                <a:gd name="T10" fmla="*/ 4 w 6"/>
                <a:gd name="T11" fmla="*/ 0 h 7"/>
                <a:gd name="T12" fmla="*/ 5 w 6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5" y="2"/>
                  </a:moveTo>
                  <a:lnTo>
                    <a:pt x="2" y="6"/>
                  </a:lnTo>
                  <a:lnTo>
                    <a:pt x="0" y="5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1" name="Freeform 1197">
              <a:extLst>
                <a:ext uri="{FF2B5EF4-FFF2-40B4-BE49-F238E27FC236}">
                  <a16:creationId xmlns:a16="http://schemas.microsoft.com/office/drawing/2014/main" id="{A42CAF7C-9FA5-6CB3-A07A-17EA4BD12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2997" y="8951667"/>
              <a:ext cx="21981" cy="27478"/>
            </a:xfrm>
            <a:custGeom>
              <a:avLst/>
              <a:gdLst>
                <a:gd name="T0" fmla="*/ 11 w 17"/>
                <a:gd name="T1" fmla="*/ 2 h 20"/>
                <a:gd name="T2" fmla="*/ 11 w 17"/>
                <a:gd name="T3" fmla="*/ 3 h 20"/>
                <a:gd name="T4" fmla="*/ 8 w 17"/>
                <a:gd name="T5" fmla="*/ 5 h 20"/>
                <a:gd name="T6" fmla="*/ 11 w 17"/>
                <a:gd name="T7" fmla="*/ 6 h 20"/>
                <a:gd name="T8" fmla="*/ 13 w 17"/>
                <a:gd name="T9" fmla="*/ 3 h 20"/>
                <a:gd name="T10" fmla="*/ 15 w 17"/>
                <a:gd name="T11" fmla="*/ 6 h 20"/>
                <a:gd name="T12" fmla="*/ 16 w 17"/>
                <a:gd name="T13" fmla="*/ 11 h 20"/>
                <a:gd name="T14" fmla="*/ 15 w 17"/>
                <a:gd name="T15" fmla="*/ 12 h 20"/>
                <a:gd name="T16" fmla="*/ 16 w 17"/>
                <a:gd name="T17" fmla="*/ 13 h 20"/>
                <a:gd name="T18" fmla="*/ 16 w 17"/>
                <a:gd name="T19" fmla="*/ 14 h 20"/>
                <a:gd name="T20" fmla="*/ 16 w 17"/>
                <a:gd name="T21" fmla="*/ 15 h 20"/>
                <a:gd name="T22" fmla="*/ 14 w 17"/>
                <a:gd name="T23" fmla="*/ 19 h 20"/>
                <a:gd name="T24" fmla="*/ 8 w 17"/>
                <a:gd name="T25" fmla="*/ 19 h 20"/>
                <a:gd name="T26" fmla="*/ 8 w 17"/>
                <a:gd name="T27" fmla="*/ 15 h 20"/>
                <a:gd name="T28" fmla="*/ 6 w 17"/>
                <a:gd name="T29" fmla="*/ 15 h 20"/>
                <a:gd name="T30" fmla="*/ 5 w 17"/>
                <a:gd name="T31" fmla="*/ 9 h 20"/>
                <a:gd name="T32" fmla="*/ 3 w 17"/>
                <a:gd name="T33" fmla="*/ 7 h 20"/>
                <a:gd name="T34" fmla="*/ 0 w 17"/>
                <a:gd name="T35" fmla="*/ 3 h 20"/>
                <a:gd name="T36" fmla="*/ 2 w 17"/>
                <a:gd name="T37" fmla="*/ 2 h 20"/>
                <a:gd name="T38" fmla="*/ 4 w 17"/>
                <a:gd name="T39" fmla="*/ 2 h 20"/>
                <a:gd name="T40" fmla="*/ 5 w 17"/>
                <a:gd name="T41" fmla="*/ 2 h 20"/>
                <a:gd name="T42" fmla="*/ 8 w 17"/>
                <a:gd name="T43" fmla="*/ 1 h 20"/>
                <a:gd name="T44" fmla="*/ 10 w 17"/>
                <a:gd name="T45" fmla="*/ 0 h 20"/>
                <a:gd name="T46" fmla="*/ 11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11" y="2"/>
                  </a:moveTo>
                  <a:lnTo>
                    <a:pt x="11" y="3"/>
                  </a:lnTo>
                  <a:lnTo>
                    <a:pt x="8" y="5"/>
                  </a:lnTo>
                  <a:lnTo>
                    <a:pt x="11" y="6"/>
                  </a:lnTo>
                  <a:lnTo>
                    <a:pt x="13" y="3"/>
                  </a:lnTo>
                  <a:lnTo>
                    <a:pt x="15" y="6"/>
                  </a:lnTo>
                  <a:lnTo>
                    <a:pt x="16" y="11"/>
                  </a:lnTo>
                  <a:lnTo>
                    <a:pt x="15" y="12"/>
                  </a:lnTo>
                  <a:lnTo>
                    <a:pt x="16" y="13"/>
                  </a:lnTo>
                  <a:lnTo>
                    <a:pt x="16" y="14"/>
                  </a:lnTo>
                  <a:lnTo>
                    <a:pt x="16" y="15"/>
                  </a:lnTo>
                  <a:lnTo>
                    <a:pt x="14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3"/>
                  </a:lnTo>
                  <a:lnTo>
                    <a:pt x="2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2" name="Freeform 1198">
              <a:extLst>
                <a:ext uri="{FF2B5EF4-FFF2-40B4-BE49-F238E27FC236}">
                  <a16:creationId xmlns:a16="http://schemas.microsoft.com/office/drawing/2014/main" id="{D4A59F38-D2F4-FE5B-E802-459AE357A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0920" y="8935183"/>
              <a:ext cx="16487" cy="27474"/>
            </a:xfrm>
            <a:custGeom>
              <a:avLst/>
              <a:gdLst>
                <a:gd name="T0" fmla="*/ 14 w 15"/>
                <a:gd name="T1" fmla="*/ 18 h 21"/>
                <a:gd name="T2" fmla="*/ 14 w 15"/>
                <a:gd name="T3" fmla="*/ 19 h 21"/>
                <a:gd name="T4" fmla="*/ 12 w 15"/>
                <a:gd name="T5" fmla="*/ 19 h 21"/>
                <a:gd name="T6" fmla="*/ 9 w 15"/>
                <a:gd name="T7" fmla="*/ 20 h 21"/>
                <a:gd name="T8" fmla="*/ 7 w 15"/>
                <a:gd name="T9" fmla="*/ 20 h 21"/>
                <a:gd name="T10" fmla="*/ 8 w 15"/>
                <a:gd name="T11" fmla="*/ 19 h 21"/>
                <a:gd name="T12" fmla="*/ 10 w 15"/>
                <a:gd name="T13" fmla="*/ 17 h 21"/>
                <a:gd name="T14" fmla="*/ 11 w 15"/>
                <a:gd name="T15" fmla="*/ 15 h 21"/>
                <a:gd name="T16" fmla="*/ 7 w 15"/>
                <a:gd name="T17" fmla="*/ 13 h 21"/>
                <a:gd name="T18" fmla="*/ 5 w 15"/>
                <a:gd name="T19" fmla="*/ 8 h 21"/>
                <a:gd name="T20" fmla="*/ 3 w 15"/>
                <a:gd name="T21" fmla="*/ 6 h 21"/>
                <a:gd name="T22" fmla="*/ 2 w 15"/>
                <a:gd name="T23" fmla="*/ 4 h 21"/>
                <a:gd name="T24" fmla="*/ 0 w 15"/>
                <a:gd name="T25" fmla="*/ 2 h 21"/>
                <a:gd name="T26" fmla="*/ 0 w 15"/>
                <a:gd name="T27" fmla="*/ 0 h 21"/>
                <a:gd name="T28" fmla="*/ 1 w 15"/>
                <a:gd name="T29" fmla="*/ 0 h 21"/>
                <a:gd name="T30" fmla="*/ 3 w 15"/>
                <a:gd name="T31" fmla="*/ 1 h 21"/>
                <a:gd name="T32" fmla="*/ 6 w 15"/>
                <a:gd name="T33" fmla="*/ 9 h 21"/>
                <a:gd name="T34" fmla="*/ 7 w 15"/>
                <a:gd name="T35" fmla="*/ 9 h 21"/>
                <a:gd name="T36" fmla="*/ 14 w 15"/>
                <a:gd name="T3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21">
                  <a:moveTo>
                    <a:pt x="14" y="18"/>
                  </a:moveTo>
                  <a:lnTo>
                    <a:pt x="14" y="19"/>
                  </a:lnTo>
                  <a:lnTo>
                    <a:pt x="12" y="19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8" y="19"/>
                  </a:lnTo>
                  <a:lnTo>
                    <a:pt x="10" y="17"/>
                  </a:lnTo>
                  <a:lnTo>
                    <a:pt x="11" y="15"/>
                  </a:lnTo>
                  <a:lnTo>
                    <a:pt x="7" y="13"/>
                  </a:lnTo>
                  <a:lnTo>
                    <a:pt x="5" y="8"/>
                  </a:lnTo>
                  <a:lnTo>
                    <a:pt x="3" y="6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6" y="9"/>
                  </a:lnTo>
                  <a:lnTo>
                    <a:pt x="7" y="9"/>
                  </a:lnTo>
                  <a:lnTo>
                    <a:pt x="14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3" name="Freeform 1199">
              <a:extLst>
                <a:ext uri="{FF2B5EF4-FFF2-40B4-BE49-F238E27FC236}">
                  <a16:creationId xmlns:a16="http://schemas.microsoft.com/office/drawing/2014/main" id="{F0A75018-804A-B6A0-CC52-BA3CEF90E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9484" y="8918695"/>
              <a:ext cx="10990" cy="5497"/>
            </a:xfrm>
            <a:custGeom>
              <a:avLst/>
              <a:gdLst>
                <a:gd name="T0" fmla="*/ 6 w 10"/>
                <a:gd name="T1" fmla="*/ 2 h 4"/>
                <a:gd name="T2" fmla="*/ 2 w 10"/>
                <a:gd name="T3" fmla="*/ 3 h 4"/>
                <a:gd name="T4" fmla="*/ 0 w 10"/>
                <a:gd name="T5" fmla="*/ 2 h 4"/>
                <a:gd name="T6" fmla="*/ 0 w 10"/>
                <a:gd name="T7" fmla="*/ 2 h 4"/>
                <a:gd name="T8" fmla="*/ 1 w 10"/>
                <a:gd name="T9" fmla="*/ 1 h 4"/>
                <a:gd name="T10" fmla="*/ 3 w 10"/>
                <a:gd name="T11" fmla="*/ 0 h 4"/>
                <a:gd name="T12" fmla="*/ 7 w 10"/>
                <a:gd name="T13" fmla="*/ 0 h 4"/>
                <a:gd name="T14" fmla="*/ 9 w 10"/>
                <a:gd name="T15" fmla="*/ 1 h 4"/>
                <a:gd name="T16" fmla="*/ 9 w 10"/>
                <a:gd name="T17" fmla="*/ 1 h 4"/>
                <a:gd name="T18" fmla="*/ 6 w 10"/>
                <a:gd name="T1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4">
                  <a:moveTo>
                    <a:pt x="6" y="2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7" y="0"/>
                  </a:lnTo>
                  <a:lnTo>
                    <a:pt x="9" y="1"/>
                  </a:lnTo>
                  <a:lnTo>
                    <a:pt x="9" y="1"/>
                  </a:lnTo>
                  <a:lnTo>
                    <a:pt x="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4" name="Freeform 1200">
              <a:extLst>
                <a:ext uri="{FF2B5EF4-FFF2-40B4-BE49-F238E27FC236}">
                  <a16:creationId xmlns:a16="http://schemas.microsoft.com/office/drawing/2014/main" id="{B4B2B8AD-52A0-8D40-F44E-E4000EBBE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016" y="8913202"/>
              <a:ext cx="27478" cy="38465"/>
            </a:xfrm>
            <a:custGeom>
              <a:avLst/>
              <a:gdLst>
                <a:gd name="T0" fmla="*/ 23 w 24"/>
                <a:gd name="T1" fmla="*/ 17 h 32"/>
                <a:gd name="T2" fmla="*/ 22 w 24"/>
                <a:gd name="T3" fmla="*/ 21 h 32"/>
                <a:gd name="T4" fmla="*/ 23 w 24"/>
                <a:gd name="T5" fmla="*/ 24 h 32"/>
                <a:gd name="T6" fmla="*/ 22 w 24"/>
                <a:gd name="T7" fmla="*/ 25 h 32"/>
                <a:gd name="T8" fmla="*/ 19 w 24"/>
                <a:gd name="T9" fmla="*/ 28 h 32"/>
                <a:gd name="T10" fmla="*/ 18 w 24"/>
                <a:gd name="T11" fmla="*/ 29 h 32"/>
                <a:gd name="T12" fmla="*/ 15 w 24"/>
                <a:gd name="T13" fmla="*/ 30 h 32"/>
                <a:gd name="T14" fmla="*/ 13 w 24"/>
                <a:gd name="T15" fmla="*/ 31 h 32"/>
                <a:gd name="T16" fmla="*/ 12 w 24"/>
                <a:gd name="T17" fmla="*/ 29 h 32"/>
                <a:gd name="T18" fmla="*/ 10 w 24"/>
                <a:gd name="T19" fmla="*/ 27 h 32"/>
                <a:gd name="T20" fmla="*/ 10 w 24"/>
                <a:gd name="T21" fmla="*/ 24 h 32"/>
                <a:gd name="T22" fmla="*/ 8 w 24"/>
                <a:gd name="T23" fmla="*/ 25 h 32"/>
                <a:gd name="T24" fmla="*/ 6 w 24"/>
                <a:gd name="T25" fmla="*/ 25 h 32"/>
                <a:gd name="T26" fmla="*/ 3 w 24"/>
                <a:gd name="T27" fmla="*/ 23 h 32"/>
                <a:gd name="T28" fmla="*/ 0 w 24"/>
                <a:gd name="T29" fmla="*/ 20 h 32"/>
                <a:gd name="T30" fmla="*/ 3 w 24"/>
                <a:gd name="T31" fmla="*/ 19 h 32"/>
                <a:gd name="T32" fmla="*/ 4 w 24"/>
                <a:gd name="T33" fmla="*/ 21 h 32"/>
                <a:gd name="T34" fmla="*/ 6 w 24"/>
                <a:gd name="T35" fmla="*/ 19 h 32"/>
                <a:gd name="T36" fmla="*/ 6 w 24"/>
                <a:gd name="T37" fmla="*/ 17 h 32"/>
                <a:gd name="T38" fmla="*/ 6 w 24"/>
                <a:gd name="T39" fmla="*/ 17 h 32"/>
                <a:gd name="T40" fmla="*/ 5 w 24"/>
                <a:gd name="T41" fmla="*/ 16 h 32"/>
                <a:gd name="T42" fmla="*/ 9 w 24"/>
                <a:gd name="T43" fmla="*/ 9 h 32"/>
                <a:gd name="T44" fmla="*/ 10 w 24"/>
                <a:gd name="T45" fmla="*/ 6 h 32"/>
                <a:gd name="T46" fmla="*/ 8 w 24"/>
                <a:gd name="T47" fmla="*/ 0 h 32"/>
                <a:gd name="T48" fmla="*/ 10 w 24"/>
                <a:gd name="T49" fmla="*/ 0 h 32"/>
                <a:gd name="T50" fmla="*/ 13 w 24"/>
                <a:gd name="T51" fmla="*/ 1 h 32"/>
                <a:gd name="T52" fmla="*/ 15 w 24"/>
                <a:gd name="T53" fmla="*/ 4 h 32"/>
                <a:gd name="T54" fmla="*/ 16 w 24"/>
                <a:gd name="T55" fmla="*/ 6 h 32"/>
                <a:gd name="T56" fmla="*/ 17 w 24"/>
                <a:gd name="T57" fmla="*/ 9 h 32"/>
                <a:gd name="T58" fmla="*/ 20 w 24"/>
                <a:gd name="T59" fmla="*/ 14 h 32"/>
                <a:gd name="T60" fmla="*/ 23 w 24"/>
                <a:gd name="T6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" h="32">
                  <a:moveTo>
                    <a:pt x="23" y="17"/>
                  </a:moveTo>
                  <a:lnTo>
                    <a:pt x="22" y="21"/>
                  </a:lnTo>
                  <a:lnTo>
                    <a:pt x="23" y="24"/>
                  </a:lnTo>
                  <a:lnTo>
                    <a:pt x="22" y="25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30"/>
                  </a:lnTo>
                  <a:lnTo>
                    <a:pt x="13" y="31"/>
                  </a:lnTo>
                  <a:lnTo>
                    <a:pt x="12" y="29"/>
                  </a:lnTo>
                  <a:lnTo>
                    <a:pt x="10" y="27"/>
                  </a:lnTo>
                  <a:lnTo>
                    <a:pt x="10" y="24"/>
                  </a:lnTo>
                  <a:lnTo>
                    <a:pt x="8" y="25"/>
                  </a:lnTo>
                  <a:lnTo>
                    <a:pt x="6" y="25"/>
                  </a:lnTo>
                  <a:lnTo>
                    <a:pt x="3" y="23"/>
                  </a:lnTo>
                  <a:lnTo>
                    <a:pt x="0" y="20"/>
                  </a:lnTo>
                  <a:lnTo>
                    <a:pt x="3" y="19"/>
                  </a:lnTo>
                  <a:lnTo>
                    <a:pt x="4" y="21"/>
                  </a:lnTo>
                  <a:lnTo>
                    <a:pt x="6" y="19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5" y="16"/>
                  </a:lnTo>
                  <a:lnTo>
                    <a:pt x="9" y="9"/>
                  </a:lnTo>
                  <a:lnTo>
                    <a:pt x="10" y="6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3" y="1"/>
                  </a:lnTo>
                  <a:lnTo>
                    <a:pt x="15" y="4"/>
                  </a:lnTo>
                  <a:lnTo>
                    <a:pt x="16" y="6"/>
                  </a:lnTo>
                  <a:lnTo>
                    <a:pt x="17" y="9"/>
                  </a:lnTo>
                  <a:lnTo>
                    <a:pt x="20" y="14"/>
                  </a:lnTo>
                  <a:lnTo>
                    <a:pt x="23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5" name="Freeform 1201">
              <a:extLst>
                <a:ext uri="{FF2B5EF4-FFF2-40B4-BE49-F238E27FC236}">
                  <a16:creationId xmlns:a16="http://schemas.microsoft.com/office/drawing/2014/main" id="{E5DD96C6-2776-E72E-39B4-42689F391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958" y="8896715"/>
              <a:ext cx="27478" cy="38468"/>
            </a:xfrm>
            <a:custGeom>
              <a:avLst/>
              <a:gdLst>
                <a:gd name="T0" fmla="*/ 5 w 23"/>
                <a:gd name="T1" fmla="*/ 2 h 33"/>
                <a:gd name="T2" fmla="*/ 10 w 23"/>
                <a:gd name="T3" fmla="*/ 7 h 33"/>
                <a:gd name="T4" fmla="*/ 15 w 23"/>
                <a:gd name="T5" fmla="*/ 8 h 33"/>
                <a:gd name="T6" fmla="*/ 19 w 23"/>
                <a:gd name="T7" fmla="*/ 13 h 33"/>
                <a:gd name="T8" fmla="*/ 21 w 23"/>
                <a:gd name="T9" fmla="*/ 14 h 33"/>
                <a:gd name="T10" fmla="*/ 22 w 23"/>
                <a:gd name="T11" fmla="*/ 16 h 33"/>
                <a:gd name="T12" fmla="*/ 21 w 23"/>
                <a:gd name="T13" fmla="*/ 24 h 33"/>
                <a:gd name="T14" fmla="*/ 20 w 23"/>
                <a:gd name="T15" fmla="*/ 28 h 33"/>
                <a:gd name="T16" fmla="*/ 20 w 23"/>
                <a:gd name="T17" fmla="*/ 32 h 33"/>
                <a:gd name="T18" fmla="*/ 19 w 23"/>
                <a:gd name="T19" fmla="*/ 31 h 33"/>
                <a:gd name="T20" fmla="*/ 18 w 23"/>
                <a:gd name="T21" fmla="*/ 29 h 33"/>
                <a:gd name="T22" fmla="*/ 16 w 23"/>
                <a:gd name="T23" fmla="*/ 27 h 33"/>
                <a:gd name="T24" fmla="*/ 15 w 23"/>
                <a:gd name="T25" fmla="*/ 26 h 33"/>
                <a:gd name="T26" fmla="*/ 19 w 23"/>
                <a:gd name="T27" fmla="*/ 26 h 33"/>
                <a:gd name="T28" fmla="*/ 19 w 23"/>
                <a:gd name="T29" fmla="*/ 22 h 33"/>
                <a:gd name="T30" fmla="*/ 21 w 23"/>
                <a:gd name="T31" fmla="*/ 19 h 33"/>
                <a:gd name="T32" fmla="*/ 20 w 23"/>
                <a:gd name="T33" fmla="*/ 16 h 33"/>
                <a:gd name="T34" fmla="*/ 16 w 23"/>
                <a:gd name="T35" fmla="*/ 12 h 33"/>
                <a:gd name="T36" fmla="*/ 13 w 23"/>
                <a:gd name="T37" fmla="*/ 8 h 33"/>
                <a:gd name="T38" fmla="*/ 10 w 23"/>
                <a:gd name="T39" fmla="*/ 8 h 33"/>
                <a:gd name="T40" fmla="*/ 5 w 23"/>
                <a:gd name="T41" fmla="*/ 5 h 33"/>
                <a:gd name="T42" fmla="*/ 3 w 23"/>
                <a:gd name="T43" fmla="*/ 4 h 33"/>
                <a:gd name="T44" fmla="*/ 0 w 23"/>
                <a:gd name="T45" fmla="*/ 5 h 33"/>
                <a:gd name="T46" fmla="*/ 2 w 23"/>
                <a:gd name="T47" fmla="*/ 3 h 33"/>
                <a:gd name="T48" fmla="*/ 2 w 23"/>
                <a:gd name="T49" fmla="*/ 0 h 33"/>
                <a:gd name="T50" fmla="*/ 3 w 23"/>
                <a:gd name="T51" fmla="*/ 0 h 33"/>
                <a:gd name="T52" fmla="*/ 5 w 23"/>
                <a:gd name="T53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33">
                  <a:moveTo>
                    <a:pt x="5" y="2"/>
                  </a:moveTo>
                  <a:lnTo>
                    <a:pt x="10" y="7"/>
                  </a:lnTo>
                  <a:lnTo>
                    <a:pt x="15" y="8"/>
                  </a:lnTo>
                  <a:lnTo>
                    <a:pt x="19" y="13"/>
                  </a:lnTo>
                  <a:lnTo>
                    <a:pt x="21" y="14"/>
                  </a:lnTo>
                  <a:lnTo>
                    <a:pt x="22" y="16"/>
                  </a:lnTo>
                  <a:lnTo>
                    <a:pt x="21" y="24"/>
                  </a:lnTo>
                  <a:lnTo>
                    <a:pt x="20" y="28"/>
                  </a:lnTo>
                  <a:lnTo>
                    <a:pt x="20" y="32"/>
                  </a:lnTo>
                  <a:lnTo>
                    <a:pt x="19" y="31"/>
                  </a:lnTo>
                  <a:lnTo>
                    <a:pt x="18" y="29"/>
                  </a:lnTo>
                  <a:lnTo>
                    <a:pt x="16" y="27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2"/>
                  </a:lnTo>
                  <a:lnTo>
                    <a:pt x="21" y="19"/>
                  </a:lnTo>
                  <a:lnTo>
                    <a:pt x="20" y="16"/>
                  </a:lnTo>
                  <a:lnTo>
                    <a:pt x="16" y="12"/>
                  </a:lnTo>
                  <a:lnTo>
                    <a:pt x="13" y="8"/>
                  </a:lnTo>
                  <a:lnTo>
                    <a:pt x="10" y="8"/>
                  </a:lnTo>
                  <a:lnTo>
                    <a:pt x="5" y="5"/>
                  </a:lnTo>
                  <a:lnTo>
                    <a:pt x="3" y="4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6" name="Freeform 1202">
              <a:extLst>
                <a:ext uri="{FF2B5EF4-FFF2-40B4-BE49-F238E27FC236}">
                  <a16:creationId xmlns:a16="http://schemas.microsoft.com/office/drawing/2014/main" id="{A5C5F2B3-211C-B1D3-5A8E-ABCFFFC960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532" y="8841763"/>
              <a:ext cx="43962" cy="16487"/>
            </a:xfrm>
            <a:custGeom>
              <a:avLst/>
              <a:gdLst>
                <a:gd name="T0" fmla="*/ 16 w 35"/>
                <a:gd name="T1" fmla="*/ 3 h 12"/>
                <a:gd name="T2" fmla="*/ 20 w 35"/>
                <a:gd name="T3" fmla="*/ 3 h 12"/>
                <a:gd name="T4" fmla="*/ 22 w 35"/>
                <a:gd name="T5" fmla="*/ 3 h 12"/>
                <a:gd name="T6" fmla="*/ 23 w 35"/>
                <a:gd name="T7" fmla="*/ 3 h 12"/>
                <a:gd name="T8" fmla="*/ 29 w 35"/>
                <a:gd name="T9" fmla="*/ 3 h 12"/>
                <a:gd name="T10" fmla="*/ 33 w 35"/>
                <a:gd name="T11" fmla="*/ 2 h 12"/>
                <a:gd name="T12" fmla="*/ 34 w 35"/>
                <a:gd name="T13" fmla="*/ 4 h 12"/>
                <a:gd name="T14" fmla="*/ 34 w 35"/>
                <a:gd name="T15" fmla="*/ 5 h 12"/>
                <a:gd name="T16" fmla="*/ 24 w 35"/>
                <a:gd name="T17" fmla="*/ 6 h 12"/>
                <a:gd name="T18" fmla="*/ 15 w 35"/>
                <a:gd name="T19" fmla="*/ 8 h 12"/>
                <a:gd name="T20" fmla="*/ 10 w 35"/>
                <a:gd name="T21" fmla="*/ 10 h 12"/>
                <a:gd name="T22" fmla="*/ 7 w 35"/>
                <a:gd name="T23" fmla="*/ 11 h 12"/>
                <a:gd name="T24" fmla="*/ 6 w 35"/>
                <a:gd name="T25" fmla="*/ 10 h 12"/>
                <a:gd name="T26" fmla="*/ 0 w 35"/>
                <a:gd name="T27" fmla="*/ 4 h 12"/>
                <a:gd name="T28" fmla="*/ 1 w 35"/>
                <a:gd name="T29" fmla="*/ 5 h 12"/>
                <a:gd name="T30" fmla="*/ 6 w 35"/>
                <a:gd name="T31" fmla="*/ 8 h 12"/>
                <a:gd name="T32" fmla="*/ 9 w 35"/>
                <a:gd name="T33" fmla="*/ 7 h 12"/>
                <a:gd name="T34" fmla="*/ 11 w 35"/>
                <a:gd name="T35" fmla="*/ 5 h 12"/>
                <a:gd name="T36" fmla="*/ 12 w 35"/>
                <a:gd name="T37" fmla="*/ 3 h 12"/>
                <a:gd name="T38" fmla="*/ 11 w 35"/>
                <a:gd name="T39" fmla="*/ 3 h 12"/>
                <a:gd name="T40" fmla="*/ 12 w 35"/>
                <a:gd name="T41" fmla="*/ 0 h 12"/>
                <a:gd name="T42" fmla="*/ 16 w 35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" h="12">
                  <a:moveTo>
                    <a:pt x="16" y="3"/>
                  </a:moveTo>
                  <a:lnTo>
                    <a:pt x="20" y="3"/>
                  </a:lnTo>
                  <a:lnTo>
                    <a:pt x="22" y="3"/>
                  </a:lnTo>
                  <a:lnTo>
                    <a:pt x="23" y="3"/>
                  </a:lnTo>
                  <a:lnTo>
                    <a:pt x="29" y="3"/>
                  </a:lnTo>
                  <a:lnTo>
                    <a:pt x="33" y="2"/>
                  </a:lnTo>
                  <a:lnTo>
                    <a:pt x="34" y="4"/>
                  </a:lnTo>
                  <a:lnTo>
                    <a:pt x="34" y="5"/>
                  </a:lnTo>
                  <a:lnTo>
                    <a:pt x="24" y="6"/>
                  </a:lnTo>
                  <a:lnTo>
                    <a:pt x="15" y="8"/>
                  </a:lnTo>
                  <a:lnTo>
                    <a:pt x="10" y="10"/>
                  </a:lnTo>
                  <a:lnTo>
                    <a:pt x="7" y="11"/>
                  </a:lnTo>
                  <a:lnTo>
                    <a:pt x="6" y="10"/>
                  </a:lnTo>
                  <a:lnTo>
                    <a:pt x="0" y="4"/>
                  </a:lnTo>
                  <a:lnTo>
                    <a:pt x="1" y="5"/>
                  </a:lnTo>
                  <a:lnTo>
                    <a:pt x="6" y="8"/>
                  </a:lnTo>
                  <a:lnTo>
                    <a:pt x="9" y="7"/>
                  </a:lnTo>
                  <a:lnTo>
                    <a:pt x="11" y="5"/>
                  </a:lnTo>
                  <a:lnTo>
                    <a:pt x="12" y="3"/>
                  </a:lnTo>
                  <a:lnTo>
                    <a:pt x="11" y="3"/>
                  </a:lnTo>
                  <a:lnTo>
                    <a:pt x="12" y="0"/>
                  </a:lnTo>
                  <a:lnTo>
                    <a:pt x="1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7" name="Freeform 1203">
              <a:extLst>
                <a:ext uri="{FF2B5EF4-FFF2-40B4-BE49-F238E27FC236}">
                  <a16:creationId xmlns:a16="http://schemas.microsoft.com/office/drawing/2014/main" id="{3698DBB6-2638-6BEE-85EF-31C64F5A62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2997" y="8836269"/>
              <a:ext cx="38468" cy="49455"/>
            </a:xfrm>
            <a:custGeom>
              <a:avLst/>
              <a:gdLst>
                <a:gd name="T0" fmla="*/ 24 w 30"/>
                <a:gd name="T1" fmla="*/ 36 h 38"/>
                <a:gd name="T2" fmla="*/ 23 w 30"/>
                <a:gd name="T3" fmla="*/ 37 h 38"/>
                <a:gd name="T4" fmla="*/ 20 w 30"/>
                <a:gd name="T5" fmla="*/ 34 h 38"/>
                <a:gd name="T6" fmla="*/ 17 w 30"/>
                <a:gd name="T7" fmla="*/ 32 h 38"/>
                <a:gd name="T8" fmla="*/ 21 w 30"/>
                <a:gd name="T9" fmla="*/ 30 h 38"/>
                <a:gd name="T10" fmla="*/ 23 w 30"/>
                <a:gd name="T11" fmla="*/ 28 h 38"/>
                <a:gd name="T12" fmla="*/ 22 w 30"/>
                <a:gd name="T13" fmla="*/ 23 h 38"/>
                <a:gd name="T14" fmla="*/ 24 w 30"/>
                <a:gd name="T15" fmla="*/ 21 h 38"/>
                <a:gd name="T16" fmla="*/ 23 w 30"/>
                <a:gd name="T17" fmla="*/ 18 h 38"/>
                <a:gd name="T18" fmla="*/ 24 w 30"/>
                <a:gd name="T19" fmla="*/ 16 h 38"/>
                <a:gd name="T20" fmla="*/ 23 w 30"/>
                <a:gd name="T21" fmla="*/ 13 h 38"/>
                <a:gd name="T22" fmla="*/ 20 w 30"/>
                <a:gd name="T23" fmla="*/ 12 h 38"/>
                <a:gd name="T24" fmla="*/ 14 w 30"/>
                <a:gd name="T25" fmla="*/ 4 h 38"/>
                <a:gd name="T26" fmla="*/ 5 w 30"/>
                <a:gd name="T27" fmla="*/ 2 h 38"/>
                <a:gd name="T28" fmla="*/ 0 w 30"/>
                <a:gd name="T29" fmla="*/ 1 h 38"/>
                <a:gd name="T30" fmla="*/ 3 w 30"/>
                <a:gd name="T31" fmla="*/ 0 h 38"/>
                <a:gd name="T32" fmla="*/ 5 w 30"/>
                <a:gd name="T33" fmla="*/ 0 h 38"/>
                <a:gd name="T34" fmla="*/ 9 w 30"/>
                <a:gd name="T35" fmla="*/ 1 h 38"/>
                <a:gd name="T36" fmla="*/ 14 w 30"/>
                <a:gd name="T37" fmla="*/ 1 h 38"/>
                <a:gd name="T38" fmla="*/ 16 w 30"/>
                <a:gd name="T39" fmla="*/ 4 h 38"/>
                <a:gd name="T40" fmla="*/ 19 w 30"/>
                <a:gd name="T41" fmla="*/ 7 h 38"/>
                <a:gd name="T42" fmla="*/ 21 w 30"/>
                <a:gd name="T43" fmla="*/ 8 h 38"/>
                <a:gd name="T44" fmla="*/ 22 w 30"/>
                <a:gd name="T45" fmla="*/ 9 h 38"/>
                <a:gd name="T46" fmla="*/ 22 w 30"/>
                <a:gd name="T47" fmla="*/ 10 h 38"/>
                <a:gd name="T48" fmla="*/ 22 w 30"/>
                <a:gd name="T49" fmla="*/ 11 h 38"/>
                <a:gd name="T50" fmla="*/ 25 w 30"/>
                <a:gd name="T51" fmla="*/ 12 h 38"/>
                <a:gd name="T52" fmla="*/ 28 w 30"/>
                <a:gd name="T53" fmla="*/ 15 h 38"/>
                <a:gd name="T54" fmla="*/ 29 w 30"/>
                <a:gd name="T55" fmla="*/ 22 h 38"/>
                <a:gd name="T56" fmla="*/ 25 w 30"/>
                <a:gd name="T57" fmla="*/ 25 h 38"/>
                <a:gd name="T58" fmla="*/ 24 w 30"/>
                <a:gd name="T59" fmla="*/ 35 h 38"/>
                <a:gd name="T60" fmla="*/ 24 w 30"/>
                <a:gd name="T61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" h="38">
                  <a:moveTo>
                    <a:pt x="24" y="36"/>
                  </a:moveTo>
                  <a:lnTo>
                    <a:pt x="23" y="37"/>
                  </a:lnTo>
                  <a:lnTo>
                    <a:pt x="20" y="34"/>
                  </a:lnTo>
                  <a:lnTo>
                    <a:pt x="17" y="32"/>
                  </a:lnTo>
                  <a:lnTo>
                    <a:pt x="21" y="30"/>
                  </a:lnTo>
                  <a:lnTo>
                    <a:pt x="23" y="28"/>
                  </a:lnTo>
                  <a:lnTo>
                    <a:pt x="22" y="23"/>
                  </a:lnTo>
                  <a:lnTo>
                    <a:pt x="24" y="21"/>
                  </a:lnTo>
                  <a:lnTo>
                    <a:pt x="23" y="18"/>
                  </a:lnTo>
                  <a:lnTo>
                    <a:pt x="24" y="16"/>
                  </a:lnTo>
                  <a:lnTo>
                    <a:pt x="23" y="13"/>
                  </a:lnTo>
                  <a:lnTo>
                    <a:pt x="20" y="12"/>
                  </a:lnTo>
                  <a:lnTo>
                    <a:pt x="14" y="4"/>
                  </a:lnTo>
                  <a:lnTo>
                    <a:pt x="5" y="2"/>
                  </a:lnTo>
                  <a:lnTo>
                    <a:pt x="0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9" y="1"/>
                  </a:lnTo>
                  <a:lnTo>
                    <a:pt x="14" y="1"/>
                  </a:lnTo>
                  <a:lnTo>
                    <a:pt x="16" y="4"/>
                  </a:lnTo>
                  <a:lnTo>
                    <a:pt x="19" y="7"/>
                  </a:lnTo>
                  <a:lnTo>
                    <a:pt x="21" y="8"/>
                  </a:lnTo>
                  <a:lnTo>
                    <a:pt x="22" y="9"/>
                  </a:lnTo>
                  <a:lnTo>
                    <a:pt x="22" y="10"/>
                  </a:lnTo>
                  <a:lnTo>
                    <a:pt x="22" y="11"/>
                  </a:lnTo>
                  <a:lnTo>
                    <a:pt x="25" y="12"/>
                  </a:lnTo>
                  <a:lnTo>
                    <a:pt x="28" y="15"/>
                  </a:lnTo>
                  <a:lnTo>
                    <a:pt x="29" y="22"/>
                  </a:lnTo>
                  <a:lnTo>
                    <a:pt x="25" y="25"/>
                  </a:lnTo>
                  <a:lnTo>
                    <a:pt x="24" y="35"/>
                  </a:lnTo>
                  <a:lnTo>
                    <a:pt x="24" y="3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8" name="Freeform 1204">
              <a:extLst>
                <a:ext uri="{FF2B5EF4-FFF2-40B4-BE49-F238E27FC236}">
                  <a16:creationId xmlns:a16="http://schemas.microsoft.com/office/drawing/2014/main" id="{981F4735-919E-AC40-6294-76F0133E19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2391" y="9198952"/>
              <a:ext cx="60449" cy="109904"/>
            </a:xfrm>
            <a:custGeom>
              <a:avLst/>
              <a:gdLst>
                <a:gd name="T0" fmla="*/ 42 w 47"/>
                <a:gd name="T1" fmla="*/ 40 h 88"/>
                <a:gd name="T2" fmla="*/ 42 w 47"/>
                <a:gd name="T3" fmla="*/ 35 h 88"/>
                <a:gd name="T4" fmla="*/ 45 w 47"/>
                <a:gd name="T5" fmla="*/ 33 h 88"/>
                <a:gd name="T6" fmla="*/ 46 w 47"/>
                <a:gd name="T7" fmla="*/ 32 h 88"/>
                <a:gd name="T8" fmla="*/ 44 w 47"/>
                <a:gd name="T9" fmla="*/ 35 h 88"/>
                <a:gd name="T10" fmla="*/ 40 w 47"/>
                <a:gd name="T11" fmla="*/ 19 h 88"/>
                <a:gd name="T12" fmla="*/ 41 w 47"/>
                <a:gd name="T13" fmla="*/ 16 h 88"/>
                <a:gd name="T14" fmla="*/ 44 w 47"/>
                <a:gd name="T15" fmla="*/ 11 h 88"/>
                <a:gd name="T16" fmla="*/ 41 w 47"/>
                <a:gd name="T17" fmla="*/ 19 h 88"/>
                <a:gd name="T18" fmla="*/ 29 w 47"/>
                <a:gd name="T19" fmla="*/ 4 h 88"/>
                <a:gd name="T20" fmla="*/ 31 w 47"/>
                <a:gd name="T21" fmla="*/ 4 h 88"/>
                <a:gd name="T22" fmla="*/ 37 w 47"/>
                <a:gd name="T23" fmla="*/ 8 h 88"/>
                <a:gd name="T24" fmla="*/ 33 w 47"/>
                <a:gd name="T25" fmla="*/ 21 h 88"/>
                <a:gd name="T26" fmla="*/ 31 w 47"/>
                <a:gd name="T27" fmla="*/ 29 h 88"/>
                <a:gd name="T28" fmla="*/ 31 w 47"/>
                <a:gd name="T29" fmla="*/ 36 h 88"/>
                <a:gd name="T30" fmla="*/ 30 w 47"/>
                <a:gd name="T31" fmla="*/ 43 h 88"/>
                <a:gd name="T32" fmla="*/ 30 w 47"/>
                <a:gd name="T33" fmla="*/ 61 h 88"/>
                <a:gd name="T34" fmla="*/ 25 w 47"/>
                <a:gd name="T35" fmla="*/ 68 h 88"/>
                <a:gd name="T36" fmla="*/ 18 w 47"/>
                <a:gd name="T37" fmla="*/ 74 h 88"/>
                <a:gd name="T38" fmla="*/ 11 w 47"/>
                <a:gd name="T39" fmla="*/ 84 h 88"/>
                <a:gd name="T40" fmla="*/ 10 w 47"/>
                <a:gd name="T41" fmla="*/ 86 h 88"/>
                <a:gd name="T42" fmla="*/ 0 w 47"/>
                <a:gd name="T43" fmla="*/ 87 h 88"/>
                <a:gd name="T44" fmla="*/ 0 w 47"/>
                <a:gd name="T45" fmla="*/ 78 h 88"/>
                <a:gd name="T46" fmla="*/ 1 w 47"/>
                <a:gd name="T47" fmla="*/ 56 h 88"/>
                <a:gd name="T48" fmla="*/ 2 w 47"/>
                <a:gd name="T49" fmla="*/ 39 h 88"/>
                <a:gd name="T50" fmla="*/ 3 w 47"/>
                <a:gd name="T51" fmla="*/ 22 h 88"/>
                <a:gd name="T52" fmla="*/ 3 w 47"/>
                <a:gd name="T53" fmla="*/ 17 h 88"/>
                <a:gd name="T54" fmla="*/ 10 w 47"/>
                <a:gd name="T55" fmla="*/ 18 h 88"/>
                <a:gd name="T56" fmla="*/ 12 w 47"/>
                <a:gd name="T57" fmla="*/ 19 h 88"/>
                <a:gd name="T58" fmla="*/ 16 w 47"/>
                <a:gd name="T59" fmla="*/ 14 h 88"/>
                <a:gd name="T60" fmla="*/ 23 w 47"/>
                <a:gd name="T61" fmla="*/ 1 h 88"/>
                <a:gd name="T62" fmla="*/ 28 w 47"/>
                <a:gd name="T6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88">
                  <a:moveTo>
                    <a:pt x="44" y="35"/>
                  </a:moveTo>
                  <a:lnTo>
                    <a:pt x="42" y="40"/>
                  </a:lnTo>
                  <a:lnTo>
                    <a:pt x="42" y="39"/>
                  </a:lnTo>
                  <a:lnTo>
                    <a:pt x="42" y="35"/>
                  </a:lnTo>
                  <a:lnTo>
                    <a:pt x="44" y="34"/>
                  </a:lnTo>
                  <a:lnTo>
                    <a:pt x="45" y="33"/>
                  </a:lnTo>
                  <a:lnTo>
                    <a:pt x="45" y="31"/>
                  </a:lnTo>
                  <a:lnTo>
                    <a:pt x="46" y="32"/>
                  </a:lnTo>
                  <a:lnTo>
                    <a:pt x="46" y="33"/>
                  </a:lnTo>
                  <a:lnTo>
                    <a:pt x="44" y="35"/>
                  </a:lnTo>
                  <a:close/>
                  <a:moveTo>
                    <a:pt x="41" y="19"/>
                  </a:moveTo>
                  <a:lnTo>
                    <a:pt x="40" y="19"/>
                  </a:lnTo>
                  <a:lnTo>
                    <a:pt x="41" y="17"/>
                  </a:lnTo>
                  <a:lnTo>
                    <a:pt x="41" y="16"/>
                  </a:lnTo>
                  <a:lnTo>
                    <a:pt x="43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1" y="19"/>
                  </a:lnTo>
                  <a:close/>
                  <a:moveTo>
                    <a:pt x="30" y="0"/>
                  </a:moveTo>
                  <a:lnTo>
                    <a:pt x="29" y="4"/>
                  </a:lnTo>
                  <a:lnTo>
                    <a:pt x="30" y="5"/>
                  </a:lnTo>
                  <a:lnTo>
                    <a:pt x="31" y="4"/>
                  </a:lnTo>
                  <a:lnTo>
                    <a:pt x="36" y="5"/>
                  </a:lnTo>
                  <a:lnTo>
                    <a:pt x="37" y="8"/>
                  </a:lnTo>
                  <a:lnTo>
                    <a:pt x="36" y="12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31" y="29"/>
                  </a:lnTo>
                  <a:lnTo>
                    <a:pt x="33" y="32"/>
                  </a:lnTo>
                  <a:lnTo>
                    <a:pt x="31" y="36"/>
                  </a:lnTo>
                  <a:lnTo>
                    <a:pt x="30" y="39"/>
                  </a:lnTo>
                  <a:lnTo>
                    <a:pt x="30" y="43"/>
                  </a:lnTo>
                  <a:lnTo>
                    <a:pt x="31" y="50"/>
                  </a:lnTo>
                  <a:lnTo>
                    <a:pt x="30" y="61"/>
                  </a:lnTo>
                  <a:lnTo>
                    <a:pt x="27" y="66"/>
                  </a:lnTo>
                  <a:lnTo>
                    <a:pt x="25" y="68"/>
                  </a:lnTo>
                  <a:lnTo>
                    <a:pt x="22" y="73"/>
                  </a:lnTo>
                  <a:lnTo>
                    <a:pt x="18" y="74"/>
                  </a:lnTo>
                  <a:lnTo>
                    <a:pt x="11" y="82"/>
                  </a:lnTo>
                  <a:lnTo>
                    <a:pt x="11" y="84"/>
                  </a:lnTo>
                  <a:lnTo>
                    <a:pt x="11" y="86"/>
                  </a:lnTo>
                  <a:lnTo>
                    <a:pt x="10" y="86"/>
                  </a:lnTo>
                  <a:lnTo>
                    <a:pt x="4" y="86"/>
                  </a:lnTo>
                  <a:lnTo>
                    <a:pt x="0" y="87"/>
                  </a:lnTo>
                  <a:lnTo>
                    <a:pt x="0" y="86"/>
                  </a:lnTo>
                  <a:lnTo>
                    <a:pt x="0" y="78"/>
                  </a:lnTo>
                  <a:lnTo>
                    <a:pt x="1" y="65"/>
                  </a:lnTo>
                  <a:lnTo>
                    <a:pt x="1" y="56"/>
                  </a:lnTo>
                  <a:lnTo>
                    <a:pt x="2" y="47"/>
                  </a:lnTo>
                  <a:lnTo>
                    <a:pt x="2" y="39"/>
                  </a:lnTo>
                  <a:lnTo>
                    <a:pt x="2" y="30"/>
                  </a:lnTo>
                  <a:lnTo>
                    <a:pt x="3" y="22"/>
                  </a:lnTo>
                  <a:lnTo>
                    <a:pt x="2" y="19"/>
                  </a:lnTo>
                  <a:lnTo>
                    <a:pt x="3" y="17"/>
                  </a:lnTo>
                  <a:lnTo>
                    <a:pt x="6" y="16"/>
                  </a:lnTo>
                  <a:lnTo>
                    <a:pt x="10" y="18"/>
                  </a:lnTo>
                  <a:lnTo>
                    <a:pt x="11" y="19"/>
                  </a:lnTo>
                  <a:lnTo>
                    <a:pt x="12" y="19"/>
                  </a:lnTo>
                  <a:lnTo>
                    <a:pt x="14" y="17"/>
                  </a:lnTo>
                  <a:lnTo>
                    <a:pt x="16" y="14"/>
                  </a:lnTo>
                  <a:lnTo>
                    <a:pt x="21" y="6"/>
                  </a:lnTo>
                  <a:lnTo>
                    <a:pt x="23" y="1"/>
                  </a:lnTo>
                  <a:lnTo>
                    <a:pt x="25" y="0"/>
                  </a:lnTo>
                  <a:lnTo>
                    <a:pt x="28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29" name="Freeform 1205">
              <a:extLst>
                <a:ext uri="{FF2B5EF4-FFF2-40B4-BE49-F238E27FC236}">
                  <a16:creationId xmlns:a16="http://schemas.microsoft.com/office/drawing/2014/main" id="{0E735FF1-9621-AEB0-E50B-5D493E463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7343" y="9237417"/>
              <a:ext cx="5497" cy="10990"/>
            </a:xfrm>
            <a:custGeom>
              <a:avLst/>
              <a:gdLst>
                <a:gd name="T0" fmla="*/ 2 w 5"/>
                <a:gd name="T1" fmla="*/ 4 h 10"/>
                <a:gd name="T2" fmla="*/ 0 w 5"/>
                <a:gd name="T3" fmla="*/ 9 h 10"/>
                <a:gd name="T4" fmla="*/ 0 w 5"/>
                <a:gd name="T5" fmla="*/ 8 h 10"/>
                <a:gd name="T6" fmla="*/ 0 w 5"/>
                <a:gd name="T7" fmla="*/ 4 h 10"/>
                <a:gd name="T8" fmla="*/ 2 w 5"/>
                <a:gd name="T9" fmla="*/ 3 h 10"/>
                <a:gd name="T10" fmla="*/ 3 w 5"/>
                <a:gd name="T11" fmla="*/ 2 h 10"/>
                <a:gd name="T12" fmla="*/ 3 w 5"/>
                <a:gd name="T13" fmla="*/ 0 h 10"/>
                <a:gd name="T14" fmla="*/ 4 w 5"/>
                <a:gd name="T15" fmla="*/ 1 h 10"/>
                <a:gd name="T16" fmla="*/ 4 w 5"/>
                <a:gd name="T17" fmla="*/ 2 h 10"/>
                <a:gd name="T18" fmla="*/ 2 w 5"/>
                <a:gd name="T1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0">
                  <a:moveTo>
                    <a:pt x="2" y="4"/>
                  </a:moveTo>
                  <a:lnTo>
                    <a:pt x="0" y="9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2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0" name="Freeform 1206">
              <a:extLst>
                <a:ext uri="{FF2B5EF4-FFF2-40B4-BE49-F238E27FC236}">
                  <a16:creationId xmlns:a16="http://schemas.microsoft.com/office/drawing/2014/main" id="{77924556-E815-6C26-8A10-2E6ED21DF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1849" y="9215436"/>
              <a:ext cx="5493" cy="10990"/>
            </a:xfrm>
            <a:custGeom>
              <a:avLst/>
              <a:gdLst>
                <a:gd name="T0" fmla="*/ 1 w 5"/>
                <a:gd name="T1" fmla="*/ 8 h 9"/>
                <a:gd name="T2" fmla="*/ 0 w 5"/>
                <a:gd name="T3" fmla="*/ 8 h 9"/>
                <a:gd name="T4" fmla="*/ 1 w 5"/>
                <a:gd name="T5" fmla="*/ 6 h 9"/>
                <a:gd name="T6" fmla="*/ 1 w 5"/>
                <a:gd name="T7" fmla="*/ 5 h 9"/>
                <a:gd name="T8" fmla="*/ 3 w 5"/>
                <a:gd name="T9" fmla="*/ 0 h 9"/>
                <a:gd name="T10" fmla="*/ 4 w 5"/>
                <a:gd name="T11" fmla="*/ 0 h 9"/>
                <a:gd name="T12" fmla="*/ 4 w 5"/>
                <a:gd name="T13" fmla="*/ 0 h 9"/>
                <a:gd name="T14" fmla="*/ 1 w 5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9">
                  <a:moveTo>
                    <a:pt x="1" y="8"/>
                  </a:moveTo>
                  <a:lnTo>
                    <a:pt x="0" y="8"/>
                  </a:lnTo>
                  <a:lnTo>
                    <a:pt x="1" y="6"/>
                  </a:lnTo>
                  <a:lnTo>
                    <a:pt x="1" y="5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1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1" name="Freeform 1208">
              <a:extLst>
                <a:ext uri="{FF2B5EF4-FFF2-40B4-BE49-F238E27FC236}">
                  <a16:creationId xmlns:a16="http://schemas.microsoft.com/office/drawing/2014/main" id="{CCB06713-5B1F-90CD-65EB-8060C5FF8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1695" y="3544397"/>
              <a:ext cx="3522417" cy="4577497"/>
            </a:xfrm>
            <a:custGeom>
              <a:avLst/>
              <a:gdLst>
                <a:gd name="T0" fmla="*/ 1850 w 2826"/>
                <a:gd name="T1" fmla="*/ 3487 h 3675"/>
                <a:gd name="T2" fmla="*/ 2455 w 2826"/>
                <a:gd name="T3" fmla="*/ 3443 h 3675"/>
                <a:gd name="T4" fmla="*/ 2274 w 2826"/>
                <a:gd name="T5" fmla="*/ 3446 h 3675"/>
                <a:gd name="T6" fmla="*/ 2554 w 2826"/>
                <a:gd name="T7" fmla="*/ 3515 h 3675"/>
                <a:gd name="T8" fmla="*/ 523 w 2826"/>
                <a:gd name="T9" fmla="*/ 3308 h 3675"/>
                <a:gd name="T10" fmla="*/ 458 w 2826"/>
                <a:gd name="T11" fmla="*/ 3300 h 3675"/>
                <a:gd name="T12" fmla="*/ 2790 w 2826"/>
                <a:gd name="T13" fmla="*/ 3342 h 3675"/>
                <a:gd name="T14" fmla="*/ 2734 w 2826"/>
                <a:gd name="T15" fmla="*/ 3416 h 3675"/>
                <a:gd name="T16" fmla="*/ 380 w 2826"/>
                <a:gd name="T17" fmla="*/ 3163 h 3675"/>
                <a:gd name="T18" fmla="*/ 281 w 2826"/>
                <a:gd name="T19" fmla="*/ 3097 h 3675"/>
                <a:gd name="T20" fmla="*/ 1956 w 2826"/>
                <a:gd name="T21" fmla="*/ 2928 h 3675"/>
                <a:gd name="T22" fmla="*/ 2435 w 2826"/>
                <a:gd name="T23" fmla="*/ 2567 h 3675"/>
                <a:gd name="T24" fmla="*/ 1792 w 2826"/>
                <a:gd name="T25" fmla="*/ 2521 h 3675"/>
                <a:gd name="T26" fmla="*/ 2139 w 2826"/>
                <a:gd name="T27" fmla="*/ 2143 h 3675"/>
                <a:gd name="T28" fmla="*/ 1607 w 2826"/>
                <a:gd name="T29" fmla="*/ 2029 h 3675"/>
                <a:gd name="T30" fmla="*/ 1926 w 2826"/>
                <a:gd name="T31" fmla="*/ 2000 h 3675"/>
                <a:gd name="T32" fmla="*/ 2036 w 2826"/>
                <a:gd name="T33" fmla="*/ 3568 h 3675"/>
                <a:gd name="T34" fmla="*/ 1906 w 2826"/>
                <a:gd name="T35" fmla="*/ 3553 h 3675"/>
                <a:gd name="T36" fmla="*/ 1828 w 2826"/>
                <a:gd name="T37" fmla="*/ 3471 h 3675"/>
                <a:gd name="T38" fmla="*/ 1628 w 2826"/>
                <a:gd name="T39" fmla="*/ 3386 h 3675"/>
                <a:gd name="T40" fmla="*/ 545 w 2826"/>
                <a:gd name="T41" fmla="*/ 3296 h 3675"/>
                <a:gd name="T42" fmla="*/ 392 w 2826"/>
                <a:gd name="T43" fmla="*/ 3105 h 3675"/>
                <a:gd name="T44" fmla="*/ 0 w 2826"/>
                <a:gd name="T45" fmla="*/ 2519 h 3675"/>
                <a:gd name="T46" fmla="*/ 341 w 2826"/>
                <a:gd name="T47" fmla="*/ 2002 h 3675"/>
                <a:gd name="T48" fmla="*/ 988 w 2826"/>
                <a:gd name="T49" fmla="*/ 2149 h 3675"/>
                <a:gd name="T50" fmla="*/ 1339 w 2826"/>
                <a:gd name="T51" fmla="*/ 2172 h 3675"/>
                <a:gd name="T52" fmla="*/ 1518 w 2826"/>
                <a:gd name="T53" fmla="*/ 2024 h 3675"/>
                <a:gd name="T54" fmla="*/ 1624 w 2826"/>
                <a:gd name="T55" fmla="*/ 2126 h 3675"/>
                <a:gd name="T56" fmla="*/ 1904 w 2826"/>
                <a:gd name="T57" fmla="*/ 2226 h 3675"/>
                <a:gd name="T58" fmla="*/ 1569 w 2826"/>
                <a:gd name="T59" fmla="*/ 2480 h 3675"/>
                <a:gd name="T60" fmla="*/ 1555 w 2826"/>
                <a:gd name="T61" fmla="*/ 2919 h 3675"/>
                <a:gd name="T62" fmla="*/ 1976 w 2826"/>
                <a:gd name="T63" fmla="*/ 3077 h 3675"/>
                <a:gd name="T64" fmla="*/ 2227 w 2826"/>
                <a:gd name="T65" fmla="*/ 2660 h 3675"/>
                <a:gd name="T66" fmla="*/ 2415 w 2826"/>
                <a:gd name="T67" fmla="*/ 2768 h 3675"/>
                <a:gd name="T68" fmla="*/ 2577 w 2826"/>
                <a:gd name="T69" fmla="*/ 2988 h 3675"/>
                <a:gd name="T70" fmla="*/ 2596 w 2826"/>
                <a:gd name="T71" fmla="*/ 3273 h 3675"/>
                <a:gd name="T72" fmla="*/ 1040 w 2826"/>
                <a:gd name="T73" fmla="*/ 1759 h 3675"/>
                <a:gd name="T74" fmla="*/ 1119 w 2826"/>
                <a:gd name="T75" fmla="*/ 2047 h 3675"/>
                <a:gd name="T76" fmla="*/ 1164 w 2826"/>
                <a:gd name="T77" fmla="*/ 1628 h 3675"/>
                <a:gd name="T78" fmla="*/ 1928 w 2826"/>
                <a:gd name="T79" fmla="*/ 1775 h 3675"/>
                <a:gd name="T80" fmla="*/ 2239 w 2826"/>
                <a:gd name="T81" fmla="*/ 1915 h 3675"/>
                <a:gd name="T82" fmla="*/ 2433 w 2826"/>
                <a:gd name="T83" fmla="*/ 2145 h 3675"/>
                <a:gd name="T84" fmla="*/ 2355 w 2826"/>
                <a:gd name="T85" fmla="*/ 2317 h 3675"/>
                <a:gd name="T86" fmla="*/ 2330 w 2826"/>
                <a:gd name="T87" fmla="*/ 2522 h 3675"/>
                <a:gd name="T88" fmla="*/ 2099 w 2826"/>
                <a:gd name="T89" fmla="*/ 2388 h 3675"/>
                <a:gd name="T90" fmla="*/ 1938 w 2826"/>
                <a:gd name="T91" fmla="*/ 1968 h 3675"/>
                <a:gd name="T92" fmla="*/ 1391 w 2826"/>
                <a:gd name="T93" fmla="*/ 1630 h 3675"/>
                <a:gd name="T94" fmla="*/ 1349 w 2826"/>
                <a:gd name="T95" fmla="*/ 1575 h 3675"/>
                <a:gd name="T96" fmla="*/ 485 w 2826"/>
                <a:gd name="T97" fmla="*/ 1775 h 3675"/>
                <a:gd name="T98" fmla="*/ 637 w 2826"/>
                <a:gd name="T99" fmla="*/ 1341 h 3675"/>
                <a:gd name="T100" fmla="*/ 1306 w 2826"/>
                <a:gd name="T101" fmla="*/ 1404 h 3675"/>
                <a:gd name="T102" fmla="*/ 974 w 2826"/>
                <a:gd name="T103" fmla="*/ 1462 h 3675"/>
                <a:gd name="T104" fmla="*/ 1008 w 2826"/>
                <a:gd name="T105" fmla="*/ 1288 h 3675"/>
                <a:gd name="T106" fmla="*/ 1940 w 2826"/>
                <a:gd name="T107" fmla="*/ 1355 h 3675"/>
                <a:gd name="T108" fmla="*/ 1411 w 2826"/>
                <a:gd name="T109" fmla="*/ 1207 h 3675"/>
                <a:gd name="T110" fmla="*/ 1595 w 2826"/>
                <a:gd name="T111" fmla="*/ 1079 h 3675"/>
                <a:gd name="T112" fmla="*/ 952 w 2826"/>
                <a:gd name="T113" fmla="*/ 964 h 3675"/>
                <a:gd name="T114" fmla="*/ 1187 w 2826"/>
                <a:gd name="T115" fmla="*/ 878 h 3675"/>
                <a:gd name="T116" fmla="*/ 1644 w 2826"/>
                <a:gd name="T117" fmla="*/ 997 h 3675"/>
                <a:gd name="T118" fmla="*/ 2417 w 2826"/>
                <a:gd name="T119" fmla="*/ 82 h 3675"/>
                <a:gd name="T120" fmla="*/ 2012 w 2826"/>
                <a:gd name="T121" fmla="*/ 1095 h 3675"/>
                <a:gd name="T122" fmla="*/ 1716 w 2826"/>
                <a:gd name="T123" fmla="*/ 1002 h 3675"/>
                <a:gd name="T124" fmla="*/ 1643 w 2826"/>
                <a:gd name="T125" fmla="*/ 430 h 3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826" h="3675">
                  <a:moveTo>
                    <a:pt x="1866" y="3673"/>
                  </a:moveTo>
                  <a:lnTo>
                    <a:pt x="1864" y="3674"/>
                  </a:lnTo>
                  <a:lnTo>
                    <a:pt x="1864" y="3673"/>
                  </a:lnTo>
                  <a:lnTo>
                    <a:pt x="1865" y="3671"/>
                  </a:lnTo>
                  <a:lnTo>
                    <a:pt x="1866" y="3670"/>
                  </a:lnTo>
                  <a:lnTo>
                    <a:pt x="1866" y="3670"/>
                  </a:lnTo>
                  <a:lnTo>
                    <a:pt x="1866" y="3672"/>
                  </a:lnTo>
                  <a:lnTo>
                    <a:pt x="1866" y="3673"/>
                  </a:lnTo>
                  <a:close/>
                  <a:moveTo>
                    <a:pt x="2597" y="3578"/>
                  </a:moveTo>
                  <a:lnTo>
                    <a:pt x="2592" y="3580"/>
                  </a:lnTo>
                  <a:lnTo>
                    <a:pt x="2589" y="3579"/>
                  </a:lnTo>
                  <a:lnTo>
                    <a:pt x="2586" y="3578"/>
                  </a:lnTo>
                  <a:lnTo>
                    <a:pt x="2586" y="3577"/>
                  </a:lnTo>
                  <a:lnTo>
                    <a:pt x="2592" y="3578"/>
                  </a:lnTo>
                  <a:lnTo>
                    <a:pt x="2594" y="3577"/>
                  </a:lnTo>
                  <a:lnTo>
                    <a:pt x="2599" y="3575"/>
                  </a:lnTo>
                  <a:lnTo>
                    <a:pt x="2597" y="3578"/>
                  </a:lnTo>
                  <a:close/>
                  <a:moveTo>
                    <a:pt x="2057" y="3569"/>
                  </a:moveTo>
                  <a:lnTo>
                    <a:pt x="2055" y="3569"/>
                  </a:lnTo>
                  <a:lnTo>
                    <a:pt x="2053" y="3569"/>
                  </a:lnTo>
                  <a:lnTo>
                    <a:pt x="2052" y="3569"/>
                  </a:lnTo>
                  <a:lnTo>
                    <a:pt x="2053" y="3568"/>
                  </a:lnTo>
                  <a:lnTo>
                    <a:pt x="2054" y="3568"/>
                  </a:lnTo>
                  <a:lnTo>
                    <a:pt x="2058" y="3566"/>
                  </a:lnTo>
                  <a:lnTo>
                    <a:pt x="2058" y="3567"/>
                  </a:lnTo>
                  <a:lnTo>
                    <a:pt x="2057" y="3569"/>
                  </a:lnTo>
                  <a:close/>
                  <a:moveTo>
                    <a:pt x="2067" y="3568"/>
                  </a:moveTo>
                  <a:lnTo>
                    <a:pt x="2065" y="3570"/>
                  </a:lnTo>
                  <a:lnTo>
                    <a:pt x="2063" y="3570"/>
                  </a:lnTo>
                  <a:lnTo>
                    <a:pt x="2063" y="3569"/>
                  </a:lnTo>
                  <a:lnTo>
                    <a:pt x="2063" y="3569"/>
                  </a:lnTo>
                  <a:lnTo>
                    <a:pt x="2063" y="3569"/>
                  </a:lnTo>
                  <a:lnTo>
                    <a:pt x="2063" y="3568"/>
                  </a:lnTo>
                  <a:lnTo>
                    <a:pt x="2063" y="3568"/>
                  </a:lnTo>
                  <a:lnTo>
                    <a:pt x="2064" y="3566"/>
                  </a:lnTo>
                  <a:lnTo>
                    <a:pt x="2064" y="3565"/>
                  </a:lnTo>
                  <a:lnTo>
                    <a:pt x="2068" y="3564"/>
                  </a:lnTo>
                  <a:lnTo>
                    <a:pt x="2069" y="3564"/>
                  </a:lnTo>
                  <a:lnTo>
                    <a:pt x="2071" y="3564"/>
                  </a:lnTo>
                  <a:lnTo>
                    <a:pt x="2071" y="3565"/>
                  </a:lnTo>
                  <a:lnTo>
                    <a:pt x="2068" y="3566"/>
                  </a:lnTo>
                  <a:lnTo>
                    <a:pt x="2067" y="3568"/>
                  </a:lnTo>
                  <a:close/>
                  <a:moveTo>
                    <a:pt x="2389" y="3562"/>
                  </a:moveTo>
                  <a:lnTo>
                    <a:pt x="2388" y="3564"/>
                  </a:lnTo>
                  <a:lnTo>
                    <a:pt x="2388" y="3562"/>
                  </a:lnTo>
                  <a:lnTo>
                    <a:pt x="2390" y="3558"/>
                  </a:lnTo>
                  <a:lnTo>
                    <a:pt x="2392" y="3558"/>
                  </a:lnTo>
                  <a:lnTo>
                    <a:pt x="2389" y="3562"/>
                  </a:lnTo>
                  <a:close/>
                  <a:moveTo>
                    <a:pt x="2374" y="3545"/>
                  </a:moveTo>
                  <a:lnTo>
                    <a:pt x="2370" y="3547"/>
                  </a:lnTo>
                  <a:lnTo>
                    <a:pt x="2371" y="3541"/>
                  </a:lnTo>
                  <a:lnTo>
                    <a:pt x="2373" y="3539"/>
                  </a:lnTo>
                  <a:lnTo>
                    <a:pt x="2375" y="3540"/>
                  </a:lnTo>
                  <a:lnTo>
                    <a:pt x="2374" y="3544"/>
                  </a:lnTo>
                  <a:lnTo>
                    <a:pt x="2374" y="3545"/>
                  </a:lnTo>
                  <a:close/>
                  <a:moveTo>
                    <a:pt x="1945" y="3539"/>
                  </a:moveTo>
                  <a:lnTo>
                    <a:pt x="1945" y="3540"/>
                  </a:lnTo>
                  <a:lnTo>
                    <a:pt x="1943" y="3539"/>
                  </a:lnTo>
                  <a:lnTo>
                    <a:pt x="1943" y="3537"/>
                  </a:lnTo>
                  <a:lnTo>
                    <a:pt x="1943" y="3537"/>
                  </a:lnTo>
                  <a:lnTo>
                    <a:pt x="1943" y="3536"/>
                  </a:lnTo>
                  <a:lnTo>
                    <a:pt x="1945" y="3537"/>
                  </a:lnTo>
                  <a:lnTo>
                    <a:pt x="1945" y="3537"/>
                  </a:lnTo>
                  <a:lnTo>
                    <a:pt x="1945" y="3539"/>
                  </a:lnTo>
                  <a:close/>
                  <a:moveTo>
                    <a:pt x="1893" y="3509"/>
                  </a:moveTo>
                  <a:lnTo>
                    <a:pt x="1893" y="3509"/>
                  </a:lnTo>
                  <a:lnTo>
                    <a:pt x="1892" y="3509"/>
                  </a:lnTo>
                  <a:lnTo>
                    <a:pt x="1892" y="3509"/>
                  </a:lnTo>
                  <a:lnTo>
                    <a:pt x="1892" y="3508"/>
                  </a:lnTo>
                  <a:lnTo>
                    <a:pt x="1895" y="3506"/>
                  </a:lnTo>
                  <a:lnTo>
                    <a:pt x="1896" y="3507"/>
                  </a:lnTo>
                  <a:lnTo>
                    <a:pt x="1895" y="3507"/>
                  </a:lnTo>
                  <a:lnTo>
                    <a:pt x="1893" y="3509"/>
                  </a:lnTo>
                  <a:close/>
                  <a:moveTo>
                    <a:pt x="2559" y="3508"/>
                  </a:moveTo>
                  <a:lnTo>
                    <a:pt x="2558" y="3509"/>
                  </a:lnTo>
                  <a:lnTo>
                    <a:pt x="2557" y="3508"/>
                  </a:lnTo>
                  <a:lnTo>
                    <a:pt x="2556" y="3506"/>
                  </a:lnTo>
                  <a:lnTo>
                    <a:pt x="2556" y="3505"/>
                  </a:lnTo>
                  <a:lnTo>
                    <a:pt x="2557" y="3505"/>
                  </a:lnTo>
                  <a:lnTo>
                    <a:pt x="2561" y="3505"/>
                  </a:lnTo>
                  <a:lnTo>
                    <a:pt x="2559" y="3507"/>
                  </a:lnTo>
                  <a:lnTo>
                    <a:pt x="2559" y="3508"/>
                  </a:lnTo>
                  <a:close/>
                  <a:moveTo>
                    <a:pt x="2152" y="3504"/>
                  </a:moveTo>
                  <a:lnTo>
                    <a:pt x="2148" y="3505"/>
                  </a:lnTo>
                  <a:lnTo>
                    <a:pt x="2147" y="3505"/>
                  </a:lnTo>
                  <a:lnTo>
                    <a:pt x="2151" y="3500"/>
                  </a:lnTo>
                  <a:lnTo>
                    <a:pt x="2156" y="3499"/>
                  </a:lnTo>
                  <a:lnTo>
                    <a:pt x="2152" y="3504"/>
                  </a:lnTo>
                  <a:close/>
                  <a:moveTo>
                    <a:pt x="2156" y="3509"/>
                  </a:moveTo>
                  <a:lnTo>
                    <a:pt x="2154" y="3510"/>
                  </a:lnTo>
                  <a:lnTo>
                    <a:pt x="2150" y="3509"/>
                  </a:lnTo>
                  <a:lnTo>
                    <a:pt x="2145" y="3511"/>
                  </a:lnTo>
                  <a:lnTo>
                    <a:pt x="2143" y="3511"/>
                  </a:lnTo>
                  <a:lnTo>
                    <a:pt x="2147" y="3507"/>
                  </a:lnTo>
                  <a:lnTo>
                    <a:pt x="2153" y="3505"/>
                  </a:lnTo>
                  <a:lnTo>
                    <a:pt x="2157" y="3499"/>
                  </a:lnTo>
                  <a:lnTo>
                    <a:pt x="2159" y="3498"/>
                  </a:lnTo>
                  <a:lnTo>
                    <a:pt x="2157" y="3506"/>
                  </a:lnTo>
                  <a:lnTo>
                    <a:pt x="2157" y="3508"/>
                  </a:lnTo>
                  <a:lnTo>
                    <a:pt x="2156" y="3509"/>
                  </a:lnTo>
                  <a:close/>
                  <a:moveTo>
                    <a:pt x="1860" y="3486"/>
                  </a:moveTo>
                  <a:lnTo>
                    <a:pt x="1860" y="3488"/>
                  </a:lnTo>
                  <a:lnTo>
                    <a:pt x="1860" y="3489"/>
                  </a:lnTo>
                  <a:lnTo>
                    <a:pt x="1862" y="3490"/>
                  </a:lnTo>
                  <a:lnTo>
                    <a:pt x="1862" y="3490"/>
                  </a:lnTo>
                  <a:lnTo>
                    <a:pt x="1862" y="3492"/>
                  </a:lnTo>
                  <a:lnTo>
                    <a:pt x="1863" y="3492"/>
                  </a:lnTo>
                  <a:lnTo>
                    <a:pt x="1864" y="3491"/>
                  </a:lnTo>
                  <a:lnTo>
                    <a:pt x="1866" y="3492"/>
                  </a:lnTo>
                  <a:lnTo>
                    <a:pt x="1866" y="3492"/>
                  </a:lnTo>
                  <a:lnTo>
                    <a:pt x="1866" y="3492"/>
                  </a:lnTo>
                  <a:lnTo>
                    <a:pt x="1867" y="3492"/>
                  </a:lnTo>
                  <a:lnTo>
                    <a:pt x="1868" y="3492"/>
                  </a:lnTo>
                  <a:lnTo>
                    <a:pt x="1869" y="3494"/>
                  </a:lnTo>
                  <a:lnTo>
                    <a:pt x="1869" y="3494"/>
                  </a:lnTo>
                  <a:lnTo>
                    <a:pt x="1870" y="3493"/>
                  </a:lnTo>
                  <a:lnTo>
                    <a:pt x="1870" y="3492"/>
                  </a:lnTo>
                  <a:lnTo>
                    <a:pt x="1869" y="3492"/>
                  </a:lnTo>
                  <a:lnTo>
                    <a:pt x="1869" y="3491"/>
                  </a:lnTo>
                  <a:lnTo>
                    <a:pt x="1868" y="3490"/>
                  </a:lnTo>
                  <a:lnTo>
                    <a:pt x="1868" y="3489"/>
                  </a:lnTo>
                  <a:lnTo>
                    <a:pt x="1869" y="3488"/>
                  </a:lnTo>
                  <a:lnTo>
                    <a:pt x="1871" y="3487"/>
                  </a:lnTo>
                  <a:lnTo>
                    <a:pt x="1871" y="3488"/>
                  </a:lnTo>
                  <a:lnTo>
                    <a:pt x="1872" y="3488"/>
                  </a:lnTo>
                  <a:lnTo>
                    <a:pt x="1873" y="3487"/>
                  </a:lnTo>
                  <a:lnTo>
                    <a:pt x="1874" y="3486"/>
                  </a:lnTo>
                  <a:lnTo>
                    <a:pt x="1876" y="3486"/>
                  </a:lnTo>
                  <a:lnTo>
                    <a:pt x="1877" y="3486"/>
                  </a:lnTo>
                  <a:lnTo>
                    <a:pt x="1877" y="3487"/>
                  </a:lnTo>
                  <a:lnTo>
                    <a:pt x="1878" y="3488"/>
                  </a:lnTo>
                  <a:lnTo>
                    <a:pt x="1879" y="3487"/>
                  </a:lnTo>
                  <a:lnTo>
                    <a:pt x="1880" y="3489"/>
                  </a:lnTo>
                  <a:lnTo>
                    <a:pt x="1881" y="3491"/>
                  </a:lnTo>
                  <a:lnTo>
                    <a:pt x="1882" y="3491"/>
                  </a:lnTo>
                  <a:lnTo>
                    <a:pt x="1883" y="3489"/>
                  </a:lnTo>
                  <a:lnTo>
                    <a:pt x="1885" y="3487"/>
                  </a:lnTo>
                  <a:lnTo>
                    <a:pt x="1887" y="3486"/>
                  </a:lnTo>
                  <a:lnTo>
                    <a:pt x="1888" y="3486"/>
                  </a:lnTo>
                  <a:lnTo>
                    <a:pt x="1890" y="3487"/>
                  </a:lnTo>
                  <a:lnTo>
                    <a:pt x="1890" y="3488"/>
                  </a:lnTo>
                  <a:lnTo>
                    <a:pt x="1890" y="3489"/>
                  </a:lnTo>
                  <a:lnTo>
                    <a:pt x="1890" y="3490"/>
                  </a:lnTo>
                  <a:lnTo>
                    <a:pt x="1891" y="3490"/>
                  </a:lnTo>
                  <a:lnTo>
                    <a:pt x="1892" y="3491"/>
                  </a:lnTo>
                  <a:lnTo>
                    <a:pt x="1891" y="3493"/>
                  </a:lnTo>
                  <a:lnTo>
                    <a:pt x="1891" y="3495"/>
                  </a:lnTo>
                  <a:lnTo>
                    <a:pt x="1893" y="3496"/>
                  </a:lnTo>
                  <a:lnTo>
                    <a:pt x="1893" y="3497"/>
                  </a:lnTo>
                  <a:lnTo>
                    <a:pt x="1894" y="3494"/>
                  </a:lnTo>
                  <a:lnTo>
                    <a:pt x="1895" y="3491"/>
                  </a:lnTo>
                  <a:lnTo>
                    <a:pt x="1896" y="3490"/>
                  </a:lnTo>
                  <a:lnTo>
                    <a:pt x="1897" y="3490"/>
                  </a:lnTo>
                  <a:lnTo>
                    <a:pt x="1898" y="3491"/>
                  </a:lnTo>
                  <a:lnTo>
                    <a:pt x="1897" y="3492"/>
                  </a:lnTo>
                  <a:lnTo>
                    <a:pt x="1896" y="3494"/>
                  </a:lnTo>
                  <a:lnTo>
                    <a:pt x="1896" y="3494"/>
                  </a:lnTo>
                  <a:lnTo>
                    <a:pt x="1899" y="3494"/>
                  </a:lnTo>
                  <a:lnTo>
                    <a:pt x="1899" y="3495"/>
                  </a:lnTo>
                  <a:lnTo>
                    <a:pt x="1896" y="3501"/>
                  </a:lnTo>
                  <a:lnTo>
                    <a:pt x="1895" y="3504"/>
                  </a:lnTo>
                  <a:lnTo>
                    <a:pt x="1892" y="3506"/>
                  </a:lnTo>
                  <a:lnTo>
                    <a:pt x="1890" y="3506"/>
                  </a:lnTo>
                  <a:lnTo>
                    <a:pt x="1889" y="3505"/>
                  </a:lnTo>
                  <a:lnTo>
                    <a:pt x="1888" y="3505"/>
                  </a:lnTo>
                  <a:lnTo>
                    <a:pt x="1887" y="3505"/>
                  </a:lnTo>
                  <a:lnTo>
                    <a:pt x="1887" y="3505"/>
                  </a:lnTo>
                  <a:lnTo>
                    <a:pt x="1889" y="3503"/>
                  </a:lnTo>
                  <a:lnTo>
                    <a:pt x="1890" y="3503"/>
                  </a:lnTo>
                  <a:lnTo>
                    <a:pt x="1891" y="3503"/>
                  </a:lnTo>
                  <a:lnTo>
                    <a:pt x="1895" y="3500"/>
                  </a:lnTo>
                  <a:lnTo>
                    <a:pt x="1895" y="3499"/>
                  </a:lnTo>
                  <a:lnTo>
                    <a:pt x="1892" y="3499"/>
                  </a:lnTo>
                  <a:lnTo>
                    <a:pt x="1886" y="3505"/>
                  </a:lnTo>
                  <a:lnTo>
                    <a:pt x="1885" y="3505"/>
                  </a:lnTo>
                  <a:lnTo>
                    <a:pt x="1884" y="3505"/>
                  </a:lnTo>
                  <a:lnTo>
                    <a:pt x="1884" y="3504"/>
                  </a:lnTo>
                  <a:lnTo>
                    <a:pt x="1880" y="3502"/>
                  </a:lnTo>
                  <a:lnTo>
                    <a:pt x="1879" y="3501"/>
                  </a:lnTo>
                  <a:lnTo>
                    <a:pt x="1876" y="3500"/>
                  </a:lnTo>
                  <a:lnTo>
                    <a:pt x="1874" y="3499"/>
                  </a:lnTo>
                  <a:lnTo>
                    <a:pt x="1870" y="3498"/>
                  </a:lnTo>
                  <a:lnTo>
                    <a:pt x="1866" y="3495"/>
                  </a:lnTo>
                  <a:lnTo>
                    <a:pt x="1863" y="3494"/>
                  </a:lnTo>
                  <a:lnTo>
                    <a:pt x="1857" y="3494"/>
                  </a:lnTo>
                  <a:lnTo>
                    <a:pt x="1856" y="3493"/>
                  </a:lnTo>
                  <a:lnTo>
                    <a:pt x="1849" y="3491"/>
                  </a:lnTo>
                  <a:lnTo>
                    <a:pt x="1847" y="3490"/>
                  </a:lnTo>
                  <a:lnTo>
                    <a:pt x="1848" y="3488"/>
                  </a:lnTo>
                  <a:lnTo>
                    <a:pt x="1848" y="3487"/>
                  </a:lnTo>
                  <a:lnTo>
                    <a:pt x="1849" y="3487"/>
                  </a:lnTo>
                  <a:lnTo>
                    <a:pt x="1850" y="3487"/>
                  </a:lnTo>
                  <a:lnTo>
                    <a:pt x="1851" y="3488"/>
                  </a:lnTo>
                  <a:lnTo>
                    <a:pt x="1852" y="3488"/>
                  </a:lnTo>
                  <a:lnTo>
                    <a:pt x="1852" y="3487"/>
                  </a:lnTo>
                  <a:lnTo>
                    <a:pt x="1853" y="3487"/>
                  </a:lnTo>
                  <a:lnTo>
                    <a:pt x="1855" y="3487"/>
                  </a:lnTo>
                  <a:lnTo>
                    <a:pt x="1856" y="3487"/>
                  </a:lnTo>
                  <a:lnTo>
                    <a:pt x="1857" y="3487"/>
                  </a:lnTo>
                  <a:lnTo>
                    <a:pt x="1858" y="3486"/>
                  </a:lnTo>
                  <a:lnTo>
                    <a:pt x="1860" y="3485"/>
                  </a:lnTo>
                  <a:lnTo>
                    <a:pt x="1860" y="3486"/>
                  </a:lnTo>
                  <a:close/>
                  <a:moveTo>
                    <a:pt x="1844" y="3490"/>
                  </a:moveTo>
                  <a:lnTo>
                    <a:pt x="1842" y="3491"/>
                  </a:lnTo>
                  <a:lnTo>
                    <a:pt x="1840" y="3490"/>
                  </a:lnTo>
                  <a:lnTo>
                    <a:pt x="1839" y="3489"/>
                  </a:lnTo>
                  <a:lnTo>
                    <a:pt x="1839" y="3488"/>
                  </a:lnTo>
                  <a:lnTo>
                    <a:pt x="1841" y="3487"/>
                  </a:lnTo>
                  <a:lnTo>
                    <a:pt x="1842" y="3485"/>
                  </a:lnTo>
                  <a:lnTo>
                    <a:pt x="1844" y="3485"/>
                  </a:lnTo>
                  <a:lnTo>
                    <a:pt x="1845" y="3486"/>
                  </a:lnTo>
                  <a:lnTo>
                    <a:pt x="1846" y="3487"/>
                  </a:lnTo>
                  <a:lnTo>
                    <a:pt x="1846" y="3487"/>
                  </a:lnTo>
                  <a:lnTo>
                    <a:pt x="1844" y="3490"/>
                  </a:lnTo>
                  <a:close/>
                  <a:moveTo>
                    <a:pt x="1828" y="3478"/>
                  </a:moveTo>
                  <a:lnTo>
                    <a:pt x="1828" y="3478"/>
                  </a:lnTo>
                  <a:lnTo>
                    <a:pt x="1827" y="3478"/>
                  </a:lnTo>
                  <a:lnTo>
                    <a:pt x="1827" y="3478"/>
                  </a:lnTo>
                  <a:lnTo>
                    <a:pt x="1826" y="3479"/>
                  </a:lnTo>
                  <a:lnTo>
                    <a:pt x="1825" y="3481"/>
                  </a:lnTo>
                  <a:lnTo>
                    <a:pt x="1825" y="3481"/>
                  </a:lnTo>
                  <a:lnTo>
                    <a:pt x="1823" y="3480"/>
                  </a:lnTo>
                  <a:lnTo>
                    <a:pt x="1821" y="3477"/>
                  </a:lnTo>
                  <a:lnTo>
                    <a:pt x="1820" y="3474"/>
                  </a:lnTo>
                  <a:lnTo>
                    <a:pt x="1819" y="3472"/>
                  </a:lnTo>
                  <a:lnTo>
                    <a:pt x="1821" y="3471"/>
                  </a:lnTo>
                  <a:lnTo>
                    <a:pt x="1823" y="3471"/>
                  </a:lnTo>
                  <a:lnTo>
                    <a:pt x="1826" y="3472"/>
                  </a:lnTo>
                  <a:lnTo>
                    <a:pt x="1828" y="3473"/>
                  </a:lnTo>
                  <a:lnTo>
                    <a:pt x="1829" y="3475"/>
                  </a:lnTo>
                  <a:lnTo>
                    <a:pt x="1828" y="3478"/>
                  </a:lnTo>
                  <a:close/>
                  <a:moveTo>
                    <a:pt x="2237" y="3444"/>
                  </a:moveTo>
                  <a:lnTo>
                    <a:pt x="2235" y="3445"/>
                  </a:lnTo>
                  <a:lnTo>
                    <a:pt x="2235" y="3443"/>
                  </a:lnTo>
                  <a:lnTo>
                    <a:pt x="2239" y="3440"/>
                  </a:lnTo>
                  <a:lnTo>
                    <a:pt x="2242" y="3439"/>
                  </a:lnTo>
                  <a:lnTo>
                    <a:pt x="2244" y="3439"/>
                  </a:lnTo>
                  <a:lnTo>
                    <a:pt x="2241" y="3443"/>
                  </a:lnTo>
                  <a:lnTo>
                    <a:pt x="2237" y="3444"/>
                  </a:lnTo>
                  <a:close/>
                  <a:moveTo>
                    <a:pt x="2554" y="3487"/>
                  </a:moveTo>
                  <a:lnTo>
                    <a:pt x="2556" y="3488"/>
                  </a:lnTo>
                  <a:lnTo>
                    <a:pt x="2560" y="3485"/>
                  </a:lnTo>
                  <a:lnTo>
                    <a:pt x="2562" y="3485"/>
                  </a:lnTo>
                  <a:lnTo>
                    <a:pt x="2562" y="3487"/>
                  </a:lnTo>
                  <a:lnTo>
                    <a:pt x="2559" y="3489"/>
                  </a:lnTo>
                  <a:lnTo>
                    <a:pt x="2557" y="3490"/>
                  </a:lnTo>
                  <a:lnTo>
                    <a:pt x="2559" y="3492"/>
                  </a:lnTo>
                  <a:lnTo>
                    <a:pt x="2559" y="3492"/>
                  </a:lnTo>
                  <a:lnTo>
                    <a:pt x="2556" y="3495"/>
                  </a:lnTo>
                  <a:lnTo>
                    <a:pt x="2555" y="3496"/>
                  </a:lnTo>
                  <a:lnTo>
                    <a:pt x="2556" y="3498"/>
                  </a:lnTo>
                  <a:lnTo>
                    <a:pt x="2561" y="3496"/>
                  </a:lnTo>
                  <a:lnTo>
                    <a:pt x="2562" y="3496"/>
                  </a:lnTo>
                  <a:lnTo>
                    <a:pt x="2564" y="3497"/>
                  </a:lnTo>
                  <a:lnTo>
                    <a:pt x="2567" y="3496"/>
                  </a:lnTo>
                  <a:lnTo>
                    <a:pt x="2568" y="3495"/>
                  </a:lnTo>
                  <a:lnTo>
                    <a:pt x="2575" y="3487"/>
                  </a:lnTo>
                  <a:lnTo>
                    <a:pt x="2575" y="3487"/>
                  </a:lnTo>
                  <a:lnTo>
                    <a:pt x="2567" y="3488"/>
                  </a:lnTo>
                  <a:lnTo>
                    <a:pt x="2567" y="3487"/>
                  </a:lnTo>
                  <a:lnTo>
                    <a:pt x="2571" y="3482"/>
                  </a:lnTo>
                  <a:lnTo>
                    <a:pt x="2571" y="3479"/>
                  </a:lnTo>
                  <a:lnTo>
                    <a:pt x="2574" y="3476"/>
                  </a:lnTo>
                  <a:lnTo>
                    <a:pt x="2576" y="3473"/>
                  </a:lnTo>
                  <a:lnTo>
                    <a:pt x="2578" y="3472"/>
                  </a:lnTo>
                  <a:lnTo>
                    <a:pt x="2581" y="3471"/>
                  </a:lnTo>
                  <a:lnTo>
                    <a:pt x="2582" y="3473"/>
                  </a:lnTo>
                  <a:lnTo>
                    <a:pt x="2582" y="3476"/>
                  </a:lnTo>
                  <a:lnTo>
                    <a:pt x="2587" y="3476"/>
                  </a:lnTo>
                  <a:lnTo>
                    <a:pt x="2591" y="3476"/>
                  </a:lnTo>
                  <a:lnTo>
                    <a:pt x="2594" y="3478"/>
                  </a:lnTo>
                  <a:lnTo>
                    <a:pt x="2595" y="3479"/>
                  </a:lnTo>
                  <a:lnTo>
                    <a:pt x="2595" y="3480"/>
                  </a:lnTo>
                  <a:lnTo>
                    <a:pt x="2593" y="3482"/>
                  </a:lnTo>
                  <a:lnTo>
                    <a:pt x="2592" y="3484"/>
                  </a:lnTo>
                  <a:lnTo>
                    <a:pt x="2595" y="3487"/>
                  </a:lnTo>
                  <a:lnTo>
                    <a:pt x="2595" y="3488"/>
                  </a:lnTo>
                  <a:lnTo>
                    <a:pt x="2589" y="3490"/>
                  </a:lnTo>
                  <a:lnTo>
                    <a:pt x="2586" y="3494"/>
                  </a:lnTo>
                  <a:lnTo>
                    <a:pt x="2584" y="3496"/>
                  </a:lnTo>
                  <a:lnTo>
                    <a:pt x="2578" y="3501"/>
                  </a:lnTo>
                  <a:lnTo>
                    <a:pt x="2568" y="3504"/>
                  </a:lnTo>
                  <a:lnTo>
                    <a:pt x="2565" y="3504"/>
                  </a:lnTo>
                  <a:lnTo>
                    <a:pt x="2562" y="3503"/>
                  </a:lnTo>
                  <a:lnTo>
                    <a:pt x="2559" y="3503"/>
                  </a:lnTo>
                  <a:lnTo>
                    <a:pt x="2556" y="3504"/>
                  </a:lnTo>
                  <a:lnTo>
                    <a:pt x="2552" y="3504"/>
                  </a:lnTo>
                  <a:lnTo>
                    <a:pt x="2551" y="3505"/>
                  </a:lnTo>
                  <a:lnTo>
                    <a:pt x="2549" y="3505"/>
                  </a:lnTo>
                  <a:lnTo>
                    <a:pt x="2548" y="3503"/>
                  </a:lnTo>
                  <a:lnTo>
                    <a:pt x="2545" y="3500"/>
                  </a:lnTo>
                  <a:lnTo>
                    <a:pt x="2543" y="3498"/>
                  </a:lnTo>
                  <a:lnTo>
                    <a:pt x="2542" y="3488"/>
                  </a:lnTo>
                  <a:lnTo>
                    <a:pt x="2543" y="3482"/>
                  </a:lnTo>
                  <a:lnTo>
                    <a:pt x="2545" y="3477"/>
                  </a:lnTo>
                  <a:lnTo>
                    <a:pt x="2548" y="3474"/>
                  </a:lnTo>
                  <a:lnTo>
                    <a:pt x="2550" y="3471"/>
                  </a:lnTo>
                  <a:lnTo>
                    <a:pt x="2559" y="3455"/>
                  </a:lnTo>
                  <a:lnTo>
                    <a:pt x="2561" y="3451"/>
                  </a:lnTo>
                  <a:lnTo>
                    <a:pt x="2562" y="3448"/>
                  </a:lnTo>
                  <a:lnTo>
                    <a:pt x="2566" y="3445"/>
                  </a:lnTo>
                  <a:lnTo>
                    <a:pt x="2570" y="3440"/>
                  </a:lnTo>
                  <a:lnTo>
                    <a:pt x="2571" y="3439"/>
                  </a:lnTo>
                  <a:lnTo>
                    <a:pt x="2575" y="3438"/>
                  </a:lnTo>
                  <a:lnTo>
                    <a:pt x="2577" y="3438"/>
                  </a:lnTo>
                  <a:lnTo>
                    <a:pt x="2576" y="3440"/>
                  </a:lnTo>
                  <a:lnTo>
                    <a:pt x="2576" y="3442"/>
                  </a:lnTo>
                  <a:lnTo>
                    <a:pt x="2580" y="3449"/>
                  </a:lnTo>
                  <a:lnTo>
                    <a:pt x="2580" y="3451"/>
                  </a:lnTo>
                  <a:lnTo>
                    <a:pt x="2578" y="3457"/>
                  </a:lnTo>
                  <a:lnTo>
                    <a:pt x="2575" y="3466"/>
                  </a:lnTo>
                  <a:lnTo>
                    <a:pt x="2574" y="3471"/>
                  </a:lnTo>
                  <a:lnTo>
                    <a:pt x="2574" y="3473"/>
                  </a:lnTo>
                  <a:lnTo>
                    <a:pt x="2573" y="3475"/>
                  </a:lnTo>
                  <a:lnTo>
                    <a:pt x="2571" y="3477"/>
                  </a:lnTo>
                  <a:lnTo>
                    <a:pt x="2566" y="3481"/>
                  </a:lnTo>
                  <a:lnTo>
                    <a:pt x="2564" y="3482"/>
                  </a:lnTo>
                  <a:lnTo>
                    <a:pt x="2561" y="3483"/>
                  </a:lnTo>
                  <a:lnTo>
                    <a:pt x="2554" y="3487"/>
                  </a:lnTo>
                  <a:close/>
                  <a:moveTo>
                    <a:pt x="2468" y="3464"/>
                  </a:moveTo>
                  <a:lnTo>
                    <a:pt x="2469" y="3464"/>
                  </a:lnTo>
                  <a:lnTo>
                    <a:pt x="2471" y="3463"/>
                  </a:lnTo>
                  <a:lnTo>
                    <a:pt x="2472" y="3459"/>
                  </a:lnTo>
                  <a:lnTo>
                    <a:pt x="2477" y="3460"/>
                  </a:lnTo>
                  <a:lnTo>
                    <a:pt x="2480" y="3461"/>
                  </a:lnTo>
                  <a:lnTo>
                    <a:pt x="2481" y="3461"/>
                  </a:lnTo>
                  <a:lnTo>
                    <a:pt x="2482" y="3461"/>
                  </a:lnTo>
                  <a:lnTo>
                    <a:pt x="2485" y="3464"/>
                  </a:lnTo>
                  <a:lnTo>
                    <a:pt x="2490" y="3465"/>
                  </a:lnTo>
                  <a:lnTo>
                    <a:pt x="2495" y="3465"/>
                  </a:lnTo>
                  <a:lnTo>
                    <a:pt x="2503" y="3464"/>
                  </a:lnTo>
                  <a:lnTo>
                    <a:pt x="2504" y="3464"/>
                  </a:lnTo>
                  <a:lnTo>
                    <a:pt x="2513" y="3463"/>
                  </a:lnTo>
                  <a:lnTo>
                    <a:pt x="2521" y="3462"/>
                  </a:lnTo>
                  <a:lnTo>
                    <a:pt x="2524" y="3464"/>
                  </a:lnTo>
                  <a:lnTo>
                    <a:pt x="2525" y="3465"/>
                  </a:lnTo>
                  <a:lnTo>
                    <a:pt x="2525" y="3465"/>
                  </a:lnTo>
                  <a:lnTo>
                    <a:pt x="2521" y="3468"/>
                  </a:lnTo>
                  <a:lnTo>
                    <a:pt x="2516" y="3472"/>
                  </a:lnTo>
                  <a:lnTo>
                    <a:pt x="2509" y="3476"/>
                  </a:lnTo>
                  <a:lnTo>
                    <a:pt x="2508" y="3478"/>
                  </a:lnTo>
                  <a:lnTo>
                    <a:pt x="2508" y="3481"/>
                  </a:lnTo>
                  <a:lnTo>
                    <a:pt x="2508" y="3484"/>
                  </a:lnTo>
                  <a:lnTo>
                    <a:pt x="2510" y="3484"/>
                  </a:lnTo>
                  <a:lnTo>
                    <a:pt x="2511" y="3485"/>
                  </a:lnTo>
                  <a:lnTo>
                    <a:pt x="2509" y="3486"/>
                  </a:lnTo>
                  <a:lnTo>
                    <a:pt x="2502" y="3487"/>
                  </a:lnTo>
                  <a:lnTo>
                    <a:pt x="2501" y="3486"/>
                  </a:lnTo>
                  <a:lnTo>
                    <a:pt x="2498" y="3485"/>
                  </a:lnTo>
                  <a:lnTo>
                    <a:pt x="2497" y="3482"/>
                  </a:lnTo>
                  <a:lnTo>
                    <a:pt x="2494" y="3482"/>
                  </a:lnTo>
                  <a:lnTo>
                    <a:pt x="2493" y="3482"/>
                  </a:lnTo>
                  <a:lnTo>
                    <a:pt x="2498" y="3479"/>
                  </a:lnTo>
                  <a:lnTo>
                    <a:pt x="2496" y="3476"/>
                  </a:lnTo>
                  <a:lnTo>
                    <a:pt x="2494" y="3476"/>
                  </a:lnTo>
                  <a:lnTo>
                    <a:pt x="2492" y="3474"/>
                  </a:lnTo>
                  <a:lnTo>
                    <a:pt x="2493" y="3473"/>
                  </a:lnTo>
                  <a:lnTo>
                    <a:pt x="2494" y="3471"/>
                  </a:lnTo>
                  <a:lnTo>
                    <a:pt x="2495" y="3470"/>
                  </a:lnTo>
                  <a:lnTo>
                    <a:pt x="2492" y="3471"/>
                  </a:lnTo>
                  <a:lnTo>
                    <a:pt x="2490" y="3473"/>
                  </a:lnTo>
                  <a:lnTo>
                    <a:pt x="2488" y="3474"/>
                  </a:lnTo>
                  <a:lnTo>
                    <a:pt x="2485" y="3476"/>
                  </a:lnTo>
                  <a:lnTo>
                    <a:pt x="2489" y="3476"/>
                  </a:lnTo>
                  <a:lnTo>
                    <a:pt x="2487" y="3478"/>
                  </a:lnTo>
                  <a:lnTo>
                    <a:pt x="2485" y="3478"/>
                  </a:lnTo>
                  <a:lnTo>
                    <a:pt x="2476" y="3475"/>
                  </a:lnTo>
                  <a:lnTo>
                    <a:pt x="2474" y="3474"/>
                  </a:lnTo>
                  <a:lnTo>
                    <a:pt x="2471" y="3471"/>
                  </a:lnTo>
                  <a:lnTo>
                    <a:pt x="2469" y="3468"/>
                  </a:lnTo>
                  <a:lnTo>
                    <a:pt x="2470" y="3468"/>
                  </a:lnTo>
                  <a:lnTo>
                    <a:pt x="2470" y="3467"/>
                  </a:lnTo>
                  <a:lnTo>
                    <a:pt x="2470" y="3466"/>
                  </a:lnTo>
                  <a:lnTo>
                    <a:pt x="2466" y="3466"/>
                  </a:lnTo>
                  <a:lnTo>
                    <a:pt x="2461" y="3466"/>
                  </a:lnTo>
                  <a:lnTo>
                    <a:pt x="2458" y="3465"/>
                  </a:lnTo>
                  <a:lnTo>
                    <a:pt x="2459" y="3459"/>
                  </a:lnTo>
                  <a:lnTo>
                    <a:pt x="2458" y="3457"/>
                  </a:lnTo>
                  <a:lnTo>
                    <a:pt x="2455" y="3456"/>
                  </a:lnTo>
                  <a:lnTo>
                    <a:pt x="2450" y="3455"/>
                  </a:lnTo>
                  <a:lnTo>
                    <a:pt x="2449" y="3453"/>
                  </a:lnTo>
                  <a:lnTo>
                    <a:pt x="2451" y="3449"/>
                  </a:lnTo>
                  <a:lnTo>
                    <a:pt x="2453" y="3446"/>
                  </a:lnTo>
                  <a:lnTo>
                    <a:pt x="2455" y="3443"/>
                  </a:lnTo>
                  <a:lnTo>
                    <a:pt x="2457" y="3441"/>
                  </a:lnTo>
                  <a:lnTo>
                    <a:pt x="2462" y="3436"/>
                  </a:lnTo>
                  <a:lnTo>
                    <a:pt x="2462" y="3440"/>
                  </a:lnTo>
                  <a:lnTo>
                    <a:pt x="2463" y="3443"/>
                  </a:lnTo>
                  <a:lnTo>
                    <a:pt x="2460" y="3449"/>
                  </a:lnTo>
                  <a:lnTo>
                    <a:pt x="2465" y="3455"/>
                  </a:lnTo>
                  <a:lnTo>
                    <a:pt x="2466" y="3457"/>
                  </a:lnTo>
                  <a:lnTo>
                    <a:pt x="2466" y="3459"/>
                  </a:lnTo>
                  <a:lnTo>
                    <a:pt x="2466" y="3460"/>
                  </a:lnTo>
                  <a:lnTo>
                    <a:pt x="2465" y="3461"/>
                  </a:lnTo>
                  <a:lnTo>
                    <a:pt x="2467" y="3462"/>
                  </a:lnTo>
                  <a:lnTo>
                    <a:pt x="2468" y="3464"/>
                  </a:lnTo>
                  <a:close/>
                  <a:moveTo>
                    <a:pt x="2529" y="3426"/>
                  </a:moveTo>
                  <a:lnTo>
                    <a:pt x="2530" y="3426"/>
                  </a:lnTo>
                  <a:lnTo>
                    <a:pt x="2532" y="3426"/>
                  </a:lnTo>
                  <a:lnTo>
                    <a:pt x="2534" y="3427"/>
                  </a:lnTo>
                  <a:lnTo>
                    <a:pt x="2531" y="3428"/>
                  </a:lnTo>
                  <a:lnTo>
                    <a:pt x="2528" y="3429"/>
                  </a:lnTo>
                  <a:lnTo>
                    <a:pt x="2526" y="3428"/>
                  </a:lnTo>
                  <a:lnTo>
                    <a:pt x="2529" y="3419"/>
                  </a:lnTo>
                  <a:lnTo>
                    <a:pt x="2532" y="3416"/>
                  </a:lnTo>
                  <a:lnTo>
                    <a:pt x="2538" y="3411"/>
                  </a:lnTo>
                  <a:lnTo>
                    <a:pt x="2540" y="3409"/>
                  </a:lnTo>
                  <a:lnTo>
                    <a:pt x="2543" y="3408"/>
                  </a:lnTo>
                  <a:lnTo>
                    <a:pt x="2545" y="3408"/>
                  </a:lnTo>
                  <a:lnTo>
                    <a:pt x="2543" y="3412"/>
                  </a:lnTo>
                  <a:lnTo>
                    <a:pt x="2540" y="3412"/>
                  </a:lnTo>
                  <a:lnTo>
                    <a:pt x="2536" y="3415"/>
                  </a:lnTo>
                  <a:lnTo>
                    <a:pt x="2534" y="3418"/>
                  </a:lnTo>
                  <a:lnTo>
                    <a:pt x="2531" y="3420"/>
                  </a:lnTo>
                  <a:lnTo>
                    <a:pt x="2530" y="3422"/>
                  </a:lnTo>
                  <a:lnTo>
                    <a:pt x="2529" y="3426"/>
                  </a:lnTo>
                  <a:close/>
                  <a:moveTo>
                    <a:pt x="2775" y="3418"/>
                  </a:moveTo>
                  <a:lnTo>
                    <a:pt x="2773" y="3419"/>
                  </a:lnTo>
                  <a:lnTo>
                    <a:pt x="2771" y="3419"/>
                  </a:lnTo>
                  <a:lnTo>
                    <a:pt x="2771" y="3418"/>
                  </a:lnTo>
                  <a:lnTo>
                    <a:pt x="2773" y="3415"/>
                  </a:lnTo>
                  <a:lnTo>
                    <a:pt x="2775" y="3413"/>
                  </a:lnTo>
                  <a:lnTo>
                    <a:pt x="2775" y="3412"/>
                  </a:lnTo>
                  <a:lnTo>
                    <a:pt x="2775" y="3412"/>
                  </a:lnTo>
                  <a:lnTo>
                    <a:pt x="2776" y="3410"/>
                  </a:lnTo>
                  <a:lnTo>
                    <a:pt x="2777" y="3408"/>
                  </a:lnTo>
                  <a:lnTo>
                    <a:pt x="2777" y="3412"/>
                  </a:lnTo>
                  <a:lnTo>
                    <a:pt x="2775" y="3418"/>
                  </a:lnTo>
                  <a:close/>
                  <a:moveTo>
                    <a:pt x="1769" y="3404"/>
                  </a:moveTo>
                  <a:lnTo>
                    <a:pt x="1763" y="3405"/>
                  </a:lnTo>
                  <a:lnTo>
                    <a:pt x="1760" y="3404"/>
                  </a:lnTo>
                  <a:lnTo>
                    <a:pt x="1760" y="3403"/>
                  </a:lnTo>
                  <a:lnTo>
                    <a:pt x="1761" y="3402"/>
                  </a:lnTo>
                  <a:lnTo>
                    <a:pt x="1762" y="3402"/>
                  </a:lnTo>
                  <a:lnTo>
                    <a:pt x="1764" y="3401"/>
                  </a:lnTo>
                  <a:lnTo>
                    <a:pt x="1766" y="3401"/>
                  </a:lnTo>
                  <a:lnTo>
                    <a:pt x="1770" y="3402"/>
                  </a:lnTo>
                  <a:lnTo>
                    <a:pt x="1772" y="3403"/>
                  </a:lnTo>
                  <a:lnTo>
                    <a:pt x="1771" y="3403"/>
                  </a:lnTo>
                  <a:lnTo>
                    <a:pt x="1769" y="3404"/>
                  </a:lnTo>
                  <a:close/>
                  <a:moveTo>
                    <a:pt x="2446" y="3397"/>
                  </a:moveTo>
                  <a:lnTo>
                    <a:pt x="2445" y="3401"/>
                  </a:lnTo>
                  <a:lnTo>
                    <a:pt x="2442" y="3403"/>
                  </a:lnTo>
                  <a:lnTo>
                    <a:pt x="2441" y="3403"/>
                  </a:lnTo>
                  <a:lnTo>
                    <a:pt x="2440" y="3403"/>
                  </a:lnTo>
                  <a:lnTo>
                    <a:pt x="2441" y="3401"/>
                  </a:lnTo>
                  <a:lnTo>
                    <a:pt x="2441" y="3398"/>
                  </a:lnTo>
                  <a:lnTo>
                    <a:pt x="2443" y="3397"/>
                  </a:lnTo>
                  <a:lnTo>
                    <a:pt x="2444" y="3398"/>
                  </a:lnTo>
                  <a:lnTo>
                    <a:pt x="2446" y="3397"/>
                  </a:lnTo>
                  <a:close/>
                  <a:moveTo>
                    <a:pt x="2447" y="3394"/>
                  </a:moveTo>
                  <a:lnTo>
                    <a:pt x="2443" y="3396"/>
                  </a:lnTo>
                  <a:lnTo>
                    <a:pt x="2445" y="3392"/>
                  </a:lnTo>
                  <a:lnTo>
                    <a:pt x="2446" y="3391"/>
                  </a:lnTo>
                  <a:lnTo>
                    <a:pt x="2446" y="3391"/>
                  </a:lnTo>
                  <a:lnTo>
                    <a:pt x="2447" y="3391"/>
                  </a:lnTo>
                  <a:lnTo>
                    <a:pt x="2447" y="3394"/>
                  </a:lnTo>
                  <a:close/>
                  <a:moveTo>
                    <a:pt x="1707" y="3355"/>
                  </a:moveTo>
                  <a:lnTo>
                    <a:pt x="1705" y="3355"/>
                  </a:lnTo>
                  <a:lnTo>
                    <a:pt x="1703" y="3355"/>
                  </a:lnTo>
                  <a:lnTo>
                    <a:pt x="1703" y="3355"/>
                  </a:lnTo>
                  <a:lnTo>
                    <a:pt x="1703" y="3354"/>
                  </a:lnTo>
                  <a:lnTo>
                    <a:pt x="1703" y="3353"/>
                  </a:lnTo>
                  <a:lnTo>
                    <a:pt x="1702" y="3352"/>
                  </a:lnTo>
                  <a:lnTo>
                    <a:pt x="1703" y="3351"/>
                  </a:lnTo>
                  <a:lnTo>
                    <a:pt x="1703" y="3351"/>
                  </a:lnTo>
                  <a:lnTo>
                    <a:pt x="1704" y="3351"/>
                  </a:lnTo>
                  <a:lnTo>
                    <a:pt x="1706" y="3352"/>
                  </a:lnTo>
                  <a:lnTo>
                    <a:pt x="1707" y="3354"/>
                  </a:lnTo>
                  <a:lnTo>
                    <a:pt x="1707" y="3355"/>
                  </a:lnTo>
                  <a:close/>
                  <a:moveTo>
                    <a:pt x="1694" y="3357"/>
                  </a:moveTo>
                  <a:lnTo>
                    <a:pt x="1693" y="3357"/>
                  </a:lnTo>
                  <a:lnTo>
                    <a:pt x="1692" y="3356"/>
                  </a:lnTo>
                  <a:lnTo>
                    <a:pt x="1692" y="3353"/>
                  </a:lnTo>
                  <a:lnTo>
                    <a:pt x="1693" y="3351"/>
                  </a:lnTo>
                  <a:lnTo>
                    <a:pt x="1695" y="3350"/>
                  </a:lnTo>
                  <a:lnTo>
                    <a:pt x="1697" y="3350"/>
                  </a:lnTo>
                  <a:lnTo>
                    <a:pt x="1701" y="3350"/>
                  </a:lnTo>
                  <a:lnTo>
                    <a:pt x="1702" y="3351"/>
                  </a:lnTo>
                  <a:lnTo>
                    <a:pt x="1702" y="3353"/>
                  </a:lnTo>
                  <a:lnTo>
                    <a:pt x="1702" y="3353"/>
                  </a:lnTo>
                  <a:lnTo>
                    <a:pt x="1701" y="3354"/>
                  </a:lnTo>
                  <a:lnTo>
                    <a:pt x="1701" y="3355"/>
                  </a:lnTo>
                  <a:lnTo>
                    <a:pt x="1699" y="3355"/>
                  </a:lnTo>
                  <a:lnTo>
                    <a:pt x="1696" y="3355"/>
                  </a:lnTo>
                  <a:lnTo>
                    <a:pt x="1695" y="3356"/>
                  </a:lnTo>
                  <a:lnTo>
                    <a:pt x="1694" y="3357"/>
                  </a:lnTo>
                  <a:close/>
                  <a:moveTo>
                    <a:pt x="562" y="3355"/>
                  </a:moveTo>
                  <a:lnTo>
                    <a:pt x="560" y="3356"/>
                  </a:lnTo>
                  <a:lnTo>
                    <a:pt x="559" y="3356"/>
                  </a:lnTo>
                  <a:lnTo>
                    <a:pt x="559" y="3355"/>
                  </a:lnTo>
                  <a:lnTo>
                    <a:pt x="557" y="3347"/>
                  </a:lnTo>
                  <a:lnTo>
                    <a:pt x="558" y="3347"/>
                  </a:lnTo>
                  <a:lnTo>
                    <a:pt x="561" y="3350"/>
                  </a:lnTo>
                  <a:lnTo>
                    <a:pt x="560" y="3351"/>
                  </a:lnTo>
                  <a:lnTo>
                    <a:pt x="562" y="3353"/>
                  </a:lnTo>
                  <a:lnTo>
                    <a:pt x="562" y="3355"/>
                  </a:lnTo>
                  <a:close/>
                  <a:moveTo>
                    <a:pt x="564" y="3349"/>
                  </a:moveTo>
                  <a:lnTo>
                    <a:pt x="563" y="3350"/>
                  </a:lnTo>
                  <a:lnTo>
                    <a:pt x="558" y="3346"/>
                  </a:lnTo>
                  <a:lnTo>
                    <a:pt x="555" y="3342"/>
                  </a:lnTo>
                  <a:lnTo>
                    <a:pt x="553" y="3339"/>
                  </a:lnTo>
                  <a:lnTo>
                    <a:pt x="560" y="3345"/>
                  </a:lnTo>
                  <a:lnTo>
                    <a:pt x="564" y="3348"/>
                  </a:lnTo>
                  <a:lnTo>
                    <a:pt x="564" y="3349"/>
                  </a:lnTo>
                  <a:close/>
                  <a:moveTo>
                    <a:pt x="2362" y="3523"/>
                  </a:moveTo>
                  <a:lnTo>
                    <a:pt x="2361" y="3522"/>
                  </a:lnTo>
                  <a:lnTo>
                    <a:pt x="2359" y="3522"/>
                  </a:lnTo>
                  <a:lnTo>
                    <a:pt x="2358" y="3522"/>
                  </a:lnTo>
                  <a:lnTo>
                    <a:pt x="2357" y="3522"/>
                  </a:lnTo>
                  <a:lnTo>
                    <a:pt x="2357" y="3523"/>
                  </a:lnTo>
                  <a:lnTo>
                    <a:pt x="2356" y="3523"/>
                  </a:lnTo>
                  <a:lnTo>
                    <a:pt x="2354" y="3523"/>
                  </a:lnTo>
                  <a:lnTo>
                    <a:pt x="2353" y="3521"/>
                  </a:lnTo>
                  <a:lnTo>
                    <a:pt x="2352" y="3519"/>
                  </a:lnTo>
                  <a:lnTo>
                    <a:pt x="2351" y="3518"/>
                  </a:lnTo>
                  <a:lnTo>
                    <a:pt x="2351" y="3517"/>
                  </a:lnTo>
                  <a:lnTo>
                    <a:pt x="2352" y="3515"/>
                  </a:lnTo>
                  <a:lnTo>
                    <a:pt x="2352" y="3514"/>
                  </a:lnTo>
                  <a:lnTo>
                    <a:pt x="2352" y="3511"/>
                  </a:lnTo>
                  <a:lnTo>
                    <a:pt x="2351" y="3511"/>
                  </a:lnTo>
                  <a:lnTo>
                    <a:pt x="2350" y="3509"/>
                  </a:lnTo>
                  <a:lnTo>
                    <a:pt x="2351" y="3507"/>
                  </a:lnTo>
                  <a:lnTo>
                    <a:pt x="2352" y="3507"/>
                  </a:lnTo>
                  <a:lnTo>
                    <a:pt x="2352" y="3506"/>
                  </a:lnTo>
                  <a:lnTo>
                    <a:pt x="2353" y="3505"/>
                  </a:lnTo>
                  <a:lnTo>
                    <a:pt x="2352" y="3503"/>
                  </a:lnTo>
                  <a:lnTo>
                    <a:pt x="2351" y="3503"/>
                  </a:lnTo>
                  <a:lnTo>
                    <a:pt x="2350" y="3503"/>
                  </a:lnTo>
                  <a:lnTo>
                    <a:pt x="2347" y="3503"/>
                  </a:lnTo>
                  <a:lnTo>
                    <a:pt x="2345" y="3501"/>
                  </a:lnTo>
                  <a:lnTo>
                    <a:pt x="2344" y="3500"/>
                  </a:lnTo>
                  <a:lnTo>
                    <a:pt x="2343" y="3500"/>
                  </a:lnTo>
                  <a:lnTo>
                    <a:pt x="2342" y="3500"/>
                  </a:lnTo>
                  <a:lnTo>
                    <a:pt x="2341" y="3499"/>
                  </a:lnTo>
                  <a:lnTo>
                    <a:pt x="2340" y="3498"/>
                  </a:lnTo>
                  <a:lnTo>
                    <a:pt x="2340" y="3495"/>
                  </a:lnTo>
                  <a:lnTo>
                    <a:pt x="2341" y="3495"/>
                  </a:lnTo>
                  <a:lnTo>
                    <a:pt x="2341" y="3494"/>
                  </a:lnTo>
                  <a:lnTo>
                    <a:pt x="2341" y="3492"/>
                  </a:lnTo>
                  <a:lnTo>
                    <a:pt x="2341" y="3492"/>
                  </a:lnTo>
                  <a:lnTo>
                    <a:pt x="2341" y="3491"/>
                  </a:lnTo>
                  <a:lnTo>
                    <a:pt x="2341" y="3490"/>
                  </a:lnTo>
                  <a:lnTo>
                    <a:pt x="2341" y="3489"/>
                  </a:lnTo>
                  <a:lnTo>
                    <a:pt x="2341" y="3487"/>
                  </a:lnTo>
                  <a:lnTo>
                    <a:pt x="2341" y="3483"/>
                  </a:lnTo>
                  <a:lnTo>
                    <a:pt x="2341" y="3475"/>
                  </a:lnTo>
                  <a:lnTo>
                    <a:pt x="2341" y="3470"/>
                  </a:lnTo>
                  <a:lnTo>
                    <a:pt x="2341" y="3462"/>
                  </a:lnTo>
                  <a:lnTo>
                    <a:pt x="2341" y="3457"/>
                  </a:lnTo>
                  <a:lnTo>
                    <a:pt x="2340" y="3449"/>
                  </a:lnTo>
                  <a:lnTo>
                    <a:pt x="2340" y="3442"/>
                  </a:lnTo>
                  <a:lnTo>
                    <a:pt x="2340" y="3435"/>
                  </a:lnTo>
                  <a:lnTo>
                    <a:pt x="2336" y="3431"/>
                  </a:lnTo>
                  <a:lnTo>
                    <a:pt x="2331" y="3426"/>
                  </a:lnTo>
                  <a:lnTo>
                    <a:pt x="2327" y="3422"/>
                  </a:lnTo>
                  <a:lnTo>
                    <a:pt x="2324" y="3422"/>
                  </a:lnTo>
                  <a:lnTo>
                    <a:pt x="2323" y="3422"/>
                  </a:lnTo>
                  <a:lnTo>
                    <a:pt x="2322" y="3424"/>
                  </a:lnTo>
                  <a:lnTo>
                    <a:pt x="2319" y="3426"/>
                  </a:lnTo>
                  <a:lnTo>
                    <a:pt x="2313" y="3427"/>
                  </a:lnTo>
                  <a:lnTo>
                    <a:pt x="2308" y="3429"/>
                  </a:lnTo>
                  <a:lnTo>
                    <a:pt x="2306" y="3429"/>
                  </a:lnTo>
                  <a:lnTo>
                    <a:pt x="2304" y="3429"/>
                  </a:lnTo>
                  <a:lnTo>
                    <a:pt x="2302" y="3427"/>
                  </a:lnTo>
                  <a:lnTo>
                    <a:pt x="2300" y="3426"/>
                  </a:lnTo>
                  <a:lnTo>
                    <a:pt x="2300" y="3423"/>
                  </a:lnTo>
                  <a:lnTo>
                    <a:pt x="2300" y="3419"/>
                  </a:lnTo>
                  <a:lnTo>
                    <a:pt x="2298" y="3418"/>
                  </a:lnTo>
                  <a:lnTo>
                    <a:pt x="2294" y="3417"/>
                  </a:lnTo>
                  <a:lnTo>
                    <a:pt x="2293" y="3420"/>
                  </a:lnTo>
                  <a:lnTo>
                    <a:pt x="2291" y="3422"/>
                  </a:lnTo>
                  <a:lnTo>
                    <a:pt x="2287" y="3427"/>
                  </a:lnTo>
                  <a:lnTo>
                    <a:pt x="2282" y="3435"/>
                  </a:lnTo>
                  <a:lnTo>
                    <a:pt x="2279" y="3439"/>
                  </a:lnTo>
                  <a:lnTo>
                    <a:pt x="2274" y="3446"/>
                  </a:lnTo>
                  <a:lnTo>
                    <a:pt x="2270" y="3453"/>
                  </a:lnTo>
                  <a:lnTo>
                    <a:pt x="2269" y="3459"/>
                  </a:lnTo>
                  <a:lnTo>
                    <a:pt x="2268" y="3465"/>
                  </a:lnTo>
                  <a:lnTo>
                    <a:pt x="2265" y="3469"/>
                  </a:lnTo>
                  <a:lnTo>
                    <a:pt x="2262" y="3473"/>
                  </a:lnTo>
                  <a:lnTo>
                    <a:pt x="2261" y="3478"/>
                  </a:lnTo>
                  <a:lnTo>
                    <a:pt x="2261" y="3482"/>
                  </a:lnTo>
                  <a:lnTo>
                    <a:pt x="2260" y="3486"/>
                  </a:lnTo>
                  <a:lnTo>
                    <a:pt x="2261" y="3488"/>
                  </a:lnTo>
                  <a:lnTo>
                    <a:pt x="2261" y="3489"/>
                  </a:lnTo>
                  <a:lnTo>
                    <a:pt x="2260" y="3491"/>
                  </a:lnTo>
                  <a:lnTo>
                    <a:pt x="2257" y="3494"/>
                  </a:lnTo>
                  <a:lnTo>
                    <a:pt x="2257" y="3497"/>
                  </a:lnTo>
                  <a:lnTo>
                    <a:pt x="2255" y="3498"/>
                  </a:lnTo>
                  <a:lnTo>
                    <a:pt x="2251" y="3501"/>
                  </a:lnTo>
                  <a:lnTo>
                    <a:pt x="2248" y="3506"/>
                  </a:lnTo>
                  <a:lnTo>
                    <a:pt x="2248" y="3508"/>
                  </a:lnTo>
                  <a:lnTo>
                    <a:pt x="2248" y="3510"/>
                  </a:lnTo>
                  <a:lnTo>
                    <a:pt x="2248" y="3511"/>
                  </a:lnTo>
                  <a:lnTo>
                    <a:pt x="2247" y="3512"/>
                  </a:lnTo>
                  <a:lnTo>
                    <a:pt x="2246" y="3512"/>
                  </a:lnTo>
                  <a:lnTo>
                    <a:pt x="2245" y="3512"/>
                  </a:lnTo>
                  <a:lnTo>
                    <a:pt x="2244" y="3514"/>
                  </a:lnTo>
                  <a:lnTo>
                    <a:pt x="2244" y="3517"/>
                  </a:lnTo>
                  <a:lnTo>
                    <a:pt x="2242" y="3518"/>
                  </a:lnTo>
                  <a:lnTo>
                    <a:pt x="2242" y="3518"/>
                  </a:lnTo>
                  <a:lnTo>
                    <a:pt x="2241" y="3517"/>
                  </a:lnTo>
                  <a:lnTo>
                    <a:pt x="2239" y="3516"/>
                  </a:lnTo>
                  <a:lnTo>
                    <a:pt x="2238" y="3516"/>
                  </a:lnTo>
                  <a:lnTo>
                    <a:pt x="2236" y="3517"/>
                  </a:lnTo>
                  <a:lnTo>
                    <a:pt x="2234" y="3518"/>
                  </a:lnTo>
                  <a:lnTo>
                    <a:pt x="2232" y="3518"/>
                  </a:lnTo>
                  <a:lnTo>
                    <a:pt x="2228" y="3517"/>
                  </a:lnTo>
                  <a:lnTo>
                    <a:pt x="2225" y="3522"/>
                  </a:lnTo>
                  <a:lnTo>
                    <a:pt x="2222" y="3530"/>
                  </a:lnTo>
                  <a:lnTo>
                    <a:pt x="2208" y="3530"/>
                  </a:lnTo>
                  <a:lnTo>
                    <a:pt x="2195" y="3530"/>
                  </a:lnTo>
                  <a:lnTo>
                    <a:pt x="2182" y="3530"/>
                  </a:lnTo>
                  <a:lnTo>
                    <a:pt x="2168" y="3530"/>
                  </a:lnTo>
                  <a:lnTo>
                    <a:pt x="2155" y="3530"/>
                  </a:lnTo>
                  <a:lnTo>
                    <a:pt x="2142" y="3530"/>
                  </a:lnTo>
                  <a:lnTo>
                    <a:pt x="2129" y="3530"/>
                  </a:lnTo>
                  <a:lnTo>
                    <a:pt x="2121" y="3530"/>
                  </a:lnTo>
                  <a:lnTo>
                    <a:pt x="2120" y="3530"/>
                  </a:lnTo>
                  <a:lnTo>
                    <a:pt x="2124" y="3528"/>
                  </a:lnTo>
                  <a:lnTo>
                    <a:pt x="2134" y="3522"/>
                  </a:lnTo>
                  <a:lnTo>
                    <a:pt x="2141" y="3520"/>
                  </a:lnTo>
                  <a:lnTo>
                    <a:pt x="2150" y="3512"/>
                  </a:lnTo>
                  <a:lnTo>
                    <a:pt x="2156" y="3511"/>
                  </a:lnTo>
                  <a:lnTo>
                    <a:pt x="2158" y="3510"/>
                  </a:lnTo>
                  <a:lnTo>
                    <a:pt x="2159" y="3504"/>
                  </a:lnTo>
                  <a:lnTo>
                    <a:pt x="2159" y="3502"/>
                  </a:lnTo>
                  <a:lnTo>
                    <a:pt x="2162" y="3496"/>
                  </a:lnTo>
                  <a:lnTo>
                    <a:pt x="2166" y="3491"/>
                  </a:lnTo>
                  <a:lnTo>
                    <a:pt x="2169" y="3484"/>
                  </a:lnTo>
                  <a:lnTo>
                    <a:pt x="2174" y="3480"/>
                  </a:lnTo>
                  <a:lnTo>
                    <a:pt x="2183" y="3476"/>
                  </a:lnTo>
                  <a:lnTo>
                    <a:pt x="2190" y="3469"/>
                  </a:lnTo>
                  <a:lnTo>
                    <a:pt x="2195" y="3466"/>
                  </a:lnTo>
                  <a:lnTo>
                    <a:pt x="2198" y="3465"/>
                  </a:lnTo>
                  <a:lnTo>
                    <a:pt x="2200" y="3461"/>
                  </a:lnTo>
                  <a:lnTo>
                    <a:pt x="2203" y="3460"/>
                  </a:lnTo>
                  <a:lnTo>
                    <a:pt x="2209" y="3455"/>
                  </a:lnTo>
                  <a:lnTo>
                    <a:pt x="2217" y="3455"/>
                  </a:lnTo>
                  <a:lnTo>
                    <a:pt x="2224" y="3452"/>
                  </a:lnTo>
                  <a:lnTo>
                    <a:pt x="2230" y="3450"/>
                  </a:lnTo>
                  <a:lnTo>
                    <a:pt x="2233" y="3447"/>
                  </a:lnTo>
                  <a:lnTo>
                    <a:pt x="2239" y="3446"/>
                  </a:lnTo>
                  <a:lnTo>
                    <a:pt x="2253" y="3437"/>
                  </a:lnTo>
                  <a:lnTo>
                    <a:pt x="2258" y="3433"/>
                  </a:lnTo>
                  <a:lnTo>
                    <a:pt x="2263" y="3425"/>
                  </a:lnTo>
                  <a:lnTo>
                    <a:pt x="2268" y="3421"/>
                  </a:lnTo>
                  <a:lnTo>
                    <a:pt x="2270" y="3416"/>
                  </a:lnTo>
                  <a:lnTo>
                    <a:pt x="2277" y="3410"/>
                  </a:lnTo>
                  <a:lnTo>
                    <a:pt x="2283" y="3400"/>
                  </a:lnTo>
                  <a:lnTo>
                    <a:pt x="2287" y="3393"/>
                  </a:lnTo>
                  <a:lnTo>
                    <a:pt x="2293" y="3390"/>
                  </a:lnTo>
                  <a:lnTo>
                    <a:pt x="2302" y="3379"/>
                  </a:lnTo>
                  <a:lnTo>
                    <a:pt x="2308" y="3374"/>
                  </a:lnTo>
                  <a:lnTo>
                    <a:pt x="2310" y="3374"/>
                  </a:lnTo>
                  <a:lnTo>
                    <a:pt x="2316" y="3370"/>
                  </a:lnTo>
                  <a:lnTo>
                    <a:pt x="2321" y="3366"/>
                  </a:lnTo>
                  <a:lnTo>
                    <a:pt x="2327" y="3361"/>
                  </a:lnTo>
                  <a:lnTo>
                    <a:pt x="2338" y="3356"/>
                  </a:lnTo>
                  <a:lnTo>
                    <a:pt x="2348" y="3350"/>
                  </a:lnTo>
                  <a:lnTo>
                    <a:pt x="2362" y="3345"/>
                  </a:lnTo>
                  <a:lnTo>
                    <a:pt x="2379" y="3338"/>
                  </a:lnTo>
                  <a:lnTo>
                    <a:pt x="2392" y="3333"/>
                  </a:lnTo>
                  <a:lnTo>
                    <a:pt x="2402" y="3333"/>
                  </a:lnTo>
                  <a:lnTo>
                    <a:pt x="2414" y="3330"/>
                  </a:lnTo>
                  <a:lnTo>
                    <a:pt x="2417" y="3331"/>
                  </a:lnTo>
                  <a:lnTo>
                    <a:pt x="2435" y="3334"/>
                  </a:lnTo>
                  <a:lnTo>
                    <a:pt x="2444" y="3338"/>
                  </a:lnTo>
                  <a:lnTo>
                    <a:pt x="2454" y="3347"/>
                  </a:lnTo>
                  <a:lnTo>
                    <a:pt x="2455" y="3350"/>
                  </a:lnTo>
                  <a:lnTo>
                    <a:pt x="2455" y="3353"/>
                  </a:lnTo>
                  <a:lnTo>
                    <a:pt x="2450" y="3351"/>
                  </a:lnTo>
                  <a:lnTo>
                    <a:pt x="2446" y="3351"/>
                  </a:lnTo>
                  <a:lnTo>
                    <a:pt x="2449" y="3353"/>
                  </a:lnTo>
                  <a:lnTo>
                    <a:pt x="2454" y="3358"/>
                  </a:lnTo>
                  <a:lnTo>
                    <a:pt x="2454" y="3365"/>
                  </a:lnTo>
                  <a:lnTo>
                    <a:pt x="2451" y="3371"/>
                  </a:lnTo>
                  <a:lnTo>
                    <a:pt x="2442" y="3374"/>
                  </a:lnTo>
                  <a:lnTo>
                    <a:pt x="2439" y="3377"/>
                  </a:lnTo>
                  <a:lnTo>
                    <a:pt x="2438" y="3381"/>
                  </a:lnTo>
                  <a:lnTo>
                    <a:pt x="2436" y="3382"/>
                  </a:lnTo>
                  <a:lnTo>
                    <a:pt x="2431" y="3384"/>
                  </a:lnTo>
                  <a:lnTo>
                    <a:pt x="2429" y="3386"/>
                  </a:lnTo>
                  <a:lnTo>
                    <a:pt x="2422" y="3391"/>
                  </a:lnTo>
                  <a:lnTo>
                    <a:pt x="2419" y="3391"/>
                  </a:lnTo>
                  <a:lnTo>
                    <a:pt x="2415" y="3390"/>
                  </a:lnTo>
                  <a:lnTo>
                    <a:pt x="2406" y="3386"/>
                  </a:lnTo>
                  <a:lnTo>
                    <a:pt x="2400" y="3383"/>
                  </a:lnTo>
                  <a:lnTo>
                    <a:pt x="2398" y="3385"/>
                  </a:lnTo>
                  <a:lnTo>
                    <a:pt x="2395" y="3386"/>
                  </a:lnTo>
                  <a:lnTo>
                    <a:pt x="2391" y="3386"/>
                  </a:lnTo>
                  <a:lnTo>
                    <a:pt x="2388" y="3387"/>
                  </a:lnTo>
                  <a:lnTo>
                    <a:pt x="2384" y="3386"/>
                  </a:lnTo>
                  <a:lnTo>
                    <a:pt x="2376" y="3391"/>
                  </a:lnTo>
                  <a:lnTo>
                    <a:pt x="2378" y="3391"/>
                  </a:lnTo>
                  <a:lnTo>
                    <a:pt x="2384" y="3388"/>
                  </a:lnTo>
                  <a:lnTo>
                    <a:pt x="2387" y="3389"/>
                  </a:lnTo>
                  <a:lnTo>
                    <a:pt x="2392" y="3392"/>
                  </a:lnTo>
                  <a:lnTo>
                    <a:pt x="2403" y="3396"/>
                  </a:lnTo>
                  <a:lnTo>
                    <a:pt x="2406" y="3398"/>
                  </a:lnTo>
                  <a:lnTo>
                    <a:pt x="2409" y="3406"/>
                  </a:lnTo>
                  <a:lnTo>
                    <a:pt x="2411" y="3407"/>
                  </a:lnTo>
                  <a:lnTo>
                    <a:pt x="2415" y="3407"/>
                  </a:lnTo>
                  <a:lnTo>
                    <a:pt x="2419" y="3402"/>
                  </a:lnTo>
                  <a:lnTo>
                    <a:pt x="2423" y="3401"/>
                  </a:lnTo>
                  <a:lnTo>
                    <a:pt x="2430" y="3399"/>
                  </a:lnTo>
                  <a:lnTo>
                    <a:pt x="2428" y="3401"/>
                  </a:lnTo>
                  <a:lnTo>
                    <a:pt x="2434" y="3401"/>
                  </a:lnTo>
                  <a:lnTo>
                    <a:pt x="2439" y="3405"/>
                  </a:lnTo>
                  <a:lnTo>
                    <a:pt x="2438" y="3407"/>
                  </a:lnTo>
                  <a:lnTo>
                    <a:pt x="2435" y="3412"/>
                  </a:lnTo>
                  <a:lnTo>
                    <a:pt x="2433" y="3421"/>
                  </a:lnTo>
                  <a:lnTo>
                    <a:pt x="2427" y="3428"/>
                  </a:lnTo>
                  <a:lnTo>
                    <a:pt x="2420" y="3434"/>
                  </a:lnTo>
                  <a:lnTo>
                    <a:pt x="2422" y="3435"/>
                  </a:lnTo>
                  <a:lnTo>
                    <a:pt x="2424" y="3437"/>
                  </a:lnTo>
                  <a:lnTo>
                    <a:pt x="2429" y="3435"/>
                  </a:lnTo>
                  <a:lnTo>
                    <a:pt x="2432" y="3435"/>
                  </a:lnTo>
                  <a:lnTo>
                    <a:pt x="2436" y="3436"/>
                  </a:lnTo>
                  <a:lnTo>
                    <a:pt x="2435" y="3441"/>
                  </a:lnTo>
                  <a:lnTo>
                    <a:pt x="2433" y="3444"/>
                  </a:lnTo>
                  <a:lnTo>
                    <a:pt x="2434" y="3447"/>
                  </a:lnTo>
                  <a:lnTo>
                    <a:pt x="2436" y="3453"/>
                  </a:lnTo>
                  <a:lnTo>
                    <a:pt x="2439" y="3454"/>
                  </a:lnTo>
                  <a:lnTo>
                    <a:pt x="2440" y="3461"/>
                  </a:lnTo>
                  <a:lnTo>
                    <a:pt x="2442" y="3465"/>
                  </a:lnTo>
                  <a:lnTo>
                    <a:pt x="2441" y="3468"/>
                  </a:lnTo>
                  <a:lnTo>
                    <a:pt x="2444" y="3471"/>
                  </a:lnTo>
                  <a:lnTo>
                    <a:pt x="2445" y="3474"/>
                  </a:lnTo>
                  <a:lnTo>
                    <a:pt x="2455" y="3475"/>
                  </a:lnTo>
                  <a:lnTo>
                    <a:pt x="2458" y="3476"/>
                  </a:lnTo>
                  <a:lnTo>
                    <a:pt x="2465" y="3478"/>
                  </a:lnTo>
                  <a:lnTo>
                    <a:pt x="2466" y="3478"/>
                  </a:lnTo>
                  <a:lnTo>
                    <a:pt x="2467" y="3480"/>
                  </a:lnTo>
                  <a:lnTo>
                    <a:pt x="2460" y="3484"/>
                  </a:lnTo>
                  <a:lnTo>
                    <a:pt x="2466" y="3487"/>
                  </a:lnTo>
                  <a:lnTo>
                    <a:pt x="2472" y="3492"/>
                  </a:lnTo>
                  <a:lnTo>
                    <a:pt x="2476" y="3490"/>
                  </a:lnTo>
                  <a:lnTo>
                    <a:pt x="2478" y="3491"/>
                  </a:lnTo>
                  <a:lnTo>
                    <a:pt x="2483" y="3494"/>
                  </a:lnTo>
                  <a:lnTo>
                    <a:pt x="2484" y="3495"/>
                  </a:lnTo>
                  <a:lnTo>
                    <a:pt x="2485" y="3496"/>
                  </a:lnTo>
                  <a:lnTo>
                    <a:pt x="2487" y="3496"/>
                  </a:lnTo>
                  <a:lnTo>
                    <a:pt x="2491" y="3495"/>
                  </a:lnTo>
                  <a:lnTo>
                    <a:pt x="2497" y="3495"/>
                  </a:lnTo>
                  <a:lnTo>
                    <a:pt x="2504" y="3497"/>
                  </a:lnTo>
                  <a:lnTo>
                    <a:pt x="2503" y="3500"/>
                  </a:lnTo>
                  <a:lnTo>
                    <a:pt x="2502" y="3501"/>
                  </a:lnTo>
                  <a:lnTo>
                    <a:pt x="2507" y="3501"/>
                  </a:lnTo>
                  <a:lnTo>
                    <a:pt x="2510" y="3503"/>
                  </a:lnTo>
                  <a:lnTo>
                    <a:pt x="2512" y="3501"/>
                  </a:lnTo>
                  <a:lnTo>
                    <a:pt x="2513" y="3500"/>
                  </a:lnTo>
                  <a:lnTo>
                    <a:pt x="2519" y="3497"/>
                  </a:lnTo>
                  <a:lnTo>
                    <a:pt x="2528" y="3491"/>
                  </a:lnTo>
                  <a:lnTo>
                    <a:pt x="2529" y="3492"/>
                  </a:lnTo>
                  <a:lnTo>
                    <a:pt x="2529" y="3494"/>
                  </a:lnTo>
                  <a:lnTo>
                    <a:pt x="2530" y="3498"/>
                  </a:lnTo>
                  <a:lnTo>
                    <a:pt x="2533" y="3501"/>
                  </a:lnTo>
                  <a:lnTo>
                    <a:pt x="2537" y="3501"/>
                  </a:lnTo>
                  <a:lnTo>
                    <a:pt x="2542" y="3500"/>
                  </a:lnTo>
                  <a:lnTo>
                    <a:pt x="2545" y="3501"/>
                  </a:lnTo>
                  <a:lnTo>
                    <a:pt x="2547" y="3505"/>
                  </a:lnTo>
                  <a:lnTo>
                    <a:pt x="2550" y="3509"/>
                  </a:lnTo>
                  <a:lnTo>
                    <a:pt x="2549" y="3511"/>
                  </a:lnTo>
                  <a:lnTo>
                    <a:pt x="2546" y="3512"/>
                  </a:lnTo>
                  <a:lnTo>
                    <a:pt x="2543" y="3514"/>
                  </a:lnTo>
                  <a:lnTo>
                    <a:pt x="2554" y="3515"/>
                  </a:lnTo>
                  <a:lnTo>
                    <a:pt x="2556" y="3516"/>
                  </a:lnTo>
                  <a:lnTo>
                    <a:pt x="2557" y="3517"/>
                  </a:lnTo>
                  <a:lnTo>
                    <a:pt x="2556" y="3519"/>
                  </a:lnTo>
                  <a:lnTo>
                    <a:pt x="2555" y="3520"/>
                  </a:lnTo>
                  <a:lnTo>
                    <a:pt x="2552" y="3519"/>
                  </a:lnTo>
                  <a:lnTo>
                    <a:pt x="2549" y="3520"/>
                  </a:lnTo>
                  <a:lnTo>
                    <a:pt x="2546" y="3522"/>
                  </a:lnTo>
                  <a:lnTo>
                    <a:pt x="2542" y="3523"/>
                  </a:lnTo>
                  <a:lnTo>
                    <a:pt x="2540" y="3523"/>
                  </a:lnTo>
                  <a:lnTo>
                    <a:pt x="2537" y="3524"/>
                  </a:lnTo>
                  <a:lnTo>
                    <a:pt x="2535" y="3527"/>
                  </a:lnTo>
                  <a:lnTo>
                    <a:pt x="2532" y="3527"/>
                  </a:lnTo>
                  <a:lnTo>
                    <a:pt x="2525" y="3531"/>
                  </a:lnTo>
                  <a:lnTo>
                    <a:pt x="2518" y="3533"/>
                  </a:lnTo>
                  <a:lnTo>
                    <a:pt x="2510" y="3537"/>
                  </a:lnTo>
                  <a:lnTo>
                    <a:pt x="2502" y="3540"/>
                  </a:lnTo>
                  <a:lnTo>
                    <a:pt x="2493" y="3544"/>
                  </a:lnTo>
                  <a:lnTo>
                    <a:pt x="2491" y="3544"/>
                  </a:lnTo>
                  <a:lnTo>
                    <a:pt x="2489" y="3544"/>
                  </a:lnTo>
                  <a:lnTo>
                    <a:pt x="2484" y="3547"/>
                  </a:lnTo>
                  <a:lnTo>
                    <a:pt x="2482" y="3546"/>
                  </a:lnTo>
                  <a:lnTo>
                    <a:pt x="2480" y="3547"/>
                  </a:lnTo>
                  <a:lnTo>
                    <a:pt x="2477" y="3546"/>
                  </a:lnTo>
                  <a:lnTo>
                    <a:pt x="2475" y="3545"/>
                  </a:lnTo>
                  <a:lnTo>
                    <a:pt x="2476" y="3548"/>
                  </a:lnTo>
                  <a:lnTo>
                    <a:pt x="2477" y="3551"/>
                  </a:lnTo>
                  <a:lnTo>
                    <a:pt x="2476" y="3552"/>
                  </a:lnTo>
                  <a:lnTo>
                    <a:pt x="2475" y="3554"/>
                  </a:lnTo>
                  <a:lnTo>
                    <a:pt x="2470" y="3553"/>
                  </a:lnTo>
                  <a:lnTo>
                    <a:pt x="2467" y="3553"/>
                  </a:lnTo>
                  <a:lnTo>
                    <a:pt x="2466" y="3551"/>
                  </a:lnTo>
                  <a:lnTo>
                    <a:pt x="2465" y="3548"/>
                  </a:lnTo>
                  <a:lnTo>
                    <a:pt x="2462" y="3547"/>
                  </a:lnTo>
                  <a:lnTo>
                    <a:pt x="2461" y="3549"/>
                  </a:lnTo>
                  <a:lnTo>
                    <a:pt x="2461" y="3551"/>
                  </a:lnTo>
                  <a:lnTo>
                    <a:pt x="2459" y="3553"/>
                  </a:lnTo>
                  <a:lnTo>
                    <a:pt x="2456" y="3549"/>
                  </a:lnTo>
                  <a:lnTo>
                    <a:pt x="2453" y="3551"/>
                  </a:lnTo>
                  <a:lnTo>
                    <a:pt x="2451" y="3555"/>
                  </a:lnTo>
                  <a:lnTo>
                    <a:pt x="2452" y="3557"/>
                  </a:lnTo>
                  <a:lnTo>
                    <a:pt x="2454" y="3560"/>
                  </a:lnTo>
                  <a:lnTo>
                    <a:pt x="2452" y="3562"/>
                  </a:lnTo>
                  <a:lnTo>
                    <a:pt x="2450" y="3562"/>
                  </a:lnTo>
                  <a:lnTo>
                    <a:pt x="2447" y="3567"/>
                  </a:lnTo>
                  <a:lnTo>
                    <a:pt x="2444" y="3569"/>
                  </a:lnTo>
                  <a:lnTo>
                    <a:pt x="2440" y="3574"/>
                  </a:lnTo>
                  <a:lnTo>
                    <a:pt x="2436" y="3579"/>
                  </a:lnTo>
                  <a:lnTo>
                    <a:pt x="2435" y="3581"/>
                  </a:lnTo>
                  <a:lnTo>
                    <a:pt x="2427" y="3587"/>
                  </a:lnTo>
                  <a:lnTo>
                    <a:pt x="2425" y="3587"/>
                  </a:lnTo>
                  <a:lnTo>
                    <a:pt x="2423" y="3587"/>
                  </a:lnTo>
                  <a:lnTo>
                    <a:pt x="2420" y="3590"/>
                  </a:lnTo>
                  <a:lnTo>
                    <a:pt x="2419" y="3595"/>
                  </a:lnTo>
                  <a:lnTo>
                    <a:pt x="2418" y="3594"/>
                  </a:lnTo>
                  <a:lnTo>
                    <a:pt x="2416" y="3594"/>
                  </a:lnTo>
                  <a:lnTo>
                    <a:pt x="2415" y="3596"/>
                  </a:lnTo>
                  <a:lnTo>
                    <a:pt x="2415" y="3596"/>
                  </a:lnTo>
                  <a:lnTo>
                    <a:pt x="2412" y="3595"/>
                  </a:lnTo>
                  <a:lnTo>
                    <a:pt x="2409" y="3596"/>
                  </a:lnTo>
                  <a:lnTo>
                    <a:pt x="2407" y="3594"/>
                  </a:lnTo>
                  <a:lnTo>
                    <a:pt x="2403" y="3587"/>
                  </a:lnTo>
                  <a:lnTo>
                    <a:pt x="2402" y="3584"/>
                  </a:lnTo>
                  <a:lnTo>
                    <a:pt x="2399" y="3583"/>
                  </a:lnTo>
                  <a:lnTo>
                    <a:pt x="2398" y="3585"/>
                  </a:lnTo>
                  <a:lnTo>
                    <a:pt x="2397" y="3586"/>
                  </a:lnTo>
                  <a:lnTo>
                    <a:pt x="2394" y="3583"/>
                  </a:lnTo>
                  <a:lnTo>
                    <a:pt x="2392" y="3572"/>
                  </a:lnTo>
                  <a:lnTo>
                    <a:pt x="2392" y="3569"/>
                  </a:lnTo>
                  <a:lnTo>
                    <a:pt x="2395" y="3559"/>
                  </a:lnTo>
                  <a:lnTo>
                    <a:pt x="2402" y="3550"/>
                  </a:lnTo>
                  <a:lnTo>
                    <a:pt x="2400" y="3550"/>
                  </a:lnTo>
                  <a:lnTo>
                    <a:pt x="2393" y="3556"/>
                  </a:lnTo>
                  <a:lnTo>
                    <a:pt x="2394" y="3555"/>
                  </a:lnTo>
                  <a:lnTo>
                    <a:pt x="2395" y="3553"/>
                  </a:lnTo>
                  <a:lnTo>
                    <a:pt x="2397" y="3550"/>
                  </a:lnTo>
                  <a:lnTo>
                    <a:pt x="2401" y="3548"/>
                  </a:lnTo>
                  <a:lnTo>
                    <a:pt x="2405" y="3547"/>
                  </a:lnTo>
                  <a:lnTo>
                    <a:pt x="2408" y="3546"/>
                  </a:lnTo>
                  <a:lnTo>
                    <a:pt x="2411" y="3545"/>
                  </a:lnTo>
                  <a:lnTo>
                    <a:pt x="2414" y="3542"/>
                  </a:lnTo>
                  <a:lnTo>
                    <a:pt x="2414" y="3541"/>
                  </a:lnTo>
                  <a:lnTo>
                    <a:pt x="2411" y="3543"/>
                  </a:lnTo>
                  <a:lnTo>
                    <a:pt x="2407" y="3544"/>
                  </a:lnTo>
                  <a:lnTo>
                    <a:pt x="2408" y="3542"/>
                  </a:lnTo>
                  <a:lnTo>
                    <a:pt x="2409" y="3541"/>
                  </a:lnTo>
                  <a:lnTo>
                    <a:pt x="2433" y="3525"/>
                  </a:lnTo>
                  <a:lnTo>
                    <a:pt x="2438" y="3522"/>
                  </a:lnTo>
                  <a:lnTo>
                    <a:pt x="2448" y="3519"/>
                  </a:lnTo>
                  <a:lnTo>
                    <a:pt x="2449" y="3517"/>
                  </a:lnTo>
                  <a:lnTo>
                    <a:pt x="2448" y="3516"/>
                  </a:lnTo>
                  <a:lnTo>
                    <a:pt x="2452" y="3517"/>
                  </a:lnTo>
                  <a:lnTo>
                    <a:pt x="2451" y="3518"/>
                  </a:lnTo>
                  <a:lnTo>
                    <a:pt x="2450" y="3520"/>
                  </a:lnTo>
                  <a:lnTo>
                    <a:pt x="2450" y="3522"/>
                  </a:lnTo>
                  <a:lnTo>
                    <a:pt x="2451" y="3524"/>
                  </a:lnTo>
                  <a:lnTo>
                    <a:pt x="2455" y="3525"/>
                  </a:lnTo>
                  <a:lnTo>
                    <a:pt x="2458" y="3529"/>
                  </a:lnTo>
                  <a:lnTo>
                    <a:pt x="2456" y="3524"/>
                  </a:lnTo>
                  <a:lnTo>
                    <a:pt x="2459" y="3521"/>
                  </a:lnTo>
                  <a:lnTo>
                    <a:pt x="2470" y="3517"/>
                  </a:lnTo>
                  <a:lnTo>
                    <a:pt x="2479" y="3516"/>
                  </a:lnTo>
                  <a:lnTo>
                    <a:pt x="2482" y="3514"/>
                  </a:lnTo>
                  <a:lnTo>
                    <a:pt x="2474" y="3512"/>
                  </a:lnTo>
                  <a:lnTo>
                    <a:pt x="2465" y="3514"/>
                  </a:lnTo>
                  <a:lnTo>
                    <a:pt x="2460" y="3512"/>
                  </a:lnTo>
                  <a:lnTo>
                    <a:pt x="2452" y="3513"/>
                  </a:lnTo>
                  <a:lnTo>
                    <a:pt x="2443" y="3512"/>
                  </a:lnTo>
                  <a:lnTo>
                    <a:pt x="2441" y="3513"/>
                  </a:lnTo>
                  <a:lnTo>
                    <a:pt x="2438" y="3516"/>
                  </a:lnTo>
                  <a:lnTo>
                    <a:pt x="2436" y="3515"/>
                  </a:lnTo>
                  <a:lnTo>
                    <a:pt x="2435" y="3514"/>
                  </a:lnTo>
                  <a:lnTo>
                    <a:pt x="2433" y="3514"/>
                  </a:lnTo>
                  <a:lnTo>
                    <a:pt x="2436" y="3509"/>
                  </a:lnTo>
                  <a:lnTo>
                    <a:pt x="2444" y="3502"/>
                  </a:lnTo>
                  <a:lnTo>
                    <a:pt x="2449" y="3496"/>
                  </a:lnTo>
                  <a:lnTo>
                    <a:pt x="2451" y="3495"/>
                  </a:lnTo>
                  <a:lnTo>
                    <a:pt x="2452" y="3493"/>
                  </a:lnTo>
                  <a:lnTo>
                    <a:pt x="2449" y="3493"/>
                  </a:lnTo>
                  <a:lnTo>
                    <a:pt x="2447" y="3494"/>
                  </a:lnTo>
                  <a:lnTo>
                    <a:pt x="2445" y="3491"/>
                  </a:lnTo>
                  <a:lnTo>
                    <a:pt x="2442" y="3487"/>
                  </a:lnTo>
                  <a:lnTo>
                    <a:pt x="2442" y="3489"/>
                  </a:lnTo>
                  <a:lnTo>
                    <a:pt x="2443" y="3494"/>
                  </a:lnTo>
                  <a:lnTo>
                    <a:pt x="2437" y="3501"/>
                  </a:lnTo>
                  <a:lnTo>
                    <a:pt x="2433" y="3502"/>
                  </a:lnTo>
                  <a:lnTo>
                    <a:pt x="2428" y="3506"/>
                  </a:lnTo>
                  <a:lnTo>
                    <a:pt x="2421" y="3509"/>
                  </a:lnTo>
                  <a:lnTo>
                    <a:pt x="2413" y="3516"/>
                  </a:lnTo>
                  <a:lnTo>
                    <a:pt x="2402" y="3520"/>
                  </a:lnTo>
                  <a:lnTo>
                    <a:pt x="2400" y="3520"/>
                  </a:lnTo>
                  <a:lnTo>
                    <a:pt x="2395" y="3516"/>
                  </a:lnTo>
                  <a:lnTo>
                    <a:pt x="2396" y="3514"/>
                  </a:lnTo>
                  <a:lnTo>
                    <a:pt x="2397" y="3512"/>
                  </a:lnTo>
                  <a:lnTo>
                    <a:pt x="2396" y="3512"/>
                  </a:lnTo>
                  <a:lnTo>
                    <a:pt x="2395" y="3514"/>
                  </a:lnTo>
                  <a:lnTo>
                    <a:pt x="2392" y="3516"/>
                  </a:lnTo>
                  <a:lnTo>
                    <a:pt x="2395" y="3519"/>
                  </a:lnTo>
                  <a:lnTo>
                    <a:pt x="2393" y="3520"/>
                  </a:lnTo>
                  <a:lnTo>
                    <a:pt x="2390" y="3522"/>
                  </a:lnTo>
                  <a:lnTo>
                    <a:pt x="2387" y="3524"/>
                  </a:lnTo>
                  <a:lnTo>
                    <a:pt x="2384" y="3527"/>
                  </a:lnTo>
                  <a:lnTo>
                    <a:pt x="2382" y="3524"/>
                  </a:lnTo>
                  <a:lnTo>
                    <a:pt x="2376" y="3527"/>
                  </a:lnTo>
                  <a:lnTo>
                    <a:pt x="2370" y="3528"/>
                  </a:lnTo>
                  <a:lnTo>
                    <a:pt x="2369" y="3526"/>
                  </a:lnTo>
                  <a:lnTo>
                    <a:pt x="2369" y="3524"/>
                  </a:lnTo>
                  <a:lnTo>
                    <a:pt x="2367" y="3523"/>
                  </a:lnTo>
                  <a:lnTo>
                    <a:pt x="2363" y="3524"/>
                  </a:lnTo>
                  <a:lnTo>
                    <a:pt x="2362" y="3523"/>
                  </a:lnTo>
                  <a:close/>
                  <a:moveTo>
                    <a:pt x="477" y="3326"/>
                  </a:moveTo>
                  <a:lnTo>
                    <a:pt x="478" y="3331"/>
                  </a:lnTo>
                  <a:lnTo>
                    <a:pt x="474" y="3329"/>
                  </a:lnTo>
                  <a:lnTo>
                    <a:pt x="473" y="3329"/>
                  </a:lnTo>
                  <a:lnTo>
                    <a:pt x="472" y="3327"/>
                  </a:lnTo>
                  <a:lnTo>
                    <a:pt x="473" y="3325"/>
                  </a:lnTo>
                  <a:lnTo>
                    <a:pt x="476" y="3326"/>
                  </a:lnTo>
                  <a:lnTo>
                    <a:pt x="477" y="3326"/>
                  </a:lnTo>
                  <a:close/>
                  <a:moveTo>
                    <a:pt x="2764" y="3315"/>
                  </a:moveTo>
                  <a:lnTo>
                    <a:pt x="2759" y="3317"/>
                  </a:lnTo>
                  <a:lnTo>
                    <a:pt x="2758" y="3318"/>
                  </a:lnTo>
                  <a:lnTo>
                    <a:pt x="2757" y="3319"/>
                  </a:lnTo>
                  <a:lnTo>
                    <a:pt x="2756" y="3318"/>
                  </a:lnTo>
                  <a:lnTo>
                    <a:pt x="2754" y="3316"/>
                  </a:lnTo>
                  <a:lnTo>
                    <a:pt x="2754" y="3314"/>
                  </a:lnTo>
                  <a:lnTo>
                    <a:pt x="2756" y="3314"/>
                  </a:lnTo>
                  <a:lnTo>
                    <a:pt x="2757" y="3314"/>
                  </a:lnTo>
                  <a:lnTo>
                    <a:pt x="2757" y="3316"/>
                  </a:lnTo>
                  <a:lnTo>
                    <a:pt x="2758" y="3316"/>
                  </a:lnTo>
                  <a:lnTo>
                    <a:pt x="2759" y="3316"/>
                  </a:lnTo>
                  <a:lnTo>
                    <a:pt x="2762" y="3313"/>
                  </a:lnTo>
                  <a:lnTo>
                    <a:pt x="2764" y="3312"/>
                  </a:lnTo>
                  <a:lnTo>
                    <a:pt x="2765" y="3313"/>
                  </a:lnTo>
                  <a:lnTo>
                    <a:pt x="2764" y="3315"/>
                  </a:lnTo>
                  <a:close/>
                  <a:moveTo>
                    <a:pt x="2779" y="3307"/>
                  </a:moveTo>
                  <a:lnTo>
                    <a:pt x="2781" y="3310"/>
                  </a:lnTo>
                  <a:lnTo>
                    <a:pt x="2782" y="3311"/>
                  </a:lnTo>
                  <a:lnTo>
                    <a:pt x="2774" y="3314"/>
                  </a:lnTo>
                  <a:lnTo>
                    <a:pt x="2773" y="3315"/>
                  </a:lnTo>
                  <a:lnTo>
                    <a:pt x="2773" y="3314"/>
                  </a:lnTo>
                  <a:lnTo>
                    <a:pt x="2773" y="3311"/>
                  </a:lnTo>
                  <a:lnTo>
                    <a:pt x="2773" y="3309"/>
                  </a:lnTo>
                  <a:lnTo>
                    <a:pt x="2773" y="3308"/>
                  </a:lnTo>
                  <a:lnTo>
                    <a:pt x="2776" y="3310"/>
                  </a:lnTo>
                  <a:lnTo>
                    <a:pt x="2777" y="3306"/>
                  </a:lnTo>
                  <a:lnTo>
                    <a:pt x="2779" y="3307"/>
                  </a:lnTo>
                  <a:close/>
                  <a:moveTo>
                    <a:pt x="539" y="3317"/>
                  </a:moveTo>
                  <a:lnTo>
                    <a:pt x="539" y="3318"/>
                  </a:lnTo>
                  <a:lnTo>
                    <a:pt x="532" y="3315"/>
                  </a:lnTo>
                  <a:lnTo>
                    <a:pt x="529" y="3312"/>
                  </a:lnTo>
                  <a:lnTo>
                    <a:pt x="528" y="3311"/>
                  </a:lnTo>
                  <a:lnTo>
                    <a:pt x="527" y="3310"/>
                  </a:lnTo>
                  <a:lnTo>
                    <a:pt x="523" y="3308"/>
                  </a:lnTo>
                  <a:lnTo>
                    <a:pt x="523" y="3306"/>
                  </a:lnTo>
                  <a:lnTo>
                    <a:pt x="524" y="3306"/>
                  </a:lnTo>
                  <a:lnTo>
                    <a:pt x="526" y="3306"/>
                  </a:lnTo>
                  <a:lnTo>
                    <a:pt x="530" y="3308"/>
                  </a:lnTo>
                  <a:lnTo>
                    <a:pt x="534" y="3311"/>
                  </a:lnTo>
                  <a:lnTo>
                    <a:pt x="539" y="3317"/>
                  </a:lnTo>
                  <a:close/>
                  <a:moveTo>
                    <a:pt x="459" y="3314"/>
                  </a:moveTo>
                  <a:lnTo>
                    <a:pt x="458" y="3314"/>
                  </a:lnTo>
                  <a:lnTo>
                    <a:pt x="456" y="3314"/>
                  </a:lnTo>
                  <a:lnTo>
                    <a:pt x="454" y="3312"/>
                  </a:lnTo>
                  <a:lnTo>
                    <a:pt x="449" y="3308"/>
                  </a:lnTo>
                  <a:lnTo>
                    <a:pt x="449" y="3308"/>
                  </a:lnTo>
                  <a:lnTo>
                    <a:pt x="449" y="3307"/>
                  </a:lnTo>
                  <a:lnTo>
                    <a:pt x="451" y="3306"/>
                  </a:lnTo>
                  <a:lnTo>
                    <a:pt x="451" y="3305"/>
                  </a:lnTo>
                  <a:lnTo>
                    <a:pt x="450" y="3303"/>
                  </a:lnTo>
                  <a:lnTo>
                    <a:pt x="453" y="3301"/>
                  </a:lnTo>
                  <a:lnTo>
                    <a:pt x="456" y="3302"/>
                  </a:lnTo>
                  <a:lnTo>
                    <a:pt x="457" y="3304"/>
                  </a:lnTo>
                  <a:lnTo>
                    <a:pt x="459" y="3307"/>
                  </a:lnTo>
                  <a:lnTo>
                    <a:pt x="460" y="3311"/>
                  </a:lnTo>
                  <a:lnTo>
                    <a:pt x="460" y="3313"/>
                  </a:lnTo>
                  <a:lnTo>
                    <a:pt x="459" y="3314"/>
                  </a:lnTo>
                  <a:close/>
                  <a:moveTo>
                    <a:pt x="2532" y="3339"/>
                  </a:moveTo>
                  <a:lnTo>
                    <a:pt x="2519" y="3339"/>
                  </a:lnTo>
                  <a:lnTo>
                    <a:pt x="2508" y="3336"/>
                  </a:lnTo>
                  <a:lnTo>
                    <a:pt x="2501" y="3335"/>
                  </a:lnTo>
                  <a:lnTo>
                    <a:pt x="2493" y="3333"/>
                  </a:lnTo>
                  <a:lnTo>
                    <a:pt x="2476" y="3324"/>
                  </a:lnTo>
                  <a:lnTo>
                    <a:pt x="2474" y="3321"/>
                  </a:lnTo>
                  <a:lnTo>
                    <a:pt x="2472" y="3317"/>
                  </a:lnTo>
                  <a:lnTo>
                    <a:pt x="2469" y="3314"/>
                  </a:lnTo>
                  <a:lnTo>
                    <a:pt x="2466" y="3311"/>
                  </a:lnTo>
                  <a:lnTo>
                    <a:pt x="2448" y="3303"/>
                  </a:lnTo>
                  <a:lnTo>
                    <a:pt x="2447" y="3300"/>
                  </a:lnTo>
                  <a:lnTo>
                    <a:pt x="2450" y="3298"/>
                  </a:lnTo>
                  <a:lnTo>
                    <a:pt x="2454" y="3297"/>
                  </a:lnTo>
                  <a:lnTo>
                    <a:pt x="2458" y="3297"/>
                  </a:lnTo>
                  <a:lnTo>
                    <a:pt x="2470" y="3300"/>
                  </a:lnTo>
                  <a:lnTo>
                    <a:pt x="2485" y="3303"/>
                  </a:lnTo>
                  <a:lnTo>
                    <a:pt x="2491" y="3306"/>
                  </a:lnTo>
                  <a:lnTo>
                    <a:pt x="2499" y="3309"/>
                  </a:lnTo>
                  <a:lnTo>
                    <a:pt x="2506" y="3313"/>
                  </a:lnTo>
                  <a:lnTo>
                    <a:pt x="2522" y="3323"/>
                  </a:lnTo>
                  <a:lnTo>
                    <a:pt x="2524" y="3325"/>
                  </a:lnTo>
                  <a:lnTo>
                    <a:pt x="2532" y="3329"/>
                  </a:lnTo>
                  <a:lnTo>
                    <a:pt x="2534" y="3333"/>
                  </a:lnTo>
                  <a:lnTo>
                    <a:pt x="2536" y="3337"/>
                  </a:lnTo>
                  <a:lnTo>
                    <a:pt x="2534" y="3338"/>
                  </a:lnTo>
                  <a:lnTo>
                    <a:pt x="2532" y="3339"/>
                  </a:lnTo>
                  <a:close/>
                  <a:moveTo>
                    <a:pt x="512" y="3293"/>
                  </a:moveTo>
                  <a:lnTo>
                    <a:pt x="512" y="3293"/>
                  </a:lnTo>
                  <a:lnTo>
                    <a:pt x="510" y="3287"/>
                  </a:lnTo>
                  <a:lnTo>
                    <a:pt x="512" y="3286"/>
                  </a:lnTo>
                  <a:lnTo>
                    <a:pt x="512" y="3284"/>
                  </a:lnTo>
                  <a:lnTo>
                    <a:pt x="512" y="3284"/>
                  </a:lnTo>
                  <a:lnTo>
                    <a:pt x="514" y="3286"/>
                  </a:lnTo>
                  <a:lnTo>
                    <a:pt x="514" y="3288"/>
                  </a:lnTo>
                  <a:lnTo>
                    <a:pt x="515" y="3290"/>
                  </a:lnTo>
                  <a:lnTo>
                    <a:pt x="515" y="3291"/>
                  </a:lnTo>
                  <a:lnTo>
                    <a:pt x="512" y="3293"/>
                  </a:lnTo>
                  <a:close/>
                  <a:moveTo>
                    <a:pt x="506" y="3289"/>
                  </a:moveTo>
                  <a:lnTo>
                    <a:pt x="506" y="3292"/>
                  </a:lnTo>
                  <a:lnTo>
                    <a:pt x="503" y="3288"/>
                  </a:lnTo>
                  <a:lnTo>
                    <a:pt x="500" y="3279"/>
                  </a:lnTo>
                  <a:lnTo>
                    <a:pt x="501" y="3277"/>
                  </a:lnTo>
                  <a:lnTo>
                    <a:pt x="502" y="3274"/>
                  </a:lnTo>
                  <a:lnTo>
                    <a:pt x="503" y="3273"/>
                  </a:lnTo>
                  <a:lnTo>
                    <a:pt x="506" y="3275"/>
                  </a:lnTo>
                  <a:lnTo>
                    <a:pt x="508" y="3277"/>
                  </a:lnTo>
                  <a:lnTo>
                    <a:pt x="508" y="3278"/>
                  </a:lnTo>
                  <a:lnTo>
                    <a:pt x="509" y="3281"/>
                  </a:lnTo>
                  <a:lnTo>
                    <a:pt x="509" y="3283"/>
                  </a:lnTo>
                  <a:lnTo>
                    <a:pt x="508" y="3286"/>
                  </a:lnTo>
                  <a:lnTo>
                    <a:pt x="506" y="3289"/>
                  </a:lnTo>
                  <a:close/>
                  <a:moveTo>
                    <a:pt x="2733" y="3259"/>
                  </a:moveTo>
                  <a:lnTo>
                    <a:pt x="2732" y="3259"/>
                  </a:lnTo>
                  <a:lnTo>
                    <a:pt x="2730" y="3259"/>
                  </a:lnTo>
                  <a:lnTo>
                    <a:pt x="2730" y="3258"/>
                  </a:lnTo>
                  <a:lnTo>
                    <a:pt x="2730" y="3257"/>
                  </a:lnTo>
                  <a:lnTo>
                    <a:pt x="2730" y="3255"/>
                  </a:lnTo>
                  <a:lnTo>
                    <a:pt x="2733" y="3254"/>
                  </a:lnTo>
                  <a:lnTo>
                    <a:pt x="2735" y="3254"/>
                  </a:lnTo>
                  <a:lnTo>
                    <a:pt x="2735" y="3255"/>
                  </a:lnTo>
                  <a:lnTo>
                    <a:pt x="2734" y="3257"/>
                  </a:lnTo>
                  <a:lnTo>
                    <a:pt x="2733" y="3259"/>
                  </a:lnTo>
                  <a:close/>
                  <a:moveTo>
                    <a:pt x="441" y="3262"/>
                  </a:moveTo>
                  <a:lnTo>
                    <a:pt x="457" y="3268"/>
                  </a:lnTo>
                  <a:lnTo>
                    <a:pt x="473" y="3271"/>
                  </a:lnTo>
                  <a:lnTo>
                    <a:pt x="485" y="3275"/>
                  </a:lnTo>
                  <a:lnTo>
                    <a:pt x="492" y="3276"/>
                  </a:lnTo>
                  <a:lnTo>
                    <a:pt x="495" y="3277"/>
                  </a:lnTo>
                  <a:lnTo>
                    <a:pt x="496" y="3279"/>
                  </a:lnTo>
                  <a:lnTo>
                    <a:pt x="498" y="3282"/>
                  </a:lnTo>
                  <a:lnTo>
                    <a:pt x="501" y="3289"/>
                  </a:lnTo>
                  <a:lnTo>
                    <a:pt x="504" y="3293"/>
                  </a:lnTo>
                  <a:lnTo>
                    <a:pt x="509" y="3302"/>
                  </a:lnTo>
                  <a:lnTo>
                    <a:pt x="514" y="3308"/>
                  </a:lnTo>
                  <a:lnTo>
                    <a:pt x="515" y="3310"/>
                  </a:lnTo>
                  <a:lnTo>
                    <a:pt x="514" y="3311"/>
                  </a:lnTo>
                  <a:lnTo>
                    <a:pt x="514" y="3312"/>
                  </a:lnTo>
                  <a:lnTo>
                    <a:pt x="517" y="3317"/>
                  </a:lnTo>
                  <a:lnTo>
                    <a:pt x="523" y="3322"/>
                  </a:lnTo>
                  <a:lnTo>
                    <a:pt x="528" y="3325"/>
                  </a:lnTo>
                  <a:lnTo>
                    <a:pt x="537" y="3329"/>
                  </a:lnTo>
                  <a:lnTo>
                    <a:pt x="543" y="3333"/>
                  </a:lnTo>
                  <a:lnTo>
                    <a:pt x="545" y="3335"/>
                  </a:lnTo>
                  <a:lnTo>
                    <a:pt x="548" y="3338"/>
                  </a:lnTo>
                  <a:lnTo>
                    <a:pt x="550" y="3339"/>
                  </a:lnTo>
                  <a:lnTo>
                    <a:pt x="552" y="3345"/>
                  </a:lnTo>
                  <a:lnTo>
                    <a:pt x="556" y="3352"/>
                  </a:lnTo>
                  <a:lnTo>
                    <a:pt x="559" y="3364"/>
                  </a:lnTo>
                  <a:lnTo>
                    <a:pt x="561" y="3363"/>
                  </a:lnTo>
                  <a:lnTo>
                    <a:pt x="561" y="3359"/>
                  </a:lnTo>
                  <a:lnTo>
                    <a:pt x="561" y="3358"/>
                  </a:lnTo>
                  <a:lnTo>
                    <a:pt x="562" y="3358"/>
                  </a:lnTo>
                  <a:lnTo>
                    <a:pt x="563" y="3360"/>
                  </a:lnTo>
                  <a:lnTo>
                    <a:pt x="564" y="3363"/>
                  </a:lnTo>
                  <a:lnTo>
                    <a:pt x="567" y="3370"/>
                  </a:lnTo>
                  <a:lnTo>
                    <a:pt x="566" y="3372"/>
                  </a:lnTo>
                  <a:lnTo>
                    <a:pt x="565" y="3372"/>
                  </a:lnTo>
                  <a:lnTo>
                    <a:pt x="561" y="3371"/>
                  </a:lnTo>
                  <a:lnTo>
                    <a:pt x="560" y="3372"/>
                  </a:lnTo>
                  <a:lnTo>
                    <a:pt x="558" y="3375"/>
                  </a:lnTo>
                  <a:lnTo>
                    <a:pt x="557" y="3376"/>
                  </a:lnTo>
                  <a:lnTo>
                    <a:pt x="556" y="3375"/>
                  </a:lnTo>
                  <a:lnTo>
                    <a:pt x="546" y="3373"/>
                  </a:lnTo>
                  <a:lnTo>
                    <a:pt x="540" y="3370"/>
                  </a:lnTo>
                  <a:lnTo>
                    <a:pt x="531" y="3367"/>
                  </a:lnTo>
                  <a:lnTo>
                    <a:pt x="521" y="3363"/>
                  </a:lnTo>
                  <a:lnTo>
                    <a:pt x="516" y="3360"/>
                  </a:lnTo>
                  <a:lnTo>
                    <a:pt x="511" y="3357"/>
                  </a:lnTo>
                  <a:lnTo>
                    <a:pt x="508" y="3355"/>
                  </a:lnTo>
                  <a:lnTo>
                    <a:pt x="507" y="3353"/>
                  </a:lnTo>
                  <a:lnTo>
                    <a:pt x="508" y="3352"/>
                  </a:lnTo>
                  <a:lnTo>
                    <a:pt x="514" y="3345"/>
                  </a:lnTo>
                  <a:lnTo>
                    <a:pt x="517" y="3342"/>
                  </a:lnTo>
                  <a:lnTo>
                    <a:pt x="517" y="3339"/>
                  </a:lnTo>
                  <a:lnTo>
                    <a:pt x="518" y="3336"/>
                  </a:lnTo>
                  <a:lnTo>
                    <a:pt x="518" y="3333"/>
                  </a:lnTo>
                  <a:lnTo>
                    <a:pt x="517" y="3333"/>
                  </a:lnTo>
                  <a:lnTo>
                    <a:pt x="517" y="3337"/>
                  </a:lnTo>
                  <a:lnTo>
                    <a:pt x="516" y="3339"/>
                  </a:lnTo>
                  <a:lnTo>
                    <a:pt x="515" y="3342"/>
                  </a:lnTo>
                  <a:lnTo>
                    <a:pt x="514" y="3342"/>
                  </a:lnTo>
                  <a:lnTo>
                    <a:pt x="506" y="3344"/>
                  </a:lnTo>
                  <a:lnTo>
                    <a:pt x="500" y="3344"/>
                  </a:lnTo>
                  <a:lnTo>
                    <a:pt x="497" y="3346"/>
                  </a:lnTo>
                  <a:lnTo>
                    <a:pt x="496" y="3347"/>
                  </a:lnTo>
                  <a:lnTo>
                    <a:pt x="494" y="3345"/>
                  </a:lnTo>
                  <a:lnTo>
                    <a:pt x="490" y="3342"/>
                  </a:lnTo>
                  <a:lnTo>
                    <a:pt x="485" y="3339"/>
                  </a:lnTo>
                  <a:lnTo>
                    <a:pt x="485" y="3338"/>
                  </a:lnTo>
                  <a:lnTo>
                    <a:pt x="489" y="3337"/>
                  </a:lnTo>
                  <a:lnTo>
                    <a:pt x="491" y="3334"/>
                  </a:lnTo>
                  <a:lnTo>
                    <a:pt x="491" y="3334"/>
                  </a:lnTo>
                  <a:lnTo>
                    <a:pt x="490" y="3334"/>
                  </a:lnTo>
                  <a:lnTo>
                    <a:pt x="489" y="3334"/>
                  </a:lnTo>
                  <a:lnTo>
                    <a:pt x="486" y="3331"/>
                  </a:lnTo>
                  <a:lnTo>
                    <a:pt x="485" y="3330"/>
                  </a:lnTo>
                  <a:lnTo>
                    <a:pt x="482" y="3331"/>
                  </a:lnTo>
                  <a:lnTo>
                    <a:pt x="481" y="3331"/>
                  </a:lnTo>
                  <a:lnTo>
                    <a:pt x="480" y="3329"/>
                  </a:lnTo>
                  <a:lnTo>
                    <a:pt x="482" y="3325"/>
                  </a:lnTo>
                  <a:lnTo>
                    <a:pt x="482" y="3324"/>
                  </a:lnTo>
                  <a:lnTo>
                    <a:pt x="479" y="3325"/>
                  </a:lnTo>
                  <a:lnTo>
                    <a:pt x="478" y="3325"/>
                  </a:lnTo>
                  <a:lnTo>
                    <a:pt x="478" y="3323"/>
                  </a:lnTo>
                  <a:lnTo>
                    <a:pt x="476" y="3323"/>
                  </a:lnTo>
                  <a:lnTo>
                    <a:pt x="474" y="3323"/>
                  </a:lnTo>
                  <a:lnTo>
                    <a:pt x="472" y="3322"/>
                  </a:lnTo>
                  <a:lnTo>
                    <a:pt x="471" y="3322"/>
                  </a:lnTo>
                  <a:lnTo>
                    <a:pt x="471" y="3324"/>
                  </a:lnTo>
                  <a:lnTo>
                    <a:pt x="470" y="3325"/>
                  </a:lnTo>
                  <a:lnTo>
                    <a:pt x="467" y="3322"/>
                  </a:lnTo>
                  <a:lnTo>
                    <a:pt x="465" y="3322"/>
                  </a:lnTo>
                  <a:lnTo>
                    <a:pt x="463" y="3324"/>
                  </a:lnTo>
                  <a:lnTo>
                    <a:pt x="463" y="3324"/>
                  </a:lnTo>
                  <a:lnTo>
                    <a:pt x="462" y="3323"/>
                  </a:lnTo>
                  <a:lnTo>
                    <a:pt x="462" y="3317"/>
                  </a:lnTo>
                  <a:lnTo>
                    <a:pt x="462" y="3315"/>
                  </a:lnTo>
                  <a:lnTo>
                    <a:pt x="462" y="3314"/>
                  </a:lnTo>
                  <a:lnTo>
                    <a:pt x="465" y="3313"/>
                  </a:lnTo>
                  <a:lnTo>
                    <a:pt x="474" y="3312"/>
                  </a:lnTo>
                  <a:lnTo>
                    <a:pt x="476" y="3311"/>
                  </a:lnTo>
                  <a:lnTo>
                    <a:pt x="468" y="3311"/>
                  </a:lnTo>
                  <a:lnTo>
                    <a:pt x="467" y="3310"/>
                  </a:lnTo>
                  <a:lnTo>
                    <a:pt x="465" y="3308"/>
                  </a:lnTo>
                  <a:lnTo>
                    <a:pt x="463" y="3308"/>
                  </a:lnTo>
                  <a:lnTo>
                    <a:pt x="462" y="3308"/>
                  </a:lnTo>
                  <a:lnTo>
                    <a:pt x="461" y="3306"/>
                  </a:lnTo>
                  <a:lnTo>
                    <a:pt x="458" y="3300"/>
                  </a:lnTo>
                  <a:lnTo>
                    <a:pt x="456" y="3299"/>
                  </a:lnTo>
                  <a:lnTo>
                    <a:pt x="452" y="3298"/>
                  </a:lnTo>
                  <a:lnTo>
                    <a:pt x="451" y="3297"/>
                  </a:lnTo>
                  <a:lnTo>
                    <a:pt x="450" y="3298"/>
                  </a:lnTo>
                  <a:lnTo>
                    <a:pt x="449" y="3299"/>
                  </a:lnTo>
                  <a:lnTo>
                    <a:pt x="449" y="3300"/>
                  </a:lnTo>
                  <a:lnTo>
                    <a:pt x="446" y="3301"/>
                  </a:lnTo>
                  <a:lnTo>
                    <a:pt x="444" y="3300"/>
                  </a:lnTo>
                  <a:lnTo>
                    <a:pt x="443" y="3299"/>
                  </a:lnTo>
                  <a:lnTo>
                    <a:pt x="441" y="3297"/>
                  </a:lnTo>
                  <a:lnTo>
                    <a:pt x="441" y="3295"/>
                  </a:lnTo>
                  <a:lnTo>
                    <a:pt x="442" y="3292"/>
                  </a:lnTo>
                  <a:lnTo>
                    <a:pt x="442" y="3290"/>
                  </a:lnTo>
                  <a:lnTo>
                    <a:pt x="441" y="3289"/>
                  </a:lnTo>
                  <a:lnTo>
                    <a:pt x="441" y="3288"/>
                  </a:lnTo>
                  <a:lnTo>
                    <a:pt x="440" y="3287"/>
                  </a:lnTo>
                  <a:lnTo>
                    <a:pt x="439" y="3288"/>
                  </a:lnTo>
                  <a:lnTo>
                    <a:pt x="439" y="3290"/>
                  </a:lnTo>
                  <a:lnTo>
                    <a:pt x="438" y="3291"/>
                  </a:lnTo>
                  <a:lnTo>
                    <a:pt x="437" y="3292"/>
                  </a:lnTo>
                  <a:lnTo>
                    <a:pt x="435" y="3290"/>
                  </a:lnTo>
                  <a:lnTo>
                    <a:pt x="434" y="3288"/>
                  </a:lnTo>
                  <a:lnTo>
                    <a:pt x="433" y="3286"/>
                  </a:lnTo>
                  <a:lnTo>
                    <a:pt x="426" y="3286"/>
                  </a:lnTo>
                  <a:lnTo>
                    <a:pt x="423" y="3288"/>
                  </a:lnTo>
                  <a:lnTo>
                    <a:pt x="422" y="3288"/>
                  </a:lnTo>
                  <a:lnTo>
                    <a:pt x="420" y="3288"/>
                  </a:lnTo>
                  <a:lnTo>
                    <a:pt x="420" y="3287"/>
                  </a:lnTo>
                  <a:lnTo>
                    <a:pt x="421" y="3284"/>
                  </a:lnTo>
                  <a:lnTo>
                    <a:pt x="421" y="3279"/>
                  </a:lnTo>
                  <a:lnTo>
                    <a:pt x="421" y="3279"/>
                  </a:lnTo>
                  <a:lnTo>
                    <a:pt x="417" y="3278"/>
                  </a:lnTo>
                  <a:lnTo>
                    <a:pt x="417" y="3277"/>
                  </a:lnTo>
                  <a:lnTo>
                    <a:pt x="419" y="3272"/>
                  </a:lnTo>
                  <a:lnTo>
                    <a:pt x="420" y="3271"/>
                  </a:lnTo>
                  <a:lnTo>
                    <a:pt x="421" y="3271"/>
                  </a:lnTo>
                  <a:lnTo>
                    <a:pt x="427" y="3270"/>
                  </a:lnTo>
                  <a:lnTo>
                    <a:pt x="429" y="3271"/>
                  </a:lnTo>
                  <a:lnTo>
                    <a:pt x="432" y="3274"/>
                  </a:lnTo>
                  <a:lnTo>
                    <a:pt x="432" y="3273"/>
                  </a:lnTo>
                  <a:lnTo>
                    <a:pt x="431" y="3270"/>
                  </a:lnTo>
                  <a:lnTo>
                    <a:pt x="431" y="3267"/>
                  </a:lnTo>
                  <a:lnTo>
                    <a:pt x="433" y="3265"/>
                  </a:lnTo>
                  <a:lnTo>
                    <a:pt x="431" y="3265"/>
                  </a:lnTo>
                  <a:lnTo>
                    <a:pt x="424" y="3264"/>
                  </a:lnTo>
                  <a:lnTo>
                    <a:pt x="424" y="3265"/>
                  </a:lnTo>
                  <a:lnTo>
                    <a:pt x="424" y="3268"/>
                  </a:lnTo>
                  <a:lnTo>
                    <a:pt x="420" y="3270"/>
                  </a:lnTo>
                  <a:lnTo>
                    <a:pt x="417" y="3270"/>
                  </a:lnTo>
                  <a:lnTo>
                    <a:pt x="414" y="3270"/>
                  </a:lnTo>
                  <a:lnTo>
                    <a:pt x="411" y="3268"/>
                  </a:lnTo>
                  <a:lnTo>
                    <a:pt x="407" y="3264"/>
                  </a:lnTo>
                  <a:lnTo>
                    <a:pt x="405" y="3259"/>
                  </a:lnTo>
                  <a:lnTo>
                    <a:pt x="405" y="3257"/>
                  </a:lnTo>
                  <a:lnTo>
                    <a:pt x="406" y="3254"/>
                  </a:lnTo>
                  <a:lnTo>
                    <a:pt x="408" y="3253"/>
                  </a:lnTo>
                  <a:lnTo>
                    <a:pt x="413" y="3251"/>
                  </a:lnTo>
                  <a:lnTo>
                    <a:pt x="418" y="3251"/>
                  </a:lnTo>
                  <a:lnTo>
                    <a:pt x="425" y="3253"/>
                  </a:lnTo>
                  <a:lnTo>
                    <a:pt x="441" y="3262"/>
                  </a:lnTo>
                  <a:close/>
                  <a:moveTo>
                    <a:pt x="2735" y="3217"/>
                  </a:moveTo>
                  <a:lnTo>
                    <a:pt x="2733" y="3222"/>
                  </a:lnTo>
                  <a:lnTo>
                    <a:pt x="2731" y="3224"/>
                  </a:lnTo>
                  <a:lnTo>
                    <a:pt x="2730" y="3225"/>
                  </a:lnTo>
                  <a:lnTo>
                    <a:pt x="2726" y="3226"/>
                  </a:lnTo>
                  <a:lnTo>
                    <a:pt x="2719" y="3227"/>
                  </a:lnTo>
                  <a:lnTo>
                    <a:pt x="2717" y="3227"/>
                  </a:lnTo>
                  <a:lnTo>
                    <a:pt x="2717" y="3231"/>
                  </a:lnTo>
                  <a:lnTo>
                    <a:pt x="2717" y="3233"/>
                  </a:lnTo>
                  <a:lnTo>
                    <a:pt x="2718" y="3234"/>
                  </a:lnTo>
                  <a:lnTo>
                    <a:pt x="2719" y="3234"/>
                  </a:lnTo>
                  <a:lnTo>
                    <a:pt x="2722" y="3234"/>
                  </a:lnTo>
                  <a:lnTo>
                    <a:pt x="2723" y="3234"/>
                  </a:lnTo>
                  <a:lnTo>
                    <a:pt x="2724" y="3235"/>
                  </a:lnTo>
                  <a:lnTo>
                    <a:pt x="2724" y="3236"/>
                  </a:lnTo>
                  <a:lnTo>
                    <a:pt x="2725" y="3237"/>
                  </a:lnTo>
                  <a:lnTo>
                    <a:pt x="2725" y="3240"/>
                  </a:lnTo>
                  <a:lnTo>
                    <a:pt x="2724" y="3243"/>
                  </a:lnTo>
                  <a:lnTo>
                    <a:pt x="2722" y="3249"/>
                  </a:lnTo>
                  <a:lnTo>
                    <a:pt x="2719" y="3253"/>
                  </a:lnTo>
                  <a:lnTo>
                    <a:pt x="2715" y="3255"/>
                  </a:lnTo>
                  <a:lnTo>
                    <a:pt x="2715" y="3256"/>
                  </a:lnTo>
                  <a:lnTo>
                    <a:pt x="2714" y="3257"/>
                  </a:lnTo>
                  <a:lnTo>
                    <a:pt x="2713" y="3262"/>
                  </a:lnTo>
                  <a:lnTo>
                    <a:pt x="2712" y="3265"/>
                  </a:lnTo>
                  <a:lnTo>
                    <a:pt x="2706" y="3273"/>
                  </a:lnTo>
                  <a:lnTo>
                    <a:pt x="2704" y="3275"/>
                  </a:lnTo>
                  <a:lnTo>
                    <a:pt x="2704" y="3277"/>
                  </a:lnTo>
                  <a:lnTo>
                    <a:pt x="2702" y="3281"/>
                  </a:lnTo>
                  <a:lnTo>
                    <a:pt x="2701" y="3284"/>
                  </a:lnTo>
                  <a:lnTo>
                    <a:pt x="2696" y="3292"/>
                  </a:lnTo>
                  <a:lnTo>
                    <a:pt x="2695" y="3294"/>
                  </a:lnTo>
                  <a:lnTo>
                    <a:pt x="2694" y="3296"/>
                  </a:lnTo>
                  <a:lnTo>
                    <a:pt x="2694" y="3299"/>
                  </a:lnTo>
                  <a:lnTo>
                    <a:pt x="2694" y="3300"/>
                  </a:lnTo>
                  <a:lnTo>
                    <a:pt x="2693" y="3303"/>
                  </a:lnTo>
                  <a:lnTo>
                    <a:pt x="2691" y="3305"/>
                  </a:lnTo>
                  <a:lnTo>
                    <a:pt x="2691" y="3306"/>
                  </a:lnTo>
                  <a:lnTo>
                    <a:pt x="2691" y="3308"/>
                  </a:lnTo>
                  <a:lnTo>
                    <a:pt x="2692" y="3309"/>
                  </a:lnTo>
                  <a:lnTo>
                    <a:pt x="2692" y="3311"/>
                  </a:lnTo>
                  <a:lnTo>
                    <a:pt x="2691" y="3314"/>
                  </a:lnTo>
                  <a:lnTo>
                    <a:pt x="2694" y="3311"/>
                  </a:lnTo>
                  <a:lnTo>
                    <a:pt x="2698" y="3305"/>
                  </a:lnTo>
                  <a:lnTo>
                    <a:pt x="2702" y="3301"/>
                  </a:lnTo>
                  <a:lnTo>
                    <a:pt x="2704" y="3300"/>
                  </a:lnTo>
                  <a:lnTo>
                    <a:pt x="2706" y="3298"/>
                  </a:lnTo>
                  <a:lnTo>
                    <a:pt x="2708" y="3293"/>
                  </a:lnTo>
                  <a:lnTo>
                    <a:pt x="2710" y="3290"/>
                  </a:lnTo>
                  <a:lnTo>
                    <a:pt x="2712" y="3288"/>
                  </a:lnTo>
                  <a:lnTo>
                    <a:pt x="2713" y="3289"/>
                  </a:lnTo>
                  <a:lnTo>
                    <a:pt x="2714" y="3291"/>
                  </a:lnTo>
                  <a:lnTo>
                    <a:pt x="2714" y="3293"/>
                  </a:lnTo>
                  <a:lnTo>
                    <a:pt x="2713" y="3297"/>
                  </a:lnTo>
                  <a:lnTo>
                    <a:pt x="2713" y="3297"/>
                  </a:lnTo>
                  <a:lnTo>
                    <a:pt x="2715" y="3295"/>
                  </a:lnTo>
                  <a:lnTo>
                    <a:pt x="2720" y="3293"/>
                  </a:lnTo>
                  <a:lnTo>
                    <a:pt x="2722" y="3293"/>
                  </a:lnTo>
                  <a:lnTo>
                    <a:pt x="2725" y="3297"/>
                  </a:lnTo>
                  <a:lnTo>
                    <a:pt x="2728" y="3296"/>
                  </a:lnTo>
                  <a:lnTo>
                    <a:pt x="2733" y="3295"/>
                  </a:lnTo>
                  <a:lnTo>
                    <a:pt x="2734" y="3295"/>
                  </a:lnTo>
                  <a:lnTo>
                    <a:pt x="2733" y="3297"/>
                  </a:lnTo>
                  <a:lnTo>
                    <a:pt x="2731" y="3300"/>
                  </a:lnTo>
                  <a:lnTo>
                    <a:pt x="2727" y="3303"/>
                  </a:lnTo>
                  <a:lnTo>
                    <a:pt x="2717" y="3309"/>
                  </a:lnTo>
                  <a:lnTo>
                    <a:pt x="2713" y="3313"/>
                  </a:lnTo>
                  <a:lnTo>
                    <a:pt x="2714" y="3313"/>
                  </a:lnTo>
                  <a:lnTo>
                    <a:pt x="2717" y="3311"/>
                  </a:lnTo>
                  <a:lnTo>
                    <a:pt x="2718" y="3310"/>
                  </a:lnTo>
                  <a:lnTo>
                    <a:pt x="2721" y="3310"/>
                  </a:lnTo>
                  <a:lnTo>
                    <a:pt x="2722" y="3311"/>
                  </a:lnTo>
                  <a:lnTo>
                    <a:pt x="2721" y="3312"/>
                  </a:lnTo>
                  <a:lnTo>
                    <a:pt x="2721" y="3315"/>
                  </a:lnTo>
                  <a:lnTo>
                    <a:pt x="2715" y="3322"/>
                  </a:lnTo>
                  <a:lnTo>
                    <a:pt x="2717" y="3321"/>
                  </a:lnTo>
                  <a:lnTo>
                    <a:pt x="2724" y="3318"/>
                  </a:lnTo>
                  <a:lnTo>
                    <a:pt x="2728" y="3322"/>
                  </a:lnTo>
                  <a:lnTo>
                    <a:pt x="2734" y="3321"/>
                  </a:lnTo>
                  <a:lnTo>
                    <a:pt x="2738" y="3320"/>
                  </a:lnTo>
                  <a:lnTo>
                    <a:pt x="2738" y="3321"/>
                  </a:lnTo>
                  <a:lnTo>
                    <a:pt x="2738" y="3322"/>
                  </a:lnTo>
                  <a:lnTo>
                    <a:pt x="2738" y="3325"/>
                  </a:lnTo>
                  <a:lnTo>
                    <a:pt x="2739" y="3325"/>
                  </a:lnTo>
                  <a:lnTo>
                    <a:pt x="2740" y="3324"/>
                  </a:lnTo>
                  <a:lnTo>
                    <a:pt x="2741" y="3323"/>
                  </a:lnTo>
                  <a:lnTo>
                    <a:pt x="2741" y="3318"/>
                  </a:lnTo>
                  <a:lnTo>
                    <a:pt x="2741" y="3318"/>
                  </a:lnTo>
                  <a:lnTo>
                    <a:pt x="2743" y="3318"/>
                  </a:lnTo>
                  <a:lnTo>
                    <a:pt x="2743" y="3320"/>
                  </a:lnTo>
                  <a:lnTo>
                    <a:pt x="2743" y="3323"/>
                  </a:lnTo>
                  <a:lnTo>
                    <a:pt x="2743" y="3327"/>
                  </a:lnTo>
                  <a:lnTo>
                    <a:pt x="2741" y="3330"/>
                  </a:lnTo>
                  <a:lnTo>
                    <a:pt x="2739" y="3335"/>
                  </a:lnTo>
                  <a:lnTo>
                    <a:pt x="2739" y="3338"/>
                  </a:lnTo>
                  <a:lnTo>
                    <a:pt x="2738" y="3339"/>
                  </a:lnTo>
                  <a:lnTo>
                    <a:pt x="2739" y="3339"/>
                  </a:lnTo>
                  <a:lnTo>
                    <a:pt x="2741" y="3338"/>
                  </a:lnTo>
                  <a:lnTo>
                    <a:pt x="2742" y="3337"/>
                  </a:lnTo>
                  <a:lnTo>
                    <a:pt x="2741" y="3334"/>
                  </a:lnTo>
                  <a:lnTo>
                    <a:pt x="2742" y="3334"/>
                  </a:lnTo>
                  <a:lnTo>
                    <a:pt x="2744" y="3331"/>
                  </a:lnTo>
                  <a:lnTo>
                    <a:pt x="2748" y="3329"/>
                  </a:lnTo>
                  <a:lnTo>
                    <a:pt x="2749" y="3328"/>
                  </a:lnTo>
                  <a:lnTo>
                    <a:pt x="2749" y="3329"/>
                  </a:lnTo>
                  <a:lnTo>
                    <a:pt x="2749" y="3331"/>
                  </a:lnTo>
                  <a:lnTo>
                    <a:pt x="2751" y="3330"/>
                  </a:lnTo>
                  <a:lnTo>
                    <a:pt x="2753" y="3328"/>
                  </a:lnTo>
                  <a:lnTo>
                    <a:pt x="2755" y="3327"/>
                  </a:lnTo>
                  <a:lnTo>
                    <a:pt x="2757" y="3326"/>
                  </a:lnTo>
                  <a:lnTo>
                    <a:pt x="2759" y="3325"/>
                  </a:lnTo>
                  <a:lnTo>
                    <a:pt x="2761" y="3322"/>
                  </a:lnTo>
                  <a:lnTo>
                    <a:pt x="2764" y="3319"/>
                  </a:lnTo>
                  <a:lnTo>
                    <a:pt x="2766" y="3317"/>
                  </a:lnTo>
                  <a:lnTo>
                    <a:pt x="2767" y="3317"/>
                  </a:lnTo>
                  <a:lnTo>
                    <a:pt x="2767" y="3321"/>
                  </a:lnTo>
                  <a:lnTo>
                    <a:pt x="2767" y="3324"/>
                  </a:lnTo>
                  <a:lnTo>
                    <a:pt x="2767" y="3327"/>
                  </a:lnTo>
                  <a:lnTo>
                    <a:pt x="2767" y="3327"/>
                  </a:lnTo>
                  <a:lnTo>
                    <a:pt x="2770" y="3324"/>
                  </a:lnTo>
                  <a:lnTo>
                    <a:pt x="2770" y="3323"/>
                  </a:lnTo>
                  <a:lnTo>
                    <a:pt x="2771" y="3323"/>
                  </a:lnTo>
                  <a:lnTo>
                    <a:pt x="2773" y="3323"/>
                  </a:lnTo>
                  <a:lnTo>
                    <a:pt x="2783" y="3322"/>
                  </a:lnTo>
                  <a:lnTo>
                    <a:pt x="2786" y="3323"/>
                  </a:lnTo>
                  <a:lnTo>
                    <a:pt x="2790" y="3325"/>
                  </a:lnTo>
                  <a:lnTo>
                    <a:pt x="2794" y="3328"/>
                  </a:lnTo>
                  <a:lnTo>
                    <a:pt x="2795" y="3331"/>
                  </a:lnTo>
                  <a:lnTo>
                    <a:pt x="2796" y="3334"/>
                  </a:lnTo>
                  <a:lnTo>
                    <a:pt x="2795" y="3336"/>
                  </a:lnTo>
                  <a:lnTo>
                    <a:pt x="2792" y="3339"/>
                  </a:lnTo>
                  <a:lnTo>
                    <a:pt x="2790" y="3342"/>
                  </a:lnTo>
                  <a:lnTo>
                    <a:pt x="2788" y="3344"/>
                  </a:lnTo>
                  <a:lnTo>
                    <a:pt x="2787" y="3345"/>
                  </a:lnTo>
                  <a:lnTo>
                    <a:pt x="2787" y="3347"/>
                  </a:lnTo>
                  <a:lnTo>
                    <a:pt x="2785" y="3349"/>
                  </a:lnTo>
                  <a:lnTo>
                    <a:pt x="2776" y="3353"/>
                  </a:lnTo>
                  <a:lnTo>
                    <a:pt x="2779" y="3354"/>
                  </a:lnTo>
                  <a:lnTo>
                    <a:pt x="2783" y="3353"/>
                  </a:lnTo>
                  <a:lnTo>
                    <a:pt x="2787" y="3353"/>
                  </a:lnTo>
                  <a:lnTo>
                    <a:pt x="2787" y="3353"/>
                  </a:lnTo>
                  <a:lnTo>
                    <a:pt x="2786" y="3355"/>
                  </a:lnTo>
                  <a:lnTo>
                    <a:pt x="2783" y="3356"/>
                  </a:lnTo>
                  <a:lnTo>
                    <a:pt x="2782" y="3356"/>
                  </a:lnTo>
                  <a:lnTo>
                    <a:pt x="2783" y="3358"/>
                  </a:lnTo>
                  <a:lnTo>
                    <a:pt x="2786" y="3359"/>
                  </a:lnTo>
                  <a:lnTo>
                    <a:pt x="2788" y="3358"/>
                  </a:lnTo>
                  <a:lnTo>
                    <a:pt x="2792" y="3359"/>
                  </a:lnTo>
                  <a:lnTo>
                    <a:pt x="2791" y="3360"/>
                  </a:lnTo>
                  <a:lnTo>
                    <a:pt x="2789" y="3364"/>
                  </a:lnTo>
                  <a:lnTo>
                    <a:pt x="2788" y="3366"/>
                  </a:lnTo>
                  <a:lnTo>
                    <a:pt x="2786" y="3368"/>
                  </a:lnTo>
                  <a:lnTo>
                    <a:pt x="2780" y="3372"/>
                  </a:lnTo>
                  <a:lnTo>
                    <a:pt x="2778" y="3372"/>
                  </a:lnTo>
                  <a:lnTo>
                    <a:pt x="2778" y="3373"/>
                  </a:lnTo>
                  <a:lnTo>
                    <a:pt x="2784" y="3370"/>
                  </a:lnTo>
                  <a:lnTo>
                    <a:pt x="2787" y="3370"/>
                  </a:lnTo>
                  <a:lnTo>
                    <a:pt x="2788" y="3370"/>
                  </a:lnTo>
                  <a:lnTo>
                    <a:pt x="2791" y="3368"/>
                  </a:lnTo>
                  <a:lnTo>
                    <a:pt x="2793" y="3367"/>
                  </a:lnTo>
                  <a:lnTo>
                    <a:pt x="2796" y="3369"/>
                  </a:lnTo>
                  <a:lnTo>
                    <a:pt x="2801" y="3364"/>
                  </a:lnTo>
                  <a:lnTo>
                    <a:pt x="2802" y="3364"/>
                  </a:lnTo>
                  <a:lnTo>
                    <a:pt x="2805" y="3364"/>
                  </a:lnTo>
                  <a:lnTo>
                    <a:pt x="2807" y="3364"/>
                  </a:lnTo>
                  <a:lnTo>
                    <a:pt x="2809" y="3361"/>
                  </a:lnTo>
                  <a:lnTo>
                    <a:pt x="2812" y="3360"/>
                  </a:lnTo>
                  <a:lnTo>
                    <a:pt x="2812" y="3360"/>
                  </a:lnTo>
                  <a:lnTo>
                    <a:pt x="2813" y="3361"/>
                  </a:lnTo>
                  <a:lnTo>
                    <a:pt x="2813" y="3364"/>
                  </a:lnTo>
                  <a:lnTo>
                    <a:pt x="2812" y="3367"/>
                  </a:lnTo>
                  <a:lnTo>
                    <a:pt x="2812" y="3369"/>
                  </a:lnTo>
                  <a:lnTo>
                    <a:pt x="2809" y="3372"/>
                  </a:lnTo>
                  <a:lnTo>
                    <a:pt x="2808" y="3374"/>
                  </a:lnTo>
                  <a:lnTo>
                    <a:pt x="2806" y="3374"/>
                  </a:lnTo>
                  <a:lnTo>
                    <a:pt x="2804" y="3374"/>
                  </a:lnTo>
                  <a:lnTo>
                    <a:pt x="2803" y="3374"/>
                  </a:lnTo>
                  <a:lnTo>
                    <a:pt x="2801" y="3377"/>
                  </a:lnTo>
                  <a:lnTo>
                    <a:pt x="2797" y="3380"/>
                  </a:lnTo>
                  <a:lnTo>
                    <a:pt x="2794" y="3381"/>
                  </a:lnTo>
                  <a:lnTo>
                    <a:pt x="2796" y="3383"/>
                  </a:lnTo>
                  <a:lnTo>
                    <a:pt x="2797" y="3386"/>
                  </a:lnTo>
                  <a:lnTo>
                    <a:pt x="2795" y="3387"/>
                  </a:lnTo>
                  <a:lnTo>
                    <a:pt x="2791" y="3388"/>
                  </a:lnTo>
                  <a:lnTo>
                    <a:pt x="2791" y="3389"/>
                  </a:lnTo>
                  <a:lnTo>
                    <a:pt x="2790" y="3390"/>
                  </a:lnTo>
                  <a:lnTo>
                    <a:pt x="2786" y="3391"/>
                  </a:lnTo>
                  <a:lnTo>
                    <a:pt x="2788" y="3391"/>
                  </a:lnTo>
                  <a:lnTo>
                    <a:pt x="2793" y="3390"/>
                  </a:lnTo>
                  <a:lnTo>
                    <a:pt x="2793" y="3391"/>
                  </a:lnTo>
                  <a:lnTo>
                    <a:pt x="2793" y="3393"/>
                  </a:lnTo>
                  <a:lnTo>
                    <a:pt x="2792" y="3395"/>
                  </a:lnTo>
                  <a:lnTo>
                    <a:pt x="2786" y="3401"/>
                  </a:lnTo>
                  <a:lnTo>
                    <a:pt x="2786" y="3402"/>
                  </a:lnTo>
                  <a:lnTo>
                    <a:pt x="2787" y="3404"/>
                  </a:lnTo>
                  <a:lnTo>
                    <a:pt x="2788" y="3407"/>
                  </a:lnTo>
                  <a:lnTo>
                    <a:pt x="2789" y="3408"/>
                  </a:lnTo>
                  <a:lnTo>
                    <a:pt x="2792" y="3408"/>
                  </a:lnTo>
                  <a:lnTo>
                    <a:pt x="2795" y="3407"/>
                  </a:lnTo>
                  <a:lnTo>
                    <a:pt x="2798" y="3403"/>
                  </a:lnTo>
                  <a:lnTo>
                    <a:pt x="2804" y="3391"/>
                  </a:lnTo>
                  <a:lnTo>
                    <a:pt x="2811" y="3388"/>
                  </a:lnTo>
                  <a:lnTo>
                    <a:pt x="2816" y="3385"/>
                  </a:lnTo>
                  <a:lnTo>
                    <a:pt x="2817" y="3385"/>
                  </a:lnTo>
                  <a:lnTo>
                    <a:pt x="2818" y="3386"/>
                  </a:lnTo>
                  <a:lnTo>
                    <a:pt x="2818" y="3387"/>
                  </a:lnTo>
                  <a:lnTo>
                    <a:pt x="2815" y="3390"/>
                  </a:lnTo>
                  <a:lnTo>
                    <a:pt x="2814" y="3392"/>
                  </a:lnTo>
                  <a:lnTo>
                    <a:pt x="2810" y="3401"/>
                  </a:lnTo>
                  <a:lnTo>
                    <a:pt x="2809" y="3404"/>
                  </a:lnTo>
                  <a:lnTo>
                    <a:pt x="2808" y="3408"/>
                  </a:lnTo>
                  <a:lnTo>
                    <a:pt x="2808" y="3414"/>
                  </a:lnTo>
                  <a:lnTo>
                    <a:pt x="2809" y="3416"/>
                  </a:lnTo>
                  <a:lnTo>
                    <a:pt x="2810" y="3418"/>
                  </a:lnTo>
                  <a:lnTo>
                    <a:pt x="2812" y="3416"/>
                  </a:lnTo>
                  <a:lnTo>
                    <a:pt x="2816" y="3413"/>
                  </a:lnTo>
                  <a:lnTo>
                    <a:pt x="2818" y="3410"/>
                  </a:lnTo>
                  <a:lnTo>
                    <a:pt x="2820" y="3404"/>
                  </a:lnTo>
                  <a:lnTo>
                    <a:pt x="2821" y="3402"/>
                  </a:lnTo>
                  <a:lnTo>
                    <a:pt x="2822" y="3402"/>
                  </a:lnTo>
                  <a:lnTo>
                    <a:pt x="2823" y="3403"/>
                  </a:lnTo>
                  <a:lnTo>
                    <a:pt x="2823" y="3406"/>
                  </a:lnTo>
                  <a:lnTo>
                    <a:pt x="2824" y="3410"/>
                  </a:lnTo>
                  <a:lnTo>
                    <a:pt x="2825" y="3413"/>
                  </a:lnTo>
                  <a:lnTo>
                    <a:pt x="2824" y="3416"/>
                  </a:lnTo>
                  <a:lnTo>
                    <a:pt x="2824" y="3419"/>
                  </a:lnTo>
                  <a:lnTo>
                    <a:pt x="2817" y="3434"/>
                  </a:lnTo>
                  <a:lnTo>
                    <a:pt x="2817" y="3437"/>
                  </a:lnTo>
                  <a:lnTo>
                    <a:pt x="2817" y="3438"/>
                  </a:lnTo>
                  <a:lnTo>
                    <a:pt x="2817" y="3440"/>
                  </a:lnTo>
                  <a:lnTo>
                    <a:pt x="2815" y="3447"/>
                  </a:lnTo>
                  <a:lnTo>
                    <a:pt x="2812" y="3452"/>
                  </a:lnTo>
                  <a:lnTo>
                    <a:pt x="2811" y="3454"/>
                  </a:lnTo>
                  <a:lnTo>
                    <a:pt x="2810" y="3455"/>
                  </a:lnTo>
                  <a:lnTo>
                    <a:pt x="2808" y="3455"/>
                  </a:lnTo>
                  <a:lnTo>
                    <a:pt x="2807" y="3454"/>
                  </a:lnTo>
                  <a:lnTo>
                    <a:pt x="2806" y="3453"/>
                  </a:lnTo>
                  <a:lnTo>
                    <a:pt x="2804" y="3452"/>
                  </a:lnTo>
                  <a:lnTo>
                    <a:pt x="2803" y="3452"/>
                  </a:lnTo>
                  <a:lnTo>
                    <a:pt x="2801" y="3452"/>
                  </a:lnTo>
                  <a:lnTo>
                    <a:pt x="2797" y="3455"/>
                  </a:lnTo>
                  <a:lnTo>
                    <a:pt x="2795" y="3456"/>
                  </a:lnTo>
                  <a:lnTo>
                    <a:pt x="2795" y="3455"/>
                  </a:lnTo>
                  <a:lnTo>
                    <a:pt x="2794" y="3454"/>
                  </a:lnTo>
                  <a:lnTo>
                    <a:pt x="2795" y="3444"/>
                  </a:lnTo>
                  <a:lnTo>
                    <a:pt x="2795" y="3441"/>
                  </a:lnTo>
                  <a:lnTo>
                    <a:pt x="2794" y="3438"/>
                  </a:lnTo>
                  <a:lnTo>
                    <a:pt x="2795" y="3434"/>
                  </a:lnTo>
                  <a:lnTo>
                    <a:pt x="2795" y="3432"/>
                  </a:lnTo>
                  <a:lnTo>
                    <a:pt x="2795" y="3432"/>
                  </a:lnTo>
                  <a:lnTo>
                    <a:pt x="2793" y="3432"/>
                  </a:lnTo>
                  <a:lnTo>
                    <a:pt x="2792" y="3434"/>
                  </a:lnTo>
                  <a:lnTo>
                    <a:pt x="2789" y="3438"/>
                  </a:lnTo>
                  <a:lnTo>
                    <a:pt x="2786" y="3442"/>
                  </a:lnTo>
                  <a:lnTo>
                    <a:pt x="2781" y="3446"/>
                  </a:lnTo>
                  <a:lnTo>
                    <a:pt x="2780" y="3447"/>
                  </a:lnTo>
                  <a:lnTo>
                    <a:pt x="2778" y="3447"/>
                  </a:lnTo>
                  <a:lnTo>
                    <a:pt x="2777" y="3446"/>
                  </a:lnTo>
                  <a:lnTo>
                    <a:pt x="2776" y="3444"/>
                  </a:lnTo>
                  <a:lnTo>
                    <a:pt x="2776" y="3443"/>
                  </a:lnTo>
                  <a:lnTo>
                    <a:pt x="2777" y="3440"/>
                  </a:lnTo>
                  <a:lnTo>
                    <a:pt x="2779" y="3435"/>
                  </a:lnTo>
                  <a:lnTo>
                    <a:pt x="2782" y="3426"/>
                  </a:lnTo>
                  <a:lnTo>
                    <a:pt x="2786" y="3421"/>
                  </a:lnTo>
                  <a:lnTo>
                    <a:pt x="2787" y="3418"/>
                  </a:lnTo>
                  <a:lnTo>
                    <a:pt x="2786" y="3417"/>
                  </a:lnTo>
                  <a:lnTo>
                    <a:pt x="2785" y="3414"/>
                  </a:lnTo>
                  <a:lnTo>
                    <a:pt x="2784" y="3408"/>
                  </a:lnTo>
                  <a:lnTo>
                    <a:pt x="2782" y="3403"/>
                  </a:lnTo>
                  <a:lnTo>
                    <a:pt x="2780" y="3401"/>
                  </a:lnTo>
                  <a:lnTo>
                    <a:pt x="2776" y="3398"/>
                  </a:lnTo>
                  <a:lnTo>
                    <a:pt x="2775" y="3399"/>
                  </a:lnTo>
                  <a:lnTo>
                    <a:pt x="2775" y="3402"/>
                  </a:lnTo>
                  <a:lnTo>
                    <a:pt x="2769" y="3413"/>
                  </a:lnTo>
                  <a:lnTo>
                    <a:pt x="2768" y="3417"/>
                  </a:lnTo>
                  <a:lnTo>
                    <a:pt x="2767" y="3419"/>
                  </a:lnTo>
                  <a:lnTo>
                    <a:pt x="2766" y="3419"/>
                  </a:lnTo>
                  <a:lnTo>
                    <a:pt x="2764" y="3421"/>
                  </a:lnTo>
                  <a:lnTo>
                    <a:pt x="2764" y="3419"/>
                  </a:lnTo>
                  <a:lnTo>
                    <a:pt x="2767" y="3413"/>
                  </a:lnTo>
                  <a:lnTo>
                    <a:pt x="2767" y="3413"/>
                  </a:lnTo>
                  <a:lnTo>
                    <a:pt x="2764" y="3417"/>
                  </a:lnTo>
                  <a:lnTo>
                    <a:pt x="2761" y="3419"/>
                  </a:lnTo>
                  <a:lnTo>
                    <a:pt x="2758" y="3420"/>
                  </a:lnTo>
                  <a:lnTo>
                    <a:pt x="2756" y="3420"/>
                  </a:lnTo>
                  <a:lnTo>
                    <a:pt x="2754" y="3421"/>
                  </a:lnTo>
                  <a:lnTo>
                    <a:pt x="2747" y="3431"/>
                  </a:lnTo>
                  <a:lnTo>
                    <a:pt x="2746" y="3434"/>
                  </a:lnTo>
                  <a:lnTo>
                    <a:pt x="2745" y="3437"/>
                  </a:lnTo>
                  <a:lnTo>
                    <a:pt x="2741" y="3442"/>
                  </a:lnTo>
                  <a:lnTo>
                    <a:pt x="2740" y="3443"/>
                  </a:lnTo>
                  <a:lnTo>
                    <a:pt x="2737" y="3443"/>
                  </a:lnTo>
                  <a:lnTo>
                    <a:pt x="2735" y="3443"/>
                  </a:lnTo>
                  <a:lnTo>
                    <a:pt x="2733" y="3443"/>
                  </a:lnTo>
                  <a:lnTo>
                    <a:pt x="2729" y="3444"/>
                  </a:lnTo>
                  <a:lnTo>
                    <a:pt x="2724" y="3445"/>
                  </a:lnTo>
                  <a:lnTo>
                    <a:pt x="2723" y="3444"/>
                  </a:lnTo>
                  <a:lnTo>
                    <a:pt x="2722" y="3444"/>
                  </a:lnTo>
                  <a:lnTo>
                    <a:pt x="2719" y="3442"/>
                  </a:lnTo>
                  <a:lnTo>
                    <a:pt x="2719" y="3441"/>
                  </a:lnTo>
                  <a:lnTo>
                    <a:pt x="2719" y="3440"/>
                  </a:lnTo>
                  <a:lnTo>
                    <a:pt x="2721" y="3438"/>
                  </a:lnTo>
                  <a:lnTo>
                    <a:pt x="2723" y="3435"/>
                  </a:lnTo>
                  <a:lnTo>
                    <a:pt x="2725" y="3434"/>
                  </a:lnTo>
                  <a:lnTo>
                    <a:pt x="2730" y="3433"/>
                  </a:lnTo>
                  <a:lnTo>
                    <a:pt x="2734" y="3431"/>
                  </a:lnTo>
                  <a:lnTo>
                    <a:pt x="2737" y="3428"/>
                  </a:lnTo>
                  <a:lnTo>
                    <a:pt x="2738" y="3427"/>
                  </a:lnTo>
                  <a:lnTo>
                    <a:pt x="2744" y="3418"/>
                  </a:lnTo>
                  <a:lnTo>
                    <a:pt x="2751" y="3414"/>
                  </a:lnTo>
                  <a:lnTo>
                    <a:pt x="2754" y="3412"/>
                  </a:lnTo>
                  <a:lnTo>
                    <a:pt x="2756" y="3408"/>
                  </a:lnTo>
                  <a:lnTo>
                    <a:pt x="2757" y="3407"/>
                  </a:lnTo>
                  <a:lnTo>
                    <a:pt x="2753" y="3409"/>
                  </a:lnTo>
                  <a:lnTo>
                    <a:pt x="2751" y="3410"/>
                  </a:lnTo>
                  <a:lnTo>
                    <a:pt x="2749" y="3409"/>
                  </a:lnTo>
                  <a:lnTo>
                    <a:pt x="2748" y="3408"/>
                  </a:lnTo>
                  <a:lnTo>
                    <a:pt x="2743" y="3408"/>
                  </a:lnTo>
                  <a:lnTo>
                    <a:pt x="2738" y="3408"/>
                  </a:lnTo>
                  <a:lnTo>
                    <a:pt x="2737" y="3408"/>
                  </a:lnTo>
                  <a:lnTo>
                    <a:pt x="2737" y="3413"/>
                  </a:lnTo>
                  <a:lnTo>
                    <a:pt x="2736" y="3415"/>
                  </a:lnTo>
                  <a:lnTo>
                    <a:pt x="2735" y="3416"/>
                  </a:lnTo>
                  <a:lnTo>
                    <a:pt x="2734" y="3416"/>
                  </a:lnTo>
                  <a:lnTo>
                    <a:pt x="2731" y="3417"/>
                  </a:lnTo>
                  <a:lnTo>
                    <a:pt x="2725" y="3415"/>
                  </a:lnTo>
                  <a:lnTo>
                    <a:pt x="2724" y="3414"/>
                  </a:lnTo>
                  <a:lnTo>
                    <a:pt x="2722" y="3414"/>
                  </a:lnTo>
                  <a:lnTo>
                    <a:pt x="2715" y="3415"/>
                  </a:lnTo>
                  <a:lnTo>
                    <a:pt x="2714" y="3415"/>
                  </a:lnTo>
                  <a:lnTo>
                    <a:pt x="2715" y="3414"/>
                  </a:lnTo>
                  <a:lnTo>
                    <a:pt x="2722" y="3411"/>
                  </a:lnTo>
                  <a:lnTo>
                    <a:pt x="2723" y="3402"/>
                  </a:lnTo>
                  <a:lnTo>
                    <a:pt x="2723" y="3400"/>
                  </a:lnTo>
                  <a:lnTo>
                    <a:pt x="2721" y="3402"/>
                  </a:lnTo>
                  <a:lnTo>
                    <a:pt x="2717" y="3403"/>
                  </a:lnTo>
                  <a:lnTo>
                    <a:pt x="2715" y="3402"/>
                  </a:lnTo>
                  <a:lnTo>
                    <a:pt x="2714" y="3402"/>
                  </a:lnTo>
                  <a:lnTo>
                    <a:pt x="2713" y="3402"/>
                  </a:lnTo>
                  <a:lnTo>
                    <a:pt x="2711" y="3407"/>
                  </a:lnTo>
                  <a:lnTo>
                    <a:pt x="2710" y="3408"/>
                  </a:lnTo>
                  <a:lnTo>
                    <a:pt x="2707" y="3408"/>
                  </a:lnTo>
                  <a:lnTo>
                    <a:pt x="2703" y="3410"/>
                  </a:lnTo>
                  <a:lnTo>
                    <a:pt x="2695" y="3411"/>
                  </a:lnTo>
                  <a:lnTo>
                    <a:pt x="2693" y="3412"/>
                  </a:lnTo>
                  <a:lnTo>
                    <a:pt x="2687" y="3412"/>
                  </a:lnTo>
                  <a:lnTo>
                    <a:pt x="2671" y="3409"/>
                  </a:lnTo>
                  <a:lnTo>
                    <a:pt x="2665" y="3409"/>
                  </a:lnTo>
                  <a:lnTo>
                    <a:pt x="2658" y="3408"/>
                  </a:lnTo>
                  <a:lnTo>
                    <a:pt x="2656" y="3407"/>
                  </a:lnTo>
                  <a:lnTo>
                    <a:pt x="2646" y="3407"/>
                  </a:lnTo>
                  <a:lnTo>
                    <a:pt x="2643" y="3407"/>
                  </a:lnTo>
                  <a:lnTo>
                    <a:pt x="2644" y="3405"/>
                  </a:lnTo>
                  <a:lnTo>
                    <a:pt x="2643" y="3404"/>
                  </a:lnTo>
                  <a:lnTo>
                    <a:pt x="2640" y="3407"/>
                  </a:lnTo>
                  <a:lnTo>
                    <a:pt x="2638" y="3408"/>
                  </a:lnTo>
                  <a:lnTo>
                    <a:pt x="2634" y="3409"/>
                  </a:lnTo>
                  <a:lnTo>
                    <a:pt x="2624" y="3412"/>
                  </a:lnTo>
                  <a:lnTo>
                    <a:pt x="2618" y="3412"/>
                  </a:lnTo>
                  <a:lnTo>
                    <a:pt x="2615" y="3410"/>
                  </a:lnTo>
                  <a:lnTo>
                    <a:pt x="2614" y="3409"/>
                  </a:lnTo>
                  <a:lnTo>
                    <a:pt x="2612" y="3404"/>
                  </a:lnTo>
                  <a:lnTo>
                    <a:pt x="2611" y="3398"/>
                  </a:lnTo>
                  <a:lnTo>
                    <a:pt x="2611" y="3397"/>
                  </a:lnTo>
                  <a:lnTo>
                    <a:pt x="2611" y="3394"/>
                  </a:lnTo>
                  <a:lnTo>
                    <a:pt x="2613" y="3392"/>
                  </a:lnTo>
                  <a:lnTo>
                    <a:pt x="2623" y="3384"/>
                  </a:lnTo>
                  <a:lnTo>
                    <a:pt x="2631" y="3376"/>
                  </a:lnTo>
                  <a:lnTo>
                    <a:pt x="2634" y="3372"/>
                  </a:lnTo>
                  <a:lnTo>
                    <a:pt x="2638" y="3370"/>
                  </a:lnTo>
                  <a:lnTo>
                    <a:pt x="2643" y="3367"/>
                  </a:lnTo>
                  <a:lnTo>
                    <a:pt x="2643" y="3366"/>
                  </a:lnTo>
                  <a:lnTo>
                    <a:pt x="2638" y="3367"/>
                  </a:lnTo>
                  <a:lnTo>
                    <a:pt x="2634" y="3366"/>
                  </a:lnTo>
                  <a:lnTo>
                    <a:pt x="2631" y="3366"/>
                  </a:lnTo>
                  <a:lnTo>
                    <a:pt x="2623" y="3366"/>
                  </a:lnTo>
                  <a:lnTo>
                    <a:pt x="2617" y="3366"/>
                  </a:lnTo>
                  <a:lnTo>
                    <a:pt x="2617" y="3365"/>
                  </a:lnTo>
                  <a:lnTo>
                    <a:pt x="2620" y="3361"/>
                  </a:lnTo>
                  <a:lnTo>
                    <a:pt x="2627" y="3356"/>
                  </a:lnTo>
                  <a:lnTo>
                    <a:pt x="2628" y="3356"/>
                  </a:lnTo>
                  <a:lnTo>
                    <a:pt x="2625" y="3358"/>
                  </a:lnTo>
                  <a:lnTo>
                    <a:pt x="2625" y="3360"/>
                  </a:lnTo>
                  <a:lnTo>
                    <a:pt x="2626" y="3361"/>
                  </a:lnTo>
                  <a:lnTo>
                    <a:pt x="2627" y="3363"/>
                  </a:lnTo>
                  <a:lnTo>
                    <a:pt x="2631" y="3363"/>
                  </a:lnTo>
                  <a:lnTo>
                    <a:pt x="2632" y="3362"/>
                  </a:lnTo>
                  <a:lnTo>
                    <a:pt x="2633" y="3355"/>
                  </a:lnTo>
                  <a:lnTo>
                    <a:pt x="2636" y="3349"/>
                  </a:lnTo>
                  <a:lnTo>
                    <a:pt x="2638" y="3343"/>
                  </a:lnTo>
                  <a:lnTo>
                    <a:pt x="2641" y="3339"/>
                  </a:lnTo>
                  <a:lnTo>
                    <a:pt x="2643" y="3339"/>
                  </a:lnTo>
                  <a:lnTo>
                    <a:pt x="2644" y="3339"/>
                  </a:lnTo>
                  <a:lnTo>
                    <a:pt x="2648" y="3340"/>
                  </a:lnTo>
                  <a:lnTo>
                    <a:pt x="2652" y="3344"/>
                  </a:lnTo>
                  <a:lnTo>
                    <a:pt x="2654" y="3344"/>
                  </a:lnTo>
                  <a:lnTo>
                    <a:pt x="2654" y="3344"/>
                  </a:lnTo>
                  <a:lnTo>
                    <a:pt x="2653" y="3343"/>
                  </a:lnTo>
                  <a:lnTo>
                    <a:pt x="2651" y="3341"/>
                  </a:lnTo>
                  <a:lnTo>
                    <a:pt x="2651" y="3339"/>
                  </a:lnTo>
                  <a:lnTo>
                    <a:pt x="2652" y="3334"/>
                  </a:lnTo>
                  <a:lnTo>
                    <a:pt x="2654" y="3333"/>
                  </a:lnTo>
                  <a:lnTo>
                    <a:pt x="2655" y="3332"/>
                  </a:lnTo>
                  <a:lnTo>
                    <a:pt x="2651" y="3332"/>
                  </a:lnTo>
                  <a:lnTo>
                    <a:pt x="2648" y="3331"/>
                  </a:lnTo>
                  <a:lnTo>
                    <a:pt x="2647" y="3328"/>
                  </a:lnTo>
                  <a:lnTo>
                    <a:pt x="2647" y="3325"/>
                  </a:lnTo>
                  <a:lnTo>
                    <a:pt x="2648" y="3322"/>
                  </a:lnTo>
                  <a:lnTo>
                    <a:pt x="2650" y="3319"/>
                  </a:lnTo>
                  <a:lnTo>
                    <a:pt x="2654" y="3317"/>
                  </a:lnTo>
                  <a:lnTo>
                    <a:pt x="2655" y="3317"/>
                  </a:lnTo>
                  <a:lnTo>
                    <a:pt x="2658" y="3321"/>
                  </a:lnTo>
                  <a:lnTo>
                    <a:pt x="2661" y="3319"/>
                  </a:lnTo>
                  <a:lnTo>
                    <a:pt x="2660" y="3318"/>
                  </a:lnTo>
                  <a:lnTo>
                    <a:pt x="2657" y="3314"/>
                  </a:lnTo>
                  <a:lnTo>
                    <a:pt x="2656" y="3311"/>
                  </a:lnTo>
                  <a:lnTo>
                    <a:pt x="2656" y="3309"/>
                  </a:lnTo>
                  <a:lnTo>
                    <a:pt x="2663" y="3293"/>
                  </a:lnTo>
                  <a:lnTo>
                    <a:pt x="2666" y="3284"/>
                  </a:lnTo>
                  <a:lnTo>
                    <a:pt x="2671" y="3271"/>
                  </a:lnTo>
                  <a:lnTo>
                    <a:pt x="2672" y="3269"/>
                  </a:lnTo>
                  <a:lnTo>
                    <a:pt x="2674" y="3265"/>
                  </a:lnTo>
                  <a:lnTo>
                    <a:pt x="2676" y="3264"/>
                  </a:lnTo>
                  <a:lnTo>
                    <a:pt x="2678" y="3264"/>
                  </a:lnTo>
                  <a:lnTo>
                    <a:pt x="2680" y="3264"/>
                  </a:lnTo>
                  <a:lnTo>
                    <a:pt x="2677" y="3262"/>
                  </a:lnTo>
                  <a:lnTo>
                    <a:pt x="2677" y="3260"/>
                  </a:lnTo>
                  <a:lnTo>
                    <a:pt x="2676" y="3259"/>
                  </a:lnTo>
                  <a:lnTo>
                    <a:pt x="2677" y="3258"/>
                  </a:lnTo>
                  <a:lnTo>
                    <a:pt x="2678" y="3257"/>
                  </a:lnTo>
                  <a:lnTo>
                    <a:pt x="2682" y="3255"/>
                  </a:lnTo>
                  <a:lnTo>
                    <a:pt x="2684" y="3251"/>
                  </a:lnTo>
                  <a:lnTo>
                    <a:pt x="2686" y="3247"/>
                  </a:lnTo>
                  <a:lnTo>
                    <a:pt x="2685" y="3246"/>
                  </a:lnTo>
                  <a:lnTo>
                    <a:pt x="2685" y="3245"/>
                  </a:lnTo>
                  <a:lnTo>
                    <a:pt x="2685" y="3243"/>
                  </a:lnTo>
                  <a:lnTo>
                    <a:pt x="2686" y="3243"/>
                  </a:lnTo>
                  <a:lnTo>
                    <a:pt x="2691" y="3238"/>
                  </a:lnTo>
                  <a:lnTo>
                    <a:pt x="2692" y="3237"/>
                  </a:lnTo>
                  <a:lnTo>
                    <a:pt x="2694" y="3230"/>
                  </a:lnTo>
                  <a:lnTo>
                    <a:pt x="2696" y="3227"/>
                  </a:lnTo>
                  <a:lnTo>
                    <a:pt x="2698" y="3225"/>
                  </a:lnTo>
                  <a:lnTo>
                    <a:pt x="2701" y="3224"/>
                  </a:lnTo>
                  <a:lnTo>
                    <a:pt x="2712" y="3219"/>
                  </a:lnTo>
                  <a:lnTo>
                    <a:pt x="2717" y="3215"/>
                  </a:lnTo>
                  <a:lnTo>
                    <a:pt x="2721" y="3215"/>
                  </a:lnTo>
                  <a:lnTo>
                    <a:pt x="2722" y="3218"/>
                  </a:lnTo>
                  <a:lnTo>
                    <a:pt x="2728" y="3220"/>
                  </a:lnTo>
                  <a:lnTo>
                    <a:pt x="2729" y="3218"/>
                  </a:lnTo>
                  <a:lnTo>
                    <a:pt x="2728" y="3216"/>
                  </a:lnTo>
                  <a:lnTo>
                    <a:pt x="2729" y="3214"/>
                  </a:lnTo>
                  <a:lnTo>
                    <a:pt x="2733" y="3214"/>
                  </a:lnTo>
                  <a:lnTo>
                    <a:pt x="2734" y="3214"/>
                  </a:lnTo>
                  <a:lnTo>
                    <a:pt x="2735" y="3215"/>
                  </a:lnTo>
                  <a:lnTo>
                    <a:pt x="2735" y="3217"/>
                  </a:lnTo>
                  <a:close/>
                  <a:moveTo>
                    <a:pt x="418" y="3220"/>
                  </a:moveTo>
                  <a:lnTo>
                    <a:pt x="417" y="3221"/>
                  </a:lnTo>
                  <a:lnTo>
                    <a:pt x="416" y="3221"/>
                  </a:lnTo>
                  <a:lnTo>
                    <a:pt x="415" y="3220"/>
                  </a:lnTo>
                  <a:lnTo>
                    <a:pt x="413" y="3218"/>
                  </a:lnTo>
                  <a:lnTo>
                    <a:pt x="411" y="3212"/>
                  </a:lnTo>
                  <a:lnTo>
                    <a:pt x="411" y="3211"/>
                  </a:lnTo>
                  <a:lnTo>
                    <a:pt x="412" y="3210"/>
                  </a:lnTo>
                  <a:lnTo>
                    <a:pt x="415" y="3208"/>
                  </a:lnTo>
                  <a:lnTo>
                    <a:pt x="416" y="3208"/>
                  </a:lnTo>
                  <a:lnTo>
                    <a:pt x="416" y="3210"/>
                  </a:lnTo>
                  <a:lnTo>
                    <a:pt x="417" y="3213"/>
                  </a:lnTo>
                  <a:lnTo>
                    <a:pt x="418" y="3214"/>
                  </a:lnTo>
                  <a:lnTo>
                    <a:pt x="418" y="3218"/>
                  </a:lnTo>
                  <a:lnTo>
                    <a:pt x="418" y="3220"/>
                  </a:lnTo>
                  <a:close/>
                  <a:moveTo>
                    <a:pt x="2738" y="3199"/>
                  </a:moveTo>
                  <a:lnTo>
                    <a:pt x="2737" y="3199"/>
                  </a:lnTo>
                  <a:lnTo>
                    <a:pt x="2737" y="3198"/>
                  </a:lnTo>
                  <a:lnTo>
                    <a:pt x="2737" y="3196"/>
                  </a:lnTo>
                  <a:lnTo>
                    <a:pt x="2739" y="3194"/>
                  </a:lnTo>
                  <a:lnTo>
                    <a:pt x="2741" y="3193"/>
                  </a:lnTo>
                  <a:lnTo>
                    <a:pt x="2740" y="3197"/>
                  </a:lnTo>
                  <a:lnTo>
                    <a:pt x="2738" y="3199"/>
                  </a:lnTo>
                  <a:close/>
                  <a:moveTo>
                    <a:pt x="1970" y="3196"/>
                  </a:moveTo>
                  <a:lnTo>
                    <a:pt x="1969" y="3196"/>
                  </a:lnTo>
                  <a:lnTo>
                    <a:pt x="1966" y="3196"/>
                  </a:lnTo>
                  <a:lnTo>
                    <a:pt x="1964" y="3194"/>
                  </a:lnTo>
                  <a:lnTo>
                    <a:pt x="1962" y="3193"/>
                  </a:lnTo>
                  <a:lnTo>
                    <a:pt x="1972" y="3188"/>
                  </a:lnTo>
                  <a:lnTo>
                    <a:pt x="1974" y="3188"/>
                  </a:lnTo>
                  <a:lnTo>
                    <a:pt x="1974" y="3190"/>
                  </a:lnTo>
                  <a:lnTo>
                    <a:pt x="1972" y="3192"/>
                  </a:lnTo>
                  <a:lnTo>
                    <a:pt x="1972" y="3193"/>
                  </a:lnTo>
                  <a:lnTo>
                    <a:pt x="1971" y="3194"/>
                  </a:lnTo>
                  <a:lnTo>
                    <a:pt x="1970" y="3196"/>
                  </a:lnTo>
                  <a:close/>
                  <a:moveTo>
                    <a:pt x="319" y="3195"/>
                  </a:moveTo>
                  <a:lnTo>
                    <a:pt x="318" y="3195"/>
                  </a:lnTo>
                  <a:lnTo>
                    <a:pt x="317" y="3194"/>
                  </a:lnTo>
                  <a:lnTo>
                    <a:pt x="317" y="3192"/>
                  </a:lnTo>
                  <a:lnTo>
                    <a:pt x="316" y="3188"/>
                  </a:lnTo>
                  <a:lnTo>
                    <a:pt x="317" y="3186"/>
                  </a:lnTo>
                  <a:lnTo>
                    <a:pt x="317" y="3185"/>
                  </a:lnTo>
                  <a:lnTo>
                    <a:pt x="320" y="3188"/>
                  </a:lnTo>
                  <a:lnTo>
                    <a:pt x="319" y="3195"/>
                  </a:lnTo>
                  <a:close/>
                  <a:moveTo>
                    <a:pt x="404" y="3172"/>
                  </a:moveTo>
                  <a:lnTo>
                    <a:pt x="402" y="3173"/>
                  </a:lnTo>
                  <a:lnTo>
                    <a:pt x="402" y="3170"/>
                  </a:lnTo>
                  <a:lnTo>
                    <a:pt x="402" y="3168"/>
                  </a:lnTo>
                  <a:lnTo>
                    <a:pt x="402" y="3167"/>
                  </a:lnTo>
                  <a:lnTo>
                    <a:pt x="402" y="3164"/>
                  </a:lnTo>
                  <a:lnTo>
                    <a:pt x="402" y="3156"/>
                  </a:lnTo>
                  <a:lnTo>
                    <a:pt x="404" y="3152"/>
                  </a:lnTo>
                  <a:lnTo>
                    <a:pt x="408" y="3152"/>
                  </a:lnTo>
                  <a:lnTo>
                    <a:pt x="408" y="3154"/>
                  </a:lnTo>
                  <a:lnTo>
                    <a:pt x="406" y="3164"/>
                  </a:lnTo>
                  <a:lnTo>
                    <a:pt x="405" y="3169"/>
                  </a:lnTo>
                  <a:lnTo>
                    <a:pt x="405" y="3171"/>
                  </a:lnTo>
                  <a:lnTo>
                    <a:pt x="404" y="3172"/>
                  </a:lnTo>
                  <a:close/>
                  <a:moveTo>
                    <a:pt x="386" y="3166"/>
                  </a:moveTo>
                  <a:lnTo>
                    <a:pt x="385" y="3169"/>
                  </a:lnTo>
                  <a:lnTo>
                    <a:pt x="380" y="3163"/>
                  </a:lnTo>
                  <a:lnTo>
                    <a:pt x="379" y="3161"/>
                  </a:lnTo>
                  <a:lnTo>
                    <a:pt x="376" y="3155"/>
                  </a:lnTo>
                  <a:lnTo>
                    <a:pt x="375" y="3153"/>
                  </a:lnTo>
                  <a:lnTo>
                    <a:pt x="375" y="3151"/>
                  </a:lnTo>
                  <a:lnTo>
                    <a:pt x="376" y="3150"/>
                  </a:lnTo>
                  <a:lnTo>
                    <a:pt x="377" y="3151"/>
                  </a:lnTo>
                  <a:lnTo>
                    <a:pt x="378" y="3151"/>
                  </a:lnTo>
                  <a:lnTo>
                    <a:pt x="384" y="3158"/>
                  </a:lnTo>
                  <a:lnTo>
                    <a:pt x="386" y="3161"/>
                  </a:lnTo>
                  <a:lnTo>
                    <a:pt x="386" y="3166"/>
                  </a:lnTo>
                  <a:close/>
                  <a:moveTo>
                    <a:pt x="374" y="3141"/>
                  </a:moveTo>
                  <a:lnTo>
                    <a:pt x="374" y="3141"/>
                  </a:lnTo>
                  <a:lnTo>
                    <a:pt x="372" y="3141"/>
                  </a:lnTo>
                  <a:lnTo>
                    <a:pt x="370" y="3139"/>
                  </a:lnTo>
                  <a:lnTo>
                    <a:pt x="369" y="3135"/>
                  </a:lnTo>
                  <a:lnTo>
                    <a:pt x="368" y="3134"/>
                  </a:lnTo>
                  <a:lnTo>
                    <a:pt x="367" y="3131"/>
                  </a:lnTo>
                  <a:lnTo>
                    <a:pt x="367" y="3131"/>
                  </a:lnTo>
                  <a:lnTo>
                    <a:pt x="369" y="3131"/>
                  </a:lnTo>
                  <a:lnTo>
                    <a:pt x="369" y="3131"/>
                  </a:lnTo>
                  <a:lnTo>
                    <a:pt x="373" y="3138"/>
                  </a:lnTo>
                  <a:lnTo>
                    <a:pt x="374" y="3141"/>
                  </a:lnTo>
                  <a:close/>
                  <a:moveTo>
                    <a:pt x="1927" y="3154"/>
                  </a:moveTo>
                  <a:lnTo>
                    <a:pt x="1925" y="3155"/>
                  </a:lnTo>
                  <a:lnTo>
                    <a:pt x="1918" y="3154"/>
                  </a:lnTo>
                  <a:lnTo>
                    <a:pt x="1915" y="3152"/>
                  </a:lnTo>
                  <a:lnTo>
                    <a:pt x="1907" y="3149"/>
                  </a:lnTo>
                  <a:lnTo>
                    <a:pt x="1891" y="3143"/>
                  </a:lnTo>
                  <a:lnTo>
                    <a:pt x="1886" y="3140"/>
                  </a:lnTo>
                  <a:lnTo>
                    <a:pt x="1885" y="3138"/>
                  </a:lnTo>
                  <a:lnTo>
                    <a:pt x="1888" y="3133"/>
                  </a:lnTo>
                  <a:lnTo>
                    <a:pt x="1890" y="3132"/>
                  </a:lnTo>
                  <a:lnTo>
                    <a:pt x="1891" y="3131"/>
                  </a:lnTo>
                  <a:lnTo>
                    <a:pt x="1908" y="3128"/>
                  </a:lnTo>
                  <a:lnTo>
                    <a:pt x="1914" y="3130"/>
                  </a:lnTo>
                  <a:lnTo>
                    <a:pt x="1922" y="3139"/>
                  </a:lnTo>
                  <a:lnTo>
                    <a:pt x="1926" y="3145"/>
                  </a:lnTo>
                  <a:lnTo>
                    <a:pt x="1927" y="3150"/>
                  </a:lnTo>
                  <a:lnTo>
                    <a:pt x="1928" y="3151"/>
                  </a:lnTo>
                  <a:lnTo>
                    <a:pt x="1927" y="3154"/>
                  </a:lnTo>
                  <a:close/>
                  <a:moveTo>
                    <a:pt x="296" y="3130"/>
                  </a:moveTo>
                  <a:lnTo>
                    <a:pt x="299" y="3135"/>
                  </a:lnTo>
                  <a:lnTo>
                    <a:pt x="300" y="3139"/>
                  </a:lnTo>
                  <a:lnTo>
                    <a:pt x="300" y="3145"/>
                  </a:lnTo>
                  <a:lnTo>
                    <a:pt x="295" y="3147"/>
                  </a:lnTo>
                  <a:lnTo>
                    <a:pt x="291" y="3145"/>
                  </a:lnTo>
                  <a:lnTo>
                    <a:pt x="290" y="3145"/>
                  </a:lnTo>
                  <a:lnTo>
                    <a:pt x="289" y="3147"/>
                  </a:lnTo>
                  <a:lnTo>
                    <a:pt x="291" y="3147"/>
                  </a:lnTo>
                  <a:lnTo>
                    <a:pt x="294" y="3150"/>
                  </a:lnTo>
                  <a:lnTo>
                    <a:pt x="296" y="3154"/>
                  </a:lnTo>
                  <a:lnTo>
                    <a:pt x="300" y="3154"/>
                  </a:lnTo>
                  <a:lnTo>
                    <a:pt x="305" y="3156"/>
                  </a:lnTo>
                  <a:lnTo>
                    <a:pt x="301" y="3160"/>
                  </a:lnTo>
                  <a:lnTo>
                    <a:pt x="301" y="3162"/>
                  </a:lnTo>
                  <a:lnTo>
                    <a:pt x="306" y="3169"/>
                  </a:lnTo>
                  <a:lnTo>
                    <a:pt x="306" y="3171"/>
                  </a:lnTo>
                  <a:lnTo>
                    <a:pt x="307" y="3171"/>
                  </a:lnTo>
                  <a:lnTo>
                    <a:pt x="311" y="3171"/>
                  </a:lnTo>
                  <a:lnTo>
                    <a:pt x="312" y="3171"/>
                  </a:lnTo>
                  <a:lnTo>
                    <a:pt x="312" y="3172"/>
                  </a:lnTo>
                  <a:lnTo>
                    <a:pt x="309" y="3177"/>
                  </a:lnTo>
                  <a:lnTo>
                    <a:pt x="309" y="3177"/>
                  </a:lnTo>
                  <a:lnTo>
                    <a:pt x="312" y="3178"/>
                  </a:lnTo>
                  <a:lnTo>
                    <a:pt x="315" y="3178"/>
                  </a:lnTo>
                  <a:lnTo>
                    <a:pt x="316" y="3182"/>
                  </a:lnTo>
                  <a:lnTo>
                    <a:pt x="313" y="3185"/>
                  </a:lnTo>
                  <a:lnTo>
                    <a:pt x="306" y="3180"/>
                  </a:lnTo>
                  <a:lnTo>
                    <a:pt x="303" y="3176"/>
                  </a:lnTo>
                  <a:lnTo>
                    <a:pt x="302" y="3172"/>
                  </a:lnTo>
                  <a:lnTo>
                    <a:pt x="300" y="3170"/>
                  </a:lnTo>
                  <a:lnTo>
                    <a:pt x="294" y="3164"/>
                  </a:lnTo>
                  <a:lnTo>
                    <a:pt x="285" y="3154"/>
                  </a:lnTo>
                  <a:lnTo>
                    <a:pt x="283" y="3152"/>
                  </a:lnTo>
                  <a:lnTo>
                    <a:pt x="280" y="3148"/>
                  </a:lnTo>
                  <a:lnTo>
                    <a:pt x="279" y="3145"/>
                  </a:lnTo>
                  <a:lnTo>
                    <a:pt x="279" y="3144"/>
                  </a:lnTo>
                  <a:lnTo>
                    <a:pt x="280" y="3143"/>
                  </a:lnTo>
                  <a:lnTo>
                    <a:pt x="283" y="3143"/>
                  </a:lnTo>
                  <a:lnTo>
                    <a:pt x="283" y="3141"/>
                  </a:lnTo>
                  <a:lnTo>
                    <a:pt x="273" y="3137"/>
                  </a:lnTo>
                  <a:lnTo>
                    <a:pt x="271" y="3136"/>
                  </a:lnTo>
                  <a:lnTo>
                    <a:pt x="270" y="3133"/>
                  </a:lnTo>
                  <a:lnTo>
                    <a:pt x="271" y="3133"/>
                  </a:lnTo>
                  <a:lnTo>
                    <a:pt x="277" y="3133"/>
                  </a:lnTo>
                  <a:lnTo>
                    <a:pt x="283" y="3132"/>
                  </a:lnTo>
                  <a:lnTo>
                    <a:pt x="287" y="3131"/>
                  </a:lnTo>
                  <a:lnTo>
                    <a:pt x="288" y="3130"/>
                  </a:lnTo>
                  <a:lnTo>
                    <a:pt x="291" y="3128"/>
                  </a:lnTo>
                  <a:lnTo>
                    <a:pt x="292" y="3128"/>
                  </a:lnTo>
                  <a:lnTo>
                    <a:pt x="296" y="3130"/>
                  </a:lnTo>
                  <a:close/>
                  <a:moveTo>
                    <a:pt x="398" y="3144"/>
                  </a:moveTo>
                  <a:lnTo>
                    <a:pt x="399" y="3161"/>
                  </a:lnTo>
                  <a:lnTo>
                    <a:pt x="399" y="3166"/>
                  </a:lnTo>
                  <a:lnTo>
                    <a:pt x="398" y="3169"/>
                  </a:lnTo>
                  <a:lnTo>
                    <a:pt x="395" y="3175"/>
                  </a:lnTo>
                  <a:lnTo>
                    <a:pt x="394" y="3178"/>
                  </a:lnTo>
                  <a:lnTo>
                    <a:pt x="393" y="3174"/>
                  </a:lnTo>
                  <a:lnTo>
                    <a:pt x="393" y="3169"/>
                  </a:lnTo>
                  <a:lnTo>
                    <a:pt x="392" y="3164"/>
                  </a:lnTo>
                  <a:lnTo>
                    <a:pt x="391" y="3162"/>
                  </a:lnTo>
                  <a:lnTo>
                    <a:pt x="392" y="3153"/>
                  </a:lnTo>
                  <a:lnTo>
                    <a:pt x="391" y="3154"/>
                  </a:lnTo>
                  <a:lnTo>
                    <a:pt x="389" y="3158"/>
                  </a:lnTo>
                  <a:lnTo>
                    <a:pt x="387" y="3158"/>
                  </a:lnTo>
                  <a:lnTo>
                    <a:pt x="383" y="3154"/>
                  </a:lnTo>
                  <a:lnTo>
                    <a:pt x="381" y="3150"/>
                  </a:lnTo>
                  <a:lnTo>
                    <a:pt x="381" y="3146"/>
                  </a:lnTo>
                  <a:lnTo>
                    <a:pt x="378" y="3143"/>
                  </a:lnTo>
                  <a:lnTo>
                    <a:pt x="378" y="3141"/>
                  </a:lnTo>
                  <a:lnTo>
                    <a:pt x="378" y="3139"/>
                  </a:lnTo>
                  <a:lnTo>
                    <a:pt x="380" y="3136"/>
                  </a:lnTo>
                  <a:lnTo>
                    <a:pt x="381" y="3133"/>
                  </a:lnTo>
                  <a:lnTo>
                    <a:pt x="382" y="3128"/>
                  </a:lnTo>
                  <a:lnTo>
                    <a:pt x="383" y="3126"/>
                  </a:lnTo>
                  <a:lnTo>
                    <a:pt x="385" y="3126"/>
                  </a:lnTo>
                  <a:lnTo>
                    <a:pt x="388" y="3128"/>
                  </a:lnTo>
                  <a:lnTo>
                    <a:pt x="392" y="3131"/>
                  </a:lnTo>
                  <a:lnTo>
                    <a:pt x="395" y="3134"/>
                  </a:lnTo>
                  <a:lnTo>
                    <a:pt x="398" y="3144"/>
                  </a:lnTo>
                  <a:close/>
                  <a:moveTo>
                    <a:pt x="378" y="3134"/>
                  </a:moveTo>
                  <a:lnTo>
                    <a:pt x="378" y="3134"/>
                  </a:lnTo>
                  <a:lnTo>
                    <a:pt x="375" y="3134"/>
                  </a:lnTo>
                  <a:lnTo>
                    <a:pt x="374" y="3134"/>
                  </a:lnTo>
                  <a:lnTo>
                    <a:pt x="374" y="3133"/>
                  </a:lnTo>
                  <a:lnTo>
                    <a:pt x="373" y="3131"/>
                  </a:lnTo>
                  <a:lnTo>
                    <a:pt x="374" y="3130"/>
                  </a:lnTo>
                  <a:lnTo>
                    <a:pt x="375" y="3125"/>
                  </a:lnTo>
                  <a:lnTo>
                    <a:pt x="376" y="3123"/>
                  </a:lnTo>
                  <a:lnTo>
                    <a:pt x="376" y="3123"/>
                  </a:lnTo>
                  <a:lnTo>
                    <a:pt x="377" y="3125"/>
                  </a:lnTo>
                  <a:lnTo>
                    <a:pt x="378" y="3127"/>
                  </a:lnTo>
                  <a:lnTo>
                    <a:pt x="378" y="3134"/>
                  </a:lnTo>
                  <a:close/>
                  <a:moveTo>
                    <a:pt x="1953" y="3125"/>
                  </a:moveTo>
                  <a:lnTo>
                    <a:pt x="1953" y="3126"/>
                  </a:lnTo>
                  <a:lnTo>
                    <a:pt x="1950" y="3126"/>
                  </a:lnTo>
                  <a:lnTo>
                    <a:pt x="1949" y="3125"/>
                  </a:lnTo>
                  <a:lnTo>
                    <a:pt x="1948" y="3123"/>
                  </a:lnTo>
                  <a:lnTo>
                    <a:pt x="1948" y="3122"/>
                  </a:lnTo>
                  <a:lnTo>
                    <a:pt x="1949" y="3121"/>
                  </a:lnTo>
                  <a:lnTo>
                    <a:pt x="1951" y="3122"/>
                  </a:lnTo>
                  <a:lnTo>
                    <a:pt x="1953" y="3125"/>
                  </a:lnTo>
                  <a:close/>
                  <a:moveTo>
                    <a:pt x="356" y="3131"/>
                  </a:moveTo>
                  <a:lnTo>
                    <a:pt x="356" y="3132"/>
                  </a:lnTo>
                  <a:lnTo>
                    <a:pt x="354" y="3131"/>
                  </a:lnTo>
                  <a:lnTo>
                    <a:pt x="347" y="3122"/>
                  </a:lnTo>
                  <a:lnTo>
                    <a:pt x="342" y="3119"/>
                  </a:lnTo>
                  <a:lnTo>
                    <a:pt x="339" y="3114"/>
                  </a:lnTo>
                  <a:lnTo>
                    <a:pt x="335" y="3111"/>
                  </a:lnTo>
                  <a:lnTo>
                    <a:pt x="337" y="3107"/>
                  </a:lnTo>
                  <a:lnTo>
                    <a:pt x="339" y="3108"/>
                  </a:lnTo>
                  <a:lnTo>
                    <a:pt x="346" y="3111"/>
                  </a:lnTo>
                  <a:lnTo>
                    <a:pt x="351" y="3115"/>
                  </a:lnTo>
                  <a:lnTo>
                    <a:pt x="353" y="3117"/>
                  </a:lnTo>
                  <a:lnTo>
                    <a:pt x="359" y="3128"/>
                  </a:lnTo>
                  <a:lnTo>
                    <a:pt x="359" y="3129"/>
                  </a:lnTo>
                  <a:lnTo>
                    <a:pt x="356" y="3131"/>
                  </a:lnTo>
                  <a:close/>
                  <a:moveTo>
                    <a:pt x="344" y="3089"/>
                  </a:moveTo>
                  <a:lnTo>
                    <a:pt x="343" y="3091"/>
                  </a:lnTo>
                  <a:lnTo>
                    <a:pt x="341" y="3094"/>
                  </a:lnTo>
                  <a:lnTo>
                    <a:pt x="339" y="3095"/>
                  </a:lnTo>
                  <a:lnTo>
                    <a:pt x="339" y="3095"/>
                  </a:lnTo>
                  <a:lnTo>
                    <a:pt x="337" y="3095"/>
                  </a:lnTo>
                  <a:lnTo>
                    <a:pt x="335" y="3092"/>
                  </a:lnTo>
                  <a:lnTo>
                    <a:pt x="333" y="3091"/>
                  </a:lnTo>
                  <a:lnTo>
                    <a:pt x="332" y="3090"/>
                  </a:lnTo>
                  <a:lnTo>
                    <a:pt x="331" y="3091"/>
                  </a:lnTo>
                  <a:lnTo>
                    <a:pt x="331" y="3093"/>
                  </a:lnTo>
                  <a:lnTo>
                    <a:pt x="331" y="3095"/>
                  </a:lnTo>
                  <a:lnTo>
                    <a:pt x="331" y="3095"/>
                  </a:lnTo>
                  <a:lnTo>
                    <a:pt x="331" y="3095"/>
                  </a:lnTo>
                  <a:lnTo>
                    <a:pt x="330" y="3094"/>
                  </a:lnTo>
                  <a:lnTo>
                    <a:pt x="330" y="3093"/>
                  </a:lnTo>
                  <a:lnTo>
                    <a:pt x="329" y="3091"/>
                  </a:lnTo>
                  <a:lnTo>
                    <a:pt x="330" y="3090"/>
                  </a:lnTo>
                  <a:lnTo>
                    <a:pt x="331" y="3087"/>
                  </a:lnTo>
                  <a:lnTo>
                    <a:pt x="336" y="3083"/>
                  </a:lnTo>
                  <a:lnTo>
                    <a:pt x="337" y="3082"/>
                  </a:lnTo>
                  <a:lnTo>
                    <a:pt x="339" y="3082"/>
                  </a:lnTo>
                  <a:lnTo>
                    <a:pt x="342" y="3084"/>
                  </a:lnTo>
                  <a:lnTo>
                    <a:pt x="342" y="3085"/>
                  </a:lnTo>
                  <a:lnTo>
                    <a:pt x="344" y="3089"/>
                  </a:lnTo>
                  <a:close/>
                  <a:moveTo>
                    <a:pt x="267" y="3080"/>
                  </a:moveTo>
                  <a:lnTo>
                    <a:pt x="270" y="3083"/>
                  </a:lnTo>
                  <a:lnTo>
                    <a:pt x="277" y="3081"/>
                  </a:lnTo>
                  <a:lnTo>
                    <a:pt x="278" y="3081"/>
                  </a:lnTo>
                  <a:lnTo>
                    <a:pt x="279" y="3082"/>
                  </a:lnTo>
                  <a:lnTo>
                    <a:pt x="281" y="3086"/>
                  </a:lnTo>
                  <a:lnTo>
                    <a:pt x="283" y="3089"/>
                  </a:lnTo>
                  <a:lnTo>
                    <a:pt x="283" y="3093"/>
                  </a:lnTo>
                  <a:lnTo>
                    <a:pt x="283" y="3095"/>
                  </a:lnTo>
                  <a:lnTo>
                    <a:pt x="281" y="3097"/>
                  </a:lnTo>
                  <a:lnTo>
                    <a:pt x="270" y="3104"/>
                  </a:lnTo>
                  <a:lnTo>
                    <a:pt x="270" y="3104"/>
                  </a:lnTo>
                  <a:lnTo>
                    <a:pt x="270" y="3105"/>
                  </a:lnTo>
                  <a:lnTo>
                    <a:pt x="271" y="3106"/>
                  </a:lnTo>
                  <a:lnTo>
                    <a:pt x="273" y="3106"/>
                  </a:lnTo>
                  <a:lnTo>
                    <a:pt x="282" y="3104"/>
                  </a:lnTo>
                  <a:lnTo>
                    <a:pt x="283" y="3103"/>
                  </a:lnTo>
                  <a:lnTo>
                    <a:pt x="283" y="3097"/>
                  </a:lnTo>
                  <a:lnTo>
                    <a:pt x="284" y="3095"/>
                  </a:lnTo>
                  <a:lnTo>
                    <a:pt x="284" y="3092"/>
                  </a:lnTo>
                  <a:lnTo>
                    <a:pt x="284" y="3087"/>
                  </a:lnTo>
                  <a:lnTo>
                    <a:pt x="284" y="3085"/>
                  </a:lnTo>
                  <a:lnTo>
                    <a:pt x="290" y="3085"/>
                  </a:lnTo>
                  <a:lnTo>
                    <a:pt x="293" y="3082"/>
                  </a:lnTo>
                  <a:lnTo>
                    <a:pt x="298" y="3080"/>
                  </a:lnTo>
                  <a:lnTo>
                    <a:pt x="298" y="3080"/>
                  </a:lnTo>
                  <a:lnTo>
                    <a:pt x="298" y="3086"/>
                  </a:lnTo>
                  <a:lnTo>
                    <a:pt x="297" y="3087"/>
                  </a:lnTo>
                  <a:lnTo>
                    <a:pt x="293" y="3095"/>
                  </a:lnTo>
                  <a:lnTo>
                    <a:pt x="291" y="3103"/>
                  </a:lnTo>
                  <a:lnTo>
                    <a:pt x="290" y="3109"/>
                  </a:lnTo>
                  <a:lnTo>
                    <a:pt x="290" y="3120"/>
                  </a:lnTo>
                  <a:lnTo>
                    <a:pt x="289" y="3124"/>
                  </a:lnTo>
                  <a:lnTo>
                    <a:pt x="287" y="3127"/>
                  </a:lnTo>
                  <a:lnTo>
                    <a:pt x="277" y="3130"/>
                  </a:lnTo>
                  <a:lnTo>
                    <a:pt x="271" y="3130"/>
                  </a:lnTo>
                  <a:lnTo>
                    <a:pt x="267" y="3127"/>
                  </a:lnTo>
                  <a:lnTo>
                    <a:pt x="264" y="3124"/>
                  </a:lnTo>
                  <a:lnTo>
                    <a:pt x="266" y="3121"/>
                  </a:lnTo>
                  <a:lnTo>
                    <a:pt x="267" y="3121"/>
                  </a:lnTo>
                  <a:lnTo>
                    <a:pt x="270" y="3122"/>
                  </a:lnTo>
                  <a:lnTo>
                    <a:pt x="273" y="3123"/>
                  </a:lnTo>
                  <a:lnTo>
                    <a:pt x="274" y="3123"/>
                  </a:lnTo>
                  <a:lnTo>
                    <a:pt x="274" y="3122"/>
                  </a:lnTo>
                  <a:lnTo>
                    <a:pt x="267" y="3116"/>
                  </a:lnTo>
                  <a:lnTo>
                    <a:pt x="261" y="3114"/>
                  </a:lnTo>
                  <a:lnTo>
                    <a:pt x="259" y="3110"/>
                  </a:lnTo>
                  <a:lnTo>
                    <a:pt x="259" y="3108"/>
                  </a:lnTo>
                  <a:lnTo>
                    <a:pt x="259" y="3107"/>
                  </a:lnTo>
                  <a:lnTo>
                    <a:pt x="254" y="3099"/>
                  </a:lnTo>
                  <a:lnTo>
                    <a:pt x="253" y="3096"/>
                  </a:lnTo>
                  <a:lnTo>
                    <a:pt x="252" y="3091"/>
                  </a:lnTo>
                  <a:lnTo>
                    <a:pt x="252" y="3087"/>
                  </a:lnTo>
                  <a:lnTo>
                    <a:pt x="254" y="3079"/>
                  </a:lnTo>
                  <a:lnTo>
                    <a:pt x="254" y="3078"/>
                  </a:lnTo>
                  <a:lnTo>
                    <a:pt x="256" y="3078"/>
                  </a:lnTo>
                  <a:lnTo>
                    <a:pt x="259" y="3080"/>
                  </a:lnTo>
                  <a:lnTo>
                    <a:pt x="267" y="3080"/>
                  </a:lnTo>
                  <a:close/>
                  <a:moveTo>
                    <a:pt x="322" y="3060"/>
                  </a:moveTo>
                  <a:lnTo>
                    <a:pt x="322" y="3061"/>
                  </a:lnTo>
                  <a:lnTo>
                    <a:pt x="321" y="3060"/>
                  </a:lnTo>
                  <a:lnTo>
                    <a:pt x="322" y="3057"/>
                  </a:lnTo>
                  <a:lnTo>
                    <a:pt x="322" y="3053"/>
                  </a:lnTo>
                  <a:lnTo>
                    <a:pt x="323" y="3052"/>
                  </a:lnTo>
                  <a:lnTo>
                    <a:pt x="327" y="3053"/>
                  </a:lnTo>
                  <a:lnTo>
                    <a:pt x="328" y="3053"/>
                  </a:lnTo>
                  <a:lnTo>
                    <a:pt x="328" y="3054"/>
                  </a:lnTo>
                  <a:lnTo>
                    <a:pt x="328" y="3056"/>
                  </a:lnTo>
                  <a:lnTo>
                    <a:pt x="326" y="3057"/>
                  </a:lnTo>
                  <a:lnTo>
                    <a:pt x="322" y="3060"/>
                  </a:lnTo>
                  <a:close/>
                  <a:moveTo>
                    <a:pt x="333" y="3045"/>
                  </a:moveTo>
                  <a:lnTo>
                    <a:pt x="336" y="3041"/>
                  </a:lnTo>
                  <a:lnTo>
                    <a:pt x="342" y="3035"/>
                  </a:lnTo>
                  <a:lnTo>
                    <a:pt x="345" y="3030"/>
                  </a:lnTo>
                  <a:lnTo>
                    <a:pt x="346" y="3035"/>
                  </a:lnTo>
                  <a:lnTo>
                    <a:pt x="341" y="3042"/>
                  </a:lnTo>
                  <a:lnTo>
                    <a:pt x="335" y="3046"/>
                  </a:lnTo>
                  <a:lnTo>
                    <a:pt x="333" y="3045"/>
                  </a:lnTo>
                  <a:close/>
                  <a:moveTo>
                    <a:pt x="2558" y="2974"/>
                  </a:moveTo>
                  <a:lnTo>
                    <a:pt x="2559" y="2975"/>
                  </a:lnTo>
                  <a:lnTo>
                    <a:pt x="2554" y="2974"/>
                  </a:lnTo>
                  <a:lnTo>
                    <a:pt x="2552" y="2973"/>
                  </a:lnTo>
                  <a:lnTo>
                    <a:pt x="2552" y="2972"/>
                  </a:lnTo>
                  <a:lnTo>
                    <a:pt x="2552" y="2971"/>
                  </a:lnTo>
                  <a:lnTo>
                    <a:pt x="2553" y="2969"/>
                  </a:lnTo>
                  <a:lnTo>
                    <a:pt x="2555" y="2967"/>
                  </a:lnTo>
                  <a:lnTo>
                    <a:pt x="2556" y="2968"/>
                  </a:lnTo>
                  <a:lnTo>
                    <a:pt x="2559" y="2970"/>
                  </a:lnTo>
                  <a:lnTo>
                    <a:pt x="2559" y="2971"/>
                  </a:lnTo>
                  <a:lnTo>
                    <a:pt x="2558" y="2974"/>
                  </a:lnTo>
                  <a:close/>
                  <a:moveTo>
                    <a:pt x="1988" y="2967"/>
                  </a:moveTo>
                  <a:lnTo>
                    <a:pt x="1986" y="2968"/>
                  </a:lnTo>
                  <a:lnTo>
                    <a:pt x="1985" y="2968"/>
                  </a:lnTo>
                  <a:lnTo>
                    <a:pt x="1986" y="2966"/>
                  </a:lnTo>
                  <a:lnTo>
                    <a:pt x="1987" y="2963"/>
                  </a:lnTo>
                  <a:lnTo>
                    <a:pt x="1988" y="2959"/>
                  </a:lnTo>
                  <a:lnTo>
                    <a:pt x="1988" y="2956"/>
                  </a:lnTo>
                  <a:lnTo>
                    <a:pt x="1989" y="2954"/>
                  </a:lnTo>
                  <a:lnTo>
                    <a:pt x="1990" y="2952"/>
                  </a:lnTo>
                  <a:lnTo>
                    <a:pt x="1991" y="2950"/>
                  </a:lnTo>
                  <a:lnTo>
                    <a:pt x="1993" y="2950"/>
                  </a:lnTo>
                  <a:lnTo>
                    <a:pt x="1994" y="2958"/>
                  </a:lnTo>
                  <a:lnTo>
                    <a:pt x="1993" y="2961"/>
                  </a:lnTo>
                  <a:lnTo>
                    <a:pt x="1992" y="2963"/>
                  </a:lnTo>
                  <a:lnTo>
                    <a:pt x="1990" y="2966"/>
                  </a:lnTo>
                  <a:lnTo>
                    <a:pt x="1988" y="2967"/>
                  </a:lnTo>
                  <a:close/>
                  <a:moveTo>
                    <a:pt x="1951" y="2964"/>
                  </a:moveTo>
                  <a:lnTo>
                    <a:pt x="1949" y="2965"/>
                  </a:lnTo>
                  <a:lnTo>
                    <a:pt x="1948" y="2963"/>
                  </a:lnTo>
                  <a:lnTo>
                    <a:pt x="1949" y="2959"/>
                  </a:lnTo>
                  <a:lnTo>
                    <a:pt x="1950" y="2958"/>
                  </a:lnTo>
                  <a:lnTo>
                    <a:pt x="1954" y="2956"/>
                  </a:lnTo>
                  <a:lnTo>
                    <a:pt x="1955" y="2955"/>
                  </a:lnTo>
                  <a:lnTo>
                    <a:pt x="1956" y="2954"/>
                  </a:lnTo>
                  <a:lnTo>
                    <a:pt x="1959" y="2954"/>
                  </a:lnTo>
                  <a:lnTo>
                    <a:pt x="1961" y="2952"/>
                  </a:lnTo>
                  <a:lnTo>
                    <a:pt x="1963" y="2949"/>
                  </a:lnTo>
                  <a:lnTo>
                    <a:pt x="1964" y="2949"/>
                  </a:lnTo>
                  <a:lnTo>
                    <a:pt x="1962" y="2954"/>
                  </a:lnTo>
                  <a:lnTo>
                    <a:pt x="1961" y="2957"/>
                  </a:lnTo>
                  <a:lnTo>
                    <a:pt x="1951" y="2964"/>
                  </a:lnTo>
                  <a:close/>
                  <a:moveTo>
                    <a:pt x="1984" y="2960"/>
                  </a:moveTo>
                  <a:lnTo>
                    <a:pt x="1982" y="2966"/>
                  </a:lnTo>
                  <a:lnTo>
                    <a:pt x="1979" y="2972"/>
                  </a:lnTo>
                  <a:lnTo>
                    <a:pt x="1977" y="2982"/>
                  </a:lnTo>
                  <a:lnTo>
                    <a:pt x="1975" y="2983"/>
                  </a:lnTo>
                  <a:lnTo>
                    <a:pt x="1974" y="2980"/>
                  </a:lnTo>
                  <a:lnTo>
                    <a:pt x="1978" y="2968"/>
                  </a:lnTo>
                  <a:lnTo>
                    <a:pt x="1978" y="2966"/>
                  </a:lnTo>
                  <a:lnTo>
                    <a:pt x="1978" y="2965"/>
                  </a:lnTo>
                  <a:lnTo>
                    <a:pt x="1977" y="2963"/>
                  </a:lnTo>
                  <a:lnTo>
                    <a:pt x="1975" y="2966"/>
                  </a:lnTo>
                  <a:lnTo>
                    <a:pt x="1970" y="2979"/>
                  </a:lnTo>
                  <a:lnTo>
                    <a:pt x="1968" y="2982"/>
                  </a:lnTo>
                  <a:lnTo>
                    <a:pt x="1967" y="2983"/>
                  </a:lnTo>
                  <a:lnTo>
                    <a:pt x="1966" y="2983"/>
                  </a:lnTo>
                  <a:lnTo>
                    <a:pt x="1963" y="2983"/>
                  </a:lnTo>
                  <a:lnTo>
                    <a:pt x="1958" y="2987"/>
                  </a:lnTo>
                  <a:lnTo>
                    <a:pt x="1967" y="2971"/>
                  </a:lnTo>
                  <a:lnTo>
                    <a:pt x="1967" y="2969"/>
                  </a:lnTo>
                  <a:lnTo>
                    <a:pt x="1965" y="2968"/>
                  </a:lnTo>
                  <a:lnTo>
                    <a:pt x="1964" y="2969"/>
                  </a:lnTo>
                  <a:lnTo>
                    <a:pt x="1957" y="2979"/>
                  </a:lnTo>
                  <a:lnTo>
                    <a:pt x="1954" y="2983"/>
                  </a:lnTo>
                  <a:lnTo>
                    <a:pt x="1951" y="2982"/>
                  </a:lnTo>
                  <a:lnTo>
                    <a:pt x="1950" y="2981"/>
                  </a:lnTo>
                  <a:lnTo>
                    <a:pt x="1951" y="2980"/>
                  </a:lnTo>
                  <a:lnTo>
                    <a:pt x="1957" y="2969"/>
                  </a:lnTo>
                  <a:lnTo>
                    <a:pt x="1964" y="2961"/>
                  </a:lnTo>
                  <a:lnTo>
                    <a:pt x="1966" y="2957"/>
                  </a:lnTo>
                  <a:lnTo>
                    <a:pt x="1967" y="2952"/>
                  </a:lnTo>
                  <a:lnTo>
                    <a:pt x="1967" y="2949"/>
                  </a:lnTo>
                  <a:lnTo>
                    <a:pt x="1967" y="2945"/>
                  </a:lnTo>
                  <a:lnTo>
                    <a:pt x="1968" y="2945"/>
                  </a:lnTo>
                  <a:lnTo>
                    <a:pt x="1968" y="2945"/>
                  </a:lnTo>
                  <a:lnTo>
                    <a:pt x="1968" y="2946"/>
                  </a:lnTo>
                  <a:lnTo>
                    <a:pt x="1968" y="2950"/>
                  </a:lnTo>
                  <a:lnTo>
                    <a:pt x="1967" y="2958"/>
                  </a:lnTo>
                  <a:lnTo>
                    <a:pt x="1966" y="2961"/>
                  </a:lnTo>
                  <a:lnTo>
                    <a:pt x="1965" y="2965"/>
                  </a:lnTo>
                  <a:lnTo>
                    <a:pt x="1966" y="2965"/>
                  </a:lnTo>
                  <a:lnTo>
                    <a:pt x="1968" y="2964"/>
                  </a:lnTo>
                  <a:lnTo>
                    <a:pt x="1970" y="2960"/>
                  </a:lnTo>
                  <a:lnTo>
                    <a:pt x="1972" y="2954"/>
                  </a:lnTo>
                  <a:lnTo>
                    <a:pt x="1973" y="2949"/>
                  </a:lnTo>
                  <a:lnTo>
                    <a:pt x="1974" y="2941"/>
                  </a:lnTo>
                  <a:lnTo>
                    <a:pt x="1974" y="2941"/>
                  </a:lnTo>
                  <a:lnTo>
                    <a:pt x="1975" y="2943"/>
                  </a:lnTo>
                  <a:lnTo>
                    <a:pt x="1976" y="2944"/>
                  </a:lnTo>
                  <a:lnTo>
                    <a:pt x="1978" y="2945"/>
                  </a:lnTo>
                  <a:lnTo>
                    <a:pt x="1978" y="2945"/>
                  </a:lnTo>
                  <a:lnTo>
                    <a:pt x="1979" y="2949"/>
                  </a:lnTo>
                  <a:lnTo>
                    <a:pt x="1980" y="2950"/>
                  </a:lnTo>
                  <a:lnTo>
                    <a:pt x="1983" y="2950"/>
                  </a:lnTo>
                  <a:lnTo>
                    <a:pt x="1984" y="2952"/>
                  </a:lnTo>
                  <a:lnTo>
                    <a:pt x="1984" y="2954"/>
                  </a:lnTo>
                  <a:lnTo>
                    <a:pt x="1984" y="2956"/>
                  </a:lnTo>
                  <a:lnTo>
                    <a:pt x="1984" y="2957"/>
                  </a:lnTo>
                  <a:lnTo>
                    <a:pt x="1986" y="2957"/>
                  </a:lnTo>
                  <a:lnTo>
                    <a:pt x="1984" y="2960"/>
                  </a:lnTo>
                  <a:close/>
                  <a:moveTo>
                    <a:pt x="1966" y="2938"/>
                  </a:moveTo>
                  <a:lnTo>
                    <a:pt x="1965" y="2939"/>
                  </a:lnTo>
                  <a:lnTo>
                    <a:pt x="1964" y="2939"/>
                  </a:lnTo>
                  <a:lnTo>
                    <a:pt x="1965" y="2933"/>
                  </a:lnTo>
                  <a:lnTo>
                    <a:pt x="1964" y="2931"/>
                  </a:lnTo>
                  <a:lnTo>
                    <a:pt x="1964" y="2931"/>
                  </a:lnTo>
                  <a:lnTo>
                    <a:pt x="1964" y="2930"/>
                  </a:lnTo>
                  <a:lnTo>
                    <a:pt x="1965" y="2930"/>
                  </a:lnTo>
                  <a:lnTo>
                    <a:pt x="1966" y="2931"/>
                  </a:lnTo>
                  <a:lnTo>
                    <a:pt x="1967" y="2933"/>
                  </a:lnTo>
                  <a:lnTo>
                    <a:pt x="1967" y="2935"/>
                  </a:lnTo>
                  <a:lnTo>
                    <a:pt x="1967" y="2936"/>
                  </a:lnTo>
                  <a:lnTo>
                    <a:pt x="1967" y="2937"/>
                  </a:lnTo>
                  <a:lnTo>
                    <a:pt x="1966" y="2938"/>
                  </a:lnTo>
                  <a:close/>
                  <a:moveTo>
                    <a:pt x="1955" y="2931"/>
                  </a:moveTo>
                  <a:lnTo>
                    <a:pt x="1954" y="2932"/>
                  </a:lnTo>
                  <a:lnTo>
                    <a:pt x="1953" y="2931"/>
                  </a:lnTo>
                  <a:lnTo>
                    <a:pt x="1952" y="2928"/>
                  </a:lnTo>
                  <a:lnTo>
                    <a:pt x="1954" y="2926"/>
                  </a:lnTo>
                  <a:lnTo>
                    <a:pt x="1955" y="2926"/>
                  </a:lnTo>
                  <a:lnTo>
                    <a:pt x="1956" y="2927"/>
                  </a:lnTo>
                  <a:lnTo>
                    <a:pt x="1956" y="2928"/>
                  </a:lnTo>
                  <a:lnTo>
                    <a:pt x="1955" y="2931"/>
                  </a:lnTo>
                  <a:close/>
                  <a:moveTo>
                    <a:pt x="2534" y="2885"/>
                  </a:moveTo>
                  <a:lnTo>
                    <a:pt x="2537" y="2887"/>
                  </a:lnTo>
                  <a:lnTo>
                    <a:pt x="2538" y="2893"/>
                  </a:lnTo>
                  <a:lnTo>
                    <a:pt x="2532" y="2893"/>
                  </a:lnTo>
                  <a:lnTo>
                    <a:pt x="2527" y="2889"/>
                  </a:lnTo>
                  <a:lnTo>
                    <a:pt x="2526" y="2886"/>
                  </a:lnTo>
                  <a:lnTo>
                    <a:pt x="2526" y="2885"/>
                  </a:lnTo>
                  <a:lnTo>
                    <a:pt x="2527" y="2884"/>
                  </a:lnTo>
                  <a:lnTo>
                    <a:pt x="2528" y="2885"/>
                  </a:lnTo>
                  <a:lnTo>
                    <a:pt x="2529" y="2884"/>
                  </a:lnTo>
                  <a:lnTo>
                    <a:pt x="2531" y="2884"/>
                  </a:lnTo>
                  <a:lnTo>
                    <a:pt x="2534" y="2885"/>
                  </a:lnTo>
                  <a:close/>
                  <a:moveTo>
                    <a:pt x="1959" y="2887"/>
                  </a:moveTo>
                  <a:lnTo>
                    <a:pt x="1959" y="2888"/>
                  </a:lnTo>
                  <a:lnTo>
                    <a:pt x="1957" y="2887"/>
                  </a:lnTo>
                  <a:lnTo>
                    <a:pt x="1957" y="2892"/>
                  </a:lnTo>
                  <a:lnTo>
                    <a:pt x="1957" y="2892"/>
                  </a:lnTo>
                  <a:lnTo>
                    <a:pt x="1956" y="2889"/>
                  </a:lnTo>
                  <a:lnTo>
                    <a:pt x="1956" y="2887"/>
                  </a:lnTo>
                  <a:lnTo>
                    <a:pt x="1956" y="2886"/>
                  </a:lnTo>
                  <a:lnTo>
                    <a:pt x="1956" y="2885"/>
                  </a:lnTo>
                  <a:lnTo>
                    <a:pt x="1958" y="2882"/>
                  </a:lnTo>
                  <a:lnTo>
                    <a:pt x="1959" y="2882"/>
                  </a:lnTo>
                  <a:lnTo>
                    <a:pt x="1959" y="2882"/>
                  </a:lnTo>
                  <a:lnTo>
                    <a:pt x="1960" y="2885"/>
                  </a:lnTo>
                  <a:lnTo>
                    <a:pt x="1959" y="2887"/>
                  </a:lnTo>
                  <a:close/>
                  <a:moveTo>
                    <a:pt x="2297" y="2795"/>
                  </a:moveTo>
                  <a:lnTo>
                    <a:pt x="2295" y="2799"/>
                  </a:lnTo>
                  <a:lnTo>
                    <a:pt x="2293" y="2799"/>
                  </a:lnTo>
                  <a:lnTo>
                    <a:pt x="2292" y="2800"/>
                  </a:lnTo>
                  <a:lnTo>
                    <a:pt x="2291" y="2800"/>
                  </a:lnTo>
                  <a:lnTo>
                    <a:pt x="2292" y="2796"/>
                  </a:lnTo>
                  <a:lnTo>
                    <a:pt x="2292" y="2793"/>
                  </a:lnTo>
                  <a:lnTo>
                    <a:pt x="2292" y="2789"/>
                  </a:lnTo>
                  <a:lnTo>
                    <a:pt x="2293" y="2788"/>
                  </a:lnTo>
                  <a:lnTo>
                    <a:pt x="2296" y="2788"/>
                  </a:lnTo>
                  <a:lnTo>
                    <a:pt x="2296" y="2791"/>
                  </a:lnTo>
                  <a:lnTo>
                    <a:pt x="2296" y="2793"/>
                  </a:lnTo>
                  <a:lnTo>
                    <a:pt x="2298" y="2793"/>
                  </a:lnTo>
                  <a:lnTo>
                    <a:pt x="2297" y="2795"/>
                  </a:lnTo>
                  <a:close/>
                  <a:moveTo>
                    <a:pt x="1942" y="2758"/>
                  </a:moveTo>
                  <a:lnTo>
                    <a:pt x="1940" y="2758"/>
                  </a:lnTo>
                  <a:lnTo>
                    <a:pt x="1940" y="2758"/>
                  </a:lnTo>
                  <a:lnTo>
                    <a:pt x="1941" y="2755"/>
                  </a:lnTo>
                  <a:lnTo>
                    <a:pt x="1942" y="2755"/>
                  </a:lnTo>
                  <a:lnTo>
                    <a:pt x="1944" y="2752"/>
                  </a:lnTo>
                  <a:lnTo>
                    <a:pt x="1945" y="2753"/>
                  </a:lnTo>
                  <a:lnTo>
                    <a:pt x="1945" y="2755"/>
                  </a:lnTo>
                  <a:lnTo>
                    <a:pt x="1943" y="2757"/>
                  </a:lnTo>
                  <a:lnTo>
                    <a:pt x="1942" y="2758"/>
                  </a:lnTo>
                  <a:close/>
                  <a:moveTo>
                    <a:pt x="1948" y="2749"/>
                  </a:moveTo>
                  <a:lnTo>
                    <a:pt x="1945" y="2749"/>
                  </a:lnTo>
                  <a:lnTo>
                    <a:pt x="1947" y="2746"/>
                  </a:lnTo>
                  <a:lnTo>
                    <a:pt x="1948" y="2744"/>
                  </a:lnTo>
                  <a:lnTo>
                    <a:pt x="1949" y="2742"/>
                  </a:lnTo>
                  <a:lnTo>
                    <a:pt x="1952" y="2742"/>
                  </a:lnTo>
                  <a:lnTo>
                    <a:pt x="1954" y="2744"/>
                  </a:lnTo>
                  <a:lnTo>
                    <a:pt x="1952" y="2747"/>
                  </a:lnTo>
                  <a:lnTo>
                    <a:pt x="1948" y="2749"/>
                  </a:lnTo>
                  <a:close/>
                  <a:moveTo>
                    <a:pt x="2449" y="2711"/>
                  </a:moveTo>
                  <a:lnTo>
                    <a:pt x="2448" y="2715"/>
                  </a:lnTo>
                  <a:lnTo>
                    <a:pt x="2444" y="2714"/>
                  </a:lnTo>
                  <a:lnTo>
                    <a:pt x="2439" y="2710"/>
                  </a:lnTo>
                  <a:lnTo>
                    <a:pt x="2436" y="2708"/>
                  </a:lnTo>
                  <a:lnTo>
                    <a:pt x="2436" y="2706"/>
                  </a:lnTo>
                  <a:lnTo>
                    <a:pt x="2435" y="2702"/>
                  </a:lnTo>
                  <a:lnTo>
                    <a:pt x="2437" y="2701"/>
                  </a:lnTo>
                  <a:lnTo>
                    <a:pt x="2441" y="2701"/>
                  </a:lnTo>
                  <a:lnTo>
                    <a:pt x="2445" y="2706"/>
                  </a:lnTo>
                  <a:lnTo>
                    <a:pt x="2446" y="2707"/>
                  </a:lnTo>
                  <a:lnTo>
                    <a:pt x="2449" y="2711"/>
                  </a:lnTo>
                  <a:close/>
                  <a:moveTo>
                    <a:pt x="2327" y="2719"/>
                  </a:moveTo>
                  <a:lnTo>
                    <a:pt x="2324" y="2719"/>
                  </a:lnTo>
                  <a:lnTo>
                    <a:pt x="2323" y="2718"/>
                  </a:lnTo>
                  <a:lnTo>
                    <a:pt x="2323" y="2714"/>
                  </a:lnTo>
                  <a:lnTo>
                    <a:pt x="2323" y="2711"/>
                  </a:lnTo>
                  <a:lnTo>
                    <a:pt x="2327" y="2705"/>
                  </a:lnTo>
                  <a:lnTo>
                    <a:pt x="2330" y="2698"/>
                  </a:lnTo>
                  <a:lnTo>
                    <a:pt x="2331" y="2696"/>
                  </a:lnTo>
                  <a:lnTo>
                    <a:pt x="2335" y="2698"/>
                  </a:lnTo>
                  <a:lnTo>
                    <a:pt x="2337" y="2700"/>
                  </a:lnTo>
                  <a:lnTo>
                    <a:pt x="2339" y="2703"/>
                  </a:lnTo>
                  <a:lnTo>
                    <a:pt x="2340" y="2706"/>
                  </a:lnTo>
                  <a:lnTo>
                    <a:pt x="2339" y="2709"/>
                  </a:lnTo>
                  <a:lnTo>
                    <a:pt x="2337" y="2713"/>
                  </a:lnTo>
                  <a:lnTo>
                    <a:pt x="2334" y="2715"/>
                  </a:lnTo>
                  <a:lnTo>
                    <a:pt x="2327" y="2719"/>
                  </a:lnTo>
                  <a:close/>
                  <a:moveTo>
                    <a:pt x="1997" y="2687"/>
                  </a:moveTo>
                  <a:lnTo>
                    <a:pt x="1993" y="2688"/>
                  </a:lnTo>
                  <a:lnTo>
                    <a:pt x="1993" y="2687"/>
                  </a:lnTo>
                  <a:lnTo>
                    <a:pt x="1995" y="2684"/>
                  </a:lnTo>
                  <a:lnTo>
                    <a:pt x="2001" y="2682"/>
                  </a:lnTo>
                  <a:lnTo>
                    <a:pt x="2007" y="2681"/>
                  </a:lnTo>
                  <a:lnTo>
                    <a:pt x="2006" y="2684"/>
                  </a:lnTo>
                  <a:lnTo>
                    <a:pt x="2003" y="2685"/>
                  </a:lnTo>
                  <a:lnTo>
                    <a:pt x="1997" y="2687"/>
                  </a:lnTo>
                  <a:close/>
                  <a:moveTo>
                    <a:pt x="2436" y="2646"/>
                  </a:moveTo>
                  <a:lnTo>
                    <a:pt x="2435" y="2647"/>
                  </a:lnTo>
                  <a:lnTo>
                    <a:pt x="2434" y="2647"/>
                  </a:lnTo>
                  <a:lnTo>
                    <a:pt x="2431" y="2643"/>
                  </a:lnTo>
                  <a:lnTo>
                    <a:pt x="2428" y="2642"/>
                  </a:lnTo>
                  <a:lnTo>
                    <a:pt x="2427" y="2641"/>
                  </a:lnTo>
                  <a:lnTo>
                    <a:pt x="2417" y="2633"/>
                  </a:lnTo>
                  <a:lnTo>
                    <a:pt x="2417" y="2630"/>
                  </a:lnTo>
                  <a:lnTo>
                    <a:pt x="2416" y="2627"/>
                  </a:lnTo>
                  <a:lnTo>
                    <a:pt x="2420" y="2626"/>
                  </a:lnTo>
                  <a:lnTo>
                    <a:pt x="2426" y="2625"/>
                  </a:lnTo>
                  <a:lnTo>
                    <a:pt x="2431" y="2625"/>
                  </a:lnTo>
                  <a:lnTo>
                    <a:pt x="2437" y="2627"/>
                  </a:lnTo>
                  <a:lnTo>
                    <a:pt x="2438" y="2628"/>
                  </a:lnTo>
                  <a:lnTo>
                    <a:pt x="2441" y="2631"/>
                  </a:lnTo>
                  <a:lnTo>
                    <a:pt x="2440" y="2634"/>
                  </a:lnTo>
                  <a:lnTo>
                    <a:pt x="2440" y="2639"/>
                  </a:lnTo>
                  <a:lnTo>
                    <a:pt x="2439" y="2641"/>
                  </a:lnTo>
                  <a:lnTo>
                    <a:pt x="2437" y="2643"/>
                  </a:lnTo>
                  <a:lnTo>
                    <a:pt x="2436" y="2646"/>
                  </a:lnTo>
                  <a:close/>
                  <a:moveTo>
                    <a:pt x="1534" y="2615"/>
                  </a:moveTo>
                  <a:lnTo>
                    <a:pt x="1532" y="2615"/>
                  </a:lnTo>
                  <a:lnTo>
                    <a:pt x="1529" y="2611"/>
                  </a:lnTo>
                  <a:lnTo>
                    <a:pt x="1529" y="2610"/>
                  </a:lnTo>
                  <a:lnTo>
                    <a:pt x="1532" y="2608"/>
                  </a:lnTo>
                  <a:lnTo>
                    <a:pt x="1535" y="2611"/>
                  </a:lnTo>
                  <a:lnTo>
                    <a:pt x="1535" y="2612"/>
                  </a:lnTo>
                  <a:lnTo>
                    <a:pt x="1534" y="2615"/>
                  </a:lnTo>
                  <a:close/>
                  <a:moveTo>
                    <a:pt x="2429" y="2612"/>
                  </a:moveTo>
                  <a:lnTo>
                    <a:pt x="2430" y="2612"/>
                  </a:lnTo>
                  <a:lnTo>
                    <a:pt x="2431" y="2612"/>
                  </a:lnTo>
                  <a:lnTo>
                    <a:pt x="2431" y="2612"/>
                  </a:lnTo>
                  <a:lnTo>
                    <a:pt x="2432" y="2615"/>
                  </a:lnTo>
                  <a:lnTo>
                    <a:pt x="2433" y="2616"/>
                  </a:lnTo>
                  <a:lnTo>
                    <a:pt x="2435" y="2617"/>
                  </a:lnTo>
                  <a:lnTo>
                    <a:pt x="2435" y="2619"/>
                  </a:lnTo>
                  <a:lnTo>
                    <a:pt x="2435" y="2620"/>
                  </a:lnTo>
                  <a:lnTo>
                    <a:pt x="2433" y="2622"/>
                  </a:lnTo>
                  <a:lnTo>
                    <a:pt x="2433" y="2622"/>
                  </a:lnTo>
                  <a:lnTo>
                    <a:pt x="2425" y="2617"/>
                  </a:lnTo>
                  <a:lnTo>
                    <a:pt x="2423" y="2612"/>
                  </a:lnTo>
                  <a:lnTo>
                    <a:pt x="2423" y="2611"/>
                  </a:lnTo>
                  <a:lnTo>
                    <a:pt x="2424" y="2608"/>
                  </a:lnTo>
                  <a:lnTo>
                    <a:pt x="2425" y="2608"/>
                  </a:lnTo>
                  <a:lnTo>
                    <a:pt x="2426" y="2608"/>
                  </a:lnTo>
                  <a:lnTo>
                    <a:pt x="2428" y="2609"/>
                  </a:lnTo>
                  <a:lnTo>
                    <a:pt x="2429" y="2612"/>
                  </a:lnTo>
                  <a:close/>
                  <a:moveTo>
                    <a:pt x="1965" y="2575"/>
                  </a:moveTo>
                  <a:lnTo>
                    <a:pt x="1967" y="2577"/>
                  </a:lnTo>
                  <a:lnTo>
                    <a:pt x="1972" y="2584"/>
                  </a:lnTo>
                  <a:lnTo>
                    <a:pt x="1973" y="2587"/>
                  </a:lnTo>
                  <a:lnTo>
                    <a:pt x="1974" y="2591"/>
                  </a:lnTo>
                  <a:lnTo>
                    <a:pt x="1973" y="2597"/>
                  </a:lnTo>
                  <a:lnTo>
                    <a:pt x="1972" y="2602"/>
                  </a:lnTo>
                  <a:lnTo>
                    <a:pt x="1970" y="2606"/>
                  </a:lnTo>
                  <a:lnTo>
                    <a:pt x="1968" y="2611"/>
                  </a:lnTo>
                  <a:lnTo>
                    <a:pt x="1966" y="2617"/>
                  </a:lnTo>
                  <a:lnTo>
                    <a:pt x="1963" y="2623"/>
                  </a:lnTo>
                  <a:lnTo>
                    <a:pt x="1961" y="2628"/>
                  </a:lnTo>
                  <a:lnTo>
                    <a:pt x="1960" y="2630"/>
                  </a:lnTo>
                  <a:lnTo>
                    <a:pt x="1958" y="2631"/>
                  </a:lnTo>
                  <a:lnTo>
                    <a:pt x="1956" y="2631"/>
                  </a:lnTo>
                  <a:lnTo>
                    <a:pt x="1954" y="2628"/>
                  </a:lnTo>
                  <a:lnTo>
                    <a:pt x="1950" y="2623"/>
                  </a:lnTo>
                  <a:lnTo>
                    <a:pt x="1948" y="2621"/>
                  </a:lnTo>
                  <a:lnTo>
                    <a:pt x="1944" y="2619"/>
                  </a:lnTo>
                  <a:lnTo>
                    <a:pt x="1942" y="2616"/>
                  </a:lnTo>
                  <a:lnTo>
                    <a:pt x="1942" y="2613"/>
                  </a:lnTo>
                  <a:lnTo>
                    <a:pt x="1942" y="2605"/>
                  </a:lnTo>
                  <a:lnTo>
                    <a:pt x="1942" y="2600"/>
                  </a:lnTo>
                  <a:lnTo>
                    <a:pt x="1942" y="2596"/>
                  </a:lnTo>
                  <a:lnTo>
                    <a:pt x="1943" y="2593"/>
                  </a:lnTo>
                  <a:lnTo>
                    <a:pt x="1945" y="2589"/>
                  </a:lnTo>
                  <a:lnTo>
                    <a:pt x="1949" y="2580"/>
                  </a:lnTo>
                  <a:lnTo>
                    <a:pt x="1953" y="2576"/>
                  </a:lnTo>
                  <a:lnTo>
                    <a:pt x="1954" y="2576"/>
                  </a:lnTo>
                  <a:lnTo>
                    <a:pt x="1960" y="2576"/>
                  </a:lnTo>
                  <a:lnTo>
                    <a:pt x="1962" y="2576"/>
                  </a:lnTo>
                  <a:lnTo>
                    <a:pt x="1964" y="2575"/>
                  </a:lnTo>
                  <a:lnTo>
                    <a:pt x="1965" y="2575"/>
                  </a:lnTo>
                  <a:close/>
                  <a:moveTo>
                    <a:pt x="2436" y="2565"/>
                  </a:moveTo>
                  <a:lnTo>
                    <a:pt x="2442" y="2566"/>
                  </a:lnTo>
                  <a:lnTo>
                    <a:pt x="2446" y="2566"/>
                  </a:lnTo>
                  <a:lnTo>
                    <a:pt x="2447" y="2567"/>
                  </a:lnTo>
                  <a:lnTo>
                    <a:pt x="2449" y="2570"/>
                  </a:lnTo>
                  <a:lnTo>
                    <a:pt x="2447" y="2575"/>
                  </a:lnTo>
                  <a:lnTo>
                    <a:pt x="2445" y="2577"/>
                  </a:lnTo>
                  <a:lnTo>
                    <a:pt x="2441" y="2578"/>
                  </a:lnTo>
                  <a:lnTo>
                    <a:pt x="2435" y="2576"/>
                  </a:lnTo>
                  <a:lnTo>
                    <a:pt x="2433" y="2575"/>
                  </a:lnTo>
                  <a:lnTo>
                    <a:pt x="2431" y="2572"/>
                  </a:lnTo>
                  <a:lnTo>
                    <a:pt x="2432" y="2570"/>
                  </a:lnTo>
                  <a:lnTo>
                    <a:pt x="2435" y="2570"/>
                  </a:lnTo>
                  <a:lnTo>
                    <a:pt x="2436" y="2569"/>
                  </a:lnTo>
                  <a:lnTo>
                    <a:pt x="2435" y="2567"/>
                  </a:lnTo>
                  <a:lnTo>
                    <a:pt x="2435" y="2566"/>
                  </a:lnTo>
                  <a:lnTo>
                    <a:pt x="2436" y="2565"/>
                  </a:lnTo>
                  <a:close/>
                  <a:moveTo>
                    <a:pt x="2142" y="2561"/>
                  </a:moveTo>
                  <a:lnTo>
                    <a:pt x="2140" y="2562"/>
                  </a:lnTo>
                  <a:lnTo>
                    <a:pt x="2134" y="2561"/>
                  </a:lnTo>
                  <a:lnTo>
                    <a:pt x="2126" y="2558"/>
                  </a:lnTo>
                  <a:lnTo>
                    <a:pt x="2122" y="2554"/>
                  </a:lnTo>
                  <a:lnTo>
                    <a:pt x="2122" y="2554"/>
                  </a:lnTo>
                  <a:lnTo>
                    <a:pt x="2124" y="2553"/>
                  </a:lnTo>
                  <a:lnTo>
                    <a:pt x="2126" y="2554"/>
                  </a:lnTo>
                  <a:lnTo>
                    <a:pt x="2130" y="2556"/>
                  </a:lnTo>
                  <a:lnTo>
                    <a:pt x="2139" y="2557"/>
                  </a:lnTo>
                  <a:lnTo>
                    <a:pt x="2142" y="2558"/>
                  </a:lnTo>
                  <a:lnTo>
                    <a:pt x="2143" y="2560"/>
                  </a:lnTo>
                  <a:lnTo>
                    <a:pt x="2142" y="2561"/>
                  </a:lnTo>
                  <a:close/>
                  <a:moveTo>
                    <a:pt x="2260" y="2566"/>
                  </a:moveTo>
                  <a:lnTo>
                    <a:pt x="2257" y="2566"/>
                  </a:lnTo>
                  <a:lnTo>
                    <a:pt x="2253" y="2565"/>
                  </a:lnTo>
                  <a:lnTo>
                    <a:pt x="2248" y="2564"/>
                  </a:lnTo>
                  <a:lnTo>
                    <a:pt x="2246" y="2562"/>
                  </a:lnTo>
                  <a:lnTo>
                    <a:pt x="2244" y="2559"/>
                  </a:lnTo>
                  <a:lnTo>
                    <a:pt x="2243" y="2555"/>
                  </a:lnTo>
                  <a:lnTo>
                    <a:pt x="2239" y="2549"/>
                  </a:lnTo>
                  <a:lnTo>
                    <a:pt x="2234" y="2548"/>
                  </a:lnTo>
                  <a:lnTo>
                    <a:pt x="2231" y="2543"/>
                  </a:lnTo>
                  <a:lnTo>
                    <a:pt x="2234" y="2543"/>
                  </a:lnTo>
                  <a:lnTo>
                    <a:pt x="2237" y="2544"/>
                  </a:lnTo>
                  <a:lnTo>
                    <a:pt x="2244" y="2546"/>
                  </a:lnTo>
                  <a:lnTo>
                    <a:pt x="2248" y="2548"/>
                  </a:lnTo>
                  <a:lnTo>
                    <a:pt x="2256" y="2553"/>
                  </a:lnTo>
                  <a:lnTo>
                    <a:pt x="2258" y="2558"/>
                  </a:lnTo>
                  <a:lnTo>
                    <a:pt x="2261" y="2561"/>
                  </a:lnTo>
                  <a:lnTo>
                    <a:pt x="2261" y="2564"/>
                  </a:lnTo>
                  <a:lnTo>
                    <a:pt x="2261" y="2565"/>
                  </a:lnTo>
                  <a:lnTo>
                    <a:pt x="2260" y="2566"/>
                  </a:lnTo>
                  <a:close/>
                  <a:moveTo>
                    <a:pt x="1886" y="2538"/>
                  </a:moveTo>
                  <a:lnTo>
                    <a:pt x="1888" y="2540"/>
                  </a:lnTo>
                  <a:lnTo>
                    <a:pt x="1888" y="2543"/>
                  </a:lnTo>
                  <a:lnTo>
                    <a:pt x="1888" y="2547"/>
                  </a:lnTo>
                  <a:lnTo>
                    <a:pt x="1887" y="2550"/>
                  </a:lnTo>
                  <a:lnTo>
                    <a:pt x="1886" y="2553"/>
                  </a:lnTo>
                  <a:lnTo>
                    <a:pt x="1883" y="2559"/>
                  </a:lnTo>
                  <a:lnTo>
                    <a:pt x="1874" y="2568"/>
                  </a:lnTo>
                  <a:lnTo>
                    <a:pt x="1871" y="2573"/>
                  </a:lnTo>
                  <a:lnTo>
                    <a:pt x="1868" y="2576"/>
                  </a:lnTo>
                  <a:lnTo>
                    <a:pt x="1854" y="2589"/>
                  </a:lnTo>
                  <a:lnTo>
                    <a:pt x="1852" y="2590"/>
                  </a:lnTo>
                  <a:lnTo>
                    <a:pt x="1851" y="2590"/>
                  </a:lnTo>
                  <a:lnTo>
                    <a:pt x="1847" y="2587"/>
                  </a:lnTo>
                  <a:lnTo>
                    <a:pt x="1842" y="2587"/>
                  </a:lnTo>
                  <a:lnTo>
                    <a:pt x="1832" y="2593"/>
                  </a:lnTo>
                  <a:lnTo>
                    <a:pt x="1832" y="2592"/>
                  </a:lnTo>
                  <a:lnTo>
                    <a:pt x="1832" y="2586"/>
                  </a:lnTo>
                  <a:lnTo>
                    <a:pt x="1830" y="2583"/>
                  </a:lnTo>
                  <a:lnTo>
                    <a:pt x="1826" y="2576"/>
                  </a:lnTo>
                  <a:lnTo>
                    <a:pt x="1825" y="2575"/>
                  </a:lnTo>
                  <a:lnTo>
                    <a:pt x="1825" y="2573"/>
                  </a:lnTo>
                  <a:lnTo>
                    <a:pt x="1826" y="2571"/>
                  </a:lnTo>
                  <a:lnTo>
                    <a:pt x="1831" y="2565"/>
                  </a:lnTo>
                  <a:lnTo>
                    <a:pt x="1842" y="2541"/>
                  </a:lnTo>
                  <a:lnTo>
                    <a:pt x="1846" y="2540"/>
                  </a:lnTo>
                  <a:lnTo>
                    <a:pt x="1851" y="2543"/>
                  </a:lnTo>
                  <a:lnTo>
                    <a:pt x="1853" y="2543"/>
                  </a:lnTo>
                  <a:lnTo>
                    <a:pt x="1856" y="2543"/>
                  </a:lnTo>
                  <a:lnTo>
                    <a:pt x="1864" y="2539"/>
                  </a:lnTo>
                  <a:lnTo>
                    <a:pt x="1872" y="2539"/>
                  </a:lnTo>
                  <a:lnTo>
                    <a:pt x="1879" y="2536"/>
                  </a:lnTo>
                  <a:lnTo>
                    <a:pt x="1882" y="2536"/>
                  </a:lnTo>
                  <a:lnTo>
                    <a:pt x="1885" y="2537"/>
                  </a:lnTo>
                  <a:lnTo>
                    <a:pt x="1886" y="2538"/>
                  </a:lnTo>
                  <a:close/>
                  <a:moveTo>
                    <a:pt x="2019" y="2501"/>
                  </a:moveTo>
                  <a:lnTo>
                    <a:pt x="2021" y="2504"/>
                  </a:lnTo>
                  <a:lnTo>
                    <a:pt x="2024" y="2504"/>
                  </a:lnTo>
                  <a:lnTo>
                    <a:pt x="2025" y="2507"/>
                  </a:lnTo>
                  <a:lnTo>
                    <a:pt x="2029" y="2514"/>
                  </a:lnTo>
                  <a:lnTo>
                    <a:pt x="2030" y="2515"/>
                  </a:lnTo>
                  <a:lnTo>
                    <a:pt x="2030" y="2518"/>
                  </a:lnTo>
                  <a:lnTo>
                    <a:pt x="2027" y="2521"/>
                  </a:lnTo>
                  <a:lnTo>
                    <a:pt x="2025" y="2523"/>
                  </a:lnTo>
                  <a:lnTo>
                    <a:pt x="2021" y="2525"/>
                  </a:lnTo>
                  <a:lnTo>
                    <a:pt x="2016" y="2526"/>
                  </a:lnTo>
                  <a:lnTo>
                    <a:pt x="2014" y="2524"/>
                  </a:lnTo>
                  <a:lnTo>
                    <a:pt x="2006" y="2518"/>
                  </a:lnTo>
                  <a:lnTo>
                    <a:pt x="2000" y="2509"/>
                  </a:lnTo>
                  <a:lnTo>
                    <a:pt x="1997" y="2504"/>
                  </a:lnTo>
                  <a:lnTo>
                    <a:pt x="1999" y="2502"/>
                  </a:lnTo>
                  <a:lnTo>
                    <a:pt x="2001" y="2501"/>
                  </a:lnTo>
                  <a:lnTo>
                    <a:pt x="2007" y="2500"/>
                  </a:lnTo>
                  <a:lnTo>
                    <a:pt x="2017" y="2501"/>
                  </a:lnTo>
                  <a:lnTo>
                    <a:pt x="2019" y="2501"/>
                  </a:lnTo>
                  <a:close/>
                  <a:moveTo>
                    <a:pt x="2057" y="2507"/>
                  </a:moveTo>
                  <a:lnTo>
                    <a:pt x="2053" y="2507"/>
                  </a:lnTo>
                  <a:lnTo>
                    <a:pt x="2049" y="2506"/>
                  </a:lnTo>
                  <a:lnTo>
                    <a:pt x="2044" y="2502"/>
                  </a:lnTo>
                  <a:lnTo>
                    <a:pt x="2035" y="2493"/>
                  </a:lnTo>
                  <a:lnTo>
                    <a:pt x="2042" y="2486"/>
                  </a:lnTo>
                  <a:lnTo>
                    <a:pt x="2054" y="2494"/>
                  </a:lnTo>
                  <a:lnTo>
                    <a:pt x="2058" y="2499"/>
                  </a:lnTo>
                  <a:lnTo>
                    <a:pt x="2057" y="2507"/>
                  </a:lnTo>
                  <a:close/>
                  <a:moveTo>
                    <a:pt x="2026" y="2463"/>
                  </a:moveTo>
                  <a:lnTo>
                    <a:pt x="2024" y="2467"/>
                  </a:lnTo>
                  <a:lnTo>
                    <a:pt x="2017" y="2466"/>
                  </a:lnTo>
                  <a:lnTo>
                    <a:pt x="2016" y="2465"/>
                  </a:lnTo>
                  <a:lnTo>
                    <a:pt x="2016" y="2463"/>
                  </a:lnTo>
                  <a:lnTo>
                    <a:pt x="2017" y="2462"/>
                  </a:lnTo>
                  <a:lnTo>
                    <a:pt x="2024" y="2460"/>
                  </a:lnTo>
                  <a:lnTo>
                    <a:pt x="2027" y="2460"/>
                  </a:lnTo>
                  <a:lnTo>
                    <a:pt x="2029" y="2461"/>
                  </a:lnTo>
                  <a:lnTo>
                    <a:pt x="2029" y="2461"/>
                  </a:lnTo>
                  <a:lnTo>
                    <a:pt x="2026" y="2463"/>
                  </a:lnTo>
                  <a:close/>
                  <a:moveTo>
                    <a:pt x="1793" y="2369"/>
                  </a:moveTo>
                  <a:lnTo>
                    <a:pt x="1794" y="2370"/>
                  </a:lnTo>
                  <a:lnTo>
                    <a:pt x="1795" y="2369"/>
                  </a:lnTo>
                  <a:lnTo>
                    <a:pt x="1798" y="2365"/>
                  </a:lnTo>
                  <a:lnTo>
                    <a:pt x="1803" y="2354"/>
                  </a:lnTo>
                  <a:lnTo>
                    <a:pt x="1805" y="2354"/>
                  </a:lnTo>
                  <a:lnTo>
                    <a:pt x="1806" y="2354"/>
                  </a:lnTo>
                  <a:lnTo>
                    <a:pt x="1814" y="2361"/>
                  </a:lnTo>
                  <a:lnTo>
                    <a:pt x="1817" y="2365"/>
                  </a:lnTo>
                  <a:lnTo>
                    <a:pt x="1819" y="2370"/>
                  </a:lnTo>
                  <a:lnTo>
                    <a:pt x="1820" y="2372"/>
                  </a:lnTo>
                  <a:lnTo>
                    <a:pt x="1826" y="2375"/>
                  </a:lnTo>
                  <a:lnTo>
                    <a:pt x="1832" y="2376"/>
                  </a:lnTo>
                  <a:lnTo>
                    <a:pt x="1839" y="2379"/>
                  </a:lnTo>
                  <a:lnTo>
                    <a:pt x="1842" y="2381"/>
                  </a:lnTo>
                  <a:lnTo>
                    <a:pt x="1847" y="2391"/>
                  </a:lnTo>
                  <a:lnTo>
                    <a:pt x="1848" y="2392"/>
                  </a:lnTo>
                  <a:lnTo>
                    <a:pt x="1855" y="2396"/>
                  </a:lnTo>
                  <a:lnTo>
                    <a:pt x="1865" y="2405"/>
                  </a:lnTo>
                  <a:lnTo>
                    <a:pt x="1868" y="2406"/>
                  </a:lnTo>
                  <a:lnTo>
                    <a:pt x="1878" y="2410"/>
                  </a:lnTo>
                  <a:lnTo>
                    <a:pt x="1882" y="2412"/>
                  </a:lnTo>
                  <a:lnTo>
                    <a:pt x="1885" y="2416"/>
                  </a:lnTo>
                  <a:lnTo>
                    <a:pt x="1889" y="2422"/>
                  </a:lnTo>
                  <a:lnTo>
                    <a:pt x="1893" y="2432"/>
                  </a:lnTo>
                  <a:lnTo>
                    <a:pt x="1897" y="2448"/>
                  </a:lnTo>
                  <a:lnTo>
                    <a:pt x="1897" y="2450"/>
                  </a:lnTo>
                  <a:lnTo>
                    <a:pt x="1897" y="2452"/>
                  </a:lnTo>
                  <a:lnTo>
                    <a:pt x="1896" y="2454"/>
                  </a:lnTo>
                  <a:lnTo>
                    <a:pt x="1890" y="2461"/>
                  </a:lnTo>
                  <a:lnTo>
                    <a:pt x="1890" y="2461"/>
                  </a:lnTo>
                  <a:lnTo>
                    <a:pt x="1896" y="2461"/>
                  </a:lnTo>
                  <a:lnTo>
                    <a:pt x="1908" y="2457"/>
                  </a:lnTo>
                  <a:lnTo>
                    <a:pt x="1915" y="2460"/>
                  </a:lnTo>
                  <a:lnTo>
                    <a:pt x="1918" y="2461"/>
                  </a:lnTo>
                  <a:lnTo>
                    <a:pt x="1918" y="2460"/>
                  </a:lnTo>
                  <a:lnTo>
                    <a:pt x="1921" y="2455"/>
                  </a:lnTo>
                  <a:lnTo>
                    <a:pt x="1924" y="2457"/>
                  </a:lnTo>
                  <a:lnTo>
                    <a:pt x="1928" y="2461"/>
                  </a:lnTo>
                  <a:lnTo>
                    <a:pt x="1931" y="2465"/>
                  </a:lnTo>
                  <a:lnTo>
                    <a:pt x="1932" y="2468"/>
                  </a:lnTo>
                  <a:lnTo>
                    <a:pt x="1932" y="2469"/>
                  </a:lnTo>
                  <a:lnTo>
                    <a:pt x="1929" y="2470"/>
                  </a:lnTo>
                  <a:lnTo>
                    <a:pt x="1936" y="2473"/>
                  </a:lnTo>
                  <a:lnTo>
                    <a:pt x="1942" y="2477"/>
                  </a:lnTo>
                  <a:lnTo>
                    <a:pt x="1941" y="2480"/>
                  </a:lnTo>
                  <a:lnTo>
                    <a:pt x="1934" y="2487"/>
                  </a:lnTo>
                  <a:lnTo>
                    <a:pt x="1927" y="2492"/>
                  </a:lnTo>
                  <a:lnTo>
                    <a:pt x="1920" y="2501"/>
                  </a:lnTo>
                  <a:lnTo>
                    <a:pt x="1918" y="2502"/>
                  </a:lnTo>
                  <a:lnTo>
                    <a:pt x="1917" y="2502"/>
                  </a:lnTo>
                  <a:lnTo>
                    <a:pt x="1913" y="2500"/>
                  </a:lnTo>
                  <a:lnTo>
                    <a:pt x="1907" y="2496"/>
                  </a:lnTo>
                  <a:lnTo>
                    <a:pt x="1888" y="2487"/>
                  </a:lnTo>
                  <a:lnTo>
                    <a:pt x="1882" y="2485"/>
                  </a:lnTo>
                  <a:lnTo>
                    <a:pt x="1874" y="2484"/>
                  </a:lnTo>
                  <a:lnTo>
                    <a:pt x="1873" y="2482"/>
                  </a:lnTo>
                  <a:lnTo>
                    <a:pt x="1872" y="2468"/>
                  </a:lnTo>
                  <a:lnTo>
                    <a:pt x="1868" y="2466"/>
                  </a:lnTo>
                  <a:lnTo>
                    <a:pt x="1857" y="2463"/>
                  </a:lnTo>
                  <a:lnTo>
                    <a:pt x="1853" y="2461"/>
                  </a:lnTo>
                  <a:lnTo>
                    <a:pt x="1853" y="2458"/>
                  </a:lnTo>
                  <a:lnTo>
                    <a:pt x="1854" y="2454"/>
                  </a:lnTo>
                  <a:lnTo>
                    <a:pt x="1852" y="2451"/>
                  </a:lnTo>
                  <a:lnTo>
                    <a:pt x="1849" y="2452"/>
                  </a:lnTo>
                  <a:lnTo>
                    <a:pt x="1845" y="2452"/>
                  </a:lnTo>
                  <a:lnTo>
                    <a:pt x="1839" y="2456"/>
                  </a:lnTo>
                  <a:lnTo>
                    <a:pt x="1836" y="2458"/>
                  </a:lnTo>
                  <a:lnTo>
                    <a:pt x="1835" y="2462"/>
                  </a:lnTo>
                  <a:lnTo>
                    <a:pt x="1834" y="2469"/>
                  </a:lnTo>
                  <a:lnTo>
                    <a:pt x="1833" y="2472"/>
                  </a:lnTo>
                  <a:lnTo>
                    <a:pt x="1832" y="2477"/>
                  </a:lnTo>
                  <a:lnTo>
                    <a:pt x="1822" y="2488"/>
                  </a:lnTo>
                  <a:lnTo>
                    <a:pt x="1818" y="2491"/>
                  </a:lnTo>
                  <a:lnTo>
                    <a:pt x="1814" y="2492"/>
                  </a:lnTo>
                  <a:lnTo>
                    <a:pt x="1812" y="2493"/>
                  </a:lnTo>
                  <a:lnTo>
                    <a:pt x="1810" y="2497"/>
                  </a:lnTo>
                  <a:lnTo>
                    <a:pt x="1806" y="2507"/>
                  </a:lnTo>
                  <a:lnTo>
                    <a:pt x="1805" y="2510"/>
                  </a:lnTo>
                  <a:lnTo>
                    <a:pt x="1802" y="2513"/>
                  </a:lnTo>
                  <a:lnTo>
                    <a:pt x="1797" y="2517"/>
                  </a:lnTo>
                  <a:lnTo>
                    <a:pt x="1792" y="2521"/>
                  </a:lnTo>
                  <a:lnTo>
                    <a:pt x="1783" y="2524"/>
                  </a:lnTo>
                  <a:lnTo>
                    <a:pt x="1778" y="2526"/>
                  </a:lnTo>
                  <a:lnTo>
                    <a:pt x="1775" y="2524"/>
                  </a:lnTo>
                  <a:lnTo>
                    <a:pt x="1773" y="2515"/>
                  </a:lnTo>
                  <a:lnTo>
                    <a:pt x="1768" y="2488"/>
                  </a:lnTo>
                  <a:lnTo>
                    <a:pt x="1767" y="2486"/>
                  </a:lnTo>
                  <a:lnTo>
                    <a:pt x="1766" y="2485"/>
                  </a:lnTo>
                  <a:lnTo>
                    <a:pt x="1765" y="2484"/>
                  </a:lnTo>
                  <a:lnTo>
                    <a:pt x="1749" y="2488"/>
                  </a:lnTo>
                  <a:lnTo>
                    <a:pt x="1740" y="2487"/>
                  </a:lnTo>
                  <a:lnTo>
                    <a:pt x="1732" y="2494"/>
                  </a:lnTo>
                  <a:lnTo>
                    <a:pt x="1729" y="2494"/>
                  </a:lnTo>
                  <a:lnTo>
                    <a:pt x="1725" y="2494"/>
                  </a:lnTo>
                  <a:lnTo>
                    <a:pt x="1722" y="2493"/>
                  </a:lnTo>
                  <a:lnTo>
                    <a:pt x="1721" y="2492"/>
                  </a:lnTo>
                  <a:lnTo>
                    <a:pt x="1720" y="2490"/>
                  </a:lnTo>
                  <a:lnTo>
                    <a:pt x="1721" y="2487"/>
                  </a:lnTo>
                  <a:lnTo>
                    <a:pt x="1722" y="2484"/>
                  </a:lnTo>
                  <a:lnTo>
                    <a:pt x="1726" y="2475"/>
                  </a:lnTo>
                  <a:lnTo>
                    <a:pt x="1729" y="2470"/>
                  </a:lnTo>
                  <a:lnTo>
                    <a:pt x="1731" y="2468"/>
                  </a:lnTo>
                  <a:lnTo>
                    <a:pt x="1745" y="2459"/>
                  </a:lnTo>
                  <a:lnTo>
                    <a:pt x="1749" y="2456"/>
                  </a:lnTo>
                  <a:lnTo>
                    <a:pt x="1751" y="2453"/>
                  </a:lnTo>
                  <a:lnTo>
                    <a:pt x="1751" y="2450"/>
                  </a:lnTo>
                  <a:lnTo>
                    <a:pt x="1750" y="2445"/>
                  </a:lnTo>
                  <a:lnTo>
                    <a:pt x="1747" y="2435"/>
                  </a:lnTo>
                  <a:lnTo>
                    <a:pt x="1747" y="2426"/>
                  </a:lnTo>
                  <a:lnTo>
                    <a:pt x="1747" y="2421"/>
                  </a:lnTo>
                  <a:lnTo>
                    <a:pt x="1748" y="2414"/>
                  </a:lnTo>
                  <a:lnTo>
                    <a:pt x="1751" y="2397"/>
                  </a:lnTo>
                  <a:lnTo>
                    <a:pt x="1753" y="2388"/>
                  </a:lnTo>
                  <a:lnTo>
                    <a:pt x="1755" y="2357"/>
                  </a:lnTo>
                  <a:lnTo>
                    <a:pt x="1756" y="2348"/>
                  </a:lnTo>
                  <a:lnTo>
                    <a:pt x="1758" y="2340"/>
                  </a:lnTo>
                  <a:lnTo>
                    <a:pt x="1760" y="2335"/>
                  </a:lnTo>
                  <a:lnTo>
                    <a:pt x="1765" y="2325"/>
                  </a:lnTo>
                  <a:lnTo>
                    <a:pt x="1769" y="2321"/>
                  </a:lnTo>
                  <a:lnTo>
                    <a:pt x="1773" y="2318"/>
                  </a:lnTo>
                  <a:lnTo>
                    <a:pt x="1774" y="2318"/>
                  </a:lnTo>
                  <a:lnTo>
                    <a:pt x="1775" y="2320"/>
                  </a:lnTo>
                  <a:lnTo>
                    <a:pt x="1776" y="2324"/>
                  </a:lnTo>
                  <a:lnTo>
                    <a:pt x="1783" y="2328"/>
                  </a:lnTo>
                  <a:lnTo>
                    <a:pt x="1785" y="2331"/>
                  </a:lnTo>
                  <a:lnTo>
                    <a:pt x="1786" y="2335"/>
                  </a:lnTo>
                  <a:lnTo>
                    <a:pt x="1788" y="2341"/>
                  </a:lnTo>
                  <a:lnTo>
                    <a:pt x="1786" y="2343"/>
                  </a:lnTo>
                  <a:lnTo>
                    <a:pt x="1783" y="2347"/>
                  </a:lnTo>
                  <a:lnTo>
                    <a:pt x="1783" y="2348"/>
                  </a:lnTo>
                  <a:lnTo>
                    <a:pt x="1783" y="2350"/>
                  </a:lnTo>
                  <a:lnTo>
                    <a:pt x="1789" y="2356"/>
                  </a:lnTo>
                  <a:lnTo>
                    <a:pt x="1793" y="2369"/>
                  </a:lnTo>
                  <a:close/>
                  <a:moveTo>
                    <a:pt x="1801" y="2345"/>
                  </a:moveTo>
                  <a:lnTo>
                    <a:pt x="1799" y="2346"/>
                  </a:lnTo>
                  <a:lnTo>
                    <a:pt x="1798" y="2345"/>
                  </a:lnTo>
                  <a:lnTo>
                    <a:pt x="1796" y="2343"/>
                  </a:lnTo>
                  <a:lnTo>
                    <a:pt x="1795" y="2339"/>
                  </a:lnTo>
                  <a:lnTo>
                    <a:pt x="1793" y="2336"/>
                  </a:lnTo>
                  <a:lnTo>
                    <a:pt x="1788" y="2333"/>
                  </a:lnTo>
                  <a:lnTo>
                    <a:pt x="1788" y="2330"/>
                  </a:lnTo>
                  <a:lnTo>
                    <a:pt x="1786" y="2326"/>
                  </a:lnTo>
                  <a:lnTo>
                    <a:pt x="1786" y="2321"/>
                  </a:lnTo>
                  <a:lnTo>
                    <a:pt x="1785" y="2316"/>
                  </a:lnTo>
                  <a:lnTo>
                    <a:pt x="1785" y="2314"/>
                  </a:lnTo>
                  <a:lnTo>
                    <a:pt x="1786" y="2311"/>
                  </a:lnTo>
                  <a:lnTo>
                    <a:pt x="1790" y="2310"/>
                  </a:lnTo>
                  <a:lnTo>
                    <a:pt x="1793" y="2311"/>
                  </a:lnTo>
                  <a:lnTo>
                    <a:pt x="1793" y="2312"/>
                  </a:lnTo>
                  <a:lnTo>
                    <a:pt x="1794" y="2314"/>
                  </a:lnTo>
                  <a:lnTo>
                    <a:pt x="1795" y="2317"/>
                  </a:lnTo>
                  <a:lnTo>
                    <a:pt x="1799" y="2323"/>
                  </a:lnTo>
                  <a:lnTo>
                    <a:pt x="1800" y="2328"/>
                  </a:lnTo>
                  <a:lnTo>
                    <a:pt x="1803" y="2339"/>
                  </a:lnTo>
                  <a:lnTo>
                    <a:pt x="1803" y="2340"/>
                  </a:lnTo>
                  <a:lnTo>
                    <a:pt x="1803" y="2343"/>
                  </a:lnTo>
                  <a:lnTo>
                    <a:pt x="1801" y="2345"/>
                  </a:lnTo>
                  <a:close/>
                  <a:moveTo>
                    <a:pt x="1832" y="2328"/>
                  </a:moveTo>
                  <a:lnTo>
                    <a:pt x="1835" y="2330"/>
                  </a:lnTo>
                  <a:lnTo>
                    <a:pt x="1839" y="2333"/>
                  </a:lnTo>
                  <a:lnTo>
                    <a:pt x="1846" y="2333"/>
                  </a:lnTo>
                  <a:lnTo>
                    <a:pt x="1847" y="2334"/>
                  </a:lnTo>
                  <a:lnTo>
                    <a:pt x="1847" y="2335"/>
                  </a:lnTo>
                  <a:lnTo>
                    <a:pt x="1846" y="2337"/>
                  </a:lnTo>
                  <a:lnTo>
                    <a:pt x="1844" y="2340"/>
                  </a:lnTo>
                  <a:lnTo>
                    <a:pt x="1842" y="2340"/>
                  </a:lnTo>
                  <a:lnTo>
                    <a:pt x="1839" y="2339"/>
                  </a:lnTo>
                  <a:lnTo>
                    <a:pt x="1838" y="2337"/>
                  </a:lnTo>
                  <a:lnTo>
                    <a:pt x="1836" y="2335"/>
                  </a:lnTo>
                  <a:lnTo>
                    <a:pt x="1835" y="2335"/>
                  </a:lnTo>
                  <a:lnTo>
                    <a:pt x="1835" y="2335"/>
                  </a:lnTo>
                  <a:lnTo>
                    <a:pt x="1834" y="2337"/>
                  </a:lnTo>
                  <a:lnTo>
                    <a:pt x="1835" y="2338"/>
                  </a:lnTo>
                  <a:lnTo>
                    <a:pt x="1834" y="2339"/>
                  </a:lnTo>
                  <a:lnTo>
                    <a:pt x="1830" y="2337"/>
                  </a:lnTo>
                  <a:lnTo>
                    <a:pt x="1828" y="2337"/>
                  </a:lnTo>
                  <a:lnTo>
                    <a:pt x="1829" y="2334"/>
                  </a:lnTo>
                  <a:lnTo>
                    <a:pt x="1832" y="2330"/>
                  </a:lnTo>
                  <a:lnTo>
                    <a:pt x="1830" y="2329"/>
                  </a:lnTo>
                  <a:lnTo>
                    <a:pt x="1828" y="2328"/>
                  </a:lnTo>
                  <a:lnTo>
                    <a:pt x="1825" y="2330"/>
                  </a:lnTo>
                  <a:lnTo>
                    <a:pt x="1822" y="2331"/>
                  </a:lnTo>
                  <a:lnTo>
                    <a:pt x="1819" y="2329"/>
                  </a:lnTo>
                  <a:lnTo>
                    <a:pt x="1819" y="2322"/>
                  </a:lnTo>
                  <a:lnTo>
                    <a:pt x="1818" y="2318"/>
                  </a:lnTo>
                  <a:lnTo>
                    <a:pt x="1816" y="2316"/>
                  </a:lnTo>
                  <a:lnTo>
                    <a:pt x="1816" y="2314"/>
                  </a:lnTo>
                  <a:lnTo>
                    <a:pt x="1814" y="2312"/>
                  </a:lnTo>
                  <a:lnTo>
                    <a:pt x="1811" y="2311"/>
                  </a:lnTo>
                  <a:lnTo>
                    <a:pt x="1808" y="2307"/>
                  </a:lnTo>
                  <a:lnTo>
                    <a:pt x="1808" y="2305"/>
                  </a:lnTo>
                  <a:lnTo>
                    <a:pt x="1808" y="2303"/>
                  </a:lnTo>
                  <a:lnTo>
                    <a:pt x="1810" y="2301"/>
                  </a:lnTo>
                  <a:lnTo>
                    <a:pt x="1819" y="2306"/>
                  </a:lnTo>
                  <a:lnTo>
                    <a:pt x="1824" y="2310"/>
                  </a:lnTo>
                  <a:lnTo>
                    <a:pt x="1830" y="2314"/>
                  </a:lnTo>
                  <a:lnTo>
                    <a:pt x="1832" y="2318"/>
                  </a:lnTo>
                  <a:lnTo>
                    <a:pt x="1833" y="2320"/>
                  </a:lnTo>
                  <a:lnTo>
                    <a:pt x="1832" y="2323"/>
                  </a:lnTo>
                  <a:lnTo>
                    <a:pt x="1830" y="2325"/>
                  </a:lnTo>
                  <a:lnTo>
                    <a:pt x="1832" y="2328"/>
                  </a:lnTo>
                  <a:close/>
                  <a:moveTo>
                    <a:pt x="1851" y="2290"/>
                  </a:moveTo>
                  <a:lnTo>
                    <a:pt x="1853" y="2290"/>
                  </a:lnTo>
                  <a:lnTo>
                    <a:pt x="1856" y="2290"/>
                  </a:lnTo>
                  <a:lnTo>
                    <a:pt x="1857" y="2291"/>
                  </a:lnTo>
                  <a:lnTo>
                    <a:pt x="1854" y="2295"/>
                  </a:lnTo>
                  <a:lnTo>
                    <a:pt x="1853" y="2296"/>
                  </a:lnTo>
                  <a:lnTo>
                    <a:pt x="1850" y="2293"/>
                  </a:lnTo>
                  <a:lnTo>
                    <a:pt x="1848" y="2290"/>
                  </a:lnTo>
                  <a:lnTo>
                    <a:pt x="1847" y="2288"/>
                  </a:lnTo>
                  <a:lnTo>
                    <a:pt x="1847" y="2285"/>
                  </a:lnTo>
                  <a:lnTo>
                    <a:pt x="1847" y="2285"/>
                  </a:lnTo>
                  <a:lnTo>
                    <a:pt x="1851" y="2290"/>
                  </a:lnTo>
                  <a:close/>
                  <a:moveTo>
                    <a:pt x="1052" y="2231"/>
                  </a:moveTo>
                  <a:lnTo>
                    <a:pt x="1056" y="2232"/>
                  </a:lnTo>
                  <a:lnTo>
                    <a:pt x="1061" y="2232"/>
                  </a:lnTo>
                  <a:lnTo>
                    <a:pt x="1060" y="2238"/>
                  </a:lnTo>
                  <a:lnTo>
                    <a:pt x="1059" y="2242"/>
                  </a:lnTo>
                  <a:lnTo>
                    <a:pt x="1057" y="2243"/>
                  </a:lnTo>
                  <a:lnTo>
                    <a:pt x="1056" y="2241"/>
                  </a:lnTo>
                  <a:lnTo>
                    <a:pt x="1054" y="2236"/>
                  </a:lnTo>
                  <a:lnTo>
                    <a:pt x="1052" y="2231"/>
                  </a:lnTo>
                  <a:close/>
                  <a:moveTo>
                    <a:pt x="2504" y="2227"/>
                  </a:moveTo>
                  <a:lnTo>
                    <a:pt x="2501" y="2229"/>
                  </a:lnTo>
                  <a:lnTo>
                    <a:pt x="2498" y="2227"/>
                  </a:lnTo>
                  <a:lnTo>
                    <a:pt x="2500" y="2225"/>
                  </a:lnTo>
                  <a:lnTo>
                    <a:pt x="2502" y="2222"/>
                  </a:lnTo>
                  <a:lnTo>
                    <a:pt x="2505" y="2219"/>
                  </a:lnTo>
                  <a:lnTo>
                    <a:pt x="2506" y="2217"/>
                  </a:lnTo>
                  <a:lnTo>
                    <a:pt x="2511" y="2216"/>
                  </a:lnTo>
                  <a:lnTo>
                    <a:pt x="2513" y="2216"/>
                  </a:lnTo>
                  <a:lnTo>
                    <a:pt x="2513" y="2217"/>
                  </a:lnTo>
                  <a:lnTo>
                    <a:pt x="2510" y="2220"/>
                  </a:lnTo>
                  <a:lnTo>
                    <a:pt x="2504" y="2227"/>
                  </a:lnTo>
                  <a:close/>
                  <a:moveTo>
                    <a:pt x="1059" y="2198"/>
                  </a:moveTo>
                  <a:lnTo>
                    <a:pt x="1057" y="2205"/>
                  </a:lnTo>
                  <a:lnTo>
                    <a:pt x="1056" y="2205"/>
                  </a:lnTo>
                  <a:lnTo>
                    <a:pt x="1055" y="2202"/>
                  </a:lnTo>
                  <a:lnTo>
                    <a:pt x="1053" y="2200"/>
                  </a:lnTo>
                  <a:lnTo>
                    <a:pt x="1051" y="2196"/>
                  </a:lnTo>
                  <a:lnTo>
                    <a:pt x="1051" y="2188"/>
                  </a:lnTo>
                  <a:lnTo>
                    <a:pt x="1051" y="2185"/>
                  </a:lnTo>
                  <a:lnTo>
                    <a:pt x="1051" y="2180"/>
                  </a:lnTo>
                  <a:lnTo>
                    <a:pt x="1054" y="2176"/>
                  </a:lnTo>
                  <a:lnTo>
                    <a:pt x="1055" y="2180"/>
                  </a:lnTo>
                  <a:lnTo>
                    <a:pt x="1056" y="2186"/>
                  </a:lnTo>
                  <a:lnTo>
                    <a:pt x="1055" y="2189"/>
                  </a:lnTo>
                  <a:lnTo>
                    <a:pt x="1057" y="2192"/>
                  </a:lnTo>
                  <a:lnTo>
                    <a:pt x="1059" y="2193"/>
                  </a:lnTo>
                  <a:lnTo>
                    <a:pt x="1059" y="2196"/>
                  </a:lnTo>
                  <a:lnTo>
                    <a:pt x="1059" y="2198"/>
                  </a:lnTo>
                  <a:close/>
                  <a:moveTo>
                    <a:pt x="1018" y="2150"/>
                  </a:moveTo>
                  <a:lnTo>
                    <a:pt x="1022" y="2151"/>
                  </a:lnTo>
                  <a:lnTo>
                    <a:pt x="1024" y="2150"/>
                  </a:lnTo>
                  <a:lnTo>
                    <a:pt x="1026" y="2153"/>
                  </a:lnTo>
                  <a:lnTo>
                    <a:pt x="1027" y="2157"/>
                  </a:lnTo>
                  <a:lnTo>
                    <a:pt x="1027" y="2158"/>
                  </a:lnTo>
                  <a:lnTo>
                    <a:pt x="1026" y="2158"/>
                  </a:lnTo>
                  <a:lnTo>
                    <a:pt x="1020" y="2155"/>
                  </a:lnTo>
                  <a:lnTo>
                    <a:pt x="1018" y="2152"/>
                  </a:lnTo>
                  <a:lnTo>
                    <a:pt x="1018" y="2150"/>
                  </a:lnTo>
                  <a:close/>
                  <a:moveTo>
                    <a:pt x="2155" y="2167"/>
                  </a:moveTo>
                  <a:lnTo>
                    <a:pt x="2139" y="2167"/>
                  </a:lnTo>
                  <a:lnTo>
                    <a:pt x="2131" y="2166"/>
                  </a:lnTo>
                  <a:lnTo>
                    <a:pt x="2127" y="2165"/>
                  </a:lnTo>
                  <a:lnTo>
                    <a:pt x="2124" y="2162"/>
                  </a:lnTo>
                  <a:lnTo>
                    <a:pt x="2121" y="2156"/>
                  </a:lnTo>
                  <a:lnTo>
                    <a:pt x="2118" y="2150"/>
                  </a:lnTo>
                  <a:lnTo>
                    <a:pt x="2118" y="2146"/>
                  </a:lnTo>
                  <a:lnTo>
                    <a:pt x="2119" y="2144"/>
                  </a:lnTo>
                  <a:lnTo>
                    <a:pt x="2120" y="2142"/>
                  </a:lnTo>
                  <a:lnTo>
                    <a:pt x="2130" y="2140"/>
                  </a:lnTo>
                  <a:lnTo>
                    <a:pt x="2139" y="2143"/>
                  </a:lnTo>
                  <a:lnTo>
                    <a:pt x="2146" y="2146"/>
                  </a:lnTo>
                  <a:lnTo>
                    <a:pt x="2156" y="2146"/>
                  </a:lnTo>
                  <a:lnTo>
                    <a:pt x="2159" y="2148"/>
                  </a:lnTo>
                  <a:lnTo>
                    <a:pt x="2160" y="2149"/>
                  </a:lnTo>
                  <a:lnTo>
                    <a:pt x="2161" y="2151"/>
                  </a:lnTo>
                  <a:lnTo>
                    <a:pt x="2162" y="2158"/>
                  </a:lnTo>
                  <a:lnTo>
                    <a:pt x="2162" y="2162"/>
                  </a:lnTo>
                  <a:lnTo>
                    <a:pt x="2161" y="2166"/>
                  </a:lnTo>
                  <a:lnTo>
                    <a:pt x="2155" y="2167"/>
                  </a:lnTo>
                  <a:close/>
                  <a:moveTo>
                    <a:pt x="1013" y="2149"/>
                  </a:moveTo>
                  <a:lnTo>
                    <a:pt x="1012" y="2149"/>
                  </a:lnTo>
                  <a:lnTo>
                    <a:pt x="1007" y="2144"/>
                  </a:lnTo>
                  <a:lnTo>
                    <a:pt x="1008" y="2140"/>
                  </a:lnTo>
                  <a:lnTo>
                    <a:pt x="1012" y="2144"/>
                  </a:lnTo>
                  <a:lnTo>
                    <a:pt x="1013" y="2147"/>
                  </a:lnTo>
                  <a:lnTo>
                    <a:pt x="1013" y="2149"/>
                  </a:lnTo>
                  <a:close/>
                  <a:moveTo>
                    <a:pt x="1740" y="2170"/>
                  </a:moveTo>
                  <a:lnTo>
                    <a:pt x="1738" y="2170"/>
                  </a:lnTo>
                  <a:lnTo>
                    <a:pt x="1736" y="2169"/>
                  </a:lnTo>
                  <a:lnTo>
                    <a:pt x="1731" y="2164"/>
                  </a:lnTo>
                  <a:lnTo>
                    <a:pt x="1730" y="2162"/>
                  </a:lnTo>
                  <a:lnTo>
                    <a:pt x="1729" y="2159"/>
                  </a:lnTo>
                  <a:lnTo>
                    <a:pt x="1729" y="2156"/>
                  </a:lnTo>
                  <a:lnTo>
                    <a:pt x="1730" y="2153"/>
                  </a:lnTo>
                  <a:lnTo>
                    <a:pt x="1732" y="2147"/>
                  </a:lnTo>
                  <a:lnTo>
                    <a:pt x="1729" y="2142"/>
                  </a:lnTo>
                  <a:lnTo>
                    <a:pt x="1728" y="2140"/>
                  </a:lnTo>
                  <a:lnTo>
                    <a:pt x="1728" y="2138"/>
                  </a:lnTo>
                  <a:lnTo>
                    <a:pt x="1730" y="2134"/>
                  </a:lnTo>
                  <a:lnTo>
                    <a:pt x="1731" y="2132"/>
                  </a:lnTo>
                  <a:lnTo>
                    <a:pt x="1732" y="2128"/>
                  </a:lnTo>
                  <a:lnTo>
                    <a:pt x="1736" y="2122"/>
                  </a:lnTo>
                  <a:lnTo>
                    <a:pt x="1740" y="2123"/>
                  </a:lnTo>
                  <a:lnTo>
                    <a:pt x="1744" y="2129"/>
                  </a:lnTo>
                  <a:lnTo>
                    <a:pt x="1745" y="2133"/>
                  </a:lnTo>
                  <a:lnTo>
                    <a:pt x="1745" y="2136"/>
                  </a:lnTo>
                  <a:lnTo>
                    <a:pt x="1745" y="2142"/>
                  </a:lnTo>
                  <a:lnTo>
                    <a:pt x="1746" y="2149"/>
                  </a:lnTo>
                  <a:lnTo>
                    <a:pt x="1747" y="2155"/>
                  </a:lnTo>
                  <a:lnTo>
                    <a:pt x="1746" y="2157"/>
                  </a:lnTo>
                  <a:lnTo>
                    <a:pt x="1744" y="2164"/>
                  </a:lnTo>
                  <a:lnTo>
                    <a:pt x="1743" y="2167"/>
                  </a:lnTo>
                  <a:lnTo>
                    <a:pt x="1741" y="2169"/>
                  </a:lnTo>
                  <a:lnTo>
                    <a:pt x="1740" y="2170"/>
                  </a:lnTo>
                  <a:close/>
                  <a:moveTo>
                    <a:pt x="2089" y="2120"/>
                  </a:moveTo>
                  <a:lnTo>
                    <a:pt x="2105" y="2128"/>
                  </a:lnTo>
                  <a:lnTo>
                    <a:pt x="2107" y="2131"/>
                  </a:lnTo>
                  <a:lnTo>
                    <a:pt x="2108" y="2133"/>
                  </a:lnTo>
                  <a:lnTo>
                    <a:pt x="2109" y="2136"/>
                  </a:lnTo>
                  <a:lnTo>
                    <a:pt x="2109" y="2142"/>
                  </a:lnTo>
                  <a:lnTo>
                    <a:pt x="2108" y="2144"/>
                  </a:lnTo>
                  <a:lnTo>
                    <a:pt x="2107" y="2150"/>
                  </a:lnTo>
                  <a:lnTo>
                    <a:pt x="2106" y="2151"/>
                  </a:lnTo>
                  <a:lnTo>
                    <a:pt x="2107" y="2169"/>
                  </a:lnTo>
                  <a:lnTo>
                    <a:pt x="2107" y="2179"/>
                  </a:lnTo>
                  <a:lnTo>
                    <a:pt x="2106" y="2187"/>
                  </a:lnTo>
                  <a:lnTo>
                    <a:pt x="2104" y="2194"/>
                  </a:lnTo>
                  <a:lnTo>
                    <a:pt x="2101" y="2198"/>
                  </a:lnTo>
                  <a:lnTo>
                    <a:pt x="2098" y="2202"/>
                  </a:lnTo>
                  <a:lnTo>
                    <a:pt x="2085" y="2208"/>
                  </a:lnTo>
                  <a:lnTo>
                    <a:pt x="2077" y="2210"/>
                  </a:lnTo>
                  <a:lnTo>
                    <a:pt x="2068" y="2210"/>
                  </a:lnTo>
                  <a:lnTo>
                    <a:pt x="2056" y="2212"/>
                  </a:lnTo>
                  <a:lnTo>
                    <a:pt x="2051" y="2212"/>
                  </a:lnTo>
                  <a:lnTo>
                    <a:pt x="2048" y="2211"/>
                  </a:lnTo>
                  <a:lnTo>
                    <a:pt x="2046" y="2209"/>
                  </a:lnTo>
                  <a:lnTo>
                    <a:pt x="2044" y="2205"/>
                  </a:lnTo>
                  <a:lnTo>
                    <a:pt x="2041" y="2198"/>
                  </a:lnTo>
                  <a:lnTo>
                    <a:pt x="2040" y="2189"/>
                  </a:lnTo>
                  <a:lnTo>
                    <a:pt x="2037" y="2175"/>
                  </a:lnTo>
                  <a:lnTo>
                    <a:pt x="2036" y="2173"/>
                  </a:lnTo>
                  <a:lnTo>
                    <a:pt x="2039" y="2161"/>
                  </a:lnTo>
                  <a:lnTo>
                    <a:pt x="2042" y="2153"/>
                  </a:lnTo>
                  <a:lnTo>
                    <a:pt x="2048" y="2140"/>
                  </a:lnTo>
                  <a:lnTo>
                    <a:pt x="2055" y="2128"/>
                  </a:lnTo>
                  <a:lnTo>
                    <a:pt x="2057" y="2127"/>
                  </a:lnTo>
                  <a:lnTo>
                    <a:pt x="2059" y="2124"/>
                  </a:lnTo>
                  <a:lnTo>
                    <a:pt x="2067" y="2121"/>
                  </a:lnTo>
                  <a:lnTo>
                    <a:pt x="2073" y="2122"/>
                  </a:lnTo>
                  <a:lnTo>
                    <a:pt x="2075" y="2122"/>
                  </a:lnTo>
                  <a:lnTo>
                    <a:pt x="2079" y="2120"/>
                  </a:lnTo>
                  <a:lnTo>
                    <a:pt x="2083" y="2119"/>
                  </a:lnTo>
                  <a:lnTo>
                    <a:pt x="2089" y="2120"/>
                  </a:lnTo>
                  <a:close/>
                  <a:moveTo>
                    <a:pt x="1983" y="2132"/>
                  </a:moveTo>
                  <a:lnTo>
                    <a:pt x="1981" y="2133"/>
                  </a:lnTo>
                  <a:lnTo>
                    <a:pt x="1977" y="2128"/>
                  </a:lnTo>
                  <a:lnTo>
                    <a:pt x="1977" y="2126"/>
                  </a:lnTo>
                  <a:lnTo>
                    <a:pt x="1978" y="2120"/>
                  </a:lnTo>
                  <a:lnTo>
                    <a:pt x="1984" y="2118"/>
                  </a:lnTo>
                  <a:lnTo>
                    <a:pt x="1987" y="2122"/>
                  </a:lnTo>
                  <a:lnTo>
                    <a:pt x="1988" y="2125"/>
                  </a:lnTo>
                  <a:lnTo>
                    <a:pt x="1983" y="2132"/>
                  </a:lnTo>
                  <a:close/>
                  <a:moveTo>
                    <a:pt x="1166" y="2113"/>
                  </a:moveTo>
                  <a:lnTo>
                    <a:pt x="1164" y="2114"/>
                  </a:lnTo>
                  <a:lnTo>
                    <a:pt x="1161" y="2112"/>
                  </a:lnTo>
                  <a:lnTo>
                    <a:pt x="1156" y="2109"/>
                  </a:lnTo>
                  <a:lnTo>
                    <a:pt x="1152" y="2106"/>
                  </a:lnTo>
                  <a:lnTo>
                    <a:pt x="1150" y="2103"/>
                  </a:lnTo>
                  <a:lnTo>
                    <a:pt x="1150" y="2100"/>
                  </a:lnTo>
                  <a:lnTo>
                    <a:pt x="1151" y="2099"/>
                  </a:lnTo>
                  <a:lnTo>
                    <a:pt x="1154" y="2098"/>
                  </a:lnTo>
                  <a:lnTo>
                    <a:pt x="1161" y="2098"/>
                  </a:lnTo>
                  <a:lnTo>
                    <a:pt x="1164" y="2099"/>
                  </a:lnTo>
                  <a:lnTo>
                    <a:pt x="1168" y="2105"/>
                  </a:lnTo>
                  <a:lnTo>
                    <a:pt x="1169" y="2107"/>
                  </a:lnTo>
                  <a:lnTo>
                    <a:pt x="1169" y="2109"/>
                  </a:lnTo>
                  <a:lnTo>
                    <a:pt x="1169" y="2111"/>
                  </a:lnTo>
                  <a:lnTo>
                    <a:pt x="1166" y="2113"/>
                  </a:lnTo>
                  <a:close/>
                  <a:moveTo>
                    <a:pt x="2114" y="2118"/>
                  </a:moveTo>
                  <a:lnTo>
                    <a:pt x="2111" y="2119"/>
                  </a:lnTo>
                  <a:lnTo>
                    <a:pt x="2108" y="2114"/>
                  </a:lnTo>
                  <a:lnTo>
                    <a:pt x="2101" y="2107"/>
                  </a:lnTo>
                  <a:lnTo>
                    <a:pt x="2098" y="2103"/>
                  </a:lnTo>
                  <a:lnTo>
                    <a:pt x="2098" y="2101"/>
                  </a:lnTo>
                  <a:lnTo>
                    <a:pt x="2098" y="2097"/>
                  </a:lnTo>
                  <a:lnTo>
                    <a:pt x="2099" y="2093"/>
                  </a:lnTo>
                  <a:lnTo>
                    <a:pt x="2101" y="2088"/>
                  </a:lnTo>
                  <a:lnTo>
                    <a:pt x="2104" y="2088"/>
                  </a:lnTo>
                  <a:lnTo>
                    <a:pt x="2108" y="2089"/>
                  </a:lnTo>
                  <a:lnTo>
                    <a:pt x="2111" y="2092"/>
                  </a:lnTo>
                  <a:lnTo>
                    <a:pt x="2114" y="2101"/>
                  </a:lnTo>
                  <a:lnTo>
                    <a:pt x="2116" y="2106"/>
                  </a:lnTo>
                  <a:lnTo>
                    <a:pt x="2117" y="2109"/>
                  </a:lnTo>
                  <a:lnTo>
                    <a:pt x="2116" y="2110"/>
                  </a:lnTo>
                  <a:lnTo>
                    <a:pt x="2116" y="2112"/>
                  </a:lnTo>
                  <a:lnTo>
                    <a:pt x="2116" y="2112"/>
                  </a:lnTo>
                  <a:lnTo>
                    <a:pt x="2116" y="2114"/>
                  </a:lnTo>
                  <a:lnTo>
                    <a:pt x="2115" y="2117"/>
                  </a:lnTo>
                  <a:lnTo>
                    <a:pt x="2114" y="2118"/>
                  </a:lnTo>
                  <a:close/>
                  <a:moveTo>
                    <a:pt x="1252" y="2098"/>
                  </a:moveTo>
                  <a:lnTo>
                    <a:pt x="1250" y="2098"/>
                  </a:lnTo>
                  <a:lnTo>
                    <a:pt x="1249" y="2096"/>
                  </a:lnTo>
                  <a:lnTo>
                    <a:pt x="1238" y="2091"/>
                  </a:lnTo>
                  <a:lnTo>
                    <a:pt x="1237" y="2089"/>
                  </a:lnTo>
                  <a:lnTo>
                    <a:pt x="1238" y="2087"/>
                  </a:lnTo>
                  <a:lnTo>
                    <a:pt x="1242" y="2084"/>
                  </a:lnTo>
                  <a:lnTo>
                    <a:pt x="1244" y="2081"/>
                  </a:lnTo>
                  <a:lnTo>
                    <a:pt x="1247" y="2076"/>
                  </a:lnTo>
                  <a:lnTo>
                    <a:pt x="1252" y="2079"/>
                  </a:lnTo>
                  <a:lnTo>
                    <a:pt x="1255" y="2081"/>
                  </a:lnTo>
                  <a:lnTo>
                    <a:pt x="1255" y="2083"/>
                  </a:lnTo>
                  <a:lnTo>
                    <a:pt x="1256" y="2085"/>
                  </a:lnTo>
                  <a:lnTo>
                    <a:pt x="1255" y="2092"/>
                  </a:lnTo>
                  <a:lnTo>
                    <a:pt x="1254" y="2093"/>
                  </a:lnTo>
                  <a:lnTo>
                    <a:pt x="1252" y="2098"/>
                  </a:lnTo>
                  <a:close/>
                  <a:moveTo>
                    <a:pt x="1304" y="2078"/>
                  </a:moveTo>
                  <a:lnTo>
                    <a:pt x="1303" y="2081"/>
                  </a:lnTo>
                  <a:lnTo>
                    <a:pt x="1302" y="2082"/>
                  </a:lnTo>
                  <a:lnTo>
                    <a:pt x="1300" y="2085"/>
                  </a:lnTo>
                  <a:lnTo>
                    <a:pt x="1298" y="2085"/>
                  </a:lnTo>
                  <a:lnTo>
                    <a:pt x="1297" y="2083"/>
                  </a:lnTo>
                  <a:lnTo>
                    <a:pt x="1296" y="2080"/>
                  </a:lnTo>
                  <a:lnTo>
                    <a:pt x="1295" y="2079"/>
                  </a:lnTo>
                  <a:lnTo>
                    <a:pt x="1295" y="2079"/>
                  </a:lnTo>
                  <a:lnTo>
                    <a:pt x="1293" y="2082"/>
                  </a:lnTo>
                  <a:lnTo>
                    <a:pt x="1292" y="2082"/>
                  </a:lnTo>
                  <a:lnTo>
                    <a:pt x="1291" y="2081"/>
                  </a:lnTo>
                  <a:lnTo>
                    <a:pt x="1291" y="2077"/>
                  </a:lnTo>
                  <a:lnTo>
                    <a:pt x="1291" y="2073"/>
                  </a:lnTo>
                  <a:lnTo>
                    <a:pt x="1292" y="2066"/>
                  </a:lnTo>
                  <a:lnTo>
                    <a:pt x="1292" y="2064"/>
                  </a:lnTo>
                  <a:lnTo>
                    <a:pt x="1291" y="2062"/>
                  </a:lnTo>
                  <a:lnTo>
                    <a:pt x="1292" y="2060"/>
                  </a:lnTo>
                  <a:lnTo>
                    <a:pt x="1293" y="2059"/>
                  </a:lnTo>
                  <a:lnTo>
                    <a:pt x="1295" y="2058"/>
                  </a:lnTo>
                  <a:lnTo>
                    <a:pt x="1298" y="2059"/>
                  </a:lnTo>
                  <a:lnTo>
                    <a:pt x="1301" y="2061"/>
                  </a:lnTo>
                  <a:lnTo>
                    <a:pt x="1302" y="2065"/>
                  </a:lnTo>
                  <a:lnTo>
                    <a:pt x="1304" y="2068"/>
                  </a:lnTo>
                  <a:lnTo>
                    <a:pt x="1306" y="2070"/>
                  </a:lnTo>
                  <a:lnTo>
                    <a:pt x="1304" y="2078"/>
                  </a:lnTo>
                  <a:close/>
                  <a:moveTo>
                    <a:pt x="1311" y="2060"/>
                  </a:moveTo>
                  <a:lnTo>
                    <a:pt x="1311" y="2065"/>
                  </a:lnTo>
                  <a:lnTo>
                    <a:pt x="1307" y="2063"/>
                  </a:lnTo>
                  <a:lnTo>
                    <a:pt x="1305" y="2062"/>
                  </a:lnTo>
                  <a:lnTo>
                    <a:pt x="1303" y="2057"/>
                  </a:lnTo>
                  <a:lnTo>
                    <a:pt x="1303" y="2056"/>
                  </a:lnTo>
                  <a:lnTo>
                    <a:pt x="1304" y="2055"/>
                  </a:lnTo>
                  <a:lnTo>
                    <a:pt x="1305" y="2051"/>
                  </a:lnTo>
                  <a:lnTo>
                    <a:pt x="1306" y="2049"/>
                  </a:lnTo>
                  <a:lnTo>
                    <a:pt x="1309" y="2051"/>
                  </a:lnTo>
                  <a:lnTo>
                    <a:pt x="1310" y="2053"/>
                  </a:lnTo>
                  <a:lnTo>
                    <a:pt x="1311" y="2057"/>
                  </a:lnTo>
                  <a:lnTo>
                    <a:pt x="1311" y="2060"/>
                  </a:lnTo>
                  <a:close/>
                  <a:moveTo>
                    <a:pt x="1615" y="2041"/>
                  </a:moveTo>
                  <a:lnTo>
                    <a:pt x="1612" y="2042"/>
                  </a:lnTo>
                  <a:lnTo>
                    <a:pt x="1611" y="2038"/>
                  </a:lnTo>
                  <a:lnTo>
                    <a:pt x="1610" y="2038"/>
                  </a:lnTo>
                  <a:lnTo>
                    <a:pt x="1609" y="2035"/>
                  </a:lnTo>
                  <a:lnTo>
                    <a:pt x="1606" y="2035"/>
                  </a:lnTo>
                  <a:lnTo>
                    <a:pt x="1606" y="2031"/>
                  </a:lnTo>
                  <a:lnTo>
                    <a:pt x="1607" y="2029"/>
                  </a:lnTo>
                  <a:lnTo>
                    <a:pt x="1610" y="2027"/>
                  </a:lnTo>
                  <a:lnTo>
                    <a:pt x="1611" y="2028"/>
                  </a:lnTo>
                  <a:lnTo>
                    <a:pt x="1614" y="2031"/>
                  </a:lnTo>
                  <a:lnTo>
                    <a:pt x="1615" y="2035"/>
                  </a:lnTo>
                  <a:lnTo>
                    <a:pt x="1615" y="2039"/>
                  </a:lnTo>
                  <a:lnTo>
                    <a:pt x="1615" y="2041"/>
                  </a:lnTo>
                  <a:close/>
                  <a:moveTo>
                    <a:pt x="1976" y="2075"/>
                  </a:moveTo>
                  <a:lnTo>
                    <a:pt x="1973" y="2075"/>
                  </a:lnTo>
                  <a:lnTo>
                    <a:pt x="1971" y="2074"/>
                  </a:lnTo>
                  <a:lnTo>
                    <a:pt x="1970" y="2071"/>
                  </a:lnTo>
                  <a:lnTo>
                    <a:pt x="1970" y="2068"/>
                  </a:lnTo>
                  <a:lnTo>
                    <a:pt x="1970" y="2066"/>
                  </a:lnTo>
                  <a:lnTo>
                    <a:pt x="1971" y="2065"/>
                  </a:lnTo>
                  <a:lnTo>
                    <a:pt x="1973" y="2062"/>
                  </a:lnTo>
                  <a:lnTo>
                    <a:pt x="1975" y="2057"/>
                  </a:lnTo>
                  <a:lnTo>
                    <a:pt x="1978" y="2053"/>
                  </a:lnTo>
                  <a:lnTo>
                    <a:pt x="1985" y="2050"/>
                  </a:lnTo>
                  <a:lnTo>
                    <a:pt x="1986" y="2049"/>
                  </a:lnTo>
                  <a:lnTo>
                    <a:pt x="1989" y="2040"/>
                  </a:lnTo>
                  <a:lnTo>
                    <a:pt x="1990" y="2038"/>
                  </a:lnTo>
                  <a:lnTo>
                    <a:pt x="1994" y="2038"/>
                  </a:lnTo>
                  <a:lnTo>
                    <a:pt x="1994" y="2036"/>
                  </a:lnTo>
                  <a:lnTo>
                    <a:pt x="1992" y="2034"/>
                  </a:lnTo>
                  <a:lnTo>
                    <a:pt x="1992" y="2031"/>
                  </a:lnTo>
                  <a:lnTo>
                    <a:pt x="1994" y="2029"/>
                  </a:lnTo>
                  <a:lnTo>
                    <a:pt x="1995" y="2028"/>
                  </a:lnTo>
                  <a:lnTo>
                    <a:pt x="2000" y="2026"/>
                  </a:lnTo>
                  <a:lnTo>
                    <a:pt x="2004" y="2026"/>
                  </a:lnTo>
                  <a:lnTo>
                    <a:pt x="2005" y="2027"/>
                  </a:lnTo>
                  <a:lnTo>
                    <a:pt x="2006" y="2029"/>
                  </a:lnTo>
                  <a:lnTo>
                    <a:pt x="2007" y="2033"/>
                  </a:lnTo>
                  <a:lnTo>
                    <a:pt x="2007" y="2033"/>
                  </a:lnTo>
                  <a:lnTo>
                    <a:pt x="2005" y="2037"/>
                  </a:lnTo>
                  <a:lnTo>
                    <a:pt x="2000" y="2043"/>
                  </a:lnTo>
                  <a:lnTo>
                    <a:pt x="1997" y="2048"/>
                  </a:lnTo>
                  <a:lnTo>
                    <a:pt x="1996" y="2049"/>
                  </a:lnTo>
                  <a:lnTo>
                    <a:pt x="1996" y="2051"/>
                  </a:lnTo>
                  <a:lnTo>
                    <a:pt x="1995" y="2054"/>
                  </a:lnTo>
                  <a:lnTo>
                    <a:pt x="1992" y="2060"/>
                  </a:lnTo>
                  <a:lnTo>
                    <a:pt x="1989" y="2065"/>
                  </a:lnTo>
                  <a:lnTo>
                    <a:pt x="1988" y="2068"/>
                  </a:lnTo>
                  <a:lnTo>
                    <a:pt x="1981" y="2071"/>
                  </a:lnTo>
                  <a:lnTo>
                    <a:pt x="1976" y="2075"/>
                  </a:lnTo>
                  <a:close/>
                  <a:moveTo>
                    <a:pt x="1624" y="2023"/>
                  </a:moveTo>
                  <a:lnTo>
                    <a:pt x="1625" y="2029"/>
                  </a:lnTo>
                  <a:lnTo>
                    <a:pt x="1622" y="2036"/>
                  </a:lnTo>
                  <a:lnTo>
                    <a:pt x="1621" y="2038"/>
                  </a:lnTo>
                  <a:lnTo>
                    <a:pt x="1620" y="2038"/>
                  </a:lnTo>
                  <a:lnTo>
                    <a:pt x="1619" y="2038"/>
                  </a:lnTo>
                  <a:lnTo>
                    <a:pt x="1616" y="2031"/>
                  </a:lnTo>
                  <a:lnTo>
                    <a:pt x="1615" y="2028"/>
                  </a:lnTo>
                  <a:lnTo>
                    <a:pt x="1616" y="2026"/>
                  </a:lnTo>
                  <a:lnTo>
                    <a:pt x="1619" y="2024"/>
                  </a:lnTo>
                  <a:lnTo>
                    <a:pt x="1621" y="2023"/>
                  </a:lnTo>
                  <a:lnTo>
                    <a:pt x="1623" y="2024"/>
                  </a:lnTo>
                  <a:lnTo>
                    <a:pt x="1623" y="2022"/>
                  </a:lnTo>
                  <a:lnTo>
                    <a:pt x="1624" y="2023"/>
                  </a:lnTo>
                  <a:close/>
                  <a:moveTo>
                    <a:pt x="2047" y="2048"/>
                  </a:moveTo>
                  <a:lnTo>
                    <a:pt x="2042" y="2049"/>
                  </a:lnTo>
                  <a:lnTo>
                    <a:pt x="2040" y="2049"/>
                  </a:lnTo>
                  <a:lnTo>
                    <a:pt x="2038" y="2046"/>
                  </a:lnTo>
                  <a:lnTo>
                    <a:pt x="2036" y="2044"/>
                  </a:lnTo>
                  <a:lnTo>
                    <a:pt x="2035" y="2036"/>
                  </a:lnTo>
                  <a:lnTo>
                    <a:pt x="2035" y="2033"/>
                  </a:lnTo>
                  <a:lnTo>
                    <a:pt x="2035" y="2027"/>
                  </a:lnTo>
                  <a:lnTo>
                    <a:pt x="2036" y="2025"/>
                  </a:lnTo>
                  <a:lnTo>
                    <a:pt x="2036" y="2024"/>
                  </a:lnTo>
                  <a:lnTo>
                    <a:pt x="2041" y="2021"/>
                  </a:lnTo>
                  <a:lnTo>
                    <a:pt x="2043" y="2022"/>
                  </a:lnTo>
                  <a:lnTo>
                    <a:pt x="2047" y="2024"/>
                  </a:lnTo>
                  <a:lnTo>
                    <a:pt x="2055" y="2025"/>
                  </a:lnTo>
                  <a:lnTo>
                    <a:pt x="2057" y="2027"/>
                  </a:lnTo>
                  <a:lnTo>
                    <a:pt x="2057" y="2028"/>
                  </a:lnTo>
                  <a:lnTo>
                    <a:pt x="2057" y="2030"/>
                  </a:lnTo>
                  <a:lnTo>
                    <a:pt x="2057" y="2031"/>
                  </a:lnTo>
                  <a:lnTo>
                    <a:pt x="2052" y="2037"/>
                  </a:lnTo>
                  <a:lnTo>
                    <a:pt x="2051" y="2041"/>
                  </a:lnTo>
                  <a:lnTo>
                    <a:pt x="2049" y="2045"/>
                  </a:lnTo>
                  <a:lnTo>
                    <a:pt x="2047" y="2048"/>
                  </a:lnTo>
                  <a:close/>
                  <a:moveTo>
                    <a:pt x="1274" y="2025"/>
                  </a:moveTo>
                  <a:lnTo>
                    <a:pt x="1271" y="2026"/>
                  </a:lnTo>
                  <a:lnTo>
                    <a:pt x="1271" y="2026"/>
                  </a:lnTo>
                  <a:lnTo>
                    <a:pt x="1271" y="2024"/>
                  </a:lnTo>
                  <a:lnTo>
                    <a:pt x="1271" y="2023"/>
                  </a:lnTo>
                  <a:lnTo>
                    <a:pt x="1270" y="2021"/>
                  </a:lnTo>
                  <a:lnTo>
                    <a:pt x="1272" y="2019"/>
                  </a:lnTo>
                  <a:lnTo>
                    <a:pt x="1272" y="2018"/>
                  </a:lnTo>
                  <a:lnTo>
                    <a:pt x="1272" y="2016"/>
                  </a:lnTo>
                  <a:lnTo>
                    <a:pt x="1268" y="2014"/>
                  </a:lnTo>
                  <a:lnTo>
                    <a:pt x="1268" y="2012"/>
                  </a:lnTo>
                  <a:lnTo>
                    <a:pt x="1268" y="2010"/>
                  </a:lnTo>
                  <a:lnTo>
                    <a:pt x="1269" y="2009"/>
                  </a:lnTo>
                  <a:lnTo>
                    <a:pt x="1271" y="2009"/>
                  </a:lnTo>
                  <a:lnTo>
                    <a:pt x="1276" y="2012"/>
                  </a:lnTo>
                  <a:lnTo>
                    <a:pt x="1278" y="2016"/>
                  </a:lnTo>
                  <a:lnTo>
                    <a:pt x="1279" y="2019"/>
                  </a:lnTo>
                  <a:lnTo>
                    <a:pt x="1277" y="2020"/>
                  </a:lnTo>
                  <a:lnTo>
                    <a:pt x="1276" y="2021"/>
                  </a:lnTo>
                  <a:lnTo>
                    <a:pt x="1275" y="2024"/>
                  </a:lnTo>
                  <a:lnTo>
                    <a:pt x="1274" y="2025"/>
                  </a:lnTo>
                  <a:close/>
                  <a:moveTo>
                    <a:pt x="1454" y="2009"/>
                  </a:moveTo>
                  <a:lnTo>
                    <a:pt x="1458" y="2015"/>
                  </a:lnTo>
                  <a:lnTo>
                    <a:pt x="1458" y="2018"/>
                  </a:lnTo>
                  <a:lnTo>
                    <a:pt x="1458" y="2023"/>
                  </a:lnTo>
                  <a:lnTo>
                    <a:pt x="1456" y="2027"/>
                  </a:lnTo>
                  <a:lnTo>
                    <a:pt x="1455" y="2030"/>
                  </a:lnTo>
                  <a:lnTo>
                    <a:pt x="1452" y="2031"/>
                  </a:lnTo>
                  <a:lnTo>
                    <a:pt x="1449" y="2031"/>
                  </a:lnTo>
                  <a:lnTo>
                    <a:pt x="1448" y="2030"/>
                  </a:lnTo>
                  <a:lnTo>
                    <a:pt x="1449" y="2026"/>
                  </a:lnTo>
                  <a:lnTo>
                    <a:pt x="1449" y="2025"/>
                  </a:lnTo>
                  <a:lnTo>
                    <a:pt x="1450" y="2021"/>
                  </a:lnTo>
                  <a:lnTo>
                    <a:pt x="1449" y="2016"/>
                  </a:lnTo>
                  <a:lnTo>
                    <a:pt x="1449" y="2013"/>
                  </a:lnTo>
                  <a:lnTo>
                    <a:pt x="1446" y="2010"/>
                  </a:lnTo>
                  <a:lnTo>
                    <a:pt x="1445" y="2010"/>
                  </a:lnTo>
                  <a:lnTo>
                    <a:pt x="1445" y="2012"/>
                  </a:lnTo>
                  <a:lnTo>
                    <a:pt x="1445" y="2016"/>
                  </a:lnTo>
                  <a:lnTo>
                    <a:pt x="1445" y="2020"/>
                  </a:lnTo>
                  <a:lnTo>
                    <a:pt x="1443" y="2027"/>
                  </a:lnTo>
                  <a:lnTo>
                    <a:pt x="1443" y="2029"/>
                  </a:lnTo>
                  <a:lnTo>
                    <a:pt x="1440" y="2028"/>
                  </a:lnTo>
                  <a:lnTo>
                    <a:pt x="1439" y="2025"/>
                  </a:lnTo>
                  <a:lnTo>
                    <a:pt x="1439" y="2022"/>
                  </a:lnTo>
                  <a:lnTo>
                    <a:pt x="1439" y="2019"/>
                  </a:lnTo>
                  <a:lnTo>
                    <a:pt x="1439" y="2015"/>
                  </a:lnTo>
                  <a:lnTo>
                    <a:pt x="1441" y="2009"/>
                  </a:lnTo>
                  <a:lnTo>
                    <a:pt x="1443" y="2007"/>
                  </a:lnTo>
                  <a:lnTo>
                    <a:pt x="1445" y="2005"/>
                  </a:lnTo>
                  <a:lnTo>
                    <a:pt x="1448" y="2005"/>
                  </a:lnTo>
                  <a:lnTo>
                    <a:pt x="1452" y="2007"/>
                  </a:lnTo>
                  <a:lnTo>
                    <a:pt x="1454" y="2009"/>
                  </a:lnTo>
                  <a:close/>
                  <a:moveTo>
                    <a:pt x="63" y="2009"/>
                  </a:moveTo>
                  <a:lnTo>
                    <a:pt x="60" y="2012"/>
                  </a:lnTo>
                  <a:lnTo>
                    <a:pt x="55" y="2009"/>
                  </a:lnTo>
                  <a:lnTo>
                    <a:pt x="55" y="2007"/>
                  </a:lnTo>
                  <a:lnTo>
                    <a:pt x="60" y="2002"/>
                  </a:lnTo>
                  <a:lnTo>
                    <a:pt x="61" y="2002"/>
                  </a:lnTo>
                  <a:lnTo>
                    <a:pt x="66" y="2005"/>
                  </a:lnTo>
                  <a:lnTo>
                    <a:pt x="68" y="2008"/>
                  </a:lnTo>
                  <a:lnTo>
                    <a:pt x="63" y="2009"/>
                  </a:lnTo>
                  <a:close/>
                  <a:moveTo>
                    <a:pt x="2337" y="2012"/>
                  </a:moveTo>
                  <a:lnTo>
                    <a:pt x="2336" y="2013"/>
                  </a:lnTo>
                  <a:lnTo>
                    <a:pt x="2328" y="2008"/>
                  </a:lnTo>
                  <a:lnTo>
                    <a:pt x="2327" y="2005"/>
                  </a:lnTo>
                  <a:lnTo>
                    <a:pt x="2331" y="2002"/>
                  </a:lnTo>
                  <a:lnTo>
                    <a:pt x="2335" y="2000"/>
                  </a:lnTo>
                  <a:lnTo>
                    <a:pt x="2337" y="1999"/>
                  </a:lnTo>
                  <a:lnTo>
                    <a:pt x="2340" y="2000"/>
                  </a:lnTo>
                  <a:lnTo>
                    <a:pt x="2342" y="2004"/>
                  </a:lnTo>
                  <a:lnTo>
                    <a:pt x="2339" y="2008"/>
                  </a:lnTo>
                  <a:lnTo>
                    <a:pt x="2337" y="2012"/>
                  </a:lnTo>
                  <a:close/>
                  <a:moveTo>
                    <a:pt x="2014" y="1996"/>
                  </a:moveTo>
                  <a:lnTo>
                    <a:pt x="2015" y="2001"/>
                  </a:lnTo>
                  <a:lnTo>
                    <a:pt x="2016" y="2003"/>
                  </a:lnTo>
                  <a:lnTo>
                    <a:pt x="2013" y="2006"/>
                  </a:lnTo>
                  <a:lnTo>
                    <a:pt x="2005" y="2012"/>
                  </a:lnTo>
                  <a:lnTo>
                    <a:pt x="2000" y="2016"/>
                  </a:lnTo>
                  <a:lnTo>
                    <a:pt x="1996" y="2017"/>
                  </a:lnTo>
                  <a:lnTo>
                    <a:pt x="1994" y="2016"/>
                  </a:lnTo>
                  <a:lnTo>
                    <a:pt x="1989" y="2018"/>
                  </a:lnTo>
                  <a:lnTo>
                    <a:pt x="1988" y="2018"/>
                  </a:lnTo>
                  <a:lnTo>
                    <a:pt x="1989" y="2014"/>
                  </a:lnTo>
                  <a:lnTo>
                    <a:pt x="1996" y="2003"/>
                  </a:lnTo>
                  <a:lnTo>
                    <a:pt x="2001" y="2002"/>
                  </a:lnTo>
                  <a:lnTo>
                    <a:pt x="2003" y="2000"/>
                  </a:lnTo>
                  <a:lnTo>
                    <a:pt x="2005" y="2000"/>
                  </a:lnTo>
                  <a:lnTo>
                    <a:pt x="2006" y="1999"/>
                  </a:lnTo>
                  <a:lnTo>
                    <a:pt x="2006" y="1996"/>
                  </a:lnTo>
                  <a:lnTo>
                    <a:pt x="2008" y="1994"/>
                  </a:lnTo>
                  <a:lnTo>
                    <a:pt x="2010" y="1994"/>
                  </a:lnTo>
                  <a:lnTo>
                    <a:pt x="2014" y="1996"/>
                  </a:lnTo>
                  <a:close/>
                  <a:moveTo>
                    <a:pt x="1968" y="1989"/>
                  </a:moveTo>
                  <a:lnTo>
                    <a:pt x="1970" y="1995"/>
                  </a:lnTo>
                  <a:lnTo>
                    <a:pt x="1971" y="1996"/>
                  </a:lnTo>
                  <a:lnTo>
                    <a:pt x="1970" y="1999"/>
                  </a:lnTo>
                  <a:lnTo>
                    <a:pt x="1965" y="2004"/>
                  </a:lnTo>
                  <a:lnTo>
                    <a:pt x="1954" y="2006"/>
                  </a:lnTo>
                  <a:lnTo>
                    <a:pt x="1949" y="2003"/>
                  </a:lnTo>
                  <a:lnTo>
                    <a:pt x="1951" y="2011"/>
                  </a:lnTo>
                  <a:lnTo>
                    <a:pt x="1952" y="2014"/>
                  </a:lnTo>
                  <a:lnTo>
                    <a:pt x="1951" y="2015"/>
                  </a:lnTo>
                  <a:lnTo>
                    <a:pt x="1949" y="2014"/>
                  </a:lnTo>
                  <a:lnTo>
                    <a:pt x="1945" y="2013"/>
                  </a:lnTo>
                  <a:lnTo>
                    <a:pt x="1943" y="2010"/>
                  </a:lnTo>
                  <a:lnTo>
                    <a:pt x="1943" y="2007"/>
                  </a:lnTo>
                  <a:lnTo>
                    <a:pt x="1942" y="2007"/>
                  </a:lnTo>
                  <a:lnTo>
                    <a:pt x="1941" y="2008"/>
                  </a:lnTo>
                  <a:lnTo>
                    <a:pt x="1940" y="2008"/>
                  </a:lnTo>
                  <a:lnTo>
                    <a:pt x="1938" y="2003"/>
                  </a:lnTo>
                  <a:lnTo>
                    <a:pt x="1936" y="2002"/>
                  </a:lnTo>
                  <a:lnTo>
                    <a:pt x="1926" y="2000"/>
                  </a:lnTo>
                  <a:lnTo>
                    <a:pt x="1925" y="1999"/>
                  </a:lnTo>
                  <a:lnTo>
                    <a:pt x="1926" y="1997"/>
                  </a:lnTo>
                  <a:lnTo>
                    <a:pt x="1927" y="1994"/>
                  </a:lnTo>
                  <a:lnTo>
                    <a:pt x="1929" y="1993"/>
                  </a:lnTo>
                  <a:lnTo>
                    <a:pt x="1936" y="1994"/>
                  </a:lnTo>
                  <a:lnTo>
                    <a:pt x="1936" y="1994"/>
                  </a:lnTo>
                  <a:lnTo>
                    <a:pt x="1937" y="1990"/>
                  </a:lnTo>
                  <a:lnTo>
                    <a:pt x="1937" y="1989"/>
                  </a:lnTo>
                  <a:lnTo>
                    <a:pt x="1941" y="1989"/>
                  </a:lnTo>
                  <a:lnTo>
                    <a:pt x="1943" y="1988"/>
                  </a:lnTo>
                  <a:lnTo>
                    <a:pt x="1945" y="1990"/>
                  </a:lnTo>
                  <a:lnTo>
                    <a:pt x="1947" y="1994"/>
                  </a:lnTo>
                  <a:lnTo>
                    <a:pt x="1948" y="1993"/>
                  </a:lnTo>
                  <a:lnTo>
                    <a:pt x="1951" y="1994"/>
                  </a:lnTo>
                  <a:lnTo>
                    <a:pt x="1954" y="1992"/>
                  </a:lnTo>
                  <a:lnTo>
                    <a:pt x="1960" y="1989"/>
                  </a:lnTo>
                  <a:lnTo>
                    <a:pt x="1964" y="1988"/>
                  </a:lnTo>
                  <a:lnTo>
                    <a:pt x="1968" y="1989"/>
                  </a:lnTo>
                  <a:close/>
                  <a:moveTo>
                    <a:pt x="1393" y="2003"/>
                  </a:moveTo>
                  <a:lnTo>
                    <a:pt x="1393" y="2004"/>
                  </a:lnTo>
                  <a:lnTo>
                    <a:pt x="1396" y="2003"/>
                  </a:lnTo>
                  <a:lnTo>
                    <a:pt x="1397" y="2000"/>
                  </a:lnTo>
                  <a:lnTo>
                    <a:pt x="1398" y="1999"/>
                  </a:lnTo>
                  <a:lnTo>
                    <a:pt x="1399" y="2000"/>
                  </a:lnTo>
                  <a:lnTo>
                    <a:pt x="1404" y="2005"/>
                  </a:lnTo>
                  <a:lnTo>
                    <a:pt x="1407" y="2011"/>
                  </a:lnTo>
                  <a:lnTo>
                    <a:pt x="1411" y="2015"/>
                  </a:lnTo>
                  <a:lnTo>
                    <a:pt x="1417" y="2019"/>
                  </a:lnTo>
                  <a:lnTo>
                    <a:pt x="1429" y="2030"/>
                  </a:lnTo>
                  <a:lnTo>
                    <a:pt x="1433" y="2038"/>
                  </a:lnTo>
                  <a:lnTo>
                    <a:pt x="1437" y="2050"/>
                  </a:lnTo>
                  <a:lnTo>
                    <a:pt x="1441" y="2059"/>
                  </a:lnTo>
                  <a:lnTo>
                    <a:pt x="1444" y="2065"/>
                  </a:lnTo>
                  <a:lnTo>
                    <a:pt x="1447" y="2070"/>
                  </a:lnTo>
                  <a:lnTo>
                    <a:pt x="1452" y="2076"/>
                  </a:lnTo>
                  <a:lnTo>
                    <a:pt x="1456" y="2071"/>
                  </a:lnTo>
                  <a:lnTo>
                    <a:pt x="1459" y="2071"/>
                  </a:lnTo>
                  <a:lnTo>
                    <a:pt x="1461" y="2072"/>
                  </a:lnTo>
                  <a:lnTo>
                    <a:pt x="1462" y="2076"/>
                  </a:lnTo>
                  <a:lnTo>
                    <a:pt x="1461" y="2078"/>
                  </a:lnTo>
                  <a:lnTo>
                    <a:pt x="1460" y="2081"/>
                  </a:lnTo>
                  <a:lnTo>
                    <a:pt x="1456" y="2083"/>
                  </a:lnTo>
                  <a:lnTo>
                    <a:pt x="1451" y="2083"/>
                  </a:lnTo>
                  <a:lnTo>
                    <a:pt x="1449" y="2084"/>
                  </a:lnTo>
                  <a:lnTo>
                    <a:pt x="1445" y="2088"/>
                  </a:lnTo>
                  <a:lnTo>
                    <a:pt x="1443" y="2094"/>
                  </a:lnTo>
                  <a:lnTo>
                    <a:pt x="1438" y="2096"/>
                  </a:lnTo>
                  <a:lnTo>
                    <a:pt x="1430" y="2104"/>
                  </a:lnTo>
                  <a:lnTo>
                    <a:pt x="1426" y="2107"/>
                  </a:lnTo>
                  <a:lnTo>
                    <a:pt x="1420" y="2109"/>
                  </a:lnTo>
                  <a:lnTo>
                    <a:pt x="1406" y="2102"/>
                  </a:lnTo>
                  <a:lnTo>
                    <a:pt x="1398" y="2103"/>
                  </a:lnTo>
                  <a:lnTo>
                    <a:pt x="1392" y="2101"/>
                  </a:lnTo>
                  <a:lnTo>
                    <a:pt x="1385" y="2094"/>
                  </a:lnTo>
                  <a:lnTo>
                    <a:pt x="1378" y="2090"/>
                  </a:lnTo>
                  <a:lnTo>
                    <a:pt x="1367" y="2084"/>
                  </a:lnTo>
                  <a:lnTo>
                    <a:pt x="1367" y="2083"/>
                  </a:lnTo>
                  <a:lnTo>
                    <a:pt x="1366" y="2081"/>
                  </a:lnTo>
                  <a:lnTo>
                    <a:pt x="1366" y="2078"/>
                  </a:lnTo>
                  <a:lnTo>
                    <a:pt x="1365" y="2076"/>
                  </a:lnTo>
                  <a:lnTo>
                    <a:pt x="1365" y="2075"/>
                  </a:lnTo>
                  <a:lnTo>
                    <a:pt x="1363" y="2075"/>
                  </a:lnTo>
                  <a:lnTo>
                    <a:pt x="1361" y="2077"/>
                  </a:lnTo>
                  <a:lnTo>
                    <a:pt x="1358" y="2079"/>
                  </a:lnTo>
                  <a:lnTo>
                    <a:pt x="1353" y="2079"/>
                  </a:lnTo>
                  <a:lnTo>
                    <a:pt x="1350" y="2077"/>
                  </a:lnTo>
                  <a:lnTo>
                    <a:pt x="1348" y="2075"/>
                  </a:lnTo>
                  <a:lnTo>
                    <a:pt x="1348" y="2073"/>
                  </a:lnTo>
                  <a:lnTo>
                    <a:pt x="1347" y="2070"/>
                  </a:lnTo>
                  <a:lnTo>
                    <a:pt x="1347" y="2068"/>
                  </a:lnTo>
                  <a:lnTo>
                    <a:pt x="1346" y="2067"/>
                  </a:lnTo>
                  <a:lnTo>
                    <a:pt x="1344" y="2067"/>
                  </a:lnTo>
                  <a:lnTo>
                    <a:pt x="1341" y="2068"/>
                  </a:lnTo>
                  <a:lnTo>
                    <a:pt x="1340" y="2070"/>
                  </a:lnTo>
                  <a:lnTo>
                    <a:pt x="1340" y="2072"/>
                  </a:lnTo>
                  <a:lnTo>
                    <a:pt x="1340" y="2073"/>
                  </a:lnTo>
                  <a:lnTo>
                    <a:pt x="1335" y="2073"/>
                  </a:lnTo>
                  <a:lnTo>
                    <a:pt x="1333" y="2072"/>
                  </a:lnTo>
                  <a:lnTo>
                    <a:pt x="1329" y="2068"/>
                  </a:lnTo>
                  <a:lnTo>
                    <a:pt x="1327" y="2065"/>
                  </a:lnTo>
                  <a:lnTo>
                    <a:pt x="1325" y="2058"/>
                  </a:lnTo>
                  <a:lnTo>
                    <a:pt x="1325" y="2056"/>
                  </a:lnTo>
                  <a:lnTo>
                    <a:pt x="1326" y="2052"/>
                  </a:lnTo>
                  <a:lnTo>
                    <a:pt x="1328" y="2049"/>
                  </a:lnTo>
                  <a:lnTo>
                    <a:pt x="1340" y="2047"/>
                  </a:lnTo>
                  <a:lnTo>
                    <a:pt x="1346" y="2046"/>
                  </a:lnTo>
                  <a:lnTo>
                    <a:pt x="1352" y="2041"/>
                  </a:lnTo>
                  <a:lnTo>
                    <a:pt x="1359" y="2033"/>
                  </a:lnTo>
                  <a:lnTo>
                    <a:pt x="1361" y="2031"/>
                  </a:lnTo>
                  <a:lnTo>
                    <a:pt x="1361" y="2029"/>
                  </a:lnTo>
                  <a:lnTo>
                    <a:pt x="1360" y="2027"/>
                  </a:lnTo>
                  <a:lnTo>
                    <a:pt x="1358" y="2023"/>
                  </a:lnTo>
                  <a:lnTo>
                    <a:pt x="1357" y="2019"/>
                  </a:lnTo>
                  <a:lnTo>
                    <a:pt x="1358" y="2018"/>
                  </a:lnTo>
                  <a:lnTo>
                    <a:pt x="1361" y="2018"/>
                  </a:lnTo>
                  <a:lnTo>
                    <a:pt x="1359" y="2016"/>
                  </a:lnTo>
                  <a:lnTo>
                    <a:pt x="1358" y="2013"/>
                  </a:lnTo>
                  <a:lnTo>
                    <a:pt x="1358" y="2012"/>
                  </a:lnTo>
                  <a:lnTo>
                    <a:pt x="1358" y="2009"/>
                  </a:lnTo>
                  <a:lnTo>
                    <a:pt x="1360" y="2008"/>
                  </a:lnTo>
                  <a:lnTo>
                    <a:pt x="1363" y="2009"/>
                  </a:lnTo>
                  <a:lnTo>
                    <a:pt x="1368" y="2017"/>
                  </a:lnTo>
                  <a:lnTo>
                    <a:pt x="1370" y="2019"/>
                  </a:lnTo>
                  <a:lnTo>
                    <a:pt x="1374" y="2020"/>
                  </a:lnTo>
                  <a:lnTo>
                    <a:pt x="1370" y="2014"/>
                  </a:lnTo>
                  <a:lnTo>
                    <a:pt x="1365" y="2004"/>
                  </a:lnTo>
                  <a:lnTo>
                    <a:pt x="1365" y="2000"/>
                  </a:lnTo>
                  <a:lnTo>
                    <a:pt x="1365" y="1998"/>
                  </a:lnTo>
                  <a:lnTo>
                    <a:pt x="1367" y="1992"/>
                  </a:lnTo>
                  <a:lnTo>
                    <a:pt x="1367" y="1990"/>
                  </a:lnTo>
                  <a:lnTo>
                    <a:pt x="1369" y="1989"/>
                  </a:lnTo>
                  <a:lnTo>
                    <a:pt x="1372" y="1985"/>
                  </a:lnTo>
                  <a:lnTo>
                    <a:pt x="1378" y="1983"/>
                  </a:lnTo>
                  <a:lnTo>
                    <a:pt x="1381" y="1983"/>
                  </a:lnTo>
                  <a:lnTo>
                    <a:pt x="1385" y="1984"/>
                  </a:lnTo>
                  <a:lnTo>
                    <a:pt x="1387" y="1988"/>
                  </a:lnTo>
                  <a:lnTo>
                    <a:pt x="1393" y="1994"/>
                  </a:lnTo>
                  <a:lnTo>
                    <a:pt x="1395" y="1996"/>
                  </a:lnTo>
                  <a:lnTo>
                    <a:pt x="1395" y="1997"/>
                  </a:lnTo>
                  <a:lnTo>
                    <a:pt x="1392" y="1999"/>
                  </a:lnTo>
                  <a:lnTo>
                    <a:pt x="1392" y="2000"/>
                  </a:lnTo>
                  <a:lnTo>
                    <a:pt x="1393" y="2003"/>
                  </a:lnTo>
                  <a:close/>
                  <a:moveTo>
                    <a:pt x="1729" y="1959"/>
                  </a:moveTo>
                  <a:lnTo>
                    <a:pt x="1733" y="1960"/>
                  </a:lnTo>
                  <a:lnTo>
                    <a:pt x="1737" y="1959"/>
                  </a:lnTo>
                  <a:lnTo>
                    <a:pt x="1739" y="1960"/>
                  </a:lnTo>
                  <a:lnTo>
                    <a:pt x="1740" y="1962"/>
                  </a:lnTo>
                  <a:lnTo>
                    <a:pt x="1742" y="1966"/>
                  </a:lnTo>
                  <a:lnTo>
                    <a:pt x="1742" y="1968"/>
                  </a:lnTo>
                  <a:lnTo>
                    <a:pt x="1741" y="1970"/>
                  </a:lnTo>
                  <a:lnTo>
                    <a:pt x="1735" y="1972"/>
                  </a:lnTo>
                  <a:lnTo>
                    <a:pt x="1731" y="1971"/>
                  </a:lnTo>
                  <a:lnTo>
                    <a:pt x="1727" y="1968"/>
                  </a:lnTo>
                  <a:lnTo>
                    <a:pt x="1725" y="1970"/>
                  </a:lnTo>
                  <a:lnTo>
                    <a:pt x="1721" y="1968"/>
                  </a:lnTo>
                  <a:lnTo>
                    <a:pt x="1718" y="1966"/>
                  </a:lnTo>
                  <a:lnTo>
                    <a:pt x="1717" y="1962"/>
                  </a:lnTo>
                  <a:lnTo>
                    <a:pt x="1717" y="1960"/>
                  </a:lnTo>
                  <a:lnTo>
                    <a:pt x="1721" y="1957"/>
                  </a:lnTo>
                  <a:lnTo>
                    <a:pt x="1723" y="1956"/>
                  </a:lnTo>
                  <a:lnTo>
                    <a:pt x="1729" y="1959"/>
                  </a:lnTo>
                  <a:close/>
                  <a:moveTo>
                    <a:pt x="1301" y="1923"/>
                  </a:moveTo>
                  <a:lnTo>
                    <a:pt x="1301" y="1923"/>
                  </a:lnTo>
                  <a:lnTo>
                    <a:pt x="1294" y="1920"/>
                  </a:lnTo>
                  <a:lnTo>
                    <a:pt x="1291" y="1918"/>
                  </a:lnTo>
                  <a:lnTo>
                    <a:pt x="1290" y="1916"/>
                  </a:lnTo>
                  <a:lnTo>
                    <a:pt x="1290" y="1913"/>
                  </a:lnTo>
                  <a:lnTo>
                    <a:pt x="1289" y="1909"/>
                  </a:lnTo>
                  <a:lnTo>
                    <a:pt x="1291" y="1906"/>
                  </a:lnTo>
                  <a:lnTo>
                    <a:pt x="1294" y="1906"/>
                  </a:lnTo>
                  <a:lnTo>
                    <a:pt x="1297" y="1908"/>
                  </a:lnTo>
                  <a:lnTo>
                    <a:pt x="1302" y="1914"/>
                  </a:lnTo>
                  <a:lnTo>
                    <a:pt x="1301" y="1915"/>
                  </a:lnTo>
                  <a:lnTo>
                    <a:pt x="1301" y="1918"/>
                  </a:lnTo>
                  <a:lnTo>
                    <a:pt x="1301" y="1921"/>
                  </a:lnTo>
                  <a:lnTo>
                    <a:pt x="1301" y="1923"/>
                  </a:lnTo>
                  <a:close/>
                  <a:moveTo>
                    <a:pt x="2120" y="3530"/>
                  </a:moveTo>
                  <a:lnTo>
                    <a:pt x="2118" y="3531"/>
                  </a:lnTo>
                  <a:lnTo>
                    <a:pt x="2115" y="3530"/>
                  </a:lnTo>
                  <a:lnTo>
                    <a:pt x="2110" y="3532"/>
                  </a:lnTo>
                  <a:lnTo>
                    <a:pt x="2105" y="3535"/>
                  </a:lnTo>
                  <a:lnTo>
                    <a:pt x="2098" y="3541"/>
                  </a:lnTo>
                  <a:lnTo>
                    <a:pt x="2085" y="3553"/>
                  </a:lnTo>
                  <a:lnTo>
                    <a:pt x="2085" y="3553"/>
                  </a:lnTo>
                  <a:lnTo>
                    <a:pt x="2085" y="3553"/>
                  </a:lnTo>
                  <a:lnTo>
                    <a:pt x="2084" y="3553"/>
                  </a:lnTo>
                  <a:lnTo>
                    <a:pt x="2080" y="3557"/>
                  </a:lnTo>
                  <a:lnTo>
                    <a:pt x="2077" y="3559"/>
                  </a:lnTo>
                  <a:lnTo>
                    <a:pt x="2068" y="3562"/>
                  </a:lnTo>
                  <a:lnTo>
                    <a:pt x="2065" y="3564"/>
                  </a:lnTo>
                  <a:lnTo>
                    <a:pt x="2063" y="3564"/>
                  </a:lnTo>
                  <a:lnTo>
                    <a:pt x="2059" y="3564"/>
                  </a:lnTo>
                  <a:lnTo>
                    <a:pt x="2057" y="3566"/>
                  </a:lnTo>
                  <a:lnTo>
                    <a:pt x="2053" y="3567"/>
                  </a:lnTo>
                  <a:lnTo>
                    <a:pt x="2047" y="3572"/>
                  </a:lnTo>
                  <a:lnTo>
                    <a:pt x="2045" y="3572"/>
                  </a:lnTo>
                  <a:lnTo>
                    <a:pt x="2044" y="3571"/>
                  </a:lnTo>
                  <a:lnTo>
                    <a:pt x="2045" y="3570"/>
                  </a:lnTo>
                  <a:lnTo>
                    <a:pt x="2046" y="3569"/>
                  </a:lnTo>
                  <a:lnTo>
                    <a:pt x="2050" y="3567"/>
                  </a:lnTo>
                  <a:lnTo>
                    <a:pt x="2049" y="3566"/>
                  </a:lnTo>
                  <a:lnTo>
                    <a:pt x="2048" y="3567"/>
                  </a:lnTo>
                  <a:lnTo>
                    <a:pt x="2046" y="3569"/>
                  </a:lnTo>
                  <a:lnTo>
                    <a:pt x="2046" y="3568"/>
                  </a:lnTo>
                  <a:lnTo>
                    <a:pt x="2046" y="3566"/>
                  </a:lnTo>
                  <a:lnTo>
                    <a:pt x="2044" y="3566"/>
                  </a:lnTo>
                  <a:lnTo>
                    <a:pt x="2042" y="3567"/>
                  </a:lnTo>
                  <a:lnTo>
                    <a:pt x="2040" y="3568"/>
                  </a:lnTo>
                  <a:lnTo>
                    <a:pt x="2040" y="3567"/>
                  </a:lnTo>
                  <a:lnTo>
                    <a:pt x="2038" y="3567"/>
                  </a:lnTo>
                  <a:lnTo>
                    <a:pt x="2038" y="3568"/>
                  </a:lnTo>
                  <a:lnTo>
                    <a:pt x="2036" y="3568"/>
                  </a:lnTo>
                  <a:lnTo>
                    <a:pt x="2034" y="3568"/>
                  </a:lnTo>
                  <a:lnTo>
                    <a:pt x="2029" y="3570"/>
                  </a:lnTo>
                  <a:lnTo>
                    <a:pt x="2028" y="3571"/>
                  </a:lnTo>
                  <a:lnTo>
                    <a:pt x="2028" y="3571"/>
                  </a:lnTo>
                  <a:lnTo>
                    <a:pt x="2032" y="3569"/>
                  </a:lnTo>
                  <a:lnTo>
                    <a:pt x="2035" y="3569"/>
                  </a:lnTo>
                  <a:lnTo>
                    <a:pt x="2036" y="3568"/>
                  </a:lnTo>
                  <a:lnTo>
                    <a:pt x="2036" y="3569"/>
                  </a:lnTo>
                  <a:lnTo>
                    <a:pt x="2036" y="3570"/>
                  </a:lnTo>
                  <a:lnTo>
                    <a:pt x="2036" y="3570"/>
                  </a:lnTo>
                  <a:lnTo>
                    <a:pt x="2037" y="3570"/>
                  </a:lnTo>
                  <a:lnTo>
                    <a:pt x="2038" y="3570"/>
                  </a:lnTo>
                  <a:lnTo>
                    <a:pt x="2038" y="3570"/>
                  </a:lnTo>
                  <a:lnTo>
                    <a:pt x="2037" y="3570"/>
                  </a:lnTo>
                  <a:lnTo>
                    <a:pt x="2037" y="3569"/>
                  </a:lnTo>
                  <a:lnTo>
                    <a:pt x="2038" y="3569"/>
                  </a:lnTo>
                  <a:lnTo>
                    <a:pt x="2042" y="3568"/>
                  </a:lnTo>
                  <a:lnTo>
                    <a:pt x="2044" y="3569"/>
                  </a:lnTo>
                  <a:lnTo>
                    <a:pt x="2042" y="3572"/>
                  </a:lnTo>
                  <a:lnTo>
                    <a:pt x="2043" y="3573"/>
                  </a:lnTo>
                  <a:lnTo>
                    <a:pt x="2045" y="3573"/>
                  </a:lnTo>
                  <a:lnTo>
                    <a:pt x="2047" y="3572"/>
                  </a:lnTo>
                  <a:lnTo>
                    <a:pt x="2050" y="3570"/>
                  </a:lnTo>
                  <a:lnTo>
                    <a:pt x="2051" y="3570"/>
                  </a:lnTo>
                  <a:lnTo>
                    <a:pt x="2050" y="3572"/>
                  </a:lnTo>
                  <a:lnTo>
                    <a:pt x="2049" y="3574"/>
                  </a:lnTo>
                  <a:lnTo>
                    <a:pt x="2046" y="3576"/>
                  </a:lnTo>
                  <a:lnTo>
                    <a:pt x="2045" y="3577"/>
                  </a:lnTo>
                  <a:lnTo>
                    <a:pt x="2045" y="3578"/>
                  </a:lnTo>
                  <a:lnTo>
                    <a:pt x="2046" y="3577"/>
                  </a:lnTo>
                  <a:lnTo>
                    <a:pt x="2049" y="3576"/>
                  </a:lnTo>
                  <a:lnTo>
                    <a:pt x="2051" y="3576"/>
                  </a:lnTo>
                  <a:lnTo>
                    <a:pt x="2051" y="3578"/>
                  </a:lnTo>
                  <a:lnTo>
                    <a:pt x="2049" y="3579"/>
                  </a:lnTo>
                  <a:lnTo>
                    <a:pt x="2045" y="3580"/>
                  </a:lnTo>
                  <a:lnTo>
                    <a:pt x="2042" y="3581"/>
                  </a:lnTo>
                  <a:lnTo>
                    <a:pt x="2040" y="3581"/>
                  </a:lnTo>
                  <a:lnTo>
                    <a:pt x="2040" y="3580"/>
                  </a:lnTo>
                  <a:lnTo>
                    <a:pt x="2041" y="3578"/>
                  </a:lnTo>
                  <a:lnTo>
                    <a:pt x="2041" y="3577"/>
                  </a:lnTo>
                  <a:lnTo>
                    <a:pt x="2038" y="3579"/>
                  </a:lnTo>
                  <a:lnTo>
                    <a:pt x="2037" y="3579"/>
                  </a:lnTo>
                  <a:lnTo>
                    <a:pt x="2036" y="3577"/>
                  </a:lnTo>
                  <a:lnTo>
                    <a:pt x="2036" y="3577"/>
                  </a:lnTo>
                  <a:lnTo>
                    <a:pt x="2038" y="3577"/>
                  </a:lnTo>
                  <a:lnTo>
                    <a:pt x="2038" y="3576"/>
                  </a:lnTo>
                  <a:lnTo>
                    <a:pt x="2036" y="3576"/>
                  </a:lnTo>
                  <a:lnTo>
                    <a:pt x="2033" y="3577"/>
                  </a:lnTo>
                  <a:lnTo>
                    <a:pt x="2030" y="3576"/>
                  </a:lnTo>
                  <a:lnTo>
                    <a:pt x="2029" y="3575"/>
                  </a:lnTo>
                  <a:lnTo>
                    <a:pt x="2029" y="3575"/>
                  </a:lnTo>
                  <a:lnTo>
                    <a:pt x="2029" y="3575"/>
                  </a:lnTo>
                  <a:lnTo>
                    <a:pt x="2029" y="3574"/>
                  </a:lnTo>
                  <a:lnTo>
                    <a:pt x="2028" y="3574"/>
                  </a:lnTo>
                  <a:lnTo>
                    <a:pt x="2025" y="3573"/>
                  </a:lnTo>
                  <a:lnTo>
                    <a:pt x="2024" y="3574"/>
                  </a:lnTo>
                  <a:lnTo>
                    <a:pt x="2023" y="3575"/>
                  </a:lnTo>
                  <a:lnTo>
                    <a:pt x="2020" y="3575"/>
                  </a:lnTo>
                  <a:lnTo>
                    <a:pt x="2018" y="3575"/>
                  </a:lnTo>
                  <a:lnTo>
                    <a:pt x="2014" y="3576"/>
                  </a:lnTo>
                  <a:lnTo>
                    <a:pt x="2008" y="3576"/>
                  </a:lnTo>
                  <a:lnTo>
                    <a:pt x="2004" y="3578"/>
                  </a:lnTo>
                  <a:lnTo>
                    <a:pt x="2000" y="3579"/>
                  </a:lnTo>
                  <a:lnTo>
                    <a:pt x="1998" y="3579"/>
                  </a:lnTo>
                  <a:lnTo>
                    <a:pt x="1996" y="3579"/>
                  </a:lnTo>
                  <a:lnTo>
                    <a:pt x="1993" y="3580"/>
                  </a:lnTo>
                  <a:lnTo>
                    <a:pt x="1989" y="3581"/>
                  </a:lnTo>
                  <a:lnTo>
                    <a:pt x="1983" y="3581"/>
                  </a:lnTo>
                  <a:lnTo>
                    <a:pt x="1981" y="3582"/>
                  </a:lnTo>
                  <a:lnTo>
                    <a:pt x="1977" y="3585"/>
                  </a:lnTo>
                  <a:lnTo>
                    <a:pt x="1973" y="3589"/>
                  </a:lnTo>
                  <a:lnTo>
                    <a:pt x="1970" y="3591"/>
                  </a:lnTo>
                  <a:lnTo>
                    <a:pt x="1968" y="3591"/>
                  </a:lnTo>
                  <a:lnTo>
                    <a:pt x="1967" y="3591"/>
                  </a:lnTo>
                  <a:lnTo>
                    <a:pt x="1967" y="3592"/>
                  </a:lnTo>
                  <a:lnTo>
                    <a:pt x="1964" y="3594"/>
                  </a:lnTo>
                  <a:lnTo>
                    <a:pt x="1964" y="3595"/>
                  </a:lnTo>
                  <a:lnTo>
                    <a:pt x="1963" y="3597"/>
                  </a:lnTo>
                  <a:lnTo>
                    <a:pt x="1961" y="3599"/>
                  </a:lnTo>
                  <a:lnTo>
                    <a:pt x="1957" y="3605"/>
                  </a:lnTo>
                  <a:lnTo>
                    <a:pt x="1957" y="3606"/>
                  </a:lnTo>
                  <a:lnTo>
                    <a:pt x="1959" y="3608"/>
                  </a:lnTo>
                  <a:lnTo>
                    <a:pt x="1962" y="3609"/>
                  </a:lnTo>
                  <a:lnTo>
                    <a:pt x="1966" y="3610"/>
                  </a:lnTo>
                  <a:lnTo>
                    <a:pt x="1970" y="3610"/>
                  </a:lnTo>
                  <a:lnTo>
                    <a:pt x="1972" y="3610"/>
                  </a:lnTo>
                  <a:lnTo>
                    <a:pt x="1973" y="3610"/>
                  </a:lnTo>
                  <a:lnTo>
                    <a:pt x="1976" y="3608"/>
                  </a:lnTo>
                  <a:lnTo>
                    <a:pt x="1981" y="3607"/>
                  </a:lnTo>
                  <a:lnTo>
                    <a:pt x="1981" y="3607"/>
                  </a:lnTo>
                  <a:lnTo>
                    <a:pt x="1980" y="3615"/>
                  </a:lnTo>
                  <a:lnTo>
                    <a:pt x="1980" y="3615"/>
                  </a:lnTo>
                  <a:lnTo>
                    <a:pt x="1981" y="3616"/>
                  </a:lnTo>
                  <a:lnTo>
                    <a:pt x="1981" y="3617"/>
                  </a:lnTo>
                  <a:lnTo>
                    <a:pt x="1981" y="3618"/>
                  </a:lnTo>
                  <a:lnTo>
                    <a:pt x="1982" y="3620"/>
                  </a:lnTo>
                  <a:lnTo>
                    <a:pt x="1984" y="3621"/>
                  </a:lnTo>
                  <a:lnTo>
                    <a:pt x="1985" y="3622"/>
                  </a:lnTo>
                  <a:lnTo>
                    <a:pt x="1984" y="3623"/>
                  </a:lnTo>
                  <a:lnTo>
                    <a:pt x="1981" y="3625"/>
                  </a:lnTo>
                  <a:lnTo>
                    <a:pt x="1978" y="3626"/>
                  </a:lnTo>
                  <a:lnTo>
                    <a:pt x="1977" y="3624"/>
                  </a:lnTo>
                  <a:lnTo>
                    <a:pt x="1974" y="3624"/>
                  </a:lnTo>
                  <a:lnTo>
                    <a:pt x="1970" y="3624"/>
                  </a:lnTo>
                  <a:lnTo>
                    <a:pt x="1964" y="3626"/>
                  </a:lnTo>
                  <a:lnTo>
                    <a:pt x="1961" y="3626"/>
                  </a:lnTo>
                  <a:lnTo>
                    <a:pt x="1960" y="3625"/>
                  </a:lnTo>
                  <a:lnTo>
                    <a:pt x="1959" y="3626"/>
                  </a:lnTo>
                  <a:lnTo>
                    <a:pt x="1953" y="3627"/>
                  </a:lnTo>
                  <a:lnTo>
                    <a:pt x="1947" y="3628"/>
                  </a:lnTo>
                  <a:lnTo>
                    <a:pt x="1943" y="3628"/>
                  </a:lnTo>
                  <a:lnTo>
                    <a:pt x="1942" y="3631"/>
                  </a:lnTo>
                  <a:lnTo>
                    <a:pt x="1940" y="3632"/>
                  </a:lnTo>
                  <a:lnTo>
                    <a:pt x="1938" y="3633"/>
                  </a:lnTo>
                  <a:lnTo>
                    <a:pt x="1938" y="3633"/>
                  </a:lnTo>
                  <a:lnTo>
                    <a:pt x="1936" y="3636"/>
                  </a:lnTo>
                  <a:lnTo>
                    <a:pt x="1936" y="3637"/>
                  </a:lnTo>
                  <a:lnTo>
                    <a:pt x="1938" y="3636"/>
                  </a:lnTo>
                  <a:lnTo>
                    <a:pt x="1941" y="3637"/>
                  </a:lnTo>
                  <a:lnTo>
                    <a:pt x="1947" y="3638"/>
                  </a:lnTo>
                  <a:lnTo>
                    <a:pt x="1948" y="3638"/>
                  </a:lnTo>
                  <a:lnTo>
                    <a:pt x="1948" y="3639"/>
                  </a:lnTo>
                  <a:lnTo>
                    <a:pt x="1938" y="3637"/>
                  </a:lnTo>
                  <a:lnTo>
                    <a:pt x="1936" y="3638"/>
                  </a:lnTo>
                  <a:lnTo>
                    <a:pt x="1931" y="3637"/>
                  </a:lnTo>
                  <a:lnTo>
                    <a:pt x="1924" y="3635"/>
                  </a:lnTo>
                  <a:lnTo>
                    <a:pt x="1917" y="3633"/>
                  </a:lnTo>
                  <a:lnTo>
                    <a:pt x="1910" y="3634"/>
                  </a:lnTo>
                  <a:lnTo>
                    <a:pt x="1905" y="3635"/>
                  </a:lnTo>
                  <a:lnTo>
                    <a:pt x="1902" y="3637"/>
                  </a:lnTo>
                  <a:lnTo>
                    <a:pt x="1895" y="3643"/>
                  </a:lnTo>
                  <a:lnTo>
                    <a:pt x="1893" y="3646"/>
                  </a:lnTo>
                  <a:lnTo>
                    <a:pt x="1891" y="3649"/>
                  </a:lnTo>
                  <a:lnTo>
                    <a:pt x="1891" y="3651"/>
                  </a:lnTo>
                  <a:lnTo>
                    <a:pt x="1890" y="3651"/>
                  </a:lnTo>
                  <a:lnTo>
                    <a:pt x="1890" y="3651"/>
                  </a:lnTo>
                  <a:lnTo>
                    <a:pt x="1891" y="3649"/>
                  </a:lnTo>
                  <a:lnTo>
                    <a:pt x="1891" y="3649"/>
                  </a:lnTo>
                  <a:lnTo>
                    <a:pt x="1889" y="3650"/>
                  </a:lnTo>
                  <a:lnTo>
                    <a:pt x="1888" y="3651"/>
                  </a:lnTo>
                  <a:lnTo>
                    <a:pt x="1885" y="3651"/>
                  </a:lnTo>
                  <a:lnTo>
                    <a:pt x="1882" y="3652"/>
                  </a:lnTo>
                  <a:lnTo>
                    <a:pt x="1877" y="3655"/>
                  </a:lnTo>
                  <a:lnTo>
                    <a:pt x="1873" y="3658"/>
                  </a:lnTo>
                  <a:lnTo>
                    <a:pt x="1872" y="3660"/>
                  </a:lnTo>
                  <a:lnTo>
                    <a:pt x="1871" y="3662"/>
                  </a:lnTo>
                  <a:lnTo>
                    <a:pt x="1871" y="3665"/>
                  </a:lnTo>
                  <a:lnTo>
                    <a:pt x="1870" y="3665"/>
                  </a:lnTo>
                  <a:lnTo>
                    <a:pt x="1868" y="3662"/>
                  </a:lnTo>
                  <a:lnTo>
                    <a:pt x="1867" y="3661"/>
                  </a:lnTo>
                  <a:lnTo>
                    <a:pt x="1866" y="3660"/>
                  </a:lnTo>
                  <a:lnTo>
                    <a:pt x="1864" y="3661"/>
                  </a:lnTo>
                  <a:lnTo>
                    <a:pt x="1860" y="3662"/>
                  </a:lnTo>
                  <a:lnTo>
                    <a:pt x="1857" y="3662"/>
                  </a:lnTo>
                  <a:lnTo>
                    <a:pt x="1852" y="3660"/>
                  </a:lnTo>
                  <a:lnTo>
                    <a:pt x="1851" y="3659"/>
                  </a:lnTo>
                  <a:lnTo>
                    <a:pt x="1851" y="3657"/>
                  </a:lnTo>
                  <a:lnTo>
                    <a:pt x="1851" y="3653"/>
                  </a:lnTo>
                  <a:lnTo>
                    <a:pt x="1852" y="3651"/>
                  </a:lnTo>
                  <a:lnTo>
                    <a:pt x="1852" y="3650"/>
                  </a:lnTo>
                  <a:lnTo>
                    <a:pt x="1852" y="3649"/>
                  </a:lnTo>
                  <a:lnTo>
                    <a:pt x="1855" y="3648"/>
                  </a:lnTo>
                  <a:lnTo>
                    <a:pt x="1859" y="3646"/>
                  </a:lnTo>
                  <a:lnTo>
                    <a:pt x="1863" y="3641"/>
                  </a:lnTo>
                  <a:lnTo>
                    <a:pt x="1866" y="3638"/>
                  </a:lnTo>
                  <a:lnTo>
                    <a:pt x="1869" y="3635"/>
                  </a:lnTo>
                  <a:lnTo>
                    <a:pt x="1871" y="3631"/>
                  </a:lnTo>
                  <a:lnTo>
                    <a:pt x="1873" y="3618"/>
                  </a:lnTo>
                  <a:lnTo>
                    <a:pt x="1877" y="3617"/>
                  </a:lnTo>
                  <a:lnTo>
                    <a:pt x="1881" y="3615"/>
                  </a:lnTo>
                  <a:lnTo>
                    <a:pt x="1884" y="3613"/>
                  </a:lnTo>
                  <a:lnTo>
                    <a:pt x="1885" y="3611"/>
                  </a:lnTo>
                  <a:lnTo>
                    <a:pt x="1887" y="3609"/>
                  </a:lnTo>
                  <a:lnTo>
                    <a:pt x="1890" y="3608"/>
                  </a:lnTo>
                  <a:lnTo>
                    <a:pt x="1891" y="3607"/>
                  </a:lnTo>
                  <a:lnTo>
                    <a:pt x="1893" y="3605"/>
                  </a:lnTo>
                  <a:lnTo>
                    <a:pt x="1895" y="3602"/>
                  </a:lnTo>
                  <a:lnTo>
                    <a:pt x="1896" y="3599"/>
                  </a:lnTo>
                  <a:lnTo>
                    <a:pt x="1896" y="3595"/>
                  </a:lnTo>
                  <a:lnTo>
                    <a:pt x="1896" y="3591"/>
                  </a:lnTo>
                  <a:lnTo>
                    <a:pt x="1896" y="3576"/>
                  </a:lnTo>
                  <a:lnTo>
                    <a:pt x="1895" y="3572"/>
                  </a:lnTo>
                  <a:lnTo>
                    <a:pt x="1896" y="3569"/>
                  </a:lnTo>
                  <a:lnTo>
                    <a:pt x="1898" y="3567"/>
                  </a:lnTo>
                  <a:lnTo>
                    <a:pt x="1899" y="3564"/>
                  </a:lnTo>
                  <a:lnTo>
                    <a:pt x="1899" y="3561"/>
                  </a:lnTo>
                  <a:lnTo>
                    <a:pt x="1901" y="3559"/>
                  </a:lnTo>
                  <a:lnTo>
                    <a:pt x="1902" y="3558"/>
                  </a:lnTo>
                  <a:lnTo>
                    <a:pt x="1903" y="3557"/>
                  </a:lnTo>
                  <a:lnTo>
                    <a:pt x="1905" y="3556"/>
                  </a:lnTo>
                  <a:lnTo>
                    <a:pt x="1905" y="3555"/>
                  </a:lnTo>
                  <a:lnTo>
                    <a:pt x="1906" y="3553"/>
                  </a:lnTo>
                  <a:lnTo>
                    <a:pt x="1907" y="3551"/>
                  </a:lnTo>
                  <a:lnTo>
                    <a:pt x="1909" y="3548"/>
                  </a:lnTo>
                  <a:lnTo>
                    <a:pt x="1910" y="3547"/>
                  </a:lnTo>
                  <a:lnTo>
                    <a:pt x="1910" y="3543"/>
                  </a:lnTo>
                  <a:lnTo>
                    <a:pt x="1910" y="3540"/>
                  </a:lnTo>
                  <a:lnTo>
                    <a:pt x="1909" y="3538"/>
                  </a:lnTo>
                  <a:lnTo>
                    <a:pt x="1907" y="3536"/>
                  </a:lnTo>
                  <a:lnTo>
                    <a:pt x="1907" y="3534"/>
                  </a:lnTo>
                  <a:lnTo>
                    <a:pt x="1907" y="3531"/>
                  </a:lnTo>
                  <a:lnTo>
                    <a:pt x="1907" y="3531"/>
                  </a:lnTo>
                  <a:lnTo>
                    <a:pt x="1905" y="3531"/>
                  </a:lnTo>
                  <a:lnTo>
                    <a:pt x="1904" y="3529"/>
                  </a:lnTo>
                  <a:lnTo>
                    <a:pt x="1902" y="3527"/>
                  </a:lnTo>
                  <a:lnTo>
                    <a:pt x="1901" y="3524"/>
                  </a:lnTo>
                  <a:lnTo>
                    <a:pt x="1900" y="3524"/>
                  </a:lnTo>
                  <a:lnTo>
                    <a:pt x="1899" y="3523"/>
                  </a:lnTo>
                  <a:lnTo>
                    <a:pt x="1898" y="3522"/>
                  </a:lnTo>
                  <a:lnTo>
                    <a:pt x="1897" y="3522"/>
                  </a:lnTo>
                  <a:lnTo>
                    <a:pt x="1896" y="3520"/>
                  </a:lnTo>
                  <a:lnTo>
                    <a:pt x="1896" y="3519"/>
                  </a:lnTo>
                  <a:lnTo>
                    <a:pt x="1899" y="3518"/>
                  </a:lnTo>
                  <a:lnTo>
                    <a:pt x="1905" y="3519"/>
                  </a:lnTo>
                  <a:lnTo>
                    <a:pt x="1909" y="3519"/>
                  </a:lnTo>
                  <a:lnTo>
                    <a:pt x="1909" y="3520"/>
                  </a:lnTo>
                  <a:lnTo>
                    <a:pt x="1909" y="3522"/>
                  </a:lnTo>
                  <a:lnTo>
                    <a:pt x="1909" y="3523"/>
                  </a:lnTo>
                  <a:lnTo>
                    <a:pt x="1910" y="3524"/>
                  </a:lnTo>
                  <a:lnTo>
                    <a:pt x="1910" y="3527"/>
                  </a:lnTo>
                  <a:lnTo>
                    <a:pt x="1910" y="3529"/>
                  </a:lnTo>
                  <a:lnTo>
                    <a:pt x="1912" y="3530"/>
                  </a:lnTo>
                  <a:lnTo>
                    <a:pt x="1912" y="3530"/>
                  </a:lnTo>
                  <a:lnTo>
                    <a:pt x="1913" y="3531"/>
                  </a:lnTo>
                  <a:lnTo>
                    <a:pt x="1914" y="3532"/>
                  </a:lnTo>
                  <a:lnTo>
                    <a:pt x="1915" y="3533"/>
                  </a:lnTo>
                  <a:lnTo>
                    <a:pt x="1914" y="3534"/>
                  </a:lnTo>
                  <a:lnTo>
                    <a:pt x="1914" y="3534"/>
                  </a:lnTo>
                  <a:lnTo>
                    <a:pt x="1916" y="3534"/>
                  </a:lnTo>
                  <a:lnTo>
                    <a:pt x="1918" y="3533"/>
                  </a:lnTo>
                  <a:lnTo>
                    <a:pt x="1918" y="3532"/>
                  </a:lnTo>
                  <a:lnTo>
                    <a:pt x="1920" y="3532"/>
                  </a:lnTo>
                  <a:lnTo>
                    <a:pt x="1920" y="3533"/>
                  </a:lnTo>
                  <a:lnTo>
                    <a:pt x="1919" y="3533"/>
                  </a:lnTo>
                  <a:lnTo>
                    <a:pt x="1918" y="3534"/>
                  </a:lnTo>
                  <a:lnTo>
                    <a:pt x="1918" y="3536"/>
                  </a:lnTo>
                  <a:lnTo>
                    <a:pt x="1917" y="3537"/>
                  </a:lnTo>
                  <a:lnTo>
                    <a:pt x="1915" y="3541"/>
                  </a:lnTo>
                  <a:lnTo>
                    <a:pt x="1914" y="3541"/>
                  </a:lnTo>
                  <a:lnTo>
                    <a:pt x="1915" y="3541"/>
                  </a:lnTo>
                  <a:lnTo>
                    <a:pt x="1918" y="3539"/>
                  </a:lnTo>
                  <a:lnTo>
                    <a:pt x="1920" y="3539"/>
                  </a:lnTo>
                  <a:lnTo>
                    <a:pt x="1921" y="3540"/>
                  </a:lnTo>
                  <a:lnTo>
                    <a:pt x="1922" y="3541"/>
                  </a:lnTo>
                  <a:lnTo>
                    <a:pt x="1922" y="3541"/>
                  </a:lnTo>
                  <a:lnTo>
                    <a:pt x="1921" y="3544"/>
                  </a:lnTo>
                  <a:lnTo>
                    <a:pt x="1921" y="3547"/>
                  </a:lnTo>
                  <a:lnTo>
                    <a:pt x="1921" y="3548"/>
                  </a:lnTo>
                  <a:lnTo>
                    <a:pt x="1923" y="3545"/>
                  </a:lnTo>
                  <a:lnTo>
                    <a:pt x="1925" y="3544"/>
                  </a:lnTo>
                  <a:lnTo>
                    <a:pt x="1929" y="3543"/>
                  </a:lnTo>
                  <a:lnTo>
                    <a:pt x="1930" y="3543"/>
                  </a:lnTo>
                  <a:lnTo>
                    <a:pt x="1932" y="3547"/>
                  </a:lnTo>
                  <a:lnTo>
                    <a:pt x="1936" y="3550"/>
                  </a:lnTo>
                  <a:lnTo>
                    <a:pt x="1943" y="3553"/>
                  </a:lnTo>
                  <a:lnTo>
                    <a:pt x="1948" y="3553"/>
                  </a:lnTo>
                  <a:lnTo>
                    <a:pt x="1949" y="3552"/>
                  </a:lnTo>
                  <a:lnTo>
                    <a:pt x="1950" y="3550"/>
                  </a:lnTo>
                  <a:lnTo>
                    <a:pt x="1951" y="3546"/>
                  </a:lnTo>
                  <a:lnTo>
                    <a:pt x="1949" y="3544"/>
                  </a:lnTo>
                  <a:lnTo>
                    <a:pt x="1948" y="3542"/>
                  </a:lnTo>
                  <a:lnTo>
                    <a:pt x="1947" y="3541"/>
                  </a:lnTo>
                  <a:lnTo>
                    <a:pt x="1947" y="3539"/>
                  </a:lnTo>
                  <a:lnTo>
                    <a:pt x="1948" y="3538"/>
                  </a:lnTo>
                  <a:lnTo>
                    <a:pt x="1951" y="3537"/>
                  </a:lnTo>
                  <a:lnTo>
                    <a:pt x="1953" y="3537"/>
                  </a:lnTo>
                  <a:lnTo>
                    <a:pt x="1953" y="3537"/>
                  </a:lnTo>
                  <a:lnTo>
                    <a:pt x="1953" y="3539"/>
                  </a:lnTo>
                  <a:lnTo>
                    <a:pt x="1953" y="3539"/>
                  </a:lnTo>
                  <a:lnTo>
                    <a:pt x="1954" y="3539"/>
                  </a:lnTo>
                  <a:lnTo>
                    <a:pt x="1954" y="3539"/>
                  </a:lnTo>
                  <a:lnTo>
                    <a:pt x="1956" y="3541"/>
                  </a:lnTo>
                  <a:lnTo>
                    <a:pt x="1959" y="3541"/>
                  </a:lnTo>
                  <a:lnTo>
                    <a:pt x="1961" y="3541"/>
                  </a:lnTo>
                  <a:lnTo>
                    <a:pt x="1960" y="3540"/>
                  </a:lnTo>
                  <a:lnTo>
                    <a:pt x="1960" y="3539"/>
                  </a:lnTo>
                  <a:lnTo>
                    <a:pt x="1961" y="3537"/>
                  </a:lnTo>
                  <a:lnTo>
                    <a:pt x="1960" y="3536"/>
                  </a:lnTo>
                  <a:lnTo>
                    <a:pt x="1959" y="3537"/>
                  </a:lnTo>
                  <a:lnTo>
                    <a:pt x="1959" y="3538"/>
                  </a:lnTo>
                  <a:lnTo>
                    <a:pt x="1959" y="3539"/>
                  </a:lnTo>
                  <a:lnTo>
                    <a:pt x="1957" y="3539"/>
                  </a:lnTo>
                  <a:lnTo>
                    <a:pt x="1957" y="3537"/>
                  </a:lnTo>
                  <a:lnTo>
                    <a:pt x="1957" y="3536"/>
                  </a:lnTo>
                  <a:lnTo>
                    <a:pt x="1956" y="3533"/>
                  </a:lnTo>
                  <a:lnTo>
                    <a:pt x="1954" y="3533"/>
                  </a:lnTo>
                  <a:lnTo>
                    <a:pt x="1953" y="3532"/>
                  </a:lnTo>
                  <a:lnTo>
                    <a:pt x="1953" y="3531"/>
                  </a:lnTo>
                  <a:lnTo>
                    <a:pt x="1952" y="3529"/>
                  </a:lnTo>
                  <a:lnTo>
                    <a:pt x="1951" y="3529"/>
                  </a:lnTo>
                  <a:lnTo>
                    <a:pt x="1949" y="3527"/>
                  </a:lnTo>
                  <a:lnTo>
                    <a:pt x="1948" y="3526"/>
                  </a:lnTo>
                  <a:lnTo>
                    <a:pt x="1948" y="3524"/>
                  </a:lnTo>
                  <a:lnTo>
                    <a:pt x="1949" y="3524"/>
                  </a:lnTo>
                  <a:lnTo>
                    <a:pt x="1950" y="3523"/>
                  </a:lnTo>
                  <a:lnTo>
                    <a:pt x="1950" y="3523"/>
                  </a:lnTo>
                  <a:lnTo>
                    <a:pt x="1949" y="3522"/>
                  </a:lnTo>
                  <a:lnTo>
                    <a:pt x="1948" y="3521"/>
                  </a:lnTo>
                  <a:lnTo>
                    <a:pt x="1948" y="3522"/>
                  </a:lnTo>
                  <a:lnTo>
                    <a:pt x="1947" y="3522"/>
                  </a:lnTo>
                  <a:lnTo>
                    <a:pt x="1947" y="3520"/>
                  </a:lnTo>
                  <a:lnTo>
                    <a:pt x="1947" y="3518"/>
                  </a:lnTo>
                  <a:lnTo>
                    <a:pt x="1949" y="3517"/>
                  </a:lnTo>
                  <a:lnTo>
                    <a:pt x="1949" y="3515"/>
                  </a:lnTo>
                  <a:lnTo>
                    <a:pt x="1949" y="3514"/>
                  </a:lnTo>
                  <a:lnTo>
                    <a:pt x="1948" y="3512"/>
                  </a:lnTo>
                  <a:lnTo>
                    <a:pt x="1946" y="3512"/>
                  </a:lnTo>
                  <a:lnTo>
                    <a:pt x="1945" y="3512"/>
                  </a:lnTo>
                  <a:lnTo>
                    <a:pt x="1945" y="3513"/>
                  </a:lnTo>
                  <a:lnTo>
                    <a:pt x="1945" y="3515"/>
                  </a:lnTo>
                  <a:lnTo>
                    <a:pt x="1945" y="3515"/>
                  </a:lnTo>
                  <a:lnTo>
                    <a:pt x="1942" y="3514"/>
                  </a:lnTo>
                  <a:lnTo>
                    <a:pt x="1941" y="3513"/>
                  </a:lnTo>
                  <a:lnTo>
                    <a:pt x="1939" y="3512"/>
                  </a:lnTo>
                  <a:lnTo>
                    <a:pt x="1938" y="3510"/>
                  </a:lnTo>
                  <a:lnTo>
                    <a:pt x="1938" y="3508"/>
                  </a:lnTo>
                  <a:lnTo>
                    <a:pt x="1938" y="3505"/>
                  </a:lnTo>
                  <a:lnTo>
                    <a:pt x="1937" y="3503"/>
                  </a:lnTo>
                  <a:lnTo>
                    <a:pt x="1937" y="3502"/>
                  </a:lnTo>
                  <a:lnTo>
                    <a:pt x="1937" y="3503"/>
                  </a:lnTo>
                  <a:lnTo>
                    <a:pt x="1936" y="3504"/>
                  </a:lnTo>
                  <a:lnTo>
                    <a:pt x="1935" y="3505"/>
                  </a:lnTo>
                  <a:lnTo>
                    <a:pt x="1934" y="3504"/>
                  </a:lnTo>
                  <a:lnTo>
                    <a:pt x="1934" y="3502"/>
                  </a:lnTo>
                  <a:lnTo>
                    <a:pt x="1933" y="3501"/>
                  </a:lnTo>
                  <a:lnTo>
                    <a:pt x="1932" y="3500"/>
                  </a:lnTo>
                  <a:lnTo>
                    <a:pt x="1931" y="3498"/>
                  </a:lnTo>
                  <a:lnTo>
                    <a:pt x="1930" y="3496"/>
                  </a:lnTo>
                  <a:lnTo>
                    <a:pt x="1930" y="3496"/>
                  </a:lnTo>
                  <a:lnTo>
                    <a:pt x="1929" y="3495"/>
                  </a:lnTo>
                  <a:lnTo>
                    <a:pt x="1928" y="3494"/>
                  </a:lnTo>
                  <a:lnTo>
                    <a:pt x="1927" y="3492"/>
                  </a:lnTo>
                  <a:lnTo>
                    <a:pt x="1927" y="3490"/>
                  </a:lnTo>
                  <a:lnTo>
                    <a:pt x="1925" y="3489"/>
                  </a:lnTo>
                  <a:lnTo>
                    <a:pt x="1925" y="3488"/>
                  </a:lnTo>
                  <a:lnTo>
                    <a:pt x="1925" y="3487"/>
                  </a:lnTo>
                  <a:lnTo>
                    <a:pt x="1922" y="3487"/>
                  </a:lnTo>
                  <a:lnTo>
                    <a:pt x="1920" y="3487"/>
                  </a:lnTo>
                  <a:lnTo>
                    <a:pt x="1915" y="3488"/>
                  </a:lnTo>
                  <a:lnTo>
                    <a:pt x="1914" y="3487"/>
                  </a:lnTo>
                  <a:lnTo>
                    <a:pt x="1914" y="3485"/>
                  </a:lnTo>
                  <a:lnTo>
                    <a:pt x="1914" y="3484"/>
                  </a:lnTo>
                  <a:lnTo>
                    <a:pt x="1913" y="3484"/>
                  </a:lnTo>
                  <a:lnTo>
                    <a:pt x="1912" y="3485"/>
                  </a:lnTo>
                  <a:lnTo>
                    <a:pt x="1912" y="3485"/>
                  </a:lnTo>
                  <a:lnTo>
                    <a:pt x="1911" y="3486"/>
                  </a:lnTo>
                  <a:lnTo>
                    <a:pt x="1909" y="3486"/>
                  </a:lnTo>
                  <a:lnTo>
                    <a:pt x="1904" y="3485"/>
                  </a:lnTo>
                  <a:lnTo>
                    <a:pt x="1902" y="3485"/>
                  </a:lnTo>
                  <a:lnTo>
                    <a:pt x="1899" y="3487"/>
                  </a:lnTo>
                  <a:lnTo>
                    <a:pt x="1899" y="3486"/>
                  </a:lnTo>
                  <a:lnTo>
                    <a:pt x="1899" y="3485"/>
                  </a:lnTo>
                  <a:lnTo>
                    <a:pt x="1899" y="3484"/>
                  </a:lnTo>
                  <a:lnTo>
                    <a:pt x="1899" y="3484"/>
                  </a:lnTo>
                  <a:lnTo>
                    <a:pt x="1898" y="3484"/>
                  </a:lnTo>
                  <a:lnTo>
                    <a:pt x="1898" y="3483"/>
                  </a:lnTo>
                  <a:lnTo>
                    <a:pt x="1901" y="3482"/>
                  </a:lnTo>
                  <a:lnTo>
                    <a:pt x="1901" y="3481"/>
                  </a:lnTo>
                  <a:lnTo>
                    <a:pt x="1899" y="3479"/>
                  </a:lnTo>
                  <a:lnTo>
                    <a:pt x="1898" y="3480"/>
                  </a:lnTo>
                  <a:lnTo>
                    <a:pt x="1898" y="3481"/>
                  </a:lnTo>
                  <a:lnTo>
                    <a:pt x="1896" y="3481"/>
                  </a:lnTo>
                  <a:lnTo>
                    <a:pt x="1895" y="3482"/>
                  </a:lnTo>
                  <a:lnTo>
                    <a:pt x="1895" y="3482"/>
                  </a:lnTo>
                  <a:lnTo>
                    <a:pt x="1894" y="3482"/>
                  </a:lnTo>
                  <a:lnTo>
                    <a:pt x="1894" y="3482"/>
                  </a:lnTo>
                  <a:lnTo>
                    <a:pt x="1894" y="3480"/>
                  </a:lnTo>
                  <a:lnTo>
                    <a:pt x="1893" y="3480"/>
                  </a:lnTo>
                  <a:lnTo>
                    <a:pt x="1886" y="3479"/>
                  </a:lnTo>
                  <a:lnTo>
                    <a:pt x="1883" y="3479"/>
                  </a:lnTo>
                  <a:lnTo>
                    <a:pt x="1880" y="3479"/>
                  </a:lnTo>
                  <a:lnTo>
                    <a:pt x="1876" y="3478"/>
                  </a:lnTo>
                  <a:lnTo>
                    <a:pt x="1875" y="3476"/>
                  </a:lnTo>
                  <a:lnTo>
                    <a:pt x="1868" y="3477"/>
                  </a:lnTo>
                  <a:lnTo>
                    <a:pt x="1866" y="3477"/>
                  </a:lnTo>
                  <a:lnTo>
                    <a:pt x="1865" y="3477"/>
                  </a:lnTo>
                  <a:lnTo>
                    <a:pt x="1863" y="3476"/>
                  </a:lnTo>
                  <a:lnTo>
                    <a:pt x="1858" y="3476"/>
                  </a:lnTo>
                  <a:lnTo>
                    <a:pt x="1853" y="3477"/>
                  </a:lnTo>
                  <a:lnTo>
                    <a:pt x="1840" y="3474"/>
                  </a:lnTo>
                  <a:lnTo>
                    <a:pt x="1836" y="3473"/>
                  </a:lnTo>
                  <a:lnTo>
                    <a:pt x="1836" y="3472"/>
                  </a:lnTo>
                  <a:lnTo>
                    <a:pt x="1833" y="3471"/>
                  </a:lnTo>
                  <a:lnTo>
                    <a:pt x="1828" y="3471"/>
                  </a:lnTo>
                  <a:lnTo>
                    <a:pt x="1827" y="3471"/>
                  </a:lnTo>
                  <a:lnTo>
                    <a:pt x="1827" y="3470"/>
                  </a:lnTo>
                  <a:lnTo>
                    <a:pt x="1825" y="3469"/>
                  </a:lnTo>
                  <a:lnTo>
                    <a:pt x="1822" y="3469"/>
                  </a:lnTo>
                  <a:lnTo>
                    <a:pt x="1820" y="3468"/>
                  </a:lnTo>
                  <a:lnTo>
                    <a:pt x="1819" y="3467"/>
                  </a:lnTo>
                  <a:lnTo>
                    <a:pt x="1819" y="3465"/>
                  </a:lnTo>
                  <a:lnTo>
                    <a:pt x="1820" y="3464"/>
                  </a:lnTo>
                  <a:lnTo>
                    <a:pt x="1820" y="3461"/>
                  </a:lnTo>
                  <a:lnTo>
                    <a:pt x="1819" y="3460"/>
                  </a:lnTo>
                  <a:lnTo>
                    <a:pt x="1817" y="3459"/>
                  </a:lnTo>
                  <a:lnTo>
                    <a:pt x="1815" y="3459"/>
                  </a:lnTo>
                  <a:lnTo>
                    <a:pt x="1812" y="3460"/>
                  </a:lnTo>
                  <a:lnTo>
                    <a:pt x="1809" y="3461"/>
                  </a:lnTo>
                  <a:lnTo>
                    <a:pt x="1808" y="3461"/>
                  </a:lnTo>
                  <a:lnTo>
                    <a:pt x="1808" y="3462"/>
                  </a:lnTo>
                  <a:lnTo>
                    <a:pt x="1806" y="3463"/>
                  </a:lnTo>
                  <a:lnTo>
                    <a:pt x="1805" y="3460"/>
                  </a:lnTo>
                  <a:lnTo>
                    <a:pt x="1805" y="3459"/>
                  </a:lnTo>
                  <a:lnTo>
                    <a:pt x="1805" y="3457"/>
                  </a:lnTo>
                  <a:lnTo>
                    <a:pt x="1808" y="3454"/>
                  </a:lnTo>
                  <a:lnTo>
                    <a:pt x="1809" y="3452"/>
                  </a:lnTo>
                  <a:lnTo>
                    <a:pt x="1808" y="3451"/>
                  </a:lnTo>
                  <a:lnTo>
                    <a:pt x="1807" y="3451"/>
                  </a:lnTo>
                  <a:lnTo>
                    <a:pt x="1806" y="3452"/>
                  </a:lnTo>
                  <a:lnTo>
                    <a:pt x="1806" y="3453"/>
                  </a:lnTo>
                  <a:lnTo>
                    <a:pt x="1805" y="3453"/>
                  </a:lnTo>
                  <a:lnTo>
                    <a:pt x="1805" y="3451"/>
                  </a:lnTo>
                  <a:lnTo>
                    <a:pt x="1805" y="3448"/>
                  </a:lnTo>
                  <a:lnTo>
                    <a:pt x="1806" y="3446"/>
                  </a:lnTo>
                  <a:lnTo>
                    <a:pt x="1807" y="3446"/>
                  </a:lnTo>
                  <a:lnTo>
                    <a:pt x="1810" y="3446"/>
                  </a:lnTo>
                  <a:lnTo>
                    <a:pt x="1811" y="3446"/>
                  </a:lnTo>
                  <a:lnTo>
                    <a:pt x="1811" y="3444"/>
                  </a:lnTo>
                  <a:lnTo>
                    <a:pt x="1810" y="3443"/>
                  </a:lnTo>
                  <a:lnTo>
                    <a:pt x="1809" y="3442"/>
                  </a:lnTo>
                  <a:lnTo>
                    <a:pt x="1807" y="3442"/>
                  </a:lnTo>
                  <a:lnTo>
                    <a:pt x="1805" y="3442"/>
                  </a:lnTo>
                  <a:lnTo>
                    <a:pt x="1804" y="3442"/>
                  </a:lnTo>
                  <a:lnTo>
                    <a:pt x="1803" y="3443"/>
                  </a:lnTo>
                  <a:lnTo>
                    <a:pt x="1803" y="3442"/>
                  </a:lnTo>
                  <a:lnTo>
                    <a:pt x="1801" y="3441"/>
                  </a:lnTo>
                  <a:lnTo>
                    <a:pt x="1799" y="3440"/>
                  </a:lnTo>
                  <a:lnTo>
                    <a:pt x="1798" y="3438"/>
                  </a:lnTo>
                  <a:lnTo>
                    <a:pt x="1798" y="3437"/>
                  </a:lnTo>
                  <a:lnTo>
                    <a:pt x="1800" y="3433"/>
                  </a:lnTo>
                  <a:lnTo>
                    <a:pt x="1800" y="3432"/>
                  </a:lnTo>
                  <a:lnTo>
                    <a:pt x="1801" y="3430"/>
                  </a:lnTo>
                  <a:lnTo>
                    <a:pt x="1803" y="3426"/>
                  </a:lnTo>
                  <a:lnTo>
                    <a:pt x="1803" y="3424"/>
                  </a:lnTo>
                  <a:lnTo>
                    <a:pt x="1803" y="3422"/>
                  </a:lnTo>
                  <a:lnTo>
                    <a:pt x="1802" y="3421"/>
                  </a:lnTo>
                  <a:lnTo>
                    <a:pt x="1801" y="3421"/>
                  </a:lnTo>
                  <a:lnTo>
                    <a:pt x="1800" y="3421"/>
                  </a:lnTo>
                  <a:lnTo>
                    <a:pt x="1800" y="3419"/>
                  </a:lnTo>
                  <a:lnTo>
                    <a:pt x="1798" y="3417"/>
                  </a:lnTo>
                  <a:lnTo>
                    <a:pt x="1795" y="3415"/>
                  </a:lnTo>
                  <a:lnTo>
                    <a:pt x="1793" y="3413"/>
                  </a:lnTo>
                  <a:lnTo>
                    <a:pt x="1790" y="3411"/>
                  </a:lnTo>
                  <a:lnTo>
                    <a:pt x="1790" y="3408"/>
                  </a:lnTo>
                  <a:lnTo>
                    <a:pt x="1791" y="3407"/>
                  </a:lnTo>
                  <a:lnTo>
                    <a:pt x="1792" y="3406"/>
                  </a:lnTo>
                  <a:lnTo>
                    <a:pt x="1791" y="3405"/>
                  </a:lnTo>
                  <a:lnTo>
                    <a:pt x="1792" y="3403"/>
                  </a:lnTo>
                  <a:lnTo>
                    <a:pt x="1793" y="3401"/>
                  </a:lnTo>
                  <a:lnTo>
                    <a:pt x="1793" y="3400"/>
                  </a:lnTo>
                  <a:lnTo>
                    <a:pt x="1794" y="3399"/>
                  </a:lnTo>
                  <a:lnTo>
                    <a:pt x="1795" y="3396"/>
                  </a:lnTo>
                  <a:lnTo>
                    <a:pt x="1795" y="3395"/>
                  </a:lnTo>
                  <a:lnTo>
                    <a:pt x="1795" y="3394"/>
                  </a:lnTo>
                  <a:lnTo>
                    <a:pt x="1792" y="3393"/>
                  </a:lnTo>
                  <a:lnTo>
                    <a:pt x="1785" y="3394"/>
                  </a:lnTo>
                  <a:lnTo>
                    <a:pt x="1780" y="3394"/>
                  </a:lnTo>
                  <a:lnTo>
                    <a:pt x="1776" y="3394"/>
                  </a:lnTo>
                  <a:lnTo>
                    <a:pt x="1771" y="3394"/>
                  </a:lnTo>
                  <a:lnTo>
                    <a:pt x="1766" y="3393"/>
                  </a:lnTo>
                  <a:lnTo>
                    <a:pt x="1761" y="3390"/>
                  </a:lnTo>
                  <a:lnTo>
                    <a:pt x="1758" y="3386"/>
                  </a:lnTo>
                  <a:lnTo>
                    <a:pt x="1755" y="3381"/>
                  </a:lnTo>
                  <a:lnTo>
                    <a:pt x="1754" y="3377"/>
                  </a:lnTo>
                  <a:lnTo>
                    <a:pt x="1753" y="3373"/>
                  </a:lnTo>
                  <a:lnTo>
                    <a:pt x="1753" y="3372"/>
                  </a:lnTo>
                  <a:lnTo>
                    <a:pt x="1752" y="3371"/>
                  </a:lnTo>
                  <a:lnTo>
                    <a:pt x="1751" y="3369"/>
                  </a:lnTo>
                  <a:lnTo>
                    <a:pt x="1750" y="3365"/>
                  </a:lnTo>
                  <a:lnTo>
                    <a:pt x="1749" y="3363"/>
                  </a:lnTo>
                  <a:lnTo>
                    <a:pt x="1748" y="3362"/>
                  </a:lnTo>
                  <a:lnTo>
                    <a:pt x="1748" y="3361"/>
                  </a:lnTo>
                  <a:lnTo>
                    <a:pt x="1747" y="3358"/>
                  </a:lnTo>
                  <a:lnTo>
                    <a:pt x="1747" y="3357"/>
                  </a:lnTo>
                  <a:lnTo>
                    <a:pt x="1746" y="3356"/>
                  </a:lnTo>
                  <a:lnTo>
                    <a:pt x="1745" y="3355"/>
                  </a:lnTo>
                  <a:lnTo>
                    <a:pt x="1744" y="3355"/>
                  </a:lnTo>
                  <a:lnTo>
                    <a:pt x="1740" y="3355"/>
                  </a:lnTo>
                  <a:lnTo>
                    <a:pt x="1738" y="3354"/>
                  </a:lnTo>
                  <a:lnTo>
                    <a:pt x="1738" y="3353"/>
                  </a:lnTo>
                  <a:lnTo>
                    <a:pt x="1737" y="3353"/>
                  </a:lnTo>
                  <a:lnTo>
                    <a:pt x="1735" y="3353"/>
                  </a:lnTo>
                  <a:lnTo>
                    <a:pt x="1732" y="3355"/>
                  </a:lnTo>
                  <a:lnTo>
                    <a:pt x="1730" y="3355"/>
                  </a:lnTo>
                  <a:lnTo>
                    <a:pt x="1726" y="3353"/>
                  </a:lnTo>
                  <a:lnTo>
                    <a:pt x="1724" y="3354"/>
                  </a:lnTo>
                  <a:lnTo>
                    <a:pt x="1720" y="3354"/>
                  </a:lnTo>
                  <a:lnTo>
                    <a:pt x="1717" y="3353"/>
                  </a:lnTo>
                  <a:lnTo>
                    <a:pt x="1713" y="3351"/>
                  </a:lnTo>
                  <a:lnTo>
                    <a:pt x="1712" y="3351"/>
                  </a:lnTo>
                  <a:lnTo>
                    <a:pt x="1710" y="3351"/>
                  </a:lnTo>
                  <a:lnTo>
                    <a:pt x="1709" y="3351"/>
                  </a:lnTo>
                  <a:lnTo>
                    <a:pt x="1709" y="3350"/>
                  </a:lnTo>
                  <a:lnTo>
                    <a:pt x="1708" y="3349"/>
                  </a:lnTo>
                  <a:lnTo>
                    <a:pt x="1705" y="3349"/>
                  </a:lnTo>
                  <a:lnTo>
                    <a:pt x="1702" y="3347"/>
                  </a:lnTo>
                  <a:lnTo>
                    <a:pt x="1696" y="3345"/>
                  </a:lnTo>
                  <a:lnTo>
                    <a:pt x="1694" y="3344"/>
                  </a:lnTo>
                  <a:lnTo>
                    <a:pt x="1693" y="3344"/>
                  </a:lnTo>
                  <a:lnTo>
                    <a:pt x="1691" y="3344"/>
                  </a:lnTo>
                  <a:lnTo>
                    <a:pt x="1690" y="3344"/>
                  </a:lnTo>
                  <a:lnTo>
                    <a:pt x="1688" y="3344"/>
                  </a:lnTo>
                  <a:lnTo>
                    <a:pt x="1686" y="3344"/>
                  </a:lnTo>
                  <a:lnTo>
                    <a:pt x="1686" y="3345"/>
                  </a:lnTo>
                  <a:lnTo>
                    <a:pt x="1686" y="3346"/>
                  </a:lnTo>
                  <a:lnTo>
                    <a:pt x="1686" y="3347"/>
                  </a:lnTo>
                  <a:lnTo>
                    <a:pt x="1688" y="3350"/>
                  </a:lnTo>
                  <a:lnTo>
                    <a:pt x="1690" y="3352"/>
                  </a:lnTo>
                  <a:lnTo>
                    <a:pt x="1691" y="3354"/>
                  </a:lnTo>
                  <a:lnTo>
                    <a:pt x="1691" y="3356"/>
                  </a:lnTo>
                  <a:lnTo>
                    <a:pt x="1690" y="3359"/>
                  </a:lnTo>
                  <a:lnTo>
                    <a:pt x="1687" y="3363"/>
                  </a:lnTo>
                  <a:lnTo>
                    <a:pt x="1686" y="3363"/>
                  </a:lnTo>
                  <a:lnTo>
                    <a:pt x="1684" y="3364"/>
                  </a:lnTo>
                  <a:lnTo>
                    <a:pt x="1683" y="3364"/>
                  </a:lnTo>
                  <a:lnTo>
                    <a:pt x="1682" y="3365"/>
                  </a:lnTo>
                  <a:lnTo>
                    <a:pt x="1681" y="3364"/>
                  </a:lnTo>
                  <a:lnTo>
                    <a:pt x="1680" y="3364"/>
                  </a:lnTo>
                  <a:lnTo>
                    <a:pt x="1679" y="3366"/>
                  </a:lnTo>
                  <a:lnTo>
                    <a:pt x="1679" y="3368"/>
                  </a:lnTo>
                  <a:lnTo>
                    <a:pt x="1679" y="3368"/>
                  </a:lnTo>
                  <a:lnTo>
                    <a:pt x="1679" y="3369"/>
                  </a:lnTo>
                  <a:lnTo>
                    <a:pt x="1678" y="3370"/>
                  </a:lnTo>
                  <a:lnTo>
                    <a:pt x="1677" y="3370"/>
                  </a:lnTo>
                  <a:lnTo>
                    <a:pt x="1677" y="3369"/>
                  </a:lnTo>
                  <a:lnTo>
                    <a:pt x="1676" y="3368"/>
                  </a:lnTo>
                  <a:lnTo>
                    <a:pt x="1677" y="3366"/>
                  </a:lnTo>
                  <a:lnTo>
                    <a:pt x="1682" y="3360"/>
                  </a:lnTo>
                  <a:lnTo>
                    <a:pt x="1684" y="3358"/>
                  </a:lnTo>
                  <a:lnTo>
                    <a:pt x="1684" y="3356"/>
                  </a:lnTo>
                  <a:lnTo>
                    <a:pt x="1684" y="3354"/>
                  </a:lnTo>
                  <a:lnTo>
                    <a:pt x="1684" y="3352"/>
                  </a:lnTo>
                  <a:lnTo>
                    <a:pt x="1682" y="3351"/>
                  </a:lnTo>
                  <a:lnTo>
                    <a:pt x="1680" y="3351"/>
                  </a:lnTo>
                  <a:lnTo>
                    <a:pt x="1679" y="3351"/>
                  </a:lnTo>
                  <a:lnTo>
                    <a:pt x="1678" y="3354"/>
                  </a:lnTo>
                  <a:lnTo>
                    <a:pt x="1678" y="3355"/>
                  </a:lnTo>
                  <a:lnTo>
                    <a:pt x="1677" y="3359"/>
                  </a:lnTo>
                  <a:lnTo>
                    <a:pt x="1678" y="3360"/>
                  </a:lnTo>
                  <a:lnTo>
                    <a:pt x="1677" y="3361"/>
                  </a:lnTo>
                  <a:lnTo>
                    <a:pt x="1675" y="3361"/>
                  </a:lnTo>
                  <a:lnTo>
                    <a:pt x="1675" y="3363"/>
                  </a:lnTo>
                  <a:lnTo>
                    <a:pt x="1674" y="3366"/>
                  </a:lnTo>
                  <a:lnTo>
                    <a:pt x="1674" y="3367"/>
                  </a:lnTo>
                  <a:lnTo>
                    <a:pt x="1673" y="3367"/>
                  </a:lnTo>
                  <a:lnTo>
                    <a:pt x="1672" y="3369"/>
                  </a:lnTo>
                  <a:lnTo>
                    <a:pt x="1672" y="3372"/>
                  </a:lnTo>
                  <a:lnTo>
                    <a:pt x="1671" y="3373"/>
                  </a:lnTo>
                  <a:lnTo>
                    <a:pt x="1669" y="3374"/>
                  </a:lnTo>
                  <a:lnTo>
                    <a:pt x="1666" y="3375"/>
                  </a:lnTo>
                  <a:lnTo>
                    <a:pt x="1665" y="3375"/>
                  </a:lnTo>
                  <a:lnTo>
                    <a:pt x="1665" y="3374"/>
                  </a:lnTo>
                  <a:lnTo>
                    <a:pt x="1666" y="3374"/>
                  </a:lnTo>
                  <a:lnTo>
                    <a:pt x="1666" y="3373"/>
                  </a:lnTo>
                  <a:lnTo>
                    <a:pt x="1669" y="3368"/>
                  </a:lnTo>
                  <a:lnTo>
                    <a:pt x="1670" y="3364"/>
                  </a:lnTo>
                  <a:lnTo>
                    <a:pt x="1670" y="3364"/>
                  </a:lnTo>
                  <a:lnTo>
                    <a:pt x="1660" y="3368"/>
                  </a:lnTo>
                  <a:lnTo>
                    <a:pt x="1657" y="3370"/>
                  </a:lnTo>
                  <a:lnTo>
                    <a:pt x="1655" y="3372"/>
                  </a:lnTo>
                  <a:lnTo>
                    <a:pt x="1655" y="3373"/>
                  </a:lnTo>
                  <a:lnTo>
                    <a:pt x="1656" y="3375"/>
                  </a:lnTo>
                  <a:lnTo>
                    <a:pt x="1655" y="3377"/>
                  </a:lnTo>
                  <a:lnTo>
                    <a:pt x="1655" y="3378"/>
                  </a:lnTo>
                  <a:lnTo>
                    <a:pt x="1654" y="3381"/>
                  </a:lnTo>
                  <a:lnTo>
                    <a:pt x="1653" y="3384"/>
                  </a:lnTo>
                  <a:lnTo>
                    <a:pt x="1652" y="3386"/>
                  </a:lnTo>
                  <a:lnTo>
                    <a:pt x="1649" y="3387"/>
                  </a:lnTo>
                  <a:lnTo>
                    <a:pt x="1649" y="3387"/>
                  </a:lnTo>
                  <a:lnTo>
                    <a:pt x="1645" y="3391"/>
                  </a:lnTo>
                  <a:lnTo>
                    <a:pt x="1644" y="3391"/>
                  </a:lnTo>
                  <a:lnTo>
                    <a:pt x="1638" y="3391"/>
                  </a:lnTo>
                  <a:lnTo>
                    <a:pt x="1634" y="3392"/>
                  </a:lnTo>
                  <a:lnTo>
                    <a:pt x="1631" y="3391"/>
                  </a:lnTo>
                  <a:lnTo>
                    <a:pt x="1630" y="3388"/>
                  </a:lnTo>
                  <a:lnTo>
                    <a:pt x="1628" y="3386"/>
                  </a:lnTo>
                  <a:lnTo>
                    <a:pt x="1621" y="3387"/>
                  </a:lnTo>
                  <a:lnTo>
                    <a:pt x="1611" y="3386"/>
                  </a:lnTo>
                  <a:lnTo>
                    <a:pt x="1607" y="3386"/>
                  </a:lnTo>
                  <a:lnTo>
                    <a:pt x="1605" y="3385"/>
                  </a:lnTo>
                  <a:lnTo>
                    <a:pt x="1604" y="3382"/>
                  </a:lnTo>
                  <a:lnTo>
                    <a:pt x="1602" y="3381"/>
                  </a:lnTo>
                  <a:lnTo>
                    <a:pt x="1597" y="3382"/>
                  </a:lnTo>
                  <a:lnTo>
                    <a:pt x="1592" y="3386"/>
                  </a:lnTo>
                  <a:lnTo>
                    <a:pt x="1586" y="3389"/>
                  </a:lnTo>
                  <a:lnTo>
                    <a:pt x="1582" y="3389"/>
                  </a:lnTo>
                  <a:lnTo>
                    <a:pt x="1578" y="3386"/>
                  </a:lnTo>
                  <a:lnTo>
                    <a:pt x="1571" y="3382"/>
                  </a:lnTo>
                  <a:lnTo>
                    <a:pt x="1567" y="3377"/>
                  </a:lnTo>
                  <a:lnTo>
                    <a:pt x="1561" y="3375"/>
                  </a:lnTo>
                  <a:lnTo>
                    <a:pt x="1558" y="3376"/>
                  </a:lnTo>
                  <a:lnTo>
                    <a:pt x="1556" y="3379"/>
                  </a:lnTo>
                  <a:lnTo>
                    <a:pt x="1554" y="3379"/>
                  </a:lnTo>
                  <a:lnTo>
                    <a:pt x="1552" y="3374"/>
                  </a:lnTo>
                  <a:lnTo>
                    <a:pt x="1551" y="3370"/>
                  </a:lnTo>
                  <a:lnTo>
                    <a:pt x="1548" y="3369"/>
                  </a:lnTo>
                  <a:lnTo>
                    <a:pt x="1543" y="3366"/>
                  </a:lnTo>
                  <a:lnTo>
                    <a:pt x="1540" y="3364"/>
                  </a:lnTo>
                  <a:lnTo>
                    <a:pt x="1535" y="3362"/>
                  </a:lnTo>
                  <a:lnTo>
                    <a:pt x="1533" y="3362"/>
                  </a:lnTo>
                  <a:lnTo>
                    <a:pt x="1530" y="3361"/>
                  </a:lnTo>
                  <a:lnTo>
                    <a:pt x="1526" y="3361"/>
                  </a:lnTo>
                  <a:lnTo>
                    <a:pt x="1523" y="3362"/>
                  </a:lnTo>
                  <a:lnTo>
                    <a:pt x="1523" y="3362"/>
                  </a:lnTo>
                  <a:lnTo>
                    <a:pt x="1523" y="3362"/>
                  </a:lnTo>
                  <a:lnTo>
                    <a:pt x="1523" y="3362"/>
                  </a:lnTo>
                  <a:lnTo>
                    <a:pt x="1520" y="3364"/>
                  </a:lnTo>
                  <a:lnTo>
                    <a:pt x="1517" y="3366"/>
                  </a:lnTo>
                  <a:lnTo>
                    <a:pt x="1512" y="3366"/>
                  </a:lnTo>
                  <a:lnTo>
                    <a:pt x="1509" y="3365"/>
                  </a:lnTo>
                  <a:lnTo>
                    <a:pt x="1507" y="3363"/>
                  </a:lnTo>
                  <a:lnTo>
                    <a:pt x="1501" y="3360"/>
                  </a:lnTo>
                  <a:lnTo>
                    <a:pt x="1490" y="3358"/>
                  </a:lnTo>
                  <a:lnTo>
                    <a:pt x="1483" y="3356"/>
                  </a:lnTo>
                  <a:lnTo>
                    <a:pt x="1481" y="3355"/>
                  </a:lnTo>
                  <a:lnTo>
                    <a:pt x="1480" y="3353"/>
                  </a:lnTo>
                  <a:lnTo>
                    <a:pt x="1480" y="3350"/>
                  </a:lnTo>
                  <a:lnTo>
                    <a:pt x="1480" y="3350"/>
                  </a:lnTo>
                  <a:lnTo>
                    <a:pt x="1477" y="3343"/>
                  </a:lnTo>
                  <a:lnTo>
                    <a:pt x="1476" y="3338"/>
                  </a:lnTo>
                  <a:lnTo>
                    <a:pt x="1476" y="3331"/>
                  </a:lnTo>
                  <a:lnTo>
                    <a:pt x="1476" y="3328"/>
                  </a:lnTo>
                  <a:lnTo>
                    <a:pt x="1475" y="3328"/>
                  </a:lnTo>
                  <a:lnTo>
                    <a:pt x="1473" y="3327"/>
                  </a:lnTo>
                  <a:lnTo>
                    <a:pt x="1466" y="3325"/>
                  </a:lnTo>
                  <a:lnTo>
                    <a:pt x="1466" y="3333"/>
                  </a:lnTo>
                  <a:lnTo>
                    <a:pt x="1466" y="3344"/>
                  </a:lnTo>
                  <a:lnTo>
                    <a:pt x="1458" y="3344"/>
                  </a:lnTo>
                  <a:lnTo>
                    <a:pt x="1444" y="3344"/>
                  </a:lnTo>
                  <a:lnTo>
                    <a:pt x="1431" y="3344"/>
                  </a:lnTo>
                  <a:lnTo>
                    <a:pt x="1417" y="3344"/>
                  </a:lnTo>
                  <a:lnTo>
                    <a:pt x="1403" y="3344"/>
                  </a:lnTo>
                  <a:lnTo>
                    <a:pt x="1390" y="3344"/>
                  </a:lnTo>
                  <a:lnTo>
                    <a:pt x="1376" y="3344"/>
                  </a:lnTo>
                  <a:lnTo>
                    <a:pt x="1363" y="3344"/>
                  </a:lnTo>
                  <a:lnTo>
                    <a:pt x="1349" y="3344"/>
                  </a:lnTo>
                  <a:lnTo>
                    <a:pt x="1335" y="3344"/>
                  </a:lnTo>
                  <a:lnTo>
                    <a:pt x="1322" y="3344"/>
                  </a:lnTo>
                  <a:lnTo>
                    <a:pt x="1308" y="3344"/>
                  </a:lnTo>
                  <a:lnTo>
                    <a:pt x="1295" y="3344"/>
                  </a:lnTo>
                  <a:lnTo>
                    <a:pt x="1281" y="3344"/>
                  </a:lnTo>
                  <a:lnTo>
                    <a:pt x="1267" y="3344"/>
                  </a:lnTo>
                  <a:lnTo>
                    <a:pt x="1254" y="3344"/>
                  </a:lnTo>
                  <a:lnTo>
                    <a:pt x="1240" y="3344"/>
                  </a:lnTo>
                  <a:lnTo>
                    <a:pt x="1227" y="3344"/>
                  </a:lnTo>
                  <a:lnTo>
                    <a:pt x="1213" y="3344"/>
                  </a:lnTo>
                  <a:lnTo>
                    <a:pt x="1199" y="3344"/>
                  </a:lnTo>
                  <a:lnTo>
                    <a:pt x="1186" y="3344"/>
                  </a:lnTo>
                  <a:lnTo>
                    <a:pt x="1172" y="3344"/>
                  </a:lnTo>
                  <a:lnTo>
                    <a:pt x="1158" y="3344"/>
                  </a:lnTo>
                  <a:lnTo>
                    <a:pt x="1145" y="3344"/>
                  </a:lnTo>
                  <a:lnTo>
                    <a:pt x="1131" y="3344"/>
                  </a:lnTo>
                  <a:lnTo>
                    <a:pt x="1117" y="3344"/>
                  </a:lnTo>
                  <a:lnTo>
                    <a:pt x="1104" y="3344"/>
                  </a:lnTo>
                  <a:lnTo>
                    <a:pt x="1090" y="3344"/>
                  </a:lnTo>
                  <a:lnTo>
                    <a:pt x="1076" y="3344"/>
                  </a:lnTo>
                  <a:lnTo>
                    <a:pt x="1063" y="3344"/>
                  </a:lnTo>
                  <a:lnTo>
                    <a:pt x="1049" y="3344"/>
                  </a:lnTo>
                  <a:lnTo>
                    <a:pt x="1035" y="3344"/>
                  </a:lnTo>
                  <a:lnTo>
                    <a:pt x="1022" y="3344"/>
                  </a:lnTo>
                  <a:lnTo>
                    <a:pt x="1008" y="3344"/>
                  </a:lnTo>
                  <a:lnTo>
                    <a:pt x="995" y="3344"/>
                  </a:lnTo>
                  <a:lnTo>
                    <a:pt x="981" y="3344"/>
                  </a:lnTo>
                  <a:lnTo>
                    <a:pt x="967" y="3344"/>
                  </a:lnTo>
                  <a:lnTo>
                    <a:pt x="954" y="3344"/>
                  </a:lnTo>
                  <a:lnTo>
                    <a:pt x="940" y="3344"/>
                  </a:lnTo>
                  <a:lnTo>
                    <a:pt x="926" y="3344"/>
                  </a:lnTo>
                  <a:lnTo>
                    <a:pt x="913" y="3344"/>
                  </a:lnTo>
                  <a:lnTo>
                    <a:pt x="899" y="3344"/>
                  </a:lnTo>
                  <a:lnTo>
                    <a:pt x="886" y="3344"/>
                  </a:lnTo>
                  <a:lnTo>
                    <a:pt x="872" y="3344"/>
                  </a:lnTo>
                  <a:lnTo>
                    <a:pt x="858" y="3344"/>
                  </a:lnTo>
                  <a:lnTo>
                    <a:pt x="845" y="3344"/>
                  </a:lnTo>
                  <a:lnTo>
                    <a:pt x="831" y="3344"/>
                  </a:lnTo>
                  <a:lnTo>
                    <a:pt x="818" y="3344"/>
                  </a:lnTo>
                  <a:lnTo>
                    <a:pt x="803" y="3344"/>
                  </a:lnTo>
                  <a:lnTo>
                    <a:pt x="790" y="3344"/>
                  </a:lnTo>
                  <a:lnTo>
                    <a:pt x="777" y="3344"/>
                  </a:lnTo>
                  <a:lnTo>
                    <a:pt x="763" y="3344"/>
                  </a:lnTo>
                  <a:lnTo>
                    <a:pt x="749" y="3344"/>
                  </a:lnTo>
                  <a:lnTo>
                    <a:pt x="736" y="3344"/>
                  </a:lnTo>
                  <a:lnTo>
                    <a:pt x="722" y="3344"/>
                  </a:lnTo>
                  <a:lnTo>
                    <a:pt x="708" y="3344"/>
                  </a:lnTo>
                  <a:lnTo>
                    <a:pt x="695" y="3344"/>
                  </a:lnTo>
                  <a:lnTo>
                    <a:pt x="681" y="3344"/>
                  </a:lnTo>
                  <a:lnTo>
                    <a:pt x="667" y="3344"/>
                  </a:lnTo>
                  <a:lnTo>
                    <a:pt x="654" y="3344"/>
                  </a:lnTo>
                  <a:lnTo>
                    <a:pt x="640" y="3344"/>
                  </a:lnTo>
                  <a:lnTo>
                    <a:pt x="627" y="3344"/>
                  </a:lnTo>
                  <a:lnTo>
                    <a:pt x="613" y="3344"/>
                  </a:lnTo>
                  <a:lnTo>
                    <a:pt x="599" y="3344"/>
                  </a:lnTo>
                  <a:lnTo>
                    <a:pt x="586" y="3344"/>
                  </a:lnTo>
                  <a:lnTo>
                    <a:pt x="582" y="3344"/>
                  </a:lnTo>
                  <a:lnTo>
                    <a:pt x="581" y="3342"/>
                  </a:lnTo>
                  <a:lnTo>
                    <a:pt x="578" y="3340"/>
                  </a:lnTo>
                  <a:lnTo>
                    <a:pt x="577" y="3340"/>
                  </a:lnTo>
                  <a:lnTo>
                    <a:pt x="575" y="3340"/>
                  </a:lnTo>
                  <a:lnTo>
                    <a:pt x="575" y="3342"/>
                  </a:lnTo>
                  <a:lnTo>
                    <a:pt x="574" y="3344"/>
                  </a:lnTo>
                  <a:lnTo>
                    <a:pt x="573" y="3344"/>
                  </a:lnTo>
                  <a:lnTo>
                    <a:pt x="573" y="3344"/>
                  </a:lnTo>
                  <a:lnTo>
                    <a:pt x="573" y="3344"/>
                  </a:lnTo>
                  <a:lnTo>
                    <a:pt x="572" y="3340"/>
                  </a:lnTo>
                  <a:lnTo>
                    <a:pt x="572" y="3339"/>
                  </a:lnTo>
                  <a:lnTo>
                    <a:pt x="573" y="3338"/>
                  </a:lnTo>
                  <a:lnTo>
                    <a:pt x="573" y="3337"/>
                  </a:lnTo>
                  <a:lnTo>
                    <a:pt x="571" y="3338"/>
                  </a:lnTo>
                  <a:lnTo>
                    <a:pt x="570" y="3337"/>
                  </a:lnTo>
                  <a:lnTo>
                    <a:pt x="569" y="3336"/>
                  </a:lnTo>
                  <a:lnTo>
                    <a:pt x="569" y="3333"/>
                  </a:lnTo>
                  <a:lnTo>
                    <a:pt x="568" y="3331"/>
                  </a:lnTo>
                  <a:lnTo>
                    <a:pt x="570" y="3329"/>
                  </a:lnTo>
                  <a:lnTo>
                    <a:pt x="573" y="3329"/>
                  </a:lnTo>
                  <a:lnTo>
                    <a:pt x="577" y="3329"/>
                  </a:lnTo>
                  <a:lnTo>
                    <a:pt x="578" y="3328"/>
                  </a:lnTo>
                  <a:lnTo>
                    <a:pt x="580" y="3324"/>
                  </a:lnTo>
                  <a:lnTo>
                    <a:pt x="577" y="3327"/>
                  </a:lnTo>
                  <a:lnTo>
                    <a:pt x="575" y="3328"/>
                  </a:lnTo>
                  <a:lnTo>
                    <a:pt x="570" y="3327"/>
                  </a:lnTo>
                  <a:lnTo>
                    <a:pt x="567" y="3327"/>
                  </a:lnTo>
                  <a:lnTo>
                    <a:pt x="566" y="3326"/>
                  </a:lnTo>
                  <a:lnTo>
                    <a:pt x="566" y="3325"/>
                  </a:lnTo>
                  <a:lnTo>
                    <a:pt x="567" y="3324"/>
                  </a:lnTo>
                  <a:lnTo>
                    <a:pt x="567" y="3322"/>
                  </a:lnTo>
                  <a:lnTo>
                    <a:pt x="569" y="3314"/>
                  </a:lnTo>
                  <a:lnTo>
                    <a:pt x="569" y="3312"/>
                  </a:lnTo>
                  <a:lnTo>
                    <a:pt x="570" y="3311"/>
                  </a:lnTo>
                  <a:lnTo>
                    <a:pt x="569" y="3310"/>
                  </a:lnTo>
                  <a:lnTo>
                    <a:pt x="565" y="3315"/>
                  </a:lnTo>
                  <a:lnTo>
                    <a:pt x="565" y="3317"/>
                  </a:lnTo>
                  <a:lnTo>
                    <a:pt x="565" y="3318"/>
                  </a:lnTo>
                  <a:lnTo>
                    <a:pt x="565" y="3321"/>
                  </a:lnTo>
                  <a:lnTo>
                    <a:pt x="562" y="3322"/>
                  </a:lnTo>
                  <a:lnTo>
                    <a:pt x="561" y="3322"/>
                  </a:lnTo>
                  <a:lnTo>
                    <a:pt x="559" y="3324"/>
                  </a:lnTo>
                  <a:lnTo>
                    <a:pt x="559" y="3324"/>
                  </a:lnTo>
                  <a:lnTo>
                    <a:pt x="548" y="3320"/>
                  </a:lnTo>
                  <a:lnTo>
                    <a:pt x="547" y="3319"/>
                  </a:lnTo>
                  <a:lnTo>
                    <a:pt x="545" y="3317"/>
                  </a:lnTo>
                  <a:lnTo>
                    <a:pt x="542" y="3314"/>
                  </a:lnTo>
                  <a:lnTo>
                    <a:pt x="542" y="3311"/>
                  </a:lnTo>
                  <a:lnTo>
                    <a:pt x="543" y="3309"/>
                  </a:lnTo>
                  <a:lnTo>
                    <a:pt x="543" y="3308"/>
                  </a:lnTo>
                  <a:lnTo>
                    <a:pt x="545" y="3308"/>
                  </a:lnTo>
                  <a:lnTo>
                    <a:pt x="546" y="3308"/>
                  </a:lnTo>
                  <a:lnTo>
                    <a:pt x="548" y="3312"/>
                  </a:lnTo>
                  <a:lnTo>
                    <a:pt x="550" y="3315"/>
                  </a:lnTo>
                  <a:lnTo>
                    <a:pt x="552" y="3314"/>
                  </a:lnTo>
                  <a:lnTo>
                    <a:pt x="556" y="3311"/>
                  </a:lnTo>
                  <a:lnTo>
                    <a:pt x="557" y="3310"/>
                  </a:lnTo>
                  <a:lnTo>
                    <a:pt x="553" y="3311"/>
                  </a:lnTo>
                  <a:lnTo>
                    <a:pt x="551" y="3311"/>
                  </a:lnTo>
                  <a:lnTo>
                    <a:pt x="550" y="3310"/>
                  </a:lnTo>
                  <a:lnTo>
                    <a:pt x="548" y="3308"/>
                  </a:lnTo>
                  <a:lnTo>
                    <a:pt x="547" y="3304"/>
                  </a:lnTo>
                  <a:lnTo>
                    <a:pt x="547" y="3295"/>
                  </a:lnTo>
                  <a:lnTo>
                    <a:pt x="547" y="3293"/>
                  </a:lnTo>
                  <a:lnTo>
                    <a:pt x="549" y="3292"/>
                  </a:lnTo>
                  <a:lnTo>
                    <a:pt x="550" y="3290"/>
                  </a:lnTo>
                  <a:lnTo>
                    <a:pt x="550" y="3289"/>
                  </a:lnTo>
                  <a:lnTo>
                    <a:pt x="549" y="3287"/>
                  </a:lnTo>
                  <a:lnTo>
                    <a:pt x="547" y="3286"/>
                  </a:lnTo>
                  <a:lnTo>
                    <a:pt x="545" y="3285"/>
                  </a:lnTo>
                  <a:lnTo>
                    <a:pt x="545" y="3285"/>
                  </a:lnTo>
                  <a:lnTo>
                    <a:pt x="548" y="3289"/>
                  </a:lnTo>
                  <a:lnTo>
                    <a:pt x="548" y="3291"/>
                  </a:lnTo>
                  <a:lnTo>
                    <a:pt x="545" y="3295"/>
                  </a:lnTo>
                  <a:lnTo>
                    <a:pt x="545" y="3296"/>
                  </a:lnTo>
                  <a:lnTo>
                    <a:pt x="544" y="3300"/>
                  </a:lnTo>
                  <a:lnTo>
                    <a:pt x="544" y="3300"/>
                  </a:lnTo>
                  <a:lnTo>
                    <a:pt x="542" y="3301"/>
                  </a:lnTo>
                  <a:lnTo>
                    <a:pt x="539" y="3304"/>
                  </a:lnTo>
                  <a:lnTo>
                    <a:pt x="534" y="3306"/>
                  </a:lnTo>
                  <a:lnTo>
                    <a:pt x="530" y="3305"/>
                  </a:lnTo>
                  <a:lnTo>
                    <a:pt x="528" y="3304"/>
                  </a:lnTo>
                  <a:lnTo>
                    <a:pt x="521" y="3297"/>
                  </a:lnTo>
                  <a:lnTo>
                    <a:pt x="519" y="3293"/>
                  </a:lnTo>
                  <a:lnTo>
                    <a:pt x="519" y="3290"/>
                  </a:lnTo>
                  <a:lnTo>
                    <a:pt x="514" y="3281"/>
                  </a:lnTo>
                  <a:lnTo>
                    <a:pt x="514" y="3279"/>
                  </a:lnTo>
                  <a:lnTo>
                    <a:pt x="512" y="3276"/>
                  </a:lnTo>
                  <a:lnTo>
                    <a:pt x="510" y="3276"/>
                  </a:lnTo>
                  <a:lnTo>
                    <a:pt x="510" y="3273"/>
                  </a:lnTo>
                  <a:lnTo>
                    <a:pt x="514" y="3268"/>
                  </a:lnTo>
                  <a:lnTo>
                    <a:pt x="516" y="3262"/>
                  </a:lnTo>
                  <a:lnTo>
                    <a:pt x="516" y="3261"/>
                  </a:lnTo>
                  <a:lnTo>
                    <a:pt x="516" y="3259"/>
                  </a:lnTo>
                  <a:lnTo>
                    <a:pt x="515" y="3253"/>
                  </a:lnTo>
                  <a:lnTo>
                    <a:pt x="516" y="3251"/>
                  </a:lnTo>
                  <a:lnTo>
                    <a:pt x="514" y="3254"/>
                  </a:lnTo>
                  <a:lnTo>
                    <a:pt x="513" y="3256"/>
                  </a:lnTo>
                  <a:lnTo>
                    <a:pt x="514" y="3259"/>
                  </a:lnTo>
                  <a:lnTo>
                    <a:pt x="514" y="3261"/>
                  </a:lnTo>
                  <a:lnTo>
                    <a:pt x="512" y="3265"/>
                  </a:lnTo>
                  <a:lnTo>
                    <a:pt x="510" y="3268"/>
                  </a:lnTo>
                  <a:lnTo>
                    <a:pt x="505" y="3271"/>
                  </a:lnTo>
                  <a:lnTo>
                    <a:pt x="496" y="3270"/>
                  </a:lnTo>
                  <a:lnTo>
                    <a:pt x="495" y="3269"/>
                  </a:lnTo>
                  <a:lnTo>
                    <a:pt x="495" y="3268"/>
                  </a:lnTo>
                  <a:lnTo>
                    <a:pt x="495" y="3262"/>
                  </a:lnTo>
                  <a:lnTo>
                    <a:pt x="494" y="3263"/>
                  </a:lnTo>
                  <a:lnTo>
                    <a:pt x="493" y="3266"/>
                  </a:lnTo>
                  <a:lnTo>
                    <a:pt x="492" y="3270"/>
                  </a:lnTo>
                  <a:lnTo>
                    <a:pt x="491" y="3271"/>
                  </a:lnTo>
                  <a:lnTo>
                    <a:pt x="489" y="3271"/>
                  </a:lnTo>
                  <a:lnTo>
                    <a:pt x="488" y="3270"/>
                  </a:lnTo>
                  <a:lnTo>
                    <a:pt x="487" y="3269"/>
                  </a:lnTo>
                  <a:lnTo>
                    <a:pt x="485" y="3269"/>
                  </a:lnTo>
                  <a:lnTo>
                    <a:pt x="480" y="3270"/>
                  </a:lnTo>
                  <a:lnTo>
                    <a:pt x="479" y="3270"/>
                  </a:lnTo>
                  <a:lnTo>
                    <a:pt x="477" y="3270"/>
                  </a:lnTo>
                  <a:lnTo>
                    <a:pt x="472" y="3268"/>
                  </a:lnTo>
                  <a:lnTo>
                    <a:pt x="467" y="3268"/>
                  </a:lnTo>
                  <a:lnTo>
                    <a:pt x="465" y="3267"/>
                  </a:lnTo>
                  <a:lnTo>
                    <a:pt x="465" y="3265"/>
                  </a:lnTo>
                  <a:lnTo>
                    <a:pt x="467" y="3264"/>
                  </a:lnTo>
                  <a:lnTo>
                    <a:pt x="472" y="3263"/>
                  </a:lnTo>
                  <a:lnTo>
                    <a:pt x="478" y="3261"/>
                  </a:lnTo>
                  <a:lnTo>
                    <a:pt x="483" y="3260"/>
                  </a:lnTo>
                  <a:lnTo>
                    <a:pt x="482" y="3259"/>
                  </a:lnTo>
                  <a:lnTo>
                    <a:pt x="480" y="3259"/>
                  </a:lnTo>
                  <a:lnTo>
                    <a:pt x="468" y="3261"/>
                  </a:lnTo>
                  <a:lnTo>
                    <a:pt x="464" y="3261"/>
                  </a:lnTo>
                  <a:lnTo>
                    <a:pt x="463" y="3260"/>
                  </a:lnTo>
                  <a:lnTo>
                    <a:pt x="463" y="3258"/>
                  </a:lnTo>
                  <a:lnTo>
                    <a:pt x="465" y="3256"/>
                  </a:lnTo>
                  <a:lnTo>
                    <a:pt x="467" y="3254"/>
                  </a:lnTo>
                  <a:lnTo>
                    <a:pt x="468" y="3253"/>
                  </a:lnTo>
                  <a:lnTo>
                    <a:pt x="467" y="3252"/>
                  </a:lnTo>
                  <a:lnTo>
                    <a:pt x="464" y="3253"/>
                  </a:lnTo>
                  <a:lnTo>
                    <a:pt x="463" y="3251"/>
                  </a:lnTo>
                  <a:lnTo>
                    <a:pt x="464" y="3246"/>
                  </a:lnTo>
                  <a:lnTo>
                    <a:pt x="463" y="3241"/>
                  </a:lnTo>
                  <a:lnTo>
                    <a:pt x="462" y="3246"/>
                  </a:lnTo>
                  <a:lnTo>
                    <a:pt x="459" y="3249"/>
                  </a:lnTo>
                  <a:lnTo>
                    <a:pt x="449" y="3249"/>
                  </a:lnTo>
                  <a:lnTo>
                    <a:pt x="447" y="3251"/>
                  </a:lnTo>
                  <a:lnTo>
                    <a:pt x="446" y="3251"/>
                  </a:lnTo>
                  <a:lnTo>
                    <a:pt x="439" y="3248"/>
                  </a:lnTo>
                  <a:lnTo>
                    <a:pt x="437" y="3247"/>
                  </a:lnTo>
                  <a:lnTo>
                    <a:pt x="433" y="3245"/>
                  </a:lnTo>
                  <a:lnTo>
                    <a:pt x="428" y="3240"/>
                  </a:lnTo>
                  <a:lnTo>
                    <a:pt x="425" y="3237"/>
                  </a:lnTo>
                  <a:lnTo>
                    <a:pt x="425" y="3230"/>
                  </a:lnTo>
                  <a:lnTo>
                    <a:pt x="426" y="3227"/>
                  </a:lnTo>
                  <a:lnTo>
                    <a:pt x="427" y="3223"/>
                  </a:lnTo>
                  <a:lnTo>
                    <a:pt x="434" y="3213"/>
                  </a:lnTo>
                  <a:lnTo>
                    <a:pt x="437" y="3212"/>
                  </a:lnTo>
                  <a:lnTo>
                    <a:pt x="439" y="3211"/>
                  </a:lnTo>
                  <a:lnTo>
                    <a:pt x="449" y="3210"/>
                  </a:lnTo>
                  <a:lnTo>
                    <a:pt x="456" y="3209"/>
                  </a:lnTo>
                  <a:lnTo>
                    <a:pt x="457" y="3208"/>
                  </a:lnTo>
                  <a:lnTo>
                    <a:pt x="446" y="3208"/>
                  </a:lnTo>
                  <a:lnTo>
                    <a:pt x="437" y="3208"/>
                  </a:lnTo>
                  <a:lnTo>
                    <a:pt x="433" y="3210"/>
                  </a:lnTo>
                  <a:lnTo>
                    <a:pt x="429" y="3216"/>
                  </a:lnTo>
                  <a:lnTo>
                    <a:pt x="428" y="3218"/>
                  </a:lnTo>
                  <a:lnTo>
                    <a:pt x="427" y="3220"/>
                  </a:lnTo>
                  <a:lnTo>
                    <a:pt x="426" y="3220"/>
                  </a:lnTo>
                  <a:lnTo>
                    <a:pt x="425" y="3219"/>
                  </a:lnTo>
                  <a:lnTo>
                    <a:pt x="424" y="3218"/>
                  </a:lnTo>
                  <a:lnTo>
                    <a:pt x="424" y="3216"/>
                  </a:lnTo>
                  <a:lnTo>
                    <a:pt x="421" y="3213"/>
                  </a:lnTo>
                  <a:lnTo>
                    <a:pt x="421" y="3210"/>
                  </a:lnTo>
                  <a:lnTo>
                    <a:pt x="420" y="3205"/>
                  </a:lnTo>
                  <a:lnTo>
                    <a:pt x="420" y="3202"/>
                  </a:lnTo>
                  <a:lnTo>
                    <a:pt x="421" y="3199"/>
                  </a:lnTo>
                  <a:lnTo>
                    <a:pt x="424" y="3193"/>
                  </a:lnTo>
                  <a:lnTo>
                    <a:pt x="420" y="3193"/>
                  </a:lnTo>
                  <a:lnTo>
                    <a:pt x="421" y="3188"/>
                  </a:lnTo>
                  <a:lnTo>
                    <a:pt x="422" y="3183"/>
                  </a:lnTo>
                  <a:lnTo>
                    <a:pt x="426" y="3180"/>
                  </a:lnTo>
                  <a:lnTo>
                    <a:pt x="430" y="3177"/>
                  </a:lnTo>
                  <a:lnTo>
                    <a:pt x="433" y="3174"/>
                  </a:lnTo>
                  <a:lnTo>
                    <a:pt x="440" y="3172"/>
                  </a:lnTo>
                  <a:lnTo>
                    <a:pt x="442" y="3177"/>
                  </a:lnTo>
                  <a:lnTo>
                    <a:pt x="448" y="3178"/>
                  </a:lnTo>
                  <a:lnTo>
                    <a:pt x="449" y="3180"/>
                  </a:lnTo>
                  <a:lnTo>
                    <a:pt x="451" y="3183"/>
                  </a:lnTo>
                  <a:lnTo>
                    <a:pt x="453" y="3186"/>
                  </a:lnTo>
                  <a:lnTo>
                    <a:pt x="456" y="3190"/>
                  </a:lnTo>
                  <a:lnTo>
                    <a:pt x="457" y="3190"/>
                  </a:lnTo>
                  <a:lnTo>
                    <a:pt x="456" y="3187"/>
                  </a:lnTo>
                  <a:lnTo>
                    <a:pt x="451" y="3181"/>
                  </a:lnTo>
                  <a:lnTo>
                    <a:pt x="451" y="3179"/>
                  </a:lnTo>
                  <a:lnTo>
                    <a:pt x="449" y="3177"/>
                  </a:lnTo>
                  <a:lnTo>
                    <a:pt x="444" y="3174"/>
                  </a:lnTo>
                  <a:lnTo>
                    <a:pt x="443" y="3172"/>
                  </a:lnTo>
                  <a:lnTo>
                    <a:pt x="441" y="3169"/>
                  </a:lnTo>
                  <a:lnTo>
                    <a:pt x="441" y="3167"/>
                  </a:lnTo>
                  <a:lnTo>
                    <a:pt x="441" y="3165"/>
                  </a:lnTo>
                  <a:lnTo>
                    <a:pt x="448" y="3158"/>
                  </a:lnTo>
                  <a:lnTo>
                    <a:pt x="449" y="3155"/>
                  </a:lnTo>
                  <a:lnTo>
                    <a:pt x="449" y="3154"/>
                  </a:lnTo>
                  <a:lnTo>
                    <a:pt x="449" y="3152"/>
                  </a:lnTo>
                  <a:lnTo>
                    <a:pt x="448" y="3149"/>
                  </a:lnTo>
                  <a:lnTo>
                    <a:pt x="447" y="3149"/>
                  </a:lnTo>
                  <a:lnTo>
                    <a:pt x="448" y="3154"/>
                  </a:lnTo>
                  <a:lnTo>
                    <a:pt x="448" y="3155"/>
                  </a:lnTo>
                  <a:lnTo>
                    <a:pt x="446" y="3157"/>
                  </a:lnTo>
                  <a:lnTo>
                    <a:pt x="446" y="3159"/>
                  </a:lnTo>
                  <a:lnTo>
                    <a:pt x="444" y="3160"/>
                  </a:lnTo>
                  <a:lnTo>
                    <a:pt x="431" y="3174"/>
                  </a:lnTo>
                  <a:lnTo>
                    <a:pt x="430" y="3175"/>
                  </a:lnTo>
                  <a:lnTo>
                    <a:pt x="425" y="3177"/>
                  </a:lnTo>
                  <a:lnTo>
                    <a:pt x="422" y="3178"/>
                  </a:lnTo>
                  <a:lnTo>
                    <a:pt x="421" y="3180"/>
                  </a:lnTo>
                  <a:lnTo>
                    <a:pt x="419" y="3185"/>
                  </a:lnTo>
                  <a:lnTo>
                    <a:pt x="416" y="3196"/>
                  </a:lnTo>
                  <a:lnTo>
                    <a:pt x="413" y="3204"/>
                  </a:lnTo>
                  <a:lnTo>
                    <a:pt x="410" y="3193"/>
                  </a:lnTo>
                  <a:lnTo>
                    <a:pt x="404" y="3185"/>
                  </a:lnTo>
                  <a:lnTo>
                    <a:pt x="415" y="3177"/>
                  </a:lnTo>
                  <a:lnTo>
                    <a:pt x="415" y="3175"/>
                  </a:lnTo>
                  <a:lnTo>
                    <a:pt x="414" y="3171"/>
                  </a:lnTo>
                  <a:lnTo>
                    <a:pt x="414" y="3169"/>
                  </a:lnTo>
                  <a:lnTo>
                    <a:pt x="415" y="3167"/>
                  </a:lnTo>
                  <a:lnTo>
                    <a:pt x="417" y="3164"/>
                  </a:lnTo>
                  <a:lnTo>
                    <a:pt x="417" y="3164"/>
                  </a:lnTo>
                  <a:lnTo>
                    <a:pt x="415" y="3165"/>
                  </a:lnTo>
                  <a:lnTo>
                    <a:pt x="410" y="3172"/>
                  </a:lnTo>
                  <a:lnTo>
                    <a:pt x="408" y="3174"/>
                  </a:lnTo>
                  <a:lnTo>
                    <a:pt x="407" y="3174"/>
                  </a:lnTo>
                  <a:lnTo>
                    <a:pt x="407" y="3171"/>
                  </a:lnTo>
                  <a:lnTo>
                    <a:pt x="410" y="3160"/>
                  </a:lnTo>
                  <a:lnTo>
                    <a:pt x="411" y="3151"/>
                  </a:lnTo>
                  <a:lnTo>
                    <a:pt x="412" y="3148"/>
                  </a:lnTo>
                  <a:lnTo>
                    <a:pt x="414" y="3145"/>
                  </a:lnTo>
                  <a:lnTo>
                    <a:pt x="412" y="3145"/>
                  </a:lnTo>
                  <a:lnTo>
                    <a:pt x="404" y="3150"/>
                  </a:lnTo>
                  <a:lnTo>
                    <a:pt x="401" y="3147"/>
                  </a:lnTo>
                  <a:lnTo>
                    <a:pt x="399" y="3133"/>
                  </a:lnTo>
                  <a:lnTo>
                    <a:pt x="395" y="3128"/>
                  </a:lnTo>
                  <a:lnTo>
                    <a:pt x="388" y="3123"/>
                  </a:lnTo>
                  <a:lnTo>
                    <a:pt x="381" y="3121"/>
                  </a:lnTo>
                  <a:lnTo>
                    <a:pt x="380" y="3117"/>
                  </a:lnTo>
                  <a:lnTo>
                    <a:pt x="378" y="3112"/>
                  </a:lnTo>
                  <a:lnTo>
                    <a:pt x="380" y="3106"/>
                  </a:lnTo>
                  <a:lnTo>
                    <a:pt x="383" y="3104"/>
                  </a:lnTo>
                  <a:lnTo>
                    <a:pt x="386" y="3102"/>
                  </a:lnTo>
                  <a:lnTo>
                    <a:pt x="388" y="3103"/>
                  </a:lnTo>
                  <a:lnTo>
                    <a:pt x="389" y="3105"/>
                  </a:lnTo>
                  <a:lnTo>
                    <a:pt x="387" y="3110"/>
                  </a:lnTo>
                  <a:lnTo>
                    <a:pt x="389" y="3111"/>
                  </a:lnTo>
                  <a:lnTo>
                    <a:pt x="399" y="3118"/>
                  </a:lnTo>
                  <a:lnTo>
                    <a:pt x="400" y="3119"/>
                  </a:lnTo>
                  <a:lnTo>
                    <a:pt x="404" y="3116"/>
                  </a:lnTo>
                  <a:lnTo>
                    <a:pt x="406" y="3116"/>
                  </a:lnTo>
                  <a:lnTo>
                    <a:pt x="411" y="3119"/>
                  </a:lnTo>
                  <a:lnTo>
                    <a:pt x="413" y="3121"/>
                  </a:lnTo>
                  <a:lnTo>
                    <a:pt x="418" y="3126"/>
                  </a:lnTo>
                  <a:lnTo>
                    <a:pt x="417" y="3123"/>
                  </a:lnTo>
                  <a:lnTo>
                    <a:pt x="412" y="3117"/>
                  </a:lnTo>
                  <a:lnTo>
                    <a:pt x="409" y="3115"/>
                  </a:lnTo>
                  <a:lnTo>
                    <a:pt x="404" y="3114"/>
                  </a:lnTo>
                  <a:lnTo>
                    <a:pt x="400" y="3115"/>
                  </a:lnTo>
                  <a:lnTo>
                    <a:pt x="399" y="3115"/>
                  </a:lnTo>
                  <a:lnTo>
                    <a:pt x="397" y="3114"/>
                  </a:lnTo>
                  <a:lnTo>
                    <a:pt x="394" y="3111"/>
                  </a:lnTo>
                  <a:lnTo>
                    <a:pt x="392" y="3105"/>
                  </a:lnTo>
                  <a:lnTo>
                    <a:pt x="391" y="3103"/>
                  </a:lnTo>
                  <a:lnTo>
                    <a:pt x="391" y="3101"/>
                  </a:lnTo>
                  <a:lnTo>
                    <a:pt x="392" y="3099"/>
                  </a:lnTo>
                  <a:lnTo>
                    <a:pt x="393" y="3097"/>
                  </a:lnTo>
                  <a:lnTo>
                    <a:pt x="395" y="3096"/>
                  </a:lnTo>
                  <a:lnTo>
                    <a:pt x="398" y="3095"/>
                  </a:lnTo>
                  <a:lnTo>
                    <a:pt x="399" y="3095"/>
                  </a:lnTo>
                  <a:lnTo>
                    <a:pt x="395" y="3091"/>
                  </a:lnTo>
                  <a:lnTo>
                    <a:pt x="393" y="3092"/>
                  </a:lnTo>
                  <a:lnTo>
                    <a:pt x="387" y="3096"/>
                  </a:lnTo>
                  <a:lnTo>
                    <a:pt x="386" y="3097"/>
                  </a:lnTo>
                  <a:lnTo>
                    <a:pt x="386" y="3095"/>
                  </a:lnTo>
                  <a:lnTo>
                    <a:pt x="385" y="3095"/>
                  </a:lnTo>
                  <a:lnTo>
                    <a:pt x="383" y="3098"/>
                  </a:lnTo>
                  <a:lnTo>
                    <a:pt x="382" y="3099"/>
                  </a:lnTo>
                  <a:lnTo>
                    <a:pt x="377" y="3106"/>
                  </a:lnTo>
                  <a:lnTo>
                    <a:pt x="377" y="3110"/>
                  </a:lnTo>
                  <a:lnTo>
                    <a:pt x="376" y="3115"/>
                  </a:lnTo>
                  <a:lnTo>
                    <a:pt x="375" y="3119"/>
                  </a:lnTo>
                  <a:lnTo>
                    <a:pt x="375" y="3120"/>
                  </a:lnTo>
                  <a:lnTo>
                    <a:pt x="369" y="3122"/>
                  </a:lnTo>
                  <a:lnTo>
                    <a:pt x="365" y="3127"/>
                  </a:lnTo>
                  <a:lnTo>
                    <a:pt x="362" y="3123"/>
                  </a:lnTo>
                  <a:lnTo>
                    <a:pt x="358" y="3119"/>
                  </a:lnTo>
                  <a:lnTo>
                    <a:pt x="354" y="3111"/>
                  </a:lnTo>
                  <a:lnTo>
                    <a:pt x="350" y="3110"/>
                  </a:lnTo>
                  <a:lnTo>
                    <a:pt x="343" y="3106"/>
                  </a:lnTo>
                  <a:lnTo>
                    <a:pt x="341" y="3102"/>
                  </a:lnTo>
                  <a:lnTo>
                    <a:pt x="344" y="3094"/>
                  </a:lnTo>
                  <a:lnTo>
                    <a:pt x="349" y="3088"/>
                  </a:lnTo>
                  <a:lnTo>
                    <a:pt x="350" y="3081"/>
                  </a:lnTo>
                  <a:lnTo>
                    <a:pt x="350" y="3080"/>
                  </a:lnTo>
                  <a:lnTo>
                    <a:pt x="358" y="3078"/>
                  </a:lnTo>
                  <a:lnTo>
                    <a:pt x="364" y="3075"/>
                  </a:lnTo>
                  <a:lnTo>
                    <a:pt x="358" y="3074"/>
                  </a:lnTo>
                  <a:lnTo>
                    <a:pt x="355" y="3075"/>
                  </a:lnTo>
                  <a:lnTo>
                    <a:pt x="349" y="3077"/>
                  </a:lnTo>
                  <a:lnTo>
                    <a:pt x="342" y="3072"/>
                  </a:lnTo>
                  <a:lnTo>
                    <a:pt x="339" y="3068"/>
                  </a:lnTo>
                  <a:lnTo>
                    <a:pt x="338" y="3064"/>
                  </a:lnTo>
                  <a:lnTo>
                    <a:pt x="339" y="3060"/>
                  </a:lnTo>
                  <a:lnTo>
                    <a:pt x="339" y="3057"/>
                  </a:lnTo>
                  <a:lnTo>
                    <a:pt x="340" y="3053"/>
                  </a:lnTo>
                  <a:lnTo>
                    <a:pt x="341" y="3051"/>
                  </a:lnTo>
                  <a:lnTo>
                    <a:pt x="342" y="3049"/>
                  </a:lnTo>
                  <a:lnTo>
                    <a:pt x="345" y="3047"/>
                  </a:lnTo>
                  <a:lnTo>
                    <a:pt x="347" y="3042"/>
                  </a:lnTo>
                  <a:lnTo>
                    <a:pt x="348" y="3039"/>
                  </a:lnTo>
                  <a:lnTo>
                    <a:pt x="353" y="3028"/>
                  </a:lnTo>
                  <a:lnTo>
                    <a:pt x="355" y="3023"/>
                  </a:lnTo>
                  <a:lnTo>
                    <a:pt x="359" y="3017"/>
                  </a:lnTo>
                  <a:lnTo>
                    <a:pt x="365" y="3006"/>
                  </a:lnTo>
                  <a:lnTo>
                    <a:pt x="364" y="3007"/>
                  </a:lnTo>
                  <a:lnTo>
                    <a:pt x="363" y="3008"/>
                  </a:lnTo>
                  <a:lnTo>
                    <a:pt x="361" y="3007"/>
                  </a:lnTo>
                  <a:lnTo>
                    <a:pt x="360" y="3007"/>
                  </a:lnTo>
                  <a:lnTo>
                    <a:pt x="359" y="3004"/>
                  </a:lnTo>
                  <a:lnTo>
                    <a:pt x="358" y="3000"/>
                  </a:lnTo>
                  <a:lnTo>
                    <a:pt x="358" y="3002"/>
                  </a:lnTo>
                  <a:lnTo>
                    <a:pt x="358" y="3008"/>
                  </a:lnTo>
                  <a:lnTo>
                    <a:pt x="357" y="3014"/>
                  </a:lnTo>
                  <a:lnTo>
                    <a:pt x="356" y="3018"/>
                  </a:lnTo>
                  <a:lnTo>
                    <a:pt x="352" y="3026"/>
                  </a:lnTo>
                  <a:lnTo>
                    <a:pt x="350" y="3029"/>
                  </a:lnTo>
                  <a:lnTo>
                    <a:pt x="349" y="3026"/>
                  </a:lnTo>
                  <a:lnTo>
                    <a:pt x="350" y="3021"/>
                  </a:lnTo>
                  <a:lnTo>
                    <a:pt x="352" y="3017"/>
                  </a:lnTo>
                  <a:lnTo>
                    <a:pt x="352" y="3012"/>
                  </a:lnTo>
                  <a:lnTo>
                    <a:pt x="350" y="3005"/>
                  </a:lnTo>
                  <a:lnTo>
                    <a:pt x="349" y="3000"/>
                  </a:lnTo>
                  <a:lnTo>
                    <a:pt x="349" y="2997"/>
                  </a:lnTo>
                  <a:lnTo>
                    <a:pt x="348" y="2993"/>
                  </a:lnTo>
                  <a:lnTo>
                    <a:pt x="349" y="2989"/>
                  </a:lnTo>
                  <a:lnTo>
                    <a:pt x="350" y="2987"/>
                  </a:lnTo>
                  <a:lnTo>
                    <a:pt x="351" y="2982"/>
                  </a:lnTo>
                  <a:lnTo>
                    <a:pt x="351" y="2982"/>
                  </a:lnTo>
                  <a:lnTo>
                    <a:pt x="352" y="2978"/>
                  </a:lnTo>
                  <a:lnTo>
                    <a:pt x="351" y="2975"/>
                  </a:lnTo>
                  <a:lnTo>
                    <a:pt x="350" y="2972"/>
                  </a:lnTo>
                  <a:lnTo>
                    <a:pt x="348" y="2969"/>
                  </a:lnTo>
                  <a:lnTo>
                    <a:pt x="345" y="2971"/>
                  </a:lnTo>
                  <a:lnTo>
                    <a:pt x="339" y="2969"/>
                  </a:lnTo>
                  <a:lnTo>
                    <a:pt x="336" y="2963"/>
                  </a:lnTo>
                  <a:lnTo>
                    <a:pt x="331" y="2961"/>
                  </a:lnTo>
                  <a:lnTo>
                    <a:pt x="328" y="2956"/>
                  </a:lnTo>
                  <a:lnTo>
                    <a:pt x="322" y="2954"/>
                  </a:lnTo>
                  <a:lnTo>
                    <a:pt x="317" y="2952"/>
                  </a:lnTo>
                  <a:lnTo>
                    <a:pt x="314" y="2950"/>
                  </a:lnTo>
                  <a:lnTo>
                    <a:pt x="309" y="2947"/>
                  </a:lnTo>
                  <a:lnTo>
                    <a:pt x="304" y="2944"/>
                  </a:lnTo>
                  <a:lnTo>
                    <a:pt x="301" y="2941"/>
                  </a:lnTo>
                  <a:lnTo>
                    <a:pt x="299" y="2941"/>
                  </a:lnTo>
                  <a:lnTo>
                    <a:pt x="293" y="2942"/>
                  </a:lnTo>
                  <a:lnTo>
                    <a:pt x="293" y="2936"/>
                  </a:lnTo>
                  <a:lnTo>
                    <a:pt x="291" y="2933"/>
                  </a:lnTo>
                  <a:lnTo>
                    <a:pt x="292" y="2930"/>
                  </a:lnTo>
                  <a:lnTo>
                    <a:pt x="289" y="2928"/>
                  </a:lnTo>
                  <a:lnTo>
                    <a:pt x="284" y="2926"/>
                  </a:lnTo>
                  <a:lnTo>
                    <a:pt x="286" y="2920"/>
                  </a:lnTo>
                  <a:lnTo>
                    <a:pt x="287" y="2916"/>
                  </a:lnTo>
                  <a:lnTo>
                    <a:pt x="283" y="2915"/>
                  </a:lnTo>
                  <a:lnTo>
                    <a:pt x="277" y="2913"/>
                  </a:lnTo>
                  <a:lnTo>
                    <a:pt x="279" y="2909"/>
                  </a:lnTo>
                  <a:lnTo>
                    <a:pt x="280" y="2906"/>
                  </a:lnTo>
                  <a:lnTo>
                    <a:pt x="278" y="2902"/>
                  </a:lnTo>
                  <a:lnTo>
                    <a:pt x="274" y="2894"/>
                  </a:lnTo>
                  <a:lnTo>
                    <a:pt x="270" y="2889"/>
                  </a:lnTo>
                  <a:lnTo>
                    <a:pt x="266" y="2879"/>
                  </a:lnTo>
                  <a:lnTo>
                    <a:pt x="262" y="2872"/>
                  </a:lnTo>
                  <a:lnTo>
                    <a:pt x="259" y="2866"/>
                  </a:lnTo>
                  <a:lnTo>
                    <a:pt x="255" y="2862"/>
                  </a:lnTo>
                  <a:lnTo>
                    <a:pt x="252" y="2854"/>
                  </a:lnTo>
                  <a:lnTo>
                    <a:pt x="247" y="2845"/>
                  </a:lnTo>
                  <a:lnTo>
                    <a:pt x="242" y="2838"/>
                  </a:lnTo>
                  <a:lnTo>
                    <a:pt x="243" y="2834"/>
                  </a:lnTo>
                  <a:lnTo>
                    <a:pt x="238" y="2828"/>
                  </a:lnTo>
                  <a:lnTo>
                    <a:pt x="234" y="2822"/>
                  </a:lnTo>
                  <a:lnTo>
                    <a:pt x="230" y="2815"/>
                  </a:lnTo>
                  <a:lnTo>
                    <a:pt x="225" y="2812"/>
                  </a:lnTo>
                  <a:lnTo>
                    <a:pt x="222" y="2810"/>
                  </a:lnTo>
                  <a:lnTo>
                    <a:pt x="217" y="2807"/>
                  </a:lnTo>
                  <a:lnTo>
                    <a:pt x="215" y="2804"/>
                  </a:lnTo>
                  <a:lnTo>
                    <a:pt x="213" y="2801"/>
                  </a:lnTo>
                  <a:lnTo>
                    <a:pt x="212" y="2799"/>
                  </a:lnTo>
                  <a:lnTo>
                    <a:pt x="211" y="2797"/>
                  </a:lnTo>
                  <a:lnTo>
                    <a:pt x="211" y="2794"/>
                  </a:lnTo>
                  <a:lnTo>
                    <a:pt x="210" y="2792"/>
                  </a:lnTo>
                  <a:lnTo>
                    <a:pt x="204" y="2788"/>
                  </a:lnTo>
                  <a:lnTo>
                    <a:pt x="202" y="2785"/>
                  </a:lnTo>
                  <a:lnTo>
                    <a:pt x="198" y="2782"/>
                  </a:lnTo>
                  <a:lnTo>
                    <a:pt x="195" y="2780"/>
                  </a:lnTo>
                  <a:lnTo>
                    <a:pt x="194" y="2779"/>
                  </a:lnTo>
                  <a:lnTo>
                    <a:pt x="189" y="2770"/>
                  </a:lnTo>
                  <a:lnTo>
                    <a:pt x="190" y="2766"/>
                  </a:lnTo>
                  <a:lnTo>
                    <a:pt x="191" y="2763"/>
                  </a:lnTo>
                  <a:lnTo>
                    <a:pt x="190" y="2761"/>
                  </a:lnTo>
                  <a:lnTo>
                    <a:pt x="183" y="2754"/>
                  </a:lnTo>
                  <a:lnTo>
                    <a:pt x="180" y="2751"/>
                  </a:lnTo>
                  <a:lnTo>
                    <a:pt x="176" y="2747"/>
                  </a:lnTo>
                  <a:lnTo>
                    <a:pt x="169" y="2752"/>
                  </a:lnTo>
                  <a:lnTo>
                    <a:pt x="162" y="2756"/>
                  </a:lnTo>
                  <a:lnTo>
                    <a:pt x="157" y="2757"/>
                  </a:lnTo>
                  <a:lnTo>
                    <a:pt x="150" y="2760"/>
                  </a:lnTo>
                  <a:lnTo>
                    <a:pt x="152" y="2764"/>
                  </a:lnTo>
                  <a:lnTo>
                    <a:pt x="151" y="2768"/>
                  </a:lnTo>
                  <a:lnTo>
                    <a:pt x="149" y="2769"/>
                  </a:lnTo>
                  <a:lnTo>
                    <a:pt x="145" y="2769"/>
                  </a:lnTo>
                  <a:lnTo>
                    <a:pt x="145" y="2780"/>
                  </a:lnTo>
                  <a:lnTo>
                    <a:pt x="141" y="2788"/>
                  </a:lnTo>
                  <a:lnTo>
                    <a:pt x="134" y="2788"/>
                  </a:lnTo>
                  <a:lnTo>
                    <a:pt x="130" y="2791"/>
                  </a:lnTo>
                  <a:lnTo>
                    <a:pt x="124" y="2795"/>
                  </a:lnTo>
                  <a:lnTo>
                    <a:pt x="119" y="2798"/>
                  </a:lnTo>
                  <a:lnTo>
                    <a:pt x="114" y="2804"/>
                  </a:lnTo>
                  <a:lnTo>
                    <a:pt x="111" y="2802"/>
                  </a:lnTo>
                  <a:lnTo>
                    <a:pt x="112" y="2798"/>
                  </a:lnTo>
                  <a:lnTo>
                    <a:pt x="111" y="2790"/>
                  </a:lnTo>
                  <a:lnTo>
                    <a:pt x="109" y="2783"/>
                  </a:lnTo>
                  <a:lnTo>
                    <a:pt x="106" y="2780"/>
                  </a:lnTo>
                  <a:lnTo>
                    <a:pt x="100" y="2774"/>
                  </a:lnTo>
                  <a:lnTo>
                    <a:pt x="96" y="2770"/>
                  </a:lnTo>
                  <a:lnTo>
                    <a:pt x="90" y="2763"/>
                  </a:lnTo>
                  <a:lnTo>
                    <a:pt x="86" y="2759"/>
                  </a:lnTo>
                  <a:lnTo>
                    <a:pt x="81" y="2755"/>
                  </a:lnTo>
                  <a:lnTo>
                    <a:pt x="76" y="2748"/>
                  </a:lnTo>
                  <a:lnTo>
                    <a:pt x="73" y="2741"/>
                  </a:lnTo>
                  <a:lnTo>
                    <a:pt x="68" y="2738"/>
                  </a:lnTo>
                  <a:lnTo>
                    <a:pt x="63" y="2735"/>
                  </a:lnTo>
                  <a:lnTo>
                    <a:pt x="58" y="2729"/>
                  </a:lnTo>
                  <a:lnTo>
                    <a:pt x="60" y="2724"/>
                  </a:lnTo>
                  <a:lnTo>
                    <a:pt x="61" y="2717"/>
                  </a:lnTo>
                  <a:lnTo>
                    <a:pt x="61" y="2713"/>
                  </a:lnTo>
                  <a:lnTo>
                    <a:pt x="57" y="2713"/>
                  </a:lnTo>
                  <a:lnTo>
                    <a:pt x="49" y="2713"/>
                  </a:lnTo>
                  <a:lnTo>
                    <a:pt x="43" y="2713"/>
                  </a:lnTo>
                  <a:lnTo>
                    <a:pt x="37" y="2718"/>
                  </a:lnTo>
                  <a:lnTo>
                    <a:pt x="33" y="2723"/>
                  </a:lnTo>
                  <a:lnTo>
                    <a:pt x="26" y="2719"/>
                  </a:lnTo>
                  <a:lnTo>
                    <a:pt x="18" y="2715"/>
                  </a:lnTo>
                  <a:lnTo>
                    <a:pt x="15" y="2720"/>
                  </a:lnTo>
                  <a:lnTo>
                    <a:pt x="8" y="2718"/>
                  </a:lnTo>
                  <a:lnTo>
                    <a:pt x="0" y="2715"/>
                  </a:lnTo>
                  <a:lnTo>
                    <a:pt x="0" y="2696"/>
                  </a:lnTo>
                  <a:lnTo>
                    <a:pt x="0" y="2677"/>
                  </a:lnTo>
                  <a:lnTo>
                    <a:pt x="0" y="2659"/>
                  </a:lnTo>
                  <a:lnTo>
                    <a:pt x="0" y="2639"/>
                  </a:lnTo>
                  <a:lnTo>
                    <a:pt x="0" y="2620"/>
                  </a:lnTo>
                  <a:lnTo>
                    <a:pt x="0" y="2600"/>
                  </a:lnTo>
                  <a:lnTo>
                    <a:pt x="0" y="2580"/>
                  </a:lnTo>
                  <a:lnTo>
                    <a:pt x="0" y="2560"/>
                  </a:lnTo>
                  <a:lnTo>
                    <a:pt x="0" y="2539"/>
                  </a:lnTo>
                  <a:lnTo>
                    <a:pt x="0" y="2519"/>
                  </a:lnTo>
                  <a:lnTo>
                    <a:pt x="0" y="2498"/>
                  </a:lnTo>
                  <a:lnTo>
                    <a:pt x="0" y="2477"/>
                  </a:lnTo>
                  <a:lnTo>
                    <a:pt x="0" y="2456"/>
                  </a:lnTo>
                  <a:lnTo>
                    <a:pt x="0" y="2434"/>
                  </a:lnTo>
                  <a:lnTo>
                    <a:pt x="0" y="2413"/>
                  </a:lnTo>
                  <a:lnTo>
                    <a:pt x="0" y="2391"/>
                  </a:lnTo>
                  <a:lnTo>
                    <a:pt x="0" y="2369"/>
                  </a:lnTo>
                  <a:lnTo>
                    <a:pt x="0" y="2346"/>
                  </a:lnTo>
                  <a:lnTo>
                    <a:pt x="0" y="2323"/>
                  </a:lnTo>
                  <a:lnTo>
                    <a:pt x="0" y="2301"/>
                  </a:lnTo>
                  <a:lnTo>
                    <a:pt x="0" y="2277"/>
                  </a:lnTo>
                  <a:lnTo>
                    <a:pt x="0" y="2254"/>
                  </a:lnTo>
                  <a:lnTo>
                    <a:pt x="0" y="2230"/>
                  </a:lnTo>
                  <a:lnTo>
                    <a:pt x="0" y="2206"/>
                  </a:lnTo>
                  <a:lnTo>
                    <a:pt x="0" y="2181"/>
                  </a:lnTo>
                  <a:lnTo>
                    <a:pt x="0" y="2157"/>
                  </a:lnTo>
                  <a:lnTo>
                    <a:pt x="0" y="2132"/>
                  </a:lnTo>
                  <a:lnTo>
                    <a:pt x="0" y="2107"/>
                  </a:lnTo>
                  <a:lnTo>
                    <a:pt x="0" y="2081"/>
                  </a:lnTo>
                  <a:lnTo>
                    <a:pt x="0" y="2055"/>
                  </a:lnTo>
                  <a:lnTo>
                    <a:pt x="0" y="2029"/>
                  </a:lnTo>
                  <a:lnTo>
                    <a:pt x="0" y="2002"/>
                  </a:lnTo>
                  <a:lnTo>
                    <a:pt x="5" y="2003"/>
                  </a:lnTo>
                  <a:lnTo>
                    <a:pt x="19" y="2007"/>
                  </a:lnTo>
                  <a:lnTo>
                    <a:pt x="33" y="2005"/>
                  </a:lnTo>
                  <a:lnTo>
                    <a:pt x="58" y="2014"/>
                  </a:lnTo>
                  <a:lnTo>
                    <a:pt x="74" y="2032"/>
                  </a:lnTo>
                  <a:lnTo>
                    <a:pt x="87" y="2041"/>
                  </a:lnTo>
                  <a:lnTo>
                    <a:pt x="92" y="2047"/>
                  </a:lnTo>
                  <a:lnTo>
                    <a:pt x="100" y="2052"/>
                  </a:lnTo>
                  <a:lnTo>
                    <a:pt x="120" y="2064"/>
                  </a:lnTo>
                  <a:lnTo>
                    <a:pt x="126" y="2065"/>
                  </a:lnTo>
                  <a:lnTo>
                    <a:pt x="137" y="2071"/>
                  </a:lnTo>
                  <a:lnTo>
                    <a:pt x="144" y="2070"/>
                  </a:lnTo>
                  <a:lnTo>
                    <a:pt x="156" y="2071"/>
                  </a:lnTo>
                  <a:lnTo>
                    <a:pt x="164" y="2076"/>
                  </a:lnTo>
                  <a:lnTo>
                    <a:pt x="180" y="2088"/>
                  </a:lnTo>
                  <a:lnTo>
                    <a:pt x="184" y="2089"/>
                  </a:lnTo>
                  <a:lnTo>
                    <a:pt x="185" y="2088"/>
                  </a:lnTo>
                  <a:lnTo>
                    <a:pt x="179" y="2076"/>
                  </a:lnTo>
                  <a:lnTo>
                    <a:pt x="178" y="2075"/>
                  </a:lnTo>
                  <a:lnTo>
                    <a:pt x="172" y="2071"/>
                  </a:lnTo>
                  <a:lnTo>
                    <a:pt x="164" y="2068"/>
                  </a:lnTo>
                  <a:lnTo>
                    <a:pt x="163" y="2068"/>
                  </a:lnTo>
                  <a:lnTo>
                    <a:pt x="162" y="2063"/>
                  </a:lnTo>
                  <a:lnTo>
                    <a:pt x="163" y="2062"/>
                  </a:lnTo>
                  <a:lnTo>
                    <a:pt x="164" y="2061"/>
                  </a:lnTo>
                  <a:lnTo>
                    <a:pt x="170" y="2061"/>
                  </a:lnTo>
                  <a:lnTo>
                    <a:pt x="173" y="2060"/>
                  </a:lnTo>
                  <a:lnTo>
                    <a:pt x="174" y="2059"/>
                  </a:lnTo>
                  <a:lnTo>
                    <a:pt x="171" y="2058"/>
                  </a:lnTo>
                  <a:lnTo>
                    <a:pt x="168" y="2057"/>
                  </a:lnTo>
                  <a:lnTo>
                    <a:pt x="165" y="2054"/>
                  </a:lnTo>
                  <a:lnTo>
                    <a:pt x="163" y="2051"/>
                  </a:lnTo>
                  <a:lnTo>
                    <a:pt x="170" y="2033"/>
                  </a:lnTo>
                  <a:lnTo>
                    <a:pt x="172" y="2035"/>
                  </a:lnTo>
                  <a:lnTo>
                    <a:pt x="176" y="2030"/>
                  </a:lnTo>
                  <a:lnTo>
                    <a:pt x="183" y="2033"/>
                  </a:lnTo>
                  <a:lnTo>
                    <a:pt x="184" y="2031"/>
                  </a:lnTo>
                  <a:lnTo>
                    <a:pt x="185" y="2023"/>
                  </a:lnTo>
                  <a:lnTo>
                    <a:pt x="186" y="2020"/>
                  </a:lnTo>
                  <a:lnTo>
                    <a:pt x="188" y="2019"/>
                  </a:lnTo>
                  <a:lnTo>
                    <a:pt x="197" y="2017"/>
                  </a:lnTo>
                  <a:lnTo>
                    <a:pt x="208" y="2019"/>
                  </a:lnTo>
                  <a:lnTo>
                    <a:pt x="209" y="2018"/>
                  </a:lnTo>
                  <a:lnTo>
                    <a:pt x="208" y="2012"/>
                  </a:lnTo>
                  <a:lnTo>
                    <a:pt x="208" y="2009"/>
                  </a:lnTo>
                  <a:lnTo>
                    <a:pt x="209" y="2003"/>
                  </a:lnTo>
                  <a:lnTo>
                    <a:pt x="210" y="2001"/>
                  </a:lnTo>
                  <a:lnTo>
                    <a:pt x="211" y="1999"/>
                  </a:lnTo>
                  <a:lnTo>
                    <a:pt x="216" y="2000"/>
                  </a:lnTo>
                  <a:lnTo>
                    <a:pt x="218" y="2003"/>
                  </a:lnTo>
                  <a:lnTo>
                    <a:pt x="220" y="2008"/>
                  </a:lnTo>
                  <a:lnTo>
                    <a:pt x="221" y="2011"/>
                  </a:lnTo>
                  <a:lnTo>
                    <a:pt x="227" y="2013"/>
                  </a:lnTo>
                  <a:lnTo>
                    <a:pt x="228" y="2015"/>
                  </a:lnTo>
                  <a:lnTo>
                    <a:pt x="226" y="2023"/>
                  </a:lnTo>
                  <a:lnTo>
                    <a:pt x="223" y="2026"/>
                  </a:lnTo>
                  <a:lnTo>
                    <a:pt x="219" y="2036"/>
                  </a:lnTo>
                  <a:lnTo>
                    <a:pt x="218" y="2038"/>
                  </a:lnTo>
                  <a:lnTo>
                    <a:pt x="226" y="2034"/>
                  </a:lnTo>
                  <a:lnTo>
                    <a:pt x="233" y="2028"/>
                  </a:lnTo>
                  <a:lnTo>
                    <a:pt x="241" y="2024"/>
                  </a:lnTo>
                  <a:lnTo>
                    <a:pt x="246" y="2024"/>
                  </a:lnTo>
                  <a:lnTo>
                    <a:pt x="251" y="2022"/>
                  </a:lnTo>
                  <a:lnTo>
                    <a:pt x="253" y="2019"/>
                  </a:lnTo>
                  <a:lnTo>
                    <a:pt x="255" y="2015"/>
                  </a:lnTo>
                  <a:lnTo>
                    <a:pt x="259" y="2004"/>
                  </a:lnTo>
                  <a:lnTo>
                    <a:pt x="261" y="2002"/>
                  </a:lnTo>
                  <a:lnTo>
                    <a:pt x="271" y="2003"/>
                  </a:lnTo>
                  <a:lnTo>
                    <a:pt x="273" y="2002"/>
                  </a:lnTo>
                  <a:lnTo>
                    <a:pt x="275" y="2002"/>
                  </a:lnTo>
                  <a:lnTo>
                    <a:pt x="274" y="2000"/>
                  </a:lnTo>
                  <a:lnTo>
                    <a:pt x="273" y="1998"/>
                  </a:lnTo>
                  <a:lnTo>
                    <a:pt x="270" y="1998"/>
                  </a:lnTo>
                  <a:lnTo>
                    <a:pt x="270" y="1997"/>
                  </a:lnTo>
                  <a:lnTo>
                    <a:pt x="271" y="1995"/>
                  </a:lnTo>
                  <a:lnTo>
                    <a:pt x="272" y="1994"/>
                  </a:lnTo>
                  <a:lnTo>
                    <a:pt x="277" y="1993"/>
                  </a:lnTo>
                  <a:lnTo>
                    <a:pt x="280" y="1997"/>
                  </a:lnTo>
                  <a:lnTo>
                    <a:pt x="283" y="1997"/>
                  </a:lnTo>
                  <a:lnTo>
                    <a:pt x="290" y="1992"/>
                  </a:lnTo>
                  <a:lnTo>
                    <a:pt x="301" y="1981"/>
                  </a:lnTo>
                  <a:lnTo>
                    <a:pt x="306" y="1977"/>
                  </a:lnTo>
                  <a:lnTo>
                    <a:pt x="310" y="1977"/>
                  </a:lnTo>
                  <a:lnTo>
                    <a:pt x="313" y="1979"/>
                  </a:lnTo>
                  <a:lnTo>
                    <a:pt x="315" y="1978"/>
                  </a:lnTo>
                  <a:lnTo>
                    <a:pt x="319" y="1972"/>
                  </a:lnTo>
                  <a:lnTo>
                    <a:pt x="320" y="1968"/>
                  </a:lnTo>
                  <a:lnTo>
                    <a:pt x="322" y="1965"/>
                  </a:lnTo>
                  <a:lnTo>
                    <a:pt x="331" y="1957"/>
                  </a:lnTo>
                  <a:lnTo>
                    <a:pt x="336" y="1956"/>
                  </a:lnTo>
                  <a:lnTo>
                    <a:pt x="339" y="1957"/>
                  </a:lnTo>
                  <a:lnTo>
                    <a:pt x="343" y="1961"/>
                  </a:lnTo>
                  <a:lnTo>
                    <a:pt x="346" y="1962"/>
                  </a:lnTo>
                  <a:lnTo>
                    <a:pt x="350" y="1961"/>
                  </a:lnTo>
                  <a:lnTo>
                    <a:pt x="353" y="1961"/>
                  </a:lnTo>
                  <a:lnTo>
                    <a:pt x="355" y="1960"/>
                  </a:lnTo>
                  <a:lnTo>
                    <a:pt x="361" y="1951"/>
                  </a:lnTo>
                  <a:lnTo>
                    <a:pt x="362" y="1951"/>
                  </a:lnTo>
                  <a:lnTo>
                    <a:pt x="364" y="1954"/>
                  </a:lnTo>
                  <a:lnTo>
                    <a:pt x="367" y="1960"/>
                  </a:lnTo>
                  <a:lnTo>
                    <a:pt x="367" y="1963"/>
                  </a:lnTo>
                  <a:lnTo>
                    <a:pt x="363" y="1970"/>
                  </a:lnTo>
                  <a:lnTo>
                    <a:pt x="337" y="1990"/>
                  </a:lnTo>
                  <a:lnTo>
                    <a:pt x="329" y="1999"/>
                  </a:lnTo>
                  <a:lnTo>
                    <a:pt x="325" y="2002"/>
                  </a:lnTo>
                  <a:lnTo>
                    <a:pt x="321" y="2004"/>
                  </a:lnTo>
                  <a:lnTo>
                    <a:pt x="313" y="2005"/>
                  </a:lnTo>
                  <a:lnTo>
                    <a:pt x="310" y="2007"/>
                  </a:lnTo>
                  <a:lnTo>
                    <a:pt x="304" y="2008"/>
                  </a:lnTo>
                  <a:lnTo>
                    <a:pt x="292" y="2012"/>
                  </a:lnTo>
                  <a:lnTo>
                    <a:pt x="290" y="2013"/>
                  </a:lnTo>
                  <a:lnTo>
                    <a:pt x="288" y="2014"/>
                  </a:lnTo>
                  <a:lnTo>
                    <a:pt x="284" y="2025"/>
                  </a:lnTo>
                  <a:lnTo>
                    <a:pt x="282" y="2028"/>
                  </a:lnTo>
                  <a:lnTo>
                    <a:pt x="278" y="2033"/>
                  </a:lnTo>
                  <a:lnTo>
                    <a:pt x="273" y="2036"/>
                  </a:lnTo>
                  <a:lnTo>
                    <a:pt x="266" y="2038"/>
                  </a:lnTo>
                  <a:lnTo>
                    <a:pt x="262" y="2043"/>
                  </a:lnTo>
                  <a:lnTo>
                    <a:pt x="257" y="2052"/>
                  </a:lnTo>
                  <a:lnTo>
                    <a:pt x="253" y="2059"/>
                  </a:lnTo>
                  <a:lnTo>
                    <a:pt x="249" y="2064"/>
                  </a:lnTo>
                  <a:lnTo>
                    <a:pt x="244" y="2071"/>
                  </a:lnTo>
                  <a:lnTo>
                    <a:pt x="243" y="2075"/>
                  </a:lnTo>
                  <a:lnTo>
                    <a:pt x="244" y="2080"/>
                  </a:lnTo>
                  <a:lnTo>
                    <a:pt x="244" y="2081"/>
                  </a:lnTo>
                  <a:lnTo>
                    <a:pt x="249" y="2084"/>
                  </a:lnTo>
                  <a:lnTo>
                    <a:pt x="251" y="2083"/>
                  </a:lnTo>
                  <a:lnTo>
                    <a:pt x="250" y="2081"/>
                  </a:lnTo>
                  <a:lnTo>
                    <a:pt x="246" y="2077"/>
                  </a:lnTo>
                  <a:lnTo>
                    <a:pt x="245" y="2076"/>
                  </a:lnTo>
                  <a:lnTo>
                    <a:pt x="246" y="2075"/>
                  </a:lnTo>
                  <a:lnTo>
                    <a:pt x="265" y="2077"/>
                  </a:lnTo>
                  <a:lnTo>
                    <a:pt x="270" y="2075"/>
                  </a:lnTo>
                  <a:lnTo>
                    <a:pt x="271" y="2072"/>
                  </a:lnTo>
                  <a:lnTo>
                    <a:pt x="271" y="2071"/>
                  </a:lnTo>
                  <a:lnTo>
                    <a:pt x="265" y="2070"/>
                  </a:lnTo>
                  <a:lnTo>
                    <a:pt x="264" y="2068"/>
                  </a:lnTo>
                  <a:lnTo>
                    <a:pt x="263" y="2063"/>
                  </a:lnTo>
                  <a:lnTo>
                    <a:pt x="263" y="2060"/>
                  </a:lnTo>
                  <a:lnTo>
                    <a:pt x="263" y="2057"/>
                  </a:lnTo>
                  <a:lnTo>
                    <a:pt x="265" y="2054"/>
                  </a:lnTo>
                  <a:lnTo>
                    <a:pt x="270" y="2048"/>
                  </a:lnTo>
                  <a:lnTo>
                    <a:pt x="276" y="2046"/>
                  </a:lnTo>
                  <a:lnTo>
                    <a:pt x="281" y="2043"/>
                  </a:lnTo>
                  <a:lnTo>
                    <a:pt x="284" y="2040"/>
                  </a:lnTo>
                  <a:lnTo>
                    <a:pt x="290" y="2035"/>
                  </a:lnTo>
                  <a:lnTo>
                    <a:pt x="293" y="2031"/>
                  </a:lnTo>
                  <a:lnTo>
                    <a:pt x="295" y="2027"/>
                  </a:lnTo>
                  <a:lnTo>
                    <a:pt x="295" y="2026"/>
                  </a:lnTo>
                  <a:lnTo>
                    <a:pt x="293" y="2025"/>
                  </a:lnTo>
                  <a:lnTo>
                    <a:pt x="295" y="2022"/>
                  </a:lnTo>
                  <a:lnTo>
                    <a:pt x="300" y="2019"/>
                  </a:lnTo>
                  <a:lnTo>
                    <a:pt x="302" y="2019"/>
                  </a:lnTo>
                  <a:lnTo>
                    <a:pt x="309" y="2022"/>
                  </a:lnTo>
                  <a:lnTo>
                    <a:pt x="310" y="2024"/>
                  </a:lnTo>
                  <a:lnTo>
                    <a:pt x="309" y="2029"/>
                  </a:lnTo>
                  <a:lnTo>
                    <a:pt x="311" y="2029"/>
                  </a:lnTo>
                  <a:lnTo>
                    <a:pt x="313" y="2022"/>
                  </a:lnTo>
                  <a:lnTo>
                    <a:pt x="315" y="2020"/>
                  </a:lnTo>
                  <a:lnTo>
                    <a:pt x="316" y="2019"/>
                  </a:lnTo>
                  <a:lnTo>
                    <a:pt x="318" y="2020"/>
                  </a:lnTo>
                  <a:lnTo>
                    <a:pt x="319" y="2023"/>
                  </a:lnTo>
                  <a:lnTo>
                    <a:pt x="320" y="2029"/>
                  </a:lnTo>
                  <a:lnTo>
                    <a:pt x="320" y="2038"/>
                  </a:lnTo>
                  <a:lnTo>
                    <a:pt x="321" y="2042"/>
                  </a:lnTo>
                  <a:lnTo>
                    <a:pt x="323" y="2035"/>
                  </a:lnTo>
                  <a:lnTo>
                    <a:pt x="324" y="2032"/>
                  </a:lnTo>
                  <a:lnTo>
                    <a:pt x="331" y="2018"/>
                  </a:lnTo>
                  <a:lnTo>
                    <a:pt x="336" y="2009"/>
                  </a:lnTo>
                  <a:lnTo>
                    <a:pt x="341" y="2002"/>
                  </a:lnTo>
                  <a:lnTo>
                    <a:pt x="348" y="1996"/>
                  </a:lnTo>
                  <a:lnTo>
                    <a:pt x="365" y="1986"/>
                  </a:lnTo>
                  <a:lnTo>
                    <a:pt x="375" y="1983"/>
                  </a:lnTo>
                  <a:lnTo>
                    <a:pt x="380" y="1981"/>
                  </a:lnTo>
                  <a:lnTo>
                    <a:pt x="383" y="1978"/>
                  </a:lnTo>
                  <a:lnTo>
                    <a:pt x="385" y="1976"/>
                  </a:lnTo>
                  <a:lnTo>
                    <a:pt x="387" y="1973"/>
                  </a:lnTo>
                  <a:lnTo>
                    <a:pt x="388" y="1973"/>
                  </a:lnTo>
                  <a:lnTo>
                    <a:pt x="386" y="1980"/>
                  </a:lnTo>
                  <a:lnTo>
                    <a:pt x="386" y="1981"/>
                  </a:lnTo>
                  <a:lnTo>
                    <a:pt x="380" y="1985"/>
                  </a:lnTo>
                  <a:lnTo>
                    <a:pt x="378" y="1988"/>
                  </a:lnTo>
                  <a:lnTo>
                    <a:pt x="380" y="1993"/>
                  </a:lnTo>
                  <a:lnTo>
                    <a:pt x="380" y="1996"/>
                  </a:lnTo>
                  <a:lnTo>
                    <a:pt x="382" y="1997"/>
                  </a:lnTo>
                  <a:lnTo>
                    <a:pt x="385" y="1996"/>
                  </a:lnTo>
                  <a:lnTo>
                    <a:pt x="388" y="1993"/>
                  </a:lnTo>
                  <a:lnTo>
                    <a:pt x="393" y="1988"/>
                  </a:lnTo>
                  <a:lnTo>
                    <a:pt x="404" y="1973"/>
                  </a:lnTo>
                  <a:lnTo>
                    <a:pt x="404" y="1971"/>
                  </a:lnTo>
                  <a:lnTo>
                    <a:pt x="406" y="1960"/>
                  </a:lnTo>
                  <a:lnTo>
                    <a:pt x="413" y="1955"/>
                  </a:lnTo>
                  <a:lnTo>
                    <a:pt x="423" y="1949"/>
                  </a:lnTo>
                  <a:lnTo>
                    <a:pt x="426" y="1945"/>
                  </a:lnTo>
                  <a:lnTo>
                    <a:pt x="416" y="1942"/>
                  </a:lnTo>
                  <a:lnTo>
                    <a:pt x="415" y="1940"/>
                  </a:lnTo>
                  <a:lnTo>
                    <a:pt x="415" y="1939"/>
                  </a:lnTo>
                  <a:lnTo>
                    <a:pt x="416" y="1936"/>
                  </a:lnTo>
                  <a:lnTo>
                    <a:pt x="412" y="1933"/>
                  </a:lnTo>
                  <a:lnTo>
                    <a:pt x="410" y="1930"/>
                  </a:lnTo>
                  <a:lnTo>
                    <a:pt x="410" y="1925"/>
                  </a:lnTo>
                  <a:lnTo>
                    <a:pt x="411" y="1920"/>
                  </a:lnTo>
                  <a:lnTo>
                    <a:pt x="415" y="1916"/>
                  </a:lnTo>
                  <a:lnTo>
                    <a:pt x="416" y="1915"/>
                  </a:lnTo>
                  <a:lnTo>
                    <a:pt x="420" y="1918"/>
                  </a:lnTo>
                  <a:lnTo>
                    <a:pt x="424" y="1921"/>
                  </a:lnTo>
                  <a:lnTo>
                    <a:pt x="436" y="1935"/>
                  </a:lnTo>
                  <a:lnTo>
                    <a:pt x="441" y="1942"/>
                  </a:lnTo>
                  <a:lnTo>
                    <a:pt x="443" y="1947"/>
                  </a:lnTo>
                  <a:lnTo>
                    <a:pt x="450" y="1964"/>
                  </a:lnTo>
                  <a:lnTo>
                    <a:pt x="453" y="1973"/>
                  </a:lnTo>
                  <a:lnTo>
                    <a:pt x="456" y="1983"/>
                  </a:lnTo>
                  <a:lnTo>
                    <a:pt x="458" y="1991"/>
                  </a:lnTo>
                  <a:lnTo>
                    <a:pt x="461" y="1995"/>
                  </a:lnTo>
                  <a:lnTo>
                    <a:pt x="472" y="2012"/>
                  </a:lnTo>
                  <a:lnTo>
                    <a:pt x="478" y="2019"/>
                  </a:lnTo>
                  <a:lnTo>
                    <a:pt x="482" y="2023"/>
                  </a:lnTo>
                  <a:lnTo>
                    <a:pt x="489" y="2027"/>
                  </a:lnTo>
                  <a:lnTo>
                    <a:pt x="495" y="2029"/>
                  </a:lnTo>
                  <a:lnTo>
                    <a:pt x="500" y="2030"/>
                  </a:lnTo>
                  <a:lnTo>
                    <a:pt x="506" y="2023"/>
                  </a:lnTo>
                  <a:lnTo>
                    <a:pt x="506" y="2018"/>
                  </a:lnTo>
                  <a:lnTo>
                    <a:pt x="503" y="2009"/>
                  </a:lnTo>
                  <a:lnTo>
                    <a:pt x="500" y="2004"/>
                  </a:lnTo>
                  <a:lnTo>
                    <a:pt x="501" y="2001"/>
                  </a:lnTo>
                  <a:lnTo>
                    <a:pt x="504" y="1994"/>
                  </a:lnTo>
                  <a:lnTo>
                    <a:pt x="504" y="1992"/>
                  </a:lnTo>
                  <a:lnTo>
                    <a:pt x="505" y="1986"/>
                  </a:lnTo>
                  <a:lnTo>
                    <a:pt x="508" y="1987"/>
                  </a:lnTo>
                  <a:lnTo>
                    <a:pt x="509" y="1987"/>
                  </a:lnTo>
                  <a:lnTo>
                    <a:pt x="510" y="1984"/>
                  </a:lnTo>
                  <a:lnTo>
                    <a:pt x="513" y="1980"/>
                  </a:lnTo>
                  <a:lnTo>
                    <a:pt x="515" y="1976"/>
                  </a:lnTo>
                  <a:lnTo>
                    <a:pt x="519" y="1973"/>
                  </a:lnTo>
                  <a:lnTo>
                    <a:pt x="519" y="1970"/>
                  </a:lnTo>
                  <a:lnTo>
                    <a:pt x="516" y="1969"/>
                  </a:lnTo>
                  <a:lnTo>
                    <a:pt x="514" y="1969"/>
                  </a:lnTo>
                  <a:lnTo>
                    <a:pt x="513" y="1968"/>
                  </a:lnTo>
                  <a:lnTo>
                    <a:pt x="512" y="1967"/>
                  </a:lnTo>
                  <a:lnTo>
                    <a:pt x="513" y="1966"/>
                  </a:lnTo>
                  <a:lnTo>
                    <a:pt x="520" y="1962"/>
                  </a:lnTo>
                  <a:lnTo>
                    <a:pt x="521" y="1959"/>
                  </a:lnTo>
                  <a:lnTo>
                    <a:pt x="523" y="1956"/>
                  </a:lnTo>
                  <a:lnTo>
                    <a:pt x="526" y="1956"/>
                  </a:lnTo>
                  <a:lnTo>
                    <a:pt x="528" y="1956"/>
                  </a:lnTo>
                  <a:lnTo>
                    <a:pt x="530" y="1960"/>
                  </a:lnTo>
                  <a:lnTo>
                    <a:pt x="530" y="1964"/>
                  </a:lnTo>
                  <a:lnTo>
                    <a:pt x="529" y="1971"/>
                  </a:lnTo>
                  <a:lnTo>
                    <a:pt x="528" y="1977"/>
                  </a:lnTo>
                  <a:lnTo>
                    <a:pt x="531" y="1991"/>
                  </a:lnTo>
                  <a:lnTo>
                    <a:pt x="532" y="1994"/>
                  </a:lnTo>
                  <a:lnTo>
                    <a:pt x="540" y="1999"/>
                  </a:lnTo>
                  <a:lnTo>
                    <a:pt x="539" y="2002"/>
                  </a:lnTo>
                  <a:lnTo>
                    <a:pt x="531" y="2016"/>
                  </a:lnTo>
                  <a:lnTo>
                    <a:pt x="529" y="2020"/>
                  </a:lnTo>
                  <a:lnTo>
                    <a:pt x="528" y="2023"/>
                  </a:lnTo>
                  <a:lnTo>
                    <a:pt x="528" y="2025"/>
                  </a:lnTo>
                  <a:lnTo>
                    <a:pt x="530" y="2027"/>
                  </a:lnTo>
                  <a:lnTo>
                    <a:pt x="532" y="2028"/>
                  </a:lnTo>
                  <a:lnTo>
                    <a:pt x="540" y="2029"/>
                  </a:lnTo>
                  <a:lnTo>
                    <a:pt x="542" y="2027"/>
                  </a:lnTo>
                  <a:lnTo>
                    <a:pt x="556" y="2027"/>
                  </a:lnTo>
                  <a:lnTo>
                    <a:pt x="559" y="2026"/>
                  </a:lnTo>
                  <a:lnTo>
                    <a:pt x="561" y="2023"/>
                  </a:lnTo>
                  <a:lnTo>
                    <a:pt x="564" y="2016"/>
                  </a:lnTo>
                  <a:lnTo>
                    <a:pt x="567" y="2014"/>
                  </a:lnTo>
                  <a:lnTo>
                    <a:pt x="569" y="2012"/>
                  </a:lnTo>
                  <a:lnTo>
                    <a:pt x="571" y="2003"/>
                  </a:lnTo>
                  <a:lnTo>
                    <a:pt x="572" y="1994"/>
                  </a:lnTo>
                  <a:lnTo>
                    <a:pt x="573" y="1990"/>
                  </a:lnTo>
                  <a:lnTo>
                    <a:pt x="575" y="1988"/>
                  </a:lnTo>
                  <a:lnTo>
                    <a:pt x="577" y="1986"/>
                  </a:lnTo>
                  <a:lnTo>
                    <a:pt x="583" y="1988"/>
                  </a:lnTo>
                  <a:lnTo>
                    <a:pt x="585" y="1987"/>
                  </a:lnTo>
                  <a:lnTo>
                    <a:pt x="595" y="1988"/>
                  </a:lnTo>
                  <a:lnTo>
                    <a:pt x="605" y="1987"/>
                  </a:lnTo>
                  <a:lnTo>
                    <a:pt x="616" y="1989"/>
                  </a:lnTo>
                  <a:lnTo>
                    <a:pt x="622" y="1991"/>
                  </a:lnTo>
                  <a:lnTo>
                    <a:pt x="629" y="1994"/>
                  </a:lnTo>
                  <a:lnTo>
                    <a:pt x="641" y="2001"/>
                  </a:lnTo>
                  <a:lnTo>
                    <a:pt x="646" y="2005"/>
                  </a:lnTo>
                  <a:lnTo>
                    <a:pt x="662" y="2023"/>
                  </a:lnTo>
                  <a:lnTo>
                    <a:pt x="667" y="2027"/>
                  </a:lnTo>
                  <a:lnTo>
                    <a:pt x="676" y="2030"/>
                  </a:lnTo>
                  <a:lnTo>
                    <a:pt x="708" y="2038"/>
                  </a:lnTo>
                  <a:lnTo>
                    <a:pt x="712" y="2040"/>
                  </a:lnTo>
                  <a:lnTo>
                    <a:pt x="720" y="2048"/>
                  </a:lnTo>
                  <a:lnTo>
                    <a:pt x="726" y="2052"/>
                  </a:lnTo>
                  <a:lnTo>
                    <a:pt x="732" y="2057"/>
                  </a:lnTo>
                  <a:lnTo>
                    <a:pt x="741" y="2061"/>
                  </a:lnTo>
                  <a:lnTo>
                    <a:pt x="758" y="2066"/>
                  </a:lnTo>
                  <a:lnTo>
                    <a:pt x="760" y="2069"/>
                  </a:lnTo>
                  <a:lnTo>
                    <a:pt x="763" y="2070"/>
                  </a:lnTo>
                  <a:lnTo>
                    <a:pt x="767" y="2068"/>
                  </a:lnTo>
                  <a:lnTo>
                    <a:pt x="782" y="2072"/>
                  </a:lnTo>
                  <a:lnTo>
                    <a:pt x="786" y="2071"/>
                  </a:lnTo>
                  <a:lnTo>
                    <a:pt x="789" y="2072"/>
                  </a:lnTo>
                  <a:lnTo>
                    <a:pt x="792" y="2075"/>
                  </a:lnTo>
                  <a:lnTo>
                    <a:pt x="797" y="2076"/>
                  </a:lnTo>
                  <a:lnTo>
                    <a:pt x="797" y="2074"/>
                  </a:lnTo>
                  <a:lnTo>
                    <a:pt x="791" y="2065"/>
                  </a:lnTo>
                  <a:lnTo>
                    <a:pt x="792" y="2063"/>
                  </a:lnTo>
                  <a:lnTo>
                    <a:pt x="794" y="2063"/>
                  </a:lnTo>
                  <a:lnTo>
                    <a:pt x="802" y="2065"/>
                  </a:lnTo>
                  <a:lnTo>
                    <a:pt x="803" y="2062"/>
                  </a:lnTo>
                  <a:lnTo>
                    <a:pt x="806" y="2062"/>
                  </a:lnTo>
                  <a:lnTo>
                    <a:pt x="811" y="2063"/>
                  </a:lnTo>
                  <a:lnTo>
                    <a:pt x="818" y="2066"/>
                  </a:lnTo>
                  <a:lnTo>
                    <a:pt x="824" y="2071"/>
                  </a:lnTo>
                  <a:lnTo>
                    <a:pt x="832" y="2075"/>
                  </a:lnTo>
                  <a:lnTo>
                    <a:pt x="844" y="2083"/>
                  </a:lnTo>
                  <a:lnTo>
                    <a:pt x="850" y="2091"/>
                  </a:lnTo>
                  <a:lnTo>
                    <a:pt x="857" y="2101"/>
                  </a:lnTo>
                  <a:lnTo>
                    <a:pt x="860" y="2107"/>
                  </a:lnTo>
                  <a:lnTo>
                    <a:pt x="860" y="2110"/>
                  </a:lnTo>
                  <a:lnTo>
                    <a:pt x="862" y="2112"/>
                  </a:lnTo>
                  <a:lnTo>
                    <a:pt x="864" y="2112"/>
                  </a:lnTo>
                  <a:lnTo>
                    <a:pt x="865" y="2114"/>
                  </a:lnTo>
                  <a:lnTo>
                    <a:pt x="863" y="2122"/>
                  </a:lnTo>
                  <a:lnTo>
                    <a:pt x="862" y="2124"/>
                  </a:lnTo>
                  <a:lnTo>
                    <a:pt x="860" y="2125"/>
                  </a:lnTo>
                  <a:lnTo>
                    <a:pt x="855" y="2127"/>
                  </a:lnTo>
                  <a:lnTo>
                    <a:pt x="839" y="2125"/>
                  </a:lnTo>
                  <a:lnTo>
                    <a:pt x="836" y="2131"/>
                  </a:lnTo>
                  <a:lnTo>
                    <a:pt x="827" y="2137"/>
                  </a:lnTo>
                  <a:lnTo>
                    <a:pt x="826" y="2139"/>
                  </a:lnTo>
                  <a:lnTo>
                    <a:pt x="825" y="2141"/>
                  </a:lnTo>
                  <a:lnTo>
                    <a:pt x="826" y="2146"/>
                  </a:lnTo>
                  <a:lnTo>
                    <a:pt x="825" y="2148"/>
                  </a:lnTo>
                  <a:lnTo>
                    <a:pt x="818" y="2155"/>
                  </a:lnTo>
                  <a:lnTo>
                    <a:pt x="818" y="2156"/>
                  </a:lnTo>
                  <a:lnTo>
                    <a:pt x="823" y="2159"/>
                  </a:lnTo>
                  <a:lnTo>
                    <a:pt x="827" y="2164"/>
                  </a:lnTo>
                  <a:lnTo>
                    <a:pt x="831" y="2164"/>
                  </a:lnTo>
                  <a:lnTo>
                    <a:pt x="836" y="2164"/>
                  </a:lnTo>
                  <a:lnTo>
                    <a:pt x="842" y="2166"/>
                  </a:lnTo>
                  <a:lnTo>
                    <a:pt x="850" y="2169"/>
                  </a:lnTo>
                  <a:lnTo>
                    <a:pt x="855" y="2171"/>
                  </a:lnTo>
                  <a:lnTo>
                    <a:pt x="858" y="2170"/>
                  </a:lnTo>
                  <a:lnTo>
                    <a:pt x="862" y="2171"/>
                  </a:lnTo>
                  <a:lnTo>
                    <a:pt x="867" y="2173"/>
                  </a:lnTo>
                  <a:lnTo>
                    <a:pt x="874" y="2174"/>
                  </a:lnTo>
                  <a:lnTo>
                    <a:pt x="888" y="2174"/>
                  </a:lnTo>
                  <a:lnTo>
                    <a:pt x="893" y="2175"/>
                  </a:lnTo>
                  <a:lnTo>
                    <a:pt x="899" y="2175"/>
                  </a:lnTo>
                  <a:lnTo>
                    <a:pt x="911" y="2175"/>
                  </a:lnTo>
                  <a:lnTo>
                    <a:pt x="914" y="2175"/>
                  </a:lnTo>
                  <a:lnTo>
                    <a:pt x="917" y="2172"/>
                  </a:lnTo>
                  <a:lnTo>
                    <a:pt x="920" y="2171"/>
                  </a:lnTo>
                  <a:lnTo>
                    <a:pt x="924" y="2171"/>
                  </a:lnTo>
                  <a:lnTo>
                    <a:pt x="937" y="2169"/>
                  </a:lnTo>
                  <a:lnTo>
                    <a:pt x="941" y="2169"/>
                  </a:lnTo>
                  <a:lnTo>
                    <a:pt x="945" y="2167"/>
                  </a:lnTo>
                  <a:lnTo>
                    <a:pt x="950" y="2164"/>
                  </a:lnTo>
                  <a:lnTo>
                    <a:pt x="953" y="2163"/>
                  </a:lnTo>
                  <a:lnTo>
                    <a:pt x="955" y="2166"/>
                  </a:lnTo>
                  <a:lnTo>
                    <a:pt x="956" y="2166"/>
                  </a:lnTo>
                  <a:lnTo>
                    <a:pt x="959" y="2166"/>
                  </a:lnTo>
                  <a:lnTo>
                    <a:pt x="966" y="2162"/>
                  </a:lnTo>
                  <a:lnTo>
                    <a:pt x="980" y="2152"/>
                  </a:lnTo>
                  <a:lnTo>
                    <a:pt x="984" y="2152"/>
                  </a:lnTo>
                  <a:lnTo>
                    <a:pt x="988" y="2149"/>
                  </a:lnTo>
                  <a:lnTo>
                    <a:pt x="989" y="2149"/>
                  </a:lnTo>
                  <a:lnTo>
                    <a:pt x="990" y="2150"/>
                  </a:lnTo>
                  <a:lnTo>
                    <a:pt x="993" y="2157"/>
                  </a:lnTo>
                  <a:lnTo>
                    <a:pt x="994" y="2159"/>
                  </a:lnTo>
                  <a:lnTo>
                    <a:pt x="997" y="2159"/>
                  </a:lnTo>
                  <a:lnTo>
                    <a:pt x="999" y="2164"/>
                  </a:lnTo>
                  <a:lnTo>
                    <a:pt x="1002" y="2169"/>
                  </a:lnTo>
                  <a:lnTo>
                    <a:pt x="1003" y="2171"/>
                  </a:lnTo>
                  <a:lnTo>
                    <a:pt x="1016" y="2171"/>
                  </a:lnTo>
                  <a:lnTo>
                    <a:pt x="1020" y="2173"/>
                  </a:lnTo>
                  <a:lnTo>
                    <a:pt x="1022" y="2174"/>
                  </a:lnTo>
                  <a:lnTo>
                    <a:pt x="1024" y="2179"/>
                  </a:lnTo>
                  <a:lnTo>
                    <a:pt x="1024" y="2187"/>
                  </a:lnTo>
                  <a:lnTo>
                    <a:pt x="1025" y="2191"/>
                  </a:lnTo>
                  <a:lnTo>
                    <a:pt x="1027" y="2196"/>
                  </a:lnTo>
                  <a:lnTo>
                    <a:pt x="1028" y="2197"/>
                  </a:lnTo>
                  <a:lnTo>
                    <a:pt x="1029" y="2196"/>
                  </a:lnTo>
                  <a:lnTo>
                    <a:pt x="1032" y="2183"/>
                  </a:lnTo>
                  <a:lnTo>
                    <a:pt x="1033" y="2181"/>
                  </a:lnTo>
                  <a:lnTo>
                    <a:pt x="1036" y="2182"/>
                  </a:lnTo>
                  <a:lnTo>
                    <a:pt x="1036" y="2183"/>
                  </a:lnTo>
                  <a:lnTo>
                    <a:pt x="1040" y="2192"/>
                  </a:lnTo>
                  <a:lnTo>
                    <a:pt x="1044" y="2198"/>
                  </a:lnTo>
                  <a:lnTo>
                    <a:pt x="1055" y="2211"/>
                  </a:lnTo>
                  <a:lnTo>
                    <a:pt x="1057" y="2215"/>
                  </a:lnTo>
                  <a:lnTo>
                    <a:pt x="1059" y="2218"/>
                  </a:lnTo>
                  <a:lnTo>
                    <a:pt x="1057" y="2221"/>
                  </a:lnTo>
                  <a:lnTo>
                    <a:pt x="1055" y="2224"/>
                  </a:lnTo>
                  <a:lnTo>
                    <a:pt x="1052" y="2226"/>
                  </a:lnTo>
                  <a:lnTo>
                    <a:pt x="1048" y="2227"/>
                  </a:lnTo>
                  <a:lnTo>
                    <a:pt x="1044" y="2227"/>
                  </a:lnTo>
                  <a:lnTo>
                    <a:pt x="1041" y="2224"/>
                  </a:lnTo>
                  <a:lnTo>
                    <a:pt x="1040" y="2224"/>
                  </a:lnTo>
                  <a:lnTo>
                    <a:pt x="1041" y="2227"/>
                  </a:lnTo>
                  <a:lnTo>
                    <a:pt x="1048" y="2237"/>
                  </a:lnTo>
                  <a:lnTo>
                    <a:pt x="1051" y="2240"/>
                  </a:lnTo>
                  <a:lnTo>
                    <a:pt x="1052" y="2243"/>
                  </a:lnTo>
                  <a:lnTo>
                    <a:pt x="1054" y="2244"/>
                  </a:lnTo>
                  <a:lnTo>
                    <a:pt x="1055" y="2246"/>
                  </a:lnTo>
                  <a:lnTo>
                    <a:pt x="1057" y="2249"/>
                  </a:lnTo>
                  <a:lnTo>
                    <a:pt x="1063" y="2257"/>
                  </a:lnTo>
                  <a:lnTo>
                    <a:pt x="1065" y="2261"/>
                  </a:lnTo>
                  <a:lnTo>
                    <a:pt x="1072" y="2272"/>
                  </a:lnTo>
                  <a:lnTo>
                    <a:pt x="1076" y="2277"/>
                  </a:lnTo>
                  <a:lnTo>
                    <a:pt x="1078" y="2280"/>
                  </a:lnTo>
                  <a:lnTo>
                    <a:pt x="1079" y="2281"/>
                  </a:lnTo>
                  <a:lnTo>
                    <a:pt x="1079" y="2278"/>
                  </a:lnTo>
                  <a:lnTo>
                    <a:pt x="1070" y="2263"/>
                  </a:lnTo>
                  <a:lnTo>
                    <a:pt x="1065" y="2253"/>
                  </a:lnTo>
                  <a:lnTo>
                    <a:pt x="1064" y="2250"/>
                  </a:lnTo>
                  <a:lnTo>
                    <a:pt x="1064" y="2247"/>
                  </a:lnTo>
                  <a:lnTo>
                    <a:pt x="1064" y="2235"/>
                  </a:lnTo>
                  <a:lnTo>
                    <a:pt x="1064" y="2233"/>
                  </a:lnTo>
                  <a:lnTo>
                    <a:pt x="1067" y="2232"/>
                  </a:lnTo>
                  <a:lnTo>
                    <a:pt x="1071" y="2237"/>
                  </a:lnTo>
                  <a:lnTo>
                    <a:pt x="1072" y="2238"/>
                  </a:lnTo>
                  <a:lnTo>
                    <a:pt x="1074" y="2237"/>
                  </a:lnTo>
                  <a:lnTo>
                    <a:pt x="1074" y="2236"/>
                  </a:lnTo>
                  <a:lnTo>
                    <a:pt x="1077" y="2237"/>
                  </a:lnTo>
                  <a:lnTo>
                    <a:pt x="1081" y="2241"/>
                  </a:lnTo>
                  <a:lnTo>
                    <a:pt x="1082" y="2241"/>
                  </a:lnTo>
                  <a:lnTo>
                    <a:pt x="1079" y="2233"/>
                  </a:lnTo>
                  <a:lnTo>
                    <a:pt x="1077" y="2230"/>
                  </a:lnTo>
                  <a:lnTo>
                    <a:pt x="1076" y="2227"/>
                  </a:lnTo>
                  <a:lnTo>
                    <a:pt x="1078" y="2223"/>
                  </a:lnTo>
                  <a:lnTo>
                    <a:pt x="1077" y="2221"/>
                  </a:lnTo>
                  <a:lnTo>
                    <a:pt x="1072" y="2215"/>
                  </a:lnTo>
                  <a:lnTo>
                    <a:pt x="1069" y="2209"/>
                  </a:lnTo>
                  <a:lnTo>
                    <a:pt x="1066" y="2200"/>
                  </a:lnTo>
                  <a:lnTo>
                    <a:pt x="1066" y="2196"/>
                  </a:lnTo>
                  <a:lnTo>
                    <a:pt x="1067" y="2192"/>
                  </a:lnTo>
                  <a:lnTo>
                    <a:pt x="1066" y="2189"/>
                  </a:lnTo>
                  <a:lnTo>
                    <a:pt x="1064" y="2183"/>
                  </a:lnTo>
                  <a:lnTo>
                    <a:pt x="1060" y="2179"/>
                  </a:lnTo>
                  <a:lnTo>
                    <a:pt x="1057" y="2174"/>
                  </a:lnTo>
                  <a:lnTo>
                    <a:pt x="1056" y="2171"/>
                  </a:lnTo>
                  <a:lnTo>
                    <a:pt x="1057" y="2164"/>
                  </a:lnTo>
                  <a:lnTo>
                    <a:pt x="1059" y="2161"/>
                  </a:lnTo>
                  <a:lnTo>
                    <a:pt x="1063" y="2156"/>
                  </a:lnTo>
                  <a:lnTo>
                    <a:pt x="1064" y="2151"/>
                  </a:lnTo>
                  <a:lnTo>
                    <a:pt x="1062" y="2147"/>
                  </a:lnTo>
                  <a:lnTo>
                    <a:pt x="1061" y="2145"/>
                  </a:lnTo>
                  <a:lnTo>
                    <a:pt x="1063" y="2145"/>
                  </a:lnTo>
                  <a:lnTo>
                    <a:pt x="1071" y="2143"/>
                  </a:lnTo>
                  <a:lnTo>
                    <a:pt x="1073" y="2144"/>
                  </a:lnTo>
                  <a:lnTo>
                    <a:pt x="1076" y="2143"/>
                  </a:lnTo>
                  <a:lnTo>
                    <a:pt x="1080" y="2140"/>
                  </a:lnTo>
                  <a:lnTo>
                    <a:pt x="1083" y="2139"/>
                  </a:lnTo>
                  <a:lnTo>
                    <a:pt x="1087" y="2139"/>
                  </a:lnTo>
                  <a:lnTo>
                    <a:pt x="1090" y="2139"/>
                  </a:lnTo>
                  <a:lnTo>
                    <a:pt x="1093" y="2137"/>
                  </a:lnTo>
                  <a:lnTo>
                    <a:pt x="1094" y="2135"/>
                  </a:lnTo>
                  <a:lnTo>
                    <a:pt x="1096" y="2131"/>
                  </a:lnTo>
                  <a:lnTo>
                    <a:pt x="1098" y="2129"/>
                  </a:lnTo>
                  <a:lnTo>
                    <a:pt x="1102" y="2130"/>
                  </a:lnTo>
                  <a:lnTo>
                    <a:pt x="1104" y="2131"/>
                  </a:lnTo>
                  <a:lnTo>
                    <a:pt x="1106" y="2131"/>
                  </a:lnTo>
                  <a:lnTo>
                    <a:pt x="1106" y="2123"/>
                  </a:lnTo>
                  <a:lnTo>
                    <a:pt x="1106" y="2121"/>
                  </a:lnTo>
                  <a:lnTo>
                    <a:pt x="1110" y="2115"/>
                  </a:lnTo>
                  <a:lnTo>
                    <a:pt x="1115" y="2115"/>
                  </a:lnTo>
                  <a:lnTo>
                    <a:pt x="1118" y="2113"/>
                  </a:lnTo>
                  <a:lnTo>
                    <a:pt x="1122" y="2110"/>
                  </a:lnTo>
                  <a:lnTo>
                    <a:pt x="1124" y="2107"/>
                  </a:lnTo>
                  <a:lnTo>
                    <a:pt x="1127" y="2103"/>
                  </a:lnTo>
                  <a:lnTo>
                    <a:pt x="1127" y="2097"/>
                  </a:lnTo>
                  <a:lnTo>
                    <a:pt x="1127" y="2095"/>
                  </a:lnTo>
                  <a:lnTo>
                    <a:pt x="1122" y="2093"/>
                  </a:lnTo>
                  <a:lnTo>
                    <a:pt x="1118" y="2094"/>
                  </a:lnTo>
                  <a:lnTo>
                    <a:pt x="1112" y="2098"/>
                  </a:lnTo>
                  <a:lnTo>
                    <a:pt x="1104" y="2104"/>
                  </a:lnTo>
                  <a:lnTo>
                    <a:pt x="1102" y="2109"/>
                  </a:lnTo>
                  <a:lnTo>
                    <a:pt x="1101" y="2115"/>
                  </a:lnTo>
                  <a:lnTo>
                    <a:pt x="1100" y="2117"/>
                  </a:lnTo>
                  <a:lnTo>
                    <a:pt x="1094" y="2115"/>
                  </a:lnTo>
                  <a:lnTo>
                    <a:pt x="1092" y="2115"/>
                  </a:lnTo>
                  <a:lnTo>
                    <a:pt x="1089" y="2116"/>
                  </a:lnTo>
                  <a:lnTo>
                    <a:pt x="1086" y="2118"/>
                  </a:lnTo>
                  <a:lnTo>
                    <a:pt x="1082" y="2122"/>
                  </a:lnTo>
                  <a:lnTo>
                    <a:pt x="1077" y="2123"/>
                  </a:lnTo>
                  <a:lnTo>
                    <a:pt x="1071" y="2120"/>
                  </a:lnTo>
                  <a:lnTo>
                    <a:pt x="1068" y="2120"/>
                  </a:lnTo>
                  <a:lnTo>
                    <a:pt x="1064" y="2123"/>
                  </a:lnTo>
                  <a:lnTo>
                    <a:pt x="1064" y="2127"/>
                  </a:lnTo>
                  <a:lnTo>
                    <a:pt x="1066" y="2131"/>
                  </a:lnTo>
                  <a:lnTo>
                    <a:pt x="1064" y="2133"/>
                  </a:lnTo>
                  <a:lnTo>
                    <a:pt x="1054" y="2134"/>
                  </a:lnTo>
                  <a:lnTo>
                    <a:pt x="1052" y="2134"/>
                  </a:lnTo>
                  <a:lnTo>
                    <a:pt x="1047" y="2135"/>
                  </a:lnTo>
                  <a:lnTo>
                    <a:pt x="1045" y="2135"/>
                  </a:lnTo>
                  <a:lnTo>
                    <a:pt x="1044" y="2133"/>
                  </a:lnTo>
                  <a:lnTo>
                    <a:pt x="1033" y="2124"/>
                  </a:lnTo>
                  <a:lnTo>
                    <a:pt x="1032" y="2123"/>
                  </a:lnTo>
                  <a:lnTo>
                    <a:pt x="1035" y="2115"/>
                  </a:lnTo>
                  <a:lnTo>
                    <a:pt x="1044" y="2096"/>
                  </a:lnTo>
                  <a:lnTo>
                    <a:pt x="1045" y="2095"/>
                  </a:lnTo>
                  <a:lnTo>
                    <a:pt x="1063" y="2092"/>
                  </a:lnTo>
                  <a:lnTo>
                    <a:pt x="1073" y="2088"/>
                  </a:lnTo>
                  <a:lnTo>
                    <a:pt x="1093" y="2078"/>
                  </a:lnTo>
                  <a:lnTo>
                    <a:pt x="1096" y="2077"/>
                  </a:lnTo>
                  <a:lnTo>
                    <a:pt x="1109" y="2070"/>
                  </a:lnTo>
                  <a:lnTo>
                    <a:pt x="1114" y="2068"/>
                  </a:lnTo>
                  <a:lnTo>
                    <a:pt x="1119" y="2070"/>
                  </a:lnTo>
                  <a:lnTo>
                    <a:pt x="1126" y="2073"/>
                  </a:lnTo>
                  <a:lnTo>
                    <a:pt x="1129" y="2076"/>
                  </a:lnTo>
                  <a:lnTo>
                    <a:pt x="1132" y="2081"/>
                  </a:lnTo>
                  <a:lnTo>
                    <a:pt x="1134" y="2086"/>
                  </a:lnTo>
                  <a:lnTo>
                    <a:pt x="1137" y="2098"/>
                  </a:lnTo>
                  <a:lnTo>
                    <a:pt x="1137" y="2109"/>
                  </a:lnTo>
                  <a:lnTo>
                    <a:pt x="1139" y="2112"/>
                  </a:lnTo>
                  <a:lnTo>
                    <a:pt x="1145" y="2120"/>
                  </a:lnTo>
                  <a:lnTo>
                    <a:pt x="1148" y="2123"/>
                  </a:lnTo>
                  <a:lnTo>
                    <a:pt x="1150" y="2123"/>
                  </a:lnTo>
                  <a:lnTo>
                    <a:pt x="1151" y="2122"/>
                  </a:lnTo>
                  <a:lnTo>
                    <a:pt x="1153" y="2122"/>
                  </a:lnTo>
                  <a:lnTo>
                    <a:pt x="1153" y="2122"/>
                  </a:lnTo>
                  <a:lnTo>
                    <a:pt x="1154" y="2127"/>
                  </a:lnTo>
                  <a:lnTo>
                    <a:pt x="1155" y="2127"/>
                  </a:lnTo>
                  <a:lnTo>
                    <a:pt x="1159" y="2127"/>
                  </a:lnTo>
                  <a:lnTo>
                    <a:pt x="1162" y="2128"/>
                  </a:lnTo>
                  <a:lnTo>
                    <a:pt x="1163" y="2130"/>
                  </a:lnTo>
                  <a:lnTo>
                    <a:pt x="1162" y="2135"/>
                  </a:lnTo>
                  <a:lnTo>
                    <a:pt x="1163" y="2138"/>
                  </a:lnTo>
                  <a:lnTo>
                    <a:pt x="1167" y="2143"/>
                  </a:lnTo>
                  <a:lnTo>
                    <a:pt x="1172" y="2145"/>
                  </a:lnTo>
                  <a:lnTo>
                    <a:pt x="1177" y="2145"/>
                  </a:lnTo>
                  <a:lnTo>
                    <a:pt x="1186" y="2145"/>
                  </a:lnTo>
                  <a:lnTo>
                    <a:pt x="1194" y="2142"/>
                  </a:lnTo>
                  <a:lnTo>
                    <a:pt x="1200" y="2139"/>
                  </a:lnTo>
                  <a:lnTo>
                    <a:pt x="1205" y="2143"/>
                  </a:lnTo>
                  <a:lnTo>
                    <a:pt x="1214" y="2153"/>
                  </a:lnTo>
                  <a:lnTo>
                    <a:pt x="1220" y="2161"/>
                  </a:lnTo>
                  <a:lnTo>
                    <a:pt x="1225" y="2164"/>
                  </a:lnTo>
                  <a:lnTo>
                    <a:pt x="1235" y="2169"/>
                  </a:lnTo>
                  <a:lnTo>
                    <a:pt x="1237" y="2170"/>
                  </a:lnTo>
                  <a:lnTo>
                    <a:pt x="1241" y="2171"/>
                  </a:lnTo>
                  <a:lnTo>
                    <a:pt x="1245" y="2169"/>
                  </a:lnTo>
                  <a:lnTo>
                    <a:pt x="1251" y="2170"/>
                  </a:lnTo>
                  <a:lnTo>
                    <a:pt x="1257" y="2173"/>
                  </a:lnTo>
                  <a:lnTo>
                    <a:pt x="1261" y="2174"/>
                  </a:lnTo>
                  <a:lnTo>
                    <a:pt x="1276" y="2169"/>
                  </a:lnTo>
                  <a:lnTo>
                    <a:pt x="1278" y="2168"/>
                  </a:lnTo>
                  <a:lnTo>
                    <a:pt x="1283" y="2166"/>
                  </a:lnTo>
                  <a:lnTo>
                    <a:pt x="1287" y="2164"/>
                  </a:lnTo>
                  <a:lnTo>
                    <a:pt x="1291" y="2164"/>
                  </a:lnTo>
                  <a:lnTo>
                    <a:pt x="1295" y="2164"/>
                  </a:lnTo>
                  <a:lnTo>
                    <a:pt x="1296" y="2162"/>
                  </a:lnTo>
                  <a:lnTo>
                    <a:pt x="1304" y="2162"/>
                  </a:lnTo>
                  <a:lnTo>
                    <a:pt x="1318" y="2164"/>
                  </a:lnTo>
                  <a:lnTo>
                    <a:pt x="1328" y="2167"/>
                  </a:lnTo>
                  <a:lnTo>
                    <a:pt x="1334" y="2170"/>
                  </a:lnTo>
                  <a:lnTo>
                    <a:pt x="1339" y="2172"/>
                  </a:lnTo>
                  <a:lnTo>
                    <a:pt x="1342" y="2172"/>
                  </a:lnTo>
                  <a:lnTo>
                    <a:pt x="1345" y="2172"/>
                  </a:lnTo>
                  <a:lnTo>
                    <a:pt x="1349" y="2170"/>
                  </a:lnTo>
                  <a:lnTo>
                    <a:pt x="1353" y="2167"/>
                  </a:lnTo>
                  <a:lnTo>
                    <a:pt x="1361" y="2166"/>
                  </a:lnTo>
                  <a:lnTo>
                    <a:pt x="1362" y="2164"/>
                  </a:lnTo>
                  <a:lnTo>
                    <a:pt x="1362" y="2163"/>
                  </a:lnTo>
                  <a:lnTo>
                    <a:pt x="1360" y="2161"/>
                  </a:lnTo>
                  <a:lnTo>
                    <a:pt x="1356" y="2156"/>
                  </a:lnTo>
                  <a:lnTo>
                    <a:pt x="1353" y="2151"/>
                  </a:lnTo>
                  <a:lnTo>
                    <a:pt x="1352" y="2148"/>
                  </a:lnTo>
                  <a:lnTo>
                    <a:pt x="1352" y="2145"/>
                  </a:lnTo>
                  <a:lnTo>
                    <a:pt x="1353" y="2142"/>
                  </a:lnTo>
                  <a:lnTo>
                    <a:pt x="1355" y="2142"/>
                  </a:lnTo>
                  <a:lnTo>
                    <a:pt x="1358" y="2144"/>
                  </a:lnTo>
                  <a:lnTo>
                    <a:pt x="1362" y="2149"/>
                  </a:lnTo>
                  <a:lnTo>
                    <a:pt x="1373" y="2168"/>
                  </a:lnTo>
                  <a:lnTo>
                    <a:pt x="1376" y="2170"/>
                  </a:lnTo>
                  <a:lnTo>
                    <a:pt x="1377" y="2173"/>
                  </a:lnTo>
                  <a:lnTo>
                    <a:pt x="1387" y="2180"/>
                  </a:lnTo>
                  <a:lnTo>
                    <a:pt x="1392" y="2181"/>
                  </a:lnTo>
                  <a:lnTo>
                    <a:pt x="1398" y="2176"/>
                  </a:lnTo>
                  <a:lnTo>
                    <a:pt x="1401" y="2174"/>
                  </a:lnTo>
                  <a:lnTo>
                    <a:pt x="1402" y="2172"/>
                  </a:lnTo>
                  <a:lnTo>
                    <a:pt x="1402" y="2169"/>
                  </a:lnTo>
                  <a:lnTo>
                    <a:pt x="1403" y="2166"/>
                  </a:lnTo>
                  <a:lnTo>
                    <a:pt x="1402" y="2163"/>
                  </a:lnTo>
                  <a:lnTo>
                    <a:pt x="1400" y="2161"/>
                  </a:lnTo>
                  <a:lnTo>
                    <a:pt x="1396" y="2156"/>
                  </a:lnTo>
                  <a:lnTo>
                    <a:pt x="1389" y="2151"/>
                  </a:lnTo>
                  <a:lnTo>
                    <a:pt x="1383" y="2150"/>
                  </a:lnTo>
                  <a:lnTo>
                    <a:pt x="1378" y="2152"/>
                  </a:lnTo>
                  <a:lnTo>
                    <a:pt x="1372" y="2156"/>
                  </a:lnTo>
                  <a:lnTo>
                    <a:pt x="1369" y="2155"/>
                  </a:lnTo>
                  <a:lnTo>
                    <a:pt x="1361" y="2143"/>
                  </a:lnTo>
                  <a:lnTo>
                    <a:pt x="1359" y="2138"/>
                  </a:lnTo>
                  <a:lnTo>
                    <a:pt x="1359" y="2137"/>
                  </a:lnTo>
                  <a:lnTo>
                    <a:pt x="1363" y="2139"/>
                  </a:lnTo>
                  <a:lnTo>
                    <a:pt x="1363" y="2137"/>
                  </a:lnTo>
                  <a:lnTo>
                    <a:pt x="1361" y="2131"/>
                  </a:lnTo>
                  <a:lnTo>
                    <a:pt x="1359" y="2129"/>
                  </a:lnTo>
                  <a:lnTo>
                    <a:pt x="1354" y="2120"/>
                  </a:lnTo>
                  <a:lnTo>
                    <a:pt x="1354" y="2117"/>
                  </a:lnTo>
                  <a:lnTo>
                    <a:pt x="1357" y="2117"/>
                  </a:lnTo>
                  <a:lnTo>
                    <a:pt x="1358" y="2115"/>
                  </a:lnTo>
                  <a:lnTo>
                    <a:pt x="1360" y="2115"/>
                  </a:lnTo>
                  <a:lnTo>
                    <a:pt x="1368" y="2121"/>
                  </a:lnTo>
                  <a:lnTo>
                    <a:pt x="1372" y="2118"/>
                  </a:lnTo>
                  <a:lnTo>
                    <a:pt x="1381" y="2115"/>
                  </a:lnTo>
                  <a:lnTo>
                    <a:pt x="1378" y="2109"/>
                  </a:lnTo>
                  <a:lnTo>
                    <a:pt x="1377" y="2104"/>
                  </a:lnTo>
                  <a:lnTo>
                    <a:pt x="1377" y="2103"/>
                  </a:lnTo>
                  <a:lnTo>
                    <a:pt x="1380" y="2102"/>
                  </a:lnTo>
                  <a:lnTo>
                    <a:pt x="1386" y="2107"/>
                  </a:lnTo>
                  <a:lnTo>
                    <a:pt x="1389" y="2107"/>
                  </a:lnTo>
                  <a:lnTo>
                    <a:pt x="1392" y="2106"/>
                  </a:lnTo>
                  <a:lnTo>
                    <a:pt x="1393" y="2106"/>
                  </a:lnTo>
                  <a:lnTo>
                    <a:pt x="1396" y="2107"/>
                  </a:lnTo>
                  <a:lnTo>
                    <a:pt x="1398" y="2109"/>
                  </a:lnTo>
                  <a:lnTo>
                    <a:pt x="1403" y="2115"/>
                  </a:lnTo>
                  <a:lnTo>
                    <a:pt x="1405" y="2120"/>
                  </a:lnTo>
                  <a:lnTo>
                    <a:pt x="1407" y="2125"/>
                  </a:lnTo>
                  <a:lnTo>
                    <a:pt x="1408" y="2127"/>
                  </a:lnTo>
                  <a:lnTo>
                    <a:pt x="1419" y="2127"/>
                  </a:lnTo>
                  <a:lnTo>
                    <a:pt x="1426" y="2122"/>
                  </a:lnTo>
                  <a:lnTo>
                    <a:pt x="1425" y="2123"/>
                  </a:lnTo>
                  <a:lnTo>
                    <a:pt x="1424" y="2128"/>
                  </a:lnTo>
                  <a:lnTo>
                    <a:pt x="1416" y="2143"/>
                  </a:lnTo>
                  <a:lnTo>
                    <a:pt x="1416" y="2145"/>
                  </a:lnTo>
                  <a:lnTo>
                    <a:pt x="1420" y="2144"/>
                  </a:lnTo>
                  <a:lnTo>
                    <a:pt x="1422" y="2143"/>
                  </a:lnTo>
                  <a:lnTo>
                    <a:pt x="1423" y="2141"/>
                  </a:lnTo>
                  <a:lnTo>
                    <a:pt x="1424" y="2137"/>
                  </a:lnTo>
                  <a:lnTo>
                    <a:pt x="1425" y="2135"/>
                  </a:lnTo>
                  <a:lnTo>
                    <a:pt x="1437" y="2128"/>
                  </a:lnTo>
                  <a:lnTo>
                    <a:pt x="1440" y="2127"/>
                  </a:lnTo>
                  <a:lnTo>
                    <a:pt x="1438" y="2135"/>
                  </a:lnTo>
                  <a:lnTo>
                    <a:pt x="1433" y="2162"/>
                  </a:lnTo>
                  <a:lnTo>
                    <a:pt x="1433" y="2172"/>
                  </a:lnTo>
                  <a:lnTo>
                    <a:pt x="1432" y="2175"/>
                  </a:lnTo>
                  <a:lnTo>
                    <a:pt x="1427" y="2186"/>
                  </a:lnTo>
                  <a:lnTo>
                    <a:pt x="1427" y="2189"/>
                  </a:lnTo>
                  <a:lnTo>
                    <a:pt x="1432" y="2198"/>
                  </a:lnTo>
                  <a:lnTo>
                    <a:pt x="1433" y="2201"/>
                  </a:lnTo>
                  <a:lnTo>
                    <a:pt x="1433" y="2208"/>
                  </a:lnTo>
                  <a:lnTo>
                    <a:pt x="1435" y="2209"/>
                  </a:lnTo>
                  <a:lnTo>
                    <a:pt x="1438" y="2209"/>
                  </a:lnTo>
                  <a:lnTo>
                    <a:pt x="1443" y="2207"/>
                  </a:lnTo>
                  <a:lnTo>
                    <a:pt x="1448" y="2205"/>
                  </a:lnTo>
                  <a:lnTo>
                    <a:pt x="1449" y="2207"/>
                  </a:lnTo>
                  <a:lnTo>
                    <a:pt x="1445" y="2216"/>
                  </a:lnTo>
                  <a:lnTo>
                    <a:pt x="1446" y="2216"/>
                  </a:lnTo>
                  <a:lnTo>
                    <a:pt x="1451" y="2214"/>
                  </a:lnTo>
                  <a:lnTo>
                    <a:pt x="1453" y="2214"/>
                  </a:lnTo>
                  <a:lnTo>
                    <a:pt x="1454" y="2214"/>
                  </a:lnTo>
                  <a:lnTo>
                    <a:pt x="1458" y="2219"/>
                  </a:lnTo>
                  <a:lnTo>
                    <a:pt x="1458" y="2222"/>
                  </a:lnTo>
                  <a:lnTo>
                    <a:pt x="1458" y="2227"/>
                  </a:lnTo>
                  <a:lnTo>
                    <a:pt x="1457" y="2230"/>
                  </a:lnTo>
                  <a:lnTo>
                    <a:pt x="1456" y="2233"/>
                  </a:lnTo>
                  <a:lnTo>
                    <a:pt x="1455" y="2233"/>
                  </a:lnTo>
                  <a:lnTo>
                    <a:pt x="1453" y="2234"/>
                  </a:lnTo>
                  <a:lnTo>
                    <a:pt x="1451" y="2233"/>
                  </a:lnTo>
                  <a:lnTo>
                    <a:pt x="1446" y="2235"/>
                  </a:lnTo>
                  <a:lnTo>
                    <a:pt x="1443" y="2233"/>
                  </a:lnTo>
                  <a:lnTo>
                    <a:pt x="1440" y="2231"/>
                  </a:lnTo>
                  <a:lnTo>
                    <a:pt x="1438" y="2230"/>
                  </a:lnTo>
                  <a:lnTo>
                    <a:pt x="1436" y="2232"/>
                  </a:lnTo>
                  <a:lnTo>
                    <a:pt x="1432" y="2232"/>
                  </a:lnTo>
                  <a:lnTo>
                    <a:pt x="1428" y="2226"/>
                  </a:lnTo>
                  <a:lnTo>
                    <a:pt x="1426" y="2227"/>
                  </a:lnTo>
                  <a:lnTo>
                    <a:pt x="1426" y="2227"/>
                  </a:lnTo>
                  <a:lnTo>
                    <a:pt x="1426" y="2229"/>
                  </a:lnTo>
                  <a:lnTo>
                    <a:pt x="1427" y="2233"/>
                  </a:lnTo>
                  <a:lnTo>
                    <a:pt x="1443" y="2252"/>
                  </a:lnTo>
                  <a:lnTo>
                    <a:pt x="1445" y="2257"/>
                  </a:lnTo>
                  <a:lnTo>
                    <a:pt x="1445" y="2263"/>
                  </a:lnTo>
                  <a:lnTo>
                    <a:pt x="1445" y="2263"/>
                  </a:lnTo>
                  <a:lnTo>
                    <a:pt x="1447" y="2257"/>
                  </a:lnTo>
                  <a:lnTo>
                    <a:pt x="1446" y="2254"/>
                  </a:lnTo>
                  <a:lnTo>
                    <a:pt x="1438" y="2242"/>
                  </a:lnTo>
                  <a:lnTo>
                    <a:pt x="1438" y="2238"/>
                  </a:lnTo>
                  <a:lnTo>
                    <a:pt x="1438" y="2237"/>
                  </a:lnTo>
                  <a:lnTo>
                    <a:pt x="1439" y="2236"/>
                  </a:lnTo>
                  <a:lnTo>
                    <a:pt x="1451" y="2238"/>
                  </a:lnTo>
                  <a:lnTo>
                    <a:pt x="1455" y="2238"/>
                  </a:lnTo>
                  <a:lnTo>
                    <a:pt x="1458" y="2236"/>
                  </a:lnTo>
                  <a:lnTo>
                    <a:pt x="1460" y="2233"/>
                  </a:lnTo>
                  <a:lnTo>
                    <a:pt x="1461" y="2219"/>
                  </a:lnTo>
                  <a:lnTo>
                    <a:pt x="1463" y="2210"/>
                  </a:lnTo>
                  <a:lnTo>
                    <a:pt x="1461" y="2202"/>
                  </a:lnTo>
                  <a:lnTo>
                    <a:pt x="1458" y="2189"/>
                  </a:lnTo>
                  <a:lnTo>
                    <a:pt x="1456" y="2181"/>
                  </a:lnTo>
                  <a:lnTo>
                    <a:pt x="1450" y="2174"/>
                  </a:lnTo>
                  <a:lnTo>
                    <a:pt x="1450" y="2170"/>
                  </a:lnTo>
                  <a:lnTo>
                    <a:pt x="1456" y="2146"/>
                  </a:lnTo>
                  <a:lnTo>
                    <a:pt x="1457" y="2144"/>
                  </a:lnTo>
                  <a:lnTo>
                    <a:pt x="1458" y="2144"/>
                  </a:lnTo>
                  <a:lnTo>
                    <a:pt x="1463" y="2143"/>
                  </a:lnTo>
                  <a:lnTo>
                    <a:pt x="1467" y="2141"/>
                  </a:lnTo>
                  <a:lnTo>
                    <a:pt x="1473" y="2144"/>
                  </a:lnTo>
                  <a:lnTo>
                    <a:pt x="1476" y="2145"/>
                  </a:lnTo>
                  <a:lnTo>
                    <a:pt x="1479" y="2142"/>
                  </a:lnTo>
                  <a:lnTo>
                    <a:pt x="1487" y="2132"/>
                  </a:lnTo>
                  <a:lnTo>
                    <a:pt x="1491" y="2129"/>
                  </a:lnTo>
                  <a:lnTo>
                    <a:pt x="1495" y="2123"/>
                  </a:lnTo>
                  <a:lnTo>
                    <a:pt x="1500" y="2114"/>
                  </a:lnTo>
                  <a:lnTo>
                    <a:pt x="1505" y="2107"/>
                  </a:lnTo>
                  <a:lnTo>
                    <a:pt x="1514" y="2101"/>
                  </a:lnTo>
                  <a:lnTo>
                    <a:pt x="1519" y="2096"/>
                  </a:lnTo>
                  <a:lnTo>
                    <a:pt x="1520" y="2094"/>
                  </a:lnTo>
                  <a:lnTo>
                    <a:pt x="1515" y="2094"/>
                  </a:lnTo>
                  <a:lnTo>
                    <a:pt x="1514" y="2093"/>
                  </a:lnTo>
                  <a:lnTo>
                    <a:pt x="1513" y="2089"/>
                  </a:lnTo>
                  <a:lnTo>
                    <a:pt x="1513" y="2080"/>
                  </a:lnTo>
                  <a:lnTo>
                    <a:pt x="1513" y="2076"/>
                  </a:lnTo>
                  <a:lnTo>
                    <a:pt x="1513" y="2071"/>
                  </a:lnTo>
                  <a:lnTo>
                    <a:pt x="1512" y="2067"/>
                  </a:lnTo>
                  <a:lnTo>
                    <a:pt x="1511" y="2064"/>
                  </a:lnTo>
                  <a:lnTo>
                    <a:pt x="1508" y="2062"/>
                  </a:lnTo>
                  <a:lnTo>
                    <a:pt x="1507" y="2061"/>
                  </a:lnTo>
                  <a:lnTo>
                    <a:pt x="1507" y="2062"/>
                  </a:lnTo>
                  <a:lnTo>
                    <a:pt x="1506" y="2063"/>
                  </a:lnTo>
                  <a:lnTo>
                    <a:pt x="1505" y="2071"/>
                  </a:lnTo>
                  <a:lnTo>
                    <a:pt x="1503" y="2077"/>
                  </a:lnTo>
                  <a:lnTo>
                    <a:pt x="1501" y="2080"/>
                  </a:lnTo>
                  <a:lnTo>
                    <a:pt x="1496" y="2082"/>
                  </a:lnTo>
                  <a:lnTo>
                    <a:pt x="1488" y="2083"/>
                  </a:lnTo>
                  <a:lnTo>
                    <a:pt x="1484" y="2081"/>
                  </a:lnTo>
                  <a:lnTo>
                    <a:pt x="1484" y="2079"/>
                  </a:lnTo>
                  <a:lnTo>
                    <a:pt x="1485" y="2069"/>
                  </a:lnTo>
                  <a:lnTo>
                    <a:pt x="1488" y="2065"/>
                  </a:lnTo>
                  <a:lnTo>
                    <a:pt x="1495" y="2057"/>
                  </a:lnTo>
                  <a:lnTo>
                    <a:pt x="1500" y="2050"/>
                  </a:lnTo>
                  <a:lnTo>
                    <a:pt x="1500" y="2049"/>
                  </a:lnTo>
                  <a:lnTo>
                    <a:pt x="1496" y="2049"/>
                  </a:lnTo>
                  <a:lnTo>
                    <a:pt x="1495" y="2047"/>
                  </a:lnTo>
                  <a:lnTo>
                    <a:pt x="1494" y="2040"/>
                  </a:lnTo>
                  <a:lnTo>
                    <a:pt x="1494" y="2036"/>
                  </a:lnTo>
                  <a:lnTo>
                    <a:pt x="1495" y="2033"/>
                  </a:lnTo>
                  <a:lnTo>
                    <a:pt x="1498" y="2030"/>
                  </a:lnTo>
                  <a:lnTo>
                    <a:pt x="1507" y="2027"/>
                  </a:lnTo>
                  <a:lnTo>
                    <a:pt x="1515" y="2024"/>
                  </a:lnTo>
                  <a:lnTo>
                    <a:pt x="1515" y="2025"/>
                  </a:lnTo>
                  <a:lnTo>
                    <a:pt x="1509" y="2036"/>
                  </a:lnTo>
                  <a:lnTo>
                    <a:pt x="1508" y="2038"/>
                  </a:lnTo>
                  <a:lnTo>
                    <a:pt x="1511" y="2041"/>
                  </a:lnTo>
                  <a:lnTo>
                    <a:pt x="1517" y="2035"/>
                  </a:lnTo>
                  <a:lnTo>
                    <a:pt x="1520" y="2029"/>
                  </a:lnTo>
                  <a:lnTo>
                    <a:pt x="1521" y="2027"/>
                  </a:lnTo>
                  <a:lnTo>
                    <a:pt x="1518" y="2027"/>
                  </a:lnTo>
                  <a:lnTo>
                    <a:pt x="1518" y="2024"/>
                  </a:lnTo>
                  <a:lnTo>
                    <a:pt x="1518" y="2020"/>
                  </a:lnTo>
                  <a:lnTo>
                    <a:pt x="1518" y="2018"/>
                  </a:lnTo>
                  <a:lnTo>
                    <a:pt x="1514" y="2014"/>
                  </a:lnTo>
                  <a:lnTo>
                    <a:pt x="1509" y="2016"/>
                  </a:lnTo>
                  <a:lnTo>
                    <a:pt x="1506" y="2020"/>
                  </a:lnTo>
                  <a:lnTo>
                    <a:pt x="1502" y="2020"/>
                  </a:lnTo>
                  <a:lnTo>
                    <a:pt x="1498" y="2020"/>
                  </a:lnTo>
                  <a:lnTo>
                    <a:pt x="1494" y="2020"/>
                  </a:lnTo>
                  <a:lnTo>
                    <a:pt x="1492" y="2018"/>
                  </a:lnTo>
                  <a:lnTo>
                    <a:pt x="1490" y="2014"/>
                  </a:lnTo>
                  <a:lnTo>
                    <a:pt x="1487" y="2008"/>
                  </a:lnTo>
                  <a:lnTo>
                    <a:pt x="1483" y="2002"/>
                  </a:lnTo>
                  <a:lnTo>
                    <a:pt x="1481" y="2002"/>
                  </a:lnTo>
                  <a:lnTo>
                    <a:pt x="1480" y="2002"/>
                  </a:lnTo>
                  <a:lnTo>
                    <a:pt x="1477" y="2008"/>
                  </a:lnTo>
                  <a:lnTo>
                    <a:pt x="1477" y="2009"/>
                  </a:lnTo>
                  <a:lnTo>
                    <a:pt x="1461" y="2000"/>
                  </a:lnTo>
                  <a:lnTo>
                    <a:pt x="1455" y="1996"/>
                  </a:lnTo>
                  <a:lnTo>
                    <a:pt x="1452" y="1992"/>
                  </a:lnTo>
                  <a:lnTo>
                    <a:pt x="1448" y="1991"/>
                  </a:lnTo>
                  <a:lnTo>
                    <a:pt x="1444" y="1990"/>
                  </a:lnTo>
                  <a:lnTo>
                    <a:pt x="1440" y="1988"/>
                  </a:lnTo>
                  <a:lnTo>
                    <a:pt x="1437" y="1986"/>
                  </a:lnTo>
                  <a:lnTo>
                    <a:pt x="1435" y="1981"/>
                  </a:lnTo>
                  <a:lnTo>
                    <a:pt x="1433" y="1977"/>
                  </a:lnTo>
                  <a:lnTo>
                    <a:pt x="1430" y="1970"/>
                  </a:lnTo>
                  <a:lnTo>
                    <a:pt x="1423" y="1958"/>
                  </a:lnTo>
                  <a:lnTo>
                    <a:pt x="1421" y="1950"/>
                  </a:lnTo>
                  <a:lnTo>
                    <a:pt x="1421" y="1947"/>
                  </a:lnTo>
                  <a:lnTo>
                    <a:pt x="1422" y="1939"/>
                  </a:lnTo>
                  <a:lnTo>
                    <a:pt x="1428" y="1925"/>
                  </a:lnTo>
                  <a:lnTo>
                    <a:pt x="1429" y="1921"/>
                  </a:lnTo>
                  <a:lnTo>
                    <a:pt x="1432" y="1918"/>
                  </a:lnTo>
                  <a:lnTo>
                    <a:pt x="1435" y="1916"/>
                  </a:lnTo>
                  <a:lnTo>
                    <a:pt x="1438" y="1916"/>
                  </a:lnTo>
                  <a:lnTo>
                    <a:pt x="1443" y="1918"/>
                  </a:lnTo>
                  <a:lnTo>
                    <a:pt x="1439" y="1914"/>
                  </a:lnTo>
                  <a:lnTo>
                    <a:pt x="1439" y="1911"/>
                  </a:lnTo>
                  <a:lnTo>
                    <a:pt x="1443" y="1904"/>
                  </a:lnTo>
                  <a:lnTo>
                    <a:pt x="1442" y="1903"/>
                  </a:lnTo>
                  <a:lnTo>
                    <a:pt x="1433" y="1909"/>
                  </a:lnTo>
                  <a:lnTo>
                    <a:pt x="1431" y="1909"/>
                  </a:lnTo>
                  <a:lnTo>
                    <a:pt x="1427" y="1905"/>
                  </a:lnTo>
                  <a:lnTo>
                    <a:pt x="1421" y="1893"/>
                  </a:lnTo>
                  <a:lnTo>
                    <a:pt x="1421" y="1885"/>
                  </a:lnTo>
                  <a:lnTo>
                    <a:pt x="1423" y="1874"/>
                  </a:lnTo>
                  <a:lnTo>
                    <a:pt x="1424" y="1867"/>
                  </a:lnTo>
                  <a:lnTo>
                    <a:pt x="1422" y="1862"/>
                  </a:lnTo>
                  <a:lnTo>
                    <a:pt x="1423" y="1860"/>
                  </a:lnTo>
                  <a:lnTo>
                    <a:pt x="1425" y="1858"/>
                  </a:lnTo>
                  <a:lnTo>
                    <a:pt x="1426" y="1857"/>
                  </a:lnTo>
                  <a:lnTo>
                    <a:pt x="1425" y="1851"/>
                  </a:lnTo>
                  <a:lnTo>
                    <a:pt x="1426" y="1847"/>
                  </a:lnTo>
                  <a:lnTo>
                    <a:pt x="1430" y="1840"/>
                  </a:lnTo>
                  <a:lnTo>
                    <a:pt x="1435" y="1835"/>
                  </a:lnTo>
                  <a:lnTo>
                    <a:pt x="1437" y="1833"/>
                  </a:lnTo>
                  <a:lnTo>
                    <a:pt x="1439" y="1834"/>
                  </a:lnTo>
                  <a:lnTo>
                    <a:pt x="1441" y="1835"/>
                  </a:lnTo>
                  <a:lnTo>
                    <a:pt x="1444" y="1838"/>
                  </a:lnTo>
                  <a:lnTo>
                    <a:pt x="1448" y="1841"/>
                  </a:lnTo>
                  <a:lnTo>
                    <a:pt x="1450" y="1843"/>
                  </a:lnTo>
                  <a:lnTo>
                    <a:pt x="1453" y="1841"/>
                  </a:lnTo>
                  <a:lnTo>
                    <a:pt x="1456" y="1829"/>
                  </a:lnTo>
                  <a:lnTo>
                    <a:pt x="1458" y="1825"/>
                  </a:lnTo>
                  <a:lnTo>
                    <a:pt x="1456" y="1824"/>
                  </a:lnTo>
                  <a:lnTo>
                    <a:pt x="1449" y="1824"/>
                  </a:lnTo>
                  <a:lnTo>
                    <a:pt x="1446" y="1823"/>
                  </a:lnTo>
                  <a:lnTo>
                    <a:pt x="1444" y="1822"/>
                  </a:lnTo>
                  <a:lnTo>
                    <a:pt x="1443" y="1817"/>
                  </a:lnTo>
                  <a:lnTo>
                    <a:pt x="1444" y="1814"/>
                  </a:lnTo>
                  <a:lnTo>
                    <a:pt x="1451" y="1805"/>
                  </a:lnTo>
                  <a:lnTo>
                    <a:pt x="1455" y="1796"/>
                  </a:lnTo>
                  <a:lnTo>
                    <a:pt x="1465" y="1783"/>
                  </a:lnTo>
                  <a:lnTo>
                    <a:pt x="1474" y="1777"/>
                  </a:lnTo>
                  <a:lnTo>
                    <a:pt x="1479" y="1775"/>
                  </a:lnTo>
                  <a:lnTo>
                    <a:pt x="1484" y="1775"/>
                  </a:lnTo>
                  <a:lnTo>
                    <a:pt x="1485" y="1775"/>
                  </a:lnTo>
                  <a:lnTo>
                    <a:pt x="1487" y="1782"/>
                  </a:lnTo>
                  <a:lnTo>
                    <a:pt x="1488" y="1789"/>
                  </a:lnTo>
                  <a:lnTo>
                    <a:pt x="1493" y="1797"/>
                  </a:lnTo>
                  <a:lnTo>
                    <a:pt x="1498" y="1798"/>
                  </a:lnTo>
                  <a:lnTo>
                    <a:pt x="1500" y="1797"/>
                  </a:lnTo>
                  <a:lnTo>
                    <a:pt x="1509" y="1797"/>
                  </a:lnTo>
                  <a:lnTo>
                    <a:pt x="1511" y="1800"/>
                  </a:lnTo>
                  <a:lnTo>
                    <a:pt x="1511" y="1802"/>
                  </a:lnTo>
                  <a:lnTo>
                    <a:pt x="1510" y="1806"/>
                  </a:lnTo>
                  <a:lnTo>
                    <a:pt x="1511" y="1810"/>
                  </a:lnTo>
                  <a:lnTo>
                    <a:pt x="1517" y="1818"/>
                  </a:lnTo>
                  <a:lnTo>
                    <a:pt x="1522" y="1823"/>
                  </a:lnTo>
                  <a:lnTo>
                    <a:pt x="1527" y="1828"/>
                  </a:lnTo>
                  <a:lnTo>
                    <a:pt x="1534" y="1841"/>
                  </a:lnTo>
                  <a:lnTo>
                    <a:pt x="1536" y="1845"/>
                  </a:lnTo>
                  <a:lnTo>
                    <a:pt x="1537" y="1848"/>
                  </a:lnTo>
                  <a:lnTo>
                    <a:pt x="1539" y="1862"/>
                  </a:lnTo>
                  <a:lnTo>
                    <a:pt x="1539" y="1867"/>
                  </a:lnTo>
                  <a:lnTo>
                    <a:pt x="1538" y="1882"/>
                  </a:lnTo>
                  <a:lnTo>
                    <a:pt x="1537" y="1885"/>
                  </a:lnTo>
                  <a:lnTo>
                    <a:pt x="1536" y="1888"/>
                  </a:lnTo>
                  <a:lnTo>
                    <a:pt x="1536" y="1890"/>
                  </a:lnTo>
                  <a:lnTo>
                    <a:pt x="1542" y="1893"/>
                  </a:lnTo>
                  <a:lnTo>
                    <a:pt x="1547" y="1901"/>
                  </a:lnTo>
                  <a:lnTo>
                    <a:pt x="1549" y="1904"/>
                  </a:lnTo>
                  <a:lnTo>
                    <a:pt x="1554" y="1908"/>
                  </a:lnTo>
                  <a:lnTo>
                    <a:pt x="1556" y="1909"/>
                  </a:lnTo>
                  <a:lnTo>
                    <a:pt x="1557" y="1912"/>
                  </a:lnTo>
                  <a:lnTo>
                    <a:pt x="1560" y="1923"/>
                  </a:lnTo>
                  <a:lnTo>
                    <a:pt x="1565" y="1933"/>
                  </a:lnTo>
                  <a:lnTo>
                    <a:pt x="1565" y="1935"/>
                  </a:lnTo>
                  <a:lnTo>
                    <a:pt x="1564" y="1940"/>
                  </a:lnTo>
                  <a:lnTo>
                    <a:pt x="1565" y="1941"/>
                  </a:lnTo>
                  <a:lnTo>
                    <a:pt x="1567" y="1943"/>
                  </a:lnTo>
                  <a:lnTo>
                    <a:pt x="1569" y="1942"/>
                  </a:lnTo>
                  <a:lnTo>
                    <a:pt x="1571" y="1939"/>
                  </a:lnTo>
                  <a:lnTo>
                    <a:pt x="1573" y="1937"/>
                  </a:lnTo>
                  <a:lnTo>
                    <a:pt x="1575" y="1939"/>
                  </a:lnTo>
                  <a:lnTo>
                    <a:pt x="1576" y="1942"/>
                  </a:lnTo>
                  <a:lnTo>
                    <a:pt x="1578" y="1948"/>
                  </a:lnTo>
                  <a:lnTo>
                    <a:pt x="1581" y="1953"/>
                  </a:lnTo>
                  <a:lnTo>
                    <a:pt x="1581" y="1955"/>
                  </a:lnTo>
                  <a:lnTo>
                    <a:pt x="1579" y="1956"/>
                  </a:lnTo>
                  <a:lnTo>
                    <a:pt x="1571" y="1957"/>
                  </a:lnTo>
                  <a:lnTo>
                    <a:pt x="1567" y="1956"/>
                  </a:lnTo>
                  <a:lnTo>
                    <a:pt x="1563" y="1954"/>
                  </a:lnTo>
                  <a:lnTo>
                    <a:pt x="1560" y="1951"/>
                  </a:lnTo>
                  <a:lnTo>
                    <a:pt x="1558" y="1947"/>
                  </a:lnTo>
                  <a:lnTo>
                    <a:pt x="1556" y="1948"/>
                  </a:lnTo>
                  <a:lnTo>
                    <a:pt x="1555" y="1951"/>
                  </a:lnTo>
                  <a:lnTo>
                    <a:pt x="1552" y="1956"/>
                  </a:lnTo>
                  <a:lnTo>
                    <a:pt x="1550" y="1960"/>
                  </a:lnTo>
                  <a:lnTo>
                    <a:pt x="1553" y="1962"/>
                  </a:lnTo>
                  <a:lnTo>
                    <a:pt x="1563" y="1962"/>
                  </a:lnTo>
                  <a:lnTo>
                    <a:pt x="1565" y="1963"/>
                  </a:lnTo>
                  <a:lnTo>
                    <a:pt x="1567" y="1966"/>
                  </a:lnTo>
                  <a:lnTo>
                    <a:pt x="1565" y="1971"/>
                  </a:lnTo>
                  <a:lnTo>
                    <a:pt x="1558" y="1980"/>
                  </a:lnTo>
                  <a:lnTo>
                    <a:pt x="1543" y="1996"/>
                  </a:lnTo>
                  <a:lnTo>
                    <a:pt x="1539" y="2000"/>
                  </a:lnTo>
                  <a:lnTo>
                    <a:pt x="1540" y="2002"/>
                  </a:lnTo>
                  <a:lnTo>
                    <a:pt x="1541" y="2002"/>
                  </a:lnTo>
                  <a:lnTo>
                    <a:pt x="1547" y="2001"/>
                  </a:lnTo>
                  <a:lnTo>
                    <a:pt x="1551" y="1999"/>
                  </a:lnTo>
                  <a:lnTo>
                    <a:pt x="1557" y="2000"/>
                  </a:lnTo>
                  <a:lnTo>
                    <a:pt x="1559" y="2002"/>
                  </a:lnTo>
                  <a:lnTo>
                    <a:pt x="1559" y="2003"/>
                  </a:lnTo>
                  <a:lnTo>
                    <a:pt x="1560" y="2007"/>
                  </a:lnTo>
                  <a:lnTo>
                    <a:pt x="1570" y="2013"/>
                  </a:lnTo>
                  <a:lnTo>
                    <a:pt x="1576" y="2012"/>
                  </a:lnTo>
                  <a:lnTo>
                    <a:pt x="1582" y="2005"/>
                  </a:lnTo>
                  <a:lnTo>
                    <a:pt x="1586" y="2002"/>
                  </a:lnTo>
                  <a:lnTo>
                    <a:pt x="1592" y="2003"/>
                  </a:lnTo>
                  <a:lnTo>
                    <a:pt x="1594" y="2003"/>
                  </a:lnTo>
                  <a:lnTo>
                    <a:pt x="1594" y="2005"/>
                  </a:lnTo>
                  <a:lnTo>
                    <a:pt x="1589" y="2008"/>
                  </a:lnTo>
                  <a:lnTo>
                    <a:pt x="1585" y="2013"/>
                  </a:lnTo>
                  <a:lnTo>
                    <a:pt x="1584" y="2013"/>
                  </a:lnTo>
                  <a:lnTo>
                    <a:pt x="1589" y="2012"/>
                  </a:lnTo>
                  <a:lnTo>
                    <a:pt x="1600" y="2014"/>
                  </a:lnTo>
                  <a:lnTo>
                    <a:pt x="1606" y="2015"/>
                  </a:lnTo>
                  <a:lnTo>
                    <a:pt x="1610" y="2014"/>
                  </a:lnTo>
                  <a:lnTo>
                    <a:pt x="1613" y="2016"/>
                  </a:lnTo>
                  <a:lnTo>
                    <a:pt x="1616" y="2018"/>
                  </a:lnTo>
                  <a:lnTo>
                    <a:pt x="1617" y="2020"/>
                  </a:lnTo>
                  <a:lnTo>
                    <a:pt x="1615" y="2020"/>
                  </a:lnTo>
                  <a:lnTo>
                    <a:pt x="1611" y="2020"/>
                  </a:lnTo>
                  <a:lnTo>
                    <a:pt x="1609" y="2023"/>
                  </a:lnTo>
                  <a:lnTo>
                    <a:pt x="1607" y="2025"/>
                  </a:lnTo>
                  <a:lnTo>
                    <a:pt x="1605" y="2030"/>
                  </a:lnTo>
                  <a:lnTo>
                    <a:pt x="1605" y="2035"/>
                  </a:lnTo>
                  <a:lnTo>
                    <a:pt x="1602" y="2037"/>
                  </a:lnTo>
                  <a:lnTo>
                    <a:pt x="1599" y="2036"/>
                  </a:lnTo>
                  <a:lnTo>
                    <a:pt x="1597" y="2035"/>
                  </a:lnTo>
                  <a:lnTo>
                    <a:pt x="1598" y="2033"/>
                  </a:lnTo>
                  <a:lnTo>
                    <a:pt x="1597" y="2032"/>
                  </a:lnTo>
                  <a:lnTo>
                    <a:pt x="1594" y="2034"/>
                  </a:lnTo>
                  <a:lnTo>
                    <a:pt x="1592" y="2034"/>
                  </a:lnTo>
                  <a:lnTo>
                    <a:pt x="1591" y="2035"/>
                  </a:lnTo>
                  <a:lnTo>
                    <a:pt x="1607" y="2051"/>
                  </a:lnTo>
                  <a:lnTo>
                    <a:pt x="1612" y="2066"/>
                  </a:lnTo>
                  <a:lnTo>
                    <a:pt x="1616" y="2071"/>
                  </a:lnTo>
                  <a:lnTo>
                    <a:pt x="1616" y="2073"/>
                  </a:lnTo>
                  <a:lnTo>
                    <a:pt x="1614" y="2077"/>
                  </a:lnTo>
                  <a:lnTo>
                    <a:pt x="1613" y="2080"/>
                  </a:lnTo>
                  <a:lnTo>
                    <a:pt x="1615" y="2088"/>
                  </a:lnTo>
                  <a:lnTo>
                    <a:pt x="1614" y="2095"/>
                  </a:lnTo>
                  <a:lnTo>
                    <a:pt x="1612" y="2107"/>
                  </a:lnTo>
                  <a:lnTo>
                    <a:pt x="1614" y="2111"/>
                  </a:lnTo>
                  <a:lnTo>
                    <a:pt x="1617" y="2114"/>
                  </a:lnTo>
                  <a:lnTo>
                    <a:pt x="1619" y="2118"/>
                  </a:lnTo>
                  <a:lnTo>
                    <a:pt x="1621" y="2120"/>
                  </a:lnTo>
                  <a:lnTo>
                    <a:pt x="1622" y="2123"/>
                  </a:lnTo>
                  <a:lnTo>
                    <a:pt x="1623" y="2125"/>
                  </a:lnTo>
                  <a:lnTo>
                    <a:pt x="1624" y="2126"/>
                  </a:lnTo>
                  <a:lnTo>
                    <a:pt x="1626" y="2125"/>
                  </a:lnTo>
                  <a:lnTo>
                    <a:pt x="1626" y="2122"/>
                  </a:lnTo>
                  <a:lnTo>
                    <a:pt x="1627" y="2119"/>
                  </a:lnTo>
                  <a:lnTo>
                    <a:pt x="1631" y="2114"/>
                  </a:lnTo>
                  <a:lnTo>
                    <a:pt x="1634" y="2106"/>
                  </a:lnTo>
                  <a:lnTo>
                    <a:pt x="1634" y="2103"/>
                  </a:lnTo>
                  <a:lnTo>
                    <a:pt x="1634" y="2096"/>
                  </a:lnTo>
                  <a:lnTo>
                    <a:pt x="1634" y="2094"/>
                  </a:lnTo>
                  <a:lnTo>
                    <a:pt x="1638" y="2084"/>
                  </a:lnTo>
                  <a:lnTo>
                    <a:pt x="1639" y="2077"/>
                  </a:lnTo>
                  <a:lnTo>
                    <a:pt x="1639" y="2067"/>
                  </a:lnTo>
                  <a:lnTo>
                    <a:pt x="1641" y="2060"/>
                  </a:lnTo>
                  <a:lnTo>
                    <a:pt x="1645" y="2053"/>
                  </a:lnTo>
                  <a:lnTo>
                    <a:pt x="1652" y="2041"/>
                  </a:lnTo>
                  <a:lnTo>
                    <a:pt x="1654" y="2038"/>
                  </a:lnTo>
                  <a:lnTo>
                    <a:pt x="1657" y="2036"/>
                  </a:lnTo>
                  <a:lnTo>
                    <a:pt x="1661" y="2037"/>
                  </a:lnTo>
                  <a:lnTo>
                    <a:pt x="1665" y="2041"/>
                  </a:lnTo>
                  <a:lnTo>
                    <a:pt x="1669" y="2049"/>
                  </a:lnTo>
                  <a:lnTo>
                    <a:pt x="1674" y="2055"/>
                  </a:lnTo>
                  <a:lnTo>
                    <a:pt x="1685" y="2065"/>
                  </a:lnTo>
                  <a:lnTo>
                    <a:pt x="1688" y="2068"/>
                  </a:lnTo>
                  <a:lnTo>
                    <a:pt x="1693" y="2077"/>
                  </a:lnTo>
                  <a:lnTo>
                    <a:pt x="1696" y="2087"/>
                  </a:lnTo>
                  <a:lnTo>
                    <a:pt x="1697" y="2099"/>
                  </a:lnTo>
                  <a:lnTo>
                    <a:pt x="1699" y="2107"/>
                  </a:lnTo>
                  <a:lnTo>
                    <a:pt x="1700" y="2109"/>
                  </a:lnTo>
                  <a:lnTo>
                    <a:pt x="1701" y="2114"/>
                  </a:lnTo>
                  <a:lnTo>
                    <a:pt x="1701" y="2118"/>
                  </a:lnTo>
                  <a:lnTo>
                    <a:pt x="1700" y="2122"/>
                  </a:lnTo>
                  <a:lnTo>
                    <a:pt x="1699" y="2125"/>
                  </a:lnTo>
                  <a:lnTo>
                    <a:pt x="1698" y="2127"/>
                  </a:lnTo>
                  <a:lnTo>
                    <a:pt x="1695" y="2128"/>
                  </a:lnTo>
                  <a:lnTo>
                    <a:pt x="1691" y="2127"/>
                  </a:lnTo>
                  <a:lnTo>
                    <a:pt x="1690" y="2125"/>
                  </a:lnTo>
                  <a:lnTo>
                    <a:pt x="1688" y="2119"/>
                  </a:lnTo>
                  <a:lnTo>
                    <a:pt x="1687" y="2119"/>
                  </a:lnTo>
                  <a:lnTo>
                    <a:pt x="1684" y="2123"/>
                  </a:lnTo>
                  <a:lnTo>
                    <a:pt x="1684" y="2126"/>
                  </a:lnTo>
                  <a:lnTo>
                    <a:pt x="1685" y="2134"/>
                  </a:lnTo>
                  <a:lnTo>
                    <a:pt x="1684" y="2149"/>
                  </a:lnTo>
                  <a:lnTo>
                    <a:pt x="1685" y="2152"/>
                  </a:lnTo>
                  <a:lnTo>
                    <a:pt x="1688" y="2168"/>
                  </a:lnTo>
                  <a:lnTo>
                    <a:pt x="1695" y="2180"/>
                  </a:lnTo>
                  <a:lnTo>
                    <a:pt x="1711" y="2202"/>
                  </a:lnTo>
                  <a:lnTo>
                    <a:pt x="1712" y="2205"/>
                  </a:lnTo>
                  <a:lnTo>
                    <a:pt x="1713" y="2214"/>
                  </a:lnTo>
                  <a:lnTo>
                    <a:pt x="1714" y="2216"/>
                  </a:lnTo>
                  <a:lnTo>
                    <a:pt x="1715" y="2217"/>
                  </a:lnTo>
                  <a:lnTo>
                    <a:pt x="1717" y="2218"/>
                  </a:lnTo>
                  <a:lnTo>
                    <a:pt x="1718" y="2216"/>
                  </a:lnTo>
                  <a:lnTo>
                    <a:pt x="1724" y="2209"/>
                  </a:lnTo>
                  <a:lnTo>
                    <a:pt x="1729" y="2202"/>
                  </a:lnTo>
                  <a:lnTo>
                    <a:pt x="1732" y="2198"/>
                  </a:lnTo>
                  <a:lnTo>
                    <a:pt x="1735" y="2198"/>
                  </a:lnTo>
                  <a:lnTo>
                    <a:pt x="1737" y="2197"/>
                  </a:lnTo>
                  <a:lnTo>
                    <a:pt x="1739" y="2194"/>
                  </a:lnTo>
                  <a:lnTo>
                    <a:pt x="1741" y="2192"/>
                  </a:lnTo>
                  <a:lnTo>
                    <a:pt x="1742" y="2189"/>
                  </a:lnTo>
                  <a:lnTo>
                    <a:pt x="1743" y="2178"/>
                  </a:lnTo>
                  <a:lnTo>
                    <a:pt x="1743" y="2172"/>
                  </a:lnTo>
                  <a:lnTo>
                    <a:pt x="1746" y="2165"/>
                  </a:lnTo>
                  <a:lnTo>
                    <a:pt x="1747" y="2163"/>
                  </a:lnTo>
                  <a:lnTo>
                    <a:pt x="1759" y="2144"/>
                  </a:lnTo>
                  <a:lnTo>
                    <a:pt x="1760" y="2142"/>
                  </a:lnTo>
                  <a:lnTo>
                    <a:pt x="1765" y="2120"/>
                  </a:lnTo>
                  <a:lnTo>
                    <a:pt x="1767" y="2110"/>
                  </a:lnTo>
                  <a:lnTo>
                    <a:pt x="1767" y="2104"/>
                  </a:lnTo>
                  <a:lnTo>
                    <a:pt x="1767" y="2098"/>
                  </a:lnTo>
                  <a:lnTo>
                    <a:pt x="1767" y="2093"/>
                  </a:lnTo>
                  <a:lnTo>
                    <a:pt x="1769" y="2090"/>
                  </a:lnTo>
                  <a:lnTo>
                    <a:pt x="1770" y="2087"/>
                  </a:lnTo>
                  <a:lnTo>
                    <a:pt x="1773" y="2085"/>
                  </a:lnTo>
                  <a:lnTo>
                    <a:pt x="1774" y="2081"/>
                  </a:lnTo>
                  <a:lnTo>
                    <a:pt x="1775" y="2081"/>
                  </a:lnTo>
                  <a:lnTo>
                    <a:pt x="1777" y="2081"/>
                  </a:lnTo>
                  <a:lnTo>
                    <a:pt x="1780" y="2083"/>
                  </a:lnTo>
                  <a:lnTo>
                    <a:pt x="1782" y="2083"/>
                  </a:lnTo>
                  <a:lnTo>
                    <a:pt x="1795" y="2081"/>
                  </a:lnTo>
                  <a:lnTo>
                    <a:pt x="1795" y="2079"/>
                  </a:lnTo>
                  <a:lnTo>
                    <a:pt x="1788" y="2075"/>
                  </a:lnTo>
                  <a:lnTo>
                    <a:pt x="1788" y="2072"/>
                  </a:lnTo>
                  <a:lnTo>
                    <a:pt x="1788" y="2069"/>
                  </a:lnTo>
                  <a:lnTo>
                    <a:pt x="1790" y="2065"/>
                  </a:lnTo>
                  <a:lnTo>
                    <a:pt x="1794" y="2064"/>
                  </a:lnTo>
                  <a:lnTo>
                    <a:pt x="1794" y="2062"/>
                  </a:lnTo>
                  <a:lnTo>
                    <a:pt x="1794" y="2059"/>
                  </a:lnTo>
                  <a:lnTo>
                    <a:pt x="1795" y="2054"/>
                  </a:lnTo>
                  <a:lnTo>
                    <a:pt x="1794" y="2052"/>
                  </a:lnTo>
                  <a:lnTo>
                    <a:pt x="1787" y="2046"/>
                  </a:lnTo>
                  <a:lnTo>
                    <a:pt x="1783" y="2046"/>
                  </a:lnTo>
                  <a:lnTo>
                    <a:pt x="1782" y="2046"/>
                  </a:lnTo>
                  <a:lnTo>
                    <a:pt x="1778" y="2040"/>
                  </a:lnTo>
                  <a:lnTo>
                    <a:pt x="1777" y="2032"/>
                  </a:lnTo>
                  <a:lnTo>
                    <a:pt x="1777" y="2029"/>
                  </a:lnTo>
                  <a:lnTo>
                    <a:pt x="1777" y="2024"/>
                  </a:lnTo>
                  <a:lnTo>
                    <a:pt x="1778" y="2023"/>
                  </a:lnTo>
                  <a:lnTo>
                    <a:pt x="1778" y="2020"/>
                  </a:lnTo>
                  <a:lnTo>
                    <a:pt x="1776" y="2017"/>
                  </a:lnTo>
                  <a:lnTo>
                    <a:pt x="1776" y="2014"/>
                  </a:lnTo>
                  <a:lnTo>
                    <a:pt x="1778" y="2012"/>
                  </a:lnTo>
                  <a:lnTo>
                    <a:pt x="1777" y="2008"/>
                  </a:lnTo>
                  <a:lnTo>
                    <a:pt x="1775" y="2005"/>
                  </a:lnTo>
                  <a:lnTo>
                    <a:pt x="1775" y="2002"/>
                  </a:lnTo>
                  <a:lnTo>
                    <a:pt x="1776" y="1993"/>
                  </a:lnTo>
                  <a:lnTo>
                    <a:pt x="1776" y="1990"/>
                  </a:lnTo>
                  <a:lnTo>
                    <a:pt x="1775" y="1986"/>
                  </a:lnTo>
                  <a:lnTo>
                    <a:pt x="1773" y="1985"/>
                  </a:lnTo>
                  <a:lnTo>
                    <a:pt x="1775" y="1984"/>
                  </a:lnTo>
                  <a:lnTo>
                    <a:pt x="1778" y="1984"/>
                  </a:lnTo>
                  <a:lnTo>
                    <a:pt x="1781" y="1985"/>
                  </a:lnTo>
                  <a:lnTo>
                    <a:pt x="1785" y="1988"/>
                  </a:lnTo>
                  <a:lnTo>
                    <a:pt x="1790" y="1988"/>
                  </a:lnTo>
                  <a:lnTo>
                    <a:pt x="1796" y="1985"/>
                  </a:lnTo>
                  <a:lnTo>
                    <a:pt x="1802" y="1984"/>
                  </a:lnTo>
                  <a:lnTo>
                    <a:pt x="1812" y="1984"/>
                  </a:lnTo>
                  <a:lnTo>
                    <a:pt x="1815" y="1985"/>
                  </a:lnTo>
                  <a:lnTo>
                    <a:pt x="1825" y="1993"/>
                  </a:lnTo>
                  <a:lnTo>
                    <a:pt x="1833" y="1997"/>
                  </a:lnTo>
                  <a:lnTo>
                    <a:pt x="1837" y="1997"/>
                  </a:lnTo>
                  <a:lnTo>
                    <a:pt x="1855" y="1999"/>
                  </a:lnTo>
                  <a:lnTo>
                    <a:pt x="1863" y="1998"/>
                  </a:lnTo>
                  <a:lnTo>
                    <a:pt x="1867" y="1999"/>
                  </a:lnTo>
                  <a:lnTo>
                    <a:pt x="1875" y="2003"/>
                  </a:lnTo>
                  <a:lnTo>
                    <a:pt x="1874" y="2007"/>
                  </a:lnTo>
                  <a:lnTo>
                    <a:pt x="1871" y="2013"/>
                  </a:lnTo>
                  <a:lnTo>
                    <a:pt x="1866" y="2014"/>
                  </a:lnTo>
                  <a:lnTo>
                    <a:pt x="1863" y="2016"/>
                  </a:lnTo>
                  <a:lnTo>
                    <a:pt x="1866" y="2019"/>
                  </a:lnTo>
                  <a:lnTo>
                    <a:pt x="1877" y="2024"/>
                  </a:lnTo>
                  <a:lnTo>
                    <a:pt x="1879" y="2031"/>
                  </a:lnTo>
                  <a:lnTo>
                    <a:pt x="1880" y="2034"/>
                  </a:lnTo>
                  <a:lnTo>
                    <a:pt x="1879" y="2037"/>
                  </a:lnTo>
                  <a:lnTo>
                    <a:pt x="1879" y="2038"/>
                  </a:lnTo>
                  <a:lnTo>
                    <a:pt x="1882" y="2038"/>
                  </a:lnTo>
                  <a:lnTo>
                    <a:pt x="1888" y="2036"/>
                  </a:lnTo>
                  <a:lnTo>
                    <a:pt x="1895" y="2038"/>
                  </a:lnTo>
                  <a:lnTo>
                    <a:pt x="1905" y="2043"/>
                  </a:lnTo>
                  <a:lnTo>
                    <a:pt x="1907" y="2044"/>
                  </a:lnTo>
                  <a:lnTo>
                    <a:pt x="1909" y="2049"/>
                  </a:lnTo>
                  <a:lnTo>
                    <a:pt x="1908" y="2050"/>
                  </a:lnTo>
                  <a:lnTo>
                    <a:pt x="1899" y="2060"/>
                  </a:lnTo>
                  <a:lnTo>
                    <a:pt x="1895" y="2065"/>
                  </a:lnTo>
                  <a:lnTo>
                    <a:pt x="1888" y="2069"/>
                  </a:lnTo>
                  <a:lnTo>
                    <a:pt x="1888" y="2071"/>
                  </a:lnTo>
                  <a:lnTo>
                    <a:pt x="1896" y="2071"/>
                  </a:lnTo>
                  <a:lnTo>
                    <a:pt x="1904" y="2072"/>
                  </a:lnTo>
                  <a:lnTo>
                    <a:pt x="1906" y="2075"/>
                  </a:lnTo>
                  <a:lnTo>
                    <a:pt x="1908" y="2076"/>
                  </a:lnTo>
                  <a:lnTo>
                    <a:pt x="1910" y="2081"/>
                  </a:lnTo>
                  <a:lnTo>
                    <a:pt x="1910" y="2083"/>
                  </a:lnTo>
                  <a:lnTo>
                    <a:pt x="1910" y="2088"/>
                  </a:lnTo>
                  <a:lnTo>
                    <a:pt x="1910" y="2092"/>
                  </a:lnTo>
                  <a:lnTo>
                    <a:pt x="1902" y="2100"/>
                  </a:lnTo>
                  <a:lnTo>
                    <a:pt x="1898" y="2103"/>
                  </a:lnTo>
                  <a:lnTo>
                    <a:pt x="1892" y="2106"/>
                  </a:lnTo>
                  <a:lnTo>
                    <a:pt x="1890" y="2109"/>
                  </a:lnTo>
                  <a:lnTo>
                    <a:pt x="1886" y="2108"/>
                  </a:lnTo>
                  <a:lnTo>
                    <a:pt x="1884" y="2105"/>
                  </a:lnTo>
                  <a:lnTo>
                    <a:pt x="1880" y="2104"/>
                  </a:lnTo>
                  <a:lnTo>
                    <a:pt x="1874" y="2107"/>
                  </a:lnTo>
                  <a:lnTo>
                    <a:pt x="1871" y="2107"/>
                  </a:lnTo>
                  <a:lnTo>
                    <a:pt x="1869" y="2107"/>
                  </a:lnTo>
                  <a:lnTo>
                    <a:pt x="1869" y="2110"/>
                  </a:lnTo>
                  <a:lnTo>
                    <a:pt x="1872" y="2115"/>
                  </a:lnTo>
                  <a:lnTo>
                    <a:pt x="1874" y="2117"/>
                  </a:lnTo>
                  <a:lnTo>
                    <a:pt x="1874" y="2119"/>
                  </a:lnTo>
                  <a:lnTo>
                    <a:pt x="1873" y="2122"/>
                  </a:lnTo>
                  <a:lnTo>
                    <a:pt x="1873" y="2123"/>
                  </a:lnTo>
                  <a:lnTo>
                    <a:pt x="1874" y="2123"/>
                  </a:lnTo>
                  <a:lnTo>
                    <a:pt x="1879" y="2135"/>
                  </a:lnTo>
                  <a:lnTo>
                    <a:pt x="1880" y="2137"/>
                  </a:lnTo>
                  <a:lnTo>
                    <a:pt x="1882" y="2136"/>
                  </a:lnTo>
                  <a:lnTo>
                    <a:pt x="1884" y="2133"/>
                  </a:lnTo>
                  <a:lnTo>
                    <a:pt x="1885" y="2131"/>
                  </a:lnTo>
                  <a:lnTo>
                    <a:pt x="1886" y="2131"/>
                  </a:lnTo>
                  <a:lnTo>
                    <a:pt x="1886" y="2133"/>
                  </a:lnTo>
                  <a:lnTo>
                    <a:pt x="1884" y="2144"/>
                  </a:lnTo>
                  <a:lnTo>
                    <a:pt x="1884" y="2146"/>
                  </a:lnTo>
                  <a:lnTo>
                    <a:pt x="1884" y="2149"/>
                  </a:lnTo>
                  <a:lnTo>
                    <a:pt x="1885" y="2155"/>
                  </a:lnTo>
                  <a:lnTo>
                    <a:pt x="1887" y="2160"/>
                  </a:lnTo>
                  <a:lnTo>
                    <a:pt x="1891" y="2165"/>
                  </a:lnTo>
                  <a:lnTo>
                    <a:pt x="1896" y="2172"/>
                  </a:lnTo>
                  <a:lnTo>
                    <a:pt x="1903" y="2179"/>
                  </a:lnTo>
                  <a:lnTo>
                    <a:pt x="1905" y="2182"/>
                  </a:lnTo>
                  <a:lnTo>
                    <a:pt x="1909" y="2191"/>
                  </a:lnTo>
                  <a:lnTo>
                    <a:pt x="1910" y="2194"/>
                  </a:lnTo>
                  <a:lnTo>
                    <a:pt x="1909" y="2202"/>
                  </a:lnTo>
                  <a:lnTo>
                    <a:pt x="1906" y="2216"/>
                  </a:lnTo>
                  <a:lnTo>
                    <a:pt x="1904" y="2224"/>
                  </a:lnTo>
                  <a:lnTo>
                    <a:pt x="1904" y="2226"/>
                  </a:lnTo>
                  <a:lnTo>
                    <a:pt x="1898" y="2232"/>
                  </a:lnTo>
                  <a:lnTo>
                    <a:pt x="1896" y="2233"/>
                  </a:lnTo>
                  <a:lnTo>
                    <a:pt x="1891" y="2233"/>
                  </a:lnTo>
                  <a:lnTo>
                    <a:pt x="1889" y="2233"/>
                  </a:lnTo>
                  <a:lnTo>
                    <a:pt x="1886" y="2238"/>
                  </a:lnTo>
                  <a:lnTo>
                    <a:pt x="1883" y="2246"/>
                  </a:lnTo>
                  <a:lnTo>
                    <a:pt x="1880" y="2250"/>
                  </a:lnTo>
                  <a:lnTo>
                    <a:pt x="1878" y="2253"/>
                  </a:lnTo>
                  <a:lnTo>
                    <a:pt x="1875" y="2255"/>
                  </a:lnTo>
                  <a:lnTo>
                    <a:pt x="1869" y="2262"/>
                  </a:lnTo>
                  <a:lnTo>
                    <a:pt x="1866" y="2265"/>
                  </a:lnTo>
                  <a:lnTo>
                    <a:pt x="1856" y="2268"/>
                  </a:lnTo>
                  <a:lnTo>
                    <a:pt x="1848" y="2277"/>
                  </a:lnTo>
                  <a:lnTo>
                    <a:pt x="1845" y="2281"/>
                  </a:lnTo>
                  <a:lnTo>
                    <a:pt x="1842" y="2282"/>
                  </a:lnTo>
                  <a:lnTo>
                    <a:pt x="1838" y="2282"/>
                  </a:lnTo>
                  <a:lnTo>
                    <a:pt x="1836" y="2281"/>
                  </a:lnTo>
                  <a:lnTo>
                    <a:pt x="1835" y="2275"/>
                  </a:lnTo>
                  <a:lnTo>
                    <a:pt x="1834" y="2273"/>
                  </a:lnTo>
                  <a:lnTo>
                    <a:pt x="1831" y="2270"/>
                  </a:lnTo>
                  <a:lnTo>
                    <a:pt x="1825" y="2258"/>
                  </a:lnTo>
                  <a:lnTo>
                    <a:pt x="1823" y="2254"/>
                  </a:lnTo>
                  <a:lnTo>
                    <a:pt x="1821" y="2253"/>
                  </a:lnTo>
                  <a:lnTo>
                    <a:pt x="1817" y="2254"/>
                  </a:lnTo>
                  <a:lnTo>
                    <a:pt x="1816" y="2253"/>
                  </a:lnTo>
                  <a:lnTo>
                    <a:pt x="1812" y="2249"/>
                  </a:lnTo>
                  <a:lnTo>
                    <a:pt x="1811" y="2247"/>
                  </a:lnTo>
                  <a:lnTo>
                    <a:pt x="1811" y="2246"/>
                  </a:lnTo>
                  <a:lnTo>
                    <a:pt x="1814" y="2244"/>
                  </a:lnTo>
                  <a:lnTo>
                    <a:pt x="1812" y="2243"/>
                  </a:lnTo>
                  <a:lnTo>
                    <a:pt x="1808" y="2238"/>
                  </a:lnTo>
                  <a:lnTo>
                    <a:pt x="1806" y="2235"/>
                  </a:lnTo>
                  <a:lnTo>
                    <a:pt x="1805" y="2234"/>
                  </a:lnTo>
                  <a:lnTo>
                    <a:pt x="1800" y="2230"/>
                  </a:lnTo>
                  <a:lnTo>
                    <a:pt x="1795" y="2229"/>
                  </a:lnTo>
                  <a:lnTo>
                    <a:pt x="1789" y="2235"/>
                  </a:lnTo>
                  <a:lnTo>
                    <a:pt x="1787" y="2239"/>
                  </a:lnTo>
                  <a:lnTo>
                    <a:pt x="1787" y="2241"/>
                  </a:lnTo>
                  <a:lnTo>
                    <a:pt x="1790" y="2242"/>
                  </a:lnTo>
                  <a:lnTo>
                    <a:pt x="1791" y="2241"/>
                  </a:lnTo>
                  <a:lnTo>
                    <a:pt x="1794" y="2238"/>
                  </a:lnTo>
                  <a:lnTo>
                    <a:pt x="1795" y="2237"/>
                  </a:lnTo>
                  <a:lnTo>
                    <a:pt x="1799" y="2237"/>
                  </a:lnTo>
                  <a:lnTo>
                    <a:pt x="1802" y="2239"/>
                  </a:lnTo>
                  <a:lnTo>
                    <a:pt x="1803" y="2242"/>
                  </a:lnTo>
                  <a:lnTo>
                    <a:pt x="1804" y="2243"/>
                  </a:lnTo>
                  <a:lnTo>
                    <a:pt x="1812" y="2255"/>
                  </a:lnTo>
                  <a:lnTo>
                    <a:pt x="1816" y="2257"/>
                  </a:lnTo>
                  <a:lnTo>
                    <a:pt x="1817" y="2260"/>
                  </a:lnTo>
                  <a:lnTo>
                    <a:pt x="1818" y="2265"/>
                  </a:lnTo>
                  <a:lnTo>
                    <a:pt x="1820" y="2270"/>
                  </a:lnTo>
                  <a:lnTo>
                    <a:pt x="1823" y="2279"/>
                  </a:lnTo>
                  <a:lnTo>
                    <a:pt x="1828" y="2289"/>
                  </a:lnTo>
                  <a:lnTo>
                    <a:pt x="1829" y="2293"/>
                  </a:lnTo>
                  <a:lnTo>
                    <a:pt x="1827" y="2295"/>
                  </a:lnTo>
                  <a:lnTo>
                    <a:pt x="1825" y="2295"/>
                  </a:lnTo>
                  <a:lnTo>
                    <a:pt x="1822" y="2293"/>
                  </a:lnTo>
                  <a:lnTo>
                    <a:pt x="1813" y="2288"/>
                  </a:lnTo>
                  <a:lnTo>
                    <a:pt x="1812" y="2288"/>
                  </a:lnTo>
                  <a:lnTo>
                    <a:pt x="1810" y="2291"/>
                  </a:lnTo>
                  <a:lnTo>
                    <a:pt x="1808" y="2297"/>
                  </a:lnTo>
                  <a:lnTo>
                    <a:pt x="1808" y="2298"/>
                  </a:lnTo>
                  <a:lnTo>
                    <a:pt x="1803" y="2295"/>
                  </a:lnTo>
                  <a:lnTo>
                    <a:pt x="1794" y="2290"/>
                  </a:lnTo>
                  <a:lnTo>
                    <a:pt x="1788" y="2286"/>
                  </a:lnTo>
                  <a:lnTo>
                    <a:pt x="1784" y="2282"/>
                  </a:lnTo>
                  <a:lnTo>
                    <a:pt x="1781" y="2277"/>
                  </a:lnTo>
                  <a:lnTo>
                    <a:pt x="1776" y="2269"/>
                  </a:lnTo>
                  <a:lnTo>
                    <a:pt x="1772" y="2266"/>
                  </a:lnTo>
                  <a:lnTo>
                    <a:pt x="1765" y="2270"/>
                  </a:lnTo>
                  <a:lnTo>
                    <a:pt x="1757" y="2271"/>
                  </a:lnTo>
                  <a:lnTo>
                    <a:pt x="1738" y="2270"/>
                  </a:lnTo>
                  <a:lnTo>
                    <a:pt x="1736" y="2270"/>
                  </a:lnTo>
                  <a:lnTo>
                    <a:pt x="1735" y="2271"/>
                  </a:lnTo>
                  <a:lnTo>
                    <a:pt x="1737" y="2276"/>
                  </a:lnTo>
                  <a:lnTo>
                    <a:pt x="1736" y="2277"/>
                  </a:lnTo>
                  <a:lnTo>
                    <a:pt x="1735" y="2277"/>
                  </a:lnTo>
                  <a:lnTo>
                    <a:pt x="1735" y="2279"/>
                  </a:lnTo>
                  <a:lnTo>
                    <a:pt x="1737" y="2283"/>
                  </a:lnTo>
                  <a:lnTo>
                    <a:pt x="1740" y="2286"/>
                  </a:lnTo>
                  <a:lnTo>
                    <a:pt x="1749" y="2290"/>
                  </a:lnTo>
                  <a:lnTo>
                    <a:pt x="1755" y="2294"/>
                  </a:lnTo>
                  <a:lnTo>
                    <a:pt x="1759" y="2297"/>
                  </a:lnTo>
                  <a:lnTo>
                    <a:pt x="1760" y="2300"/>
                  </a:lnTo>
                  <a:lnTo>
                    <a:pt x="1760" y="2302"/>
                  </a:lnTo>
                  <a:lnTo>
                    <a:pt x="1758" y="2308"/>
                  </a:lnTo>
                  <a:lnTo>
                    <a:pt x="1758" y="2310"/>
                  </a:lnTo>
                  <a:lnTo>
                    <a:pt x="1736" y="2337"/>
                  </a:lnTo>
                  <a:lnTo>
                    <a:pt x="1728" y="2348"/>
                  </a:lnTo>
                  <a:lnTo>
                    <a:pt x="1724" y="2355"/>
                  </a:lnTo>
                  <a:lnTo>
                    <a:pt x="1721" y="2359"/>
                  </a:lnTo>
                  <a:lnTo>
                    <a:pt x="1717" y="2362"/>
                  </a:lnTo>
                  <a:lnTo>
                    <a:pt x="1712" y="2363"/>
                  </a:lnTo>
                  <a:lnTo>
                    <a:pt x="1705" y="2363"/>
                  </a:lnTo>
                  <a:lnTo>
                    <a:pt x="1696" y="2363"/>
                  </a:lnTo>
                  <a:lnTo>
                    <a:pt x="1691" y="2359"/>
                  </a:lnTo>
                  <a:lnTo>
                    <a:pt x="1682" y="2350"/>
                  </a:lnTo>
                  <a:lnTo>
                    <a:pt x="1676" y="2344"/>
                  </a:lnTo>
                  <a:lnTo>
                    <a:pt x="1673" y="2342"/>
                  </a:lnTo>
                  <a:lnTo>
                    <a:pt x="1671" y="2337"/>
                  </a:lnTo>
                  <a:lnTo>
                    <a:pt x="1669" y="2335"/>
                  </a:lnTo>
                  <a:lnTo>
                    <a:pt x="1665" y="2335"/>
                  </a:lnTo>
                  <a:lnTo>
                    <a:pt x="1660" y="2332"/>
                  </a:lnTo>
                  <a:lnTo>
                    <a:pt x="1649" y="2323"/>
                  </a:lnTo>
                  <a:lnTo>
                    <a:pt x="1644" y="2319"/>
                  </a:lnTo>
                  <a:lnTo>
                    <a:pt x="1639" y="2317"/>
                  </a:lnTo>
                  <a:lnTo>
                    <a:pt x="1634" y="2317"/>
                  </a:lnTo>
                  <a:lnTo>
                    <a:pt x="1633" y="2317"/>
                  </a:lnTo>
                  <a:lnTo>
                    <a:pt x="1636" y="2322"/>
                  </a:lnTo>
                  <a:lnTo>
                    <a:pt x="1634" y="2322"/>
                  </a:lnTo>
                  <a:lnTo>
                    <a:pt x="1631" y="2321"/>
                  </a:lnTo>
                  <a:lnTo>
                    <a:pt x="1627" y="2321"/>
                  </a:lnTo>
                  <a:lnTo>
                    <a:pt x="1621" y="2317"/>
                  </a:lnTo>
                  <a:lnTo>
                    <a:pt x="1615" y="2318"/>
                  </a:lnTo>
                  <a:lnTo>
                    <a:pt x="1610" y="2317"/>
                  </a:lnTo>
                  <a:lnTo>
                    <a:pt x="1605" y="2315"/>
                  </a:lnTo>
                  <a:lnTo>
                    <a:pt x="1599" y="2314"/>
                  </a:lnTo>
                  <a:lnTo>
                    <a:pt x="1589" y="2315"/>
                  </a:lnTo>
                  <a:lnTo>
                    <a:pt x="1586" y="2315"/>
                  </a:lnTo>
                  <a:lnTo>
                    <a:pt x="1585" y="2316"/>
                  </a:lnTo>
                  <a:lnTo>
                    <a:pt x="1590" y="2320"/>
                  </a:lnTo>
                  <a:lnTo>
                    <a:pt x="1597" y="2325"/>
                  </a:lnTo>
                  <a:lnTo>
                    <a:pt x="1597" y="2321"/>
                  </a:lnTo>
                  <a:lnTo>
                    <a:pt x="1597" y="2320"/>
                  </a:lnTo>
                  <a:lnTo>
                    <a:pt x="1599" y="2318"/>
                  </a:lnTo>
                  <a:lnTo>
                    <a:pt x="1612" y="2321"/>
                  </a:lnTo>
                  <a:lnTo>
                    <a:pt x="1626" y="2326"/>
                  </a:lnTo>
                  <a:lnTo>
                    <a:pt x="1629" y="2327"/>
                  </a:lnTo>
                  <a:lnTo>
                    <a:pt x="1633" y="2329"/>
                  </a:lnTo>
                  <a:lnTo>
                    <a:pt x="1638" y="2333"/>
                  </a:lnTo>
                  <a:lnTo>
                    <a:pt x="1644" y="2339"/>
                  </a:lnTo>
                  <a:lnTo>
                    <a:pt x="1655" y="2354"/>
                  </a:lnTo>
                  <a:lnTo>
                    <a:pt x="1658" y="2359"/>
                  </a:lnTo>
                  <a:lnTo>
                    <a:pt x="1663" y="2363"/>
                  </a:lnTo>
                  <a:lnTo>
                    <a:pt x="1688" y="2367"/>
                  </a:lnTo>
                  <a:lnTo>
                    <a:pt x="1697" y="2367"/>
                  </a:lnTo>
                  <a:lnTo>
                    <a:pt x="1714" y="2369"/>
                  </a:lnTo>
                  <a:lnTo>
                    <a:pt x="1723" y="2372"/>
                  </a:lnTo>
                  <a:lnTo>
                    <a:pt x="1726" y="2374"/>
                  </a:lnTo>
                  <a:lnTo>
                    <a:pt x="1727" y="2381"/>
                  </a:lnTo>
                  <a:lnTo>
                    <a:pt x="1726" y="2384"/>
                  </a:lnTo>
                  <a:lnTo>
                    <a:pt x="1721" y="2394"/>
                  </a:lnTo>
                  <a:lnTo>
                    <a:pt x="1718" y="2402"/>
                  </a:lnTo>
                  <a:lnTo>
                    <a:pt x="1698" y="2433"/>
                  </a:lnTo>
                  <a:lnTo>
                    <a:pt x="1696" y="2441"/>
                  </a:lnTo>
                  <a:lnTo>
                    <a:pt x="1695" y="2445"/>
                  </a:lnTo>
                  <a:lnTo>
                    <a:pt x="1691" y="2449"/>
                  </a:lnTo>
                  <a:lnTo>
                    <a:pt x="1683" y="2457"/>
                  </a:lnTo>
                  <a:lnTo>
                    <a:pt x="1674" y="2462"/>
                  </a:lnTo>
                  <a:lnTo>
                    <a:pt x="1669" y="2463"/>
                  </a:lnTo>
                  <a:lnTo>
                    <a:pt x="1664" y="2462"/>
                  </a:lnTo>
                  <a:lnTo>
                    <a:pt x="1661" y="2460"/>
                  </a:lnTo>
                  <a:lnTo>
                    <a:pt x="1657" y="2455"/>
                  </a:lnTo>
                  <a:lnTo>
                    <a:pt x="1656" y="2455"/>
                  </a:lnTo>
                  <a:lnTo>
                    <a:pt x="1659" y="2464"/>
                  </a:lnTo>
                  <a:lnTo>
                    <a:pt x="1658" y="2465"/>
                  </a:lnTo>
                  <a:lnTo>
                    <a:pt x="1656" y="2464"/>
                  </a:lnTo>
                  <a:lnTo>
                    <a:pt x="1650" y="2460"/>
                  </a:lnTo>
                  <a:lnTo>
                    <a:pt x="1648" y="2461"/>
                  </a:lnTo>
                  <a:lnTo>
                    <a:pt x="1647" y="2462"/>
                  </a:lnTo>
                  <a:lnTo>
                    <a:pt x="1645" y="2461"/>
                  </a:lnTo>
                  <a:lnTo>
                    <a:pt x="1643" y="2461"/>
                  </a:lnTo>
                  <a:lnTo>
                    <a:pt x="1639" y="2457"/>
                  </a:lnTo>
                  <a:lnTo>
                    <a:pt x="1638" y="2455"/>
                  </a:lnTo>
                  <a:lnTo>
                    <a:pt x="1638" y="2450"/>
                  </a:lnTo>
                  <a:lnTo>
                    <a:pt x="1637" y="2450"/>
                  </a:lnTo>
                  <a:lnTo>
                    <a:pt x="1630" y="2452"/>
                  </a:lnTo>
                  <a:lnTo>
                    <a:pt x="1628" y="2454"/>
                  </a:lnTo>
                  <a:lnTo>
                    <a:pt x="1632" y="2455"/>
                  </a:lnTo>
                  <a:lnTo>
                    <a:pt x="1632" y="2457"/>
                  </a:lnTo>
                  <a:lnTo>
                    <a:pt x="1635" y="2465"/>
                  </a:lnTo>
                  <a:lnTo>
                    <a:pt x="1635" y="2466"/>
                  </a:lnTo>
                  <a:lnTo>
                    <a:pt x="1633" y="2467"/>
                  </a:lnTo>
                  <a:lnTo>
                    <a:pt x="1626" y="2464"/>
                  </a:lnTo>
                  <a:lnTo>
                    <a:pt x="1626" y="2465"/>
                  </a:lnTo>
                  <a:lnTo>
                    <a:pt x="1629" y="2472"/>
                  </a:lnTo>
                  <a:lnTo>
                    <a:pt x="1630" y="2476"/>
                  </a:lnTo>
                  <a:lnTo>
                    <a:pt x="1630" y="2477"/>
                  </a:lnTo>
                  <a:lnTo>
                    <a:pt x="1626" y="2485"/>
                  </a:lnTo>
                  <a:lnTo>
                    <a:pt x="1623" y="2489"/>
                  </a:lnTo>
                  <a:lnTo>
                    <a:pt x="1619" y="2490"/>
                  </a:lnTo>
                  <a:lnTo>
                    <a:pt x="1617" y="2489"/>
                  </a:lnTo>
                  <a:lnTo>
                    <a:pt x="1614" y="2487"/>
                  </a:lnTo>
                  <a:lnTo>
                    <a:pt x="1612" y="2487"/>
                  </a:lnTo>
                  <a:lnTo>
                    <a:pt x="1611" y="2490"/>
                  </a:lnTo>
                  <a:lnTo>
                    <a:pt x="1608" y="2492"/>
                  </a:lnTo>
                  <a:lnTo>
                    <a:pt x="1605" y="2493"/>
                  </a:lnTo>
                  <a:lnTo>
                    <a:pt x="1600" y="2493"/>
                  </a:lnTo>
                  <a:lnTo>
                    <a:pt x="1595" y="2490"/>
                  </a:lnTo>
                  <a:lnTo>
                    <a:pt x="1581" y="2483"/>
                  </a:lnTo>
                  <a:lnTo>
                    <a:pt x="1577" y="2482"/>
                  </a:lnTo>
                  <a:lnTo>
                    <a:pt x="1569" y="2480"/>
                  </a:lnTo>
                  <a:lnTo>
                    <a:pt x="1569" y="2479"/>
                  </a:lnTo>
                  <a:lnTo>
                    <a:pt x="1569" y="2479"/>
                  </a:lnTo>
                  <a:lnTo>
                    <a:pt x="1570" y="2477"/>
                  </a:lnTo>
                  <a:lnTo>
                    <a:pt x="1569" y="2477"/>
                  </a:lnTo>
                  <a:lnTo>
                    <a:pt x="1567" y="2476"/>
                  </a:lnTo>
                  <a:lnTo>
                    <a:pt x="1565" y="2476"/>
                  </a:lnTo>
                  <a:lnTo>
                    <a:pt x="1564" y="2479"/>
                  </a:lnTo>
                  <a:lnTo>
                    <a:pt x="1560" y="2479"/>
                  </a:lnTo>
                  <a:lnTo>
                    <a:pt x="1556" y="2478"/>
                  </a:lnTo>
                  <a:lnTo>
                    <a:pt x="1550" y="2476"/>
                  </a:lnTo>
                  <a:lnTo>
                    <a:pt x="1536" y="2468"/>
                  </a:lnTo>
                  <a:lnTo>
                    <a:pt x="1521" y="2461"/>
                  </a:lnTo>
                  <a:lnTo>
                    <a:pt x="1513" y="2452"/>
                  </a:lnTo>
                  <a:lnTo>
                    <a:pt x="1516" y="2460"/>
                  </a:lnTo>
                  <a:lnTo>
                    <a:pt x="1515" y="2463"/>
                  </a:lnTo>
                  <a:lnTo>
                    <a:pt x="1514" y="2465"/>
                  </a:lnTo>
                  <a:lnTo>
                    <a:pt x="1513" y="2467"/>
                  </a:lnTo>
                  <a:lnTo>
                    <a:pt x="1517" y="2473"/>
                  </a:lnTo>
                  <a:lnTo>
                    <a:pt x="1521" y="2475"/>
                  </a:lnTo>
                  <a:lnTo>
                    <a:pt x="1526" y="2474"/>
                  </a:lnTo>
                  <a:lnTo>
                    <a:pt x="1526" y="2474"/>
                  </a:lnTo>
                  <a:lnTo>
                    <a:pt x="1524" y="2472"/>
                  </a:lnTo>
                  <a:lnTo>
                    <a:pt x="1523" y="2470"/>
                  </a:lnTo>
                  <a:lnTo>
                    <a:pt x="1522" y="2467"/>
                  </a:lnTo>
                  <a:lnTo>
                    <a:pt x="1523" y="2466"/>
                  </a:lnTo>
                  <a:lnTo>
                    <a:pt x="1527" y="2468"/>
                  </a:lnTo>
                  <a:lnTo>
                    <a:pt x="1529" y="2470"/>
                  </a:lnTo>
                  <a:lnTo>
                    <a:pt x="1550" y="2480"/>
                  </a:lnTo>
                  <a:lnTo>
                    <a:pt x="1556" y="2482"/>
                  </a:lnTo>
                  <a:lnTo>
                    <a:pt x="1560" y="2484"/>
                  </a:lnTo>
                  <a:lnTo>
                    <a:pt x="1562" y="2485"/>
                  </a:lnTo>
                  <a:lnTo>
                    <a:pt x="1560" y="2488"/>
                  </a:lnTo>
                  <a:lnTo>
                    <a:pt x="1552" y="2494"/>
                  </a:lnTo>
                  <a:lnTo>
                    <a:pt x="1552" y="2495"/>
                  </a:lnTo>
                  <a:lnTo>
                    <a:pt x="1558" y="2495"/>
                  </a:lnTo>
                  <a:lnTo>
                    <a:pt x="1564" y="2489"/>
                  </a:lnTo>
                  <a:lnTo>
                    <a:pt x="1569" y="2487"/>
                  </a:lnTo>
                  <a:lnTo>
                    <a:pt x="1572" y="2485"/>
                  </a:lnTo>
                  <a:lnTo>
                    <a:pt x="1577" y="2488"/>
                  </a:lnTo>
                  <a:lnTo>
                    <a:pt x="1583" y="2495"/>
                  </a:lnTo>
                  <a:lnTo>
                    <a:pt x="1588" y="2499"/>
                  </a:lnTo>
                  <a:lnTo>
                    <a:pt x="1595" y="2501"/>
                  </a:lnTo>
                  <a:lnTo>
                    <a:pt x="1600" y="2503"/>
                  </a:lnTo>
                  <a:lnTo>
                    <a:pt x="1607" y="2510"/>
                  </a:lnTo>
                  <a:lnTo>
                    <a:pt x="1608" y="2513"/>
                  </a:lnTo>
                  <a:lnTo>
                    <a:pt x="1609" y="2527"/>
                  </a:lnTo>
                  <a:lnTo>
                    <a:pt x="1608" y="2530"/>
                  </a:lnTo>
                  <a:lnTo>
                    <a:pt x="1608" y="2533"/>
                  </a:lnTo>
                  <a:lnTo>
                    <a:pt x="1606" y="2537"/>
                  </a:lnTo>
                  <a:lnTo>
                    <a:pt x="1603" y="2539"/>
                  </a:lnTo>
                  <a:lnTo>
                    <a:pt x="1599" y="2539"/>
                  </a:lnTo>
                  <a:lnTo>
                    <a:pt x="1595" y="2540"/>
                  </a:lnTo>
                  <a:lnTo>
                    <a:pt x="1587" y="2547"/>
                  </a:lnTo>
                  <a:lnTo>
                    <a:pt x="1584" y="2548"/>
                  </a:lnTo>
                  <a:lnTo>
                    <a:pt x="1571" y="2546"/>
                  </a:lnTo>
                  <a:lnTo>
                    <a:pt x="1565" y="2544"/>
                  </a:lnTo>
                  <a:lnTo>
                    <a:pt x="1564" y="2544"/>
                  </a:lnTo>
                  <a:lnTo>
                    <a:pt x="1562" y="2546"/>
                  </a:lnTo>
                  <a:lnTo>
                    <a:pt x="1560" y="2547"/>
                  </a:lnTo>
                  <a:lnTo>
                    <a:pt x="1555" y="2547"/>
                  </a:lnTo>
                  <a:lnTo>
                    <a:pt x="1554" y="2548"/>
                  </a:lnTo>
                  <a:lnTo>
                    <a:pt x="1555" y="2550"/>
                  </a:lnTo>
                  <a:lnTo>
                    <a:pt x="1556" y="2553"/>
                  </a:lnTo>
                  <a:lnTo>
                    <a:pt x="1557" y="2554"/>
                  </a:lnTo>
                  <a:lnTo>
                    <a:pt x="1559" y="2557"/>
                  </a:lnTo>
                  <a:lnTo>
                    <a:pt x="1562" y="2558"/>
                  </a:lnTo>
                  <a:lnTo>
                    <a:pt x="1569" y="2559"/>
                  </a:lnTo>
                  <a:lnTo>
                    <a:pt x="1569" y="2563"/>
                  </a:lnTo>
                  <a:lnTo>
                    <a:pt x="1569" y="2564"/>
                  </a:lnTo>
                  <a:lnTo>
                    <a:pt x="1567" y="2567"/>
                  </a:lnTo>
                  <a:lnTo>
                    <a:pt x="1564" y="2566"/>
                  </a:lnTo>
                  <a:lnTo>
                    <a:pt x="1560" y="2564"/>
                  </a:lnTo>
                  <a:lnTo>
                    <a:pt x="1558" y="2564"/>
                  </a:lnTo>
                  <a:lnTo>
                    <a:pt x="1556" y="2565"/>
                  </a:lnTo>
                  <a:lnTo>
                    <a:pt x="1554" y="2565"/>
                  </a:lnTo>
                  <a:lnTo>
                    <a:pt x="1551" y="2565"/>
                  </a:lnTo>
                  <a:lnTo>
                    <a:pt x="1549" y="2566"/>
                  </a:lnTo>
                  <a:lnTo>
                    <a:pt x="1549" y="2569"/>
                  </a:lnTo>
                  <a:lnTo>
                    <a:pt x="1548" y="2571"/>
                  </a:lnTo>
                  <a:lnTo>
                    <a:pt x="1544" y="2575"/>
                  </a:lnTo>
                  <a:lnTo>
                    <a:pt x="1542" y="2578"/>
                  </a:lnTo>
                  <a:lnTo>
                    <a:pt x="1542" y="2580"/>
                  </a:lnTo>
                  <a:lnTo>
                    <a:pt x="1545" y="2581"/>
                  </a:lnTo>
                  <a:lnTo>
                    <a:pt x="1547" y="2584"/>
                  </a:lnTo>
                  <a:lnTo>
                    <a:pt x="1550" y="2590"/>
                  </a:lnTo>
                  <a:lnTo>
                    <a:pt x="1550" y="2592"/>
                  </a:lnTo>
                  <a:lnTo>
                    <a:pt x="1548" y="2592"/>
                  </a:lnTo>
                  <a:lnTo>
                    <a:pt x="1546" y="2589"/>
                  </a:lnTo>
                  <a:lnTo>
                    <a:pt x="1543" y="2586"/>
                  </a:lnTo>
                  <a:lnTo>
                    <a:pt x="1539" y="2583"/>
                  </a:lnTo>
                  <a:lnTo>
                    <a:pt x="1530" y="2578"/>
                  </a:lnTo>
                  <a:lnTo>
                    <a:pt x="1528" y="2579"/>
                  </a:lnTo>
                  <a:lnTo>
                    <a:pt x="1529" y="2580"/>
                  </a:lnTo>
                  <a:lnTo>
                    <a:pt x="1536" y="2584"/>
                  </a:lnTo>
                  <a:lnTo>
                    <a:pt x="1537" y="2587"/>
                  </a:lnTo>
                  <a:lnTo>
                    <a:pt x="1538" y="2589"/>
                  </a:lnTo>
                  <a:lnTo>
                    <a:pt x="1533" y="2594"/>
                  </a:lnTo>
                  <a:lnTo>
                    <a:pt x="1532" y="2595"/>
                  </a:lnTo>
                  <a:lnTo>
                    <a:pt x="1534" y="2596"/>
                  </a:lnTo>
                  <a:lnTo>
                    <a:pt x="1534" y="2597"/>
                  </a:lnTo>
                  <a:lnTo>
                    <a:pt x="1532" y="2600"/>
                  </a:lnTo>
                  <a:lnTo>
                    <a:pt x="1529" y="2602"/>
                  </a:lnTo>
                  <a:lnTo>
                    <a:pt x="1524" y="2602"/>
                  </a:lnTo>
                  <a:lnTo>
                    <a:pt x="1523" y="2603"/>
                  </a:lnTo>
                  <a:lnTo>
                    <a:pt x="1525" y="2605"/>
                  </a:lnTo>
                  <a:lnTo>
                    <a:pt x="1526" y="2606"/>
                  </a:lnTo>
                  <a:lnTo>
                    <a:pt x="1524" y="2608"/>
                  </a:lnTo>
                  <a:lnTo>
                    <a:pt x="1523" y="2608"/>
                  </a:lnTo>
                  <a:lnTo>
                    <a:pt x="1517" y="2608"/>
                  </a:lnTo>
                  <a:lnTo>
                    <a:pt x="1518" y="2612"/>
                  </a:lnTo>
                  <a:lnTo>
                    <a:pt x="1519" y="2614"/>
                  </a:lnTo>
                  <a:lnTo>
                    <a:pt x="1521" y="2616"/>
                  </a:lnTo>
                  <a:lnTo>
                    <a:pt x="1525" y="2619"/>
                  </a:lnTo>
                  <a:lnTo>
                    <a:pt x="1525" y="2619"/>
                  </a:lnTo>
                  <a:lnTo>
                    <a:pt x="1524" y="2621"/>
                  </a:lnTo>
                  <a:lnTo>
                    <a:pt x="1521" y="2623"/>
                  </a:lnTo>
                  <a:lnTo>
                    <a:pt x="1512" y="2630"/>
                  </a:lnTo>
                  <a:lnTo>
                    <a:pt x="1506" y="2639"/>
                  </a:lnTo>
                  <a:lnTo>
                    <a:pt x="1505" y="2641"/>
                  </a:lnTo>
                  <a:lnTo>
                    <a:pt x="1506" y="2646"/>
                  </a:lnTo>
                  <a:lnTo>
                    <a:pt x="1506" y="2648"/>
                  </a:lnTo>
                  <a:lnTo>
                    <a:pt x="1505" y="2650"/>
                  </a:lnTo>
                  <a:lnTo>
                    <a:pt x="1501" y="2649"/>
                  </a:lnTo>
                  <a:lnTo>
                    <a:pt x="1500" y="2651"/>
                  </a:lnTo>
                  <a:lnTo>
                    <a:pt x="1501" y="2653"/>
                  </a:lnTo>
                  <a:lnTo>
                    <a:pt x="1501" y="2657"/>
                  </a:lnTo>
                  <a:lnTo>
                    <a:pt x="1501" y="2661"/>
                  </a:lnTo>
                  <a:lnTo>
                    <a:pt x="1498" y="2668"/>
                  </a:lnTo>
                  <a:lnTo>
                    <a:pt x="1493" y="2678"/>
                  </a:lnTo>
                  <a:lnTo>
                    <a:pt x="1489" y="2687"/>
                  </a:lnTo>
                  <a:lnTo>
                    <a:pt x="1487" y="2695"/>
                  </a:lnTo>
                  <a:lnTo>
                    <a:pt x="1485" y="2700"/>
                  </a:lnTo>
                  <a:lnTo>
                    <a:pt x="1481" y="2700"/>
                  </a:lnTo>
                  <a:lnTo>
                    <a:pt x="1479" y="2703"/>
                  </a:lnTo>
                  <a:lnTo>
                    <a:pt x="1480" y="2704"/>
                  </a:lnTo>
                  <a:lnTo>
                    <a:pt x="1482" y="2705"/>
                  </a:lnTo>
                  <a:lnTo>
                    <a:pt x="1482" y="2708"/>
                  </a:lnTo>
                  <a:lnTo>
                    <a:pt x="1482" y="2715"/>
                  </a:lnTo>
                  <a:lnTo>
                    <a:pt x="1479" y="2728"/>
                  </a:lnTo>
                  <a:lnTo>
                    <a:pt x="1478" y="2737"/>
                  </a:lnTo>
                  <a:lnTo>
                    <a:pt x="1478" y="2768"/>
                  </a:lnTo>
                  <a:lnTo>
                    <a:pt x="1477" y="2780"/>
                  </a:lnTo>
                  <a:lnTo>
                    <a:pt x="1477" y="2788"/>
                  </a:lnTo>
                  <a:lnTo>
                    <a:pt x="1475" y="2792"/>
                  </a:lnTo>
                  <a:lnTo>
                    <a:pt x="1473" y="2793"/>
                  </a:lnTo>
                  <a:lnTo>
                    <a:pt x="1476" y="2794"/>
                  </a:lnTo>
                  <a:lnTo>
                    <a:pt x="1478" y="2796"/>
                  </a:lnTo>
                  <a:lnTo>
                    <a:pt x="1479" y="2799"/>
                  </a:lnTo>
                  <a:lnTo>
                    <a:pt x="1480" y="2804"/>
                  </a:lnTo>
                  <a:lnTo>
                    <a:pt x="1481" y="2805"/>
                  </a:lnTo>
                  <a:lnTo>
                    <a:pt x="1483" y="2805"/>
                  </a:lnTo>
                  <a:lnTo>
                    <a:pt x="1484" y="2805"/>
                  </a:lnTo>
                  <a:lnTo>
                    <a:pt x="1485" y="2807"/>
                  </a:lnTo>
                  <a:lnTo>
                    <a:pt x="1490" y="2813"/>
                  </a:lnTo>
                  <a:lnTo>
                    <a:pt x="1494" y="2815"/>
                  </a:lnTo>
                  <a:lnTo>
                    <a:pt x="1494" y="2818"/>
                  </a:lnTo>
                  <a:lnTo>
                    <a:pt x="1492" y="2838"/>
                  </a:lnTo>
                  <a:lnTo>
                    <a:pt x="1492" y="2840"/>
                  </a:lnTo>
                  <a:lnTo>
                    <a:pt x="1494" y="2835"/>
                  </a:lnTo>
                  <a:lnTo>
                    <a:pt x="1496" y="2820"/>
                  </a:lnTo>
                  <a:lnTo>
                    <a:pt x="1499" y="2813"/>
                  </a:lnTo>
                  <a:lnTo>
                    <a:pt x="1501" y="2812"/>
                  </a:lnTo>
                  <a:lnTo>
                    <a:pt x="1510" y="2811"/>
                  </a:lnTo>
                  <a:lnTo>
                    <a:pt x="1519" y="2813"/>
                  </a:lnTo>
                  <a:lnTo>
                    <a:pt x="1523" y="2813"/>
                  </a:lnTo>
                  <a:lnTo>
                    <a:pt x="1526" y="2812"/>
                  </a:lnTo>
                  <a:lnTo>
                    <a:pt x="1529" y="2814"/>
                  </a:lnTo>
                  <a:lnTo>
                    <a:pt x="1530" y="2816"/>
                  </a:lnTo>
                  <a:lnTo>
                    <a:pt x="1531" y="2824"/>
                  </a:lnTo>
                  <a:lnTo>
                    <a:pt x="1532" y="2829"/>
                  </a:lnTo>
                  <a:lnTo>
                    <a:pt x="1537" y="2845"/>
                  </a:lnTo>
                  <a:lnTo>
                    <a:pt x="1540" y="2854"/>
                  </a:lnTo>
                  <a:lnTo>
                    <a:pt x="1543" y="2868"/>
                  </a:lnTo>
                  <a:lnTo>
                    <a:pt x="1544" y="2872"/>
                  </a:lnTo>
                  <a:lnTo>
                    <a:pt x="1552" y="2890"/>
                  </a:lnTo>
                  <a:lnTo>
                    <a:pt x="1553" y="2895"/>
                  </a:lnTo>
                  <a:lnTo>
                    <a:pt x="1553" y="2899"/>
                  </a:lnTo>
                  <a:lnTo>
                    <a:pt x="1553" y="2902"/>
                  </a:lnTo>
                  <a:lnTo>
                    <a:pt x="1552" y="2906"/>
                  </a:lnTo>
                  <a:lnTo>
                    <a:pt x="1549" y="2911"/>
                  </a:lnTo>
                  <a:lnTo>
                    <a:pt x="1547" y="2915"/>
                  </a:lnTo>
                  <a:lnTo>
                    <a:pt x="1545" y="2919"/>
                  </a:lnTo>
                  <a:lnTo>
                    <a:pt x="1543" y="2920"/>
                  </a:lnTo>
                  <a:lnTo>
                    <a:pt x="1541" y="2922"/>
                  </a:lnTo>
                  <a:lnTo>
                    <a:pt x="1541" y="2922"/>
                  </a:lnTo>
                  <a:lnTo>
                    <a:pt x="1543" y="2921"/>
                  </a:lnTo>
                  <a:lnTo>
                    <a:pt x="1546" y="2920"/>
                  </a:lnTo>
                  <a:lnTo>
                    <a:pt x="1550" y="2917"/>
                  </a:lnTo>
                  <a:lnTo>
                    <a:pt x="1552" y="2915"/>
                  </a:lnTo>
                  <a:lnTo>
                    <a:pt x="1557" y="2915"/>
                  </a:lnTo>
                  <a:lnTo>
                    <a:pt x="1558" y="2917"/>
                  </a:lnTo>
                  <a:lnTo>
                    <a:pt x="1555" y="2919"/>
                  </a:lnTo>
                  <a:lnTo>
                    <a:pt x="1556" y="2920"/>
                  </a:lnTo>
                  <a:lnTo>
                    <a:pt x="1559" y="2917"/>
                  </a:lnTo>
                  <a:lnTo>
                    <a:pt x="1566" y="2914"/>
                  </a:lnTo>
                  <a:lnTo>
                    <a:pt x="1595" y="2904"/>
                  </a:lnTo>
                  <a:lnTo>
                    <a:pt x="1602" y="2903"/>
                  </a:lnTo>
                  <a:lnTo>
                    <a:pt x="1612" y="2904"/>
                  </a:lnTo>
                  <a:lnTo>
                    <a:pt x="1620" y="2909"/>
                  </a:lnTo>
                  <a:lnTo>
                    <a:pt x="1628" y="2915"/>
                  </a:lnTo>
                  <a:lnTo>
                    <a:pt x="1638" y="2919"/>
                  </a:lnTo>
                  <a:lnTo>
                    <a:pt x="1652" y="2923"/>
                  </a:lnTo>
                  <a:lnTo>
                    <a:pt x="1656" y="2925"/>
                  </a:lnTo>
                  <a:lnTo>
                    <a:pt x="1665" y="2926"/>
                  </a:lnTo>
                  <a:lnTo>
                    <a:pt x="1668" y="2929"/>
                  </a:lnTo>
                  <a:lnTo>
                    <a:pt x="1673" y="2934"/>
                  </a:lnTo>
                  <a:lnTo>
                    <a:pt x="1680" y="2941"/>
                  </a:lnTo>
                  <a:lnTo>
                    <a:pt x="1686" y="2945"/>
                  </a:lnTo>
                  <a:lnTo>
                    <a:pt x="1692" y="2949"/>
                  </a:lnTo>
                  <a:lnTo>
                    <a:pt x="1699" y="2956"/>
                  </a:lnTo>
                  <a:lnTo>
                    <a:pt x="1709" y="2972"/>
                  </a:lnTo>
                  <a:lnTo>
                    <a:pt x="1711" y="2974"/>
                  </a:lnTo>
                  <a:lnTo>
                    <a:pt x="1718" y="2977"/>
                  </a:lnTo>
                  <a:lnTo>
                    <a:pt x="1729" y="2980"/>
                  </a:lnTo>
                  <a:lnTo>
                    <a:pt x="1747" y="2988"/>
                  </a:lnTo>
                  <a:lnTo>
                    <a:pt x="1754" y="2991"/>
                  </a:lnTo>
                  <a:lnTo>
                    <a:pt x="1759" y="2993"/>
                  </a:lnTo>
                  <a:lnTo>
                    <a:pt x="1764" y="2995"/>
                  </a:lnTo>
                  <a:lnTo>
                    <a:pt x="1769" y="2998"/>
                  </a:lnTo>
                  <a:lnTo>
                    <a:pt x="1773" y="3002"/>
                  </a:lnTo>
                  <a:lnTo>
                    <a:pt x="1775" y="3005"/>
                  </a:lnTo>
                  <a:lnTo>
                    <a:pt x="1778" y="3008"/>
                  </a:lnTo>
                  <a:lnTo>
                    <a:pt x="1781" y="3010"/>
                  </a:lnTo>
                  <a:lnTo>
                    <a:pt x="1784" y="3012"/>
                  </a:lnTo>
                  <a:lnTo>
                    <a:pt x="1784" y="3015"/>
                  </a:lnTo>
                  <a:lnTo>
                    <a:pt x="1779" y="3027"/>
                  </a:lnTo>
                  <a:lnTo>
                    <a:pt x="1779" y="3028"/>
                  </a:lnTo>
                  <a:lnTo>
                    <a:pt x="1784" y="3019"/>
                  </a:lnTo>
                  <a:lnTo>
                    <a:pt x="1786" y="3017"/>
                  </a:lnTo>
                  <a:lnTo>
                    <a:pt x="1789" y="3016"/>
                  </a:lnTo>
                  <a:lnTo>
                    <a:pt x="1793" y="3016"/>
                  </a:lnTo>
                  <a:lnTo>
                    <a:pt x="1800" y="3018"/>
                  </a:lnTo>
                  <a:lnTo>
                    <a:pt x="1806" y="3018"/>
                  </a:lnTo>
                  <a:lnTo>
                    <a:pt x="1811" y="3017"/>
                  </a:lnTo>
                  <a:lnTo>
                    <a:pt x="1816" y="3016"/>
                  </a:lnTo>
                  <a:lnTo>
                    <a:pt x="1819" y="3016"/>
                  </a:lnTo>
                  <a:lnTo>
                    <a:pt x="1822" y="3015"/>
                  </a:lnTo>
                  <a:lnTo>
                    <a:pt x="1823" y="3015"/>
                  </a:lnTo>
                  <a:lnTo>
                    <a:pt x="1825" y="3015"/>
                  </a:lnTo>
                  <a:lnTo>
                    <a:pt x="1833" y="3017"/>
                  </a:lnTo>
                  <a:lnTo>
                    <a:pt x="1836" y="3017"/>
                  </a:lnTo>
                  <a:lnTo>
                    <a:pt x="1848" y="3020"/>
                  </a:lnTo>
                  <a:lnTo>
                    <a:pt x="1855" y="3019"/>
                  </a:lnTo>
                  <a:lnTo>
                    <a:pt x="1856" y="3019"/>
                  </a:lnTo>
                  <a:lnTo>
                    <a:pt x="1859" y="3023"/>
                  </a:lnTo>
                  <a:lnTo>
                    <a:pt x="1861" y="3023"/>
                  </a:lnTo>
                  <a:lnTo>
                    <a:pt x="1864" y="3023"/>
                  </a:lnTo>
                  <a:lnTo>
                    <a:pt x="1868" y="3024"/>
                  </a:lnTo>
                  <a:lnTo>
                    <a:pt x="1874" y="3028"/>
                  </a:lnTo>
                  <a:lnTo>
                    <a:pt x="1877" y="3032"/>
                  </a:lnTo>
                  <a:lnTo>
                    <a:pt x="1879" y="3040"/>
                  </a:lnTo>
                  <a:lnTo>
                    <a:pt x="1880" y="3042"/>
                  </a:lnTo>
                  <a:lnTo>
                    <a:pt x="1875" y="3060"/>
                  </a:lnTo>
                  <a:lnTo>
                    <a:pt x="1873" y="3067"/>
                  </a:lnTo>
                  <a:lnTo>
                    <a:pt x="1873" y="3073"/>
                  </a:lnTo>
                  <a:lnTo>
                    <a:pt x="1874" y="3077"/>
                  </a:lnTo>
                  <a:lnTo>
                    <a:pt x="1878" y="3083"/>
                  </a:lnTo>
                  <a:lnTo>
                    <a:pt x="1879" y="3084"/>
                  </a:lnTo>
                  <a:lnTo>
                    <a:pt x="1882" y="3093"/>
                  </a:lnTo>
                  <a:lnTo>
                    <a:pt x="1882" y="3097"/>
                  </a:lnTo>
                  <a:lnTo>
                    <a:pt x="1882" y="3101"/>
                  </a:lnTo>
                  <a:lnTo>
                    <a:pt x="1880" y="3108"/>
                  </a:lnTo>
                  <a:lnTo>
                    <a:pt x="1881" y="3113"/>
                  </a:lnTo>
                  <a:lnTo>
                    <a:pt x="1882" y="3121"/>
                  </a:lnTo>
                  <a:lnTo>
                    <a:pt x="1882" y="3127"/>
                  </a:lnTo>
                  <a:lnTo>
                    <a:pt x="1880" y="3130"/>
                  </a:lnTo>
                  <a:lnTo>
                    <a:pt x="1878" y="3132"/>
                  </a:lnTo>
                  <a:lnTo>
                    <a:pt x="1877" y="3137"/>
                  </a:lnTo>
                  <a:lnTo>
                    <a:pt x="1877" y="3139"/>
                  </a:lnTo>
                  <a:lnTo>
                    <a:pt x="1878" y="3143"/>
                  </a:lnTo>
                  <a:lnTo>
                    <a:pt x="1880" y="3145"/>
                  </a:lnTo>
                  <a:lnTo>
                    <a:pt x="1883" y="3147"/>
                  </a:lnTo>
                  <a:lnTo>
                    <a:pt x="1886" y="3150"/>
                  </a:lnTo>
                  <a:lnTo>
                    <a:pt x="1891" y="3159"/>
                  </a:lnTo>
                  <a:lnTo>
                    <a:pt x="1895" y="3164"/>
                  </a:lnTo>
                  <a:lnTo>
                    <a:pt x="1899" y="3171"/>
                  </a:lnTo>
                  <a:lnTo>
                    <a:pt x="1900" y="3174"/>
                  </a:lnTo>
                  <a:lnTo>
                    <a:pt x="1899" y="3176"/>
                  </a:lnTo>
                  <a:lnTo>
                    <a:pt x="1898" y="3178"/>
                  </a:lnTo>
                  <a:lnTo>
                    <a:pt x="1894" y="3180"/>
                  </a:lnTo>
                  <a:lnTo>
                    <a:pt x="1892" y="3182"/>
                  </a:lnTo>
                  <a:lnTo>
                    <a:pt x="1893" y="3182"/>
                  </a:lnTo>
                  <a:lnTo>
                    <a:pt x="1898" y="3180"/>
                  </a:lnTo>
                  <a:lnTo>
                    <a:pt x="1901" y="3180"/>
                  </a:lnTo>
                  <a:lnTo>
                    <a:pt x="1904" y="3182"/>
                  </a:lnTo>
                  <a:lnTo>
                    <a:pt x="1905" y="3186"/>
                  </a:lnTo>
                  <a:lnTo>
                    <a:pt x="1909" y="3188"/>
                  </a:lnTo>
                  <a:lnTo>
                    <a:pt x="1915" y="3191"/>
                  </a:lnTo>
                  <a:lnTo>
                    <a:pt x="1920" y="3194"/>
                  </a:lnTo>
                  <a:lnTo>
                    <a:pt x="1928" y="3203"/>
                  </a:lnTo>
                  <a:lnTo>
                    <a:pt x="1929" y="3206"/>
                  </a:lnTo>
                  <a:lnTo>
                    <a:pt x="1932" y="3210"/>
                  </a:lnTo>
                  <a:lnTo>
                    <a:pt x="1935" y="3218"/>
                  </a:lnTo>
                  <a:lnTo>
                    <a:pt x="1936" y="3222"/>
                  </a:lnTo>
                  <a:lnTo>
                    <a:pt x="1936" y="3224"/>
                  </a:lnTo>
                  <a:lnTo>
                    <a:pt x="1935" y="3227"/>
                  </a:lnTo>
                  <a:lnTo>
                    <a:pt x="1929" y="3230"/>
                  </a:lnTo>
                  <a:lnTo>
                    <a:pt x="1923" y="3238"/>
                  </a:lnTo>
                  <a:lnTo>
                    <a:pt x="1925" y="3237"/>
                  </a:lnTo>
                  <a:lnTo>
                    <a:pt x="1929" y="3235"/>
                  </a:lnTo>
                  <a:lnTo>
                    <a:pt x="1936" y="3229"/>
                  </a:lnTo>
                  <a:lnTo>
                    <a:pt x="1938" y="3227"/>
                  </a:lnTo>
                  <a:lnTo>
                    <a:pt x="1942" y="3228"/>
                  </a:lnTo>
                  <a:lnTo>
                    <a:pt x="1947" y="3230"/>
                  </a:lnTo>
                  <a:lnTo>
                    <a:pt x="1952" y="3232"/>
                  </a:lnTo>
                  <a:lnTo>
                    <a:pt x="1956" y="3235"/>
                  </a:lnTo>
                  <a:lnTo>
                    <a:pt x="1962" y="3244"/>
                  </a:lnTo>
                  <a:lnTo>
                    <a:pt x="1968" y="3251"/>
                  </a:lnTo>
                  <a:lnTo>
                    <a:pt x="1972" y="3256"/>
                  </a:lnTo>
                  <a:lnTo>
                    <a:pt x="1970" y="3253"/>
                  </a:lnTo>
                  <a:lnTo>
                    <a:pt x="1968" y="3248"/>
                  </a:lnTo>
                  <a:lnTo>
                    <a:pt x="1962" y="3241"/>
                  </a:lnTo>
                  <a:lnTo>
                    <a:pt x="1960" y="3238"/>
                  </a:lnTo>
                  <a:lnTo>
                    <a:pt x="1959" y="3237"/>
                  </a:lnTo>
                  <a:lnTo>
                    <a:pt x="1959" y="3235"/>
                  </a:lnTo>
                  <a:lnTo>
                    <a:pt x="1959" y="3231"/>
                  </a:lnTo>
                  <a:lnTo>
                    <a:pt x="1961" y="3227"/>
                  </a:lnTo>
                  <a:lnTo>
                    <a:pt x="1962" y="3223"/>
                  </a:lnTo>
                  <a:lnTo>
                    <a:pt x="1964" y="3221"/>
                  </a:lnTo>
                  <a:lnTo>
                    <a:pt x="1965" y="3219"/>
                  </a:lnTo>
                  <a:lnTo>
                    <a:pt x="1966" y="3217"/>
                  </a:lnTo>
                  <a:lnTo>
                    <a:pt x="1967" y="3215"/>
                  </a:lnTo>
                  <a:lnTo>
                    <a:pt x="1972" y="3212"/>
                  </a:lnTo>
                  <a:lnTo>
                    <a:pt x="1973" y="3212"/>
                  </a:lnTo>
                  <a:lnTo>
                    <a:pt x="1974" y="3216"/>
                  </a:lnTo>
                  <a:lnTo>
                    <a:pt x="1975" y="3217"/>
                  </a:lnTo>
                  <a:lnTo>
                    <a:pt x="1978" y="3218"/>
                  </a:lnTo>
                  <a:lnTo>
                    <a:pt x="1979" y="3219"/>
                  </a:lnTo>
                  <a:lnTo>
                    <a:pt x="1981" y="3221"/>
                  </a:lnTo>
                  <a:lnTo>
                    <a:pt x="1983" y="3223"/>
                  </a:lnTo>
                  <a:lnTo>
                    <a:pt x="1983" y="3224"/>
                  </a:lnTo>
                  <a:lnTo>
                    <a:pt x="1984" y="3231"/>
                  </a:lnTo>
                  <a:lnTo>
                    <a:pt x="1986" y="3234"/>
                  </a:lnTo>
                  <a:lnTo>
                    <a:pt x="1986" y="3230"/>
                  </a:lnTo>
                  <a:lnTo>
                    <a:pt x="1987" y="3224"/>
                  </a:lnTo>
                  <a:lnTo>
                    <a:pt x="1988" y="3223"/>
                  </a:lnTo>
                  <a:lnTo>
                    <a:pt x="1991" y="3219"/>
                  </a:lnTo>
                  <a:lnTo>
                    <a:pt x="1991" y="3217"/>
                  </a:lnTo>
                  <a:lnTo>
                    <a:pt x="1990" y="3215"/>
                  </a:lnTo>
                  <a:lnTo>
                    <a:pt x="1983" y="3207"/>
                  </a:lnTo>
                  <a:lnTo>
                    <a:pt x="1983" y="3205"/>
                  </a:lnTo>
                  <a:lnTo>
                    <a:pt x="1985" y="3203"/>
                  </a:lnTo>
                  <a:lnTo>
                    <a:pt x="1986" y="3201"/>
                  </a:lnTo>
                  <a:lnTo>
                    <a:pt x="1987" y="3197"/>
                  </a:lnTo>
                  <a:lnTo>
                    <a:pt x="1988" y="3195"/>
                  </a:lnTo>
                  <a:lnTo>
                    <a:pt x="1992" y="3191"/>
                  </a:lnTo>
                  <a:lnTo>
                    <a:pt x="1995" y="3186"/>
                  </a:lnTo>
                  <a:lnTo>
                    <a:pt x="1997" y="3182"/>
                  </a:lnTo>
                  <a:lnTo>
                    <a:pt x="1999" y="3180"/>
                  </a:lnTo>
                  <a:lnTo>
                    <a:pt x="2000" y="3179"/>
                  </a:lnTo>
                  <a:lnTo>
                    <a:pt x="1998" y="3178"/>
                  </a:lnTo>
                  <a:lnTo>
                    <a:pt x="1998" y="3177"/>
                  </a:lnTo>
                  <a:lnTo>
                    <a:pt x="1997" y="3172"/>
                  </a:lnTo>
                  <a:lnTo>
                    <a:pt x="1996" y="3167"/>
                  </a:lnTo>
                  <a:lnTo>
                    <a:pt x="1995" y="3165"/>
                  </a:lnTo>
                  <a:lnTo>
                    <a:pt x="1991" y="3160"/>
                  </a:lnTo>
                  <a:lnTo>
                    <a:pt x="1990" y="3159"/>
                  </a:lnTo>
                  <a:lnTo>
                    <a:pt x="1990" y="3154"/>
                  </a:lnTo>
                  <a:lnTo>
                    <a:pt x="1990" y="3150"/>
                  </a:lnTo>
                  <a:lnTo>
                    <a:pt x="1991" y="3148"/>
                  </a:lnTo>
                  <a:lnTo>
                    <a:pt x="1990" y="3146"/>
                  </a:lnTo>
                  <a:lnTo>
                    <a:pt x="1987" y="3142"/>
                  </a:lnTo>
                  <a:lnTo>
                    <a:pt x="1986" y="3138"/>
                  </a:lnTo>
                  <a:lnTo>
                    <a:pt x="1984" y="3130"/>
                  </a:lnTo>
                  <a:lnTo>
                    <a:pt x="1983" y="3119"/>
                  </a:lnTo>
                  <a:lnTo>
                    <a:pt x="1981" y="3110"/>
                  </a:lnTo>
                  <a:lnTo>
                    <a:pt x="1979" y="3106"/>
                  </a:lnTo>
                  <a:lnTo>
                    <a:pt x="1979" y="3102"/>
                  </a:lnTo>
                  <a:lnTo>
                    <a:pt x="1980" y="3101"/>
                  </a:lnTo>
                  <a:lnTo>
                    <a:pt x="1981" y="3097"/>
                  </a:lnTo>
                  <a:lnTo>
                    <a:pt x="1983" y="3096"/>
                  </a:lnTo>
                  <a:lnTo>
                    <a:pt x="1984" y="3096"/>
                  </a:lnTo>
                  <a:lnTo>
                    <a:pt x="1984" y="3095"/>
                  </a:lnTo>
                  <a:lnTo>
                    <a:pt x="1981" y="3093"/>
                  </a:lnTo>
                  <a:lnTo>
                    <a:pt x="1980" y="3091"/>
                  </a:lnTo>
                  <a:lnTo>
                    <a:pt x="1980" y="3089"/>
                  </a:lnTo>
                  <a:lnTo>
                    <a:pt x="1983" y="3087"/>
                  </a:lnTo>
                  <a:lnTo>
                    <a:pt x="1982" y="3086"/>
                  </a:lnTo>
                  <a:lnTo>
                    <a:pt x="1980" y="3084"/>
                  </a:lnTo>
                  <a:lnTo>
                    <a:pt x="1975" y="3081"/>
                  </a:lnTo>
                  <a:lnTo>
                    <a:pt x="1977" y="3081"/>
                  </a:lnTo>
                  <a:lnTo>
                    <a:pt x="1978" y="3078"/>
                  </a:lnTo>
                  <a:lnTo>
                    <a:pt x="1978" y="3078"/>
                  </a:lnTo>
                  <a:lnTo>
                    <a:pt x="1976" y="3077"/>
                  </a:lnTo>
                  <a:lnTo>
                    <a:pt x="1973" y="3075"/>
                  </a:lnTo>
                  <a:lnTo>
                    <a:pt x="1971" y="3073"/>
                  </a:lnTo>
                  <a:lnTo>
                    <a:pt x="1968" y="3068"/>
                  </a:lnTo>
                  <a:lnTo>
                    <a:pt x="1967" y="3065"/>
                  </a:lnTo>
                  <a:lnTo>
                    <a:pt x="1966" y="3060"/>
                  </a:lnTo>
                  <a:lnTo>
                    <a:pt x="1964" y="3054"/>
                  </a:lnTo>
                  <a:lnTo>
                    <a:pt x="1962" y="3052"/>
                  </a:lnTo>
                  <a:lnTo>
                    <a:pt x="1961" y="3051"/>
                  </a:lnTo>
                  <a:lnTo>
                    <a:pt x="1960" y="3051"/>
                  </a:lnTo>
                  <a:lnTo>
                    <a:pt x="1960" y="3050"/>
                  </a:lnTo>
                  <a:lnTo>
                    <a:pt x="1961" y="3049"/>
                  </a:lnTo>
                  <a:lnTo>
                    <a:pt x="1986" y="3039"/>
                  </a:lnTo>
                  <a:lnTo>
                    <a:pt x="1988" y="3037"/>
                  </a:lnTo>
                  <a:lnTo>
                    <a:pt x="1999" y="3031"/>
                  </a:lnTo>
                  <a:lnTo>
                    <a:pt x="2005" y="3028"/>
                  </a:lnTo>
                  <a:lnTo>
                    <a:pt x="2010" y="3024"/>
                  </a:lnTo>
                  <a:lnTo>
                    <a:pt x="2018" y="3019"/>
                  </a:lnTo>
                  <a:lnTo>
                    <a:pt x="2022" y="3016"/>
                  </a:lnTo>
                  <a:lnTo>
                    <a:pt x="2024" y="3013"/>
                  </a:lnTo>
                  <a:lnTo>
                    <a:pt x="2036" y="3000"/>
                  </a:lnTo>
                  <a:lnTo>
                    <a:pt x="2041" y="2994"/>
                  </a:lnTo>
                  <a:lnTo>
                    <a:pt x="2044" y="2989"/>
                  </a:lnTo>
                  <a:lnTo>
                    <a:pt x="2049" y="2983"/>
                  </a:lnTo>
                  <a:lnTo>
                    <a:pt x="2054" y="2976"/>
                  </a:lnTo>
                  <a:lnTo>
                    <a:pt x="2058" y="2969"/>
                  </a:lnTo>
                  <a:lnTo>
                    <a:pt x="2059" y="2965"/>
                  </a:lnTo>
                  <a:lnTo>
                    <a:pt x="2061" y="2955"/>
                  </a:lnTo>
                  <a:lnTo>
                    <a:pt x="2062" y="2947"/>
                  </a:lnTo>
                  <a:lnTo>
                    <a:pt x="2062" y="2935"/>
                  </a:lnTo>
                  <a:lnTo>
                    <a:pt x="2062" y="2924"/>
                  </a:lnTo>
                  <a:lnTo>
                    <a:pt x="2060" y="2907"/>
                  </a:lnTo>
                  <a:lnTo>
                    <a:pt x="2059" y="2902"/>
                  </a:lnTo>
                  <a:lnTo>
                    <a:pt x="2057" y="2895"/>
                  </a:lnTo>
                  <a:lnTo>
                    <a:pt x="2053" y="2882"/>
                  </a:lnTo>
                  <a:lnTo>
                    <a:pt x="2052" y="2879"/>
                  </a:lnTo>
                  <a:lnTo>
                    <a:pt x="2050" y="2873"/>
                  </a:lnTo>
                  <a:lnTo>
                    <a:pt x="2041" y="2857"/>
                  </a:lnTo>
                  <a:lnTo>
                    <a:pt x="2031" y="2846"/>
                  </a:lnTo>
                  <a:lnTo>
                    <a:pt x="2029" y="2844"/>
                  </a:lnTo>
                  <a:lnTo>
                    <a:pt x="2025" y="2841"/>
                  </a:lnTo>
                  <a:lnTo>
                    <a:pt x="2018" y="2837"/>
                  </a:lnTo>
                  <a:lnTo>
                    <a:pt x="2014" y="2834"/>
                  </a:lnTo>
                  <a:lnTo>
                    <a:pt x="2003" y="2823"/>
                  </a:lnTo>
                  <a:lnTo>
                    <a:pt x="2000" y="2822"/>
                  </a:lnTo>
                  <a:lnTo>
                    <a:pt x="1999" y="2819"/>
                  </a:lnTo>
                  <a:lnTo>
                    <a:pt x="1998" y="2817"/>
                  </a:lnTo>
                  <a:lnTo>
                    <a:pt x="1999" y="2811"/>
                  </a:lnTo>
                  <a:lnTo>
                    <a:pt x="1999" y="2808"/>
                  </a:lnTo>
                  <a:lnTo>
                    <a:pt x="2000" y="2805"/>
                  </a:lnTo>
                  <a:lnTo>
                    <a:pt x="2001" y="2804"/>
                  </a:lnTo>
                  <a:lnTo>
                    <a:pt x="2006" y="2795"/>
                  </a:lnTo>
                  <a:lnTo>
                    <a:pt x="2010" y="2788"/>
                  </a:lnTo>
                  <a:lnTo>
                    <a:pt x="2012" y="2785"/>
                  </a:lnTo>
                  <a:lnTo>
                    <a:pt x="2015" y="2782"/>
                  </a:lnTo>
                  <a:lnTo>
                    <a:pt x="2019" y="2778"/>
                  </a:lnTo>
                  <a:lnTo>
                    <a:pt x="2022" y="2774"/>
                  </a:lnTo>
                  <a:lnTo>
                    <a:pt x="2022" y="2772"/>
                  </a:lnTo>
                  <a:lnTo>
                    <a:pt x="2019" y="2769"/>
                  </a:lnTo>
                  <a:lnTo>
                    <a:pt x="2019" y="2768"/>
                  </a:lnTo>
                  <a:lnTo>
                    <a:pt x="2022" y="2763"/>
                  </a:lnTo>
                  <a:lnTo>
                    <a:pt x="2023" y="2761"/>
                  </a:lnTo>
                  <a:lnTo>
                    <a:pt x="2022" y="2756"/>
                  </a:lnTo>
                  <a:lnTo>
                    <a:pt x="2023" y="2755"/>
                  </a:lnTo>
                  <a:lnTo>
                    <a:pt x="2027" y="2755"/>
                  </a:lnTo>
                  <a:lnTo>
                    <a:pt x="2034" y="2761"/>
                  </a:lnTo>
                  <a:lnTo>
                    <a:pt x="2035" y="2761"/>
                  </a:lnTo>
                  <a:lnTo>
                    <a:pt x="2033" y="2759"/>
                  </a:lnTo>
                  <a:lnTo>
                    <a:pt x="2031" y="2755"/>
                  </a:lnTo>
                  <a:lnTo>
                    <a:pt x="2031" y="2752"/>
                  </a:lnTo>
                  <a:lnTo>
                    <a:pt x="2036" y="2747"/>
                  </a:lnTo>
                  <a:lnTo>
                    <a:pt x="2036" y="2745"/>
                  </a:lnTo>
                  <a:lnTo>
                    <a:pt x="2035" y="2742"/>
                  </a:lnTo>
                  <a:lnTo>
                    <a:pt x="2035" y="2739"/>
                  </a:lnTo>
                  <a:lnTo>
                    <a:pt x="2037" y="2733"/>
                  </a:lnTo>
                  <a:lnTo>
                    <a:pt x="2036" y="2731"/>
                  </a:lnTo>
                  <a:lnTo>
                    <a:pt x="2029" y="2730"/>
                  </a:lnTo>
                  <a:lnTo>
                    <a:pt x="2028" y="2729"/>
                  </a:lnTo>
                  <a:lnTo>
                    <a:pt x="2028" y="2728"/>
                  </a:lnTo>
                  <a:lnTo>
                    <a:pt x="2031" y="2726"/>
                  </a:lnTo>
                  <a:lnTo>
                    <a:pt x="2032" y="2725"/>
                  </a:lnTo>
                  <a:lnTo>
                    <a:pt x="2025" y="2711"/>
                  </a:lnTo>
                  <a:lnTo>
                    <a:pt x="2025" y="2707"/>
                  </a:lnTo>
                  <a:lnTo>
                    <a:pt x="2027" y="2701"/>
                  </a:lnTo>
                  <a:lnTo>
                    <a:pt x="2030" y="2700"/>
                  </a:lnTo>
                  <a:lnTo>
                    <a:pt x="2030" y="2698"/>
                  </a:lnTo>
                  <a:lnTo>
                    <a:pt x="2026" y="2698"/>
                  </a:lnTo>
                  <a:lnTo>
                    <a:pt x="2024" y="2697"/>
                  </a:lnTo>
                  <a:lnTo>
                    <a:pt x="2021" y="2693"/>
                  </a:lnTo>
                  <a:lnTo>
                    <a:pt x="2022" y="2690"/>
                  </a:lnTo>
                  <a:lnTo>
                    <a:pt x="2023" y="2689"/>
                  </a:lnTo>
                  <a:lnTo>
                    <a:pt x="2025" y="2683"/>
                  </a:lnTo>
                  <a:lnTo>
                    <a:pt x="2028" y="2682"/>
                  </a:lnTo>
                  <a:lnTo>
                    <a:pt x="2027" y="2681"/>
                  </a:lnTo>
                  <a:lnTo>
                    <a:pt x="2019" y="2684"/>
                  </a:lnTo>
                  <a:lnTo>
                    <a:pt x="2014" y="2681"/>
                  </a:lnTo>
                  <a:lnTo>
                    <a:pt x="2011" y="2682"/>
                  </a:lnTo>
                  <a:lnTo>
                    <a:pt x="2009" y="2681"/>
                  </a:lnTo>
                  <a:lnTo>
                    <a:pt x="2010" y="2679"/>
                  </a:lnTo>
                  <a:lnTo>
                    <a:pt x="2017" y="2669"/>
                  </a:lnTo>
                  <a:lnTo>
                    <a:pt x="2020" y="2664"/>
                  </a:lnTo>
                  <a:lnTo>
                    <a:pt x="2022" y="2659"/>
                  </a:lnTo>
                  <a:lnTo>
                    <a:pt x="2023" y="2657"/>
                  </a:lnTo>
                  <a:lnTo>
                    <a:pt x="2023" y="2655"/>
                  </a:lnTo>
                  <a:lnTo>
                    <a:pt x="2022" y="2644"/>
                  </a:lnTo>
                  <a:lnTo>
                    <a:pt x="2023" y="2641"/>
                  </a:lnTo>
                  <a:lnTo>
                    <a:pt x="2025" y="2639"/>
                  </a:lnTo>
                  <a:lnTo>
                    <a:pt x="2030" y="2633"/>
                  </a:lnTo>
                  <a:lnTo>
                    <a:pt x="2024" y="2629"/>
                  </a:lnTo>
                  <a:lnTo>
                    <a:pt x="2020" y="2624"/>
                  </a:lnTo>
                  <a:lnTo>
                    <a:pt x="2018" y="2622"/>
                  </a:lnTo>
                  <a:lnTo>
                    <a:pt x="2016" y="2620"/>
                  </a:lnTo>
                  <a:lnTo>
                    <a:pt x="2014" y="2615"/>
                  </a:lnTo>
                  <a:lnTo>
                    <a:pt x="2012" y="2609"/>
                  </a:lnTo>
                  <a:lnTo>
                    <a:pt x="2010" y="2596"/>
                  </a:lnTo>
                  <a:lnTo>
                    <a:pt x="2010" y="2589"/>
                  </a:lnTo>
                  <a:lnTo>
                    <a:pt x="2010" y="2584"/>
                  </a:lnTo>
                  <a:lnTo>
                    <a:pt x="2011" y="2582"/>
                  </a:lnTo>
                  <a:lnTo>
                    <a:pt x="2012" y="2580"/>
                  </a:lnTo>
                  <a:lnTo>
                    <a:pt x="2017" y="2575"/>
                  </a:lnTo>
                  <a:lnTo>
                    <a:pt x="2027" y="2567"/>
                  </a:lnTo>
                  <a:lnTo>
                    <a:pt x="2035" y="2564"/>
                  </a:lnTo>
                  <a:lnTo>
                    <a:pt x="2040" y="2566"/>
                  </a:lnTo>
                  <a:lnTo>
                    <a:pt x="2051" y="2567"/>
                  </a:lnTo>
                  <a:lnTo>
                    <a:pt x="2058" y="2571"/>
                  </a:lnTo>
                  <a:lnTo>
                    <a:pt x="2084" y="2582"/>
                  </a:lnTo>
                  <a:lnTo>
                    <a:pt x="2089" y="2586"/>
                  </a:lnTo>
                  <a:lnTo>
                    <a:pt x="2085" y="2591"/>
                  </a:lnTo>
                  <a:lnTo>
                    <a:pt x="2085" y="2591"/>
                  </a:lnTo>
                  <a:lnTo>
                    <a:pt x="2094" y="2584"/>
                  </a:lnTo>
                  <a:lnTo>
                    <a:pt x="2098" y="2583"/>
                  </a:lnTo>
                  <a:lnTo>
                    <a:pt x="2099" y="2582"/>
                  </a:lnTo>
                  <a:lnTo>
                    <a:pt x="2107" y="2585"/>
                  </a:lnTo>
                  <a:lnTo>
                    <a:pt x="2110" y="2586"/>
                  </a:lnTo>
                  <a:lnTo>
                    <a:pt x="2114" y="2588"/>
                  </a:lnTo>
                  <a:lnTo>
                    <a:pt x="2122" y="2595"/>
                  </a:lnTo>
                  <a:lnTo>
                    <a:pt x="2122" y="2595"/>
                  </a:lnTo>
                  <a:lnTo>
                    <a:pt x="2120" y="2591"/>
                  </a:lnTo>
                  <a:lnTo>
                    <a:pt x="2121" y="2589"/>
                  </a:lnTo>
                  <a:lnTo>
                    <a:pt x="2129" y="2585"/>
                  </a:lnTo>
                  <a:lnTo>
                    <a:pt x="2135" y="2581"/>
                  </a:lnTo>
                  <a:lnTo>
                    <a:pt x="2141" y="2578"/>
                  </a:lnTo>
                  <a:lnTo>
                    <a:pt x="2146" y="2574"/>
                  </a:lnTo>
                  <a:lnTo>
                    <a:pt x="2150" y="2571"/>
                  </a:lnTo>
                  <a:lnTo>
                    <a:pt x="2152" y="2571"/>
                  </a:lnTo>
                  <a:lnTo>
                    <a:pt x="2155" y="2572"/>
                  </a:lnTo>
                  <a:lnTo>
                    <a:pt x="2161" y="2578"/>
                  </a:lnTo>
                  <a:lnTo>
                    <a:pt x="2165" y="2581"/>
                  </a:lnTo>
                  <a:lnTo>
                    <a:pt x="2168" y="2584"/>
                  </a:lnTo>
                  <a:lnTo>
                    <a:pt x="2173" y="2590"/>
                  </a:lnTo>
                  <a:lnTo>
                    <a:pt x="2174" y="2591"/>
                  </a:lnTo>
                  <a:lnTo>
                    <a:pt x="2178" y="2595"/>
                  </a:lnTo>
                  <a:lnTo>
                    <a:pt x="2183" y="2595"/>
                  </a:lnTo>
                  <a:lnTo>
                    <a:pt x="2184" y="2595"/>
                  </a:lnTo>
                  <a:lnTo>
                    <a:pt x="2185" y="2596"/>
                  </a:lnTo>
                  <a:lnTo>
                    <a:pt x="2185" y="2599"/>
                  </a:lnTo>
                  <a:lnTo>
                    <a:pt x="2186" y="2600"/>
                  </a:lnTo>
                  <a:lnTo>
                    <a:pt x="2186" y="2602"/>
                  </a:lnTo>
                  <a:lnTo>
                    <a:pt x="2185" y="2606"/>
                  </a:lnTo>
                  <a:lnTo>
                    <a:pt x="2181" y="2615"/>
                  </a:lnTo>
                  <a:lnTo>
                    <a:pt x="2183" y="2615"/>
                  </a:lnTo>
                  <a:lnTo>
                    <a:pt x="2185" y="2613"/>
                  </a:lnTo>
                  <a:lnTo>
                    <a:pt x="2188" y="2610"/>
                  </a:lnTo>
                  <a:lnTo>
                    <a:pt x="2190" y="2609"/>
                  </a:lnTo>
                  <a:lnTo>
                    <a:pt x="2195" y="2611"/>
                  </a:lnTo>
                  <a:lnTo>
                    <a:pt x="2199" y="2615"/>
                  </a:lnTo>
                  <a:lnTo>
                    <a:pt x="2200" y="2617"/>
                  </a:lnTo>
                  <a:lnTo>
                    <a:pt x="2202" y="2621"/>
                  </a:lnTo>
                  <a:lnTo>
                    <a:pt x="2204" y="2622"/>
                  </a:lnTo>
                  <a:lnTo>
                    <a:pt x="2205" y="2625"/>
                  </a:lnTo>
                  <a:lnTo>
                    <a:pt x="2205" y="2626"/>
                  </a:lnTo>
                  <a:lnTo>
                    <a:pt x="2203" y="2628"/>
                  </a:lnTo>
                  <a:lnTo>
                    <a:pt x="2198" y="2630"/>
                  </a:lnTo>
                  <a:lnTo>
                    <a:pt x="2199" y="2632"/>
                  </a:lnTo>
                  <a:lnTo>
                    <a:pt x="2206" y="2630"/>
                  </a:lnTo>
                  <a:lnTo>
                    <a:pt x="2208" y="2628"/>
                  </a:lnTo>
                  <a:lnTo>
                    <a:pt x="2209" y="2625"/>
                  </a:lnTo>
                  <a:lnTo>
                    <a:pt x="2211" y="2625"/>
                  </a:lnTo>
                  <a:lnTo>
                    <a:pt x="2218" y="2630"/>
                  </a:lnTo>
                  <a:lnTo>
                    <a:pt x="2219" y="2631"/>
                  </a:lnTo>
                  <a:lnTo>
                    <a:pt x="2219" y="2633"/>
                  </a:lnTo>
                  <a:lnTo>
                    <a:pt x="2218" y="2634"/>
                  </a:lnTo>
                  <a:lnTo>
                    <a:pt x="2214" y="2636"/>
                  </a:lnTo>
                  <a:lnTo>
                    <a:pt x="2211" y="2639"/>
                  </a:lnTo>
                  <a:lnTo>
                    <a:pt x="2211" y="2641"/>
                  </a:lnTo>
                  <a:lnTo>
                    <a:pt x="2213" y="2643"/>
                  </a:lnTo>
                  <a:lnTo>
                    <a:pt x="2218" y="2643"/>
                  </a:lnTo>
                  <a:lnTo>
                    <a:pt x="2218" y="2644"/>
                  </a:lnTo>
                  <a:lnTo>
                    <a:pt x="2215" y="2646"/>
                  </a:lnTo>
                  <a:lnTo>
                    <a:pt x="2214" y="2648"/>
                  </a:lnTo>
                  <a:lnTo>
                    <a:pt x="2220" y="2657"/>
                  </a:lnTo>
                  <a:lnTo>
                    <a:pt x="2225" y="2659"/>
                  </a:lnTo>
                  <a:lnTo>
                    <a:pt x="2227" y="2660"/>
                  </a:lnTo>
                  <a:lnTo>
                    <a:pt x="2233" y="2660"/>
                  </a:lnTo>
                  <a:lnTo>
                    <a:pt x="2237" y="2661"/>
                  </a:lnTo>
                  <a:lnTo>
                    <a:pt x="2247" y="2666"/>
                  </a:lnTo>
                  <a:lnTo>
                    <a:pt x="2253" y="2667"/>
                  </a:lnTo>
                  <a:lnTo>
                    <a:pt x="2258" y="2666"/>
                  </a:lnTo>
                  <a:lnTo>
                    <a:pt x="2261" y="2665"/>
                  </a:lnTo>
                  <a:lnTo>
                    <a:pt x="2265" y="2667"/>
                  </a:lnTo>
                  <a:lnTo>
                    <a:pt x="2265" y="2668"/>
                  </a:lnTo>
                  <a:lnTo>
                    <a:pt x="2266" y="2671"/>
                  </a:lnTo>
                  <a:lnTo>
                    <a:pt x="2266" y="2674"/>
                  </a:lnTo>
                  <a:lnTo>
                    <a:pt x="2267" y="2678"/>
                  </a:lnTo>
                  <a:lnTo>
                    <a:pt x="2271" y="2679"/>
                  </a:lnTo>
                  <a:lnTo>
                    <a:pt x="2273" y="2679"/>
                  </a:lnTo>
                  <a:lnTo>
                    <a:pt x="2277" y="2676"/>
                  </a:lnTo>
                  <a:lnTo>
                    <a:pt x="2280" y="2675"/>
                  </a:lnTo>
                  <a:lnTo>
                    <a:pt x="2281" y="2673"/>
                  </a:lnTo>
                  <a:lnTo>
                    <a:pt x="2282" y="2668"/>
                  </a:lnTo>
                  <a:lnTo>
                    <a:pt x="2282" y="2666"/>
                  </a:lnTo>
                  <a:lnTo>
                    <a:pt x="2284" y="2666"/>
                  </a:lnTo>
                  <a:lnTo>
                    <a:pt x="2286" y="2667"/>
                  </a:lnTo>
                  <a:lnTo>
                    <a:pt x="2287" y="2669"/>
                  </a:lnTo>
                  <a:lnTo>
                    <a:pt x="2289" y="2674"/>
                  </a:lnTo>
                  <a:lnTo>
                    <a:pt x="2289" y="2677"/>
                  </a:lnTo>
                  <a:lnTo>
                    <a:pt x="2289" y="2679"/>
                  </a:lnTo>
                  <a:lnTo>
                    <a:pt x="2288" y="2682"/>
                  </a:lnTo>
                  <a:lnTo>
                    <a:pt x="2287" y="2684"/>
                  </a:lnTo>
                  <a:lnTo>
                    <a:pt x="2284" y="2686"/>
                  </a:lnTo>
                  <a:lnTo>
                    <a:pt x="2282" y="2690"/>
                  </a:lnTo>
                  <a:lnTo>
                    <a:pt x="2279" y="2698"/>
                  </a:lnTo>
                  <a:lnTo>
                    <a:pt x="2278" y="2703"/>
                  </a:lnTo>
                  <a:lnTo>
                    <a:pt x="2278" y="2706"/>
                  </a:lnTo>
                  <a:lnTo>
                    <a:pt x="2278" y="2709"/>
                  </a:lnTo>
                  <a:lnTo>
                    <a:pt x="2279" y="2713"/>
                  </a:lnTo>
                  <a:lnTo>
                    <a:pt x="2280" y="2716"/>
                  </a:lnTo>
                  <a:lnTo>
                    <a:pt x="2282" y="2720"/>
                  </a:lnTo>
                  <a:lnTo>
                    <a:pt x="2282" y="2722"/>
                  </a:lnTo>
                  <a:lnTo>
                    <a:pt x="2282" y="2725"/>
                  </a:lnTo>
                  <a:lnTo>
                    <a:pt x="2282" y="2726"/>
                  </a:lnTo>
                  <a:lnTo>
                    <a:pt x="2281" y="2730"/>
                  </a:lnTo>
                  <a:lnTo>
                    <a:pt x="2277" y="2733"/>
                  </a:lnTo>
                  <a:lnTo>
                    <a:pt x="2271" y="2733"/>
                  </a:lnTo>
                  <a:lnTo>
                    <a:pt x="2254" y="2733"/>
                  </a:lnTo>
                  <a:lnTo>
                    <a:pt x="2249" y="2733"/>
                  </a:lnTo>
                  <a:lnTo>
                    <a:pt x="2250" y="2735"/>
                  </a:lnTo>
                  <a:lnTo>
                    <a:pt x="2255" y="2736"/>
                  </a:lnTo>
                  <a:lnTo>
                    <a:pt x="2260" y="2736"/>
                  </a:lnTo>
                  <a:lnTo>
                    <a:pt x="2277" y="2738"/>
                  </a:lnTo>
                  <a:lnTo>
                    <a:pt x="2279" y="2739"/>
                  </a:lnTo>
                  <a:lnTo>
                    <a:pt x="2281" y="2742"/>
                  </a:lnTo>
                  <a:lnTo>
                    <a:pt x="2282" y="2746"/>
                  </a:lnTo>
                  <a:lnTo>
                    <a:pt x="2283" y="2752"/>
                  </a:lnTo>
                  <a:lnTo>
                    <a:pt x="2283" y="2755"/>
                  </a:lnTo>
                  <a:lnTo>
                    <a:pt x="2283" y="2758"/>
                  </a:lnTo>
                  <a:lnTo>
                    <a:pt x="2281" y="2762"/>
                  </a:lnTo>
                  <a:lnTo>
                    <a:pt x="2280" y="2767"/>
                  </a:lnTo>
                  <a:lnTo>
                    <a:pt x="2279" y="2773"/>
                  </a:lnTo>
                  <a:lnTo>
                    <a:pt x="2281" y="2776"/>
                  </a:lnTo>
                  <a:lnTo>
                    <a:pt x="2289" y="2776"/>
                  </a:lnTo>
                  <a:lnTo>
                    <a:pt x="2292" y="2778"/>
                  </a:lnTo>
                  <a:lnTo>
                    <a:pt x="2291" y="2780"/>
                  </a:lnTo>
                  <a:lnTo>
                    <a:pt x="2288" y="2786"/>
                  </a:lnTo>
                  <a:lnTo>
                    <a:pt x="2288" y="2788"/>
                  </a:lnTo>
                  <a:lnTo>
                    <a:pt x="2289" y="2792"/>
                  </a:lnTo>
                  <a:lnTo>
                    <a:pt x="2289" y="2793"/>
                  </a:lnTo>
                  <a:lnTo>
                    <a:pt x="2288" y="2794"/>
                  </a:lnTo>
                  <a:lnTo>
                    <a:pt x="2287" y="2798"/>
                  </a:lnTo>
                  <a:lnTo>
                    <a:pt x="2286" y="2802"/>
                  </a:lnTo>
                  <a:lnTo>
                    <a:pt x="2285" y="2805"/>
                  </a:lnTo>
                  <a:lnTo>
                    <a:pt x="2283" y="2808"/>
                  </a:lnTo>
                  <a:lnTo>
                    <a:pt x="2282" y="2809"/>
                  </a:lnTo>
                  <a:lnTo>
                    <a:pt x="2281" y="2808"/>
                  </a:lnTo>
                  <a:lnTo>
                    <a:pt x="2278" y="2801"/>
                  </a:lnTo>
                  <a:lnTo>
                    <a:pt x="2277" y="2800"/>
                  </a:lnTo>
                  <a:lnTo>
                    <a:pt x="2276" y="2800"/>
                  </a:lnTo>
                  <a:lnTo>
                    <a:pt x="2276" y="2802"/>
                  </a:lnTo>
                  <a:lnTo>
                    <a:pt x="2276" y="2803"/>
                  </a:lnTo>
                  <a:lnTo>
                    <a:pt x="2276" y="2805"/>
                  </a:lnTo>
                  <a:lnTo>
                    <a:pt x="2274" y="2806"/>
                  </a:lnTo>
                  <a:lnTo>
                    <a:pt x="2271" y="2809"/>
                  </a:lnTo>
                  <a:lnTo>
                    <a:pt x="2265" y="2810"/>
                  </a:lnTo>
                  <a:lnTo>
                    <a:pt x="2265" y="2812"/>
                  </a:lnTo>
                  <a:lnTo>
                    <a:pt x="2269" y="2813"/>
                  </a:lnTo>
                  <a:lnTo>
                    <a:pt x="2274" y="2816"/>
                  </a:lnTo>
                  <a:lnTo>
                    <a:pt x="2277" y="2816"/>
                  </a:lnTo>
                  <a:lnTo>
                    <a:pt x="2282" y="2814"/>
                  </a:lnTo>
                  <a:lnTo>
                    <a:pt x="2290" y="2807"/>
                  </a:lnTo>
                  <a:lnTo>
                    <a:pt x="2293" y="2804"/>
                  </a:lnTo>
                  <a:lnTo>
                    <a:pt x="2297" y="2804"/>
                  </a:lnTo>
                  <a:lnTo>
                    <a:pt x="2300" y="2804"/>
                  </a:lnTo>
                  <a:lnTo>
                    <a:pt x="2304" y="2804"/>
                  </a:lnTo>
                  <a:lnTo>
                    <a:pt x="2312" y="2803"/>
                  </a:lnTo>
                  <a:lnTo>
                    <a:pt x="2314" y="2804"/>
                  </a:lnTo>
                  <a:lnTo>
                    <a:pt x="2316" y="2805"/>
                  </a:lnTo>
                  <a:lnTo>
                    <a:pt x="2319" y="2808"/>
                  </a:lnTo>
                  <a:lnTo>
                    <a:pt x="2321" y="2811"/>
                  </a:lnTo>
                  <a:lnTo>
                    <a:pt x="2322" y="2813"/>
                  </a:lnTo>
                  <a:lnTo>
                    <a:pt x="2324" y="2822"/>
                  </a:lnTo>
                  <a:lnTo>
                    <a:pt x="2326" y="2824"/>
                  </a:lnTo>
                  <a:lnTo>
                    <a:pt x="2327" y="2826"/>
                  </a:lnTo>
                  <a:lnTo>
                    <a:pt x="2327" y="2829"/>
                  </a:lnTo>
                  <a:lnTo>
                    <a:pt x="2327" y="2834"/>
                  </a:lnTo>
                  <a:lnTo>
                    <a:pt x="2324" y="2845"/>
                  </a:lnTo>
                  <a:lnTo>
                    <a:pt x="2323" y="2848"/>
                  </a:lnTo>
                  <a:lnTo>
                    <a:pt x="2319" y="2854"/>
                  </a:lnTo>
                  <a:lnTo>
                    <a:pt x="2315" y="2856"/>
                  </a:lnTo>
                  <a:lnTo>
                    <a:pt x="2308" y="2858"/>
                  </a:lnTo>
                  <a:lnTo>
                    <a:pt x="2304" y="2861"/>
                  </a:lnTo>
                  <a:lnTo>
                    <a:pt x="2301" y="2863"/>
                  </a:lnTo>
                  <a:lnTo>
                    <a:pt x="2300" y="2864"/>
                  </a:lnTo>
                  <a:lnTo>
                    <a:pt x="2309" y="2860"/>
                  </a:lnTo>
                  <a:lnTo>
                    <a:pt x="2318" y="2857"/>
                  </a:lnTo>
                  <a:lnTo>
                    <a:pt x="2321" y="2855"/>
                  </a:lnTo>
                  <a:lnTo>
                    <a:pt x="2323" y="2853"/>
                  </a:lnTo>
                  <a:lnTo>
                    <a:pt x="2325" y="2848"/>
                  </a:lnTo>
                  <a:lnTo>
                    <a:pt x="2329" y="2834"/>
                  </a:lnTo>
                  <a:lnTo>
                    <a:pt x="2331" y="2830"/>
                  </a:lnTo>
                  <a:lnTo>
                    <a:pt x="2334" y="2829"/>
                  </a:lnTo>
                  <a:lnTo>
                    <a:pt x="2335" y="2830"/>
                  </a:lnTo>
                  <a:lnTo>
                    <a:pt x="2338" y="2839"/>
                  </a:lnTo>
                  <a:lnTo>
                    <a:pt x="2338" y="2840"/>
                  </a:lnTo>
                  <a:lnTo>
                    <a:pt x="2337" y="2842"/>
                  </a:lnTo>
                  <a:lnTo>
                    <a:pt x="2332" y="2850"/>
                  </a:lnTo>
                  <a:lnTo>
                    <a:pt x="2334" y="2849"/>
                  </a:lnTo>
                  <a:lnTo>
                    <a:pt x="2339" y="2842"/>
                  </a:lnTo>
                  <a:lnTo>
                    <a:pt x="2340" y="2840"/>
                  </a:lnTo>
                  <a:lnTo>
                    <a:pt x="2340" y="2836"/>
                  </a:lnTo>
                  <a:lnTo>
                    <a:pt x="2342" y="2834"/>
                  </a:lnTo>
                  <a:lnTo>
                    <a:pt x="2343" y="2835"/>
                  </a:lnTo>
                  <a:lnTo>
                    <a:pt x="2344" y="2843"/>
                  </a:lnTo>
                  <a:lnTo>
                    <a:pt x="2344" y="2850"/>
                  </a:lnTo>
                  <a:lnTo>
                    <a:pt x="2345" y="2852"/>
                  </a:lnTo>
                  <a:lnTo>
                    <a:pt x="2344" y="2858"/>
                  </a:lnTo>
                  <a:lnTo>
                    <a:pt x="2345" y="2859"/>
                  </a:lnTo>
                  <a:lnTo>
                    <a:pt x="2346" y="2854"/>
                  </a:lnTo>
                  <a:lnTo>
                    <a:pt x="2346" y="2850"/>
                  </a:lnTo>
                  <a:lnTo>
                    <a:pt x="2347" y="2847"/>
                  </a:lnTo>
                  <a:lnTo>
                    <a:pt x="2348" y="2845"/>
                  </a:lnTo>
                  <a:lnTo>
                    <a:pt x="2354" y="2840"/>
                  </a:lnTo>
                  <a:lnTo>
                    <a:pt x="2361" y="2836"/>
                  </a:lnTo>
                  <a:lnTo>
                    <a:pt x="2365" y="2832"/>
                  </a:lnTo>
                  <a:lnTo>
                    <a:pt x="2369" y="2830"/>
                  </a:lnTo>
                  <a:lnTo>
                    <a:pt x="2375" y="2829"/>
                  </a:lnTo>
                  <a:lnTo>
                    <a:pt x="2379" y="2825"/>
                  </a:lnTo>
                  <a:lnTo>
                    <a:pt x="2380" y="2820"/>
                  </a:lnTo>
                  <a:lnTo>
                    <a:pt x="2382" y="2816"/>
                  </a:lnTo>
                  <a:lnTo>
                    <a:pt x="2383" y="2814"/>
                  </a:lnTo>
                  <a:lnTo>
                    <a:pt x="2387" y="2810"/>
                  </a:lnTo>
                  <a:lnTo>
                    <a:pt x="2389" y="2810"/>
                  </a:lnTo>
                  <a:lnTo>
                    <a:pt x="2391" y="2811"/>
                  </a:lnTo>
                  <a:lnTo>
                    <a:pt x="2393" y="2814"/>
                  </a:lnTo>
                  <a:lnTo>
                    <a:pt x="2395" y="2818"/>
                  </a:lnTo>
                  <a:lnTo>
                    <a:pt x="2397" y="2821"/>
                  </a:lnTo>
                  <a:lnTo>
                    <a:pt x="2397" y="2824"/>
                  </a:lnTo>
                  <a:lnTo>
                    <a:pt x="2398" y="2832"/>
                  </a:lnTo>
                  <a:lnTo>
                    <a:pt x="2398" y="2832"/>
                  </a:lnTo>
                  <a:lnTo>
                    <a:pt x="2400" y="2826"/>
                  </a:lnTo>
                  <a:lnTo>
                    <a:pt x="2400" y="2824"/>
                  </a:lnTo>
                  <a:lnTo>
                    <a:pt x="2400" y="2821"/>
                  </a:lnTo>
                  <a:lnTo>
                    <a:pt x="2400" y="2819"/>
                  </a:lnTo>
                  <a:lnTo>
                    <a:pt x="2397" y="2813"/>
                  </a:lnTo>
                  <a:lnTo>
                    <a:pt x="2397" y="2810"/>
                  </a:lnTo>
                  <a:lnTo>
                    <a:pt x="2397" y="2809"/>
                  </a:lnTo>
                  <a:lnTo>
                    <a:pt x="2399" y="2807"/>
                  </a:lnTo>
                  <a:lnTo>
                    <a:pt x="2403" y="2807"/>
                  </a:lnTo>
                  <a:lnTo>
                    <a:pt x="2403" y="2806"/>
                  </a:lnTo>
                  <a:lnTo>
                    <a:pt x="2401" y="2804"/>
                  </a:lnTo>
                  <a:lnTo>
                    <a:pt x="2401" y="2802"/>
                  </a:lnTo>
                  <a:lnTo>
                    <a:pt x="2403" y="2799"/>
                  </a:lnTo>
                  <a:lnTo>
                    <a:pt x="2404" y="2799"/>
                  </a:lnTo>
                  <a:lnTo>
                    <a:pt x="2408" y="2799"/>
                  </a:lnTo>
                  <a:lnTo>
                    <a:pt x="2407" y="2797"/>
                  </a:lnTo>
                  <a:lnTo>
                    <a:pt x="2407" y="2796"/>
                  </a:lnTo>
                  <a:lnTo>
                    <a:pt x="2408" y="2795"/>
                  </a:lnTo>
                  <a:lnTo>
                    <a:pt x="2413" y="2796"/>
                  </a:lnTo>
                  <a:lnTo>
                    <a:pt x="2413" y="2795"/>
                  </a:lnTo>
                  <a:lnTo>
                    <a:pt x="2417" y="2795"/>
                  </a:lnTo>
                  <a:lnTo>
                    <a:pt x="2418" y="2793"/>
                  </a:lnTo>
                  <a:lnTo>
                    <a:pt x="2414" y="2791"/>
                  </a:lnTo>
                  <a:lnTo>
                    <a:pt x="2411" y="2790"/>
                  </a:lnTo>
                  <a:lnTo>
                    <a:pt x="2409" y="2789"/>
                  </a:lnTo>
                  <a:lnTo>
                    <a:pt x="2409" y="2788"/>
                  </a:lnTo>
                  <a:lnTo>
                    <a:pt x="2408" y="2784"/>
                  </a:lnTo>
                  <a:lnTo>
                    <a:pt x="2408" y="2783"/>
                  </a:lnTo>
                  <a:lnTo>
                    <a:pt x="2409" y="2783"/>
                  </a:lnTo>
                  <a:lnTo>
                    <a:pt x="2411" y="2784"/>
                  </a:lnTo>
                  <a:lnTo>
                    <a:pt x="2412" y="2782"/>
                  </a:lnTo>
                  <a:lnTo>
                    <a:pt x="2413" y="2777"/>
                  </a:lnTo>
                  <a:lnTo>
                    <a:pt x="2414" y="2776"/>
                  </a:lnTo>
                  <a:lnTo>
                    <a:pt x="2417" y="2778"/>
                  </a:lnTo>
                  <a:lnTo>
                    <a:pt x="2417" y="2777"/>
                  </a:lnTo>
                  <a:lnTo>
                    <a:pt x="2414" y="2769"/>
                  </a:lnTo>
                  <a:lnTo>
                    <a:pt x="2415" y="2768"/>
                  </a:lnTo>
                  <a:lnTo>
                    <a:pt x="2419" y="2768"/>
                  </a:lnTo>
                  <a:lnTo>
                    <a:pt x="2422" y="2768"/>
                  </a:lnTo>
                  <a:lnTo>
                    <a:pt x="2428" y="2774"/>
                  </a:lnTo>
                  <a:lnTo>
                    <a:pt x="2429" y="2773"/>
                  </a:lnTo>
                  <a:lnTo>
                    <a:pt x="2428" y="2772"/>
                  </a:lnTo>
                  <a:lnTo>
                    <a:pt x="2425" y="2768"/>
                  </a:lnTo>
                  <a:lnTo>
                    <a:pt x="2422" y="2766"/>
                  </a:lnTo>
                  <a:lnTo>
                    <a:pt x="2419" y="2765"/>
                  </a:lnTo>
                  <a:lnTo>
                    <a:pt x="2417" y="2764"/>
                  </a:lnTo>
                  <a:lnTo>
                    <a:pt x="2415" y="2759"/>
                  </a:lnTo>
                  <a:lnTo>
                    <a:pt x="2414" y="2757"/>
                  </a:lnTo>
                  <a:lnTo>
                    <a:pt x="2415" y="2754"/>
                  </a:lnTo>
                  <a:lnTo>
                    <a:pt x="2416" y="2748"/>
                  </a:lnTo>
                  <a:lnTo>
                    <a:pt x="2417" y="2747"/>
                  </a:lnTo>
                  <a:lnTo>
                    <a:pt x="2419" y="2747"/>
                  </a:lnTo>
                  <a:lnTo>
                    <a:pt x="2421" y="2746"/>
                  </a:lnTo>
                  <a:lnTo>
                    <a:pt x="2424" y="2747"/>
                  </a:lnTo>
                  <a:lnTo>
                    <a:pt x="2428" y="2750"/>
                  </a:lnTo>
                  <a:lnTo>
                    <a:pt x="2429" y="2749"/>
                  </a:lnTo>
                  <a:lnTo>
                    <a:pt x="2426" y="2747"/>
                  </a:lnTo>
                  <a:lnTo>
                    <a:pt x="2425" y="2746"/>
                  </a:lnTo>
                  <a:lnTo>
                    <a:pt x="2424" y="2743"/>
                  </a:lnTo>
                  <a:lnTo>
                    <a:pt x="2425" y="2740"/>
                  </a:lnTo>
                  <a:lnTo>
                    <a:pt x="2426" y="2735"/>
                  </a:lnTo>
                  <a:lnTo>
                    <a:pt x="2428" y="2730"/>
                  </a:lnTo>
                  <a:lnTo>
                    <a:pt x="2432" y="2718"/>
                  </a:lnTo>
                  <a:lnTo>
                    <a:pt x="2434" y="2716"/>
                  </a:lnTo>
                  <a:lnTo>
                    <a:pt x="2435" y="2714"/>
                  </a:lnTo>
                  <a:lnTo>
                    <a:pt x="2436" y="2713"/>
                  </a:lnTo>
                  <a:lnTo>
                    <a:pt x="2439" y="2713"/>
                  </a:lnTo>
                  <a:lnTo>
                    <a:pt x="2446" y="2717"/>
                  </a:lnTo>
                  <a:lnTo>
                    <a:pt x="2448" y="2720"/>
                  </a:lnTo>
                  <a:lnTo>
                    <a:pt x="2449" y="2724"/>
                  </a:lnTo>
                  <a:lnTo>
                    <a:pt x="2446" y="2728"/>
                  </a:lnTo>
                  <a:lnTo>
                    <a:pt x="2439" y="2732"/>
                  </a:lnTo>
                  <a:lnTo>
                    <a:pt x="2438" y="2734"/>
                  </a:lnTo>
                  <a:lnTo>
                    <a:pt x="2439" y="2735"/>
                  </a:lnTo>
                  <a:lnTo>
                    <a:pt x="2444" y="2731"/>
                  </a:lnTo>
                  <a:lnTo>
                    <a:pt x="2449" y="2730"/>
                  </a:lnTo>
                  <a:lnTo>
                    <a:pt x="2453" y="2730"/>
                  </a:lnTo>
                  <a:lnTo>
                    <a:pt x="2456" y="2736"/>
                  </a:lnTo>
                  <a:lnTo>
                    <a:pt x="2456" y="2744"/>
                  </a:lnTo>
                  <a:lnTo>
                    <a:pt x="2455" y="2751"/>
                  </a:lnTo>
                  <a:lnTo>
                    <a:pt x="2457" y="2747"/>
                  </a:lnTo>
                  <a:lnTo>
                    <a:pt x="2460" y="2746"/>
                  </a:lnTo>
                  <a:lnTo>
                    <a:pt x="2463" y="2750"/>
                  </a:lnTo>
                  <a:lnTo>
                    <a:pt x="2463" y="2753"/>
                  </a:lnTo>
                  <a:lnTo>
                    <a:pt x="2465" y="2757"/>
                  </a:lnTo>
                  <a:lnTo>
                    <a:pt x="2467" y="2761"/>
                  </a:lnTo>
                  <a:lnTo>
                    <a:pt x="2470" y="2765"/>
                  </a:lnTo>
                  <a:lnTo>
                    <a:pt x="2467" y="2769"/>
                  </a:lnTo>
                  <a:lnTo>
                    <a:pt x="2463" y="2772"/>
                  </a:lnTo>
                  <a:lnTo>
                    <a:pt x="2464" y="2774"/>
                  </a:lnTo>
                  <a:lnTo>
                    <a:pt x="2469" y="2776"/>
                  </a:lnTo>
                  <a:lnTo>
                    <a:pt x="2470" y="2777"/>
                  </a:lnTo>
                  <a:lnTo>
                    <a:pt x="2469" y="2780"/>
                  </a:lnTo>
                  <a:lnTo>
                    <a:pt x="2470" y="2780"/>
                  </a:lnTo>
                  <a:lnTo>
                    <a:pt x="2474" y="2776"/>
                  </a:lnTo>
                  <a:lnTo>
                    <a:pt x="2477" y="2777"/>
                  </a:lnTo>
                  <a:lnTo>
                    <a:pt x="2481" y="2785"/>
                  </a:lnTo>
                  <a:lnTo>
                    <a:pt x="2478" y="2790"/>
                  </a:lnTo>
                  <a:lnTo>
                    <a:pt x="2474" y="2793"/>
                  </a:lnTo>
                  <a:lnTo>
                    <a:pt x="2470" y="2793"/>
                  </a:lnTo>
                  <a:lnTo>
                    <a:pt x="2465" y="2793"/>
                  </a:lnTo>
                  <a:lnTo>
                    <a:pt x="2463" y="2794"/>
                  </a:lnTo>
                  <a:lnTo>
                    <a:pt x="2464" y="2796"/>
                  </a:lnTo>
                  <a:lnTo>
                    <a:pt x="2469" y="2796"/>
                  </a:lnTo>
                  <a:lnTo>
                    <a:pt x="2476" y="2794"/>
                  </a:lnTo>
                  <a:lnTo>
                    <a:pt x="2482" y="2793"/>
                  </a:lnTo>
                  <a:lnTo>
                    <a:pt x="2483" y="2792"/>
                  </a:lnTo>
                  <a:lnTo>
                    <a:pt x="2486" y="2793"/>
                  </a:lnTo>
                  <a:lnTo>
                    <a:pt x="2487" y="2794"/>
                  </a:lnTo>
                  <a:lnTo>
                    <a:pt x="2485" y="2795"/>
                  </a:lnTo>
                  <a:lnTo>
                    <a:pt x="2484" y="2796"/>
                  </a:lnTo>
                  <a:lnTo>
                    <a:pt x="2485" y="2797"/>
                  </a:lnTo>
                  <a:lnTo>
                    <a:pt x="2487" y="2802"/>
                  </a:lnTo>
                  <a:lnTo>
                    <a:pt x="2487" y="2803"/>
                  </a:lnTo>
                  <a:lnTo>
                    <a:pt x="2485" y="2805"/>
                  </a:lnTo>
                  <a:lnTo>
                    <a:pt x="2488" y="2806"/>
                  </a:lnTo>
                  <a:lnTo>
                    <a:pt x="2493" y="2805"/>
                  </a:lnTo>
                  <a:lnTo>
                    <a:pt x="2494" y="2806"/>
                  </a:lnTo>
                  <a:lnTo>
                    <a:pt x="2496" y="2811"/>
                  </a:lnTo>
                  <a:lnTo>
                    <a:pt x="2498" y="2818"/>
                  </a:lnTo>
                  <a:lnTo>
                    <a:pt x="2491" y="2825"/>
                  </a:lnTo>
                  <a:lnTo>
                    <a:pt x="2487" y="2827"/>
                  </a:lnTo>
                  <a:lnTo>
                    <a:pt x="2482" y="2831"/>
                  </a:lnTo>
                  <a:lnTo>
                    <a:pt x="2480" y="2834"/>
                  </a:lnTo>
                  <a:lnTo>
                    <a:pt x="2477" y="2839"/>
                  </a:lnTo>
                  <a:lnTo>
                    <a:pt x="2479" y="2839"/>
                  </a:lnTo>
                  <a:lnTo>
                    <a:pt x="2485" y="2832"/>
                  </a:lnTo>
                  <a:lnTo>
                    <a:pt x="2487" y="2830"/>
                  </a:lnTo>
                  <a:lnTo>
                    <a:pt x="2489" y="2830"/>
                  </a:lnTo>
                  <a:lnTo>
                    <a:pt x="2490" y="2832"/>
                  </a:lnTo>
                  <a:lnTo>
                    <a:pt x="2489" y="2834"/>
                  </a:lnTo>
                  <a:lnTo>
                    <a:pt x="2491" y="2833"/>
                  </a:lnTo>
                  <a:lnTo>
                    <a:pt x="2499" y="2829"/>
                  </a:lnTo>
                  <a:lnTo>
                    <a:pt x="2502" y="2829"/>
                  </a:lnTo>
                  <a:lnTo>
                    <a:pt x="2507" y="2828"/>
                  </a:lnTo>
                  <a:lnTo>
                    <a:pt x="2507" y="2830"/>
                  </a:lnTo>
                  <a:lnTo>
                    <a:pt x="2504" y="2839"/>
                  </a:lnTo>
                  <a:lnTo>
                    <a:pt x="2500" y="2846"/>
                  </a:lnTo>
                  <a:lnTo>
                    <a:pt x="2492" y="2851"/>
                  </a:lnTo>
                  <a:lnTo>
                    <a:pt x="2489" y="2853"/>
                  </a:lnTo>
                  <a:lnTo>
                    <a:pt x="2486" y="2857"/>
                  </a:lnTo>
                  <a:lnTo>
                    <a:pt x="2487" y="2858"/>
                  </a:lnTo>
                  <a:lnTo>
                    <a:pt x="2494" y="2852"/>
                  </a:lnTo>
                  <a:lnTo>
                    <a:pt x="2500" y="2851"/>
                  </a:lnTo>
                  <a:lnTo>
                    <a:pt x="2507" y="2849"/>
                  </a:lnTo>
                  <a:lnTo>
                    <a:pt x="2510" y="2849"/>
                  </a:lnTo>
                  <a:lnTo>
                    <a:pt x="2517" y="2860"/>
                  </a:lnTo>
                  <a:lnTo>
                    <a:pt x="2519" y="2861"/>
                  </a:lnTo>
                  <a:lnTo>
                    <a:pt x="2523" y="2861"/>
                  </a:lnTo>
                  <a:lnTo>
                    <a:pt x="2528" y="2863"/>
                  </a:lnTo>
                  <a:lnTo>
                    <a:pt x="2529" y="2867"/>
                  </a:lnTo>
                  <a:lnTo>
                    <a:pt x="2529" y="2869"/>
                  </a:lnTo>
                  <a:lnTo>
                    <a:pt x="2527" y="2870"/>
                  </a:lnTo>
                  <a:lnTo>
                    <a:pt x="2526" y="2872"/>
                  </a:lnTo>
                  <a:lnTo>
                    <a:pt x="2528" y="2878"/>
                  </a:lnTo>
                  <a:lnTo>
                    <a:pt x="2527" y="2882"/>
                  </a:lnTo>
                  <a:lnTo>
                    <a:pt x="2523" y="2884"/>
                  </a:lnTo>
                  <a:lnTo>
                    <a:pt x="2521" y="2886"/>
                  </a:lnTo>
                  <a:lnTo>
                    <a:pt x="2518" y="2887"/>
                  </a:lnTo>
                  <a:lnTo>
                    <a:pt x="2515" y="2889"/>
                  </a:lnTo>
                  <a:lnTo>
                    <a:pt x="2514" y="2890"/>
                  </a:lnTo>
                  <a:lnTo>
                    <a:pt x="2510" y="2889"/>
                  </a:lnTo>
                  <a:lnTo>
                    <a:pt x="2512" y="2890"/>
                  </a:lnTo>
                  <a:lnTo>
                    <a:pt x="2513" y="2891"/>
                  </a:lnTo>
                  <a:lnTo>
                    <a:pt x="2517" y="2892"/>
                  </a:lnTo>
                  <a:lnTo>
                    <a:pt x="2520" y="2891"/>
                  </a:lnTo>
                  <a:lnTo>
                    <a:pt x="2523" y="2891"/>
                  </a:lnTo>
                  <a:lnTo>
                    <a:pt x="2529" y="2893"/>
                  </a:lnTo>
                  <a:lnTo>
                    <a:pt x="2530" y="2895"/>
                  </a:lnTo>
                  <a:lnTo>
                    <a:pt x="2531" y="2896"/>
                  </a:lnTo>
                  <a:lnTo>
                    <a:pt x="2530" y="2897"/>
                  </a:lnTo>
                  <a:lnTo>
                    <a:pt x="2528" y="2902"/>
                  </a:lnTo>
                  <a:lnTo>
                    <a:pt x="2527" y="2903"/>
                  </a:lnTo>
                  <a:lnTo>
                    <a:pt x="2528" y="2904"/>
                  </a:lnTo>
                  <a:lnTo>
                    <a:pt x="2530" y="2906"/>
                  </a:lnTo>
                  <a:lnTo>
                    <a:pt x="2532" y="2907"/>
                  </a:lnTo>
                  <a:lnTo>
                    <a:pt x="2535" y="2906"/>
                  </a:lnTo>
                  <a:lnTo>
                    <a:pt x="2538" y="2907"/>
                  </a:lnTo>
                  <a:lnTo>
                    <a:pt x="2548" y="2917"/>
                  </a:lnTo>
                  <a:lnTo>
                    <a:pt x="2547" y="2922"/>
                  </a:lnTo>
                  <a:lnTo>
                    <a:pt x="2546" y="2926"/>
                  </a:lnTo>
                  <a:lnTo>
                    <a:pt x="2546" y="2931"/>
                  </a:lnTo>
                  <a:lnTo>
                    <a:pt x="2546" y="2936"/>
                  </a:lnTo>
                  <a:lnTo>
                    <a:pt x="2541" y="2938"/>
                  </a:lnTo>
                  <a:lnTo>
                    <a:pt x="2524" y="2935"/>
                  </a:lnTo>
                  <a:lnTo>
                    <a:pt x="2515" y="2931"/>
                  </a:lnTo>
                  <a:lnTo>
                    <a:pt x="2514" y="2930"/>
                  </a:lnTo>
                  <a:lnTo>
                    <a:pt x="2517" y="2928"/>
                  </a:lnTo>
                  <a:lnTo>
                    <a:pt x="2514" y="2927"/>
                  </a:lnTo>
                  <a:lnTo>
                    <a:pt x="2512" y="2928"/>
                  </a:lnTo>
                  <a:lnTo>
                    <a:pt x="2510" y="2930"/>
                  </a:lnTo>
                  <a:lnTo>
                    <a:pt x="2513" y="2933"/>
                  </a:lnTo>
                  <a:lnTo>
                    <a:pt x="2523" y="2937"/>
                  </a:lnTo>
                  <a:lnTo>
                    <a:pt x="2526" y="2942"/>
                  </a:lnTo>
                  <a:lnTo>
                    <a:pt x="2530" y="2942"/>
                  </a:lnTo>
                  <a:lnTo>
                    <a:pt x="2532" y="2943"/>
                  </a:lnTo>
                  <a:lnTo>
                    <a:pt x="2534" y="2945"/>
                  </a:lnTo>
                  <a:lnTo>
                    <a:pt x="2534" y="2946"/>
                  </a:lnTo>
                  <a:lnTo>
                    <a:pt x="2529" y="2947"/>
                  </a:lnTo>
                  <a:lnTo>
                    <a:pt x="2526" y="2950"/>
                  </a:lnTo>
                  <a:lnTo>
                    <a:pt x="2528" y="2951"/>
                  </a:lnTo>
                  <a:lnTo>
                    <a:pt x="2536" y="2953"/>
                  </a:lnTo>
                  <a:lnTo>
                    <a:pt x="2541" y="2954"/>
                  </a:lnTo>
                  <a:lnTo>
                    <a:pt x="2545" y="2955"/>
                  </a:lnTo>
                  <a:lnTo>
                    <a:pt x="2542" y="2956"/>
                  </a:lnTo>
                  <a:lnTo>
                    <a:pt x="2535" y="2959"/>
                  </a:lnTo>
                  <a:lnTo>
                    <a:pt x="2535" y="2963"/>
                  </a:lnTo>
                  <a:lnTo>
                    <a:pt x="2540" y="2964"/>
                  </a:lnTo>
                  <a:lnTo>
                    <a:pt x="2545" y="2963"/>
                  </a:lnTo>
                  <a:lnTo>
                    <a:pt x="2546" y="2963"/>
                  </a:lnTo>
                  <a:lnTo>
                    <a:pt x="2548" y="2971"/>
                  </a:lnTo>
                  <a:lnTo>
                    <a:pt x="2548" y="2973"/>
                  </a:lnTo>
                  <a:lnTo>
                    <a:pt x="2543" y="2974"/>
                  </a:lnTo>
                  <a:lnTo>
                    <a:pt x="2543" y="2976"/>
                  </a:lnTo>
                  <a:lnTo>
                    <a:pt x="2547" y="2977"/>
                  </a:lnTo>
                  <a:lnTo>
                    <a:pt x="2552" y="2978"/>
                  </a:lnTo>
                  <a:lnTo>
                    <a:pt x="2554" y="2980"/>
                  </a:lnTo>
                  <a:lnTo>
                    <a:pt x="2554" y="2982"/>
                  </a:lnTo>
                  <a:lnTo>
                    <a:pt x="2555" y="2983"/>
                  </a:lnTo>
                  <a:lnTo>
                    <a:pt x="2558" y="2983"/>
                  </a:lnTo>
                  <a:lnTo>
                    <a:pt x="2562" y="2980"/>
                  </a:lnTo>
                  <a:lnTo>
                    <a:pt x="2564" y="2978"/>
                  </a:lnTo>
                  <a:lnTo>
                    <a:pt x="2566" y="2979"/>
                  </a:lnTo>
                  <a:lnTo>
                    <a:pt x="2567" y="2982"/>
                  </a:lnTo>
                  <a:lnTo>
                    <a:pt x="2570" y="2985"/>
                  </a:lnTo>
                  <a:lnTo>
                    <a:pt x="2571" y="2986"/>
                  </a:lnTo>
                  <a:lnTo>
                    <a:pt x="2572" y="2991"/>
                  </a:lnTo>
                  <a:lnTo>
                    <a:pt x="2575" y="2987"/>
                  </a:lnTo>
                  <a:lnTo>
                    <a:pt x="2577" y="2988"/>
                  </a:lnTo>
                  <a:lnTo>
                    <a:pt x="2579" y="2988"/>
                  </a:lnTo>
                  <a:lnTo>
                    <a:pt x="2578" y="2992"/>
                  </a:lnTo>
                  <a:lnTo>
                    <a:pt x="2577" y="2996"/>
                  </a:lnTo>
                  <a:lnTo>
                    <a:pt x="2579" y="2997"/>
                  </a:lnTo>
                  <a:lnTo>
                    <a:pt x="2580" y="3000"/>
                  </a:lnTo>
                  <a:lnTo>
                    <a:pt x="2584" y="3005"/>
                  </a:lnTo>
                  <a:lnTo>
                    <a:pt x="2582" y="3007"/>
                  </a:lnTo>
                  <a:lnTo>
                    <a:pt x="2578" y="3012"/>
                  </a:lnTo>
                  <a:lnTo>
                    <a:pt x="2576" y="3018"/>
                  </a:lnTo>
                  <a:lnTo>
                    <a:pt x="2576" y="3021"/>
                  </a:lnTo>
                  <a:lnTo>
                    <a:pt x="2573" y="3025"/>
                  </a:lnTo>
                  <a:lnTo>
                    <a:pt x="2570" y="3029"/>
                  </a:lnTo>
                  <a:lnTo>
                    <a:pt x="2572" y="3028"/>
                  </a:lnTo>
                  <a:lnTo>
                    <a:pt x="2579" y="3021"/>
                  </a:lnTo>
                  <a:lnTo>
                    <a:pt x="2583" y="3019"/>
                  </a:lnTo>
                  <a:lnTo>
                    <a:pt x="2592" y="3018"/>
                  </a:lnTo>
                  <a:lnTo>
                    <a:pt x="2594" y="3015"/>
                  </a:lnTo>
                  <a:lnTo>
                    <a:pt x="2598" y="3015"/>
                  </a:lnTo>
                  <a:lnTo>
                    <a:pt x="2600" y="3017"/>
                  </a:lnTo>
                  <a:lnTo>
                    <a:pt x="2600" y="3021"/>
                  </a:lnTo>
                  <a:lnTo>
                    <a:pt x="2603" y="3022"/>
                  </a:lnTo>
                  <a:lnTo>
                    <a:pt x="2605" y="3021"/>
                  </a:lnTo>
                  <a:lnTo>
                    <a:pt x="2608" y="3022"/>
                  </a:lnTo>
                  <a:lnTo>
                    <a:pt x="2606" y="3024"/>
                  </a:lnTo>
                  <a:lnTo>
                    <a:pt x="2598" y="3035"/>
                  </a:lnTo>
                  <a:lnTo>
                    <a:pt x="2596" y="3039"/>
                  </a:lnTo>
                  <a:lnTo>
                    <a:pt x="2595" y="3042"/>
                  </a:lnTo>
                  <a:lnTo>
                    <a:pt x="2598" y="3039"/>
                  </a:lnTo>
                  <a:lnTo>
                    <a:pt x="2608" y="3029"/>
                  </a:lnTo>
                  <a:lnTo>
                    <a:pt x="2609" y="3028"/>
                  </a:lnTo>
                  <a:lnTo>
                    <a:pt x="2612" y="3023"/>
                  </a:lnTo>
                  <a:lnTo>
                    <a:pt x="2614" y="3021"/>
                  </a:lnTo>
                  <a:lnTo>
                    <a:pt x="2619" y="3022"/>
                  </a:lnTo>
                  <a:lnTo>
                    <a:pt x="2622" y="3024"/>
                  </a:lnTo>
                  <a:lnTo>
                    <a:pt x="2623" y="3029"/>
                  </a:lnTo>
                  <a:lnTo>
                    <a:pt x="2625" y="3035"/>
                  </a:lnTo>
                  <a:lnTo>
                    <a:pt x="2629" y="3041"/>
                  </a:lnTo>
                  <a:lnTo>
                    <a:pt x="2638" y="3044"/>
                  </a:lnTo>
                  <a:lnTo>
                    <a:pt x="2641" y="3045"/>
                  </a:lnTo>
                  <a:lnTo>
                    <a:pt x="2647" y="3042"/>
                  </a:lnTo>
                  <a:lnTo>
                    <a:pt x="2648" y="3039"/>
                  </a:lnTo>
                  <a:lnTo>
                    <a:pt x="2652" y="3039"/>
                  </a:lnTo>
                  <a:lnTo>
                    <a:pt x="2655" y="3039"/>
                  </a:lnTo>
                  <a:lnTo>
                    <a:pt x="2656" y="3045"/>
                  </a:lnTo>
                  <a:lnTo>
                    <a:pt x="2660" y="3047"/>
                  </a:lnTo>
                  <a:lnTo>
                    <a:pt x="2663" y="3050"/>
                  </a:lnTo>
                  <a:lnTo>
                    <a:pt x="2666" y="3051"/>
                  </a:lnTo>
                  <a:lnTo>
                    <a:pt x="2671" y="3052"/>
                  </a:lnTo>
                  <a:lnTo>
                    <a:pt x="2673" y="3054"/>
                  </a:lnTo>
                  <a:lnTo>
                    <a:pt x="2673" y="3056"/>
                  </a:lnTo>
                  <a:lnTo>
                    <a:pt x="2671" y="3059"/>
                  </a:lnTo>
                  <a:lnTo>
                    <a:pt x="2668" y="3063"/>
                  </a:lnTo>
                  <a:lnTo>
                    <a:pt x="2664" y="3066"/>
                  </a:lnTo>
                  <a:lnTo>
                    <a:pt x="2658" y="3066"/>
                  </a:lnTo>
                  <a:lnTo>
                    <a:pt x="2649" y="3068"/>
                  </a:lnTo>
                  <a:lnTo>
                    <a:pt x="2649" y="3070"/>
                  </a:lnTo>
                  <a:lnTo>
                    <a:pt x="2647" y="3071"/>
                  </a:lnTo>
                  <a:lnTo>
                    <a:pt x="2643" y="3073"/>
                  </a:lnTo>
                  <a:lnTo>
                    <a:pt x="2640" y="3075"/>
                  </a:lnTo>
                  <a:lnTo>
                    <a:pt x="2636" y="3081"/>
                  </a:lnTo>
                  <a:lnTo>
                    <a:pt x="2634" y="3084"/>
                  </a:lnTo>
                  <a:lnTo>
                    <a:pt x="2631" y="3085"/>
                  </a:lnTo>
                  <a:lnTo>
                    <a:pt x="2627" y="3084"/>
                  </a:lnTo>
                  <a:lnTo>
                    <a:pt x="2625" y="3085"/>
                  </a:lnTo>
                  <a:lnTo>
                    <a:pt x="2623" y="3086"/>
                  </a:lnTo>
                  <a:lnTo>
                    <a:pt x="2622" y="3088"/>
                  </a:lnTo>
                  <a:lnTo>
                    <a:pt x="2620" y="3088"/>
                  </a:lnTo>
                  <a:lnTo>
                    <a:pt x="2615" y="3091"/>
                  </a:lnTo>
                  <a:lnTo>
                    <a:pt x="2606" y="3096"/>
                  </a:lnTo>
                  <a:lnTo>
                    <a:pt x="2601" y="3096"/>
                  </a:lnTo>
                  <a:lnTo>
                    <a:pt x="2598" y="3095"/>
                  </a:lnTo>
                  <a:lnTo>
                    <a:pt x="2595" y="3096"/>
                  </a:lnTo>
                  <a:lnTo>
                    <a:pt x="2594" y="3097"/>
                  </a:lnTo>
                  <a:lnTo>
                    <a:pt x="2589" y="3099"/>
                  </a:lnTo>
                  <a:lnTo>
                    <a:pt x="2588" y="3101"/>
                  </a:lnTo>
                  <a:lnTo>
                    <a:pt x="2587" y="3103"/>
                  </a:lnTo>
                  <a:lnTo>
                    <a:pt x="2587" y="3106"/>
                  </a:lnTo>
                  <a:lnTo>
                    <a:pt x="2586" y="3108"/>
                  </a:lnTo>
                  <a:lnTo>
                    <a:pt x="2586" y="3109"/>
                  </a:lnTo>
                  <a:lnTo>
                    <a:pt x="2581" y="3108"/>
                  </a:lnTo>
                  <a:lnTo>
                    <a:pt x="2578" y="3106"/>
                  </a:lnTo>
                  <a:lnTo>
                    <a:pt x="2578" y="3108"/>
                  </a:lnTo>
                  <a:lnTo>
                    <a:pt x="2585" y="3112"/>
                  </a:lnTo>
                  <a:lnTo>
                    <a:pt x="2587" y="3114"/>
                  </a:lnTo>
                  <a:lnTo>
                    <a:pt x="2585" y="3117"/>
                  </a:lnTo>
                  <a:lnTo>
                    <a:pt x="2581" y="3120"/>
                  </a:lnTo>
                  <a:lnTo>
                    <a:pt x="2580" y="3121"/>
                  </a:lnTo>
                  <a:lnTo>
                    <a:pt x="2582" y="3122"/>
                  </a:lnTo>
                  <a:lnTo>
                    <a:pt x="2581" y="3123"/>
                  </a:lnTo>
                  <a:lnTo>
                    <a:pt x="2579" y="3125"/>
                  </a:lnTo>
                  <a:lnTo>
                    <a:pt x="2580" y="3126"/>
                  </a:lnTo>
                  <a:lnTo>
                    <a:pt x="2580" y="3127"/>
                  </a:lnTo>
                  <a:lnTo>
                    <a:pt x="2585" y="3124"/>
                  </a:lnTo>
                  <a:lnTo>
                    <a:pt x="2591" y="3120"/>
                  </a:lnTo>
                  <a:lnTo>
                    <a:pt x="2593" y="3115"/>
                  </a:lnTo>
                  <a:lnTo>
                    <a:pt x="2595" y="3114"/>
                  </a:lnTo>
                  <a:lnTo>
                    <a:pt x="2602" y="3112"/>
                  </a:lnTo>
                  <a:lnTo>
                    <a:pt x="2606" y="3110"/>
                  </a:lnTo>
                  <a:lnTo>
                    <a:pt x="2612" y="3106"/>
                  </a:lnTo>
                  <a:lnTo>
                    <a:pt x="2618" y="3101"/>
                  </a:lnTo>
                  <a:lnTo>
                    <a:pt x="2625" y="3093"/>
                  </a:lnTo>
                  <a:lnTo>
                    <a:pt x="2633" y="3088"/>
                  </a:lnTo>
                  <a:lnTo>
                    <a:pt x="2644" y="3084"/>
                  </a:lnTo>
                  <a:lnTo>
                    <a:pt x="2651" y="3082"/>
                  </a:lnTo>
                  <a:lnTo>
                    <a:pt x="2656" y="3082"/>
                  </a:lnTo>
                  <a:lnTo>
                    <a:pt x="2656" y="3081"/>
                  </a:lnTo>
                  <a:lnTo>
                    <a:pt x="2652" y="3080"/>
                  </a:lnTo>
                  <a:lnTo>
                    <a:pt x="2648" y="3080"/>
                  </a:lnTo>
                  <a:lnTo>
                    <a:pt x="2644" y="3081"/>
                  </a:lnTo>
                  <a:lnTo>
                    <a:pt x="2643" y="3078"/>
                  </a:lnTo>
                  <a:lnTo>
                    <a:pt x="2643" y="3078"/>
                  </a:lnTo>
                  <a:lnTo>
                    <a:pt x="2644" y="3076"/>
                  </a:lnTo>
                  <a:lnTo>
                    <a:pt x="2648" y="3075"/>
                  </a:lnTo>
                  <a:lnTo>
                    <a:pt x="2666" y="3076"/>
                  </a:lnTo>
                  <a:lnTo>
                    <a:pt x="2672" y="3078"/>
                  </a:lnTo>
                  <a:lnTo>
                    <a:pt x="2680" y="3091"/>
                  </a:lnTo>
                  <a:lnTo>
                    <a:pt x="2681" y="3095"/>
                  </a:lnTo>
                  <a:lnTo>
                    <a:pt x="2682" y="3098"/>
                  </a:lnTo>
                  <a:lnTo>
                    <a:pt x="2681" y="3100"/>
                  </a:lnTo>
                  <a:lnTo>
                    <a:pt x="2678" y="3102"/>
                  </a:lnTo>
                  <a:lnTo>
                    <a:pt x="2670" y="3107"/>
                  </a:lnTo>
                  <a:lnTo>
                    <a:pt x="2669" y="3108"/>
                  </a:lnTo>
                  <a:lnTo>
                    <a:pt x="2669" y="3109"/>
                  </a:lnTo>
                  <a:lnTo>
                    <a:pt x="2672" y="3109"/>
                  </a:lnTo>
                  <a:lnTo>
                    <a:pt x="2674" y="3110"/>
                  </a:lnTo>
                  <a:lnTo>
                    <a:pt x="2676" y="3115"/>
                  </a:lnTo>
                  <a:lnTo>
                    <a:pt x="2678" y="3112"/>
                  </a:lnTo>
                  <a:lnTo>
                    <a:pt x="2685" y="3104"/>
                  </a:lnTo>
                  <a:lnTo>
                    <a:pt x="2691" y="3101"/>
                  </a:lnTo>
                  <a:lnTo>
                    <a:pt x="2696" y="3100"/>
                  </a:lnTo>
                  <a:lnTo>
                    <a:pt x="2701" y="3099"/>
                  </a:lnTo>
                  <a:lnTo>
                    <a:pt x="2703" y="3099"/>
                  </a:lnTo>
                  <a:lnTo>
                    <a:pt x="2704" y="3102"/>
                  </a:lnTo>
                  <a:lnTo>
                    <a:pt x="2707" y="3107"/>
                  </a:lnTo>
                  <a:lnTo>
                    <a:pt x="2709" y="3108"/>
                  </a:lnTo>
                  <a:lnTo>
                    <a:pt x="2715" y="3109"/>
                  </a:lnTo>
                  <a:lnTo>
                    <a:pt x="2719" y="3115"/>
                  </a:lnTo>
                  <a:lnTo>
                    <a:pt x="2721" y="3120"/>
                  </a:lnTo>
                  <a:lnTo>
                    <a:pt x="2723" y="3122"/>
                  </a:lnTo>
                  <a:lnTo>
                    <a:pt x="2722" y="3124"/>
                  </a:lnTo>
                  <a:lnTo>
                    <a:pt x="2723" y="3125"/>
                  </a:lnTo>
                  <a:lnTo>
                    <a:pt x="2724" y="3127"/>
                  </a:lnTo>
                  <a:lnTo>
                    <a:pt x="2724" y="3129"/>
                  </a:lnTo>
                  <a:lnTo>
                    <a:pt x="2724" y="3133"/>
                  </a:lnTo>
                  <a:lnTo>
                    <a:pt x="2721" y="3141"/>
                  </a:lnTo>
                  <a:lnTo>
                    <a:pt x="2723" y="3147"/>
                  </a:lnTo>
                  <a:lnTo>
                    <a:pt x="2723" y="3150"/>
                  </a:lnTo>
                  <a:lnTo>
                    <a:pt x="2722" y="3155"/>
                  </a:lnTo>
                  <a:lnTo>
                    <a:pt x="2724" y="3158"/>
                  </a:lnTo>
                  <a:lnTo>
                    <a:pt x="2724" y="3160"/>
                  </a:lnTo>
                  <a:lnTo>
                    <a:pt x="2723" y="3160"/>
                  </a:lnTo>
                  <a:lnTo>
                    <a:pt x="2713" y="3163"/>
                  </a:lnTo>
                  <a:lnTo>
                    <a:pt x="2708" y="3163"/>
                  </a:lnTo>
                  <a:lnTo>
                    <a:pt x="2707" y="3164"/>
                  </a:lnTo>
                  <a:lnTo>
                    <a:pt x="2710" y="3165"/>
                  </a:lnTo>
                  <a:lnTo>
                    <a:pt x="2717" y="3165"/>
                  </a:lnTo>
                  <a:lnTo>
                    <a:pt x="2723" y="3166"/>
                  </a:lnTo>
                  <a:lnTo>
                    <a:pt x="2726" y="3168"/>
                  </a:lnTo>
                  <a:lnTo>
                    <a:pt x="2728" y="3171"/>
                  </a:lnTo>
                  <a:lnTo>
                    <a:pt x="2727" y="3172"/>
                  </a:lnTo>
                  <a:lnTo>
                    <a:pt x="2725" y="3174"/>
                  </a:lnTo>
                  <a:lnTo>
                    <a:pt x="2721" y="3174"/>
                  </a:lnTo>
                  <a:lnTo>
                    <a:pt x="2718" y="3172"/>
                  </a:lnTo>
                  <a:lnTo>
                    <a:pt x="2718" y="3174"/>
                  </a:lnTo>
                  <a:lnTo>
                    <a:pt x="2723" y="3177"/>
                  </a:lnTo>
                  <a:lnTo>
                    <a:pt x="2725" y="3178"/>
                  </a:lnTo>
                  <a:lnTo>
                    <a:pt x="2728" y="3180"/>
                  </a:lnTo>
                  <a:lnTo>
                    <a:pt x="2728" y="3183"/>
                  </a:lnTo>
                  <a:lnTo>
                    <a:pt x="2728" y="3186"/>
                  </a:lnTo>
                  <a:lnTo>
                    <a:pt x="2717" y="3197"/>
                  </a:lnTo>
                  <a:lnTo>
                    <a:pt x="2708" y="3203"/>
                  </a:lnTo>
                  <a:lnTo>
                    <a:pt x="2701" y="3209"/>
                  </a:lnTo>
                  <a:lnTo>
                    <a:pt x="2686" y="3221"/>
                  </a:lnTo>
                  <a:lnTo>
                    <a:pt x="2685" y="3221"/>
                  </a:lnTo>
                  <a:lnTo>
                    <a:pt x="2683" y="3221"/>
                  </a:lnTo>
                  <a:lnTo>
                    <a:pt x="2676" y="3220"/>
                  </a:lnTo>
                  <a:lnTo>
                    <a:pt x="2671" y="3220"/>
                  </a:lnTo>
                  <a:lnTo>
                    <a:pt x="2661" y="3223"/>
                  </a:lnTo>
                  <a:lnTo>
                    <a:pt x="2658" y="3224"/>
                  </a:lnTo>
                  <a:lnTo>
                    <a:pt x="2653" y="3228"/>
                  </a:lnTo>
                  <a:lnTo>
                    <a:pt x="2651" y="3228"/>
                  </a:lnTo>
                  <a:lnTo>
                    <a:pt x="2645" y="3229"/>
                  </a:lnTo>
                  <a:lnTo>
                    <a:pt x="2640" y="3229"/>
                  </a:lnTo>
                  <a:lnTo>
                    <a:pt x="2638" y="3229"/>
                  </a:lnTo>
                  <a:lnTo>
                    <a:pt x="2635" y="3231"/>
                  </a:lnTo>
                  <a:lnTo>
                    <a:pt x="2634" y="3232"/>
                  </a:lnTo>
                  <a:lnTo>
                    <a:pt x="2633" y="3235"/>
                  </a:lnTo>
                  <a:lnTo>
                    <a:pt x="2620" y="3250"/>
                  </a:lnTo>
                  <a:lnTo>
                    <a:pt x="2617" y="3255"/>
                  </a:lnTo>
                  <a:lnTo>
                    <a:pt x="2610" y="3260"/>
                  </a:lnTo>
                  <a:lnTo>
                    <a:pt x="2602" y="3270"/>
                  </a:lnTo>
                  <a:lnTo>
                    <a:pt x="2596" y="3273"/>
                  </a:lnTo>
                  <a:lnTo>
                    <a:pt x="2593" y="3279"/>
                  </a:lnTo>
                  <a:lnTo>
                    <a:pt x="2587" y="3282"/>
                  </a:lnTo>
                  <a:lnTo>
                    <a:pt x="2576" y="3282"/>
                  </a:lnTo>
                  <a:lnTo>
                    <a:pt x="2570" y="3283"/>
                  </a:lnTo>
                  <a:lnTo>
                    <a:pt x="2564" y="3282"/>
                  </a:lnTo>
                  <a:lnTo>
                    <a:pt x="2559" y="3284"/>
                  </a:lnTo>
                  <a:lnTo>
                    <a:pt x="2552" y="3285"/>
                  </a:lnTo>
                  <a:lnTo>
                    <a:pt x="2549" y="3284"/>
                  </a:lnTo>
                  <a:lnTo>
                    <a:pt x="2535" y="3289"/>
                  </a:lnTo>
                  <a:lnTo>
                    <a:pt x="2531" y="3284"/>
                  </a:lnTo>
                  <a:lnTo>
                    <a:pt x="2529" y="3282"/>
                  </a:lnTo>
                  <a:lnTo>
                    <a:pt x="2521" y="3282"/>
                  </a:lnTo>
                  <a:lnTo>
                    <a:pt x="2515" y="3281"/>
                  </a:lnTo>
                  <a:lnTo>
                    <a:pt x="2508" y="3280"/>
                  </a:lnTo>
                  <a:lnTo>
                    <a:pt x="2503" y="3279"/>
                  </a:lnTo>
                  <a:lnTo>
                    <a:pt x="2499" y="3279"/>
                  </a:lnTo>
                  <a:lnTo>
                    <a:pt x="2496" y="3280"/>
                  </a:lnTo>
                  <a:lnTo>
                    <a:pt x="2489" y="3279"/>
                  </a:lnTo>
                  <a:lnTo>
                    <a:pt x="2487" y="3282"/>
                  </a:lnTo>
                  <a:lnTo>
                    <a:pt x="2476" y="3281"/>
                  </a:lnTo>
                  <a:lnTo>
                    <a:pt x="2471" y="3279"/>
                  </a:lnTo>
                  <a:lnTo>
                    <a:pt x="2467" y="3279"/>
                  </a:lnTo>
                  <a:lnTo>
                    <a:pt x="2461" y="3279"/>
                  </a:lnTo>
                  <a:lnTo>
                    <a:pt x="2456" y="3281"/>
                  </a:lnTo>
                  <a:lnTo>
                    <a:pt x="2446" y="3279"/>
                  </a:lnTo>
                  <a:lnTo>
                    <a:pt x="2435" y="3281"/>
                  </a:lnTo>
                  <a:lnTo>
                    <a:pt x="2424" y="3279"/>
                  </a:lnTo>
                  <a:lnTo>
                    <a:pt x="2422" y="3278"/>
                  </a:lnTo>
                  <a:lnTo>
                    <a:pt x="2406" y="3281"/>
                  </a:lnTo>
                  <a:lnTo>
                    <a:pt x="2400" y="3279"/>
                  </a:lnTo>
                  <a:lnTo>
                    <a:pt x="2394" y="3284"/>
                  </a:lnTo>
                  <a:lnTo>
                    <a:pt x="2391" y="3283"/>
                  </a:lnTo>
                  <a:lnTo>
                    <a:pt x="2386" y="3284"/>
                  </a:lnTo>
                  <a:lnTo>
                    <a:pt x="2385" y="3283"/>
                  </a:lnTo>
                  <a:lnTo>
                    <a:pt x="2383" y="3284"/>
                  </a:lnTo>
                  <a:lnTo>
                    <a:pt x="2381" y="3286"/>
                  </a:lnTo>
                  <a:lnTo>
                    <a:pt x="2378" y="3287"/>
                  </a:lnTo>
                  <a:lnTo>
                    <a:pt x="2375" y="3291"/>
                  </a:lnTo>
                  <a:lnTo>
                    <a:pt x="2368" y="3295"/>
                  </a:lnTo>
                  <a:lnTo>
                    <a:pt x="2359" y="3314"/>
                  </a:lnTo>
                  <a:lnTo>
                    <a:pt x="2358" y="3322"/>
                  </a:lnTo>
                  <a:lnTo>
                    <a:pt x="2354" y="3327"/>
                  </a:lnTo>
                  <a:lnTo>
                    <a:pt x="2351" y="3327"/>
                  </a:lnTo>
                  <a:lnTo>
                    <a:pt x="2349" y="3327"/>
                  </a:lnTo>
                  <a:lnTo>
                    <a:pt x="2332" y="3331"/>
                  </a:lnTo>
                  <a:lnTo>
                    <a:pt x="2325" y="3334"/>
                  </a:lnTo>
                  <a:lnTo>
                    <a:pt x="2327" y="3336"/>
                  </a:lnTo>
                  <a:lnTo>
                    <a:pt x="2325" y="3338"/>
                  </a:lnTo>
                  <a:lnTo>
                    <a:pt x="2321" y="3339"/>
                  </a:lnTo>
                  <a:lnTo>
                    <a:pt x="2317" y="3340"/>
                  </a:lnTo>
                  <a:lnTo>
                    <a:pt x="2314" y="3343"/>
                  </a:lnTo>
                  <a:lnTo>
                    <a:pt x="2313" y="3346"/>
                  </a:lnTo>
                  <a:lnTo>
                    <a:pt x="2304" y="3351"/>
                  </a:lnTo>
                  <a:lnTo>
                    <a:pt x="2295" y="3364"/>
                  </a:lnTo>
                  <a:lnTo>
                    <a:pt x="2290" y="3373"/>
                  </a:lnTo>
                  <a:lnTo>
                    <a:pt x="2285" y="3380"/>
                  </a:lnTo>
                  <a:lnTo>
                    <a:pt x="2281" y="3382"/>
                  </a:lnTo>
                  <a:lnTo>
                    <a:pt x="2278" y="3382"/>
                  </a:lnTo>
                  <a:lnTo>
                    <a:pt x="2275" y="3381"/>
                  </a:lnTo>
                  <a:lnTo>
                    <a:pt x="2270" y="3379"/>
                  </a:lnTo>
                  <a:lnTo>
                    <a:pt x="2267" y="3379"/>
                  </a:lnTo>
                  <a:lnTo>
                    <a:pt x="2258" y="3374"/>
                  </a:lnTo>
                  <a:lnTo>
                    <a:pt x="2237" y="3370"/>
                  </a:lnTo>
                  <a:lnTo>
                    <a:pt x="2241" y="3371"/>
                  </a:lnTo>
                  <a:lnTo>
                    <a:pt x="2244" y="3374"/>
                  </a:lnTo>
                  <a:lnTo>
                    <a:pt x="2248" y="3375"/>
                  </a:lnTo>
                  <a:lnTo>
                    <a:pt x="2254" y="3375"/>
                  </a:lnTo>
                  <a:lnTo>
                    <a:pt x="2266" y="3380"/>
                  </a:lnTo>
                  <a:lnTo>
                    <a:pt x="2271" y="3381"/>
                  </a:lnTo>
                  <a:lnTo>
                    <a:pt x="2274" y="3383"/>
                  </a:lnTo>
                  <a:lnTo>
                    <a:pt x="2277" y="3387"/>
                  </a:lnTo>
                  <a:lnTo>
                    <a:pt x="2276" y="3394"/>
                  </a:lnTo>
                  <a:lnTo>
                    <a:pt x="2273" y="3399"/>
                  </a:lnTo>
                  <a:lnTo>
                    <a:pt x="2271" y="3404"/>
                  </a:lnTo>
                  <a:lnTo>
                    <a:pt x="2261" y="3415"/>
                  </a:lnTo>
                  <a:lnTo>
                    <a:pt x="2256" y="3419"/>
                  </a:lnTo>
                  <a:lnTo>
                    <a:pt x="2248" y="3432"/>
                  </a:lnTo>
                  <a:lnTo>
                    <a:pt x="2239" y="3438"/>
                  </a:lnTo>
                  <a:lnTo>
                    <a:pt x="2235" y="3442"/>
                  </a:lnTo>
                  <a:lnTo>
                    <a:pt x="2230" y="3448"/>
                  </a:lnTo>
                  <a:lnTo>
                    <a:pt x="2218" y="3453"/>
                  </a:lnTo>
                  <a:lnTo>
                    <a:pt x="2214" y="3454"/>
                  </a:lnTo>
                  <a:lnTo>
                    <a:pt x="2210" y="3453"/>
                  </a:lnTo>
                  <a:lnTo>
                    <a:pt x="2205" y="3457"/>
                  </a:lnTo>
                  <a:lnTo>
                    <a:pt x="2200" y="3459"/>
                  </a:lnTo>
                  <a:lnTo>
                    <a:pt x="2198" y="3463"/>
                  </a:lnTo>
                  <a:lnTo>
                    <a:pt x="2184" y="3472"/>
                  </a:lnTo>
                  <a:lnTo>
                    <a:pt x="2179" y="3473"/>
                  </a:lnTo>
                  <a:lnTo>
                    <a:pt x="2175" y="3475"/>
                  </a:lnTo>
                  <a:lnTo>
                    <a:pt x="2173" y="3479"/>
                  </a:lnTo>
                  <a:lnTo>
                    <a:pt x="2170" y="3482"/>
                  </a:lnTo>
                  <a:lnTo>
                    <a:pt x="2168" y="3484"/>
                  </a:lnTo>
                  <a:lnTo>
                    <a:pt x="2166" y="3490"/>
                  </a:lnTo>
                  <a:lnTo>
                    <a:pt x="2159" y="3497"/>
                  </a:lnTo>
                  <a:lnTo>
                    <a:pt x="2151" y="3498"/>
                  </a:lnTo>
                  <a:lnTo>
                    <a:pt x="2149" y="3501"/>
                  </a:lnTo>
                  <a:lnTo>
                    <a:pt x="2146" y="3505"/>
                  </a:lnTo>
                  <a:lnTo>
                    <a:pt x="2141" y="3507"/>
                  </a:lnTo>
                  <a:lnTo>
                    <a:pt x="2132" y="3506"/>
                  </a:lnTo>
                  <a:lnTo>
                    <a:pt x="2134" y="3508"/>
                  </a:lnTo>
                  <a:lnTo>
                    <a:pt x="2142" y="3511"/>
                  </a:lnTo>
                  <a:lnTo>
                    <a:pt x="2143" y="3515"/>
                  </a:lnTo>
                  <a:lnTo>
                    <a:pt x="2139" y="3516"/>
                  </a:lnTo>
                  <a:lnTo>
                    <a:pt x="2131" y="3521"/>
                  </a:lnTo>
                  <a:lnTo>
                    <a:pt x="2120" y="3530"/>
                  </a:lnTo>
                  <a:close/>
                  <a:moveTo>
                    <a:pt x="1414" y="1674"/>
                  </a:moveTo>
                  <a:lnTo>
                    <a:pt x="1409" y="1675"/>
                  </a:lnTo>
                  <a:lnTo>
                    <a:pt x="1404" y="1667"/>
                  </a:lnTo>
                  <a:lnTo>
                    <a:pt x="1404" y="1660"/>
                  </a:lnTo>
                  <a:lnTo>
                    <a:pt x="1404" y="1656"/>
                  </a:lnTo>
                  <a:lnTo>
                    <a:pt x="1405" y="1652"/>
                  </a:lnTo>
                  <a:lnTo>
                    <a:pt x="1406" y="1650"/>
                  </a:lnTo>
                  <a:lnTo>
                    <a:pt x="1411" y="1646"/>
                  </a:lnTo>
                  <a:lnTo>
                    <a:pt x="1414" y="1649"/>
                  </a:lnTo>
                  <a:lnTo>
                    <a:pt x="1414" y="1652"/>
                  </a:lnTo>
                  <a:lnTo>
                    <a:pt x="1415" y="1653"/>
                  </a:lnTo>
                  <a:lnTo>
                    <a:pt x="1418" y="1656"/>
                  </a:lnTo>
                  <a:lnTo>
                    <a:pt x="1420" y="1659"/>
                  </a:lnTo>
                  <a:lnTo>
                    <a:pt x="1419" y="1662"/>
                  </a:lnTo>
                  <a:lnTo>
                    <a:pt x="1419" y="1668"/>
                  </a:lnTo>
                  <a:lnTo>
                    <a:pt x="1417" y="1671"/>
                  </a:lnTo>
                  <a:lnTo>
                    <a:pt x="1416" y="1673"/>
                  </a:lnTo>
                  <a:lnTo>
                    <a:pt x="1414" y="1674"/>
                  </a:lnTo>
                  <a:close/>
                  <a:moveTo>
                    <a:pt x="847" y="1711"/>
                  </a:moveTo>
                  <a:lnTo>
                    <a:pt x="849" y="1712"/>
                  </a:lnTo>
                  <a:lnTo>
                    <a:pt x="852" y="1711"/>
                  </a:lnTo>
                  <a:lnTo>
                    <a:pt x="858" y="1708"/>
                  </a:lnTo>
                  <a:lnTo>
                    <a:pt x="865" y="1704"/>
                  </a:lnTo>
                  <a:lnTo>
                    <a:pt x="873" y="1703"/>
                  </a:lnTo>
                  <a:lnTo>
                    <a:pt x="876" y="1705"/>
                  </a:lnTo>
                  <a:lnTo>
                    <a:pt x="877" y="1704"/>
                  </a:lnTo>
                  <a:lnTo>
                    <a:pt x="879" y="1700"/>
                  </a:lnTo>
                  <a:lnTo>
                    <a:pt x="880" y="1697"/>
                  </a:lnTo>
                  <a:lnTo>
                    <a:pt x="879" y="1693"/>
                  </a:lnTo>
                  <a:lnTo>
                    <a:pt x="880" y="1686"/>
                  </a:lnTo>
                  <a:lnTo>
                    <a:pt x="881" y="1682"/>
                  </a:lnTo>
                  <a:lnTo>
                    <a:pt x="886" y="1673"/>
                  </a:lnTo>
                  <a:lnTo>
                    <a:pt x="888" y="1669"/>
                  </a:lnTo>
                  <a:lnTo>
                    <a:pt x="893" y="1668"/>
                  </a:lnTo>
                  <a:lnTo>
                    <a:pt x="903" y="1668"/>
                  </a:lnTo>
                  <a:lnTo>
                    <a:pt x="913" y="1674"/>
                  </a:lnTo>
                  <a:lnTo>
                    <a:pt x="926" y="1679"/>
                  </a:lnTo>
                  <a:lnTo>
                    <a:pt x="945" y="1692"/>
                  </a:lnTo>
                  <a:lnTo>
                    <a:pt x="951" y="1698"/>
                  </a:lnTo>
                  <a:lnTo>
                    <a:pt x="951" y="1703"/>
                  </a:lnTo>
                  <a:lnTo>
                    <a:pt x="948" y="1713"/>
                  </a:lnTo>
                  <a:lnTo>
                    <a:pt x="940" y="1728"/>
                  </a:lnTo>
                  <a:lnTo>
                    <a:pt x="933" y="1733"/>
                  </a:lnTo>
                  <a:lnTo>
                    <a:pt x="931" y="1736"/>
                  </a:lnTo>
                  <a:lnTo>
                    <a:pt x="935" y="1738"/>
                  </a:lnTo>
                  <a:lnTo>
                    <a:pt x="938" y="1742"/>
                  </a:lnTo>
                  <a:lnTo>
                    <a:pt x="942" y="1737"/>
                  </a:lnTo>
                  <a:lnTo>
                    <a:pt x="945" y="1731"/>
                  </a:lnTo>
                  <a:lnTo>
                    <a:pt x="950" y="1726"/>
                  </a:lnTo>
                  <a:lnTo>
                    <a:pt x="951" y="1725"/>
                  </a:lnTo>
                  <a:lnTo>
                    <a:pt x="951" y="1726"/>
                  </a:lnTo>
                  <a:lnTo>
                    <a:pt x="950" y="1729"/>
                  </a:lnTo>
                  <a:lnTo>
                    <a:pt x="950" y="1731"/>
                  </a:lnTo>
                  <a:lnTo>
                    <a:pt x="950" y="1734"/>
                  </a:lnTo>
                  <a:lnTo>
                    <a:pt x="951" y="1735"/>
                  </a:lnTo>
                  <a:lnTo>
                    <a:pt x="953" y="1736"/>
                  </a:lnTo>
                  <a:lnTo>
                    <a:pt x="955" y="1735"/>
                  </a:lnTo>
                  <a:lnTo>
                    <a:pt x="961" y="1728"/>
                  </a:lnTo>
                  <a:lnTo>
                    <a:pt x="966" y="1717"/>
                  </a:lnTo>
                  <a:lnTo>
                    <a:pt x="975" y="1710"/>
                  </a:lnTo>
                  <a:lnTo>
                    <a:pt x="977" y="1707"/>
                  </a:lnTo>
                  <a:lnTo>
                    <a:pt x="984" y="1704"/>
                  </a:lnTo>
                  <a:lnTo>
                    <a:pt x="984" y="1701"/>
                  </a:lnTo>
                  <a:lnTo>
                    <a:pt x="985" y="1693"/>
                  </a:lnTo>
                  <a:lnTo>
                    <a:pt x="983" y="1690"/>
                  </a:lnTo>
                  <a:lnTo>
                    <a:pt x="973" y="1682"/>
                  </a:lnTo>
                  <a:lnTo>
                    <a:pt x="969" y="1673"/>
                  </a:lnTo>
                  <a:lnTo>
                    <a:pt x="970" y="1666"/>
                  </a:lnTo>
                  <a:lnTo>
                    <a:pt x="975" y="1667"/>
                  </a:lnTo>
                  <a:lnTo>
                    <a:pt x="988" y="1668"/>
                  </a:lnTo>
                  <a:lnTo>
                    <a:pt x="991" y="1669"/>
                  </a:lnTo>
                  <a:lnTo>
                    <a:pt x="1003" y="1680"/>
                  </a:lnTo>
                  <a:lnTo>
                    <a:pt x="1008" y="1688"/>
                  </a:lnTo>
                  <a:lnTo>
                    <a:pt x="1012" y="1692"/>
                  </a:lnTo>
                  <a:lnTo>
                    <a:pt x="1019" y="1696"/>
                  </a:lnTo>
                  <a:lnTo>
                    <a:pt x="1022" y="1701"/>
                  </a:lnTo>
                  <a:lnTo>
                    <a:pt x="1024" y="1703"/>
                  </a:lnTo>
                  <a:lnTo>
                    <a:pt x="1024" y="1704"/>
                  </a:lnTo>
                  <a:lnTo>
                    <a:pt x="1024" y="1706"/>
                  </a:lnTo>
                  <a:lnTo>
                    <a:pt x="1024" y="1710"/>
                  </a:lnTo>
                  <a:lnTo>
                    <a:pt x="1025" y="1712"/>
                  </a:lnTo>
                  <a:lnTo>
                    <a:pt x="1030" y="1714"/>
                  </a:lnTo>
                  <a:lnTo>
                    <a:pt x="1031" y="1715"/>
                  </a:lnTo>
                  <a:lnTo>
                    <a:pt x="1033" y="1721"/>
                  </a:lnTo>
                  <a:lnTo>
                    <a:pt x="1035" y="1730"/>
                  </a:lnTo>
                  <a:lnTo>
                    <a:pt x="1037" y="1740"/>
                  </a:lnTo>
                  <a:lnTo>
                    <a:pt x="1040" y="1759"/>
                  </a:lnTo>
                  <a:lnTo>
                    <a:pt x="1046" y="1783"/>
                  </a:lnTo>
                  <a:lnTo>
                    <a:pt x="1049" y="1799"/>
                  </a:lnTo>
                  <a:lnTo>
                    <a:pt x="1049" y="1802"/>
                  </a:lnTo>
                  <a:lnTo>
                    <a:pt x="1051" y="1803"/>
                  </a:lnTo>
                  <a:lnTo>
                    <a:pt x="1055" y="1806"/>
                  </a:lnTo>
                  <a:lnTo>
                    <a:pt x="1058" y="1810"/>
                  </a:lnTo>
                  <a:lnTo>
                    <a:pt x="1061" y="1811"/>
                  </a:lnTo>
                  <a:lnTo>
                    <a:pt x="1062" y="1811"/>
                  </a:lnTo>
                  <a:lnTo>
                    <a:pt x="1063" y="1808"/>
                  </a:lnTo>
                  <a:lnTo>
                    <a:pt x="1065" y="1802"/>
                  </a:lnTo>
                  <a:lnTo>
                    <a:pt x="1076" y="1792"/>
                  </a:lnTo>
                  <a:lnTo>
                    <a:pt x="1077" y="1790"/>
                  </a:lnTo>
                  <a:lnTo>
                    <a:pt x="1076" y="1788"/>
                  </a:lnTo>
                  <a:lnTo>
                    <a:pt x="1075" y="1786"/>
                  </a:lnTo>
                  <a:lnTo>
                    <a:pt x="1075" y="1785"/>
                  </a:lnTo>
                  <a:lnTo>
                    <a:pt x="1077" y="1784"/>
                  </a:lnTo>
                  <a:lnTo>
                    <a:pt x="1070" y="1771"/>
                  </a:lnTo>
                  <a:lnTo>
                    <a:pt x="1065" y="1758"/>
                  </a:lnTo>
                  <a:lnTo>
                    <a:pt x="1061" y="1742"/>
                  </a:lnTo>
                  <a:lnTo>
                    <a:pt x="1061" y="1737"/>
                  </a:lnTo>
                  <a:lnTo>
                    <a:pt x="1061" y="1727"/>
                  </a:lnTo>
                  <a:lnTo>
                    <a:pt x="1060" y="1724"/>
                  </a:lnTo>
                  <a:lnTo>
                    <a:pt x="1058" y="1721"/>
                  </a:lnTo>
                  <a:lnTo>
                    <a:pt x="1057" y="1719"/>
                  </a:lnTo>
                  <a:lnTo>
                    <a:pt x="1058" y="1715"/>
                  </a:lnTo>
                  <a:lnTo>
                    <a:pt x="1057" y="1712"/>
                  </a:lnTo>
                  <a:lnTo>
                    <a:pt x="1055" y="1704"/>
                  </a:lnTo>
                  <a:lnTo>
                    <a:pt x="1047" y="1656"/>
                  </a:lnTo>
                  <a:lnTo>
                    <a:pt x="1047" y="1651"/>
                  </a:lnTo>
                  <a:lnTo>
                    <a:pt x="1049" y="1647"/>
                  </a:lnTo>
                  <a:lnTo>
                    <a:pt x="1051" y="1645"/>
                  </a:lnTo>
                  <a:lnTo>
                    <a:pt x="1056" y="1645"/>
                  </a:lnTo>
                  <a:lnTo>
                    <a:pt x="1057" y="1643"/>
                  </a:lnTo>
                  <a:lnTo>
                    <a:pt x="1055" y="1641"/>
                  </a:lnTo>
                  <a:lnTo>
                    <a:pt x="1053" y="1636"/>
                  </a:lnTo>
                  <a:lnTo>
                    <a:pt x="1052" y="1633"/>
                  </a:lnTo>
                  <a:lnTo>
                    <a:pt x="1054" y="1629"/>
                  </a:lnTo>
                  <a:lnTo>
                    <a:pt x="1064" y="1630"/>
                  </a:lnTo>
                  <a:lnTo>
                    <a:pt x="1071" y="1635"/>
                  </a:lnTo>
                  <a:lnTo>
                    <a:pt x="1083" y="1646"/>
                  </a:lnTo>
                  <a:lnTo>
                    <a:pt x="1085" y="1645"/>
                  </a:lnTo>
                  <a:lnTo>
                    <a:pt x="1086" y="1640"/>
                  </a:lnTo>
                  <a:lnTo>
                    <a:pt x="1088" y="1636"/>
                  </a:lnTo>
                  <a:lnTo>
                    <a:pt x="1093" y="1638"/>
                  </a:lnTo>
                  <a:lnTo>
                    <a:pt x="1104" y="1646"/>
                  </a:lnTo>
                  <a:lnTo>
                    <a:pt x="1117" y="1659"/>
                  </a:lnTo>
                  <a:lnTo>
                    <a:pt x="1125" y="1666"/>
                  </a:lnTo>
                  <a:lnTo>
                    <a:pt x="1131" y="1675"/>
                  </a:lnTo>
                  <a:lnTo>
                    <a:pt x="1135" y="1684"/>
                  </a:lnTo>
                  <a:lnTo>
                    <a:pt x="1138" y="1690"/>
                  </a:lnTo>
                  <a:lnTo>
                    <a:pt x="1138" y="1693"/>
                  </a:lnTo>
                  <a:lnTo>
                    <a:pt x="1137" y="1695"/>
                  </a:lnTo>
                  <a:lnTo>
                    <a:pt x="1138" y="1698"/>
                  </a:lnTo>
                  <a:lnTo>
                    <a:pt x="1140" y="1703"/>
                  </a:lnTo>
                  <a:lnTo>
                    <a:pt x="1141" y="1706"/>
                  </a:lnTo>
                  <a:lnTo>
                    <a:pt x="1142" y="1714"/>
                  </a:lnTo>
                  <a:lnTo>
                    <a:pt x="1144" y="1725"/>
                  </a:lnTo>
                  <a:lnTo>
                    <a:pt x="1144" y="1730"/>
                  </a:lnTo>
                  <a:lnTo>
                    <a:pt x="1155" y="1775"/>
                  </a:lnTo>
                  <a:lnTo>
                    <a:pt x="1157" y="1783"/>
                  </a:lnTo>
                  <a:lnTo>
                    <a:pt x="1159" y="1787"/>
                  </a:lnTo>
                  <a:lnTo>
                    <a:pt x="1167" y="1804"/>
                  </a:lnTo>
                  <a:lnTo>
                    <a:pt x="1171" y="1816"/>
                  </a:lnTo>
                  <a:lnTo>
                    <a:pt x="1171" y="1825"/>
                  </a:lnTo>
                  <a:lnTo>
                    <a:pt x="1172" y="1827"/>
                  </a:lnTo>
                  <a:lnTo>
                    <a:pt x="1172" y="1831"/>
                  </a:lnTo>
                  <a:lnTo>
                    <a:pt x="1172" y="1836"/>
                  </a:lnTo>
                  <a:lnTo>
                    <a:pt x="1171" y="1841"/>
                  </a:lnTo>
                  <a:lnTo>
                    <a:pt x="1169" y="1845"/>
                  </a:lnTo>
                  <a:lnTo>
                    <a:pt x="1167" y="1849"/>
                  </a:lnTo>
                  <a:lnTo>
                    <a:pt x="1165" y="1861"/>
                  </a:lnTo>
                  <a:lnTo>
                    <a:pt x="1165" y="1864"/>
                  </a:lnTo>
                  <a:lnTo>
                    <a:pt x="1167" y="1868"/>
                  </a:lnTo>
                  <a:lnTo>
                    <a:pt x="1178" y="1881"/>
                  </a:lnTo>
                  <a:lnTo>
                    <a:pt x="1185" y="1897"/>
                  </a:lnTo>
                  <a:lnTo>
                    <a:pt x="1187" y="1900"/>
                  </a:lnTo>
                  <a:lnTo>
                    <a:pt x="1197" y="1910"/>
                  </a:lnTo>
                  <a:lnTo>
                    <a:pt x="1206" y="1915"/>
                  </a:lnTo>
                  <a:lnTo>
                    <a:pt x="1209" y="1918"/>
                  </a:lnTo>
                  <a:lnTo>
                    <a:pt x="1212" y="1921"/>
                  </a:lnTo>
                  <a:lnTo>
                    <a:pt x="1213" y="1921"/>
                  </a:lnTo>
                  <a:lnTo>
                    <a:pt x="1214" y="1921"/>
                  </a:lnTo>
                  <a:lnTo>
                    <a:pt x="1215" y="1920"/>
                  </a:lnTo>
                  <a:lnTo>
                    <a:pt x="1215" y="1918"/>
                  </a:lnTo>
                  <a:lnTo>
                    <a:pt x="1213" y="1911"/>
                  </a:lnTo>
                  <a:lnTo>
                    <a:pt x="1212" y="1908"/>
                  </a:lnTo>
                  <a:lnTo>
                    <a:pt x="1213" y="1908"/>
                  </a:lnTo>
                  <a:lnTo>
                    <a:pt x="1223" y="1920"/>
                  </a:lnTo>
                  <a:lnTo>
                    <a:pt x="1229" y="1926"/>
                  </a:lnTo>
                  <a:lnTo>
                    <a:pt x="1235" y="1931"/>
                  </a:lnTo>
                  <a:lnTo>
                    <a:pt x="1248" y="1943"/>
                  </a:lnTo>
                  <a:lnTo>
                    <a:pt x="1249" y="1944"/>
                  </a:lnTo>
                  <a:lnTo>
                    <a:pt x="1255" y="1943"/>
                  </a:lnTo>
                  <a:lnTo>
                    <a:pt x="1257" y="1944"/>
                  </a:lnTo>
                  <a:lnTo>
                    <a:pt x="1259" y="1945"/>
                  </a:lnTo>
                  <a:lnTo>
                    <a:pt x="1259" y="1947"/>
                  </a:lnTo>
                  <a:lnTo>
                    <a:pt x="1259" y="1954"/>
                  </a:lnTo>
                  <a:lnTo>
                    <a:pt x="1261" y="1957"/>
                  </a:lnTo>
                  <a:lnTo>
                    <a:pt x="1271" y="1956"/>
                  </a:lnTo>
                  <a:lnTo>
                    <a:pt x="1274" y="1956"/>
                  </a:lnTo>
                  <a:lnTo>
                    <a:pt x="1276" y="1957"/>
                  </a:lnTo>
                  <a:lnTo>
                    <a:pt x="1277" y="1960"/>
                  </a:lnTo>
                  <a:lnTo>
                    <a:pt x="1280" y="1967"/>
                  </a:lnTo>
                  <a:lnTo>
                    <a:pt x="1282" y="1982"/>
                  </a:lnTo>
                  <a:lnTo>
                    <a:pt x="1282" y="1988"/>
                  </a:lnTo>
                  <a:lnTo>
                    <a:pt x="1281" y="1996"/>
                  </a:lnTo>
                  <a:lnTo>
                    <a:pt x="1280" y="1999"/>
                  </a:lnTo>
                  <a:lnTo>
                    <a:pt x="1277" y="2000"/>
                  </a:lnTo>
                  <a:lnTo>
                    <a:pt x="1272" y="2000"/>
                  </a:lnTo>
                  <a:lnTo>
                    <a:pt x="1268" y="1997"/>
                  </a:lnTo>
                  <a:lnTo>
                    <a:pt x="1266" y="1993"/>
                  </a:lnTo>
                  <a:lnTo>
                    <a:pt x="1265" y="1985"/>
                  </a:lnTo>
                  <a:lnTo>
                    <a:pt x="1263" y="1984"/>
                  </a:lnTo>
                  <a:lnTo>
                    <a:pt x="1263" y="1985"/>
                  </a:lnTo>
                  <a:lnTo>
                    <a:pt x="1261" y="1992"/>
                  </a:lnTo>
                  <a:lnTo>
                    <a:pt x="1260" y="1996"/>
                  </a:lnTo>
                  <a:lnTo>
                    <a:pt x="1259" y="1998"/>
                  </a:lnTo>
                  <a:lnTo>
                    <a:pt x="1255" y="1997"/>
                  </a:lnTo>
                  <a:lnTo>
                    <a:pt x="1252" y="1994"/>
                  </a:lnTo>
                  <a:lnTo>
                    <a:pt x="1244" y="1986"/>
                  </a:lnTo>
                  <a:lnTo>
                    <a:pt x="1241" y="1984"/>
                  </a:lnTo>
                  <a:lnTo>
                    <a:pt x="1239" y="1984"/>
                  </a:lnTo>
                  <a:lnTo>
                    <a:pt x="1236" y="1987"/>
                  </a:lnTo>
                  <a:lnTo>
                    <a:pt x="1230" y="1992"/>
                  </a:lnTo>
                  <a:lnTo>
                    <a:pt x="1228" y="1996"/>
                  </a:lnTo>
                  <a:lnTo>
                    <a:pt x="1229" y="1999"/>
                  </a:lnTo>
                  <a:lnTo>
                    <a:pt x="1230" y="2001"/>
                  </a:lnTo>
                  <a:lnTo>
                    <a:pt x="1230" y="2005"/>
                  </a:lnTo>
                  <a:lnTo>
                    <a:pt x="1230" y="2008"/>
                  </a:lnTo>
                  <a:lnTo>
                    <a:pt x="1229" y="2009"/>
                  </a:lnTo>
                  <a:lnTo>
                    <a:pt x="1227" y="2012"/>
                  </a:lnTo>
                  <a:lnTo>
                    <a:pt x="1223" y="2012"/>
                  </a:lnTo>
                  <a:lnTo>
                    <a:pt x="1218" y="2010"/>
                  </a:lnTo>
                  <a:lnTo>
                    <a:pt x="1213" y="2007"/>
                  </a:lnTo>
                  <a:lnTo>
                    <a:pt x="1205" y="2000"/>
                  </a:lnTo>
                  <a:lnTo>
                    <a:pt x="1203" y="1999"/>
                  </a:lnTo>
                  <a:lnTo>
                    <a:pt x="1201" y="2000"/>
                  </a:lnTo>
                  <a:lnTo>
                    <a:pt x="1200" y="2003"/>
                  </a:lnTo>
                  <a:lnTo>
                    <a:pt x="1202" y="2006"/>
                  </a:lnTo>
                  <a:lnTo>
                    <a:pt x="1206" y="2009"/>
                  </a:lnTo>
                  <a:lnTo>
                    <a:pt x="1211" y="2016"/>
                  </a:lnTo>
                  <a:lnTo>
                    <a:pt x="1212" y="2018"/>
                  </a:lnTo>
                  <a:lnTo>
                    <a:pt x="1213" y="2018"/>
                  </a:lnTo>
                  <a:lnTo>
                    <a:pt x="1213" y="2019"/>
                  </a:lnTo>
                  <a:lnTo>
                    <a:pt x="1214" y="2022"/>
                  </a:lnTo>
                  <a:lnTo>
                    <a:pt x="1214" y="2028"/>
                  </a:lnTo>
                  <a:lnTo>
                    <a:pt x="1211" y="2040"/>
                  </a:lnTo>
                  <a:lnTo>
                    <a:pt x="1211" y="2043"/>
                  </a:lnTo>
                  <a:lnTo>
                    <a:pt x="1212" y="2042"/>
                  </a:lnTo>
                  <a:lnTo>
                    <a:pt x="1219" y="2030"/>
                  </a:lnTo>
                  <a:lnTo>
                    <a:pt x="1222" y="2027"/>
                  </a:lnTo>
                  <a:lnTo>
                    <a:pt x="1230" y="2022"/>
                  </a:lnTo>
                  <a:lnTo>
                    <a:pt x="1233" y="2018"/>
                  </a:lnTo>
                  <a:lnTo>
                    <a:pt x="1242" y="2017"/>
                  </a:lnTo>
                  <a:lnTo>
                    <a:pt x="1246" y="2019"/>
                  </a:lnTo>
                  <a:lnTo>
                    <a:pt x="1248" y="2023"/>
                  </a:lnTo>
                  <a:lnTo>
                    <a:pt x="1248" y="2024"/>
                  </a:lnTo>
                  <a:lnTo>
                    <a:pt x="1246" y="2029"/>
                  </a:lnTo>
                  <a:lnTo>
                    <a:pt x="1245" y="2031"/>
                  </a:lnTo>
                  <a:lnTo>
                    <a:pt x="1245" y="2033"/>
                  </a:lnTo>
                  <a:lnTo>
                    <a:pt x="1245" y="2036"/>
                  </a:lnTo>
                  <a:lnTo>
                    <a:pt x="1246" y="2038"/>
                  </a:lnTo>
                  <a:lnTo>
                    <a:pt x="1248" y="2040"/>
                  </a:lnTo>
                  <a:lnTo>
                    <a:pt x="1250" y="2039"/>
                  </a:lnTo>
                  <a:lnTo>
                    <a:pt x="1251" y="2040"/>
                  </a:lnTo>
                  <a:lnTo>
                    <a:pt x="1253" y="2041"/>
                  </a:lnTo>
                  <a:lnTo>
                    <a:pt x="1254" y="2044"/>
                  </a:lnTo>
                  <a:lnTo>
                    <a:pt x="1254" y="2049"/>
                  </a:lnTo>
                  <a:lnTo>
                    <a:pt x="1252" y="2059"/>
                  </a:lnTo>
                  <a:lnTo>
                    <a:pt x="1248" y="2062"/>
                  </a:lnTo>
                  <a:lnTo>
                    <a:pt x="1236" y="2068"/>
                  </a:lnTo>
                  <a:lnTo>
                    <a:pt x="1232" y="2071"/>
                  </a:lnTo>
                  <a:lnTo>
                    <a:pt x="1224" y="2073"/>
                  </a:lnTo>
                  <a:lnTo>
                    <a:pt x="1220" y="2076"/>
                  </a:lnTo>
                  <a:lnTo>
                    <a:pt x="1219" y="2077"/>
                  </a:lnTo>
                  <a:lnTo>
                    <a:pt x="1210" y="2076"/>
                  </a:lnTo>
                  <a:lnTo>
                    <a:pt x="1200" y="2078"/>
                  </a:lnTo>
                  <a:lnTo>
                    <a:pt x="1189" y="2075"/>
                  </a:lnTo>
                  <a:lnTo>
                    <a:pt x="1181" y="2073"/>
                  </a:lnTo>
                  <a:lnTo>
                    <a:pt x="1172" y="2068"/>
                  </a:lnTo>
                  <a:lnTo>
                    <a:pt x="1169" y="2069"/>
                  </a:lnTo>
                  <a:lnTo>
                    <a:pt x="1165" y="2072"/>
                  </a:lnTo>
                  <a:lnTo>
                    <a:pt x="1148" y="2068"/>
                  </a:lnTo>
                  <a:lnTo>
                    <a:pt x="1146" y="2065"/>
                  </a:lnTo>
                  <a:lnTo>
                    <a:pt x="1146" y="2063"/>
                  </a:lnTo>
                  <a:lnTo>
                    <a:pt x="1150" y="2056"/>
                  </a:lnTo>
                  <a:lnTo>
                    <a:pt x="1151" y="2055"/>
                  </a:lnTo>
                  <a:lnTo>
                    <a:pt x="1150" y="2054"/>
                  </a:lnTo>
                  <a:lnTo>
                    <a:pt x="1143" y="2052"/>
                  </a:lnTo>
                  <a:lnTo>
                    <a:pt x="1134" y="2049"/>
                  </a:lnTo>
                  <a:lnTo>
                    <a:pt x="1125" y="2047"/>
                  </a:lnTo>
                  <a:lnTo>
                    <a:pt x="1119" y="2047"/>
                  </a:lnTo>
                  <a:lnTo>
                    <a:pt x="1115" y="2046"/>
                  </a:lnTo>
                  <a:lnTo>
                    <a:pt x="1110" y="2044"/>
                  </a:lnTo>
                  <a:lnTo>
                    <a:pt x="1108" y="2041"/>
                  </a:lnTo>
                  <a:lnTo>
                    <a:pt x="1108" y="2038"/>
                  </a:lnTo>
                  <a:lnTo>
                    <a:pt x="1108" y="2036"/>
                  </a:lnTo>
                  <a:lnTo>
                    <a:pt x="1108" y="2030"/>
                  </a:lnTo>
                  <a:lnTo>
                    <a:pt x="1107" y="2027"/>
                  </a:lnTo>
                  <a:lnTo>
                    <a:pt x="1106" y="2024"/>
                  </a:lnTo>
                  <a:lnTo>
                    <a:pt x="1102" y="2021"/>
                  </a:lnTo>
                  <a:lnTo>
                    <a:pt x="1098" y="2021"/>
                  </a:lnTo>
                  <a:lnTo>
                    <a:pt x="1094" y="2024"/>
                  </a:lnTo>
                  <a:lnTo>
                    <a:pt x="1092" y="2030"/>
                  </a:lnTo>
                  <a:lnTo>
                    <a:pt x="1086" y="2045"/>
                  </a:lnTo>
                  <a:lnTo>
                    <a:pt x="1083" y="2047"/>
                  </a:lnTo>
                  <a:lnTo>
                    <a:pt x="1076" y="2058"/>
                  </a:lnTo>
                  <a:lnTo>
                    <a:pt x="1073" y="2061"/>
                  </a:lnTo>
                  <a:lnTo>
                    <a:pt x="1060" y="2065"/>
                  </a:lnTo>
                  <a:lnTo>
                    <a:pt x="1044" y="2067"/>
                  </a:lnTo>
                  <a:lnTo>
                    <a:pt x="1038" y="2070"/>
                  </a:lnTo>
                  <a:lnTo>
                    <a:pt x="1031" y="2076"/>
                  </a:lnTo>
                  <a:lnTo>
                    <a:pt x="1025" y="2082"/>
                  </a:lnTo>
                  <a:lnTo>
                    <a:pt x="1008" y="2090"/>
                  </a:lnTo>
                  <a:lnTo>
                    <a:pt x="992" y="2093"/>
                  </a:lnTo>
                  <a:lnTo>
                    <a:pt x="977" y="2095"/>
                  </a:lnTo>
                  <a:lnTo>
                    <a:pt x="964" y="2098"/>
                  </a:lnTo>
                  <a:lnTo>
                    <a:pt x="961" y="2097"/>
                  </a:lnTo>
                  <a:lnTo>
                    <a:pt x="955" y="2097"/>
                  </a:lnTo>
                  <a:lnTo>
                    <a:pt x="950" y="2101"/>
                  </a:lnTo>
                  <a:lnTo>
                    <a:pt x="943" y="2102"/>
                  </a:lnTo>
                  <a:lnTo>
                    <a:pt x="918" y="2104"/>
                  </a:lnTo>
                  <a:lnTo>
                    <a:pt x="906" y="2106"/>
                  </a:lnTo>
                  <a:lnTo>
                    <a:pt x="899" y="2107"/>
                  </a:lnTo>
                  <a:lnTo>
                    <a:pt x="894" y="2107"/>
                  </a:lnTo>
                  <a:lnTo>
                    <a:pt x="892" y="2106"/>
                  </a:lnTo>
                  <a:lnTo>
                    <a:pt x="888" y="2102"/>
                  </a:lnTo>
                  <a:lnTo>
                    <a:pt x="885" y="2096"/>
                  </a:lnTo>
                  <a:lnTo>
                    <a:pt x="877" y="2082"/>
                  </a:lnTo>
                  <a:lnTo>
                    <a:pt x="876" y="2075"/>
                  </a:lnTo>
                  <a:lnTo>
                    <a:pt x="876" y="2065"/>
                  </a:lnTo>
                  <a:lnTo>
                    <a:pt x="876" y="2059"/>
                  </a:lnTo>
                  <a:lnTo>
                    <a:pt x="874" y="2044"/>
                  </a:lnTo>
                  <a:lnTo>
                    <a:pt x="873" y="2043"/>
                  </a:lnTo>
                  <a:lnTo>
                    <a:pt x="861" y="2038"/>
                  </a:lnTo>
                  <a:lnTo>
                    <a:pt x="853" y="2037"/>
                  </a:lnTo>
                  <a:lnTo>
                    <a:pt x="841" y="2036"/>
                  </a:lnTo>
                  <a:lnTo>
                    <a:pt x="826" y="2037"/>
                  </a:lnTo>
                  <a:lnTo>
                    <a:pt x="811" y="2035"/>
                  </a:lnTo>
                  <a:lnTo>
                    <a:pt x="804" y="2033"/>
                  </a:lnTo>
                  <a:lnTo>
                    <a:pt x="796" y="2030"/>
                  </a:lnTo>
                  <a:lnTo>
                    <a:pt x="783" y="2023"/>
                  </a:lnTo>
                  <a:lnTo>
                    <a:pt x="782" y="2022"/>
                  </a:lnTo>
                  <a:lnTo>
                    <a:pt x="782" y="2019"/>
                  </a:lnTo>
                  <a:lnTo>
                    <a:pt x="780" y="2014"/>
                  </a:lnTo>
                  <a:lnTo>
                    <a:pt x="777" y="2009"/>
                  </a:lnTo>
                  <a:lnTo>
                    <a:pt x="767" y="1996"/>
                  </a:lnTo>
                  <a:lnTo>
                    <a:pt x="764" y="1988"/>
                  </a:lnTo>
                  <a:lnTo>
                    <a:pt x="764" y="1986"/>
                  </a:lnTo>
                  <a:lnTo>
                    <a:pt x="762" y="1980"/>
                  </a:lnTo>
                  <a:lnTo>
                    <a:pt x="761" y="1970"/>
                  </a:lnTo>
                  <a:lnTo>
                    <a:pt x="761" y="1965"/>
                  </a:lnTo>
                  <a:lnTo>
                    <a:pt x="762" y="1961"/>
                  </a:lnTo>
                  <a:lnTo>
                    <a:pt x="763" y="1961"/>
                  </a:lnTo>
                  <a:lnTo>
                    <a:pt x="782" y="1953"/>
                  </a:lnTo>
                  <a:lnTo>
                    <a:pt x="814" y="1945"/>
                  </a:lnTo>
                  <a:lnTo>
                    <a:pt x="845" y="1940"/>
                  </a:lnTo>
                  <a:lnTo>
                    <a:pt x="858" y="1941"/>
                  </a:lnTo>
                  <a:lnTo>
                    <a:pt x="866" y="1944"/>
                  </a:lnTo>
                  <a:lnTo>
                    <a:pt x="874" y="1944"/>
                  </a:lnTo>
                  <a:lnTo>
                    <a:pt x="888" y="1945"/>
                  </a:lnTo>
                  <a:lnTo>
                    <a:pt x="907" y="1949"/>
                  </a:lnTo>
                  <a:lnTo>
                    <a:pt x="910" y="1949"/>
                  </a:lnTo>
                  <a:lnTo>
                    <a:pt x="919" y="1946"/>
                  </a:lnTo>
                  <a:lnTo>
                    <a:pt x="921" y="1944"/>
                  </a:lnTo>
                  <a:lnTo>
                    <a:pt x="934" y="1944"/>
                  </a:lnTo>
                  <a:lnTo>
                    <a:pt x="937" y="1943"/>
                  </a:lnTo>
                  <a:lnTo>
                    <a:pt x="939" y="1940"/>
                  </a:lnTo>
                  <a:lnTo>
                    <a:pt x="936" y="1937"/>
                  </a:lnTo>
                  <a:lnTo>
                    <a:pt x="924" y="1928"/>
                  </a:lnTo>
                  <a:lnTo>
                    <a:pt x="891" y="1911"/>
                  </a:lnTo>
                  <a:lnTo>
                    <a:pt x="882" y="1908"/>
                  </a:lnTo>
                  <a:lnTo>
                    <a:pt x="871" y="1904"/>
                  </a:lnTo>
                  <a:lnTo>
                    <a:pt x="865" y="1904"/>
                  </a:lnTo>
                  <a:lnTo>
                    <a:pt x="856" y="1905"/>
                  </a:lnTo>
                  <a:lnTo>
                    <a:pt x="853" y="1905"/>
                  </a:lnTo>
                  <a:lnTo>
                    <a:pt x="845" y="1909"/>
                  </a:lnTo>
                  <a:lnTo>
                    <a:pt x="836" y="1910"/>
                  </a:lnTo>
                  <a:lnTo>
                    <a:pt x="821" y="1913"/>
                  </a:lnTo>
                  <a:lnTo>
                    <a:pt x="800" y="1914"/>
                  </a:lnTo>
                  <a:lnTo>
                    <a:pt x="797" y="1914"/>
                  </a:lnTo>
                  <a:lnTo>
                    <a:pt x="792" y="1911"/>
                  </a:lnTo>
                  <a:lnTo>
                    <a:pt x="789" y="1910"/>
                  </a:lnTo>
                  <a:lnTo>
                    <a:pt x="767" y="1912"/>
                  </a:lnTo>
                  <a:lnTo>
                    <a:pt x="748" y="1910"/>
                  </a:lnTo>
                  <a:lnTo>
                    <a:pt x="727" y="1885"/>
                  </a:lnTo>
                  <a:lnTo>
                    <a:pt x="723" y="1877"/>
                  </a:lnTo>
                  <a:lnTo>
                    <a:pt x="724" y="1874"/>
                  </a:lnTo>
                  <a:lnTo>
                    <a:pt x="727" y="1871"/>
                  </a:lnTo>
                  <a:lnTo>
                    <a:pt x="737" y="1861"/>
                  </a:lnTo>
                  <a:lnTo>
                    <a:pt x="742" y="1858"/>
                  </a:lnTo>
                  <a:lnTo>
                    <a:pt x="758" y="1853"/>
                  </a:lnTo>
                  <a:lnTo>
                    <a:pt x="773" y="1847"/>
                  </a:lnTo>
                  <a:lnTo>
                    <a:pt x="786" y="1841"/>
                  </a:lnTo>
                  <a:lnTo>
                    <a:pt x="792" y="1838"/>
                  </a:lnTo>
                  <a:lnTo>
                    <a:pt x="798" y="1838"/>
                  </a:lnTo>
                  <a:lnTo>
                    <a:pt x="803" y="1836"/>
                  </a:lnTo>
                  <a:lnTo>
                    <a:pt x="802" y="1834"/>
                  </a:lnTo>
                  <a:lnTo>
                    <a:pt x="798" y="1832"/>
                  </a:lnTo>
                  <a:lnTo>
                    <a:pt x="798" y="1829"/>
                  </a:lnTo>
                  <a:lnTo>
                    <a:pt x="800" y="1827"/>
                  </a:lnTo>
                  <a:lnTo>
                    <a:pt x="808" y="1825"/>
                  </a:lnTo>
                  <a:lnTo>
                    <a:pt x="816" y="1828"/>
                  </a:lnTo>
                  <a:lnTo>
                    <a:pt x="821" y="1827"/>
                  </a:lnTo>
                  <a:lnTo>
                    <a:pt x="822" y="1825"/>
                  </a:lnTo>
                  <a:lnTo>
                    <a:pt x="821" y="1823"/>
                  </a:lnTo>
                  <a:lnTo>
                    <a:pt x="813" y="1819"/>
                  </a:lnTo>
                  <a:lnTo>
                    <a:pt x="775" y="1830"/>
                  </a:lnTo>
                  <a:lnTo>
                    <a:pt x="756" y="1831"/>
                  </a:lnTo>
                  <a:lnTo>
                    <a:pt x="744" y="1835"/>
                  </a:lnTo>
                  <a:lnTo>
                    <a:pt x="737" y="1835"/>
                  </a:lnTo>
                  <a:lnTo>
                    <a:pt x="730" y="1831"/>
                  </a:lnTo>
                  <a:lnTo>
                    <a:pt x="728" y="1829"/>
                  </a:lnTo>
                  <a:lnTo>
                    <a:pt x="728" y="1827"/>
                  </a:lnTo>
                  <a:lnTo>
                    <a:pt x="731" y="1822"/>
                  </a:lnTo>
                  <a:lnTo>
                    <a:pt x="739" y="1818"/>
                  </a:lnTo>
                  <a:lnTo>
                    <a:pt x="744" y="1808"/>
                  </a:lnTo>
                  <a:lnTo>
                    <a:pt x="739" y="1808"/>
                  </a:lnTo>
                  <a:lnTo>
                    <a:pt x="723" y="1810"/>
                  </a:lnTo>
                  <a:lnTo>
                    <a:pt x="717" y="1809"/>
                  </a:lnTo>
                  <a:lnTo>
                    <a:pt x="708" y="1805"/>
                  </a:lnTo>
                  <a:lnTo>
                    <a:pt x="705" y="1801"/>
                  </a:lnTo>
                  <a:lnTo>
                    <a:pt x="704" y="1797"/>
                  </a:lnTo>
                  <a:lnTo>
                    <a:pt x="704" y="1794"/>
                  </a:lnTo>
                  <a:lnTo>
                    <a:pt x="704" y="1782"/>
                  </a:lnTo>
                  <a:lnTo>
                    <a:pt x="705" y="1776"/>
                  </a:lnTo>
                  <a:lnTo>
                    <a:pt x="705" y="1775"/>
                  </a:lnTo>
                  <a:lnTo>
                    <a:pt x="717" y="1756"/>
                  </a:lnTo>
                  <a:lnTo>
                    <a:pt x="723" y="1752"/>
                  </a:lnTo>
                  <a:lnTo>
                    <a:pt x="729" y="1746"/>
                  </a:lnTo>
                  <a:lnTo>
                    <a:pt x="729" y="1743"/>
                  </a:lnTo>
                  <a:lnTo>
                    <a:pt x="727" y="1741"/>
                  </a:lnTo>
                  <a:lnTo>
                    <a:pt x="723" y="1734"/>
                  </a:lnTo>
                  <a:lnTo>
                    <a:pt x="721" y="1731"/>
                  </a:lnTo>
                  <a:lnTo>
                    <a:pt x="720" y="1728"/>
                  </a:lnTo>
                  <a:lnTo>
                    <a:pt x="721" y="1724"/>
                  </a:lnTo>
                  <a:lnTo>
                    <a:pt x="723" y="1717"/>
                  </a:lnTo>
                  <a:lnTo>
                    <a:pt x="731" y="1707"/>
                  </a:lnTo>
                  <a:lnTo>
                    <a:pt x="750" y="1685"/>
                  </a:lnTo>
                  <a:lnTo>
                    <a:pt x="760" y="1676"/>
                  </a:lnTo>
                  <a:lnTo>
                    <a:pt x="768" y="1671"/>
                  </a:lnTo>
                  <a:lnTo>
                    <a:pt x="781" y="1661"/>
                  </a:lnTo>
                  <a:lnTo>
                    <a:pt x="814" y="1643"/>
                  </a:lnTo>
                  <a:lnTo>
                    <a:pt x="843" y="1626"/>
                  </a:lnTo>
                  <a:lnTo>
                    <a:pt x="854" y="1630"/>
                  </a:lnTo>
                  <a:lnTo>
                    <a:pt x="857" y="1634"/>
                  </a:lnTo>
                  <a:lnTo>
                    <a:pt x="858" y="1637"/>
                  </a:lnTo>
                  <a:lnTo>
                    <a:pt x="859" y="1641"/>
                  </a:lnTo>
                  <a:lnTo>
                    <a:pt x="860" y="1647"/>
                  </a:lnTo>
                  <a:lnTo>
                    <a:pt x="862" y="1659"/>
                  </a:lnTo>
                  <a:lnTo>
                    <a:pt x="862" y="1665"/>
                  </a:lnTo>
                  <a:lnTo>
                    <a:pt x="862" y="1671"/>
                  </a:lnTo>
                  <a:lnTo>
                    <a:pt x="861" y="1677"/>
                  </a:lnTo>
                  <a:lnTo>
                    <a:pt x="860" y="1682"/>
                  </a:lnTo>
                  <a:lnTo>
                    <a:pt x="858" y="1688"/>
                  </a:lnTo>
                  <a:lnTo>
                    <a:pt x="854" y="1695"/>
                  </a:lnTo>
                  <a:lnTo>
                    <a:pt x="847" y="1708"/>
                  </a:lnTo>
                  <a:lnTo>
                    <a:pt x="847" y="1711"/>
                  </a:lnTo>
                  <a:close/>
                  <a:moveTo>
                    <a:pt x="1142" y="1676"/>
                  </a:moveTo>
                  <a:lnTo>
                    <a:pt x="1140" y="1676"/>
                  </a:lnTo>
                  <a:lnTo>
                    <a:pt x="1137" y="1674"/>
                  </a:lnTo>
                  <a:lnTo>
                    <a:pt x="1133" y="1668"/>
                  </a:lnTo>
                  <a:lnTo>
                    <a:pt x="1126" y="1657"/>
                  </a:lnTo>
                  <a:lnTo>
                    <a:pt x="1117" y="1645"/>
                  </a:lnTo>
                  <a:lnTo>
                    <a:pt x="1115" y="1638"/>
                  </a:lnTo>
                  <a:lnTo>
                    <a:pt x="1114" y="1633"/>
                  </a:lnTo>
                  <a:lnTo>
                    <a:pt x="1103" y="1621"/>
                  </a:lnTo>
                  <a:lnTo>
                    <a:pt x="1095" y="1616"/>
                  </a:lnTo>
                  <a:lnTo>
                    <a:pt x="1090" y="1614"/>
                  </a:lnTo>
                  <a:lnTo>
                    <a:pt x="1089" y="1610"/>
                  </a:lnTo>
                  <a:lnTo>
                    <a:pt x="1093" y="1600"/>
                  </a:lnTo>
                  <a:lnTo>
                    <a:pt x="1097" y="1593"/>
                  </a:lnTo>
                  <a:lnTo>
                    <a:pt x="1099" y="1589"/>
                  </a:lnTo>
                  <a:lnTo>
                    <a:pt x="1107" y="1587"/>
                  </a:lnTo>
                  <a:lnTo>
                    <a:pt x="1135" y="1582"/>
                  </a:lnTo>
                  <a:lnTo>
                    <a:pt x="1141" y="1582"/>
                  </a:lnTo>
                  <a:lnTo>
                    <a:pt x="1148" y="1584"/>
                  </a:lnTo>
                  <a:lnTo>
                    <a:pt x="1156" y="1595"/>
                  </a:lnTo>
                  <a:lnTo>
                    <a:pt x="1160" y="1596"/>
                  </a:lnTo>
                  <a:lnTo>
                    <a:pt x="1162" y="1599"/>
                  </a:lnTo>
                  <a:lnTo>
                    <a:pt x="1164" y="1603"/>
                  </a:lnTo>
                  <a:lnTo>
                    <a:pt x="1166" y="1607"/>
                  </a:lnTo>
                  <a:lnTo>
                    <a:pt x="1166" y="1615"/>
                  </a:lnTo>
                  <a:lnTo>
                    <a:pt x="1164" y="1628"/>
                  </a:lnTo>
                  <a:lnTo>
                    <a:pt x="1163" y="1633"/>
                  </a:lnTo>
                  <a:lnTo>
                    <a:pt x="1157" y="1649"/>
                  </a:lnTo>
                  <a:lnTo>
                    <a:pt x="1152" y="1657"/>
                  </a:lnTo>
                  <a:lnTo>
                    <a:pt x="1151" y="1663"/>
                  </a:lnTo>
                  <a:lnTo>
                    <a:pt x="1149" y="1667"/>
                  </a:lnTo>
                  <a:lnTo>
                    <a:pt x="1145" y="1673"/>
                  </a:lnTo>
                  <a:lnTo>
                    <a:pt x="1142" y="1676"/>
                  </a:lnTo>
                  <a:close/>
                  <a:moveTo>
                    <a:pt x="1966" y="1594"/>
                  </a:moveTo>
                  <a:lnTo>
                    <a:pt x="1971" y="1595"/>
                  </a:lnTo>
                  <a:lnTo>
                    <a:pt x="2005" y="1593"/>
                  </a:lnTo>
                  <a:lnTo>
                    <a:pt x="2012" y="1595"/>
                  </a:lnTo>
                  <a:lnTo>
                    <a:pt x="2034" y="1607"/>
                  </a:lnTo>
                  <a:lnTo>
                    <a:pt x="2040" y="1611"/>
                  </a:lnTo>
                  <a:lnTo>
                    <a:pt x="2042" y="1617"/>
                  </a:lnTo>
                  <a:lnTo>
                    <a:pt x="2045" y="1626"/>
                  </a:lnTo>
                  <a:lnTo>
                    <a:pt x="2046" y="1628"/>
                  </a:lnTo>
                  <a:lnTo>
                    <a:pt x="2054" y="1633"/>
                  </a:lnTo>
                  <a:lnTo>
                    <a:pt x="2057" y="1639"/>
                  </a:lnTo>
                  <a:lnTo>
                    <a:pt x="2058" y="1642"/>
                  </a:lnTo>
                  <a:lnTo>
                    <a:pt x="2060" y="1649"/>
                  </a:lnTo>
                  <a:lnTo>
                    <a:pt x="2064" y="1654"/>
                  </a:lnTo>
                  <a:lnTo>
                    <a:pt x="2068" y="1656"/>
                  </a:lnTo>
                  <a:lnTo>
                    <a:pt x="2069" y="1658"/>
                  </a:lnTo>
                  <a:lnTo>
                    <a:pt x="2069" y="1667"/>
                  </a:lnTo>
                  <a:lnTo>
                    <a:pt x="2070" y="1671"/>
                  </a:lnTo>
                  <a:lnTo>
                    <a:pt x="2074" y="1676"/>
                  </a:lnTo>
                  <a:lnTo>
                    <a:pt x="2075" y="1680"/>
                  </a:lnTo>
                  <a:lnTo>
                    <a:pt x="2072" y="1684"/>
                  </a:lnTo>
                  <a:lnTo>
                    <a:pt x="2066" y="1687"/>
                  </a:lnTo>
                  <a:lnTo>
                    <a:pt x="2046" y="1684"/>
                  </a:lnTo>
                  <a:lnTo>
                    <a:pt x="2020" y="1678"/>
                  </a:lnTo>
                  <a:lnTo>
                    <a:pt x="2005" y="1680"/>
                  </a:lnTo>
                  <a:lnTo>
                    <a:pt x="1996" y="1682"/>
                  </a:lnTo>
                  <a:lnTo>
                    <a:pt x="1978" y="1692"/>
                  </a:lnTo>
                  <a:lnTo>
                    <a:pt x="1972" y="1693"/>
                  </a:lnTo>
                  <a:lnTo>
                    <a:pt x="1967" y="1693"/>
                  </a:lnTo>
                  <a:lnTo>
                    <a:pt x="1956" y="1686"/>
                  </a:lnTo>
                  <a:lnTo>
                    <a:pt x="1953" y="1682"/>
                  </a:lnTo>
                  <a:lnTo>
                    <a:pt x="1951" y="1679"/>
                  </a:lnTo>
                  <a:lnTo>
                    <a:pt x="1949" y="1669"/>
                  </a:lnTo>
                  <a:lnTo>
                    <a:pt x="1947" y="1658"/>
                  </a:lnTo>
                  <a:lnTo>
                    <a:pt x="1946" y="1649"/>
                  </a:lnTo>
                  <a:lnTo>
                    <a:pt x="1945" y="1642"/>
                  </a:lnTo>
                  <a:lnTo>
                    <a:pt x="1941" y="1640"/>
                  </a:lnTo>
                  <a:lnTo>
                    <a:pt x="1931" y="1637"/>
                  </a:lnTo>
                  <a:lnTo>
                    <a:pt x="1927" y="1633"/>
                  </a:lnTo>
                  <a:lnTo>
                    <a:pt x="1926" y="1630"/>
                  </a:lnTo>
                  <a:lnTo>
                    <a:pt x="1925" y="1625"/>
                  </a:lnTo>
                  <a:lnTo>
                    <a:pt x="1925" y="1619"/>
                  </a:lnTo>
                  <a:lnTo>
                    <a:pt x="1925" y="1615"/>
                  </a:lnTo>
                  <a:lnTo>
                    <a:pt x="1926" y="1613"/>
                  </a:lnTo>
                  <a:lnTo>
                    <a:pt x="1927" y="1613"/>
                  </a:lnTo>
                  <a:lnTo>
                    <a:pt x="1924" y="1608"/>
                  </a:lnTo>
                  <a:lnTo>
                    <a:pt x="1923" y="1601"/>
                  </a:lnTo>
                  <a:lnTo>
                    <a:pt x="1923" y="1593"/>
                  </a:lnTo>
                  <a:lnTo>
                    <a:pt x="1923" y="1586"/>
                  </a:lnTo>
                  <a:lnTo>
                    <a:pt x="1925" y="1584"/>
                  </a:lnTo>
                  <a:lnTo>
                    <a:pt x="1926" y="1582"/>
                  </a:lnTo>
                  <a:lnTo>
                    <a:pt x="1931" y="1582"/>
                  </a:lnTo>
                  <a:lnTo>
                    <a:pt x="1937" y="1582"/>
                  </a:lnTo>
                  <a:lnTo>
                    <a:pt x="1947" y="1588"/>
                  </a:lnTo>
                  <a:lnTo>
                    <a:pt x="1954" y="1589"/>
                  </a:lnTo>
                  <a:lnTo>
                    <a:pt x="1966" y="1594"/>
                  </a:lnTo>
                  <a:close/>
                  <a:moveTo>
                    <a:pt x="1740" y="1873"/>
                  </a:moveTo>
                  <a:lnTo>
                    <a:pt x="1741" y="1875"/>
                  </a:lnTo>
                  <a:lnTo>
                    <a:pt x="1748" y="1873"/>
                  </a:lnTo>
                  <a:lnTo>
                    <a:pt x="1754" y="1869"/>
                  </a:lnTo>
                  <a:lnTo>
                    <a:pt x="1764" y="1862"/>
                  </a:lnTo>
                  <a:lnTo>
                    <a:pt x="1770" y="1859"/>
                  </a:lnTo>
                  <a:lnTo>
                    <a:pt x="1788" y="1859"/>
                  </a:lnTo>
                  <a:lnTo>
                    <a:pt x="1790" y="1860"/>
                  </a:lnTo>
                  <a:lnTo>
                    <a:pt x="1789" y="1865"/>
                  </a:lnTo>
                  <a:lnTo>
                    <a:pt x="1789" y="1866"/>
                  </a:lnTo>
                  <a:lnTo>
                    <a:pt x="1789" y="1868"/>
                  </a:lnTo>
                  <a:lnTo>
                    <a:pt x="1791" y="1871"/>
                  </a:lnTo>
                  <a:lnTo>
                    <a:pt x="1795" y="1874"/>
                  </a:lnTo>
                  <a:lnTo>
                    <a:pt x="1796" y="1871"/>
                  </a:lnTo>
                  <a:lnTo>
                    <a:pt x="1797" y="1865"/>
                  </a:lnTo>
                  <a:lnTo>
                    <a:pt x="1800" y="1838"/>
                  </a:lnTo>
                  <a:lnTo>
                    <a:pt x="1801" y="1830"/>
                  </a:lnTo>
                  <a:lnTo>
                    <a:pt x="1801" y="1823"/>
                  </a:lnTo>
                  <a:lnTo>
                    <a:pt x="1801" y="1816"/>
                  </a:lnTo>
                  <a:lnTo>
                    <a:pt x="1800" y="1811"/>
                  </a:lnTo>
                  <a:lnTo>
                    <a:pt x="1796" y="1808"/>
                  </a:lnTo>
                  <a:lnTo>
                    <a:pt x="1790" y="1808"/>
                  </a:lnTo>
                  <a:lnTo>
                    <a:pt x="1786" y="1808"/>
                  </a:lnTo>
                  <a:lnTo>
                    <a:pt x="1783" y="1806"/>
                  </a:lnTo>
                  <a:lnTo>
                    <a:pt x="1780" y="1804"/>
                  </a:lnTo>
                  <a:lnTo>
                    <a:pt x="1778" y="1801"/>
                  </a:lnTo>
                  <a:lnTo>
                    <a:pt x="1774" y="1792"/>
                  </a:lnTo>
                  <a:lnTo>
                    <a:pt x="1772" y="1787"/>
                  </a:lnTo>
                  <a:lnTo>
                    <a:pt x="1765" y="1778"/>
                  </a:lnTo>
                  <a:lnTo>
                    <a:pt x="1762" y="1775"/>
                  </a:lnTo>
                  <a:lnTo>
                    <a:pt x="1763" y="1771"/>
                  </a:lnTo>
                  <a:lnTo>
                    <a:pt x="1769" y="1767"/>
                  </a:lnTo>
                  <a:lnTo>
                    <a:pt x="1773" y="1762"/>
                  </a:lnTo>
                  <a:lnTo>
                    <a:pt x="1778" y="1751"/>
                  </a:lnTo>
                  <a:lnTo>
                    <a:pt x="1780" y="1749"/>
                  </a:lnTo>
                  <a:lnTo>
                    <a:pt x="1790" y="1750"/>
                  </a:lnTo>
                  <a:lnTo>
                    <a:pt x="1803" y="1760"/>
                  </a:lnTo>
                  <a:lnTo>
                    <a:pt x="1811" y="1768"/>
                  </a:lnTo>
                  <a:lnTo>
                    <a:pt x="1814" y="1769"/>
                  </a:lnTo>
                  <a:lnTo>
                    <a:pt x="1814" y="1767"/>
                  </a:lnTo>
                  <a:lnTo>
                    <a:pt x="1811" y="1764"/>
                  </a:lnTo>
                  <a:lnTo>
                    <a:pt x="1802" y="1753"/>
                  </a:lnTo>
                  <a:lnTo>
                    <a:pt x="1798" y="1747"/>
                  </a:lnTo>
                  <a:lnTo>
                    <a:pt x="1795" y="1741"/>
                  </a:lnTo>
                  <a:lnTo>
                    <a:pt x="1797" y="1739"/>
                  </a:lnTo>
                  <a:lnTo>
                    <a:pt x="1802" y="1737"/>
                  </a:lnTo>
                  <a:lnTo>
                    <a:pt x="1803" y="1734"/>
                  </a:lnTo>
                  <a:lnTo>
                    <a:pt x="1795" y="1731"/>
                  </a:lnTo>
                  <a:lnTo>
                    <a:pt x="1792" y="1731"/>
                  </a:lnTo>
                  <a:lnTo>
                    <a:pt x="1789" y="1733"/>
                  </a:lnTo>
                  <a:lnTo>
                    <a:pt x="1786" y="1733"/>
                  </a:lnTo>
                  <a:lnTo>
                    <a:pt x="1780" y="1729"/>
                  </a:lnTo>
                  <a:lnTo>
                    <a:pt x="1778" y="1727"/>
                  </a:lnTo>
                  <a:lnTo>
                    <a:pt x="1775" y="1720"/>
                  </a:lnTo>
                  <a:lnTo>
                    <a:pt x="1773" y="1714"/>
                  </a:lnTo>
                  <a:lnTo>
                    <a:pt x="1771" y="1710"/>
                  </a:lnTo>
                  <a:lnTo>
                    <a:pt x="1770" y="1707"/>
                  </a:lnTo>
                  <a:lnTo>
                    <a:pt x="1770" y="1697"/>
                  </a:lnTo>
                  <a:lnTo>
                    <a:pt x="1770" y="1692"/>
                  </a:lnTo>
                  <a:lnTo>
                    <a:pt x="1771" y="1687"/>
                  </a:lnTo>
                  <a:lnTo>
                    <a:pt x="1772" y="1682"/>
                  </a:lnTo>
                  <a:lnTo>
                    <a:pt x="1776" y="1675"/>
                  </a:lnTo>
                  <a:lnTo>
                    <a:pt x="1778" y="1673"/>
                  </a:lnTo>
                  <a:lnTo>
                    <a:pt x="1782" y="1672"/>
                  </a:lnTo>
                  <a:lnTo>
                    <a:pt x="1791" y="1676"/>
                  </a:lnTo>
                  <a:lnTo>
                    <a:pt x="1814" y="1689"/>
                  </a:lnTo>
                  <a:lnTo>
                    <a:pt x="1814" y="1685"/>
                  </a:lnTo>
                  <a:lnTo>
                    <a:pt x="1788" y="1667"/>
                  </a:lnTo>
                  <a:lnTo>
                    <a:pt x="1778" y="1662"/>
                  </a:lnTo>
                  <a:lnTo>
                    <a:pt x="1776" y="1656"/>
                  </a:lnTo>
                  <a:lnTo>
                    <a:pt x="1790" y="1630"/>
                  </a:lnTo>
                  <a:lnTo>
                    <a:pt x="1803" y="1624"/>
                  </a:lnTo>
                  <a:lnTo>
                    <a:pt x="1810" y="1616"/>
                  </a:lnTo>
                  <a:lnTo>
                    <a:pt x="1820" y="1616"/>
                  </a:lnTo>
                  <a:lnTo>
                    <a:pt x="1830" y="1621"/>
                  </a:lnTo>
                  <a:lnTo>
                    <a:pt x="1830" y="1619"/>
                  </a:lnTo>
                  <a:lnTo>
                    <a:pt x="1825" y="1611"/>
                  </a:lnTo>
                  <a:lnTo>
                    <a:pt x="1825" y="1608"/>
                  </a:lnTo>
                  <a:lnTo>
                    <a:pt x="1832" y="1603"/>
                  </a:lnTo>
                  <a:lnTo>
                    <a:pt x="1841" y="1597"/>
                  </a:lnTo>
                  <a:lnTo>
                    <a:pt x="1854" y="1592"/>
                  </a:lnTo>
                  <a:lnTo>
                    <a:pt x="1857" y="1589"/>
                  </a:lnTo>
                  <a:lnTo>
                    <a:pt x="1860" y="1587"/>
                  </a:lnTo>
                  <a:lnTo>
                    <a:pt x="1866" y="1586"/>
                  </a:lnTo>
                  <a:lnTo>
                    <a:pt x="1880" y="1584"/>
                  </a:lnTo>
                  <a:lnTo>
                    <a:pt x="1888" y="1586"/>
                  </a:lnTo>
                  <a:lnTo>
                    <a:pt x="1899" y="1589"/>
                  </a:lnTo>
                  <a:lnTo>
                    <a:pt x="1905" y="1596"/>
                  </a:lnTo>
                  <a:lnTo>
                    <a:pt x="1907" y="1600"/>
                  </a:lnTo>
                  <a:lnTo>
                    <a:pt x="1911" y="1614"/>
                  </a:lnTo>
                  <a:lnTo>
                    <a:pt x="1914" y="1632"/>
                  </a:lnTo>
                  <a:lnTo>
                    <a:pt x="1918" y="1640"/>
                  </a:lnTo>
                  <a:lnTo>
                    <a:pt x="1925" y="1645"/>
                  </a:lnTo>
                  <a:lnTo>
                    <a:pt x="1929" y="1649"/>
                  </a:lnTo>
                  <a:lnTo>
                    <a:pt x="1931" y="1654"/>
                  </a:lnTo>
                  <a:lnTo>
                    <a:pt x="1932" y="1660"/>
                  </a:lnTo>
                  <a:lnTo>
                    <a:pt x="1931" y="1667"/>
                  </a:lnTo>
                  <a:lnTo>
                    <a:pt x="1932" y="1675"/>
                  </a:lnTo>
                  <a:lnTo>
                    <a:pt x="1934" y="1682"/>
                  </a:lnTo>
                  <a:lnTo>
                    <a:pt x="1937" y="1687"/>
                  </a:lnTo>
                  <a:lnTo>
                    <a:pt x="1942" y="1692"/>
                  </a:lnTo>
                  <a:lnTo>
                    <a:pt x="1942" y="1695"/>
                  </a:lnTo>
                  <a:lnTo>
                    <a:pt x="1940" y="1698"/>
                  </a:lnTo>
                  <a:lnTo>
                    <a:pt x="1937" y="1702"/>
                  </a:lnTo>
                  <a:lnTo>
                    <a:pt x="1929" y="1715"/>
                  </a:lnTo>
                  <a:lnTo>
                    <a:pt x="1918" y="1729"/>
                  </a:lnTo>
                  <a:lnTo>
                    <a:pt x="1911" y="1741"/>
                  </a:lnTo>
                  <a:lnTo>
                    <a:pt x="1911" y="1744"/>
                  </a:lnTo>
                  <a:lnTo>
                    <a:pt x="1926" y="1725"/>
                  </a:lnTo>
                  <a:lnTo>
                    <a:pt x="1931" y="1726"/>
                  </a:lnTo>
                  <a:lnTo>
                    <a:pt x="1931" y="1729"/>
                  </a:lnTo>
                  <a:lnTo>
                    <a:pt x="1928" y="1738"/>
                  </a:lnTo>
                  <a:lnTo>
                    <a:pt x="1925" y="1746"/>
                  </a:lnTo>
                  <a:lnTo>
                    <a:pt x="1920" y="1751"/>
                  </a:lnTo>
                  <a:lnTo>
                    <a:pt x="1921" y="1753"/>
                  </a:lnTo>
                  <a:lnTo>
                    <a:pt x="1928" y="1762"/>
                  </a:lnTo>
                  <a:lnTo>
                    <a:pt x="1927" y="1764"/>
                  </a:lnTo>
                  <a:lnTo>
                    <a:pt x="1924" y="1763"/>
                  </a:lnTo>
                  <a:lnTo>
                    <a:pt x="1922" y="1764"/>
                  </a:lnTo>
                  <a:lnTo>
                    <a:pt x="1921" y="1766"/>
                  </a:lnTo>
                  <a:lnTo>
                    <a:pt x="1920" y="1768"/>
                  </a:lnTo>
                  <a:lnTo>
                    <a:pt x="1920" y="1772"/>
                  </a:lnTo>
                  <a:lnTo>
                    <a:pt x="1921" y="1777"/>
                  </a:lnTo>
                  <a:lnTo>
                    <a:pt x="1921" y="1780"/>
                  </a:lnTo>
                  <a:lnTo>
                    <a:pt x="1920" y="1782"/>
                  </a:lnTo>
                  <a:lnTo>
                    <a:pt x="1921" y="1783"/>
                  </a:lnTo>
                  <a:lnTo>
                    <a:pt x="1923" y="1783"/>
                  </a:lnTo>
                  <a:lnTo>
                    <a:pt x="1925" y="1781"/>
                  </a:lnTo>
                  <a:lnTo>
                    <a:pt x="1928" y="1775"/>
                  </a:lnTo>
                  <a:lnTo>
                    <a:pt x="1938" y="1758"/>
                  </a:lnTo>
                  <a:lnTo>
                    <a:pt x="1945" y="1751"/>
                  </a:lnTo>
                  <a:lnTo>
                    <a:pt x="1947" y="1751"/>
                  </a:lnTo>
                  <a:lnTo>
                    <a:pt x="1953" y="1755"/>
                  </a:lnTo>
                  <a:lnTo>
                    <a:pt x="1954" y="1755"/>
                  </a:lnTo>
                  <a:lnTo>
                    <a:pt x="1948" y="1742"/>
                  </a:lnTo>
                  <a:lnTo>
                    <a:pt x="1947" y="1739"/>
                  </a:lnTo>
                  <a:lnTo>
                    <a:pt x="1948" y="1734"/>
                  </a:lnTo>
                  <a:lnTo>
                    <a:pt x="1949" y="1732"/>
                  </a:lnTo>
                  <a:lnTo>
                    <a:pt x="1953" y="1728"/>
                  </a:lnTo>
                  <a:lnTo>
                    <a:pt x="1956" y="1726"/>
                  </a:lnTo>
                  <a:lnTo>
                    <a:pt x="1957" y="1728"/>
                  </a:lnTo>
                  <a:lnTo>
                    <a:pt x="1961" y="1734"/>
                  </a:lnTo>
                  <a:lnTo>
                    <a:pt x="1962" y="1739"/>
                  </a:lnTo>
                  <a:lnTo>
                    <a:pt x="1964" y="1741"/>
                  </a:lnTo>
                  <a:lnTo>
                    <a:pt x="1969" y="1738"/>
                  </a:lnTo>
                  <a:lnTo>
                    <a:pt x="1972" y="1732"/>
                  </a:lnTo>
                  <a:lnTo>
                    <a:pt x="1977" y="1736"/>
                  </a:lnTo>
                  <a:lnTo>
                    <a:pt x="1983" y="1745"/>
                  </a:lnTo>
                  <a:lnTo>
                    <a:pt x="1982" y="1754"/>
                  </a:lnTo>
                  <a:lnTo>
                    <a:pt x="1982" y="1762"/>
                  </a:lnTo>
                  <a:lnTo>
                    <a:pt x="1982" y="1769"/>
                  </a:lnTo>
                  <a:lnTo>
                    <a:pt x="1990" y="1780"/>
                  </a:lnTo>
                  <a:lnTo>
                    <a:pt x="1995" y="1786"/>
                  </a:lnTo>
                  <a:lnTo>
                    <a:pt x="1996" y="1786"/>
                  </a:lnTo>
                  <a:lnTo>
                    <a:pt x="1995" y="1784"/>
                  </a:lnTo>
                  <a:lnTo>
                    <a:pt x="1995" y="1780"/>
                  </a:lnTo>
                  <a:lnTo>
                    <a:pt x="1992" y="1776"/>
                  </a:lnTo>
                  <a:lnTo>
                    <a:pt x="1989" y="1770"/>
                  </a:lnTo>
                  <a:lnTo>
                    <a:pt x="1987" y="1763"/>
                  </a:lnTo>
                  <a:lnTo>
                    <a:pt x="1988" y="1745"/>
                  </a:lnTo>
                  <a:lnTo>
                    <a:pt x="1992" y="1737"/>
                  </a:lnTo>
                  <a:lnTo>
                    <a:pt x="1996" y="1739"/>
                  </a:lnTo>
                  <a:lnTo>
                    <a:pt x="2001" y="1744"/>
                  </a:lnTo>
                  <a:lnTo>
                    <a:pt x="2005" y="1745"/>
                  </a:lnTo>
                  <a:lnTo>
                    <a:pt x="2011" y="1744"/>
                  </a:lnTo>
                  <a:lnTo>
                    <a:pt x="2024" y="1755"/>
                  </a:lnTo>
                  <a:lnTo>
                    <a:pt x="2030" y="1755"/>
                  </a:lnTo>
                  <a:lnTo>
                    <a:pt x="2029" y="1750"/>
                  </a:lnTo>
                  <a:lnTo>
                    <a:pt x="2024" y="1748"/>
                  </a:lnTo>
                  <a:lnTo>
                    <a:pt x="2017" y="1743"/>
                  </a:lnTo>
                  <a:lnTo>
                    <a:pt x="2005" y="1736"/>
                  </a:lnTo>
                  <a:lnTo>
                    <a:pt x="2000" y="1728"/>
                  </a:lnTo>
                  <a:lnTo>
                    <a:pt x="1999" y="1724"/>
                  </a:lnTo>
                  <a:lnTo>
                    <a:pt x="1999" y="1720"/>
                  </a:lnTo>
                  <a:lnTo>
                    <a:pt x="2000" y="1717"/>
                  </a:lnTo>
                  <a:lnTo>
                    <a:pt x="2001" y="1713"/>
                  </a:lnTo>
                  <a:lnTo>
                    <a:pt x="2003" y="1710"/>
                  </a:lnTo>
                  <a:lnTo>
                    <a:pt x="2014" y="1701"/>
                  </a:lnTo>
                  <a:lnTo>
                    <a:pt x="2022" y="1697"/>
                  </a:lnTo>
                  <a:lnTo>
                    <a:pt x="2029" y="1695"/>
                  </a:lnTo>
                  <a:lnTo>
                    <a:pt x="2038" y="1696"/>
                  </a:lnTo>
                  <a:lnTo>
                    <a:pt x="2050" y="1697"/>
                  </a:lnTo>
                  <a:lnTo>
                    <a:pt x="2056" y="1700"/>
                  </a:lnTo>
                  <a:lnTo>
                    <a:pt x="2063" y="1707"/>
                  </a:lnTo>
                  <a:lnTo>
                    <a:pt x="2072" y="1713"/>
                  </a:lnTo>
                  <a:lnTo>
                    <a:pt x="2075" y="1714"/>
                  </a:lnTo>
                  <a:lnTo>
                    <a:pt x="2079" y="1714"/>
                  </a:lnTo>
                  <a:lnTo>
                    <a:pt x="2083" y="1713"/>
                  </a:lnTo>
                  <a:lnTo>
                    <a:pt x="2088" y="1713"/>
                  </a:lnTo>
                  <a:lnTo>
                    <a:pt x="2101" y="1723"/>
                  </a:lnTo>
                  <a:lnTo>
                    <a:pt x="2104" y="1728"/>
                  </a:lnTo>
                  <a:lnTo>
                    <a:pt x="2107" y="1734"/>
                  </a:lnTo>
                  <a:lnTo>
                    <a:pt x="2108" y="1740"/>
                  </a:lnTo>
                  <a:lnTo>
                    <a:pt x="2109" y="1745"/>
                  </a:lnTo>
                  <a:lnTo>
                    <a:pt x="2109" y="1750"/>
                  </a:lnTo>
                  <a:lnTo>
                    <a:pt x="2098" y="1769"/>
                  </a:lnTo>
                  <a:lnTo>
                    <a:pt x="2093" y="1772"/>
                  </a:lnTo>
                  <a:lnTo>
                    <a:pt x="2090" y="1780"/>
                  </a:lnTo>
                  <a:lnTo>
                    <a:pt x="2085" y="1794"/>
                  </a:lnTo>
                  <a:lnTo>
                    <a:pt x="2081" y="1801"/>
                  </a:lnTo>
                  <a:lnTo>
                    <a:pt x="2081" y="1802"/>
                  </a:lnTo>
                  <a:lnTo>
                    <a:pt x="2082" y="1803"/>
                  </a:lnTo>
                  <a:lnTo>
                    <a:pt x="2084" y="1799"/>
                  </a:lnTo>
                  <a:lnTo>
                    <a:pt x="2088" y="1790"/>
                  </a:lnTo>
                  <a:lnTo>
                    <a:pt x="2092" y="1782"/>
                  </a:lnTo>
                  <a:lnTo>
                    <a:pt x="2097" y="1775"/>
                  </a:lnTo>
                  <a:lnTo>
                    <a:pt x="2105" y="1767"/>
                  </a:lnTo>
                  <a:lnTo>
                    <a:pt x="2114" y="1763"/>
                  </a:lnTo>
                  <a:lnTo>
                    <a:pt x="2120" y="1763"/>
                  </a:lnTo>
                  <a:lnTo>
                    <a:pt x="2126" y="1764"/>
                  </a:lnTo>
                  <a:lnTo>
                    <a:pt x="2131" y="1766"/>
                  </a:lnTo>
                  <a:lnTo>
                    <a:pt x="2133" y="1768"/>
                  </a:lnTo>
                  <a:lnTo>
                    <a:pt x="2134" y="1769"/>
                  </a:lnTo>
                  <a:lnTo>
                    <a:pt x="2135" y="1775"/>
                  </a:lnTo>
                  <a:lnTo>
                    <a:pt x="2135" y="1780"/>
                  </a:lnTo>
                  <a:lnTo>
                    <a:pt x="2134" y="1784"/>
                  </a:lnTo>
                  <a:lnTo>
                    <a:pt x="2132" y="1789"/>
                  </a:lnTo>
                  <a:lnTo>
                    <a:pt x="2122" y="1795"/>
                  </a:lnTo>
                  <a:lnTo>
                    <a:pt x="2117" y="1800"/>
                  </a:lnTo>
                  <a:lnTo>
                    <a:pt x="2114" y="1802"/>
                  </a:lnTo>
                  <a:lnTo>
                    <a:pt x="2104" y="1803"/>
                  </a:lnTo>
                  <a:lnTo>
                    <a:pt x="2104" y="1805"/>
                  </a:lnTo>
                  <a:lnTo>
                    <a:pt x="2111" y="1807"/>
                  </a:lnTo>
                  <a:lnTo>
                    <a:pt x="2120" y="1806"/>
                  </a:lnTo>
                  <a:lnTo>
                    <a:pt x="2120" y="1810"/>
                  </a:lnTo>
                  <a:lnTo>
                    <a:pt x="2116" y="1817"/>
                  </a:lnTo>
                  <a:lnTo>
                    <a:pt x="2115" y="1824"/>
                  </a:lnTo>
                  <a:lnTo>
                    <a:pt x="2116" y="1829"/>
                  </a:lnTo>
                  <a:lnTo>
                    <a:pt x="2115" y="1834"/>
                  </a:lnTo>
                  <a:lnTo>
                    <a:pt x="2113" y="1843"/>
                  </a:lnTo>
                  <a:lnTo>
                    <a:pt x="2109" y="1851"/>
                  </a:lnTo>
                  <a:lnTo>
                    <a:pt x="2110" y="1852"/>
                  </a:lnTo>
                  <a:lnTo>
                    <a:pt x="2118" y="1841"/>
                  </a:lnTo>
                  <a:lnTo>
                    <a:pt x="2120" y="1827"/>
                  </a:lnTo>
                  <a:lnTo>
                    <a:pt x="2123" y="1816"/>
                  </a:lnTo>
                  <a:lnTo>
                    <a:pt x="2127" y="1810"/>
                  </a:lnTo>
                  <a:lnTo>
                    <a:pt x="2129" y="1807"/>
                  </a:lnTo>
                  <a:lnTo>
                    <a:pt x="2138" y="1806"/>
                  </a:lnTo>
                  <a:lnTo>
                    <a:pt x="2143" y="1799"/>
                  </a:lnTo>
                  <a:lnTo>
                    <a:pt x="2146" y="1797"/>
                  </a:lnTo>
                  <a:lnTo>
                    <a:pt x="2148" y="1797"/>
                  </a:lnTo>
                  <a:lnTo>
                    <a:pt x="2152" y="1799"/>
                  </a:lnTo>
                  <a:lnTo>
                    <a:pt x="2151" y="1802"/>
                  </a:lnTo>
                  <a:lnTo>
                    <a:pt x="2146" y="1814"/>
                  </a:lnTo>
                  <a:lnTo>
                    <a:pt x="2136" y="1834"/>
                  </a:lnTo>
                  <a:lnTo>
                    <a:pt x="2140" y="1832"/>
                  </a:lnTo>
                  <a:lnTo>
                    <a:pt x="2143" y="1827"/>
                  </a:lnTo>
                  <a:lnTo>
                    <a:pt x="2147" y="1823"/>
                  </a:lnTo>
                  <a:lnTo>
                    <a:pt x="2151" y="1816"/>
                  </a:lnTo>
                  <a:lnTo>
                    <a:pt x="2155" y="1822"/>
                  </a:lnTo>
                  <a:lnTo>
                    <a:pt x="2159" y="1826"/>
                  </a:lnTo>
                  <a:lnTo>
                    <a:pt x="2162" y="1837"/>
                  </a:lnTo>
                  <a:lnTo>
                    <a:pt x="2166" y="1842"/>
                  </a:lnTo>
                  <a:lnTo>
                    <a:pt x="2168" y="1846"/>
                  </a:lnTo>
                  <a:lnTo>
                    <a:pt x="2168" y="1840"/>
                  </a:lnTo>
                  <a:lnTo>
                    <a:pt x="2164" y="1826"/>
                  </a:lnTo>
                  <a:lnTo>
                    <a:pt x="2166" y="1821"/>
                  </a:lnTo>
                  <a:lnTo>
                    <a:pt x="2168" y="1818"/>
                  </a:lnTo>
                  <a:lnTo>
                    <a:pt x="2178" y="1806"/>
                  </a:lnTo>
                  <a:lnTo>
                    <a:pt x="2184" y="1810"/>
                  </a:lnTo>
                  <a:lnTo>
                    <a:pt x="2188" y="1813"/>
                  </a:lnTo>
                  <a:lnTo>
                    <a:pt x="2190" y="1813"/>
                  </a:lnTo>
                  <a:lnTo>
                    <a:pt x="2195" y="1813"/>
                  </a:lnTo>
                  <a:lnTo>
                    <a:pt x="2203" y="1815"/>
                  </a:lnTo>
                  <a:lnTo>
                    <a:pt x="2210" y="1818"/>
                  </a:lnTo>
                  <a:lnTo>
                    <a:pt x="2218" y="1823"/>
                  </a:lnTo>
                  <a:lnTo>
                    <a:pt x="2224" y="1828"/>
                  </a:lnTo>
                  <a:lnTo>
                    <a:pt x="2228" y="1834"/>
                  </a:lnTo>
                  <a:lnTo>
                    <a:pt x="2230" y="1838"/>
                  </a:lnTo>
                  <a:lnTo>
                    <a:pt x="2231" y="1840"/>
                  </a:lnTo>
                  <a:lnTo>
                    <a:pt x="2232" y="1846"/>
                  </a:lnTo>
                  <a:lnTo>
                    <a:pt x="2231" y="1851"/>
                  </a:lnTo>
                  <a:lnTo>
                    <a:pt x="2225" y="1860"/>
                  </a:lnTo>
                  <a:lnTo>
                    <a:pt x="2222" y="1863"/>
                  </a:lnTo>
                  <a:lnTo>
                    <a:pt x="2219" y="1865"/>
                  </a:lnTo>
                  <a:lnTo>
                    <a:pt x="2211" y="1863"/>
                  </a:lnTo>
                  <a:lnTo>
                    <a:pt x="2208" y="1865"/>
                  </a:lnTo>
                  <a:lnTo>
                    <a:pt x="2206" y="1868"/>
                  </a:lnTo>
                  <a:lnTo>
                    <a:pt x="2197" y="1880"/>
                  </a:lnTo>
                  <a:lnTo>
                    <a:pt x="2192" y="1886"/>
                  </a:lnTo>
                  <a:lnTo>
                    <a:pt x="2187" y="1888"/>
                  </a:lnTo>
                  <a:lnTo>
                    <a:pt x="2186" y="1890"/>
                  </a:lnTo>
                  <a:lnTo>
                    <a:pt x="2197" y="1890"/>
                  </a:lnTo>
                  <a:lnTo>
                    <a:pt x="2199" y="1887"/>
                  </a:lnTo>
                  <a:lnTo>
                    <a:pt x="2202" y="1880"/>
                  </a:lnTo>
                  <a:lnTo>
                    <a:pt x="2206" y="1873"/>
                  </a:lnTo>
                  <a:lnTo>
                    <a:pt x="2214" y="1870"/>
                  </a:lnTo>
                  <a:lnTo>
                    <a:pt x="2226" y="1876"/>
                  </a:lnTo>
                  <a:lnTo>
                    <a:pt x="2232" y="1876"/>
                  </a:lnTo>
                  <a:lnTo>
                    <a:pt x="2237" y="1869"/>
                  </a:lnTo>
                  <a:lnTo>
                    <a:pt x="2242" y="1864"/>
                  </a:lnTo>
                  <a:lnTo>
                    <a:pt x="2244" y="1863"/>
                  </a:lnTo>
                  <a:lnTo>
                    <a:pt x="2245" y="1864"/>
                  </a:lnTo>
                  <a:lnTo>
                    <a:pt x="2248" y="1869"/>
                  </a:lnTo>
                  <a:lnTo>
                    <a:pt x="2250" y="1873"/>
                  </a:lnTo>
                  <a:lnTo>
                    <a:pt x="2250" y="1884"/>
                  </a:lnTo>
                  <a:lnTo>
                    <a:pt x="2249" y="1887"/>
                  </a:lnTo>
                  <a:lnTo>
                    <a:pt x="2246" y="1894"/>
                  </a:lnTo>
                  <a:lnTo>
                    <a:pt x="2237" y="1905"/>
                  </a:lnTo>
                  <a:lnTo>
                    <a:pt x="2232" y="1910"/>
                  </a:lnTo>
                  <a:lnTo>
                    <a:pt x="2226" y="1912"/>
                  </a:lnTo>
                  <a:lnTo>
                    <a:pt x="2220" y="1916"/>
                  </a:lnTo>
                  <a:lnTo>
                    <a:pt x="2218" y="1919"/>
                  </a:lnTo>
                  <a:lnTo>
                    <a:pt x="2215" y="1923"/>
                  </a:lnTo>
                  <a:lnTo>
                    <a:pt x="2213" y="1926"/>
                  </a:lnTo>
                  <a:lnTo>
                    <a:pt x="2210" y="1929"/>
                  </a:lnTo>
                  <a:lnTo>
                    <a:pt x="2214" y="1933"/>
                  </a:lnTo>
                  <a:lnTo>
                    <a:pt x="2215" y="1933"/>
                  </a:lnTo>
                  <a:lnTo>
                    <a:pt x="2216" y="1930"/>
                  </a:lnTo>
                  <a:lnTo>
                    <a:pt x="2220" y="1922"/>
                  </a:lnTo>
                  <a:lnTo>
                    <a:pt x="2223" y="1918"/>
                  </a:lnTo>
                  <a:lnTo>
                    <a:pt x="2225" y="1917"/>
                  </a:lnTo>
                  <a:lnTo>
                    <a:pt x="2226" y="1918"/>
                  </a:lnTo>
                  <a:lnTo>
                    <a:pt x="2228" y="1920"/>
                  </a:lnTo>
                  <a:lnTo>
                    <a:pt x="2230" y="1922"/>
                  </a:lnTo>
                  <a:lnTo>
                    <a:pt x="2230" y="1929"/>
                  </a:lnTo>
                  <a:lnTo>
                    <a:pt x="2225" y="1957"/>
                  </a:lnTo>
                  <a:lnTo>
                    <a:pt x="2225" y="1957"/>
                  </a:lnTo>
                  <a:lnTo>
                    <a:pt x="2229" y="1950"/>
                  </a:lnTo>
                  <a:lnTo>
                    <a:pt x="2237" y="1921"/>
                  </a:lnTo>
                  <a:lnTo>
                    <a:pt x="2239" y="1915"/>
                  </a:lnTo>
                  <a:lnTo>
                    <a:pt x="2243" y="1909"/>
                  </a:lnTo>
                  <a:lnTo>
                    <a:pt x="2252" y="1899"/>
                  </a:lnTo>
                  <a:lnTo>
                    <a:pt x="2260" y="1895"/>
                  </a:lnTo>
                  <a:lnTo>
                    <a:pt x="2268" y="1891"/>
                  </a:lnTo>
                  <a:lnTo>
                    <a:pt x="2272" y="1889"/>
                  </a:lnTo>
                  <a:lnTo>
                    <a:pt x="2277" y="1890"/>
                  </a:lnTo>
                  <a:lnTo>
                    <a:pt x="2280" y="1895"/>
                  </a:lnTo>
                  <a:lnTo>
                    <a:pt x="2284" y="1896"/>
                  </a:lnTo>
                  <a:lnTo>
                    <a:pt x="2289" y="1895"/>
                  </a:lnTo>
                  <a:lnTo>
                    <a:pt x="2293" y="1895"/>
                  </a:lnTo>
                  <a:lnTo>
                    <a:pt x="2297" y="1897"/>
                  </a:lnTo>
                  <a:lnTo>
                    <a:pt x="2300" y="1901"/>
                  </a:lnTo>
                  <a:lnTo>
                    <a:pt x="2305" y="1904"/>
                  </a:lnTo>
                  <a:lnTo>
                    <a:pt x="2318" y="1912"/>
                  </a:lnTo>
                  <a:lnTo>
                    <a:pt x="2320" y="1914"/>
                  </a:lnTo>
                  <a:lnTo>
                    <a:pt x="2321" y="1916"/>
                  </a:lnTo>
                  <a:lnTo>
                    <a:pt x="2323" y="1920"/>
                  </a:lnTo>
                  <a:lnTo>
                    <a:pt x="2323" y="1924"/>
                  </a:lnTo>
                  <a:lnTo>
                    <a:pt x="2321" y="1928"/>
                  </a:lnTo>
                  <a:lnTo>
                    <a:pt x="2319" y="1931"/>
                  </a:lnTo>
                  <a:lnTo>
                    <a:pt x="2316" y="1931"/>
                  </a:lnTo>
                  <a:lnTo>
                    <a:pt x="2313" y="1934"/>
                  </a:lnTo>
                  <a:lnTo>
                    <a:pt x="2309" y="1939"/>
                  </a:lnTo>
                  <a:lnTo>
                    <a:pt x="2307" y="1940"/>
                  </a:lnTo>
                  <a:lnTo>
                    <a:pt x="2300" y="1942"/>
                  </a:lnTo>
                  <a:lnTo>
                    <a:pt x="2293" y="1944"/>
                  </a:lnTo>
                  <a:lnTo>
                    <a:pt x="2288" y="1946"/>
                  </a:lnTo>
                  <a:lnTo>
                    <a:pt x="2280" y="1952"/>
                  </a:lnTo>
                  <a:lnTo>
                    <a:pt x="2268" y="1963"/>
                  </a:lnTo>
                  <a:lnTo>
                    <a:pt x="2268" y="1966"/>
                  </a:lnTo>
                  <a:lnTo>
                    <a:pt x="2273" y="1967"/>
                  </a:lnTo>
                  <a:lnTo>
                    <a:pt x="2277" y="1966"/>
                  </a:lnTo>
                  <a:lnTo>
                    <a:pt x="2282" y="1957"/>
                  </a:lnTo>
                  <a:lnTo>
                    <a:pt x="2287" y="1955"/>
                  </a:lnTo>
                  <a:lnTo>
                    <a:pt x="2294" y="1952"/>
                  </a:lnTo>
                  <a:lnTo>
                    <a:pt x="2305" y="1950"/>
                  </a:lnTo>
                  <a:lnTo>
                    <a:pt x="2309" y="1951"/>
                  </a:lnTo>
                  <a:lnTo>
                    <a:pt x="2310" y="1951"/>
                  </a:lnTo>
                  <a:lnTo>
                    <a:pt x="2311" y="1953"/>
                  </a:lnTo>
                  <a:lnTo>
                    <a:pt x="2311" y="1956"/>
                  </a:lnTo>
                  <a:lnTo>
                    <a:pt x="2309" y="1960"/>
                  </a:lnTo>
                  <a:lnTo>
                    <a:pt x="2307" y="1962"/>
                  </a:lnTo>
                  <a:lnTo>
                    <a:pt x="2302" y="1972"/>
                  </a:lnTo>
                  <a:lnTo>
                    <a:pt x="2305" y="1974"/>
                  </a:lnTo>
                  <a:lnTo>
                    <a:pt x="2310" y="1975"/>
                  </a:lnTo>
                  <a:lnTo>
                    <a:pt x="2313" y="1973"/>
                  </a:lnTo>
                  <a:lnTo>
                    <a:pt x="2316" y="1967"/>
                  </a:lnTo>
                  <a:lnTo>
                    <a:pt x="2318" y="1964"/>
                  </a:lnTo>
                  <a:lnTo>
                    <a:pt x="2322" y="1963"/>
                  </a:lnTo>
                  <a:lnTo>
                    <a:pt x="2324" y="1961"/>
                  </a:lnTo>
                  <a:lnTo>
                    <a:pt x="2327" y="1960"/>
                  </a:lnTo>
                  <a:lnTo>
                    <a:pt x="2328" y="1957"/>
                  </a:lnTo>
                  <a:lnTo>
                    <a:pt x="2324" y="1955"/>
                  </a:lnTo>
                  <a:lnTo>
                    <a:pt x="2324" y="1953"/>
                  </a:lnTo>
                  <a:lnTo>
                    <a:pt x="2325" y="1949"/>
                  </a:lnTo>
                  <a:lnTo>
                    <a:pt x="2328" y="1944"/>
                  </a:lnTo>
                  <a:lnTo>
                    <a:pt x="2331" y="1940"/>
                  </a:lnTo>
                  <a:lnTo>
                    <a:pt x="2332" y="1940"/>
                  </a:lnTo>
                  <a:lnTo>
                    <a:pt x="2339" y="1943"/>
                  </a:lnTo>
                  <a:lnTo>
                    <a:pt x="2344" y="1949"/>
                  </a:lnTo>
                  <a:lnTo>
                    <a:pt x="2354" y="1967"/>
                  </a:lnTo>
                  <a:lnTo>
                    <a:pt x="2356" y="1970"/>
                  </a:lnTo>
                  <a:lnTo>
                    <a:pt x="2360" y="1983"/>
                  </a:lnTo>
                  <a:lnTo>
                    <a:pt x="2361" y="1988"/>
                  </a:lnTo>
                  <a:lnTo>
                    <a:pt x="2360" y="1992"/>
                  </a:lnTo>
                  <a:lnTo>
                    <a:pt x="2359" y="1995"/>
                  </a:lnTo>
                  <a:lnTo>
                    <a:pt x="2358" y="1996"/>
                  </a:lnTo>
                  <a:lnTo>
                    <a:pt x="2356" y="1996"/>
                  </a:lnTo>
                  <a:lnTo>
                    <a:pt x="2340" y="1991"/>
                  </a:lnTo>
                  <a:lnTo>
                    <a:pt x="2334" y="1991"/>
                  </a:lnTo>
                  <a:lnTo>
                    <a:pt x="2331" y="1992"/>
                  </a:lnTo>
                  <a:lnTo>
                    <a:pt x="2328" y="1995"/>
                  </a:lnTo>
                  <a:lnTo>
                    <a:pt x="2326" y="1997"/>
                  </a:lnTo>
                  <a:lnTo>
                    <a:pt x="2325" y="2001"/>
                  </a:lnTo>
                  <a:lnTo>
                    <a:pt x="2323" y="2003"/>
                  </a:lnTo>
                  <a:lnTo>
                    <a:pt x="2313" y="2003"/>
                  </a:lnTo>
                  <a:lnTo>
                    <a:pt x="2307" y="2005"/>
                  </a:lnTo>
                  <a:lnTo>
                    <a:pt x="2298" y="2009"/>
                  </a:lnTo>
                  <a:lnTo>
                    <a:pt x="2295" y="2012"/>
                  </a:lnTo>
                  <a:lnTo>
                    <a:pt x="2294" y="2015"/>
                  </a:lnTo>
                  <a:lnTo>
                    <a:pt x="2300" y="2014"/>
                  </a:lnTo>
                  <a:lnTo>
                    <a:pt x="2309" y="2010"/>
                  </a:lnTo>
                  <a:lnTo>
                    <a:pt x="2318" y="2009"/>
                  </a:lnTo>
                  <a:lnTo>
                    <a:pt x="2332" y="2018"/>
                  </a:lnTo>
                  <a:lnTo>
                    <a:pt x="2337" y="2019"/>
                  </a:lnTo>
                  <a:lnTo>
                    <a:pt x="2340" y="2018"/>
                  </a:lnTo>
                  <a:lnTo>
                    <a:pt x="2343" y="2018"/>
                  </a:lnTo>
                  <a:lnTo>
                    <a:pt x="2354" y="2018"/>
                  </a:lnTo>
                  <a:lnTo>
                    <a:pt x="2359" y="2019"/>
                  </a:lnTo>
                  <a:lnTo>
                    <a:pt x="2365" y="2023"/>
                  </a:lnTo>
                  <a:lnTo>
                    <a:pt x="2373" y="2031"/>
                  </a:lnTo>
                  <a:lnTo>
                    <a:pt x="2375" y="2033"/>
                  </a:lnTo>
                  <a:lnTo>
                    <a:pt x="2376" y="2035"/>
                  </a:lnTo>
                  <a:lnTo>
                    <a:pt x="2376" y="2038"/>
                  </a:lnTo>
                  <a:lnTo>
                    <a:pt x="2376" y="2044"/>
                  </a:lnTo>
                  <a:lnTo>
                    <a:pt x="2376" y="2046"/>
                  </a:lnTo>
                  <a:lnTo>
                    <a:pt x="2373" y="2047"/>
                  </a:lnTo>
                  <a:lnTo>
                    <a:pt x="2359" y="2046"/>
                  </a:lnTo>
                  <a:lnTo>
                    <a:pt x="2356" y="2044"/>
                  </a:lnTo>
                  <a:lnTo>
                    <a:pt x="2351" y="2046"/>
                  </a:lnTo>
                  <a:lnTo>
                    <a:pt x="2347" y="2046"/>
                  </a:lnTo>
                  <a:lnTo>
                    <a:pt x="2341" y="2043"/>
                  </a:lnTo>
                  <a:lnTo>
                    <a:pt x="2336" y="2039"/>
                  </a:lnTo>
                  <a:lnTo>
                    <a:pt x="2328" y="2043"/>
                  </a:lnTo>
                  <a:lnTo>
                    <a:pt x="2321" y="2040"/>
                  </a:lnTo>
                  <a:lnTo>
                    <a:pt x="2315" y="2043"/>
                  </a:lnTo>
                  <a:lnTo>
                    <a:pt x="2301" y="2052"/>
                  </a:lnTo>
                  <a:lnTo>
                    <a:pt x="2302" y="2054"/>
                  </a:lnTo>
                  <a:lnTo>
                    <a:pt x="2321" y="2046"/>
                  </a:lnTo>
                  <a:lnTo>
                    <a:pt x="2324" y="2046"/>
                  </a:lnTo>
                  <a:lnTo>
                    <a:pt x="2331" y="2049"/>
                  </a:lnTo>
                  <a:lnTo>
                    <a:pt x="2340" y="2055"/>
                  </a:lnTo>
                  <a:lnTo>
                    <a:pt x="2342" y="2057"/>
                  </a:lnTo>
                  <a:lnTo>
                    <a:pt x="2342" y="2067"/>
                  </a:lnTo>
                  <a:lnTo>
                    <a:pt x="2341" y="2073"/>
                  </a:lnTo>
                  <a:lnTo>
                    <a:pt x="2338" y="2080"/>
                  </a:lnTo>
                  <a:lnTo>
                    <a:pt x="2334" y="2079"/>
                  </a:lnTo>
                  <a:lnTo>
                    <a:pt x="2324" y="2075"/>
                  </a:lnTo>
                  <a:lnTo>
                    <a:pt x="2320" y="2075"/>
                  </a:lnTo>
                  <a:lnTo>
                    <a:pt x="2317" y="2075"/>
                  </a:lnTo>
                  <a:lnTo>
                    <a:pt x="2313" y="2077"/>
                  </a:lnTo>
                  <a:lnTo>
                    <a:pt x="2311" y="2078"/>
                  </a:lnTo>
                  <a:lnTo>
                    <a:pt x="2295" y="2072"/>
                  </a:lnTo>
                  <a:lnTo>
                    <a:pt x="2292" y="2072"/>
                  </a:lnTo>
                  <a:lnTo>
                    <a:pt x="2292" y="2072"/>
                  </a:lnTo>
                  <a:lnTo>
                    <a:pt x="2292" y="2074"/>
                  </a:lnTo>
                  <a:lnTo>
                    <a:pt x="2306" y="2082"/>
                  </a:lnTo>
                  <a:lnTo>
                    <a:pt x="2317" y="2083"/>
                  </a:lnTo>
                  <a:lnTo>
                    <a:pt x="2324" y="2085"/>
                  </a:lnTo>
                  <a:lnTo>
                    <a:pt x="2328" y="2087"/>
                  </a:lnTo>
                  <a:lnTo>
                    <a:pt x="2329" y="2089"/>
                  </a:lnTo>
                  <a:lnTo>
                    <a:pt x="2329" y="2095"/>
                  </a:lnTo>
                  <a:lnTo>
                    <a:pt x="2333" y="2101"/>
                  </a:lnTo>
                  <a:lnTo>
                    <a:pt x="2336" y="2103"/>
                  </a:lnTo>
                  <a:lnTo>
                    <a:pt x="2339" y="2103"/>
                  </a:lnTo>
                  <a:lnTo>
                    <a:pt x="2341" y="2101"/>
                  </a:lnTo>
                  <a:lnTo>
                    <a:pt x="2345" y="2101"/>
                  </a:lnTo>
                  <a:lnTo>
                    <a:pt x="2348" y="2102"/>
                  </a:lnTo>
                  <a:lnTo>
                    <a:pt x="2351" y="2105"/>
                  </a:lnTo>
                  <a:lnTo>
                    <a:pt x="2356" y="2106"/>
                  </a:lnTo>
                  <a:lnTo>
                    <a:pt x="2360" y="2108"/>
                  </a:lnTo>
                  <a:lnTo>
                    <a:pt x="2362" y="2109"/>
                  </a:lnTo>
                  <a:lnTo>
                    <a:pt x="2371" y="2107"/>
                  </a:lnTo>
                  <a:lnTo>
                    <a:pt x="2375" y="2109"/>
                  </a:lnTo>
                  <a:lnTo>
                    <a:pt x="2375" y="2110"/>
                  </a:lnTo>
                  <a:lnTo>
                    <a:pt x="2374" y="2112"/>
                  </a:lnTo>
                  <a:lnTo>
                    <a:pt x="2366" y="2116"/>
                  </a:lnTo>
                  <a:lnTo>
                    <a:pt x="2365" y="2120"/>
                  </a:lnTo>
                  <a:lnTo>
                    <a:pt x="2369" y="2126"/>
                  </a:lnTo>
                  <a:lnTo>
                    <a:pt x="2372" y="2129"/>
                  </a:lnTo>
                  <a:lnTo>
                    <a:pt x="2372" y="2133"/>
                  </a:lnTo>
                  <a:lnTo>
                    <a:pt x="2369" y="2140"/>
                  </a:lnTo>
                  <a:lnTo>
                    <a:pt x="2368" y="2142"/>
                  </a:lnTo>
                  <a:lnTo>
                    <a:pt x="2370" y="2143"/>
                  </a:lnTo>
                  <a:lnTo>
                    <a:pt x="2375" y="2137"/>
                  </a:lnTo>
                  <a:lnTo>
                    <a:pt x="2376" y="2138"/>
                  </a:lnTo>
                  <a:lnTo>
                    <a:pt x="2376" y="2146"/>
                  </a:lnTo>
                  <a:lnTo>
                    <a:pt x="2377" y="2145"/>
                  </a:lnTo>
                  <a:lnTo>
                    <a:pt x="2379" y="2139"/>
                  </a:lnTo>
                  <a:lnTo>
                    <a:pt x="2378" y="2130"/>
                  </a:lnTo>
                  <a:lnTo>
                    <a:pt x="2381" y="2127"/>
                  </a:lnTo>
                  <a:lnTo>
                    <a:pt x="2391" y="2124"/>
                  </a:lnTo>
                  <a:lnTo>
                    <a:pt x="2390" y="2137"/>
                  </a:lnTo>
                  <a:lnTo>
                    <a:pt x="2389" y="2145"/>
                  </a:lnTo>
                  <a:lnTo>
                    <a:pt x="2385" y="2156"/>
                  </a:lnTo>
                  <a:lnTo>
                    <a:pt x="2381" y="2160"/>
                  </a:lnTo>
                  <a:lnTo>
                    <a:pt x="2381" y="2161"/>
                  </a:lnTo>
                  <a:lnTo>
                    <a:pt x="2384" y="2162"/>
                  </a:lnTo>
                  <a:lnTo>
                    <a:pt x="2386" y="2162"/>
                  </a:lnTo>
                  <a:lnTo>
                    <a:pt x="2387" y="2161"/>
                  </a:lnTo>
                  <a:lnTo>
                    <a:pt x="2391" y="2151"/>
                  </a:lnTo>
                  <a:lnTo>
                    <a:pt x="2398" y="2142"/>
                  </a:lnTo>
                  <a:lnTo>
                    <a:pt x="2400" y="2142"/>
                  </a:lnTo>
                  <a:lnTo>
                    <a:pt x="2400" y="2145"/>
                  </a:lnTo>
                  <a:lnTo>
                    <a:pt x="2399" y="2152"/>
                  </a:lnTo>
                  <a:lnTo>
                    <a:pt x="2403" y="2155"/>
                  </a:lnTo>
                  <a:lnTo>
                    <a:pt x="2406" y="2152"/>
                  </a:lnTo>
                  <a:lnTo>
                    <a:pt x="2408" y="2149"/>
                  </a:lnTo>
                  <a:lnTo>
                    <a:pt x="2412" y="2150"/>
                  </a:lnTo>
                  <a:lnTo>
                    <a:pt x="2414" y="2151"/>
                  </a:lnTo>
                  <a:lnTo>
                    <a:pt x="2414" y="2154"/>
                  </a:lnTo>
                  <a:lnTo>
                    <a:pt x="2413" y="2165"/>
                  </a:lnTo>
                  <a:lnTo>
                    <a:pt x="2413" y="2168"/>
                  </a:lnTo>
                  <a:lnTo>
                    <a:pt x="2417" y="2176"/>
                  </a:lnTo>
                  <a:lnTo>
                    <a:pt x="2418" y="2175"/>
                  </a:lnTo>
                  <a:lnTo>
                    <a:pt x="2417" y="2172"/>
                  </a:lnTo>
                  <a:lnTo>
                    <a:pt x="2416" y="2162"/>
                  </a:lnTo>
                  <a:lnTo>
                    <a:pt x="2417" y="2158"/>
                  </a:lnTo>
                  <a:lnTo>
                    <a:pt x="2420" y="2153"/>
                  </a:lnTo>
                  <a:lnTo>
                    <a:pt x="2428" y="2146"/>
                  </a:lnTo>
                  <a:lnTo>
                    <a:pt x="2431" y="2145"/>
                  </a:lnTo>
                  <a:lnTo>
                    <a:pt x="2433" y="2145"/>
                  </a:lnTo>
                  <a:lnTo>
                    <a:pt x="2436" y="2149"/>
                  </a:lnTo>
                  <a:lnTo>
                    <a:pt x="2435" y="2151"/>
                  </a:lnTo>
                  <a:lnTo>
                    <a:pt x="2431" y="2153"/>
                  </a:lnTo>
                  <a:lnTo>
                    <a:pt x="2430" y="2157"/>
                  </a:lnTo>
                  <a:lnTo>
                    <a:pt x="2428" y="2163"/>
                  </a:lnTo>
                  <a:lnTo>
                    <a:pt x="2430" y="2166"/>
                  </a:lnTo>
                  <a:lnTo>
                    <a:pt x="2436" y="2167"/>
                  </a:lnTo>
                  <a:lnTo>
                    <a:pt x="2442" y="2162"/>
                  </a:lnTo>
                  <a:lnTo>
                    <a:pt x="2446" y="2164"/>
                  </a:lnTo>
                  <a:lnTo>
                    <a:pt x="2450" y="2170"/>
                  </a:lnTo>
                  <a:lnTo>
                    <a:pt x="2457" y="2180"/>
                  </a:lnTo>
                  <a:lnTo>
                    <a:pt x="2461" y="2177"/>
                  </a:lnTo>
                  <a:lnTo>
                    <a:pt x="2467" y="2185"/>
                  </a:lnTo>
                  <a:lnTo>
                    <a:pt x="2460" y="2191"/>
                  </a:lnTo>
                  <a:lnTo>
                    <a:pt x="2462" y="2203"/>
                  </a:lnTo>
                  <a:lnTo>
                    <a:pt x="2452" y="2203"/>
                  </a:lnTo>
                  <a:lnTo>
                    <a:pt x="2447" y="2203"/>
                  </a:lnTo>
                  <a:lnTo>
                    <a:pt x="2444" y="2202"/>
                  </a:lnTo>
                  <a:lnTo>
                    <a:pt x="2440" y="2203"/>
                  </a:lnTo>
                  <a:lnTo>
                    <a:pt x="2443" y="2206"/>
                  </a:lnTo>
                  <a:lnTo>
                    <a:pt x="2450" y="2207"/>
                  </a:lnTo>
                  <a:lnTo>
                    <a:pt x="2451" y="2211"/>
                  </a:lnTo>
                  <a:lnTo>
                    <a:pt x="2456" y="2211"/>
                  </a:lnTo>
                  <a:lnTo>
                    <a:pt x="2460" y="2209"/>
                  </a:lnTo>
                  <a:lnTo>
                    <a:pt x="2467" y="2210"/>
                  </a:lnTo>
                  <a:lnTo>
                    <a:pt x="2467" y="2206"/>
                  </a:lnTo>
                  <a:lnTo>
                    <a:pt x="2472" y="2203"/>
                  </a:lnTo>
                  <a:lnTo>
                    <a:pt x="2476" y="2200"/>
                  </a:lnTo>
                  <a:lnTo>
                    <a:pt x="2477" y="2202"/>
                  </a:lnTo>
                  <a:lnTo>
                    <a:pt x="2484" y="2204"/>
                  </a:lnTo>
                  <a:lnTo>
                    <a:pt x="2493" y="2213"/>
                  </a:lnTo>
                  <a:lnTo>
                    <a:pt x="2489" y="2218"/>
                  </a:lnTo>
                  <a:lnTo>
                    <a:pt x="2488" y="2222"/>
                  </a:lnTo>
                  <a:lnTo>
                    <a:pt x="2487" y="2226"/>
                  </a:lnTo>
                  <a:lnTo>
                    <a:pt x="2486" y="2230"/>
                  </a:lnTo>
                  <a:lnTo>
                    <a:pt x="2484" y="2232"/>
                  </a:lnTo>
                  <a:lnTo>
                    <a:pt x="2472" y="2246"/>
                  </a:lnTo>
                  <a:lnTo>
                    <a:pt x="2474" y="2246"/>
                  </a:lnTo>
                  <a:lnTo>
                    <a:pt x="2479" y="2243"/>
                  </a:lnTo>
                  <a:lnTo>
                    <a:pt x="2489" y="2238"/>
                  </a:lnTo>
                  <a:lnTo>
                    <a:pt x="2496" y="2236"/>
                  </a:lnTo>
                  <a:lnTo>
                    <a:pt x="2499" y="2237"/>
                  </a:lnTo>
                  <a:lnTo>
                    <a:pt x="2502" y="2237"/>
                  </a:lnTo>
                  <a:lnTo>
                    <a:pt x="2504" y="2235"/>
                  </a:lnTo>
                  <a:lnTo>
                    <a:pt x="2507" y="2238"/>
                  </a:lnTo>
                  <a:lnTo>
                    <a:pt x="2514" y="2239"/>
                  </a:lnTo>
                  <a:lnTo>
                    <a:pt x="2522" y="2228"/>
                  </a:lnTo>
                  <a:lnTo>
                    <a:pt x="2527" y="2230"/>
                  </a:lnTo>
                  <a:lnTo>
                    <a:pt x="2532" y="2237"/>
                  </a:lnTo>
                  <a:lnTo>
                    <a:pt x="2541" y="2250"/>
                  </a:lnTo>
                  <a:lnTo>
                    <a:pt x="2547" y="2257"/>
                  </a:lnTo>
                  <a:lnTo>
                    <a:pt x="2548" y="2260"/>
                  </a:lnTo>
                  <a:lnTo>
                    <a:pt x="2548" y="2263"/>
                  </a:lnTo>
                  <a:lnTo>
                    <a:pt x="2543" y="2267"/>
                  </a:lnTo>
                  <a:lnTo>
                    <a:pt x="2541" y="2268"/>
                  </a:lnTo>
                  <a:lnTo>
                    <a:pt x="2535" y="2261"/>
                  </a:lnTo>
                  <a:lnTo>
                    <a:pt x="2529" y="2258"/>
                  </a:lnTo>
                  <a:lnTo>
                    <a:pt x="2526" y="2258"/>
                  </a:lnTo>
                  <a:lnTo>
                    <a:pt x="2522" y="2260"/>
                  </a:lnTo>
                  <a:lnTo>
                    <a:pt x="2523" y="2262"/>
                  </a:lnTo>
                  <a:lnTo>
                    <a:pt x="2537" y="2272"/>
                  </a:lnTo>
                  <a:lnTo>
                    <a:pt x="2540" y="2279"/>
                  </a:lnTo>
                  <a:lnTo>
                    <a:pt x="2540" y="2282"/>
                  </a:lnTo>
                  <a:lnTo>
                    <a:pt x="2530" y="2287"/>
                  </a:lnTo>
                  <a:lnTo>
                    <a:pt x="2528" y="2287"/>
                  </a:lnTo>
                  <a:lnTo>
                    <a:pt x="2521" y="2285"/>
                  </a:lnTo>
                  <a:lnTo>
                    <a:pt x="2517" y="2281"/>
                  </a:lnTo>
                  <a:lnTo>
                    <a:pt x="2514" y="2279"/>
                  </a:lnTo>
                  <a:lnTo>
                    <a:pt x="2510" y="2279"/>
                  </a:lnTo>
                  <a:lnTo>
                    <a:pt x="2508" y="2279"/>
                  </a:lnTo>
                  <a:lnTo>
                    <a:pt x="2513" y="2287"/>
                  </a:lnTo>
                  <a:lnTo>
                    <a:pt x="2513" y="2289"/>
                  </a:lnTo>
                  <a:lnTo>
                    <a:pt x="2510" y="2290"/>
                  </a:lnTo>
                  <a:lnTo>
                    <a:pt x="2509" y="2294"/>
                  </a:lnTo>
                  <a:lnTo>
                    <a:pt x="2518" y="2300"/>
                  </a:lnTo>
                  <a:lnTo>
                    <a:pt x="2526" y="2306"/>
                  </a:lnTo>
                  <a:lnTo>
                    <a:pt x="2526" y="2309"/>
                  </a:lnTo>
                  <a:lnTo>
                    <a:pt x="2522" y="2311"/>
                  </a:lnTo>
                  <a:lnTo>
                    <a:pt x="2518" y="2311"/>
                  </a:lnTo>
                  <a:lnTo>
                    <a:pt x="2511" y="2311"/>
                  </a:lnTo>
                  <a:lnTo>
                    <a:pt x="2507" y="2309"/>
                  </a:lnTo>
                  <a:lnTo>
                    <a:pt x="2506" y="2311"/>
                  </a:lnTo>
                  <a:lnTo>
                    <a:pt x="2510" y="2313"/>
                  </a:lnTo>
                  <a:lnTo>
                    <a:pt x="2512" y="2316"/>
                  </a:lnTo>
                  <a:lnTo>
                    <a:pt x="2513" y="2319"/>
                  </a:lnTo>
                  <a:lnTo>
                    <a:pt x="2514" y="2322"/>
                  </a:lnTo>
                  <a:lnTo>
                    <a:pt x="2514" y="2324"/>
                  </a:lnTo>
                  <a:lnTo>
                    <a:pt x="2510" y="2327"/>
                  </a:lnTo>
                  <a:lnTo>
                    <a:pt x="2507" y="2333"/>
                  </a:lnTo>
                  <a:lnTo>
                    <a:pt x="2505" y="2340"/>
                  </a:lnTo>
                  <a:lnTo>
                    <a:pt x="2502" y="2340"/>
                  </a:lnTo>
                  <a:lnTo>
                    <a:pt x="2500" y="2339"/>
                  </a:lnTo>
                  <a:lnTo>
                    <a:pt x="2495" y="2341"/>
                  </a:lnTo>
                  <a:lnTo>
                    <a:pt x="2489" y="2339"/>
                  </a:lnTo>
                  <a:lnTo>
                    <a:pt x="2487" y="2335"/>
                  </a:lnTo>
                  <a:lnTo>
                    <a:pt x="2480" y="2323"/>
                  </a:lnTo>
                  <a:lnTo>
                    <a:pt x="2479" y="2324"/>
                  </a:lnTo>
                  <a:lnTo>
                    <a:pt x="2481" y="2330"/>
                  </a:lnTo>
                  <a:lnTo>
                    <a:pt x="2481" y="2334"/>
                  </a:lnTo>
                  <a:lnTo>
                    <a:pt x="2473" y="2337"/>
                  </a:lnTo>
                  <a:lnTo>
                    <a:pt x="2474" y="2338"/>
                  </a:lnTo>
                  <a:lnTo>
                    <a:pt x="2478" y="2340"/>
                  </a:lnTo>
                  <a:lnTo>
                    <a:pt x="2483" y="2342"/>
                  </a:lnTo>
                  <a:lnTo>
                    <a:pt x="2483" y="2347"/>
                  </a:lnTo>
                  <a:lnTo>
                    <a:pt x="2483" y="2372"/>
                  </a:lnTo>
                  <a:lnTo>
                    <a:pt x="2482" y="2380"/>
                  </a:lnTo>
                  <a:lnTo>
                    <a:pt x="2478" y="2387"/>
                  </a:lnTo>
                  <a:lnTo>
                    <a:pt x="2475" y="2394"/>
                  </a:lnTo>
                  <a:lnTo>
                    <a:pt x="2471" y="2389"/>
                  </a:lnTo>
                  <a:lnTo>
                    <a:pt x="2469" y="2385"/>
                  </a:lnTo>
                  <a:lnTo>
                    <a:pt x="2467" y="2382"/>
                  </a:lnTo>
                  <a:lnTo>
                    <a:pt x="2466" y="2381"/>
                  </a:lnTo>
                  <a:lnTo>
                    <a:pt x="2463" y="2380"/>
                  </a:lnTo>
                  <a:lnTo>
                    <a:pt x="2460" y="2380"/>
                  </a:lnTo>
                  <a:lnTo>
                    <a:pt x="2457" y="2384"/>
                  </a:lnTo>
                  <a:lnTo>
                    <a:pt x="2454" y="2380"/>
                  </a:lnTo>
                  <a:lnTo>
                    <a:pt x="2451" y="2376"/>
                  </a:lnTo>
                  <a:lnTo>
                    <a:pt x="2452" y="2364"/>
                  </a:lnTo>
                  <a:lnTo>
                    <a:pt x="2454" y="2358"/>
                  </a:lnTo>
                  <a:lnTo>
                    <a:pt x="2453" y="2358"/>
                  </a:lnTo>
                  <a:lnTo>
                    <a:pt x="2451" y="2361"/>
                  </a:lnTo>
                  <a:lnTo>
                    <a:pt x="2447" y="2370"/>
                  </a:lnTo>
                  <a:lnTo>
                    <a:pt x="2444" y="2380"/>
                  </a:lnTo>
                  <a:lnTo>
                    <a:pt x="2441" y="2376"/>
                  </a:lnTo>
                  <a:lnTo>
                    <a:pt x="2438" y="2371"/>
                  </a:lnTo>
                  <a:lnTo>
                    <a:pt x="2435" y="2366"/>
                  </a:lnTo>
                  <a:lnTo>
                    <a:pt x="2431" y="2360"/>
                  </a:lnTo>
                  <a:lnTo>
                    <a:pt x="2426" y="2353"/>
                  </a:lnTo>
                  <a:lnTo>
                    <a:pt x="2425" y="2345"/>
                  </a:lnTo>
                  <a:lnTo>
                    <a:pt x="2424" y="2343"/>
                  </a:lnTo>
                  <a:lnTo>
                    <a:pt x="2421" y="2337"/>
                  </a:lnTo>
                  <a:lnTo>
                    <a:pt x="2420" y="2335"/>
                  </a:lnTo>
                  <a:lnTo>
                    <a:pt x="2419" y="2334"/>
                  </a:lnTo>
                  <a:lnTo>
                    <a:pt x="2417" y="2330"/>
                  </a:lnTo>
                  <a:lnTo>
                    <a:pt x="2418" y="2326"/>
                  </a:lnTo>
                  <a:lnTo>
                    <a:pt x="2422" y="2320"/>
                  </a:lnTo>
                  <a:lnTo>
                    <a:pt x="2424" y="2317"/>
                  </a:lnTo>
                  <a:lnTo>
                    <a:pt x="2429" y="2313"/>
                  </a:lnTo>
                  <a:lnTo>
                    <a:pt x="2435" y="2311"/>
                  </a:lnTo>
                  <a:lnTo>
                    <a:pt x="2438" y="2306"/>
                  </a:lnTo>
                  <a:lnTo>
                    <a:pt x="2441" y="2296"/>
                  </a:lnTo>
                  <a:lnTo>
                    <a:pt x="2444" y="2290"/>
                  </a:lnTo>
                  <a:lnTo>
                    <a:pt x="2448" y="2287"/>
                  </a:lnTo>
                  <a:lnTo>
                    <a:pt x="2446" y="2286"/>
                  </a:lnTo>
                  <a:lnTo>
                    <a:pt x="2441" y="2289"/>
                  </a:lnTo>
                  <a:lnTo>
                    <a:pt x="2438" y="2293"/>
                  </a:lnTo>
                  <a:lnTo>
                    <a:pt x="2434" y="2301"/>
                  </a:lnTo>
                  <a:lnTo>
                    <a:pt x="2430" y="2306"/>
                  </a:lnTo>
                  <a:lnTo>
                    <a:pt x="2420" y="2311"/>
                  </a:lnTo>
                  <a:lnTo>
                    <a:pt x="2417" y="2312"/>
                  </a:lnTo>
                  <a:lnTo>
                    <a:pt x="2413" y="2313"/>
                  </a:lnTo>
                  <a:lnTo>
                    <a:pt x="2404" y="2312"/>
                  </a:lnTo>
                  <a:lnTo>
                    <a:pt x="2402" y="2311"/>
                  </a:lnTo>
                  <a:lnTo>
                    <a:pt x="2403" y="2305"/>
                  </a:lnTo>
                  <a:lnTo>
                    <a:pt x="2409" y="2296"/>
                  </a:lnTo>
                  <a:lnTo>
                    <a:pt x="2408" y="2295"/>
                  </a:lnTo>
                  <a:lnTo>
                    <a:pt x="2406" y="2298"/>
                  </a:lnTo>
                  <a:lnTo>
                    <a:pt x="2403" y="2301"/>
                  </a:lnTo>
                  <a:lnTo>
                    <a:pt x="2400" y="2302"/>
                  </a:lnTo>
                  <a:lnTo>
                    <a:pt x="2396" y="2301"/>
                  </a:lnTo>
                  <a:lnTo>
                    <a:pt x="2392" y="2295"/>
                  </a:lnTo>
                  <a:lnTo>
                    <a:pt x="2389" y="2294"/>
                  </a:lnTo>
                  <a:lnTo>
                    <a:pt x="2385" y="2291"/>
                  </a:lnTo>
                  <a:lnTo>
                    <a:pt x="2383" y="2290"/>
                  </a:lnTo>
                  <a:lnTo>
                    <a:pt x="2375" y="2275"/>
                  </a:lnTo>
                  <a:lnTo>
                    <a:pt x="2374" y="2271"/>
                  </a:lnTo>
                  <a:lnTo>
                    <a:pt x="2373" y="2268"/>
                  </a:lnTo>
                  <a:lnTo>
                    <a:pt x="2371" y="2265"/>
                  </a:lnTo>
                  <a:lnTo>
                    <a:pt x="2367" y="2261"/>
                  </a:lnTo>
                  <a:lnTo>
                    <a:pt x="2366" y="2262"/>
                  </a:lnTo>
                  <a:lnTo>
                    <a:pt x="2367" y="2266"/>
                  </a:lnTo>
                  <a:lnTo>
                    <a:pt x="2367" y="2268"/>
                  </a:lnTo>
                  <a:lnTo>
                    <a:pt x="2363" y="2270"/>
                  </a:lnTo>
                  <a:lnTo>
                    <a:pt x="2360" y="2270"/>
                  </a:lnTo>
                  <a:lnTo>
                    <a:pt x="2356" y="2266"/>
                  </a:lnTo>
                  <a:lnTo>
                    <a:pt x="2356" y="2271"/>
                  </a:lnTo>
                  <a:lnTo>
                    <a:pt x="2360" y="2277"/>
                  </a:lnTo>
                  <a:lnTo>
                    <a:pt x="2360" y="2287"/>
                  </a:lnTo>
                  <a:lnTo>
                    <a:pt x="2359" y="2287"/>
                  </a:lnTo>
                  <a:lnTo>
                    <a:pt x="2356" y="2288"/>
                  </a:lnTo>
                  <a:lnTo>
                    <a:pt x="2354" y="2287"/>
                  </a:lnTo>
                  <a:lnTo>
                    <a:pt x="2348" y="2280"/>
                  </a:lnTo>
                  <a:lnTo>
                    <a:pt x="2343" y="2276"/>
                  </a:lnTo>
                  <a:lnTo>
                    <a:pt x="2339" y="2273"/>
                  </a:lnTo>
                  <a:lnTo>
                    <a:pt x="2338" y="2275"/>
                  </a:lnTo>
                  <a:lnTo>
                    <a:pt x="2341" y="2283"/>
                  </a:lnTo>
                  <a:lnTo>
                    <a:pt x="2344" y="2290"/>
                  </a:lnTo>
                  <a:lnTo>
                    <a:pt x="2349" y="2297"/>
                  </a:lnTo>
                  <a:lnTo>
                    <a:pt x="2357" y="2304"/>
                  </a:lnTo>
                  <a:lnTo>
                    <a:pt x="2361" y="2309"/>
                  </a:lnTo>
                  <a:lnTo>
                    <a:pt x="2357" y="2315"/>
                  </a:lnTo>
                  <a:lnTo>
                    <a:pt x="2355" y="2317"/>
                  </a:lnTo>
                  <a:lnTo>
                    <a:pt x="2354" y="2318"/>
                  </a:lnTo>
                  <a:lnTo>
                    <a:pt x="2349" y="2318"/>
                  </a:lnTo>
                  <a:lnTo>
                    <a:pt x="2340" y="2315"/>
                  </a:lnTo>
                  <a:lnTo>
                    <a:pt x="2335" y="2311"/>
                  </a:lnTo>
                  <a:lnTo>
                    <a:pt x="2329" y="2301"/>
                  </a:lnTo>
                  <a:lnTo>
                    <a:pt x="2320" y="2292"/>
                  </a:lnTo>
                  <a:lnTo>
                    <a:pt x="2318" y="2292"/>
                  </a:lnTo>
                  <a:lnTo>
                    <a:pt x="2310" y="2296"/>
                  </a:lnTo>
                  <a:lnTo>
                    <a:pt x="2312" y="2296"/>
                  </a:lnTo>
                  <a:lnTo>
                    <a:pt x="2316" y="2297"/>
                  </a:lnTo>
                  <a:lnTo>
                    <a:pt x="2320" y="2298"/>
                  </a:lnTo>
                  <a:lnTo>
                    <a:pt x="2328" y="2306"/>
                  </a:lnTo>
                  <a:lnTo>
                    <a:pt x="2328" y="2309"/>
                  </a:lnTo>
                  <a:lnTo>
                    <a:pt x="2326" y="2312"/>
                  </a:lnTo>
                  <a:lnTo>
                    <a:pt x="2326" y="2317"/>
                  </a:lnTo>
                  <a:lnTo>
                    <a:pt x="2328" y="2322"/>
                  </a:lnTo>
                  <a:lnTo>
                    <a:pt x="2331" y="2325"/>
                  </a:lnTo>
                  <a:lnTo>
                    <a:pt x="2335" y="2328"/>
                  </a:lnTo>
                  <a:lnTo>
                    <a:pt x="2338" y="2328"/>
                  </a:lnTo>
                  <a:lnTo>
                    <a:pt x="2339" y="2329"/>
                  </a:lnTo>
                  <a:lnTo>
                    <a:pt x="2336" y="2341"/>
                  </a:lnTo>
                  <a:lnTo>
                    <a:pt x="2335" y="2344"/>
                  </a:lnTo>
                  <a:lnTo>
                    <a:pt x="2336" y="2345"/>
                  </a:lnTo>
                  <a:lnTo>
                    <a:pt x="2337" y="2346"/>
                  </a:lnTo>
                  <a:lnTo>
                    <a:pt x="2344" y="2341"/>
                  </a:lnTo>
                  <a:lnTo>
                    <a:pt x="2346" y="2340"/>
                  </a:lnTo>
                  <a:lnTo>
                    <a:pt x="2348" y="2340"/>
                  </a:lnTo>
                  <a:lnTo>
                    <a:pt x="2351" y="2341"/>
                  </a:lnTo>
                  <a:lnTo>
                    <a:pt x="2354" y="2343"/>
                  </a:lnTo>
                  <a:lnTo>
                    <a:pt x="2355" y="2347"/>
                  </a:lnTo>
                  <a:lnTo>
                    <a:pt x="2356" y="2350"/>
                  </a:lnTo>
                  <a:lnTo>
                    <a:pt x="2357" y="2352"/>
                  </a:lnTo>
                  <a:lnTo>
                    <a:pt x="2362" y="2355"/>
                  </a:lnTo>
                  <a:lnTo>
                    <a:pt x="2362" y="2357"/>
                  </a:lnTo>
                  <a:lnTo>
                    <a:pt x="2356" y="2362"/>
                  </a:lnTo>
                  <a:lnTo>
                    <a:pt x="2356" y="2363"/>
                  </a:lnTo>
                  <a:lnTo>
                    <a:pt x="2357" y="2363"/>
                  </a:lnTo>
                  <a:lnTo>
                    <a:pt x="2361" y="2365"/>
                  </a:lnTo>
                  <a:lnTo>
                    <a:pt x="2364" y="2370"/>
                  </a:lnTo>
                  <a:lnTo>
                    <a:pt x="2367" y="2376"/>
                  </a:lnTo>
                  <a:lnTo>
                    <a:pt x="2367" y="2378"/>
                  </a:lnTo>
                  <a:lnTo>
                    <a:pt x="2367" y="2381"/>
                  </a:lnTo>
                  <a:lnTo>
                    <a:pt x="2367" y="2382"/>
                  </a:lnTo>
                  <a:lnTo>
                    <a:pt x="2369" y="2382"/>
                  </a:lnTo>
                  <a:lnTo>
                    <a:pt x="2370" y="2381"/>
                  </a:lnTo>
                  <a:lnTo>
                    <a:pt x="2371" y="2382"/>
                  </a:lnTo>
                  <a:lnTo>
                    <a:pt x="2372" y="2383"/>
                  </a:lnTo>
                  <a:lnTo>
                    <a:pt x="2373" y="2387"/>
                  </a:lnTo>
                  <a:lnTo>
                    <a:pt x="2375" y="2399"/>
                  </a:lnTo>
                  <a:lnTo>
                    <a:pt x="2376" y="2403"/>
                  </a:lnTo>
                  <a:lnTo>
                    <a:pt x="2376" y="2403"/>
                  </a:lnTo>
                  <a:lnTo>
                    <a:pt x="2377" y="2391"/>
                  </a:lnTo>
                  <a:lnTo>
                    <a:pt x="2378" y="2389"/>
                  </a:lnTo>
                  <a:lnTo>
                    <a:pt x="2382" y="2391"/>
                  </a:lnTo>
                  <a:lnTo>
                    <a:pt x="2387" y="2396"/>
                  </a:lnTo>
                  <a:lnTo>
                    <a:pt x="2391" y="2400"/>
                  </a:lnTo>
                  <a:lnTo>
                    <a:pt x="2392" y="2402"/>
                  </a:lnTo>
                  <a:lnTo>
                    <a:pt x="2389" y="2405"/>
                  </a:lnTo>
                  <a:lnTo>
                    <a:pt x="2389" y="2407"/>
                  </a:lnTo>
                  <a:lnTo>
                    <a:pt x="2392" y="2410"/>
                  </a:lnTo>
                  <a:lnTo>
                    <a:pt x="2393" y="2409"/>
                  </a:lnTo>
                  <a:lnTo>
                    <a:pt x="2395" y="2405"/>
                  </a:lnTo>
                  <a:lnTo>
                    <a:pt x="2397" y="2400"/>
                  </a:lnTo>
                  <a:lnTo>
                    <a:pt x="2400" y="2397"/>
                  </a:lnTo>
                  <a:lnTo>
                    <a:pt x="2406" y="2400"/>
                  </a:lnTo>
                  <a:lnTo>
                    <a:pt x="2410" y="2406"/>
                  </a:lnTo>
                  <a:lnTo>
                    <a:pt x="2411" y="2408"/>
                  </a:lnTo>
                  <a:lnTo>
                    <a:pt x="2414" y="2411"/>
                  </a:lnTo>
                  <a:lnTo>
                    <a:pt x="2416" y="2410"/>
                  </a:lnTo>
                  <a:lnTo>
                    <a:pt x="2422" y="2416"/>
                  </a:lnTo>
                  <a:lnTo>
                    <a:pt x="2419" y="2419"/>
                  </a:lnTo>
                  <a:lnTo>
                    <a:pt x="2414" y="2424"/>
                  </a:lnTo>
                  <a:lnTo>
                    <a:pt x="2413" y="2426"/>
                  </a:lnTo>
                  <a:lnTo>
                    <a:pt x="2414" y="2426"/>
                  </a:lnTo>
                  <a:lnTo>
                    <a:pt x="2425" y="2426"/>
                  </a:lnTo>
                  <a:lnTo>
                    <a:pt x="2427" y="2427"/>
                  </a:lnTo>
                  <a:lnTo>
                    <a:pt x="2428" y="2431"/>
                  </a:lnTo>
                  <a:lnTo>
                    <a:pt x="2424" y="2441"/>
                  </a:lnTo>
                  <a:lnTo>
                    <a:pt x="2419" y="2440"/>
                  </a:lnTo>
                  <a:lnTo>
                    <a:pt x="2414" y="2439"/>
                  </a:lnTo>
                  <a:lnTo>
                    <a:pt x="2411" y="2440"/>
                  </a:lnTo>
                  <a:lnTo>
                    <a:pt x="2412" y="2441"/>
                  </a:lnTo>
                  <a:lnTo>
                    <a:pt x="2419" y="2445"/>
                  </a:lnTo>
                  <a:lnTo>
                    <a:pt x="2421" y="2450"/>
                  </a:lnTo>
                  <a:lnTo>
                    <a:pt x="2424" y="2454"/>
                  </a:lnTo>
                  <a:lnTo>
                    <a:pt x="2425" y="2457"/>
                  </a:lnTo>
                  <a:lnTo>
                    <a:pt x="2425" y="2458"/>
                  </a:lnTo>
                  <a:lnTo>
                    <a:pt x="2424" y="2460"/>
                  </a:lnTo>
                  <a:lnTo>
                    <a:pt x="2425" y="2461"/>
                  </a:lnTo>
                  <a:lnTo>
                    <a:pt x="2430" y="2462"/>
                  </a:lnTo>
                  <a:lnTo>
                    <a:pt x="2433" y="2461"/>
                  </a:lnTo>
                  <a:lnTo>
                    <a:pt x="2437" y="2460"/>
                  </a:lnTo>
                  <a:lnTo>
                    <a:pt x="2441" y="2461"/>
                  </a:lnTo>
                  <a:lnTo>
                    <a:pt x="2441" y="2462"/>
                  </a:lnTo>
                  <a:lnTo>
                    <a:pt x="2440" y="2466"/>
                  </a:lnTo>
                  <a:lnTo>
                    <a:pt x="2437" y="2469"/>
                  </a:lnTo>
                  <a:lnTo>
                    <a:pt x="2438" y="2470"/>
                  </a:lnTo>
                  <a:lnTo>
                    <a:pt x="2442" y="2469"/>
                  </a:lnTo>
                  <a:lnTo>
                    <a:pt x="2444" y="2471"/>
                  </a:lnTo>
                  <a:lnTo>
                    <a:pt x="2446" y="2478"/>
                  </a:lnTo>
                  <a:lnTo>
                    <a:pt x="2449" y="2484"/>
                  </a:lnTo>
                  <a:lnTo>
                    <a:pt x="2447" y="2485"/>
                  </a:lnTo>
                  <a:lnTo>
                    <a:pt x="2444" y="2486"/>
                  </a:lnTo>
                  <a:lnTo>
                    <a:pt x="2445" y="2494"/>
                  </a:lnTo>
                  <a:lnTo>
                    <a:pt x="2446" y="2502"/>
                  </a:lnTo>
                  <a:lnTo>
                    <a:pt x="2446" y="2509"/>
                  </a:lnTo>
                  <a:lnTo>
                    <a:pt x="2446" y="2516"/>
                  </a:lnTo>
                  <a:lnTo>
                    <a:pt x="2444" y="2517"/>
                  </a:lnTo>
                  <a:lnTo>
                    <a:pt x="2441" y="2517"/>
                  </a:lnTo>
                  <a:lnTo>
                    <a:pt x="2440" y="2515"/>
                  </a:lnTo>
                  <a:lnTo>
                    <a:pt x="2434" y="2496"/>
                  </a:lnTo>
                  <a:lnTo>
                    <a:pt x="2432" y="2492"/>
                  </a:lnTo>
                  <a:lnTo>
                    <a:pt x="2431" y="2489"/>
                  </a:lnTo>
                  <a:lnTo>
                    <a:pt x="2424" y="2480"/>
                  </a:lnTo>
                  <a:lnTo>
                    <a:pt x="2424" y="2482"/>
                  </a:lnTo>
                  <a:lnTo>
                    <a:pt x="2426" y="2485"/>
                  </a:lnTo>
                  <a:lnTo>
                    <a:pt x="2427" y="2491"/>
                  </a:lnTo>
                  <a:lnTo>
                    <a:pt x="2429" y="2503"/>
                  </a:lnTo>
                  <a:lnTo>
                    <a:pt x="2430" y="2511"/>
                  </a:lnTo>
                  <a:lnTo>
                    <a:pt x="2430" y="2513"/>
                  </a:lnTo>
                  <a:lnTo>
                    <a:pt x="2428" y="2515"/>
                  </a:lnTo>
                  <a:lnTo>
                    <a:pt x="2428" y="2516"/>
                  </a:lnTo>
                  <a:lnTo>
                    <a:pt x="2428" y="2518"/>
                  </a:lnTo>
                  <a:lnTo>
                    <a:pt x="2433" y="2526"/>
                  </a:lnTo>
                  <a:lnTo>
                    <a:pt x="2436" y="2530"/>
                  </a:lnTo>
                  <a:lnTo>
                    <a:pt x="2438" y="2535"/>
                  </a:lnTo>
                  <a:lnTo>
                    <a:pt x="2439" y="2539"/>
                  </a:lnTo>
                  <a:lnTo>
                    <a:pt x="2441" y="2540"/>
                  </a:lnTo>
                  <a:lnTo>
                    <a:pt x="2440" y="2542"/>
                  </a:lnTo>
                  <a:lnTo>
                    <a:pt x="2438" y="2542"/>
                  </a:lnTo>
                  <a:lnTo>
                    <a:pt x="2435" y="2543"/>
                  </a:lnTo>
                  <a:lnTo>
                    <a:pt x="2433" y="2542"/>
                  </a:lnTo>
                  <a:lnTo>
                    <a:pt x="2426" y="2538"/>
                  </a:lnTo>
                  <a:lnTo>
                    <a:pt x="2425" y="2539"/>
                  </a:lnTo>
                  <a:lnTo>
                    <a:pt x="2429" y="2556"/>
                  </a:lnTo>
                  <a:lnTo>
                    <a:pt x="2428" y="2559"/>
                  </a:lnTo>
                  <a:lnTo>
                    <a:pt x="2426" y="2560"/>
                  </a:lnTo>
                  <a:lnTo>
                    <a:pt x="2425" y="2559"/>
                  </a:lnTo>
                  <a:lnTo>
                    <a:pt x="2422" y="2554"/>
                  </a:lnTo>
                  <a:lnTo>
                    <a:pt x="2417" y="2549"/>
                  </a:lnTo>
                  <a:lnTo>
                    <a:pt x="2412" y="2543"/>
                  </a:lnTo>
                  <a:lnTo>
                    <a:pt x="2407" y="2539"/>
                  </a:lnTo>
                  <a:lnTo>
                    <a:pt x="2405" y="2539"/>
                  </a:lnTo>
                  <a:lnTo>
                    <a:pt x="2404" y="2541"/>
                  </a:lnTo>
                  <a:lnTo>
                    <a:pt x="2403" y="2541"/>
                  </a:lnTo>
                  <a:lnTo>
                    <a:pt x="2403" y="2540"/>
                  </a:lnTo>
                  <a:lnTo>
                    <a:pt x="2401" y="2537"/>
                  </a:lnTo>
                  <a:lnTo>
                    <a:pt x="2399" y="2534"/>
                  </a:lnTo>
                  <a:lnTo>
                    <a:pt x="2391" y="2527"/>
                  </a:lnTo>
                  <a:lnTo>
                    <a:pt x="2391" y="2527"/>
                  </a:lnTo>
                  <a:lnTo>
                    <a:pt x="2391" y="2529"/>
                  </a:lnTo>
                  <a:lnTo>
                    <a:pt x="2392" y="2534"/>
                  </a:lnTo>
                  <a:lnTo>
                    <a:pt x="2391" y="2535"/>
                  </a:lnTo>
                  <a:lnTo>
                    <a:pt x="2389" y="2535"/>
                  </a:lnTo>
                  <a:lnTo>
                    <a:pt x="2385" y="2532"/>
                  </a:lnTo>
                  <a:lnTo>
                    <a:pt x="2383" y="2528"/>
                  </a:lnTo>
                  <a:lnTo>
                    <a:pt x="2379" y="2519"/>
                  </a:lnTo>
                  <a:lnTo>
                    <a:pt x="2377" y="2516"/>
                  </a:lnTo>
                  <a:lnTo>
                    <a:pt x="2377" y="2518"/>
                  </a:lnTo>
                  <a:lnTo>
                    <a:pt x="2378" y="2526"/>
                  </a:lnTo>
                  <a:lnTo>
                    <a:pt x="2378" y="2529"/>
                  </a:lnTo>
                  <a:lnTo>
                    <a:pt x="2376" y="2529"/>
                  </a:lnTo>
                  <a:lnTo>
                    <a:pt x="2375" y="2529"/>
                  </a:lnTo>
                  <a:lnTo>
                    <a:pt x="2374" y="2526"/>
                  </a:lnTo>
                  <a:lnTo>
                    <a:pt x="2373" y="2523"/>
                  </a:lnTo>
                  <a:lnTo>
                    <a:pt x="2372" y="2520"/>
                  </a:lnTo>
                  <a:lnTo>
                    <a:pt x="2368" y="2518"/>
                  </a:lnTo>
                  <a:lnTo>
                    <a:pt x="2367" y="2517"/>
                  </a:lnTo>
                  <a:lnTo>
                    <a:pt x="2366" y="2513"/>
                  </a:lnTo>
                  <a:lnTo>
                    <a:pt x="2365" y="2512"/>
                  </a:lnTo>
                  <a:lnTo>
                    <a:pt x="2361" y="2513"/>
                  </a:lnTo>
                  <a:lnTo>
                    <a:pt x="2358" y="2510"/>
                  </a:lnTo>
                  <a:lnTo>
                    <a:pt x="2350" y="2500"/>
                  </a:lnTo>
                  <a:lnTo>
                    <a:pt x="2344" y="2490"/>
                  </a:lnTo>
                  <a:lnTo>
                    <a:pt x="2339" y="2484"/>
                  </a:lnTo>
                  <a:lnTo>
                    <a:pt x="2338" y="2482"/>
                  </a:lnTo>
                  <a:lnTo>
                    <a:pt x="2340" y="2489"/>
                  </a:lnTo>
                  <a:lnTo>
                    <a:pt x="2342" y="2500"/>
                  </a:lnTo>
                  <a:lnTo>
                    <a:pt x="2344" y="2504"/>
                  </a:lnTo>
                  <a:lnTo>
                    <a:pt x="2342" y="2505"/>
                  </a:lnTo>
                  <a:lnTo>
                    <a:pt x="2339" y="2502"/>
                  </a:lnTo>
                  <a:lnTo>
                    <a:pt x="2326" y="2489"/>
                  </a:lnTo>
                  <a:lnTo>
                    <a:pt x="2318" y="2483"/>
                  </a:lnTo>
                  <a:lnTo>
                    <a:pt x="2314" y="2482"/>
                  </a:lnTo>
                  <a:lnTo>
                    <a:pt x="2307" y="2481"/>
                  </a:lnTo>
                  <a:lnTo>
                    <a:pt x="2305" y="2484"/>
                  </a:lnTo>
                  <a:lnTo>
                    <a:pt x="2309" y="2492"/>
                  </a:lnTo>
                  <a:lnTo>
                    <a:pt x="2313" y="2498"/>
                  </a:lnTo>
                  <a:lnTo>
                    <a:pt x="2316" y="2502"/>
                  </a:lnTo>
                  <a:lnTo>
                    <a:pt x="2322" y="2510"/>
                  </a:lnTo>
                  <a:lnTo>
                    <a:pt x="2328" y="2519"/>
                  </a:lnTo>
                  <a:lnTo>
                    <a:pt x="2330" y="2522"/>
                  </a:lnTo>
                  <a:lnTo>
                    <a:pt x="2337" y="2526"/>
                  </a:lnTo>
                  <a:lnTo>
                    <a:pt x="2341" y="2528"/>
                  </a:lnTo>
                  <a:lnTo>
                    <a:pt x="2345" y="2528"/>
                  </a:lnTo>
                  <a:lnTo>
                    <a:pt x="2345" y="2529"/>
                  </a:lnTo>
                  <a:lnTo>
                    <a:pt x="2343" y="2532"/>
                  </a:lnTo>
                  <a:lnTo>
                    <a:pt x="2343" y="2534"/>
                  </a:lnTo>
                  <a:lnTo>
                    <a:pt x="2351" y="2538"/>
                  </a:lnTo>
                  <a:lnTo>
                    <a:pt x="2354" y="2541"/>
                  </a:lnTo>
                  <a:lnTo>
                    <a:pt x="2357" y="2545"/>
                  </a:lnTo>
                  <a:lnTo>
                    <a:pt x="2359" y="2545"/>
                  </a:lnTo>
                  <a:lnTo>
                    <a:pt x="2367" y="2555"/>
                  </a:lnTo>
                  <a:lnTo>
                    <a:pt x="2368" y="2557"/>
                  </a:lnTo>
                  <a:lnTo>
                    <a:pt x="2375" y="2560"/>
                  </a:lnTo>
                  <a:lnTo>
                    <a:pt x="2378" y="2562"/>
                  </a:lnTo>
                  <a:lnTo>
                    <a:pt x="2381" y="2569"/>
                  </a:lnTo>
                  <a:lnTo>
                    <a:pt x="2384" y="2571"/>
                  </a:lnTo>
                  <a:lnTo>
                    <a:pt x="2387" y="2580"/>
                  </a:lnTo>
                  <a:lnTo>
                    <a:pt x="2389" y="2583"/>
                  </a:lnTo>
                  <a:lnTo>
                    <a:pt x="2395" y="2587"/>
                  </a:lnTo>
                  <a:lnTo>
                    <a:pt x="2398" y="2588"/>
                  </a:lnTo>
                  <a:lnTo>
                    <a:pt x="2399" y="2589"/>
                  </a:lnTo>
                  <a:lnTo>
                    <a:pt x="2398" y="2593"/>
                  </a:lnTo>
                  <a:lnTo>
                    <a:pt x="2397" y="2594"/>
                  </a:lnTo>
                  <a:lnTo>
                    <a:pt x="2394" y="2597"/>
                  </a:lnTo>
                  <a:lnTo>
                    <a:pt x="2395" y="2600"/>
                  </a:lnTo>
                  <a:lnTo>
                    <a:pt x="2397" y="2606"/>
                  </a:lnTo>
                  <a:lnTo>
                    <a:pt x="2397" y="2610"/>
                  </a:lnTo>
                  <a:lnTo>
                    <a:pt x="2394" y="2611"/>
                  </a:lnTo>
                  <a:lnTo>
                    <a:pt x="2390" y="2612"/>
                  </a:lnTo>
                  <a:lnTo>
                    <a:pt x="2388" y="2612"/>
                  </a:lnTo>
                  <a:lnTo>
                    <a:pt x="2384" y="2611"/>
                  </a:lnTo>
                  <a:lnTo>
                    <a:pt x="2381" y="2609"/>
                  </a:lnTo>
                  <a:lnTo>
                    <a:pt x="2373" y="2603"/>
                  </a:lnTo>
                  <a:lnTo>
                    <a:pt x="2361" y="2599"/>
                  </a:lnTo>
                  <a:lnTo>
                    <a:pt x="2356" y="2597"/>
                  </a:lnTo>
                  <a:lnTo>
                    <a:pt x="2354" y="2594"/>
                  </a:lnTo>
                  <a:lnTo>
                    <a:pt x="2352" y="2593"/>
                  </a:lnTo>
                  <a:lnTo>
                    <a:pt x="2322" y="2587"/>
                  </a:lnTo>
                  <a:lnTo>
                    <a:pt x="2317" y="2586"/>
                  </a:lnTo>
                  <a:lnTo>
                    <a:pt x="2314" y="2584"/>
                  </a:lnTo>
                  <a:lnTo>
                    <a:pt x="2311" y="2582"/>
                  </a:lnTo>
                  <a:lnTo>
                    <a:pt x="2299" y="2576"/>
                  </a:lnTo>
                  <a:lnTo>
                    <a:pt x="2298" y="2575"/>
                  </a:lnTo>
                  <a:lnTo>
                    <a:pt x="2291" y="2564"/>
                  </a:lnTo>
                  <a:lnTo>
                    <a:pt x="2285" y="2552"/>
                  </a:lnTo>
                  <a:lnTo>
                    <a:pt x="2283" y="2551"/>
                  </a:lnTo>
                  <a:lnTo>
                    <a:pt x="2277" y="2549"/>
                  </a:lnTo>
                  <a:lnTo>
                    <a:pt x="2271" y="2550"/>
                  </a:lnTo>
                  <a:lnTo>
                    <a:pt x="2268" y="2552"/>
                  </a:lnTo>
                  <a:lnTo>
                    <a:pt x="2263" y="2551"/>
                  </a:lnTo>
                  <a:lnTo>
                    <a:pt x="2259" y="2549"/>
                  </a:lnTo>
                  <a:lnTo>
                    <a:pt x="2252" y="2543"/>
                  </a:lnTo>
                  <a:lnTo>
                    <a:pt x="2245" y="2541"/>
                  </a:lnTo>
                  <a:lnTo>
                    <a:pt x="2238" y="2536"/>
                  </a:lnTo>
                  <a:lnTo>
                    <a:pt x="2235" y="2534"/>
                  </a:lnTo>
                  <a:lnTo>
                    <a:pt x="2235" y="2533"/>
                  </a:lnTo>
                  <a:lnTo>
                    <a:pt x="2240" y="2526"/>
                  </a:lnTo>
                  <a:lnTo>
                    <a:pt x="2239" y="2526"/>
                  </a:lnTo>
                  <a:lnTo>
                    <a:pt x="2230" y="2531"/>
                  </a:lnTo>
                  <a:lnTo>
                    <a:pt x="2227" y="2530"/>
                  </a:lnTo>
                  <a:lnTo>
                    <a:pt x="2222" y="2526"/>
                  </a:lnTo>
                  <a:lnTo>
                    <a:pt x="2219" y="2521"/>
                  </a:lnTo>
                  <a:lnTo>
                    <a:pt x="2211" y="2509"/>
                  </a:lnTo>
                  <a:lnTo>
                    <a:pt x="2206" y="2505"/>
                  </a:lnTo>
                  <a:lnTo>
                    <a:pt x="2207" y="2504"/>
                  </a:lnTo>
                  <a:lnTo>
                    <a:pt x="2212" y="2504"/>
                  </a:lnTo>
                  <a:lnTo>
                    <a:pt x="2216" y="2504"/>
                  </a:lnTo>
                  <a:lnTo>
                    <a:pt x="2219" y="2503"/>
                  </a:lnTo>
                  <a:lnTo>
                    <a:pt x="2224" y="2498"/>
                  </a:lnTo>
                  <a:lnTo>
                    <a:pt x="2226" y="2495"/>
                  </a:lnTo>
                  <a:lnTo>
                    <a:pt x="2226" y="2493"/>
                  </a:lnTo>
                  <a:lnTo>
                    <a:pt x="2222" y="2493"/>
                  </a:lnTo>
                  <a:lnTo>
                    <a:pt x="2221" y="2492"/>
                  </a:lnTo>
                  <a:lnTo>
                    <a:pt x="2220" y="2490"/>
                  </a:lnTo>
                  <a:lnTo>
                    <a:pt x="2218" y="2487"/>
                  </a:lnTo>
                  <a:lnTo>
                    <a:pt x="2215" y="2484"/>
                  </a:lnTo>
                  <a:lnTo>
                    <a:pt x="2211" y="2483"/>
                  </a:lnTo>
                  <a:lnTo>
                    <a:pt x="2199" y="2484"/>
                  </a:lnTo>
                  <a:lnTo>
                    <a:pt x="2197" y="2482"/>
                  </a:lnTo>
                  <a:lnTo>
                    <a:pt x="2197" y="2480"/>
                  </a:lnTo>
                  <a:lnTo>
                    <a:pt x="2200" y="2474"/>
                  </a:lnTo>
                  <a:lnTo>
                    <a:pt x="2201" y="2472"/>
                  </a:lnTo>
                  <a:lnTo>
                    <a:pt x="2202" y="2471"/>
                  </a:lnTo>
                  <a:lnTo>
                    <a:pt x="2201" y="2471"/>
                  </a:lnTo>
                  <a:lnTo>
                    <a:pt x="2199" y="2471"/>
                  </a:lnTo>
                  <a:lnTo>
                    <a:pt x="2192" y="2476"/>
                  </a:lnTo>
                  <a:lnTo>
                    <a:pt x="2190" y="2476"/>
                  </a:lnTo>
                  <a:lnTo>
                    <a:pt x="2187" y="2470"/>
                  </a:lnTo>
                  <a:lnTo>
                    <a:pt x="2186" y="2464"/>
                  </a:lnTo>
                  <a:lnTo>
                    <a:pt x="2184" y="2461"/>
                  </a:lnTo>
                  <a:lnTo>
                    <a:pt x="2183" y="2461"/>
                  </a:lnTo>
                  <a:lnTo>
                    <a:pt x="2177" y="2454"/>
                  </a:lnTo>
                  <a:lnTo>
                    <a:pt x="2169" y="2442"/>
                  </a:lnTo>
                  <a:lnTo>
                    <a:pt x="2166" y="2438"/>
                  </a:lnTo>
                  <a:lnTo>
                    <a:pt x="2162" y="2435"/>
                  </a:lnTo>
                  <a:lnTo>
                    <a:pt x="2160" y="2433"/>
                  </a:lnTo>
                  <a:lnTo>
                    <a:pt x="2160" y="2432"/>
                  </a:lnTo>
                  <a:lnTo>
                    <a:pt x="2166" y="2422"/>
                  </a:lnTo>
                  <a:lnTo>
                    <a:pt x="2166" y="2420"/>
                  </a:lnTo>
                  <a:lnTo>
                    <a:pt x="2161" y="2421"/>
                  </a:lnTo>
                  <a:lnTo>
                    <a:pt x="2155" y="2419"/>
                  </a:lnTo>
                  <a:lnTo>
                    <a:pt x="2151" y="2421"/>
                  </a:lnTo>
                  <a:lnTo>
                    <a:pt x="2149" y="2421"/>
                  </a:lnTo>
                  <a:lnTo>
                    <a:pt x="2146" y="2420"/>
                  </a:lnTo>
                  <a:lnTo>
                    <a:pt x="2145" y="2421"/>
                  </a:lnTo>
                  <a:lnTo>
                    <a:pt x="2144" y="2428"/>
                  </a:lnTo>
                  <a:lnTo>
                    <a:pt x="2143" y="2431"/>
                  </a:lnTo>
                  <a:lnTo>
                    <a:pt x="2142" y="2432"/>
                  </a:lnTo>
                  <a:lnTo>
                    <a:pt x="2140" y="2432"/>
                  </a:lnTo>
                  <a:lnTo>
                    <a:pt x="2139" y="2430"/>
                  </a:lnTo>
                  <a:lnTo>
                    <a:pt x="2139" y="2428"/>
                  </a:lnTo>
                  <a:lnTo>
                    <a:pt x="2139" y="2418"/>
                  </a:lnTo>
                  <a:lnTo>
                    <a:pt x="2136" y="2417"/>
                  </a:lnTo>
                  <a:lnTo>
                    <a:pt x="2129" y="2416"/>
                  </a:lnTo>
                  <a:lnTo>
                    <a:pt x="2127" y="2416"/>
                  </a:lnTo>
                  <a:lnTo>
                    <a:pt x="2126" y="2413"/>
                  </a:lnTo>
                  <a:lnTo>
                    <a:pt x="2124" y="2410"/>
                  </a:lnTo>
                  <a:lnTo>
                    <a:pt x="2123" y="2405"/>
                  </a:lnTo>
                  <a:lnTo>
                    <a:pt x="2122" y="2402"/>
                  </a:lnTo>
                  <a:lnTo>
                    <a:pt x="2121" y="2402"/>
                  </a:lnTo>
                  <a:lnTo>
                    <a:pt x="2120" y="2402"/>
                  </a:lnTo>
                  <a:lnTo>
                    <a:pt x="2118" y="2403"/>
                  </a:lnTo>
                  <a:lnTo>
                    <a:pt x="2116" y="2404"/>
                  </a:lnTo>
                  <a:lnTo>
                    <a:pt x="2113" y="2405"/>
                  </a:lnTo>
                  <a:lnTo>
                    <a:pt x="2113" y="2406"/>
                  </a:lnTo>
                  <a:lnTo>
                    <a:pt x="2116" y="2410"/>
                  </a:lnTo>
                  <a:lnTo>
                    <a:pt x="2119" y="2415"/>
                  </a:lnTo>
                  <a:lnTo>
                    <a:pt x="2122" y="2422"/>
                  </a:lnTo>
                  <a:lnTo>
                    <a:pt x="2120" y="2427"/>
                  </a:lnTo>
                  <a:lnTo>
                    <a:pt x="2114" y="2428"/>
                  </a:lnTo>
                  <a:lnTo>
                    <a:pt x="2109" y="2429"/>
                  </a:lnTo>
                  <a:lnTo>
                    <a:pt x="2104" y="2428"/>
                  </a:lnTo>
                  <a:lnTo>
                    <a:pt x="2100" y="2427"/>
                  </a:lnTo>
                  <a:lnTo>
                    <a:pt x="2095" y="2423"/>
                  </a:lnTo>
                  <a:lnTo>
                    <a:pt x="2088" y="2424"/>
                  </a:lnTo>
                  <a:lnTo>
                    <a:pt x="2086" y="2434"/>
                  </a:lnTo>
                  <a:lnTo>
                    <a:pt x="2084" y="2435"/>
                  </a:lnTo>
                  <a:lnTo>
                    <a:pt x="2077" y="2435"/>
                  </a:lnTo>
                  <a:lnTo>
                    <a:pt x="2075" y="2435"/>
                  </a:lnTo>
                  <a:lnTo>
                    <a:pt x="2066" y="2441"/>
                  </a:lnTo>
                  <a:lnTo>
                    <a:pt x="2063" y="2441"/>
                  </a:lnTo>
                  <a:lnTo>
                    <a:pt x="2060" y="2441"/>
                  </a:lnTo>
                  <a:lnTo>
                    <a:pt x="2058" y="2442"/>
                  </a:lnTo>
                  <a:lnTo>
                    <a:pt x="2055" y="2445"/>
                  </a:lnTo>
                  <a:lnTo>
                    <a:pt x="2051" y="2445"/>
                  </a:lnTo>
                  <a:lnTo>
                    <a:pt x="2046" y="2443"/>
                  </a:lnTo>
                  <a:lnTo>
                    <a:pt x="2041" y="2442"/>
                  </a:lnTo>
                  <a:lnTo>
                    <a:pt x="2038" y="2443"/>
                  </a:lnTo>
                  <a:lnTo>
                    <a:pt x="2033" y="2441"/>
                  </a:lnTo>
                  <a:lnTo>
                    <a:pt x="2030" y="2438"/>
                  </a:lnTo>
                  <a:lnTo>
                    <a:pt x="2027" y="2437"/>
                  </a:lnTo>
                  <a:lnTo>
                    <a:pt x="2022" y="2437"/>
                  </a:lnTo>
                  <a:lnTo>
                    <a:pt x="2021" y="2436"/>
                  </a:lnTo>
                  <a:lnTo>
                    <a:pt x="2015" y="2429"/>
                  </a:lnTo>
                  <a:lnTo>
                    <a:pt x="2013" y="2426"/>
                  </a:lnTo>
                  <a:lnTo>
                    <a:pt x="2009" y="2417"/>
                  </a:lnTo>
                  <a:lnTo>
                    <a:pt x="2008" y="2414"/>
                  </a:lnTo>
                  <a:lnTo>
                    <a:pt x="2008" y="2410"/>
                  </a:lnTo>
                  <a:lnTo>
                    <a:pt x="2008" y="2407"/>
                  </a:lnTo>
                  <a:lnTo>
                    <a:pt x="2010" y="2403"/>
                  </a:lnTo>
                  <a:lnTo>
                    <a:pt x="2011" y="2393"/>
                  </a:lnTo>
                  <a:lnTo>
                    <a:pt x="2012" y="2390"/>
                  </a:lnTo>
                  <a:lnTo>
                    <a:pt x="2015" y="2387"/>
                  </a:lnTo>
                  <a:lnTo>
                    <a:pt x="2019" y="2383"/>
                  </a:lnTo>
                  <a:lnTo>
                    <a:pt x="2032" y="2376"/>
                  </a:lnTo>
                  <a:lnTo>
                    <a:pt x="2035" y="2374"/>
                  </a:lnTo>
                  <a:lnTo>
                    <a:pt x="2035" y="2372"/>
                  </a:lnTo>
                  <a:lnTo>
                    <a:pt x="2031" y="2364"/>
                  </a:lnTo>
                  <a:lnTo>
                    <a:pt x="2031" y="2362"/>
                  </a:lnTo>
                  <a:lnTo>
                    <a:pt x="2033" y="2361"/>
                  </a:lnTo>
                  <a:lnTo>
                    <a:pt x="2035" y="2356"/>
                  </a:lnTo>
                  <a:lnTo>
                    <a:pt x="2036" y="2354"/>
                  </a:lnTo>
                  <a:lnTo>
                    <a:pt x="2038" y="2353"/>
                  </a:lnTo>
                  <a:lnTo>
                    <a:pt x="2044" y="2356"/>
                  </a:lnTo>
                  <a:lnTo>
                    <a:pt x="2048" y="2357"/>
                  </a:lnTo>
                  <a:lnTo>
                    <a:pt x="2053" y="2357"/>
                  </a:lnTo>
                  <a:lnTo>
                    <a:pt x="2063" y="2361"/>
                  </a:lnTo>
                  <a:lnTo>
                    <a:pt x="2076" y="2367"/>
                  </a:lnTo>
                  <a:lnTo>
                    <a:pt x="2084" y="2372"/>
                  </a:lnTo>
                  <a:lnTo>
                    <a:pt x="2090" y="2378"/>
                  </a:lnTo>
                  <a:lnTo>
                    <a:pt x="2094" y="2385"/>
                  </a:lnTo>
                  <a:lnTo>
                    <a:pt x="2094" y="2387"/>
                  </a:lnTo>
                  <a:lnTo>
                    <a:pt x="2093" y="2392"/>
                  </a:lnTo>
                  <a:lnTo>
                    <a:pt x="2092" y="2394"/>
                  </a:lnTo>
                  <a:lnTo>
                    <a:pt x="2092" y="2396"/>
                  </a:lnTo>
                  <a:lnTo>
                    <a:pt x="2093" y="2398"/>
                  </a:lnTo>
                  <a:lnTo>
                    <a:pt x="2096" y="2400"/>
                  </a:lnTo>
                  <a:lnTo>
                    <a:pt x="2097" y="2400"/>
                  </a:lnTo>
                  <a:lnTo>
                    <a:pt x="2096" y="2396"/>
                  </a:lnTo>
                  <a:lnTo>
                    <a:pt x="2097" y="2394"/>
                  </a:lnTo>
                  <a:lnTo>
                    <a:pt x="2099" y="2391"/>
                  </a:lnTo>
                  <a:lnTo>
                    <a:pt x="2099" y="2388"/>
                  </a:lnTo>
                  <a:lnTo>
                    <a:pt x="2098" y="2385"/>
                  </a:lnTo>
                  <a:lnTo>
                    <a:pt x="2096" y="2381"/>
                  </a:lnTo>
                  <a:lnTo>
                    <a:pt x="2094" y="2378"/>
                  </a:lnTo>
                  <a:lnTo>
                    <a:pt x="2086" y="2369"/>
                  </a:lnTo>
                  <a:lnTo>
                    <a:pt x="2085" y="2366"/>
                  </a:lnTo>
                  <a:lnTo>
                    <a:pt x="2088" y="2365"/>
                  </a:lnTo>
                  <a:lnTo>
                    <a:pt x="2101" y="2368"/>
                  </a:lnTo>
                  <a:lnTo>
                    <a:pt x="2105" y="2367"/>
                  </a:lnTo>
                  <a:lnTo>
                    <a:pt x="2107" y="2364"/>
                  </a:lnTo>
                  <a:lnTo>
                    <a:pt x="2109" y="2361"/>
                  </a:lnTo>
                  <a:lnTo>
                    <a:pt x="2111" y="2359"/>
                  </a:lnTo>
                  <a:lnTo>
                    <a:pt x="2115" y="2359"/>
                  </a:lnTo>
                  <a:lnTo>
                    <a:pt x="2121" y="2361"/>
                  </a:lnTo>
                  <a:lnTo>
                    <a:pt x="2124" y="2361"/>
                  </a:lnTo>
                  <a:lnTo>
                    <a:pt x="2127" y="2361"/>
                  </a:lnTo>
                  <a:lnTo>
                    <a:pt x="2130" y="2358"/>
                  </a:lnTo>
                  <a:lnTo>
                    <a:pt x="2135" y="2352"/>
                  </a:lnTo>
                  <a:lnTo>
                    <a:pt x="2138" y="2350"/>
                  </a:lnTo>
                  <a:lnTo>
                    <a:pt x="2143" y="2349"/>
                  </a:lnTo>
                  <a:lnTo>
                    <a:pt x="2146" y="2349"/>
                  </a:lnTo>
                  <a:lnTo>
                    <a:pt x="2153" y="2352"/>
                  </a:lnTo>
                  <a:lnTo>
                    <a:pt x="2157" y="2351"/>
                  </a:lnTo>
                  <a:lnTo>
                    <a:pt x="2156" y="2347"/>
                  </a:lnTo>
                  <a:lnTo>
                    <a:pt x="2154" y="2339"/>
                  </a:lnTo>
                  <a:lnTo>
                    <a:pt x="2151" y="2330"/>
                  </a:lnTo>
                  <a:lnTo>
                    <a:pt x="2148" y="2327"/>
                  </a:lnTo>
                  <a:lnTo>
                    <a:pt x="2142" y="2322"/>
                  </a:lnTo>
                  <a:lnTo>
                    <a:pt x="2134" y="2311"/>
                  </a:lnTo>
                  <a:lnTo>
                    <a:pt x="2129" y="2304"/>
                  </a:lnTo>
                  <a:lnTo>
                    <a:pt x="2129" y="2301"/>
                  </a:lnTo>
                  <a:lnTo>
                    <a:pt x="2129" y="2298"/>
                  </a:lnTo>
                  <a:lnTo>
                    <a:pt x="2131" y="2295"/>
                  </a:lnTo>
                  <a:lnTo>
                    <a:pt x="2145" y="2284"/>
                  </a:lnTo>
                  <a:lnTo>
                    <a:pt x="2156" y="2271"/>
                  </a:lnTo>
                  <a:lnTo>
                    <a:pt x="2161" y="2265"/>
                  </a:lnTo>
                  <a:lnTo>
                    <a:pt x="2163" y="2261"/>
                  </a:lnTo>
                  <a:lnTo>
                    <a:pt x="2166" y="2258"/>
                  </a:lnTo>
                  <a:lnTo>
                    <a:pt x="2168" y="2256"/>
                  </a:lnTo>
                  <a:lnTo>
                    <a:pt x="2173" y="2254"/>
                  </a:lnTo>
                  <a:lnTo>
                    <a:pt x="2174" y="2250"/>
                  </a:lnTo>
                  <a:lnTo>
                    <a:pt x="2175" y="2246"/>
                  </a:lnTo>
                  <a:lnTo>
                    <a:pt x="2176" y="2241"/>
                  </a:lnTo>
                  <a:lnTo>
                    <a:pt x="2181" y="2229"/>
                  </a:lnTo>
                  <a:lnTo>
                    <a:pt x="2185" y="2226"/>
                  </a:lnTo>
                  <a:lnTo>
                    <a:pt x="2191" y="2224"/>
                  </a:lnTo>
                  <a:lnTo>
                    <a:pt x="2195" y="2220"/>
                  </a:lnTo>
                  <a:lnTo>
                    <a:pt x="2199" y="2211"/>
                  </a:lnTo>
                  <a:lnTo>
                    <a:pt x="2199" y="2208"/>
                  </a:lnTo>
                  <a:lnTo>
                    <a:pt x="2197" y="2207"/>
                  </a:lnTo>
                  <a:lnTo>
                    <a:pt x="2195" y="2203"/>
                  </a:lnTo>
                  <a:lnTo>
                    <a:pt x="2188" y="2177"/>
                  </a:lnTo>
                  <a:lnTo>
                    <a:pt x="2183" y="2164"/>
                  </a:lnTo>
                  <a:lnTo>
                    <a:pt x="2178" y="2153"/>
                  </a:lnTo>
                  <a:lnTo>
                    <a:pt x="2172" y="2139"/>
                  </a:lnTo>
                  <a:lnTo>
                    <a:pt x="2164" y="2125"/>
                  </a:lnTo>
                  <a:lnTo>
                    <a:pt x="2164" y="2122"/>
                  </a:lnTo>
                  <a:lnTo>
                    <a:pt x="2166" y="2117"/>
                  </a:lnTo>
                  <a:lnTo>
                    <a:pt x="2165" y="2117"/>
                  </a:lnTo>
                  <a:lnTo>
                    <a:pt x="2156" y="2123"/>
                  </a:lnTo>
                  <a:lnTo>
                    <a:pt x="2154" y="2123"/>
                  </a:lnTo>
                  <a:lnTo>
                    <a:pt x="2150" y="2120"/>
                  </a:lnTo>
                  <a:lnTo>
                    <a:pt x="2148" y="2117"/>
                  </a:lnTo>
                  <a:lnTo>
                    <a:pt x="2146" y="2111"/>
                  </a:lnTo>
                  <a:lnTo>
                    <a:pt x="2146" y="2108"/>
                  </a:lnTo>
                  <a:lnTo>
                    <a:pt x="2148" y="2105"/>
                  </a:lnTo>
                  <a:lnTo>
                    <a:pt x="2150" y="2098"/>
                  </a:lnTo>
                  <a:lnTo>
                    <a:pt x="2150" y="2094"/>
                  </a:lnTo>
                  <a:lnTo>
                    <a:pt x="2149" y="2091"/>
                  </a:lnTo>
                  <a:lnTo>
                    <a:pt x="2148" y="2088"/>
                  </a:lnTo>
                  <a:lnTo>
                    <a:pt x="2147" y="2087"/>
                  </a:lnTo>
                  <a:lnTo>
                    <a:pt x="2145" y="2087"/>
                  </a:lnTo>
                  <a:lnTo>
                    <a:pt x="2140" y="2086"/>
                  </a:lnTo>
                  <a:lnTo>
                    <a:pt x="2139" y="2087"/>
                  </a:lnTo>
                  <a:lnTo>
                    <a:pt x="2143" y="2098"/>
                  </a:lnTo>
                  <a:lnTo>
                    <a:pt x="2143" y="2101"/>
                  </a:lnTo>
                  <a:lnTo>
                    <a:pt x="2137" y="2102"/>
                  </a:lnTo>
                  <a:lnTo>
                    <a:pt x="2134" y="2101"/>
                  </a:lnTo>
                  <a:lnTo>
                    <a:pt x="2131" y="2100"/>
                  </a:lnTo>
                  <a:lnTo>
                    <a:pt x="2129" y="2098"/>
                  </a:lnTo>
                  <a:lnTo>
                    <a:pt x="2122" y="2087"/>
                  </a:lnTo>
                  <a:lnTo>
                    <a:pt x="2120" y="2082"/>
                  </a:lnTo>
                  <a:lnTo>
                    <a:pt x="2121" y="2079"/>
                  </a:lnTo>
                  <a:lnTo>
                    <a:pt x="2120" y="2078"/>
                  </a:lnTo>
                  <a:lnTo>
                    <a:pt x="2118" y="2079"/>
                  </a:lnTo>
                  <a:lnTo>
                    <a:pt x="2116" y="2079"/>
                  </a:lnTo>
                  <a:lnTo>
                    <a:pt x="2114" y="2078"/>
                  </a:lnTo>
                  <a:lnTo>
                    <a:pt x="2114" y="2076"/>
                  </a:lnTo>
                  <a:lnTo>
                    <a:pt x="2118" y="2071"/>
                  </a:lnTo>
                  <a:lnTo>
                    <a:pt x="2119" y="2068"/>
                  </a:lnTo>
                  <a:lnTo>
                    <a:pt x="2116" y="2066"/>
                  </a:lnTo>
                  <a:lnTo>
                    <a:pt x="2113" y="2066"/>
                  </a:lnTo>
                  <a:lnTo>
                    <a:pt x="2111" y="2064"/>
                  </a:lnTo>
                  <a:lnTo>
                    <a:pt x="2113" y="2062"/>
                  </a:lnTo>
                  <a:lnTo>
                    <a:pt x="2118" y="2059"/>
                  </a:lnTo>
                  <a:lnTo>
                    <a:pt x="2120" y="2057"/>
                  </a:lnTo>
                  <a:lnTo>
                    <a:pt x="2116" y="2055"/>
                  </a:lnTo>
                  <a:lnTo>
                    <a:pt x="2115" y="2055"/>
                  </a:lnTo>
                  <a:lnTo>
                    <a:pt x="2111" y="2059"/>
                  </a:lnTo>
                  <a:lnTo>
                    <a:pt x="2107" y="2066"/>
                  </a:lnTo>
                  <a:lnTo>
                    <a:pt x="2104" y="2069"/>
                  </a:lnTo>
                  <a:lnTo>
                    <a:pt x="2099" y="2065"/>
                  </a:lnTo>
                  <a:lnTo>
                    <a:pt x="2096" y="2064"/>
                  </a:lnTo>
                  <a:lnTo>
                    <a:pt x="2094" y="2065"/>
                  </a:lnTo>
                  <a:lnTo>
                    <a:pt x="2091" y="2071"/>
                  </a:lnTo>
                  <a:lnTo>
                    <a:pt x="2083" y="2075"/>
                  </a:lnTo>
                  <a:lnTo>
                    <a:pt x="2071" y="2085"/>
                  </a:lnTo>
                  <a:lnTo>
                    <a:pt x="2066" y="2088"/>
                  </a:lnTo>
                  <a:lnTo>
                    <a:pt x="2059" y="2087"/>
                  </a:lnTo>
                  <a:lnTo>
                    <a:pt x="2058" y="2085"/>
                  </a:lnTo>
                  <a:lnTo>
                    <a:pt x="2059" y="2082"/>
                  </a:lnTo>
                  <a:lnTo>
                    <a:pt x="2059" y="2079"/>
                  </a:lnTo>
                  <a:lnTo>
                    <a:pt x="2059" y="2077"/>
                  </a:lnTo>
                  <a:lnTo>
                    <a:pt x="2060" y="2075"/>
                  </a:lnTo>
                  <a:lnTo>
                    <a:pt x="2059" y="2063"/>
                  </a:lnTo>
                  <a:lnTo>
                    <a:pt x="2061" y="2060"/>
                  </a:lnTo>
                  <a:lnTo>
                    <a:pt x="2063" y="2058"/>
                  </a:lnTo>
                  <a:lnTo>
                    <a:pt x="2066" y="2056"/>
                  </a:lnTo>
                  <a:lnTo>
                    <a:pt x="2075" y="2059"/>
                  </a:lnTo>
                  <a:lnTo>
                    <a:pt x="2080" y="2058"/>
                  </a:lnTo>
                  <a:lnTo>
                    <a:pt x="2083" y="2055"/>
                  </a:lnTo>
                  <a:lnTo>
                    <a:pt x="2086" y="2052"/>
                  </a:lnTo>
                  <a:lnTo>
                    <a:pt x="2089" y="2047"/>
                  </a:lnTo>
                  <a:lnTo>
                    <a:pt x="2090" y="2042"/>
                  </a:lnTo>
                  <a:lnTo>
                    <a:pt x="2087" y="2034"/>
                  </a:lnTo>
                  <a:lnTo>
                    <a:pt x="2085" y="2032"/>
                  </a:lnTo>
                  <a:lnTo>
                    <a:pt x="2077" y="2026"/>
                  </a:lnTo>
                  <a:lnTo>
                    <a:pt x="2072" y="2024"/>
                  </a:lnTo>
                  <a:lnTo>
                    <a:pt x="2068" y="2023"/>
                  </a:lnTo>
                  <a:lnTo>
                    <a:pt x="2065" y="2021"/>
                  </a:lnTo>
                  <a:lnTo>
                    <a:pt x="2063" y="2019"/>
                  </a:lnTo>
                  <a:lnTo>
                    <a:pt x="2062" y="2014"/>
                  </a:lnTo>
                  <a:lnTo>
                    <a:pt x="2062" y="2012"/>
                  </a:lnTo>
                  <a:lnTo>
                    <a:pt x="2062" y="2007"/>
                  </a:lnTo>
                  <a:lnTo>
                    <a:pt x="2064" y="2005"/>
                  </a:lnTo>
                  <a:lnTo>
                    <a:pt x="2071" y="2002"/>
                  </a:lnTo>
                  <a:lnTo>
                    <a:pt x="2071" y="2001"/>
                  </a:lnTo>
                  <a:lnTo>
                    <a:pt x="2065" y="1999"/>
                  </a:lnTo>
                  <a:lnTo>
                    <a:pt x="2062" y="1999"/>
                  </a:lnTo>
                  <a:lnTo>
                    <a:pt x="2059" y="2002"/>
                  </a:lnTo>
                  <a:lnTo>
                    <a:pt x="2057" y="2007"/>
                  </a:lnTo>
                  <a:lnTo>
                    <a:pt x="2055" y="2009"/>
                  </a:lnTo>
                  <a:lnTo>
                    <a:pt x="2049" y="2005"/>
                  </a:lnTo>
                  <a:lnTo>
                    <a:pt x="2046" y="2005"/>
                  </a:lnTo>
                  <a:lnTo>
                    <a:pt x="2044" y="2003"/>
                  </a:lnTo>
                  <a:lnTo>
                    <a:pt x="2042" y="2002"/>
                  </a:lnTo>
                  <a:lnTo>
                    <a:pt x="2043" y="2000"/>
                  </a:lnTo>
                  <a:lnTo>
                    <a:pt x="2046" y="1999"/>
                  </a:lnTo>
                  <a:lnTo>
                    <a:pt x="2051" y="1993"/>
                  </a:lnTo>
                  <a:lnTo>
                    <a:pt x="2051" y="1991"/>
                  </a:lnTo>
                  <a:lnTo>
                    <a:pt x="2047" y="1986"/>
                  </a:lnTo>
                  <a:lnTo>
                    <a:pt x="2046" y="1984"/>
                  </a:lnTo>
                  <a:lnTo>
                    <a:pt x="2039" y="1983"/>
                  </a:lnTo>
                  <a:lnTo>
                    <a:pt x="2031" y="1984"/>
                  </a:lnTo>
                  <a:lnTo>
                    <a:pt x="2028" y="1984"/>
                  </a:lnTo>
                  <a:lnTo>
                    <a:pt x="2026" y="1979"/>
                  </a:lnTo>
                  <a:lnTo>
                    <a:pt x="2025" y="1973"/>
                  </a:lnTo>
                  <a:lnTo>
                    <a:pt x="2025" y="1966"/>
                  </a:lnTo>
                  <a:lnTo>
                    <a:pt x="2024" y="1953"/>
                  </a:lnTo>
                  <a:lnTo>
                    <a:pt x="2022" y="1947"/>
                  </a:lnTo>
                  <a:lnTo>
                    <a:pt x="2019" y="1947"/>
                  </a:lnTo>
                  <a:lnTo>
                    <a:pt x="2010" y="1949"/>
                  </a:lnTo>
                  <a:lnTo>
                    <a:pt x="2007" y="1949"/>
                  </a:lnTo>
                  <a:lnTo>
                    <a:pt x="2005" y="1949"/>
                  </a:lnTo>
                  <a:lnTo>
                    <a:pt x="1999" y="1940"/>
                  </a:lnTo>
                  <a:lnTo>
                    <a:pt x="1996" y="1937"/>
                  </a:lnTo>
                  <a:lnTo>
                    <a:pt x="1995" y="1936"/>
                  </a:lnTo>
                  <a:lnTo>
                    <a:pt x="1990" y="1928"/>
                  </a:lnTo>
                  <a:lnTo>
                    <a:pt x="1988" y="1926"/>
                  </a:lnTo>
                  <a:lnTo>
                    <a:pt x="1986" y="1921"/>
                  </a:lnTo>
                  <a:lnTo>
                    <a:pt x="1983" y="1915"/>
                  </a:lnTo>
                  <a:lnTo>
                    <a:pt x="1980" y="1912"/>
                  </a:lnTo>
                  <a:lnTo>
                    <a:pt x="1978" y="1915"/>
                  </a:lnTo>
                  <a:lnTo>
                    <a:pt x="1975" y="1919"/>
                  </a:lnTo>
                  <a:lnTo>
                    <a:pt x="1972" y="1924"/>
                  </a:lnTo>
                  <a:lnTo>
                    <a:pt x="1970" y="1928"/>
                  </a:lnTo>
                  <a:lnTo>
                    <a:pt x="1970" y="1932"/>
                  </a:lnTo>
                  <a:lnTo>
                    <a:pt x="1972" y="1934"/>
                  </a:lnTo>
                  <a:lnTo>
                    <a:pt x="1982" y="1939"/>
                  </a:lnTo>
                  <a:lnTo>
                    <a:pt x="1984" y="1942"/>
                  </a:lnTo>
                  <a:lnTo>
                    <a:pt x="1987" y="1947"/>
                  </a:lnTo>
                  <a:lnTo>
                    <a:pt x="1989" y="1953"/>
                  </a:lnTo>
                  <a:lnTo>
                    <a:pt x="1990" y="1960"/>
                  </a:lnTo>
                  <a:lnTo>
                    <a:pt x="1990" y="1966"/>
                  </a:lnTo>
                  <a:lnTo>
                    <a:pt x="1988" y="1968"/>
                  </a:lnTo>
                  <a:lnTo>
                    <a:pt x="1986" y="1972"/>
                  </a:lnTo>
                  <a:lnTo>
                    <a:pt x="1979" y="1977"/>
                  </a:lnTo>
                  <a:lnTo>
                    <a:pt x="1973" y="1980"/>
                  </a:lnTo>
                  <a:lnTo>
                    <a:pt x="1966" y="1980"/>
                  </a:lnTo>
                  <a:lnTo>
                    <a:pt x="1963" y="1980"/>
                  </a:lnTo>
                  <a:lnTo>
                    <a:pt x="1945" y="1970"/>
                  </a:lnTo>
                  <a:lnTo>
                    <a:pt x="1942" y="1970"/>
                  </a:lnTo>
                  <a:lnTo>
                    <a:pt x="1938" y="1968"/>
                  </a:lnTo>
                  <a:lnTo>
                    <a:pt x="1929" y="1965"/>
                  </a:lnTo>
                  <a:lnTo>
                    <a:pt x="1924" y="1964"/>
                  </a:lnTo>
                  <a:lnTo>
                    <a:pt x="1915" y="1961"/>
                  </a:lnTo>
                  <a:lnTo>
                    <a:pt x="1901" y="1960"/>
                  </a:lnTo>
                  <a:lnTo>
                    <a:pt x="1898" y="1961"/>
                  </a:lnTo>
                  <a:lnTo>
                    <a:pt x="1902" y="1966"/>
                  </a:lnTo>
                  <a:lnTo>
                    <a:pt x="1905" y="1967"/>
                  </a:lnTo>
                  <a:lnTo>
                    <a:pt x="1908" y="1967"/>
                  </a:lnTo>
                  <a:lnTo>
                    <a:pt x="1912" y="1971"/>
                  </a:lnTo>
                  <a:lnTo>
                    <a:pt x="1918" y="1979"/>
                  </a:lnTo>
                  <a:lnTo>
                    <a:pt x="1921" y="1984"/>
                  </a:lnTo>
                  <a:lnTo>
                    <a:pt x="1924" y="1989"/>
                  </a:lnTo>
                  <a:lnTo>
                    <a:pt x="1924" y="1991"/>
                  </a:lnTo>
                  <a:lnTo>
                    <a:pt x="1921" y="1995"/>
                  </a:lnTo>
                  <a:lnTo>
                    <a:pt x="1901" y="1975"/>
                  </a:lnTo>
                  <a:lnTo>
                    <a:pt x="1888" y="1982"/>
                  </a:lnTo>
                  <a:lnTo>
                    <a:pt x="1882" y="1984"/>
                  </a:lnTo>
                  <a:lnTo>
                    <a:pt x="1877" y="1985"/>
                  </a:lnTo>
                  <a:lnTo>
                    <a:pt x="1871" y="1982"/>
                  </a:lnTo>
                  <a:lnTo>
                    <a:pt x="1857" y="1973"/>
                  </a:lnTo>
                  <a:lnTo>
                    <a:pt x="1852" y="1969"/>
                  </a:lnTo>
                  <a:lnTo>
                    <a:pt x="1850" y="1968"/>
                  </a:lnTo>
                  <a:lnTo>
                    <a:pt x="1838" y="1973"/>
                  </a:lnTo>
                  <a:lnTo>
                    <a:pt x="1827" y="1973"/>
                  </a:lnTo>
                  <a:lnTo>
                    <a:pt x="1806" y="1969"/>
                  </a:lnTo>
                  <a:lnTo>
                    <a:pt x="1799" y="1967"/>
                  </a:lnTo>
                  <a:lnTo>
                    <a:pt x="1796" y="1964"/>
                  </a:lnTo>
                  <a:lnTo>
                    <a:pt x="1794" y="1962"/>
                  </a:lnTo>
                  <a:lnTo>
                    <a:pt x="1789" y="1962"/>
                  </a:lnTo>
                  <a:lnTo>
                    <a:pt x="1777" y="1960"/>
                  </a:lnTo>
                  <a:lnTo>
                    <a:pt x="1765" y="1966"/>
                  </a:lnTo>
                  <a:lnTo>
                    <a:pt x="1753" y="1960"/>
                  </a:lnTo>
                  <a:lnTo>
                    <a:pt x="1748" y="1956"/>
                  </a:lnTo>
                  <a:lnTo>
                    <a:pt x="1747" y="1953"/>
                  </a:lnTo>
                  <a:lnTo>
                    <a:pt x="1743" y="1943"/>
                  </a:lnTo>
                  <a:lnTo>
                    <a:pt x="1743" y="1937"/>
                  </a:lnTo>
                  <a:lnTo>
                    <a:pt x="1744" y="1931"/>
                  </a:lnTo>
                  <a:lnTo>
                    <a:pt x="1745" y="1928"/>
                  </a:lnTo>
                  <a:lnTo>
                    <a:pt x="1746" y="1926"/>
                  </a:lnTo>
                  <a:lnTo>
                    <a:pt x="1738" y="1932"/>
                  </a:lnTo>
                  <a:lnTo>
                    <a:pt x="1736" y="1933"/>
                  </a:lnTo>
                  <a:lnTo>
                    <a:pt x="1733" y="1933"/>
                  </a:lnTo>
                  <a:lnTo>
                    <a:pt x="1723" y="1931"/>
                  </a:lnTo>
                  <a:lnTo>
                    <a:pt x="1721" y="1932"/>
                  </a:lnTo>
                  <a:lnTo>
                    <a:pt x="1721" y="1934"/>
                  </a:lnTo>
                  <a:lnTo>
                    <a:pt x="1725" y="1937"/>
                  </a:lnTo>
                  <a:lnTo>
                    <a:pt x="1725" y="1939"/>
                  </a:lnTo>
                  <a:lnTo>
                    <a:pt x="1719" y="1940"/>
                  </a:lnTo>
                  <a:lnTo>
                    <a:pt x="1710" y="1939"/>
                  </a:lnTo>
                  <a:lnTo>
                    <a:pt x="1707" y="1940"/>
                  </a:lnTo>
                  <a:lnTo>
                    <a:pt x="1706" y="1940"/>
                  </a:lnTo>
                  <a:lnTo>
                    <a:pt x="1701" y="1945"/>
                  </a:lnTo>
                  <a:lnTo>
                    <a:pt x="1700" y="1947"/>
                  </a:lnTo>
                  <a:lnTo>
                    <a:pt x="1697" y="1946"/>
                  </a:lnTo>
                  <a:lnTo>
                    <a:pt x="1689" y="1935"/>
                  </a:lnTo>
                  <a:lnTo>
                    <a:pt x="1682" y="1928"/>
                  </a:lnTo>
                  <a:lnTo>
                    <a:pt x="1674" y="1925"/>
                  </a:lnTo>
                  <a:lnTo>
                    <a:pt x="1669" y="1923"/>
                  </a:lnTo>
                  <a:lnTo>
                    <a:pt x="1668" y="1920"/>
                  </a:lnTo>
                  <a:lnTo>
                    <a:pt x="1656" y="1898"/>
                  </a:lnTo>
                  <a:lnTo>
                    <a:pt x="1655" y="1893"/>
                  </a:lnTo>
                  <a:lnTo>
                    <a:pt x="1651" y="1874"/>
                  </a:lnTo>
                  <a:lnTo>
                    <a:pt x="1650" y="1871"/>
                  </a:lnTo>
                  <a:lnTo>
                    <a:pt x="1648" y="1868"/>
                  </a:lnTo>
                  <a:lnTo>
                    <a:pt x="1651" y="1868"/>
                  </a:lnTo>
                  <a:lnTo>
                    <a:pt x="1662" y="1870"/>
                  </a:lnTo>
                  <a:lnTo>
                    <a:pt x="1673" y="1870"/>
                  </a:lnTo>
                  <a:lnTo>
                    <a:pt x="1678" y="1871"/>
                  </a:lnTo>
                  <a:lnTo>
                    <a:pt x="1685" y="1876"/>
                  </a:lnTo>
                  <a:lnTo>
                    <a:pt x="1693" y="1879"/>
                  </a:lnTo>
                  <a:lnTo>
                    <a:pt x="1699" y="1879"/>
                  </a:lnTo>
                  <a:lnTo>
                    <a:pt x="1710" y="1878"/>
                  </a:lnTo>
                  <a:lnTo>
                    <a:pt x="1721" y="1875"/>
                  </a:lnTo>
                  <a:lnTo>
                    <a:pt x="1722" y="1873"/>
                  </a:lnTo>
                  <a:lnTo>
                    <a:pt x="1715" y="1869"/>
                  </a:lnTo>
                  <a:lnTo>
                    <a:pt x="1709" y="1863"/>
                  </a:lnTo>
                  <a:lnTo>
                    <a:pt x="1702" y="1857"/>
                  </a:lnTo>
                  <a:lnTo>
                    <a:pt x="1699" y="1853"/>
                  </a:lnTo>
                  <a:lnTo>
                    <a:pt x="1693" y="1852"/>
                  </a:lnTo>
                  <a:lnTo>
                    <a:pt x="1675" y="1851"/>
                  </a:lnTo>
                  <a:lnTo>
                    <a:pt x="1660" y="1846"/>
                  </a:lnTo>
                  <a:lnTo>
                    <a:pt x="1649" y="1839"/>
                  </a:lnTo>
                  <a:lnTo>
                    <a:pt x="1641" y="1832"/>
                  </a:lnTo>
                  <a:lnTo>
                    <a:pt x="1637" y="1828"/>
                  </a:lnTo>
                  <a:lnTo>
                    <a:pt x="1636" y="1825"/>
                  </a:lnTo>
                  <a:lnTo>
                    <a:pt x="1634" y="1816"/>
                  </a:lnTo>
                  <a:lnTo>
                    <a:pt x="1633" y="1800"/>
                  </a:lnTo>
                  <a:lnTo>
                    <a:pt x="1632" y="1789"/>
                  </a:lnTo>
                  <a:lnTo>
                    <a:pt x="1630" y="1783"/>
                  </a:lnTo>
                  <a:lnTo>
                    <a:pt x="1630" y="1778"/>
                  </a:lnTo>
                  <a:lnTo>
                    <a:pt x="1633" y="1768"/>
                  </a:lnTo>
                  <a:lnTo>
                    <a:pt x="1641" y="1757"/>
                  </a:lnTo>
                  <a:lnTo>
                    <a:pt x="1642" y="1755"/>
                  </a:lnTo>
                  <a:lnTo>
                    <a:pt x="1640" y="1755"/>
                  </a:lnTo>
                  <a:lnTo>
                    <a:pt x="1636" y="1751"/>
                  </a:lnTo>
                  <a:lnTo>
                    <a:pt x="1635" y="1747"/>
                  </a:lnTo>
                  <a:lnTo>
                    <a:pt x="1634" y="1741"/>
                  </a:lnTo>
                  <a:lnTo>
                    <a:pt x="1634" y="1735"/>
                  </a:lnTo>
                  <a:lnTo>
                    <a:pt x="1635" y="1730"/>
                  </a:lnTo>
                  <a:lnTo>
                    <a:pt x="1636" y="1725"/>
                  </a:lnTo>
                  <a:lnTo>
                    <a:pt x="1640" y="1714"/>
                  </a:lnTo>
                  <a:lnTo>
                    <a:pt x="1646" y="1701"/>
                  </a:lnTo>
                  <a:lnTo>
                    <a:pt x="1651" y="1689"/>
                  </a:lnTo>
                  <a:lnTo>
                    <a:pt x="1652" y="1684"/>
                  </a:lnTo>
                  <a:lnTo>
                    <a:pt x="1653" y="1673"/>
                  </a:lnTo>
                  <a:lnTo>
                    <a:pt x="1654" y="1665"/>
                  </a:lnTo>
                  <a:lnTo>
                    <a:pt x="1654" y="1660"/>
                  </a:lnTo>
                  <a:lnTo>
                    <a:pt x="1655" y="1656"/>
                  </a:lnTo>
                  <a:lnTo>
                    <a:pt x="1659" y="1647"/>
                  </a:lnTo>
                  <a:lnTo>
                    <a:pt x="1663" y="1639"/>
                  </a:lnTo>
                  <a:lnTo>
                    <a:pt x="1671" y="1633"/>
                  </a:lnTo>
                  <a:lnTo>
                    <a:pt x="1671" y="1630"/>
                  </a:lnTo>
                  <a:lnTo>
                    <a:pt x="1671" y="1627"/>
                  </a:lnTo>
                  <a:lnTo>
                    <a:pt x="1671" y="1624"/>
                  </a:lnTo>
                  <a:lnTo>
                    <a:pt x="1672" y="1622"/>
                  </a:lnTo>
                  <a:lnTo>
                    <a:pt x="1689" y="1601"/>
                  </a:lnTo>
                  <a:lnTo>
                    <a:pt x="1697" y="1592"/>
                  </a:lnTo>
                  <a:lnTo>
                    <a:pt x="1704" y="1586"/>
                  </a:lnTo>
                  <a:lnTo>
                    <a:pt x="1712" y="1582"/>
                  </a:lnTo>
                  <a:lnTo>
                    <a:pt x="1734" y="1574"/>
                  </a:lnTo>
                  <a:lnTo>
                    <a:pt x="1746" y="1571"/>
                  </a:lnTo>
                  <a:lnTo>
                    <a:pt x="1760" y="1572"/>
                  </a:lnTo>
                  <a:lnTo>
                    <a:pt x="1787" y="1577"/>
                  </a:lnTo>
                  <a:lnTo>
                    <a:pt x="1790" y="1580"/>
                  </a:lnTo>
                  <a:lnTo>
                    <a:pt x="1791" y="1582"/>
                  </a:lnTo>
                  <a:lnTo>
                    <a:pt x="1793" y="1586"/>
                  </a:lnTo>
                  <a:lnTo>
                    <a:pt x="1791" y="1589"/>
                  </a:lnTo>
                  <a:lnTo>
                    <a:pt x="1784" y="1600"/>
                  </a:lnTo>
                  <a:lnTo>
                    <a:pt x="1775" y="1608"/>
                  </a:lnTo>
                  <a:lnTo>
                    <a:pt x="1769" y="1616"/>
                  </a:lnTo>
                  <a:lnTo>
                    <a:pt x="1759" y="1633"/>
                  </a:lnTo>
                  <a:lnTo>
                    <a:pt x="1756" y="1638"/>
                  </a:lnTo>
                  <a:lnTo>
                    <a:pt x="1743" y="1671"/>
                  </a:lnTo>
                  <a:lnTo>
                    <a:pt x="1740" y="1677"/>
                  </a:lnTo>
                  <a:lnTo>
                    <a:pt x="1738" y="1681"/>
                  </a:lnTo>
                  <a:lnTo>
                    <a:pt x="1737" y="1693"/>
                  </a:lnTo>
                  <a:lnTo>
                    <a:pt x="1738" y="1697"/>
                  </a:lnTo>
                  <a:lnTo>
                    <a:pt x="1740" y="1704"/>
                  </a:lnTo>
                  <a:lnTo>
                    <a:pt x="1747" y="1719"/>
                  </a:lnTo>
                  <a:lnTo>
                    <a:pt x="1748" y="1725"/>
                  </a:lnTo>
                  <a:lnTo>
                    <a:pt x="1748" y="1731"/>
                  </a:lnTo>
                  <a:lnTo>
                    <a:pt x="1748" y="1746"/>
                  </a:lnTo>
                  <a:lnTo>
                    <a:pt x="1748" y="1753"/>
                  </a:lnTo>
                  <a:lnTo>
                    <a:pt x="1748" y="1761"/>
                  </a:lnTo>
                  <a:lnTo>
                    <a:pt x="1749" y="1771"/>
                  </a:lnTo>
                  <a:lnTo>
                    <a:pt x="1751" y="1784"/>
                  </a:lnTo>
                  <a:lnTo>
                    <a:pt x="1758" y="1797"/>
                  </a:lnTo>
                  <a:lnTo>
                    <a:pt x="1767" y="1810"/>
                  </a:lnTo>
                  <a:lnTo>
                    <a:pt x="1773" y="1819"/>
                  </a:lnTo>
                  <a:lnTo>
                    <a:pt x="1780" y="1825"/>
                  </a:lnTo>
                  <a:lnTo>
                    <a:pt x="1788" y="1835"/>
                  </a:lnTo>
                  <a:lnTo>
                    <a:pt x="1790" y="1839"/>
                  </a:lnTo>
                  <a:lnTo>
                    <a:pt x="1786" y="1844"/>
                  </a:lnTo>
                  <a:lnTo>
                    <a:pt x="1778" y="1852"/>
                  </a:lnTo>
                  <a:lnTo>
                    <a:pt x="1767" y="1855"/>
                  </a:lnTo>
                  <a:lnTo>
                    <a:pt x="1760" y="1858"/>
                  </a:lnTo>
                  <a:lnTo>
                    <a:pt x="1753" y="1865"/>
                  </a:lnTo>
                  <a:lnTo>
                    <a:pt x="1743" y="1870"/>
                  </a:lnTo>
                  <a:lnTo>
                    <a:pt x="1740" y="1873"/>
                  </a:lnTo>
                  <a:close/>
                  <a:moveTo>
                    <a:pt x="1311" y="1561"/>
                  </a:moveTo>
                  <a:lnTo>
                    <a:pt x="1338" y="1585"/>
                  </a:lnTo>
                  <a:lnTo>
                    <a:pt x="1342" y="1583"/>
                  </a:lnTo>
                  <a:lnTo>
                    <a:pt x="1350" y="1582"/>
                  </a:lnTo>
                  <a:lnTo>
                    <a:pt x="1358" y="1578"/>
                  </a:lnTo>
                  <a:lnTo>
                    <a:pt x="1370" y="1575"/>
                  </a:lnTo>
                  <a:lnTo>
                    <a:pt x="1377" y="1570"/>
                  </a:lnTo>
                  <a:lnTo>
                    <a:pt x="1380" y="1569"/>
                  </a:lnTo>
                  <a:lnTo>
                    <a:pt x="1386" y="1567"/>
                  </a:lnTo>
                  <a:lnTo>
                    <a:pt x="1388" y="1567"/>
                  </a:lnTo>
                  <a:lnTo>
                    <a:pt x="1397" y="1570"/>
                  </a:lnTo>
                  <a:lnTo>
                    <a:pt x="1400" y="1572"/>
                  </a:lnTo>
                  <a:lnTo>
                    <a:pt x="1402" y="1575"/>
                  </a:lnTo>
                  <a:lnTo>
                    <a:pt x="1403" y="1578"/>
                  </a:lnTo>
                  <a:lnTo>
                    <a:pt x="1406" y="1588"/>
                  </a:lnTo>
                  <a:lnTo>
                    <a:pt x="1407" y="1592"/>
                  </a:lnTo>
                  <a:lnTo>
                    <a:pt x="1407" y="1593"/>
                  </a:lnTo>
                  <a:lnTo>
                    <a:pt x="1404" y="1599"/>
                  </a:lnTo>
                  <a:lnTo>
                    <a:pt x="1402" y="1601"/>
                  </a:lnTo>
                  <a:lnTo>
                    <a:pt x="1398" y="1604"/>
                  </a:lnTo>
                  <a:lnTo>
                    <a:pt x="1394" y="1604"/>
                  </a:lnTo>
                  <a:lnTo>
                    <a:pt x="1391" y="1608"/>
                  </a:lnTo>
                  <a:lnTo>
                    <a:pt x="1388" y="1607"/>
                  </a:lnTo>
                  <a:lnTo>
                    <a:pt x="1387" y="1611"/>
                  </a:lnTo>
                  <a:lnTo>
                    <a:pt x="1387" y="1614"/>
                  </a:lnTo>
                  <a:lnTo>
                    <a:pt x="1388" y="1615"/>
                  </a:lnTo>
                  <a:lnTo>
                    <a:pt x="1390" y="1615"/>
                  </a:lnTo>
                  <a:lnTo>
                    <a:pt x="1392" y="1613"/>
                  </a:lnTo>
                  <a:lnTo>
                    <a:pt x="1396" y="1614"/>
                  </a:lnTo>
                  <a:lnTo>
                    <a:pt x="1398" y="1616"/>
                  </a:lnTo>
                  <a:lnTo>
                    <a:pt x="1400" y="1621"/>
                  </a:lnTo>
                  <a:lnTo>
                    <a:pt x="1398" y="1624"/>
                  </a:lnTo>
                  <a:lnTo>
                    <a:pt x="1391" y="1630"/>
                  </a:lnTo>
                  <a:lnTo>
                    <a:pt x="1381" y="1635"/>
                  </a:lnTo>
                  <a:lnTo>
                    <a:pt x="1369" y="1654"/>
                  </a:lnTo>
                  <a:lnTo>
                    <a:pt x="1363" y="1662"/>
                  </a:lnTo>
                  <a:lnTo>
                    <a:pt x="1362" y="1665"/>
                  </a:lnTo>
                  <a:lnTo>
                    <a:pt x="1361" y="1667"/>
                  </a:lnTo>
                  <a:lnTo>
                    <a:pt x="1361" y="1671"/>
                  </a:lnTo>
                  <a:lnTo>
                    <a:pt x="1361" y="1673"/>
                  </a:lnTo>
                  <a:lnTo>
                    <a:pt x="1363" y="1674"/>
                  </a:lnTo>
                  <a:lnTo>
                    <a:pt x="1369" y="1668"/>
                  </a:lnTo>
                  <a:lnTo>
                    <a:pt x="1373" y="1665"/>
                  </a:lnTo>
                  <a:lnTo>
                    <a:pt x="1377" y="1663"/>
                  </a:lnTo>
                  <a:lnTo>
                    <a:pt x="1384" y="1663"/>
                  </a:lnTo>
                  <a:lnTo>
                    <a:pt x="1386" y="1664"/>
                  </a:lnTo>
                  <a:lnTo>
                    <a:pt x="1392" y="1668"/>
                  </a:lnTo>
                  <a:lnTo>
                    <a:pt x="1397" y="1674"/>
                  </a:lnTo>
                  <a:lnTo>
                    <a:pt x="1397" y="1676"/>
                  </a:lnTo>
                  <a:lnTo>
                    <a:pt x="1397" y="1678"/>
                  </a:lnTo>
                  <a:lnTo>
                    <a:pt x="1395" y="1680"/>
                  </a:lnTo>
                  <a:lnTo>
                    <a:pt x="1395" y="1682"/>
                  </a:lnTo>
                  <a:lnTo>
                    <a:pt x="1399" y="1685"/>
                  </a:lnTo>
                  <a:lnTo>
                    <a:pt x="1404" y="1693"/>
                  </a:lnTo>
                  <a:lnTo>
                    <a:pt x="1405" y="1698"/>
                  </a:lnTo>
                  <a:lnTo>
                    <a:pt x="1402" y="1703"/>
                  </a:lnTo>
                  <a:lnTo>
                    <a:pt x="1402" y="1706"/>
                  </a:lnTo>
                  <a:lnTo>
                    <a:pt x="1403" y="1708"/>
                  </a:lnTo>
                  <a:lnTo>
                    <a:pt x="1405" y="1706"/>
                  </a:lnTo>
                  <a:lnTo>
                    <a:pt x="1411" y="1701"/>
                  </a:lnTo>
                  <a:lnTo>
                    <a:pt x="1417" y="1698"/>
                  </a:lnTo>
                  <a:lnTo>
                    <a:pt x="1420" y="1698"/>
                  </a:lnTo>
                  <a:lnTo>
                    <a:pt x="1422" y="1699"/>
                  </a:lnTo>
                  <a:lnTo>
                    <a:pt x="1423" y="1707"/>
                  </a:lnTo>
                  <a:lnTo>
                    <a:pt x="1425" y="1715"/>
                  </a:lnTo>
                  <a:lnTo>
                    <a:pt x="1425" y="1722"/>
                  </a:lnTo>
                  <a:lnTo>
                    <a:pt x="1424" y="1728"/>
                  </a:lnTo>
                  <a:lnTo>
                    <a:pt x="1422" y="1732"/>
                  </a:lnTo>
                  <a:lnTo>
                    <a:pt x="1419" y="1737"/>
                  </a:lnTo>
                  <a:lnTo>
                    <a:pt x="1415" y="1740"/>
                  </a:lnTo>
                  <a:lnTo>
                    <a:pt x="1413" y="1740"/>
                  </a:lnTo>
                  <a:lnTo>
                    <a:pt x="1413" y="1741"/>
                  </a:lnTo>
                  <a:lnTo>
                    <a:pt x="1417" y="1745"/>
                  </a:lnTo>
                  <a:lnTo>
                    <a:pt x="1419" y="1748"/>
                  </a:lnTo>
                  <a:lnTo>
                    <a:pt x="1420" y="1752"/>
                  </a:lnTo>
                  <a:lnTo>
                    <a:pt x="1420" y="1755"/>
                  </a:lnTo>
                  <a:lnTo>
                    <a:pt x="1419" y="1758"/>
                  </a:lnTo>
                  <a:lnTo>
                    <a:pt x="1414" y="1769"/>
                  </a:lnTo>
                  <a:lnTo>
                    <a:pt x="1414" y="1770"/>
                  </a:lnTo>
                  <a:lnTo>
                    <a:pt x="1416" y="1771"/>
                  </a:lnTo>
                  <a:lnTo>
                    <a:pt x="1419" y="1777"/>
                  </a:lnTo>
                  <a:lnTo>
                    <a:pt x="1419" y="1790"/>
                  </a:lnTo>
                  <a:lnTo>
                    <a:pt x="1409" y="1795"/>
                  </a:lnTo>
                  <a:lnTo>
                    <a:pt x="1406" y="1798"/>
                  </a:lnTo>
                  <a:lnTo>
                    <a:pt x="1403" y="1803"/>
                  </a:lnTo>
                  <a:lnTo>
                    <a:pt x="1400" y="1806"/>
                  </a:lnTo>
                  <a:lnTo>
                    <a:pt x="1392" y="1811"/>
                  </a:lnTo>
                  <a:lnTo>
                    <a:pt x="1388" y="1811"/>
                  </a:lnTo>
                  <a:lnTo>
                    <a:pt x="1369" y="1808"/>
                  </a:lnTo>
                  <a:lnTo>
                    <a:pt x="1367" y="1806"/>
                  </a:lnTo>
                  <a:lnTo>
                    <a:pt x="1366" y="1802"/>
                  </a:lnTo>
                  <a:lnTo>
                    <a:pt x="1365" y="1797"/>
                  </a:lnTo>
                  <a:lnTo>
                    <a:pt x="1365" y="1794"/>
                  </a:lnTo>
                  <a:lnTo>
                    <a:pt x="1365" y="1790"/>
                  </a:lnTo>
                  <a:lnTo>
                    <a:pt x="1365" y="1789"/>
                  </a:lnTo>
                  <a:lnTo>
                    <a:pt x="1365" y="1788"/>
                  </a:lnTo>
                  <a:lnTo>
                    <a:pt x="1363" y="1791"/>
                  </a:lnTo>
                  <a:lnTo>
                    <a:pt x="1360" y="1797"/>
                  </a:lnTo>
                  <a:lnTo>
                    <a:pt x="1361" y="1802"/>
                  </a:lnTo>
                  <a:lnTo>
                    <a:pt x="1367" y="1818"/>
                  </a:lnTo>
                  <a:lnTo>
                    <a:pt x="1369" y="1825"/>
                  </a:lnTo>
                  <a:lnTo>
                    <a:pt x="1369" y="1828"/>
                  </a:lnTo>
                  <a:lnTo>
                    <a:pt x="1369" y="1830"/>
                  </a:lnTo>
                  <a:lnTo>
                    <a:pt x="1362" y="1840"/>
                  </a:lnTo>
                  <a:lnTo>
                    <a:pt x="1358" y="1843"/>
                  </a:lnTo>
                  <a:lnTo>
                    <a:pt x="1354" y="1844"/>
                  </a:lnTo>
                  <a:lnTo>
                    <a:pt x="1350" y="1843"/>
                  </a:lnTo>
                  <a:lnTo>
                    <a:pt x="1346" y="1839"/>
                  </a:lnTo>
                  <a:lnTo>
                    <a:pt x="1343" y="1837"/>
                  </a:lnTo>
                  <a:lnTo>
                    <a:pt x="1337" y="1838"/>
                  </a:lnTo>
                  <a:lnTo>
                    <a:pt x="1335" y="1836"/>
                  </a:lnTo>
                  <a:lnTo>
                    <a:pt x="1334" y="1832"/>
                  </a:lnTo>
                  <a:lnTo>
                    <a:pt x="1330" y="1819"/>
                  </a:lnTo>
                  <a:lnTo>
                    <a:pt x="1324" y="1809"/>
                  </a:lnTo>
                  <a:lnTo>
                    <a:pt x="1320" y="1798"/>
                  </a:lnTo>
                  <a:lnTo>
                    <a:pt x="1307" y="1783"/>
                  </a:lnTo>
                  <a:lnTo>
                    <a:pt x="1301" y="1773"/>
                  </a:lnTo>
                  <a:lnTo>
                    <a:pt x="1292" y="1758"/>
                  </a:lnTo>
                  <a:lnTo>
                    <a:pt x="1288" y="1754"/>
                  </a:lnTo>
                  <a:lnTo>
                    <a:pt x="1285" y="1753"/>
                  </a:lnTo>
                  <a:lnTo>
                    <a:pt x="1279" y="1751"/>
                  </a:lnTo>
                  <a:lnTo>
                    <a:pt x="1278" y="1750"/>
                  </a:lnTo>
                  <a:lnTo>
                    <a:pt x="1276" y="1744"/>
                  </a:lnTo>
                  <a:lnTo>
                    <a:pt x="1272" y="1741"/>
                  </a:lnTo>
                  <a:lnTo>
                    <a:pt x="1271" y="1740"/>
                  </a:lnTo>
                  <a:lnTo>
                    <a:pt x="1269" y="1741"/>
                  </a:lnTo>
                  <a:lnTo>
                    <a:pt x="1263" y="1744"/>
                  </a:lnTo>
                  <a:lnTo>
                    <a:pt x="1256" y="1741"/>
                  </a:lnTo>
                  <a:lnTo>
                    <a:pt x="1254" y="1737"/>
                  </a:lnTo>
                  <a:lnTo>
                    <a:pt x="1254" y="1733"/>
                  </a:lnTo>
                  <a:lnTo>
                    <a:pt x="1252" y="1731"/>
                  </a:lnTo>
                  <a:lnTo>
                    <a:pt x="1250" y="1728"/>
                  </a:lnTo>
                  <a:lnTo>
                    <a:pt x="1248" y="1722"/>
                  </a:lnTo>
                  <a:lnTo>
                    <a:pt x="1234" y="1710"/>
                  </a:lnTo>
                  <a:lnTo>
                    <a:pt x="1226" y="1698"/>
                  </a:lnTo>
                  <a:lnTo>
                    <a:pt x="1224" y="1693"/>
                  </a:lnTo>
                  <a:lnTo>
                    <a:pt x="1224" y="1690"/>
                  </a:lnTo>
                  <a:lnTo>
                    <a:pt x="1225" y="1684"/>
                  </a:lnTo>
                  <a:lnTo>
                    <a:pt x="1227" y="1677"/>
                  </a:lnTo>
                  <a:lnTo>
                    <a:pt x="1230" y="1669"/>
                  </a:lnTo>
                  <a:lnTo>
                    <a:pt x="1231" y="1667"/>
                  </a:lnTo>
                  <a:lnTo>
                    <a:pt x="1237" y="1660"/>
                  </a:lnTo>
                  <a:lnTo>
                    <a:pt x="1241" y="1658"/>
                  </a:lnTo>
                  <a:lnTo>
                    <a:pt x="1246" y="1659"/>
                  </a:lnTo>
                  <a:lnTo>
                    <a:pt x="1249" y="1661"/>
                  </a:lnTo>
                  <a:lnTo>
                    <a:pt x="1252" y="1665"/>
                  </a:lnTo>
                  <a:lnTo>
                    <a:pt x="1254" y="1670"/>
                  </a:lnTo>
                  <a:lnTo>
                    <a:pt x="1255" y="1673"/>
                  </a:lnTo>
                  <a:lnTo>
                    <a:pt x="1259" y="1677"/>
                  </a:lnTo>
                  <a:lnTo>
                    <a:pt x="1261" y="1680"/>
                  </a:lnTo>
                  <a:lnTo>
                    <a:pt x="1265" y="1687"/>
                  </a:lnTo>
                  <a:lnTo>
                    <a:pt x="1268" y="1695"/>
                  </a:lnTo>
                  <a:lnTo>
                    <a:pt x="1270" y="1697"/>
                  </a:lnTo>
                  <a:lnTo>
                    <a:pt x="1276" y="1698"/>
                  </a:lnTo>
                  <a:lnTo>
                    <a:pt x="1282" y="1696"/>
                  </a:lnTo>
                  <a:lnTo>
                    <a:pt x="1296" y="1692"/>
                  </a:lnTo>
                  <a:lnTo>
                    <a:pt x="1296" y="1691"/>
                  </a:lnTo>
                  <a:lnTo>
                    <a:pt x="1297" y="1688"/>
                  </a:lnTo>
                  <a:lnTo>
                    <a:pt x="1298" y="1669"/>
                  </a:lnTo>
                  <a:lnTo>
                    <a:pt x="1300" y="1669"/>
                  </a:lnTo>
                  <a:lnTo>
                    <a:pt x="1304" y="1678"/>
                  </a:lnTo>
                  <a:lnTo>
                    <a:pt x="1305" y="1679"/>
                  </a:lnTo>
                  <a:lnTo>
                    <a:pt x="1307" y="1677"/>
                  </a:lnTo>
                  <a:lnTo>
                    <a:pt x="1308" y="1673"/>
                  </a:lnTo>
                  <a:lnTo>
                    <a:pt x="1308" y="1671"/>
                  </a:lnTo>
                  <a:lnTo>
                    <a:pt x="1305" y="1661"/>
                  </a:lnTo>
                  <a:lnTo>
                    <a:pt x="1304" y="1657"/>
                  </a:lnTo>
                  <a:lnTo>
                    <a:pt x="1302" y="1654"/>
                  </a:lnTo>
                  <a:lnTo>
                    <a:pt x="1300" y="1653"/>
                  </a:lnTo>
                  <a:lnTo>
                    <a:pt x="1297" y="1654"/>
                  </a:lnTo>
                  <a:lnTo>
                    <a:pt x="1294" y="1652"/>
                  </a:lnTo>
                  <a:lnTo>
                    <a:pt x="1293" y="1649"/>
                  </a:lnTo>
                  <a:lnTo>
                    <a:pt x="1294" y="1645"/>
                  </a:lnTo>
                  <a:lnTo>
                    <a:pt x="1295" y="1641"/>
                  </a:lnTo>
                  <a:lnTo>
                    <a:pt x="1297" y="1639"/>
                  </a:lnTo>
                  <a:lnTo>
                    <a:pt x="1300" y="1638"/>
                  </a:lnTo>
                  <a:lnTo>
                    <a:pt x="1304" y="1639"/>
                  </a:lnTo>
                  <a:lnTo>
                    <a:pt x="1309" y="1644"/>
                  </a:lnTo>
                  <a:lnTo>
                    <a:pt x="1312" y="1645"/>
                  </a:lnTo>
                  <a:lnTo>
                    <a:pt x="1317" y="1643"/>
                  </a:lnTo>
                  <a:lnTo>
                    <a:pt x="1311" y="1641"/>
                  </a:lnTo>
                  <a:lnTo>
                    <a:pt x="1302" y="1629"/>
                  </a:lnTo>
                  <a:lnTo>
                    <a:pt x="1300" y="1627"/>
                  </a:lnTo>
                  <a:lnTo>
                    <a:pt x="1295" y="1632"/>
                  </a:lnTo>
                  <a:lnTo>
                    <a:pt x="1292" y="1634"/>
                  </a:lnTo>
                  <a:lnTo>
                    <a:pt x="1287" y="1636"/>
                  </a:lnTo>
                  <a:lnTo>
                    <a:pt x="1282" y="1636"/>
                  </a:lnTo>
                  <a:lnTo>
                    <a:pt x="1265" y="1619"/>
                  </a:lnTo>
                  <a:lnTo>
                    <a:pt x="1263" y="1617"/>
                  </a:lnTo>
                  <a:lnTo>
                    <a:pt x="1262" y="1613"/>
                  </a:lnTo>
                  <a:lnTo>
                    <a:pt x="1263" y="1611"/>
                  </a:lnTo>
                  <a:lnTo>
                    <a:pt x="1264" y="1608"/>
                  </a:lnTo>
                  <a:lnTo>
                    <a:pt x="1269" y="1604"/>
                  </a:lnTo>
                  <a:lnTo>
                    <a:pt x="1276" y="1600"/>
                  </a:lnTo>
                  <a:lnTo>
                    <a:pt x="1280" y="1600"/>
                  </a:lnTo>
                  <a:lnTo>
                    <a:pt x="1283" y="1604"/>
                  </a:lnTo>
                  <a:lnTo>
                    <a:pt x="1290" y="1612"/>
                  </a:lnTo>
                  <a:lnTo>
                    <a:pt x="1295" y="1617"/>
                  </a:lnTo>
                  <a:lnTo>
                    <a:pt x="1295" y="1615"/>
                  </a:lnTo>
                  <a:lnTo>
                    <a:pt x="1294" y="1610"/>
                  </a:lnTo>
                  <a:lnTo>
                    <a:pt x="1291" y="1603"/>
                  </a:lnTo>
                  <a:lnTo>
                    <a:pt x="1290" y="1601"/>
                  </a:lnTo>
                  <a:lnTo>
                    <a:pt x="1286" y="1599"/>
                  </a:lnTo>
                  <a:lnTo>
                    <a:pt x="1282" y="1594"/>
                  </a:lnTo>
                  <a:lnTo>
                    <a:pt x="1281" y="1590"/>
                  </a:lnTo>
                  <a:lnTo>
                    <a:pt x="1280" y="1586"/>
                  </a:lnTo>
                  <a:lnTo>
                    <a:pt x="1279" y="1582"/>
                  </a:lnTo>
                  <a:lnTo>
                    <a:pt x="1281" y="1578"/>
                  </a:lnTo>
                  <a:lnTo>
                    <a:pt x="1282" y="1577"/>
                  </a:lnTo>
                  <a:lnTo>
                    <a:pt x="1296" y="1572"/>
                  </a:lnTo>
                  <a:lnTo>
                    <a:pt x="1305" y="1577"/>
                  </a:lnTo>
                  <a:lnTo>
                    <a:pt x="1311" y="1578"/>
                  </a:lnTo>
                  <a:lnTo>
                    <a:pt x="1314" y="1572"/>
                  </a:lnTo>
                  <a:lnTo>
                    <a:pt x="1313" y="1571"/>
                  </a:lnTo>
                  <a:lnTo>
                    <a:pt x="1310" y="1572"/>
                  </a:lnTo>
                  <a:lnTo>
                    <a:pt x="1306" y="1572"/>
                  </a:lnTo>
                  <a:lnTo>
                    <a:pt x="1304" y="1569"/>
                  </a:lnTo>
                  <a:lnTo>
                    <a:pt x="1304" y="1567"/>
                  </a:lnTo>
                  <a:lnTo>
                    <a:pt x="1307" y="1563"/>
                  </a:lnTo>
                  <a:lnTo>
                    <a:pt x="1311" y="1561"/>
                  </a:lnTo>
                  <a:close/>
                  <a:moveTo>
                    <a:pt x="1366" y="1570"/>
                  </a:moveTo>
                  <a:lnTo>
                    <a:pt x="1357" y="1572"/>
                  </a:lnTo>
                  <a:lnTo>
                    <a:pt x="1353" y="1571"/>
                  </a:lnTo>
                  <a:lnTo>
                    <a:pt x="1351" y="1574"/>
                  </a:lnTo>
                  <a:lnTo>
                    <a:pt x="1349" y="1575"/>
                  </a:lnTo>
                  <a:lnTo>
                    <a:pt x="1344" y="1576"/>
                  </a:lnTo>
                  <a:lnTo>
                    <a:pt x="1334" y="1570"/>
                  </a:lnTo>
                  <a:lnTo>
                    <a:pt x="1330" y="1569"/>
                  </a:lnTo>
                  <a:lnTo>
                    <a:pt x="1329" y="1567"/>
                  </a:lnTo>
                  <a:lnTo>
                    <a:pt x="1330" y="1565"/>
                  </a:lnTo>
                  <a:lnTo>
                    <a:pt x="1332" y="1563"/>
                  </a:lnTo>
                  <a:lnTo>
                    <a:pt x="1340" y="1561"/>
                  </a:lnTo>
                  <a:lnTo>
                    <a:pt x="1343" y="1558"/>
                  </a:lnTo>
                  <a:lnTo>
                    <a:pt x="1344" y="1556"/>
                  </a:lnTo>
                  <a:lnTo>
                    <a:pt x="1346" y="1553"/>
                  </a:lnTo>
                  <a:lnTo>
                    <a:pt x="1349" y="1552"/>
                  </a:lnTo>
                  <a:lnTo>
                    <a:pt x="1356" y="1550"/>
                  </a:lnTo>
                  <a:lnTo>
                    <a:pt x="1373" y="1542"/>
                  </a:lnTo>
                  <a:lnTo>
                    <a:pt x="1381" y="1541"/>
                  </a:lnTo>
                  <a:lnTo>
                    <a:pt x="1385" y="1542"/>
                  </a:lnTo>
                  <a:lnTo>
                    <a:pt x="1386" y="1544"/>
                  </a:lnTo>
                  <a:lnTo>
                    <a:pt x="1386" y="1546"/>
                  </a:lnTo>
                  <a:lnTo>
                    <a:pt x="1386" y="1548"/>
                  </a:lnTo>
                  <a:lnTo>
                    <a:pt x="1383" y="1554"/>
                  </a:lnTo>
                  <a:lnTo>
                    <a:pt x="1380" y="1558"/>
                  </a:lnTo>
                  <a:lnTo>
                    <a:pt x="1370" y="1567"/>
                  </a:lnTo>
                  <a:lnTo>
                    <a:pt x="1366" y="1570"/>
                  </a:lnTo>
                  <a:close/>
                  <a:moveTo>
                    <a:pt x="1529" y="1536"/>
                  </a:moveTo>
                  <a:lnTo>
                    <a:pt x="1542" y="1541"/>
                  </a:lnTo>
                  <a:lnTo>
                    <a:pt x="1548" y="1545"/>
                  </a:lnTo>
                  <a:lnTo>
                    <a:pt x="1551" y="1547"/>
                  </a:lnTo>
                  <a:lnTo>
                    <a:pt x="1557" y="1555"/>
                  </a:lnTo>
                  <a:lnTo>
                    <a:pt x="1560" y="1558"/>
                  </a:lnTo>
                  <a:lnTo>
                    <a:pt x="1571" y="1553"/>
                  </a:lnTo>
                  <a:lnTo>
                    <a:pt x="1579" y="1551"/>
                  </a:lnTo>
                  <a:lnTo>
                    <a:pt x="1596" y="1553"/>
                  </a:lnTo>
                  <a:lnTo>
                    <a:pt x="1611" y="1560"/>
                  </a:lnTo>
                  <a:lnTo>
                    <a:pt x="1616" y="1565"/>
                  </a:lnTo>
                  <a:lnTo>
                    <a:pt x="1619" y="1570"/>
                  </a:lnTo>
                  <a:lnTo>
                    <a:pt x="1619" y="1575"/>
                  </a:lnTo>
                  <a:lnTo>
                    <a:pt x="1616" y="1583"/>
                  </a:lnTo>
                  <a:lnTo>
                    <a:pt x="1612" y="1591"/>
                  </a:lnTo>
                  <a:lnTo>
                    <a:pt x="1606" y="1602"/>
                  </a:lnTo>
                  <a:lnTo>
                    <a:pt x="1601" y="1608"/>
                  </a:lnTo>
                  <a:lnTo>
                    <a:pt x="1600" y="1611"/>
                  </a:lnTo>
                  <a:lnTo>
                    <a:pt x="1599" y="1615"/>
                  </a:lnTo>
                  <a:lnTo>
                    <a:pt x="1597" y="1621"/>
                  </a:lnTo>
                  <a:lnTo>
                    <a:pt x="1591" y="1633"/>
                  </a:lnTo>
                  <a:lnTo>
                    <a:pt x="1589" y="1635"/>
                  </a:lnTo>
                  <a:lnTo>
                    <a:pt x="1581" y="1641"/>
                  </a:lnTo>
                  <a:lnTo>
                    <a:pt x="1584" y="1643"/>
                  </a:lnTo>
                  <a:lnTo>
                    <a:pt x="1585" y="1646"/>
                  </a:lnTo>
                  <a:lnTo>
                    <a:pt x="1584" y="1651"/>
                  </a:lnTo>
                  <a:lnTo>
                    <a:pt x="1579" y="1664"/>
                  </a:lnTo>
                  <a:lnTo>
                    <a:pt x="1573" y="1676"/>
                  </a:lnTo>
                  <a:lnTo>
                    <a:pt x="1570" y="1684"/>
                  </a:lnTo>
                  <a:lnTo>
                    <a:pt x="1563" y="1693"/>
                  </a:lnTo>
                  <a:lnTo>
                    <a:pt x="1559" y="1696"/>
                  </a:lnTo>
                  <a:lnTo>
                    <a:pt x="1554" y="1698"/>
                  </a:lnTo>
                  <a:lnTo>
                    <a:pt x="1524" y="1689"/>
                  </a:lnTo>
                  <a:lnTo>
                    <a:pt x="1517" y="1689"/>
                  </a:lnTo>
                  <a:lnTo>
                    <a:pt x="1496" y="1693"/>
                  </a:lnTo>
                  <a:lnTo>
                    <a:pt x="1498" y="1696"/>
                  </a:lnTo>
                  <a:lnTo>
                    <a:pt x="1506" y="1699"/>
                  </a:lnTo>
                  <a:lnTo>
                    <a:pt x="1511" y="1703"/>
                  </a:lnTo>
                  <a:lnTo>
                    <a:pt x="1517" y="1715"/>
                  </a:lnTo>
                  <a:lnTo>
                    <a:pt x="1517" y="1717"/>
                  </a:lnTo>
                  <a:lnTo>
                    <a:pt x="1518" y="1721"/>
                  </a:lnTo>
                  <a:lnTo>
                    <a:pt x="1518" y="1728"/>
                  </a:lnTo>
                  <a:lnTo>
                    <a:pt x="1517" y="1730"/>
                  </a:lnTo>
                  <a:lnTo>
                    <a:pt x="1507" y="1747"/>
                  </a:lnTo>
                  <a:lnTo>
                    <a:pt x="1504" y="1760"/>
                  </a:lnTo>
                  <a:lnTo>
                    <a:pt x="1502" y="1771"/>
                  </a:lnTo>
                  <a:lnTo>
                    <a:pt x="1498" y="1773"/>
                  </a:lnTo>
                  <a:lnTo>
                    <a:pt x="1487" y="1769"/>
                  </a:lnTo>
                  <a:lnTo>
                    <a:pt x="1484" y="1769"/>
                  </a:lnTo>
                  <a:lnTo>
                    <a:pt x="1471" y="1772"/>
                  </a:lnTo>
                  <a:lnTo>
                    <a:pt x="1465" y="1771"/>
                  </a:lnTo>
                  <a:lnTo>
                    <a:pt x="1466" y="1755"/>
                  </a:lnTo>
                  <a:lnTo>
                    <a:pt x="1465" y="1737"/>
                  </a:lnTo>
                  <a:lnTo>
                    <a:pt x="1463" y="1721"/>
                  </a:lnTo>
                  <a:lnTo>
                    <a:pt x="1454" y="1691"/>
                  </a:lnTo>
                  <a:lnTo>
                    <a:pt x="1452" y="1685"/>
                  </a:lnTo>
                  <a:lnTo>
                    <a:pt x="1452" y="1679"/>
                  </a:lnTo>
                  <a:lnTo>
                    <a:pt x="1451" y="1673"/>
                  </a:lnTo>
                  <a:lnTo>
                    <a:pt x="1451" y="1667"/>
                  </a:lnTo>
                  <a:lnTo>
                    <a:pt x="1452" y="1654"/>
                  </a:lnTo>
                  <a:lnTo>
                    <a:pt x="1452" y="1648"/>
                  </a:lnTo>
                  <a:lnTo>
                    <a:pt x="1452" y="1631"/>
                  </a:lnTo>
                  <a:lnTo>
                    <a:pt x="1450" y="1605"/>
                  </a:lnTo>
                  <a:lnTo>
                    <a:pt x="1450" y="1596"/>
                  </a:lnTo>
                  <a:lnTo>
                    <a:pt x="1450" y="1593"/>
                  </a:lnTo>
                  <a:lnTo>
                    <a:pt x="1450" y="1589"/>
                  </a:lnTo>
                  <a:lnTo>
                    <a:pt x="1453" y="1586"/>
                  </a:lnTo>
                  <a:lnTo>
                    <a:pt x="1456" y="1583"/>
                  </a:lnTo>
                  <a:lnTo>
                    <a:pt x="1458" y="1583"/>
                  </a:lnTo>
                  <a:lnTo>
                    <a:pt x="1471" y="1591"/>
                  </a:lnTo>
                  <a:lnTo>
                    <a:pt x="1477" y="1593"/>
                  </a:lnTo>
                  <a:lnTo>
                    <a:pt x="1480" y="1593"/>
                  </a:lnTo>
                  <a:lnTo>
                    <a:pt x="1480" y="1592"/>
                  </a:lnTo>
                  <a:lnTo>
                    <a:pt x="1477" y="1591"/>
                  </a:lnTo>
                  <a:lnTo>
                    <a:pt x="1474" y="1587"/>
                  </a:lnTo>
                  <a:lnTo>
                    <a:pt x="1469" y="1577"/>
                  </a:lnTo>
                  <a:lnTo>
                    <a:pt x="1466" y="1568"/>
                  </a:lnTo>
                  <a:lnTo>
                    <a:pt x="1466" y="1565"/>
                  </a:lnTo>
                  <a:lnTo>
                    <a:pt x="1466" y="1562"/>
                  </a:lnTo>
                  <a:lnTo>
                    <a:pt x="1466" y="1559"/>
                  </a:lnTo>
                  <a:lnTo>
                    <a:pt x="1467" y="1556"/>
                  </a:lnTo>
                  <a:lnTo>
                    <a:pt x="1469" y="1552"/>
                  </a:lnTo>
                  <a:lnTo>
                    <a:pt x="1472" y="1550"/>
                  </a:lnTo>
                  <a:lnTo>
                    <a:pt x="1479" y="1544"/>
                  </a:lnTo>
                  <a:lnTo>
                    <a:pt x="1487" y="1541"/>
                  </a:lnTo>
                  <a:lnTo>
                    <a:pt x="1505" y="1539"/>
                  </a:lnTo>
                  <a:lnTo>
                    <a:pt x="1510" y="1541"/>
                  </a:lnTo>
                  <a:lnTo>
                    <a:pt x="1517" y="1535"/>
                  </a:lnTo>
                  <a:lnTo>
                    <a:pt x="1521" y="1534"/>
                  </a:lnTo>
                  <a:lnTo>
                    <a:pt x="1529" y="1536"/>
                  </a:lnTo>
                  <a:close/>
                  <a:moveTo>
                    <a:pt x="680" y="1541"/>
                  </a:moveTo>
                  <a:lnTo>
                    <a:pt x="680" y="1542"/>
                  </a:lnTo>
                  <a:lnTo>
                    <a:pt x="688" y="1531"/>
                  </a:lnTo>
                  <a:lnTo>
                    <a:pt x="693" y="1530"/>
                  </a:lnTo>
                  <a:lnTo>
                    <a:pt x="697" y="1531"/>
                  </a:lnTo>
                  <a:lnTo>
                    <a:pt x="698" y="1532"/>
                  </a:lnTo>
                  <a:lnTo>
                    <a:pt x="699" y="1535"/>
                  </a:lnTo>
                  <a:lnTo>
                    <a:pt x="699" y="1539"/>
                  </a:lnTo>
                  <a:lnTo>
                    <a:pt x="699" y="1551"/>
                  </a:lnTo>
                  <a:lnTo>
                    <a:pt x="699" y="1553"/>
                  </a:lnTo>
                  <a:lnTo>
                    <a:pt x="701" y="1552"/>
                  </a:lnTo>
                  <a:lnTo>
                    <a:pt x="703" y="1549"/>
                  </a:lnTo>
                  <a:lnTo>
                    <a:pt x="712" y="1532"/>
                  </a:lnTo>
                  <a:lnTo>
                    <a:pt x="715" y="1527"/>
                  </a:lnTo>
                  <a:lnTo>
                    <a:pt x="718" y="1526"/>
                  </a:lnTo>
                  <a:lnTo>
                    <a:pt x="729" y="1523"/>
                  </a:lnTo>
                  <a:lnTo>
                    <a:pt x="737" y="1523"/>
                  </a:lnTo>
                  <a:lnTo>
                    <a:pt x="745" y="1525"/>
                  </a:lnTo>
                  <a:lnTo>
                    <a:pt x="751" y="1528"/>
                  </a:lnTo>
                  <a:lnTo>
                    <a:pt x="761" y="1535"/>
                  </a:lnTo>
                  <a:lnTo>
                    <a:pt x="769" y="1543"/>
                  </a:lnTo>
                  <a:lnTo>
                    <a:pt x="777" y="1552"/>
                  </a:lnTo>
                  <a:lnTo>
                    <a:pt x="801" y="1583"/>
                  </a:lnTo>
                  <a:lnTo>
                    <a:pt x="811" y="1593"/>
                  </a:lnTo>
                  <a:lnTo>
                    <a:pt x="815" y="1598"/>
                  </a:lnTo>
                  <a:lnTo>
                    <a:pt x="817" y="1602"/>
                  </a:lnTo>
                  <a:lnTo>
                    <a:pt x="818" y="1606"/>
                  </a:lnTo>
                  <a:lnTo>
                    <a:pt x="819" y="1611"/>
                  </a:lnTo>
                  <a:lnTo>
                    <a:pt x="818" y="1616"/>
                  </a:lnTo>
                  <a:lnTo>
                    <a:pt x="817" y="1618"/>
                  </a:lnTo>
                  <a:lnTo>
                    <a:pt x="814" y="1621"/>
                  </a:lnTo>
                  <a:lnTo>
                    <a:pt x="800" y="1632"/>
                  </a:lnTo>
                  <a:lnTo>
                    <a:pt x="792" y="1635"/>
                  </a:lnTo>
                  <a:lnTo>
                    <a:pt x="784" y="1639"/>
                  </a:lnTo>
                  <a:lnTo>
                    <a:pt x="766" y="1656"/>
                  </a:lnTo>
                  <a:lnTo>
                    <a:pt x="753" y="1663"/>
                  </a:lnTo>
                  <a:lnTo>
                    <a:pt x="736" y="1678"/>
                  </a:lnTo>
                  <a:lnTo>
                    <a:pt x="705" y="1701"/>
                  </a:lnTo>
                  <a:lnTo>
                    <a:pt x="701" y="1706"/>
                  </a:lnTo>
                  <a:lnTo>
                    <a:pt x="699" y="1709"/>
                  </a:lnTo>
                  <a:lnTo>
                    <a:pt x="690" y="1736"/>
                  </a:lnTo>
                  <a:lnTo>
                    <a:pt x="687" y="1742"/>
                  </a:lnTo>
                  <a:lnTo>
                    <a:pt x="679" y="1748"/>
                  </a:lnTo>
                  <a:lnTo>
                    <a:pt x="669" y="1750"/>
                  </a:lnTo>
                  <a:lnTo>
                    <a:pt x="666" y="1751"/>
                  </a:lnTo>
                  <a:lnTo>
                    <a:pt x="665" y="1760"/>
                  </a:lnTo>
                  <a:lnTo>
                    <a:pt x="662" y="1775"/>
                  </a:lnTo>
                  <a:lnTo>
                    <a:pt x="660" y="1785"/>
                  </a:lnTo>
                  <a:lnTo>
                    <a:pt x="657" y="1811"/>
                  </a:lnTo>
                  <a:lnTo>
                    <a:pt x="657" y="1814"/>
                  </a:lnTo>
                  <a:lnTo>
                    <a:pt x="655" y="1819"/>
                  </a:lnTo>
                  <a:lnTo>
                    <a:pt x="652" y="1824"/>
                  </a:lnTo>
                  <a:lnTo>
                    <a:pt x="642" y="1830"/>
                  </a:lnTo>
                  <a:lnTo>
                    <a:pt x="635" y="1833"/>
                  </a:lnTo>
                  <a:lnTo>
                    <a:pt x="624" y="1835"/>
                  </a:lnTo>
                  <a:lnTo>
                    <a:pt x="622" y="1834"/>
                  </a:lnTo>
                  <a:lnTo>
                    <a:pt x="619" y="1830"/>
                  </a:lnTo>
                  <a:lnTo>
                    <a:pt x="617" y="1829"/>
                  </a:lnTo>
                  <a:lnTo>
                    <a:pt x="616" y="1830"/>
                  </a:lnTo>
                  <a:lnTo>
                    <a:pt x="603" y="1847"/>
                  </a:lnTo>
                  <a:lnTo>
                    <a:pt x="590" y="1855"/>
                  </a:lnTo>
                  <a:lnTo>
                    <a:pt x="584" y="1862"/>
                  </a:lnTo>
                  <a:lnTo>
                    <a:pt x="581" y="1865"/>
                  </a:lnTo>
                  <a:lnTo>
                    <a:pt x="578" y="1865"/>
                  </a:lnTo>
                  <a:lnTo>
                    <a:pt x="572" y="1865"/>
                  </a:lnTo>
                  <a:lnTo>
                    <a:pt x="569" y="1862"/>
                  </a:lnTo>
                  <a:lnTo>
                    <a:pt x="566" y="1857"/>
                  </a:lnTo>
                  <a:lnTo>
                    <a:pt x="563" y="1852"/>
                  </a:lnTo>
                  <a:lnTo>
                    <a:pt x="556" y="1832"/>
                  </a:lnTo>
                  <a:lnTo>
                    <a:pt x="554" y="1825"/>
                  </a:lnTo>
                  <a:lnTo>
                    <a:pt x="552" y="1821"/>
                  </a:lnTo>
                  <a:lnTo>
                    <a:pt x="545" y="1809"/>
                  </a:lnTo>
                  <a:lnTo>
                    <a:pt x="543" y="1806"/>
                  </a:lnTo>
                  <a:lnTo>
                    <a:pt x="519" y="1790"/>
                  </a:lnTo>
                  <a:lnTo>
                    <a:pt x="508" y="1782"/>
                  </a:lnTo>
                  <a:lnTo>
                    <a:pt x="505" y="1778"/>
                  </a:lnTo>
                  <a:lnTo>
                    <a:pt x="502" y="1776"/>
                  </a:lnTo>
                  <a:lnTo>
                    <a:pt x="487" y="1777"/>
                  </a:lnTo>
                  <a:lnTo>
                    <a:pt x="485" y="1777"/>
                  </a:lnTo>
                  <a:lnTo>
                    <a:pt x="485" y="1775"/>
                  </a:lnTo>
                  <a:lnTo>
                    <a:pt x="487" y="1771"/>
                  </a:lnTo>
                  <a:lnTo>
                    <a:pt x="487" y="1767"/>
                  </a:lnTo>
                  <a:lnTo>
                    <a:pt x="487" y="1765"/>
                  </a:lnTo>
                  <a:lnTo>
                    <a:pt x="487" y="1760"/>
                  </a:lnTo>
                  <a:lnTo>
                    <a:pt x="487" y="1759"/>
                  </a:lnTo>
                  <a:lnTo>
                    <a:pt x="493" y="1755"/>
                  </a:lnTo>
                  <a:lnTo>
                    <a:pt x="492" y="1753"/>
                  </a:lnTo>
                  <a:lnTo>
                    <a:pt x="491" y="1751"/>
                  </a:lnTo>
                  <a:lnTo>
                    <a:pt x="491" y="1748"/>
                  </a:lnTo>
                  <a:lnTo>
                    <a:pt x="491" y="1747"/>
                  </a:lnTo>
                  <a:lnTo>
                    <a:pt x="493" y="1745"/>
                  </a:lnTo>
                  <a:lnTo>
                    <a:pt x="495" y="1741"/>
                  </a:lnTo>
                  <a:lnTo>
                    <a:pt x="498" y="1733"/>
                  </a:lnTo>
                  <a:lnTo>
                    <a:pt x="500" y="1729"/>
                  </a:lnTo>
                  <a:lnTo>
                    <a:pt x="502" y="1726"/>
                  </a:lnTo>
                  <a:lnTo>
                    <a:pt x="506" y="1719"/>
                  </a:lnTo>
                  <a:lnTo>
                    <a:pt x="509" y="1715"/>
                  </a:lnTo>
                  <a:lnTo>
                    <a:pt x="512" y="1712"/>
                  </a:lnTo>
                  <a:lnTo>
                    <a:pt x="512" y="1710"/>
                  </a:lnTo>
                  <a:lnTo>
                    <a:pt x="511" y="1709"/>
                  </a:lnTo>
                  <a:lnTo>
                    <a:pt x="510" y="1706"/>
                  </a:lnTo>
                  <a:lnTo>
                    <a:pt x="511" y="1696"/>
                  </a:lnTo>
                  <a:lnTo>
                    <a:pt x="511" y="1692"/>
                  </a:lnTo>
                  <a:lnTo>
                    <a:pt x="512" y="1687"/>
                  </a:lnTo>
                  <a:lnTo>
                    <a:pt x="512" y="1684"/>
                  </a:lnTo>
                  <a:lnTo>
                    <a:pt x="514" y="1682"/>
                  </a:lnTo>
                  <a:lnTo>
                    <a:pt x="525" y="1675"/>
                  </a:lnTo>
                  <a:lnTo>
                    <a:pt x="526" y="1673"/>
                  </a:lnTo>
                  <a:lnTo>
                    <a:pt x="526" y="1671"/>
                  </a:lnTo>
                  <a:lnTo>
                    <a:pt x="525" y="1668"/>
                  </a:lnTo>
                  <a:lnTo>
                    <a:pt x="525" y="1667"/>
                  </a:lnTo>
                  <a:lnTo>
                    <a:pt x="523" y="1665"/>
                  </a:lnTo>
                  <a:lnTo>
                    <a:pt x="520" y="1665"/>
                  </a:lnTo>
                  <a:lnTo>
                    <a:pt x="517" y="1660"/>
                  </a:lnTo>
                  <a:lnTo>
                    <a:pt x="517" y="1658"/>
                  </a:lnTo>
                  <a:lnTo>
                    <a:pt x="518" y="1653"/>
                  </a:lnTo>
                  <a:lnTo>
                    <a:pt x="523" y="1645"/>
                  </a:lnTo>
                  <a:lnTo>
                    <a:pt x="525" y="1640"/>
                  </a:lnTo>
                  <a:lnTo>
                    <a:pt x="530" y="1621"/>
                  </a:lnTo>
                  <a:lnTo>
                    <a:pt x="540" y="1608"/>
                  </a:lnTo>
                  <a:lnTo>
                    <a:pt x="543" y="1595"/>
                  </a:lnTo>
                  <a:lnTo>
                    <a:pt x="550" y="1581"/>
                  </a:lnTo>
                  <a:lnTo>
                    <a:pt x="550" y="1579"/>
                  </a:lnTo>
                  <a:lnTo>
                    <a:pt x="548" y="1574"/>
                  </a:lnTo>
                  <a:lnTo>
                    <a:pt x="541" y="1571"/>
                  </a:lnTo>
                  <a:lnTo>
                    <a:pt x="537" y="1566"/>
                  </a:lnTo>
                  <a:lnTo>
                    <a:pt x="535" y="1560"/>
                  </a:lnTo>
                  <a:lnTo>
                    <a:pt x="525" y="1525"/>
                  </a:lnTo>
                  <a:lnTo>
                    <a:pt x="523" y="1523"/>
                  </a:lnTo>
                  <a:lnTo>
                    <a:pt x="523" y="1519"/>
                  </a:lnTo>
                  <a:lnTo>
                    <a:pt x="521" y="1516"/>
                  </a:lnTo>
                  <a:lnTo>
                    <a:pt x="521" y="1514"/>
                  </a:lnTo>
                  <a:lnTo>
                    <a:pt x="561" y="1503"/>
                  </a:lnTo>
                  <a:lnTo>
                    <a:pt x="588" y="1500"/>
                  </a:lnTo>
                  <a:lnTo>
                    <a:pt x="616" y="1491"/>
                  </a:lnTo>
                  <a:lnTo>
                    <a:pt x="624" y="1490"/>
                  </a:lnTo>
                  <a:lnTo>
                    <a:pt x="629" y="1492"/>
                  </a:lnTo>
                  <a:lnTo>
                    <a:pt x="635" y="1496"/>
                  </a:lnTo>
                  <a:lnTo>
                    <a:pt x="643" y="1505"/>
                  </a:lnTo>
                  <a:lnTo>
                    <a:pt x="654" y="1513"/>
                  </a:lnTo>
                  <a:lnTo>
                    <a:pt x="673" y="1525"/>
                  </a:lnTo>
                  <a:lnTo>
                    <a:pt x="685" y="1527"/>
                  </a:lnTo>
                  <a:lnTo>
                    <a:pt x="681" y="1536"/>
                  </a:lnTo>
                  <a:lnTo>
                    <a:pt x="680" y="1539"/>
                  </a:lnTo>
                  <a:lnTo>
                    <a:pt x="680" y="1541"/>
                  </a:lnTo>
                  <a:close/>
                  <a:moveTo>
                    <a:pt x="1396" y="1492"/>
                  </a:moveTo>
                  <a:lnTo>
                    <a:pt x="1386" y="1500"/>
                  </a:lnTo>
                  <a:lnTo>
                    <a:pt x="1384" y="1497"/>
                  </a:lnTo>
                  <a:lnTo>
                    <a:pt x="1383" y="1494"/>
                  </a:lnTo>
                  <a:lnTo>
                    <a:pt x="1391" y="1483"/>
                  </a:lnTo>
                  <a:lnTo>
                    <a:pt x="1393" y="1480"/>
                  </a:lnTo>
                  <a:lnTo>
                    <a:pt x="1397" y="1484"/>
                  </a:lnTo>
                  <a:lnTo>
                    <a:pt x="1398" y="1487"/>
                  </a:lnTo>
                  <a:lnTo>
                    <a:pt x="1397" y="1489"/>
                  </a:lnTo>
                  <a:lnTo>
                    <a:pt x="1396" y="1492"/>
                  </a:lnTo>
                  <a:close/>
                  <a:moveTo>
                    <a:pt x="1461" y="1495"/>
                  </a:moveTo>
                  <a:lnTo>
                    <a:pt x="1460" y="1495"/>
                  </a:lnTo>
                  <a:lnTo>
                    <a:pt x="1456" y="1495"/>
                  </a:lnTo>
                  <a:lnTo>
                    <a:pt x="1446" y="1490"/>
                  </a:lnTo>
                  <a:lnTo>
                    <a:pt x="1444" y="1487"/>
                  </a:lnTo>
                  <a:lnTo>
                    <a:pt x="1444" y="1485"/>
                  </a:lnTo>
                  <a:lnTo>
                    <a:pt x="1446" y="1484"/>
                  </a:lnTo>
                  <a:lnTo>
                    <a:pt x="1447" y="1482"/>
                  </a:lnTo>
                  <a:lnTo>
                    <a:pt x="1450" y="1479"/>
                  </a:lnTo>
                  <a:lnTo>
                    <a:pt x="1455" y="1479"/>
                  </a:lnTo>
                  <a:lnTo>
                    <a:pt x="1460" y="1485"/>
                  </a:lnTo>
                  <a:lnTo>
                    <a:pt x="1462" y="1491"/>
                  </a:lnTo>
                  <a:lnTo>
                    <a:pt x="1462" y="1493"/>
                  </a:lnTo>
                  <a:lnTo>
                    <a:pt x="1461" y="1495"/>
                  </a:lnTo>
                  <a:close/>
                  <a:moveTo>
                    <a:pt x="1179" y="1430"/>
                  </a:moveTo>
                  <a:lnTo>
                    <a:pt x="1173" y="1431"/>
                  </a:lnTo>
                  <a:lnTo>
                    <a:pt x="1163" y="1427"/>
                  </a:lnTo>
                  <a:lnTo>
                    <a:pt x="1156" y="1420"/>
                  </a:lnTo>
                  <a:lnTo>
                    <a:pt x="1155" y="1416"/>
                  </a:lnTo>
                  <a:lnTo>
                    <a:pt x="1155" y="1415"/>
                  </a:lnTo>
                  <a:lnTo>
                    <a:pt x="1156" y="1413"/>
                  </a:lnTo>
                  <a:lnTo>
                    <a:pt x="1157" y="1409"/>
                  </a:lnTo>
                  <a:lnTo>
                    <a:pt x="1161" y="1395"/>
                  </a:lnTo>
                  <a:lnTo>
                    <a:pt x="1162" y="1391"/>
                  </a:lnTo>
                  <a:lnTo>
                    <a:pt x="1168" y="1383"/>
                  </a:lnTo>
                  <a:lnTo>
                    <a:pt x="1172" y="1381"/>
                  </a:lnTo>
                  <a:lnTo>
                    <a:pt x="1181" y="1381"/>
                  </a:lnTo>
                  <a:lnTo>
                    <a:pt x="1186" y="1386"/>
                  </a:lnTo>
                  <a:lnTo>
                    <a:pt x="1188" y="1388"/>
                  </a:lnTo>
                  <a:lnTo>
                    <a:pt x="1189" y="1392"/>
                  </a:lnTo>
                  <a:lnTo>
                    <a:pt x="1191" y="1399"/>
                  </a:lnTo>
                  <a:lnTo>
                    <a:pt x="1191" y="1404"/>
                  </a:lnTo>
                  <a:lnTo>
                    <a:pt x="1194" y="1409"/>
                  </a:lnTo>
                  <a:lnTo>
                    <a:pt x="1194" y="1411"/>
                  </a:lnTo>
                  <a:lnTo>
                    <a:pt x="1194" y="1415"/>
                  </a:lnTo>
                  <a:lnTo>
                    <a:pt x="1194" y="1417"/>
                  </a:lnTo>
                  <a:lnTo>
                    <a:pt x="1192" y="1421"/>
                  </a:lnTo>
                  <a:lnTo>
                    <a:pt x="1189" y="1425"/>
                  </a:lnTo>
                  <a:lnTo>
                    <a:pt x="1179" y="1430"/>
                  </a:lnTo>
                  <a:close/>
                  <a:moveTo>
                    <a:pt x="1518" y="1431"/>
                  </a:moveTo>
                  <a:lnTo>
                    <a:pt x="1519" y="1441"/>
                  </a:lnTo>
                  <a:lnTo>
                    <a:pt x="1520" y="1444"/>
                  </a:lnTo>
                  <a:lnTo>
                    <a:pt x="1520" y="1452"/>
                  </a:lnTo>
                  <a:lnTo>
                    <a:pt x="1519" y="1463"/>
                  </a:lnTo>
                  <a:lnTo>
                    <a:pt x="1518" y="1465"/>
                  </a:lnTo>
                  <a:lnTo>
                    <a:pt x="1518" y="1465"/>
                  </a:lnTo>
                  <a:lnTo>
                    <a:pt x="1517" y="1468"/>
                  </a:lnTo>
                  <a:lnTo>
                    <a:pt x="1517" y="1473"/>
                  </a:lnTo>
                  <a:lnTo>
                    <a:pt x="1517" y="1475"/>
                  </a:lnTo>
                  <a:lnTo>
                    <a:pt x="1515" y="1476"/>
                  </a:lnTo>
                  <a:lnTo>
                    <a:pt x="1503" y="1478"/>
                  </a:lnTo>
                  <a:lnTo>
                    <a:pt x="1496" y="1478"/>
                  </a:lnTo>
                  <a:lnTo>
                    <a:pt x="1486" y="1479"/>
                  </a:lnTo>
                  <a:lnTo>
                    <a:pt x="1480" y="1479"/>
                  </a:lnTo>
                  <a:lnTo>
                    <a:pt x="1477" y="1476"/>
                  </a:lnTo>
                  <a:lnTo>
                    <a:pt x="1472" y="1472"/>
                  </a:lnTo>
                  <a:lnTo>
                    <a:pt x="1461" y="1460"/>
                  </a:lnTo>
                  <a:lnTo>
                    <a:pt x="1456" y="1460"/>
                  </a:lnTo>
                  <a:lnTo>
                    <a:pt x="1443" y="1456"/>
                  </a:lnTo>
                  <a:lnTo>
                    <a:pt x="1436" y="1443"/>
                  </a:lnTo>
                  <a:lnTo>
                    <a:pt x="1433" y="1441"/>
                  </a:lnTo>
                  <a:lnTo>
                    <a:pt x="1430" y="1444"/>
                  </a:lnTo>
                  <a:lnTo>
                    <a:pt x="1430" y="1444"/>
                  </a:lnTo>
                  <a:lnTo>
                    <a:pt x="1428" y="1441"/>
                  </a:lnTo>
                  <a:lnTo>
                    <a:pt x="1428" y="1437"/>
                  </a:lnTo>
                  <a:lnTo>
                    <a:pt x="1427" y="1435"/>
                  </a:lnTo>
                  <a:lnTo>
                    <a:pt x="1421" y="1436"/>
                  </a:lnTo>
                  <a:lnTo>
                    <a:pt x="1420" y="1435"/>
                  </a:lnTo>
                  <a:lnTo>
                    <a:pt x="1420" y="1431"/>
                  </a:lnTo>
                  <a:lnTo>
                    <a:pt x="1420" y="1427"/>
                  </a:lnTo>
                  <a:lnTo>
                    <a:pt x="1421" y="1422"/>
                  </a:lnTo>
                  <a:lnTo>
                    <a:pt x="1427" y="1409"/>
                  </a:lnTo>
                  <a:lnTo>
                    <a:pt x="1430" y="1408"/>
                  </a:lnTo>
                  <a:lnTo>
                    <a:pt x="1433" y="1405"/>
                  </a:lnTo>
                  <a:lnTo>
                    <a:pt x="1435" y="1397"/>
                  </a:lnTo>
                  <a:lnTo>
                    <a:pt x="1435" y="1390"/>
                  </a:lnTo>
                  <a:lnTo>
                    <a:pt x="1440" y="1379"/>
                  </a:lnTo>
                  <a:lnTo>
                    <a:pt x="1444" y="1376"/>
                  </a:lnTo>
                  <a:lnTo>
                    <a:pt x="1449" y="1368"/>
                  </a:lnTo>
                  <a:lnTo>
                    <a:pt x="1469" y="1357"/>
                  </a:lnTo>
                  <a:lnTo>
                    <a:pt x="1475" y="1355"/>
                  </a:lnTo>
                  <a:lnTo>
                    <a:pt x="1482" y="1357"/>
                  </a:lnTo>
                  <a:lnTo>
                    <a:pt x="1489" y="1360"/>
                  </a:lnTo>
                  <a:lnTo>
                    <a:pt x="1495" y="1366"/>
                  </a:lnTo>
                  <a:lnTo>
                    <a:pt x="1506" y="1382"/>
                  </a:lnTo>
                  <a:lnTo>
                    <a:pt x="1511" y="1391"/>
                  </a:lnTo>
                  <a:lnTo>
                    <a:pt x="1513" y="1400"/>
                  </a:lnTo>
                  <a:lnTo>
                    <a:pt x="1516" y="1406"/>
                  </a:lnTo>
                  <a:lnTo>
                    <a:pt x="1519" y="1417"/>
                  </a:lnTo>
                  <a:lnTo>
                    <a:pt x="1518" y="1422"/>
                  </a:lnTo>
                  <a:lnTo>
                    <a:pt x="1517" y="1428"/>
                  </a:lnTo>
                  <a:lnTo>
                    <a:pt x="1518" y="1431"/>
                  </a:lnTo>
                  <a:close/>
                  <a:moveTo>
                    <a:pt x="1437" y="1370"/>
                  </a:moveTo>
                  <a:lnTo>
                    <a:pt x="1434" y="1375"/>
                  </a:lnTo>
                  <a:lnTo>
                    <a:pt x="1432" y="1375"/>
                  </a:lnTo>
                  <a:lnTo>
                    <a:pt x="1428" y="1371"/>
                  </a:lnTo>
                  <a:lnTo>
                    <a:pt x="1424" y="1373"/>
                  </a:lnTo>
                  <a:lnTo>
                    <a:pt x="1419" y="1381"/>
                  </a:lnTo>
                  <a:lnTo>
                    <a:pt x="1417" y="1386"/>
                  </a:lnTo>
                  <a:lnTo>
                    <a:pt x="1416" y="1387"/>
                  </a:lnTo>
                  <a:lnTo>
                    <a:pt x="1411" y="1389"/>
                  </a:lnTo>
                  <a:lnTo>
                    <a:pt x="1410" y="1387"/>
                  </a:lnTo>
                  <a:lnTo>
                    <a:pt x="1408" y="1383"/>
                  </a:lnTo>
                  <a:lnTo>
                    <a:pt x="1406" y="1376"/>
                  </a:lnTo>
                  <a:lnTo>
                    <a:pt x="1408" y="1370"/>
                  </a:lnTo>
                  <a:lnTo>
                    <a:pt x="1411" y="1368"/>
                  </a:lnTo>
                  <a:lnTo>
                    <a:pt x="1422" y="1361"/>
                  </a:lnTo>
                  <a:lnTo>
                    <a:pt x="1426" y="1358"/>
                  </a:lnTo>
                  <a:lnTo>
                    <a:pt x="1426" y="1355"/>
                  </a:lnTo>
                  <a:lnTo>
                    <a:pt x="1426" y="1353"/>
                  </a:lnTo>
                  <a:lnTo>
                    <a:pt x="1427" y="1352"/>
                  </a:lnTo>
                  <a:lnTo>
                    <a:pt x="1434" y="1358"/>
                  </a:lnTo>
                  <a:lnTo>
                    <a:pt x="1438" y="1361"/>
                  </a:lnTo>
                  <a:lnTo>
                    <a:pt x="1440" y="1365"/>
                  </a:lnTo>
                  <a:lnTo>
                    <a:pt x="1440" y="1367"/>
                  </a:lnTo>
                  <a:lnTo>
                    <a:pt x="1437" y="1370"/>
                  </a:lnTo>
                  <a:close/>
                  <a:moveTo>
                    <a:pt x="637" y="1341"/>
                  </a:moveTo>
                  <a:lnTo>
                    <a:pt x="635" y="1341"/>
                  </a:lnTo>
                  <a:lnTo>
                    <a:pt x="632" y="1339"/>
                  </a:lnTo>
                  <a:lnTo>
                    <a:pt x="632" y="1336"/>
                  </a:lnTo>
                  <a:lnTo>
                    <a:pt x="639" y="1327"/>
                  </a:lnTo>
                  <a:lnTo>
                    <a:pt x="639" y="1325"/>
                  </a:lnTo>
                  <a:lnTo>
                    <a:pt x="639" y="1322"/>
                  </a:lnTo>
                  <a:lnTo>
                    <a:pt x="638" y="1320"/>
                  </a:lnTo>
                  <a:lnTo>
                    <a:pt x="640" y="1317"/>
                  </a:lnTo>
                  <a:lnTo>
                    <a:pt x="642" y="1316"/>
                  </a:lnTo>
                  <a:lnTo>
                    <a:pt x="643" y="1317"/>
                  </a:lnTo>
                  <a:lnTo>
                    <a:pt x="643" y="1319"/>
                  </a:lnTo>
                  <a:lnTo>
                    <a:pt x="643" y="1328"/>
                  </a:lnTo>
                  <a:lnTo>
                    <a:pt x="642" y="1331"/>
                  </a:lnTo>
                  <a:lnTo>
                    <a:pt x="641" y="1335"/>
                  </a:lnTo>
                  <a:lnTo>
                    <a:pt x="640" y="1338"/>
                  </a:lnTo>
                  <a:lnTo>
                    <a:pt x="637" y="1341"/>
                  </a:lnTo>
                  <a:close/>
                  <a:moveTo>
                    <a:pt x="1486" y="1340"/>
                  </a:moveTo>
                  <a:lnTo>
                    <a:pt x="1483" y="1340"/>
                  </a:lnTo>
                  <a:lnTo>
                    <a:pt x="1479" y="1337"/>
                  </a:lnTo>
                  <a:lnTo>
                    <a:pt x="1477" y="1334"/>
                  </a:lnTo>
                  <a:lnTo>
                    <a:pt x="1477" y="1331"/>
                  </a:lnTo>
                  <a:lnTo>
                    <a:pt x="1476" y="1326"/>
                  </a:lnTo>
                  <a:lnTo>
                    <a:pt x="1476" y="1322"/>
                  </a:lnTo>
                  <a:lnTo>
                    <a:pt x="1474" y="1318"/>
                  </a:lnTo>
                  <a:lnTo>
                    <a:pt x="1474" y="1316"/>
                  </a:lnTo>
                  <a:lnTo>
                    <a:pt x="1475" y="1314"/>
                  </a:lnTo>
                  <a:lnTo>
                    <a:pt x="1476" y="1313"/>
                  </a:lnTo>
                  <a:lnTo>
                    <a:pt x="1479" y="1313"/>
                  </a:lnTo>
                  <a:lnTo>
                    <a:pt x="1486" y="1307"/>
                  </a:lnTo>
                  <a:lnTo>
                    <a:pt x="1487" y="1308"/>
                  </a:lnTo>
                  <a:lnTo>
                    <a:pt x="1488" y="1311"/>
                  </a:lnTo>
                  <a:lnTo>
                    <a:pt x="1489" y="1318"/>
                  </a:lnTo>
                  <a:lnTo>
                    <a:pt x="1490" y="1322"/>
                  </a:lnTo>
                  <a:lnTo>
                    <a:pt x="1492" y="1330"/>
                  </a:lnTo>
                  <a:lnTo>
                    <a:pt x="1493" y="1335"/>
                  </a:lnTo>
                  <a:lnTo>
                    <a:pt x="1493" y="1336"/>
                  </a:lnTo>
                  <a:lnTo>
                    <a:pt x="1492" y="1338"/>
                  </a:lnTo>
                  <a:lnTo>
                    <a:pt x="1486" y="1340"/>
                  </a:lnTo>
                  <a:close/>
                  <a:moveTo>
                    <a:pt x="725" y="1362"/>
                  </a:moveTo>
                  <a:lnTo>
                    <a:pt x="716" y="1370"/>
                  </a:lnTo>
                  <a:lnTo>
                    <a:pt x="709" y="1369"/>
                  </a:lnTo>
                  <a:lnTo>
                    <a:pt x="701" y="1363"/>
                  </a:lnTo>
                  <a:lnTo>
                    <a:pt x="694" y="1361"/>
                  </a:lnTo>
                  <a:lnTo>
                    <a:pt x="691" y="1359"/>
                  </a:lnTo>
                  <a:lnTo>
                    <a:pt x="691" y="1357"/>
                  </a:lnTo>
                  <a:lnTo>
                    <a:pt x="693" y="1351"/>
                  </a:lnTo>
                  <a:lnTo>
                    <a:pt x="697" y="1347"/>
                  </a:lnTo>
                  <a:lnTo>
                    <a:pt x="703" y="1337"/>
                  </a:lnTo>
                  <a:lnTo>
                    <a:pt x="715" y="1319"/>
                  </a:lnTo>
                  <a:lnTo>
                    <a:pt x="723" y="1312"/>
                  </a:lnTo>
                  <a:lnTo>
                    <a:pt x="731" y="1308"/>
                  </a:lnTo>
                  <a:lnTo>
                    <a:pt x="739" y="1297"/>
                  </a:lnTo>
                  <a:lnTo>
                    <a:pt x="744" y="1292"/>
                  </a:lnTo>
                  <a:lnTo>
                    <a:pt x="747" y="1292"/>
                  </a:lnTo>
                  <a:lnTo>
                    <a:pt x="751" y="1294"/>
                  </a:lnTo>
                  <a:lnTo>
                    <a:pt x="751" y="1297"/>
                  </a:lnTo>
                  <a:lnTo>
                    <a:pt x="747" y="1312"/>
                  </a:lnTo>
                  <a:lnTo>
                    <a:pt x="745" y="1317"/>
                  </a:lnTo>
                  <a:lnTo>
                    <a:pt x="739" y="1333"/>
                  </a:lnTo>
                  <a:lnTo>
                    <a:pt x="728" y="1358"/>
                  </a:lnTo>
                  <a:lnTo>
                    <a:pt x="725" y="1362"/>
                  </a:lnTo>
                  <a:close/>
                  <a:moveTo>
                    <a:pt x="1981" y="1317"/>
                  </a:moveTo>
                  <a:lnTo>
                    <a:pt x="1981" y="1325"/>
                  </a:lnTo>
                  <a:lnTo>
                    <a:pt x="1978" y="1324"/>
                  </a:lnTo>
                  <a:lnTo>
                    <a:pt x="1971" y="1329"/>
                  </a:lnTo>
                  <a:lnTo>
                    <a:pt x="1965" y="1330"/>
                  </a:lnTo>
                  <a:lnTo>
                    <a:pt x="1962" y="1328"/>
                  </a:lnTo>
                  <a:lnTo>
                    <a:pt x="1960" y="1322"/>
                  </a:lnTo>
                  <a:lnTo>
                    <a:pt x="1965" y="1312"/>
                  </a:lnTo>
                  <a:lnTo>
                    <a:pt x="1970" y="1306"/>
                  </a:lnTo>
                  <a:lnTo>
                    <a:pt x="1977" y="1295"/>
                  </a:lnTo>
                  <a:lnTo>
                    <a:pt x="1982" y="1288"/>
                  </a:lnTo>
                  <a:lnTo>
                    <a:pt x="1985" y="1289"/>
                  </a:lnTo>
                  <a:lnTo>
                    <a:pt x="1988" y="1293"/>
                  </a:lnTo>
                  <a:lnTo>
                    <a:pt x="1984" y="1304"/>
                  </a:lnTo>
                  <a:lnTo>
                    <a:pt x="1981" y="1309"/>
                  </a:lnTo>
                  <a:lnTo>
                    <a:pt x="1981" y="1317"/>
                  </a:lnTo>
                  <a:close/>
                  <a:moveTo>
                    <a:pt x="1239" y="1305"/>
                  </a:moveTo>
                  <a:lnTo>
                    <a:pt x="1246" y="1313"/>
                  </a:lnTo>
                  <a:lnTo>
                    <a:pt x="1247" y="1315"/>
                  </a:lnTo>
                  <a:lnTo>
                    <a:pt x="1246" y="1317"/>
                  </a:lnTo>
                  <a:lnTo>
                    <a:pt x="1237" y="1321"/>
                  </a:lnTo>
                  <a:lnTo>
                    <a:pt x="1233" y="1324"/>
                  </a:lnTo>
                  <a:lnTo>
                    <a:pt x="1231" y="1332"/>
                  </a:lnTo>
                  <a:lnTo>
                    <a:pt x="1229" y="1336"/>
                  </a:lnTo>
                  <a:lnTo>
                    <a:pt x="1217" y="1338"/>
                  </a:lnTo>
                  <a:lnTo>
                    <a:pt x="1205" y="1338"/>
                  </a:lnTo>
                  <a:lnTo>
                    <a:pt x="1207" y="1330"/>
                  </a:lnTo>
                  <a:lnTo>
                    <a:pt x="1214" y="1318"/>
                  </a:lnTo>
                  <a:lnTo>
                    <a:pt x="1209" y="1312"/>
                  </a:lnTo>
                  <a:lnTo>
                    <a:pt x="1191" y="1321"/>
                  </a:lnTo>
                  <a:lnTo>
                    <a:pt x="1184" y="1316"/>
                  </a:lnTo>
                  <a:lnTo>
                    <a:pt x="1189" y="1302"/>
                  </a:lnTo>
                  <a:lnTo>
                    <a:pt x="1184" y="1301"/>
                  </a:lnTo>
                  <a:lnTo>
                    <a:pt x="1175" y="1301"/>
                  </a:lnTo>
                  <a:lnTo>
                    <a:pt x="1170" y="1293"/>
                  </a:lnTo>
                  <a:lnTo>
                    <a:pt x="1172" y="1283"/>
                  </a:lnTo>
                  <a:lnTo>
                    <a:pt x="1183" y="1278"/>
                  </a:lnTo>
                  <a:lnTo>
                    <a:pt x="1197" y="1273"/>
                  </a:lnTo>
                  <a:lnTo>
                    <a:pt x="1212" y="1265"/>
                  </a:lnTo>
                  <a:lnTo>
                    <a:pt x="1224" y="1266"/>
                  </a:lnTo>
                  <a:lnTo>
                    <a:pt x="1229" y="1270"/>
                  </a:lnTo>
                  <a:lnTo>
                    <a:pt x="1230" y="1281"/>
                  </a:lnTo>
                  <a:lnTo>
                    <a:pt x="1232" y="1295"/>
                  </a:lnTo>
                  <a:lnTo>
                    <a:pt x="1233" y="1296"/>
                  </a:lnTo>
                  <a:lnTo>
                    <a:pt x="1239" y="1305"/>
                  </a:lnTo>
                  <a:close/>
                  <a:moveTo>
                    <a:pt x="1183" y="1229"/>
                  </a:moveTo>
                  <a:lnTo>
                    <a:pt x="1184" y="1229"/>
                  </a:lnTo>
                  <a:lnTo>
                    <a:pt x="1189" y="1226"/>
                  </a:lnTo>
                  <a:lnTo>
                    <a:pt x="1192" y="1226"/>
                  </a:lnTo>
                  <a:lnTo>
                    <a:pt x="1196" y="1231"/>
                  </a:lnTo>
                  <a:lnTo>
                    <a:pt x="1197" y="1235"/>
                  </a:lnTo>
                  <a:lnTo>
                    <a:pt x="1209" y="1243"/>
                  </a:lnTo>
                  <a:lnTo>
                    <a:pt x="1213" y="1247"/>
                  </a:lnTo>
                  <a:lnTo>
                    <a:pt x="1214" y="1249"/>
                  </a:lnTo>
                  <a:lnTo>
                    <a:pt x="1213" y="1253"/>
                  </a:lnTo>
                  <a:lnTo>
                    <a:pt x="1209" y="1257"/>
                  </a:lnTo>
                  <a:lnTo>
                    <a:pt x="1205" y="1260"/>
                  </a:lnTo>
                  <a:lnTo>
                    <a:pt x="1200" y="1263"/>
                  </a:lnTo>
                  <a:lnTo>
                    <a:pt x="1175" y="1263"/>
                  </a:lnTo>
                  <a:lnTo>
                    <a:pt x="1172" y="1262"/>
                  </a:lnTo>
                  <a:lnTo>
                    <a:pt x="1170" y="1258"/>
                  </a:lnTo>
                  <a:lnTo>
                    <a:pt x="1167" y="1243"/>
                  </a:lnTo>
                  <a:lnTo>
                    <a:pt x="1165" y="1234"/>
                  </a:lnTo>
                  <a:lnTo>
                    <a:pt x="1164" y="1229"/>
                  </a:lnTo>
                  <a:lnTo>
                    <a:pt x="1164" y="1225"/>
                  </a:lnTo>
                  <a:lnTo>
                    <a:pt x="1167" y="1222"/>
                  </a:lnTo>
                  <a:lnTo>
                    <a:pt x="1176" y="1217"/>
                  </a:lnTo>
                  <a:lnTo>
                    <a:pt x="1181" y="1217"/>
                  </a:lnTo>
                  <a:lnTo>
                    <a:pt x="1183" y="1218"/>
                  </a:lnTo>
                  <a:lnTo>
                    <a:pt x="1185" y="1221"/>
                  </a:lnTo>
                  <a:lnTo>
                    <a:pt x="1184" y="1224"/>
                  </a:lnTo>
                  <a:lnTo>
                    <a:pt x="1183" y="1229"/>
                  </a:lnTo>
                  <a:close/>
                  <a:moveTo>
                    <a:pt x="1385" y="1244"/>
                  </a:moveTo>
                  <a:lnTo>
                    <a:pt x="1385" y="1250"/>
                  </a:lnTo>
                  <a:lnTo>
                    <a:pt x="1385" y="1255"/>
                  </a:lnTo>
                  <a:lnTo>
                    <a:pt x="1383" y="1259"/>
                  </a:lnTo>
                  <a:lnTo>
                    <a:pt x="1383" y="1262"/>
                  </a:lnTo>
                  <a:lnTo>
                    <a:pt x="1385" y="1266"/>
                  </a:lnTo>
                  <a:lnTo>
                    <a:pt x="1389" y="1278"/>
                  </a:lnTo>
                  <a:lnTo>
                    <a:pt x="1390" y="1283"/>
                  </a:lnTo>
                  <a:lnTo>
                    <a:pt x="1390" y="1289"/>
                  </a:lnTo>
                  <a:lnTo>
                    <a:pt x="1390" y="1293"/>
                  </a:lnTo>
                  <a:lnTo>
                    <a:pt x="1387" y="1300"/>
                  </a:lnTo>
                  <a:lnTo>
                    <a:pt x="1386" y="1310"/>
                  </a:lnTo>
                  <a:lnTo>
                    <a:pt x="1386" y="1315"/>
                  </a:lnTo>
                  <a:lnTo>
                    <a:pt x="1387" y="1323"/>
                  </a:lnTo>
                  <a:lnTo>
                    <a:pt x="1387" y="1326"/>
                  </a:lnTo>
                  <a:lnTo>
                    <a:pt x="1385" y="1333"/>
                  </a:lnTo>
                  <a:lnTo>
                    <a:pt x="1378" y="1339"/>
                  </a:lnTo>
                  <a:lnTo>
                    <a:pt x="1380" y="1341"/>
                  </a:lnTo>
                  <a:lnTo>
                    <a:pt x="1393" y="1348"/>
                  </a:lnTo>
                  <a:lnTo>
                    <a:pt x="1393" y="1350"/>
                  </a:lnTo>
                  <a:lnTo>
                    <a:pt x="1393" y="1365"/>
                  </a:lnTo>
                  <a:lnTo>
                    <a:pt x="1396" y="1382"/>
                  </a:lnTo>
                  <a:lnTo>
                    <a:pt x="1396" y="1383"/>
                  </a:lnTo>
                  <a:lnTo>
                    <a:pt x="1392" y="1377"/>
                  </a:lnTo>
                  <a:lnTo>
                    <a:pt x="1386" y="1371"/>
                  </a:lnTo>
                  <a:lnTo>
                    <a:pt x="1379" y="1383"/>
                  </a:lnTo>
                  <a:lnTo>
                    <a:pt x="1380" y="1402"/>
                  </a:lnTo>
                  <a:lnTo>
                    <a:pt x="1385" y="1411"/>
                  </a:lnTo>
                  <a:lnTo>
                    <a:pt x="1386" y="1416"/>
                  </a:lnTo>
                  <a:lnTo>
                    <a:pt x="1386" y="1419"/>
                  </a:lnTo>
                  <a:lnTo>
                    <a:pt x="1381" y="1420"/>
                  </a:lnTo>
                  <a:lnTo>
                    <a:pt x="1380" y="1420"/>
                  </a:lnTo>
                  <a:lnTo>
                    <a:pt x="1376" y="1416"/>
                  </a:lnTo>
                  <a:lnTo>
                    <a:pt x="1374" y="1410"/>
                  </a:lnTo>
                  <a:lnTo>
                    <a:pt x="1373" y="1410"/>
                  </a:lnTo>
                  <a:lnTo>
                    <a:pt x="1372" y="1413"/>
                  </a:lnTo>
                  <a:lnTo>
                    <a:pt x="1372" y="1416"/>
                  </a:lnTo>
                  <a:lnTo>
                    <a:pt x="1375" y="1421"/>
                  </a:lnTo>
                  <a:lnTo>
                    <a:pt x="1376" y="1427"/>
                  </a:lnTo>
                  <a:lnTo>
                    <a:pt x="1375" y="1429"/>
                  </a:lnTo>
                  <a:lnTo>
                    <a:pt x="1371" y="1431"/>
                  </a:lnTo>
                  <a:lnTo>
                    <a:pt x="1365" y="1431"/>
                  </a:lnTo>
                  <a:lnTo>
                    <a:pt x="1357" y="1433"/>
                  </a:lnTo>
                  <a:lnTo>
                    <a:pt x="1353" y="1434"/>
                  </a:lnTo>
                  <a:lnTo>
                    <a:pt x="1348" y="1432"/>
                  </a:lnTo>
                  <a:lnTo>
                    <a:pt x="1343" y="1432"/>
                  </a:lnTo>
                  <a:lnTo>
                    <a:pt x="1338" y="1433"/>
                  </a:lnTo>
                  <a:lnTo>
                    <a:pt x="1335" y="1432"/>
                  </a:lnTo>
                  <a:lnTo>
                    <a:pt x="1333" y="1428"/>
                  </a:lnTo>
                  <a:lnTo>
                    <a:pt x="1329" y="1429"/>
                  </a:lnTo>
                  <a:lnTo>
                    <a:pt x="1323" y="1437"/>
                  </a:lnTo>
                  <a:lnTo>
                    <a:pt x="1313" y="1435"/>
                  </a:lnTo>
                  <a:lnTo>
                    <a:pt x="1304" y="1434"/>
                  </a:lnTo>
                  <a:lnTo>
                    <a:pt x="1302" y="1432"/>
                  </a:lnTo>
                  <a:lnTo>
                    <a:pt x="1300" y="1427"/>
                  </a:lnTo>
                  <a:lnTo>
                    <a:pt x="1296" y="1411"/>
                  </a:lnTo>
                  <a:lnTo>
                    <a:pt x="1296" y="1408"/>
                  </a:lnTo>
                  <a:lnTo>
                    <a:pt x="1306" y="1405"/>
                  </a:lnTo>
                  <a:lnTo>
                    <a:pt x="1306" y="1404"/>
                  </a:lnTo>
                  <a:lnTo>
                    <a:pt x="1300" y="1399"/>
                  </a:lnTo>
                  <a:lnTo>
                    <a:pt x="1291" y="1395"/>
                  </a:lnTo>
                  <a:lnTo>
                    <a:pt x="1288" y="1391"/>
                  </a:lnTo>
                  <a:lnTo>
                    <a:pt x="1288" y="1385"/>
                  </a:lnTo>
                  <a:lnTo>
                    <a:pt x="1288" y="1384"/>
                  </a:lnTo>
                  <a:lnTo>
                    <a:pt x="1302" y="1377"/>
                  </a:lnTo>
                  <a:lnTo>
                    <a:pt x="1312" y="1363"/>
                  </a:lnTo>
                  <a:lnTo>
                    <a:pt x="1318" y="1358"/>
                  </a:lnTo>
                  <a:lnTo>
                    <a:pt x="1319" y="1355"/>
                  </a:lnTo>
                  <a:lnTo>
                    <a:pt x="1324" y="1352"/>
                  </a:lnTo>
                  <a:lnTo>
                    <a:pt x="1336" y="1350"/>
                  </a:lnTo>
                  <a:lnTo>
                    <a:pt x="1337" y="1347"/>
                  </a:lnTo>
                  <a:lnTo>
                    <a:pt x="1313" y="1348"/>
                  </a:lnTo>
                  <a:lnTo>
                    <a:pt x="1282" y="1357"/>
                  </a:lnTo>
                  <a:lnTo>
                    <a:pt x="1272" y="1361"/>
                  </a:lnTo>
                  <a:lnTo>
                    <a:pt x="1265" y="1358"/>
                  </a:lnTo>
                  <a:lnTo>
                    <a:pt x="1230" y="1370"/>
                  </a:lnTo>
                  <a:lnTo>
                    <a:pt x="1229" y="1370"/>
                  </a:lnTo>
                  <a:lnTo>
                    <a:pt x="1225" y="1366"/>
                  </a:lnTo>
                  <a:lnTo>
                    <a:pt x="1222" y="1359"/>
                  </a:lnTo>
                  <a:lnTo>
                    <a:pt x="1224" y="1354"/>
                  </a:lnTo>
                  <a:lnTo>
                    <a:pt x="1234" y="1345"/>
                  </a:lnTo>
                  <a:lnTo>
                    <a:pt x="1239" y="1336"/>
                  </a:lnTo>
                  <a:lnTo>
                    <a:pt x="1238" y="1331"/>
                  </a:lnTo>
                  <a:lnTo>
                    <a:pt x="1243" y="1323"/>
                  </a:lnTo>
                  <a:lnTo>
                    <a:pt x="1249" y="1322"/>
                  </a:lnTo>
                  <a:lnTo>
                    <a:pt x="1260" y="1329"/>
                  </a:lnTo>
                  <a:lnTo>
                    <a:pt x="1266" y="1336"/>
                  </a:lnTo>
                  <a:lnTo>
                    <a:pt x="1271" y="1339"/>
                  </a:lnTo>
                  <a:lnTo>
                    <a:pt x="1275" y="1338"/>
                  </a:lnTo>
                  <a:lnTo>
                    <a:pt x="1280" y="1334"/>
                  </a:lnTo>
                  <a:lnTo>
                    <a:pt x="1279" y="1333"/>
                  </a:lnTo>
                  <a:lnTo>
                    <a:pt x="1271" y="1336"/>
                  </a:lnTo>
                  <a:lnTo>
                    <a:pt x="1270" y="1335"/>
                  </a:lnTo>
                  <a:lnTo>
                    <a:pt x="1266" y="1327"/>
                  </a:lnTo>
                  <a:lnTo>
                    <a:pt x="1264" y="1323"/>
                  </a:lnTo>
                  <a:lnTo>
                    <a:pt x="1263" y="1318"/>
                  </a:lnTo>
                  <a:lnTo>
                    <a:pt x="1263" y="1315"/>
                  </a:lnTo>
                  <a:lnTo>
                    <a:pt x="1265" y="1308"/>
                  </a:lnTo>
                  <a:lnTo>
                    <a:pt x="1256" y="1306"/>
                  </a:lnTo>
                  <a:lnTo>
                    <a:pt x="1253" y="1301"/>
                  </a:lnTo>
                  <a:lnTo>
                    <a:pt x="1251" y="1296"/>
                  </a:lnTo>
                  <a:lnTo>
                    <a:pt x="1252" y="1294"/>
                  </a:lnTo>
                  <a:lnTo>
                    <a:pt x="1254" y="1287"/>
                  </a:lnTo>
                  <a:lnTo>
                    <a:pt x="1262" y="1278"/>
                  </a:lnTo>
                  <a:lnTo>
                    <a:pt x="1261" y="1276"/>
                  </a:lnTo>
                  <a:lnTo>
                    <a:pt x="1250" y="1276"/>
                  </a:lnTo>
                  <a:lnTo>
                    <a:pt x="1248" y="1274"/>
                  </a:lnTo>
                  <a:lnTo>
                    <a:pt x="1243" y="1269"/>
                  </a:lnTo>
                  <a:lnTo>
                    <a:pt x="1244" y="1263"/>
                  </a:lnTo>
                  <a:lnTo>
                    <a:pt x="1248" y="1254"/>
                  </a:lnTo>
                  <a:lnTo>
                    <a:pt x="1252" y="1248"/>
                  </a:lnTo>
                  <a:lnTo>
                    <a:pt x="1254" y="1246"/>
                  </a:lnTo>
                  <a:lnTo>
                    <a:pt x="1257" y="1246"/>
                  </a:lnTo>
                  <a:lnTo>
                    <a:pt x="1266" y="1250"/>
                  </a:lnTo>
                  <a:lnTo>
                    <a:pt x="1268" y="1252"/>
                  </a:lnTo>
                  <a:lnTo>
                    <a:pt x="1274" y="1261"/>
                  </a:lnTo>
                  <a:lnTo>
                    <a:pt x="1276" y="1266"/>
                  </a:lnTo>
                  <a:lnTo>
                    <a:pt x="1276" y="1271"/>
                  </a:lnTo>
                  <a:lnTo>
                    <a:pt x="1277" y="1274"/>
                  </a:lnTo>
                  <a:lnTo>
                    <a:pt x="1282" y="1279"/>
                  </a:lnTo>
                  <a:lnTo>
                    <a:pt x="1304" y="1306"/>
                  </a:lnTo>
                  <a:lnTo>
                    <a:pt x="1307" y="1312"/>
                  </a:lnTo>
                  <a:lnTo>
                    <a:pt x="1311" y="1315"/>
                  </a:lnTo>
                  <a:lnTo>
                    <a:pt x="1315" y="1317"/>
                  </a:lnTo>
                  <a:lnTo>
                    <a:pt x="1318" y="1317"/>
                  </a:lnTo>
                  <a:lnTo>
                    <a:pt x="1321" y="1315"/>
                  </a:lnTo>
                  <a:lnTo>
                    <a:pt x="1321" y="1312"/>
                  </a:lnTo>
                  <a:lnTo>
                    <a:pt x="1312" y="1303"/>
                  </a:lnTo>
                  <a:lnTo>
                    <a:pt x="1309" y="1298"/>
                  </a:lnTo>
                  <a:lnTo>
                    <a:pt x="1307" y="1292"/>
                  </a:lnTo>
                  <a:lnTo>
                    <a:pt x="1308" y="1289"/>
                  </a:lnTo>
                  <a:lnTo>
                    <a:pt x="1311" y="1289"/>
                  </a:lnTo>
                  <a:lnTo>
                    <a:pt x="1318" y="1290"/>
                  </a:lnTo>
                  <a:lnTo>
                    <a:pt x="1326" y="1288"/>
                  </a:lnTo>
                  <a:lnTo>
                    <a:pt x="1317" y="1285"/>
                  </a:lnTo>
                  <a:lnTo>
                    <a:pt x="1311" y="1281"/>
                  </a:lnTo>
                  <a:lnTo>
                    <a:pt x="1305" y="1281"/>
                  </a:lnTo>
                  <a:lnTo>
                    <a:pt x="1298" y="1274"/>
                  </a:lnTo>
                  <a:lnTo>
                    <a:pt x="1298" y="1273"/>
                  </a:lnTo>
                  <a:lnTo>
                    <a:pt x="1300" y="1271"/>
                  </a:lnTo>
                  <a:lnTo>
                    <a:pt x="1310" y="1268"/>
                  </a:lnTo>
                  <a:lnTo>
                    <a:pt x="1312" y="1267"/>
                  </a:lnTo>
                  <a:lnTo>
                    <a:pt x="1312" y="1265"/>
                  </a:lnTo>
                  <a:lnTo>
                    <a:pt x="1309" y="1261"/>
                  </a:lnTo>
                  <a:lnTo>
                    <a:pt x="1306" y="1259"/>
                  </a:lnTo>
                  <a:lnTo>
                    <a:pt x="1290" y="1254"/>
                  </a:lnTo>
                  <a:lnTo>
                    <a:pt x="1285" y="1248"/>
                  </a:lnTo>
                  <a:lnTo>
                    <a:pt x="1283" y="1246"/>
                  </a:lnTo>
                  <a:lnTo>
                    <a:pt x="1282" y="1243"/>
                  </a:lnTo>
                  <a:lnTo>
                    <a:pt x="1285" y="1237"/>
                  </a:lnTo>
                  <a:lnTo>
                    <a:pt x="1293" y="1228"/>
                  </a:lnTo>
                  <a:lnTo>
                    <a:pt x="1299" y="1224"/>
                  </a:lnTo>
                  <a:lnTo>
                    <a:pt x="1309" y="1221"/>
                  </a:lnTo>
                  <a:lnTo>
                    <a:pt x="1317" y="1222"/>
                  </a:lnTo>
                  <a:lnTo>
                    <a:pt x="1322" y="1222"/>
                  </a:lnTo>
                  <a:lnTo>
                    <a:pt x="1333" y="1237"/>
                  </a:lnTo>
                  <a:lnTo>
                    <a:pt x="1337" y="1246"/>
                  </a:lnTo>
                  <a:lnTo>
                    <a:pt x="1346" y="1244"/>
                  </a:lnTo>
                  <a:lnTo>
                    <a:pt x="1344" y="1235"/>
                  </a:lnTo>
                  <a:lnTo>
                    <a:pt x="1342" y="1224"/>
                  </a:lnTo>
                  <a:lnTo>
                    <a:pt x="1345" y="1220"/>
                  </a:lnTo>
                  <a:lnTo>
                    <a:pt x="1352" y="1213"/>
                  </a:lnTo>
                  <a:lnTo>
                    <a:pt x="1358" y="1217"/>
                  </a:lnTo>
                  <a:lnTo>
                    <a:pt x="1365" y="1226"/>
                  </a:lnTo>
                  <a:lnTo>
                    <a:pt x="1367" y="1229"/>
                  </a:lnTo>
                  <a:lnTo>
                    <a:pt x="1376" y="1235"/>
                  </a:lnTo>
                  <a:lnTo>
                    <a:pt x="1381" y="1237"/>
                  </a:lnTo>
                  <a:lnTo>
                    <a:pt x="1384" y="1240"/>
                  </a:lnTo>
                  <a:lnTo>
                    <a:pt x="1385" y="1244"/>
                  </a:lnTo>
                  <a:close/>
                  <a:moveTo>
                    <a:pt x="1272" y="1229"/>
                  </a:moveTo>
                  <a:lnTo>
                    <a:pt x="1263" y="1230"/>
                  </a:lnTo>
                  <a:lnTo>
                    <a:pt x="1260" y="1228"/>
                  </a:lnTo>
                  <a:lnTo>
                    <a:pt x="1260" y="1226"/>
                  </a:lnTo>
                  <a:lnTo>
                    <a:pt x="1263" y="1222"/>
                  </a:lnTo>
                  <a:lnTo>
                    <a:pt x="1274" y="1217"/>
                  </a:lnTo>
                  <a:lnTo>
                    <a:pt x="1281" y="1207"/>
                  </a:lnTo>
                  <a:lnTo>
                    <a:pt x="1283" y="1207"/>
                  </a:lnTo>
                  <a:lnTo>
                    <a:pt x="1291" y="1205"/>
                  </a:lnTo>
                  <a:lnTo>
                    <a:pt x="1296" y="1205"/>
                  </a:lnTo>
                  <a:lnTo>
                    <a:pt x="1302" y="1207"/>
                  </a:lnTo>
                  <a:lnTo>
                    <a:pt x="1287" y="1219"/>
                  </a:lnTo>
                  <a:lnTo>
                    <a:pt x="1272" y="1229"/>
                  </a:lnTo>
                  <a:close/>
                  <a:moveTo>
                    <a:pt x="1046" y="1300"/>
                  </a:moveTo>
                  <a:lnTo>
                    <a:pt x="1050" y="1300"/>
                  </a:lnTo>
                  <a:lnTo>
                    <a:pt x="1055" y="1298"/>
                  </a:lnTo>
                  <a:lnTo>
                    <a:pt x="1060" y="1300"/>
                  </a:lnTo>
                  <a:lnTo>
                    <a:pt x="1062" y="1303"/>
                  </a:lnTo>
                  <a:lnTo>
                    <a:pt x="1064" y="1307"/>
                  </a:lnTo>
                  <a:lnTo>
                    <a:pt x="1064" y="1311"/>
                  </a:lnTo>
                  <a:lnTo>
                    <a:pt x="1064" y="1313"/>
                  </a:lnTo>
                  <a:lnTo>
                    <a:pt x="1063" y="1315"/>
                  </a:lnTo>
                  <a:lnTo>
                    <a:pt x="1056" y="1328"/>
                  </a:lnTo>
                  <a:lnTo>
                    <a:pt x="1055" y="1333"/>
                  </a:lnTo>
                  <a:lnTo>
                    <a:pt x="1057" y="1334"/>
                  </a:lnTo>
                  <a:lnTo>
                    <a:pt x="1058" y="1333"/>
                  </a:lnTo>
                  <a:lnTo>
                    <a:pt x="1065" y="1323"/>
                  </a:lnTo>
                  <a:lnTo>
                    <a:pt x="1070" y="1320"/>
                  </a:lnTo>
                  <a:lnTo>
                    <a:pt x="1074" y="1319"/>
                  </a:lnTo>
                  <a:lnTo>
                    <a:pt x="1081" y="1322"/>
                  </a:lnTo>
                  <a:lnTo>
                    <a:pt x="1083" y="1323"/>
                  </a:lnTo>
                  <a:lnTo>
                    <a:pt x="1085" y="1325"/>
                  </a:lnTo>
                  <a:lnTo>
                    <a:pt x="1085" y="1328"/>
                  </a:lnTo>
                  <a:lnTo>
                    <a:pt x="1088" y="1337"/>
                  </a:lnTo>
                  <a:lnTo>
                    <a:pt x="1090" y="1349"/>
                  </a:lnTo>
                  <a:lnTo>
                    <a:pt x="1090" y="1348"/>
                  </a:lnTo>
                  <a:lnTo>
                    <a:pt x="1090" y="1341"/>
                  </a:lnTo>
                  <a:lnTo>
                    <a:pt x="1091" y="1336"/>
                  </a:lnTo>
                  <a:lnTo>
                    <a:pt x="1097" y="1332"/>
                  </a:lnTo>
                  <a:lnTo>
                    <a:pt x="1097" y="1331"/>
                  </a:lnTo>
                  <a:lnTo>
                    <a:pt x="1094" y="1328"/>
                  </a:lnTo>
                  <a:lnTo>
                    <a:pt x="1093" y="1324"/>
                  </a:lnTo>
                  <a:lnTo>
                    <a:pt x="1092" y="1316"/>
                  </a:lnTo>
                  <a:lnTo>
                    <a:pt x="1092" y="1313"/>
                  </a:lnTo>
                  <a:lnTo>
                    <a:pt x="1093" y="1311"/>
                  </a:lnTo>
                  <a:lnTo>
                    <a:pt x="1098" y="1304"/>
                  </a:lnTo>
                  <a:lnTo>
                    <a:pt x="1103" y="1300"/>
                  </a:lnTo>
                  <a:lnTo>
                    <a:pt x="1106" y="1299"/>
                  </a:lnTo>
                  <a:lnTo>
                    <a:pt x="1122" y="1306"/>
                  </a:lnTo>
                  <a:lnTo>
                    <a:pt x="1128" y="1311"/>
                  </a:lnTo>
                  <a:lnTo>
                    <a:pt x="1131" y="1314"/>
                  </a:lnTo>
                  <a:lnTo>
                    <a:pt x="1132" y="1316"/>
                  </a:lnTo>
                  <a:lnTo>
                    <a:pt x="1133" y="1323"/>
                  </a:lnTo>
                  <a:lnTo>
                    <a:pt x="1135" y="1341"/>
                  </a:lnTo>
                  <a:lnTo>
                    <a:pt x="1135" y="1346"/>
                  </a:lnTo>
                  <a:lnTo>
                    <a:pt x="1134" y="1355"/>
                  </a:lnTo>
                  <a:lnTo>
                    <a:pt x="1129" y="1372"/>
                  </a:lnTo>
                  <a:lnTo>
                    <a:pt x="1129" y="1383"/>
                  </a:lnTo>
                  <a:lnTo>
                    <a:pt x="1123" y="1411"/>
                  </a:lnTo>
                  <a:lnTo>
                    <a:pt x="1120" y="1418"/>
                  </a:lnTo>
                  <a:lnTo>
                    <a:pt x="1116" y="1424"/>
                  </a:lnTo>
                  <a:lnTo>
                    <a:pt x="1100" y="1433"/>
                  </a:lnTo>
                  <a:lnTo>
                    <a:pt x="1088" y="1442"/>
                  </a:lnTo>
                  <a:lnTo>
                    <a:pt x="1085" y="1444"/>
                  </a:lnTo>
                  <a:lnTo>
                    <a:pt x="1082" y="1444"/>
                  </a:lnTo>
                  <a:lnTo>
                    <a:pt x="1072" y="1441"/>
                  </a:lnTo>
                  <a:lnTo>
                    <a:pt x="1061" y="1435"/>
                  </a:lnTo>
                  <a:lnTo>
                    <a:pt x="1054" y="1437"/>
                  </a:lnTo>
                  <a:lnTo>
                    <a:pt x="1048" y="1441"/>
                  </a:lnTo>
                  <a:lnTo>
                    <a:pt x="1044" y="1442"/>
                  </a:lnTo>
                  <a:lnTo>
                    <a:pt x="1040" y="1441"/>
                  </a:lnTo>
                  <a:lnTo>
                    <a:pt x="1036" y="1439"/>
                  </a:lnTo>
                  <a:lnTo>
                    <a:pt x="1031" y="1436"/>
                  </a:lnTo>
                  <a:lnTo>
                    <a:pt x="1034" y="1434"/>
                  </a:lnTo>
                  <a:lnTo>
                    <a:pt x="1035" y="1432"/>
                  </a:lnTo>
                  <a:lnTo>
                    <a:pt x="1034" y="1430"/>
                  </a:lnTo>
                  <a:lnTo>
                    <a:pt x="1029" y="1427"/>
                  </a:lnTo>
                  <a:lnTo>
                    <a:pt x="1023" y="1433"/>
                  </a:lnTo>
                  <a:lnTo>
                    <a:pt x="1007" y="1449"/>
                  </a:lnTo>
                  <a:lnTo>
                    <a:pt x="986" y="1454"/>
                  </a:lnTo>
                  <a:lnTo>
                    <a:pt x="979" y="1457"/>
                  </a:lnTo>
                  <a:lnTo>
                    <a:pt x="974" y="1462"/>
                  </a:lnTo>
                  <a:lnTo>
                    <a:pt x="971" y="1465"/>
                  </a:lnTo>
                  <a:lnTo>
                    <a:pt x="967" y="1473"/>
                  </a:lnTo>
                  <a:lnTo>
                    <a:pt x="961" y="1479"/>
                  </a:lnTo>
                  <a:lnTo>
                    <a:pt x="950" y="1485"/>
                  </a:lnTo>
                  <a:lnTo>
                    <a:pt x="936" y="1495"/>
                  </a:lnTo>
                  <a:lnTo>
                    <a:pt x="910" y="1506"/>
                  </a:lnTo>
                  <a:lnTo>
                    <a:pt x="894" y="1507"/>
                  </a:lnTo>
                  <a:lnTo>
                    <a:pt x="879" y="1504"/>
                  </a:lnTo>
                  <a:lnTo>
                    <a:pt x="874" y="1501"/>
                  </a:lnTo>
                  <a:lnTo>
                    <a:pt x="868" y="1497"/>
                  </a:lnTo>
                  <a:lnTo>
                    <a:pt x="858" y="1487"/>
                  </a:lnTo>
                  <a:lnTo>
                    <a:pt x="855" y="1483"/>
                  </a:lnTo>
                  <a:lnTo>
                    <a:pt x="851" y="1475"/>
                  </a:lnTo>
                  <a:lnTo>
                    <a:pt x="854" y="1470"/>
                  </a:lnTo>
                  <a:lnTo>
                    <a:pt x="859" y="1463"/>
                  </a:lnTo>
                  <a:lnTo>
                    <a:pt x="868" y="1458"/>
                  </a:lnTo>
                  <a:lnTo>
                    <a:pt x="885" y="1450"/>
                  </a:lnTo>
                  <a:lnTo>
                    <a:pt x="901" y="1438"/>
                  </a:lnTo>
                  <a:lnTo>
                    <a:pt x="906" y="1435"/>
                  </a:lnTo>
                  <a:lnTo>
                    <a:pt x="921" y="1433"/>
                  </a:lnTo>
                  <a:lnTo>
                    <a:pt x="929" y="1435"/>
                  </a:lnTo>
                  <a:lnTo>
                    <a:pt x="934" y="1434"/>
                  </a:lnTo>
                  <a:lnTo>
                    <a:pt x="938" y="1432"/>
                  </a:lnTo>
                  <a:lnTo>
                    <a:pt x="943" y="1428"/>
                  </a:lnTo>
                  <a:lnTo>
                    <a:pt x="951" y="1419"/>
                  </a:lnTo>
                  <a:lnTo>
                    <a:pt x="957" y="1410"/>
                  </a:lnTo>
                  <a:lnTo>
                    <a:pt x="958" y="1407"/>
                  </a:lnTo>
                  <a:lnTo>
                    <a:pt x="956" y="1403"/>
                  </a:lnTo>
                  <a:lnTo>
                    <a:pt x="953" y="1402"/>
                  </a:lnTo>
                  <a:lnTo>
                    <a:pt x="944" y="1411"/>
                  </a:lnTo>
                  <a:lnTo>
                    <a:pt x="939" y="1414"/>
                  </a:lnTo>
                  <a:lnTo>
                    <a:pt x="934" y="1414"/>
                  </a:lnTo>
                  <a:lnTo>
                    <a:pt x="927" y="1417"/>
                  </a:lnTo>
                  <a:lnTo>
                    <a:pt x="920" y="1418"/>
                  </a:lnTo>
                  <a:lnTo>
                    <a:pt x="919" y="1418"/>
                  </a:lnTo>
                  <a:lnTo>
                    <a:pt x="912" y="1410"/>
                  </a:lnTo>
                  <a:lnTo>
                    <a:pt x="908" y="1409"/>
                  </a:lnTo>
                  <a:lnTo>
                    <a:pt x="906" y="1409"/>
                  </a:lnTo>
                  <a:lnTo>
                    <a:pt x="905" y="1411"/>
                  </a:lnTo>
                  <a:lnTo>
                    <a:pt x="902" y="1417"/>
                  </a:lnTo>
                  <a:lnTo>
                    <a:pt x="900" y="1420"/>
                  </a:lnTo>
                  <a:lnTo>
                    <a:pt x="897" y="1421"/>
                  </a:lnTo>
                  <a:lnTo>
                    <a:pt x="884" y="1423"/>
                  </a:lnTo>
                  <a:lnTo>
                    <a:pt x="873" y="1426"/>
                  </a:lnTo>
                  <a:lnTo>
                    <a:pt x="870" y="1424"/>
                  </a:lnTo>
                  <a:lnTo>
                    <a:pt x="868" y="1421"/>
                  </a:lnTo>
                  <a:lnTo>
                    <a:pt x="868" y="1419"/>
                  </a:lnTo>
                  <a:lnTo>
                    <a:pt x="868" y="1411"/>
                  </a:lnTo>
                  <a:lnTo>
                    <a:pt x="867" y="1409"/>
                  </a:lnTo>
                  <a:lnTo>
                    <a:pt x="868" y="1402"/>
                  </a:lnTo>
                  <a:lnTo>
                    <a:pt x="870" y="1398"/>
                  </a:lnTo>
                  <a:lnTo>
                    <a:pt x="871" y="1394"/>
                  </a:lnTo>
                  <a:lnTo>
                    <a:pt x="879" y="1385"/>
                  </a:lnTo>
                  <a:lnTo>
                    <a:pt x="881" y="1383"/>
                  </a:lnTo>
                  <a:lnTo>
                    <a:pt x="876" y="1383"/>
                  </a:lnTo>
                  <a:lnTo>
                    <a:pt x="867" y="1388"/>
                  </a:lnTo>
                  <a:lnTo>
                    <a:pt x="866" y="1386"/>
                  </a:lnTo>
                  <a:lnTo>
                    <a:pt x="864" y="1381"/>
                  </a:lnTo>
                  <a:lnTo>
                    <a:pt x="863" y="1380"/>
                  </a:lnTo>
                  <a:lnTo>
                    <a:pt x="862" y="1383"/>
                  </a:lnTo>
                  <a:lnTo>
                    <a:pt x="861" y="1386"/>
                  </a:lnTo>
                  <a:lnTo>
                    <a:pt x="859" y="1399"/>
                  </a:lnTo>
                  <a:lnTo>
                    <a:pt x="858" y="1405"/>
                  </a:lnTo>
                  <a:lnTo>
                    <a:pt x="854" y="1404"/>
                  </a:lnTo>
                  <a:lnTo>
                    <a:pt x="849" y="1400"/>
                  </a:lnTo>
                  <a:lnTo>
                    <a:pt x="848" y="1399"/>
                  </a:lnTo>
                  <a:lnTo>
                    <a:pt x="847" y="1400"/>
                  </a:lnTo>
                  <a:lnTo>
                    <a:pt x="847" y="1403"/>
                  </a:lnTo>
                  <a:lnTo>
                    <a:pt x="852" y="1413"/>
                  </a:lnTo>
                  <a:lnTo>
                    <a:pt x="852" y="1417"/>
                  </a:lnTo>
                  <a:lnTo>
                    <a:pt x="849" y="1424"/>
                  </a:lnTo>
                  <a:lnTo>
                    <a:pt x="836" y="1435"/>
                  </a:lnTo>
                  <a:lnTo>
                    <a:pt x="831" y="1438"/>
                  </a:lnTo>
                  <a:lnTo>
                    <a:pt x="829" y="1437"/>
                  </a:lnTo>
                  <a:lnTo>
                    <a:pt x="827" y="1433"/>
                  </a:lnTo>
                  <a:lnTo>
                    <a:pt x="825" y="1428"/>
                  </a:lnTo>
                  <a:lnTo>
                    <a:pt x="823" y="1422"/>
                  </a:lnTo>
                  <a:lnTo>
                    <a:pt x="821" y="1421"/>
                  </a:lnTo>
                  <a:lnTo>
                    <a:pt x="818" y="1421"/>
                  </a:lnTo>
                  <a:lnTo>
                    <a:pt x="816" y="1422"/>
                  </a:lnTo>
                  <a:lnTo>
                    <a:pt x="814" y="1425"/>
                  </a:lnTo>
                  <a:lnTo>
                    <a:pt x="813" y="1428"/>
                  </a:lnTo>
                  <a:lnTo>
                    <a:pt x="812" y="1433"/>
                  </a:lnTo>
                  <a:lnTo>
                    <a:pt x="810" y="1438"/>
                  </a:lnTo>
                  <a:lnTo>
                    <a:pt x="808" y="1439"/>
                  </a:lnTo>
                  <a:lnTo>
                    <a:pt x="795" y="1430"/>
                  </a:lnTo>
                  <a:lnTo>
                    <a:pt x="784" y="1413"/>
                  </a:lnTo>
                  <a:lnTo>
                    <a:pt x="772" y="1416"/>
                  </a:lnTo>
                  <a:lnTo>
                    <a:pt x="767" y="1415"/>
                  </a:lnTo>
                  <a:lnTo>
                    <a:pt x="751" y="1410"/>
                  </a:lnTo>
                  <a:lnTo>
                    <a:pt x="749" y="1406"/>
                  </a:lnTo>
                  <a:lnTo>
                    <a:pt x="748" y="1401"/>
                  </a:lnTo>
                  <a:lnTo>
                    <a:pt x="748" y="1398"/>
                  </a:lnTo>
                  <a:lnTo>
                    <a:pt x="749" y="1396"/>
                  </a:lnTo>
                  <a:lnTo>
                    <a:pt x="751" y="1390"/>
                  </a:lnTo>
                  <a:lnTo>
                    <a:pt x="755" y="1382"/>
                  </a:lnTo>
                  <a:lnTo>
                    <a:pt x="756" y="1379"/>
                  </a:lnTo>
                  <a:lnTo>
                    <a:pt x="760" y="1377"/>
                  </a:lnTo>
                  <a:lnTo>
                    <a:pt x="762" y="1375"/>
                  </a:lnTo>
                  <a:lnTo>
                    <a:pt x="771" y="1375"/>
                  </a:lnTo>
                  <a:lnTo>
                    <a:pt x="792" y="1374"/>
                  </a:lnTo>
                  <a:lnTo>
                    <a:pt x="797" y="1373"/>
                  </a:lnTo>
                  <a:lnTo>
                    <a:pt x="821" y="1357"/>
                  </a:lnTo>
                  <a:lnTo>
                    <a:pt x="824" y="1354"/>
                  </a:lnTo>
                  <a:lnTo>
                    <a:pt x="827" y="1349"/>
                  </a:lnTo>
                  <a:lnTo>
                    <a:pt x="827" y="1347"/>
                  </a:lnTo>
                  <a:lnTo>
                    <a:pt x="827" y="1346"/>
                  </a:lnTo>
                  <a:lnTo>
                    <a:pt x="799" y="1358"/>
                  </a:lnTo>
                  <a:lnTo>
                    <a:pt x="786" y="1361"/>
                  </a:lnTo>
                  <a:lnTo>
                    <a:pt x="767" y="1359"/>
                  </a:lnTo>
                  <a:lnTo>
                    <a:pt x="763" y="1357"/>
                  </a:lnTo>
                  <a:lnTo>
                    <a:pt x="762" y="1353"/>
                  </a:lnTo>
                  <a:lnTo>
                    <a:pt x="766" y="1344"/>
                  </a:lnTo>
                  <a:lnTo>
                    <a:pt x="768" y="1341"/>
                  </a:lnTo>
                  <a:lnTo>
                    <a:pt x="773" y="1337"/>
                  </a:lnTo>
                  <a:lnTo>
                    <a:pt x="787" y="1332"/>
                  </a:lnTo>
                  <a:lnTo>
                    <a:pt x="805" y="1328"/>
                  </a:lnTo>
                  <a:lnTo>
                    <a:pt x="816" y="1328"/>
                  </a:lnTo>
                  <a:lnTo>
                    <a:pt x="826" y="1325"/>
                  </a:lnTo>
                  <a:lnTo>
                    <a:pt x="832" y="1321"/>
                  </a:lnTo>
                  <a:lnTo>
                    <a:pt x="812" y="1321"/>
                  </a:lnTo>
                  <a:lnTo>
                    <a:pt x="789" y="1323"/>
                  </a:lnTo>
                  <a:lnTo>
                    <a:pt x="785" y="1322"/>
                  </a:lnTo>
                  <a:lnTo>
                    <a:pt x="778" y="1317"/>
                  </a:lnTo>
                  <a:lnTo>
                    <a:pt x="778" y="1312"/>
                  </a:lnTo>
                  <a:lnTo>
                    <a:pt x="781" y="1308"/>
                  </a:lnTo>
                  <a:lnTo>
                    <a:pt x="782" y="1305"/>
                  </a:lnTo>
                  <a:lnTo>
                    <a:pt x="779" y="1297"/>
                  </a:lnTo>
                  <a:lnTo>
                    <a:pt x="780" y="1295"/>
                  </a:lnTo>
                  <a:lnTo>
                    <a:pt x="785" y="1288"/>
                  </a:lnTo>
                  <a:lnTo>
                    <a:pt x="792" y="1281"/>
                  </a:lnTo>
                  <a:lnTo>
                    <a:pt x="797" y="1280"/>
                  </a:lnTo>
                  <a:lnTo>
                    <a:pt x="807" y="1282"/>
                  </a:lnTo>
                  <a:lnTo>
                    <a:pt x="834" y="1285"/>
                  </a:lnTo>
                  <a:lnTo>
                    <a:pt x="838" y="1284"/>
                  </a:lnTo>
                  <a:lnTo>
                    <a:pt x="835" y="1281"/>
                  </a:lnTo>
                  <a:lnTo>
                    <a:pt x="830" y="1279"/>
                  </a:lnTo>
                  <a:lnTo>
                    <a:pt x="810" y="1275"/>
                  </a:lnTo>
                  <a:lnTo>
                    <a:pt x="806" y="1273"/>
                  </a:lnTo>
                  <a:lnTo>
                    <a:pt x="805" y="1271"/>
                  </a:lnTo>
                  <a:lnTo>
                    <a:pt x="805" y="1268"/>
                  </a:lnTo>
                  <a:lnTo>
                    <a:pt x="805" y="1263"/>
                  </a:lnTo>
                  <a:lnTo>
                    <a:pt x="807" y="1258"/>
                  </a:lnTo>
                  <a:lnTo>
                    <a:pt x="813" y="1248"/>
                  </a:lnTo>
                  <a:lnTo>
                    <a:pt x="832" y="1240"/>
                  </a:lnTo>
                  <a:lnTo>
                    <a:pt x="839" y="1239"/>
                  </a:lnTo>
                  <a:lnTo>
                    <a:pt x="846" y="1240"/>
                  </a:lnTo>
                  <a:lnTo>
                    <a:pt x="854" y="1243"/>
                  </a:lnTo>
                  <a:lnTo>
                    <a:pt x="857" y="1246"/>
                  </a:lnTo>
                  <a:lnTo>
                    <a:pt x="859" y="1250"/>
                  </a:lnTo>
                  <a:lnTo>
                    <a:pt x="860" y="1254"/>
                  </a:lnTo>
                  <a:lnTo>
                    <a:pt x="860" y="1260"/>
                  </a:lnTo>
                  <a:lnTo>
                    <a:pt x="860" y="1263"/>
                  </a:lnTo>
                  <a:lnTo>
                    <a:pt x="862" y="1267"/>
                  </a:lnTo>
                  <a:lnTo>
                    <a:pt x="866" y="1276"/>
                  </a:lnTo>
                  <a:lnTo>
                    <a:pt x="869" y="1279"/>
                  </a:lnTo>
                  <a:lnTo>
                    <a:pt x="884" y="1274"/>
                  </a:lnTo>
                  <a:lnTo>
                    <a:pt x="890" y="1273"/>
                  </a:lnTo>
                  <a:lnTo>
                    <a:pt x="896" y="1274"/>
                  </a:lnTo>
                  <a:lnTo>
                    <a:pt x="905" y="1280"/>
                  </a:lnTo>
                  <a:lnTo>
                    <a:pt x="917" y="1298"/>
                  </a:lnTo>
                  <a:lnTo>
                    <a:pt x="932" y="1315"/>
                  </a:lnTo>
                  <a:lnTo>
                    <a:pt x="931" y="1318"/>
                  </a:lnTo>
                  <a:lnTo>
                    <a:pt x="926" y="1325"/>
                  </a:lnTo>
                  <a:lnTo>
                    <a:pt x="925" y="1327"/>
                  </a:lnTo>
                  <a:lnTo>
                    <a:pt x="926" y="1329"/>
                  </a:lnTo>
                  <a:lnTo>
                    <a:pt x="931" y="1330"/>
                  </a:lnTo>
                  <a:lnTo>
                    <a:pt x="937" y="1329"/>
                  </a:lnTo>
                  <a:lnTo>
                    <a:pt x="942" y="1330"/>
                  </a:lnTo>
                  <a:lnTo>
                    <a:pt x="943" y="1332"/>
                  </a:lnTo>
                  <a:lnTo>
                    <a:pt x="945" y="1338"/>
                  </a:lnTo>
                  <a:lnTo>
                    <a:pt x="947" y="1349"/>
                  </a:lnTo>
                  <a:lnTo>
                    <a:pt x="950" y="1358"/>
                  </a:lnTo>
                  <a:lnTo>
                    <a:pt x="954" y="1363"/>
                  </a:lnTo>
                  <a:lnTo>
                    <a:pt x="957" y="1365"/>
                  </a:lnTo>
                  <a:lnTo>
                    <a:pt x="963" y="1366"/>
                  </a:lnTo>
                  <a:lnTo>
                    <a:pt x="968" y="1364"/>
                  </a:lnTo>
                  <a:lnTo>
                    <a:pt x="977" y="1365"/>
                  </a:lnTo>
                  <a:lnTo>
                    <a:pt x="1020" y="1371"/>
                  </a:lnTo>
                  <a:lnTo>
                    <a:pt x="1023" y="1370"/>
                  </a:lnTo>
                  <a:lnTo>
                    <a:pt x="1025" y="1367"/>
                  </a:lnTo>
                  <a:lnTo>
                    <a:pt x="1026" y="1361"/>
                  </a:lnTo>
                  <a:lnTo>
                    <a:pt x="1027" y="1356"/>
                  </a:lnTo>
                  <a:lnTo>
                    <a:pt x="1026" y="1350"/>
                  </a:lnTo>
                  <a:lnTo>
                    <a:pt x="1025" y="1347"/>
                  </a:lnTo>
                  <a:lnTo>
                    <a:pt x="998" y="1325"/>
                  </a:lnTo>
                  <a:lnTo>
                    <a:pt x="996" y="1317"/>
                  </a:lnTo>
                  <a:lnTo>
                    <a:pt x="1009" y="1305"/>
                  </a:lnTo>
                  <a:lnTo>
                    <a:pt x="1009" y="1301"/>
                  </a:lnTo>
                  <a:lnTo>
                    <a:pt x="1010" y="1298"/>
                  </a:lnTo>
                  <a:lnTo>
                    <a:pt x="1009" y="1293"/>
                  </a:lnTo>
                  <a:lnTo>
                    <a:pt x="1008" y="1288"/>
                  </a:lnTo>
                  <a:lnTo>
                    <a:pt x="1000" y="1279"/>
                  </a:lnTo>
                  <a:lnTo>
                    <a:pt x="994" y="1278"/>
                  </a:lnTo>
                  <a:lnTo>
                    <a:pt x="985" y="1268"/>
                  </a:lnTo>
                  <a:lnTo>
                    <a:pt x="983" y="1266"/>
                  </a:lnTo>
                  <a:lnTo>
                    <a:pt x="982" y="1262"/>
                  </a:lnTo>
                  <a:lnTo>
                    <a:pt x="981" y="1257"/>
                  </a:lnTo>
                  <a:lnTo>
                    <a:pt x="981" y="1254"/>
                  </a:lnTo>
                  <a:lnTo>
                    <a:pt x="983" y="1251"/>
                  </a:lnTo>
                  <a:lnTo>
                    <a:pt x="992" y="1242"/>
                  </a:lnTo>
                  <a:lnTo>
                    <a:pt x="996" y="1237"/>
                  </a:lnTo>
                  <a:lnTo>
                    <a:pt x="1007" y="1213"/>
                  </a:lnTo>
                  <a:lnTo>
                    <a:pt x="1013" y="1204"/>
                  </a:lnTo>
                  <a:lnTo>
                    <a:pt x="1016" y="1199"/>
                  </a:lnTo>
                  <a:lnTo>
                    <a:pt x="1020" y="1197"/>
                  </a:lnTo>
                  <a:lnTo>
                    <a:pt x="1029" y="1196"/>
                  </a:lnTo>
                  <a:lnTo>
                    <a:pt x="1038" y="1204"/>
                  </a:lnTo>
                  <a:lnTo>
                    <a:pt x="1040" y="1205"/>
                  </a:lnTo>
                  <a:lnTo>
                    <a:pt x="1040" y="1207"/>
                  </a:lnTo>
                  <a:lnTo>
                    <a:pt x="1040" y="1211"/>
                  </a:lnTo>
                  <a:lnTo>
                    <a:pt x="1039" y="1215"/>
                  </a:lnTo>
                  <a:lnTo>
                    <a:pt x="1036" y="1222"/>
                  </a:lnTo>
                  <a:lnTo>
                    <a:pt x="1035" y="1225"/>
                  </a:lnTo>
                  <a:lnTo>
                    <a:pt x="1035" y="1228"/>
                  </a:lnTo>
                  <a:lnTo>
                    <a:pt x="1037" y="1235"/>
                  </a:lnTo>
                  <a:lnTo>
                    <a:pt x="1038" y="1240"/>
                  </a:lnTo>
                  <a:lnTo>
                    <a:pt x="1038" y="1247"/>
                  </a:lnTo>
                  <a:lnTo>
                    <a:pt x="1039" y="1248"/>
                  </a:lnTo>
                  <a:lnTo>
                    <a:pt x="1044" y="1254"/>
                  </a:lnTo>
                  <a:lnTo>
                    <a:pt x="1049" y="1263"/>
                  </a:lnTo>
                  <a:lnTo>
                    <a:pt x="1051" y="1276"/>
                  </a:lnTo>
                  <a:lnTo>
                    <a:pt x="1049" y="1281"/>
                  </a:lnTo>
                  <a:lnTo>
                    <a:pt x="1046" y="1287"/>
                  </a:lnTo>
                  <a:lnTo>
                    <a:pt x="1043" y="1292"/>
                  </a:lnTo>
                  <a:lnTo>
                    <a:pt x="1042" y="1296"/>
                  </a:lnTo>
                  <a:lnTo>
                    <a:pt x="1043" y="1298"/>
                  </a:lnTo>
                  <a:lnTo>
                    <a:pt x="1046" y="1300"/>
                  </a:lnTo>
                  <a:close/>
                  <a:moveTo>
                    <a:pt x="1639" y="1239"/>
                  </a:moveTo>
                  <a:lnTo>
                    <a:pt x="1638" y="1241"/>
                  </a:lnTo>
                  <a:lnTo>
                    <a:pt x="1633" y="1240"/>
                  </a:lnTo>
                  <a:lnTo>
                    <a:pt x="1632" y="1242"/>
                  </a:lnTo>
                  <a:lnTo>
                    <a:pt x="1629" y="1240"/>
                  </a:lnTo>
                  <a:lnTo>
                    <a:pt x="1626" y="1237"/>
                  </a:lnTo>
                  <a:lnTo>
                    <a:pt x="1621" y="1229"/>
                  </a:lnTo>
                  <a:lnTo>
                    <a:pt x="1617" y="1218"/>
                  </a:lnTo>
                  <a:lnTo>
                    <a:pt x="1613" y="1207"/>
                  </a:lnTo>
                  <a:lnTo>
                    <a:pt x="1612" y="1205"/>
                  </a:lnTo>
                  <a:lnTo>
                    <a:pt x="1614" y="1200"/>
                  </a:lnTo>
                  <a:lnTo>
                    <a:pt x="1617" y="1197"/>
                  </a:lnTo>
                  <a:lnTo>
                    <a:pt x="1627" y="1193"/>
                  </a:lnTo>
                  <a:lnTo>
                    <a:pt x="1632" y="1193"/>
                  </a:lnTo>
                  <a:lnTo>
                    <a:pt x="1638" y="1201"/>
                  </a:lnTo>
                  <a:lnTo>
                    <a:pt x="1639" y="1203"/>
                  </a:lnTo>
                  <a:lnTo>
                    <a:pt x="1641" y="1207"/>
                  </a:lnTo>
                  <a:lnTo>
                    <a:pt x="1641" y="1210"/>
                  </a:lnTo>
                  <a:lnTo>
                    <a:pt x="1640" y="1212"/>
                  </a:lnTo>
                  <a:lnTo>
                    <a:pt x="1638" y="1218"/>
                  </a:lnTo>
                  <a:lnTo>
                    <a:pt x="1636" y="1222"/>
                  </a:lnTo>
                  <a:lnTo>
                    <a:pt x="1636" y="1226"/>
                  </a:lnTo>
                  <a:lnTo>
                    <a:pt x="1637" y="1232"/>
                  </a:lnTo>
                  <a:lnTo>
                    <a:pt x="1638" y="1235"/>
                  </a:lnTo>
                  <a:lnTo>
                    <a:pt x="1639" y="1237"/>
                  </a:lnTo>
                  <a:lnTo>
                    <a:pt x="1639" y="1239"/>
                  </a:lnTo>
                  <a:close/>
                  <a:moveTo>
                    <a:pt x="877" y="1206"/>
                  </a:moveTo>
                  <a:lnTo>
                    <a:pt x="873" y="1211"/>
                  </a:lnTo>
                  <a:lnTo>
                    <a:pt x="840" y="1204"/>
                  </a:lnTo>
                  <a:lnTo>
                    <a:pt x="838" y="1202"/>
                  </a:lnTo>
                  <a:lnTo>
                    <a:pt x="836" y="1199"/>
                  </a:lnTo>
                  <a:lnTo>
                    <a:pt x="842" y="1191"/>
                  </a:lnTo>
                  <a:lnTo>
                    <a:pt x="850" y="1188"/>
                  </a:lnTo>
                  <a:lnTo>
                    <a:pt x="867" y="1185"/>
                  </a:lnTo>
                  <a:lnTo>
                    <a:pt x="873" y="1188"/>
                  </a:lnTo>
                  <a:lnTo>
                    <a:pt x="877" y="1192"/>
                  </a:lnTo>
                  <a:lnTo>
                    <a:pt x="879" y="1195"/>
                  </a:lnTo>
                  <a:lnTo>
                    <a:pt x="880" y="1201"/>
                  </a:lnTo>
                  <a:lnTo>
                    <a:pt x="877" y="1206"/>
                  </a:lnTo>
                  <a:close/>
                  <a:moveTo>
                    <a:pt x="1493" y="1183"/>
                  </a:moveTo>
                  <a:lnTo>
                    <a:pt x="1500" y="1184"/>
                  </a:lnTo>
                  <a:lnTo>
                    <a:pt x="1504" y="1182"/>
                  </a:lnTo>
                  <a:lnTo>
                    <a:pt x="1509" y="1182"/>
                  </a:lnTo>
                  <a:lnTo>
                    <a:pt x="1515" y="1188"/>
                  </a:lnTo>
                  <a:lnTo>
                    <a:pt x="1521" y="1197"/>
                  </a:lnTo>
                  <a:lnTo>
                    <a:pt x="1526" y="1201"/>
                  </a:lnTo>
                  <a:lnTo>
                    <a:pt x="1528" y="1202"/>
                  </a:lnTo>
                  <a:lnTo>
                    <a:pt x="1528" y="1205"/>
                  </a:lnTo>
                  <a:lnTo>
                    <a:pt x="1529" y="1211"/>
                  </a:lnTo>
                  <a:lnTo>
                    <a:pt x="1529" y="1214"/>
                  </a:lnTo>
                  <a:lnTo>
                    <a:pt x="1528" y="1216"/>
                  </a:lnTo>
                  <a:lnTo>
                    <a:pt x="1526" y="1222"/>
                  </a:lnTo>
                  <a:lnTo>
                    <a:pt x="1524" y="1230"/>
                  </a:lnTo>
                  <a:lnTo>
                    <a:pt x="1521" y="1236"/>
                  </a:lnTo>
                  <a:lnTo>
                    <a:pt x="1519" y="1241"/>
                  </a:lnTo>
                  <a:lnTo>
                    <a:pt x="1518" y="1247"/>
                  </a:lnTo>
                  <a:lnTo>
                    <a:pt x="1521" y="1243"/>
                  </a:lnTo>
                  <a:lnTo>
                    <a:pt x="1535" y="1223"/>
                  </a:lnTo>
                  <a:lnTo>
                    <a:pt x="1544" y="1226"/>
                  </a:lnTo>
                  <a:lnTo>
                    <a:pt x="1558" y="1224"/>
                  </a:lnTo>
                  <a:lnTo>
                    <a:pt x="1573" y="1216"/>
                  </a:lnTo>
                  <a:lnTo>
                    <a:pt x="1581" y="1215"/>
                  </a:lnTo>
                  <a:lnTo>
                    <a:pt x="1589" y="1215"/>
                  </a:lnTo>
                  <a:lnTo>
                    <a:pt x="1595" y="1218"/>
                  </a:lnTo>
                  <a:lnTo>
                    <a:pt x="1607" y="1229"/>
                  </a:lnTo>
                  <a:lnTo>
                    <a:pt x="1611" y="1234"/>
                  </a:lnTo>
                  <a:lnTo>
                    <a:pt x="1613" y="1238"/>
                  </a:lnTo>
                  <a:lnTo>
                    <a:pt x="1613" y="1240"/>
                  </a:lnTo>
                  <a:lnTo>
                    <a:pt x="1611" y="1244"/>
                  </a:lnTo>
                  <a:lnTo>
                    <a:pt x="1603" y="1242"/>
                  </a:lnTo>
                  <a:lnTo>
                    <a:pt x="1591" y="1240"/>
                  </a:lnTo>
                  <a:lnTo>
                    <a:pt x="1588" y="1238"/>
                  </a:lnTo>
                  <a:lnTo>
                    <a:pt x="1586" y="1238"/>
                  </a:lnTo>
                  <a:lnTo>
                    <a:pt x="1584" y="1240"/>
                  </a:lnTo>
                  <a:lnTo>
                    <a:pt x="1586" y="1246"/>
                  </a:lnTo>
                  <a:lnTo>
                    <a:pt x="1588" y="1247"/>
                  </a:lnTo>
                  <a:lnTo>
                    <a:pt x="1603" y="1248"/>
                  </a:lnTo>
                  <a:lnTo>
                    <a:pt x="1654" y="1266"/>
                  </a:lnTo>
                  <a:lnTo>
                    <a:pt x="1656" y="1273"/>
                  </a:lnTo>
                  <a:lnTo>
                    <a:pt x="1655" y="1275"/>
                  </a:lnTo>
                  <a:lnTo>
                    <a:pt x="1654" y="1278"/>
                  </a:lnTo>
                  <a:lnTo>
                    <a:pt x="1650" y="1282"/>
                  </a:lnTo>
                  <a:lnTo>
                    <a:pt x="1621" y="1286"/>
                  </a:lnTo>
                  <a:lnTo>
                    <a:pt x="1604" y="1282"/>
                  </a:lnTo>
                  <a:lnTo>
                    <a:pt x="1591" y="1276"/>
                  </a:lnTo>
                  <a:lnTo>
                    <a:pt x="1586" y="1278"/>
                  </a:lnTo>
                  <a:lnTo>
                    <a:pt x="1590" y="1286"/>
                  </a:lnTo>
                  <a:lnTo>
                    <a:pt x="1598" y="1289"/>
                  </a:lnTo>
                  <a:lnTo>
                    <a:pt x="1605" y="1293"/>
                  </a:lnTo>
                  <a:lnTo>
                    <a:pt x="1608" y="1297"/>
                  </a:lnTo>
                  <a:lnTo>
                    <a:pt x="1623" y="1300"/>
                  </a:lnTo>
                  <a:lnTo>
                    <a:pt x="1626" y="1303"/>
                  </a:lnTo>
                  <a:lnTo>
                    <a:pt x="1630" y="1311"/>
                  </a:lnTo>
                  <a:lnTo>
                    <a:pt x="1633" y="1312"/>
                  </a:lnTo>
                  <a:lnTo>
                    <a:pt x="1638" y="1317"/>
                  </a:lnTo>
                  <a:lnTo>
                    <a:pt x="1641" y="1326"/>
                  </a:lnTo>
                  <a:lnTo>
                    <a:pt x="1642" y="1328"/>
                  </a:lnTo>
                  <a:lnTo>
                    <a:pt x="1646" y="1326"/>
                  </a:lnTo>
                  <a:lnTo>
                    <a:pt x="1654" y="1334"/>
                  </a:lnTo>
                  <a:lnTo>
                    <a:pt x="1656" y="1338"/>
                  </a:lnTo>
                  <a:lnTo>
                    <a:pt x="1656" y="1342"/>
                  </a:lnTo>
                  <a:lnTo>
                    <a:pt x="1655" y="1347"/>
                  </a:lnTo>
                  <a:lnTo>
                    <a:pt x="1651" y="1353"/>
                  </a:lnTo>
                  <a:lnTo>
                    <a:pt x="1643" y="1361"/>
                  </a:lnTo>
                  <a:lnTo>
                    <a:pt x="1642" y="1364"/>
                  </a:lnTo>
                  <a:lnTo>
                    <a:pt x="1652" y="1363"/>
                  </a:lnTo>
                  <a:lnTo>
                    <a:pt x="1654" y="1364"/>
                  </a:lnTo>
                  <a:lnTo>
                    <a:pt x="1665" y="1378"/>
                  </a:lnTo>
                  <a:lnTo>
                    <a:pt x="1667" y="1378"/>
                  </a:lnTo>
                  <a:lnTo>
                    <a:pt x="1668" y="1376"/>
                  </a:lnTo>
                  <a:lnTo>
                    <a:pt x="1669" y="1372"/>
                  </a:lnTo>
                  <a:lnTo>
                    <a:pt x="1668" y="1367"/>
                  </a:lnTo>
                  <a:lnTo>
                    <a:pt x="1667" y="1361"/>
                  </a:lnTo>
                  <a:lnTo>
                    <a:pt x="1668" y="1356"/>
                  </a:lnTo>
                  <a:lnTo>
                    <a:pt x="1669" y="1353"/>
                  </a:lnTo>
                  <a:lnTo>
                    <a:pt x="1672" y="1352"/>
                  </a:lnTo>
                  <a:lnTo>
                    <a:pt x="1674" y="1352"/>
                  </a:lnTo>
                  <a:lnTo>
                    <a:pt x="1677" y="1353"/>
                  </a:lnTo>
                  <a:lnTo>
                    <a:pt x="1688" y="1370"/>
                  </a:lnTo>
                  <a:lnTo>
                    <a:pt x="1703" y="1363"/>
                  </a:lnTo>
                  <a:lnTo>
                    <a:pt x="1706" y="1366"/>
                  </a:lnTo>
                  <a:lnTo>
                    <a:pt x="1709" y="1373"/>
                  </a:lnTo>
                  <a:lnTo>
                    <a:pt x="1709" y="1374"/>
                  </a:lnTo>
                  <a:lnTo>
                    <a:pt x="1715" y="1360"/>
                  </a:lnTo>
                  <a:lnTo>
                    <a:pt x="1718" y="1357"/>
                  </a:lnTo>
                  <a:lnTo>
                    <a:pt x="1732" y="1373"/>
                  </a:lnTo>
                  <a:lnTo>
                    <a:pt x="1741" y="1376"/>
                  </a:lnTo>
                  <a:lnTo>
                    <a:pt x="1745" y="1380"/>
                  </a:lnTo>
                  <a:lnTo>
                    <a:pt x="1751" y="1384"/>
                  </a:lnTo>
                  <a:lnTo>
                    <a:pt x="1760" y="1385"/>
                  </a:lnTo>
                  <a:lnTo>
                    <a:pt x="1762" y="1380"/>
                  </a:lnTo>
                  <a:lnTo>
                    <a:pt x="1756" y="1372"/>
                  </a:lnTo>
                  <a:lnTo>
                    <a:pt x="1759" y="1369"/>
                  </a:lnTo>
                  <a:lnTo>
                    <a:pt x="1772" y="1362"/>
                  </a:lnTo>
                  <a:lnTo>
                    <a:pt x="1779" y="1363"/>
                  </a:lnTo>
                  <a:lnTo>
                    <a:pt x="1791" y="1353"/>
                  </a:lnTo>
                  <a:lnTo>
                    <a:pt x="1799" y="1352"/>
                  </a:lnTo>
                  <a:lnTo>
                    <a:pt x="1803" y="1352"/>
                  </a:lnTo>
                  <a:lnTo>
                    <a:pt x="1819" y="1338"/>
                  </a:lnTo>
                  <a:lnTo>
                    <a:pt x="1822" y="1336"/>
                  </a:lnTo>
                  <a:lnTo>
                    <a:pt x="1825" y="1331"/>
                  </a:lnTo>
                  <a:lnTo>
                    <a:pt x="1831" y="1332"/>
                  </a:lnTo>
                  <a:lnTo>
                    <a:pt x="1847" y="1340"/>
                  </a:lnTo>
                  <a:lnTo>
                    <a:pt x="1852" y="1339"/>
                  </a:lnTo>
                  <a:lnTo>
                    <a:pt x="1869" y="1331"/>
                  </a:lnTo>
                  <a:lnTo>
                    <a:pt x="1875" y="1329"/>
                  </a:lnTo>
                  <a:lnTo>
                    <a:pt x="1882" y="1329"/>
                  </a:lnTo>
                  <a:lnTo>
                    <a:pt x="1898" y="1334"/>
                  </a:lnTo>
                  <a:lnTo>
                    <a:pt x="1910" y="1339"/>
                  </a:lnTo>
                  <a:lnTo>
                    <a:pt x="1914" y="1342"/>
                  </a:lnTo>
                  <a:lnTo>
                    <a:pt x="1912" y="1348"/>
                  </a:lnTo>
                  <a:lnTo>
                    <a:pt x="1913" y="1350"/>
                  </a:lnTo>
                  <a:lnTo>
                    <a:pt x="1915" y="1352"/>
                  </a:lnTo>
                  <a:lnTo>
                    <a:pt x="1918" y="1354"/>
                  </a:lnTo>
                  <a:lnTo>
                    <a:pt x="1934" y="1354"/>
                  </a:lnTo>
                  <a:lnTo>
                    <a:pt x="1940" y="1355"/>
                  </a:lnTo>
                  <a:lnTo>
                    <a:pt x="1945" y="1362"/>
                  </a:lnTo>
                  <a:lnTo>
                    <a:pt x="1947" y="1364"/>
                  </a:lnTo>
                  <a:lnTo>
                    <a:pt x="1947" y="1367"/>
                  </a:lnTo>
                  <a:lnTo>
                    <a:pt x="1942" y="1374"/>
                  </a:lnTo>
                  <a:lnTo>
                    <a:pt x="1942" y="1375"/>
                  </a:lnTo>
                  <a:lnTo>
                    <a:pt x="1947" y="1376"/>
                  </a:lnTo>
                  <a:lnTo>
                    <a:pt x="1959" y="1377"/>
                  </a:lnTo>
                  <a:lnTo>
                    <a:pt x="1961" y="1378"/>
                  </a:lnTo>
                  <a:lnTo>
                    <a:pt x="1964" y="1386"/>
                  </a:lnTo>
                  <a:lnTo>
                    <a:pt x="1966" y="1398"/>
                  </a:lnTo>
                  <a:lnTo>
                    <a:pt x="1966" y="1402"/>
                  </a:lnTo>
                  <a:lnTo>
                    <a:pt x="1962" y="1410"/>
                  </a:lnTo>
                  <a:lnTo>
                    <a:pt x="1951" y="1420"/>
                  </a:lnTo>
                  <a:lnTo>
                    <a:pt x="1939" y="1428"/>
                  </a:lnTo>
                  <a:lnTo>
                    <a:pt x="1938" y="1430"/>
                  </a:lnTo>
                  <a:lnTo>
                    <a:pt x="1942" y="1435"/>
                  </a:lnTo>
                  <a:lnTo>
                    <a:pt x="1947" y="1437"/>
                  </a:lnTo>
                  <a:lnTo>
                    <a:pt x="1949" y="1436"/>
                  </a:lnTo>
                  <a:lnTo>
                    <a:pt x="1959" y="1432"/>
                  </a:lnTo>
                  <a:lnTo>
                    <a:pt x="1961" y="1432"/>
                  </a:lnTo>
                  <a:lnTo>
                    <a:pt x="1966" y="1436"/>
                  </a:lnTo>
                  <a:lnTo>
                    <a:pt x="1968" y="1439"/>
                  </a:lnTo>
                  <a:lnTo>
                    <a:pt x="1970" y="1445"/>
                  </a:lnTo>
                  <a:lnTo>
                    <a:pt x="1966" y="1449"/>
                  </a:lnTo>
                  <a:lnTo>
                    <a:pt x="1952" y="1456"/>
                  </a:lnTo>
                  <a:lnTo>
                    <a:pt x="1944" y="1448"/>
                  </a:lnTo>
                  <a:lnTo>
                    <a:pt x="1941" y="1446"/>
                  </a:lnTo>
                  <a:lnTo>
                    <a:pt x="1939" y="1447"/>
                  </a:lnTo>
                  <a:lnTo>
                    <a:pt x="1940" y="1450"/>
                  </a:lnTo>
                  <a:lnTo>
                    <a:pt x="1945" y="1456"/>
                  </a:lnTo>
                  <a:lnTo>
                    <a:pt x="1946" y="1460"/>
                  </a:lnTo>
                  <a:lnTo>
                    <a:pt x="1945" y="1462"/>
                  </a:lnTo>
                  <a:lnTo>
                    <a:pt x="1943" y="1465"/>
                  </a:lnTo>
                  <a:lnTo>
                    <a:pt x="1944" y="1471"/>
                  </a:lnTo>
                  <a:lnTo>
                    <a:pt x="1943" y="1477"/>
                  </a:lnTo>
                  <a:lnTo>
                    <a:pt x="1942" y="1485"/>
                  </a:lnTo>
                  <a:lnTo>
                    <a:pt x="1942" y="1486"/>
                  </a:lnTo>
                  <a:lnTo>
                    <a:pt x="1911" y="1487"/>
                  </a:lnTo>
                  <a:lnTo>
                    <a:pt x="1907" y="1489"/>
                  </a:lnTo>
                  <a:lnTo>
                    <a:pt x="1899" y="1495"/>
                  </a:lnTo>
                  <a:lnTo>
                    <a:pt x="1893" y="1498"/>
                  </a:lnTo>
                  <a:lnTo>
                    <a:pt x="1888" y="1499"/>
                  </a:lnTo>
                  <a:lnTo>
                    <a:pt x="1884" y="1498"/>
                  </a:lnTo>
                  <a:lnTo>
                    <a:pt x="1873" y="1491"/>
                  </a:lnTo>
                  <a:lnTo>
                    <a:pt x="1866" y="1493"/>
                  </a:lnTo>
                  <a:lnTo>
                    <a:pt x="1863" y="1492"/>
                  </a:lnTo>
                  <a:lnTo>
                    <a:pt x="1857" y="1488"/>
                  </a:lnTo>
                  <a:lnTo>
                    <a:pt x="1855" y="1485"/>
                  </a:lnTo>
                  <a:lnTo>
                    <a:pt x="1853" y="1480"/>
                  </a:lnTo>
                  <a:lnTo>
                    <a:pt x="1851" y="1473"/>
                  </a:lnTo>
                  <a:lnTo>
                    <a:pt x="1851" y="1468"/>
                  </a:lnTo>
                  <a:lnTo>
                    <a:pt x="1852" y="1461"/>
                  </a:lnTo>
                  <a:lnTo>
                    <a:pt x="1851" y="1457"/>
                  </a:lnTo>
                  <a:lnTo>
                    <a:pt x="1849" y="1457"/>
                  </a:lnTo>
                  <a:lnTo>
                    <a:pt x="1847" y="1456"/>
                  </a:lnTo>
                  <a:lnTo>
                    <a:pt x="1841" y="1449"/>
                  </a:lnTo>
                  <a:lnTo>
                    <a:pt x="1838" y="1447"/>
                  </a:lnTo>
                  <a:lnTo>
                    <a:pt x="1837" y="1448"/>
                  </a:lnTo>
                  <a:lnTo>
                    <a:pt x="1838" y="1454"/>
                  </a:lnTo>
                  <a:lnTo>
                    <a:pt x="1839" y="1456"/>
                  </a:lnTo>
                  <a:lnTo>
                    <a:pt x="1843" y="1459"/>
                  </a:lnTo>
                  <a:lnTo>
                    <a:pt x="1844" y="1463"/>
                  </a:lnTo>
                  <a:lnTo>
                    <a:pt x="1842" y="1475"/>
                  </a:lnTo>
                  <a:lnTo>
                    <a:pt x="1841" y="1477"/>
                  </a:lnTo>
                  <a:lnTo>
                    <a:pt x="1838" y="1485"/>
                  </a:lnTo>
                  <a:lnTo>
                    <a:pt x="1835" y="1488"/>
                  </a:lnTo>
                  <a:lnTo>
                    <a:pt x="1827" y="1488"/>
                  </a:lnTo>
                  <a:lnTo>
                    <a:pt x="1815" y="1494"/>
                  </a:lnTo>
                  <a:lnTo>
                    <a:pt x="1809" y="1495"/>
                  </a:lnTo>
                  <a:lnTo>
                    <a:pt x="1801" y="1493"/>
                  </a:lnTo>
                  <a:lnTo>
                    <a:pt x="1797" y="1490"/>
                  </a:lnTo>
                  <a:lnTo>
                    <a:pt x="1794" y="1487"/>
                  </a:lnTo>
                  <a:lnTo>
                    <a:pt x="1790" y="1483"/>
                  </a:lnTo>
                  <a:lnTo>
                    <a:pt x="1789" y="1483"/>
                  </a:lnTo>
                  <a:lnTo>
                    <a:pt x="1788" y="1492"/>
                  </a:lnTo>
                  <a:lnTo>
                    <a:pt x="1786" y="1493"/>
                  </a:lnTo>
                  <a:lnTo>
                    <a:pt x="1784" y="1493"/>
                  </a:lnTo>
                  <a:lnTo>
                    <a:pt x="1780" y="1490"/>
                  </a:lnTo>
                  <a:lnTo>
                    <a:pt x="1776" y="1484"/>
                  </a:lnTo>
                  <a:lnTo>
                    <a:pt x="1775" y="1484"/>
                  </a:lnTo>
                  <a:lnTo>
                    <a:pt x="1775" y="1487"/>
                  </a:lnTo>
                  <a:lnTo>
                    <a:pt x="1774" y="1490"/>
                  </a:lnTo>
                  <a:lnTo>
                    <a:pt x="1773" y="1491"/>
                  </a:lnTo>
                  <a:lnTo>
                    <a:pt x="1765" y="1496"/>
                  </a:lnTo>
                  <a:lnTo>
                    <a:pt x="1760" y="1496"/>
                  </a:lnTo>
                  <a:lnTo>
                    <a:pt x="1755" y="1491"/>
                  </a:lnTo>
                  <a:lnTo>
                    <a:pt x="1752" y="1491"/>
                  </a:lnTo>
                  <a:lnTo>
                    <a:pt x="1748" y="1494"/>
                  </a:lnTo>
                  <a:lnTo>
                    <a:pt x="1738" y="1489"/>
                  </a:lnTo>
                  <a:lnTo>
                    <a:pt x="1736" y="1489"/>
                  </a:lnTo>
                  <a:lnTo>
                    <a:pt x="1737" y="1497"/>
                  </a:lnTo>
                  <a:lnTo>
                    <a:pt x="1734" y="1498"/>
                  </a:lnTo>
                  <a:lnTo>
                    <a:pt x="1727" y="1498"/>
                  </a:lnTo>
                  <a:lnTo>
                    <a:pt x="1715" y="1495"/>
                  </a:lnTo>
                  <a:lnTo>
                    <a:pt x="1708" y="1499"/>
                  </a:lnTo>
                  <a:lnTo>
                    <a:pt x="1695" y="1497"/>
                  </a:lnTo>
                  <a:lnTo>
                    <a:pt x="1681" y="1496"/>
                  </a:lnTo>
                  <a:lnTo>
                    <a:pt x="1679" y="1495"/>
                  </a:lnTo>
                  <a:lnTo>
                    <a:pt x="1677" y="1490"/>
                  </a:lnTo>
                  <a:lnTo>
                    <a:pt x="1677" y="1487"/>
                  </a:lnTo>
                  <a:lnTo>
                    <a:pt x="1678" y="1483"/>
                  </a:lnTo>
                  <a:lnTo>
                    <a:pt x="1679" y="1476"/>
                  </a:lnTo>
                  <a:lnTo>
                    <a:pt x="1683" y="1466"/>
                  </a:lnTo>
                  <a:lnTo>
                    <a:pt x="1684" y="1461"/>
                  </a:lnTo>
                  <a:lnTo>
                    <a:pt x="1681" y="1459"/>
                  </a:lnTo>
                  <a:lnTo>
                    <a:pt x="1679" y="1456"/>
                  </a:lnTo>
                  <a:lnTo>
                    <a:pt x="1678" y="1456"/>
                  </a:lnTo>
                  <a:lnTo>
                    <a:pt x="1673" y="1459"/>
                  </a:lnTo>
                  <a:lnTo>
                    <a:pt x="1670" y="1470"/>
                  </a:lnTo>
                  <a:lnTo>
                    <a:pt x="1668" y="1473"/>
                  </a:lnTo>
                  <a:lnTo>
                    <a:pt x="1666" y="1470"/>
                  </a:lnTo>
                  <a:lnTo>
                    <a:pt x="1666" y="1463"/>
                  </a:lnTo>
                  <a:lnTo>
                    <a:pt x="1665" y="1460"/>
                  </a:lnTo>
                  <a:lnTo>
                    <a:pt x="1663" y="1461"/>
                  </a:lnTo>
                  <a:lnTo>
                    <a:pt x="1662" y="1462"/>
                  </a:lnTo>
                  <a:lnTo>
                    <a:pt x="1661" y="1466"/>
                  </a:lnTo>
                  <a:lnTo>
                    <a:pt x="1659" y="1467"/>
                  </a:lnTo>
                  <a:lnTo>
                    <a:pt x="1657" y="1466"/>
                  </a:lnTo>
                  <a:lnTo>
                    <a:pt x="1656" y="1468"/>
                  </a:lnTo>
                  <a:lnTo>
                    <a:pt x="1657" y="1472"/>
                  </a:lnTo>
                  <a:lnTo>
                    <a:pt x="1657" y="1476"/>
                  </a:lnTo>
                  <a:lnTo>
                    <a:pt x="1657" y="1479"/>
                  </a:lnTo>
                  <a:lnTo>
                    <a:pt x="1654" y="1483"/>
                  </a:lnTo>
                  <a:lnTo>
                    <a:pt x="1648" y="1487"/>
                  </a:lnTo>
                  <a:lnTo>
                    <a:pt x="1645" y="1489"/>
                  </a:lnTo>
                  <a:lnTo>
                    <a:pt x="1636" y="1490"/>
                  </a:lnTo>
                  <a:lnTo>
                    <a:pt x="1630" y="1489"/>
                  </a:lnTo>
                  <a:lnTo>
                    <a:pt x="1619" y="1483"/>
                  </a:lnTo>
                  <a:lnTo>
                    <a:pt x="1613" y="1482"/>
                  </a:lnTo>
                  <a:lnTo>
                    <a:pt x="1606" y="1472"/>
                  </a:lnTo>
                  <a:lnTo>
                    <a:pt x="1600" y="1470"/>
                  </a:lnTo>
                  <a:lnTo>
                    <a:pt x="1600" y="1466"/>
                  </a:lnTo>
                  <a:lnTo>
                    <a:pt x="1603" y="1459"/>
                  </a:lnTo>
                  <a:lnTo>
                    <a:pt x="1603" y="1457"/>
                  </a:lnTo>
                  <a:lnTo>
                    <a:pt x="1595" y="1467"/>
                  </a:lnTo>
                  <a:lnTo>
                    <a:pt x="1594" y="1470"/>
                  </a:lnTo>
                  <a:lnTo>
                    <a:pt x="1594" y="1478"/>
                  </a:lnTo>
                  <a:lnTo>
                    <a:pt x="1594" y="1478"/>
                  </a:lnTo>
                  <a:lnTo>
                    <a:pt x="1588" y="1476"/>
                  </a:lnTo>
                  <a:lnTo>
                    <a:pt x="1583" y="1478"/>
                  </a:lnTo>
                  <a:lnTo>
                    <a:pt x="1581" y="1477"/>
                  </a:lnTo>
                  <a:lnTo>
                    <a:pt x="1578" y="1472"/>
                  </a:lnTo>
                  <a:lnTo>
                    <a:pt x="1571" y="1467"/>
                  </a:lnTo>
                  <a:lnTo>
                    <a:pt x="1568" y="1460"/>
                  </a:lnTo>
                  <a:lnTo>
                    <a:pt x="1564" y="1441"/>
                  </a:lnTo>
                  <a:lnTo>
                    <a:pt x="1561" y="1428"/>
                  </a:lnTo>
                  <a:lnTo>
                    <a:pt x="1562" y="1426"/>
                  </a:lnTo>
                  <a:lnTo>
                    <a:pt x="1565" y="1422"/>
                  </a:lnTo>
                  <a:lnTo>
                    <a:pt x="1564" y="1420"/>
                  </a:lnTo>
                  <a:lnTo>
                    <a:pt x="1560" y="1412"/>
                  </a:lnTo>
                  <a:lnTo>
                    <a:pt x="1556" y="1406"/>
                  </a:lnTo>
                  <a:lnTo>
                    <a:pt x="1554" y="1402"/>
                  </a:lnTo>
                  <a:lnTo>
                    <a:pt x="1554" y="1398"/>
                  </a:lnTo>
                  <a:lnTo>
                    <a:pt x="1553" y="1391"/>
                  </a:lnTo>
                  <a:lnTo>
                    <a:pt x="1553" y="1387"/>
                  </a:lnTo>
                  <a:lnTo>
                    <a:pt x="1554" y="1384"/>
                  </a:lnTo>
                  <a:lnTo>
                    <a:pt x="1556" y="1375"/>
                  </a:lnTo>
                  <a:lnTo>
                    <a:pt x="1563" y="1358"/>
                  </a:lnTo>
                  <a:lnTo>
                    <a:pt x="1564" y="1355"/>
                  </a:lnTo>
                  <a:lnTo>
                    <a:pt x="1565" y="1352"/>
                  </a:lnTo>
                  <a:lnTo>
                    <a:pt x="1564" y="1343"/>
                  </a:lnTo>
                  <a:lnTo>
                    <a:pt x="1563" y="1334"/>
                  </a:lnTo>
                  <a:lnTo>
                    <a:pt x="1560" y="1327"/>
                  </a:lnTo>
                  <a:lnTo>
                    <a:pt x="1557" y="1318"/>
                  </a:lnTo>
                  <a:lnTo>
                    <a:pt x="1552" y="1309"/>
                  </a:lnTo>
                  <a:lnTo>
                    <a:pt x="1544" y="1292"/>
                  </a:lnTo>
                  <a:lnTo>
                    <a:pt x="1539" y="1279"/>
                  </a:lnTo>
                  <a:lnTo>
                    <a:pt x="1532" y="1260"/>
                  </a:lnTo>
                  <a:lnTo>
                    <a:pt x="1529" y="1258"/>
                  </a:lnTo>
                  <a:lnTo>
                    <a:pt x="1525" y="1259"/>
                  </a:lnTo>
                  <a:lnTo>
                    <a:pt x="1517" y="1265"/>
                  </a:lnTo>
                  <a:lnTo>
                    <a:pt x="1514" y="1268"/>
                  </a:lnTo>
                  <a:lnTo>
                    <a:pt x="1513" y="1271"/>
                  </a:lnTo>
                  <a:lnTo>
                    <a:pt x="1507" y="1271"/>
                  </a:lnTo>
                  <a:lnTo>
                    <a:pt x="1491" y="1270"/>
                  </a:lnTo>
                  <a:lnTo>
                    <a:pt x="1484" y="1267"/>
                  </a:lnTo>
                  <a:lnTo>
                    <a:pt x="1479" y="1268"/>
                  </a:lnTo>
                  <a:lnTo>
                    <a:pt x="1471" y="1273"/>
                  </a:lnTo>
                  <a:lnTo>
                    <a:pt x="1462" y="1272"/>
                  </a:lnTo>
                  <a:lnTo>
                    <a:pt x="1456" y="1259"/>
                  </a:lnTo>
                  <a:lnTo>
                    <a:pt x="1444" y="1251"/>
                  </a:lnTo>
                  <a:lnTo>
                    <a:pt x="1440" y="1247"/>
                  </a:lnTo>
                  <a:lnTo>
                    <a:pt x="1438" y="1242"/>
                  </a:lnTo>
                  <a:lnTo>
                    <a:pt x="1438" y="1238"/>
                  </a:lnTo>
                  <a:lnTo>
                    <a:pt x="1445" y="1235"/>
                  </a:lnTo>
                  <a:lnTo>
                    <a:pt x="1449" y="1231"/>
                  </a:lnTo>
                  <a:lnTo>
                    <a:pt x="1450" y="1228"/>
                  </a:lnTo>
                  <a:lnTo>
                    <a:pt x="1443" y="1231"/>
                  </a:lnTo>
                  <a:lnTo>
                    <a:pt x="1440" y="1231"/>
                  </a:lnTo>
                  <a:lnTo>
                    <a:pt x="1419" y="1212"/>
                  </a:lnTo>
                  <a:lnTo>
                    <a:pt x="1412" y="1208"/>
                  </a:lnTo>
                  <a:lnTo>
                    <a:pt x="1411" y="1207"/>
                  </a:lnTo>
                  <a:lnTo>
                    <a:pt x="1410" y="1205"/>
                  </a:lnTo>
                  <a:lnTo>
                    <a:pt x="1410" y="1202"/>
                  </a:lnTo>
                  <a:lnTo>
                    <a:pt x="1411" y="1198"/>
                  </a:lnTo>
                  <a:lnTo>
                    <a:pt x="1417" y="1203"/>
                  </a:lnTo>
                  <a:lnTo>
                    <a:pt x="1420" y="1203"/>
                  </a:lnTo>
                  <a:lnTo>
                    <a:pt x="1425" y="1202"/>
                  </a:lnTo>
                  <a:lnTo>
                    <a:pt x="1426" y="1199"/>
                  </a:lnTo>
                  <a:lnTo>
                    <a:pt x="1425" y="1197"/>
                  </a:lnTo>
                  <a:lnTo>
                    <a:pt x="1418" y="1191"/>
                  </a:lnTo>
                  <a:lnTo>
                    <a:pt x="1414" y="1186"/>
                  </a:lnTo>
                  <a:lnTo>
                    <a:pt x="1413" y="1182"/>
                  </a:lnTo>
                  <a:lnTo>
                    <a:pt x="1414" y="1177"/>
                  </a:lnTo>
                  <a:lnTo>
                    <a:pt x="1414" y="1174"/>
                  </a:lnTo>
                  <a:lnTo>
                    <a:pt x="1417" y="1172"/>
                  </a:lnTo>
                  <a:lnTo>
                    <a:pt x="1421" y="1172"/>
                  </a:lnTo>
                  <a:lnTo>
                    <a:pt x="1427" y="1169"/>
                  </a:lnTo>
                  <a:lnTo>
                    <a:pt x="1437" y="1163"/>
                  </a:lnTo>
                  <a:lnTo>
                    <a:pt x="1444" y="1161"/>
                  </a:lnTo>
                  <a:lnTo>
                    <a:pt x="1450" y="1161"/>
                  </a:lnTo>
                  <a:lnTo>
                    <a:pt x="1467" y="1168"/>
                  </a:lnTo>
                  <a:lnTo>
                    <a:pt x="1483" y="1176"/>
                  </a:lnTo>
                  <a:lnTo>
                    <a:pt x="1493" y="1183"/>
                  </a:lnTo>
                  <a:close/>
                  <a:moveTo>
                    <a:pt x="814" y="1118"/>
                  </a:moveTo>
                  <a:lnTo>
                    <a:pt x="816" y="1123"/>
                  </a:lnTo>
                  <a:lnTo>
                    <a:pt x="816" y="1126"/>
                  </a:lnTo>
                  <a:lnTo>
                    <a:pt x="815" y="1128"/>
                  </a:lnTo>
                  <a:lnTo>
                    <a:pt x="811" y="1132"/>
                  </a:lnTo>
                  <a:lnTo>
                    <a:pt x="792" y="1145"/>
                  </a:lnTo>
                  <a:lnTo>
                    <a:pt x="789" y="1150"/>
                  </a:lnTo>
                  <a:lnTo>
                    <a:pt x="790" y="1156"/>
                  </a:lnTo>
                  <a:lnTo>
                    <a:pt x="797" y="1166"/>
                  </a:lnTo>
                  <a:lnTo>
                    <a:pt x="804" y="1174"/>
                  </a:lnTo>
                  <a:lnTo>
                    <a:pt x="805" y="1179"/>
                  </a:lnTo>
                  <a:lnTo>
                    <a:pt x="802" y="1183"/>
                  </a:lnTo>
                  <a:lnTo>
                    <a:pt x="796" y="1181"/>
                  </a:lnTo>
                  <a:lnTo>
                    <a:pt x="794" y="1182"/>
                  </a:lnTo>
                  <a:lnTo>
                    <a:pt x="791" y="1184"/>
                  </a:lnTo>
                  <a:lnTo>
                    <a:pt x="792" y="1188"/>
                  </a:lnTo>
                  <a:lnTo>
                    <a:pt x="799" y="1201"/>
                  </a:lnTo>
                  <a:lnTo>
                    <a:pt x="801" y="1207"/>
                  </a:lnTo>
                  <a:lnTo>
                    <a:pt x="801" y="1211"/>
                  </a:lnTo>
                  <a:lnTo>
                    <a:pt x="800" y="1214"/>
                  </a:lnTo>
                  <a:lnTo>
                    <a:pt x="797" y="1219"/>
                  </a:lnTo>
                  <a:lnTo>
                    <a:pt x="792" y="1224"/>
                  </a:lnTo>
                  <a:lnTo>
                    <a:pt x="784" y="1229"/>
                  </a:lnTo>
                  <a:lnTo>
                    <a:pt x="767" y="1235"/>
                  </a:lnTo>
                  <a:lnTo>
                    <a:pt x="767" y="1240"/>
                  </a:lnTo>
                  <a:lnTo>
                    <a:pt x="767" y="1244"/>
                  </a:lnTo>
                  <a:lnTo>
                    <a:pt x="767" y="1253"/>
                  </a:lnTo>
                  <a:lnTo>
                    <a:pt x="766" y="1257"/>
                  </a:lnTo>
                  <a:lnTo>
                    <a:pt x="764" y="1264"/>
                  </a:lnTo>
                  <a:lnTo>
                    <a:pt x="762" y="1267"/>
                  </a:lnTo>
                  <a:lnTo>
                    <a:pt x="760" y="1270"/>
                  </a:lnTo>
                  <a:lnTo>
                    <a:pt x="756" y="1271"/>
                  </a:lnTo>
                  <a:lnTo>
                    <a:pt x="751" y="1271"/>
                  </a:lnTo>
                  <a:lnTo>
                    <a:pt x="744" y="1265"/>
                  </a:lnTo>
                  <a:lnTo>
                    <a:pt x="740" y="1261"/>
                  </a:lnTo>
                  <a:lnTo>
                    <a:pt x="736" y="1253"/>
                  </a:lnTo>
                  <a:lnTo>
                    <a:pt x="735" y="1247"/>
                  </a:lnTo>
                  <a:lnTo>
                    <a:pt x="736" y="1240"/>
                  </a:lnTo>
                  <a:lnTo>
                    <a:pt x="737" y="1230"/>
                  </a:lnTo>
                  <a:lnTo>
                    <a:pt x="739" y="1219"/>
                  </a:lnTo>
                  <a:lnTo>
                    <a:pt x="742" y="1208"/>
                  </a:lnTo>
                  <a:lnTo>
                    <a:pt x="742" y="1201"/>
                  </a:lnTo>
                  <a:lnTo>
                    <a:pt x="741" y="1198"/>
                  </a:lnTo>
                  <a:lnTo>
                    <a:pt x="739" y="1197"/>
                  </a:lnTo>
                  <a:lnTo>
                    <a:pt x="733" y="1202"/>
                  </a:lnTo>
                  <a:lnTo>
                    <a:pt x="729" y="1203"/>
                  </a:lnTo>
                  <a:lnTo>
                    <a:pt x="726" y="1207"/>
                  </a:lnTo>
                  <a:lnTo>
                    <a:pt x="724" y="1212"/>
                  </a:lnTo>
                  <a:lnTo>
                    <a:pt x="722" y="1218"/>
                  </a:lnTo>
                  <a:lnTo>
                    <a:pt x="721" y="1228"/>
                  </a:lnTo>
                  <a:lnTo>
                    <a:pt x="720" y="1233"/>
                  </a:lnTo>
                  <a:lnTo>
                    <a:pt x="717" y="1237"/>
                  </a:lnTo>
                  <a:lnTo>
                    <a:pt x="712" y="1237"/>
                  </a:lnTo>
                  <a:lnTo>
                    <a:pt x="710" y="1238"/>
                  </a:lnTo>
                  <a:lnTo>
                    <a:pt x="709" y="1242"/>
                  </a:lnTo>
                  <a:lnTo>
                    <a:pt x="710" y="1244"/>
                  </a:lnTo>
                  <a:lnTo>
                    <a:pt x="715" y="1251"/>
                  </a:lnTo>
                  <a:lnTo>
                    <a:pt x="715" y="1258"/>
                  </a:lnTo>
                  <a:lnTo>
                    <a:pt x="715" y="1262"/>
                  </a:lnTo>
                  <a:lnTo>
                    <a:pt x="709" y="1270"/>
                  </a:lnTo>
                  <a:lnTo>
                    <a:pt x="708" y="1273"/>
                  </a:lnTo>
                  <a:lnTo>
                    <a:pt x="705" y="1285"/>
                  </a:lnTo>
                  <a:lnTo>
                    <a:pt x="704" y="1288"/>
                  </a:lnTo>
                  <a:lnTo>
                    <a:pt x="701" y="1290"/>
                  </a:lnTo>
                  <a:lnTo>
                    <a:pt x="698" y="1290"/>
                  </a:lnTo>
                  <a:lnTo>
                    <a:pt x="696" y="1286"/>
                  </a:lnTo>
                  <a:lnTo>
                    <a:pt x="692" y="1278"/>
                  </a:lnTo>
                  <a:lnTo>
                    <a:pt x="689" y="1270"/>
                  </a:lnTo>
                  <a:lnTo>
                    <a:pt x="688" y="1264"/>
                  </a:lnTo>
                  <a:lnTo>
                    <a:pt x="687" y="1262"/>
                  </a:lnTo>
                  <a:lnTo>
                    <a:pt x="685" y="1263"/>
                  </a:lnTo>
                  <a:lnTo>
                    <a:pt x="683" y="1270"/>
                  </a:lnTo>
                  <a:lnTo>
                    <a:pt x="683" y="1274"/>
                  </a:lnTo>
                  <a:lnTo>
                    <a:pt x="683" y="1282"/>
                  </a:lnTo>
                  <a:lnTo>
                    <a:pt x="683" y="1286"/>
                  </a:lnTo>
                  <a:lnTo>
                    <a:pt x="680" y="1292"/>
                  </a:lnTo>
                  <a:lnTo>
                    <a:pt x="681" y="1294"/>
                  </a:lnTo>
                  <a:lnTo>
                    <a:pt x="686" y="1300"/>
                  </a:lnTo>
                  <a:lnTo>
                    <a:pt x="687" y="1303"/>
                  </a:lnTo>
                  <a:lnTo>
                    <a:pt x="687" y="1307"/>
                  </a:lnTo>
                  <a:lnTo>
                    <a:pt x="686" y="1309"/>
                  </a:lnTo>
                  <a:lnTo>
                    <a:pt x="684" y="1309"/>
                  </a:lnTo>
                  <a:lnTo>
                    <a:pt x="682" y="1314"/>
                  </a:lnTo>
                  <a:lnTo>
                    <a:pt x="680" y="1318"/>
                  </a:lnTo>
                  <a:lnTo>
                    <a:pt x="674" y="1326"/>
                  </a:lnTo>
                  <a:lnTo>
                    <a:pt x="667" y="1326"/>
                  </a:lnTo>
                  <a:lnTo>
                    <a:pt x="660" y="1330"/>
                  </a:lnTo>
                  <a:lnTo>
                    <a:pt x="658" y="1330"/>
                  </a:lnTo>
                  <a:lnTo>
                    <a:pt x="657" y="1324"/>
                  </a:lnTo>
                  <a:lnTo>
                    <a:pt x="655" y="1312"/>
                  </a:lnTo>
                  <a:lnTo>
                    <a:pt x="654" y="1306"/>
                  </a:lnTo>
                  <a:lnTo>
                    <a:pt x="651" y="1303"/>
                  </a:lnTo>
                  <a:lnTo>
                    <a:pt x="648" y="1289"/>
                  </a:lnTo>
                  <a:lnTo>
                    <a:pt x="647" y="1285"/>
                  </a:lnTo>
                  <a:lnTo>
                    <a:pt x="646" y="1283"/>
                  </a:lnTo>
                  <a:lnTo>
                    <a:pt x="645" y="1283"/>
                  </a:lnTo>
                  <a:lnTo>
                    <a:pt x="643" y="1285"/>
                  </a:lnTo>
                  <a:lnTo>
                    <a:pt x="639" y="1305"/>
                  </a:lnTo>
                  <a:lnTo>
                    <a:pt x="633" y="1309"/>
                  </a:lnTo>
                  <a:lnTo>
                    <a:pt x="629" y="1310"/>
                  </a:lnTo>
                  <a:lnTo>
                    <a:pt x="626" y="1309"/>
                  </a:lnTo>
                  <a:lnTo>
                    <a:pt x="617" y="1305"/>
                  </a:lnTo>
                  <a:lnTo>
                    <a:pt x="610" y="1303"/>
                  </a:lnTo>
                  <a:lnTo>
                    <a:pt x="606" y="1305"/>
                  </a:lnTo>
                  <a:lnTo>
                    <a:pt x="598" y="1312"/>
                  </a:lnTo>
                  <a:lnTo>
                    <a:pt x="595" y="1314"/>
                  </a:lnTo>
                  <a:lnTo>
                    <a:pt x="591" y="1313"/>
                  </a:lnTo>
                  <a:lnTo>
                    <a:pt x="589" y="1311"/>
                  </a:lnTo>
                  <a:lnTo>
                    <a:pt x="587" y="1306"/>
                  </a:lnTo>
                  <a:lnTo>
                    <a:pt x="587" y="1303"/>
                  </a:lnTo>
                  <a:lnTo>
                    <a:pt x="588" y="1302"/>
                  </a:lnTo>
                  <a:lnTo>
                    <a:pt x="590" y="1296"/>
                  </a:lnTo>
                  <a:lnTo>
                    <a:pt x="590" y="1294"/>
                  </a:lnTo>
                  <a:lnTo>
                    <a:pt x="588" y="1291"/>
                  </a:lnTo>
                  <a:lnTo>
                    <a:pt x="588" y="1289"/>
                  </a:lnTo>
                  <a:lnTo>
                    <a:pt x="589" y="1287"/>
                  </a:lnTo>
                  <a:lnTo>
                    <a:pt x="589" y="1285"/>
                  </a:lnTo>
                  <a:lnTo>
                    <a:pt x="588" y="1285"/>
                  </a:lnTo>
                  <a:lnTo>
                    <a:pt x="586" y="1285"/>
                  </a:lnTo>
                  <a:lnTo>
                    <a:pt x="579" y="1289"/>
                  </a:lnTo>
                  <a:lnTo>
                    <a:pt x="580" y="1285"/>
                  </a:lnTo>
                  <a:lnTo>
                    <a:pt x="583" y="1277"/>
                  </a:lnTo>
                  <a:lnTo>
                    <a:pt x="591" y="1260"/>
                  </a:lnTo>
                  <a:lnTo>
                    <a:pt x="594" y="1255"/>
                  </a:lnTo>
                  <a:lnTo>
                    <a:pt x="596" y="1253"/>
                  </a:lnTo>
                  <a:lnTo>
                    <a:pt x="620" y="1248"/>
                  </a:lnTo>
                  <a:lnTo>
                    <a:pt x="622" y="1246"/>
                  </a:lnTo>
                  <a:lnTo>
                    <a:pt x="633" y="1223"/>
                  </a:lnTo>
                  <a:lnTo>
                    <a:pt x="636" y="1218"/>
                  </a:lnTo>
                  <a:lnTo>
                    <a:pt x="640" y="1213"/>
                  </a:lnTo>
                  <a:lnTo>
                    <a:pt x="656" y="1199"/>
                  </a:lnTo>
                  <a:lnTo>
                    <a:pt x="657" y="1196"/>
                  </a:lnTo>
                  <a:lnTo>
                    <a:pt x="660" y="1186"/>
                  </a:lnTo>
                  <a:lnTo>
                    <a:pt x="662" y="1183"/>
                  </a:lnTo>
                  <a:lnTo>
                    <a:pt x="665" y="1180"/>
                  </a:lnTo>
                  <a:lnTo>
                    <a:pt x="677" y="1159"/>
                  </a:lnTo>
                  <a:lnTo>
                    <a:pt x="688" y="1145"/>
                  </a:lnTo>
                  <a:lnTo>
                    <a:pt x="693" y="1136"/>
                  </a:lnTo>
                  <a:lnTo>
                    <a:pt x="701" y="1127"/>
                  </a:lnTo>
                  <a:lnTo>
                    <a:pt x="709" y="1122"/>
                  </a:lnTo>
                  <a:lnTo>
                    <a:pt x="736" y="1116"/>
                  </a:lnTo>
                  <a:lnTo>
                    <a:pt x="754" y="1125"/>
                  </a:lnTo>
                  <a:lnTo>
                    <a:pt x="759" y="1125"/>
                  </a:lnTo>
                  <a:lnTo>
                    <a:pt x="761" y="1122"/>
                  </a:lnTo>
                  <a:lnTo>
                    <a:pt x="762" y="1118"/>
                  </a:lnTo>
                  <a:lnTo>
                    <a:pt x="766" y="1120"/>
                  </a:lnTo>
                  <a:lnTo>
                    <a:pt x="772" y="1121"/>
                  </a:lnTo>
                  <a:lnTo>
                    <a:pt x="774" y="1120"/>
                  </a:lnTo>
                  <a:lnTo>
                    <a:pt x="777" y="1116"/>
                  </a:lnTo>
                  <a:lnTo>
                    <a:pt x="775" y="1112"/>
                  </a:lnTo>
                  <a:lnTo>
                    <a:pt x="767" y="1107"/>
                  </a:lnTo>
                  <a:lnTo>
                    <a:pt x="766" y="1105"/>
                  </a:lnTo>
                  <a:lnTo>
                    <a:pt x="766" y="1103"/>
                  </a:lnTo>
                  <a:lnTo>
                    <a:pt x="769" y="1097"/>
                  </a:lnTo>
                  <a:lnTo>
                    <a:pt x="773" y="1093"/>
                  </a:lnTo>
                  <a:lnTo>
                    <a:pt x="783" y="1090"/>
                  </a:lnTo>
                  <a:lnTo>
                    <a:pt x="788" y="1092"/>
                  </a:lnTo>
                  <a:lnTo>
                    <a:pt x="792" y="1095"/>
                  </a:lnTo>
                  <a:lnTo>
                    <a:pt x="799" y="1103"/>
                  </a:lnTo>
                  <a:lnTo>
                    <a:pt x="814" y="1118"/>
                  </a:lnTo>
                  <a:close/>
                  <a:moveTo>
                    <a:pt x="1636" y="1132"/>
                  </a:moveTo>
                  <a:lnTo>
                    <a:pt x="1628" y="1140"/>
                  </a:lnTo>
                  <a:lnTo>
                    <a:pt x="1623" y="1140"/>
                  </a:lnTo>
                  <a:lnTo>
                    <a:pt x="1599" y="1123"/>
                  </a:lnTo>
                  <a:lnTo>
                    <a:pt x="1594" y="1114"/>
                  </a:lnTo>
                  <a:lnTo>
                    <a:pt x="1593" y="1109"/>
                  </a:lnTo>
                  <a:lnTo>
                    <a:pt x="1593" y="1100"/>
                  </a:lnTo>
                  <a:lnTo>
                    <a:pt x="1593" y="1089"/>
                  </a:lnTo>
                  <a:lnTo>
                    <a:pt x="1594" y="1082"/>
                  </a:lnTo>
                  <a:lnTo>
                    <a:pt x="1595" y="1079"/>
                  </a:lnTo>
                  <a:lnTo>
                    <a:pt x="1598" y="1076"/>
                  </a:lnTo>
                  <a:lnTo>
                    <a:pt x="1604" y="1075"/>
                  </a:lnTo>
                  <a:lnTo>
                    <a:pt x="1609" y="1076"/>
                  </a:lnTo>
                  <a:lnTo>
                    <a:pt x="1617" y="1079"/>
                  </a:lnTo>
                  <a:lnTo>
                    <a:pt x="1626" y="1084"/>
                  </a:lnTo>
                  <a:lnTo>
                    <a:pt x="1636" y="1099"/>
                  </a:lnTo>
                  <a:lnTo>
                    <a:pt x="1639" y="1106"/>
                  </a:lnTo>
                  <a:lnTo>
                    <a:pt x="1641" y="1116"/>
                  </a:lnTo>
                  <a:lnTo>
                    <a:pt x="1641" y="1122"/>
                  </a:lnTo>
                  <a:lnTo>
                    <a:pt x="1640" y="1125"/>
                  </a:lnTo>
                  <a:lnTo>
                    <a:pt x="1639" y="1128"/>
                  </a:lnTo>
                  <a:lnTo>
                    <a:pt x="1636" y="1132"/>
                  </a:lnTo>
                  <a:close/>
                  <a:moveTo>
                    <a:pt x="1166" y="1150"/>
                  </a:moveTo>
                  <a:lnTo>
                    <a:pt x="1161" y="1152"/>
                  </a:lnTo>
                  <a:lnTo>
                    <a:pt x="1151" y="1147"/>
                  </a:lnTo>
                  <a:lnTo>
                    <a:pt x="1144" y="1144"/>
                  </a:lnTo>
                  <a:lnTo>
                    <a:pt x="1139" y="1134"/>
                  </a:lnTo>
                  <a:lnTo>
                    <a:pt x="1133" y="1119"/>
                  </a:lnTo>
                  <a:lnTo>
                    <a:pt x="1129" y="1103"/>
                  </a:lnTo>
                  <a:lnTo>
                    <a:pt x="1127" y="1094"/>
                  </a:lnTo>
                  <a:lnTo>
                    <a:pt x="1124" y="1089"/>
                  </a:lnTo>
                  <a:lnTo>
                    <a:pt x="1123" y="1079"/>
                  </a:lnTo>
                  <a:lnTo>
                    <a:pt x="1117" y="1064"/>
                  </a:lnTo>
                  <a:lnTo>
                    <a:pt x="1118" y="1062"/>
                  </a:lnTo>
                  <a:lnTo>
                    <a:pt x="1123" y="1060"/>
                  </a:lnTo>
                  <a:lnTo>
                    <a:pt x="1133" y="1062"/>
                  </a:lnTo>
                  <a:lnTo>
                    <a:pt x="1137" y="1068"/>
                  </a:lnTo>
                  <a:lnTo>
                    <a:pt x="1142" y="1076"/>
                  </a:lnTo>
                  <a:lnTo>
                    <a:pt x="1149" y="1090"/>
                  </a:lnTo>
                  <a:lnTo>
                    <a:pt x="1151" y="1096"/>
                  </a:lnTo>
                  <a:lnTo>
                    <a:pt x="1151" y="1105"/>
                  </a:lnTo>
                  <a:lnTo>
                    <a:pt x="1153" y="1109"/>
                  </a:lnTo>
                  <a:lnTo>
                    <a:pt x="1158" y="1111"/>
                  </a:lnTo>
                  <a:lnTo>
                    <a:pt x="1166" y="1122"/>
                  </a:lnTo>
                  <a:lnTo>
                    <a:pt x="1167" y="1126"/>
                  </a:lnTo>
                  <a:lnTo>
                    <a:pt x="1169" y="1134"/>
                  </a:lnTo>
                  <a:lnTo>
                    <a:pt x="1169" y="1139"/>
                  </a:lnTo>
                  <a:lnTo>
                    <a:pt x="1167" y="1147"/>
                  </a:lnTo>
                  <a:lnTo>
                    <a:pt x="1166" y="1150"/>
                  </a:lnTo>
                  <a:close/>
                  <a:moveTo>
                    <a:pt x="1455" y="1054"/>
                  </a:moveTo>
                  <a:lnTo>
                    <a:pt x="1463" y="1060"/>
                  </a:lnTo>
                  <a:lnTo>
                    <a:pt x="1472" y="1057"/>
                  </a:lnTo>
                  <a:lnTo>
                    <a:pt x="1482" y="1056"/>
                  </a:lnTo>
                  <a:lnTo>
                    <a:pt x="1502" y="1059"/>
                  </a:lnTo>
                  <a:lnTo>
                    <a:pt x="1516" y="1057"/>
                  </a:lnTo>
                  <a:lnTo>
                    <a:pt x="1519" y="1058"/>
                  </a:lnTo>
                  <a:lnTo>
                    <a:pt x="1525" y="1062"/>
                  </a:lnTo>
                  <a:lnTo>
                    <a:pt x="1528" y="1066"/>
                  </a:lnTo>
                  <a:lnTo>
                    <a:pt x="1531" y="1074"/>
                  </a:lnTo>
                  <a:lnTo>
                    <a:pt x="1524" y="1078"/>
                  </a:lnTo>
                  <a:lnTo>
                    <a:pt x="1518" y="1101"/>
                  </a:lnTo>
                  <a:lnTo>
                    <a:pt x="1517" y="1103"/>
                  </a:lnTo>
                  <a:lnTo>
                    <a:pt x="1511" y="1103"/>
                  </a:lnTo>
                  <a:lnTo>
                    <a:pt x="1508" y="1105"/>
                  </a:lnTo>
                  <a:lnTo>
                    <a:pt x="1490" y="1101"/>
                  </a:lnTo>
                  <a:lnTo>
                    <a:pt x="1439" y="1100"/>
                  </a:lnTo>
                  <a:lnTo>
                    <a:pt x="1437" y="1097"/>
                  </a:lnTo>
                  <a:lnTo>
                    <a:pt x="1430" y="1084"/>
                  </a:lnTo>
                  <a:lnTo>
                    <a:pt x="1430" y="1078"/>
                  </a:lnTo>
                  <a:lnTo>
                    <a:pt x="1432" y="1072"/>
                  </a:lnTo>
                  <a:lnTo>
                    <a:pt x="1433" y="1068"/>
                  </a:lnTo>
                  <a:lnTo>
                    <a:pt x="1435" y="1066"/>
                  </a:lnTo>
                  <a:lnTo>
                    <a:pt x="1449" y="1055"/>
                  </a:lnTo>
                  <a:lnTo>
                    <a:pt x="1455" y="1054"/>
                  </a:lnTo>
                  <a:close/>
                  <a:moveTo>
                    <a:pt x="1257" y="1068"/>
                  </a:moveTo>
                  <a:lnTo>
                    <a:pt x="1252" y="1070"/>
                  </a:lnTo>
                  <a:lnTo>
                    <a:pt x="1244" y="1069"/>
                  </a:lnTo>
                  <a:lnTo>
                    <a:pt x="1235" y="1064"/>
                  </a:lnTo>
                  <a:lnTo>
                    <a:pt x="1232" y="1057"/>
                  </a:lnTo>
                  <a:lnTo>
                    <a:pt x="1232" y="1047"/>
                  </a:lnTo>
                  <a:lnTo>
                    <a:pt x="1232" y="1042"/>
                  </a:lnTo>
                  <a:lnTo>
                    <a:pt x="1233" y="1041"/>
                  </a:lnTo>
                  <a:lnTo>
                    <a:pt x="1239" y="1039"/>
                  </a:lnTo>
                  <a:lnTo>
                    <a:pt x="1250" y="1038"/>
                  </a:lnTo>
                  <a:lnTo>
                    <a:pt x="1259" y="1039"/>
                  </a:lnTo>
                  <a:lnTo>
                    <a:pt x="1269" y="1044"/>
                  </a:lnTo>
                  <a:lnTo>
                    <a:pt x="1273" y="1048"/>
                  </a:lnTo>
                  <a:lnTo>
                    <a:pt x="1275" y="1051"/>
                  </a:lnTo>
                  <a:lnTo>
                    <a:pt x="1277" y="1056"/>
                  </a:lnTo>
                  <a:lnTo>
                    <a:pt x="1279" y="1059"/>
                  </a:lnTo>
                  <a:lnTo>
                    <a:pt x="1279" y="1063"/>
                  </a:lnTo>
                  <a:lnTo>
                    <a:pt x="1266" y="1064"/>
                  </a:lnTo>
                  <a:lnTo>
                    <a:pt x="1260" y="1065"/>
                  </a:lnTo>
                  <a:lnTo>
                    <a:pt x="1257" y="1068"/>
                  </a:lnTo>
                  <a:close/>
                  <a:moveTo>
                    <a:pt x="869" y="1060"/>
                  </a:moveTo>
                  <a:lnTo>
                    <a:pt x="860" y="1065"/>
                  </a:lnTo>
                  <a:lnTo>
                    <a:pt x="854" y="1065"/>
                  </a:lnTo>
                  <a:lnTo>
                    <a:pt x="844" y="1057"/>
                  </a:lnTo>
                  <a:lnTo>
                    <a:pt x="832" y="1035"/>
                  </a:lnTo>
                  <a:lnTo>
                    <a:pt x="830" y="1027"/>
                  </a:lnTo>
                  <a:lnTo>
                    <a:pt x="835" y="1026"/>
                  </a:lnTo>
                  <a:lnTo>
                    <a:pt x="838" y="1023"/>
                  </a:lnTo>
                  <a:lnTo>
                    <a:pt x="840" y="1020"/>
                  </a:lnTo>
                  <a:lnTo>
                    <a:pt x="844" y="1016"/>
                  </a:lnTo>
                  <a:lnTo>
                    <a:pt x="853" y="1010"/>
                  </a:lnTo>
                  <a:lnTo>
                    <a:pt x="854" y="1013"/>
                  </a:lnTo>
                  <a:lnTo>
                    <a:pt x="854" y="1017"/>
                  </a:lnTo>
                  <a:lnTo>
                    <a:pt x="854" y="1022"/>
                  </a:lnTo>
                  <a:lnTo>
                    <a:pt x="857" y="1023"/>
                  </a:lnTo>
                  <a:lnTo>
                    <a:pt x="860" y="1025"/>
                  </a:lnTo>
                  <a:lnTo>
                    <a:pt x="866" y="1035"/>
                  </a:lnTo>
                  <a:lnTo>
                    <a:pt x="871" y="1037"/>
                  </a:lnTo>
                  <a:lnTo>
                    <a:pt x="873" y="1039"/>
                  </a:lnTo>
                  <a:lnTo>
                    <a:pt x="873" y="1043"/>
                  </a:lnTo>
                  <a:lnTo>
                    <a:pt x="876" y="1048"/>
                  </a:lnTo>
                  <a:lnTo>
                    <a:pt x="876" y="1051"/>
                  </a:lnTo>
                  <a:lnTo>
                    <a:pt x="872" y="1057"/>
                  </a:lnTo>
                  <a:lnTo>
                    <a:pt x="869" y="1060"/>
                  </a:lnTo>
                  <a:close/>
                  <a:moveTo>
                    <a:pt x="977" y="1007"/>
                  </a:moveTo>
                  <a:lnTo>
                    <a:pt x="1002" y="1010"/>
                  </a:lnTo>
                  <a:lnTo>
                    <a:pt x="1003" y="1011"/>
                  </a:lnTo>
                  <a:lnTo>
                    <a:pt x="1003" y="1013"/>
                  </a:lnTo>
                  <a:lnTo>
                    <a:pt x="1002" y="1023"/>
                  </a:lnTo>
                  <a:lnTo>
                    <a:pt x="999" y="1029"/>
                  </a:lnTo>
                  <a:lnTo>
                    <a:pt x="985" y="1037"/>
                  </a:lnTo>
                  <a:lnTo>
                    <a:pt x="967" y="1044"/>
                  </a:lnTo>
                  <a:lnTo>
                    <a:pt x="964" y="1048"/>
                  </a:lnTo>
                  <a:lnTo>
                    <a:pt x="964" y="1050"/>
                  </a:lnTo>
                  <a:lnTo>
                    <a:pt x="966" y="1053"/>
                  </a:lnTo>
                  <a:lnTo>
                    <a:pt x="968" y="1055"/>
                  </a:lnTo>
                  <a:lnTo>
                    <a:pt x="982" y="1055"/>
                  </a:lnTo>
                  <a:lnTo>
                    <a:pt x="985" y="1056"/>
                  </a:lnTo>
                  <a:lnTo>
                    <a:pt x="986" y="1059"/>
                  </a:lnTo>
                  <a:lnTo>
                    <a:pt x="987" y="1062"/>
                  </a:lnTo>
                  <a:lnTo>
                    <a:pt x="988" y="1065"/>
                  </a:lnTo>
                  <a:lnTo>
                    <a:pt x="988" y="1079"/>
                  </a:lnTo>
                  <a:lnTo>
                    <a:pt x="987" y="1087"/>
                  </a:lnTo>
                  <a:lnTo>
                    <a:pt x="985" y="1094"/>
                  </a:lnTo>
                  <a:lnTo>
                    <a:pt x="980" y="1099"/>
                  </a:lnTo>
                  <a:lnTo>
                    <a:pt x="969" y="1106"/>
                  </a:lnTo>
                  <a:lnTo>
                    <a:pt x="962" y="1109"/>
                  </a:lnTo>
                  <a:lnTo>
                    <a:pt x="957" y="1107"/>
                  </a:lnTo>
                  <a:lnTo>
                    <a:pt x="952" y="1108"/>
                  </a:lnTo>
                  <a:lnTo>
                    <a:pt x="929" y="1120"/>
                  </a:lnTo>
                  <a:lnTo>
                    <a:pt x="921" y="1120"/>
                  </a:lnTo>
                  <a:lnTo>
                    <a:pt x="915" y="1118"/>
                  </a:lnTo>
                  <a:lnTo>
                    <a:pt x="907" y="1106"/>
                  </a:lnTo>
                  <a:lnTo>
                    <a:pt x="898" y="1101"/>
                  </a:lnTo>
                  <a:lnTo>
                    <a:pt x="894" y="1096"/>
                  </a:lnTo>
                  <a:lnTo>
                    <a:pt x="890" y="1093"/>
                  </a:lnTo>
                  <a:lnTo>
                    <a:pt x="889" y="1089"/>
                  </a:lnTo>
                  <a:lnTo>
                    <a:pt x="888" y="1086"/>
                  </a:lnTo>
                  <a:lnTo>
                    <a:pt x="889" y="1083"/>
                  </a:lnTo>
                  <a:lnTo>
                    <a:pt x="891" y="1080"/>
                  </a:lnTo>
                  <a:lnTo>
                    <a:pt x="892" y="1078"/>
                  </a:lnTo>
                  <a:lnTo>
                    <a:pt x="890" y="1071"/>
                  </a:lnTo>
                  <a:lnTo>
                    <a:pt x="889" y="1065"/>
                  </a:lnTo>
                  <a:lnTo>
                    <a:pt x="887" y="1056"/>
                  </a:lnTo>
                  <a:lnTo>
                    <a:pt x="886" y="1051"/>
                  </a:lnTo>
                  <a:lnTo>
                    <a:pt x="887" y="1048"/>
                  </a:lnTo>
                  <a:lnTo>
                    <a:pt x="887" y="1044"/>
                  </a:lnTo>
                  <a:lnTo>
                    <a:pt x="888" y="1037"/>
                  </a:lnTo>
                  <a:lnTo>
                    <a:pt x="890" y="1036"/>
                  </a:lnTo>
                  <a:lnTo>
                    <a:pt x="894" y="1035"/>
                  </a:lnTo>
                  <a:lnTo>
                    <a:pt x="902" y="1031"/>
                  </a:lnTo>
                  <a:lnTo>
                    <a:pt x="918" y="1021"/>
                  </a:lnTo>
                  <a:lnTo>
                    <a:pt x="953" y="1008"/>
                  </a:lnTo>
                  <a:lnTo>
                    <a:pt x="963" y="1010"/>
                  </a:lnTo>
                  <a:lnTo>
                    <a:pt x="968" y="1007"/>
                  </a:lnTo>
                  <a:lnTo>
                    <a:pt x="977" y="1007"/>
                  </a:lnTo>
                  <a:close/>
                  <a:moveTo>
                    <a:pt x="1215" y="1000"/>
                  </a:moveTo>
                  <a:lnTo>
                    <a:pt x="1211" y="1003"/>
                  </a:lnTo>
                  <a:lnTo>
                    <a:pt x="1207" y="1001"/>
                  </a:lnTo>
                  <a:lnTo>
                    <a:pt x="1207" y="999"/>
                  </a:lnTo>
                  <a:lnTo>
                    <a:pt x="1207" y="997"/>
                  </a:lnTo>
                  <a:lnTo>
                    <a:pt x="1207" y="994"/>
                  </a:lnTo>
                  <a:lnTo>
                    <a:pt x="1211" y="984"/>
                  </a:lnTo>
                  <a:lnTo>
                    <a:pt x="1216" y="981"/>
                  </a:lnTo>
                  <a:lnTo>
                    <a:pt x="1219" y="980"/>
                  </a:lnTo>
                  <a:lnTo>
                    <a:pt x="1220" y="983"/>
                  </a:lnTo>
                  <a:lnTo>
                    <a:pt x="1222" y="988"/>
                  </a:lnTo>
                  <a:lnTo>
                    <a:pt x="1215" y="1000"/>
                  </a:lnTo>
                  <a:close/>
                  <a:moveTo>
                    <a:pt x="997" y="920"/>
                  </a:moveTo>
                  <a:lnTo>
                    <a:pt x="1003" y="929"/>
                  </a:lnTo>
                  <a:lnTo>
                    <a:pt x="1005" y="929"/>
                  </a:lnTo>
                  <a:lnTo>
                    <a:pt x="1007" y="931"/>
                  </a:lnTo>
                  <a:lnTo>
                    <a:pt x="1008" y="933"/>
                  </a:lnTo>
                  <a:lnTo>
                    <a:pt x="1012" y="945"/>
                  </a:lnTo>
                  <a:lnTo>
                    <a:pt x="1012" y="951"/>
                  </a:lnTo>
                  <a:lnTo>
                    <a:pt x="1013" y="958"/>
                  </a:lnTo>
                  <a:lnTo>
                    <a:pt x="1012" y="965"/>
                  </a:lnTo>
                  <a:lnTo>
                    <a:pt x="1011" y="970"/>
                  </a:lnTo>
                  <a:lnTo>
                    <a:pt x="1008" y="973"/>
                  </a:lnTo>
                  <a:lnTo>
                    <a:pt x="1000" y="975"/>
                  </a:lnTo>
                  <a:lnTo>
                    <a:pt x="991" y="972"/>
                  </a:lnTo>
                  <a:lnTo>
                    <a:pt x="982" y="976"/>
                  </a:lnTo>
                  <a:lnTo>
                    <a:pt x="978" y="977"/>
                  </a:lnTo>
                  <a:lnTo>
                    <a:pt x="967" y="974"/>
                  </a:lnTo>
                  <a:lnTo>
                    <a:pt x="964" y="972"/>
                  </a:lnTo>
                  <a:lnTo>
                    <a:pt x="958" y="965"/>
                  </a:lnTo>
                  <a:lnTo>
                    <a:pt x="954" y="962"/>
                  </a:lnTo>
                  <a:lnTo>
                    <a:pt x="952" y="964"/>
                  </a:lnTo>
                  <a:lnTo>
                    <a:pt x="950" y="970"/>
                  </a:lnTo>
                  <a:lnTo>
                    <a:pt x="945" y="978"/>
                  </a:lnTo>
                  <a:lnTo>
                    <a:pt x="943" y="980"/>
                  </a:lnTo>
                  <a:lnTo>
                    <a:pt x="935" y="979"/>
                  </a:lnTo>
                  <a:lnTo>
                    <a:pt x="923" y="965"/>
                  </a:lnTo>
                  <a:lnTo>
                    <a:pt x="909" y="969"/>
                  </a:lnTo>
                  <a:lnTo>
                    <a:pt x="895" y="977"/>
                  </a:lnTo>
                  <a:lnTo>
                    <a:pt x="890" y="979"/>
                  </a:lnTo>
                  <a:lnTo>
                    <a:pt x="888" y="976"/>
                  </a:lnTo>
                  <a:lnTo>
                    <a:pt x="886" y="970"/>
                  </a:lnTo>
                  <a:lnTo>
                    <a:pt x="887" y="967"/>
                  </a:lnTo>
                  <a:lnTo>
                    <a:pt x="890" y="958"/>
                  </a:lnTo>
                  <a:lnTo>
                    <a:pt x="900" y="949"/>
                  </a:lnTo>
                  <a:lnTo>
                    <a:pt x="907" y="944"/>
                  </a:lnTo>
                  <a:lnTo>
                    <a:pt x="920" y="936"/>
                  </a:lnTo>
                  <a:lnTo>
                    <a:pt x="937" y="932"/>
                  </a:lnTo>
                  <a:lnTo>
                    <a:pt x="943" y="927"/>
                  </a:lnTo>
                  <a:lnTo>
                    <a:pt x="946" y="920"/>
                  </a:lnTo>
                  <a:lnTo>
                    <a:pt x="957" y="910"/>
                  </a:lnTo>
                  <a:lnTo>
                    <a:pt x="963" y="906"/>
                  </a:lnTo>
                  <a:lnTo>
                    <a:pt x="972" y="902"/>
                  </a:lnTo>
                  <a:lnTo>
                    <a:pt x="978" y="902"/>
                  </a:lnTo>
                  <a:lnTo>
                    <a:pt x="987" y="911"/>
                  </a:lnTo>
                  <a:lnTo>
                    <a:pt x="993" y="915"/>
                  </a:lnTo>
                  <a:lnTo>
                    <a:pt x="997" y="920"/>
                  </a:lnTo>
                  <a:close/>
                  <a:moveTo>
                    <a:pt x="1432" y="939"/>
                  </a:moveTo>
                  <a:lnTo>
                    <a:pt x="1440" y="943"/>
                  </a:lnTo>
                  <a:lnTo>
                    <a:pt x="1453" y="941"/>
                  </a:lnTo>
                  <a:lnTo>
                    <a:pt x="1458" y="944"/>
                  </a:lnTo>
                  <a:lnTo>
                    <a:pt x="1470" y="955"/>
                  </a:lnTo>
                  <a:lnTo>
                    <a:pt x="1474" y="961"/>
                  </a:lnTo>
                  <a:lnTo>
                    <a:pt x="1474" y="966"/>
                  </a:lnTo>
                  <a:lnTo>
                    <a:pt x="1474" y="969"/>
                  </a:lnTo>
                  <a:lnTo>
                    <a:pt x="1471" y="974"/>
                  </a:lnTo>
                  <a:lnTo>
                    <a:pt x="1462" y="982"/>
                  </a:lnTo>
                  <a:lnTo>
                    <a:pt x="1460" y="988"/>
                  </a:lnTo>
                  <a:lnTo>
                    <a:pt x="1468" y="995"/>
                  </a:lnTo>
                  <a:lnTo>
                    <a:pt x="1471" y="1001"/>
                  </a:lnTo>
                  <a:lnTo>
                    <a:pt x="1473" y="1006"/>
                  </a:lnTo>
                  <a:lnTo>
                    <a:pt x="1473" y="1011"/>
                  </a:lnTo>
                  <a:lnTo>
                    <a:pt x="1468" y="1024"/>
                  </a:lnTo>
                  <a:lnTo>
                    <a:pt x="1465" y="1027"/>
                  </a:lnTo>
                  <a:lnTo>
                    <a:pt x="1459" y="1027"/>
                  </a:lnTo>
                  <a:lnTo>
                    <a:pt x="1456" y="1028"/>
                  </a:lnTo>
                  <a:lnTo>
                    <a:pt x="1449" y="1034"/>
                  </a:lnTo>
                  <a:lnTo>
                    <a:pt x="1438" y="1040"/>
                  </a:lnTo>
                  <a:lnTo>
                    <a:pt x="1424" y="1042"/>
                  </a:lnTo>
                  <a:lnTo>
                    <a:pt x="1420" y="1045"/>
                  </a:lnTo>
                  <a:lnTo>
                    <a:pt x="1412" y="1051"/>
                  </a:lnTo>
                  <a:lnTo>
                    <a:pt x="1407" y="1052"/>
                  </a:lnTo>
                  <a:lnTo>
                    <a:pt x="1406" y="1049"/>
                  </a:lnTo>
                  <a:lnTo>
                    <a:pt x="1405" y="1044"/>
                  </a:lnTo>
                  <a:lnTo>
                    <a:pt x="1405" y="1041"/>
                  </a:lnTo>
                  <a:lnTo>
                    <a:pt x="1406" y="1037"/>
                  </a:lnTo>
                  <a:lnTo>
                    <a:pt x="1404" y="1032"/>
                  </a:lnTo>
                  <a:lnTo>
                    <a:pt x="1393" y="1025"/>
                  </a:lnTo>
                  <a:lnTo>
                    <a:pt x="1387" y="1014"/>
                  </a:lnTo>
                  <a:lnTo>
                    <a:pt x="1386" y="1012"/>
                  </a:lnTo>
                  <a:lnTo>
                    <a:pt x="1386" y="1008"/>
                  </a:lnTo>
                  <a:lnTo>
                    <a:pt x="1400" y="1007"/>
                  </a:lnTo>
                  <a:lnTo>
                    <a:pt x="1406" y="1004"/>
                  </a:lnTo>
                  <a:lnTo>
                    <a:pt x="1408" y="1001"/>
                  </a:lnTo>
                  <a:lnTo>
                    <a:pt x="1409" y="999"/>
                  </a:lnTo>
                  <a:lnTo>
                    <a:pt x="1406" y="998"/>
                  </a:lnTo>
                  <a:lnTo>
                    <a:pt x="1397" y="991"/>
                  </a:lnTo>
                  <a:lnTo>
                    <a:pt x="1381" y="986"/>
                  </a:lnTo>
                  <a:lnTo>
                    <a:pt x="1380" y="982"/>
                  </a:lnTo>
                  <a:lnTo>
                    <a:pt x="1374" y="972"/>
                  </a:lnTo>
                  <a:lnTo>
                    <a:pt x="1373" y="962"/>
                  </a:lnTo>
                  <a:lnTo>
                    <a:pt x="1372" y="960"/>
                  </a:lnTo>
                  <a:lnTo>
                    <a:pt x="1367" y="955"/>
                  </a:lnTo>
                  <a:lnTo>
                    <a:pt x="1366" y="954"/>
                  </a:lnTo>
                  <a:lnTo>
                    <a:pt x="1365" y="947"/>
                  </a:lnTo>
                  <a:lnTo>
                    <a:pt x="1365" y="944"/>
                  </a:lnTo>
                  <a:lnTo>
                    <a:pt x="1365" y="941"/>
                  </a:lnTo>
                  <a:lnTo>
                    <a:pt x="1373" y="934"/>
                  </a:lnTo>
                  <a:lnTo>
                    <a:pt x="1372" y="930"/>
                  </a:lnTo>
                  <a:lnTo>
                    <a:pt x="1365" y="912"/>
                  </a:lnTo>
                  <a:lnTo>
                    <a:pt x="1364" y="903"/>
                  </a:lnTo>
                  <a:lnTo>
                    <a:pt x="1364" y="899"/>
                  </a:lnTo>
                  <a:lnTo>
                    <a:pt x="1368" y="894"/>
                  </a:lnTo>
                  <a:lnTo>
                    <a:pt x="1374" y="894"/>
                  </a:lnTo>
                  <a:lnTo>
                    <a:pt x="1388" y="896"/>
                  </a:lnTo>
                  <a:lnTo>
                    <a:pt x="1395" y="898"/>
                  </a:lnTo>
                  <a:lnTo>
                    <a:pt x="1402" y="902"/>
                  </a:lnTo>
                  <a:lnTo>
                    <a:pt x="1409" y="908"/>
                  </a:lnTo>
                  <a:lnTo>
                    <a:pt x="1420" y="914"/>
                  </a:lnTo>
                  <a:lnTo>
                    <a:pt x="1424" y="917"/>
                  </a:lnTo>
                  <a:lnTo>
                    <a:pt x="1430" y="928"/>
                  </a:lnTo>
                  <a:lnTo>
                    <a:pt x="1431" y="932"/>
                  </a:lnTo>
                  <a:lnTo>
                    <a:pt x="1431" y="936"/>
                  </a:lnTo>
                  <a:lnTo>
                    <a:pt x="1432" y="939"/>
                  </a:lnTo>
                  <a:close/>
                  <a:moveTo>
                    <a:pt x="1202" y="808"/>
                  </a:moveTo>
                  <a:lnTo>
                    <a:pt x="1209" y="812"/>
                  </a:lnTo>
                  <a:lnTo>
                    <a:pt x="1218" y="823"/>
                  </a:lnTo>
                  <a:lnTo>
                    <a:pt x="1226" y="846"/>
                  </a:lnTo>
                  <a:lnTo>
                    <a:pt x="1227" y="849"/>
                  </a:lnTo>
                  <a:lnTo>
                    <a:pt x="1227" y="852"/>
                  </a:lnTo>
                  <a:lnTo>
                    <a:pt x="1226" y="857"/>
                  </a:lnTo>
                  <a:lnTo>
                    <a:pt x="1225" y="864"/>
                  </a:lnTo>
                  <a:lnTo>
                    <a:pt x="1224" y="867"/>
                  </a:lnTo>
                  <a:lnTo>
                    <a:pt x="1228" y="871"/>
                  </a:lnTo>
                  <a:lnTo>
                    <a:pt x="1229" y="873"/>
                  </a:lnTo>
                  <a:lnTo>
                    <a:pt x="1228" y="878"/>
                  </a:lnTo>
                  <a:lnTo>
                    <a:pt x="1229" y="882"/>
                  </a:lnTo>
                  <a:lnTo>
                    <a:pt x="1231" y="878"/>
                  </a:lnTo>
                  <a:lnTo>
                    <a:pt x="1233" y="873"/>
                  </a:lnTo>
                  <a:lnTo>
                    <a:pt x="1234" y="870"/>
                  </a:lnTo>
                  <a:lnTo>
                    <a:pt x="1235" y="860"/>
                  </a:lnTo>
                  <a:lnTo>
                    <a:pt x="1241" y="856"/>
                  </a:lnTo>
                  <a:lnTo>
                    <a:pt x="1248" y="849"/>
                  </a:lnTo>
                  <a:lnTo>
                    <a:pt x="1251" y="847"/>
                  </a:lnTo>
                  <a:lnTo>
                    <a:pt x="1257" y="849"/>
                  </a:lnTo>
                  <a:lnTo>
                    <a:pt x="1270" y="865"/>
                  </a:lnTo>
                  <a:lnTo>
                    <a:pt x="1274" y="867"/>
                  </a:lnTo>
                  <a:lnTo>
                    <a:pt x="1276" y="868"/>
                  </a:lnTo>
                  <a:lnTo>
                    <a:pt x="1278" y="872"/>
                  </a:lnTo>
                  <a:lnTo>
                    <a:pt x="1278" y="876"/>
                  </a:lnTo>
                  <a:lnTo>
                    <a:pt x="1276" y="886"/>
                  </a:lnTo>
                  <a:lnTo>
                    <a:pt x="1274" y="891"/>
                  </a:lnTo>
                  <a:lnTo>
                    <a:pt x="1275" y="895"/>
                  </a:lnTo>
                  <a:lnTo>
                    <a:pt x="1282" y="898"/>
                  </a:lnTo>
                  <a:lnTo>
                    <a:pt x="1297" y="892"/>
                  </a:lnTo>
                  <a:lnTo>
                    <a:pt x="1311" y="907"/>
                  </a:lnTo>
                  <a:lnTo>
                    <a:pt x="1318" y="925"/>
                  </a:lnTo>
                  <a:lnTo>
                    <a:pt x="1323" y="931"/>
                  </a:lnTo>
                  <a:lnTo>
                    <a:pt x="1324" y="934"/>
                  </a:lnTo>
                  <a:lnTo>
                    <a:pt x="1323" y="937"/>
                  </a:lnTo>
                  <a:lnTo>
                    <a:pt x="1322" y="945"/>
                  </a:lnTo>
                  <a:lnTo>
                    <a:pt x="1317" y="951"/>
                  </a:lnTo>
                  <a:lnTo>
                    <a:pt x="1316" y="954"/>
                  </a:lnTo>
                  <a:lnTo>
                    <a:pt x="1318" y="961"/>
                  </a:lnTo>
                  <a:lnTo>
                    <a:pt x="1318" y="966"/>
                  </a:lnTo>
                  <a:lnTo>
                    <a:pt x="1318" y="972"/>
                  </a:lnTo>
                  <a:lnTo>
                    <a:pt x="1319" y="975"/>
                  </a:lnTo>
                  <a:lnTo>
                    <a:pt x="1325" y="979"/>
                  </a:lnTo>
                  <a:lnTo>
                    <a:pt x="1339" y="1004"/>
                  </a:lnTo>
                  <a:lnTo>
                    <a:pt x="1341" y="1011"/>
                  </a:lnTo>
                  <a:lnTo>
                    <a:pt x="1343" y="1020"/>
                  </a:lnTo>
                  <a:lnTo>
                    <a:pt x="1343" y="1023"/>
                  </a:lnTo>
                  <a:lnTo>
                    <a:pt x="1341" y="1027"/>
                  </a:lnTo>
                  <a:lnTo>
                    <a:pt x="1339" y="1041"/>
                  </a:lnTo>
                  <a:lnTo>
                    <a:pt x="1338" y="1044"/>
                  </a:lnTo>
                  <a:lnTo>
                    <a:pt x="1332" y="1047"/>
                  </a:lnTo>
                  <a:lnTo>
                    <a:pt x="1322" y="1049"/>
                  </a:lnTo>
                  <a:lnTo>
                    <a:pt x="1312" y="1054"/>
                  </a:lnTo>
                  <a:lnTo>
                    <a:pt x="1302" y="1048"/>
                  </a:lnTo>
                  <a:lnTo>
                    <a:pt x="1292" y="1039"/>
                  </a:lnTo>
                  <a:lnTo>
                    <a:pt x="1289" y="1033"/>
                  </a:lnTo>
                  <a:lnTo>
                    <a:pt x="1287" y="1025"/>
                  </a:lnTo>
                  <a:lnTo>
                    <a:pt x="1286" y="1023"/>
                  </a:lnTo>
                  <a:lnTo>
                    <a:pt x="1285" y="1012"/>
                  </a:lnTo>
                  <a:lnTo>
                    <a:pt x="1285" y="1009"/>
                  </a:lnTo>
                  <a:lnTo>
                    <a:pt x="1281" y="1002"/>
                  </a:lnTo>
                  <a:lnTo>
                    <a:pt x="1277" y="992"/>
                  </a:lnTo>
                  <a:lnTo>
                    <a:pt x="1270" y="991"/>
                  </a:lnTo>
                  <a:lnTo>
                    <a:pt x="1252" y="982"/>
                  </a:lnTo>
                  <a:lnTo>
                    <a:pt x="1245" y="979"/>
                  </a:lnTo>
                  <a:lnTo>
                    <a:pt x="1238" y="980"/>
                  </a:lnTo>
                  <a:lnTo>
                    <a:pt x="1228" y="983"/>
                  </a:lnTo>
                  <a:lnTo>
                    <a:pt x="1225" y="983"/>
                  </a:lnTo>
                  <a:lnTo>
                    <a:pt x="1224" y="980"/>
                  </a:lnTo>
                  <a:lnTo>
                    <a:pt x="1222" y="975"/>
                  </a:lnTo>
                  <a:lnTo>
                    <a:pt x="1222" y="971"/>
                  </a:lnTo>
                  <a:lnTo>
                    <a:pt x="1224" y="964"/>
                  </a:lnTo>
                  <a:lnTo>
                    <a:pt x="1194" y="972"/>
                  </a:lnTo>
                  <a:lnTo>
                    <a:pt x="1185" y="982"/>
                  </a:lnTo>
                  <a:lnTo>
                    <a:pt x="1173" y="980"/>
                  </a:lnTo>
                  <a:lnTo>
                    <a:pt x="1167" y="977"/>
                  </a:lnTo>
                  <a:lnTo>
                    <a:pt x="1159" y="967"/>
                  </a:lnTo>
                  <a:lnTo>
                    <a:pt x="1155" y="960"/>
                  </a:lnTo>
                  <a:lnTo>
                    <a:pt x="1151" y="949"/>
                  </a:lnTo>
                  <a:lnTo>
                    <a:pt x="1151" y="940"/>
                  </a:lnTo>
                  <a:lnTo>
                    <a:pt x="1154" y="936"/>
                  </a:lnTo>
                  <a:lnTo>
                    <a:pt x="1157" y="932"/>
                  </a:lnTo>
                  <a:lnTo>
                    <a:pt x="1160" y="931"/>
                  </a:lnTo>
                  <a:lnTo>
                    <a:pt x="1176" y="938"/>
                  </a:lnTo>
                  <a:lnTo>
                    <a:pt x="1191" y="940"/>
                  </a:lnTo>
                  <a:lnTo>
                    <a:pt x="1197" y="938"/>
                  </a:lnTo>
                  <a:lnTo>
                    <a:pt x="1200" y="929"/>
                  </a:lnTo>
                  <a:lnTo>
                    <a:pt x="1196" y="924"/>
                  </a:lnTo>
                  <a:lnTo>
                    <a:pt x="1183" y="922"/>
                  </a:lnTo>
                  <a:lnTo>
                    <a:pt x="1186" y="917"/>
                  </a:lnTo>
                  <a:lnTo>
                    <a:pt x="1197" y="912"/>
                  </a:lnTo>
                  <a:lnTo>
                    <a:pt x="1203" y="906"/>
                  </a:lnTo>
                  <a:lnTo>
                    <a:pt x="1202" y="903"/>
                  </a:lnTo>
                  <a:lnTo>
                    <a:pt x="1198" y="900"/>
                  </a:lnTo>
                  <a:lnTo>
                    <a:pt x="1183" y="901"/>
                  </a:lnTo>
                  <a:lnTo>
                    <a:pt x="1177" y="898"/>
                  </a:lnTo>
                  <a:lnTo>
                    <a:pt x="1177" y="896"/>
                  </a:lnTo>
                  <a:lnTo>
                    <a:pt x="1178" y="893"/>
                  </a:lnTo>
                  <a:lnTo>
                    <a:pt x="1187" y="878"/>
                  </a:lnTo>
                  <a:lnTo>
                    <a:pt x="1187" y="876"/>
                  </a:lnTo>
                  <a:lnTo>
                    <a:pt x="1183" y="871"/>
                  </a:lnTo>
                  <a:lnTo>
                    <a:pt x="1180" y="864"/>
                  </a:lnTo>
                  <a:lnTo>
                    <a:pt x="1178" y="864"/>
                  </a:lnTo>
                  <a:lnTo>
                    <a:pt x="1170" y="869"/>
                  </a:lnTo>
                  <a:lnTo>
                    <a:pt x="1159" y="891"/>
                  </a:lnTo>
                  <a:lnTo>
                    <a:pt x="1157" y="894"/>
                  </a:lnTo>
                  <a:lnTo>
                    <a:pt x="1155" y="893"/>
                  </a:lnTo>
                  <a:lnTo>
                    <a:pt x="1152" y="890"/>
                  </a:lnTo>
                  <a:lnTo>
                    <a:pt x="1152" y="886"/>
                  </a:lnTo>
                  <a:lnTo>
                    <a:pt x="1155" y="880"/>
                  </a:lnTo>
                  <a:lnTo>
                    <a:pt x="1159" y="864"/>
                  </a:lnTo>
                  <a:lnTo>
                    <a:pt x="1159" y="857"/>
                  </a:lnTo>
                  <a:lnTo>
                    <a:pt x="1155" y="853"/>
                  </a:lnTo>
                  <a:lnTo>
                    <a:pt x="1141" y="856"/>
                  </a:lnTo>
                  <a:lnTo>
                    <a:pt x="1134" y="856"/>
                  </a:lnTo>
                  <a:lnTo>
                    <a:pt x="1133" y="852"/>
                  </a:lnTo>
                  <a:lnTo>
                    <a:pt x="1133" y="843"/>
                  </a:lnTo>
                  <a:lnTo>
                    <a:pt x="1133" y="834"/>
                  </a:lnTo>
                  <a:lnTo>
                    <a:pt x="1135" y="821"/>
                  </a:lnTo>
                  <a:lnTo>
                    <a:pt x="1137" y="810"/>
                  </a:lnTo>
                  <a:lnTo>
                    <a:pt x="1139" y="807"/>
                  </a:lnTo>
                  <a:lnTo>
                    <a:pt x="1156" y="809"/>
                  </a:lnTo>
                  <a:lnTo>
                    <a:pt x="1185" y="802"/>
                  </a:lnTo>
                  <a:lnTo>
                    <a:pt x="1192" y="802"/>
                  </a:lnTo>
                  <a:lnTo>
                    <a:pt x="1202" y="808"/>
                  </a:lnTo>
                  <a:close/>
                  <a:moveTo>
                    <a:pt x="1350" y="690"/>
                  </a:moveTo>
                  <a:lnTo>
                    <a:pt x="1350" y="714"/>
                  </a:lnTo>
                  <a:lnTo>
                    <a:pt x="1350" y="725"/>
                  </a:lnTo>
                  <a:lnTo>
                    <a:pt x="1348" y="734"/>
                  </a:lnTo>
                  <a:lnTo>
                    <a:pt x="1346" y="736"/>
                  </a:lnTo>
                  <a:lnTo>
                    <a:pt x="1345" y="736"/>
                  </a:lnTo>
                  <a:lnTo>
                    <a:pt x="1336" y="730"/>
                  </a:lnTo>
                  <a:lnTo>
                    <a:pt x="1333" y="726"/>
                  </a:lnTo>
                  <a:lnTo>
                    <a:pt x="1333" y="722"/>
                  </a:lnTo>
                  <a:lnTo>
                    <a:pt x="1333" y="715"/>
                  </a:lnTo>
                  <a:lnTo>
                    <a:pt x="1326" y="707"/>
                  </a:lnTo>
                  <a:lnTo>
                    <a:pt x="1315" y="708"/>
                  </a:lnTo>
                  <a:lnTo>
                    <a:pt x="1311" y="708"/>
                  </a:lnTo>
                  <a:lnTo>
                    <a:pt x="1309" y="705"/>
                  </a:lnTo>
                  <a:lnTo>
                    <a:pt x="1308" y="702"/>
                  </a:lnTo>
                  <a:lnTo>
                    <a:pt x="1307" y="686"/>
                  </a:lnTo>
                  <a:lnTo>
                    <a:pt x="1307" y="681"/>
                  </a:lnTo>
                  <a:lnTo>
                    <a:pt x="1309" y="671"/>
                  </a:lnTo>
                  <a:lnTo>
                    <a:pt x="1309" y="669"/>
                  </a:lnTo>
                  <a:lnTo>
                    <a:pt x="1317" y="661"/>
                  </a:lnTo>
                  <a:lnTo>
                    <a:pt x="1320" y="660"/>
                  </a:lnTo>
                  <a:lnTo>
                    <a:pt x="1329" y="663"/>
                  </a:lnTo>
                  <a:lnTo>
                    <a:pt x="1338" y="663"/>
                  </a:lnTo>
                  <a:lnTo>
                    <a:pt x="1342" y="666"/>
                  </a:lnTo>
                  <a:lnTo>
                    <a:pt x="1346" y="671"/>
                  </a:lnTo>
                  <a:lnTo>
                    <a:pt x="1348" y="679"/>
                  </a:lnTo>
                  <a:lnTo>
                    <a:pt x="1350" y="690"/>
                  </a:lnTo>
                  <a:close/>
                  <a:moveTo>
                    <a:pt x="1570" y="465"/>
                  </a:moveTo>
                  <a:lnTo>
                    <a:pt x="1575" y="483"/>
                  </a:lnTo>
                  <a:lnTo>
                    <a:pt x="1590" y="523"/>
                  </a:lnTo>
                  <a:lnTo>
                    <a:pt x="1597" y="537"/>
                  </a:lnTo>
                  <a:lnTo>
                    <a:pt x="1609" y="555"/>
                  </a:lnTo>
                  <a:lnTo>
                    <a:pt x="1610" y="561"/>
                  </a:lnTo>
                  <a:lnTo>
                    <a:pt x="1611" y="565"/>
                  </a:lnTo>
                  <a:lnTo>
                    <a:pt x="1610" y="574"/>
                  </a:lnTo>
                  <a:lnTo>
                    <a:pt x="1614" y="577"/>
                  </a:lnTo>
                  <a:lnTo>
                    <a:pt x="1623" y="583"/>
                  </a:lnTo>
                  <a:lnTo>
                    <a:pt x="1635" y="592"/>
                  </a:lnTo>
                  <a:lnTo>
                    <a:pt x="1637" y="592"/>
                  </a:lnTo>
                  <a:lnTo>
                    <a:pt x="1641" y="586"/>
                  </a:lnTo>
                  <a:lnTo>
                    <a:pt x="1646" y="585"/>
                  </a:lnTo>
                  <a:lnTo>
                    <a:pt x="1652" y="586"/>
                  </a:lnTo>
                  <a:lnTo>
                    <a:pt x="1655" y="590"/>
                  </a:lnTo>
                  <a:lnTo>
                    <a:pt x="1657" y="596"/>
                  </a:lnTo>
                  <a:lnTo>
                    <a:pt x="1658" y="600"/>
                  </a:lnTo>
                  <a:lnTo>
                    <a:pt x="1658" y="604"/>
                  </a:lnTo>
                  <a:lnTo>
                    <a:pt x="1656" y="610"/>
                  </a:lnTo>
                  <a:lnTo>
                    <a:pt x="1657" y="612"/>
                  </a:lnTo>
                  <a:lnTo>
                    <a:pt x="1658" y="615"/>
                  </a:lnTo>
                  <a:lnTo>
                    <a:pt x="1658" y="619"/>
                  </a:lnTo>
                  <a:lnTo>
                    <a:pt x="1656" y="632"/>
                  </a:lnTo>
                  <a:lnTo>
                    <a:pt x="1657" y="637"/>
                  </a:lnTo>
                  <a:lnTo>
                    <a:pt x="1662" y="650"/>
                  </a:lnTo>
                  <a:lnTo>
                    <a:pt x="1668" y="656"/>
                  </a:lnTo>
                  <a:lnTo>
                    <a:pt x="1678" y="662"/>
                  </a:lnTo>
                  <a:lnTo>
                    <a:pt x="1684" y="662"/>
                  </a:lnTo>
                  <a:lnTo>
                    <a:pt x="1688" y="666"/>
                  </a:lnTo>
                  <a:lnTo>
                    <a:pt x="1688" y="663"/>
                  </a:lnTo>
                  <a:lnTo>
                    <a:pt x="1686" y="656"/>
                  </a:lnTo>
                  <a:lnTo>
                    <a:pt x="1682" y="645"/>
                  </a:lnTo>
                  <a:lnTo>
                    <a:pt x="1675" y="639"/>
                  </a:lnTo>
                  <a:lnTo>
                    <a:pt x="1674" y="632"/>
                  </a:lnTo>
                  <a:lnTo>
                    <a:pt x="1674" y="621"/>
                  </a:lnTo>
                  <a:lnTo>
                    <a:pt x="1674" y="614"/>
                  </a:lnTo>
                  <a:lnTo>
                    <a:pt x="1678" y="608"/>
                  </a:lnTo>
                  <a:lnTo>
                    <a:pt x="1681" y="606"/>
                  </a:lnTo>
                  <a:lnTo>
                    <a:pt x="1691" y="605"/>
                  </a:lnTo>
                  <a:lnTo>
                    <a:pt x="1696" y="609"/>
                  </a:lnTo>
                  <a:lnTo>
                    <a:pt x="1705" y="616"/>
                  </a:lnTo>
                  <a:lnTo>
                    <a:pt x="1706" y="621"/>
                  </a:lnTo>
                  <a:lnTo>
                    <a:pt x="1707" y="630"/>
                  </a:lnTo>
                  <a:lnTo>
                    <a:pt x="1707" y="648"/>
                  </a:lnTo>
                  <a:lnTo>
                    <a:pt x="1707" y="651"/>
                  </a:lnTo>
                  <a:lnTo>
                    <a:pt x="1699" y="662"/>
                  </a:lnTo>
                  <a:lnTo>
                    <a:pt x="1697" y="668"/>
                  </a:lnTo>
                  <a:lnTo>
                    <a:pt x="1699" y="670"/>
                  </a:lnTo>
                  <a:lnTo>
                    <a:pt x="1706" y="671"/>
                  </a:lnTo>
                  <a:lnTo>
                    <a:pt x="1716" y="678"/>
                  </a:lnTo>
                  <a:lnTo>
                    <a:pt x="1720" y="678"/>
                  </a:lnTo>
                  <a:lnTo>
                    <a:pt x="1725" y="692"/>
                  </a:lnTo>
                  <a:lnTo>
                    <a:pt x="1727" y="706"/>
                  </a:lnTo>
                  <a:lnTo>
                    <a:pt x="1725" y="721"/>
                  </a:lnTo>
                  <a:lnTo>
                    <a:pt x="1722" y="747"/>
                  </a:lnTo>
                  <a:lnTo>
                    <a:pt x="1720" y="754"/>
                  </a:lnTo>
                  <a:lnTo>
                    <a:pt x="1717" y="762"/>
                  </a:lnTo>
                  <a:lnTo>
                    <a:pt x="1719" y="764"/>
                  </a:lnTo>
                  <a:lnTo>
                    <a:pt x="1729" y="760"/>
                  </a:lnTo>
                  <a:lnTo>
                    <a:pt x="1731" y="759"/>
                  </a:lnTo>
                  <a:lnTo>
                    <a:pt x="1738" y="750"/>
                  </a:lnTo>
                  <a:lnTo>
                    <a:pt x="1748" y="752"/>
                  </a:lnTo>
                  <a:lnTo>
                    <a:pt x="1751" y="755"/>
                  </a:lnTo>
                  <a:lnTo>
                    <a:pt x="1753" y="758"/>
                  </a:lnTo>
                  <a:lnTo>
                    <a:pt x="1756" y="767"/>
                  </a:lnTo>
                  <a:lnTo>
                    <a:pt x="1759" y="780"/>
                  </a:lnTo>
                  <a:lnTo>
                    <a:pt x="1760" y="778"/>
                  </a:lnTo>
                  <a:lnTo>
                    <a:pt x="1765" y="763"/>
                  </a:lnTo>
                  <a:lnTo>
                    <a:pt x="1767" y="760"/>
                  </a:lnTo>
                  <a:lnTo>
                    <a:pt x="1769" y="756"/>
                  </a:lnTo>
                  <a:lnTo>
                    <a:pt x="1770" y="756"/>
                  </a:lnTo>
                  <a:lnTo>
                    <a:pt x="1775" y="771"/>
                  </a:lnTo>
                  <a:lnTo>
                    <a:pt x="1785" y="796"/>
                  </a:lnTo>
                  <a:lnTo>
                    <a:pt x="1789" y="806"/>
                  </a:lnTo>
                  <a:lnTo>
                    <a:pt x="1789" y="813"/>
                  </a:lnTo>
                  <a:lnTo>
                    <a:pt x="1785" y="823"/>
                  </a:lnTo>
                  <a:lnTo>
                    <a:pt x="1781" y="827"/>
                  </a:lnTo>
                  <a:lnTo>
                    <a:pt x="1756" y="845"/>
                  </a:lnTo>
                  <a:lnTo>
                    <a:pt x="1744" y="856"/>
                  </a:lnTo>
                  <a:lnTo>
                    <a:pt x="1738" y="864"/>
                  </a:lnTo>
                  <a:lnTo>
                    <a:pt x="1736" y="866"/>
                  </a:lnTo>
                  <a:lnTo>
                    <a:pt x="1729" y="865"/>
                  </a:lnTo>
                  <a:lnTo>
                    <a:pt x="1728" y="866"/>
                  </a:lnTo>
                  <a:lnTo>
                    <a:pt x="1726" y="879"/>
                  </a:lnTo>
                  <a:lnTo>
                    <a:pt x="1724" y="884"/>
                  </a:lnTo>
                  <a:lnTo>
                    <a:pt x="1719" y="893"/>
                  </a:lnTo>
                  <a:lnTo>
                    <a:pt x="1712" y="909"/>
                  </a:lnTo>
                  <a:lnTo>
                    <a:pt x="1707" y="915"/>
                  </a:lnTo>
                  <a:lnTo>
                    <a:pt x="1699" y="911"/>
                  </a:lnTo>
                  <a:lnTo>
                    <a:pt x="1697" y="903"/>
                  </a:lnTo>
                  <a:lnTo>
                    <a:pt x="1696" y="887"/>
                  </a:lnTo>
                  <a:lnTo>
                    <a:pt x="1696" y="880"/>
                  </a:lnTo>
                  <a:lnTo>
                    <a:pt x="1696" y="876"/>
                  </a:lnTo>
                  <a:lnTo>
                    <a:pt x="1697" y="870"/>
                  </a:lnTo>
                  <a:lnTo>
                    <a:pt x="1701" y="856"/>
                  </a:lnTo>
                  <a:lnTo>
                    <a:pt x="1700" y="854"/>
                  </a:lnTo>
                  <a:lnTo>
                    <a:pt x="1699" y="856"/>
                  </a:lnTo>
                  <a:lnTo>
                    <a:pt x="1693" y="863"/>
                  </a:lnTo>
                  <a:lnTo>
                    <a:pt x="1691" y="867"/>
                  </a:lnTo>
                  <a:lnTo>
                    <a:pt x="1690" y="873"/>
                  </a:lnTo>
                  <a:lnTo>
                    <a:pt x="1688" y="884"/>
                  </a:lnTo>
                  <a:lnTo>
                    <a:pt x="1690" y="904"/>
                  </a:lnTo>
                  <a:lnTo>
                    <a:pt x="1688" y="912"/>
                  </a:lnTo>
                  <a:lnTo>
                    <a:pt x="1686" y="916"/>
                  </a:lnTo>
                  <a:lnTo>
                    <a:pt x="1687" y="919"/>
                  </a:lnTo>
                  <a:lnTo>
                    <a:pt x="1693" y="923"/>
                  </a:lnTo>
                  <a:lnTo>
                    <a:pt x="1695" y="925"/>
                  </a:lnTo>
                  <a:lnTo>
                    <a:pt x="1695" y="929"/>
                  </a:lnTo>
                  <a:lnTo>
                    <a:pt x="1696" y="933"/>
                  </a:lnTo>
                  <a:lnTo>
                    <a:pt x="1695" y="938"/>
                  </a:lnTo>
                  <a:lnTo>
                    <a:pt x="1693" y="945"/>
                  </a:lnTo>
                  <a:lnTo>
                    <a:pt x="1690" y="947"/>
                  </a:lnTo>
                  <a:lnTo>
                    <a:pt x="1685" y="944"/>
                  </a:lnTo>
                  <a:lnTo>
                    <a:pt x="1676" y="928"/>
                  </a:lnTo>
                  <a:lnTo>
                    <a:pt x="1672" y="928"/>
                  </a:lnTo>
                  <a:lnTo>
                    <a:pt x="1671" y="930"/>
                  </a:lnTo>
                  <a:lnTo>
                    <a:pt x="1672" y="936"/>
                  </a:lnTo>
                  <a:lnTo>
                    <a:pt x="1675" y="950"/>
                  </a:lnTo>
                  <a:lnTo>
                    <a:pt x="1675" y="961"/>
                  </a:lnTo>
                  <a:lnTo>
                    <a:pt x="1674" y="971"/>
                  </a:lnTo>
                  <a:lnTo>
                    <a:pt x="1671" y="985"/>
                  </a:lnTo>
                  <a:lnTo>
                    <a:pt x="1669" y="992"/>
                  </a:lnTo>
                  <a:lnTo>
                    <a:pt x="1668" y="994"/>
                  </a:lnTo>
                  <a:lnTo>
                    <a:pt x="1664" y="994"/>
                  </a:lnTo>
                  <a:lnTo>
                    <a:pt x="1660" y="990"/>
                  </a:lnTo>
                  <a:lnTo>
                    <a:pt x="1647" y="964"/>
                  </a:lnTo>
                  <a:lnTo>
                    <a:pt x="1642" y="953"/>
                  </a:lnTo>
                  <a:lnTo>
                    <a:pt x="1633" y="932"/>
                  </a:lnTo>
                  <a:lnTo>
                    <a:pt x="1631" y="928"/>
                  </a:lnTo>
                  <a:lnTo>
                    <a:pt x="1630" y="927"/>
                  </a:lnTo>
                  <a:lnTo>
                    <a:pt x="1628" y="936"/>
                  </a:lnTo>
                  <a:lnTo>
                    <a:pt x="1631" y="945"/>
                  </a:lnTo>
                  <a:lnTo>
                    <a:pt x="1638" y="964"/>
                  </a:lnTo>
                  <a:lnTo>
                    <a:pt x="1643" y="979"/>
                  </a:lnTo>
                  <a:lnTo>
                    <a:pt x="1647" y="991"/>
                  </a:lnTo>
                  <a:lnTo>
                    <a:pt x="1647" y="996"/>
                  </a:lnTo>
                  <a:lnTo>
                    <a:pt x="1646" y="997"/>
                  </a:lnTo>
                  <a:lnTo>
                    <a:pt x="1644" y="997"/>
                  </a:lnTo>
                  <a:lnTo>
                    <a:pt x="1642" y="992"/>
                  </a:lnTo>
                  <a:lnTo>
                    <a:pt x="1634" y="985"/>
                  </a:lnTo>
                  <a:lnTo>
                    <a:pt x="1632" y="982"/>
                  </a:lnTo>
                  <a:lnTo>
                    <a:pt x="1630" y="977"/>
                  </a:lnTo>
                  <a:lnTo>
                    <a:pt x="1627" y="974"/>
                  </a:lnTo>
                  <a:lnTo>
                    <a:pt x="1621" y="971"/>
                  </a:lnTo>
                  <a:lnTo>
                    <a:pt x="1616" y="971"/>
                  </a:lnTo>
                  <a:lnTo>
                    <a:pt x="1611" y="972"/>
                  </a:lnTo>
                  <a:lnTo>
                    <a:pt x="1610" y="974"/>
                  </a:lnTo>
                  <a:lnTo>
                    <a:pt x="1616" y="981"/>
                  </a:lnTo>
                  <a:lnTo>
                    <a:pt x="1618" y="984"/>
                  </a:lnTo>
                  <a:lnTo>
                    <a:pt x="1619" y="988"/>
                  </a:lnTo>
                  <a:lnTo>
                    <a:pt x="1621" y="994"/>
                  </a:lnTo>
                  <a:lnTo>
                    <a:pt x="1618" y="997"/>
                  </a:lnTo>
                  <a:lnTo>
                    <a:pt x="1611" y="999"/>
                  </a:lnTo>
                  <a:lnTo>
                    <a:pt x="1602" y="998"/>
                  </a:lnTo>
                  <a:lnTo>
                    <a:pt x="1586" y="993"/>
                  </a:lnTo>
                  <a:lnTo>
                    <a:pt x="1570" y="986"/>
                  </a:lnTo>
                  <a:lnTo>
                    <a:pt x="1556" y="974"/>
                  </a:lnTo>
                  <a:lnTo>
                    <a:pt x="1545" y="961"/>
                  </a:lnTo>
                  <a:lnTo>
                    <a:pt x="1541" y="955"/>
                  </a:lnTo>
                  <a:lnTo>
                    <a:pt x="1540" y="950"/>
                  </a:lnTo>
                  <a:lnTo>
                    <a:pt x="1543" y="946"/>
                  </a:lnTo>
                  <a:lnTo>
                    <a:pt x="1558" y="940"/>
                  </a:lnTo>
                  <a:lnTo>
                    <a:pt x="1571" y="937"/>
                  </a:lnTo>
                  <a:lnTo>
                    <a:pt x="1569" y="934"/>
                  </a:lnTo>
                  <a:lnTo>
                    <a:pt x="1544" y="927"/>
                  </a:lnTo>
                  <a:lnTo>
                    <a:pt x="1536" y="926"/>
                  </a:lnTo>
                  <a:lnTo>
                    <a:pt x="1531" y="928"/>
                  </a:lnTo>
                  <a:lnTo>
                    <a:pt x="1526" y="927"/>
                  </a:lnTo>
                  <a:lnTo>
                    <a:pt x="1522" y="921"/>
                  </a:lnTo>
                  <a:lnTo>
                    <a:pt x="1517" y="910"/>
                  </a:lnTo>
                  <a:lnTo>
                    <a:pt x="1515" y="903"/>
                  </a:lnTo>
                  <a:lnTo>
                    <a:pt x="1515" y="900"/>
                  </a:lnTo>
                  <a:lnTo>
                    <a:pt x="1517" y="899"/>
                  </a:lnTo>
                  <a:lnTo>
                    <a:pt x="1528" y="900"/>
                  </a:lnTo>
                  <a:lnTo>
                    <a:pt x="1529" y="899"/>
                  </a:lnTo>
                  <a:lnTo>
                    <a:pt x="1524" y="894"/>
                  </a:lnTo>
                  <a:lnTo>
                    <a:pt x="1506" y="883"/>
                  </a:lnTo>
                  <a:lnTo>
                    <a:pt x="1500" y="874"/>
                  </a:lnTo>
                  <a:lnTo>
                    <a:pt x="1498" y="870"/>
                  </a:lnTo>
                  <a:lnTo>
                    <a:pt x="1498" y="867"/>
                  </a:lnTo>
                  <a:lnTo>
                    <a:pt x="1498" y="863"/>
                  </a:lnTo>
                  <a:lnTo>
                    <a:pt x="1504" y="856"/>
                  </a:lnTo>
                  <a:lnTo>
                    <a:pt x="1525" y="838"/>
                  </a:lnTo>
                  <a:lnTo>
                    <a:pt x="1532" y="836"/>
                  </a:lnTo>
                  <a:lnTo>
                    <a:pt x="1540" y="835"/>
                  </a:lnTo>
                  <a:lnTo>
                    <a:pt x="1545" y="830"/>
                  </a:lnTo>
                  <a:lnTo>
                    <a:pt x="1550" y="814"/>
                  </a:lnTo>
                  <a:lnTo>
                    <a:pt x="1571" y="808"/>
                  </a:lnTo>
                  <a:lnTo>
                    <a:pt x="1587" y="801"/>
                  </a:lnTo>
                  <a:lnTo>
                    <a:pt x="1589" y="799"/>
                  </a:lnTo>
                  <a:lnTo>
                    <a:pt x="1576" y="800"/>
                  </a:lnTo>
                  <a:lnTo>
                    <a:pt x="1559" y="798"/>
                  </a:lnTo>
                  <a:lnTo>
                    <a:pt x="1552" y="787"/>
                  </a:lnTo>
                  <a:lnTo>
                    <a:pt x="1546" y="785"/>
                  </a:lnTo>
                  <a:lnTo>
                    <a:pt x="1540" y="785"/>
                  </a:lnTo>
                  <a:lnTo>
                    <a:pt x="1534" y="789"/>
                  </a:lnTo>
                  <a:lnTo>
                    <a:pt x="1523" y="799"/>
                  </a:lnTo>
                  <a:lnTo>
                    <a:pt x="1517" y="802"/>
                  </a:lnTo>
                  <a:lnTo>
                    <a:pt x="1505" y="813"/>
                  </a:lnTo>
                  <a:lnTo>
                    <a:pt x="1501" y="812"/>
                  </a:lnTo>
                  <a:lnTo>
                    <a:pt x="1500" y="810"/>
                  </a:lnTo>
                  <a:lnTo>
                    <a:pt x="1500" y="808"/>
                  </a:lnTo>
                  <a:lnTo>
                    <a:pt x="1501" y="801"/>
                  </a:lnTo>
                  <a:lnTo>
                    <a:pt x="1505" y="796"/>
                  </a:lnTo>
                  <a:lnTo>
                    <a:pt x="1504" y="794"/>
                  </a:lnTo>
                  <a:lnTo>
                    <a:pt x="1500" y="793"/>
                  </a:lnTo>
                  <a:lnTo>
                    <a:pt x="1494" y="794"/>
                  </a:lnTo>
                  <a:lnTo>
                    <a:pt x="1490" y="796"/>
                  </a:lnTo>
                  <a:lnTo>
                    <a:pt x="1476" y="805"/>
                  </a:lnTo>
                  <a:lnTo>
                    <a:pt x="1469" y="812"/>
                  </a:lnTo>
                  <a:lnTo>
                    <a:pt x="1468" y="813"/>
                  </a:lnTo>
                  <a:lnTo>
                    <a:pt x="1461" y="802"/>
                  </a:lnTo>
                  <a:lnTo>
                    <a:pt x="1450" y="796"/>
                  </a:lnTo>
                  <a:lnTo>
                    <a:pt x="1448" y="791"/>
                  </a:lnTo>
                  <a:lnTo>
                    <a:pt x="1450" y="771"/>
                  </a:lnTo>
                  <a:lnTo>
                    <a:pt x="1453" y="767"/>
                  </a:lnTo>
                  <a:lnTo>
                    <a:pt x="1461" y="765"/>
                  </a:lnTo>
                  <a:lnTo>
                    <a:pt x="1486" y="747"/>
                  </a:lnTo>
                  <a:lnTo>
                    <a:pt x="1488" y="743"/>
                  </a:lnTo>
                  <a:lnTo>
                    <a:pt x="1490" y="734"/>
                  </a:lnTo>
                  <a:lnTo>
                    <a:pt x="1484" y="736"/>
                  </a:lnTo>
                  <a:lnTo>
                    <a:pt x="1472" y="745"/>
                  </a:lnTo>
                  <a:lnTo>
                    <a:pt x="1461" y="749"/>
                  </a:lnTo>
                  <a:lnTo>
                    <a:pt x="1453" y="749"/>
                  </a:lnTo>
                  <a:lnTo>
                    <a:pt x="1448" y="748"/>
                  </a:lnTo>
                  <a:lnTo>
                    <a:pt x="1443" y="745"/>
                  </a:lnTo>
                  <a:lnTo>
                    <a:pt x="1439" y="740"/>
                  </a:lnTo>
                  <a:lnTo>
                    <a:pt x="1424" y="714"/>
                  </a:lnTo>
                  <a:lnTo>
                    <a:pt x="1420" y="702"/>
                  </a:lnTo>
                  <a:lnTo>
                    <a:pt x="1419" y="691"/>
                  </a:lnTo>
                  <a:lnTo>
                    <a:pt x="1419" y="682"/>
                  </a:lnTo>
                  <a:lnTo>
                    <a:pt x="1414" y="661"/>
                  </a:lnTo>
                  <a:lnTo>
                    <a:pt x="1445" y="674"/>
                  </a:lnTo>
                  <a:lnTo>
                    <a:pt x="1458" y="676"/>
                  </a:lnTo>
                  <a:lnTo>
                    <a:pt x="1482" y="678"/>
                  </a:lnTo>
                  <a:lnTo>
                    <a:pt x="1484" y="676"/>
                  </a:lnTo>
                  <a:lnTo>
                    <a:pt x="1484" y="673"/>
                  </a:lnTo>
                  <a:lnTo>
                    <a:pt x="1483" y="667"/>
                  </a:lnTo>
                  <a:lnTo>
                    <a:pt x="1484" y="663"/>
                  </a:lnTo>
                  <a:lnTo>
                    <a:pt x="1484" y="661"/>
                  </a:lnTo>
                  <a:lnTo>
                    <a:pt x="1493" y="652"/>
                  </a:lnTo>
                  <a:lnTo>
                    <a:pt x="1495" y="650"/>
                  </a:lnTo>
                  <a:lnTo>
                    <a:pt x="1484" y="649"/>
                  </a:lnTo>
                  <a:lnTo>
                    <a:pt x="1465" y="662"/>
                  </a:lnTo>
                  <a:lnTo>
                    <a:pt x="1458" y="662"/>
                  </a:lnTo>
                  <a:lnTo>
                    <a:pt x="1450" y="643"/>
                  </a:lnTo>
                  <a:lnTo>
                    <a:pt x="1442" y="646"/>
                  </a:lnTo>
                  <a:lnTo>
                    <a:pt x="1438" y="645"/>
                  </a:lnTo>
                  <a:lnTo>
                    <a:pt x="1432" y="640"/>
                  </a:lnTo>
                  <a:lnTo>
                    <a:pt x="1429" y="637"/>
                  </a:lnTo>
                  <a:lnTo>
                    <a:pt x="1427" y="632"/>
                  </a:lnTo>
                  <a:lnTo>
                    <a:pt x="1426" y="628"/>
                  </a:lnTo>
                  <a:lnTo>
                    <a:pt x="1427" y="624"/>
                  </a:lnTo>
                  <a:lnTo>
                    <a:pt x="1428" y="620"/>
                  </a:lnTo>
                  <a:lnTo>
                    <a:pt x="1435" y="615"/>
                  </a:lnTo>
                  <a:lnTo>
                    <a:pt x="1438" y="615"/>
                  </a:lnTo>
                  <a:lnTo>
                    <a:pt x="1447" y="618"/>
                  </a:lnTo>
                  <a:lnTo>
                    <a:pt x="1453" y="618"/>
                  </a:lnTo>
                  <a:lnTo>
                    <a:pt x="1451" y="612"/>
                  </a:lnTo>
                  <a:lnTo>
                    <a:pt x="1442" y="598"/>
                  </a:lnTo>
                  <a:lnTo>
                    <a:pt x="1434" y="582"/>
                  </a:lnTo>
                  <a:lnTo>
                    <a:pt x="1435" y="555"/>
                  </a:lnTo>
                  <a:lnTo>
                    <a:pt x="1441" y="548"/>
                  </a:lnTo>
                  <a:lnTo>
                    <a:pt x="1448" y="548"/>
                  </a:lnTo>
                  <a:lnTo>
                    <a:pt x="1455" y="555"/>
                  </a:lnTo>
                  <a:lnTo>
                    <a:pt x="1463" y="556"/>
                  </a:lnTo>
                  <a:lnTo>
                    <a:pt x="1470" y="563"/>
                  </a:lnTo>
                  <a:lnTo>
                    <a:pt x="1474" y="578"/>
                  </a:lnTo>
                  <a:lnTo>
                    <a:pt x="1479" y="578"/>
                  </a:lnTo>
                  <a:lnTo>
                    <a:pt x="1487" y="581"/>
                  </a:lnTo>
                  <a:lnTo>
                    <a:pt x="1505" y="580"/>
                  </a:lnTo>
                  <a:lnTo>
                    <a:pt x="1502" y="576"/>
                  </a:lnTo>
                  <a:lnTo>
                    <a:pt x="1496" y="571"/>
                  </a:lnTo>
                  <a:lnTo>
                    <a:pt x="1484" y="565"/>
                  </a:lnTo>
                  <a:lnTo>
                    <a:pt x="1477" y="542"/>
                  </a:lnTo>
                  <a:lnTo>
                    <a:pt x="1465" y="531"/>
                  </a:lnTo>
                  <a:lnTo>
                    <a:pt x="1454" y="525"/>
                  </a:lnTo>
                  <a:lnTo>
                    <a:pt x="1455" y="520"/>
                  </a:lnTo>
                  <a:lnTo>
                    <a:pt x="1462" y="492"/>
                  </a:lnTo>
                  <a:lnTo>
                    <a:pt x="1471" y="483"/>
                  </a:lnTo>
                  <a:lnTo>
                    <a:pt x="1486" y="486"/>
                  </a:lnTo>
                  <a:lnTo>
                    <a:pt x="1496" y="481"/>
                  </a:lnTo>
                  <a:lnTo>
                    <a:pt x="1508" y="471"/>
                  </a:lnTo>
                  <a:lnTo>
                    <a:pt x="1521" y="475"/>
                  </a:lnTo>
                  <a:lnTo>
                    <a:pt x="1524" y="475"/>
                  </a:lnTo>
                  <a:lnTo>
                    <a:pt x="1526" y="472"/>
                  </a:lnTo>
                  <a:lnTo>
                    <a:pt x="1527" y="466"/>
                  </a:lnTo>
                  <a:lnTo>
                    <a:pt x="1527" y="461"/>
                  </a:lnTo>
                  <a:lnTo>
                    <a:pt x="1526" y="456"/>
                  </a:lnTo>
                  <a:lnTo>
                    <a:pt x="1522" y="450"/>
                  </a:lnTo>
                  <a:lnTo>
                    <a:pt x="1506" y="448"/>
                  </a:lnTo>
                  <a:lnTo>
                    <a:pt x="1500" y="446"/>
                  </a:lnTo>
                  <a:lnTo>
                    <a:pt x="1496" y="443"/>
                  </a:lnTo>
                  <a:lnTo>
                    <a:pt x="1496" y="438"/>
                  </a:lnTo>
                  <a:lnTo>
                    <a:pt x="1495" y="432"/>
                  </a:lnTo>
                  <a:lnTo>
                    <a:pt x="1495" y="427"/>
                  </a:lnTo>
                  <a:lnTo>
                    <a:pt x="1496" y="424"/>
                  </a:lnTo>
                  <a:lnTo>
                    <a:pt x="1497" y="422"/>
                  </a:lnTo>
                  <a:lnTo>
                    <a:pt x="1501" y="420"/>
                  </a:lnTo>
                  <a:lnTo>
                    <a:pt x="1515" y="420"/>
                  </a:lnTo>
                  <a:lnTo>
                    <a:pt x="1524" y="416"/>
                  </a:lnTo>
                  <a:lnTo>
                    <a:pt x="1534" y="420"/>
                  </a:lnTo>
                  <a:lnTo>
                    <a:pt x="1554" y="435"/>
                  </a:lnTo>
                  <a:lnTo>
                    <a:pt x="1560" y="442"/>
                  </a:lnTo>
                  <a:lnTo>
                    <a:pt x="1567" y="455"/>
                  </a:lnTo>
                  <a:lnTo>
                    <a:pt x="1570" y="465"/>
                  </a:lnTo>
                  <a:close/>
                  <a:moveTo>
                    <a:pt x="2287" y="26"/>
                  </a:moveTo>
                  <a:lnTo>
                    <a:pt x="2313" y="31"/>
                  </a:lnTo>
                  <a:lnTo>
                    <a:pt x="2321" y="29"/>
                  </a:lnTo>
                  <a:lnTo>
                    <a:pt x="2331" y="41"/>
                  </a:lnTo>
                  <a:lnTo>
                    <a:pt x="2337" y="42"/>
                  </a:lnTo>
                  <a:lnTo>
                    <a:pt x="2346" y="40"/>
                  </a:lnTo>
                  <a:lnTo>
                    <a:pt x="2353" y="43"/>
                  </a:lnTo>
                  <a:lnTo>
                    <a:pt x="2379" y="45"/>
                  </a:lnTo>
                  <a:lnTo>
                    <a:pt x="2384" y="49"/>
                  </a:lnTo>
                  <a:lnTo>
                    <a:pt x="2384" y="55"/>
                  </a:lnTo>
                  <a:lnTo>
                    <a:pt x="2379" y="67"/>
                  </a:lnTo>
                  <a:lnTo>
                    <a:pt x="2372" y="78"/>
                  </a:lnTo>
                  <a:lnTo>
                    <a:pt x="2323" y="114"/>
                  </a:lnTo>
                  <a:lnTo>
                    <a:pt x="2319" y="119"/>
                  </a:lnTo>
                  <a:lnTo>
                    <a:pt x="2329" y="121"/>
                  </a:lnTo>
                  <a:lnTo>
                    <a:pt x="2343" y="120"/>
                  </a:lnTo>
                  <a:lnTo>
                    <a:pt x="2354" y="116"/>
                  </a:lnTo>
                  <a:lnTo>
                    <a:pt x="2366" y="104"/>
                  </a:lnTo>
                  <a:lnTo>
                    <a:pt x="2370" y="103"/>
                  </a:lnTo>
                  <a:lnTo>
                    <a:pt x="2379" y="97"/>
                  </a:lnTo>
                  <a:lnTo>
                    <a:pt x="2394" y="81"/>
                  </a:lnTo>
                  <a:lnTo>
                    <a:pt x="2407" y="71"/>
                  </a:lnTo>
                  <a:lnTo>
                    <a:pt x="2413" y="75"/>
                  </a:lnTo>
                  <a:lnTo>
                    <a:pt x="2417" y="82"/>
                  </a:lnTo>
                  <a:lnTo>
                    <a:pt x="2420" y="83"/>
                  </a:lnTo>
                  <a:lnTo>
                    <a:pt x="2422" y="78"/>
                  </a:lnTo>
                  <a:lnTo>
                    <a:pt x="2425" y="64"/>
                  </a:lnTo>
                  <a:lnTo>
                    <a:pt x="2426" y="59"/>
                  </a:lnTo>
                  <a:lnTo>
                    <a:pt x="2431" y="56"/>
                  </a:lnTo>
                  <a:lnTo>
                    <a:pt x="2433" y="56"/>
                  </a:lnTo>
                  <a:lnTo>
                    <a:pt x="2438" y="63"/>
                  </a:lnTo>
                  <a:lnTo>
                    <a:pt x="2442" y="78"/>
                  </a:lnTo>
                  <a:lnTo>
                    <a:pt x="2446" y="88"/>
                  </a:lnTo>
                  <a:lnTo>
                    <a:pt x="2448" y="88"/>
                  </a:lnTo>
                  <a:lnTo>
                    <a:pt x="2458" y="76"/>
                  </a:lnTo>
                  <a:lnTo>
                    <a:pt x="2463" y="75"/>
                  </a:lnTo>
                  <a:lnTo>
                    <a:pt x="2474" y="79"/>
                  </a:lnTo>
                  <a:lnTo>
                    <a:pt x="2478" y="84"/>
                  </a:lnTo>
                  <a:lnTo>
                    <a:pt x="2479" y="90"/>
                  </a:lnTo>
                  <a:lnTo>
                    <a:pt x="2476" y="95"/>
                  </a:lnTo>
                  <a:lnTo>
                    <a:pt x="2474" y="100"/>
                  </a:lnTo>
                  <a:lnTo>
                    <a:pt x="2474" y="105"/>
                  </a:lnTo>
                  <a:lnTo>
                    <a:pt x="2475" y="110"/>
                  </a:lnTo>
                  <a:lnTo>
                    <a:pt x="2482" y="119"/>
                  </a:lnTo>
                  <a:lnTo>
                    <a:pt x="2491" y="141"/>
                  </a:lnTo>
                  <a:lnTo>
                    <a:pt x="2491" y="149"/>
                  </a:lnTo>
                  <a:lnTo>
                    <a:pt x="2486" y="166"/>
                  </a:lnTo>
                  <a:lnTo>
                    <a:pt x="2486" y="169"/>
                  </a:lnTo>
                  <a:lnTo>
                    <a:pt x="2511" y="152"/>
                  </a:lnTo>
                  <a:lnTo>
                    <a:pt x="2536" y="160"/>
                  </a:lnTo>
                  <a:lnTo>
                    <a:pt x="2543" y="165"/>
                  </a:lnTo>
                  <a:lnTo>
                    <a:pt x="2545" y="171"/>
                  </a:lnTo>
                  <a:lnTo>
                    <a:pt x="2548" y="181"/>
                  </a:lnTo>
                  <a:lnTo>
                    <a:pt x="2551" y="196"/>
                  </a:lnTo>
                  <a:lnTo>
                    <a:pt x="2550" y="210"/>
                  </a:lnTo>
                  <a:lnTo>
                    <a:pt x="2539" y="233"/>
                  </a:lnTo>
                  <a:lnTo>
                    <a:pt x="2527" y="250"/>
                  </a:lnTo>
                  <a:lnTo>
                    <a:pt x="2520" y="266"/>
                  </a:lnTo>
                  <a:lnTo>
                    <a:pt x="2510" y="275"/>
                  </a:lnTo>
                  <a:lnTo>
                    <a:pt x="2475" y="311"/>
                  </a:lnTo>
                  <a:lnTo>
                    <a:pt x="2458" y="323"/>
                  </a:lnTo>
                  <a:lnTo>
                    <a:pt x="2448" y="334"/>
                  </a:lnTo>
                  <a:lnTo>
                    <a:pt x="2444" y="336"/>
                  </a:lnTo>
                  <a:lnTo>
                    <a:pt x="2423" y="334"/>
                  </a:lnTo>
                  <a:lnTo>
                    <a:pt x="2417" y="340"/>
                  </a:lnTo>
                  <a:lnTo>
                    <a:pt x="2414" y="350"/>
                  </a:lnTo>
                  <a:lnTo>
                    <a:pt x="2408" y="355"/>
                  </a:lnTo>
                  <a:lnTo>
                    <a:pt x="2398" y="359"/>
                  </a:lnTo>
                  <a:lnTo>
                    <a:pt x="2378" y="362"/>
                  </a:lnTo>
                  <a:lnTo>
                    <a:pt x="2374" y="374"/>
                  </a:lnTo>
                  <a:lnTo>
                    <a:pt x="2373" y="382"/>
                  </a:lnTo>
                  <a:lnTo>
                    <a:pt x="2371" y="388"/>
                  </a:lnTo>
                  <a:lnTo>
                    <a:pt x="2369" y="391"/>
                  </a:lnTo>
                  <a:lnTo>
                    <a:pt x="2312" y="432"/>
                  </a:lnTo>
                  <a:lnTo>
                    <a:pt x="2311" y="438"/>
                  </a:lnTo>
                  <a:lnTo>
                    <a:pt x="2317" y="441"/>
                  </a:lnTo>
                  <a:lnTo>
                    <a:pt x="2324" y="438"/>
                  </a:lnTo>
                  <a:lnTo>
                    <a:pt x="2407" y="388"/>
                  </a:lnTo>
                  <a:lnTo>
                    <a:pt x="2422" y="385"/>
                  </a:lnTo>
                  <a:lnTo>
                    <a:pt x="2437" y="389"/>
                  </a:lnTo>
                  <a:lnTo>
                    <a:pt x="2436" y="400"/>
                  </a:lnTo>
                  <a:lnTo>
                    <a:pt x="2415" y="433"/>
                  </a:lnTo>
                  <a:lnTo>
                    <a:pt x="2388" y="462"/>
                  </a:lnTo>
                  <a:lnTo>
                    <a:pt x="2375" y="484"/>
                  </a:lnTo>
                  <a:lnTo>
                    <a:pt x="2341" y="521"/>
                  </a:lnTo>
                  <a:lnTo>
                    <a:pt x="2314" y="557"/>
                  </a:lnTo>
                  <a:lnTo>
                    <a:pt x="2304" y="575"/>
                  </a:lnTo>
                  <a:lnTo>
                    <a:pt x="2289" y="607"/>
                  </a:lnTo>
                  <a:lnTo>
                    <a:pt x="2285" y="615"/>
                  </a:lnTo>
                  <a:lnTo>
                    <a:pt x="2279" y="618"/>
                  </a:lnTo>
                  <a:lnTo>
                    <a:pt x="2272" y="616"/>
                  </a:lnTo>
                  <a:lnTo>
                    <a:pt x="2266" y="611"/>
                  </a:lnTo>
                  <a:lnTo>
                    <a:pt x="2257" y="600"/>
                  </a:lnTo>
                  <a:lnTo>
                    <a:pt x="2250" y="587"/>
                  </a:lnTo>
                  <a:lnTo>
                    <a:pt x="2247" y="584"/>
                  </a:lnTo>
                  <a:lnTo>
                    <a:pt x="2248" y="591"/>
                  </a:lnTo>
                  <a:lnTo>
                    <a:pt x="2263" y="634"/>
                  </a:lnTo>
                  <a:lnTo>
                    <a:pt x="2262" y="643"/>
                  </a:lnTo>
                  <a:lnTo>
                    <a:pt x="2235" y="651"/>
                  </a:lnTo>
                  <a:lnTo>
                    <a:pt x="2223" y="659"/>
                  </a:lnTo>
                  <a:lnTo>
                    <a:pt x="2218" y="661"/>
                  </a:lnTo>
                  <a:lnTo>
                    <a:pt x="2213" y="660"/>
                  </a:lnTo>
                  <a:lnTo>
                    <a:pt x="2209" y="661"/>
                  </a:lnTo>
                  <a:lnTo>
                    <a:pt x="2205" y="663"/>
                  </a:lnTo>
                  <a:lnTo>
                    <a:pt x="2204" y="667"/>
                  </a:lnTo>
                  <a:lnTo>
                    <a:pt x="2208" y="670"/>
                  </a:lnTo>
                  <a:lnTo>
                    <a:pt x="2219" y="673"/>
                  </a:lnTo>
                  <a:lnTo>
                    <a:pt x="2242" y="663"/>
                  </a:lnTo>
                  <a:lnTo>
                    <a:pt x="2246" y="664"/>
                  </a:lnTo>
                  <a:lnTo>
                    <a:pt x="2252" y="669"/>
                  </a:lnTo>
                  <a:lnTo>
                    <a:pt x="2252" y="673"/>
                  </a:lnTo>
                  <a:lnTo>
                    <a:pt x="2246" y="687"/>
                  </a:lnTo>
                  <a:lnTo>
                    <a:pt x="2226" y="703"/>
                  </a:lnTo>
                  <a:lnTo>
                    <a:pt x="2230" y="703"/>
                  </a:lnTo>
                  <a:lnTo>
                    <a:pt x="2235" y="709"/>
                  </a:lnTo>
                  <a:lnTo>
                    <a:pt x="2235" y="714"/>
                  </a:lnTo>
                  <a:lnTo>
                    <a:pt x="2229" y="726"/>
                  </a:lnTo>
                  <a:lnTo>
                    <a:pt x="2226" y="730"/>
                  </a:lnTo>
                  <a:lnTo>
                    <a:pt x="2208" y="741"/>
                  </a:lnTo>
                  <a:lnTo>
                    <a:pt x="2200" y="743"/>
                  </a:lnTo>
                  <a:lnTo>
                    <a:pt x="2192" y="742"/>
                  </a:lnTo>
                  <a:lnTo>
                    <a:pt x="2160" y="718"/>
                  </a:lnTo>
                  <a:lnTo>
                    <a:pt x="2148" y="714"/>
                  </a:lnTo>
                  <a:lnTo>
                    <a:pt x="2138" y="708"/>
                  </a:lnTo>
                  <a:lnTo>
                    <a:pt x="2130" y="709"/>
                  </a:lnTo>
                  <a:lnTo>
                    <a:pt x="2121" y="716"/>
                  </a:lnTo>
                  <a:lnTo>
                    <a:pt x="2125" y="720"/>
                  </a:lnTo>
                  <a:lnTo>
                    <a:pt x="2141" y="726"/>
                  </a:lnTo>
                  <a:lnTo>
                    <a:pt x="2154" y="728"/>
                  </a:lnTo>
                  <a:lnTo>
                    <a:pt x="2159" y="731"/>
                  </a:lnTo>
                  <a:lnTo>
                    <a:pt x="2161" y="735"/>
                  </a:lnTo>
                  <a:lnTo>
                    <a:pt x="2167" y="751"/>
                  </a:lnTo>
                  <a:lnTo>
                    <a:pt x="2168" y="759"/>
                  </a:lnTo>
                  <a:lnTo>
                    <a:pt x="2167" y="767"/>
                  </a:lnTo>
                  <a:lnTo>
                    <a:pt x="2165" y="772"/>
                  </a:lnTo>
                  <a:lnTo>
                    <a:pt x="2163" y="776"/>
                  </a:lnTo>
                  <a:lnTo>
                    <a:pt x="2159" y="777"/>
                  </a:lnTo>
                  <a:lnTo>
                    <a:pt x="2146" y="776"/>
                  </a:lnTo>
                  <a:lnTo>
                    <a:pt x="2142" y="778"/>
                  </a:lnTo>
                  <a:lnTo>
                    <a:pt x="2136" y="782"/>
                  </a:lnTo>
                  <a:lnTo>
                    <a:pt x="2129" y="784"/>
                  </a:lnTo>
                  <a:lnTo>
                    <a:pt x="2117" y="783"/>
                  </a:lnTo>
                  <a:lnTo>
                    <a:pt x="2102" y="790"/>
                  </a:lnTo>
                  <a:lnTo>
                    <a:pt x="2094" y="791"/>
                  </a:lnTo>
                  <a:lnTo>
                    <a:pt x="2085" y="788"/>
                  </a:lnTo>
                  <a:lnTo>
                    <a:pt x="2076" y="781"/>
                  </a:lnTo>
                  <a:lnTo>
                    <a:pt x="2066" y="777"/>
                  </a:lnTo>
                  <a:lnTo>
                    <a:pt x="2050" y="774"/>
                  </a:lnTo>
                  <a:lnTo>
                    <a:pt x="2051" y="778"/>
                  </a:lnTo>
                  <a:lnTo>
                    <a:pt x="2057" y="780"/>
                  </a:lnTo>
                  <a:lnTo>
                    <a:pt x="2069" y="791"/>
                  </a:lnTo>
                  <a:lnTo>
                    <a:pt x="2075" y="807"/>
                  </a:lnTo>
                  <a:lnTo>
                    <a:pt x="2080" y="809"/>
                  </a:lnTo>
                  <a:lnTo>
                    <a:pt x="2091" y="821"/>
                  </a:lnTo>
                  <a:lnTo>
                    <a:pt x="2099" y="823"/>
                  </a:lnTo>
                  <a:lnTo>
                    <a:pt x="2107" y="828"/>
                  </a:lnTo>
                  <a:lnTo>
                    <a:pt x="2119" y="822"/>
                  </a:lnTo>
                  <a:lnTo>
                    <a:pt x="2127" y="823"/>
                  </a:lnTo>
                  <a:lnTo>
                    <a:pt x="2125" y="853"/>
                  </a:lnTo>
                  <a:lnTo>
                    <a:pt x="2122" y="856"/>
                  </a:lnTo>
                  <a:lnTo>
                    <a:pt x="2103" y="856"/>
                  </a:lnTo>
                  <a:lnTo>
                    <a:pt x="2094" y="852"/>
                  </a:lnTo>
                  <a:lnTo>
                    <a:pt x="2090" y="847"/>
                  </a:lnTo>
                  <a:lnTo>
                    <a:pt x="2081" y="842"/>
                  </a:lnTo>
                  <a:lnTo>
                    <a:pt x="2073" y="845"/>
                  </a:lnTo>
                  <a:lnTo>
                    <a:pt x="2066" y="845"/>
                  </a:lnTo>
                  <a:lnTo>
                    <a:pt x="2062" y="848"/>
                  </a:lnTo>
                  <a:lnTo>
                    <a:pt x="2053" y="847"/>
                  </a:lnTo>
                  <a:lnTo>
                    <a:pt x="2034" y="852"/>
                  </a:lnTo>
                  <a:lnTo>
                    <a:pt x="2023" y="852"/>
                  </a:lnTo>
                  <a:lnTo>
                    <a:pt x="2015" y="849"/>
                  </a:lnTo>
                  <a:lnTo>
                    <a:pt x="2006" y="848"/>
                  </a:lnTo>
                  <a:lnTo>
                    <a:pt x="1996" y="849"/>
                  </a:lnTo>
                  <a:lnTo>
                    <a:pt x="1996" y="852"/>
                  </a:lnTo>
                  <a:lnTo>
                    <a:pt x="2001" y="854"/>
                  </a:lnTo>
                  <a:lnTo>
                    <a:pt x="2008" y="859"/>
                  </a:lnTo>
                  <a:lnTo>
                    <a:pt x="2013" y="868"/>
                  </a:lnTo>
                  <a:lnTo>
                    <a:pt x="2018" y="871"/>
                  </a:lnTo>
                  <a:lnTo>
                    <a:pt x="2024" y="870"/>
                  </a:lnTo>
                  <a:lnTo>
                    <a:pt x="2030" y="865"/>
                  </a:lnTo>
                  <a:lnTo>
                    <a:pt x="2052" y="859"/>
                  </a:lnTo>
                  <a:lnTo>
                    <a:pt x="2062" y="858"/>
                  </a:lnTo>
                  <a:lnTo>
                    <a:pt x="2070" y="860"/>
                  </a:lnTo>
                  <a:lnTo>
                    <a:pt x="2076" y="864"/>
                  </a:lnTo>
                  <a:lnTo>
                    <a:pt x="2080" y="869"/>
                  </a:lnTo>
                  <a:lnTo>
                    <a:pt x="2085" y="880"/>
                  </a:lnTo>
                  <a:lnTo>
                    <a:pt x="2098" y="882"/>
                  </a:lnTo>
                  <a:lnTo>
                    <a:pt x="2107" y="886"/>
                  </a:lnTo>
                  <a:lnTo>
                    <a:pt x="2122" y="902"/>
                  </a:lnTo>
                  <a:lnTo>
                    <a:pt x="2127" y="903"/>
                  </a:lnTo>
                  <a:lnTo>
                    <a:pt x="2129" y="908"/>
                  </a:lnTo>
                  <a:lnTo>
                    <a:pt x="2125" y="918"/>
                  </a:lnTo>
                  <a:lnTo>
                    <a:pt x="2125" y="925"/>
                  </a:lnTo>
                  <a:lnTo>
                    <a:pt x="2114" y="937"/>
                  </a:lnTo>
                  <a:lnTo>
                    <a:pt x="2098" y="940"/>
                  </a:lnTo>
                  <a:lnTo>
                    <a:pt x="2079" y="939"/>
                  </a:lnTo>
                  <a:lnTo>
                    <a:pt x="2066" y="940"/>
                  </a:lnTo>
                  <a:lnTo>
                    <a:pt x="2065" y="942"/>
                  </a:lnTo>
                  <a:lnTo>
                    <a:pt x="2074" y="945"/>
                  </a:lnTo>
                  <a:lnTo>
                    <a:pt x="2094" y="960"/>
                  </a:lnTo>
                  <a:lnTo>
                    <a:pt x="2103" y="967"/>
                  </a:lnTo>
                  <a:lnTo>
                    <a:pt x="2104" y="971"/>
                  </a:lnTo>
                  <a:lnTo>
                    <a:pt x="2093" y="988"/>
                  </a:lnTo>
                  <a:lnTo>
                    <a:pt x="2083" y="1021"/>
                  </a:lnTo>
                  <a:lnTo>
                    <a:pt x="2079" y="1023"/>
                  </a:lnTo>
                  <a:lnTo>
                    <a:pt x="2076" y="1024"/>
                  </a:lnTo>
                  <a:lnTo>
                    <a:pt x="2067" y="1024"/>
                  </a:lnTo>
                  <a:lnTo>
                    <a:pt x="2056" y="1032"/>
                  </a:lnTo>
                  <a:lnTo>
                    <a:pt x="2047" y="1034"/>
                  </a:lnTo>
                  <a:lnTo>
                    <a:pt x="2032" y="1030"/>
                  </a:lnTo>
                  <a:lnTo>
                    <a:pt x="2014" y="1030"/>
                  </a:lnTo>
                  <a:lnTo>
                    <a:pt x="2012" y="1036"/>
                  </a:lnTo>
                  <a:lnTo>
                    <a:pt x="2012" y="1046"/>
                  </a:lnTo>
                  <a:lnTo>
                    <a:pt x="2012" y="1061"/>
                  </a:lnTo>
                  <a:lnTo>
                    <a:pt x="2013" y="1081"/>
                  </a:lnTo>
                  <a:lnTo>
                    <a:pt x="2012" y="1095"/>
                  </a:lnTo>
                  <a:lnTo>
                    <a:pt x="2009" y="1104"/>
                  </a:lnTo>
                  <a:lnTo>
                    <a:pt x="2005" y="1111"/>
                  </a:lnTo>
                  <a:lnTo>
                    <a:pt x="1999" y="1117"/>
                  </a:lnTo>
                  <a:lnTo>
                    <a:pt x="1992" y="1121"/>
                  </a:lnTo>
                  <a:lnTo>
                    <a:pt x="1987" y="1122"/>
                  </a:lnTo>
                  <a:lnTo>
                    <a:pt x="1978" y="1122"/>
                  </a:lnTo>
                  <a:lnTo>
                    <a:pt x="1953" y="1127"/>
                  </a:lnTo>
                  <a:lnTo>
                    <a:pt x="1942" y="1127"/>
                  </a:lnTo>
                  <a:lnTo>
                    <a:pt x="1932" y="1125"/>
                  </a:lnTo>
                  <a:lnTo>
                    <a:pt x="1923" y="1118"/>
                  </a:lnTo>
                  <a:lnTo>
                    <a:pt x="1907" y="1100"/>
                  </a:lnTo>
                  <a:lnTo>
                    <a:pt x="1902" y="1096"/>
                  </a:lnTo>
                  <a:lnTo>
                    <a:pt x="1898" y="1094"/>
                  </a:lnTo>
                  <a:lnTo>
                    <a:pt x="1898" y="1098"/>
                  </a:lnTo>
                  <a:lnTo>
                    <a:pt x="1902" y="1108"/>
                  </a:lnTo>
                  <a:lnTo>
                    <a:pt x="1906" y="1115"/>
                  </a:lnTo>
                  <a:lnTo>
                    <a:pt x="1910" y="1117"/>
                  </a:lnTo>
                  <a:lnTo>
                    <a:pt x="1909" y="1120"/>
                  </a:lnTo>
                  <a:lnTo>
                    <a:pt x="1902" y="1125"/>
                  </a:lnTo>
                  <a:lnTo>
                    <a:pt x="1894" y="1128"/>
                  </a:lnTo>
                  <a:lnTo>
                    <a:pt x="1885" y="1128"/>
                  </a:lnTo>
                  <a:lnTo>
                    <a:pt x="1885" y="1129"/>
                  </a:lnTo>
                  <a:lnTo>
                    <a:pt x="1888" y="1134"/>
                  </a:lnTo>
                  <a:lnTo>
                    <a:pt x="1891" y="1139"/>
                  </a:lnTo>
                  <a:lnTo>
                    <a:pt x="1895" y="1141"/>
                  </a:lnTo>
                  <a:lnTo>
                    <a:pt x="1901" y="1139"/>
                  </a:lnTo>
                  <a:lnTo>
                    <a:pt x="1910" y="1133"/>
                  </a:lnTo>
                  <a:lnTo>
                    <a:pt x="1915" y="1131"/>
                  </a:lnTo>
                  <a:lnTo>
                    <a:pt x="1925" y="1133"/>
                  </a:lnTo>
                  <a:lnTo>
                    <a:pt x="1929" y="1135"/>
                  </a:lnTo>
                  <a:lnTo>
                    <a:pt x="1942" y="1149"/>
                  </a:lnTo>
                  <a:lnTo>
                    <a:pt x="1943" y="1149"/>
                  </a:lnTo>
                  <a:lnTo>
                    <a:pt x="1953" y="1142"/>
                  </a:lnTo>
                  <a:lnTo>
                    <a:pt x="1967" y="1142"/>
                  </a:lnTo>
                  <a:lnTo>
                    <a:pt x="1972" y="1147"/>
                  </a:lnTo>
                  <a:lnTo>
                    <a:pt x="1973" y="1158"/>
                  </a:lnTo>
                  <a:lnTo>
                    <a:pt x="1974" y="1166"/>
                  </a:lnTo>
                  <a:lnTo>
                    <a:pt x="1972" y="1173"/>
                  </a:lnTo>
                  <a:lnTo>
                    <a:pt x="1975" y="1179"/>
                  </a:lnTo>
                  <a:lnTo>
                    <a:pt x="1983" y="1185"/>
                  </a:lnTo>
                  <a:lnTo>
                    <a:pt x="1989" y="1186"/>
                  </a:lnTo>
                  <a:lnTo>
                    <a:pt x="1994" y="1183"/>
                  </a:lnTo>
                  <a:lnTo>
                    <a:pt x="2000" y="1175"/>
                  </a:lnTo>
                  <a:lnTo>
                    <a:pt x="2003" y="1173"/>
                  </a:lnTo>
                  <a:lnTo>
                    <a:pt x="2005" y="1173"/>
                  </a:lnTo>
                  <a:lnTo>
                    <a:pt x="2009" y="1179"/>
                  </a:lnTo>
                  <a:lnTo>
                    <a:pt x="2014" y="1191"/>
                  </a:lnTo>
                  <a:lnTo>
                    <a:pt x="2015" y="1205"/>
                  </a:lnTo>
                  <a:lnTo>
                    <a:pt x="2011" y="1220"/>
                  </a:lnTo>
                  <a:lnTo>
                    <a:pt x="2005" y="1230"/>
                  </a:lnTo>
                  <a:lnTo>
                    <a:pt x="1984" y="1246"/>
                  </a:lnTo>
                  <a:lnTo>
                    <a:pt x="1978" y="1253"/>
                  </a:lnTo>
                  <a:lnTo>
                    <a:pt x="1973" y="1260"/>
                  </a:lnTo>
                  <a:lnTo>
                    <a:pt x="1966" y="1266"/>
                  </a:lnTo>
                  <a:lnTo>
                    <a:pt x="1952" y="1274"/>
                  </a:lnTo>
                  <a:lnTo>
                    <a:pt x="1945" y="1275"/>
                  </a:lnTo>
                  <a:lnTo>
                    <a:pt x="1928" y="1284"/>
                  </a:lnTo>
                  <a:lnTo>
                    <a:pt x="1925" y="1284"/>
                  </a:lnTo>
                  <a:lnTo>
                    <a:pt x="1920" y="1282"/>
                  </a:lnTo>
                  <a:lnTo>
                    <a:pt x="1918" y="1279"/>
                  </a:lnTo>
                  <a:lnTo>
                    <a:pt x="1920" y="1271"/>
                  </a:lnTo>
                  <a:lnTo>
                    <a:pt x="1921" y="1264"/>
                  </a:lnTo>
                  <a:lnTo>
                    <a:pt x="1924" y="1258"/>
                  </a:lnTo>
                  <a:lnTo>
                    <a:pt x="1924" y="1253"/>
                  </a:lnTo>
                  <a:lnTo>
                    <a:pt x="1920" y="1244"/>
                  </a:lnTo>
                  <a:lnTo>
                    <a:pt x="1916" y="1240"/>
                  </a:lnTo>
                  <a:lnTo>
                    <a:pt x="1913" y="1238"/>
                  </a:lnTo>
                  <a:lnTo>
                    <a:pt x="1907" y="1239"/>
                  </a:lnTo>
                  <a:lnTo>
                    <a:pt x="1903" y="1242"/>
                  </a:lnTo>
                  <a:lnTo>
                    <a:pt x="1899" y="1242"/>
                  </a:lnTo>
                  <a:lnTo>
                    <a:pt x="1896" y="1241"/>
                  </a:lnTo>
                  <a:lnTo>
                    <a:pt x="1892" y="1237"/>
                  </a:lnTo>
                  <a:lnTo>
                    <a:pt x="1885" y="1222"/>
                  </a:lnTo>
                  <a:lnTo>
                    <a:pt x="1883" y="1220"/>
                  </a:lnTo>
                  <a:lnTo>
                    <a:pt x="1880" y="1221"/>
                  </a:lnTo>
                  <a:lnTo>
                    <a:pt x="1877" y="1218"/>
                  </a:lnTo>
                  <a:lnTo>
                    <a:pt x="1874" y="1214"/>
                  </a:lnTo>
                  <a:lnTo>
                    <a:pt x="1869" y="1209"/>
                  </a:lnTo>
                  <a:lnTo>
                    <a:pt x="1871" y="1213"/>
                  </a:lnTo>
                  <a:lnTo>
                    <a:pt x="1875" y="1221"/>
                  </a:lnTo>
                  <a:lnTo>
                    <a:pt x="1878" y="1230"/>
                  </a:lnTo>
                  <a:lnTo>
                    <a:pt x="1880" y="1238"/>
                  </a:lnTo>
                  <a:lnTo>
                    <a:pt x="1879" y="1244"/>
                  </a:lnTo>
                  <a:lnTo>
                    <a:pt x="1842" y="1248"/>
                  </a:lnTo>
                  <a:lnTo>
                    <a:pt x="1826" y="1246"/>
                  </a:lnTo>
                  <a:lnTo>
                    <a:pt x="1823" y="1241"/>
                  </a:lnTo>
                  <a:lnTo>
                    <a:pt x="1816" y="1216"/>
                  </a:lnTo>
                  <a:lnTo>
                    <a:pt x="1814" y="1259"/>
                  </a:lnTo>
                  <a:lnTo>
                    <a:pt x="1786" y="1266"/>
                  </a:lnTo>
                  <a:lnTo>
                    <a:pt x="1780" y="1265"/>
                  </a:lnTo>
                  <a:lnTo>
                    <a:pt x="1769" y="1260"/>
                  </a:lnTo>
                  <a:lnTo>
                    <a:pt x="1755" y="1249"/>
                  </a:lnTo>
                  <a:lnTo>
                    <a:pt x="1749" y="1241"/>
                  </a:lnTo>
                  <a:lnTo>
                    <a:pt x="1747" y="1233"/>
                  </a:lnTo>
                  <a:lnTo>
                    <a:pt x="1745" y="1229"/>
                  </a:lnTo>
                  <a:lnTo>
                    <a:pt x="1744" y="1228"/>
                  </a:lnTo>
                  <a:lnTo>
                    <a:pt x="1740" y="1238"/>
                  </a:lnTo>
                  <a:lnTo>
                    <a:pt x="1737" y="1257"/>
                  </a:lnTo>
                  <a:lnTo>
                    <a:pt x="1727" y="1252"/>
                  </a:lnTo>
                  <a:lnTo>
                    <a:pt x="1715" y="1247"/>
                  </a:lnTo>
                  <a:lnTo>
                    <a:pt x="1711" y="1228"/>
                  </a:lnTo>
                  <a:lnTo>
                    <a:pt x="1711" y="1255"/>
                  </a:lnTo>
                  <a:lnTo>
                    <a:pt x="1691" y="1252"/>
                  </a:lnTo>
                  <a:lnTo>
                    <a:pt x="1682" y="1253"/>
                  </a:lnTo>
                  <a:lnTo>
                    <a:pt x="1679" y="1229"/>
                  </a:lnTo>
                  <a:lnTo>
                    <a:pt x="1679" y="1202"/>
                  </a:lnTo>
                  <a:lnTo>
                    <a:pt x="1675" y="1219"/>
                  </a:lnTo>
                  <a:lnTo>
                    <a:pt x="1677" y="1233"/>
                  </a:lnTo>
                  <a:lnTo>
                    <a:pt x="1678" y="1250"/>
                  </a:lnTo>
                  <a:lnTo>
                    <a:pt x="1669" y="1246"/>
                  </a:lnTo>
                  <a:lnTo>
                    <a:pt x="1651" y="1243"/>
                  </a:lnTo>
                  <a:lnTo>
                    <a:pt x="1644" y="1241"/>
                  </a:lnTo>
                  <a:lnTo>
                    <a:pt x="1645" y="1218"/>
                  </a:lnTo>
                  <a:lnTo>
                    <a:pt x="1647" y="1194"/>
                  </a:lnTo>
                  <a:lnTo>
                    <a:pt x="1670" y="1171"/>
                  </a:lnTo>
                  <a:lnTo>
                    <a:pt x="1677" y="1160"/>
                  </a:lnTo>
                  <a:lnTo>
                    <a:pt x="1682" y="1155"/>
                  </a:lnTo>
                  <a:lnTo>
                    <a:pt x="1690" y="1152"/>
                  </a:lnTo>
                  <a:lnTo>
                    <a:pt x="1700" y="1150"/>
                  </a:lnTo>
                  <a:lnTo>
                    <a:pt x="1707" y="1152"/>
                  </a:lnTo>
                  <a:lnTo>
                    <a:pt x="1715" y="1151"/>
                  </a:lnTo>
                  <a:lnTo>
                    <a:pt x="1725" y="1147"/>
                  </a:lnTo>
                  <a:lnTo>
                    <a:pt x="1731" y="1145"/>
                  </a:lnTo>
                  <a:lnTo>
                    <a:pt x="1732" y="1144"/>
                  </a:lnTo>
                  <a:lnTo>
                    <a:pt x="1731" y="1141"/>
                  </a:lnTo>
                  <a:lnTo>
                    <a:pt x="1723" y="1126"/>
                  </a:lnTo>
                  <a:lnTo>
                    <a:pt x="1721" y="1122"/>
                  </a:lnTo>
                  <a:lnTo>
                    <a:pt x="1718" y="1121"/>
                  </a:lnTo>
                  <a:lnTo>
                    <a:pt x="1713" y="1120"/>
                  </a:lnTo>
                  <a:lnTo>
                    <a:pt x="1708" y="1113"/>
                  </a:lnTo>
                  <a:lnTo>
                    <a:pt x="1705" y="1107"/>
                  </a:lnTo>
                  <a:lnTo>
                    <a:pt x="1702" y="1099"/>
                  </a:lnTo>
                  <a:lnTo>
                    <a:pt x="1696" y="1083"/>
                  </a:lnTo>
                  <a:lnTo>
                    <a:pt x="1691" y="1065"/>
                  </a:lnTo>
                  <a:lnTo>
                    <a:pt x="1694" y="1055"/>
                  </a:lnTo>
                  <a:lnTo>
                    <a:pt x="1702" y="1048"/>
                  </a:lnTo>
                  <a:lnTo>
                    <a:pt x="1711" y="1042"/>
                  </a:lnTo>
                  <a:lnTo>
                    <a:pt x="1719" y="1039"/>
                  </a:lnTo>
                  <a:lnTo>
                    <a:pt x="1726" y="1039"/>
                  </a:lnTo>
                  <a:lnTo>
                    <a:pt x="1734" y="1043"/>
                  </a:lnTo>
                  <a:lnTo>
                    <a:pt x="1747" y="1051"/>
                  </a:lnTo>
                  <a:lnTo>
                    <a:pt x="1753" y="1061"/>
                  </a:lnTo>
                  <a:lnTo>
                    <a:pt x="1762" y="1081"/>
                  </a:lnTo>
                  <a:lnTo>
                    <a:pt x="1767" y="1096"/>
                  </a:lnTo>
                  <a:lnTo>
                    <a:pt x="1772" y="1103"/>
                  </a:lnTo>
                  <a:lnTo>
                    <a:pt x="1793" y="1116"/>
                  </a:lnTo>
                  <a:lnTo>
                    <a:pt x="1799" y="1118"/>
                  </a:lnTo>
                  <a:lnTo>
                    <a:pt x="1807" y="1117"/>
                  </a:lnTo>
                  <a:lnTo>
                    <a:pt x="1823" y="1114"/>
                  </a:lnTo>
                  <a:lnTo>
                    <a:pt x="1832" y="1111"/>
                  </a:lnTo>
                  <a:lnTo>
                    <a:pt x="1835" y="1106"/>
                  </a:lnTo>
                  <a:lnTo>
                    <a:pt x="1837" y="1100"/>
                  </a:lnTo>
                  <a:lnTo>
                    <a:pt x="1839" y="1096"/>
                  </a:lnTo>
                  <a:lnTo>
                    <a:pt x="1847" y="1085"/>
                  </a:lnTo>
                  <a:lnTo>
                    <a:pt x="1858" y="1063"/>
                  </a:lnTo>
                  <a:lnTo>
                    <a:pt x="1864" y="1045"/>
                  </a:lnTo>
                  <a:lnTo>
                    <a:pt x="1865" y="1040"/>
                  </a:lnTo>
                  <a:lnTo>
                    <a:pt x="1866" y="1032"/>
                  </a:lnTo>
                  <a:lnTo>
                    <a:pt x="1868" y="1024"/>
                  </a:lnTo>
                  <a:lnTo>
                    <a:pt x="1864" y="1028"/>
                  </a:lnTo>
                  <a:lnTo>
                    <a:pt x="1845" y="1072"/>
                  </a:lnTo>
                  <a:lnTo>
                    <a:pt x="1841" y="1079"/>
                  </a:lnTo>
                  <a:lnTo>
                    <a:pt x="1830" y="1093"/>
                  </a:lnTo>
                  <a:lnTo>
                    <a:pt x="1825" y="1095"/>
                  </a:lnTo>
                  <a:lnTo>
                    <a:pt x="1817" y="1094"/>
                  </a:lnTo>
                  <a:lnTo>
                    <a:pt x="1807" y="1089"/>
                  </a:lnTo>
                  <a:lnTo>
                    <a:pt x="1795" y="1098"/>
                  </a:lnTo>
                  <a:lnTo>
                    <a:pt x="1788" y="1095"/>
                  </a:lnTo>
                  <a:lnTo>
                    <a:pt x="1781" y="1089"/>
                  </a:lnTo>
                  <a:lnTo>
                    <a:pt x="1781" y="1058"/>
                  </a:lnTo>
                  <a:lnTo>
                    <a:pt x="1773" y="1034"/>
                  </a:lnTo>
                  <a:lnTo>
                    <a:pt x="1782" y="1021"/>
                  </a:lnTo>
                  <a:lnTo>
                    <a:pt x="1789" y="1013"/>
                  </a:lnTo>
                  <a:lnTo>
                    <a:pt x="1803" y="992"/>
                  </a:lnTo>
                  <a:lnTo>
                    <a:pt x="1806" y="992"/>
                  </a:lnTo>
                  <a:lnTo>
                    <a:pt x="1816" y="995"/>
                  </a:lnTo>
                  <a:lnTo>
                    <a:pt x="1810" y="990"/>
                  </a:lnTo>
                  <a:lnTo>
                    <a:pt x="1805" y="983"/>
                  </a:lnTo>
                  <a:lnTo>
                    <a:pt x="1794" y="985"/>
                  </a:lnTo>
                  <a:lnTo>
                    <a:pt x="1797" y="939"/>
                  </a:lnTo>
                  <a:lnTo>
                    <a:pt x="1790" y="974"/>
                  </a:lnTo>
                  <a:lnTo>
                    <a:pt x="1782" y="991"/>
                  </a:lnTo>
                  <a:lnTo>
                    <a:pt x="1777" y="1001"/>
                  </a:lnTo>
                  <a:lnTo>
                    <a:pt x="1772" y="1005"/>
                  </a:lnTo>
                  <a:lnTo>
                    <a:pt x="1751" y="1010"/>
                  </a:lnTo>
                  <a:lnTo>
                    <a:pt x="1757" y="993"/>
                  </a:lnTo>
                  <a:lnTo>
                    <a:pt x="1761" y="969"/>
                  </a:lnTo>
                  <a:lnTo>
                    <a:pt x="1756" y="978"/>
                  </a:lnTo>
                  <a:lnTo>
                    <a:pt x="1745" y="992"/>
                  </a:lnTo>
                  <a:lnTo>
                    <a:pt x="1737" y="999"/>
                  </a:lnTo>
                  <a:lnTo>
                    <a:pt x="1729" y="1003"/>
                  </a:lnTo>
                  <a:lnTo>
                    <a:pt x="1716" y="1002"/>
                  </a:lnTo>
                  <a:lnTo>
                    <a:pt x="1709" y="995"/>
                  </a:lnTo>
                  <a:lnTo>
                    <a:pt x="1711" y="978"/>
                  </a:lnTo>
                  <a:lnTo>
                    <a:pt x="1711" y="957"/>
                  </a:lnTo>
                  <a:lnTo>
                    <a:pt x="1715" y="947"/>
                  </a:lnTo>
                  <a:lnTo>
                    <a:pt x="1721" y="934"/>
                  </a:lnTo>
                  <a:lnTo>
                    <a:pt x="1728" y="917"/>
                  </a:lnTo>
                  <a:lnTo>
                    <a:pt x="1733" y="899"/>
                  </a:lnTo>
                  <a:lnTo>
                    <a:pt x="1751" y="891"/>
                  </a:lnTo>
                  <a:lnTo>
                    <a:pt x="1769" y="888"/>
                  </a:lnTo>
                  <a:lnTo>
                    <a:pt x="1783" y="878"/>
                  </a:lnTo>
                  <a:lnTo>
                    <a:pt x="1790" y="876"/>
                  </a:lnTo>
                  <a:lnTo>
                    <a:pt x="1797" y="881"/>
                  </a:lnTo>
                  <a:lnTo>
                    <a:pt x="1825" y="888"/>
                  </a:lnTo>
                  <a:lnTo>
                    <a:pt x="1837" y="894"/>
                  </a:lnTo>
                  <a:lnTo>
                    <a:pt x="1842" y="898"/>
                  </a:lnTo>
                  <a:lnTo>
                    <a:pt x="1846" y="900"/>
                  </a:lnTo>
                  <a:lnTo>
                    <a:pt x="1850" y="894"/>
                  </a:lnTo>
                  <a:lnTo>
                    <a:pt x="1855" y="888"/>
                  </a:lnTo>
                  <a:lnTo>
                    <a:pt x="1873" y="888"/>
                  </a:lnTo>
                  <a:lnTo>
                    <a:pt x="1877" y="887"/>
                  </a:lnTo>
                  <a:lnTo>
                    <a:pt x="1882" y="884"/>
                  </a:lnTo>
                  <a:lnTo>
                    <a:pt x="1887" y="879"/>
                  </a:lnTo>
                  <a:lnTo>
                    <a:pt x="1893" y="870"/>
                  </a:lnTo>
                  <a:lnTo>
                    <a:pt x="1895" y="866"/>
                  </a:lnTo>
                  <a:lnTo>
                    <a:pt x="1890" y="866"/>
                  </a:lnTo>
                  <a:lnTo>
                    <a:pt x="1885" y="868"/>
                  </a:lnTo>
                  <a:lnTo>
                    <a:pt x="1879" y="875"/>
                  </a:lnTo>
                  <a:lnTo>
                    <a:pt x="1873" y="878"/>
                  </a:lnTo>
                  <a:lnTo>
                    <a:pt x="1866" y="877"/>
                  </a:lnTo>
                  <a:lnTo>
                    <a:pt x="1853" y="872"/>
                  </a:lnTo>
                  <a:lnTo>
                    <a:pt x="1830" y="871"/>
                  </a:lnTo>
                  <a:lnTo>
                    <a:pt x="1818" y="868"/>
                  </a:lnTo>
                  <a:lnTo>
                    <a:pt x="1812" y="866"/>
                  </a:lnTo>
                  <a:lnTo>
                    <a:pt x="1810" y="862"/>
                  </a:lnTo>
                  <a:lnTo>
                    <a:pt x="1806" y="857"/>
                  </a:lnTo>
                  <a:lnTo>
                    <a:pt x="1805" y="850"/>
                  </a:lnTo>
                  <a:lnTo>
                    <a:pt x="1806" y="845"/>
                  </a:lnTo>
                  <a:lnTo>
                    <a:pt x="1810" y="842"/>
                  </a:lnTo>
                  <a:lnTo>
                    <a:pt x="1814" y="841"/>
                  </a:lnTo>
                  <a:lnTo>
                    <a:pt x="1821" y="845"/>
                  </a:lnTo>
                  <a:lnTo>
                    <a:pt x="1828" y="852"/>
                  </a:lnTo>
                  <a:lnTo>
                    <a:pt x="1836" y="853"/>
                  </a:lnTo>
                  <a:lnTo>
                    <a:pt x="1833" y="847"/>
                  </a:lnTo>
                  <a:lnTo>
                    <a:pt x="1823" y="834"/>
                  </a:lnTo>
                  <a:lnTo>
                    <a:pt x="1816" y="824"/>
                  </a:lnTo>
                  <a:lnTo>
                    <a:pt x="1810" y="811"/>
                  </a:lnTo>
                  <a:lnTo>
                    <a:pt x="1806" y="797"/>
                  </a:lnTo>
                  <a:lnTo>
                    <a:pt x="1796" y="777"/>
                  </a:lnTo>
                  <a:lnTo>
                    <a:pt x="1788" y="756"/>
                  </a:lnTo>
                  <a:lnTo>
                    <a:pt x="1782" y="747"/>
                  </a:lnTo>
                  <a:lnTo>
                    <a:pt x="1776" y="742"/>
                  </a:lnTo>
                  <a:lnTo>
                    <a:pt x="1758" y="737"/>
                  </a:lnTo>
                  <a:lnTo>
                    <a:pt x="1754" y="733"/>
                  </a:lnTo>
                  <a:lnTo>
                    <a:pt x="1745" y="715"/>
                  </a:lnTo>
                  <a:lnTo>
                    <a:pt x="1743" y="683"/>
                  </a:lnTo>
                  <a:lnTo>
                    <a:pt x="1739" y="663"/>
                  </a:lnTo>
                  <a:lnTo>
                    <a:pt x="1743" y="639"/>
                  </a:lnTo>
                  <a:lnTo>
                    <a:pt x="1749" y="627"/>
                  </a:lnTo>
                  <a:lnTo>
                    <a:pt x="1786" y="635"/>
                  </a:lnTo>
                  <a:lnTo>
                    <a:pt x="1801" y="634"/>
                  </a:lnTo>
                  <a:lnTo>
                    <a:pt x="1821" y="637"/>
                  </a:lnTo>
                  <a:lnTo>
                    <a:pt x="1832" y="644"/>
                  </a:lnTo>
                  <a:lnTo>
                    <a:pt x="1844" y="659"/>
                  </a:lnTo>
                  <a:lnTo>
                    <a:pt x="1854" y="676"/>
                  </a:lnTo>
                  <a:lnTo>
                    <a:pt x="1865" y="687"/>
                  </a:lnTo>
                  <a:lnTo>
                    <a:pt x="1874" y="703"/>
                  </a:lnTo>
                  <a:lnTo>
                    <a:pt x="1885" y="726"/>
                  </a:lnTo>
                  <a:lnTo>
                    <a:pt x="1891" y="737"/>
                  </a:lnTo>
                  <a:lnTo>
                    <a:pt x="1896" y="743"/>
                  </a:lnTo>
                  <a:lnTo>
                    <a:pt x="1904" y="749"/>
                  </a:lnTo>
                  <a:lnTo>
                    <a:pt x="1917" y="756"/>
                  </a:lnTo>
                  <a:lnTo>
                    <a:pt x="1929" y="758"/>
                  </a:lnTo>
                  <a:lnTo>
                    <a:pt x="1936" y="758"/>
                  </a:lnTo>
                  <a:lnTo>
                    <a:pt x="1942" y="752"/>
                  </a:lnTo>
                  <a:lnTo>
                    <a:pt x="1947" y="746"/>
                  </a:lnTo>
                  <a:lnTo>
                    <a:pt x="1942" y="744"/>
                  </a:lnTo>
                  <a:lnTo>
                    <a:pt x="1927" y="745"/>
                  </a:lnTo>
                  <a:lnTo>
                    <a:pt x="1918" y="742"/>
                  </a:lnTo>
                  <a:lnTo>
                    <a:pt x="1913" y="734"/>
                  </a:lnTo>
                  <a:lnTo>
                    <a:pt x="1907" y="725"/>
                  </a:lnTo>
                  <a:lnTo>
                    <a:pt x="1898" y="706"/>
                  </a:lnTo>
                  <a:lnTo>
                    <a:pt x="1891" y="694"/>
                  </a:lnTo>
                  <a:lnTo>
                    <a:pt x="1876" y="674"/>
                  </a:lnTo>
                  <a:lnTo>
                    <a:pt x="1864" y="654"/>
                  </a:lnTo>
                  <a:lnTo>
                    <a:pt x="1856" y="634"/>
                  </a:lnTo>
                  <a:lnTo>
                    <a:pt x="1855" y="626"/>
                  </a:lnTo>
                  <a:lnTo>
                    <a:pt x="1862" y="620"/>
                  </a:lnTo>
                  <a:lnTo>
                    <a:pt x="1869" y="616"/>
                  </a:lnTo>
                  <a:lnTo>
                    <a:pt x="1919" y="602"/>
                  </a:lnTo>
                  <a:lnTo>
                    <a:pt x="1949" y="587"/>
                  </a:lnTo>
                  <a:lnTo>
                    <a:pt x="1961" y="567"/>
                  </a:lnTo>
                  <a:lnTo>
                    <a:pt x="1962" y="563"/>
                  </a:lnTo>
                  <a:lnTo>
                    <a:pt x="2002" y="536"/>
                  </a:lnTo>
                  <a:lnTo>
                    <a:pt x="2030" y="526"/>
                  </a:lnTo>
                  <a:lnTo>
                    <a:pt x="2041" y="524"/>
                  </a:lnTo>
                  <a:lnTo>
                    <a:pt x="2051" y="520"/>
                  </a:lnTo>
                  <a:lnTo>
                    <a:pt x="2051" y="517"/>
                  </a:lnTo>
                  <a:lnTo>
                    <a:pt x="2042" y="514"/>
                  </a:lnTo>
                  <a:lnTo>
                    <a:pt x="2034" y="512"/>
                  </a:lnTo>
                  <a:lnTo>
                    <a:pt x="2014" y="512"/>
                  </a:lnTo>
                  <a:lnTo>
                    <a:pt x="1996" y="508"/>
                  </a:lnTo>
                  <a:lnTo>
                    <a:pt x="1992" y="502"/>
                  </a:lnTo>
                  <a:lnTo>
                    <a:pt x="1992" y="492"/>
                  </a:lnTo>
                  <a:lnTo>
                    <a:pt x="1994" y="484"/>
                  </a:lnTo>
                  <a:lnTo>
                    <a:pt x="2000" y="469"/>
                  </a:lnTo>
                  <a:lnTo>
                    <a:pt x="2005" y="458"/>
                  </a:lnTo>
                  <a:lnTo>
                    <a:pt x="2029" y="426"/>
                  </a:lnTo>
                  <a:lnTo>
                    <a:pt x="2046" y="412"/>
                  </a:lnTo>
                  <a:lnTo>
                    <a:pt x="2050" y="403"/>
                  </a:lnTo>
                  <a:lnTo>
                    <a:pt x="2016" y="424"/>
                  </a:lnTo>
                  <a:lnTo>
                    <a:pt x="2003" y="438"/>
                  </a:lnTo>
                  <a:lnTo>
                    <a:pt x="1991" y="461"/>
                  </a:lnTo>
                  <a:lnTo>
                    <a:pt x="1984" y="468"/>
                  </a:lnTo>
                  <a:lnTo>
                    <a:pt x="1980" y="466"/>
                  </a:lnTo>
                  <a:lnTo>
                    <a:pt x="1976" y="468"/>
                  </a:lnTo>
                  <a:lnTo>
                    <a:pt x="1973" y="474"/>
                  </a:lnTo>
                  <a:lnTo>
                    <a:pt x="1970" y="485"/>
                  </a:lnTo>
                  <a:lnTo>
                    <a:pt x="1967" y="500"/>
                  </a:lnTo>
                  <a:lnTo>
                    <a:pt x="1965" y="511"/>
                  </a:lnTo>
                  <a:lnTo>
                    <a:pt x="1963" y="516"/>
                  </a:lnTo>
                  <a:lnTo>
                    <a:pt x="1958" y="525"/>
                  </a:lnTo>
                  <a:lnTo>
                    <a:pt x="1947" y="540"/>
                  </a:lnTo>
                  <a:lnTo>
                    <a:pt x="1918" y="561"/>
                  </a:lnTo>
                  <a:lnTo>
                    <a:pt x="1909" y="567"/>
                  </a:lnTo>
                  <a:lnTo>
                    <a:pt x="1901" y="568"/>
                  </a:lnTo>
                  <a:lnTo>
                    <a:pt x="1875" y="580"/>
                  </a:lnTo>
                  <a:lnTo>
                    <a:pt x="1867" y="580"/>
                  </a:lnTo>
                  <a:lnTo>
                    <a:pt x="1858" y="577"/>
                  </a:lnTo>
                  <a:lnTo>
                    <a:pt x="1862" y="566"/>
                  </a:lnTo>
                  <a:lnTo>
                    <a:pt x="1875" y="547"/>
                  </a:lnTo>
                  <a:lnTo>
                    <a:pt x="1879" y="538"/>
                  </a:lnTo>
                  <a:lnTo>
                    <a:pt x="1871" y="541"/>
                  </a:lnTo>
                  <a:lnTo>
                    <a:pt x="1862" y="546"/>
                  </a:lnTo>
                  <a:lnTo>
                    <a:pt x="1842" y="550"/>
                  </a:lnTo>
                  <a:lnTo>
                    <a:pt x="1834" y="558"/>
                  </a:lnTo>
                  <a:lnTo>
                    <a:pt x="1826" y="572"/>
                  </a:lnTo>
                  <a:lnTo>
                    <a:pt x="1820" y="581"/>
                  </a:lnTo>
                  <a:lnTo>
                    <a:pt x="1816" y="585"/>
                  </a:lnTo>
                  <a:lnTo>
                    <a:pt x="1810" y="587"/>
                  </a:lnTo>
                  <a:lnTo>
                    <a:pt x="1786" y="588"/>
                  </a:lnTo>
                  <a:lnTo>
                    <a:pt x="1781" y="587"/>
                  </a:lnTo>
                  <a:lnTo>
                    <a:pt x="1767" y="576"/>
                  </a:lnTo>
                  <a:lnTo>
                    <a:pt x="1756" y="580"/>
                  </a:lnTo>
                  <a:lnTo>
                    <a:pt x="1751" y="579"/>
                  </a:lnTo>
                  <a:lnTo>
                    <a:pt x="1742" y="572"/>
                  </a:lnTo>
                  <a:lnTo>
                    <a:pt x="1739" y="566"/>
                  </a:lnTo>
                  <a:lnTo>
                    <a:pt x="1739" y="560"/>
                  </a:lnTo>
                  <a:lnTo>
                    <a:pt x="1745" y="547"/>
                  </a:lnTo>
                  <a:lnTo>
                    <a:pt x="1751" y="535"/>
                  </a:lnTo>
                  <a:lnTo>
                    <a:pt x="1770" y="508"/>
                  </a:lnTo>
                  <a:lnTo>
                    <a:pt x="1783" y="495"/>
                  </a:lnTo>
                  <a:lnTo>
                    <a:pt x="1801" y="484"/>
                  </a:lnTo>
                  <a:lnTo>
                    <a:pt x="1843" y="472"/>
                  </a:lnTo>
                  <a:lnTo>
                    <a:pt x="1846" y="462"/>
                  </a:lnTo>
                  <a:lnTo>
                    <a:pt x="1802" y="472"/>
                  </a:lnTo>
                  <a:lnTo>
                    <a:pt x="1765" y="485"/>
                  </a:lnTo>
                  <a:lnTo>
                    <a:pt x="1760" y="490"/>
                  </a:lnTo>
                  <a:lnTo>
                    <a:pt x="1751" y="503"/>
                  </a:lnTo>
                  <a:lnTo>
                    <a:pt x="1724" y="547"/>
                  </a:lnTo>
                  <a:lnTo>
                    <a:pt x="1716" y="559"/>
                  </a:lnTo>
                  <a:lnTo>
                    <a:pt x="1704" y="561"/>
                  </a:lnTo>
                  <a:lnTo>
                    <a:pt x="1695" y="558"/>
                  </a:lnTo>
                  <a:lnTo>
                    <a:pt x="1687" y="552"/>
                  </a:lnTo>
                  <a:lnTo>
                    <a:pt x="1675" y="539"/>
                  </a:lnTo>
                  <a:lnTo>
                    <a:pt x="1665" y="531"/>
                  </a:lnTo>
                  <a:lnTo>
                    <a:pt x="1661" y="527"/>
                  </a:lnTo>
                  <a:lnTo>
                    <a:pt x="1658" y="522"/>
                  </a:lnTo>
                  <a:lnTo>
                    <a:pt x="1656" y="516"/>
                  </a:lnTo>
                  <a:lnTo>
                    <a:pt x="1654" y="510"/>
                  </a:lnTo>
                  <a:lnTo>
                    <a:pt x="1657" y="504"/>
                  </a:lnTo>
                  <a:lnTo>
                    <a:pt x="1682" y="492"/>
                  </a:lnTo>
                  <a:lnTo>
                    <a:pt x="1714" y="495"/>
                  </a:lnTo>
                  <a:lnTo>
                    <a:pt x="1729" y="492"/>
                  </a:lnTo>
                  <a:lnTo>
                    <a:pt x="1743" y="485"/>
                  </a:lnTo>
                  <a:lnTo>
                    <a:pt x="1765" y="467"/>
                  </a:lnTo>
                  <a:lnTo>
                    <a:pt x="1788" y="442"/>
                  </a:lnTo>
                  <a:lnTo>
                    <a:pt x="1793" y="433"/>
                  </a:lnTo>
                  <a:lnTo>
                    <a:pt x="1784" y="431"/>
                  </a:lnTo>
                  <a:lnTo>
                    <a:pt x="1778" y="433"/>
                  </a:lnTo>
                  <a:lnTo>
                    <a:pt x="1762" y="443"/>
                  </a:lnTo>
                  <a:lnTo>
                    <a:pt x="1738" y="467"/>
                  </a:lnTo>
                  <a:lnTo>
                    <a:pt x="1718" y="476"/>
                  </a:lnTo>
                  <a:lnTo>
                    <a:pt x="1666" y="481"/>
                  </a:lnTo>
                  <a:lnTo>
                    <a:pt x="1650" y="487"/>
                  </a:lnTo>
                  <a:lnTo>
                    <a:pt x="1643" y="485"/>
                  </a:lnTo>
                  <a:lnTo>
                    <a:pt x="1638" y="479"/>
                  </a:lnTo>
                  <a:lnTo>
                    <a:pt x="1632" y="467"/>
                  </a:lnTo>
                  <a:lnTo>
                    <a:pt x="1632" y="457"/>
                  </a:lnTo>
                  <a:lnTo>
                    <a:pt x="1645" y="446"/>
                  </a:lnTo>
                  <a:lnTo>
                    <a:pt x="1654" y="443"/>
                  </a:lnTo>
                  <a:lnTo>
                    <a:pt x="1656" y="440"/>
                  </a:lnTo>
                  <a:lnTo>
                    <a:pt x="1643" y="430"/>
                  </a:lnTo>
                  <a:lnTo>
                    <a:pt x="1641" y="424"/>
                  </a:lnTo>
                  <a:lnTo>
                    <a:pt x="1649" y="411"/>
                  </a:lnTo>
                  <a:lnTo>
                    <a:pt x="1666" y="393"/>
                  </a:lnTo>
                  <a:lnTo>
                    <a:pt x="1675" y="387"/>
                  </a:lnTo>
                  <a:lnTo>
                    <a:pt x="1691" y="383"/>
                  </a:lnTo>
                  <a:lnTo>
                    <a:pt x="1707" y="385"/>
                  </a:lnTo>
                  <a:lnTo>
                    <a:pt x="1707" y="382"/>
                  </a:lnTo>
                  <a:lnTo>
                    <a:pt x="1691" y="375"/>
                  </a:lnTo>
                  <a:lnTo>
                    <a:pt x="1679" y="373"/>
                  </a:lnTo>
                  <a:lnTo>
                    <a:pt x="1663" y="379"/>
                  </a:lnTo>
                  <a:lnTo>
                    <a:pt x="1621" y="409"/>
                  </a:lnTo>
                  <a:lnTo>
                    <a:pt x="1617" y="408"/>
                  </a:lnTo>
                  <a:lnTo>
                    <a:pt x="1611" y="403"/>
                  </a:lnTo>
                  <a:lnTo>
                    <a:pt x="1613" y="395"/>
                  </a:lnTo>
                  <a:lnTo>
                    <a:pt x="1636" y="363"/>
                  </a:lnTo>
                  <a:lnTo>
                    <a:pt x="1636" y="358"/>
                  </a:lnTo>
                  <a:lnTo>
                    <a:pt x="1620" y="358"/>
                  </a:lnTo>
                  <a:lnTo>
                    <a:pt x="1616" y="357"/>
                  </a:lnTo>
                  <a:lnTo>
                    <a:pt x="1611" y="353"/>
                  </a:lnTo>
                  <a:lnTo>
                    <a:pt x="1604" y="357"/>
                  </a:lnTo>
                  <a:lnTo>
                    <a:pt x="1595" y="368"/>
                  </a:lnTo>
                  <a:lnTo>
                    <a:pt x="1589" y="372"/>
                  </a:lnTo>
                  <a:lnTo>
                    <a:pt x="1586" y="371"/>
                  </a:lnTo>
                  <a:lnTo>
                    <a:pt x="1577" y="358"/>
                  </a:lnTo>
                  <a:lnTo>
                    <a:pt x="1578" y="347"/>
                  </a:lnTo>
                  <a:lnTo>
                    <a:pt x="1585" y="334"/>
                  </a:lnTo>
                  <a:lnTo>
                    <a:pt x="1592" y="324"/>
                  </a:lnTo>
                  <a:lnTo>
                    <a:pt x="1601" y="315"/>
                  </a:lnTo>
                  <a:lnTo>
                    <a:pt x="1615" y="304"/>
                  </a:lnTo>
                  <a:lnTo>
                    <a:pt x="1626" y="300"/>
                  </a:lnTo>
                  <a:lnTo>
                    <a:pt x="1643" y="300"/>
                  </a:lnTo>
                  <a:lnTo>
                    <a:pt x="1650" y="295"/>
                  </a:lnTo>
                  <a:lnTo>
                    <a:pt x="1658" y="286"/>
                  </a:lnTo>
                  <a:lnTo>
                    <a:pt x="1667" y="272"/>
                  </a:lnTo>
                  <a:lnTo>
                    <a:pt x="1677" y="262"/>
                  </a:lnTo>
                  <a:lnTo>
                    <a:pt x="1693" y="254"/>
                  </a:lnTo>
                  <a:lnTo>
                    <a:pt x="1706" y="256"/>
                  </a:lnTo>
                  <a:lnTo>
                    <a:pt x="1713" y="264"/>
                  </a:lnTo>
                  <a:lnTo>
                    <a:pt x="1720" y="276"/>
                  </a:lnTo>
                  <a:lnTo>
                    <a:pt x="1726" y="285"/>
                  </a:lnTo>
                  <a:lnTo>
                    <a:pt x="1727" y="278"/>
                  </a:lnTo>
                  <a:lnTo>
                    <a:pt x="1732" y="268"/>
                  </a:lnTo>
                  <a:lnTo>
                    <a:pt x="1738" y="264"/>
                  </a:lnTo>
                  <a:lnTo>
                    <a:pt x="1747" y="265"/>
                  </a:lnTo>
                  <a:lnTo>
                    <a:pt x="1754" y="270"/>
                  </a:lnTo>
                  <a:lnTo>
                    <a:pt x="1762" y="281"/>
                  </a:lnTo>
                  <a:lnTo>
                    <a:pt x="1770" y="287"/>
                  </a:lnTo>
                  <a:lnTo>
                    <a:pt x="1773" y="286"/>
                  </a:lnTo>
                  <a:lnTo>
                    <a:pt x="1778" y="280"/>
                  </a:lnTo>
                  <a:lnTo>
                    <a:pt x="1789" y="280"/>
                  </a:lnTo>
                  <a:lnTo>
                    <a:pt x="1789" y="277"/>
                  </a:lnTo>
                  <a:lnTo>
                    <a:pt x="1785" y="270"/>
                  </a:lnTo>
                  <a:lnTo>
                    <a:pt x="1781" y="266"/>
                  </a:lnTo>
                  <a:lnTo>
                    <a:pt x="1740" y="232"/>
                  </a:lnTo>
                  <a:lnTo>
                    <a:pt x="1739" y="225"/>
                  </a:lnTo>
                  <a:lnTo>
                    <a:pt x="1753" y="218"/>
                  </a:lnTo>
                  <a:lnTo>
                    <a:pt x="1761" y="210"/>
                  </a:lnTo>
                  <a:lnTo>
                    <a:pt x="1765" y="208"/>
                  </a:lnTo>
                  <a:lnTo>
                    <a:pt x="1775" y="190"/>
                  </a:lnTo>
                  <a:lnTo>
                    <a:pt x="1782" y="180"/>
                  </a:lnTo>
                  <a:lnTo>
                    <a:pt x="1794" y="169"/>
                  </a:lnTo>
                  <a:lnTo>
                    <a:pt x="1799" y="173"/>
                  </a:lnTo>
                  <a:lnTo>
                    <a:pt x="1805" y="182"/>
                  </a:lnTo>
                  <a:lnTo>
                    <a:pt x="1811" y="188"/>
                  </a:lnTo>
                  <a:lnTo>
                    <a:pt x="1828" y="193"/>
                  </a:lnTo>
                  <a:lnTo>
                    <a:pt x="1836" y="199"/>
                  </a:lnTo>
                  <a:lnTo>
                    <a:pt x="1849" y="232"/>
                  </a:lnTo>
                  <a:lnTo>
                    <a:pt x="1854" y="243"/>
                  </a:lnTo>
                  <a:lnTo>
                    <a:pt x="1862" y="254"/>
                  </a:lnTo>
                  <a:lnTo>
                    <a:pt x="1866" y="258"/>
                  </a:lnTo>
                  <a:lnTo>
                    <a:pt x="1875" y="261"/>
                  </a:lnTo>
                  <a:lnTo>
                    <a:pt x="1876" y="254"/>
                  </a:lnTo>
                  <a:lnTo>
                    <a:pt x="1866" y="239"/>
                  </a:lnTo>
                  <a:lnTo>
                    <a:pt x="1863" y="230"/>
                  </a:lnTo>
                  <a:lnTo>
                    <a:pt x="1864" y="223"/>
                  </a:lnTo>
                  <a:lnTo>
                    <a:pt x="1866" y="218"/>
                  </a:lnTo>
                  <a:lnTo>
                    <a:pt x="1869" y="218"/>
                  </a:lnTo>
                  <a:lnTo>
                    <a:pt x="1878" y="225"/>
                  </a:lnTo>
                  <a:lnTo>
                    <a:pt x="1900" y="248"/>
                  </a:lnTo>
                  <a:lnTo>
                    <a:pt x="1933" y="275"/>
                  </a:lnTo>
                  <a:lnTo>
                    <a:pt x="1946" y="281"/>
                  </a:lnTo>
                  <a:lnTo>
                    <a:pt x="1953" y="290"/>
                  </a:lnTo>
                  <a:lnTo>
                    <a:pt x="1961" y="302"/>
                  </a:lnTo>
                  <a:lnTo>
                    <a:pt x="1967" y="310"/>
                  </a:lnTo>
                  <a:lnTo>
                    <a:pt x="1969" y="309"/>
                  </a:lnTo>
                  <a:lnTo>
                    <a:pt x="1962" y="291"/>
                  </a:lnTo>
                  <a:lnTo>
                    <a:pt x="1947" y="269"/>
                  </a:lnTo>
                  <a:lnTo>
                    <a:pt x="1904" y="231"/>
                  </a:lnTo>
                  <a:lnTo>
                    <a:pt x="1886" y="211"/>
                  </a:lnTo>
                  <a:lnTo>
                    <a:pt x="1879" y="197"/>
                  </a:lnTo>
                  <a:lnTo>
                    <a:pt x="1873" y="183"/>
                  </a:lnTo>
                  <a:lnTo>
                    <a:pt x="1872" y="175"/>
                  </a:lnTo>
                  <a:lnTo>
                    <a:pt x="1878" y="166"/>
                  </a:lnTo>
                  <a:lnTo>
                    <a:pt x="1886" y="158"/>
                  </a:lnTo>
                  <a:lnTo>
                    <a:pt x="1896" y="156"/>
                  </a:lnTo>
                  <a:lnTo>
                    <a:pt x="1897" y="153"/>
                  </a:lnTo>
                  <a:lnTo>
                    <a:pt x="1888" y="142"/>
                  </a:lnTo>
                  <a:lnTo>
                    <a:pt x="1883" y="132"/>
                  </a:lnTo>
                  <a:lnTo>
                    <a:pt x="1883" y="125"/>
                  </a:lnTo>
                  <a:lnTo>
                    <a:pt x="1893" y="121"/>
                  </a:lnTo>
                  <a:lnTo>
                    <a:pt x="1900" y="122"/>
                  </a:lnTo>
                  <a:lnTo>
                    <a:pt x="1912" y="134"/>
                  </a:lnTo>
                  <a:lnTo>
                    <a:pt x="1923" y="139"/>
                  </a:lnTo>
                  <a:lnTo>
                    <a:pt x="1925" y="136"/>
                  </a:lnTo>
                  <a:lnTo>
                    <a:pt x="1914" y="104"/>
                  </a:lnTo>
                  <a:lnTo>
                    <a:pt x="1913" y="97"/>
                  </a:lnTo>
                  <a:lnTo>
                    <a:pt x="1915" y="92"/>
                  </a:lnTo>
                  <a:lnTo>
                    <a:pt x="1918" y="87"/>
                  </a:lnTo>
                  <a:lnTo>
                    <a:pt x="1929" y="90"/>
                  </a:lnTo>
                  <a:lnTo>
                    <a:pt x="1948" y="106"/>
                  </a:lnTo>
                  <a:lnTo>
                    <a:pt x="1981" y="114"/>
                  </a:lnTo>
                  <a:lnTo>
                    <a:pt x="1990" y="112"/>
                  </a:lnTo>
                  <a:lnTo>
                    <a:pt x="1989" y="110"/>
                  </a:lnTo>
                  <a:lnTo>
                    <a:pt x="1976" y="100"/>
                  </a:lnTo>
                  <a:lnTo>
                    <a:pt x="1962" y="86"/>
                  </a:lnTo>
                  <a:lnTo>
                    <a:pt x="1956" y="78"/>
                  </a:lnTo>
                  <a:lnTo>
                    <a:pt x="1951" y="67"/>
                  </a:lnTo>
                  <a:lnTo>
                    <a:pt x="1946" y="58"/>
                  </a:lnTo>
                  <a:lnTo>
                    <a:pt x="1945" y="54"/>
                  </a:lnTo>
                  <a:lnTo>
                    <a:pt x="1954" y="47"/>
                  </a:lnTo>
                  <a:lnTo>
                    <a:pt x="1977" y="48"/>
                  </a:lnTo>
                  <a:lnTo>
                    <a:pt x="1998" y="59"/>
                  </a:lnTo>
                  <a:lnTo>
                    <a:pt x="2016" y="55"/>
                  </a:lnTo>
                  <a:lnTo>
                    <a:pt x="2027" y="58"/>
                  </a:lnTo>
                  <a:lnTo>
                    <a:pt x="2031" y="61"/>
                  </a:lnTo>
                  <a:lnTo>
                    <a:pt x="2040" y="73"/>
                  </a:lnTo>
                  <a:lnTo>
                    <a:pt x="2065" y="115"/>
                  </a:lnTo>
                  <a:lnTo>
                    <a:pt x="2068" y="122"/>
                  </a:lnTo>
                  <a:lnTo>
                    <a:pt x="2071" y="131"/>
                  </a:lnTo>
                  <a:lnTo>
                    <a:pt x="2074" y="145"/>
                  </a:lnTo>
                  <a:lnTo>
                    <a:pt x="2078" y="149"/>
                  </a:lnTo>
                  <a:lnTo>
                    <a:pt x="2087" y="139"/>
                  </a:lnTo>
                  <a:lnTo>
                    <a:pt x="2092" y="130"/>
                  </a:lnTo>
                  <a:lnTo>
                    <a:pt x="2090" y="122"/>
                  </a:lnTo>
                  <a:lnTo>
                    <a:pt x="2075" y="101"/>
                  </a:lnTo>
                  <a:lnTo>
                    <a:pt x="2072" y="93"/>
                  </a:lnTo>
                  <a:lnTo>
                    <a:pt x="2065" y="78"/>
                  </a:lnTo>
                  <a:lnTo>
                    <a:pt x="2049" y="51"/>
                  </a:lnTo>
                  <a:lnTo>
                    <a:pt x="2045" y="39"/>
                  </a:lnTo>
                  <a:lnTo>
                    <a:pt x="2042" y="28"/>
                  </a:lnTo>
                  <a:lnTo>
                    <a:pt x="2087" y="18"/>
                  </a:lnTo>
                  <a:lnTo>
                    <a:pt x="2129" y="27"/>
                  </a:lnTo>
                  <a:lnTo>
                    <a:pt x="2136" y="34"/>
                  </a:lnTo>
                  <a:lnTo>
                    <a:pt x="2140" y="42"/>
                  </a:lnTo>
                  <a:lnTo>
                    <a:pt x="2145" y="56"/>
                  </a:lnTo>
                  <a:lnTo>
                    <a:pt x="2152" y="69"/>
                  </a:lnTo>
                  <a:lnTo>
                    <a:pt x="2166" y="89"/>
                  </a:lnTo>
                  <a:lnTo>
                    <a:pt x="2185" y="102"/>
                  </a:lnTo>
                  <a:lnTo>
                    <a:pt x="2181" y="94"/>
                  </a:lnTo>
                  <a:lnTo>
                    <a:pt x="2167" y="71"/>
                  </a:lnTo>
                  <a:lnTo>
                    <a:pt x="2160" y="56"/>
                  </a:lnTo>
                  <a:lnTo>
                    <a:pt x="2160" y="45"/>
                  </a:lnTo>
                  <a:lnTo>
                    <a:pt x="2161" y="37"/>
                  </a:lnTo>
                  <a:lnTo>
                    <a:pt x="2164" y="31"/>
                  </a:lnTo>
                  <a:lnTo>
                    <a:pt x="2180" y="9"/>
                  </a:lnTo>
                  <a:lnTo>
                    <a:pt x="2204" y="2"/>
                  </a:lnTo>
                  <a:lnTo>
                    <a:pt x="2207" y="4"/>
                  </a:lnTo>
                  <a:lnTo>
                    <a:pt x="2225" y="37"/>
                  </a:lnTo>
                  <a:lnTo>
                    <a:pt x="2234" y="51"/>
                  </a:lnTo>
                  <a:lnTo>
                    <a:pt x="2240" y="56"/>
                  </a:lnTo>
                  <a:lnTo>
                    <a:pt x="2240" y="54"/>
                  </a:lnTo>
                  <a:lnTo>
                    <a:pt x="2232" y="38"/>
                  </a:lnTo>
                  <a:lnTo>
                    <a:pt x="2225" y="30"/>
                  </a:lnTo>
                  <a:lnTo>
                    <a:pt x="2225" y="25"/>
                  </a:lnTo>
                  <a:lnTo>
                    <a:pt x="2236" y="8"/>
                  </a:lnTo>
                  <a:lnTo>
                    <a:pt x="2242" y="5"/>
                  </a:lnTo>
                  <a:lnTo>
                    <a:pt x="2271" y="0"/>
                  </a:lnTo>
                  <a:lnTo>
                    <a:pt x="2274" y="2"/>
                  </a:lnTo>
                  <a:lnTo>
                    <a:pt x="2277" y="6"/>
                  </a:lnTo>
                  <a:lnTo>
                    <a:pt x="2284" y="24"/>
                  </a:lnTo>
                  <a:lnTo>
                    <a:pt x="2287" y="26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2" name="Freeform 1209">
              <a:extLst>
                <a:ext uri="{FF2B5EF4-FFF2-40B4-BE49-F238E27FC236}">
                  <a16:creationId xmlns:a16="http://schemas.microsoft.com/office/drawing/2014/main" id="{D63E7EDD-9FA5-8B5F-C4CB-2D1E8F59A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6160" y="8116397"/>
              <a:ext cx="5497" cy="5497"/>
            </a:xfrm>
            <a:custGeom>
              <a:avLst/>
              <a:gdLst>
                <a:gd name="T0" fmla="*/ 2 w 3"/>
                <a:gd name="T1" fmla="*/ 3 h 5"/>
                <a:gd name="T2" fmla="*/ 0 w 3"/>
                <a:gd name="T3" fmla="*/ 4 h 5"/>
                <a:gd name="T4" fmla="*/ 0 w 3"/>
                <a:gd name="T5" fmla="*/ 3 h 5"/>
                <a:gd name="T6" fmla="*/ 1 w 3"/>
                <a:gd name="T7" fmla="*/ 1 h 5"/>
                <a:gd name="T8" fmla="*/ 2 w 3"/>
                <a:gd name="T9" fmla="*/ 0 h 5"/>
                <a:gd name="T10" fmla="*/ 2 w 3"/>
                <a:gd name="T11" fmla="*/ 0 h 5"/>
                <a:gd name="T12" fmla="*/ 2 w 3"/>
                <a:gd name="T13" fmla="*/ 2 h 5"/>
                <a:gd name="T14" fmla="*/ 2 w 3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3" name="Freeform 1210">
              <a:extLst>
                <a:ext uri="{FF2B5EF4-FFF2-40B4-BE49-F238E27FC236}">
                  <a16:creationId xmlns:a16="http://schemas.microsoft.com/office/drawing/2014/main" id="{0A862F5E-AC8D-F5D8-B19E-855E1468D2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1878" y="8001000"/>
              <a:ext cx="16484" cy="5493"/>
            </a:xfrm>
            <a:custGeom>
              <a:avLst/>
              <a:gdLst>
                <a:gd name="T0" fmla="*/ 11 w 14"/>
                <a:gd name="T1" fmla="*/ 3 h 6"/>
                <a:gd name="T2" fmla="*/ 6 w 14"/>
                <a:gd name="T3" fmla="*/ 5 h 6"/>
                <a:gd name="T4" fmla="*/ 3 w 14"/>
                <a:gd name="T5" fmla="*/ 4 h 6"/>
                <a:gd name="T6" fmla="*/ 0 w 14"/>
                <a:gd name="T7" fmla="*/ 3 h 6"/>
                <a:gd name="T8" fmla="*/ 0 w 14"/>
                <a:gd name="T9" fmla="*/ 2 h 6"/>
                <a:gd name="T10" fmla="*/ 6 w 14"/>
                <a:gd name="T11" fmla="*/ 3 h 6"/>
                <a:gd name="T12" fmla="*/ 8 w 14"/>
                <a:gd name="T13" fmla="*/ 2 h 6"/>
                <a:gd name="T14" fmla="*/ 13 w 14"/>
                <a:gd name="T15" fmla="*/ 0 h 6"/>
                <a:gd name="T16" fmla="*/ 11 w 14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1" y="3"/>
                  </a:moveTo>
                  <a:lnTo>
                    <a:pt x="6" y="5"/>
                  </a:lnTo>
                  <a:lnTo>
                    <a:pt x="3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6" y="3"/>
                  </a:lnTo>
                  <a:lnTo>
                    <a:pt x="8" y="2"/>
                  </a:lnTo>
                  <a:lnTo>
                    <a:pt x="13" y="0"/>
                  </a:lnTo>
                  <a:lnTo>
                    <a:pt x="1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4" name="Freeform 1211">
              <a:extLst>
                <a:ext uri="{FF2B5EF4-FFF2-40B4-BE49-F238E27FC236}">
                  <a16:creationId xmlns:a16="http://schemas.microsoft.com/office/drawing/2014/main" id="{6780449D-3D95-7166-BB92-DD99352E25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958" y="7990010"/>
              <a:ext cx="10990" cy="5493"/>
            </a:xfrm>
            <a:custGeom>
              <a:avLst/>
              <a:gdLst>
                <a:gd name="T0" fmla="*/ 5 w 7"/>
                <a:gd name="T1" fmla="*/ 3 h 4"/>
                <a:gd name="T2" fmla="*/ 3 w 7"/>
                <a:gd name="T3" fmla="*/ 3 h 4"/>
                <a:gd name="T4" fmla="*/ 1 w 7"/>
                <a:gd name="T5" fmla="*/ 3 h 4"/>
                <a:gd name="T6" fmla="*/ 0 w 7"/>
                <a:gd name="T7" fmla="*/ 3 h 4"/>
                <a:gd name="T8" fmla="*/ 1 w 7"/>
                <a:gd name="T9" fmla="*/ 2 h 4"/>
                <a:gd name="T10" fmla="*/ 2 w 7"/>
                <a:gd name="T11" fmla="*/ 2 h 4"/>
                <a:gd name="T12" fmla="*/ 6 w 7"/>
                <a:gd name="T13" fmla="*/ 0 h 4"/>
                <a:gd name="T14" fmla="*/ 6 w 7"/>
                <a:gd name="T15" fmla="*/ 1 h 4"/>
                <a:gd name="T16" fmla="*/ 5 w 7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5" y="3"/>
                  </a:moveTo>
                  <a:lnTo>
                    <a:pt x="3" y="3"/>
                  </a:lnTo>
                  <a:lnTo>
                    <a:pt x="1" y="3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6" y="0"/>
                  </a:lnTo>
                  <a:lnTo>
                    <a:pt x="6" y="1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5" name="Freeform 1212">
              <a:extLst>
                <a:ext uri="{FF2B5EF4-FFF2-40B4-BE49-F238E27FC236}">
                  <a16:creationId xmlns:a16="http://schemas.microsoft.com/office/drawing/2014/main" id="{D7C937DD-ECAC-3DDE-4AAE-A8DE0AF804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3445" y="7984513"/>
              <a:ext cx="10990" cy="10990"/>
            </a:xfrm>
            <a:custGeom>
              <a:avLst/>
              <a:gdLst>
                <a:gd name="T0" fmla="*/ 4 w 9"/>
                <a:gd name="T1" fmla="*/ 4 h 7"/>
                <a:gd name="T2" fmla="*/ 2 w 9"/>
                <a:gd name="T3" fmla="*/ 6 h 7"/>
                <a:gd name="T4" fmla="*/ 0 w 9"/>
                <a:gd name="T5" fmla="*/ 6 h 7"/>
                <a:gd name="T6" fmla="*/ 0 w 9"/>
                <a:gd name="T7" fmla="*/ 5 h 7"/>
                <a:gd name="T8" fmla="*/ 0 w 9"/>
                <a:gd name="T9" fmla="*/ 5 h 7"/>
                <a:gd name="T10" fmla="*/ 0 w 9"/>
                <a:gd name="T11" fmla="*/ 5 h 7"/>
                <a:gd name="T12" fmla="*/ 0 w 9"/>
                <a:gd name="T13" fmla="*/ 4 h 7"/>
                <a:gd name="T14" fmla="*/ 0 w 9"/>
                <a:gd name="T15" fmla="*/ 4 h 7"/>
                <a:gd name="T16" fmla="*/ 1 w 9"/>
                <a:gd name="T17" fmla="*/ 2 h 7"/>
                <a:gd name="T18" fmla="*/ 1 w 9"/>
                <a:gd name="T19" fmla="*/ 1 h 7"/>
                <a:gd name="T20" fmla="*/ 5 w 9"/>
                <a:gd name="T21" fmla="*/ 0 h 7"/>
                <a:gd name="T22" fmla="*/ 6 w 9"/>
                <a:gd name="T23" fmla="*/ 0 h 7"/>
                <a:gd name="T24" fmla="*/ 8 w 9"/>
                <a:gd name="T25" fmla="*/ 0 h 7"/>
                <a:gd name="T26" fmla="*/ 8 w 9"/>
                <a:gd name="T27" fmla="*/ 1 h 7"/>
                <a:gd name="T28" fmla="*/ 5 w 9"/>
                <a:gd name="T29" fmla="*/ 2 h 7"/>
                <a:gd name="T30" fmla="*/ 4 w 9"/>
                <a:gd name="T3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7">
                  <a:moveTo>
                    <a:pt x="4" y="4"/>
                  </a:moveTo>
                  <a:lnTo>
                    <a:pt x="2" y="6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1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1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6" name="Freeform 1213">
              <a:extLst>
                <a:ext uri="{FF2B5EF4-FFF2-40B4-BE49-F238E27FC236}">
                  <a16:creationId xmlns:a16="http://schemas.microsoft.com/office/drawing/2014/main" id="{C57F2CC6-B943-EE4A-612C-37D4665F61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4593" y="7979019"/>
              <a:ext cx="5497" cy="10990"/>
            </a:xfrm>
            <a:custGeom>
              <a:avLst/>
              <a:gdLst>
                <a:gd name="T0" fmla="*/ 1 w 5"/>
                <a:gd name="T1" fmla="*/ 4 h 7"/>
                <a:gd name="T2" fmla="*/ 0 w 5"/>
                <a:gd name="T3" fmla="*/ 6 h 7"/>
                <a:gd name="T4" fmla="*/ 0 w 5"/>
                <a:gd name="T5" fmla="*/ 4 h 7"/>
                <a:gd name="T6" fmla="*/ 2 w 5"/>
                <a:gd name="T7" fmla="*/ 0 h 7"/>
                <a:gd name="T8" fmla="*/ 4 w 5"/>
                <a:gd name="T9" fmla="*/ 0 h 7"/>
                <a:gd name="T10" fmla="*/ 1 w 5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4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0"/>
                  </a:lnTo>
                  <a:lnTo>
                    <a:pt x="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7" name="Freeform 1214">
              <a:extLst>
                <a:ext uri="{FF2B5EF4-FFF2-40B4-BE49-F238E27FC236}">
                  <a16:creationId xmlns:a16="http://schemas.microsoft.com/office/drawing/2014/main" id="{70ED8AC4-0905-92BE-7D06-510F8EA8C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612" y="7957038"/>
              <a:ext cx="5497" cy="10990"/>
            </a:xfrm>
            <a:custGeom>
              <a:avLst/>
              <a:gdLst>
                <a:gd name="T0" fmla="*/ 4 w 6"/>
                <a:gd name="T1" fmla="*/ 6 h 9"/>
                <a:gd name="T2" fmla="*/ 0 w 6"/>
                <a:gd name="T3" fmla="*/ 8 h 9"/>
                <a:gd name="T4" fmla="*/ 1 w 6"/>
                <a:gd name="T5" fmla="*/ 2 h 9"/>
                <a:gd name="T6" fmla="*/ 3 w 6"/>
                <a:gd name="T7" fmla="*/ 0 h 9"/>
                <a:gd name="T8" fmla="*/ 5 w 6"/>
                <a:gd name="T9" fmla="*/ 1 h 9"/>
                <a:gd name="T10" fmla="*/ 4 w 6"/>
                <a:gd name="T11" fmla="*/ 5 h 9"/>
                <a:gd name="T12" fmla="*/ 4 w 6"/>
                <a:gd name="T1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4" y="6"/>
                  </a:moveTo>
                  <a:lnTo>
                    <a:pt x="0" y="8"/>
                  </a:lnTo>
                  <a:lnTo>
                    <a:pt x="1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4" y="5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8" name="Freeform 1215">
              <a:extLst>
                <a:ext uri="{FF2B5EF4-FFF2-40B4-BE49-F238E27FC236}">
                  <a16:creationId xmlns:a16="http://schemas.microsoft.com/office/drawing/2014/main" id="{011C026B-2572-236B-E1C3-9181476BE0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5074" y="7951542"/>
              <a:ext cx="5497" cy="5497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0 w 3"/>
                <a:gd name="T5" fmla="*/ 3 h 5"/>
                <a:gd name="T6" fmla="*/ 0 w 3"/>
                <a:gd name="T7" fmla="*/ 1 h 5"/>
                <a:gd name="T8" fmla="*/ 0 w 3"/>
                <a:gd name="T9" fmla="*/ 1 h 5"/>
                <a:gd name="T10" fmla="*/ 0 w 3"/>
                <a:gd name="T11" fmla="*/ 0 h 5"/>
                <a:gd name="T12" fmla="*/ 2 w 3"/>
                <a:gd name="T13" fmla="*/ 1 h 5"/>
                <a:gd name="T14" fmla="*/ 2 w 3"/>
                <a:gd name="T15" fmla="*/ 1 h 5"/>
                <a:gd name="T16" fmla="*/ 2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39" name="Freeform 1216">
              <a:extLst>
                <a:ext uri="{FF2B5EF4-FFF2-40B4-BE49-F238E27FC236}">
                  <a16:creationId xmlns:a16="http://schemas.microsoft.com/office/drawing/2014/main" id="{2BFDA697-7640-07F9-145A-C51FFEF3EB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9131" y="7913077"/>
              <a:ext cx="5497" cy="5493"/>
            </a:xfrm>
            <a:custGeom>
              <a:avLst/>
              <a:gdLst>
                <a:gd name="T0" fmla="*/ 1 w 5"/>
                <a:gd name="T1" fmla="*/ 3 h 4"/>
                <a:gd name="T2" fmla="*/ 1 w 5"/>
                <a:gd name="T3" fmla="*/ 3 h 4"/>
                <a:gd name="T4" fmla="*/ 0 w 5"/>
                <a:gd name="T5" fmla="*/ 3 h 4"/>
                <a:gd name="T6" fmla="*/ 0 w 5"/>
                <a:gd name="T7" fmla="*/ 3 h 4"/>
                <a:gd name="T8" fmla="*/ 0 w 5"/>
                <a:gd name="T9" fmla="*/ 2 h 4"/>
                <a:gd name="T10" fmla="*/ 3 w 5"/>
                <a:gd name="T11" fmla="*/ 0 h 4"/>
                <a:gd name="T12" fmla="*/ 4 w 5"/>
                <a:gd name="T13" fmla="*/ 1 h 4"/>
                <a:gd name="T14" fmla="*/ 3 w 5"/>
                <a:gd name="T15" fmla="*/ 1 h 4"/>
                <a:gd name="T16" fmla="*/ 1 w 5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">
                  <a:moveTo>
                    <a:pt x="1" y="3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4" y="1"/>
                  </a:lnTo>
                  <a:lnTo>
                    <a:pt x="3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0" name="Freeform 1217">
              <a:extLst>
                <a:ext uri="{FF2B5EF4-FFF2-40B4-BE49-F238E27FC236}">
                  <a16:creationId xmlns:a16="http://schemas.microsoft.com/office/drawing/2014/main" id="{F025BB4E-9468-3FF4-FB4E-85A58C602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8907" y="7913077"/>
              <a:ext cx="5493" cy="5493"/>
            </a:xfrm>
            <a:custGeom>
              <a:avLst/>
              <a:gdLst>
                <a:gd name="T0" fmla="*/ 3 w 6"/>
                <a:gd name="T1" fmla="*/ 3 h 5"/>
                <a:gd name="T2" fmla="*/ 2 w 6"/>
                <a:gd name="T3" fmla="*/ 4 h 5"/>
                <a:gd name="T4" fmla="*/ 1 w 6"/>
                <a:gd name="T5" fmla="*/ 3 h 5"/>
                <a:gd name="T6" fmla="*/ 0 w 6"/>
                <a:gd name="T7" fmla="*/ 1 h 5"/>
                <a:gd name="T8" fmla="*/ 0 w 6"/>
                <a:gd name="T9" fmla="*/ 0 h 5"/>
                <a:gd name="T10" fmla="*/ 1 w 6"/>
                <a:gd name="T11" fmla="*/ 0 h 5"/>
                <a:gd name="T12" fmla="*/ 5 w 6"/>
                <a:gd name="T13" fmla="*/ 0 h 5"/>
                <a:gd name="T14" fmla="*/ 3 w 6"/>
                <a:gd name="T15" fmla="*/ 2 h 5"/>
                <a:gd name="T16" fmla="*/ 3 w 6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5">
                  <a:moveTo>
                    <a:pt x="3" y="3"/>
                  </a:moveTo>
                  <a:lnTo>
                    <a:pt x="2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1" name="Freeform 1218">
              <a:extLst>
                <a:ext uri="{FF2B5EF4-FFF2-40B4-BE49-F238E27FC236}">
                  <a16:creationId xmlns:a16="http://schemas.microsoft.com/office/drawing/2014/main" id="{4868C4E9-478C-C195-E9CC-2E8A436BB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7852" y="7907580"/>
              <a:ext cx="10990" cy="10990"/>
            </a:xfrm>
            <a:custGeom>
              <a:avLst/>
              <a:gdLst>
                <a:gd name="T0" fmla="*/ 5 w 10"/>
                <a:gd name="T1" fmla="*/ 5 h 7"/>
                <a:gd name="T2" fmla="*/ 1 w 10"/>
                <a:gd name="T3" fmla="*/ 6 h 7"/>
                <a:gd name="T4" fmla="*/ 0 w 10"/>
                <a:gd name="T5" fmla="*/ 6 h 7"/>
                <a:gd name="T6" fmla="*/ 4 w 10"/>
                <a:gd name="T7" fmla="*/ 1 h 7"/>
                <a:gd name="T8" fmla="*/ 9 w 10"/>
                <a:gd name="T9" fmla="*/ 0 h 7"/>
                <a:gd name="T10" fmla="*/ 5 w 10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5" y="5"/>
                  </a:moveTo>
                  <a:lnTo>
                    <a:pt x="1" y="6"/>
                  </a:lnTo>
                  <a:lnTo>
                    <a:pt x="0" y="6"/>
                  </a:lnTo>
                  <a:lnTo>
                    <a:pt x="4" y="1"/>
                  </a:lnTo>
                  <a:lnTo>
                    <a:pt x="9" y="0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2" name="Freeform 1219">
              <a:extLst>
                <a:ext uri="{FF2B5EF4-FFF2-40B4-BE49-F238E27FC236}">
                  <a16:creationId xmlns:a16="http://schemas.microsoft.com/office/drawing/2014/main" id="{B8925ECD-E8A7-8459-188F-A3F35B65F9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2359" y="7902087"/>
              <a:ext cx="21981" cy="16484"/>
            </a:xfrm>
            <a:custGeom>
              <a:avLst/>
              <a:gdLst>
                <a:gd name="T0" fmla="*/ 13 w 17"/>
                <a:gd name="T1" fmla="*/ 11 h 14"/>
                <a:gd name="T2" fmla="*/ 11 w 17"/>
                <a:gd name="T3" fmla="*/ 12 h 14"/>
                <a:gd name="T4" fmla="*/ 7 w 17"/>
                <a:gd name="T5" fmla="*/ 11 h 14"/>
                <a:gd name="T6" fmla="*/ 2 w 17"/>
                <a:gd name="T7" fmla="*/ 13 h 14"/>
                <a:gd name="T8" fmla="*/ 0 w 17"/>
                <a:gd name="T9" fmla="*/ 13 h 14"/>
                <a:gd name="T10" fmla="*/ 4 w 17"/>
                <a:gd name="T11" fmla="*/ 9 h 14"/>
                <a:gd name="T12" fmla="*/ 10 w 17"/>
                <a:gd name="T13" fmla="*/ 7 h 14"/>
                <a:gd name="T14" fmla="*/ 14 w 17"/>
                <a:gd name="T15" fmla="*/ 1 h 14"/>
                <a:gd name="T16" fmla="*/ 16 w 17"/>
                <a:gd name="T17" fmla="*/ 0 h 14"/>
                <a:gd name="T18" fmla="*/ 14 w 17"/>
                <a:gd name="T19" fmla="*/ 8 h 14"/>
                <a:gd name="T20" fmla="*/ 14 w 17"/>
                <a:gd name="T21" fmla="*/ 10 h 14"/>
                <a:gd name="T22" fmla="*/ 13 w 17"/>
                <a:gd name="T2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14">
                  <a:moveTo>
                    <a:pt x="13" y="11"/>
                  </a:moveTo>
                  <a:lnTo>
                    <a:pt x="11" y="12"/>
                  </a:lnTo>
                  <a:lnTo>
                    <a:pt x="7" y="11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4" y="9"/>
                  </a:lnTo>
                  <a:lnTo>
                    <a:pt x="10" y="7"/>
                  </a:lnTo>
                  <a:lnTo>
                    <a:pt x="14" y="1"/>
                  </a:lnTo>
                  <a:lnTo>
                    <a:pt x="16" y="0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3" name="Freeform 1220">
              <a:extLst>
                <a:ext uri="{FF2B5EF4-FFF2-40B4-BE49-F238E27FC236}">
                  <a16:creationId xmlns:a16="http://schemas.microsoft.com/office/drawing/2014/main" id="{C5C01A30-FCCC-6452-B994-C45E510CA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4179" y="7885599"/>
              <a:ext cx="65942" cy="27478"/>
            </a:xfrm>
            <a:custGeom>
              <a:avLst/>
              <a:gdLst>
                <a:gd name="T0" fmla="*/ 13 w 53"/>
                <a:gd name="T1" fmla="*/ 3 h 22"/>
                <a:gd name="T2" fmla="*/ 15 w 53"/>
                <a:gd name="T3" fmla="*/ 5 h 22"/>
                <a:gd name="T4" fmla="*/ 15 w 53"/>
                <a:gd name="T5" fmla="*/ 7 h 22"/>
                <a:gd name="T6" fmla="*/ 17 w 53"/>
                <a:gd name="T7" fmla="*/ 6 h 22"/>
                <a:gd name="T8" fmla="*/ 19 w 53"/>
                <a:gd name="T9" fmla="*/ 7 h 22"/>
                <a:gd name="T10" fmla="*/ 20 w 53"/>
                <a:gd name="T11" fmla="*/ 7 h 22"/>
                <a:gd name="T12" fmla="*/ 22 w 53"/>
                <a:gd name="T13" fmla="*/ 9 h 22"/>
                <a:gd name="T14" fmla="*/ 23 w 53"/>
                <a:gd name="T15" fmla="*/ 8 h 22"/>
                <a:gd name="T16" fmla="*/ 22 w 53"/>
                <a:gd name="T17" fmla="*/ 7 h 22"/>
                <a:gd name="T18" fmla="*/ 21 w 53"/>
                <a:gd name="T19" fmla="*/ 5 h 22"/>
                <a:gd name="T20" fmla="*/ 22 w 53"/>
                <a:gd name="T21" fmla="*/ 3 h 22"/>
                <a:gd name="T22" fmla="*/ 24 w 53"/>
                <a:gd name="T23" fmla="*/ 3 h 22"/>
                <a:gd name="T24" fmla="*/ 26 w 53"/>
                <a:gd name="T25" fmla="*/ 2 h 22"/>
                <a:gd name="T26" fmla="*/ 29 w 53"/>
                <a:gd name="T27" fmla="*/ 1 h 22"/>
                <a:gd name="T28" fmla="*/ 30 w 53"/>
                <a:gd name="T29" fmla="*/ 2 h 22"/>
                <a:gd name="T30" fmla="*/ 32 w 53"/>
                <a:gd name="T31" fmla="*/ 2 h 22"/>
                <a:gd name="T32" fmla="*/ 34 w 53"/>
                <a:gd name="T33" fmla="*/ 6 h 22"/>
                <a:gd name="T34" fmla="*/ 36 w 53"/>
                <a:gd name="T35" fmla="*/ 4 h 22"/>
                <a:gd name="T36" fmla="*/ 40 w 53"/>
                <a:gd name="T37" fmla="*/ 1 h 22"/>
                <a:gd name="T38" fmla="*/ 43 w 53"/>
                <a:gd name="T39" fmla="*/ 2 h 22"/>
                <a:gd name="T40" fmla="*/ 43 w 53"/>
                <a:gd name="T41" fmla="*/ 4 h 22"/>
                <a:gd name="T42" fmla="*/ 44 w 53"/>
                <a:gd name="T43" fmla="*/ 5 h 22"/>
                <a:gd name="T44" fmla="*/ 44 w 53"/>
                <a:gd name="T45" fmla="*/ 8 h 22"/>
                <a:gd name="T46" fmla="*/ 46 w 53"/>
                <a:gd name="T47" fmla="*/ 11 h 22"/>
                <a:gd name="T48" fmla="*/ 47 w 53"/>
                <a:gd name="T49" fmla="*/ 9 h 22"/>
                <a:gd name="T50" fmla="*/ 49 w 53"/>
                <a:gd name="T51" fmla="*/ 5 h 22"/>
                <a:gd name="T52" fmla="*/ 51 w 53"/>
                <a:gd name="T53" fmla="*/ 6 h 22"/>
                <a:gd name="T54" fmla="*/ 49 w 53"/>
                <a:gd name="T55" fmla="*/ 9 h 22"/>
                <a:gd name="T56" fmla="*/ 52 w 53"/>
                <a:gd name="T57" fmla="*/ 9 h 22"/>
                <a:gd name="T58" fmla="*/ 49 w 53"/>
                <a:gd name="T59" fmla="*/ 16 h 22"/>
                <a:gd name="T60" fmla="*/ 45 w 53"/>
                <a:gd name="T61" fmla="*/ 21 h 22"/>
                <a:gd name="T62" fmla="*/ 42 w 53"/>
                <a:gd name="T63" fmla="*/ 20 h 22"/>
                <a:gd name="T64" fmla="*/ 40 w 53"/>
                <a:gd name="T65" fmla="*/ 20 h 22"/>
                <a:gd name="T66" fmla="*/ 42 w 53"/>
                <a:gd name="T67" fmla="*/ 18 h 22"/>
                <a:gd name="T68" fmla="*/ 44 w 53"/>
                <a:gd name="T69" fmla="*/ 18 h 22"/>
                <a:gd name="T70" fmla="*/ 48 w 53"/>
                <a:gd name="T71" fmla="*/ 14 h 22"/>
                <a:gd name="T72" fmla="*/ 39 w 53"/>
                <a:gd name="T73" fmla="*/ 20 h 22"/>
                <a:gd name="T74" fmla="*/ 37 w 53"/>
                <a:gd name="T75" fmla="*/ 20 h 22"/>
                <a:gd name="T76" fmla="*/ 33 w 53"/>
                <a:gd name="T77" fmla="*/ 17 h 22"/>
                <a:gd name="T78" fmla="*/ 29 w 53"/>
                <a:gd name="T79" fmla="*/ 15 h 22"/>
                <a:gd name="T80" fmla="*/ 23 w 53"/>
                <a:gd name="T81" fmla="*/ 13 h 22"/>
                <a:gd name="T82" fmla="*/ 16 w 53"/>
                <a:gd name="T83" fmla="*/ 9 h 22"/>
                <a:gd name="T84" fmla="*/ 9 w 53"/>
                <a:gd name="T85" fmla="*/ 8 h 22"/>
                <a:gd name="T86" fmla="*/ 0 w 53"/>
                <a:gd name="T87" fmla="*/ 5 h 22"/>
                <a:gd name="T88" fmla="*/ 1 w 53"/>
                <a:gd name="T89" fmla="*/ 2 h 22"/>
                <a:gd name="T90" fmla="*/ 3 w 53"/>
                <a:gd name="T91" fmla="*/ 2 h 22"/>
                <a:gd name="T92" fmla="*/ 5 w 53"/>
                <a:gd name="T93" fmla="*/ 3 h 22"/>
                <a:gd name="T94" fmla="*/ 6 w 53"/>
                <a:gd name="T95" fmla="*/ 2 h 22"/>
                <a:gd name="T96" fmla="*/ 9 w 53"/>
                <a:gd name="T97" fmla="*/ 2 h 22"/>
                <a:gd name="T98" fmla="*/ 11 w 53"/>
                <a:gd name="T99" fmla="*/ 1 h 22"/>
                <a:gd name="T100" fmla="*/ 13 w 53"/>
                <a:gd name="T10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3" h="22">
                  <a:moveTo>
                    <a:pt x="13" y="1"/>
                  </a:moveTo>
                  <a:lnTo>
                    <a:pt x="13" y="3"/>
                  </a:lnTo>
                  <a:lnTo>
                    <a:pt x="13" y="4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7"/>
                  </a:lnTo>
                  <a:lnTo>
                    <a:pt x="16" y="7"/>
                  </a:lnTo>
                  <a:lnTo>
                    <a:pt x="17" y="6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0" y="7"/>
                  </a:lnTo>
                  <a:lnTo>
                    <a:pt x="21" y="7"/>
                  </a:lnTo>
                  <a:lnTo>
                    <a:pt x="22" y="9"/>
                  </a:lnTo>
                  <a:lnTo>
                    <a:pt x="22" y="9"/>
                  </a:lnTo>
                  <a:lnTo>
                    <a:pt x="23" y="8"/>
                  </a:lnTo>
                  <a:lnTo>
                    <a:pt x="23" y="7"/>
                  </a:lnTo>
                  <a:lnTo>
                    <a:pt x="22" y="7"/>
                  </a:lnTo>
                  <a:lnTo>
                    <a:pt x="22" y="6"/>
                  </a:lnTo>
                  <a:lnTo>
                    <a:pt x="21" y="5"/>
                  </a:lnTo>
                  <a:lnTo>
                    <a:pt x="21" y="4"/>
                  </a:lnTo>
                  <a:lnTo>
                    <a:pt x="22" y="3"/>
                  </a:lnTo>
                  <a:lnTo>
                    <a:pt x="24" y="2"/>
                  </a:lnTo>
                  <a:lnTo>
                    <a:pt x="24" y="3"/>
                  </a:lnTo>
                  <a:lnTo>
                    <a:pt x="25" y="3"/>
                  </a:lnTo>
                  <a:lnTo>
                    <a:pt x="26" y="2"/>
                  </a:lnTo>
                  <a:lnTo>
                    <a:pt x="27" y="1"/>
                  </a:lnTo>
                  <a:lnTo>
                    <a:pt x="29" y="1"/>
                  </a:lnTo>
                  <a:lnTo>
                    <a:pt x="30" y="1"/>
                  </a:lnTo>
                  <a:lnTo>
                    <a:pt x="30" y="2"/>
                  </a:lnTo>
                  <a:lnTo>
                    <a:pt x="31" y="3"/>
                  </a:lnTo>
                  <a:lnTo>
                    <a:pt x="32" y="2"/>
                  </a:lnTo>
                  <a:lnTo>
                    <a:pt x="33" y="4"/>
                  </a:lnTo>
                  <a:lnTo>
                    <a:pt x="34" y="6"/>
                  </a:lnTo>
                  <a:lnTo>
                    <a:pt x="35" y="6"/>
                  </a:lnTo>
                  <a:lnTo>
                    <a:pt x="36" y="4"/>
                  </a:lnTo>
                  <a:lnTo>
                    <a:pt x="38" y="2"/>
                  </a:lnTo>
                  <a:lnTo>
                    <a:pt x="40" y="1"/>
                  </a:lnTo>
                  <a:lnTo>
                    <a:pt x="41" y="1"/>
                  </a:lnTo>
                  <a:lnTo>
                    <a:pt x="43" y="2"/>
                  </a:lnTo>
                  <a:lnTo>
                    <a:pt x="43" y="3"/>
                  </a:lnTo>
                  <a:lnTo>
                    <a:pt x="43" y="4"/>
                  </a:lnTo>
                  <a:lnTo>
                    <a:pt x="43" y="5"/>
                  </a:lnTo>
                  <a:lnTo>
                    <a:pt x="44" y="5"/>
                  </a:lnTo>
                  <a:lnTo>
                    <a:pt x="45" y="6"/>
                  </a:lnTo>
                  <a:lnTo>
                    <a:pt x="44" y="8"/>
                  </a:lnTo>
                  <a:lnTo>
                    <a:pt x="44" y="10"/>
                  </a:lnTo>
                  <a:lnTo>
                    <a:pt x="46" y="11"/>
                  </a:lnTo>
                  <a:lnTo>
                    <a:pt x="46" y="12"/>
                  </a:lnTo>
                  <a:lnTo>
                    <a:pt x="47" y="9"/>
                  </a:lnTo>
                  <a:lnTo>
                    <a:pt x="48" y="6"/>
                  </a:lnTo>
                  <a:lnTo>
                    <a:pt x="49" y="5"/>
                  </a:lnTo>
                  <a:lnTo>
                    <a:pt x="50" y="5"/>
                  </a:lnTo>
                  <a:lnTo>
                    <a:pt x="51" y="6"/>
                  </a:lnTo>
                  <a:lnTo>
                    <a:pt x="50" y="7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52" y="9"/>
                  </a:lnTo>
                  <a:lnTo>
                    <a:pt x="52" y="10"/>
                  </a:lnTo>
                  <a:lnTo>
                    <a:pt x="49" y="16"/>
                  </a:lnTo>
                  <a:lnTo>
                    <a:pt x="48" y="19"/>
                  </a:lnTo>
                  <a:lnTo>
                    <a:pt x="45" y="21"/>
                  </a:lnTo>
                  <a:lnTo>
                    <a:pt x="43" y="21"/>
                  </a:lnTo>
                  <a:lnTo>
                    <a:pt x="42" y="20"/>
                  </a:lnTo>
                  <a:lnTo>
                    <a:pt x="41" y="20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2" y="18"/>
                  </a:lnTo>
                  <a:lnTo>
                    <a:pt x="43" y="18"/>
                  </a:lnTo>
                  <a:lnTo>
                    <a:pt x="44" y="18"/>
                  </a:lnTo>
                  <a:lnTo>
                    <a:pt x="48" y="15"/>
                  </a:lnTo>
                  <a:lnTo>
                    <a:pt x="48" y="14"/>
                  </a:lnTo>
                  <a:lnTo>
                    <a:pt x="45" y="14"/>
                  </a:lnTo>
                  <a:lnTo>
                    <a:pt x="39" y="20"/>
                  </a:lnTo>
                  <a:lnTo>
                    <a:pt x="38" y="20"/>
                  </a:lnTo>
                  <a:lnTo>
                    <a:pt x="37" y="20"/>
                  </a:lnTo>
                  <a:lnTo>
                    <a:pt x="37" y="19"/>
                  </a:lnTo>
                  <a:lnTo>
                    <a:pt x="33" y="17"/>
                  </a:lnTo>
                  <a:lnTo>
                    <a:pt x="32" y="16"/>
                  </a:lnTo>
                  <a:lnTo>
                    <a:pt x="29" y="15"/>
                  </a:lnTo>
                  <a:lnTo>
                    <a:pt x="27" y="14"/>
                  </a:lnTo>
                  <a:lnTo>
                    <a:pt x="23" y="13"/>
                  </a:lnTo>
                  <a:lnTo>
                    <a:pt x="19" y="10"/>
                  </a:lnTo>
                  <a:lnTo>
                    <a:pt x="16" y="9"/>
                  </a:lnTo>
                  <a:lnTo>
                    <a:pt x="10" y="9"/>
                  </a:lnTo>
                  <a:lnTo>
                    <a:pt x="9" y="8"/>
                  </a:lnTo>
                  <a:lnTo>
                    <a:pt x="2" y="6"/>
                  </a:lnTo>
                  <a:lnTo>
                    <a:pt x="0" y="5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9" y="2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4" name="Freeform 1221">
              <a:extLst>
                <a:ext uri="{FF2B5EF4-FFF2-40B4-BE49-F238E27FC236}">
                  <a16:creationId xmlns:a16="http://schemas.microsoft.com/office/drawing/2014/main" id="{3FAD68EB-63D0-3542-0E81-C4E5B71DC3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189" y="7885599"/>
              <a:ext cx="10990" cy="10990"/>
            </a:xfrm>
            <a:custGeom>
              <a:avLst/>
              <a:gdLst>
                <a:gd name="T0" fmla="*/ 5 w 8"/>
                <a:gd name="T1" fmla="*/ 5 h 7"/>
                <a:gd name="T2" fmla="*/ 3 w 8"/>
                <a:gd name="T3" fmla="*/ 6 h 7"/>
                <a:gd name="T4" fmla="*/ 1 w 8"/>
                <a:gd name="T5" fmla="*/ 5 h 7"/>
                <a:gd name="T6" fmla="*/ 0 w 8"/>
                <a:gd name="T7" fmla="*/ 4 h 7"/>
                <a:gd name="T8" fmla="*/ 0 w 8"/>
                <a:gd name="T9" fmla="*/ 3 h 7"/>
                <a:gd name="T10" fmla="*/ 2 w 8"/>
                <a:gd name="T11" fmla="*/ 2 h 7"/>
                <a:gd name="T12" fmla="*/ 3 w 8"/>
                <a:gd name="T13" fmla="*/ 0 h 7"/>
                <a:gd name="T14" fmla="*/ 5 w 8"/>
                <a:gd name="T15" fmla="*/ 0 h 7"/>
                <a:gd name="T16" fmla="*/ 6 w 8"/>
                <a:gd name="T17" fmla="*/ 1 h 7"/>
                <a:gd name="T18" fmla="*/ 7 w 8"/>
                <a:gd name="T19" fmla="*/ 2 h 7"/>
                <a:gd name="T20" fmla="*/ 7 w 8"/>
                <a:gd name="T21" fmla="*/ 2 h 7"/>
                <a:gd name="T22" fmla="*/ 5 w 8"/>
                <a:gd name="T2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lnTo>
                    <a:pt x="3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1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5" name="Freeform 1222">
              <a:extLst>
                <a:ext uri="{FF2B5EF4-FFF2-40B4-BE49-F238E27FC236}">
                  <a16:creationId xmlns:a16="http://schemas.microsoft.com/office/drawing/2014/main" id="{38903035-EF1C-5B2E-4D11-3AAAC01DD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715" y="7869115"/>
              <a:ext cx="10990" cy="10990"/>
            </a:xfrm>
            <a:custGeom>
              <a:avLst/>
              <a:gdLst>
                <a:gd name="T0" fmla="*/ 9 w 11"/>
                <a:gd name="T1" fmla="*/ 7 h 11"/>
                <a:gd name="T2" fmla="*/ 9 w 11"/>
                <a:gd name="T3" fmla="*/ 7 h 11"/>
                <a:gd name="T4" fmla="*/ 8 w 11"/>
                <a:gd name="T5" fmla="*/ 7 h 11"/>
                <a:gd name="T6" fmla="*/ 8 w 11"/>
                <a:gd name="T7" fmla="*/ 7 h 11"/>
                <a:gd name="T8" fmla="*/ 7 w 11"/>
                <a:gd name="T9" fmla="*/ 8 h 11"/>
                <a:gd name="T10" fmla="*/ 6 w 11"/>
                <a:gd name="T11" fmla="*/ 10 h 11"/>
                <a:gd name="T12" fmla="*/ 6 w 11"/>
                <a:gd name="T13" fmla="*/ 10 h 11"/>
                <a:gd name="T14" fmla="*/ 4 w 11"/>
                <a:gd name="T15" fmla="*/ 9 h 11"/>
                <a:gd name="T16" fmla="*/ 2 w 11"/>
                <a:gd name="T17" fmla="*/ 6 h 11"/>
                <a:gd name="T18" fmla="*/ 1 w 11"/>
                <a:gd name="T19" fmla="*/ 3 h 11"/>
                <a:gd name="T20" fmla="*/ 0 w 11"/>
                <a:gd name="T21" fmla="*/ 1 h 11"/>
                <a:gd name="T22" fmla="*/ 2 w 11"/>
                <a:gd name="T23" fmla="*/ 0 h 11"/>
                <a:gd name="T24" fmla="*/ 4 w 11"/>
                <a:gd name="T25" fmla="*/ 0 h 11"/>
                <a:gd name="T26" fmla="*/ 7 w 11"/>
                <a:gd name="T27" fmla="*/ 1 h 11"/>
                <a:gd name="T28" fmla="*/ 9 w 11"/>
                <a:gd name="T29" fmla="*/ 2 h 11"/>
                <a:gd name="T30" fmla="*/ 10 w 11"/>
                <a:gd name="T31" fmla="*/ 4 h 11"/>
                <a:gd name="T32" fmla="*/ 9 w 11"/>
                <a:gd name="T3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9" y="7"/>
                  </a:moveTo>
                  <a:lnTo>
                    <a:pt x="9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7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4" y="9"/>
                  </a:lnTo>
                  <a:lnTo>
                    <a:pt x="2" y="6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1"/>
                  </a:lnTo>
                  <a:lnTo>
                    <a:pt x="9" y="2"/>
                  </a:lnTo>
                  <a:lnTo>
                    <a:pt x="10" y="4"/>
                  </a:lnTo>
                  <a:lnTo>
                    <a:pt x="9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6" name="Freeform 1223">
              <a:extLst>
                <a:ext uri="{FF2B5EF4-FFF2-40B4-BE49-F238E27FC236}">
                  <a16:creationId xmlns:a16="http://schemas.microsoft.com/office/drawing/2014/main" id="{961F4E2D-D548-458F-40DC-355C5F4A44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7756" y="7830647"/>
              <a:ext cx="10990" cy="10990"/>
            </a:xfrm>
            <a:custGeom>
              <a:avLst/>
              <a:gdLst>
                <a:gd name="T0" fmla="*/ 2 w 10"/>
                <a:gd name="T1" fmla="*/ 5 h 7"/>
                <a:gd name="T2" fmla="*/ 0 w 10"/>
                <a:gd name="T3" fmla="*/ 6 h 7"/>
                <a:gd name="T4" fmla="*/ 0 w 10"/>
                <a:gd name="T5" fmla="*/ 4 h 7"/>
                <a:gd name="T6" fmla="*/ 4 w 10"/>
                <a:gd name="T7" fmla="*/ 1 h 7"/>
                <a:gd name="T8" fmla="*/ 7 w 10"/>
                <a:gd name="T9" fmla="*/ 0 h 7"/>
                <a:gd name="T10" fmla="*/ 9 w 10"/>
                <a:gd name="T11" fmla="*/ 0 h 7"/>
                <a:gd name="T12" fmla="*/ 6 w 10"/>
                <a:gd name="T13" fmla="*/ 4 h 7"/>
                <a:gd name="T14" fmla="*/ 2 w 10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2" y="5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1"/>
                  </a:lnTo>
                  <a:lnTo>
                    <a:pt x="7" y="0"/>
                  </a:lnTo>
                  <a:lnTo>
                    <a:pt x="9" y="0"/>
                  </a:lnTo>
                  <a:lnTo>
                    <a:pt x="6" y="4"/>
                  </a:lnTo>
                  <a:lnTo>
                    <a:pt x="2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7" name="Freeform 1224">
              <a:extLst>
                <a:ext uri="{FF2B5EF4-FFF2-40B4-BE49-F238E27FC236}">
                  <a16:creationId xmlns:a16="http://schemas.microsoft.com/office/drawing/2014/main" id="{02F515E3-80B3-1E9B-D912-E65BE9E06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6926" y="7830647"/>
              <a:ext cx="65942" cy="82430"/>
            </a:xfrm>
            <a:custGeom>
              <a:avLst/>
              <a:gdLst>
                <a:gd name="T0" fmla="*/ 14 w 54"/>
                <a:gd name="T1" fmla="*/ 50 h 68"/>
                <a:gd name="T2" fmla="*/ 20 w 54"/>
                <a:gd name="T3" fmla="*/ 47 h 68"/>
                <a:gd name="T4" fmla="*/ 17 w 54"/>
                <a:gd name="T5" fmla="*/ 51 h 68"/>
                <a:gd name="T6" fmla="*/ 17 w 54"/>
                <a:gd name="T7" fmla="*/ 54 h 68"/>
                <a:gd name="T8" fmla="*/ 14 w 54"/>
                <a:gd name="T9" fmla="*/ 57 h 68"/>
                <a:gd name="T10" fmla="*/ 14 w 54"/>
                <a:gd name="T11" fmla="*/ 60 h 68"/>
                <a:gd name="T12" fmla="*/ 20 w 54"/>
                <a:gd name="T13" fmla="*/ 58 h 68"/>
                <a:gd name="T14" fmla="*/ 25 w 54"/>
                <a:gd name="T15" fmla="*/ 58 h 68"/>
                <a:gd name="T16" fmla="*/ 33 w 54"/>
                <a:gd name="T17" fmla="*/ 49 h 68"/>
                <a:gd name="T18" fmla="*/ 25 w 54"/>
                <a:gd name="T19" fmla="*/ 50 h 68"/>
                <a:gd name="T20" fmla="*/ 29 w 54"/>
                <a:gd name="T21" fmla="*/ 44 h 68"/>
                <a:gd name="T22" fmla="*/ 32 w 54"/>
                <a:gd name="T23" fmla="*/ 38 h 68"/>
                <a:gd name="T24" fmla="*/ 36 w 54"/>
                <a:gd name="T25" fmla="*/ 34 h 68"/>
                <a:gd name="T26" fmla="*/ 40 w 54"/>
                <a:gd name="T27" fmla="*/ 35 h 68"/>
                <a:gd name="T28" fmla="*/ 45 w 54"/>
                <a:gd name="T29" fmla="*/ 38 h 68"/>
                <a:gd name="T30" fmla="*/ 52 w 54"/>
                <a:gd name="T31" fmla="*/ 40 h 68"/>
                <a:gd name="T32" fmla="*/ 53 w 54"/>
                <a:gd name="T33" fmla="*/ 42 h 68"/>
                <a:gd name="T34" fmla="*/ 50 w 54"/>
                <a:gd name="T35" fmla="*/ 46 h 68"/>
                <a:gd name="T36" fmla="*/ 53 w 54"/>
                <a:gd name="T37" fmla="*/ 50 h 68"/>
                <a:gd name="T38" fmla="*/ 44 w 54"/>
                <a:gd name="T39" fmla="*/ 56 h 68"/>
                <a:gd name="T40" fmla="*/ 36 w 54"/>
                <a:gd name="T41" fmla="*/ 63 h 68"/>
                <a:gd name="T42" fmla="*/ 23 w 54"/>
                <a:gd name="T43" fmla="*/ 66 h 68"/>
                <a:gd name="T44" fmla="*/ 17 w 54"/>
                <a:gd name="T45" fmla="*/ 65 h 68"/>
                <a:gd name="T46" fmla="*/ 10 w 54"/>
                <a:gd name="T47" fmla="*/ 66 h 68"/>
                <a:gd name="T48" fmla="*/ 7 w 54"/>
                <a:gd name="T49" fmla="*/ 67 h 68"/>
                <a:gd name="T50" fmla="*/ 3 w 54"/>
                <a:gd name="T51" fmla="*/ 62 h 68"/>
                <a:gd name="T52" fmla="*/ 0 w 54"/>
                <a:gd name="T53" fmla="*/ 50 h 68"/>
                <a:gd name="T54" fmla="*/ 3 w 54"/>
                <a:gd name="T55" fmla="*/ 39 h 68"/>
                <a:gd name="T56" fmla="*/ 8 w 54"/>
                <a:gd name="T57" fmla="*/ 33 h 68"/>
                <a:gd name="T58" fmla="*/ 19 w 54"/>
                <a:gd name="T59" fmla="*/ 13 h 68"/>
                <a:gd name="T60" fmla="*/ 24 w 54"/>
                <a:gd name="T61" fmla="*/ 7 h 68"/>
                <a:gd name="T62" fmla="*/ 29 w 54"/>
                <a:gd name="T63" fmla="*/ 1 h 68"/>
                <a:gd name="T64" fmla="*/ 35 w 54"/>
                <a:gd name="T65" fmla="*/ 0 h 68"/>
                <a:gd name="T66" fmla="*/ 34 w 54"/>
                <a:gd name="T67" fmla="*/ 4 h 68"/>
                <a:gd name="T68" fmla="*/ 38 w 54"/>
                <a:gd name="T69" fmla="*/ 13 h 68"/>
                <a:gd name="T70" fmla="*/ 33 w 54"/>
                <a:gd name="T71" fmla="*/ 28 h 68"/>
                <a:gd name="T72" fmla="*/ 32 w 54"/>
                <a:gd name="T73" fmla="*/ 35 h 68"/>
                <a:gd name="T74" fmla="*/ 29 w 54"/>
                <a:gd name="T75" fmla="*/ 39 h 68"/>
                <a:gd name="T76" fmla="*/ 22 w 54"/>
                <a:gd name="T77" fmla="*/ 44 h 68"/>
                <a:gd name="T78" fmla="*/ 12 w 54"/>
                <a:gd name="T79" fmla="*/ 4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4" h="68">
                  <a:moveTo>
                    <a:pt x="12" y="49"/>
                  </a:moveTo>
                  <a:lnTo>
                    <a:pt x="14" y="50"/>
                  </a:lnTo>
                  <a:lnTo>
                    <a:pt x="18" y="47"/>
                  </a:lnTo>
                  <a:lnTo>
                    <a:pt x="20" y="47"/>
                  </a:lnTo>
                  <a:lnTo>
                    <a:pt x="20" y="49"/>
                  </a:lnTo>
                  <a:lnTo>
                    <a:pt x="17" y="51"/>
                  </a:lnTo>
                  <a:lnTo>
                    <a:pt x="15" y="52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4" y="57"/>
                  </a:lnTo>
                  <a:lnTo>
                    <a:pt x="13" y="58"/>
                  </a:lnTo>
                  <a:lnTo>
                    <a:pt x="14" y="60"/>
                  </a:lnTo>
                  <a:lnTo>
                    <a:pt x="19" y="58"/>
                  </a:lnTo>
                  <a:lnTo>
                    <a:pt x="20" y="58"/>
                  </a:lnTo>
                  <a:lnTo>
                    <a:pt x="22" y="59"/>
                  </a:lnTo>
                  <a:lnTo>
                    <a:pt x="25" y="58"/>
                  </a:lnTo>
                  <a:lnTo>
                    <a:pt x="26" y="57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25" y="50"/>
                  </a:lnTo>
                  <a:lnTo>
                    <a:pt x="25" y="49"/>
                  </a:lnTo>
                  <a:lnTo>
                    <a:pt x="29" y="44"/>
                  </a:lnTo>
                  <a:lnTo>
                    <a:pt x="29" y="41"/>
                  </a:lnTo>
                  <a:lnTo>
                    <a:pt x="32" y="38"/>
                  </a:lnTo>
                  <a:lnTo>
                    <a:pt x="34" y="35"/>
                  </a:lnTo>
                  <a:lnTo>
                    <a:pt x="36" y="34"/>
                  </a:lnTo>
                  <a:lnTo>
                    <a:pt x="39" y="33"/>
                  </a:lnTo>
                  <a:lnTo>
                    <a:pt x="40" y="35"/>
                  </a:lnTo>
                  <a:lnTo>
                    <a:pt x="40" y="38"/>
                  </a:lnTo>
                  <a:lnTo>
                    <a:pt x="45" y="38"/>
                  </a:lnTo>
                  <a:lnTo>
                    <a:pt x="49" y="38"/>
                  </a:lnTo>
                  <a:lnTo>
                    <a:pt x="52" y="40"/>
                  </a:lnTo>
                  <a:lnTo>
                    <a:pt x="53" y="41"/>
                  </a:lnTo>
                  <a:lnTo>
                    <a:pt x="53" y="42"/>
                  </a:lnTo>
                  <a:lnTo>
                    <a:pt x="51" y="44"/>
                  </a:lnTo>
                  <a:lnTo>
                    <a:pt x="50" y="46"/>
                  </a:lnTo>
                  <a:lnTo>
                    <a:pt x="53" y="49"/>
                  </a:lnTo>
                  <a:lnTo>
                    <a:pt x="53" y="50"/>
                  </a:lnTo>
                  <a:lnTo>
                    <a:pt x="47" y="52"/>
                  </a:lnTo>
                  <a:lnTo>
                    <a:pt x="44" y="56"/>
                  </a:lnTo>
                  <a:lnTo>
                    <a:pt x="42" y="58"/>
                  </a:lnTo>
                  <a:lnTo>
                    <a:pt x="36" y="63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0" y="65"/>
                  </a:lnTo>
                  <a:lnTo>
                    <a:pt x="17" y="65"/>
                  </a:lnTo>
                  <a:lnTo>
                    <a:pt x="14" y="66"/>
                  </a:lnTo>
                  <a:lnTo>
                    <a:pt x="10" y="66"/>
                  </a:lnTo>
                  <a:lnTo>
                    <a:pt x="9" y="67"/>
                  </a:lnTo>
                  <a:lnTo>
                    <a:pt x="7" y="67"/>
                  </a:lnTo>
                  <a:lnTo>
                    <a:pt x="6" y="65"/>
                  </a:lnTo>
                  <a:lnTo>
                    <a:pt x="3" y="62"/>
                  </a:lnTo>
                  <a:lnTo>
                    <a:pt x="1" y="60"/>
                  </a:lnTo>
                  <a:lnTo>
                    <a:pt x="0" y="50"/>
                  </a:lnTo>
                  <a:lnTo>
                    <a:pt x="1" y="44"/>
                  </a:lnTo>
                  <a:lnTo>
                    <a:pt x="3" y="39"/>
                  </a:lnTo>
                  <a:lnTo>
                    <a:pt x="6" y="36"/>
                  </a:lnTo>
                  <a:lnTo>
                    <a:pt x="8" y="33"/>
                  </a:lnTo>
                  <a:lnTo>
                    <a:pt x="17" y="17"/>
                  </a:lnTo>
                  <a:lnTo>
                    <a:pt x="19" y="13"/>
                  </a:lnTo>
                  <a:lnTo>
                    <a:pt x="20" y="10"/>
                  </a:lnTo>
                  <a:lnTo>
                    <a:pt x="24" y="7"/>
                  </a:lnTo>
                  <a:lnTo>
                    <a:pt x="28" y="2"/>
                  </a:lnTo>
                  <a:lnTo>
                    <a:pt x="29" y="1"/>
                  </a:lnTo>
                  <a:lnTo>
                    <a:pt x="33" y="0"/>
                  </a:lnTo>
                  <a:lnTo>
                    <a:pt x="35" y="0"/>
                  </a:lnTo>
                  <a:lnTo>
                    <a:pt x="34" y="2"/>
                  </a:lnTo>
                  <a:lnTo>
                    <a:pt x="34" y="4"/>
                  </a:lnTo>
                  <a:lnTo>
                    <a:pt x="38" y="11"/>
                  </a:lnTo>
                  <a:lnTo>
                    <a:pt x="38" y="13"/>
                  </a:lnTo>
                  <a:lnTo>
                    <a:pt x="36" y="19"/>
                  </a:lnTo>
                  <a:lnTo>
                    <a:pt x="33" y="28"/>
                  </a:lnTo>
                  <a:lnTo>
                    <a:pt x="32" y="33"/>
                  </a:lnTo>
                  <a:lnTo>
                    <a:pt x="32" y="35"/>
                  </a:lnTo>
                  <a:lnTo>
                    <a:pt x="31" y="37"/>
                  </a:lnTo>
                  <a:lnTo>
                    <a:pt x="29" y="39"/>
                  </a:lnTo>
                  <a:lnTo>
                    <a:pt x="24" y="43"/>
                  </a:lnTo>
                  <a:lnTo>
                    <a:pt x="22" y="44"/>
                  </a:lnTo>
                  <a:lnTo>
                    <a:pt x="19" y="45"/>
                  </a:lnTo>
                  <a:lnTo>
                    <a:pt x="12" y="4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8" name="Freeform 1225">
              <a:extLst>
                <a:ext uri="{FF2B5EF4-FFF2-40B4-BE49-F238E27FC236}">
                  <a16:creationId xmlns:a16="http://schemas.microsoft.com/office/drawing/2014/main" id="{F66B4DD0-5601-CB74-4AEE-0008D4C733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1526" y="7825154"/>
              <a:ext cx="93420" cy="65942"/>
            </a:xfrm>
            <a:custGeom>
              <a:avLst/>
              <a:gdLst>
                <a:gd name="T0" fmla="*/ 20 w 77"/>
                <a:gd name="T1" fmla="*/ 28 h 52"/>
                <a:gd name="T2" fmla="*/ 23 w 77"/>
                <a:gd name="T3" fmla="*/ 23 h 52"/>
                <a:gd name="T4" fmla="*/ 31 w 77"/>
                <a:gd name="T5" fmla="*/ 25 h 52"/>
                <a:gd name="T6" fmla="*/ 33 w 77"/>
                <a:gd name="T7" fmla="*/ 25 h 52"/>
                <a:gd name="T8" fmla="*/ 41 w 77"/>
                <a:gd name="T9" fmla="*/ 29 h 52"/>
                <a:gd name="T10" fmla="*/ 54 w 77"/>
                <a:gd name="T11" fmla="*/ 28 h 52"/>
                <a:gd name="T12" fmla="*/ 64 w 77"/>
                <a:gd name="T13" fmla="*/ 27 h 52"/>
                <a:gd name="T14" fmla="*/ 75 w 77"/>
                <a:gd name="T15" fmla="*/ 28 h 52"/>
                <a:gd name="T16" fmla="*/ 76 w 77"/>
                <a:gd name="T17" fmla="*/ 29 h 52"/>
                <a:gd name="T18" fmla="*/ 67 w 77"/>
                <a:gd name="T19" fmla="*/ 36 h 52"/>
                <a:gd name="T20" fmla="*/ 59 w 77"/>
                <a:gd name="T21" fmla="*/ 42 h 52"/>
                <a:gd name="T22" fmla="*/ 59 w 77"/>
                <a:gd name="T23" fmla="*/ 48 h 52"/>
                <a:gd name="T24" fmla="*/ 62 w 77"/>
                <a:gd name="T25" fmla="*/ 49 h 52"/>
                <a:gd name="T26" fmla="*/ 53 w 77"/>
                <a:gd name="T27" fmla="*/ 51 h 52"/>
                <a:gd name="T28" fmla="*/ 49 w 77"/>
                <a:gd name="T29" fmla="*/ 49 h 52"/>
                <a:gd name="T30" fmla="*/ 45 w 77"/>
                <a:gd name="T31" fmla="*/ 46 h 52"/>
                <a:gd name="T32" fmla="*/ 49 w 77"/>
                <a:gd name="T33" fmla="*/ 43 h 52"/>
                <a:gd name="T34" fmla="*/ 45 w 77"/>
                <a:gd name="T35" fmla="*/ 40 h 52"/>
                <a:gd name="T36" fmla="*/ 44 w 77"/>
                <a:gd name="T37" fmla="*/ 37 h 52"/>
                <a:gd name="T38" fmla="*/ 46 w 77"/>
                <a:gd name="T39" fmla="*/ 34 h 52"/>
                <a:gd name="T40" fmla="*/ 41 w 77"/>
                <a:gd name="T41" fmla="*/ 37 h 52"/>
                <a:gd name="T42" fmla="*/ 36 w 77"/>
                <a:gd name="T43" fmla="*/ 40 h 52"/>
                <a:gd name="T44" fmla="*/ 38 w 77"/>
                <a:gd name="T45" fmla="*/ 42 h 52"/>
                <a:gd name="T46" fmla="*/ 27 w 77"/>
                <a:gd name="T47" fmla="*/ 39 h 52"/>
                <a:gd name="T48" fmla="*/ 22 w 77"/>
                <a:gd name="T49" fmla="*/ 35 h 52"/>
                <a:gd name="T50" fmla="*/ 21 w 77"/>
                <a:gd name="T51" fmla="*/ 32 h 52"/>
                <a:gd name="T52" fmla="*/ 21 w 77"/>
                <a:gd name="T53" fmla="*/ 30 h 52"/>
                <a:gd name="T54" fmla="*/ 12 w 77"/>
                <a:gd name="T55" fmla="*/ 30 h 52"/>
                <a:gd name="T56" fmla="*/ 10 w 77"/>
                <a:gd name="T57" fmla="*/ 23 h 52"/>
                <a:gd name="T58" fmla="*/ 6 w 77"/>
                <a:gd name="T59" fmla="*/ 20 h 52"/>
                <a:gd name="T60" fmla="*/ 0 w 77"/>
                <a:gd name="T61" fmla="*/ 17 h 52"/>
                <a:gd name="T62" fmla="*/ 4 w 77"/>
                <a:gd name="T63" fmla="*/ 10 h 52"/>
                <a:gd name="T64" fmla="*/ 8 w 77"/>
                <a:gd name="T65" fmla="*/ 5 h 52"/>
                <a:gd name="T66" fmla="*/ 13 w 77"/>
                <a:gd name="T67" fmla="*/ 4 h 52"/>
                <a:gd name="T68" fmla="*/ 11 w 77"/>
                <a:gd name="T69" fmla="*/ 13 h 52"/>
                <a:gd name="T70" fmla="*/ 17 w 77"/>
                <a:gd name="T71" fmla="*/ 21 h 52"/>
                <a:gd name="T72" fmla="*/ 17 w 77"/>
                <a:gd name="T73" fmla="*/ 24 h 52"/>
                <a:gd name="T74" fmla="*/ 18 w 77"/>
                <a:gd name="T75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52">
                  <a:moveTo>
                    <a:pt x="19" y="28"/>
                  </a:moveTo>
                  <a:lnTo>
                    <a:pt x="20" y="28"/>
                  </a:lnTo>
                  <a:lnTo>
                    <a:pt x="22" y="27"/>
                  </a:lnTo>
                  <a:lnTo>
                    <a:pt x="23" y="23"/>
                  </a:lnTo>
                  <a:lnTo>
                    <a:pt x="28" y="24"/>
                  </a:lnTo>
                  <a:lnTo>
                    <a:pt x="31" y="25"/>
                  </a:lnTo>
                  <a:lnTo>
                    <a:pt x="32" y="25"/>
                  </a:lnTo>
                  <a:lnTo>
                    <a:pt x="33" y="25"/>
                  </a:lnTo>
                  <a:lnTo>
                    <a:pt x="36" y="28"/>
                  </a:lnTo>
                  <a:lnTo>
                    <a:pt x="41" y="29"/>
                  </a:lnTo>
                  <a:lnTo>
                    <a:pt x="46" y="29"/>
                  </a:lnTo>
                  <a:lnTo>
                    <a:pt x="54" y="28"/>
                  </a:lnTo>
                  <a:lnTo>
                    <a:pt x="55" y="28"/>
                  </a:lnTo>
                  <a:lnTo>
                    <a:pt x="64" y="27"/>
                  </a:lnTo>
                  <a:lnTo>
                    <a:pt x="72" y="26"/>
                  </a:lnTo>
                  <a:lnTo>
                    <a:pt x="75" y="28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2" y="32"/>
                  </a:lnTo>
                  <a:lnTo>
                    <a:pt x="67" y="36"/>
                  </a:lnTo>
                  <a:lnTo>
                    <a:pt x="60" y="40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48"/>
                  </a:lnTo>
                  <a:lnTo>
                    <a:pt x="61" y="48"/>
                  </a:lnTo>
                  <a:lnTo>
                    <a:pt x="62" y="49"/>
                  </a:lnTo>
                  <a:lnTo>
                    <a:pt x="60" y="50"/>
                  </a:lnTo>
                  <a:lnTo>
                    <a:pt x="53" y="51"/>
                  </a:lnTo>
                  <a:lnTo>
                    <a:pt x="52" y="50"/>
                  </a:lnTo>
                  <a:lnTo>
                    <a:pt x="49" y="49"/>
                  </a:lnTo>
                  <a:lnTo>
                    <a:pt x="48" y="46"/>
                  </a:lnTo>
                  <a:lnTo>
                    <a:pt x="45" y="46"/>
                  </a:lnTo>
                  <a:lnTo>
                    <a:pt x="44" y="46"/>
                  </a:lnTo>
                  <a:lnTo>
                    <a:pt x="49" y="43"/>
                  </a:lnTo>
                  <a:lnTo>
                    <a:pt x="47" y="40"/>
                  </a:lnTo>
                  <a:lnTo>
                    <a:pt x="45" y="40"/>
                  </a:lnTo>
                  <a:lnTo>
                    <a:pt x="43" y="38"/>
                  </a:lnTo>
                  <a:lnTo>
                    <a:pt x="44" y="37"/>
                  </a:lnTo>
                  <a:lnTo>
                    <a:pt x="45" y="35"/>
                  </a:lnTo>
                  <a:lnTo>
                    <a:pt x="46" y="34"/>
                  </a:lnTo>
                  <a:lnTo>
                    <a:pt x="43" y="35"/>
                  </a:lnTo>
                  <a:lnTo>
                    <a:pt x="41" y="37"/>
                  </a:lnTo>
                  <a:lnTo>
                    <a:pt x="39" y="38"/>
                  </a:lnTo>
                  <a:lnTo>
                    <a:pt x="36" y="40"/>
                  </a:lnTo>
                  <a:lnTo>
                    <a:pt x="40" y="40"/>
                  </a:lnTo>
                  <a:lnTo>
                    <a:pt x="38" y="42"/>
                  </a:lnTo>
                  <a:lnTo>
                    <a:pt x="36" y="42"/>
                  </a:lnTo>
                  <a:lnTo>
                    <a:pt x="27" y="39"/>
                  </a:lnTo>
                  <a:lnTo>
                    <a:pt x="25" y="38"/>
                  </a:lnTo>
                  <a:lnTo>
                    <a:pt x="22" y="35"/>
                  </a:lnTo>
                  <a:lnTo>
                    <a:pt x="20" y="32"/>
                  </a:lnTo>
                  <a:lnTo>
                    <a:pt x="21" y="32"/>
                  </a:lnTo>
                  <a:lnTo>
                    <a:pt x="21" y="31"/>
                  </a:lnTo>
                  <a:lnTo>
                    <a:pt x="21" y="30"/>
                  </a:lnTo>
                  <a:lnTo>
                    <a:pt x="17" y="30"/>
                  </a:lnTo>
                  <a:lnTo>
                    <a:pt x="12" y="30"/>
                  </a:lnTo>
                  <a:lnTo>
                    <a:pt x="9" y="29"/>
                  </a:lnTo>
                  <a:lnTo>
                    <a:pt x="10" y="23"/>
                  </a:lnTo>
                  <a:lnTo>
                    <a:pt x="9" y="21"/>
                  </a:lnTo>
                  <a:lnTo>
                    <a:pt x="6" y="20"/>
                  </a:lnTo>
                  <a:lnTo>
                    <a:pt x="1" y="19"/>
                  </a:lnTo>
                  <a:lnTo>
                    <a:pt x="0" y="17"/>
                  </a:lnTo>
                  <a:lnTo>
                    <a:pt x="2" y="13"/>
                  </a:lnTo>
                  <a:lnTo>
                    <a:pt x="4" y="10"/>
                  </a:lnTo>
                  <a:lnTo>
                    <a:pt x="6" y="7"/>
                  </a:lnTo>
                  <a:lnTo>
                    <a:pt x="8" y="5"/>
                  </a:lnTo>
                  <a:lnTo>
                    <a:pt x="13" y="0"/>
                  </a:lnTo>
                  <a:lnTo>
                    <a:pt x="13" y="4"/>
                  </a:lnTo>
                  <a:lnTo>
                    <a:pt x="14" y="7"/>
                  </a:lnTo>
                  <a:lnTo>
                    <a:pt x="11" y="13"/>
                  </a:lnTo>
                  <a:lnTo>
                    <a:pt x="16" y="19"/>
                  </a:lnTo>
                  <a:lnTo>
                    <a:pt x="17" y="21"/>
                  </a:lnTo>
                  <a:lnTo>
                    <a:pt x="17" y="23"/>
                  </a:lnTo>
                  <a:lnTo>
                    <a:pt x="17" y="24"/>
                  </a:lnTo>
                  <a:lnTo>
                    <a:pt x="16" y="25"/>
                  </a:lnTo>
                  <a:lnTo>
                    <a:pt x="18" y="26"/>
                  </a:lnTo>
                  <a:lnTo>
                    <a:pt x="19" y="2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49" name="Freeform 1226">
              <a:extLst>
                <a:ext uri="{FF2B5EF4-FFF2-40B4-BE49-F238E27FC236}">
                  <a16:creationId xmlns:a16="http://schemas.microsoft.com/office/drawing/2014/main" id="{260B0A22-B435-F1FF-956F-682E1B8E06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39" y="7792183"/>
              <a:ext cx="27478" cy="27474"/>
            </a:xfrm>
            <a:custGeom>
              <a:avLst/>
              <a:gdLst>
                <a:gd name="T0" fmla="*/ 3 w 20"/>
                <a:gd name="T1" fmla="*/ 18 h 22"/>
                <a:gd name="T2" fmla="*/ 4 w 20"/>
                <a:gd name="T3" fmla="*/ 18 h 22"/>
                <a:gd name="T4" fmla="*/ 6 w 20"/>
                <a:gd name="T5" fmla="*/ 18 h 22"/>
                <a:gd name="T6" fmla="*/ 8 w 20"/>
                <a:gd name="T7" fmla="*/ 19 h 22"/>
                <a:gd name="T8" fmla="*/ 5 w 20"/>
                <a:gd name="T9" fmla="*/ 20 h 22"/>
                <a:gd name="T10" fmla="*/ 2 w 20"/>
                <a:gd name="T11" fmla="*/ 21 h 22"/>
                <a:gd name="T12" fmla="*/ 0 w 20"/>
                <a:gd name="T13" fmla="*/ 20 h 22"/>
                <a:gd name="T14" fmla="*/ 3 w 20"/>
                <a:gd name="T15" fmla="*/ 11 h 22"/>
                <a:gd name="T16" fmla="*/ 6 w 20"/>
                <a:gd name="T17" fmla="*/ 8 h 22"/>
                <a:gd name="T18" fmla="*/ 12 w 20"/>
                <a:gd name="T19" fmla="*/ 3 h 22"/>
                <a:gd name="T20" fmla="*/ 14 w 20"/>
                <a:gd name="T21" fmla="*/ 1 h 22"/>
                <a:gd name="T22" fmla="*/ 17 w 20"/>
                <a:gd name="T23" fmla="*/ 0 h 22"/>
                <a:gd name="T24" fmla="*/ 19 w 20"/>
                <a:gd name="T25" fmla="*/ 0 h 22"/>
                <a:gd name="T26" fmla="*/ 17 w 20"/>
                <a:gd name="T27" fmla="*/ 4 h 22"/>
                <a:gd name="T28" fmla="*/ 14 w 20"/>
                <a:gd name="T29" fmla="*/ 4 h 22"/>
                <a:gd name="T30" fmla="*/ 10 w 20"/>
                <a:gd name="T31" fmla="*/ 7 h 22"/>
                <a:gd name="T32" fmla="*/ 8 w 20"/>
                <a:gd name="T33" fmla="*/ 10 h 22"/>
                <a:gd name="T34" fmla="*/ 5 w 20"/>
                <a:gd name="T35" fmla="*/ 12 h 22"/>
                <a:gd name="T36" fmla="*/ 4 w 20"/>
                <a:gd name="T37" fmla="*/ 14 h 22"/>
                <a:gd name="T38" fmla="*/ 3 w 20"/>
                <a:gd name="T3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22">
                  <a:moveTo>
                    <a:pt x="3" y="18"/>
                  </a:moveTo>
                  <a:lnTo>
                    <a:pt x="4" y="18"/>
                  </a:lnTo>
                  <a:lnTo>
                    <a:pt x="6" y="18"/>
                  </a:lnTo>
                  <a:lnTo>
                    <a:pt x="8" y="19"/>
                  </a:lnTo>
                  <a:lnTo>
                    <a:pt x="5" y="20"/>
                  </a:lnTo>
                  <a:lnTo>
                    <a:pt x="2" y="21"/>
                  </a:lnTo>
                  <a:lnTo>
                    <a:pt x="0" y="20"/>
                  </a:lnTo>
                  <a:lnTo>
                    <a:pt x="3" y="11"/>
                  </a:lnTo>
                  <a:lnTo>
                    <a:pt x="6" y="8"/>
                  </a:lnTo>
                  <a:lnTo>
                    <a:pt x="12" y="3"/>
                  </a:lnTo>
                  <a:lnTo>
                    <a:pt x="14" y="1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17" y="4"/>
                  </a:lnTo>
                  <a:lnTo>
                    <a:pt x="14" y="4"/>
                  </a:lnTo>
                  <a:lnTo>
                    <a:pt x="10" y="7"/>
                  </a:lnTo>
                  <a:lnTo>
                    <a:pt x="8" y="10"/>
                  </a:lnTo>
                  <a:lnTo>
                    <a:pt x="5" y="12"/>
                  </a:lnTo>
                  <a:lnTo>
                    <a:pt x="4" y="14"/>
                  </a:lnTo>
                  <a:lnTo>
                    <a:pt x="3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0" name="Freeform 1227">
              <a:extLst>
                <a:ext uri="{FF2B5EF4-FFF2-40B4-BE49-F238E27FC236}">
                  <a16:creationId xmlns:a16="http://schemas.microsoft.com/office/drawing/2014/main" id="{D1F7B160-2B26-7983-E5F1-74CF7BA470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2676" y="7792183"/>
              <a:ext cx="10990" cy="16484"/>
            </a:xfrm>
            <a:custGeom>
              <a:avLst/>
              <a:gdLst>
                <a:gd name="T0" fmla="*/ 4 w 7"/>
                <a:gd name="T1" fmla="*/ 10 h 12"/>
                <a:gd name="T2" fmla="*/ 2 w 7"/>
                <a:gd name="T3" fmla="*/ 11 h 12"/>
                <a:gd name="T4" fmla="*/ 0 w 7"/>
                <a:gd name="T5" fmla="*/ 11 h 12"/>
                <a:gd name="T6" fmla="*/ 0 w 7"/>
                <a:gd name="T7" fmla="*/ 10 h 12"/>
                <a:gd name="T8" fmla="*/ 2 w 7"/>
                <a:gd name="T9" fmla="*/ 7 h 12"/>
                <a:gd name="T10" fmla="*/ 4 w 7"/>
                <a:gd name="T11" fmla="*/ 5 h 12"/>
                <a:gd name="T12" fmla="*/ 4 w 7"/>
                <a:gd name="T13" fmla="*/ 4 h 12"/>
                <a:gd name="T14" fmla="*/ 4 w 7"/>
                <a:gd name="T15" fmla="*/ 4 h 12"/>
                <a:gd name="T16" fmla="*/ 5 w 7"/>
                <a:gd name="T17" fmla="*/ 2 h 12"/>
                <a:gd name="T18" fmla="*/ 6 w 7"/>
                <a:gd name="T19" fmla="*/ 0 h 12"/>
                <a:gd name="T20" fmla="*/ 6 w 7"/>
                <a:gd name="T21" fmla="*/ 4 h 12"/>
                <a:gd name="T22" fmla="*/ 4 w 7"/>
                <a:gd name="T2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12">
                  <a:moveTo>
                    <a:pt x="4" y="10"/>
                  </a:moveTo>
                  <a:lnTo>
                    <a:pt x="2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2" y="7"/>
                  </a:lnTo>
                  <a:lnTo>
                    <a:pt x="4" y="5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2"/>
                  </a:lnTo>
                  <a:lnTo>
                    <a:pt x="6" y="0"/>
                  </a:lnTo>
                  <a:lnTo>
                    <a:pt x="6" y="4"/>
                  </a:lnTo>
                  <a:lnTo>
                    <a:pt x="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1" name="Freeform 1228">
              <a:extLst>
                <a:ext uri="{FF2B5EF4-FFF2-40B4-BE49-F238E27FC236}">
                  <a16:creationId xmlns:a16="http://schemas.microsoft.com/office/drawing/2014/main" id="{BF6FD980-A163-3BF9-E0A7-1FB133733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4275" y="7781192"/>
              <a:ext cx="16487" cy="5493"/>
            </a:xfrm>
            <a:custGeom>
              <a:avLst/>
              <a:gdLst>
                <a:gd name="T0" fmla="*/ 9 w 13"/>
                <a:gd name="T1" fmla="*/ 3 h 5"/>
                <a:gd name="T2" fmla="*/ 3 w 13"/>
                <a:gd name="T3" fmla="*/ 4 h 5"/>
                <a:gd name="T4" fmla="*/ 0 w 13"/>
                <a:gd name="T5" fmla="*/ 3 h 5"/>
                <a:gd name="T6" fmla="*/ 0 w 13"/>
                <a:gd name="T7" fmla="*/ 2 h 5"/>
                <a:gd name="T8" fmla="*/ 1 w 13"/>
                <a:gd name="T9" fmla="*/ 1 h 5"/>
                <a:gd name="T10" fmla="*/ 2 w 13"/>
                <a:gd name="T11" fmla="*/ 1 h 5"/>
                <a:gd name="T12" fmla="*/ 4 w 13"/>
                <a:gd name="T13" fmla="*/ 0 h 5"/>
                <a:gd name="T14" fmla="*/ 6 w 13"/>
                <a:gd name="T15" fmla="*/ 0 h 5"/>
                <a:gd name="T16" fmla="*/ 10 w 13"/>
                <a:gd name="T17" fmla="*/ 1 h 5"/>
                <a:gd name="T18" fmla="*/ 12 w 13"/>
                <a:gd name="T19" fmla="*/ 2 h 5"/>
                <a:gd name="T20" fmla="*/ 11 w 13"/>
                <a:gd name="T21" fmla="*/ 2 h 5"/>
                <a:gd name="T22" fmla="*/ 9 w 13"/>
                <a:gd name="T2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5">
                  <a:moveTo>
                    <a:pt x="9" y="3"/>
                  </a:moveTo>
                  <a:lnTo>
                    <a:pt x="3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1" y="2"/>
                  </a:lnTo>
                  <a:lnTo>
                    <a:pt x="9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2" name="Freeform 1229">
              <a:extLst>
                <a:ext uri="{FF2B5EF4-FFF2-40B4-BE49-F238E27FC236}">
                  <a16:creationId xmlns:a16="http://schemas.microsoft.com/office/drawing/2014/main" id="{69694B20-04D4-9F70-48AF-47B4840919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35" y="7775695"/>
              <a:ext cx="10990" cy="10990"/>
            </a:xfrm>
            <a:custGeom>
              <a:avLst/>
              <a:gdLst>
                <a:gd name="T0" fmla="*/ 6 w 7"/>
                <a:gd name="T1" fmla="*/ 0 h 7"/>
                <a:gd name="T2" fmla="*/ 5 w 7"/>
                <a:gd name="T3" fmla="*/ 4 h 7"/>
                <a:gd name="T4" fmla="*/ 2 w 7"/>
                <a:gd name="T5" fmla="*/ 6 h 7"/>
                <a:gd name="T6" fmla="*/ 1 w 7"/>
                <a:gd name="T7" fmla="*/ 6 h 7"/>
                <a:gd name="T8" fmla="*/ 0 w 7"/>
                <a:gd name="T9" fmla="*/ 6 h 7"/>
                <a:gd name="T10" fmla="*/ 1 w 7"/>
                <a:gd name="T11" fmla="*/ 4 h 7"/>
                <a:gd name="T12" fmla="*/ 1 w 7"/>
                <a:gd name="T13" fmla="*/ 1 h 7"/>
                <a:gd name="T14" fmla="*/ 3 w 7"/>
                <a:gd name="T15" fmla="*/ 0 h 7"/>
                <a:gd name="T16" fmla="*/ 4 w 7"/>
                <a:gd name="T17" fmla="*/ 1 h 7"/>
                <a:gd name="T18" fmla="*/ 6 w 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7">
                  <a:moveTo>
                    <a:pt x="6" y="0"/>
                  </a:moveTo>
                  <a:lnTo>
                    <a:pt x="5" y="4"/>
                  </a:lnTo>
                  <a:lnTo>
                    <a:pt x="2" y="6"/>
                  </a:lnTo>
                  <a:lnTo>
                    <a:pt x="1" y="6"/>
                  </a:lnTo>
                  <a:lnTo>
                    <a:pt x="0" y="6"/>
                  </a:lnTo>
                  <a:lnTo>
                    <a:pt x="1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3" name="Freeform 1230">
              <a:extLst>
                <a:ext uri="{FF2B5EF4-FFF2-40B4-BE49-F238E27FC236}">
                  <a16:creationId xmlns:a16="http://schemas.microsoft.com/office/drawing/2014/main" id="{6B744F36-4273-9972-75B3-6340BD03B9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6032" y="7770202"/>
              <a:ext cx="5493" cy="5493"/>
            </a:xfrm>
            <a:custGeom>
              <a:avLst/>
              <a:gdLst>
                <a:gd name="T0" fmla="*/ 4 w 5"/>
                <a:gd name="T1" fmla="*/ 3 h 6"/>
                <a:gd name="T2" fmla="*/ 0 w 5"/>
                <a:gd name="T3" fmla="*/ 5 h 6"/>
                <a:gd name="T4" fmla="*/ 2 w 5"/>
                <a:gd name="T5" fmla="*/ 1 h 6"/>
                <a:gd name="T6" fmla="*/ 3 w 5"/>
                <a:gd name="T7" fmla="*/ 0 h 6"/>
                <a:gd name="T8" fmla="*/ 3 w 5"/>
                <a:gd name="T9" fmla="*/ 0 h 6"/>
                <a:gd name="T10" fmla="*/ 4 w 5"/>
                <a:gd name="T11" fmla="*/ 0 h 6"/>
                <a:gd name="T12" fmla="*/ 4 w 5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3"/>
                  </a:moveTo>
                  <a:lnTo>
                    <a:pt x="0" y="5"/>
                  </a:lnTo>
                  <a:lnTo>
                    <a:pt x="2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4" name="Freeform 1231">
              <a:extLst>
                <a:ext uri="{FF2B5EF4-FFF2-40B4-BE49-F238E27FC236}">
                  <a16:creationId xmlns:a16="http://schemas.microsoft.com/office/drawing/2014/main" id="{A646D8D4-A6A9-8CD9-3195-7746C916F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2840" y="7720743"/>
              <a:ext cx="5493" cy="5497"/>
            </a:xfrm>
            <a:custGeom>
              <a:avLst/>
              <a:gdLst>
                <a:gd name="T0" fmla="*/ 5 w 6"/>
                <a:gd name="T1" fmla="*/ 4 h 5"/>
                <a:gd name="T2" fmla="*/ 3 w 6"/>
                <a:gd name="T3" fmla="*/ 4 h 5"/>
                <a:gd name="T4" fmla="*/ 1 w 6"/>
                <a:gd name="T5" fmla="*/ 4 h 5"/>
                <a:gd name="T6" fmla="*/ 1 w 6"/>
                <a:gd name="T7" fmla="*/ 4 h 5"/>
                <a:gd name="T8" fmla="*/ 1 w 6"/>
                <a:gd name="T9" fmla="*/ 3 h 5"/>
                <a:gd name="T10" fmla="*/ 1 w 6"/>
                <a:gd name="T11" fmla="*/ 2 h 5"/>
                <a:gd name="T12" fmla="*/ 0 w 6"/>
                <a:gd name="T13" fmla="*/ 1 h 5"/>
                <a:gd name="T14" fmla="*/ 1 w 6"/>
                <a:gd name="T15" fmla="*/ 0 h 5"/>
                <a:gd name="T16" fmla="*/ 1 w 6"/>
                <a:gd name="T17" fmla="*/ 0 h 5"/>
                <a:gd name="T18" fmla="*/ 2 w 6"/>
                <a:gd name="T19" fmla="*/ 0 h 5"/>
                <a:gd name="T20" fmla="*/ 4 w 6"/>
                <a:gd name="T21" fmla="*/ 1 h 5"/>
                <a:gd name="T22" fmla="*/ 5 w 6"/>
                <a:gd name="T23" fmla="*/ 3 h 5"/>
                <a:gd name="T24" fmla="*/ 5 w 6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5">
                  <a:moveTo>
                    <a:pt x="5" y="4"/>
                  </a:move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3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5" name="Freeform 1232">
              <a:extLst>
                <a:ext uri="{FF2B5EF4-FFF2-40B4-BE49-F238E27FC236}">
                  <a16:creationId xmlns:a16="http://schemas.microsoft.com/office/drawing/2014/main" id="{2FB0BD9A-A179-B12D-AACF-0F8FE05273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1849" y="7720743"/>
              <a:ext cx="10990" cy="10990"/>
            </a:xfrm>
            <a:custGeom>
              <a:avLst/>
              <a:gdLst>
                <a:gd name="T0" fmla="*/ 2 w 11"/>
                <a:gd name="T1" fmla="*/ 7 h 8"/>
                <a:gd name="T2" fmla="*/ 1 w 11"/>
                <a:gd name="T3" fmla="*/ 7 h 8"/>
                <a:gd name="T4" fmla="*/ 0 w 11"/>
                <a:gd name="T5" fmla="*/ 6 h 8"/>
                <a:gd name="T6" fmla="*/ 0 w 11"/>
                <a:gd name="T7" fmla="*/ 3 h 8"/>
                <a:gd name="T8" fmla="*/ 1 w 11"/>
                <a:gd name="T9" fmla="*/ 1 h 8"/>
                <a:gd name="T10" fmla="*/ 3 w 11"/>
                <a:gd name="T11" fmla="*/ 0 h 8"/>
                <a:gd name="T12" fmla="*/ 5 w 11"/>
                <a:gd name="T13" fmla="*/ 0 h 8"/>
                <a:gd name="T14" fmla="*/ 9 w 11"/>
                <a:gd name="T15" fmla="*/ 0 h 8"/>
                <a:gd name="T16" fmla="*/ 10 w 11"/>
                <a:gd name="T17" fmla="*/ 1 h 8"/>
                <a:gd name="T18" fmla="*/ 10 w 11"/>
                <a:gd name="T19" fmla="*/ 3 h 8"/>
                <a:gd name="T20" fmla="*/ 10 w 11"/>
                <a:gd name="T21" fmla="*/ 3 h 8"/>
                <a:gd name="T22" fmla="*/ 9 w 11"/>
                <a:gd name="T23" fmla="*/ 4 h 8"/>
                <a:gd name="T24" fmla="*/ 9 w 11"/>
                <a:gd name="T25" fmla="*/ 5 h 8"/>
                <a:gd name="T26" fmla="*/ 7 w 11"/>
                <a:gd name="T27" fmla="*/ 5 h 8"/>
                <a:gd name="T28" fmla="*/ 4 w 11"/>
                <a:gd name="T29" fmla="*/ 5 h 8"/>
                <a:gd name="T30" fmla="*/ 3 w 11"/>
                <a:gd name="T31" fmla="*/ 6 h 8"/>
                <a:gd name="T32" fmla="*/ 2 w 11"/>
                <a:gd name="T3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8">
                  <a:moveTo>
                    <a:pt x="2" y="7"/>
                  </a:moveTo>
                  <a:lnTo>
                    <a:pt x="1" y="7"/>
                  </a:lnTo>
                  <a:lnTo>
                    <a:pt x="0" y="6"/>
                  </a:lnTo>
                  <a:lnTo>
                    <a:pt x="0" y="3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9" y="4"/>
                  </a:lnTo>
                  <a:lnTo>
                    <a:pt x="9" y="5"/>
                  </a:lnTo>
                  <a:lnTo>
                    <a:pt x="7" y="5"/>
                  </a:lnTo>
                  <a:lnTo>
                    <a:pt x="4" y="5"/>
                  </a:lnTo>
                  <a:lnTo>
                    <a:pt x="3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6" name="Freeform 1233">
              <a:extLst>
                <a:ext uri="{FF2B5EF4-FFF2-40B4-BE49-F238E27FC236}">
                  <a16:creationId xmlns:a16="http://schemas.microsoft.com/office/drawing/2014/main" id="{7DCD1DCB-B155-4C37-1F85-CA1AD69B5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089" y="7715250"/>
              <a:ext cx="5493" cy="10990"/>
            </a:xfrm>
            <a:custGeom>
              <a:avLst/>
              <a:gdLst>
                <a:gd name="T0" fmla="*/ 5 w 6"/>
                <a:gd name="T1" fmla="*/ 8 h 10"/>
                <a:gd name="T2" fmla="*/ 3 w 6"/>
                <a:gd name="T3" fmla="*/ 9 h 10"/>
                <a:gd name="T4" fmla="*/ 2 w 6"/>
                <a:gd name="T5" fmla="*/ 9 h 10"/>
                <a:gd name="T6" fmla="*/ 2 w 6"/>
                <a:gd name="T7" fmla="*/ 8 h 10"/>
                <a:gd name="T8" fmla="*/ 0 w 6"/>
                <a:gd name="T9" fmla="*/ 0 h 10"/>
                <a:gd name="T10" fmla="*/ 1 w 6"/>
                <a:gd name="T11" fmla="*/ 0 h 10"/>
                <a:gd name="T12" fmla="*/ 4 w 6"/>
                <a:gd name="T13" fmla="*/ 3 h 10"/>
                <a:gd name="T14" fmla="*/ 3 w 6"/>
                <a:gd name="T15" fmla="*/ 4 h 10"/>
                <a:gd name="T16" fmla="*/ 5 w 6"/>
                <a:gd name="T17" fmla="*/ 6 h 10"/>
                <a:gd name="T18" fmla="*/ 5 w 6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10">
                  <a:moveTo>
                    <a:pt x="5" y="8"/>
                  </a:moveTo>
                  <a:lnTo>
                    <a:pt x="3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3"/>
                  </a:lnTo>
                  <a:lnTo>
                    <a:pt x="3" y="4"/>
                  </a:lnTo>
                  <a:lnTo>
                    <a:pt x="5" y="6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7" name="Freeform 1234">
              <a:extLst>
                <a:ext uri="{FF2B5EF4-FFF2-40B4-BE49-F238E27FC236}">
                  <a16:creationId xmlns:a16="http://schemas.microsoft.com/office/drawing/2014/main" id="{7FB072E9-B2B0-6CBE-1908-E00F64602C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8593" y="7704260"/>
              <a:ext cx="16487" cy="16484"/>
            </a:xfrm>
            <a:custGeom>
              <a:avLst/>
              <a:gdLst>
                <a:gd name="T0" fmla="*/ 11 w 12"/>
                <a:gd name="T1" fmla="*/ 10 h 12"/>
                <a:gd name="T2" fmla="*/ 10 w 12"/>
                <a:gd name="T3" fmla="*/ 11 h 12"/>
                <a:gd name="T4" fmla="*/ 5 w 12"/>
                <a:gd name="T5" fmla="*/ 7 h 12"/>
                <a:gd name="T6" fmla="*/ 2 w 12"/>
                <a:gd name="T7" fmla="*/ 3 h 12"/>
                <a:gd name="T8" fmla="*/ 0 w 12"/>
                <a:gd name="T9" fmla="*/ 0 h 12"/>
                <a:gd name="T10" fmla="*/ 7 w 12"/>
                <a:gd name="T11" fmla="*/ 6 h 12"/>
                <a:gd name="T12" fmla="*/ 11 w 12"/>
                <a:gd name="T13" fmla="*/ 9 h 12"/>
                <a:gd name="T14" fmla="*/ 11 w 12"/>
                <a:gd name="T1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2">
                  <a:moveTo>
                    <a:pt x="11" y="10"/>
                  </a:moveTo>
                  <a:lnTo>
                    <a:pt x="10" y="11"/>
                  </a:lnTo>
                  <a:lnTo>
                    <a:pt x="5" y="7"/>
                  </a:lnTo>
                  <a:lnTo>
                    <a:pt x="2" y="3"/>
                  </a:lnTo>
                  <a:lnTo>
                    <a:pt x="0" y="0"/>
                  </a:lnTo>
                  <a:lnTo>
                    <a:pt x="7" y="6"/>
                  </a:lnTo>
                  <a:lnTo>
                    <a:pt x="11" y="9"/>
                  </a:lnTo>
                  <a:lnTo>
                    <a:pt x="11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8" name="Freeform 1236">
              <a:extLst>
                <a:ext uri="{FF2B5EF4-FFF2-40B4-BE49-F238E27FC236}">
                  <a16:creationId xmlns:a16="http://schemas.microsoft.com/office/drawing/2014/main" id="{622D68A2-AB07-A84D-0067-AF3172DAD5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679" y="7687772"/>
              <a:ext cx="10990" cy="10990"/>
            </a:xfrm>
            <a:custGeom>
              <a:avLst/>
              <a:gdLst>
                <a:gd name="T0" fmla="*/ 5 w 7"/>
                <a:gd name="T1" fmla="*/ 1 h 7"/>
                <a:gd name="T2" fmla="*/ 6 w 7"/>
                <a:gd name="T3" fmla="*/ 6 h 7"/>
                <a:gd name="T4" fmla="*/ 2 w 7"/>
                <a:gd name="T5" fmla="*/ 4 h 7"/>
                <a:gd name="T6" fmla="*/ 1 w 7"/>
                <a:gd name="T7" fmla="*/ 4 h 7"/>
                <a:gd name="T8" fmla="*/ 0 w 7"/>
                <a:gd name="T9" fmla="*/ 2 h 7"/>
                <a:gd name="T10" fmla="*/ 1 w 7"/>
                <a:gd name="T11" fmla="*/ 0 h 7"/>
                <a:gd name="T12" fmla="*/ 4 w 7"/>
                <a:gd name="T13" fmla="*/ 1 h 7"/>
                <a:gd name="T14" fmla="*/ 5 w 7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lnTo>
                    <a:pt x="6" y="6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4" y="1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59" name="Freeform 1237">
              <a:extLst>
                <a:ext uri="{FF2B5EF4-FFF2-40B4-BE49-F238E27FC236}">
                  <a16:creationId xmlns:a16="http://schemas.microsoft.com/office/drawing/2014/main" id="{ECA0D570-19B8-2A33-1F1A-6F5013EAE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0696" y="7671288"/>
              <a:ext cx="16484" cy="10990"/>
            </a:xfrm>
            <a:custGeom>
              <a:avLst/>
              <a:gdLst>
                <a:gd name="T0" fmla="*/ 10 w 12"/>
                <a:gd name="T1" fmla="*/ 3 h 8"/>
                <a:gd name="T2" fmla="*/ 5 w 12"/>
                <a:gd name="T3" fmla="*/ 5 h 8"/>
                <a:gd name="T4" fmla="*/ 4 w 12"/>
                <a:gd name="T5" fmla="*/ 6 h 8"/>
                <a:gd name="T6" fmla="*/ 3 w 12"/>
                <a:gd name="T7" fmla="*/ 7 h 8"/>
                <a:gd name="T8" fmla="*/ 2 w 12"/>
                <a:gd name="T9" fmla="*/ 6 h 8"/>
                <a:gd name="T10" fmla="*/ 0 w 12"/>
                <a:gd name="T11" fmla="*/ 4 h 8"/>
                <a:gd name="T12" fmla="*/ 0 w 12"/>
                <a:gd name="T13" fmla="*/ 2 h 8"/>
                <a:gd name="T14" fmla="*/ 2 w 12"/>
                <a:gd name="T15" fmla="*/ 2 h 8"/>
                <a:gd name="T16" fmla="*/ 3 w 12"/>
                <a:gd name="T17" fmla="*/ 2 h 8"/>
                <a:gd name="T18" fmla="*/ 3 w 12"/>
                <a:gd name="T19" fmla="*/ 4 h 8"/>
                <a:gd name="T20" fmla="*/ 4 w 12"/>
                <a:gd name="T21" fmla="*/ 4 h 8"/>
                <a:gd name="T22" fmla="*/ 5 w 12"/>
                <a:gd name="T23" fmla="*/ 4 h 8"/>
                <a:gd name="T24" fmla="*/ 8 w 12"/>
                <a:gd name="T25" fmla="*/ 1 h 8"/>
                <a:gd name="T26" fmla="*/ 10 w 12"/>
                <a:gd name="T27" fmla="*/ 0 h 8"/>
                <a:gd name="T28" fmla="*/ 11 w 12"/>
                <a:gd name="T29" fmla="*/ 1 h 8"/>
                <a:gd name="T30" fmla="*/ 10 w 12"/>
                <a:gd name="T3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8">
                  <a:moveTo>
                    <a:pt x="10" y="3"/>
                  </a:moveTo>
                  <a:lnTo>
                    <a:pt x="5" y="5"/>
                  </a:lnTo>
                  <a:lnTo>
                    <a:pt x="4" y="6"/>
                  </a:lnTo>
                  <a:lnTo>
                    <a:pt x="3" y="7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0" name="Freeform 1238">
              <a:extLst>
                <a:ext uri="{FF2B5EF4-FFF2-40B4-BE49-F238E27FC236}">
                  <a16:creationId xmlns:a16="http://schemas.microsoft.com/office/drawing/2014/main" id="{E878CB24-8AA9-85DB-60D0-44F95EC212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8170" y="7665792"/>
              <a:ext cx="10990" cy="10990"/>
            </a:xfrm>
            <a:custGeom>
              <a:avLst/>
              <a:gdLst>
                <a:gd name="T0" fmla="*/ 6 w 10"/>
                <a:gd name="T1" fmla="*/ 1 h 10"/>
                <a:gd name="T2" fmla="*/ 8 w 10"/>
                <a:gd name="T3" fmla="*/ 4 h 10"/>
                <a:gd name="T4" fmla="*/ 9 w 10"/>
                <a:gd name="T5" fmla="*/ 5 h 10"/>
                <a:gd name="T6" fmla="*/ 1 w 10"/>
                <a:gd name="T7" fmla="*/ 8 h 10"/>
                <a:gd name="T8" fmla="*/ 0 w 10"/>
                <a:gd name="T9" fmla="*/ 9 h 10"/>
                <a:gd name="T10" fmla="*/ 0 w 10"/>
                <a:gd name="T11" fmla="*/ 8 h 10"/>
                <a:gd name="T12" fmla="*/ 0 w 10"/>
                <a:gd name="T13" fmla="*/ 5 h 10"/>
                <a:gd name="T14" fmla="*/ 0 w 10"/>
                <a:gd name="T15" fmla="*/ 3 h 10"/>
                <a:gd name="T16" fmla="*/ 0 w 10"/>
                <a:gd name="T17" fmla="*/ 2 h 10"/>
                <a:gd name="T18" fmla="*/ 3 w 10"/>
                <a:gd name="T19" fmla="*/ 4 h 10"/>
                <a:gd name="T20" fmla="*/ 4 w 10"/>
                <a:gd name="T21" fmla="*/ 0 h 10"/>
                <a:gd name="T22" fmla="*/ 6 w 10"/>
                <a:gd name="T2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0">
                  <a:moveTo>
                    <a:pt x="6" y="1"/>
                  </a:moveTo>
                  <a:lnTo>
                    <a:pt x="8" y="4"/>
                  </a:lnTo>
                  <a:lnTo>
                    <a:pt x="9" y="5"/>
                  </a:lnTo>
                  <a:lnTo>
                    <a:pt x="1" y="8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3" y="4"/>
                  </a:lnTo>
                  <a:lnTo>
                    <a:pt x="4" y="0"/>
                  </a:lnTo>
                  <a:lnTo>
                    <a:pt x="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1" name="Freeform 1239">
              <a:extLst>
                <a:ext uri="{FF2B5EF4-FFF2-40B4-BE49-F238E27FC236}">
                  <a16:creationId xmlns:a16="http://schemas.microsoft.com/office/drawing/2014/main" id="{6451FF78-96E6-305D-FF6A-9F38B96ABF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0128" y="7665792"/>
              <a:ext cx="21981" cy="16487"/>
            </a:xfrm>
            <a:custGeom>
              <a:avLst/>
              <a:gdLst>
                <a:gd name="T0" fmla="*/ 16 w 17"/>
                <a:gd name="T1" fmla="*/ 11 h 13"/>
                <a:gd name="T2" fmla="*/ 16 w 17"/>
                <a:gd name="T3" fmla="*/ 12 h 13"/>
                <a:gd name="T4" fmla="*/ 9 w 17"/>
                <a:gd name="T5" fmla="*/ 9 h 13"/>
                <a:gd name="T6" fmla="*/ 6 w 17"/>
                <a:gd name="T7" fmla="*/ 6 h 13"/>
                <a:gd name="T8" fmla="*/ 5 w 17"/>
                <a:gd name="T9" fmla="*/ 5 h 13"/>
                <a:gd name="T10" fmla="*/ 4 w 17"/>
                <a:gd name="T11" fmla="*/ 4 h 13"/>
                <a:gd name="T12" fmla="*/ 0 w 17"/>
                <a:gd name="T13" fmla="*/ 2 h 13"/>
                <a:gd name="T14" fmla="*/ 0 w 17"/>
                <a:gd name="T15" fmla="*/ 0 h 13"/>
                <a:gd name="T16" fmla="*/ 1 w 17"/>
                <a:gd name="T17" fmla="*/ 0 h 13"/>
                <a:gd name="T18" fmla="*/ 3 w 17"/>
                <a:gd name="T19" fmla="*/ 0 h 13"/>
                <a:gd name="T20" fmla="*/ 7 w 17"/>
                <a:gd name="T21" fmla="*/ 2 h 13"/>
                <a:gd name="T22" fmla="*/ 11 w 17"/>
                <a:gd name="T23" fmla="*/ 5 h 13"/>
                <a:gd name="T24" fmla="*/ 16 w 17"/>
                <a:gd name="T2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16" y="11"/>
                  </a:moveTo>
                  <a:lnTo>
                    <a:pt x="16" y="12"/>
                  </a:lnTo>
                  <a:lnTo>
                    <a:pt x="9" y="9"/>
                  </a:lnTo>
                  <a:lnTo>
                    <a:pt x="6" y="6"/>
                  </a:lnTo>
                  <a:lnTo>
                    <a:pt x="5" y="5"/>
                  </a:lnTo>
                  <a:lnTo>
                    <a:pt x="4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7" y="2"/>
                  </a:lnTo>
                  <a:lnTo>
                    <a:pt x="11" y="5"/>
                  </a:lnTo>
                  <a:lnTo>
                    <a:pt x="1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2" name="Freeform 1240">
              <a:extLst>
                <a:ext uri="{FF2B5EF4-FFF2-40B4-BE49-F238E27FC236}">
                  <a16:creationId xmlns:a16="http://schemas.microsoft.com/office/drawing/2014/main" id="{233761B5-3A90-F806-939B-C173BF167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2205" y="7660298"/>
              <a:ext cx="16484" cy="16484"/>
            </a:xfrm>
            <a:custGeom>
              <a:avLst/>
              <a:gdLst>
                <a:gd name="T0" fmla="*/ 10 w 12"/>
                <a:gd name="T1" fmla="*/ 13 h 14"/>
                <a:gd name="T2" fmla="*/ 9 w 12"/>
                <a:gd name="T3" fmla="*/ 13 h 14"/>
                <a:gd name="T4" fmla="*/ 7 w 12"/>
                <a:gd name="T5" fmla="*/ 13 h 14"/>
                <a:gd name="T6" fmla="*/ 5 w 12"/>
                <a:gd name="T7" fmla="*/ 11 h 14"/>
                <a:gd name="T8" fmla="*/ 0 w 12"/>
                <a:gd name="T9" fmla="*/ 7 h 14"/>
                <a:gd name="T10" fmla="*/ 0 w 12"/>
                <a:gd name="T11" fmla="*/ 7 h 14"/>
                <a:gd name="T12" fmla="*/ 0 w 12"/>
                <a:gd name="T13" fmla="*/ 6 h 14"/>
                <a:gd name="T14" fmla="*/ 2 w 12"/>
                <a:gd name="T15" fmla="*/ 5 h 14"/>
                <a:gd name="T16" fmla="*/ 2 w 12"/>
                <a:gd name="T17" fmla="*/ 4 h 14"/>
                <a:gd name="T18" fmla="*/ 1 w 12"/>
                <a:gd name="T19" fmla="*/ 2 h 14"/>
                <a:gd name="T20" fmla="*/ 4 w 12"/>
                <a:gd name="T21" fmla="*/ 0 h 14"/>
                <a:gd name="T22" fmla="*/ 7 w 12"/>
                <a:gd name="T23" fmla="*/ 1 h 14"/>
                <a:gd name="T24" fmla="*/ 8 w 12"/>
                <a:gd name="T25" fmla="*/ 3 h 14"/>
                <a:gd name="T26" fmla="*/ 10 w 12"/>
                <a:gd name="T27" fmla="*/ 6 h 14"/>
                <a:gd name="T28" fmla="*/ 11 w 12"/>
                <a:gd name="T29" fmla="*/ 10 h 14"/>
                <a:gd name="T30" fmla="*/ 11 w 12"/>
                <a:gd name="T31" fmla="*/ 12 h 14"/>
                <a:gd name="T32" fmla="*/ 10 w 12"/>
                <a:gd name="T3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4">
                  <a:moveTo>
                    <a:pt x="10" y="13"/>
                  </a:moveTo>
                  <a:lnTo>
                    <a:pt x="9" y="13"/>
                  </a:lnTo>
                  <a:lnTo>
                    <a:pt x="7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5"/>
                  </a:lnTo>
                  <a:lnTo>
                    <a:pt x="2" y="4"/>
                  </a:lnTo>
                  <a:lnTo>
                    <a:pt x="1" y="2"/>
                  </a:lnTo>
                  <a:lnTo>
                    <a:pt x="4" y="0"/>
                  </a:lnTo>
                  <a:lnTo>
                    <a:pt x="7" y="1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1" y="10"/>
                  </a:lnTo>
                  <a:lnTo>
                    <a:pt x="11" y="12"/>
                  </a:lnTo>
                  <a:lnTo>
                    <a:pt x="10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3" name="Freeform 1242">
              <a:extLst>
                <a:ext uri="{FF2B5EF4-FFF2-40B4-BE49-F238E27FC236}">
                  <a16:creationId xmlns:a16="http://schemas.microsoft.com/office/drawing/2014/main" id="{0B91FB67-733F-9E2E-314F-B9A8AF0B41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9138" y="7638317"/>
              <a:ext cx="5493" cy="10990"/>
            </a:xfrm>
            <a:custGeom>
              <a:avLst/>
              <a:gdLst>
                <a:gd name="T0" fmla="*/ 2 w 6"/>
                <a:gd name="T1" fmla="*/ 9 h 10"/>
                <a:gd name="T2" fmla="*/ 2 w 6"/>
                <a:gd name="T3" fmla="*/ 9 h 10"/>
                <a:gd name="T4" fmla="*/ 0 w 6"/>
                <a:gd name="T5" fmla="*/ 3 h 10"/>
                <a:gd name="T6" fmla="*/ 2 w 6"/>
                <a:gd name="T7" fmla="*/ 2 h 10"/>
                <a:gd name="T8" fmla="*/ 2 w 6"/>
                <a:gd name="T9" fmla="*/ 0 h 10"/>
                <a:gd name="T10" fmla="*/ 2 w 6"/>
                <a:gd name="T11" fmla="*/ 0 h 10"/>
                <a:gd name="T12" fmla="*/ 4 w 6"/>
                <a:gd name="T13" fmla="*/ 2 h 10"/>
                <a:gd name="T14" fmla="*/ 4 w 6"/>
                <a:gd name="T15" fmla="*/ 4 h 10"/>
                <a:gd name="T16" fmla="*/ 5 w 6"/>
                <a:gd name="T17" fmla="*/ 6 h 10"/>
                <a:gd name="T18" fmla="*/ 5 w 6"/>
                <a:gd name="T19" fmla="*/ 7 h 10"/>
                <a:gd name="T20" fmla="*/ 2 w 6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10">
                  <a:moveTo>
                    <a:pt x="2" y="9"/>
                  </a:moveTo>
                  <a:lnTo>
                    <a:pt x="2" y="9"/>
                  </a:lnTo>
                  <a:lnTo>
                    <a:pt x="0" y="3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2"/>
                  </a:lnTo>
                  <a:lnTo>
                    <a:pt x="4" y="4"/>
                  </a:lnTo>
                  <a:lnTo>
                    <a:pt x="5" y="6"/>
                  </a:lnTo>
                  <a:lnTo>
                    <a:pt x="5" y="7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4" name="Freeform 1243">
              <a:extLst>
                <a:ext uri="{FF2B5EF4-FFF2-40B4-BE49-F238E27FC236}">
                  <a16:creationId xmlns:a16="http://schemas.microsoft.com/office/drawing/2014/main" id="{D16DAC79-47B5-0DD2-6C68-A7E2C8B04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42650" y="7621830"/>
              <a:ext cx="10990" cy="27478"/>
            </a:xfrm>
            <a:custGeom>
              <a:avLst/>
              <a:gdLst>
                <a:gd name="T0" fmla="*/ 6 w 10"/>
                <a:gd name="T1" fmla="*/ 16 h 20"/>
                <a:gd name="T2" fmla="*/ 6 w 10"/>
                <a:gd name="T3" fmla="*/ 19 h 20"/>
                <a:gd name="T4" fmla="*/ 3 w 10"/>
                <a:gd name="T5" fmla="*/ 15 h 20"/>
                <a:gd name="T6" fmla="*/ 0 w 10"/>
                <a:gd name="T7" fmla="*/ 6 h 20"/>
                <a:gd name="T8" fmla="*/ 1 w 10"/>
                <a:gd name="T9" fmla="*/ 4 h 20"/>
                <a:gd name="T10" fmla="*/ 2 w 10"/>
                <a:gd name="T11" fmla="*/ 1 h 20"/>
                <a:gd name="T12" fmla="*/ 3 w 10"/>
                <a:gd name="T13" fmla="*/ 0 h 20"/>
                <a:gd name="T14" fmla="*/ 6 w 10"/>
                <a:gd name="T15" fmla="*/ 2 h 20"/>
                <a:gd name="T16" fmla="*/ 8 w 10"/>
                <a:gd name="T17" fmla="*/ 4 h 20"/>
                <a:gd name="T18" fmla="*/ 8 w 10"/>
                <a:gd name="T19" fmla="*/ 5 h 20"/>
                <a:gd name="T20" fmla="*/ 9 w 10"/>
                <a:gd name="T21" fmla="*/ 8 h 20"/>
                <a:gd name="T22" fmla="*/ 9 w 10"/>
                <a:gd name="T23" fmla="*/ 10 h 20"/>
                <a:gd name="T24" fmla="*/ 8 w 10"/>
                <a:gd name="T25" fmla="*/ 13 h 20"/>
                <a:gd name="T26" fmla="*/ 6 w 10"/>
                <a:gd name="T2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20">
                  <a:moveTo>
                    <a:pt x="6" y="16"/>
                  </a:moveTo>
                  <a:lnTo>
                    <a:pt x="6" y="19"/>
                  </a:lnTo>
                  <a:lnTo>
                    <a:pt x="3" y="15"/>
                  </a:lnTo>
                  <a:lnTo>
                    <a:pt x="0" y="6"/>
                  </a:lnTo>
                  <a:lnTo>
                    <a:pt x="1" y="4"/>
                  </a:lnTo>
                  <a:lnTo>
                    <a:pt x="2" y="1"/>
                  </a:lnTo>
                  <a:lnTo>
                    <a:pt x="3" y="0"/>
                  </a:lnTo>
                  <a:lnTo>
                    <a:pt x="6" y="2"/>
                  </a:lnTo>
                  <a:lnTo>
                    <a:pt x="8" y="4"/>
                  </a:lnTo>
                  <a:lnTo>
                    <a:pt x="8" y="5"/>
                  </a:lnTo>
                  <a:lnTo>
                    <a:pt x="9" y="8"/>
                  </a:lnTo>
                  <a:lnTo>
                    <a:pt x="9" y="10"/>
                  </a:lnTo>
                  <a:lnTo>
                    <a:pt x="8" y="13"/>
                  </a:lnTo>
                  <a:lnTo>
                    <a:pt x="6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5" name="Freeform 1244">
              <a:extLst>
                <a:ext uri="{FF2B5EF4-FFF2-40B4-BE49-F238E27FC236}">
                  <a16:creationId xmlns:a16="http://schemas.microsoft.com/office/drawing/2014/main" id="{069140E3-EF3A-17BF-CB20-2646E04649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3218" y="7599849"/>
              <a:ext cx="5497" cy="5497"/>
            </a:xfrm>
            <a:custGeom>
              <a:avLst/>
              <a:gdLst>
                <a:gd name="T0" fmla="*/ 3 w 6"/>
                <a:gd name="T1" fmla="*/ 5 h 6"/>
                <a:gd name="T2" fmla="*/ 2 w 6"/>
                <a:gd name="T3" fmla="*/ 5 h 6"/>
                <a:gd name="T4" fmla="*/ 0 w 6"/>
                <a:gd name="T5" fmla="*/ 5 h 6"/>
                <a:gd name="T6" fmla="*/ 0 w 6"/>
                <a:gd name="T7" fmla="*/ 4 h 6"/>
                <a:gd name="T8" fmla="*/ 0 w 6"/>
                <a:gd name="T9" fmla="*/ 3 h 6"/>
                <a:gd name="T10" fmla="*/ 0 w 6"/>
                <a:gd name="T11" fmla="*/ 1 h 6"/>
                <a:gd name="T12" fmla="*/ 3 w 6"/>
                <a:gd name="T13" fmla="*/ 0 h 6"/>
                <a:gd name="T14" fmla="*/ 5 w 6"/>
                <a:gd name="T15" fmla="*/ 0 h 6"/>
                <a:gd name="T16" fmla="*/ 5 w 6"/>
                <a:gd name="T17" fmla="*/ 1 h 6"/>
                <a:gd name="T18" fmla="*/ 4 w 6"/>
                <a:gd name="T19" fmla="*/ 3 h 6"/>
                <a:gd name="T20" fmla="*/ 3 w 6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3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6" name="Freeform 1247">
              <a:extLst>
                <a:ext uri="{FF2B5EF4-FFF2-40B4-BE49-F238E27FC236}">
                  <a16:creationId xmlns:a16="http://schemas.microsoft.com/office/drawing/2014/main" id="{F9367017-2BF0-A244-0764-8E6B6FA6B7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2746" y="7544897"/>
              <a:ext cx="10990" cy="16487"/>
            </a:xfrm>
            <a:custGeom>
              <a:avLst/>
              <a:gdLst>
                <a:gd name="T0" fmla="*/ 7 w 8"/>
                <a:gd name="T1" fmla="*/ 12 h 14"/>
                <a:gd name="T2" fmla="*/ 6 w 8"/>
                <a:gd name="T3" fmla="*/ 13 h 14"/>
                <a:gd name="T4" fmla="*/ 5 w 8"/>
                <a:gd name="T5" fmla="*/ 13 h 14"/>
                <a:gd name="T6" fmla="*/ 4 w 8"/>
                <a:gd name="T7" fmla="*/ 12 h 14"/>
                <a:gd name="T8" fmla="*/ 2 w 8"/>
                <a:gd name="T9" fmla="*/ 10 h 14"/>
                <a:gd name="T10" fmla="*/ 0 w 8"/>
                <a:gd name="T11" fmla="*/ 4 h 14"/>
                <a:gd name="T12" fmla="*/ 0 w 8"/>
                <a:gd name="T13" fmla="*/ 3 h 14"/>
                <a:gd name="T14" fmla="*/ 1 w 8"/>
                <a:gd name="T15" fmla="*/ 2 h 14"/>
                <a:gd name="T16" fmla="*/ 4 w 8"/>
                <a:gd name="T17" fmla="*/ 0 h 14"/>
                <a:gd name="T18" fmla="*/ 5 w 8"/>
                <a:gd name="T19" fmla="*/ 0 h 14"/>
                <a:gd name="T20" fmla="*/ 5 w 8"/>
                <a:gd name="T21" fmla="*/ 2 h 14"/>
                <a:gd name="T22" fmla="*/ 6 w 8"/>
                <a:gd name="T23" fmla="*/ 5 h 14"/>
                <a:gd name="T24" fmla="*/ 7 w 8"/>
                <a:gd name="T25" fmla="*/ 6 h 14"/>
                <a:gd name="T26" fmla="*/ 7 w 8"/>
                <a:gd name="T27" fmla="*/ 10 h 14"/>
                <a:gd name="T28" fmla="*/ 7 w 8"/>
                <a:gd name="T2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14">
                  <a:moveTo>
                    <a:pt x="7" y="12"/>
                  </a:moveTo>
                  <a:lnTo>
                    <a:pt x="6" y="13"/>
                  </a:lnTo>
                  <a:lnTo>
                    <a:pt x="5" y="13"/>
                  </a:lnTo>
                  <a:lnTo>
                    <a:pt x="4" y="12"/>
                  </a:lnTo>
                  <a:lnTo>
                    <a:pt x="2" y="10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6" y="5"/>
                  </a:lnTo>
                  <a:lnTo>
                    <a:pt x="7" y="6"/>
                  </a:lnTo>
                  <a:lnTo>
                    <a:pt x="7" y="10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7" name="Freeform 1248">
              <a:extLst>
                <a:ext uri="{FF2B5EF4-FFF2-40B4-BE49-F238E27FC236}">
                  <a16:creationId xmlns:a16="http://schemas.microsoft.com/office/drawing/2014/main" id="{9DECCBD1-2513-BC63-7C59-4E39B0E182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4208" y="7522917"/>
              <a:ext cx="5497" cy="10990"/>
            </a:xfrm>
            <a:custGeom>
              <a:avLst/>
              <a:gdLst>
                <a:gd name="T0" fmla="*/ 1 w 5"/>
                <a:gd name="T1" fmla="*/ 6 h 7"/>
                <a:gd name="T2" fmla="*/ 0 w 5"/>
                <a:gd name="T3" fmla="*/ 6 h 7"/>
                <a:gd name="T4" fmla="*/ 0 w 5"/>
                <a:gd name="T5" fmla="*/ 5 h 7"/>
                <a:gd name="T6" fmla="*/ 0 w 5"/>
                <a:gd name="T7" fmla="*/ 3 h 7"/>
                <a:gd name="T8" fmla="*/ 2 w 5"/>
                <a:gd name="T9" fmla="*/ 1 h 7"/>
                <a:gd name="T10" fmla="*/ 4 w 5"/>
                <a:gd name="T11" fmla="*/ 0 h 7"/>
                <a:gd name="T12" fmla="*/ 3 w 5"/>
                <a:gd name="T13" fmla="*/ 4 h 7"/>
                <a:gd name="T14" fmla="*/ 1 w 5"/>
                <a:gd name="T1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lnTo>
                    <a:pt x="0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1"/>
                  </a:lnTo>
                  <a:lnTo>
                    <a:pt x="4" y="0"/>
                  </a:lnTo>
                  <a:lnTo>
                    <a:pt x="3" y="4"/>
                  </a:lnTo>
                  <a:lnTo>
                    <a:pt x="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8" name="Freeform 1249">
              <a:extLst>
                <a:ext uri="{FF2B5EF4-FFF2-40B4-BE49-F238E27FC236}">
                  <a16:creationId xmlns:a16="http://schemas.microsoft.com/office/drawing/2014/main" id="{9C77265F-4CF9-C659-9096-FB1FFA502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054" y="7517423"/>
              <a:ext cx="16487" cy="10990"/>
            </a:xfrm>
            <a:custGeom>
              <a:avLst/>
              <a:gdLst>
                <a:gd name="T0" fmla="*/ 8 w 13"/>
                <a:gd name="T1" fmla="*/ 8 h 9"/>
                <a:gd name="T2" fmla="*/ 7 w 13"/>
                <a:gd name="T3" fmla="*/ 8 h 9"/>
                <a:gd name="T4" fmla="*/ 4 w 13"/>
                <a:gd name="T5" fmla="*/ 8 h 9"/>
                <a:gd name="T6" fmla="*/ 2 w 13"/>
                <a:gd name="T7" fmla="*/ 6 h 9"/>
                <a:gd name="T8" fmla="*/ 0 w 13"/>
                <a:gd name="T9" fmla="*/ 5 h 9"/>
                <a:gd name="T10" fmla="*/ 10 w 13"/>
                <a:gd name="T11" fmla="*/ 0 h 9"/>
                <a:gd name="T12" fmla="*/ 12 w 13"/>
                <a:gd name="T13" fmla="*/ 0 h 9"/>
                <a:gd name="T14" fmla="*/ 12 w 13"/>
                <a:gd name="T15" fmla="*/ 2 h 9"/>
                <a:gd name="T16" fmla="*/ 10 w 13"/>
                <a:gd name="T17" fmla="*/ 4 h 9"/>
                <a:gd name="T18" fmla="*/ 10 w 13"/>
                <a:gd name="T19" fmla="*/ 5 h 9"/>
                <a:gd name="T20" fmla="*/ 9 w 13"/>
                <a:gd name="T21" fmla="*/ 6 h 9"/>
                <a:gd name="T22" fmla="*/ 8 w 13"/>
                <a:gd name="T2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9">
                  <a:moveTo>
                    <a:pt x="8" y="8"/>
                  </a:moveTo>
                  <a:lnTo>
                    <a:pt x="7" y="8"/>
                  </a:lnTo>
                  <a:lnTo>
                    <a:pt x="4" y="8"/>
                  </a:lnTo>
                  <a:lnTo>
                    <a:pt x="2" y="6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0" y="4"/>
                  </a:lnTo>
                  <a:lnTo>
                    <a:pt x="10" y="5"/>
                  </a:lnTo>
                  <a:lnTo>
                    <a:pt x="9" y="6"/>
                  </a:lnTo>
                  <a:lnTo>
                    <a:pt x="8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69" name="Freeform 1250">
              <a:extLst>
                <a:ext uri="{FF2B5EF4-FFF2-40B4-BE49-F238E27FC236}">
                  <a16:creationId xmlns:a16="http://schemas.microsoft.com/office/drawing/2014/main" id="{5EC14E17-D9A4-2673-654E-2A6D188CB5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7349" y="7511926"/>
              <a:ext cx="5493" cy="10990"/>
            </a:xfrm>
            <a:custGeom>
              <a:avLst/>
              <a:gdLst>
                <a:gd name="T0" fmla="*/ 3 w 5"/>
                <a:gd name="T1" fmla="*/ 10 h 11"/>
                <a:gd name="T2" fmla="*/ 2 w 5"/>
                <a:gd name="T3" fmla="*/ 10 h 11"/>
                <a:gd name="T4" fmla="*/ 1 w 5"/>
                <a:gd name="T5" fmla="*/ 9 h 11"/>
                <a:gd name="T6" fmla="*/ 1 w 5"/>
                <a:gd name="T7" fmla="*/ 7 h 11"/>
                <a:gd name="T8" fmla="*/ 0 w 5"/>
                <a:gd name="T9" fmla="*/ 3 h 11"/>
                <a:gd name="T10" fmla="*/ 1 w 5"/>
                <a:gd name="T11" fmla="*/ 1 h 11"/>
                <a:gd name="T12" fmla="*/ 1 w 5"/>
                <a:gd name="T13" fmla="*/ 0 h 11"/>
                <a:gd name="T14" fmla="*/ 4 w 5"/>
                <a:gd name="T15" fmla="*/ 3 h 11"/>
                <a:gd name="T16" fmla="*/ 3 w 5"/>
                <a:gd name="T1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1">
                  <a:moveTo>
                    <a:pt x="3" y="10"/>
                  </a:moveTo>
                  <a:lnTo>
                    <a:pt x="2" y="10"/>
                  </a:lnTo>
                  <a:lnTo>
                    <a:pt x="1" y="9"/>
                  </a:lnTo>
                  <a:lnTo>
                    <a:pt x="1" y="7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lnTo>
                    <a:pt x="4" y="3"/>
                  </a:lnTo>
                  <a:lnTo>
                    <a:pt x="3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0" name="Freeform 1251">
              <a:extLst>
                <a:ext uri="{FF2B5EF4-FFF2-40B4-BE49-F238E27FC236}">
                  <a16:creationId xmlns:a16="http://schemas.microsoft.com/office/drawing/2014/main" id="{A7ABC32E-206C-1706-B0DD-E86EC502F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1756" y="7473462"/>
              <a:ext cx="10990" cy="27474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21 h 22"/>
                <a:gd name="T4" fmla="*/ 0 w 7"/>
                <a:gd name="T5" fmla="*/ 18 h 22"/>
                <a:gd name="T6" fmla="*/ 0 w 7"/>
                <a:gd name="T7" fmla="*/ 16 h 22"/>
                <a:gd name="T8" fmla="*/ 0 w 7"/>
                <a:gd name="T9" fmla="*/ 15 h 22"/>
                <a:gd name="T10" fmla="*/ 0 w 7"/>
                <a:gd name="T11" fmla="*/ 12 h 22"/>
                <a:gd name="T12" fmla="*/ 0 w 7"/>
                <a:gd name="T13" fmla="*/ 4 h 22"/>
                <a:gd name="T14" fmla="*/ 2 w 7"/>
                <a:gd name="T15" fmla="*/ 0 h 22"/>
                <a:gd name="T16" fmla="*/ 6 w 7"/>
                <a:gd name="T17" fmla="*/ 0 h 22"/>
                <a:gd name="T18" fmla="*/ 6 w 7"/>
                <a:gd name="T19" fmla="*/ 2 h 22"/>
                <a:gd name="T20" fmla="*/ 4 w 7"/>
                <a:gd name="T21" fmla="*/ 12 h 22"/>
                <a:gd name="T22" fmla="*/ 3 w 7"/>
                <a:gd name="T23" fmla="*/ 17 h 22"/>
                <a:gd name="T24" fmla="*/ 3 w 7"/>
                <a:gd name="T25" fmla="*/ 19 h 22"/>
                <a:gd name="T26" fmla="*/ 2 w 7"/>
                <a:gd name="T27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lnTo>
                    <a:pt x="0" y="21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0" y="4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12"/>
                  </a:lnTo>
                  <a:lnTo>
                    <a:pt x="3" y="17"/>
                  </a:lnTo>
                  <a:lnTo>
                    <a:pt x="3" y="19"/>
                  </a:lnTo>
                  <a:lnTo>
                    <a:pt x="2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1" name="Freeform 1252">
              <a:extLst>
                <a:ext uri="{FF2B5EF4-FFF2-40B4-BE49-F238E27FC236}">
                  <a16:creationId xmlns:a16="http://schemas.microsoft.com/office/drawing/2014/main" id="{627758B1-BCE4-5D47-8E4E-5170FD0FD7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8785" y="7467965"/>
              <a:ext cx="16487" cy="27478"/>
            </a:xfrm>
            <a:custGeom>
              <a:avLst/>
              <a:gdLst>
                <a:gd name="T0" fmla="*/ 11 w 12"/>
                <a:gd name="T1" fmla="*/ 16 h 20"/>
                <a:gd name="T2" fmla="*/ 10 w 12"/>
                <a:gd name="T3" fmla="*/ 19 h 20"/>
                <a:gd name="T4" fmla="*/ 5 w 12"/>
                <a:gd name="T5" fmla="*/ 13 h 20"/>
                <a:gd name="T6" fmla="*/ 4 w 12"/>
                <a:gd name="T7" fmla="*/ 11 h 20"/>
                <a:gd name="T8" fmla="*/ 1 w 12"/>
                <a:gd name="T9" fmla="*/ 5 h 20"/>
                <a:gd name="T10" fmla="*/ 0 w 12"/>
                <a:gd name="T11" fmla="*/ 3 h 20"/>
                <a:gd name="T12" fmla="*/ 0 w 12"/>
                <a:gd name="T13" fmla="*/ 1 h 20"/>
                <a:gd name="T14" fmla="*/ 1 w 12"/>
                <a:gd name="T15" fmla="*/ 0 h 20"/>
                <a:gd name="T16" fmla="*/ 2 w 12"/>
                <a:gd name="T17" fmla="*/ 1 h 20"/>
                <a:gd name="T18" fmla="*/ 3 w 12"/>
                <a:gd name="T19" fmla="*/ 1 h 20"/>
                <a:gd name="T20" fmla="*/ 9 w 12"/>
                <a:gd name="T21" fmla="*/ 8 h 20"/>
                <a:gd name="T22" fmla="*/ 11 w 12"/>
                <a:gd name="T23" fmla="*/ 11 h 20"/>
                <a:gd name="T24" fmla="*/ 11 w 12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20">
                  <a:moveTo>
                    <a:pt x="11" y="16"/>
                  </a:moveTo>
                  <a:lnTo>
                    <a:pt x="10" y="19"/>
                  </a:lnTo>
                  <a:lnTo>
                    <a:pt x="5" y="13"/>
                  </a:lnTo>
                  <a:lnTo>
                    <a:pt x="4" y="11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9" y="8"/>
                  </a:lnTo>
                  <a:lnTo>
                    <a:pt x="11" y="11"/>
                  </a:lnTo>
                  <a:lnTo>
                    <a:pt x="11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2" name="Freeform 1253">
              <a:extLst>
                <a:ext uri="{FF2B5EF4-FFF2-40B4-BE49-F238E27FC236}">
                  <a16:creationId xmlns:a16="http://schemas.microsoft.com/office/drawing/2014/main" id="{D894523C-4BBC-7FD6-96C0-8A83BF1CA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7794" y="7445984"/>
              <a:ext cx="10990" cy="10990"/>
            </a:xfrm>
            <a:custGeom>
              <a:avLst/>
              <a:gdLst>
                <a:gd name="T0" fmla="*/ 7 w 8"/>
                <a:gd name="T1" fmla="*/ 10 h 11"/>
                <a:gd name="T2" fmla="*/ 7 w 8"/>
                <a:gd name="T3" fmla="*/ 10 h 11"/>
                <a:gd name="T4" fmla="*/ 5 w 8"/>
                <a:gd name="T5" fmla="*/ 10 h 11"/>
                <a:gd name="T6" fmla="*/ 3 w 8"/>
                <a:gd name="T7" fmla="*/ 8 h 11"/>
                <a:gd name="T8" fmla="*/ 2 w 8"/>
                <a:gd name="T9" fmla="*/ 4 h 11"/>
                <a:gd name="T10" fmla="*/ 1 w 8"/>
                <a:gd name="T11" fmla="*/ 3 h 11"/>
                <a:gd name="T12" fmla="*/ 0 w 8"/>
                <a:gd name="T13" fmla="*/ 0 h 11"/>
                <a:gd name="T14" fmla="*/ 0 w 8"/>
                <a:gd name="T15" fmla="*/ 0 h 11"/>
                <a:gd name="T16" fmla="*/ 2 w 8"/>
                <a:gd name="T17" fmla="*/ 0 h 11"/>
                <a:gd name="T18" fmla="*/ 2 w 8"/>
                <a:gd name="T19" fmla="*/ 0 h 11"/>
                <a:gd name="T20" fmla="*/ 6 w 8"/>
                <a:gd name="T21" fmla="*/ 7 h 11"/>
                <a:gd name="T22" fmla="*/ 7 w 8"/>
                <a:gd name="T2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1">
                  <a:moveTo>
                    <a:pt x="7" y="10"/>
                  </a:moveTo>
                  <a:lnTo>
                    <a:pt x="7" y="10"/>
                  </a:lnTo>
                  <a:lnTo>
                    <a:pt x="5" y="10"/>
                  </a:lnTo>
                  <a:lnTo>
                    <a:pt x="3" y="8"/>
                  </a:lnTo>
                  <a:lnTo>
                    <a:pt x="2" y="4"/>
                  </a:lnTo>
                  <a:lnTo>
                    <a:pt x="1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6" y="7"/>
                  </a:lnTo>
                  <a:lnTo>
                    <a:pt x="7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3" name="Freeform 1254">
              <a:extLst>
                <a:ext uri="{FF2B5EF4-FFF2-40B4-BE49-F238E27FC236}">
                  <a16:creationId xmlns:a16="http://schemas.microsoft.com/office/drawing/2014/main" id="{65940552-8DF0-8D3A-F438-99BCA246C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8141" y="7440490"/>
              <a:ext cx="54952" cy="32971"/>
            </a:xfrm>
            <a:custGeom>
              <a:avLst/>
              <a:gdLst>
                <a:gd name="T0" fmla="*/ 42 w 44"/>
                <a:gd name="T1" fmla="*/ 26 h 28"/>
                <a:gd name="T2" fmla="*/ 40 w 44"/>
                <a:gd name="T3" fmla="*/ 27 h 28"/>
                <a:gd name="T4" fmla="*/ 33 w 44"/>
                <a:gd name="T5" fmla="*/ 26 h 28"/>
                <a:gd name="T6" fmla="*/ 30 w 44"/>
                <a:gd name="T7" fmla="*/ 24 h 28"/>
                <a:gd name="T8" fmla="*/ 22 w 44"/>
                <a:gd name="T9" fmla="*/ 21 h 28"/>
                <a:gd name="T10" fmla="*/ 6 w 44"/>
                <a:gd name="T11" fmla="*/ 15 h 28"/>
                <a:gd name="T12" fmla="*/ 1 w 44"/>
                <a:gd name="T13" fmla="*/ 12 h 28"/>
                <a:gd name="T14" fmla="*/ 0 w 44"/>
                <a:gd name="T15" fmla="*/ 10 h 28"/>
                <a:gd name="T16" fmla="*/ 3 w 44"/>
                <a:gd name="T17" fmla="*/ 5 h 28"/>
                <a:gd name="T18" fmla="*/ 5 w 44"/>
                <a:gd name="T19" fmla="*/ 4 h 28"/>
                <a:gd name="T20" fmla="*/ 6 w 44"/>
                <a:gd name="T21" fmla="*/ 3 h 28"/>
                <a:gd name="T22" fmla="*/ 23 w 44"/>
                <a:gd name="T23" fmla="*/ 0 h 28"/>
                <a:gd name="T24" fmla="*/ 29 w 44"/>
                <a:gd name="T25" fmla="*/ 2 h 28"/>
                <a:gd name="T26" fmla="*/ 37 w 44"/>
                <a:gd name="T27" fmla="*/ 11 h 28"/>
                <a:gd name="T28" fmla="*/ 41 w 44"/>
                <a:gd name="T29" fmla="*/ 17 h 28"/>
                <a:gd name="T30" fmla="*/ 42 w 44"/>
                <a:gd name="T31" fmla="*/ 22 h 28"/>
                <a:gd name="T32" fmla="*/ 43 w 44"/>
                <a:gd name="T33" fmla="*/ 23 h 28"/>
                <a:gd name="T34" fmla="*/ 42 w 44"/>
                <a:gd name="T35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" h="28">
                  <a:moveTo>
                    <a:pt x="42" y="26"/>
                  </a:moveTo>
                  <a:lnTo>
                    <a:pt x="40" y="27"/>
                  </a:lnTo>
                  <a:lnTo>
                    <a:pt x="33" y="26"/>
                  </a:lnTo>
                  <a:lnTo>
                    <a:pt x="30" y="24"/>
                  </a:lnTo>
                  <a:lnTo>
                    <a:pt x="22" y="21"/>
                  </a:lnTo>
                  <a:lnTo>
                    <a:pt x="6" y="15"/>
                  </a:lnTo>
                  <a:lnTo>
                    <a:pt x="1" y="12"/>
                  </a:lnTo>
                  <a:lnTo>
                    <a:pt x="0" y="10"/>
                  </a:lnTo>
                  <a:lnTo>
                    <a:pt x="3" y="5"/>
                  </a:lnTo>
                  <a:lnTo>
                    <a:pt x="5" y="4"/>
                  </a:lnTo>
                  <a:lnTo>
                    <a:pt x="6" y="3"/>
                  </a:lnTo>
                  <a:lnTo>
                    <a:pt x="23" y="0"/>
                  </a:lnTo>
                  <a:lnTo>
                    <a:pt x="29" y="2"/>
                  </a:lnTo>
                  <a:lnTo>
                    <a:pt x="37" y="11"/>
                  </a:lnTo>
                  <a:lnTo>
                    <a:pt x="41" y="17"/>
                  </a:lnTo>
                  <a:lnTo>
                    <a:pt x="42" y="22"/>
                  </a:lnTo>
                  <a:lnTo>
                    <a:pt x="43" y="23"/>
                  </a:lnTo>
                  <a:lnTo>
                    <a:pt x="42" y="2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4" name="Freeform 1257">
              <a:extLst>
                <a:ext uri="{FF2B5EF4-FFF2-40B4-BE49-F238E27FC236}">
                  <a16:creationId xmlns:a16="http://schemas.microsoft.com/office/drawing/2014/main" id="{4A466439-50F6-07BB-78AA-B44A908B1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3291" y="7434993"/>
              <a:ext cx="5493" cy="16487"/>
            </a:xfrm>
            <a:custGeom>
              <a:avLst/>
              <a:gdLst>
                <a:gd name="T0" fmla="*/ 5 w 6"/>
                <a:gd name="T1" fmla="*/ 11 h 12"/>
                <a:gd name="T2" fmla="*/ 5 w 6"/>
                <a:gd name="T3" fmla="*/ 11 h 12"/>
                <a:gd name="T4" fmla="*/ 2 w 6"/>
                <a:gd name="T5" fmla="*/ 11 h 12"/>
                <a:gd name="T6" fmla="*/ 1 w 6"/>
                <a:gd name="T7" fmla="*/ 11 h 12"/>
                <a:gd name="T8" fmla="*/ 1 w 6"/>
                <a:gd name="T9" fmla="*/ 10 h 12"/>
                <a:gd name="T10" fmla="*/ 0 w 6"/>
                <a:gd name="T11" fmla="*/ 8 h 12"/>
                <a:gd name="T12" fmla="*/ 1 w 6"/>
                <a:gd name="T13" fmla="*/ 7 h 12"/>
                <a:gd name="T14" fmla="*/ 2 w 6"/>
                <a:gd name="T15" fmla="*/ 2 h 12"/>
                <a:gd name="T16" fmla="*/ 3 w 6"/>
                <a:gd name="T17" fmla="*/ 0 h 12"/>
                <a:gd name="T18" fmla="*/ 3 w 6"/>
                <a:gd name="T19" fmla="*/ 0 h 12"/>
                <a:gd name="T20" fmla="*/ 4 w 6"/>
                <a:gd name="T21" fmla="*/ 2 h 12"/>
                <a:gd name="T22" fmla="*/ 5 w 6"/>
                <a:gd name="T23" fmla="*/ 4 h 12"/>
                <a:gd name="T24" fmla="*/ 5 w 6"/>
                <a:gd name="T2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12">
                  <a:moveTo>
                    <a:pt x="5" y="11"/>
                  </a:moveTo>
                  <a:lnTo>
                    <a:pt x="5" y="11"/>
                  </a:lnTo>
                  <a:lnTo>
                    <a:pt x="2" y="11"/>
                  </a:lnTo>
                  <a:lnTo>
                    <a:pt x="1" y="11"/>
                  </a:lnTo>
                  <a:lnTo>
                    <a:pt x="1" y="10"/>
                  </a:lnTo>
                  <a:lnTo>
                    <a:pt x="0" y="8"/>
                  </a:lnTo>
                  <a:lnTo>
                    <a:pt x="1" y="7"/>
                  </a:lnTo>
                  <a:lnTo>
                    <a:pt x="2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5" y="4"/>
                  </a:lnTo>
                  <a:lnTo>
                    <a:pt x="5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5" name="Freeform 1258">
              <a:extLst>
                <a:ext uri="{FF2B5EF4-FFF2-40B4-BE49-F238E27FC236}">
                  <a16:creationId xmlns:a16="http://schemas.microsoft.com/office/drawing/2014/main" id="{440A3CEB-2028-376B-85AF-8D35272DD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0570" y="7434993"/>
              <a:ext cx="5493" cy="5497"/>
            </a:xfrm>
            <a:custGeom>
              <a:avLst/>
              <a:gdLst>
                <a:gd name="T0" fmla="*/ 5 w 6"/>
                <a:gd name="T1" fmla="*/ 4 h 6"/>
                <a:gd name="T2" fmla="*/ 5 w 6"/>
                <a:gd name="T3" fmla="*/ 5 h 6"/>
                <a:gd name="T4" fmla="*/ 2 w 6"/>
                <a:gd name="T5" fmla="*/ 5 h 6"/>
                <a:gd name="T6" fmla="*/ 1 w 6"/>
                <a:gd name="T7" fmla="*/ 4 h 6"/>
                <a:gd name="T8" fmla="*/ 0 w 6"/>
                <a:gd name="T9" fmla="*/ 2 h 6"/>
                <a:gd name="T10" fmla="*/ 0 w 6"/>
                <a:gd name="T11" fmla="*/ 1 h 6"/>
                <a:gd name="T12" fmla="*/ 1 w 6"/>
                <a:gd name="T13" fmla="*/ 0 h 6"/>
                <a:gd name="T14" fmla="*/ 3 w 6"/>
                <a:gd name="T15" fmla="*/ 1 h 6"/>
                <a:gd name="T16" fmla="*/ 5 w 6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5" y="4"/>
                  </a:moveTo>
                  <a:lnTo>
                    <a:pt x="5" y="5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6" name="Freeform 1259">
              <a:extLst>
                <a:ext uri="{FF2B5EF4-FFF2-40B4-BE49-F238E27FC236}">
                  <a16:creationId xmlns:a16="http://schemas.microsoft.com/office/drawing/2014/main" id="{88C4FADA-1C38-AA51-D3B1-693770D2FA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9330" y="7418510"/>
              <a:ext cx="32971" cy="32971"/>
            </a:xfrm>
            <a:custGeom>
              <a:avLst/>
              <a:gdLst>
                <a:gd name="T0" fmla="*/ 21 w 25"/>
                <a:gd name="T1" fmla="*/ 24 h 26"/>
                <a:gd name="T2" fmla="*/ 21 w 25"/>
                <a:gd name="T3" fmla="*/ 25 h 26"/>
                <a:gd name="T4" fmla="*/ 19 w 25"/>
                <a:gd name="T5" fmla="*/ 24 h 26"/>
                <a:gd name="T6" fmla="*/ 12 w 25"/>
                <a:gd name="T7" fmla="*/ 15 h 26"/>
                <a:gd name="T8" fmla="*/ 7 w 25"/>
                <a:gd name="T9" fmla="*/ 12 h 26"/>
                <a:gd name="T10" fmla="*/ 4 w 25"/>
                <a:gd name="T11" fmla="*/ 7 h 26"/>
                <a:gd name="T12" fmla="*/ 0 w 25"/>
                <a:gd name="T13" fmla="*/ 4 h 26"/>
                <a:gd name="T14" fmla="*/ 2 w 25"/>
                <a:gd name="T15" fmla="*/ 0 h 26"/>
                <a:gd name="T16" fmla="*/ 4 w 25"/>
                <a:gd name="T17" fmla="*/ 1 h 26"/>
                <a:gd name="T18" fmla="*/ 11 w 25"/>
                <a:gd name="T19" fmla="*/ 4 h 26"/>
                <a:gd name="T20" fmla="*/ 16 w 25"/>
                <a:gd name="T21" fmla="*/ 8 h 26"/>
                <a:gd name="T22" fmla="*/ 18 w 25"/>
                <a:gd name="T23" fmla="*/ 10 h 26"/>
                <a:gd name="T24" fmla="*/ 24 w 25"/>
                <a:gd name="T25" fmla="*/ 21 h 26"/>
                <a:gd name="T26" fmla="*/ 24 w 25"/>
                <a:gd name="T27" fmla="*/ 22 h 26"/>
                <a:gd name="T28" fmla="*/ 21 w 25"/>
                <a:gd name="T2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6">
                  <a:moveTo>
                    <a:pt x="21" y="24"/>
                  </a:moveTo>
                  <a:lnTo>
                    <a:pt x="21" y="25"/>
                  </a:lnTo>
                  <a:lnTo>
                    <a:pt x="19" y="24"/>
                  </a:lnTo>
                  <a:lnTo>
                    <a:pt x="12" y="15"/>
                  </a:lnTo>
                  <a:lnTo>
                    <a:pt x="7" y="12"/>
                  </a:lnTo>
                  <a:lnTo>
                    <a:pt x="4" y="7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1"/>
                  </a:lnTo>
                  <a:lnTo>
                    <a:pt x="11" y="4"/>
                  </a:lnTo>
                  <a:lnTo>
                    <a:pt x="16" y="8"/>
                  </a:lnTo>
                  <a:lnTo>
                    <a:pt x="18" y="10"/>
                  </a:lnTo>
                  <a:lnTo>
                    <a:pt x="24" y="21"/>
                  </a:lnTo>
                  <a:lnTo>
                    <a:pt x="24" y="22"/>
                  </a:lnTo>
                  <a:lnTo>
                    <a:pt x="21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7" name="Freeform 1260">
              <a:extLst>
                <a:ext uri="{FF2B5EF4-FFF2-40B4-BE49-F238E27FC236}">
                  <a16:creationId xmlns:a16="http://schemas.microsoft.com/office/drawing/2014/main" id="{93822122-349A-BB42-DAE1-9C24736260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3833" y="7385538"/>
              <a:ext cx="21981" cy="16484"/>
            </a:xfrm>
            <a:custGeom>
              <a:avLst/>
              <a:gdLst>
                <a:gd name="T0" fmla="*/ 15 w 16"/>
                <a:gd name="T1" fmla="*/ 7 h 14"/>
                <a:gd name="T2" fmla="*/ 14 w 16"/>
                <a:gd name="T3" fmla="*/ 9 h 14"/>
                <a:gd name="T4" fmla="*/ 12 w 16"/>
                <a:gd name="T5" fmla="*/ 12 h 14"/>
                <a:gd name="T6" fmla="*/ 10 w 16"/>
                <a:gd name="T7" fmla="*/ 13 h 14"/>
                <a:gd name="T8" fmla="*/ 10 w 16"/>
                <a:gd name="T9" fmla="*/ 13 h 14"/>
                <a:gd name="T10" fmla="*/ 8 w 16"/>
                <a:gd name="T11" fmla="*/ 13 h 14"/>
                <a:gd name="T12" fmla="*/ 6 w 16"/>
                <a:gd name="T13" fmla="*/ 10 h 14"/>
                <a:gd name="T14" fmla="*/ 4 w 16"/>
                <a:gd name="T15" fmla="*/ 9 h 14"/>
                <a:gd name="T16" fmla="*/ 3 w 16"/>
                <a:gd name="T17" fmla="*/ 8 h 14"/>
                <a:gd name="T18" fmla="*/ 2 w 16"/>
                <a:gd name="T19" fmla="*/ 9 h 14"/>
                <a:gd name="T20" fmla="*/ 2 w 16"/>
                <a:gd name="T21" fmla="*/ 11 h 14"/>
                <a:gd name="T22" fmla="*/ 2 w 16"/>
                <a:gd name="T23" fmla="*/ 13 h 14"/>
                <a:gd name="T24" fmla="*/ 2 w 16"/>
                <a:gd name="T25" fmla="*/ 13 h 14"/>
                <a:gd name="T26" fmla="*/ 2 w 16"/>
                <a:gd name="T27" fmla="*/ 13 h 14"/>
                <a:gd name="T28" fmla="*/ 1 w 16"/>
                <a:gd name="T29" fmla="*/ 12 h 14"/>
                <a:gd name="T30" fmla="*/ 1 w 16"/>
                <a:gd name="T31" fmla="*/ 11 h 14"/>
                <a:gd name="T32" fmla="*/ 0 w 16"/>
                <a:gd name="T33" fmla="*/ 9 h 14"/>
                <a:gd name="T34" fmla="*/ 1 w 16"/>
                <a:gd name="T35" fmla="*/ 8 h 14"/>
                <a:gd name="T36" fmla="*/ 2 w 16"/>
                <a:gd name="T37" fmla="*/ 5 h 14"/>
                <a:gd name="T38" fmla="*/ 7 w 16"/>
                <a:gd name="T39" fmla="*/ 1 h 14"/>
                <a:gd name="T40" fmla="*/ 8 w 16"/>
                <a:gd name="T41" fmla="*/ 0 h 14"/>
                <a:gd name="T42" fmla="*/ 10 w 16"/>
                <a:gd name="T43" fmla="*/ 0 h 14"/>
                <a:gd name="T44" fmla="*/ 13 w 16"/>
                <a:gd name="T45" fmla="*/ 2 h 14"/>
                <a:gd name="T46" fmla="*/ 13 w 16"/>
                <a:gd name="T47" fmla="*/ 3 h 14"/>
                <a:gd name="T48" fmla="*/ 15 w 16"/>
                <a:gd name="T4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14">
                  <a:moveTo>
                    <a:pt x="15" y="7"/>
                  </a:moveTo>
                  <a:lnTo>
                    <a:pt x="14" y="9"/>
                  </a:lnTo>
                  <a:lnTo>
                    <a:pt x="12" y="12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6" y="10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1" y="12"/>
                  </a:lnTo>
                  <a:lnTo>
                    <a:pt x="1" y="11"/>
                  </a:lnTo>
                  <a:lnTo>
                    <a:pt x="0" y="9"/>
                  </a:lnTo>
                  <a:lnTo>
                    <a:pt x="1" y="8"/>
                  </a:lnTo>
                  <a:lnTo>
                    <a:pt x="2" y="5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3" y="2"/>
                  </a:lnTo>
                  <a:lnTo>
                    <a:pt x="13" y="3"/>
                  </a:lnTo>
                  <a:lnTo>
                    <a:pt x="1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8" name="Freeform 1262">
              <a:extLst>
                <a:ext uri="{FF2B5EF4-FFF2-40B4-BE49-F238E27FC236}">
                  <a16:creationId xmlns:a16="http://schemas.microsoft.com/office/drawing/2014/main" id="{93F906F1-3383-84A3-4944-B0528F2E31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2843" y="7347070"/>
              <a:ext cx="10990" cy="10990"/>
            </a:xfrm>
            <a:custGeom>
              <a:avLst/>
              <a:gdLst>
                <a:gd name="T0" fmla="*/ 1 w 8"/>
                <a:gd name="T1" fmla="*/ 8 h 10"/>
                <a:gd name="T2" fmla="*/ 1 w 8"/>
                <a:gd name="T3" fmla="*/ 9 h 10"/>
                <a:gd name="T4" fmla="*/ 0 w 8"/>
                <a:gd name="T5" fmla="*/ 8 h 10"/>
                <a:gd name="T6" fmla="*/ 1 w 8"/>
                <a:gd name="T7" fmla="*/ 5 h 10"/>
                <a:gd name="T8" fmla="*/ 1 w 8"/>
                <a:gd name="T9" fmla="*/ 1 h 10"/>
                <a:gd name="T10" fmla="*/ 2 w 8"/>
                <a:gd name="T11" fmla="*/ 0 h 10"/>
                <a:gd name="T12" fmla="*/ 6 w 8"/>
                <a:gd name="T13" fmla="*/ 1 h 10"/>
                <a:gd name="T14" fmla="*/ 7 w 8"/>
                <a:gd name="T15" fmla="*/ 1 h 10"/>
                <a:gd name="T16" fmla="*/ 7 w 8"/>
                <a:gd name="T17" fmla="*/ 2 h 10"/>
                <a:gd name="T18" fmla="*/ 7 w 8"/>
                <a:gd name="T19" fmla="*/ 4 h 10"/>
                <a:gd name="T20" fmla="*/ 5 w 8"/>
                <a:gd name="T21" fmla="*/ 5 h 10"/>
                <a:gd name="T22" fmla="*/ 1 w 8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0">
                  <a:moveTo>
                    <a:pt x="1" y="8"/>
                  </a:moveTo>
                  <a:lnTo>
                    <a:pt x="1" y="9"/>
                  </a:lnTo>
                  <a:lnTo>
                    <a:pt x="0" y="8"/>
                  </a:lnTo>
                  <a:lnTo>
                    <a:pt x="1" y="5"/>
                  </a:lnTo>
                  <a:lnTo>
                    <a:pt x="1" y="1"/>
                  </a:lnTo>
                  <a:lnTo>
                    <a:pt x="2" y="0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5"/>
                  </a:lnTo>
                  <a:lnTo>
                    <a:pt x="1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79" name="Freeform 1263">
              <a:extLst>
                <a:ext uri="{FF2B5EF4-FFF2-40B4-BE49-F238E27FC236}">
                  <a16:creationId xmlns:a16="http://schemas.microsoft.com/office/drawing/2014/main" id="{2F0F006B-6FBB-CF5C-E6F9-C12019140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3833" y="7319596"/>
              <a:ext cx="16487" cy="21981"/>
            </a:xfrm>
            <a:custGeom>
              <a:avLst/>
              <a:gdLst>
                <a:gd name="T0" fmla="*/ 0 w 14"/>
                <a:gd name="T1" fmla="*/ 15 h 17"/>
                <a:gd name="T2" fmla="*/ 3 w 14"/>
                <a:gd name="T3" fmla="*/ 11 h 17"/>
                <a:gd name="T4" fmla="*/ 9 w 14"/>
                <a:gd name="T5" fmla="*/ 5 h 17"/>
                <a:gd name="T6" fmla="*/ 12 w 14"/>
                <a:gd name="T7" fmla="*/ 0 h 17"/>
                <a:gd name="T8" fmla="*/ 13 w 14"/>
                <a:gd name="T9" fmla="*/ 5 h 17"/>
                <a:gd name="T10" fmla="*/ 8 w 14"/>
                <a:gd name="T11" fmla="*/ 12 h 17"/>
                <a:gd name="T12" fmla="*/ 2 w 14"/>
                <a:gd name="T13" fmla="*/ 16 h 17"/>
                <a:gd name="T14" fmla="*/ 0 w 14"/>
                <a:gd name="T15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7">
                  <a:moveTo>
                    <a:pt x="0" y="15"/>
                  </a:moveTo>
                  <a:lnTo>
                    <a:pt x="3" y="11"/>
                  </a:lnTo>
                  <a:lnTo>
                    <a:pt x="9" y="5"/>
                  </a:lnTo>
                  <a:lnTo>
                    <a:pt x="12" y="0"/>
                  </a:lnTo>
                  <a:lnTo>
                    <a:pt x="13" y="5"/>
                  </a:lnTo>
                  <a:lnTo>
                    <a:pt x="8" y="12"/>
                  </a:lnTo>
                  <a:lnTo>
                    <a:pt x="2" y="16"/>
                  </a:lnTo>
                  <a:lnTo>
                    <a:pt x="0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0" name="Freeform 1264">
              <a:extLst>
                <a:ext uri="{FF2B5EF4-FFF2-40B4-BE49-F238E27FC236}">
                  <a16:creationId xmlns:a16="http://schemas.microsoft.com/office/drawing/2014/main" id="{E6DA1B49-5602-6BB6-2929-ED84597B5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3410" y="7242663"/>
              <a:ext cx="10990" cy="10990"/>
            </a:xfrm>
            <a:custGeom>
              <a:avLst/>
              <a:gdLst>
                <a:gd name="T0" fmla="*/ 6 w 8"/>
                <a:gd name="T1" fmla="*/ 7 h 9"/>
                <a:gd name="T2" fmla="*/ 7 w 8"/>
                <a:gd name="T3" fmla="*/ 8 h 9"/>
                <a:gd name="T4" fmla="*/ 2 w 8"/>
                <a:gd name="T5" fmla="*/ 7 h 9"/>
                <a:gd name="T6" fmla="*/ 0 w 8"/>
                <a:gd name="T7" fmla="*/ 6 h 9"/>
                <a:gd name="T8" fmla="*/ 0 w 8"/>
                <a:gd name="T9" fmla="*/ 5 h 9"/>
                <a:gd name="T10" fmla="*/ 0 w 8"/>
                <a:gd name="T11" fmla="*/ 4 h 9"/>
                <a:gd name="T12" fmla="*/ 1 w 8"/>
                <a:gd name="T13" fmla="*/ 2 h 9"/>
                <a:gd name="T14" fmla="*/ 3 w 8"/>
                <a:gd name="T15" fmla="*/ 0 h 9"/>
                <a:gd name="T16" fmla="*/ 4 w 8"/>
                <a:gd name="T17" fmla="*/ 1 h 9"/>
                <a:gd name="T18" fmla="*/ 7 w 8"/>
                <a:gd name="T19" fmla="*/ 3 h 9"/>
                <a:gd name="T20" fmla="*/ 7 w 8"/>
                <a:gd name="T21" fmla="*/ 4 h 9"/>
                <a:gd name="T22" fmla="*/ 6 w 8"/>
                <a:gd name="T23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9">
                  <a:moveTo>
                    <a:pt x="6" y="7"/>
                  </a:moveTo>
                  <a:lnTo>
                    <a:pt x="7" y="8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3" y="0"/>
                  </a:lnTo>
                  <a:lnTo>
                    <a:pt x="4" y="1"/>
                  </a:lnTo>
                  <a:lnTo>
                    <a:pt x="7" y="3"/>
                  </a:lnTo>
                  <a:lnTo>
                    <a:pt x="7" y="4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1" name="Freeform 1265">
              <a:extLst>
                <a:ext uri="{FF2B5EF4-FFF2-40B4-BE49-F238E27FC236}">
                  <a16:creationId xmlns:a16="http://schemas.microsoft.com/office/drawing/2014/main" id="{22E93640-C9AE-1CB4-7459-3FB5ED45E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532" y="7220683"/>
              <a:ext cx="10990" cy="21981"/>
            </a:xfrm>
            <a:custGeom>
              <a:avLst/>
              <a:gdLst>
                <a:gd name="T0" fmla="*/ 3 w 10"/>
                <a:gd name="T1" fmla="*/ 17 h 19"/>
                <a:gd name="T2" fmla="*/ 1 w 10"/>
                <a:gd name="T3" fmla="*/ 18 h 19"/>
                <a:gd name="T4" fmla="*/ 0 w 10"/>
                <a:gd name="T5" fmla="*/ 18 h 19"/>
                <a:gd name="T6" fmla="*/ 1 w 10"/>
                <a:gd name="T7" fmla="*/ 16 h 19"/>
                <a:gd name="T8" fmla="*/ 2 w 10"/>
                <a:gd name="T9" fmla="*/ 13 h 19"/>
                <a:gd name="T10" fmla="*/ 3 w 10"/>
                <a:gd name="T11" fmla="*/ 9 h 19"/>
                <a:gd name="T12" fmla="*/ 3 w 10"/>
                <a:gd name="T13" fmla="*/ 6 h 19"/>
                <a:gd name="T14" fmla="*/ 4 w 10"/>
                <a:gd name="T15" fmla="*/ 4 h 19"/>
                <a:gd name="T16" fmla="*/ 5 w 10"/>
                <a:gd name="T17" fmla="*/ 2 h 19"/>
                <a:gd name="T18" fmla="*/ 6 w 10"/>
                <a:gd name="T19" fmla="*/ 0 h 19"/>
                <a:gd name="T20" fmla="*/ 8 w 10"/>
                <a:gd name="T21" fmla="*/ 0 h 19"/>
                <a:gd name="T22" fmla="*/ 9 w 10"/>
                <a:gd name="T23" fmla="*/ 8 h 19"/>
                <a:gd name="T24" fmla="*/ 8 w 10"/>
                <a:gd name="T25" fmla="*/ 11 h 19"/>
                <a:gd name="T26" fmla="*/ 7 w 10"/>
                <a:gd name="T27" fmla="*/ 13 h 19"/>
                <a:gd name="T28" fmla="*/ 5 w 10"/>
                <a:gd name="T29" fmla="*/ 16 h 19"/>
                <a:gd name="T30" fmla="*/ 3 w 10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9">
                  <a:moveTo>
                    <a:pt x="3" y="17"/>
                  </a:moveTo>
                  <a:lnTo>
                    <a:pt x="1" y="18"/>
                  </a:lnTo>
                  <a:lnTo>
                    <a:pt x="0" y="18"/>
                  </a:lnTo>
                  <a:lnTo>
                    <a:pt x="1" y="16"/>
                  </a:lnTo>
                  <a:lnTo>
                    <a:pt x="2" y="13"/>
                  </a:lnTo>
                  <a:lnTo>
                    <a:pt x="3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5" y="2"/>
                  </a:lnTo>
                  <a:lnTo>
                    <a:pt x="6" y="0"/>
                  </a:lnTo>
                  <a:lnTo>
                    <a:pt x="8" y="0"/>
                  </a:lnTo>
                  <a:lnTo>
                    <a:pt x="9" y="8"/>
                  </a:lnTo>
                  <a:lnTo>
                    <a:pt x="8" y="11"/>
                  </a:lnTo>
                  <a:lnTo>
                    <a:pt x="7" y="13"/>
                  </a:lnTo>
                  <a:lnTo>
                    <a:pt x="5" y="16"/>
                  </a:lnTo>
                  <a:lnTo>
                    <a:pt x="3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2" name="Freeform 1266">
              <a:extLst>
                <a:ext uri="{FF2B5EF4-FFF2-40B4-BE49-F238E27FC236}">
                  <a16:creationId xmlns:a16="http://schemas.microsoft.com/office/drawing/2014/main" id="{6A174E2E-2057-783D-3EA8-E01C74C30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0570" y="7220683"/>
              <a:ext cx="21981" cy="21981"/>
            </a:xfrm>
            <a:custGeom>
              <a:avLst/>
              <a:gdLst>
                <a:gd name="T0" fmla="*/ 3 w 17"/>
                <a:gd name="T1" fmla="*/ 15 h 17"/>
                <a:gd name="T2" fmla="*/ 1 w 17"/>
                <a:gd name="T3" fmla="*/ 16 h 17"/>
                <a:gd name="T4" fmla="*/ 0 w 17"/>
                <a:gd name="T5" fmla="*/ 14 h 17"/>
                <a:gd name="T6" fmla="*/ 1 w 17"/>
                <a:gd name="T7" fmla="*/ 10 h 17"/>
                <a:gd name="T8" fmla="*/ 2 w 17"/>
                <a:gd name="T9" fmla="*/ 9 h 17"/>
                <a:gd name="T10" fmla="*/ 6 w 17"/>
                <a:gd name="T11" fmla="*/ 7 h 17"/>
                <a:gd name="T12" fmla="*/ 7 w 17"/>
                <a:gd name="T13" fmla="*/ 6 h 17"/>
                <a:gd name="T14" fmla="*/ 8 w 17"/>
                <a:gd name="T15" fmla="*/ 5 h 17"/>
                <a:gd name="T16" fmla="*/ 11 w 17"/>
                <a:gd name="T17" fmla="*/ 5 h 17"/>
                <a:gd name="T18" fmla="*/ 13 w 17"/>
                <a:gd name="T19" fmla="*/ 3 h 17"/>
                <a:gd name="T20" fmla="*/ 15 w 17"/>
                <a:gd name="T21" fmla="*/ 0 h 17"/>
                <a:gd name="T22" fmla="*/ 16 w 17"/>
                <a:gd name="T23" fmla="*/ 0 h 17"/>
                <a:gd name="T24" fmla="*/ 14 w 17"/>
                <a:gd name="T25" fmla="*/ 5 h 17"/>
                <a:gd name="T26" fmla="*/ 13 w 17"/>
                <a:gd name="T27" fmla="*/ 8 h 17"/>
                <a:gd name="T28" fmla="*/ 3 w 17"/>
                <a:gd name="T2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17">
                  <a:moveTo>
                    <a:pt x="3" y="15"/>
                  </a:moveTo>
                  <a:lnTo>
                    <a:pt x="1" y="16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2" y="9"/>
                  </a:lnTo>
                  <a:lnTo>
                    <a:pt x="6" y="7"/>
                  </a:lnTo>
                  <a:lnTo>
                    <a:pt x="7" y="6"/>
                  </a:lnTo>
                  <a:lnTo>
                    <a:pt x="8" y="5"/>
                  </a:lnTo>
                  <a:lnTo>
                    <a:pt x="11" y="5"/>
                  </a:lnTo>
                  <a:lnTo>
                    <a:pt x="13" y="3"/>
                  </a:lnTo>
                  <a:lnTo>
                    <a:pt x="15" y="0"/>
                  </a:lnTo>
                  <a:lnTo>
                    <a:pt x="16" y="0"/>
                  </a:lnTo>
                  <a:lnTo>
                    <a:pt x="14" y="5"/>
                  </a:lnTo>
                  <a:lnTo>
                    <a:pt x="13" y="8"/>
                  </a:lnTo>
                  <a:lnTo>
                    <a:pt x="3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3" name="Freeform 1267">
              <a:extLst>
                <a:ext uri="{FF2B5EF4-FFF2-40B4-BE49-F238E27FC236}">
                  <a16:creationId xmlns:a16="http://schemas.microsoft.com/office/drawing/2014/main" id="{29E906CE-7747-1FF9-6C5A-3E0F0A08B8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0570" y="7209692"/>
              <a:ext cx="43962" cy="60445"/>
            </a:xfrm>
            <a:custGeom>
              <a:avLst/>
              <a:gdLst>
                <a:gd name="T0" fmla="*/ 34 w 37"/>
                <a:gd name="T1" fmla="*/ 19 h 47"/>
                <a:gd name="T2" fmla="*/ 32 w 37"/>
                <a:gd name="T3" fmla="*/ 25 h 47"/>
                <a:gd name="T4" fmla="*/ 29 w 37"/>
                <a:gd name="T5" fmla="*/ 31 h 47"/>
                <a:gd name="T6" fmla="*/ 27 w 37"/>
                <a:gd name="T7" fmla="*/ 41 h 47"/>
                <a:gd name="T8" fmla="*/ 25 w 37"/>
                <a:gd name="T9" fmla="*/ 42 h 47"/>
                <a:gd name="T10" fmla="*/ 24 w 37"/>
                <a:gd name="T11" fmla="*/ 39 h 47"/>
                <a:gd name="T12" fmla="*/ 28 w 37"/>
                <a:gd name="T13" fmla="*/ 27 h 47"/>
                <a:gd name="T14" fmla="*/ 28 w 37"/>
                <a:gd name="T15" fmla="*/ 25 h 47"/>
                <a:gd name="T16" fmla="*/ 28 w 37"/>
                <a:gd name="T17" fmla="*/ 24 h 47"/>
                <a:gd name="T18" fmla="*/ 27 w 37"/>
                <a:gd name="T19" fmla="*/ 22 h 47"/>
                <a:gd name="T20" fmla="*/ 25 w 37"/>
                <a:gd name="T21" fmla="*/ 25 h 47"/>
                <a:gd name="T22" fmla="*/ 20 w 37"/>
                <a:gd name="T23" fmla="*/ 38 h 47"/>
                <a:gd name="T24" fmla="*/ 18 w 37"/>
                <a:gd name="T25" fmla="*/ 41 h 47"/>
                <a:gd name="T26" fmla="*/ 17 w 37"/>
                <a:gd name="T27" fmla="*/ 42 h 47"/>
                <a:gd name="T28" fmla="*/ 16 w 37"/>
                <a:gd name="T29" fmla="*/ 42 h 47"/>
                <a:gd name="T30" fmla="*/ 13 w 37"/>
                <a:gd name="T31" fmla="*/ 42 h 47"/>
                <a:gd name="T32" fmla="*/ 8 w 37"/>
                <a:gd name="T33" fmla="*/ 46 h 47"/>
                <a:gd name="T34" fmla="*/ 17 w 37"/>
                <a:gd name="T35" fmla="*/ 30 h 47"/>
                <a:gd name="T36" fmla="*/ 17 w 37"/>
                <a:gd name="T37" fmla="*/ 28 h 47"/>
                <a:gd name="T38" fmla="*/ 15 w 37"/>
                <a:gd name="T39" fmla="*/ 27 h 47"/>
                <a:gd name="T40" fmla="*/ 14 w 37"/>
                <a:gd name="T41" fmla="*/ 28 h 47"/>
                <a:gd name="T42" fmla="*/ 7 w 37"/>
                <a:gd name="T43" fmla="*/ 38 h 47"/>
                <a:gd name="T44" fmla="*/ 4 w 37"/>
                <a:gd name="T45" fmla="*/ 42 h 47"/>
                <a:gd name="T46" fmla="*/ 1 w 37"/>
                <a:gd name="T47" fmla="*/ 41 h 47"/>
                <a:gd name="T48" fmla="*/ 0 w 37"/>
                <a:gd name="T49" fmla="*/ 40 h 47"/>
                <a:gd name="T50" fmla="*/ 1 w 37"/>
                <a:gd name="T51" fmla="*/ 39 h 47"/>
                <a:gd name="T52" fmla="*/ 7 w 37"/>
                <a:gd name="T53" fmla="*/ 28 h 47"/>
                <a:gd name="T54" fmla="*/ 14 w 37"/>
                <a:gd name="T55" fmla="*/ 20 h 47"/>
                <a:gd name="T56" fmla="*/ 16 w 37"/>
                <a:gd name="T57" fmla="*/ 16 h 47"/>
                <a:gd name="T58" fmla="*/ 17 w 37"/>
                <a:gd name="T59" fmla="*/ 11 h 47"/>
                <a:gd name="T60" fmla="*/ 17 w 37"/>
                <a:gd name="T61" fmla="*/ 8 h 47"/>
                <a:gd name="T62" fmla="*/ 17 w 37"/>
                <a:gd name="T63" fmla="*/ 4 h 47"/>
                <a:gd name="T64" fmla="*/ 18 w 37"/>
                <a:gd name="T65" fmla="*/ 4 h 47"/>
                <a:gd name="T66" fmla="*/ 18 w 37"/>
                <a:gd name="T67" fmla="*/ 4 h 47"/>
                <a:gd name="T68" fmla="*/ 18 w 37"/>
                <a:gd name="T69" fmla="*/ 5 h 47"/>
                <a:gd name="T70" fmla="*/ 18 w 37"/>
                <a:gd name="T71" fmla="*/ 9 h 47"/>
                <a:gd name="T72" fmla="*/ 17 w 37"/>
                <a:gd name="T73" fmla="*/ 17 h 47"/>
                <a:gd name="T74" fmla="*/ 16 w 37"/>
                <a:gd name="T75" fmla="*/ 20 h 47"/>
                <a:gd name="T76" fmla="*/ 15 w 37"/>
                <a:gd name="T77" fmla="*/ 24 h 47"/>
                <a:gd name="T78" fmla="*/ 16 w 37"/>
                <a:gd name="T79" fmla="*/ 24 h 47"/>
                <a:gd name="T80" fmla="*/ 18 w 37"/>
                <a:gd name="T81" fmla="*/ 23 h 47"/>
                <a:gd name="T82" fmla="*/ 20 w 37"/>
                <a:gd name="T83" fmla="*/ 19 h 47"/>
                <a:gd name="T84" fmla="*/ 22 w 37"/>
                <a:gd name="T85" fmla="*/ 13 h 47"/>
                <a:gd name="T86" fmla="*/ 23 w 37"/>
                <a:gd name="T87" fmla="*/ 8 h 47"/>
                <a:gd name="T88" fmla="*/ 24 w 37"/>
                <a:gd name="T89" fmla="*/ 0 h 47"/>
                <a:gd name="T90" fmla="*/ 24 w 37"/>
                <a:gd name="T91" fmla="*/ 0 h 47"/>
                <a:gd name="T92" fmla="*/ 25 w 37"/>
                <a:gd name="T93" fmla="*/ 2 h 47"/>
                <a:gd name="T94" fmla="*/ 26 w 37"/>
                <a:gd name="T95" fmla="*/ 3 h 47"/>
                <a:gd name="T96" fmla="*/ 28 w 37"/>
                <a:gd name="T97" fmla="*/ 4 h 47"/>
                <a:gd name="T98" fmla="*/ 28 w 37"/>
                <a:gd name="T99" fmla="*/ 4 h 47"/>
                <a:gd name="T100" fmla="*/ 29 w 37"/>
                <a:gd name="T101" fmla="*/ 8 h 47"/>
                <a:gd name="T102" fmla="*/ 30 w 37"/>
                <a:gd name="T103" fmla="*/ 9 h 47"/>
                <a:gd name="T104" fmla="*/ 33 w 37"/>
                <a:gd name="T105" fmla="*/ 9 h 47"/>
                <a:gd name="T106" fmla="*/ 34 w 37"/>
                <a:gd name="T107" fmla="*/ 11 h 47"/>
                <a:gd name="T108" fmla="*/ 34 w 37"/>
                <a:gd name="T109" fmla="*/ 13 h 47"/>
                <a:gd name="T110" fmla="*/ 34 w 37"/>
                <a:gd name="T111" fmla="*/ 15 h 47"/>
                <a:gd name="T112" fmla="*/ 34 w 37"/>
                <a:gd name="T113" fmla="*/ 16 h 47"/>
                <a:gd name="T114" fmla="*/ 36 w 37"/>
                <a:gd name="T115" fmla="*/ 16 h 47"/>
                <a:gd name="T116" fmla="*/ 34 w 37"/>
                <a:gd name="T11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" h="47">
                  <a:moveTo>
                    <a:pt x="34" y="19"/>
                  </a:moveTo>
                  <a:lnTo>
                    <a:pt x="32" y="25"/>
                  </a:lnTo>
                  <a:lnTo>
                    <a:pt x="29" y="31"/>
                  </a:lnTo>
                  <a:lnTo>
                    <a:pt x="27" y="41"/>
                  </a:lnTo>
                  <a:lnTo>
                    <a:pt x="25" y="42"/>
                  </a:lnTo>
                  <a:lnTo>
                    <a:pt x="24" y="39"/>
                  </a:lnTo>
                  <a:lnTo>
                    <a:pt x="28" y="27"/>
                  </a:lnTo>
                  <a:lnTo>
                    <a:pt x="28" y="25"/>
                  </a:lnTo>
                  <a:lnTo>
                    <a:pt x="28" y="24"/>
                  </a:lnTo>
                  <a:lnTo>
                    <a:pt x="27" y="22"/>
                  </a:lnTo>
                  <a:lnTo>
                    <a:pt x="25" y="25"/>
                  </a:lnTo>
                  <a:lnTo>
                    <a:pt x="20" y="38"/>
                  </a:lnTo>
                  <a:lnTo>
                    <a:pt x="18" y="41"/>
                  </a:lnTo>
                  <a:lnTo>
                    <a:pt x="17" y="42"/>
                  </a:lnTo>
                  <a:lnTo>
                    <a:pt x="16" y="42"/>
                  </a:lnTo>
                  <a:lnTo>
                    <a:pt x="13" y="42"/>
                  </a:lnTo>
                  <a:lnTo>
                    <a:pt x="8" y="46"/>
                  </a:lnTo>
                  <a:lnTo>
                    <a:pt x="17" y="30"/>
                  </a:lnTo>
                  <a:lnTo>
                    <a:pt x="17" y="28"/>
                  </a:lnTo>
                  <a:lnTo>
                    <a:pt x="15" y="27"/>
                  </a:lnTo>
                  <a:lnTo>
                    <a:pt x="14" y="28"/>
                  </a:lnTo>
                  <a:lnTo>
                    <a:pt x="7" y="38"/>
                  </a:lnTo>
                  <a:lnTo>
                    <a:pt x="4" y="42"/>
                  </a:lnTo>
                  <a:lnTo>
                    <a:pt x="1" y="41"/>
                  </a:lnTo>
                  <a:lnTo>
                    <a:pt x="0" y="40"/>
                  </a:lnTo>
                  <a:lnTo>
                    <a:pt x="1" y="39"/>
                  </a:lnTo>
                  <a:lnTo>
                    <a:pt x="7" y="28"/>
                  </a:lnTo>
                  <a:lnTo>
                    <a:pt x="14" y="20"/>
                  </a:lnTo>
                  <a:lnTo>
                    <a:pt x="16" y="16"/>
                  </a:lnTo>
                  <a:lnTo>
                    <a:pt x="17" y="11"/>
                  </a:lnTo>
                  <a:lnTo>
                    <a:pt x="17" y="8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5"/>
                  </a:lnTo>
                  <a:lnTo>
                    <a:pt x="18" y="9"/>
                  </a:lnTo>
                  <a:lnTo>
                    <a:pt x="17" y="17"/>
                  </a:lnTo>
                  <a:lnTo>
                    <a:pt x="16" y="20"/>
                  </a:lnTo>
                  <a:lnTo>
                    <a:pt x="15" y="24"/>
                  </a:lnTo>
                  <a:lnTo>
                    <a:pt x="16" y="24"/>
                  </a:lnTo>
                  <a:lnTo>
                    <a:pt x="18" y="23"/>
                  </a:lnTo>
                  <a:lnTo>
                    <a:pt x="20" y="19"/>
                  </a:lnTo>
                  <a:lnTo>
                    <a:pt x="22" y="13"/>
                  </a:lnTo>
                  <a:lnTo>
                    <a:pt x="23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5" y="2"/>
                  </a:lnTo>
                  <a:lnTo>
                    <a:pt x="26" y="3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29" y="8"/>
                  </a:lnTo>
                  <a:lnTo>
                    <a:pt x="30" y="9"/>
                  </a:lnTo>
                  <a:lnTo>
                    <a:pt x="33" y="9"/>
                  </a:lnTo>
                  <a:lnTo>
                    <a:pt x="34" y="11"/>
                  </a:lnTo>
                  <a:lnTo>
                    <a:pt x="34" y="13"/>
                  </a:lnTo>
                  <a:lnTo>
                    <a:pt x="34" y="15"/>
                  </a:lnTo>
                  <a:lnTo>
                    <a:pt x="34" y="16"/>
                  </a:lnTo>
                  <a:lnTo>
                    <a:pt x="36" y="16"/>
                  </a:lnTo>
                  <a:lnTo>
                    <a:pt x="34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4" name="Freeform 1268">
              <a:extLst>
                <a:ext uri="{FF2B5EF4-FFF2-40B4-BE49-F238E27FC236}">
                  <a16:creationId xmlns:a16="http://schemas.microsoft.com/office/drawing/2014/main" id="{25F4EB04-FB6C-5DEA-A369-8B65DEDF2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054" y="7198702"/>
              <a:ext cx="5497" cy="10990"/>
            </a:xfrm>
            <a:custGeom>
              <a:avLst/>
              <a:gdLst>
                <a:gd name="T0" fmla="*/ 2 w 4"/>
                <a:gd name="T1" fmla="*/ 8 h 10"/>
                <a:gd name="T2" fmla="*/ 1 w 4"/>
                <a:gd name="T3" fmla="*/ 9 h 10"/>
                <a:gd name="T4" fmla="*/ 0 w 4"/>
                <a:gd name="T5" fmla="*/ 9 h 10"/>
                <a:gd name="T6" fmla="*/ 1 w 4"/>
                <a:gd name="T7" fmla="*/ 3 h 10"/>
                <a:gd name="T8" fmla="*/ 0 w 4"/>
                <a:gd name="T9" fmla="*/ 1 h 10"/>
                <a:gd name="T10" fmla="*/ 0 w 4"/>
                <a:gd name="T11" fmla="*/ 1 h 10"/>
                <a:gd name="T12" fmla="*/ 0 w 4"/>
                <a:gd name="T13" fmla="*/ 0 h 10"/>
                <a:gd name="T14" fmla="*/ 1 w 4"/>
                <a:gd name="T15" fmla="*/ 0 h 10"/>
                <a:gd name="T16" fmla="*/ 2 w 4"/>
                <a:gd name="T17" fmla="*/ 1 h 10"/>
                <a:gd name="T18" fmla="*/ 3 w 4"/>
                <a:gd name="T19" fmla="*/ 3 h 10"/>
                <a:gd name="T20" fmla="*/ 3 w 4"/>
                <a:gd name="T21" fmla="*/ 5 h 10"/>
                <a:gd name="T22" fmla="*/ 3 w 4"/>
                <a:gd name="T23" fmla="*/ 6 h 10"/>
                <a:gd name="T24" fmla="*/ 3 w 4"/>
                <a:gd name="T25" fmla="*/ 7 h 10"/>
                <a:gd name="T26" fmla="*/ 2 w 4"/>
                <a:gd name="T2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10">
                  <a:moveTo>
                    <a:pt x="2" y="8"/>
                  </a:moveTo>
                  <a:lnTo>
                    <a:pt x="1" y="9"/>
                  </a:lnTo>
                  <a:lnTo>
                    <a:pt x="0" y="9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3"/>
                  </a:lnTo>
                  <a:lnTo>
                    <a:pt x="3" y="5"/>
                  </a:lnTo>
                  <a:lnTo>
                    <a:pt x="3" y="6"/>
                  </a:lnTo>
                  <a:lnTo>
                    <a:pt x="3" y="7"/>
                  </a:lnTo>
                  <a:lnTo>
                    <a:pt x="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5" name="Freeform 1269">
              <a:extLst>
                <a:ext uri="{FF2B5EF4-FFF2-40B4-BE49-F238E27FC236}">
                  <a16:creationId xmlns:a16="http://schemas.microsoft.com/office/drawing/2014/main" id="{44683701-1FAC-EBD3-E2C1-8CE581A61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064" y="7193205"/>
              <a:ext cx="5497" cy="10990"/>
            </a:xfrm>
            <a:custGeom>
              <a:avLst/>
              <a:gdLst>
                <a:gd name="T0" fmla="*/ 3 w 5"/>
                <a:gd name="T1" fmla="*/ 5 h 7"/>
                <a:gd name="T2" fmla="*/ 2 w 5"/>
                <a:gd name="T3" fmla="*/ 6 h 7"/>
                <a:gd name="T4" fmla="*/ 1 w 5"/>
                <a:gd name="T5" fmla="*/ 5 h 7"/>
                <a:gd name="T6" fmla="*/ 0 w 5"/>
                <a:gd name="T7" fmla="*/ 2 h 7"/>
                <a:gd name="T8" fmla="*/ 2 w 5"/>
                <a:gd name="T9" fmla="*/ 0 h 7"/>
                <a:gd name="T10" fmla="*/ 3 w 5"/>
                <a:gd name="T11" fmla="*/ 0 h 7"/>
                <a:gd name="T12" fmla="*/ 4 w 5"/>
                <a:gd name="T13" fmla="*/ 1 h 7"/>
                <a:gd name="T14" fmla="*/ 4 w 5"/>
                <a:gd name="T15" fmla="*/ 2 h 7"/>
                <a:gd name="T16" fmla="*/ 3 w 5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3" y="5"/>
                  </a:moveTo>
                  <a:lnTo>
                    <a:pt x="2" y="6"/>
                  </a:lnTo>
                  <a:lnTo>
                    <a:pt x="1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4" y="2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6" name="Freeform 1270">
              <a:extLst>
                <a:ext uri="{FF2B5EF4-FFF2-40B4-BE49-F238E27FC236}">
                  <a16:creationId xmlns:a16="http://schemas.microsoft.com/office/drawing/2014/main" id="{E44C9448-CCF2-866C-4974-1281DD400E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39" y="7138253"/>
              <a:ext cx="16487" cy="10990"/>
            </a:xfrm>
            <a:custGeom>
              <a:avLst/>
              <a:gdLst>
                <a:gd name="T0" fmla="*/ 8 w 13"/>
                <a:gd name="T1" fmla="*/ 1 h 10"/>
                <a:gd name="T2" fmla="*/ 11 w 13"/>
                <a:gd name="T3" fmla="*/ 3 h 10"/>
                <a:gd name="T4" fmla="*/ 12 w 13"/>
                <a:gd name="T5" fmla="*/ 9 h 10"/>
                <a:gd name="T6" fmla="*/ 6 w 13"/>
                <a:gd name="T7" fmla="*/ 9 h 10"/>
                <a:gd name="T8" fmla="*/ 1 w 13"/>
                <a:gd name="T9" fmla="*/ 5 h 10"/>
                <a:gd name="T10" fmla="*/ 0 w 13"/>
                <a:gd name="T11" fmla="*/ 2 h 10"/>
                <a:gd name="T12" fmla="*/ 0 w 13"/>
                <a:gd name="T13" fmla="*/ 1 h 10"/>
                <a:gd name="T14" fmla="*/ 1 w 13"/>
                <a:gd name="T15" fmla="*/ 0 h 10"/>
                <a:gd name="T16" fmla="*/ 2 w 13"/>
                <a:gd name="T17" fmla="*/ 1 h 10"/>
                <a:gd name="T18" fmla="*/ 3 w 13"/>
                <a:gd name="T19" fmla="*/ 0 h 10"/>
                <a:gd name="T20" fmla="*/ 5 w 13"/>
                <a:gd name="T21" fmla="*/ 0 h 10"/>
                <a:gd name="T22" fmla="*/ 8 w 13"/>
                <a:gd name="T2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0">
                  <a:moveTo>
                    <a:pt x="8" y="1"/>
                  </a:moveTo>
                  <a:lnTo>
                    <a:pt x="11" y="3"/>
                  </a:lnTo>
                  <a:lnTo>
                    <a:pt x="12" y="9"/>
                  </a:lnTo>
                  <a:lnTo>
                    <a:pt x="6" y="9"/>
                  </a:lnTo>
                  <a:lnTo>
                    <a:pt x="1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7" name="Freeform 1271">
              <a:extLst>
                <a:ext uri="{FF2B5EF4-FFF2-40B4-BE49-F238E27FC236}">
                  <a16:creationId xmlns:a16="http://schemas.microsoft.com/office/drawing/2014/main" id="{E13340F5-42DA-C9D8-4A5D-402E00850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064" y="7138253"/>
              <a:ext cx="5497" cy="10990"/>
            </a:xfrm>
            <a:custGeom>
              <a:avLst/>
              <a:gdLst>
                <a:gd name="T0" fmla="*/ 3 w 5"/>
                <a:gd name="T1" fmla="*/ 5 h 11"/>
                <a:gd name="T2" fmla="*/ 3 w 5"/>
                <a:gd name="T3" fmla="*/ 6 h 11"/>
                <a:gd name="T4" fmla="*/ 1 w 5"/>
                <a:gd name="T5" fmla="*/ 5 h 11"/>
                <a:gd name="T6" fmla="*/ 1 w 5"/>
                <a:gd name="T7" fmla="*/ 10 h 11"/>
                <a:gd name="T8" fmla="*/ 1 w 5"/>
                <a:gd name="T9" fmla="*/ 10 h 11"/>
                <a:gd name="T10" fmla="*/ 0 w 5"/>
                <a:gd name="T11" fmla="*/ 7 h 11"/>
                <a:gd name="T12" fmla="*/ 0 w 5"/>
                <a:gd name="T13" fmla="*/ 5 h 11"/>
                <a:gd name="T14" fmla="*/ 0 w 5"/>
                <a:gd name="T15" fmla="*/ 4 h 11"/>
                <a:gd name="T16" fmla="*/ 0 w 5"/>
                <a:gd name="T17" fmla="*/ 3 h 11"/>
                <a:gd name="T18" fmla="*/ 2 w 5"/>
                <a:gd name="T19" fmla="*/ 0 h 11"/>
                <a:gd name="T20" fmla="*/ 3 w 5"/>
                <a:gd name="T21" fmla="*/ 0 h 11"/>
                <a:gd name="T22" fmla="*/ 3 w 5"/>
                <a:gd name="T23" fmla="*/ 0 h 11"/>
                <a:gd name="T24" fmla="*/ 4 w 5"/>
                <a:gd name="T25" fmla="*/ 3 h 11"/>
                <a:gd name="T26" fmla="*/ 3 w 5"/>
                <a:gd name="T2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1">
                  <a:moveTo>
                    <a:pt x="3" y="5"/>
                  </a:moveTo>
                  <a:lnTo>
                    <a:pt x="3" y="6"/>
                  </a:lnTo>
                  <a:lnTo>
                    <a:pt x="1" y="5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4" y="3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8" name="Freeform 1272">
              <a:extLst>
                <a:ext uri="{FF2B5EF4-FFF2-40B4-BE49-F238E27FC236}">
                  <a16:creationId xmlns:a16="http://schemas.microsoft.com/office/drawing/2014/main" id="{B4A8CD56-61A4-0A9B-C488-DE6EE0D475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3699" y="7017359"/>
              <a:ext cx="10990" cy="16487"/>
            </a:xfrm>
            <a:custGeom>
              <a:avLst/>
              <a:gdLst>
                <a:gd name="T0" fmla="*/ 6 w 8"/>
                <a:gd name="T1" fmla="*/ 7 h 13"/>
                <a:gd name="T2" fmla="*/ 4 w 8"/>
                <a:gd name="T3" fmla="*/ 11 h 13"/>
                <a:gd name="T4" fmla="*/ 2 w 8"/>
                <a:gd name="T5" fmla="*/ 11 h 13"/>
                <a:gd name="T6" fmla="*/ 1 w 8"/>
                <a:gd name="T7" fmla="*/ 12 h 13"/>
                <a:gd name="T8" fmla="*/ 0 w 8"/>
                <a:gd name="T9" fmla="*/ 12 h 13"/>
                <a:gd name="T10" fmla="*/ 1 w 8"/>
                <a:gd name="T11" fmla="*/ 8 h 13"/>
                <a:gd name="T12" fmla="*/ 1 w 8"/>
                <a:gd name="T13" fmla="*/ 5 h 13"/>
                <a:gd name="T14" fmla="*/ 1 w 8"/>
                <a:gd name="T15" fmla="*/ 1 h 13"/>
                <a:gd name="T16" fmla="*/ 2 w 8"/>
                <a:gd name="T17" fmla="*/ 0 h 13"/>
                <a:gd name="T18" fmla="*/ 5 w 8"/>
                <a:gd name="T19" fmla="*/ 0 h 13"/>
                <a:gd name="T20" fmla="*/ 5 w 8"/>
                <a:gd name="T21" fmla="*/ 3 h 13"/>
                <a:gd name="T22" fmla="*/ 5 w 8"/>
                <a:gd name="T23" fmla="*/ 5 h 13"/>
                <a:gd name="T24" fmla="*/ 7 w 8"/>
                <a:gd name="T25" fmla="*/ 5 h 13"/>
                <a:gd name="T26" fmla="*/ 6 w 8"/>
                <a:gd name="T27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3">
                  <a:moveTo>
                    <a:pt x="6" y="7"/>
                  </a:moveTo>
                  <a:lnTo>
                    <a:pt x="4" y="11"/>
                  </a:lnTo>
                  <a:lnTo>
                    <a:pt x="2" y="11"/>
                  </a:lnTo>
                  <a:lnTo>
                    <a:pt x="1" y="12"/>
                  </a:lnTo>
                  <a:lnTo>
                    <a:pt x="0" y="12"/>
                  </a:lnTo>
                  <a:lnTo>
                    <a:pt x="1" y="8"/>
                  </a:lnTo>
                  <a:lnTo>
                    <a:pt x="1" y="5"/>
                  </a:lnTo>
                  <a:lnTo>
                    <a:pt x="1" y="1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3"/>
                  </a:lnTo>
                  <a:lnTo>
                    <a:pt x="5" y="5"/>
                  </a:lnTo>
                  <a:lnTo>
                    <a:pt x="7" y="5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89" name="Freeform 1273">
              <a:extLst>
                <a:ext uri="{FF2B5EF4-FFF2-40B4-BE49-F238E27FC236}">
                  <a16:creationId xmlns:a16="http://schemas.microsoft.com/office/drawing/2014/main" id="{CE2437BF-75F8-5DF8-9352-C78E8E02F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9580" y="6973397"/>
              <a:ext cx="5493" cy="10990"/>
            </a:xfrm>
            <a:custGeom>
              <a:avLst/>
              <a:gdLst>
                <a:gd name="T0" fmla="*/ 2 w 6"/>
                <a:gd name="T1" fmla="*/ 6 h 7"/>
                <a:gd name="T2" fmla="*/ 0 w 6"/>
                <a:gd name="T3" fmla="*/ 6 h 7"/>
                <a:gd name="T4" fmla="*/ 0 w 6"/>
                <a:gd name="T5" fmla="*/ 6 h 7"/>
                <a:gd name="T6" fmla="*/ 1 w 6"/>
                <a:gd name="T7" fmla="*/ 3 h 7"/>
                <a:gd name="T8" fmla="*/ 2 w 6"/>
                <a:gd name="T9" fmla="*/ 3 h 7"/>
                <a:gd name="T10" fmla="*/ 4 w 6"/>
                <a:gd name="T11" fmla="*/ 0 h 7"/>
                <a:gd name="T12" fmla="*/ 5 w 6"/>
                <a:gd name="T13" fmla="*/ 1 h 7"/>
                <a:gd name="T14" fmla="*/ 5 w 6"/>
                <a:gd name="T15" fmla="*/ 3 h 7"/>
                <a:gd name="T16" fmla="*/ 3 w 6"/>
                <a:gd name="T17" fmla="*/ 5 h 7"/>
                <a:gd name="T18" fmla="*/ 2 w 6"/>
                <a:gd name="T1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2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" y="3"/>
                  </a:lnTo>
                  <a:lnTo>
                    <a:pt x="2" y="3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0" name="Freeform 1274">
              <a:extLst>
                <a:ext uri="{FF2B5EF4-FFF2-40B4-BE49-F238E27FC236}">
                  <a16:creationId xmlns:a16="http://schemas.microsoft.com/office/drawing/2014/main" id="{0E1192AB-C4DE-143D-4859-5D9A1EEBC7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5074" y="6962407"/>
              <a:ext cx="10990" cy="10990"/>
            </a:xfrm>
            <a:custGeom>
              <a:avLst/>
              <a:gdLst>
                <a:gd name="T0" fmla="*/ 3 w 10"/>
                <a:gd name="T1" fmla="*/ 7 h 8"/>
                <a:gd name="T2" fmla="*/ 0 w 10"/>
                <a:gd name="T3" fmla="*/ 7 h 8"/>
                <a:gd name="T4" fmla="*/ 2 w 10"/>
                <a:gd name="T5" fmla="*/ 4 h 8"/>
                <a:gd name="T6" fmla="*/ 3 w 10"/>
                <a:gd name="T7" fmla="*/ 2 h 8"/>
                <a:gd name="T8" fmla="*/ 4 w 10"/>
                <a:gd name="T9" fmla="*/ 0 h 8"/>
                <a:gd name="T10" fmla="*/ 7 w 10"/>
                <a:gd name="T11" fmla="*/ 0 h 8"/>
                <a:gd name="T12" fmla="*/ 9 w 10"/>
                <a:gd name="T13" fmla="*/ 2 h 8"/>
                <a:gd name="T14" fmla="*/ 7 w 10"/>
                <a:gd name="T15" fmla="*/ 5 h 8"/>
                <a:gd name="T16" fmla="*/ 3 w 10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lnTo>
                    <a:pt x="0" y="7"/>
                  </a:lnTo>
                  <a:lnTo>
                    <a:pt x="2" y="4"/>
                  </a:lnTo>
                  <a:lnTo>
                    <a:pt x="3" y="2"/>
                  </a:lnTo>
                  <a:lnTo>
                    <a:pt x="4" y="0"/>
                  </a:lnTo>
                  <a:lnTo>
                    <a:pt x="7" y="0"/>
                  </a:lnTo>
                  <a:lnTo>
                    <a:pt x="9" y="2"/>
                  </a:lnTo>
                  <a:lnTo>
                    <a:pt x="7" y="5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1" name="Freeform 1275">
              <a:extLst>
                <a:ext uri="{FF2B5EF4-FFF2-40B4-BE49-F238E27FC236}">
                  <a16:creationId xmlns:a16="http://schemas.microsoft.com/office/drawing/2014/main" id="{3EEA0BA4-02A5-4196-75BC-F65FE84D6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5042" y="6912952"/>
              <a:ext cx="16484" cy="16484"/>
            </a:xfrm>
            <a:custGeom>
              <a:avLst/>
              <a:gdLst>
                <a:gd name="T0" fmla="*/ 14 w 15"/>
                <a:gd name="T1" fmla="*/ 10 h 15"/>
                <a:gd name="T2" fmla="*/ 13 w 15"/>
                <a:gd name="T3" fmla="*/ 14 h 15"/>
                <a:gd name="T4" fmla="*/ 9 w 15"/>
                <a:gd name="T5" fmla="*/ 13 h 15"/>
                <a:gd name="T6" fmla="*/ 4 w 15"/>
                <a:gd name="T7" fmla="*/ 9 h 15"/>
                <a:gd name="T8" fmla="*/ 1 w 15"/>
                <a:gd name="T9" fmla="*/ 7 h 15"/>
                <a:gd name="T10" fmla="*/ 1 w 15"/>
                <a:gd name="T11" fmla="*/ 5 h 15"/>
                <a:gd name="T12" fmla="*/ 0 w 15"/>
                <a:gd name="T13" fmla="*/ 1 h 15"/>
                <a:gd name="T14" fmla="*/ 2 w 15"/>
                <a:gd name="T15" fmla="*/ 0 h 15"/>
                <a:gd name="T16" fmla="*/ 6 w 15"/>
                <a:gd name="T17" fmla="*/ 0 h 15"/>
                <a:gd name="T18" fmla="*/ 10 w 15"/>
                <a:gd name="T19" fmla="*/ 5 h 15"/>
                <a:gd name="T20" fmla="*/ 11 w 15"/>
                <a:gd name="T21" fmla="*/ 6 h 15"/>
                <a:gd name="T22" fmla="*/ 14 w 15"/>
                <a:gd name="T23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14" y="10"/>
                  </a:moveTo>
                  <a:lnTo>
                    <a:pt x="13" y="14"/>
                  </a:lnTo>
                  <a:lnTo>
                    <a:pt x="9" y="13"/>
                  </a:lnTo>
                  <a:lnTo>
                    <a:pt x="4" y="9"/>
                  </a:lnTo>
                  <a:lnTo>
                    <a:pt x="1" y="7"/>
                  </a:lnTo>
                  <a:lnTo>
                    <a:pt x="1" y="5"/>
                  </a:lnTo>
                  <a:lnTo>
                    <a:pt x="0" y="1"/>
                  </a:lnTo>
                  <a:lnTo>
                    <a:pt x="2" y="0"/>
                  </a:lnTo>
                  <a:lnTo>
                    <a:pt x="6" y="0"/>
                  </a:lnTo>
                  <a:lnTo>
                    <a:pt x="10" y="5"/>
                  </a:lnTo>
                  <a:lnTo>
                    <a:pt x="11" y="6"/>
                  </a:lnTo>
                  <a:lnTo>
                    <a:pt x="1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2" name="Freeform 1276">
              <a:extLst>
                <a:ext uri="{FF2B5EF4-FFF2-40B4-BE49-F238E27FC236}">
                  <a16:creationId xmlns:a16="http://schemas.microsoft.com/office/drawing/2014/main" id="{4496510C-6D1E-8C5A-26B1-4AD1750411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7660" y="6901962"/>
              <a:ext cx="21981" cy="27474"/>
            </a:xfrm>
            <a:custGeom>
              <a:avLst/>
              <a:gdLst>
                <a:gd name="T0" fmla="*/ 4 w 18"/>
                <a:gd name="T1" fmla="*/ 23 h 24"/>
                <a:gd name="T2" fmla="*/ 1 w 18"/>
                <a:gd name="T3" fmla="*/ 23 h 24"/>
                <a:gd name="T4" fmla="*/ 0 w 18"/>
                <a:gd name="T5" fmla="*/ 22 h 24"/>
                <a:gd name="T6" fmla="*/ 0 w 18"/>
                <a:gd name="T7" fmla="*/ 18 h 24"/>
                <a:gd name="T8" fmla="*/ 0 w 18"/>
                <a:gd name="T9" fmla="*/ 15 h 24"/>
                <a:gd name="T10" fmla="*/ 4 w 18"/>
                <a:gd name="T11" fmla="*/ 9 h 24"/>
                <a:gd name="T12" fmla="*/ 7 w 18"/>
                <a:gd name="T13" fmla="*/ 2 h 24"/>
                <a:gd name="T14" fmla="*/ 8 w 18"/>
                <a:gd name="T15" fmla="*/ 0 h 24"/>
                <a:gd name="T16" fmla="*/ 12 w 18"/>
                <a:gd name="T17" fmla="*/ 2 h 24"/>
                <a:gd name="T18" fmla="*/ 14 w 18"/>
                <a:gd name="T19" fmla="*/ 4 h 24"/>
                <a:gd name="T20" fmla="*/ 16 w 18"/>
                <a:gd name="T21" fmla="*/ 7 h 24"/>
                <a:gd name="T22" fmla="*/ 17 w 18"/>
                <a:gd name="T23" fmla="*/ 10 h 24"/>
                <a:gd name="T24" fmla="*/ 16 w 18"/>
                <a:gd name="T25" fmla="*/ 13 h 24"/>
                <a:gd name="T26" fmla="*/ 14 w 18"/>
                <a:gd name="T27" fmla="*/ 17 h 24"/>
                <a:gd name="T28" fmla="*/ 11 w 18"/>
                <a:gd name="T29" fmla="*/ 19 h 24"/>
                <a:gd name="T30" fmla="*/ 4 w 18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24">
                  <a:moveTo>
                    <a:pt x="4" y="23"/>
                  </a:moveTo>
                  <a:lnTo>
                    <a:pt x="1" y="23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4" y="9"/>
                  </a:lnTo>
                  <a:lnTo>
                    <a:pt x="7" y="2"/>
                  </a:lnTo>
                  <a:lnTo>
                    <a:pt x="8" y="0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6" y="13"/>
                  </a:lnTo>
                  <a:lnTo>
                    <a:pt x="14" y="17"/>
                  </a:lnTo>
                  <a:lnTo>
                    <a:pt x="11" y="19"/>
                  </a:lnTo>
                  <a:lnTo>
                    <a:pt x="4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3" name="Freeform 1277">
              <a:extLst>
                <a:ext uri="{FF2B5EF4-FFF2-40B4-BE49-F238E27FC236}">
                  <a16:creationId xmlns:a16="http://schemas.microsoft.com/office/drawing/2014/main" id="{C455D692-2227-8C06-CE0B-A52DEE0F8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5522" y="6885474"/>
              <a:ext cx="16484" cy="10990"/>
            </a:xfrm>
            <a:custGeom>
              <a:avLst/>
              <a:gdLst>
                <a:gd name="T0" fmla="*/ 4 w 15"/>
                <a:gd name="T1" fmla="*/ 6 h 8"/>
                <a:gd name="T2" fmla="*/ 0 w 15"/>
                <a:gd name="T3" fmla="*/ 7 h 8"/>
                <a:gd name="T4" fmla="*/ 0 w 15"/>
                <a:gd name="T5" fmla="*/ 6 h 8"/>
                <a:gd name="T6" fmla="*/ 2 w 15"/>
                <a:gd name="T7" fmla="*/ 3 h 8"/>
                <a:gd name="T8" fmla="*/ 8 w 15"/>
                <a:gd name="T9" fmla="*/ 1 h 8"/>
                <a:gd name="T10" fmla="*/ 14 w 15"/>
                <a:gd name="T11" fmla="*/ 0 h 8"/>
                <a:gd name="T12" fmla="*/ 13 w 15"/>
                <a:gd name="T13" fmla="*/ 3 h 8"/>
                <a:gd name="T14" fmla="*/ 10 w 15"/>
                <a:gd name="T15" fmla="*/ 4 h 8"/>
                <a:gd name="T16" fmla="*/ 4 w 15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8">
                  <a:moveTo>
                    <a:pt x="4" y="6"/>
                  </a:moveTo>
                  <a:lnTo>
                    <a:pt x="0" y="7"/>
                  </a:lnTo>
                  <a:lnTo>
                    <a:pt x="0" y="6"/>
                  </a:lnTo>
                  <a:lnTo>
                    <a:pt x="2" y="3"/>
                  </a:lnTo>
                  <a:lnTo>
                    <a:pt x="8" y="1"/>
                  </a:lnTo>
                  <a:lnTo>
                    <a:pt x="14" y="0"/>
                  </a:lnTo>
                  <a:lnTo>
                    <a:pt x="13" y="3"/>
                  </a:lnTo>
                  <a:lnTo>
                    <a:pt x="10" y="4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4" name="Freeform 1278">
              <a:extLst>
                <a:ext uri="{FF2B5EF4-FFF2-40B4-BE49-F238E27FC236}">
                  <a16:creationId xmlns:a16="http://schemas.microsoft.com/office/drawing/2014/main" id="{870A56E8-55B3-535E-BEFA-9C28F7E03E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3061" y="6814038"/>
              <a:ext cx="32971" cy="27474"/>
            </a:xfrm>
            <a:custGeom>
              <a:avLst/>
              <a:gdLst>
                <a:gd name="T0" fmla="*/ 20 w 26"/>
                <a:gd name="T1" fmla="*/ 21 h 23"/>
                <a:gd name="T2" fmla="*/ 19 w 26"/>
                <a:gd name="T3" fmla="*/ 22 h 23"/>
                <a:gd name="T4" fmla="*/ 18 w 26"/>
                <a:gd name="T5" fmla="*/ 22 h 23"/>
                <a:gd name="T6" fmla="*/ 15 w 26"/>
                <a:gd name="T7" fmla="*/ 18 h 23"/>
                <a:gd name="T8" fmla="*/ 12 w 26"/>
                <a:gd name="T9" fmla="*/ 17 h 23"/>
                <a:gd name="T10" fmla="*/ 11 w 26"/>
                <a:gd name="T11" fmla="*/ 16 h 23"/>
                <a:gd name="T12" fmla="*/ 1 w 26"/>
                <a:gd name="T13" fmla="*/ 8 h 23"/>
                <a:gd name="T14" fmla="*/ 1 w 26"/>
                <a:gd name="T15" fmla="*/ 5 h 23"/>
                <a:gd name="T16" fmla="*/ 0 w 26"/>
                <a:gd name="T17" fmla="*/ 2 h 23"/>
                <a:gd name="T18" fmla="*/ 4 w 26"/>
                <a:gd name="T19" fmla="*/ 1 h 23"/>
                <a:gd name="T20" fmla="*/ 10 w 26"/>
                <a:gd name="T21" fmla="*/ 0 h 23"/>
                <a:gd name="T22" fmla="*/ 15 w 26"/>
                <a:gd name="T23" fmla="*/ 0 h 23"/>
                <a:gd name="T24" fmla="*/ 21 w 26"/>
                <a:gd name="T25" fmla="*/ 2 h 23"/>
                <a:gd name="T26" fmla="*/ 22 w 26"/>
                <a:gd name="T27" fmla="*/ 3 h 23"/>
                <a:gd name="T28" fmla="*/ 25 w 26"/>
                <a:gd name="T29" fmla="*/ 6 h 23"/>
                <a:gd name="T30" fmla="*/ 24 w 26"/>
                <a:gd name="T31" fmla="*/ 9 h 23"/>
                <a:gd name="T32" fmla="*/ 24 w 26"/>
                <a:gd name="T33" fmla="*/ 14 h 23"/>
                <a:gd name="T34" fmla="*/ 23 w 26"/>
                <a:gd name="T35" fmla="*/ 16 h 23"/>
                <a:gd name="T36" fmla="*/ 21 w 26"/>
                <a:gd name="T37" fmla="*/ 18 h 23"/>
                <a:gd name="T38" fmla="*/ 20 w 26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" h="23">
                  <a:moveTo>
                    <a:pt x="20" y="21"/>
                  </a:moveTo>
                  <a:lnTo>
                    <a:pt x="19" y="22"/>
                  </a:lnTo>
                  <a:lnTo>
                    <a:pt x="18" y="22"/>
                  </a:lnTo>
                  <a:lnTo>
                    <a:pt x="15" y="18"/>
                  </a:lnTo>
                  <a:lnTo>
                    <a:pt x="12" y="17"/>
                  </a:lnTo>
                  <a:lnTo>
                    <a:pt x="11" y="16"/>
                  </a:lnTo>
                  <a:lnTo>
                    <a:pt x="1" y="8"/>
                  </a:lnTo>
                  <a:lnTo>
                    <a:pt x="1" y="5"/>
                  </a:lnTo>
                  <a:lnTo>
                    <a:pt x="0" y="2"/>
                  </a:lnTo>
                  <a:lnTo>
                    <a:pt x="4" y="1"/>
                  </a:lnTo>
                  <a:lnTo>
                    <a:pt x="10" y="0"/>
                  </a:lnTo>
                  <a:lnTo>
                    <a:pt x="15" y="0"/>
                  </a:lnTo>
                  <a:lnTo>
                    <a:pt x="21" y="2"/>
                  </a:lnTo>
                  <a:lnTo>
                    <a:pt x="22" y="3"/>
                  </a:lnTo>
                  <a:lnTo>
                    <a:pt x="25" y="6"/>
                  </a:lnTo>
                  <a:lnTo>
                    <a:pt x="24" y="9"/>
                  </a:lnTo>
                  <a:lnTo>
                    <a:pt x="24" y="14"/>
                  </a:lnTo>
                  <a:lnTo>
                    <a:pt x="23" y="16"/>
                  </a:lnTo>
                  <a:lnTo>
                    <a:pt x="21" y="18"/>
                  </a:lnTo>
                  <a:lnTo>
                    <a:pt x="20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5" name="Freeform 1279">
              <a:extLst>
                <a:ext uri="{FF2B5EF4-FFF2-40B4-BE49-F238E27FC236}">
                  <a16:creationId xmlns:a16="http://schemas.microsoft.com/office/drawing/2014/main" id="{B2080EBD-ED56-D182-E3DF-A22925A114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8525" y="6792058"/>
              <a:ext cx="10990" cy="10990"/>
            </a:xfrm>
            <a:custGeom>
              <a:avLst/>
              <a:gdLst>
                <a:gd name="T0" fmla="*/ 5 w 7"/>
                <a:gd name="T1" fmla="*/ 7 h 8"/>
                <a:gd name="T2" fmla="*/ 3 w 7"/>
                <a:gd name="T3" fmla="*/ 7 h 8"/>
                <a:gd name="T4" fmla="*/ 0 w 7"/>
                <a:gd name="T5" fmla="*/ 3 h 8"/>
                <a:gd name="T6" fmla="*/ 0 w 7"/>
                <a:gd name="T7" fmla="*/ 2 h 8"/>
                <a:gd name="T8" fmla="*/ 3 w 7"/>
                <a:gd name="T9" fmla="*/ 0 h 8"/>
                <a:gd name="T10" fmla="*/ 6 w 7"/>
                <a:gd name="T11" fmla="*/ 3 h 8"/>
                <a:gd name="T12" fmla="*/ 6 w 7"/>
                <a:gd name="T13" fmla="*/ 4 h 8"/>
                <a:gd name="T14" fmla="*/ 5 w 7"/>
                <a:gd name="T1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5" y="7"/>
                  </a:moveTo>
                  <a:lnTo>
                    <a:pt x="3" y="7"/>
                  </a:lnTo>
                  <a:lnTo>
                    <a:pt x="0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6" y="3"/>
                  </a:lnTo>
                  <a:lnTo>
                    <a:pt x="6" y="4"/>
                  </a:lnTo>
                  <a:lnTo>
                    <a:pt x="5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6" name="Freeform 1280">
              <a:extLst>
                <a:ext uri="{FF2B5EF4-FFF2-40B4-BE49-F238E27FC236}">
                  <a16:creationId xmlns:a16="http://schemas.microsoft.com/office/drawing/2014/main" id="{F1CE3C22-C556-81EB-F320-FBE9C7379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554" y="6792058"/>
              <a:ext cx="16487" cy="16484"/>
            </a:xfrm>
            <a:custGeom>
              <a:avLst/>
              <a:gdLst>
                <a:gd name="T0" fmla="*/ 6 w 13"/>
                <a:gd name="T1" fmla="*/ 4 h 15"/>
                <a:gd name="T2" fmla="*/ 7 w 13"/>
                <a:gd name="T3" fmla="*/ 4 h 15"/>
                <a:gd name="T4" fmla="*/ 8 w 13"/>
                <a:gd name="T5" fmla="*/ 4 h 15"/>
                <a:gd name="T6" fmla="*/ 8 w 13"/>
                <a:gd name="T7" fmla="*/ 4 h 15"/>
                <a:gd name="T8" fmla="*/ 9 w 13"/>
                <a:gd name="T9" fmla="*/ 7 h 15"/>
                <a:gd name="T10" fmla="*/ 10 w 13"/>
                <a:gd name="T11" fmla="*/ 8 h 15"/>
                <a:gd name="T12" fmla="*/ 12 w 13"/>
                <a:gd name="T13" fmla="*/ 9 h 15"/>
                <a:gd name="T14" fmla="*/ 12 w 13"/>
                <a:gd name="T15" fmla="*/ 11 h 15"/>
                <a:gd name="T16" fmla="*/ 12 w 13"/>
                <a:gd name="T17" fmla="*/ 12 h 15"/>
                <a:gd name="T18" fmla="*/ 10 w 13"/>
                <a:gd name="T19" fmla="*/ 14 h 15"/>
                <a:gd name="T20" fmla="*/ 10 w 13"/>
                <a:gd name="T21" fmla="*/ 14 h 15"/>
                <a:gd name="T22" fmla="*/ 2 w 13"/>
                <a:gd name="T23" fmla="*/ 9 h 15"/>
                <a:gd name="T24" fmla="*/ 0 w 13"/>
                <a:gd name="T25" fmla="*/ 4 h 15"/>
                <a:gd name="T26" fmla="*/ 0 w 13"/>
                <a:gd name="T27" fmla="*/ 3 h 15"/>
                <a:gd name="T28" fmla="*/ 1 w 13"/>
                <a:gd name="T29" fmla="*/ 0 h 15"/>
                <a:gd name="T30" fmla="*/ 2 w 13"/>
                <a:gd name="T31" fmla="*/ 0 h 15"/>
                <a:gd name="T32" fmla="*/ 3 w 13"/>
                <a:gd name="T33" fmla="*/ 0 h 15"/>
                <a:gd name="T34" fmla="*/ 5 w 13"/>
                <a:gd name="T35" fmla="*/ 1 h 15"/>
                <a:gd name="T36" fmla="*/ 6 w 13"/>
                <a:gd name="T3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15">
                  <a:moveTo>
                    <a:pt x="6" y="4"/>
                  </a:moveTo>
                  <a:lnTo>
                    <a:pt x="7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9" y="7"/>
                  </a:lnTo>
                  <a:lnTo>
                    <a:pt x="10" y="8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2" y="12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2" y="9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7" name="Freeform 1282">
              <a:extLst>
                <a:ext uri="{FF2B5EF4-FFF2-40B4-BE49-F238E27FC236}">
                  <a16:creationId xmlns:a16="http://schemas.microsoft.com/office/drawing/2014/main" id="{37BD7987-3630-9F3D-A2D7-8518FA3B4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545" y="6742599"/>
              <a:ext cx="21981" cy="16487"/>
            </a:xfrm>
            <a:custGeom>
              <a:avLst/>
              <a:gdLst>
                <a:gd name="T0" fmla="*/ 5 w 19"/>
                <a:gd name="T1" fmla="*/ 0 h 14"/>
                <a:gd name="T2" fmla="*/ 11 w 19"/>
                <a:gd name="T3" fmla="*/ 1 h 14"/>
                <a:gd name="T4" fmla="*/ 15 w 19"/>
                <a:gd name="T5" fmla="*/ 1 h 14"/>
                <a:gd name="T6" fmla="*/ 16 w 19"/>
                <a:gd name="T7" fmla="*/ 2 h 14"/>
                <a:gd name="T8" fmla="*/ 18 w 19"/>
                <a:gd name="T9" fmla="*/ 5 h 14"/>
                <a:gd name="T10" fmla="*/ 16 w 19"/>
                <a:gd name="T11" fmla="*/ 10 h 14"/>
                <a:gd name="T12" fmla="*/ 14 w 19"/>
                <a:gd name="T13" fmla="*/ 12 h 14"/>
                <a:gd name="T14" fmla="*/ 10 w 19"/>
                <a:gd name="T15" fmla="*/ 13 h 14"/>
                <a:gd name="T16" fmla="*/ 4 w 19"/>
                <a:gd name="T17" fmla="*/ 11 h 14"/>
                <a:gd name="T18" fmla="*/ 2 w 19"/>
                <a:gd name="T19" fmla="*/ 10 h 14"/>
                <a:gd name="T20" fmla="*/ 0 w 19"/>
                <a:gd name="T21" fmla="*/ 7 h 14"/>
                <a:gd name="T22" fmla="*/ 1 w 19"/>
                <a:gd name="T23" fmla="*/ 5 h 14"/>
                <a:gd name="T24" fmla="*/ 4 w 19"/>
                <a:gd name="T25" fmla="*/ 5 h 14"/>
                <a:gd name="T26" fmla="*/ 5 w 19"/>
                <a:gd name="T27" fmla="*/ 4 h 14"/>
                <a:gd name="T28" fmla="*/ 4 w 19"/>
                <a:gd name="T29" fmla="*/ 2 h 14"/>
                <a:gd name="T30" fmla="*/ 4 w 19"/>
                <a:gd name="T31" fmla="*/ 1 h 14"/>
                <a:gd name="T32" fmla="*/ 5 w 19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4">
                  <a:moveTo>
                    <a:pt x="5" y="0"/>
                  </a:moveTo>
                  <a:lnTo>
                    <a:pt x="11" y="1"/>
                  </a:lnTo>
                  <a:lnTo>
                    <a:pt x="15" y="1"/>
                  </a:lnTo>
                  <a:lnTo>
                    <a:pt x="16" y="2"/>
                  </a:lnTo>
                  <a:lnTo>
                    <a:pt x="18" y="5"/>
                  </a:lnTo>
                  <a:lnTo>
                    <a:pt x="16" y="10"/>
                  </a:lnTo>
                  <a:lnTo>
                    <a:pt x="14" y="12"/>
                  </a:lnTo>
                  <a:lnTo>
                    <a:pt x="10" y="13"/>
                  </a:lnTo>
                  <a:lnTo>
                    <a:pt x="4" y="11"/>
                  </a:lnTo>
                  <a:lnTo>
                    <a:pt x="2" y="10"/>
                  </a:lnTo>
                  <a:lnTo>
                    <a:pt x="0" y="7"/>
                  </a:lnTo>
                  <a:lnTo>
                    <a:pt x="1" y="5"/>
                  </a:lnTo>
                  <a:lnTo>
                    <a:pt x="4" y="5"/>
                  </a:lnTo>
                  <a:lnTo>
                    <a:pt x="5" y="4"/>
                  </a:lnTo>
                  <a:lnTo>
                    <a:pt x="4" y="2"/>
                  </a:lnTo>
                  <a:lnTo>
                    <a:pt x="4" y="1"/>
                  </a:lnTo>
                  <a:lnTo>
                    <a:pt x="5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8" name="Freeform 1283">
              <a:extLst>
                <a:ext uri="{FF2B5EF4-FFF2-40B4-BE49-F238E27FC236}">
                  <a16:creationId xmlns:a16="http://schemas.microsoft.com/office/drawing/2014/main" id="{1323AC25-B20E-C6DD-2A3D-3EEAFC6E53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4881" y="6726115"/>
              <a:ext cx="27478" cy="10990"/>
            </a:xfrm>
            <a:custGeom>
              <a:avLst/>
              <a:gdLst>
                <a:gd name="T0" fmla="*/ 20 w 22"/>
                <a:gd name="T1" fmla="*/ 8 h 10"/>
                <a:gd name="T2" fmla="*/ 18 w 22"/>
                <a:gd name="T3" fmla="*/ 9 h 10"/>
                <a:gd name="T4" fmla="*/ 12 w 22"/>
                <a:gd name="T5" fmla="*/ 8 h 10"/>
                <a:gd name="T6" fmla="*/ 4 w 22"/>
                <a:gd name="T7" fmla="*/ 5 h 10"/>
                <a:gd name="T8" fmla="*/ 0 w 22"/>
                <a:gd name="T9" fmla="*/ 1 h 10"/>
                <a:gd name="T10" fmla="*/ 0 w 22"/>
                <a:gd name="T11" fmla="*/ 1 h 10"/>
                <a:gd name="T12" fmla="*/ 2 w 22"/>
                <a:gd name="T13" fmla="*/ 0 h 10"/>
                <a:gd name="T14" fmla="*/ 4 w 22"/>
                <a:gd name="T15" fmla="*/ 1 h 10"/>
                <a:gd name="T16" fmla="*/ 8 w 22"/>
                <a:gd name="T17" fmla="*/ 3 h 10"/>
                <a:gd name="T18" fmla="*/ 17 w 22"/>
                <a:gd name="T19" fmla="*/ 4 h 10"/>
                <a:gd name="T20" fmla="*/ 20 w 22"/>
                <a:gd name="T21" fmla="*/ 5 h 10"/>
                <a:gd name="T22" fmla="*/ 21 w 22"/>
                <a:gd name="T23" fmla="*/ 7 h 10"/>
                <a:gd name="T24" fmla="*/ 20 w 22"/>
                <a:gd name="T2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0">
                  <a:moveTo>
                    <a:pt x="20" y="8"/>
                  </a:moveTo>
                  <a:lnTo>
                    <a:pt x="18" y="9"/>
                  </a:lnTo>
                  <a:lnTo>
                    <a:pt x="12" y="8"/>
                  </a:lnTo>
                  <a:lnTo>
                    <a:pt x="4" y="5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8" y="3"/>
                  </a:lnTo>
                  <a:lnTo>
                    <a:pt x="17" y="4"/>
                  </a:lnTo>
                  <a:lnTo>
                    <a:pt x="20" y="5"/>
                  </a:lnTo>
                  <a:lnTo>
                    <a:pt x="21" y="7"/>
                  </a:lnTo>
                  <a:lnTo>
                    <a:pt x="20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099" name="Freeform 1284">
              <a:extLst>
                <a:ext uri="{FF2B5EF4-FFF2-40B4-BE49-F238E27FC236}">
                  <a16:creationId xmlns:a16="http://schemas.microsoft.com/office/drawing/2014/main" id="{851C8CE8-3A4C-AA8C-E11D-5729176AE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2263" y="6715125"/>
              <a:ext cx="38465" cy="27474"/>
            </a:xfrm>
            <a:custGeom>
              <a:avLst/>
              <a:gdLst>
                <a:gd name="T0" fmla="*/ 29 w 31"/>
                <a:gd name="T1" fmla="*/ 23 h 24"/>
                <a:gd name="T2" fmla="*/ 26 w 31"/>
                <a:gd name="T3" fmla="*/ 23 h 24"/>
                <a:gd name="T4" fmla="*/ 22 w 31"/>
                <a:gd name="T5" fmla="*/ 22 h 24"/>
                <a:gd name="T6" fmla="*/ 17 w 31"/>
                <a:gd name="T7" fmla="*/ 21 h 24"/>
                <a:gd name="T8" fmla="*/ 15 w 31"/>
                <a:gd name="T9" fmla="*/ 19 h 24"/>
                <a:gd name="T10" fmla="*/ 13 w 31"/>
                <a:gd name="T11" fmla="*/ 16 h 24"/>
                <a:gd name="T12" fmla="*/ 12 w 31"/>
                <a:gd name="T13" fmla="*/ 12 h 24"/>
                <a:gd name="T14" fmla="*/ 8 w 31"/>
                <a:gd name="T15" fmla="*/ 6 h 24"/>
                <a:gd name="T16" fmla="*/ 3 w 31"/>
                <a:gd name="T17" fmla="*/ 5 h 24"/>
                <a:gd name="T18" fmla="*/ 0 w 31"/>
                <a:gd name="T19" fmla="*/ 0 h 24"/>
                <a:gd name="T20" fmla="*/ 3 w 31"/>
                <a:gd name="T21" fmla="*/ 0 h 24"/>
                <a:gd name="T22" fmla="*/ 6 w 31"/>
                <a:gd name="T23" fmla="*/ 1 h 24"/>
                <a:gd name="T24" fmla="*/ 13 w 31"/>
                <a:gd name="T25" fmla="*/ 3 h 24"/>
                <a:gd name="T26" fmla="*/ 17 w 31"/>
                <a:gd name="T27" fmla="*/ 5 h 24"/>
                <a:gd name="T28" fmla="*/ 25 w 31"/>
                <a:gd name="T29" fmla="*/ 10 h 24"/>
                <a:gd name="T30" fmla="*/ 27 w 31"/>
                <a:gd name="T31" fmla="*/ 15 h 24"/>
                <a:gd name="T32" fmla="*/ 30 w 31"/>
                <a:gd name="T33" fmla="*/ 18 h 24"/>
                <a:gd name="T34" fmla="*/ 30 w 31"/>
                <a:gd name="T35" fmla="*/ 21 h 24"/>
                <a:gd name="T36" fmla="*/ 30 w 31"/>
                <a:gd name="T37" fmla="*/ 22 h 24"/>
                <a:gd name="T38" fmla="*/ 29 w 31"/>
                <a:gd name="T3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24">
                  <a:moveTo>
                    <a:pt x="29" y="23"/>
                  </a:moveTo>
                  <a:lnTo>
                    <a:pt x="26" y="23"/>
                  </a:lnTo>
                  <a:lnTo>
                    <a:pt x="22" y="22"/>
                  </a:lnTo>
                  <a:lnTo>
                    <a:pt x="17" y="21"/>
                  </a:lnTo>
                  <a:lnTo>
                    <a:pt x="15" y="19"/>
                  </a:lnTo>
                  <a:lnTo>
                    <a:pt x="13" y="16"/>
                  </a:lnTo>
                  <a:lnTo>
                    <a:pt x="12" y="12"/>
                  </a:lnTo>
                  <a:lnTo>
                    <a:pt x="8" y="6"/>
                  </a:lnTo>
                  <a:lnTo>
                    <a:pt x="3" y="5"/>
                  </a:lnTo>
                  <a:lnTo>
                    <a:pt x="0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13" y="3"/>
                  </a:lnTo>
                  <a:lnTo>
                    <a:pt x="17" y="5"/>
                  </a:lnTo>
                  <a:lnTo>
                    <a:pt x="25" y="10"/>
                  </a:lnTo>
                  <a:lnTo>
                    <a:pt x="27" y="15"/>
                  </a:lnTo>
                  <a:lnTo>
                    <a:pt x="30" y="18"/>
                  </a:lnTo>
                  <a:lnTo>
                    <a:pt x="30" y="21"/>
                  </a:lnTo>
                  <a:lnTo>
                    <a:pt x="30" y="22"/>
                  </a:lnTo>
                  <a:lnTo>
                    <a:pt x="29" y="2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0" name="Freeform 1286">
              <a:extLst>
                <a:ext uri="{FF2B5EF4-FFF2-40B4-BE49-F238E27FC236}">
                  <a16:creationId xmlns:a16="http://schemas.microsoft.com/office/drawing/2014/main" id="{2D767468-3423-CF88-CC25-6F3F35A5E6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016" y="6660173"/>
              <a:ext cx="43962" cy="32971"/>
            </a:xfrm>
            <a:custGeom>
              <a:avLst/>
              <a:gdLst>
                <a:gd name="T0" fmla="*/ 22 w 34"/>
                <a:gd name="T1" fmla="*/ 1 h 27"/>
                <a:gd name="T2" fmla="*/ 24 w 34"/>
                <a:gd name="T3" fmla="*/ 4 h 27"/>
                <a:gd name="T4" fmla="*/ 27 w 34"/>
                <a:gd name="T5" fmla="*/ 4 h 27"/>
                <a:gd name="T6" fmla="*/ 28 w 34"/>
                <a:gd name="T7" fmla="*/ 7 h 27"/>
                <a:gd name="T8" fmla="*/ 32 w 34"/>
                <a:gd name="T9" fmla="*/ 14 h 27"/>
                <a:gd name="T10" fmla="*/ 33 w 34"/>
                <a:gd name="T11" fmla="*/ 15 h 27"/>
                <a:gd name="T12" fmla="*/ 33 w 34"/>
                <a:gd name="T13" fmla="*/ 18 h 27"/>
                <a:gd name="T14" fmla="*/ 30 w 34"/>
                <a:gd name="T15" fmla="*/ 21 h 27"/>
                <a:gd name="T16" fmla="*/ 28 w 34"/>
                <a:gd name="T17" fmla="*/ 23 h 27"/>
                <a:gd name="T18" fmla="*/ 24 w 34"/>
                <a:gd name="T19" fmla="*/ 25 h 27"/>
                <a:gd name="T20" fmla="*/ 19 w 34"/>
                <a:gd name="T21" fmla="*/ 26 h 27"/>
                <a:gd name="T22" fmla="*/ 17 w 34"/>
                <a:gd name="T23" fmla="*/ 24 h 27"/>
                <a:gd name="T24" fmla="*/ 9 w 34"/>
                <a:gd name="T25" fmla="*/ 18 h 27"/>
                <a:gd name="T26" fmla="*/ 3 w 34"/>
                <a:gd name="T27" fmla="*/ 9 h 27"/>
                <a:gd name="T28" fmla="*/ 0 w 34"/>
                <a:gd name="T29" fmla="*/ 4 h 27"/>
                <a:gd name="T30" fmla="*/ 2 w 34"/>
                <a:gd name="T31" fmla="*/ 2 h 27"/>
                <a:gd name="T32" fmla="*/ 4 w 34"/>
                <a:gd name="T33" fmla="*/ 1 h 27"/>
                <a:gd name="T34" fmla="*/ 10 w 34"/>
                <a:gd name="T35" fmla="*/ 0 h 27"/>
                <a:gd name="T36" fmla="*/ 20 w 34"/>
                <a:gd name="T37" fmla="*/ 1 h 27"/>
                <a:gd name="T38" fmla="*/ 22 w 34"/>
                <a:gd name="T3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27">
                  <a:moveTo>
                    <a:pt x="22" y="1"/>
                  </a:moveTo>
                  <a:lnTo>
                    <a:pt x="24" y="4"/>
                  </a:lnTo>
                  <a:lnTo>
                    <a:pt x="27" y="4"/>
                  </a:lnTo>
                  <a:lnTo>
                    <a:pt x="28" y="7"/>
                  </a:lnTo>
                  <a:lnTo>
                    <a:pt x="32" y="14"/>
                  </a:lnTo>
                  <a:lnTo>
                    <a:pt x="33" y="15"/>
                  </a:lnTo>
                  <a:lnTo>
                    <a:pt x="33" y="18"/>
                  </a:lnTo>
                  <a:lnTo>
                    <a:pt x="30" y="21"/>
                  </a:lnTo>
                  <a:lnTo>
                    <a:pt x="28" y="23"/>
                  </a:lnTo>
                  <a:lnTo>
                    <a:pt x="24" y="25"/>
                  </a:lnTo>
                  <a:lnTo>
                    <a:pt x="19" y="26"/>
                  </a:lnTo>
                  <a:lnTo>
                    <a:pt x="17" y="24"/>
                  </a:lnTo>
                  <a:lnTo>
                    <a:pt x="9" y="18"/>
                  </a:lnTo>
                  <a:lnTo>
                    <a:pt x="3" y="9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1"/>
                  </a:lnTo>
                  <a:lnTo>
                    <a:pt x="10" y="0"/>
                  </a:lnTo>
                  <a:lnTo>
                    <a:pt x="20" y="1"/>
                  </a:lnTo>
                  <a:lnTo>
                    <a:pt x="2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1" name="Freeform 1287">
              <a:extLst>
                <a:ext uri="{FF2B5EF4-FFF2-40B4-BE49-F238E27FC236}">
                  <a16:creationId xmlns:a16="http://schemas.microsoft.com/office/drawing/2014/main" id="{BB3912BD-5539-00A7-CCF6-6E432EC52E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4977" y="6643686"/>
              <a:ext cx="27478" cy="27478"/>
            </a:xfrm>
            <a:custGeom>
              <a:avLst/>
              <a:gdLst>
                <a:gd name="T0" fmla="*/ 22 w 24"/>
                <a:gd name="T1" fmla="*/ 21 h 22"/>
                <a:gd name="T2" fmla="*/ 18 w 24"/>
                <a:gd name="T3" fmla="*/ 21 h 22"/>
                <a:gd name="T4" fmla="*/ 14 w 24"/>
                <a:gd name="T5" fmla="*/ 20 h 22"/>
                <a:gd name="T6" fmla="*/ 9 w 24"/>
                <a:gd name="T7" fmla="*/ 16 h 22"/>
                <a:gd name="T8" fmla="*/ 0 w 24"/>
                <a:gd name="T9" fmla="*/ 7 h 22"/>
                <a:gd name="T10" fmla="*/ 7 w 24"/>
                <a:gd name="T11" fmla="*/ 0 h 22"/>
                <a:gd name="T12" fmla="*/ 19 w 24"/>
                <a:gd name="T13" fmla="*/ 8 h 22"/>
                <a:gd name="T14" fmla="*/ 23 w 24"/>
                <a:gd name="T15" fmla="*/ 13 h 22"/>
                <a:gd name="T16" fmla="*/ 22 w 24"/>
                <a:gd name="T17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2">
                  <a:moveTo>
                    <a:pt x="22" y="21"/>
                  </a:moveTo>
                  <a:lnTo>
                    <a:pt x="18" y="21"/>
                  </a:lnTo>
                  <a:lnTo>
                    <a:pt x="14" y="20"/>
                  </a:lnTo>
                  <a:lnTo>
                    <a:pt x="9" y="16"/>
                  </a:lnTo>
                  <a:lnTo>
                    <a:pt x="0" y="7"/>
                  </a:lnTo>
                  <a:lnTo>
                    <a:pt x="7" y="0"/>
                  </a:lnTo>
                  <a:lnTo>
                    <a:pt x="19" y="8"/>
                  </a:lnTo>
                  <a:lnTo>
                    <a:pt x="23" y="13"/>
                  </a:lnTo>
                  <a:lnTo>
                    <a:pt x="22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2" name="Freeform 1288">
              <a:extLst>
                <a:ext uri="{FF2B5EF4-FFF2-40B4-BE49-F238E27FC236}">
                  <a16:creationId xmlns:a16="http://schemas.microsoft.com/office/drawing/2014/main" id="{0FD85F79-D45E-29B7-35AA-BC2B020D3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2997" y="6610715"/>
              <a:ext cx="16487" cy="10990"/>
            </a:xfrm>
            <a:custGeom>
              <a:avLst/>
              <a:gdLst>
                <a:gd name="T0" fmla="*/ 10 w 14"/>
                <a:gd name="T1" fmla="*/ 3 h 8"/>
                <a:gd name="T2" fmla="*/ 8 w 14"/>
                <a:gd name="T3" fmla="*/ 7 h 8"/>
                <a:gd name="T4" fmla="*/ 1 w 14"/>
                <a:gd name="T5" fmla="*/ 6 h 8"/>
                <a:gd name="T6" fmla="*/ 0 w 14"/>
                <a:gd name="T7" fmla="*/ 5 h 8"/>
                <a:gd name="T8" fmla="*/ 0 w 14"/>
                <a:gd name="T9" fmla="*/ 3 h 8"/>
                <a:gd name="T10" fmla="*/ 1 w 14"/>
                <a:gd name="T11" fmla="*/ 2 h 8"/>
                <a:gd name="T12" fmla="*/ 8 w 14"/>
                <a:gd name="T13" fmla="*/ 0 h 8"/>
                <a:gd name="T14" fmla="*/ 11 w 14"/>
                <a:gd name="T15" fmla="*/ 0 h 8"/>
                <a:gd name="T16" fmla="*/ 13 w 14"/>
                <a:gd name="T17" fmla="*/ 1 h 8"/>
                <a:gd name="T18" fmla="*/ 13 w 14"/>
                <a:gd name="T19" fmla="*/ 1 h 8"/>
                <a:gd name="T20" fmla="*/ 10 w 1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8">
                  <a:moveTo>
                    <a:pt x="10" y="3"/>
                  </a:moveTo>
                  <a:lnTo>
                    <a:pt x="8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0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3" name="Freeform 1290">
              <a:extLst>
                <a:ext uri="{FF2B5EF4-FFF2-40B4-BE49-F238E27FC236}">
                  <a16:creationId xmlns:a16="http://schemas.microsoft.com/office/drawing/2014/main" id="{F45634F4-BA3D-0EFD-6E69-21213496C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7247" y="6423878"/>
              <a:ext cx="21981" cy="43962"/>
            </a:xfrm>
            <a:custGeom>
              <a:avLst/>
              <a:gdLst>
                <a:gd name="T0" fmla="*/ 16 w 19"/>
                <a:gd name="T1" fmla="*/ 35 h 37"/>
                <a:gd name="T2" fmla="*/ 14 w 19"/>
                <a:gd name="T3" fmla="*/ 36 h 37"/>
                <a:gd name="T4" fmla="*/ 13 w 19"/>
                <a:gd name="T5" fmla="*/ 35 h 37"/>
                <a:gd name="T6" fmla="*/ 11 w 19"/>
                <a:gd name="T7" fmla="*/ 33 h 37"/>
                <a:gd name="T8" fmla="*/ 10 w 19"/>
                <a:gd name="T9" fmla="*/ 29 h 37"/>
                <a:gd name="T10" fmla="*/ 8 w 19"/>
                <a:gd name="T11" fmla="*/ 26 h 37"/>
                <a:gd name="T12" fmla="*/ 3 w 19"/>
                <a:gd name="T13" fmla="*/ 23 h 37"/>
                <a:gd name="T14" fmla="*/ 3 w 19"/>
                <a:gd name="T15" fmla="*/ 20 h 37"/>
                <a:gd name="T16" fmla="*/ 1 w 19"/>
                <a:gd name="T17" fmla="*/ 16 h 37"/>
                <a:gd name="T18" fmla="*/ 1 w 19"/>
                <a:gd name="T19" fmla="*/ 11 h 37"/>
                <a:gd name="T20" fmla="*/ 0 w 19"/>
                <a:gd name="T21" fmla="*/ 6 h 37"/>
                <a:gd name="T22" fmla="*/ 0 w 19"/>
                <a:gd name="T23" fmla="*/ 4 h 37"/>
                <a:gd name="T24" fmla="*/ 1 w 19"/>
                <a:gd name="T25" fmla="*/ 1 h 37"/>
                <a:gd name="T26" fmla="*/ 5 w 19"/>
                <a:gd name="T27" fmla="*/ 0 h 37"/>
                <a:gd name="T28" fmla="*/ 8 w 19"/>
                <a:gd name="T29" fmla="*/ 1 h 37"/>
                <a:gd name="T30" fmla="*/ 8 w 19"/>
                <a:gd name="T31" fmla="*/ 2 h 37"/>
                <a:gd name="T32" fmla="*/ 9 w 19"/>
                <a:gd name="T33" fmla="*/ 4 h 37"/>
                <a:gd name="T34" fmla="*/ 10 w 19"/>
                <a:gd name="T35" fmla="*/ 7 h 37"/>
                <a:gd name="T36" fmla="*/ 14 w 19"/>
                <a:gd name="T37" fmla="*/ 13 h 37"/>
                <a:gd name="T38" fmla="*/ 15 w 19"/>
                <a:gd name="T39" fmla="*/ 18 h 37"/>
                <a:gd name="T40" fmla="*/ 18 w 19"/>
                <a:gd name="T41" fmla="*/ 29 h 37"/>
                <a:gd name="T42" fmla="*/ 18 w 19"/>
                <a:gd name="T43" fmla="*/ 30 h 37"/>
                <a:gd name="T44" fmla="*/ 18 w 19"/>
                <a:gd name="T45" fmla="*/ 33 h 37"/>
                <a:gd name="T46" fmla="*/ 16 w 19"/>
                <a:gd name="T47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" h="37">
                  <a:moveTo>
                    <a:pt x="16" y="35"/>
                  </a:moveTo>
                  <a:lnTo>
                    <a:pt x="14" y="36"/>
                  </a:lnTo>
                  <a:lnTo>
                    <a:pt x="13" y="35"/>
                  </a:lnTo>
                  <a:lnTo>
                    <a:pt x="11" y="33"/>
                  </a:lnTo>
                  <a:lnTo>
                    <a:pt x="10" y="29"/>
                  </a:lnTo>
                  <a:lnTo>
                    <a:pt x="8" y="26"/>
                  </a:lnTo>
                  <a:lnTo>
                    <a:pt x="3" y="23"/>
                  </a:lnTo>
                  <a:lnTo>
                    <a:pt x="3" y="20"/>
                  </a:lnTo>
                  <a:lnTo>
                    <a:pt x="1" y="16"/>
                  </a:lnTo>
                  <a:lnTo>
                    <a:pt x="1" y="11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5" y="0"/>
                  </a:lnTo>
                  <a:lnTo>
                    <a:pt x="8" y="1"/>
                  </a:lnTo>
                  <a:lnTo>
                    <a:pt x="8" y="2"/>
                  </a:lnTo>
                  <a:lnTo>
                    <a:pt x="9" y="4"/>
                  </a:lnTo>
                  <a:lnTo>
                    <a:pt x="10" y="7"/>
                  </a:lnTo>
                  <a:lnTo>
                    <a:pt x="14" y="13"/>
                  </a:lnTo>
                  <a:lnTo>
                    <a:pt x="15" y="18"/>
                  </a:lnTo>
                  <a:lnTo>
                    <a:pt x="18" y="29"/>
                  </a:lnTo>
                  <a:lnTo>
                    <a:pt x="18" y="30"/>
                  </a:lnTo>
                  <a:lnTo>
                    <a:pt x="18" y="33"/>
                  </a:lnTo>
                  <a:lnTo>
                    <a:pt x="16" y="3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4" name="Freeform 1291">
              <a:extLst>
                <a:ext uri="{FF2B5EF4-FFF2-40B4-BE49-F238E27FC236}">
                  <a16:creationId xmlns:a16="http://schemas.microsoft.com/office/drawing/2014/main" id="{CCAF36FC-3CA0-0D65-F410-F33CA5C4F0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4724" y="6412888"/>
              <a:ext cx="49455" cy="49458"/>
            </a:xfrm>
            <a:custGeom>
              <a:avLst/>
              <a:gdLst>
                <a:gd name="T0" fmla="*/ 24 w 40"/>
                <a:gd name="T1" fmla="*/ 27 h 40"/>
                <a:gd name="T2" fmla="*/ 27 w 40"/>
                <a:gd name="T3" fmla="*/ 29 h 40"/>
                <a:gd name="T4" fmla="*/ 31 w 40"/>
                <a:gd name="T5" fmla="*/ 32 h 40"/>
                <a:gd name="T6" fmla="*/ 38 w 40"/>
                <a:gd name="T7" fmla="*/ 32 h 40"/>
                <a:gd name="T8" fmla="*/ 39 w 40"/>
                <a:gd name="T9" fmla="*/ 33 h 40"/>
                <a:gd name="T10" fmla="*/ 39 w 40"/>
                <a:gd name="T11" fmla="*/ 34 h 40"/>
                <a:gd name="T12" fmla="*/ 38 w 40"/>
                <a:gd name="T13" fmla="*/ 36 h 40"/>
                <a:gd name="T14" fmla="*/ 36 w 40"/>
                <a:gd name="T15" fmla="*/ 39 h 40"/>
                <a:gd name="T16" fmla="*/ 34 w 40"/>
                <a:gd name="T17" fmla="*/ 39 h 40"/>
                <a:gd name="T18" fmla="*/ 31 w 40"/>
                <a:gd name="T19" fmla="*/ 38 h 40"/>
                <a:gd name="T20" fmla="*/ 30 w 40"/>
                <a:gd name="T21" fmla="*/ 36 h 40"/>
                <a:gd name="T22" fmla="*/ 28 w 40"/>
                <a:gd name="T23" fmla="*/ 34 h 40"/>
                <a:gd name="T24" fmla="*/ 27 w 40"/>
                <a:gd name="T25" fmla="*/ 34 h 40"/>
                <a:gd name="T26" fmla="*/ 27 w 40"/>
                <a:gd name="T27" fmla="*/ 34 h 40"/>
                <a:gd name="T28" fmla="*/ 26 w 40"/>
                <a:gd name="T29" fmla="*/ 36 h 40"/>
                <a:gd name="T30" fmla="*/ 27 w 40"/>
                <a:gd name="T31" fmla="*/ 37 h 40"/>
                <a:gd name="T32" fmla="*/ 26 w 40"/>
                <a:gd name="T33" fmla="*/ 38 h 40"/>
                <a:gd name="T34" fmla="*/ 22 w 40"/>
                <a:gd name="T35" fmla="*/ 36 h 40"/>
                <a:gd name="T36" fmla="*/ 20 w 40"/>
                <a:gd name="T37" fmla="*/ 36 h 40"/>
                <a:gd name="T38" fmla="*/ 21 w 40"/>
                <a:gd name="T39" fmla="*/ 33 h 40"/>
                <a:gd name="T40" fmla="*/ 24 w 40"/>
                <a:gd name="T41" fmla="*/ 29 h 40"/>
                <a:gd name="T42" fmla="*/ 22 w 40"/>
                <a:gd name="T43" fmla="*/ 28 h 40"/>
                <a:gd name="T44" fmla="*/ 20 w 40"/>
                <a:gd name="T45" fmla="*/ 27 h 40"/>
                <a:gd name="T46" fmla="*/ 17 w 40"/>
                <a:gd name="T47" fmla="*/ 29 h 40"/>
                <a:gd name="T48" fmla="*/ 14 w 40"/>
                <a:gd name="T49" fmla="*/ 30 h 40"/>
                <a:gd name="T50" fmla="*/ 11 w 40"/>
                <a:gd name="T51" fmla="*/ 28 h 40"/>
                <a:gd name="T52" fmla="*/ 11 w 40"/>
                <a:gd name="T53" fmla="*/ 21 h 40"/>
                <a:gd name="T54" fmla="*/ 10 w 40"/>
                <a:gd name="T55" fmla="*/ 17 h 40"/>
                <a:gd name="T56" fmla="*/ 8 w 40"/>
                <a:gd name="T57" fmla="*/ 15 h 40"/>
                <a:gd name="T58" fmla="*/ 8 w 40"/>
                <a:gd name="T59" fmla="*/ 13 h 40"/>
                <a:gd name="T60" fmla="*/ 6 w 40"/>
                <a:gd name="T61" fmla="*/ 11 h 40"/>
                <a:gd name="T62" fmla="*/ 3 w 40"/>
                <a:gd name="T63" fmla="*/ 10 h 40"/>
                <a:gd name="T64" fmla="*/ 0 w 40"/>
                <a:gd name="T65" fmla="*/ 6 h 40"/>
                <a:gd name="T66" fmla="*/ 0 w 40"/>
                <a:gd name="T67" fmla="*/ 4 h 40"/>
                <a:gd name="T68" fmla="*/ 0 w 40"/>
                <a:gd name="T69" fmla="*/ 2 h 40"/>
                <a:gd name="T70" fmla="*/ 2 w 40"/>
                <a:gd name="T71" fmla="*/ 0 h 40"/>
                <a:gd name="T72" fmla="*/ 11 w 40"/>
                <a:gd name="T73" fmla="*/ 5 h 40"/>
                <a:gd name="T74" fmla="*/ 16 w 40"/>
                <a:gd name="T75" fmla="*/ 9 h 40"/>
                <a:gd name="T76" fmla="*/ 22 w 40"/>
                <a:gd name="T77" fmla="*/ 13 h 40"/>
                <a:gd name="T78" fmla="*/ 24 w 40"/>
                <a:gd name="T79" fmla="*/ 17 h 40"/>
                <a:gd name="T80" fmla="*/ 25 w 40"/>
                <a:gd name="T81" fmla="*/ 19 h 40"/>
                <a:gd name="T82" fmla="*/ 24 w 40"/>
                <a:gd name="T83" fmla="*/ 22 h 40"/>
                <a:gd name="T84" fmla="*/ 22 w 40"/>
                <a:gd name="T85" fmla="*/ 24 h 40"/>
                <a:gd name="T86" fmla="*/ 24 w 40"/>
                <a:gd name="T87" fmla="*/ 2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" h="40">
                  <a:moveTo>
                    <a:pt x="24" y="27"/>
                  </a:moveTo>
                  <a:lnTo>
                    <a:pt x="27" y="29"/>
                  </a:lnTo>
                  <a:lnTo>
                    <a:pt x="31" y="32"/>
                  </a:lnTo>
                  <a:lnTo>
                    <a:pt x="38" y="32"/>
                  </a:lnTo>
                  <a:lnTo>
                    <a:pt x="39" y="33"/>
                  </a:lnTo>
                  <a:lnTo>
                    <a:pt x="39" y="34"/>
                  </a:lnTo>
                  <a:lnTo>
                    <a:pt x="38" y="36"/>
                  </a:lnTo>
                  <a:lnTo>
                    <a:pt x="36" y="39"/>
                  </a:lnTo>
                  <a:lnTo>
                    <a:pt x="34" y="39"/>
                  </a:lnTo>
                  <a:lnTo>
                    <a:pt x="31" y="38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7" y="34"/>
                  </a:lnTo>
                  <a:lnTo>
                    <a:pt x="27" y="34"/>
                  </a:lnTo>
                  <a:lnTo>
                    <a:pt x="26" y="36"/>
                  </a:lnTo>
                  <a:lnTo>
                    <a:pt x="27" y="37"/>
                  </a:lnTo>
                  <a:lnTo>
                    <a:pt x="26" y="38"/>
                  </a:lnTo>
                  <a:lnTo>
                    <a:pt x="22" y="36"/>
                  </a:lnTo>
                  <a:lnTo>
                    <a:pt x="20" y="36"/>
                  </a:lnTo>
                  <a:lnTo>
                    <a:pt x="21" y="33"/>
                  </a:lnTo>
                  <a:lnTo>
                    <a:pt x="24" y="29"/>
                  </a:lnTo>
                  <a:lnTo>
                    <a:pt x="22" y="28"/>
                  </a:lnTo>
                  <a:lnTo>
                    <a:pt x="20" y="27"/>
                  </a:lnTo>
                  <a:lnTo>
                    <a:pt x="17" y="29"/>
                  </a:lnTo>
                  <a:lnTo>
                    <a:pt x="14" y="30"/>
                  </a:lnTo>
                  <a:lnTo>
                    <a:pt x="11" y="28"/>
                  </a:lnTo>
                  <a:lnTo>
                    <a:pt x="11" y="21"/>
                  </a:lnTo>
                  <a:lnTo>
                    <a:pt x="10" y="17"/>
                  </a:lnTo>
                  <a:lnTo>
                    <a:pt x="8" y="15"/>
                  </a:lnTo>
                  <a:lnTo>
                    <a:pt x="8" y="13"/>
                  </a:lnTo>
                  <a:lnTo>
                    <a:pt x="6" y="11"/>
                  </a:lnTo>
                  <a:lnTo>
                    <a:pt x="3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11" y="5"/>
                  </a:lnTo>
                  <a:lnTo>
                    <a:pt x="16" y="9"/>
                  </a:lnTo>
                  <a:lnTo>
                    <a:pt x="22" y="13"/>
                  </a:lnTo>
                  <a:lnTo>
                    <a:pt x="24" y="17"/>
                  </a:lnTo>
                  <a:lnTo>
                    <a:pt x="25" y="19"/>
                  </a:lnTo>
                  <a:lnTo>
                    <a:pt x="24" y="22"/>
                  </a:lnTo>
                  <a:lnTo>
                    <a:pt x="22" y="24"/>
                  </a:lnTo>
                  <a:lnTo>
                    <a:pt x="24" y="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5" name="Freeform 1292">
              <a:extLst>
                <a:ext uri="{FF2B5EF4-FFF2-40B4-BE49-F238E27FC236}">
                  <a16:creationId xmlns:a16="http://schemas.microsoft.com/office/drawing/2014/main" id="{D012C4DE-B45F-6FF6-E8D2-DD21878A4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4179" y="6390907"/>
              <a:ext cx="10990" cy="16487"/>
            </a:xfrm>
            <a:custGeom>
              <a:avLst/>
              <a:gdLst>
                <a:gd name="T0" fmla="*/ 4 w 11"/>
                <a:gd name="T1" fmla="*/ 5 h 12"/>
                <a:gd name="T2" fmla="*/ 6 w 11"/>
                <a:gd name="T3" fmla="*/ 5 h 12"/>
                <a:gd name="T4" fmla="*/ 9 w 11"/>
                <a:gd name="T5" fmla="*/ 5 h 12"/>
                <a:gd name="T6" fmla="*/ 10 w 11"/>
                <a:gd name="T7" fmla="*/ 6 h 12"/>
                <a:gd name="T8" fmla="*/ 7 w 11"/>
                <a:gd name="T9" fmla="*/ 10 h 12"/>
                <a:gd name="T10" fmla="*/ 6 w 11"/>
                <a:gd name="T11" fmla="*/ 11 h 12"/>
                <a:gd name="T12" fmla="*/ 3 w 11"/>
                <a:gd name="T13" fmla="*/ 8 h 12"/>
                <a:gd name="T14" fmla="*/ 1 w 11"/>
                <a:gd name="T15" fmla="*/ 5 h 12"/>
                <a:gd name="T16" fmla="*/ 0 w 11"/>
                <a:gd name="T17" fmla="*/ 3 h 12"/>
                <a:gd name="T18" fmla="*/ 0 w 11"/>
                <a:gd name="T19" fmla="*/ 0 h 12"/>
                <a:gd name="T20" fmla="*/ 0 w 11"/>
                <a:gd name="T21" fmla="*/ 0 h 12"/>
                <a:gd name="T22" fmla="*/ 4 w 11"/>
                <a:gd name="T2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2">
                  <a:moveTo>
                    <a:pt x="4" y="5"/>
                  </a:moveTo>
                  <a:lnTo>
                    <a:pt x="6" y="5"/>
                  </a:lnTo>
                  <a:lnTo>
                    <a:pt x="9" y="5"/>
                  </a:lnTo>
                  <a:lnTo>
                    <a:pt x="10" y="6"/>
                  </a:lnTo>
                  <a:lnTo>
                    <a:pt x="7" y="10"/>
                  </a:lnTo>
                  <a:lnTo>
                    <a:pt x="6" y="11"/>
                  </a:lnTo>
                  <a:lnTo>
                    <a:pt x="3" y="8"/>
                  </a:lnTo>
                  <a:lnTo>
                    <a:pt x="1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6" name="Freeform 1293">
              <a:extLst>
                <a:ext uri="{FF2B5EF4-FFF2-40B4-BE49-F238E27FC236}">
                  <a16:creationId xmlns:a16="http://schemas.microsoft.com/office/drawing/2014/main" id="{C459C263-8C21-82B4-3F88-5393E74C8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9551" y="6324965"/>
              <a:ext cx="10990" cy="16487"/>
            </a:xfrm>
            <a:custGeom>
              <a:avLst/>
              <a:gdLst>
                <a:gd name="T0" fmla="*/ 0 w 10"/>
                <a:gd name="T1" fmla="*/ 0 h 13"/>
                <a:gd name="T2" fmla="*/ 4 w 10"/>
                <a:gd name="T3" fmla="*/ 1 h 13"/>
                <a:gd name="T4" fmla="*/ 9 w 10"/>
                <a:gd name="T5" fmla="*/ 1 h 13"/>
                <a:gd name="T6" fmla="*/ 8 w 10"/>
                <a:gd name="T7" fmla="*/ 7 h 13"/>
                <a:gd name="T8" fmla="*/ 7 w 10"/>
                <a:gd name="T9" fmla="*/ 11 h 13"/>
                <a:gd name="T10" fmla="*/ 5 w 10"/>
                <a:gd name="T11" fmla="*/ 12 h 13"/>
                <a:gd name="T12" fmla="*/ 4 w 10"/>
                <a:gd name="T13" fmla="*/ 10 h 13"/>
                <a:gd name="T14" fmla="*/ 2 w 10"/>
                <a:gd name="T15" fmla="*/ 5 h 13"/>
                <a:gd name="T16" fmla="*/ 0 w 10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3">
                  <a:moveTo>
                    <a:pt x="0" y="0"/>
                  </a:moveTo>
                  <a:lnTo>
                    <a:pt x="4" y="1"/>
                  </a:lnTo>
                  <a:lnTo>
                    <a:pt x="9" y="1"/>
                  </a:lnTo>
                  <a:lnTo>
                    <a:pt x="8" y="7"/>
                  </a:lnTo>
                  <a:lnTo>
                    <a:pt x="7" y="11"/>
                  </a:lnTo>
                  <a:lnTo>
                    <a:pt x="5" y="12"/>
                  </a:lnTo>
                  <a:lnTo>
                    <a:pt x="4" y="10"/>
                  </a:lnTo>
                  <a:lnTo>
                    <a:pt x="2" y="5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7" name="Freeform 1294">
              <a:extLst>
                <a:ext uri="{FF2B5EF4-FFF2-40B4-BE49-F238E27FC236}">
                  <a16:creationId xmlns:a16="http://schemas.microsoft.com/office/drawing/2014/main" id="{500D203A-EB0F-B581-0254-4F96B6582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1974" y="6308481"/>
              <a:ext cx="21981" cy="16484"/>
            </a:xfrm>
            <a:custGeom>
              <a:avLst/>
              <a:gdLst>
                <a:gd name="T0" fmla="*/ 6 w 16"/>
                <a:gd name="T1" fmla="*/ 11 h 14"/>
                <a:gd name="T2" fmla="*/ 3 w 16"/>
                <a:gd name="T3" fmla="*/ 13 h 14"/>
                <a:gd name="T4" fmla="*/ 0 w 16"/>
                <a:gd name="T5" fmla="*/ 11 h 14"/>
                <a:gd name="T6" fmla="*/ 2 w 16"/>
                <a:gd name="T7" fmla="*/ 9 h 14"/>
                <a:gd name="T8" fmla="*/ 4 w 16"/>
                <a:gd name="T9" fmla="*/ 6 h 14"/>
                <a:gd name="T10" fmla="*/ 7 w 16"/>
                <a:gd name="T11" fmla="*/ 3 h 14"/>
                <a:gd name="T12" fmla="*/ 8 w 16"/>
                <a:gd name="T13" fmla="*/ 1 h 14"/>
                <a:gd name="T14" fmla="*/ 13 w 16"/>
                <a:gd name="T15" fmla="*/ 0 h 14"/>
                <a:gd name="T16" fmla="*/ 15 w 16"/>
                <a:gd name="T17" fmla="*/ 0 h 14"/>
                <a:gd name="T18" fmla="*/ 15 w 16"/>
                <a:gd name="T19" fmla="*/ 1 h 14"/>
                <a:gd name="T20" fmla="*/ 12 w 16"/>
                <a:gd name="T21" fmla="*/ 4 h 14"/>
                <a:gd name="T22" fmla="*/ 6 w 16"/>
                <a:gd name="T2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14">
                  <a:moveTo>
                    <a:pt x="6" y="11"/>
                  </a:moveTo>
                  <a:lnTo>
                    <a:pt x="3" y="13"/>
                  </a:lnTo>
                  <a:lnTo>
                    <a:pt x="0" y="11"/>
                  </a:lnTo>
                  <a:lnTo>
                    <a:pt x="2" y="9"/>
                  </a:lnTo>
                  <a:lnTo>
                    <a:pt x="4" y="6"/>
                  </a:lnTo>
                  <a:lnTo>
                    <a:pt x="7" y="3"/>
                  </a:lnTo>
                  <a:lnTo>
                    <a:pt x="8" y="1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1"/>
                  </a:lnTo>
                  <a:lnTo>
                    <a:pt x="12" y="4"/>
                  </a:lnTo>
                  <a:lnTo>
                    <a:pt x="6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8" name="Freeform 1295">
              <a:extLst>
                <a:ext uri="{FF2B5EF4-FFF2-40B4-BE49-F238E27FC236}">
                  <a16:creationId xmlns:a16="http://schemas.microsoft.com/office/drawing/2014/main" id="{01D8E95A-71EF-EE8F-21CB-457F13C365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9551" y="6259022"/>
              <a:ext cx="10990" cy="38468"/>
            </a:xfrm>
            <a:custGeom>
              <a:avLst/>
              <a:gdLst>
                <a:gd name="T0" fmla="*/ 8 w 9"/>
                <a:gd name="T1" fmla="*/ 22 h 30"/>
                <a:gd name="T2" fmla="*/ 6 w 9"/>
                <a:gd name="T3" fmla="*/ 29 h 30"/>
                <a:gd name="T4" fmla="*/ 5 w 9"/>
                <a:gd name="T5" fmla="*/ 29 h 30"/>
                <a:gd name="T6" fmla="*/ 4 w 9"/>
                <a:gd name="T7" fmla="*/ 26 h 30"/>
                <a:gd name="T8" fmla="*/ 2 w 9"/>
                <a:gd name="T9" fmla="*/ 24 h 30"/>
                <a:gd name="T10" fmla="*/ 0 w 9"/>
                <a:gd name="T11" fmla="*/ 20 h 30"/>
                <a:gd name="T12" fmla="*/ 0 w 9"/>
                <a:gd name="T13" fmla="*/ 12 h 30"/>
                <a:gd name="T14" fmla="*/ 0 w 9"/>
                <a:gd name="T15" fmla="*/ 9 h 30"/>
                <a:gd name="T16" fmla="*/ 0 w 9"/>
                <a:gd name="T17" fmla="*/ 4 h 30"/>
                <a:gd name="T18" fmla="*/ 3 w 9"/>
                <a:gd name="T19" fmla="*/ 0 h 30"/>
                <a:gd name="T20" fmla="*/ 4 w 9"/>
                <a:gd name="T21" fmla="*/ 4 h 30"/>
                <a:gd name="T22" fmla="*/ 5 w 9"/>
                <a:gd name="T23" fmla="*/ 10 h 30"/>
                <a:gd name="T24" fmla="*/ 4 w 9"/>
                <a:gd name="T25" fmla="*/ 13 h 30"/>
                <a:gd name="T26" fmla="*/ 6 w 9"/>
                <a:gd name="T27" fmla="*/ 16 h 30"/>
                <a:gd name="T28" fmla="*/ 8 w 9"/>
                <a:gd name="T29" fmla="*/ 17 h 30"/>
                <a:gd name="T30" fmla="*/ 8 w 9"/>
                <a:gd name="T31" fmla="*/ 20 h 30"/>
                <a:gd name="T32" fmla="*/ 8 w 9"/>
                <a:gd name="T33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" h="30">
                  <a:moveTo>
                    <a:pt x="8" y="22"/>
                  </a:moveTo>
                  <a:lnTo>
                    <a:pt x="6" y="29"/>
                  </a:lnTo>
                  <a:lnTo>
                    <a:pt x="5" y="29"/>
                  </a:lnTo>
                  <a:lnTo>
                    <a:pt x="4" y="26"/>
                  </a:lnTo>
                  <a:lnTo>
                    <a:pt x="2" y="24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4"/>
                  </a:lnTo>
                  <a:lnTo>
                    <a:pt x="3" y="0"/>
                  </a:lnTo>
                  <a:lnTo>
                    <a:pt x="4" y="4"/>
                  </a:lnTo>
                  <a:lnTo>
                    <a:pt x="5" y="10"/>
                  </a:lnTo>
                  <a:lnTo>
                    <a:pt x="4" y="13"/>
                  </a:lnTo>
                  <a:lnTo>
                    <a:pt x="6" y="16"/>
                  </a:lnTo>
                  <a:lnTo>
                    <a:pt x="8" y="17"/>
                  </a:lnTo>
                  <a:lnTo>
                    <a:pt x="8" y="20"/>
                  </a:lnTo>
                  <a:lnTo>
                    <a:pt x="8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09" name="Freeform 1296">
              <a:extLst>
                <a:ext uri="{FF2B5EF4-FFF2-40B4-BE49-F238E27FC236}">
                  <a16:creationId xmlns:a16="http://schemas.microsoft.com/office/drawing/2014/main" id="{B2C2E5F0-840C-DF49-D664-6D2908BAA8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1083" y="6226051"/>
              <a:ext cx="10990" cy="10990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1 h 9"/>
                <a:gd name="T4" fmla="*/ 6 w 10"/>
                <a:gd name="T5" fmla="*/ 0 h 9"/>
                <a:gd name="T6" fmla="*/ 8 w 10"/>
                <a:gd name="T7" fmla="*/ 3 h 9"/>
                <a:gd name="T8" fmla="*/ 9 w 10"/>
                <a:gd name="T9" fmla="*/ 7 h 9"/>
                <a:gd name="T10" fmla="*/ 9 w 10"/>
                <a:gd name="T11" fmla="*/ 8 h 9"/>
                <a:gd name="T12" fmla="*/ 8 w 10"/>
                <a:gd name="T13" fmla="*/ 8 h 9"/>
                <a:gd name="T14" fmla="*/ 2 w 10"/>
                <a:gd name="T15" fmla="*/ 5 h 9"/>
                <a:gd name="T16" fmla="*/ 0 w 10"/>
                <a:gd name="T17" fmla="*/ 2 h 9"/>
                <a:gd name="T18" fmla="*/ 0 w 10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1"/>
                  </a:lnTo>
                  <a:lnTo>
                    <a:pt x="6" y="0"/>
                  </a:lnTo>
                  <a:lnTo>
                    <a:pt x="8" y="3"/>
                  </a:lnTo>
                  <a:lnTo>
                    <a:pt x="9" y="7"/>
                  </a:lnTo>
                  <a:lnTo>
                    <a:pt x="9" y="8"/>
                  </a:lnTo>
                  <a:lnTo>
                    <a:pt x="8" y="8"/>
                  </a:lnTo>
                  <a:lnTo>
                    <a:pt x="2" y="5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0" name="Freeform 1298">
              <a:extLst>
                <a:ext uri="{FF2B5EF4-FFF2-40B4-BE49-F238E27FC236}">
                  <a16:creationId xmlns:a16="http://schemas.microsoft.com/office/drawing/2014/main" id="{28821BF8-4C88-B281-827B-B38541F9F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4599" y="6209567"/>
              <a:ext cx="10990" cy="10990"/>
            </a:xfrm>
            <a:custGeom>
              <a:avLst/>
              <a:gdLst>
                <a:gd name="T0" fmla="*/ 6 w 7"/>
                <a:gd name="T1" fmla="*/ 9 h 10"/>
                <a:gd name="T2" fmla="*/ 5 w 7"/>
                <a:gd name="T3" fmla="*/ 9 h 10"/>
                <a:gd name="T4" fmla="*/ 0 w 7"/>
                <a:gd name="T5" fmla="*/ 4 h 10"/>
                <a:gd name="T6" fmla="*/ 1 w 7"/>
                <a:gd name="T7" fmla="*/ 0 h 10"/>
                <a:gd name="T8" fmla="*/ 5 w 7"/>
                <a:gd name="T9" fmla="*/ 4 h 10"/>
                <a:gd name="T10" fmla="*/ 6 w 7"/>
                <a:gd name="T11" fmla="*/ 7 h 10"/>
                <a:gd name="T12" fmla="*/ 6 w 7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0">
                  <a:moveTo>
                    <a:pt x="6" y="9"/>
                  </a:moveTo>
                  <a:lnTo>
                    <a:pt x="5" y="9"/>
                  </a:lnTo>
                  <a:lnTo>
                    <a:pt x="0" y="4"/>
                  </a:lnTo>
                  <a:lnTo>
                    <a:pt x="1" y="0"/>
                  </a:lnTo>
                  <a:lnTo>
                    <a:pt x="5" y="4"/>
                  </a:lnTo>
                  <a:lnTo>
                    <a:pt x="6" y="7"/>
                  </a:lnTo>
                  <a:lnTo>
                    <a:pt x="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1" name="Freeform 1299">
              <a:extLst>
                <a:ext uri="{FF2B5EF4-FFF2-40B4-BE49-F238E27FC236}">
                  <a16:creationId xmlns:a16="http://schemas.microsoft.com/office/drawing/2014/main" id="{A8692921-118A-785D-D6FC-FEF3A02A58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5811" y="6187587"/>
              <a:ext cx="27474" cy="60445"/>
            </a:xfrm>
            <a:custGeom>
              <a:avLst/>
              <a:gdLst>
                <a:gd name="T0" fmla="*/ 12 w 20"/>
                <a:gd name="T1" fmla="*/ 48 h 49"/>
                <a:gd name="T2" fmla="*/ 10 w 20"/>
                <a:gd name="T3" fmla="*/ 48 h 49"/>
                <a:gd name="T4" fmla="*/ 8 w 20"/>
                <a:gd name="T5" fmla="*/ 47 h 49"/>
                <a:gd name="T6" fmla="*/ 3 w 20"/>
                <a:gd name="T7" fmla="*/ 42 h 49"/>
                <a:gd name="T8" fmla="*/ 2 w 20"/>
                <a:gd name="T9" fmla="*/ 40 h 49"/>
                <a:gd name="T10" fmla="*/ 1 w 20"/>
                <a:gd name="T11" fmla="*/ 37 h 49"/>
                <a:gd name="T12" fmla="*/ 1 w 20"/>
                <a:gd name="T13" fmla="*/ 34 h 49"/>
                <a:gd name="T14" fmla="*/ 2 w 20"/>
                <a:gd name="T15" fmla="*/ 31 h 49"/>
                <a:gd name="T16" fmla="*/ 4 w 20"/>
                <a:gd name="T17" fmla="*/ 25 h 49"/>
                <a:gd name="T18" fmla="*/ 1 w 20"/>
                <a:gd name="T19" fmla="*/ 20 h 49"/>
                <a:gd name="T20" fmla="*/ 0 w 20"/>
                <a:gd name="T21" fmla="*/ 18 h 49"/>
                <a:gd name="T22" fmla="*/ 0 w 20"/>
                <a:gd name="T23" fmla="*/ 16 h 49"/>
                <a:gd name="T24" fmla="*/ 2 w 20"/>
                <a:gd name="T25" fmla="*/ 12 h 49"/>
                <a:gd name="T26" fmla="*/ 3 w 20"/>
                <a:gd name="T27" fmla="*/ 10 h 49"/>
                <a:gd name="T28" fmla="*/ 4 w 20"/>
                <a:gd name="T29" fmla="*/ 6 h 49"/>
                <a:gd name="T30" fmla="*/ 8 w 20"/>
                <a:gd name="T31" fmla="*/ 0 h 49"/>
                <a:gd name="T32" fmla="*/ 12 w 20"/>
                <a:gd name="T33" fmla="*/ 1 h 49"/>
                <a:gd name="T34" fmla="*/ 16 w 20"/>
                <a:gd name="T35" fmla="*/ 7 h 49"/>
                <a:gd name="T36" fmla="*/ 17 w 20"/>
                <a:gd name="T37" fmla="*/ 11 h 49"/>
                <a:gd name="T38" fmla="*/ 17 w 20"/>
                <a:gd name="T39" fmla="*/ 14 h 49"/>
                <a:gd name="T40" fmla="*/ 17 w 20"/>
                <a:gd name="T41" fmla="*/ 20 h 49"/>
                <a:gd name="T42" fmla="*/ 18 w 20"/>
                <a:gd name="T43" fmla="*/ 27 h 49"/>
                <a:gd name="T44" fmla="*/ 19 w 20"/>
                <a:gd name="T45" fmla="*/ 33 h 49"/>
                <a:gd name="T46" fmla="*/ 18 w 20"/>
                <a:gd name="T47" fmla="*/ 35 h 49"/>
                <a:gd name="T48" fmla="*/ 16 w 20"/>
                <a:gd name="T49" fmla="*/ 42 h 49"/>
                <a:gd name="T50" fmla="*/ 15 w 20"/>
                <a:gd name="T51" fmla="*/ 45 h 49"/>
                <a:gd name="T52" fmla="*/ 13 w 20"/>
                <a:gd name="T53" fmla="*/ 47 h 49"/>
                <a:gd name="T54" fmla="*/ 12 w 20"/>
                <a:gd name="T55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" h="49">
                  <a:moveTo>
                    <a:pt x="12" y="48"/>
                  </a:moveTo>
                  <a:lnTo>
                    <a:pt x="10" y="48"/>
                  </a:lnTo>
                  <a:lnTo>
                    <a:pt x="8" y="47"/>
                  </a:lnTo>
                  <a:lnTo>
                    <a:pt x="3" y="42"/>
                  </a:lnTo>
                  <a:lnTo>
                    <a:pt x="2" y="40"/>
                  </a:lnTo>
                  <a:lnTo>
                    <a:pt x="1" y="37"/>
                  </a:lnTo>
                  <a:lnTo>
                    <a:pt x="1" y="34"/>
                  </a:lnTo>
                  <a:lnTo>
                    <a:pt x="2" y="31"/>
                  </a:lnTo>
                  <a:lnTo>
                    <a:pt x="4" y="25"/>
                  </a:lnTo>
                  <a:lnTo>
                    <a:pt x="1" y="20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2" y="12"/>
                  </a:lnTo>
                  <a:lnTo>
                    <a:pt x="3" y="10"/>
                  </a:lnTo>
                  <a:lnTo>
                    <a:pt x="4" y="6"/>
                  </a:lnTo>
                  <a:lnTo>
                    <a:pt x="8" y="0"/>
                  </a:lnTo>
                  <a:lnTo>
                    <a:pt x="12" y="1"/>
                  </a:lnTo>
                  <a:lnTo>
                    <a:pt x="16" y="7"/>
                  </a:lnTo>
                  <a:lnTo>
                    <a:pt x="17" y="11"/>
                  </a:lnTo>
                  <a:lnTo>
                    <a:pt x="17" y="14"/>
                  </a:lnTo>
                  <a:lnTo>
                    <a:pt x="17" y="20"/>
                  </a:lnTo>
                  <a:lnTo>
                    <a:pt x="18" y="27"/>
                  </a:lnTo>
                  <a:lnTo>
                    <a:pt x="19" y="33"/>
                  </a:lnTo>
                  <a:lnTo>
                    <a:pt x="18" y="35"/>
                  </a:lnTo>
                  <a:lnTo>
                    <a:pt x="16" y="42"/>
                  </a:lnTo>
                  <a:lnTo>
                    <a:pt x="15" y="45"/>
                  </a:lnTo>
                  <a:lnTo>
                    <a:pt x="13" y="47"/>
                  </a:lnTo>
                  <a:lnTo>
                    <a:pt x="12" y="4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2" name="Freeform 1301">
              <a:extLst>
                <a:ext uri="{FF2B5EF4-FFF2-40B4-BE49-F238E27FC236}">
                  <a16:creationId xmlns:a16="http://schemas.microsoft.com/office/drawing/2014/main" id="{CCF358EB-BCD0-B259-3443-A7A7FADEF7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3542" y="6182090"/>
              <a:ext cx="16484" cy="21981"/>
            </a:xfrm>
            <a:custGeom>
              <a:avLst/>
              <a:gdLst>
                <a:gd name="T0" fmla="*/ 6 w 12"/>
                <a:gd name="T1" fmla="*/ 14 h 16"/>
                <a:gd name="T2" fmla="*/ 4 w 12"/>
                <a:gd name="T3" fmla="*/ 15 h 16"/>
                <a:gd name="T4" fmla="*/ 0 w 12"/>
                <a:gd name="T5" fmla="*/ 10 h 16"/>
                <a:gd name="T6" fmla="*/ 0 w 12"/>
                <a:gd name="T7" fmla="*/ 8 h 16"/>
                <a:gd name="T8" fmla="*/ 1 w 12"/>
                <a:gd name="T9" fmla="*/ 2 h 16"/>
                <a:gd name="T10" fmla="*/ 7 w 12"/>
                <a:gd name="T11" fmla="*/ 0 h 16"/>
                <a:gd name="T12" fmla="*/ 10 w 12"/>
                <a:gd name="T13" fmla="*/ 4 h 16"/>
                <a:gd name="T14" fmla="*/ 11 w 12"/>
                <a:gd name="T15" fmla="*/ 7 h 16"/>
                <a:gd name="T16" fmla="*/ 6 w 12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6">
                  <a:moveTo>
                    <a:pt x="6" y="14"/>
                  </a:moveTo>
                  <a:lnTo>
                    <a:pt x="4" y="15"/>
                  </a:lnTo>
                  <a:lnTo>
                    <a:pt x="0" y="10"/>
                  </a:lnTo>
                  <a:lnTo>
                    <a:pt x="0" y="8"/>
                  </a:lnTo>
                  <a:lnTo>
                    <a:pt x="1" y="2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1" y="7"/>
                  </a:lnTo>
                  <a:lnTo>
                    <a:pt x="6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3" name="Freeform 1302">
              <a:extLst>
                <a:ext uri="{FF2B5EF4-FFF2-40B4-BE49-F238E27FC236}">
                  <a16:creationId xmlns:a16="http://schemas.microsoft.com/office/drawing/2014/main" id="{06237D6C-3FAF-4FD4-652D-EAC62F21A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5939" y="6160109"/>
              <a:ext cx="27478" cy="21981"/>
            </a:xfrm>
            <a:custGeom>
              <a:avLst/>
              <a:gdLst>
                <a:gd name="T0" fmla="*/ 16 w 20"/>
                <a:gd name="T1" fmla="*/ 15 h 17"/>
                <a:gd name="T2" fmla="*/ 14 w 20"/>
                <a:gd name="T3" fmla="*/ 16 h 17"/>
                <a:gd name="T4" fmla="*/ 11 w 20"/>
                <a:gd name="T5" fmla="*/ 14 h 17"/>
                <a:gd name="T6" fmla="*/ 6 w 20"/>
                <a:gd name="T7" fmla="*/ 11 h 17"/>
                <a:gd name="T8" fmla="*/ 2 w 20"/>
                <a:gd name="T9" fmla="*/ 8 h 17"/>
                <a:gd name="T10" fmla="*/ 0 w 20"/>
                <a:gd name="T11" fmla="*/ 5 h 17"/>
                <a:gd name="T12" fmla="*/ 0 w 20"/>
                <a:gd name="T13" fmla="*/ 2 h 17"/>
                <a:gd name="T14" fmla="*/ 1 w 20"/>
                <a:gd name="T15" fmla="*/ 1 h 17"/>
                <a:gd name="T16" fmla="*/ 4 w 20"/>
                <a:gd name="T17" fmla="*/ 0 h 17"/>
                <a:gd name="T18" fmla="*/ 11 w 20"/>
                <a:gd name="T19" fmla="*/ 0 h 17"/>
                <a:gd name="T20" fmla="*/ 14 w 20"/>
                <a:gd name="T21" fmla="*/ 1 h 17"/>
                <a:gd name="T22" fmla="*/ 18 w 20"/>
                <a:gd name="T23" fmla="*/ 7 h 17"/>
                <a:gd name="T24" fmla="*/ 19 w 20"/>
                <a:gd name="T25" fmla="*/ 9 h 17"/>
                <a:gd name="T26" fmla="*/ 19 w 20"/>
                <a:gd name="T27" fmla="*/ 11 h 17"/>
                <a:gd name="T28" fmla="*/ 19 w 20"/>
                <a:gd name="T29" fmla="*/ 13 h 17"/>
                <a:gd name="T30" fmla="*/ 16 w 20"/>
                <a:gd name="T3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6" y="15"/>
                  </a:moveTo>
                  <a:lnTo>
                    <a:pt x="14" y="16"/>
                  </a:lnTo>
                  <a:lnTo>
                    <a:pt x="11" y="14"/>
                  </a:lnTo>
                  <a:lnTo>
                    <a:pt x="6" y="11"/>
                  </a:lnTo>
                  <a:lnTo>
                    <a:pt x="2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4" y="0"/>
                  </a:lnTo>
                  <a:lnTo>
                    <a:pt x="11" y="0"/>
                  </a:lnTo>
                  <a:lnTo>
                    <a:pt x="14" y="1"/>
                  </a:lnTo>
                  <a:lnTo>
                    <a:pt x="18" y="7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19" y="13"/>
                  </a:lnTo>
                  <a:lnTo>
                    <a:pt x="16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4" name="Freeform 1303">
              <a:extLst>
                <a:ext uri="{FF2B5EF4-FFF2-40B4-BE49-F238E27FC236}">
                  <a16:creationId xmlns:a16="http://schemas.microsoft.com/office/drawing/2014/main" id="{65C78EF6-1E89-DF67-896D-C90F8193B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407" y="6149118"/>
              <a:ext cx="27474" cy="38468"/>
            </a:xfrm>
            <a:custGeom>
              <a:avLst/>
              <a:gdLst>
                <a:gd name="T0" fmla="*/ 16 w 20"/>
                <a:gd name="T1" fmla="*/ 30 h 32"/>
                <a:gd name="T2" fmla="*/ 13 w 20"/>
                <a:gd name="T3" fmla="*/ 31 h 32"/>
                <a:gd name="T4" fmla="*/ 10 w 20"/>
                <a:gd name="T5" fmla="*/ 26 h 32"/>
                <a:gd name="T6" fmla="*/ 3 w 20"/>
                <a:gd name="T7" fmla="*/ 19 h 32"/>
                <a:gd name="T8" fmla="*/ 0 w 20"/>
                <a:gd name="T9" fmla="*/ 15 h 32"/>
                <a:gd name="T10" fmla="*/ 0 w 20"/>
                <a:gd name="T11" fmla="*/ 13 h 32"/>
                <a:gd name="T12" fmla="*/ 0 w 20"/>
                <a:gd name="T13" fmla="*/ 9 h 32"/>
                <a:gd name="T14" fmla="*/ 1 w 20"/>
                <a:gd name="T15" fmla="*/ 5 h 32"/>
                <a:gd name="T16" fmla="*/ 3 w 20"/>
                <a:gd name="T17" fmla="*/ 0 h 32"/>
                <a:gd name="T18" fmla="*/ 6 w 20"/>
                <a:gd name="T19" fmla="*/ 0 h 32"/>
                <a:gd name="T20" fmla="*/ 10 w 20"/>
                <a:gd name="T21" fmla="*/ 1 h 32"/>
                <a:gd name="T22" fmla="*/ 13 w 20"/>
                <a:gd name="T23" fmla="*/ 4 h 32"/>
                <a:gd name="T24" fmla="*/ 16 w 20"/>
                <a:gd name="T25" fmla="*/ 13 h 32"/>
                <a:gd name="T26" fmla="*/ 18 w 20"/>
                <a:gd name="T27" fmla="*/ 18 h 32"/>
                <a:gd name="T28" fmla="*/ 19 w 20"/>
                <a:gd name="T29" fmla="*/ 21 h 32"/>
                <a:gd name="T30" fmla="*/ 18 w 20"/>
                <a:gd name="T31" fmla="*/ 22 h 32"/>
                <a:gd name="T32" fmla="*/ 18 w 20"/>
                <a:gd name="T33" fmla="*/ 24 h 32"/>
                <a:gd name="T34" fmla="*/ 18 w 20"/>
                <a:gd name="T35" fmla="*/ 24 h 32"/>
                <a:gd name="T36" fmla="*/ 18 w 20"/>
                <a:gd name="T37" fmla="*/ 26 h 32"/>
                <a:gd name="T38" fmla="*/ 17 w 20"/>
                <a:gd name="T39" fmla="*/ 29 h 32"/>
                <a:gd name="T40" fmla="*/ 16 w 20"/>
                <a:gd name="T41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32">
                  <a:moveTo>
                    <a:pt x="16" y="30"/>
                  </a:moveTo>
                  <a:lnTo>
                    <a:pt x="13" y="31"/>
                  </a:lnTo>
                  <a:lnTo>
                    <a:pt x="10" y="26"/>
                  </a:lnTo>
                  <a:lnTo>
                    <a:pt x="3" y="19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9"/>
                  </a:lnTo>
                  <a:lnTo>
                    <a:pt x="1" y="5"/>
                  </a:lnTo>
                  <a:lnTo>
                    <a:pt x="3" y="0"/>
                  </a:lnTo>
                  <a:lnTo>
                    <a:pt x="6" y="0"/>
                  </a:lnTo>
                  <a:lnTo>
                    <a:pt x="10" y="1"/>
                  </a:lnTo>
                  <a:lnTo>
                    <a:pt x="13" y="4"/>
                  </a:lnTo>
                  <a:lnTo>
                    <a:pt x="16" y="13"/>
                  </a:lnTo>
                  <a:lnTo>
                    <a:pt x="18" y="18"/>
                  </a:lnTo>
                  <a:lnTo>
                    <a:pt x="19" y="21"/>
                  </a:lnTo>
                  <a:lnTo>
                    <a:pt x="18" y="22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6"/>
                  </a:lnTo>
                  <a:lnTo>
                    <a:pt x="17" y="29"/>
                  </a:lnTo>
                  <a:lnTo>
                    <a:pt x="16" y="3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5" name="Freeform 1304">
              <a:extLst>
                <a:ext uri="{FF2B5EF4-FFF2-40B4-BE49-F238E27FC236}">
                  <a16:creationId xmlns:a16="http://schemas.microsoft.com/office/drawing/2014/main" id="{2F2DF114-0D70-849F-3E38-9B8200E615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0349" y="6132635"/>
              <a:ext cx="27474" cy="27474"/>
            </a:xfrm>
            <a:custGeom>
              <a:avLst/>
              <a:gdLst>
                <a:gd name="T0" fmla="*/ 15 w 20"/>
                <a:gd name="T1" fmla="*/ 22 h 23"/>
                <a:gd name="T2" fmla="*/ 13 w 20"/>
                <a:gd name="T3" fmla="*/ 22 h 23"/>
                <a:gd name="T4" fmla="*/ 12 w 20"/>
                <a:gd name="T5" fmla="*/ 20 h 23"/>
                <a:gd name="T6" fmla="*/ 1 w 20"/>
                <a:gd name="T7" fmla="*/ 15 h 23"/>
                <a:gd name="T8" fmla="*/ 0 w 20"/>
                <a:gd name="T9" fmla="*/ 13 h 23"/>
                <a:gd name="T10" fmla="*/ 1 w 20"/>
                <a:gd name="T11" fmla="*/ 11 h 23"/>
                <a:gd name="T12" fmla="*/ 5 w 20"/>
                <a:gd name="T13" fmla="*/ 8 h 23"/>
                <a:gd name="T14" fmla="*/ 7 w 20"/>
                <a:gd name="T15" fmla="*/ 5 h 23"/>
                <a:gd name="T16" fmla="*/ 10 w 20"/>
                <a:gd name="T17" fmla="*/ 0 h 23"/>
                <a:gd name="T18" fmla="*/ 15 w 20"/>
                <a:gd name="T19" fmla="*/ 3 h 23"/>
                <a:gd name="T20" fmla="*/ 18 w 20"/>
                <a:gd name="T21" fmla="*/ 5 h 23"/>
                <a:gd name="T22" fmla="*/ 18 w 20"/>
                <a:gd name="T23" fmla="*/ 7 h 23"/>
                <a:gd name="T24" fmla="*/ 19 w 20"/>
                <a:gd name="T25" fmla="*/ 9 h 23"/>
                <a:gd name="T26" fmla="*/ 18 w 20"/>
                <a:gd name="T27" fmla="*/ 16 h 23"/>
                <a:gd name="T28" fmla="*/ 17 w 20"/>
                <a:gd name="T29" fmla="*/ 17 h 23"/>
                <a:gd name="T30" fmla="*/ 15 w 20"/>
                <a:gd name="T3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23">
                  <a:moveTo>
                    <a:pt x="15" y="22"/>
                  </a:moveTo>
                  <a:lnTo>
                    <a:pt x="13" y="22"/>
                  </a:lnTo>
                  <a:lnTo>
                    <a:pt x="12" y="20"/>
                  </a:lnTo>
                  <a:lnTo>
                    <a:pt x="1" y="15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5" y="8"/>
                  </a:lnTo>
                  <a:lnTo>
                    <a:pt x="7" y="5"/>
                  </a:lnTo>
                  <a:lnTo>
                    <a:pt x="10" y="0"/>
                  </a:lnTo>
                  <a:lnTo>
                    <a:pt x="15" y="3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9" y="9"/>
                  </a:lnTo>
                  <a:lnTo>
                    <a:pt x="18" y="16"/>
                  </a:lnTo>
                  <a:lnTo>
                    <a:pt x="17" y="17"/>
                  </a:lnTo>
                  <a:lnTo>
                    <a:pt x="15" y="2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6" name="Freeform 1305">
              <a:extLst>
                <a:ext uri="{FF2B5EF4-FFF2-40B4-BE49-F238E27FC236}">
                  <a16:creationId xmlns:a16="http://schemas.microsoft.com/office/drawing/2014/main" id="{E4DF6F96-8A8F-8222-54FB-FBDAC2F4F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1785" y="6110654"/>
              <a:ext cx="21981" cy="32971"/>
            </a:xfrm>
            <a:custGeom>
              <a:avLst/>
              <a:gdLst>
                <a:gd name="T0" fmla="*/ 13 w 16"/>
                <a:gd name="T1" fmla="*/ 20 h 28"/>
                <a:gd name="T2" fmla="*/ 12 w 16"/>
                <a:gd name="T3" fmla="*/ 23 h 28"/>
                <a:gd name="T4" fmla="*/ 11 w 16"/>
                <a:gd name="T5" fmla="*/ 24 h 28"/>
                <a:gd name="T6" fmla="*/ 9 w 16"/>
                <a:gd name="T7" fmla="*/ 27 h 28"/>
                <a:gd name="T8" fmla="*/ 7 w 16"/>
                <a:gd name="T9" fmla="*/ 27 h 28"/>
                <a:gd name="T10" fmla="*/ 6 w 16"/>
                <a:gd name="T11" fmla="*/ 25 h 28"/>
                <a:gd name="T12" fmla="*/ 5 w 16"/>
                <a:gd name="T13" fmla="*/ 22 h 28"/>
                <a:gd name="T14" fmla="*/ 4 w 16"/>
                <a:gd name="T15" fmla="*/ 21 h 28"/>
                <a:gd name="T16" fmla="*/ 4 w 16"/>
                <a:gd name="T17" fmla="*/ 21 h 28"/>
                <a:gd name="T18" fmla="*/ 2 w 16"/>
                <a:gd name="T19" fmla="*/ 24 h 28"/>
                <a:gd name="T20" fmla="*/ 1 w 16"/>
                <a:gd name="T21" fmla="*/ 24 h 28"/>
                <a:gd name="T22" fmla="*/ 0 w 16"/>
                <a:gd name="T23" fmla="*/ 23 h 28"/>
                <a:gd name="T24" fmla="*/ 0 w 16"/>
                <a:gd name="T25" fmla="*/ 19 h 28"/>
                <a:gd name="T26" fmla="*/ 0 w 16"/>
                <a:gd name="T27" fmla="*/ 15 h 28"/>
                <a:gd name="T28" fmla="*/ 1 w 16"/>
                <a:gd name="T29" fmla="*/ 8 h 28"/>
                <a:gd name="T30" fmla="*/ 1 w 16"/>
                <a:gd name="T31" fmla="*/ 6 h 28"/>
                <a:gd name="T32" fmla="*/ 0 w 16"/>
                <a:gd name="T33" fmla="*/ 4 h 28"/>
                <a:gd name="T34" fmla="*/ 1 w 16"/>
                <a:gd name="T35" fmla="*/ 2 h 28"/>
                <a:gd name="T36" fmla="*/ 2 w 16"/>
                <a:gd name="T37" fmla="*/ 1 h 28"/>
                <a:gd name="T38" fmla="*/ 4 w 16"/>
                <a:gd name="T39" fmla="*/ 0 h 28"/>
                <a:gd name="T40" fmla="*/ 7 w 16"/>
                <a:gd name="T41" fmla="*/ 1 h 28"/>
                <a:gd name="T42" fmla="*/ 10 w 16"/>
                <a:gd name="T43" fmla="*/ 3 h 28"/>
                <a:gd name="T44" fmla="*/ 11 w 16"/>
                <a:gd name="T45" fmla="*/ 7 h 28"/>
                <a:gd name="T46" fmla="*/ 13 w 16"/>
                <a:gd name="T47" fmla="*/ 10 h 28"/>
                <a:gd name="T48" fmla="*/ 15 w 16"/>
                <a:gd name="T49" fmla="*/ 12 h 28"/>
                <a:gd name="T50" fmla="*/ 13 w 16"/>
                <a:gd name="T51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8">
                  <a:moveTo>
                    <a:pt x="13" y="20"/>
                  </a:moveTo>
                  <a:lnTo>
                    <a:pt x="12" y="23"/>
                  </a:lnTo>
                  <a:lnTo>
                    <a:pt x="11" y="24"/>
                  </a:lnTo>
                  <a:lnTo>
                    <a:pt x="9" y="27"/>
                  </a:lnTo>
                  <a:lnTo>
                    <a:pt x="7" y="27"/>
                  </a:lnTo>
                  <a:lnTo>
                    <a:pt x="6" y="25"/>
                  </a:lnTo>
                  <a:lnTo>
                    <a:pt x="5" y="22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2" y="24"/>
                  </a:lnTo>
                  <a:lnTo>
                    <a:pt x="1" y="24"/>
                  </a:lnTo>
                  <a:lnTo>
                    <a:pt x="0" y="23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1" y="8"/>
                  </a:lnTo>
                  <a:lnTo>
                    <a:pt x="1" y="6"/>
                  </a:lnTo>
                  <a:lnTo>
                    <a:pt x="0" y="4"/>
                  </a:lnTo>
                  <a:lnTo>
                    <a:pt x="1" y="2"/>
                  </a:lnTo>
                  <a:lnTo>
                    <a:pt x="2" y="1"/>
                  </a:lnTo>
                  <a:lnTo>
                    <a:pt x="4" y="0"/>
                  </a:lnTo>
                  <a:lnTo>
                    <a:pt x="7" y="1"/>
                  </a:lnTo>
                  <a:lnTo>
                    <a:pt x="10" y="3"/>
                  </a:lnTo>
                  <a:lnTo>
                    <a:pt x="11" y="7"/>
                  </a:lnTo>
                  <a:lnTo>
                    <a:pt x="13" y="10"/>
                  </a:lnTo>
                  <a:lnTo>
                    <a:pt x="15" y="12"/>
                  </a:lnTo>
                  <a:lnTo>
                    <a:pt x="13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7" name="Freeform 1306">
              <a:extLst>
                <a:ext uri="{FF2B5EF4-FFF2-40B4-BE49-F238E27FC236}">
                  <a16:creationId xmlns:a16="http://schemas.microsoft.com/office/drawing/2014/main" id="{C324396C-F778-5C8E-6304-5CE6E3139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2775" y="6099663"/>
              <a:ext cx="10990" cy="21981"/>
            </a:xfrm>
            <a:custGeom>
              <a:avLst/>
              <a:gdLst>
                <a:gd name="T0" fmla="*/ 8 w 9"/>
                <a:gd name="T1" fmla="*/ 11 h 17"/>
                <a:gd name="T2" fmla="*/ 8 w 9"/>
                <a:gd name="T3" fmla="*/ 16 h 17"/>
                <a:gd name="T4" fmla="*/ 4 w 9"/>
                <a:gd name="T5" fmla="*/ 14 h 17"/>
                <a:gd name="T6" fmla="*/ 2 w 9"/>
                <a:gd name="T7" fmla="*/ 13 h 17"/>
                <a:gd name="T8" fmla="*/ 0 w 9"/>
                <a:gd name="T9" fmla="*/ 8 h 17"/>
                <a:gd name="T10" fmla="*/ 0 w 9"/>
                <a:gd name="T11" fmla="*/ 7 h 17"/>
                <a:gd name="T12" fmla="*/ 1 w 9"/>
                <a:gd name="T13" fmla="*/ 6 h 17"/>
                <a:gd name="T14" fmla="*/ 2 w 9"/>
                <a:gd name="T15" fmla="*/ 2 h 17"/>
                <a:gd name="T16" fmla="*/ 3 w 9"/>
                <a:gd name="T17" fmla="*/ 0 h 17"/>
                <a:gd name="T18" fmla="*/ 6 w 9"/>
                <a:gd name="T19" fmla="*/ 2 h 17"/>
                <a:gd name="T20" fmla="*/ 7 w 9"/>
                <a:gd name="T21" fmla="*/ 4 h 17"/>
                <a:gd name="T22" fmla="*/ 8 w 9"/>
                <a:gd name="T23" fmla="*/ 8 h 17"/>
                <a:gd name="T24" fmla="*/ 8 w 9"/>
                <a:gd name="T2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7">
                  <a:moveTo>
                    <a:pt x="8" y="11"/>
                  </a:moveTo>
                  <a:lnTo>
                    <a:pt x="8" y="16"/>
                  </a:lnTo>
                  <a:lnTo>
                    <a:pt x="4" y="14"/>
                  </a:lnTo>
                  <a:lnTo>
                    <a:pt x="2" y="13"/>
                  </a:lnTo>
                  <a:lnTo>
                    <a:pt x="0" y="8"/>
                  </a:lnTo>
                  <a:lnTo>
                    <a:pt x="0" y="7"/>
                  </a:lnTo>
                  <a:lnTo>
                    <a:pt x="1" y="6"/>
                  </a:lnTo>
                  <a:lnTo>
                    <a:pt x="2" y="2"/>
                  </a:lnTo>
                  <a:lnTo>
                    <a:pt x="3" y="0"/>
                  </a:lnTo>
                  <a:lnTo>
                    <a:pt x="6" y="2"/>
                  </a:lnTo>
                  <a:lnTo>
                    <a:pt x="7" y="4"/>
                  </a:lnTo>
                  <a:lnTo>
                    <a:pt x="8" y="8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8" name="Freeform 1307">
              <a:extLst>
                <a:ext uri="{FF2B5EF4-FFF2-40B4-BE49-F238E27FC236}">
                  <a16:creationId xmlns:a16="http://schemas.microsoft.com/office/drawing/2014/main" id="{E9AB2B60-2545-C4C5-C520-758F5D134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1945" y="6072186"/>
              <a:ext cx="10990" cy="21981"/>
            </a:xfrm>
            <a:custGeom>
              <a:avLst/>
              <a:gdLst>
                <a:gd name="T0" fmla="*/ 9 w 10"/>
                <a:gd name="T1" fmla="*/ 14 h 16"/>
                <a:gd name="T2" fmla="*/ 6 w 10"/>
                <a:gd name="T3" fmla="*/ 15 h 16"/>
                <a:gd name="T4" fmla="*/ 5 w 10"/>
                <a:gd name="T5" fmla="*/ 11 h 16"/>
                <a:gd name="T6" fmla="*/ 4 w 10"/>
                <a:gd name="T7" fmla="*/ 11 h 16"/>
                <a:gd name="T8" fmla="*/ 3 w 10"/>
                <a:gd name="T9" fmla="*/ 8 h 16"/>
                <a:gd name="T10" fmla="*/ 0 w 10"/>
                <a:gd name="T11" fmla="*/ 8 h 16"/>
                <a:gd name="T12" fmla="*/ 0 w 10"/>
                <a:gd name="T13" fmla="*/ 4 h 16"/>
                <a:gd name="T14" fmla="*/ 1 w 10"/>
                <a:gd name="T15" fmla="*/ 2 h 16"/>
                <a:gd name="T16" fmla="*/ 4 w 10"/>
                <a:gd name="T17" fmla="*/ 0 h 16"/>
                <a:gd name="T18" fmla="*/ 5 w 10"/>
                <a:gd name="T19" fmla="*/ 1 h 16"/>
                <a:gd name="T20" fmla="*/ 8 w 10"/>
                <a:gd name="T21" fmla="*/ 4 h 16"/>
                <a:gd name="T22" fmla="*/ 9 w 10"/>
                <a:gd name="T23" fmla="*/ 8 h 16"/>
                <a:gd name="T24" fmla="*/ 9 w 10"/>
                <a:gd name="T25" fmla="*/ 12 h 16"/>
                <a:gd name="T26" fmla="*/ 9 w 10"/>
                <a:gd name="T2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6">
                  <a:moveTo>
                    <a:pt x="9" y="14"/>
                  </a:moveTo>
                  <a:lnTo>
                    <a:pt x="6" y="15"/>
                  </a:lnTo>
                  <a:lnTo>
                    <a:pt x="5" y="11"/>
                  </a:lnTo>
                  <a:lnTo>
                    <a:pt x="4" y="11"/>
                  </a:lnTo>
                  <a:lnTo>
                    <a:pt x="3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4" y="0"/>
                  </a:lnTo>
                  <a:lnTo>
                    <a:pt x="5" y="1"/>
                  </a:lnTo>
                  <a:lnTo>
                    <a:pt x="8" y="4"/>
                  </a:lnTo>
                  <a:lnTo>
                    <a:pt x="9" y="8"/>
                  </a:lnTo>
                  <a:lnTo>
                    <a:pt x="9" y="12"/>
                  </a:lnTo>
                  <a:lnTo>
                    <a:pt x="9" y="1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19" name="Freeform 1308">
              <a:extLst>
                <a:ext uri="{FF2B5EF4-FFF2-40B4-BE49-F238E27FC236}">
                  <a16:creationId xmlns:a16="http://schemas.microsoft.com/office/drawing/2014/main" id="{7B49928E-05E1-058B-CC9D-BBCA788E05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8045" y="6072186"/>
              <a:ext cx="49458" cy="60449"/>
            </a:xfrm>
            <a:custGeom>
              <a:avLst/>
              <a:gdLst>
                <a:gd name="T0" fmla="*/ 6 w 38"/>
                <a:gd name="T1" fmla="*/ 49 h 50"/>
                <a:gd name="T2" fmla="*/ 3 w 38"/>
                <a:gd name="T3" fmla="*/ 49 h 50"/>
                <a:gd name="T4" fmla="*/ 1 w 38"/>
                <a:gd name="T5" fmla="*/ 48 h 50"/>
                <a:gd name="T6" fmla="*/ 0 w 38"/>
                <a:gd name="T7" fmla="*/ 45 h 50"/>
                <a:gd name="T8" fmla="*/ 0 w 38"/>
                <a:gd name="T9" fmla="*/ 42 h 50"/>
                <a:gd name="T10" fmla="*/ 0 w 38"/>
                <a:gd name="T11" fmla="*/ 40 h 50"/>
                <a:gd name="T12" fmla="*/ 1 w 38"/>
                <a:gd name="T13" fmla="*/ 39 h 50"/>
                <a:gd name="T14" fmla="*/ 3 w 38"/>
                <a:gd name="T15" fmla="*/ 36 h 50"/>
                <a:gd name="T16" fmla="*/ 5 w 38"/>
                <a:gd name="T17" fmla="*/ 31 h 50"/>
                <a:gd name="T18" fmla="*/ 8 w 38"/>
                <a:gd name="T19" fmla="*/ 27 h 50"/>
                <a:gd name="T20" fmla="*/ 15 w 38"/>
                <a:gd name="T21" fmla="*/ 24 h 50"/>
                <a:gd name="T22" fmla="*/ 16 w 38"/>
                <a:gd name="T23" fmla="*/ 23 h 50"/>
                <a:gd name="T24" fmla="*/ 19 w 38"/>
                <a:gd name="T25" fmla="*/ 14 h 50"/>
                <a:gd name="T26" fmla="*/ 20 w 38"/>
                <a:gd name="T27" fmla="*/ 12 h 50"/>
                <a:gd name="T28" fmla="*/ 24 w 38"/>
                <a:gd name="T29" fmla="*/ 12 h 50"/>
                <a:gd name="T30" fmla="*/ 24 w 38"/>
                <a:gd name="T31" fmla="*/ 10 h 50"/>
                <a:gd name="T32" fmla="*/ 22 w 38"/>
                <a:gd name="T33" fmla="*/ 8 h 50"/>
                <a:gd name="T34" fmla="*/ 22 w 38"/>
                <a:gd name="T35" fmla="*/ 5 h 50"/>
                <a:gd name="T36" fmla="*/ 24 w 38"/>
                <a:gd name="T37" fmla="*/ 3 h 50"/>
                <a:gd name="T38" fmla="*/ 25 w 38"/>
                <a:gd name="T39" fmla="*/ 2 h 50"/>
                <a:gd name="T40" fmla="*/ 30 w 38"/>
                <a:gd name="T41" fmla="*/ 0 h 50"/>
                <a:gd name="T42" fmla="*/ 34 w 38"/>
                <a:gd name="T43" fmla="*/ 0 h 50"/>
                <a:gd name="T44" fmla="*/ 35 w 38"/>
                <a:gd name="T45" fmla="*/ 1 h 50"/>
                <a:gd name="T46" fmla="*/ 36 w 38"/>
                <a:gd name="T47" fmla="*/ 3 h 50"/>
                <a:gd name="T48" fmla="*/ 37 w 38"/>
                <a:gd name="T49" fmla="*/ 7 h 50"/>
                <a:gd name="T50" fmla="*/ 37 w 38"/>
                <a:gd name="T51" fmla="*/ 7 h 50"/>
                <a:gd name="T52" fmla="*/ 35 w 38"/>
                <a:gd name="T53" fmla="*/ 11 h 50"/>
                <a:gd name="T54" fmla="*/ 30 w 38"/>
                <a:gd name="T55" fmla="*/ 17 h 50"/>
                <a:gd name="T56" fmla="*/ 27 w 38"/>
                <a:gd name="T57" fmla="*/ 22 h 50"/>
                <a:gd name="T58" fmla="*/ 26 w 38"/>
                <a:gd name="T59" fmla="*/ 23 h 50"/>
                <a:gd name="T60" fmla="*/ 26 w 38"/>
                <a:gd name="T61" fmla="*/ 25 h 50"/>
                <a:gd name="T62" fmla="*/ 25 w 38"/>
                <a:gd name="T63" fmla="*/ 28 h 50"/>
                <a:gd name="T64" fmla="*/ 22 w 38"/>
                <a:gd name="T65" fmla="*/ 34 h 50"/>
                <a:gd name="T66" fmla="*/ 19 w 38"/>
                <a:gd name="T67" fmla="*/ 39 h 50"/>
                <a:gd name="T68" fmla="*/ 18 w 38"/>
                <a:gd name="T69" fmla="*/ 42 h 50"/>
                <a:gd name="T70" fmla="*/ 11 w 38"/>
                <a:gd name="T71" fmla="*/ 45 h 50"/>
                <a:gd name="T72" fmla="*/ 6 w 38"/>
                <a:gd name="T73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8" h="50">
                  <a:moveTo>
                    <a:pt x="6" y="49"/>
                  </a:moveTo>
                  <a:lnTo>
                    <a:pt x="3" y="49"/>
                  </a:lnTo>
                  <a:lnTo>
                    <a:pt x="1" y="48"/>
                  </a:lnTo>
                  <a:lnTo>
                    <a:pt x="0" y="45"/>
                  </a:lnTo>
                  <a:lnTo>
                    <a:pt x="0" y="42"/>
                  </a:lnTo>
                  <a:lnTo>
                    <a:pt x="0" y="40"/>
                  </a:lnTo>
                  <a:lnTo>
                    <a:pt x="1" y="39"/>
                  </a:lnTo>
                  <a:lnTo>
                    <a:pt x="3" y="36"/>
                  </a:lnTo>
                  <a:lnTo>
                    <a:pt x="5" y="31"/>
                  </a:lnTo>
                  <a:lnTo>
                    <a:pt x="8" y="27"/>
                  </a:lnTo>
                  <a:lnTo>
                    <a:pt x="15" y="24"/>
                  </a:lnTo>
                  <a:lnTo>
                    <a:pt x="16" y="23"/>
                  </a:lnTo>
                  <a:lnTo>
                    <a:pt x="19" y="14"/>
                  </a:lnTo>
                  <a:lnTo>
                    <a:pt x="20" y="12"/>
                  </a:lnTo>
                  <a:lnTo>
                    <a:pt x="24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5"/>
                  </a:lnTo>
                  <a:lnTo>
                    <a:pt x="24" y="3"/>
                  </a:lnTo>
                  <a:lnTo>
                    <a:pt x="25" y="2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35" y="1"/>
                  </a:lnTo>
                  <a:lnTo>
                    <a:pt x="36" y="3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5" y="11"/>
                  </a:lnTo>
                  <a:lnTo>
                    <a:pt x="30" y="17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25"/>
                  </a:lnTo>
                  <a:lnTo>
                    <a:pt x="25" y="28"/>
                  </a:lnTo>
                  <a:lnTo>
                    <a:pt x="22" y="34"/>
                  </a:lnTo>
                  <a:lnTo>
                    <a:pt x="19" y="39"/>
                  </a:lnTo>
                  <a:lnTo>
                    <a:pt x="18" y="42"/>
                  </a:lnTo>
                  <a:lnTo>
                    <a:pt x="11" y="45"/>
                  </a:lnTo>
                  <a:lnTo>
                    <a:pt x="6" y="4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0" name="Freeform 1309">
              <a:extLst>
                <a:ext uri="{FF2B5EF4-FFF2-40B4-BE49-F238E27FC236}">
                  <a16:creationId xmlns:a16="http://schemas.microsoft.com/office/drawing/2014/main" id="{EB5E8125-8446-EBC6-0937-A1913D09A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936" y="6066692"/>
              <a:ext cx="10990" cy="21981"/>
            </a:xfrm>
            <a:custGeom>
              <a:avLst/>
              <a:gdLst>
                <a:gd name="T0" fmla="*/ 9 w 11"/>
                <a:gd name="T1" fmla="*/ 1 h 17"/>
                <a:gd name="T2" fmla="*/ 10 w 11"/>
                <a:gd name="T3" fmla="*/ 7 h 17"/>
                <a:gd name="T4" fmla="*/ 7 w 11"/>
                <a:gd name="T5" fmla="*/ 14 h 17"/>
                <a:gd name="T6" fmla="*/ 6 w 11"/>
                <a:gd name="T7" fmla="*/ 16 h 17"/>
                <a:gd name="T8" fmla="*/ 5 w 11"/>
                <a:gd name="T9" fmla="*/ 16 h 17"/>
                <a:gd name="T10" fmla="*/ 4 w 11"/>
                <a:gd name="T11" fmla="*/ 16 h 17"/>
                <a:gd name="T12" fmla="*/ 1 w 11"/>
                <a:gd name="T13" fmla="*/ 9 h 17"/>
                <a:gd name="T14" fmla="*/ 0 w 11"/>
                <a:gd name="T15" fmla="*/ 6 h 17"/>
                <a:gd name="T16" fmla="*/ 1 w 11"/>
                <a:gd name="T17" fmla="*/ 4 h 17"/>
                <a:gd name="T18" fmla="*/ 4 w 11"/>
                <a:gd name="T19" fmla="*/ 2 h 17"/>
                <a:gd name="T20" fmla="*/ 6 w 11"/>
                <a:gd name="T21" fmla="*/ 1 h 17"/>
                <a:gd name="T22" fmla="*/ 8 w 11"/>
                <a:gd name="T23" fmla="*/ 2 h 17"/>
                <a:gd name="T24" fmla="*/ 8 w 11"/>
                <a:gd name="T25" fmla="*/ 0 h 17"/>
                <a:gd name="T26" fmla="*/ 9 w 11"/>
                <a:gd name="T2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7">
                  <a:moveTo>
                    <a:pt x="9" y="1"/>
                  </a:moveTo>
                  <a:lnTo>
                    <a:pt x="10" y="7"/>
                  </a:lnTo>
                  <a:lnTo>
                    <a:pt x="7" y="14"/>
                  </a:lnTo>
                  <a:lnTo>
                    <a:pt x="6" y="16"/>
                  </a:lnTo>
                  <a:lnTo>
                    <a:pt x="5" y="16"/>
                  </a:lnTo>
                  <a:lnTo>
                    <a:pt x="4" y="16"/>
                  </a:lnTo>
                  <a:lnTo>
                    <a:pt x="1" y="9"/>
                  </a:lnTo>
                  <a:lnTo>
                    <a:pt x="0" y="6"/>
                  </a:lnTo>
                  <a:lnTo>
                    <a:pt x="1" y="4"/>
                  </a:lnTo>
                  <a:lnTo>
                    <a:pt x="4" y="2"/>
                  </a:lnTo>
                  <a:lnTo>
                    <a:pt x="6" y="1"/>
                  </a:lnTo>
                  <a:lnTo>
                    <a:pt x="8" y="2"/>
                  </a:lnTo>
                  <a:lnTo>
                    <a:pt x="8" y="0"/>
                  </a:lnTo>
                  <a:lnTo>
                    <a:pt x="9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1" name="Freeform 1310">
              <a:extLst>
                <a:ext uri="{FF2B5EF4-FFF2-40B4-BE49-F238E27FC236}">
                  <a16:creationId xmlns:a16="http://schemas.microsoft.com/office/drawing/2014/main" id="{D4930683-FCC5-591A-F347-A17FE9C14D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4977" y="6061195"/>
              <a:ext cx="27478" cy="38468"/>
            </a:xfrm>
            <a:custGeom>
              <a:avLst/>
              <a:gdLst>
                <a:gd name="T0" fmla="*/ 12 w 23"/>
                <a:gd name="T1" fmla="*/ 27 h 29"/>
                <a:gd name="T2" fmla="*/ 7 w 23"/>
                <a:gd name="T3" fmla="*/ 28 h 29"/>
                <a:gd name="T4" fmla="*/ 5 w 23"/>
                <a:gd name="T5" fmla="*/ 28 h 29"/>
                <a:gd name="T6" fmla="*/ 3 w 23"/>
                <a:gd name="T7" fmla="*/ 25 h 29"/>
                <a:gd name="T8" fmla="*/ 1 w 23"/>
                <a:gd name="T9" fmla="*/ 23 h 29"/>
                <a:gd name="T10" fmla="*/ 0 w 23"/>
                <a:gd name="T11" fmla="*/ 15 h 29"/>
                <a:gd name="T12" fmla="*/ 0 w 23"/>
                <a:gd name="T13" fmla="*/ 12 h 29"/>
                <a:gd name="T14" fmla="*/ 0 w 23"/>
                <a:gd name="T15" fmla="*/ 6 h 29"/>
                <a:gd name="T16" fmla="*/ 1 w 23"/>
                <a:gd name="T17" fmla="*/ 4 h 29"/>
                <a:gd name="T18" fmla="*/ 1 w 23"/>
                <a:gd name="T19" fmla="*/ 3 h 29"/>
                <a:gd name="T20" fmla="*/ 6 w 23"/>
                <a:gd name="T21" fmla="*/ 0 h 29"/>
                <a:gd name="T22" fmla="*/ 8 w 23"/>
                <a:gd name="T23" fmla="*/ 1 h 29"/>
                <a:gd name="T24" fmla="*/ 12 w 23"/>
                <a:gd name="T25" fmla="*/ 3 h 29"/>
                <a:gd name="T26" fmla="*/ 20 w 23"/>
                <a:gd name="T27" fmla="*/ 4 h 29"/>
                <a:gd name="T28" fmla="*/ 22 w 23"/>
                <a:gd name="T29" fmla="*/ 6 h 29"/>
                <a:gd name="T30" fmla="*/ 22 w 23"/>
                <a:gd name="T31" fmla="*/ 7 h 29"/>
                <a:gd name="T32" fmla="*/ 22 w 23"/>
                <a:gd name="T33" fmla="*/ 9 h 29"/>
                <a:gd name="T34" fmla="*/ 22 w 23"/>
                <a:gd name="T35" fmla="*/ 10 h 29"/>
                <a:gd name="T36" fmla="*/ 17 w 23"/>
                <a:gd name="T37" fmla="*/ 16 h 29"/>
                <a:gd name="T38" fmla="*/ 16 w 23"/>
                <a:gd name="T39" fmla="*/ 20 h 29"/>
                <a:gd name="T40" fmla="*/ 14 w 23"/>
                <a:gd name="T41" fmla="*/ 24 h 29"/>
                <a:gd name="T42" fmla="*/ 12 w 23"/>
                <a:gd name="T4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" h="29">
                  <a:moveTo>
                    <a:pt x="12" y="27"/>
                  </a:moveTo>
                  <a:lnTo>
                    <a:pt x="7" y="28"/>
                  </a:lnTo>
                  <a:lnTo>
                    <a:pt x="5" y="28"/>
                  </a:lnTo>
                  <a:lnTo>
                    <a:pt x="3" y="25"/>
                  </a:lnTo>
                  <a:lnTo>
                    <a:pt x="1" y="23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4"/>
                  </a:lnTo>
                  <a:lnTo>
                    <a:pt x="1" y="3"/>
                  </a:lnTo>
                  <a:lnTo>
                    <a:pt x="6" y="0"/>
                  </a:lnTo>
                  <a:lnTo>
                    <a:pt x="8" y="1"/>
                  </a:lnTo>
                  <a:lnTo>
                    <a:pt x="12" y="3"/>
                  </a:lnTo>
                  <a:lnTo>
                    <a:pt x="20" y="4"/>
                  </a:lnTo>
                  <a:lnTo>
                    <a:pt x="22" y="6"/>
                  </a:lnTo>
                  <a:lnTo>
                    <a:pt x="22" y="7"/>
                  </a:lnTo>
                  <a:lnTo>
                    <a:pt x="22" y="9"/>
                  </a:lnTo>
                  <a:lnTo>
                    <a:pt x="22" y="10"/>
                  </a:lnTo>
                  <a:lnTo>
                    <a:pt x="17" y="16"/>
                  </a:lnTo>
                  <a:lnTo>
                    <a:pt x="16" y="20"/>
                  </a:lnTo>
                  <a:lnTo>
                    <a:pt x="14" y="24"/>
                  </a:lnTo>
                  <a:lnTo>
                    <a:pt x="12" y="2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2" name="Freeform 1311">
              <a:extLst>
                <a:ext uri="{FF2B5EF4-FFF2-40B4-BE49-F238E27FC236}">
                  <a16:creationId xmlns:a16="http://schemas.microsoft.com/office/drawing/2014/main" id="{F05D4E4B-531F-3F38-6012-827E99B2A2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8814" y="6050205"/>
              <a:ext cx="16487" cy="21981"/>
            </a:xfrm>
            <a:custGeom>
              <a:avLst/>
              <a:gdLst>
                <a:gd name="T0" fmla="*/ 6 w 12"/>
                <a:gd name="T1" fmla="*/ 16 h 18"/>
                <a:gd name="T2" fmla="*/ 3 w 12"/>
                <a:gd name="T3" fmla="*/ 17 h 18"/>
                <a:gd name="T4" fmla="*/ 3 w 12"/>
                <a:gd name="T5" fmla="*/ 17 h 18"/>
                <a:gd name="T6" fmla="*/ 3 w 12"/>
                <a:gd name="T7" fmla="*/ 15 h 18"/>
                <a:gd name="T8" fmla="*/ 3 w 12"/>
                <a:gd name="T9" fmla="*/ 14 h 18"/>
                <a:gd name="T10" fmla="*/ 2 w 12"/>
                <a:gd name="T11" fmla="*/ 12 h 18"/>
                <a:gd name="T12" fmla="*/ 4 w 12"/>
                <a:gd name="T13" fmla="*/ 10 h 18"/>
                <a:gd name="T14" fmla="*/ 4 w 12"/>
                <a:gd name="T15" fmla="*/ 9 h 18"/>
                <a:gd name="T16" fmla="*/ 4 w 12"/>
                <a:gd name="T17" fmla="*/ 7 h 18"/>
                <a:gd name="T18" fmla="*/ 0 w 12"/>
                <a:gd name="T19" fmla="*/ 5 h 18"/>
                <a:gd name="T20" fmla="*/ 0 w 12"/>
                <a:gd name="T21" fmla="*/ 3 h 18"/>
                <a:gd name="T22" fmla="*/ 0 w 12"/>
                <a:gd name="T23" fmla="*/ 1 h 18"/>
                <a:gd name="T24" fmla="*/ 1 w 12"/>
                <a:gd name="T25" fmla="*/ 0 h 18"/>
                <a:gd name="T26" fmla="*/ 3 w 12"/>
                <a:gd name="T27" fmla="*/ 0 h 18"/>
                <a:gd name="T28" fmla="*/ 8 w 12"/>
                <a:gd name="T29" fmla="*/ 3 h 18"/>
                <a:gd name="T30" fmla="*/ 10 w 12"/>
                <a:gd name="T31" fmla="*/ 7 h 18"/>
                <a:gd name="T32" fmla="*/ 11 w 12"/>
                <a:gd name="T33" fmla="*/ 10 h 18"/>
                <a:gd name="T34" fmla="*/ 9 w 12"/>
                <a:gd name="T35" fmla="*/ 11 h 18"/>
                <a:gd name="T36" fmla="*/ 8 w 12"/>
                <a:gd name="T37" fmla="*/ 12 h 18"/>
                <a:gd name="T38" fmla="*/ 7 w 12"/>
                <a:gd name="T39" fmla="*/ 15 h 18"/>
                <a:gd name="T40" fmla="*/ 6 w 12"/>
                <a:gd name="T4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" h="18">
                  <a:moveTo>
                    <a:pt x="6" y="16"/>
                  </a:moveTo>
                  <a:lnTo>
                    <a:pt x="3" y="17"/>
                  </a:lnTo>
                  <a:lnTo>
                    <a:pt x="3" y="17"/>
                  </a:lnTo>
                  <a:lnTo>
                    <a:pt x="3" y="15"/>
                  </a:lnTo>
                  <a:lnTo>
                    <a:pt x="3" y="14"/>
                  </a:lnTo>
                  <a:lnTo>
                    <a:pt x="2" y="12"/>
                  </a:lnTo>
                  <a:lnTo>
                    <a:pt x="4" y="10"/>
                  </a:lnTo>
                  <a:lnTo>
                    <a:pt x="4" y="9"/>
                  </a:lnTo>
                  <a:lnTo>
                    <a:pt x="4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8" y="3"/>
                  </a:lnTo>
                  <a:lnTo>
                    <a:pt x="10" y="7"/>
                  </a:lnTo>
                  <a:lnTo>
                    <a:pt x="11" y="10"/>
                  </a:lnTo>
                  <a:lnTo>
                    <a:pt x="9" y="11"/>
                  </a:lnTo>
                  <a:lnTo>
                    <a:pt x="8" y="12"/>
                  </a:lnTo>
                  <a:lnTo>
                    <a:pt x="7" y="15"/>
                  </a:lnTo>
                  <a:lnTo>
                    <a:pt x="6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3" name="Freeform 1312">
              <a:extLst>
                <a:ext uri="{FF2B5EF4-FFF2-40B4-BE49-F238E27FC236}">
                  <a16:creationId xmlns:a16="http://schemas.microsoft.com/office/drawing/2014/main" id="{17AF58A2-1C31-0702-113A-229562BF99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3128" y="6044712"/>
              <a:ext cx="27474" cy="32971"/>
            </a:xfrm>
            <a:custGeom>
              <a:avLst/>
              <a:gdLst>
                <a:gd name="T0" fmla="*/ 15 w 20"/>
                <a:gd name="T1" fmla="*/ 4 h 27"/>
                <a:gd name="T2" fmla="*/ 19 w 20"/>
                <a:gd name="T3" fmla="*/ 10 h 27"/>
                <a:gd name="T4" fmla="*/ 19 w 20"/>
                <a:gd name="T5" fmla="*/ 13 h 27"/>
                <a:gd name="T6" fmla="*/ 19 w 20"/>
                <a:gd name="T7" fmla="*/ 18 h 27"/>
                <a:gd name="T8" fmla="*/ 17 w 20"/>
                <a:gd name="T9" fmla="*/ 22 h 27"/>
                <a:gd name="T10" fmla="*/ 16 w 20"/>
                <a:gd name="T11" fmla="*/ 25 h 27"/>
                <a:gd name="T12" fmla="*/ 13 w 20"/>
                <a:gd name="T13" fmla="*/ 26 h 27"/>
                <a:gd name="T14" fmla="*/ 10 w 20"/>
                <a:gd name="T15" fmla="*/ 26 h 27"/>
                <a:gd name="T16" fmla="*/ 9 w 20"/>
                <a:gd name="T17" fmla="*/ 25 h 27"/>
                <a:gd name="T18" fmla="*/ 10 w 20"/>
                <a:gd name="T19" fmla="*/ 21 h 27"/>
                <a:gd name="T20" fmla="*/ 10 w 20"/>
                <a:gd name="T21" fmla="*/ 20 h 27"/>
                <a:gd name="T22" fmla="*/ 11 w 20"/>
                <a:gd name="T23" fmla="*/ 16 h 27"/>
                <a:gd name="T24" fmla="*/ 10 w 20"/>
                <a:gd name="T25" fmla="*/ 11 h 27"/>
                <a:gd name="T26" fmla="*/ 10 w 20"/>
                <a:gd name="T27" fmla="*/ 8 h 27"/>
                <a:gd name="T28" fmla="*/ 7 w 20"/>
                <a:gd name="T29" fmla="*/ 5 h 27"/>
                <a:gd name="T30" fmla="*/ 6 w 20"/>
                <a:gd name="T31" fmla="*/ 5 h 27"/>
                <a:gd name="T32" fmla="*/ 6 w 20"/>
                <a:gd name="T33" fmla="*/ 7 h 27"/>
                <a:gd name="T34" fmla="*/ 6 w 20"/>
                <a:gd name="T35" fmla="*/ 11 h 27"/>
                <a:gd name="T36" fmla="*/ 6 w 20"/>
                <a:gd name="T37" fmla="*/ 15 h 27"/>
                <a:gd name="T38" fmla="*/ 4 w 20"/>
                <a:gd name="T39" fmla="*/ 22 h 27"/>
                <a:gd name="T40" fmla="*/ 4 w 20"/>
                <a:gd name="T41" fmla="*/ 24 h 27"/>
                <a:gd name="T42" fmla="*/ 1 w 20"/>
                <a:gd name="T43" fmla="*/ 23 h 27"/>
                <a:gd name="T44" fmla="*/ 0 w 20"/>
                <a:gd name="T45" fmla="*/ 20 h 27"/>
                <a:gd name="T46" fmla="*/ 0 w 20"/>
                <a:gd name="T47" fmla="*/ 17 h 27"/>
                <a:gd name="T48" fmla="*/ 0 w 20"/>
                <a:gd name="T49" fmla="*/ 14 h 27"/>
                <a:gd name="T50" fmla="*/ 0 w 20"/>
                <a:gd name="T51" fmla="*/ 10 h 27"/>
                <a:gd name="T52" fmla="*/ 2 w 20"/>
                <a:gd name="T53" fmla="*/ 4 h 27"/>
                <a:gd name="T54" fmla="*/ 4 w 20"/>
                <a:gd name="T55" fmla="*/ 2 h 27"/>
                <a:gd name="T56" fmla="*/ 6 w 20"/>
                <a:gd name="T57" fmla="*/ 0 h 27"/>
                <a:gd name="T58" fmla="*/ 9 w 20"/>
                <a:gd name="T59" fmla="*/ 0 h 27"/>
                <a:gd name="T60" fmla="*/ 13 w 20"/>
                <a:gd name="T61" fmla="*/ 2 h 27"/>
                <a:gd name="T62" fmla="*/ 15 w 20"/>
                <a:gd name="T63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" h="27">
                  <a:moveTo>
                    <a:pt x="15" y="4"/>
                  </a:moveTo>
                  <a:lnTo>
                    <a:pt x="19" y="10"/>
                  </a:lnTo>
                  <a:lnTo>
                    <a:pt x="19" y="13"/>
                  </a:lnTo>
                  <a:lnTo>
                    <a:pt x="19" y="18"/>
                  </a:lnTo>
                  <a:lnTo>
                    <a:pt x="17" y="22"/>
                  </a:lnTo>
                  <a:lnTo>
                    <a:pt x="16" y="25"/>
                  </a:lnTo>
                  <a:lnTo>
                    <a:pt x="13" y="26"/>
                  </a:lnTo>
                  <a:lnTo>
                    <a:pt x="10" y="26"/>
                  </a:lnTo>
                  <a:lnTo>
                    <a:pt x="9" y="25"/>
                  </a:lnTo>
                  <a:lnTo>
                    <a:pt x="10" y="21"/>
                  </a:lnTo>
                  <a:lnTo>
                    <a:pt x="10" y="20"/>
                  </a:lnTo>
                  <a:lnTo>
                    <a:pt x="11" y="16"/>
                  </a:lnTo>
                  <a:lnTo>
                    <a:pt x="10" y="11"/>
                  </a:lnTo>
                  <a:lnTo>
                    <a:pt x="10" y="8"/>
                  </a:lnTo>
                  <a:lnTo>
                    <a:pt x="7" y="5"/>
                  </a:lnTo>
                  <a:lnTo>
                    <a:pt x="6" y="5"/>
                  </a:lnTo>
                  <a:lnTo>
                    <a:pt x="6" y="7"/>
                  </a:lnTo>
                  <a:lnTo>
                    <a:pt x="6" y="11"/>
                  </a:lnTo>
                  <a:lnTo>
                    <a:pt x="6" y="15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1" y="23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2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9" y="0"/>
                  </a:lnTo>
                  <a:lnTo>
                    <a:pt x="13" y="2"/>
                  </a:lnTo>
                  <a:lnTo>
                    <a:pt x="1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4" name="Freeform 1313">
              <a:extLst>
                <a:ext uri="{FF2B5EF4-FFF2-40B4-BE49-F238E27FC236}">
                  <a16:creationId xmlns:a16="http://schemas.microsoft.com/office/drawing/2014/main" id="{F87BEEF1-1841-C297-A9C7-7934E6AAF4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7638" y="6039215"/>
              <a:ext cx="16484" cy="10990"/>
            </a:xfrm>
            <a:custGeom>
              <a:avLst/>
              <a:gdLst>
                <a:gd name="T0" fmla="*/ 8 w 14"/>
                <a:gd name="T1" fmla="*/ 7 h 11"/>
                <a:gd name="T2" fmla="*/ 5 w 14"/>
                <a:gd name="T3" fmla="*/ 10 h 11"/>
                <a:gd name="T4" fmla="*/ 0 w 14"/>
                <a:gd name="T5" fmla="*/ 7 h 11"/>
                <a:gd name="T6" fmla="*/ 0 w 14"/>
                <a:gd name="T7" fmla="*/ 5 h 11"/>
                <a:gd name="T8" fmla="*/ 5 w 14"/>
                <a:gd name="T9" fmla="*/ 0 h 11"/>
                <a:gd name="T10" fmla="*/ 6 w 14"/>
                <a:gd name="T11" fmla="*/ 0 h 11"/>
                <a:gd name="T12" fmla="*/ 11 w 14"/>
                <a:gd name="T13" fmla="*/ 3 h 11"/>
                <a:gd name="T14" fmla="*/ 13 w 14"/>
                <a:gd name="T15" fmla="*/ 6 h 11"/>
                <a:gd name="T16" fmla="*/ 8 w 14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1">
                  <a:moveTo>
                    <a:pt x="8" y="7"/>
                  </a:moveTo>
                  <a:lnTo>
                    <a:pt x="5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5" y="0"/>
                  </a:lnTo>
                  <a:lnTo>
                    <a:pt x="6" y="0"/>
                  </a:lnTo>
                  <a:lnTo>
                    <a:pt x="11" y="3"/>
                  </a:lnTo>
                  <a:lnTo>
                    <a:pt x="13" y="6"/>
                  </a:lnTo>
                  <a:lnTo>
                    <a:pt x="8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5" name="Freeform 1314">
              <a:extLst>
                <a:ext uri="{FF2B5EF4-FFF2-40B4-BE49-F238E27FC236}">
                  <a16:creationId xmlns:a16="http://schemas.microsoft.com/office/drawing/2014/main" id="{71027548-E8F2-31AE-D9B1-881461754D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3157" y="6033721"/>
              <a:ext cx="21981" cy="16484"/>
            </a:xfrm>
            <a:custGeom>
              <a:avLst/>
              <a:gdLst>
                <a:gd name="T0" fmla="*/ 10 w 16"/>
                <a:gd name="T1" fmla="*/ 13 h 15"/>
                <a:gd name="T2" fmla="*/ 9 w 16"/>
                <a:gd name="T3" fmla="*/ 14 h 15"/>
                <a:gd name="T4" fmla="*/ 1 w 16"/>
                <a:gd name="T5" fmla="*/ 9 h 15"/>
                <a:gd name="T6" fmla="*/ 0 w 16"/>
                <a:gd name="T7" fmla="*/ 6 h 15"/>
                <a:gd name="T8" fmla="*/ 4 w 16"/>
                <a:gd name="T9" fmla="*/ 3 h 15"/>
                <a:gd name="T10" fmla="*/ 8 w 16"/>
                <a:gd name="T11" fmla="*/ 1 h 15"/>
                <a:gd name="T12" fmla="*/ 10 w 16"/>
                <a:gd name="T13" fmla="*/ 0 h 15"/>
                <a:gd name="T14" fmla="*/ 13 w 16"/>
                <a:gd name="T15" fmla="*/ 1 h 15"/>
                <a:gd name="T16" fmla="*/ 15 w 16"/>
                <a:gd name="T17" fmla="*/ 5 h 15"/>
                <a:gd name="T18" fmla="*/ 12 w 16"/>
                <a:gd name="T19" fmla="*/ 9 h 15"/>
                <a:gd name="T20" fmla="*/ 10 w 16"/>
                <a:gd name="T21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15">
                  <a:moveTo>
                    <a:pt x="10" y="13"/>
                  </a:moveTo>
                  <a:lnTo>
                    <a:pt x="9" y="14"/>
                  </a:lnTo>
                  <a:lnTo>
                    <a:pt x="1" y="9"/>
                  </a:lnTo>
                  <a:lnTo>
                    <a:pt x="0" y="6"/>
                  </a:lnTo>
                  <a:lnTo>
                    <a:pt x="4" y="3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3" y="1"/>
                  </a:lnTo>
                  <a:lnTo>
                    <a:pt x="15" y="5"/>
                  </a:lnTo>
                  <a:lnTo>
                    <a:pt x="12" y="9"/>
                  </a:lnTo>
                  <a:lnTo>
                    <a:pt x="10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6" name="Freeform 1315">
              <a:extLst>
                <a:ext uri="{FF2B5EF4-FFF2-40B4-BE49-F238E27FC236}">
                  <a16:creationId xmlns:a16="http://schemas.microsoft.com/office/drawing/2014/main" id="{18E9C417-0BF7-D608-FB00-A8F025A52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0025" y="6028224"/>
              <a:ext cx="38468" cy="32971"/>
            </a:xfrm>
            <a:custGeom>
              <a:avLst/>
              <a:gdLst>
                <a:gd name="T0" fmla="*/ 26 w 29"/>
                <a:gd name="T1" fmla="*/ 2 h 25"/>
                <a:gd name="T2" fmla="*/ 27 w 29"/>
                <a:gd name="T3" fmla="*/ 7 h 25"/>
                <a:gd name="T4" fmla="*/ 28 w 29"/>
                <a:gd name="T5" fmla="*/ 9 h 25"/>
                <a:gd name="T6" fmla="*/ 25 w 29"/>
                <a:gd name="T7" fmla="*/ 12 h 25"/>
                <a:gd name="T8" fmla="*/ 17 w 29"/>
                <a:gd name="T9" fmla="*/ 18 h 25"/>
                <a:gd name="T10" fmla="*/ 12 w 29"/>
                <a:gd name="T11" fmla="*/ 22 h 25"/>
                <a:gd name="T12" fmla="*/ 8 w 29"/>
                <a:gd name="T13" fmla="*/ 23 h 25"/>
                <a:gd name="T14" fmla="*/ 6 w 29"/>
                <a:gd name="T15" fmla="*/ 22 h 25"/>
                <a:gd name="T16" fmla="*/ 1 w 29"/>
                <a:gd name="T17" fmla="*/ 24 h 25"/>
                <a:gd name="T18" fmla="*/ 0 w 29"/>
                <a:gd name="T19" fmla="*/ 24 h 25"/>
                <a:gd name="T20" fmla="*/ 1 w 29"/>
                <a:gd name="T21" fmla="*/ 20 h 25"/>
                <a:gd name="T22" fmla="*/ 8 w 29"/>
                <a:gd name="T23" fmla="*/ 9 h 25"/>
                <a:gd name="T24" fmla="*/ 13 w 29"/>
                <a:gd name="T25" fmla="*/ 8 h 25"/>
                <a:gd name="T26" fmla="*/ 15 w 29"/>
                <a:gd name="T27" fmla="*/ 6 h 25"/>
                <a:gd name="T28" fmla="*/ 17 w 29"/>
                <a:gd name="T29" fmla="*/ 6 h 25"/>
                <a:gd name="T30" fmla="*/ 18 w 29"/>
                <a:gd name="T31" fmla="*/ 5 h 25"/>
                <a:gd name="T32" fmla="*/ 18 w 29"/>
                <a:gd name="T33" fmla="*/ 2 h 25"/>
                <a:gd name="T34" fmla="*/ 20 w 29"/>
                <a:gd name="T35" fmla="*/ 0 h 25"/>
                <a:gd name="T36" fmla="*/ 22 w 29"/>
                <a:gd name="T37" fmla="*/ 0 h 25"/>
                <a:gd name="T38" fmla="*/ 26 w 29"/>
                <a:gd name="T39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" h="25">
                  <a:moveTo>
                    <a:pt x="26" y="2"/>
                  </a:moveTo>
                  <a:lnTo>
                    <a:pt x="27" y="7"/>
                  </a:lnTo>
                  <a:lnTo>
                    <a:pt x="28" y="9"/>
                  </a:lnTo>
                  <a:lnTo>
                    <a:pt x="25" y="12"/>
                  </a:lnTo>
                  <a:lnTo>
                    <a:pt x="17" y="18"/>
                  </a:lnTo>
                  <a:lnTo>
                    <a:pt x="12" y="22"/>
                  </a:lnTo>
                  <a:lnTo>
                    <a:pt x="8" y="23"/>
                  </a:lnTo>
                  <a:lnTo>
                    <a:pt x="6" y="22"/>
                  </a:lnTo>
                  <a:lnTo>
                    <a:pt x="1" y="24"/>
                  </a:lnTo>
                  <a:lnTo>
                    <a:pt x="0" y="24"/>
                  </a:lnTo>
                  <a:lnTo>
                    <a:pt x="1" y="20"/>
                  </a:lnTo>
                  <a:lnTo>
                    <a:pt x="8" y="9"/>
                  </a:lnTo>
                  <a:lnTo>
                    <a:pt x="13" y="8"/>
                  </a:lnTo>
                  <a:lnTo>
                    <a:pt x="15" y="6"/>
                  </a:lnTo>
                  <a:lnTo>
                    <a:pt x="17" y="6"/>
                  </a:lnTo>
                  <a:lnTo>
                    <a:pt x="18" y="5"/>
                  </a:lnTo>
                  <a:lnTo>
                    <a:pt x="18" y="2"/>
                  </a:lnTo>
                  <a:lnTo>
                    <a:pt x="20" y="0"/>
                  </a:lnTo>
                  <a:lnTo>
                    <a:pt x="22" y="0"/>
                  </a:lnTo>
                  <a:lnTo>
                    <a:pt x="26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7" name="Freeform 1316">
              <a:extLst>
                <a:ext uri="{FF2B5EF4-FFF2-40B4-BE49-F238E27FC236}">
                  <a16:creationId xmlns:a16="http://schemas.microsoft.com/office/drawing/2014/main" id="{39415A06-08ED-EA06-86FE-9246454D3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7599" y="6022731"/>
              <a:ext cx="60445" cy="32971"/>
            </a:xfrm>
            <a:custGeom>
              <a:avLst/>
              <a:gdLst>
                <a:gd name="T0" fmla="*/ 43 w 47"/>
                <a:gd name="T1" fmla="*/ 1 h 28"/>
                <a:gd name="T2" fmla="*/ 45 w 47"/>
                <a:gd name="T3" fmla="*/ 7 h 28"/>
                <a:gd name="T4" fmla="*/ 46 w 47"/>
                <a:gd name="T5" fmla="*/ 8 h 28"/>
                <a:gd name="T6" fmla="*/ 45 w 47"/>
                <a:gd name="T7" fmla="*/ 11 h 28"/>
                <a:gd name="T8" fmla="*/ 40 w 47"/>
                <a:gd name="T9" fmla="*/ 16 h 28"/>
                <a:gd name="T10" fmla="*/ 29 w 47"/>
                <a:gd name="T11" fmla="*/ 18 h 28"/>
                <a:gd name="T12" fmla="*/ 24 w 47"/>
                <a:gd name="T13" fmla="*/ 15 h 28"/>
                <a:gd name="T14" fmla="*/ 26 w 47"/>
                <a:gd name="T15" fmla="*/ 23 h 28"/>
                <a:gd name="T16" fmla="*/ 27 w 47"/>
                <a:gd name="T17" fmla="*/ 26 h 28"/>
                <a:gd name="T18" fmla="*/ 26 w 47"/>
                <a:gd name="T19" fmla="*/ 27 h 28"/>
                <a:gd name="T20" fmla="*/ 24 w 47"/>
                <a:gd name="T21" fmla="*/ 26 h 28"/>
                <a:gd name="T22" fmla="*/ 20 w 47"/>
                <a:gd name="T23" fmla="*/ 25 h 28"/>
                <a:gd name="T24" fmla="*/ 18 w 47"/>
                <a:gd name="T25" fmla="*/ 22 h 28"/>
                <a:gd name="T26" fmla="*/ 18 w 47"/>
                <a:gd name="T27" fmla="*/ 19 h 28"/>
                <a:gd name="T28" fmla="*/ 17 w 47"/>
                <a:gd name="T29" fmla="*/ 19 h 28"/>
                <a:gd name="T30" fmla="*/ 16 w 47"/>
                <a:gd name="T31" fmla="*/ 20 h 28"/>
                <a:gd name="T32" fmla="*/ 15 w 47"/>
                <a:gd name="T33" fmla="*/ 20 h 28"/>
                <a:gd name="T34" fmla="*/ 13 w 47"/>
                <a:gd name="T35" fmla="*/ 15 h 28"/>
                <a:gd name="T36" fmla="*/ 11 w 47"/>
                <a:gd name="T37" fmla="*/ 14 h 28"/>
                <a:gd name="T38" fmla="*/ 1 w 47"/>
                <a:gd name="T39" fmla="*/ 12 h 28"/>
                <a:gd name="T40" fmla="*/ 0 w 47"/>
                <a:gd name="T41" fmla="*/ 11 h 28"/>
                <a:gd name="T42" fmla="*/ 1 w 47"/>
                <a:gd name="T43" fmla="*/ 9 h 28"/>
                <a:gd name="T44" fmla="*/ 2 w 47"/>
                <a:gd name="T45" fmla="*/ 6 h 28"/>
                <a:gd name="T46" fmla="*/ 4 w 47"/>
                <a:gd name="T47" fmla="*/ 5 h 28"/>
                <a:gd name="T48" fmla="*/ 11 w 47"/>
                <a:gd name="T49" fmla="*/ 6 h 28"/>
                <a:gd name="T50" fmla="*/ 11 w 47"/>
                <a:gd name="T51" fmla="*/ 6 h 28"/>
                <a:gd name="T52" fmla="*/ 12 w 47"/>
                <a:gd name="T53" fmla="*/ 2 h 28"/>
                <a:gd name="T54" fmla="*/ 12 w 47"/>
                <a:gd name="T55" fmla="*/ 1 h 28"/>
                <a:gd name="T56" fmla="*/ 16 w 47"/>
                <a:gd name="T57" fmla="*/ 1 h 28"/>
                <a:gd name="T58" fmla="*/ 18 w 47"/>
                <a:gd name="T59" fmla="*/ 0 h 28"/>
                <a:gd name="T60" fmla="*/ 20 w 47"/>
                <a:gd name="T61" fmla="*/ 2 h 28"/>
                <a:gd name="T62" fmla="*/ 22 w 47"/>
                <a:gd name="T63" fmla="*/ 6 h 28"/>
                <a:gd name="T64" fmla="*/ 23 w 47"/>
                <a:gd name="T65" fmla="*/ 5 h 28"/>
                <a:gd name="T66" fmla="*/ 26 w 47"/>
                <a:gd name="T67" fmla="*/ 6 h 28"/>
                <a:gd name="T68" fmla="*/ 29 w 47"/>
                <a:gd name="T69" fmla="*/ 4 h 28"/>
                <a:gd name="T70" fmla="*/ 35 w 47"/>
                <a:gd name="T71" fmla="*/ 1 h 28"/>
                <a:gd name="T72" fmla="*/ 39 w 47"/>
                <a:gd name="T73" fmla="*/ 0 h 28"/>
                <a:gd name="T74" fmla="*/ 43 w 47"/>
                <a:gd name="T7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" h="28">
                  <a:moveTo>
                    <a:pt x="43" y="1"/>
                  </a:moveTo>
                  <a:lnTo>
                    <a:pt x="45" y="7"/>
                  </a:lnTo>
                  <a:lnTo>
                    <a:pt x="46" y="8"/>
                  </a:lnTo>
                  <a:lnTo>
                    <a:pt x="45" y="11"/>
                  </a:lnTo>
                  <a:lnTo>
                    <a:pt x="40" y="16"/>
                  </a:lnTo>
                  <a:lnTo>
                    <a:pt x="29" y="18"/>
                  </a:lnTo>
                  <a:lnTo>
                    <a:pt x="24" y="15"/>
                  </a:lnTo>
                  <a:lnTo>
                    <a:pt x="26" y="23"/>
                  </a:lnTo>
                  <a:lnTo>
                    <a:pt x="27" y="26"/>
                  </a:lnTo>
                  <a:lnTo>
                    <a:pt x="26" y="27"/>
                  </a:lnTo>
                  <a:lnTo>
                    <a:pt x="24" y="26"/>
                  </a:lnTo>
                  <a:lnTo>
                    <a:pt x="20" y="25"/>
                  </a:lnTo>
                  <a:lnTo>
                    <a:pt x="18" y="22"/>
                  </a:lnTo>
                  <a:lnTo>
                    <a:pt x="18" y="19"/>
                  </a:lnTo>
                  <a:lnTo>
                    <a:pt x="17" y="19"/>
                  </a:lnTo>
                  <a:lnTo>
                    <a:pt x="16" y="20"/>
                  </a:lnTo>
                  <a:lnTo>
                    <a:pt x="15" y="20"/>
                  </a:lnTo>
                  <a:lnTo>
                    <a:pt x="13" y="15"/>
                  </a:lnTo>
                  <a:lnTo>
                    <a:pt x="11" y="14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1" y="9"/>
                  </a:lnTo>
                  <a:lnTo>
                    <a:pt x="2" y="6"/>
                  </a:lnTo>
                  <a:lnTo>
                    <a:pt x="4" y="5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2" y="2"/>
                  </a:lnTo>
                  <a:lnTo>
                    <a:pt x="12" y="1"/>
                  </a:lnTo>
                  <a:lnTo>
                    <a:pt x="16" y="1"/>
                  </a:lnTo>
                  <a:lnTo>
                    <a:pt x="18" y="0"/>
                  </a:lnTo>
                  <a:lnTo>
                    <a:pt x="20" y="2"/>
                  </a:lnTo>
                  <a:lnTo>
                    <a:pt x="22" y="6"/>
                  </a:lnTo>
                  <a:lnTo>
                    <a:pt x="23" y="5"/>
                  </a:lnTo>
                  <a:lnTo>
                    <a:pt x="26" y="6"/>
                  </a:lnTo>
                  <a:lnTo>
                    <a:pt x="29" y="4"/>
                  </a:lnTo>
                  <a:lnTo>
                    <a:pt x="35" y="1"/>
                  </a:lnTo>
                  <a:lnTo>
                    <a:pt x="39" y="0"/>
                  </a:lnTo>
                  <a:lnTo>
                    <a:pt x="4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8" name="Freeform 1318">
              <a:extLst>
                <a:ext uri="{FF2B5EF4-FFF2-40B4-BE49-F238E27FC236}">
                  <a16:creationId xmlns:a16="http://schemas.microsoft.com/office/drawing/2014/main" id="{EFBEF8FC-ED89-7B8A-9EE1-41D68118B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9323" y="5984263"/>
              <a:ext cx="32971" cy="21981"/>
            </a:xfrm>
            <a:custGeom>
              <a:avLst/>
              <a:gdLst>
                <a:gd name="T0" fmla="*/ 12 w 26"/>
                <a:gd name="T1" fmla="*/ 3 h 17"/>
                <a:gd name="T2" fmla="*/ 16 w 26"/>
                <a:gd name="T3" fmla="*/ 4 h 17"/>
                <a:gd name="T4" fmla="*/ 20 w 26"/>
                <a:gd name="T5" fmla="*/ 3 h 17"/>
                <a:gd name="T6" fmla="*/ 22 w 26"/>
                <a:gd name="T7" fmla="*/ 4 h 17"/>
                <a:gd name="T8" fmla="*/ 23 w 26"/>
                <a:gd name="T9" fmla="*/ 6 h 17"/>
                <a:gd name="T10" fmla="*/ 25 w 26"/>
                <a:gd name="T11" fmla="*/ 10 h 17"/>
                <a:gd name="T12" fmla="*/ 25 w 26"/>
                <a:gd name="T13" fmla="*/ 12 h 17"/>
                <a:gd name="T14" fmla="*/ 24 w 26"/>
                <a:gd name="T15" fmla="*/ 14 h 17"/>
                <a:gd name="T16" fmla="*/ 18 w 26"/>
                <a:gd name="T17" fmla="*/ 16 h 17"/>
                <a:gd name="T18" fmla="*/ 14 w 26"/>
                <a:gd name="T19" fmla="*/ 15 h 17"/>
                <a:gd name="T20" fmla="*/ 10 w 26"/>
                <a:gd name="T21" fmla="*/ 12 h 17"/>
                <a:gd name="T22" fmla="*/ 8 w 26"/>
                <a:gd name="T23" fmla="*/ 14 h 17"/>
                <a:gd name="T24" fmla="*/ 4 w 26"/>
                <a:gd name="T25" fmla="*/ 12 h 17"/>
                <a:gd name="T26" fmla="*/ 1 w 26"/>
                <a:gd name="T27" fmla="*/ 10 h 17"/>
                <a:gd name="T28" fmla="*/ 0 w 26"/>
                <a:gd name="T29" fmla="*/ 6 h 17"/>
                <a:gd name="T30" fmla="*/ 0 w 26"/>
                <a:gd name="T31" fmla="*/ 4 h 17"/>
                <a:gd name="T32" fmla="*/ 4 w 26"/>
                <a:gd name="T33" fmla="*/ 1 h 17"/>
                <a:gd name="T34" fmla="*/ 6 w 26"/>
                <a:gd name="T35" fmla="*/ 0 h 17"/>
                <a:gd name="T36" fmla="*/ 12 w 26"/>
                <a:gd name="T37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17">
                  <a:moveTo>
                    <a:pt x="12" y="3"/>
                  </a:moveTo>
                  <a:lnTo>
                    <a:pt x="16" y="4"/>
                  </a:lnTo>
                  <a:lnTo>
                    <a:pt x="20" y="3"/>
                  </a:lnTo>
                  <a:lnTo>
                    <a:pt x="22" y="4"/>
                  </a:lnTo>
                  <a:lnTo>
                    <a:pt x="23" y="6"/>
                  </a:lnTo>
                  <a:lnTo>
                    <a:pt x="25" y="10"/>
                  </a:lnTo>
                  <a:lnTo>
                    <a:pt x="25" y="12"/>
                  </a:lnTo>
                  <a:lnTo>
                    <a:pt x="24" y="14"/>
                  </a:lnTo>
                  <a:lnTo>
                    <a:pt x="18" y="16"/>
                  </a:lnTo>
                  <a:lnTo>
                    <a:pt x="14" y="15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4" y="12"/>
                  </a:lnTo>
                  <a:lnTo>
                    <a:pt x="1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1"/>
                  </a:lnTo>
                  <a:lnTo>
                    <a:pt x="6" y="0"/>
                  </a:lnTo>
                  <a:lnTo>
                    <a:pt x="1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29" name="Freeform 1319">
              <a:extLst>
                <a:ext uri="{FF2B5EF4-FFF2-40B4-BE49-F238E27FC236}">
                  <a16:creationId xmlns:a16="http://schemas.microsoft.com/office/drawing/2014/main" id="{F99A386D-0908-869F-6332-05BAB1B32E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6292" y="5918320"/>
              <a:ext cx="16484" cy="21981"/>
            </a:xfrm>
            <a:custGeom>
              <a:avLst/>
              <a:gdLst>
                <a:gd name="T0" fmla="*/ 12 w 14"/>
                <a:gd name="T1" fmla="*/ 17 h 18"/>
                <a:gd name="T2" fmla="*/ 12 w 14"/>
                <a:gd name="T3" fmla="*/ 17 h 18"/>
                <a:gd name="T4" fmla="*/ 5 w 14"/>
                <a:gd name="T5" fmla="*/ 14 h 18"/>
                <a:gd name="T6" fmla="*/ 2 w 14"/>
                <a:gd name="T7" fmla="*/ 12 h 18"/>
                <a:gd name="T8" fmla="*/ 1 w 14"/>
                <a:gd name="T9" fmla="*/ 10 h 18"/>
                <a:gd name="T10" fmla="*/ 1 w 14"/>
                <a:gd name="T11" fmla="*/ 7 h 18"/>
                <a:gd name="T12" fmla="*/ 0 w 14"/>
                <a:gd name="T13" fmla="*/ 3 h 18"/>
                <a:gd name="T14" fmla="*/ 2 w 14"/>
                <a:gd name="T15" fmla="*/ 0 h 18"/>
                <a:gd name="T16" fmla="*/ 5 w 14"/>
                <a:gd name="T17" fmla="*/ 0 h 18"/>
                <a:gd name="T18" fmla="*/ 8 w 14"/>
                <a:gd name="T19" fmla="*/ 2 h 18"/>
                <a:gd name="T20" fmla="*/ 13 w 14"/>
                <a:gd name="T21" fmla="*/ 8 h 18"/>
                <a:gd name="T22" fmla="*/ 12 w 14"/>
                <a:gd name="T23" fmla="*/ 9 h 18"/>
                <a:gd name="T24" fmla="*/ 12 w 14"/>
                <a:gd name="T25" fmla="*/ 12 h 18"/>
                <a:gd name="T26" fmla="*/ 12 w 14"/>
                <a:gd name="T27" fmla="*/ 15 h 18"/>
                <a:gd name="T28" fmla="*/ 12 w 14"/>
                <a:gd name="T2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18">
                  <a:moveTo>
                    <a:pt x="12" y="17"/>
                  </a:moveTo>
                  <a:lnTo>
                    <a:pt x="12" y="17"/>
                  </a:lnTo>
                  <a:lnTo>
                    <a:pt x="5" y="14"/>
                  </a:lnTo>
                  <a:lnTo>
                    <a:pt x="2" y="12"/>
                  </a:lnTo>
                  <a:lnTo>
                    <a:pt x="1" y="10"/>
                  </a:lnTo>
                  <a:lnTo>
                    <a:pt x="1" y="7"/>
                  </a:lnTo>
                  <a:lnTo>
                    <a:pt x="0" y="3"/>
                  </a:lnTo>
                  <a:lnTo>
                    <a:pt x="2" y="0"/>
                  </a:lnTo>
                  <a:lnTo>
                    <a:pt x="5" y="0"/>
                  </a:lnTo>
                  <a:lnTo>
                    <a:pt x="8" y="2"/>
                  </a:lnTo>
                  <a:lnTo>
                    <a:pt x="13" y="8"/>
                  </a:lnTo>
                  <a:lnTo>
                    <a:pt x="12" y="9"/>
                  </a:lnTo>
                  <a:lnTo>
                    <a:pt x="12" y="12"/>
                  </a:lnTo>
                  <a:lnTo>
                    <a:pt x="12" y="15"/>
                  </a:lnTo>
                  <a:lnTo>
                    <a:pt x="12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0" name="Freeform 1330">
              <a:extLst>
                <a:ext uri="{FF2B5EF4-FFF2-40B4-BE49-F238E27FC236}">
                  <a16:creationId xmlns:a16="http://schemas.microsoft.com/office/drawing/2014/main" id="{6C8D22C8-25B0-B6CE-180B-2E8D3E4444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186" y="5390782"/>
              <a:ext cx="21981" cy="27478"/>
            </a:xfrm>
            <a:custGeom>
              <a:avLst/>
              <a:gdLst>
                <a:gd name="T0" fmla="*/ 13 w 16"/>
                <a:gd name="T1" fmla="*/ 12 h 21"/>
                <a:gd name="T2" fmla="*/ 3 w 16"/>
                <a:gd name="T3" fmla="*/ 20 h 21"/>
                <a:gd name="T4" fmla="*/ 1 w 16"/>
                <a:gd name="T5" fmla="*/ 17 h 21"/>
                <a:gd name="T6" fmla="*/ 0 w 16"/>
                <a:gd name="T7" fmla="*/ 14 h 21"/>
                <a:gd name="T8" fmla="*/ 8 w 16"/>
                <a:gd name="T9" fmla="*/ 3 h 21"/>
                <a:gd name="T10" fmla="*/ 10 w 16"/>
                <a:gd name="T11" fmla="*/ 0 h 21"/>
                <a:gd name="T12" fmla="*/ 14 w 16"/>
                <a:gd name="T13" fmla="*/ 4 h 21"/>
                <a:gd name="T14" fmla="*/ 15 w 16"/>
                <a:gd name="T15" fmla="*/ 7 h 21"/>
                <a:gd name="T16" fmla="*/ 14 w 16"/>
                <a:gd name="T17" fmla="*/ 9 h 21"/>
                <a:gd name="T18" fmla="*/ 13 w 16"/>
                <a:gd name="T19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1">
                  <a:moveTo>
                    <a:pt x="13" y="12"/>
                  </a:moveTo>
                  <a:lnTo>
                    <a:pt x="3" y="20"/>
                  </a:lnTo>
                  <a:lnTo>
                    <a:pt x="1" y="17"/>
                  </a:lnTo>
                  <a:lnTo>
                    <a:pt x="0" y="14"/>
                  </a:lnTo>
                  <a:lnTo>
                    <a:pt x="8" y="3"/>
                  </a:lnTo>
                  <a:lnTo>
                    <a:pt x="10" y="0"/>
                  </a:lnTo>
                  <a:lnTo>
                    <a:pt x="14" y="4"/>
                  </a:lnTo>
                  <a:lnTo>
                    <a:pt x="15" y="7"/>
                  </a:lnTo>
                  <a:lnTo>
                    <a:pt x="14" y="9"/>
                  </a:lnTo>
                  <a:lnTo>
                    <a:pt x="13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1" name="Freeform 1331">
              <a:extLst>
                <a:ext uri="{FF2B5EF4-FFF2-40B4-BE49-F238E27FC236}">
                  <a16:creationId xmlns:a16="http://schemas.microsoft.com/office/drawing/2014/main" id="{4ACFF314-5701-963D-2A7B-19CF56E98C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8622" y="5385288"/>
              <a:ext cx="21981" cy="21981"/>
            </a:xfrm>
            <a:custGeom>
              <a:avLst/>
              <a:gdLst>
                <a:gd name="T0" fmla="*/ 17 w 19"/>
                <a:gd name="T1" fmla="*/ 16 h 17"/>
                <a:gd name="T2" fmla="*/ 16 w 19"/>
                <a:gd name="T3" fmla="*/ 16 h 17"/>
                <a:gd name="T4" fmla="*/ 12 w 19"/>
                <a:gd name="T5" fmla="*/ 16 h 17"/>
                <a:gd name="T6" fmla="*/ 2 w 19"/>
                <a:gd name="T7" fmla="*/ 11 h 17"/>
                <a:gd name="T8" fmla="*/ 0 w 19"/>
                <a:gd name="T9" fmla="*/ 8 h 17"/>
                <a:gd name="T10" fmla="*/ 0 w 19"/>
                <a:gd name="T11" fmla="*/ 6 h 17"/>
                <a:gd name="T12" fmla="*/ 2 w 19"/>
                <a:gd name="T13" fmla="*/ 5 h 17"/>
                <a:gd name="T14" fmla="*/ 3 w 19"/>
                <a:gd name="T15" fmla="*/ 3 h 17"/>
                <a:gd name="T16" fmla="*/ 6 w 19"/>
                <a:gd name="T17" fmla="*/ 0 h 17"/>
                <a:gd name="T18" fmla="*/ 11 w 19"/>
                <a:gd name="T19" fmla="*/ 0 h 17"/>
                <a:gd name="T20" fmla="*/ 16 w 19"/>
                <a:gd name="T21" fmla="*/ 6 h 17"/>
                <a:gd name="T22" fmla="*/ 18 w 19"/>
                <a:gd name="T23" fmla="*/ 12 h 17"/>
                <a:gd name="T24" fmla="*/ 18 w 19"/>
                <a:gd name="T25" fmla="*/ 14 h 17"/>
                <a:gd name="T26" fmla="*/ 17 w 19"/>
                <a:gd name="T2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7">
                  <a:moveTo>
                    <a:pt x="17" y="16"/>
                  </a:moveTo>
                  <a:lnTo>
                    <a:pt x="16" y="16"/>
                  </a:lnTo>
                  <a:lnTo>
                    <a:pt x="12" y="16"/>
                  </a:lnTo>
                  <a:lnTo>
                    <a:pt x="2" y="11"/>
                  </a:lnTo>
                  <a:lnTo>
                    <a:pt x="0" y="8"/>
                  </a:lnTo>
                  <a:lnTo>
                    <a:pt x="0" y="6"/>
                  </a:lnTo>
                  <a:lnTo>
                    <a:pt x="2" y="5"/>
                  </a:lnTo>
                  <a:lnTo>
                    <a:pt x="3" y="3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6" y="6"/>
                  </a:lnTo>
                  <a:lnTo>
                    <a:pt x="18" y="12"/>
                  </a:lnTo>
                  <a:lnTo>
                    <a:pt x="18" y="14"/>
                  </a:lnTo>
                  <a:lnTo>
                    <a:pt x="17" y="1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2" name="Freeform 1332">
              <a:extLst>
                <a:ext uri="{FF2B5EF4-FFF2-40B4-BE49-F238E27FC236}">
                  <a16:creationId xmlns:a16="http://schemas.microsoft.com/office/drawing/2014/main" id="{7A01AAE4-C35C-BF0D-E3A8-399B3EF21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1436" y="5264394"/>
              <a:ext cx="49455" cy="65942"/>
            </a:xfrm>
            <a:custGeom>
              <a:avLst/>
              <a:gdLst>
                <a:gd name="T0" fmla="*/ 24 w 40"/>
                <a:gd name="T1" fmla="*/ 49 h 51"/>
                <a:gd name="T2" fmla="*/ 18 w 40"/>
                <a:gd name="T3" fmla="*/ 50 h 51"/>
                <a:gd name="T4" fmla="*/ 8 w 40"/>
                <a:gd name="T5" fmla="*/ 46 h 51"/>
                <a:gd name="T6" fmla="*/ 1 w 40"/>
                <a:gd name="T7" fmla="*/ 39 h 51"/>
                <a:gd name="T8" fmla="*/ 0 w 40"/>
                <a:gd name="T9" fmla="*/ 35 h 51"/>
                <a:gd name="T10" fmla="*/ 0 w 40"/>
                <a:gd name="T11" fmla="*/ 34 h 51"/>
                <a:gd name="T12" fmla="*/ 1 w 40"/>
                <a:gd name="T13" fmla="*/ 32 h 51"/>
                <a:gd name="T14" fmla="*/ 2 w 40"/>
                <a:gd name="T15" fmla="*/ 28 h 51"/>
                <a:gd name="T16" fmla="*/ 6 w 40"/>
                <a:gd name="T17" fmla="*/ 14 h 51"/>
                <a:gd name="T18" fmla="*/ 7 w 40"/>
                <a:gd name="T19" fmla="*/ 10 h 51"/>
                <a:gd name="T20" fmla="*/ 13 w 40"/>
                <a:gd name="T21" fmla="*/ 2 h 51"/>
                <a:gd name="T22" fmla="*/ 17 w 40"/>
                <a:gd name="T23" fmla="*/ 0 h 51"/>
                <a:gd name="T24" fmla="*/ 26 w 40"/>
                <a:gd name="T25" fmla="*/ 0 h 51"/>
                <a:gd name="T26" fmla="*/ 31 w 40"/>
                <a:gd name="T27" fmla="*/ 5 h 51"/>
                <a:gd name="T28" fmla="*/ 33 w 40"/>
                <a:gd name="T29" fmla="*/ 7 h 51"/>
                <a:gd name="T30" fmla="*/ 34 w 40"/>
                <a:gd name="T31" fmla="*/ 11 h 51"/>
                <a:gd name="T32" fmla="*/ 36 w 40"/>
                <a:gd name="T33" fmla="*/ 18 h 51"/>
                <a:gd name="T34" fmla="*/ 36 w 40"/>
                <a:gd name="T35" fmla="*/ 23 h 51"/>
                <a:gd name="T36" fmla="*/ 39 w 40"/>
                <a:gd name="T37" fmla="*/ 28 h 51"/>
                <a:gd name="T38" fmla="*/ 39 w 40"/>
                <a:gd name="T39" fmla="*/ 30 h 51"/>
                <a:gd name="T40" fmla="*/ 39 w 40"/>
                <a:gd name="T41" fmla="*/ 34 h 51"/>
                <a:gd name="T42" fmla="*/ 39 w 40"/>
                <a:gd name="T43" fmla="*/ 36 h 51"/>
                <a:gd name="T44" fmla="*/ 37 w 40"/>
                <a:gd name="T45" fmla="*/ 40 h 51"/>
                <a:gd name="T46" fmla="*/ 34 w 40"/>
                <a:gd name="T47" fmla="*/ 44 h 51"/>
                <a:gd name="T48" fmla="*/ 24 w 40"/>
                <a:gd name="T49" fmla="*/ 4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51">
                  <a:moveTo>
                    <a:pt x="24" y="49"/>
                  </a:moveTo>
                  <a:lnTo>
                    <a:pt x="18" y="50"/>
                  </a:lnTo>
                  <a:lnTo>
                    <a:pt x="8" y="46"/>
                  </a:lnTo>
                  <a:lnTo>
                    <a:pt x="1" y="39"/>
                  </a:lnTo>
                  <a:lnTo>
                    <a:pt x="0" y="35"/>
                  </a:lnTo>
                  <a:lnTo>
                    <a:pt x="0" y="34"/>
                  </a:lnTo>
                  <a:lnTo>
                    <a:pt x="1" y="32"/>
                  </a:lnTo>
                  <a:lnTo>
                    <a:pt x="2" y="28"/>
                  </a:lnTo>
                  <a:lnTo>
                    <a:pt x="6" y="14"/>
                  </a:lnTo>
                  <a:lnTo>
                    <a:pt x="7" y="10"/>
                  </a:lnTo>
                  <a:lnTo>
                    <a:pt x="13" y="2"/>
                  </a:lnTo>
                  <a:lnTo>
                    <a:pt x="17" y="0"/>
                  </a:lnTo>
                  <a:lnTo>
                    <a:pt x="26" y="0"/>
                  </a:lnTo>
                  <a:lnTo>
                    <a:pt x="31" y="5"/>
                  </a:lnTo>
                  <a:lnTo>
                    <a:pt x="33" y="7"/>
                  </a:lnTo>
                  <a:lnTo>
                    <a:pt x="34" y="11"/>
                  </a:lnTo>
                  <a:lnTo>
                    <a:pt x="36" y="18"/>
                  </a:lnTo>
                  <a:lnTo>
                    <a:pt x="36" y="23"/>
                  </a:lnTo>
                  <a:lnTo>
                    <a:pt x="39" y="28"/>
                  </a:lnTo>
                  <a:lnTo>
                    <a:pt x="39" y="30"/>
                  </a:lnTo>
                  <a:lnTo>
                    <a:pt x="39" y="34"/>
                  </a:lnTo>
                  <a:lnTo>
                    <a:pt x="39" y="36"/>
                  </a:lnTo>
                  <a:lnTo>
                    <a:pt x="37" y="40"/>
                  </a:lnTo>
                  <a:lnTo>
                    <a:pt x="34" y="44"/>
                  </a:lnTo>
                  <a:lnTo>
                    <a:pt x="24" y="4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3" name="Freeform 1335">
              <a:extLst>
                <a:ext uri="{FF2B5EF4-FFF2-40B4-BE49-F238E27FC236}">
                  <a16:creationId xmlns:a16="http://schemas.microsoft.com/office/drawing/2014/main" id="{DB428A22-E8F1-C694-D9AA-EDF59E7F85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7506" y="5181965"/>
              <a:ext cx="16487" cy="32971"/>
            </a:xfrm>
            <a:custGeom>
              <a:avLst/>
              <a:gdLst>
                <a:gd name="T0" fmla="*/ 5 w 12"/>
                <a:gd name="T1" fmla="*/ 25 h 26"/>
                <a:gd name="T2" fmla="*/ 3 w 12"/>
                <a:gd name="T3" fmla="*/ 25 h 26"/>
                <a:gd name="T4" fmla="*/ 0 w 12"/>
                <a:gd name="T5" fmla="*/ 23 h 26"/>
                <a:gd name="T6" fmla="*/ 0 w 12"/>
                <a:gd name="T7" fmla="*/ 20 h 26"/>
                <a:gd name="T8" fmla="*/ 7 w 12"/>
                <a:gd name="T9" fmla="*/ 11 h 26"/>
                <a:gd name="T10" fmla="*/ 7 w 12"/>
                <a:gd name="T11" fmla="*/ 9 h 26"/>
                <a:gd name="T12" fmla="*/ 7 w 12"/>
                <a:gd name="T13" fmla="*/ 6 h 26"/>
                <a:gd name="T14" fmla="*/ 6 w 12"/>
                <a:gd name="T15" fmla="*/ 4 h 26"/>
                <a:gd name="T16" fmla="*/ 8 w 12"/>
                <a:gd name="T17" fmla="*/ 1 h 26"/>
                <a:gd name="T18" fmla="*/ 10 w 12"/>
                <a:gd name="T19" fmla="*/ 0 h 26"/>
                <a:gd name="T20" fmla="*/ 11 w 12"/>
                <a:gd name="T21" fmla="*/ 1 h 26"/>
                <a:gd name="T22" fmla="*/ 11 w 12"/>
                <a:gd name="T23" fmla="*/ 3 h 26"/>
                <a:gd name="T24" fmla="*/ 11 w 12"/>
                <a:gd name="T25" fmla="*/ 12 h 26"/>
                <a:gd name="T26" fmla="*/ 10 w 12"/>
                <a:gd name="T27" fmla="*/ 15 h 26"/>
                <a:gd name="T28" fmla="*/ 9 w 12"/>
                <a:gd name="T29" fmla="*/ 19 h 26"/>
                <a:gd name="T30" fmla="*/ 8 w 12"/>
                <a:gd name="T31" fmla="*/ 22 h 26"/>
                <a:gd name="T32" fmla="*/ 5 w 12"/>
                <a:gd name="T3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6">
                  <a:moveTo>
                    <a:pt x="5" y="25"/>
                  </a:moveTo>
                  <a:lnTo>
                    <a:pt x="3" y="25"/>
                  </a:lnTo>
                  <a:lnTo>
                    <a:pt x="0" y="23"/>
                  </a:lnTo>
                  <a:lnTo>
                    <a:pt x="0" y="20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6"/>
                  </a:lnTo>
                  <a:lnTo>
                    <a:pt x="6" y="4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1" y="3"/>
                  </a:lnTo>
                  <a:lnTo>
                    <a:pt x="11" y="12"/>
                  </a:lnTo>
                  <a:lnTo>
                    <a:pt x="10" y="15"/>
                  </a:lnTo>
                  <a:lnTo>
                    <a:pt x="9" y="19"/>
                  </a:lnTo>
                  <a:lnTo>
                    <a:pt x="8" y="22"/>
                  </a:lnTo>
                  <a:lnTo>
                    <a:pt x="5" y="2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4" name="Freeform 1354">
              <a:extLst>
                <a:ext uri="{FF2B5EF4-FFF2-40B4-BE49-F238E27FC236}">
                  <a16:creationId xmlns:a16="http://schemas.microsoft.com/office/drawing/2014/main" id="{C6654823-05D7-1ACA-479A-EAE8DCE94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7378" y="4764330"/>
              <a:ext cx="21981" cy="27478"/>
            </a:xfrm>
            <a:custGeom>
              <a:avLst/>
              <a:gdLst>
                <a:gd name="T0" fmla="*/ 8 w 16"/>
                <a:gd name="T1" fmla="*/ 20 h 24"/>
                <a:gd name="T2" fmla="*/ 4 w 16"/>
                <a:gd name="T3" fmla="*/ 23 h 24"/>
                <a:gd name="T4" fmla="*/ 0 w 16"/>
                <a:gd name="T5" fmla="*/ 21 h 24"/>
                <a:gd name="T6" fmla="*/ 0 w 16"/>
                <a:gd name="T7" fmla="*/ 19 h 24"/>
                <a:gd name="T8" fmla="*/ 0 w 16"/>
                <a:gd name="T9" fmla="*/ 17 h 24"/>
                <a:gd name="T10" fmla="*/ 0 w 16"/>
                <a:gd name="T11" fmla="*/ 14 h 24"/>
                <a:gd name="T12" fmla="*/ 4 w 16"/>
                <a:gd name="T13" fmla="*/ 4 h 24"/>
                <a:gd name="T14" fmla="*/ 9 w 16"/>
                <a:gd name="T15" fmla="*/ 1 h 24"/>
                <a:gd name="T16" fmla="*/ 12 w 16"/>
                <a:gd name="T17" fmla="*/ 0 h 24"/>
                <a:gd name="T18" fmla="*/ 13 w 16"/>
                <a:gd name="T19" fmla="*/ 3 h 24"/>
                <a:gd name="T20" fmla="*/ 15 w 16"/>
                <a:gd name="T21" fmla="*/ 8 h 24"/>
                <a:gd name="T22" fmla="*/ 8 w 16"/>
                <a:gd name="T23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24">
                  <a:moveTo>
                    <a:pt x="8" y="20"/>
                  </a:moveTo>
                  <a:lnTo>
                    <a:pt x="4" y="23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4" y="4"/>
                  </a:lnTo>
                  <a:lnTo>
                    <a:pt x="9" y="1"/>
                  </a:lnTo>
                  <a:lnTo>
                    <a:pt x="12" y="0"/>
                  </a:lnTo>
                  <a:lnTo>
                    <a:pt x="13" y="3"/>
                  </a:lnTo>
                  <a:lnTo>
                    <a:pt x="15" y="8"/>
                  </a:lnTo>
                  <a:lnTo>
                    <a:pt x="8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5" name="Freeform 1361">
              <a:extLst>
                <a:ext uri="{FF2B5EF4-FFF2-40B4-BE49-F238E27FC236}">
                  <a16:creationId xmlns:a16="http://schemas.microsoft.com/office/drawing/2014/main" id="{AB50870E-2B7C-FEAD-020E-1658CC346F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0920" y="10649683"/>
              <a:ext cx="368180" cy="1983763"/>
            </a:xfrm>
            <a:custGeom>
              <a:avLst/>
              <a:gdLst>
                <a:gd name="T0" fmla="*/ 291 w 297"/>
                <a:gd name="T1" fmla="*/ 1555 h 1591"/>
                <a:gd name="T2" fmla="*/ 270 w 297"/>
                <a:gd name="T3" fmla="*/ 1539 h 1591"/>
                <a:gd name="T4" fmla="*/ 219 w 297"/>
                <a:gd name="T5" fmla="*/ 1565 h 1591"/>
                <a:gd name="T6" fmla="*/ 185 w 297"/>
                <a:gd name="T7" fmla="*/ 1543 h 1591"/>
                <a:gd name="T8" fmla="*/ 138 w 297"/>
                <a:gd name="T9" fmla="*/ 1536 h 1591"/>
                <a:gd name="T10" fmla="*/ 132 w 297"/>
                <a:gd name="T11" fmla="*/ 1483 h 1591"/>
                <a:gd name="T12" fmla="*/ 84 w 297"/>
                <a:gd name="T13" fmla="*/ 1478 h 1591"/>
                <a:gd name="T14" fmla="*/ 46 w 297"/>
                <a:gd name="T15" fmla="*/ 1429 h 1591"/>
                <a:gd name="T16" fmla="*/ 39 w 297"/>
                <a:gd name="T17" fmla="*/ 1423 h 1591"/>
                <a:gd name="T18" fmla="*/ 121 w 297"/>
                <a:gd name="T19" fmla="*/ 1514 h 1591"/>
                <a:gd name="T20" fmla="*/ 160 w 297"/>
                <a:gd name="T21" fmla="*/ 1470 h 1591"/>
                <a:gd name="T22" fmla="*/ 178 w 297"/>
                <a:gd name="T23" fmla="*/ 1472 h 1591"/>
                <a:gd name="T24" fmla="*/ 180 w 297"/>
                <a:gd name="T25" fmla="*/ 1419 h 1591"/>
                <a:gd name="T26" fmla="*/ 30 w 297"/>
                <a:gd name="T27" fmla="*/ 1371 h 1591"/>
                <a:gd name="T28" fmla="*/ 21 w 297"/>
                <a:gd name="T29" fmla="*/ 1344 h 1591"/>
                <a:gd name="T30" fmla="*/ 19 w 297"/>
                <a:gd name="T31" fmla="*/ 1280 h 1591"/>
                <a:gd name="T32" fmla="*/ 39 w 297"/>
                <a:gd name="T33" fmla="*/ 1261 h 1591"/>
                <a:gd name="T34" fmla="*/ 4 w 297"/>
                <a:gd name="T35" fmla="*/ 1263 h 1591"/>
                <a:gd name="T36" fmla="*/ 6 w 297"/>
                <a:gd name="T37" fmla="*/ 1191 h 1591"/>
                <a:gd name="T38" fmla="*/ 32 w 297"/>
                <a:gd name="T39" fmla="*/ 1190 h 1591"/>
                <a:gd name="T40" fmla="*/ 45 w 297"/>
                <a:gd name="T41" fmla="*/ 1054 h 1591"/>
                <a:gd name="T42" fmla="*/ 79 w 297"/>
                <a:gd name="T43" fmla="*/ 1035 h 1591"/>
                <a:gd name="T44" fmla="*/ 63 w 297"/>
                <a:gd name="T45" fmla="*/ 1048 h 1591"/>
                <a:gd name="T46" fmla="*/ 60 w 297"/>
                <a:gd name="T47" fmla="*/ 989 h 1591"/>
                <a:gd name="T48" fmla="*/ 47 w 297"/>
                <a:gd name="T49" fmla="*/ 948 h 1591"/>
                <a:gd name="T50" fmla="*/ 68 w 297"/>
                <a:gd name="T51" fmla="*/ 943 h 1591"/>
                <a:gd name="T52" fmla="*/ 233 w 297"/>
                <a:gd name="T53" fmla="*/ 261 h 1591"/>
                <a:gd name="T54" fmla="*/ 210 w 297"/>
                <a:gd name="T55" fmla="*/ 357 h 1591"/>
                <a:gd name="T56" fmla="*/ 176 w 297"/>
                <a:gd name="T57" fmla="*/ 454 h 1591"/>
                <a:gd name="T58" fmla="*/ 181 w 297"/>
                <a:gd name="T59" fmla="*/ 543 h 1591"/>
                <a:gd name="T60" fmla="*/ 170 w 297"/>
                <a:gd name="T61" fmla="*/ 630 h 1591"/>
                <a:gd name="T62" fmla="*/ 147 w 297"/>
                <a:gd name="T63" fmla="*/ 708 h 1591"/>
                <a:gd name="T64" fmla="*/ 130 w 297"/>
                <a:gd name="T65" fmla="*/ 809 h 1591"/>
                <a:gd name="T66" fmla="*/ 126 w 297"/>
                <a:gd name="T67" fmla="*/ 914 h 1591"/>
                <a:gd name="T68" fmla="*/ 126 w 297"/>
                <a:gd name="T69" fmla="*/ 999 h 1591"/>
                <a:gd name="T70" fmla="*/ 126 w 297"/>
                <a:gd name="T71" fmla="*/ 1080 h 1591"/>
                <a:gd name="T72" fmla="*/ 109 w 297"/>
                <a:gd name="T73" fmla="*/ 1191 h 1591"/>
                <a:gd name="T74" fmla="*/ 84 w 297"/>
                <a:gd name="T75" fmla="*/ 1316 h 1591"/>
                <a:gd name="T76" fmla="*/ 199 w 297"/>
                <a:gd name="T77" fmla="*/ 1386 h 1591"/>
                <a:gd name="T78" fmla="*/ 113 w 297"/>
                <a:gd name="T79" fmla="*/ 1465 h 1591"/>
                <a:gd name="T80" fmla="*/ 86 w 297"/>
                <a:gd name="T81" fmla="*/ 1441 h 1591"/>
                <a:gd name="T82" fmla="*/ 85 w 297"/>
                <a:gd name="T83" fmla="*/ 1434 h 1591"/>
                <a:gd name="T84" fmla="*/ 60 w 297"/>
                <a:gd name="T85" fmla="*/ 1391 h 1591"/>
                <a:gd name="T86" fmla="*/ 98 w 297"/>
                <a:gd name="T87" fmla="*/ 1376 h 1591"/>
                <a:gd name="T88" fmla="*/ 56 w 297"/>
                <a:gd name="T89" fmla="*/ 1341 h 1591"/>
                <a:gd name="T90" fmla="*/ 64 w 297"/>
                <a:gd name="T91" fmla="*/ 1306 h 1591"/>
                <a:gd name="T92" fmla="*/ 58 w 297"/>
                <a:gd name="T93" fmla="*/ 1254 h 1591"/>
                <a:gd name="T94" fmla="*/ 43 w 297"/>
                <a:gd name="T95" fmla="*/ 1204 h 1591"/>
                <a:gd name="T96" fmla="*/ 37 w 297"/>
                <a:gd name="T97" fmla="*/ 1160 h 1591"/>
                <a:gd name="T98" fmla="*/ 11 w 297"/>
                <a:gd name="T99" fmla="*/ 1117 h 1591"/>
                <a:gd name="T100" fmla="*/ 51 w 297"/>
                <a:gd name="T101" fmla="*/ 1064 h 1591"/>
                <a:gd name="T102" fmla="*/ 63 w 297"/>
                <a:gd name="T103" fmla="*/ 1106 h 1591"/>
                <a:gd name="T104" fmla="*/ 78 w 297"/>
                <a:gd name="T105" fmla="*/ 1004 h 1591"/>
                <a:gd name="T106" fmla="*/ 93 w 297"/>
                <a:gd name="T107" fmla="*/ 903 h 1591"/>
                <a:gd name="T108" fmla="*/ 63 w 297"/>
                <a:gd name="T109" fmla="*/ 836 h 1591"/>
                <a:gd name="T110" fmla="*/ 98 w 297"/>
                <a:gd name="T111" fmla="*/ 647 h 1591"/>
                <a:gd name="T112" fmla="*/ 137 w 297"/>
                <a:gd name="T113" fmla="*/ 441 h 1591"/>
                <a:gd name="T114" fmla="*/ 168 w 297"/>
                <a:gd name="T115" fmla="*/ 265 h 1591"/>
                <a:gd name="T116" fmla="*/ 177 w 297"/>
                <a:gd name="T117" fmla="*/ 74 h 1591"/>
                <a:gd name="T118" fmla="*/ 211 w 297"/>
                <a:gd name="T119" fmla="*/ 29 h 1591"/>
                <a:gd name="T120" fmla="*/ 222 w 297"/>
                <a:gd name="T121" fmla="*/ 98 h 1591"/>
                <a:gd name="T122" fmla="*/ 266 w 297"/>
                <a:gd name="T123" fmla="*/ 182 h 1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7" h="1591">
                  <a:moveTo>
                    <a:pt x="260" y="1590"/>
                  </a:moveTo>
                  <a:lnTo>
                    <a:pt x="258" y="1590"/>
                  </a:lnTo>
                  <a:lnTo>
                    <a:pt x="256" y="1589"/>
                  </a:lnTo>
                  <a:lnTo>
                    <a:pt x="252" y="1588"/>
                  </a:lnTo>
                  <a:lnTo>
                    <a:pt x="251" y="1588"/>
                  </a:lnTo>
                  <a:lnTo>
                    <a:pt x="251" y="1587"/>
                  </a:lnTo>
                  <a:lnTo>
                    <a:pt x="252" y="1586"/>
                  </a:lnTo>
                  <a:lnTo>
                    <a:pt x="253" y="1586"/>
                  </a:lnTo>
                  <a:lnTo>
                    <a:pt x="261" y="1586"/>
                  </a:lnTo>
                  <a:lnTo>
                    <a:pt x="262" y="1586"/>
                  </a:lnTo>
                  <a:lnTo>
                    <a:pt x="262" y="1587"/>
                  </a:lnTo>
                  <a:lnTo>
                    <a:pt x="261" y="1590"/>
                  </a:lnTo>
                  <a:lnTo>
                    <a:pt x="260" y="1590"/>
                  </a:lnTo>
                  <a:close/>
                  <a:moveTo>
                    <a:pt x="269" y="1584"/>
                  </a:moveTo>
                  <a:lnTo>
                    <a:pt x="268" y="1584"/>
                  </a:lnTo>
                  <a:lnTo>
                    <a:pt x="267" y="1583"/>
                  </a:lnTo>
                  <a:lnTo>
                    <a:pt x="266" y="1582"/>
                  </a:lnTo>
                  <a:lnTo>
                    <a:pt x="260" y="1580"/>
                  </a:lnTo>
                  <a:lnTo>
                    <a:pt x="260" y="1580"/>
                  </a:lnTo>
                  <a:lnTo>
                    <a:pt x="261" y="1579"/>
                  </a:lnTo>
                  <a:lnTo>
                    <a:pt x="262" y="1577"/>
                  </a:lnTo>
                  <a:lnTo>
                    <a:pt x="264" y="1576"/>
                  </a:lnTo>
                  <a:lnTo>
                    <a:pt x="265" y="1573"/>
                  </a:lnTo>
                  <a:lnTo>
                    <a:pt x="266" y="1573"/>
                  </a:lnTo>
                  <a:lnTo>
                    <a:pt x="267" y="1574"/>
                  </a:lnTo>
                  <a:lnTo>
                    <a:pt x="268" y="1579"/>
                  </a:lnTo>
                  <a:lnTo>
                    <a:pt x="270" y="1582"/>
                  </a:lnTo>
                  <a:lnTo>
                    <a:pt x="269" y="1583"/>
                  </a:lnTo>
                  <a:lnTo>
                    <a:pt x="269" y="1584"/>
                  </a:lnTo>
                  <a:close/>
                  <a:moveTo>
                    <a:pt x="295" y="1553"/>
                  </a:moveTo>
                  <a:lnTo>
                    <a:pt x="293" y="1555"/>
                  </a:lnTo>
                  <a:lnTo>
                    <a:pt x="291" y="1555"/>
                  </a:lnTo>
                  <a:lnTo>
                    <a:pt x="290" y="1554"/>
                  </a:lnTo>
                  <a:lnTo>
                    <a:pt x="290" y="1553"/>
                  </a:lnTo>
                  <a:lnTo>
                    <a:pt x="290" y="1552"/>
                  </a:lnTo>
                  <a:lnTo>
                    <a:pt x="291" y="1551"/>
                  </a:lnTo>
                  <a:lnTo>
                    <a:pt x="293" y="1549"/>
                  </a:lnTo>
                  <a:lnTo>
                    <a:pt x="293" y="1549"/>
                  </a:lnTo>
                  <a:lnTo>
                    <a:pt x="296" y="1551"/>
                  </a:lnTo>
                  <a:lnTo>
                    <a:pt x="295" y="1553"/>
                  </a:lnTo>
                  <a:close/>
                  <a:moveTo>
                    <a:pt x="275" y="1549"/>
                  </a:moveTo>
                  <a:lnTo>
                    <a:pt x="275" y="1551"/>
                  </a:lnTo>
                  <a:lnTo>
                    <a:pt x="273" y="1553"/>
                  </a:lnTo>
                  <a:lnTo>
                    <a:pt x="270" y="1556"/>
                  </a:lnTo>
                  <a:lnTo>
                    <a:pt x="268" y="1557"/>
                  </a:lnTo>
                  <a:lnTo>
                    <a:pt x="265" y="1555"/>
                  </a:lnTo>
                  <a:lnTo>
                    <a:pt x="264" y="1553"/>
                  </a:lnTo>
                  <a:lnTo>
                    <a:pt x="264" y="1551"/>
                  </a:lnTo>
                  <a:lnTo>
                    <a:pt x="263" y="1550"/>
                  </a:lnTo>
                  <a:lnTo>
                    <a:pt x="262" y="1550"/>
                  </a:lnTo>
                  <a:lnTo>
                    <a:pt x="261" y="1550"/>
                  </a:lnTo>
                  <a:lnTo>
                    <a:pt x="260" y="1551"/>
                  </a:lnTo>
                  <a:lnTo>
                    <a:pt x="256" y="1553"/>
                  </a:lnTo>
                  <a:lnTo>
                    <a:pt x="255" y="1554"/>
                  </a:lnTo>
                  <a:lnTo>
                    <a:pt x="253" y="1554"/>
                  </a:lnTo>
                  <a:lnTo>
                    <a:pt x="244" y="1552"/>
                  </a:lnTo>
                  <a:lnTo>
                    <a:pt x="243" y="1552"/>
                  </a:lnTo>
                  <a:lnTo>
                    <a:pt x="242" y="1550"/>
                  </a:lnTo>
                  <a:lnTo>
                    <a:pt x="241" y="1544"/>
                  </a:lnTo>
                  <a:lnTo>
                    <a:pt x="236" y="1539"/>
                  </a:lnTo>
                  <a:lnTo>
                    <a:pt x="243" y="1536"/>
                  </a:lnTo>
                  <a:lnTo>
                    <a:pt x="251" y="1536"/>
                  </a:lnTo>
                  <a:lnTo>
                    <a:pt x="264" y="1538"/>
                  </a:lnTo>
                  <a:lnTo>
                    <a:pt x="270" y="1539"/>
                  </a:lnTo>
                  <a:lnTo>
                    <a:pt x="275" y="1544"/>
                  </a:lnTo>
                  <a:lnTo>
                    <a:pt x="275" y="1546"/>
                  </a:lnTo>
                  <a:lnTo>
                    <a:pt x="275" y="1549"/>
                  </a:lnTo>
                  <a:close/>
                  <a:moveTo>
                    <a:pt x="192" y="1535"/>
                  </a:moveTo>
                  <a:lnTo>
                    <a:pt x="217" y="1541"/>
                  </a:lnTo>
                  <a:lnTo>
                    <a:pt x="225" y="1538"/>
                  </a:lnTo>
                  <a:lnTo>
                    <a:pt x="232" y="1538"/>
                  </a:lnTo>
                  <a:lnTo>
                    <a:pt x="233" y="1543"/>
                  </a:lnTo>
                  <a:lnTo>
                    <a:pt x="227" y="1547"/>
                  </a:lnTo>
                  <a:lnTo>
                    <a:pt x="227" y="1549"/>
                  </a:lnTo>
                  <a:lnTo>
                    <a:pt x="227" y="1550"/>
                  </a:lnTo>
                  <a:lnTo>
                    <a:pt x="234" y="1551"/>
                  </a:lnTo>
                  <a:lnTo>
                    <a:pt x="236" y="1552"/>
                  </a:lnTo>
                  <a:lnTo>
                    <a:pt x="237" y="1554"/>
                  </a:lnTo>
                  <a:lnTo>
                    <a:pt x="236" y="1557"/>
                  </a:lnTo>
                  <a:lnTo>
                    <a:pt x="236" y="1558"/>
                  </a:lnTo>
                  <a:lnTo>
                    <a:pt x="236" y="1560"/>
                  </a:lnTo>
                  <a:lnTo>
                    <a:pt x="241" y="1564"/>
                  </a:lnTo>
                  <a:lnTo>
                    <a:pt x="243" y="1567"/>
                  </a:lnTo>
                  <a:lnTo>
                    <a:pt x="244" y="1569"/>
                  </a:lnTo>
                  <a:lnTo>
                    <a:pt x="245" y="1573"/>
                  </a:lnTo>
                  <a:lnTo>
                    <a:pt x="244" y="1576"/>
                  </a:lnTo>
                  <a:lnTo>
                    <a:pt x="244" y="1576"/>
                  </a:lnTo>
                  <a:lnTo>
                    <a:pt x="241" y="1575"/>
                  </a:lnTo>
                  <a:lnTo>
                    <a:pt x="239" y="1574"/>
                  </a:lnTo>
                  <a:lnTo>
                    <a:pt x="237" y="1569"/>
                  </a:lnTo>
                  <a:lnTo>
                    <a:pt x="235" y="1568"/>
                  </a:lnTo>
                  <a:lnTo>
                    <a:pt x="232" y="1568"/>
                  </a:lnTo>
                  <a:lnTo>
                    <a:pt x="227" y="1565"/>
                  </a:lnTo>
                  <a:lnTo>
                    <a:pt x="224" y="1565"/>
                  </a:lnTo>
                  <a:lnTo>
                    <a:pt x="221" y="1564"/>
                  </a:lnTo>
                  <a:lnTo>
                    <a:pt x="219" y="1565"/>
                  </a:lnTo>
                  <a:lnTo>
                    <a:pt x="217" y="1564"/>
                  </a:lnTo>
                  <a:lnTo>
                    <a:pt x="216" y="1561"/>
                  </a:lnTo>
                  <a:lnTo>
                    <a:pt x="216" y="1560"/>
                  </a:lnTo>
                  <a:lnTo>
                    <a:pt x="218" y="1555"/>
                  </a:lnTo>
                  <a:lnTo>
                    <a:pt x="217" y="1553"/>
                  </a:lnTo>
                  <a:lnTo>
                    <a:pt x="217" y="1553"/>
                  </a:lnTo>
                  <a:lnTo>
                    <a:pt x="214" y="1554"/>
                  </a:lnTo>
                  <a:lnTo>
                    <a:pt x="212" y="1553"/>
                  </a:lnTo>
                  <a:lnTo>
                    <a:pt x="210" y="1551"/>
                  </a:lnTo>
                  <a:lnTo>
                    <a:pt x="208" y="1549"/>
                  </a:lnTo>
                  <a:lnTo>
                    <a:pt x="205" y="1549"/>
                  </a:lnTo>
                  <a:lnTo>
                    <a:pt x="203" y="1555"/>
                  </a:lnTo>
                  <a:lnTo>
                    <a:pt x="203" y="1557"/>
                  </a:lnTo>
                  <a:lnTo>
                    <a:pt x="205" y="1561"/>
                  </a:lnTo>
                  <a:lnTo>
                    <a:pt x="208" y="1566"/>
                  </a:lnTo>
                  <a:lnTo>
                    <a:pt x="206" y="1566"/>
                  </a:lnTo>
                  <a:lnTo>
                    <a:pt x="201" y="1564"/>
                  </a:lnTo>
                  <a:lnTo>
                    <a:pt x="200" y="1564"/>
                  </a:lnTo>
                  <a:lnTo>
                    <a:pt x="198" y="1561"/>
                  </a:lnTo>
                  <a:lnTo>
                    <a:pt x="195" y="1559"/>
                  </a:lnTo>
                  <a:lnTo>
                    <a:pt x="194" y="1558"/>
                  </a:lnTo>
                  <a:lnTo>
                    <a:pt x="193" y="1557"/>
                  </a:lnTo>
                  <a:lnTo>
                    <a:pt x="193" y="1553"/>
                  </a:lnTo>
                  <a:lnTo>
                    <a:pt x="193" y="1552"/>
                  </a:lnTo>
                  <a:lnTo>
                    <a:pt x="188" y="1553"/>
                  </a:lnTo>
                  <a:lnTo>
                    <a:pt x="187" y="1552"/>
                  </a:lnTo>
                  <a:lnTo>
                    <a:pt x="186" y="1551"/>
                  </a:lnTo>
                  <a:lnTo>
                    <a:pt x="186" y="1550"/>
                  </a:lnTo>
                  <a:lnTo>
                    <a:pt x="183" y="1548"/>
                  </a:lnTo>
                  <a:lnTo>
                    <a:pt x="183" y="1547"/>
                  </a:lnTo>
                  <a:lnTo>
                    <a:pt x="184" y="1546"/>
                  </a:lnTo>
                  <a:lnTo>
                    <a:pt x="185" y="1543"/>
                  </a:lnTo>
                  <a:lnTo>
                    <a:pt x="186" y="1533"/>
                  </a:lnTo>
                  <a:lnTo>
                    <a:pt x="192" y="1535"/>
                  </a:lnTo>
                  <a:close/>
                  <a:moveTo>
                    <a:pt x="151" y="1533"/>
                  </a:moveTo>
                  <a:lnTo>
                    <a:pt x="152" y="1536"/>
                  </a:lnTo>
                  <a:lnTo>
                    <a:pt x="153" y="1537"/>
                  </a:lnTo>
                  <a:lnTo>
                    <a:pt x="156" y="1538"/>
                  </a:lnTo>
                  <a:lnTo>
                    <a:pt x="158" y="1538"/>
                  </a:lnTo>
                  <a:lnTo>
                    <a:pt x="162" y="1537"/>
                  </a:lnTo>
                  <a:lnTo>
                    <a:pt x="165" y="1536"/>
                  </a:lnTo>
                  <a:lnTo>
                    <a:pt x="169" y="1535"/>
                  </a:lnTo>
                  <a:lnTo>
                    <a:pt x="173" y="1544"/>
                  </a:lnTo>
                  <a:lnTo>
                    <a:pt x="173" y="1546"/>
                  </a:lnTo>
                  <a:lnTo>
                    <a:pt x="169" y="1549"/>
                  </a:lnTo>
                  <a:lnTo>
                    <a:pt x="167" y="1550"/>
                  </a:lnTo>
                  <a:lnTo>
                    <a:pt x="165" y="1549"/>
                  </a:lnTo>
                  <a:lnTo>
                    <a:pt x="165" y="1547"/>
                  </a:lnTo>
                  <a:lnTo>
                    <a:pt x="165" y="1546"/>
                  </a:lnTo>
                  <a:lnTo>
                    <a:pt x="163" y="1544"/>
                  </a:lnTo>
                  <a:lnTo>
                    <a:pt x="162" y="1545"/>
                  </a:lnTo>
                  <a:lnTo>
                    <a:pt x="159" y="1546"/>
                  </a:lnTo>
                  <a:lnTo>
                    <a:pt x="158" y="1546"/>
                  </a:lnTo>
                  <a:lnTo>
                    <a:pt x="156" y="1544"/>
                  </a:lnTo>
                  <a:lnTo>
                    <a:pt x="152" y="1543"/>
                  </a:lnTo>
                  <a:lnTo>
                    <a:pt x="151" y="1542"/>
                  </a:lnTo>
                  <a:lnTo>
                    <a:pt x="151" y="1541"/>
                  </a:lnTo>
                  <a:lnTo>
                    <a:pt x="151" y="1539"/>
                  </a:lnTo>
                  <a:lnTo>
                    <a:pt x="147" y="1536"/>
                  </a:lnTo>
                  <a:lnTo>
                    <a:pt x="143" y="1534"/>
                  </a:lnTo>
                  <a:lnTo>
                    <a:pt x="142" y="1534"/>
                  </a:lnTo>
                  <a:lnTo>
                    <a:pt x="141" y="1534"/>
                  </a:lnTo>
                  <a:lnTo>
                    <a:pt x="140" y="1535"/>
                  </a:lnTo>
                  <a:lnTo>
                    <a:pt x="138" y="1536"/>
                  </a:lnTo>
                  <a:lnTo>
                    <a:pt x="137" y="1536"/>
                  </a:lnTo>
                  <a:lnTo>
                    <a:pt x="137" y="1535"/>
                  </a:lnTo>
                  <a:lnTo>
                    <a:pt x="136" y="1534"/>
                  </a:lnTo>
                  <a:lnTo>
                    <a:pt x="137" y="1531"/>
                  </a:lnTo>
                  <a:lnTo>
                    <a:pt x="138" y="1531"/>
                  </a:lnTo>
                  <a:lnTo>
                    <a:pt x="144" y="1532"/>
                  </a:lnTo>
                  <a:lnTo>
                    <a:pt x="147" y="1533"/>
                  </a:lnTo>
                  <a:lnTo>
                    <a:pt x="151" y="1533"/>
                  </a:lnTo>
                  <a:close/>
                  <a:moveTo>
                    <a:pt x="138" y="1487"/>
                  </a:moveTo>
                  <a:lnTo>
                    <a:pt x="145" y="1491"/>
                  </a:lnTo>
                  <a:lnTo>
                    <a:pt x="149" y="1491"/>
                  </a:lnTo>
                  <a:lnTo>
                    <a:pt x="149" y="1494"/>
                  </a:lnTo>
                  <a:lnTo>
                    <a:pt x="150" y="1499"/>
                  </a:lnTo>
                  <a:lnTo>
                    <a:pt x="149" y="1500"/>
                  </a:lnTo>
                  <a:lnTo>
                    <a:pt x="148" y="1502"/>
                  </a:lnTo>
                  <a:lnTo>
                    <a:pt x="147" y="1505"/>
                  </a:lnTo>
                  <a:lnTo>
                    <a:pt x="146" y="1505"/>
                  </a:lnTo>
                  <a:lnTo>
                    <a:pt x="141" y="1502"/>
                  </a:lnTo>
                  <a:lnTo>
                    <a:pt x="135" y="1498"/>
                  </a:lnTo>
                  <a:lnTo>
                    <a:pt x="132" y="1499"/>
                  </a:lnTo>
                  <a:lnTo>
                    <a:pt x="129" y="1497"/>
                  </a:lnTo>
                  <a:lnTo>
                    <a:pt x="126" y="1497"/>
                  </a:lnTo>
                  <a:lnTo>
                    <a:pt x="124" y="1500"/>
                  </a:lnTo>
                  <a:lnTo>
                    <a:pt x="120" y="1501"/>
                  </a:lnTo>
                  <a:lnTo>
                    <a:pt x="119" y="1496"/>
                  </a:lnTo>
                  <a:lnTo>
                    <a:pt x="115" y="1492"/>
                  </a:lnTo>
                  <a:lnTo>
                    <a:pt x="112" y="1488"/>
                  </a:lnTo>
                  <a:lnTo>
                    <a:pt x="114" y="1482"/>
                  </a:lnTo>
                  <a:lnTo>
                    <a:pt x="116" y="1481"/>
                  </a:lnTo>
                  <a:lnTo>
                    <a:pt x="118" y="1479"/>
                  </a:lnTo>
                  <a:lnTo>
                    <a:pt x="128" y="1481"/>
                  </a:lnTo>
                  <a:lnTo>
                    <a:pt x="132" y="1483"/>
                  </a:lnTo>
                  <a:lnTo>
                    <a:pt x="138" y="1487"/>
                  </a:lnTo>
                  <a:close/>
                  <a:moveTo>
                    <a:pt x="89" y="1457"/>
                  </a:moveTo>
                  <a:lnTo>
                    <a:pt x="90" y="1461"/>
                  </a:lnTo>
                  <a:lnTo>
                    <a:pt x="90" y="1462"/>
                  </a:lnTo>
                  <a:lnTo>
                    <a:pt x="93" y="1462"/>
                  </a:lnTo>
                  <a:lnTo>
                    <a:pt x="96" y="1461"/>
                  </a:lnTo>
                  <a:lnTo>
                    <a:pt x="103" y="1463"/>
                  </a:lnTo>
                  <a:lnTo>
                    <a:pt x="104" y="1464"/>
                  </a:lnTo>
                  <a:lnTo>
                    <a:pt x="106" y="1468"/>
                  </a:lnTo>
                  <a:lnTo>
                    <a:pt x="109" y="1470"/>
                  </a:lnTo>
                  <a:lnTo>
                    <a:pt x="112" y="1475"/>
                  </a:lnTo>
                  <a:lnTo>
                    <a:pt x="109" y="1478"/>
                  </a:lnTo>
                  <a:lnTo>
                    <a:pt x="107" y="1482"/>
                  </a:lnTo>
                  <a:lnTo>
                    <a:pt x="107" y="1484"/>
                  </a:lnTo>
                  <a:lnTo>
                    <a:pt x="106" y="1485"/>
                  </a:lnTo>
                  <a:lnTo>
                    <a:pt x="103" y="1486"/>
                  </a:lnTo>
                  <a:lnTo>
                    <a:pt x="100" y="1489"/>
                  </a:lnTo>
                  <a:lnTo>
                    <a:pt x="97" y="1489"/>
                  </a:lnTo>
                  <a:lnTo>
                    <a:pt x="93" y="1491"/>
                  </a:lnTo>
                  <a:lnTo>
                    <a:pt x="91" y="1492"/>
                  </a:lnTo>
                  <a:lnTo>
                    <a:pt x="90" y="1492"/>
                  </a:lnTo>
                  <a:lnTo>
                    <a:pt x="89" y="1491"/>
                  </a:lnTo>
                  <a:lnTo>
                    <a:pt x="88" y="1490"/>
                  </a:lnTo>
                  <a:lnTo>
                    <a:pt x="88" y="1489"/>
                  </a:lnTo>
                  <a:lnTo>
                    <a:pt x="90" y="1488"/>
                  </a:lnTo>
                  <a:lnTo>
                    <a:pt x="93" y="1483"/>
                  </a:lnTo>
                  <a:lnTo>
                    <a:pt x="94" y="1478"/>
                  </a:lnTo>
                  <a:lnTo>
                    <a:pt x="90" y="1477"/>
                  </a:lnTo>
                  <a:lnTo>
                    <a:pt x="89" y="1478"/>
                  </a:lnTo>
                  <a:lnTo>
                    <a:pt x="86" y="1478"/>
                  </a:lnTo>
                  <a:lnTo>
                    <a:pt x="85" y="1476"/>
                  </a:lnTo>
                  <a:lnTo>
                    <a:pt x="84" y="1478"/>
                  </a:lnTo>
                  <a:lnTo>
                    <a:pt x="84" y="1481"/>
                  </a:lnTo>
                  <a:lnTo>
                    <a:pt x="84" y="1484"/>
                  </a:lnTo>
                  <a:lnTo>
                    <a:pt x="84" y="1485"/>
                  </a:lnTo>
                  <a:lnTo>
                    <a:pt x="82" y="1486"/>
                  </a:lnTo>
                  <a:lnTo>
                    <a:pt x="80" y="1484"/>
                  </a:lnTo>
                  <a:lnTo>
                    <a:pt x="77" y="1482"/>
                  </a:lnTo>
                  <a:lnTo>
                    <a:pt x="76" y="1481"/>
                  </a:lnTo>
                  <a:lnTo>
                    <a:pt x="77" y="1476"/>
                  </a:lnTo>
                  <a:lnTo>
                    <a:pt x="77" y="1474"/>
                  </a:lnTo>
                  <a:lnTo>
                    <a:pt x="76" y="1470"/>
                  </a:lnTo>
                  <a:lnTo>
                    <a:pt x="76" y="1470"/>
                  </a:lnTo>
                  <a:lnTo>
                    <a:pt x="75" y="1470"/>
                  </a:lnTo>
                  <a:lnTo>
                    <a:pt x="71" y="1471"/>
                  </a:lnTo>
                  <a:lnTo>
                    <a:pt x="68" y="1467"/>
                  </a:lnTo>
                  <a:lnTo>
                    <a:pt x="66" y="1462"/>
                  </a:lnTo>
                  <a:lnTo>
                    <a:pt x="59" y="1460"/>
                  </a:lnTo>
                  <a:lnTo>
                    <a:pt x="65" y="1454"/>
                  </a:lnTo>
                  <a:lnTo>
                    <a:pt x="72" y="1453"/>
                  </a:lnTo>
                  <a:lnTo>
                    <a:pt x="74" y="1456"/>
                  </a:lnTo>
                  <a:lnTo>
                    <a:pt x="83" y="1459"/>
                  </a:lnTo>
                  <a:lnTo>
                    <a:pt x="83" y="1455"/>
                  </a:lnTo>
                  <a:lnTo>
                    <a:pt x="83" y="1454"/>
                  </a:lnTo>
                  <a:lnTo>
                    <a:pt x="84" y="1453"/>
                  </a:lnTo>
                  <a:lnTo>
                    <a:pt x="85" y="1453"/>
                  </a:lnTo>
                  <a:lnTo>
                    <a:pt x="85" y="1453"/>
                  </a:lnTo>
                  <a:lnTo>
                    <a:pt x="87" y="1454"/>
                  </a:lnTo>
                  <a:lnTo>
                    <a:pt x="88" y="1455"/>
                  </a:lnTo>
                  <a:lnTo>
                    <a:pt x="89" y="1457"/>
                  </a:lnTo>
                  <a:close/>
                  <a:moveTo>
                    <a:pt x="42" y="1428"/>
                  </a:moveTo>
                  <a:lnTo>
                    <a:pt x="43" y="1428"/>
                  </a:lnTo>
                  <a:lnTo>
                    <a:pt x="44" y="1428"/>
                  </a:lnTo>
                  <a:lnTo>
                    <a:pt x="46" y="1429"/>
                  </a:lnTo>
                  <a:lnTo>
                    <a:pt x="52" y="1429"/>
                  </a:lnTo>
                  <a:lnTo>
                    <a:pt x="58" y="1432"/>
                  </a:lnTo>
                  <a:lnTo>
                    <a:pt x="62" y="1434"/>
                  </a:lnTo>
                  <a:lnTo>
                    <a:pt x="65" y="1435"/>
                  </a:lnTo>
                  <a:lnTo>
                    <a:pt x="69" y="1438"/>
                  </a:lnTo>
                  <a:lnTo>
                    <a:pt x="70" y="1438"/>
                  </a:lnTo>
                  <a:lnTo>
                    <a:pt x="72" y="1439"/>
                  </a:lnTo>
                  <a:lnTo>
                    <a:pt x="76" y="1445"/>
                  </a:lnTo>
                  <a:lnTo>
                    <a:pt x="77" y="1445"/>
                  </a:lnTo>
                  <a:lnTo>
                    <a:pt x="82" y="1449"/>
                  </a:lnTo>
                  <a:lnTo>
                    <a:pt x="82" y="1450"/>
                  </a:lnTo>
                  <a:lnTo>
                    <a:pt x="79" y="1450"/>
                  </a:lnTo>
                  <a:lnTo>
                    <a:pt x="73" y="1448"/>
                  </a:lnTo>
                  <a:lnTo>
                    <a:pt x="70" y="1448"/>
                  </a:lnTo>
                  <a:lnTo>
                    <a:pt x="68" y="1448"/>
                  </a:lnTo>
                  <a:lnTo>
                    <a:pt x="68" y="1447"/>
                  </a:lnTo>
                  <a:lnTo>
                    <a:pt x="67" y="1445"/>
                  </a:lnTo>
                  <a:lnTo>
                    <a:pt x="67" y="1443"/>
                  </a:lnTo>
                  <a:lnTo>
                    <a:pt x="61" y="1438"/>
                  </a:lnTo>
                  <a:lnTo>
                    <a:pt x="58" y="1437"/>
                  </a:lnTo>
                  <a:lnTo>
                    <a:pt x="55" y="1436"/>
                  </a:lnTo>
                  <a:lnTo>
                    <a:pt x="50" y="1436"/>
                  </a:lnTo>
                  <a:lnTo>
                    <a:pt x="47" y="1436"/>
                  </a:lnTo>
                  <a:lnTo>
                    <a:pt x="46" y="1436"/>
                  </a:lnTo>
                  <a:lnTo>
                    <a:pt x="41" y="1431"/>
                  </a:lnTo>
                  <a:lnTo>
                    <a:pt x="36" y="1428"/>
                  </a:lnTo>
                  <a:lnTo>
                    <a:pt x="34" y="1423"/>
                  </a:lnTo>
                  <a:lnTo>
                    <a:pt x="32" y="1419"/>
                  </a:lnTo>
                  <a:lnTo>
                    <a:pt x="32" y="1418"/>
                  </a:lnTo>
                  <a:lnTo>
                    <a:pt x="33" y="1417"/>
                  </a:lnTo>
                  <a:lnTo>
                    <a:pt x="36" y="1420"/>
                  </a:lnTo>
                  <a:lnTo>
                    <a:pt x="39" y="1423"/>
                  </a:lnTo>
                  <a:lnTo>
                    <a:pt x="41" y="1424"/>
                  </a:lnTo>
                  <a:lnTo>
                    <a:pt x="42" y="1428"/>
                  </a:lnTo>
                  <a:close/>
                  <a:moveTo>
                    <a:pt x="226" y="1413"/>
                  </a:moveTo>
                  <a:lnTo>
                    <a:pt x="226" y="1429"/>
                  </a:lnTo>
                  <a:lnTo>
                    <a:pt x="226" y="1444"/>
                  </a:lnTo>
                  <a:lnTo>
                    <a:pt x="226" y="1459"/>
                  </a:lnTo>
                  <a:lnTo>
                    <a:pt x="226" y="1473"/>
                  </a:lnTo>
                  <a:lnTo>
                    <a:pt x="226" y="1488"/>
                  </a:lnTo>
                  <a:lnTo>
                    <a:pt x="226" y="1503"/>
                  </a:lnTo>
                  <a:lnTo>
                    <a:pt x="225" y="1519"/>
                  </a:lnTo>
                  <a:lnTo>
                    <a:pt x="225" y="1532"/>
                  </a:lnTo>
                  <a:lnTo>
                    <a:pt x="221" y="1532"/>
                  </a:lnTo>
                  <a:lnTo>
                    <a:pt x="219" y="1533"/>
                  </a:lnTo>
                  <a:lnTo>
                    <a:pt x="211" y="1535"/>
                  </a:lnTo>
                  <a:lnTo>
                    <a:pt x="199" y="1532"/>
                  </a:lnTo>
                  <a:lnTo>
                    <a:pt x="195" y="1530"/>
                  </a:lnTo>
                  <a:lnTo>
                    <a:pt x="191" y="1524"/>
                  </a:lnTo>
                  <a:lnTo>
                    <a:pt x="189" y="1525"/>
                  </a:lnTo>
                  <a:lnTo>
                    <a:pt x="186" y="1528"/>
                  </a:lnTo>
                  <a:lnTo>
                    <a:pt x="181" y="1530"/>
                  </a:lnTo>
                  <a:lnTo>
                    <a:pt x="178" y="1530"/>
                  </a:lnTo>
                  <a:lnTo>
                    <a:pt x="175" y="1528"/>
                  </a:lnTo>
                  <a:lnTo>
                    <a:pt x="174" y="1527"/>
                  </a:lnTo>
                  <a:lnTo>
                    <a:pt x="173" y="1526"/>
                  </a:lnTo>
                  <a:lnTo>
                    <a:pt x="166" y="1530"/>
                  </a:lnTo>
                  <a:lnTo>
                    <a:pt x="159" y="1526"/>
                  </a:lnTo>
                  <a:lnTo>
                    <a:pt x="153" y="1524"/>
                  </a:lnTo>
                  <a:lnTo>
                    <a:pt x="143" y="1523"/>
                  </a:lnTo>
                  <a:lnTo>
                    <a:pt x="136" y="1519"/>
                  </a:lnTo>
                  <a:lnTo>
                    <a:pt x="124" y="1519"/>
                  </a:lnTo>
                  <a:lnTo>
                    <a:pt x="121" y="1518"/>
                  </a:lnTo>
                  <a:lnTo>
                    <a:pt x="121" y="1514"/>
                  </a:lnTo>
                  <a:lnTo>
                    <a:pt x="121" y="1512"/>
                  </a:lnTo>
                  <a:lnTo>
                    <a:pt x="124" y="1511"/>
                  </a:lnTo>
                  <a:lnTo>
                    <a:pt x="125" y="1509"/>
                  </a:lnTo>
                  <a:lnTo>
                    <a:pt x="128" y="1510"/>
                  </a:lnTo>
                  <a:lnTo>
                    <a:pt x="131" y="1512"/>
                  </a:lnTo>
                  <a:lnTo>
                    <a:pt x="132" y="1512"/>
                  </a:lnTo>
                  <a:lnTo>
                    <a:pt x="134" y="1510"/>
                  </a:lnTo>
                  <a:lnTo>
                    <a:pt x="138" y="1507"/>
                  </a:lnTo>
                  <a:lnTo>
                    <a:pt x="139" y="1506"/>
                  </a:lnTo>
                  <a:lnTo>
                    <a:pt x="145" y="1510"/>
                  </a:lnTo>
                  <a:lnTo>
                    <a:pt x="148" y="1510"/>
                  </a:lnTo>
                  <a:lnTo>
                    <a:pt x="151" y="1508"/>
                  </a:lnTo>
                  <a:lnTo>
                    <a:pt x="152" y="1506"/>
                  </a:lnTo>
                  <a:lnTo>
                    <a:pt x="153" y="1505"/>
                  </a:lnTo>
                  <a:lnTo>
                    <a:pt x="153" y="1504"/>
                  </a:lnTo>
                  <a:lnTo>
                    <a:pt x="157" y="1503"/>
                  </a:lnTo>
                  <a:lnTo>
                    <a:pt x="160" y="1504"/>
                  </a:lnTo>
                  <a:lnTo>
                    <a:pt x="160" y="1508"/>
                  </a:lnTo>
                  <a:lnTo>
                    <a:pt x="160" y="1511"/>
                  </a:lnTo>
                  <a:lnTo>
                    <a:pt x="164" y="1512"/>
                  </a:lnTo>
                  <a:lnTo>
                    <a:pt x="169" y="1512"/>
                  </a:lnTo>
                  <a:lnTo>
                    <a:pt x="172" y="1514"/>
                  </a:lnTo>
                  <a:lnTo>
                    <a:pt x="173" y="1511"/>
                  </a:lnTo>
                  <a:lnTo>
                    <a:pt x="167" y="1505"/>
                  </a:lnTo>
                  <a:lnTo>
                    <a:pt x="165" y="1501"/>
                  </a:lnTo>
                  <a:lnTo>
                    <a:pt x="162" y="1499"/>
                  </a:lnTo>
                  <a:lnTo>
                    <a:pt x="158" y="1498"/>
                  </a:lnTo>
                  <a:lnTo>
                    <a:pt x="154" y="1491"/>
                  </a:lnTo>
                  <a:lnTo>
                    <a:pt x="155" y="1485"/>
                  </a:lnTo>
                  <a:lnTo>
                    <a:pt x="154" y="1479"/>
                  </a:lnTo>
                  <a:lnTo>
                    <a:pt x="162" y="1475"/>
                  </a:lnTo>
                  <a:lnTo>
                    <a:pt x="160" y="1470"/>
                  </a:lnTo>
                  <a:lnTo>
                    <a:pt x="162" y="1467"/>
                  </a:lnTo>
                  <a:lnTo>
                    <a:pt x="165" y="1465"/>
                  </a:lnTo>
                  <a:lnTo>
                    <a:pt x="168" y="1480"/>
                  </a:lnTo>
                  <a:lnTo>
                    <a:pt x="170" y="1484"/>
                  </a:lnTo>
                  <a:lnTo>
                    <a:pt x="167" y="1486"/>
                  </a:lnTo>
                  <a:lnTo>
                    <a:pt x="162" y="1485"/>
                  </a:lnTo>
                  <a:lnTo>
                    <a:pt x="165" y="1492"/>
                  </a:lnTo>
                  <a:lnTo>
                    <a:pt x="170" y="1495"/>
                  </a:lnTo>
                  <a:lnTo>
                    <a:pt x="175" y="1500"/>
                  </a:lnTo>
                  <a:lnTo>
                    <a:pt x="175" y="1504"/>
                  </a:lnTo>
                  <a:lnTo>
                    <a:pt x="177" y="1506"/>
                  </a:lnTo>
                  <a:lnTo>
                    <a:pt x="183" y="1506"/>
                  </a:lnTo>
                  <a:lnTo>
                    <a:pt x="186" y="1505"/>
                  </a:lnTo>
                  <a:lnTo>
                    <a:pt x="188" y="1503"/>
                  </a:lnTo>
                  <a:lnTo>
                    <a:pt x="191" y="1501"/>
                  </a:lnTo>
                  <a:lnTo>
                    <a:pt x="194" y="1505"/>
                  </a:lnTo>
                  <a:lnTo>
                    <a:pt x="201" y="1507"/>
                  </a:lnTo>
                  <a:lnTo>
                    <a:pt x="203" y="1509"/>
                  </a:lnTo>
                  <a:lnTo>
                    <a:pt x="204" y="1512"/>
                  </a:lnTo>
                  <a:lnTo>
                    <a:pt x="204" y="1514"/>
                  </a:lnTo>
                  <a:lnTo>
                    <a:pt x="204" y="1516"/>
                  </a:lnTo>
                  <a:lnTo>
                    <a:pt x="206" y="1516"/>
                  </a:lnTo>
                  <a:lnTo>
                    <a:pt x="209" y="1511"/>
                  </a:lnTo>
                  <a:lnTo>
                    <a:pt x="210" y="1510"/>
                  </a:lnTo>
                  <a:lnTo>
                    <a:pt x="212" y="1510"/>
                  </a:lnTo>
                  <a:lnTo>
                    <a:pt x="212" y="1508"/>
                  </a:lnTo>
                  <a:lnTo>
                    <a:pt x="212" y="1507"/>
                  </a:lnTo>
                  <a:lnTo>
                    <a:pt x="208" y="1505"/>
                  </a:lnTo>
                  <a:lnTo>
                    <a:pt x="183" y="1491"/>
                  </a:lnTo>
                  <a:lnTo>
                    <a:pt x="180" y="1486"/>
                  </a:lnTo>
                  <a:lnTo>
                    <a:pt x="178" y="1479"/>
                  </a:lnTo>
                  <a:lnTo>
                    <a:pt x="178" y="1472"/>
                  </a:lnTo>
                  <a:lnTo>
                    <a:pt x="180" y="1470"/>
                  </a:lnTo>
                  <a:lnTo>
                    <a:pt x="184" y="1467"/>
                  </a:lnTo>
                  <a:lnTo>
                    <a:pt x="193" y="1464"/>
                  </a:lnTo>
                  <a:lnTo>
                    <a:pt x="201" y="1458"/>
                  </a:lnTo>
                  <a:lnTo>
                    <a:pt x="203" y="1457"/>
                  </a:lnTo>
                  <a:lnTo>
                    <a:pt x="203" y="1454"/>
                  </a:lnTo>
                  <a:lnTo>
                    <a:pt x="201" y="1451"/>
                  </a:lnTo>
                  <a:lnTo>
                    <a:pt x="198" y="1449"/>
                  </a:lnTo>
                  <a:lnTo>
                    <a:pt x="194" y="1449"/>
                  </a:lnTo>
                  <a:lnTo>
                    <a:pt x="190" y="1449"/>
                  </a:lnTo>
                  <a:lnTo>
                    <a:pt x="186" y="1450"/>
                  </a:lnTo>
                  <a:lnTo>
                    <a:pt x="180" y="1454"/>
                  </a:lnTo>
                  <a:lnTo>
                    <a:pt x="175" y="1453"/>
                  </a:lnTo>
                  <a:lnTo>
                    <a:pt x="172" y="1451"/>
                  </a:lnTo>
                  <a:lnTo>
                    <a:pt x="169" y="1448"/>
                  </a:lnTo>
                  <a:lnTo>
                    <a:pt x="167" y="1442"/>
                  </a:lnTo>
                  <a:lnTo>
                    <a:pt x="167" y="1439"/>
                  </a:lnTo>
                  <a:lnTo>
                    <a:pt x="168" y="1436"/>
                  </a:lnTo>
                  <a:lnTo>
                    <a:pt x="170" y="1433"/>
                  </a:lnTo>
                  <a:lnTo>
                    <a:pt x="172" y="1431"/>
                  </a:lnTo>
                  <a:lnTo>
                    <a:pt x="174" y="1432"/>
                  </a:lnTo>
                  <a:lnTo>
                    <a:pt x="176" y="1431"/>
                  </a:lnTo>
                  <a:lnTo>
                    <a:pt x="177" y="1430"/>
                  </a:lnTo>
                  <a:lnTo>
                    <a:pt x="178" y="1428"/>
                  </a:lnTo>
                  <a:lnTo>
                    <a:pt x="178" y="1427"/>
                  </a:lnTo>
                  <a:lnTo>
                    <a:pt x="177" y="1426"/>
                  </a:lnTo>
                  <a:lnTo>
                    <a:pt x="174" y="1424"/>
                  </a:lnTo>
                  <a:lnTo>
                    <a:pt x="173" y="1421"/>
                  </a:lnTo>
                  <a:lnTo>
                    <a:pt x="170" y="1418"/>
                  </a:lnTo>
                  <a:lnTo>
                    <a:pt x="172" y="1417"/>
                  </a:lnTo>
                  <a:lnTo>
                    <a:pt x="176" y="1417"/>
                  </a:lnTo>
                  <a:lnTo>
                    <a:pt x="180" y="1419"/>
                  </a:lnTo>
                  <a:lnTo>
                    <a:pt x="183" y="1422"/>
                  </a:lnTo>
                  <a:lnTo>
                    <a:pt x="184" y="1422"/>
                  </a:lnTo>
                  <a:lnTo>
                    <a:pt x="186" y="1421"/>
                  </a:lnTo>
                  <a:lnTo>
                    <a:pt x="190" y="1417"/>
                  </a:lnTo>
                  <a:lnTo>
                    <a:pt x="193" y="1413"/>
                  </a:lnTo>
                  <a:lnTo>
                    <a:pt x="196" y="1407"/>
                  </a:lnTo>
                  <a:lnTo>
                    <a:pt x="199" y="1404"/>
                  </a:lnTo>
                  <a:lnTo>
                    <a:pt x="201" y="1404"/>
                  </a:lnTo>
                  <a:lnTo>
                    <a:pt x="209" y="1414"/>
                  </a:lnTo>
                  <a:lnTo>
                    <a:pt x="211" y="1414"/>
                  </a:lnTo>
                  <a:lnTo>
                    <a:pt x="221" y="1409"/>
                  </a:lnTo>
                  <a:lnTo>
                    <a:pt x="222" y="1409"/>
                  </a:lnTo>
                  <a:lnTo>
                    <a:pt x="225" y="1412"/>
                  </a:lnTo>
                  <a:lnTo>
                    <a:pt x="226" y="1413"/>
                  </a:lnTo>
                  <a:close/>
                  <a:moveTo>
                    <a:pt x="50" y="1376"/>
                  </a:moveTo>
                  <a:lnTo>
                    <a:pt x="49" y="1376"/>
                  </a:lnTo>
                  <a:lnTo>
                    <a:pt x="45" y="1375"/>
                  </a:lnTo>
                  <a:lnTo>
                    <a:pt x="44" y="1374"/>
                  </a:lnTo>
                  <a:lnTo>
                    <a:pt x="41" y="1371"/>
                  </a:lnTo>
                  <a:lnTo>
                    <a:pt x="40" y="1368"/>
                  </a:lnTo>
                  <a:lnTo>
                    <a:pt x="39" y="1365"/>
                  </a:lnTo>
                  <a:lnTo>
                    <a:pt x="40" y="1365"/>
                  </a:lnTo>
                  <a:lnTo>
                    <a:pt x="43" y="1366"/>
                  </a:lnTo>
                  <a:lnTo>
                    <a:pt x="44" y="1367"/>
                  </a:lnTo>
                  <a:lnTo>
                    <a:pt x="46" y="1369"/>
                  </a:lnTo>
                  <a:lnTo>
                    <a:pt x="50" y="1373"/>
                  </a:lnTo>
                  <a:lnTo>
                    <a:pt x="51" y="1373"/>
                  </a:lnTo>
                  <a:lnTo>
                    <a:pt x="51" y="1374"/>
                  </a:lnTo>
                  <a:lnTo>
                    <a:pt x="50" y="1376"/>
                  </a:lnTo>
                  <a:close/>
                  <a:moveTo>
                    <a:pt x="28" y="1360"/>
                  </a:moveTo>
                  <a:lnTo>
                    <a:pt x="29" y="1370"/>
                  </a:lnTo>
                  <a:lnTo>
                    <a:pt x="30" y="1371"/>
                  </a:lnTo>
                  <a:lnTo>
                    <a:pt x="33" y="1372"/>
                  </a:lnTo>
                  <a:lnTo>
                    <a:pt x="37" y="1378"/>
                  </a:lnTo>
                  <a:lnTo>
                    <a:pt x="37" y="1379"/>
                  </a:lnTo>
                  <a:lnTo>
                    <a:pt x="33" y="1387"/>
                  </a:lnTo>
                  <a:lnTo>
                    <a:pt x="32" y="1393"/>
                  </a:lnTo>
                  <a:lnTo>
                    <a:pt x="27" y="1393"/>
                  </a:lnTo>
                  <a:lnTo>
                    <a:pt x="25" y="1387"/>
                  </a:lnTo>
                  <a:lnTo>
                    <a:pt x="22" y="1381"/>
                  </a:lnTo>
                  <a:lnTo>
                    <a:pt x="21" y="1374"/>
                  </a:lnTo>
                  <a:lnTo>
                    <a:pt x="19" y="1368"/>
                  </a:lnTo>
                  <a:lnTo>
                    <a:pt x="22" y="1365"/>
                  </a:lnTo>
                  <a:lnTo>
                    <a:pt x="25" y="1366"/>
                  </a:lnTo>
                  <a:lnTo>
                    <a:pt x="26" y="1361"/>
                  </a:lnTo>
                  <a:lnTo>
                    <a:pt x="28" y="1360"/>
                  </a:lnTo>
                  <a:close/>
                  <a:moveTo>
                    <a:pt x="36" y="1342"/>
                  </a:moveTo>
                  <a:lnTo>
                    <a:pt x="36" y="1346"/>
                  </a:lnTo>
                  <a:lnTo>
                    <a:pt x="35" y="1347"/>
                  </a:lnTo>
                  <a:lnTo>
                    <a:pt x="34" y="1348"/>
                  </a:lnTo>
                  <a:lnTo>
                    <a:pt x="32" y="1347"/>
                  </a:lnTo>
                  <a:lnTo>
                    <a:pt x="31" y="1346"/>
                  </a:lnTo>
                  <a:lnTo>
                    <a:pt x="29" y="1349"/>
                  </a:lnTo>
                  <a:lnTo>
                    <a:pt x="27" y="1350"/>
                  </a:lnTo>
                  <a:lnTo>
                    <a:pt x="24" y="1350"/>
                  </a:lnTo>
                  <a:lnTo>
                    <a:pt x="21" y="1348"/>
                  </a:lnTo>
                  <a:lnTo>
                    <a:pt x="17" y="1355"/>
                  </a:lnTo>
                  <a:lnTo>
                    <a:pt x="16" y="1357"/>
                  </a:lnTo>
                  <a:lnTo>
                    <a:pt x="13" y="1360"/>
                  </a:lnTo>
                  <a:lnTo>
                    <a:pt x="13" y="1356"/>
                  </a:lnTo>
                  <a:lnTo>
                    <a:pt x="15" y="1351"/>
                  </a:lnTo>
                  <a:lnTo>
                    <a:pt x="16" y="1347"/>
                  </a:lnTo>
                  <a:lnTo>
                    <a:pt x="17" y="1342"/>
                  </a:lnTo>
                  <a:lnTo>
                    <a:pt x="21" y="1344"/>
                  </a:lnTo>
                  <a:lnTo>
                    <a:pt x="26" y="1342"/>
                  </a:lnTo>
                  <a:lnTo>
                    <a:pt x="31" y="1338"/>
                  </a:lnTo>
                  <a:lnTo>
                    <a:pt x="34" y="1338"/>
                  </a:lnTo>
                  <a:lnTo>
                    <a:pt x="36" y="1340"/>
                  </a:lnTo>
                  <a:lnTo>
                    <a:pt x="36" y="1342"/>
                  </a:lnTo>
                  <a:close/>
                  <a:moveTo>
                    <a:pt x="13" y="1311"/>
                  </a:moveTo>
                  <a:lnTo>
                    <a:pt x="12" y="1316"/>
                  </a:lnTo>
                  <a:lnTo>
                    <a:pt x="9" y="1316"/>
                  </a:lnTo>
                  <a:lnTo>
                    <a:pt x="8" y="1315"/>
                  </a:lnTo>
                  <a:lnTo>
                    <a:pt x="8" y="1312"/>
                  </a:lnTo>
                  <a:lnTo>
                    <a:pt x="7" y="1310"/>
                  </a:lnTo>
                  <a:lnTo>
                    <a:pt x="8" y="1307"/>
                  </a:lnTo>
                  <a:lnTo>
                    <a:pt x="9" y="1304"/>
                  </a:lnTo>
                  <a:lnTo>
                    <a:pt x="9" y="1302"/>
                  </a:lnTo>
                  <a:lnTo>
                    <a:pt x="13" y="1302"/>
                  </a:lnTo>
                  <a:lnTo>
                    <a:pt x="17" y="1302"/>
                  </a:lnTo>
                  <a:lnTo>
                    <a:pt x="19" y="1303"/>
                  </a:lnTo>
                  <a:lnTo>
                    <a:pt x="17" y="1305"/>
                  </a:lnTo>
                  <a:lnTo>
                    <a:pt x="16" y="1306"/>
                  </a:lnTo>
                  <a:lnTo>
                    <a:pt x="13" y="1308"/>
                  </a:lnTo>
                  <a:lnTo>
                    <a:pt x="13" y="1311"/>
                  </a:lnTo>
                  <a:close/>
                  <a:moveTo>
                    <a:pt x="21" y="1292"/>
                  </a:moveTo>
                  <a:lnTo>
                    <a:pt x="15" y="1297"/>
                  </a:lnTo>
                  <a:lnTo>
                    <a:pt x="13" y="1295"/>
                  </a:lnTo>
                  <a:lnTo>
                    <a:pt x="8" y="1295"/>
                  </a:lnTo>
                  <a:lnTo>
                    <a:pt x="9" y="1291"/>
                  </a:lnTo>
                  <a:lnTo>
                    <a:pt x="10" y="1287"/>
                  </a:lnTo>
                  <a:lnTo>
                    <a:pt x="10" y="1286"/>
                  </a:lnTo>
                  <a:lnTo>
                    <a:pt x="11" y="1283"/>
                  </a:lnTo>
                  <a:lnTo>
                    <a:pt x="12" y="1278"/>
                  </a:lnTo>
                  <a:lnTo>
                    <a:pt x="16" y="1280"/>
                  </a:lnTo>
                  <a:lnTo>
                    <a:pt x="19" y="1280"/>
                  </a:lnTo>
                  <a:lnTo>
                    <a:pt x="22" y="1282"/>
                  </a:lnTo>
                  <a:lnTo>
                    <a:pt x="27" y="1283"/>
                  </a:lnTo>
                  <a:lnTo>
                    <a:pt x="27" y="1287"/>
                  </a:lnTo>
                  <a:lnTo>
                    <a:pt x="23" y="1289"/>
                  </a:lnTo>
                  <a:lnTo>
                    <a:pt x="21" y="1292"/>
                  </a:lnTo>
                  <a:close/>
                  <a:moveTo>
                    <a:pt x="19" y="1221"/>
                  </a:moveTo>
                  <a:lnTo>
                    <a:pt x="19" y="1224"/>
                  </a:lnTo>
                  <a:lnTo>
                    <a:pt x="14" y="1232"/>
                  </a:lnTo>
                  <a:lnTo>
                    <a:pt x="10" y="1236"/>
                  </a:lnTo>
                  <a:lnTo>
                    <a:pt x="6" y="1240"/>
                  </a:lnTo>
                  <a:lnTo>
                    <a:pt x="4" y="1240"/>
                  </a:lnTo>
                  <a:lnTo>
                    <a:pt x="2" y="1238"/>
                  </a:lnTo>
                  <a:lnTo>
                    <a:pt x="4" y="1235"/>
                  </a:lnTo>
                  <a:lnTo>
                    <a:pt x="7" y="1232"/>
                  </a:lnTo>
                  <a:lnTo>
                    <a:pt x="6" y="1229"/>
                  </a:lnTo>
                  <a:lnTo>
                    <a:pt x="5" y="1228"/>
                  </a:lnTo>
                  <a:lnTo>
                    <a:pt x="4" y="1228"/>
                  </a:lnTo>
                  <a:lnTo>
                    <a:pt x="2" y="1226"/>
                  </a:lnTo>
                  <a:lnTo>
                    <a:pt x="3" y="1223"/>
                  </a:lnTo>
                  <a:lnTo>
                    <a:pt x="4" y="1222"/>
                  </a:lnTo>
                  <a:lnTo>
                    <a:pt x="5" y="1221"/>
                  </a:lnTo>
                  <a:lnTo>
                    <a:pt x="6" y="1222"/>
                  </a:lnTo>
                  <a:lnTo>
                    <a:pt x="13" y="1219"/>
                  </a:lnTo>
                  <a:lnTo>
                    <a:pt x="15" y="1218"/>
                  </a:lnTo>
                  <a:lnTo>
                    <a:pt x="19" y="1218"/>
                  </a:lnTo>
                  <a:lnTo>
                    <a:pt x="19" y="1221"/>
                  </a:lnTo>
                  <a:close/>
                  <a:moveTo>
                    <a:pt x="39" y="1235"/>
                  </a:moveTo>
                  <a:lnTo>
                    <a:pt x="39" y="1243"/>
                  </a:lnTo>
                  <a:lnTo>
                    <a:pt x="39" y="1250"/>
                  </a:lnTo>
                  <a:lnTo>
                    <a:pt x="38" y="1259"/>
                  </a:lnTo>
                  <a:lnTo>
                    <a:pt x="38" y="1261"/>
                  </a:lnTo>
                  <a:lnTo>
                    <a:pt x="39" y="1261"/>
                  </a:lnTo>
                  <a:lnTo>
                    <a:pt x="39" y="1263"/>
                  </a:lnTo>
                  <a:lnTo>
                    <a:pt x="39" y="1267"/>
                  </a:lnTo>
                  <a:lnTo>
                    <a:pt x="38" y="1270"/>
                  </a:lnTo>
                  <a:lnTo>
                    <a:pt x="37" y="1274"/>
                  </a:lnTo>
                  <a:lnTo>
                    <a:pt x="36" y="1277"/>
                  </a:lnTo>
                  <a:lnTo>
                    <a:pt x="35" y="1278"/>
                  </a:lnTo>
                  <a:lnTo>
                    <a:pt x="32" y="1278"/>
                  </a:lnTo>
                  <a:lnTo>
                    <a:pt x="30" y="1278"/>
                  </a:lnTo>
                  <a:lnTo>
                    <a:pt x="28" y="1274"/>
                  </a:lnTo>
                  <a:lnTo>
                    <a:pt x="28" y="1272"/>
                  </a:lnTo>
                  <a:lnTo>
                    <a:pt x="28" y="1269"/>
                  </a:lnTo>
                  <a:lnTo>
                    <a:pt x="26" y="1264"/>
                  </a:lnTo>
                  <a:lnTo>
                    <a:pt x="26" y="1263"/>
                  </a:lnTo>
                  <a:lnTo>
                    <a:pt x="27" y="1259"/>
                  </a:lnTo>
                  <a:lnTo>
                    <a:pt x="28" y="1258"/>
                  </a:lnTo>
                  <a:lnTo>
                    <a:pt x="28" y="1254"/>
                  </a:lnTo>
                  <a:lnTo>
                    <a:pt x="29" y="1253"/>
                  </a:lnTo>
                  <a:lnTo>
                    <a:pt x="31" y="1251"/>
                  </a:lnTo>
                  <a:lnTo>
                    <a:pt x="32" y="1250"/>
                  </a:lnTo>
                  <a:lnTo>
                    <a:pt x="31" y="1249"/>
                  </a:lnTo>
                  <a:lnTo>
                    <a:pt x="30" y="1249"/>
                  </a:lnTo>
                  <a:lnTo>
                    <a:pt x="23" y="1254"/>
                  </a:lnTo>
                  <a:lnTo>
                    <a:pt x="23" y="1256"/>
                  </a:lnTo>
                  <a:lnTo>
                    <a:pt x="22" y="1258"/>
                  </a:lnTo>
                  <a:lnTo>
                    <a:pt x="22" y="1265"/>
                  </a:lnTo>
                  <a:lnTo>
                    <a:pt x="21" y="1270"/>
                  </a:lnTo>
                  <a:lnTo>
                    <a:pt x="21" y="1270"/>
                  </a:lnTo>
                  <a:lnTo>
                    <a:pt x="17" y="1270"/>
                  </a:lnTo>
                  <a:lnTo>
                    <a:pt x="13" y="1270"/>
                  </a:lnTo>
                  <a:lnTo>
                    <a:pt x="8" y="1266"/>
                  </a:lnTo>
                  <a:lnTo>
                    <a:pt x="5" y="1267"/>
                  </a:lnTo>
                  <a:lnTo>
                    <a:pt x="4" y="1263"/>
                  </a:lnTo>
                  <a:lnTo>
                    <a:pt x="6" y="1259"/>
                  </a:lnTo>
                  <a:lnTo>
                    <a:pt x="11" y="1259"/>
                  </a:lnTo>
                  <a:lnTo>
                    <a:pt x="13" y="1253"/>
                  </a:lnTo>
                  <a:lnTo>
                    <a:pt x="11" y="1251"/>
                  </a:lnTo>
                  <a:lnTo>
                    <a:pt x="9" y="1248"/>
                  </a:lnTo>
                  <a:lnTo>
                    <a:pt x="8" y="1246"/>
                  </a:lnTo>
                  <a:lnTo>
                    <a:pt x="8" y="1244"/>
                  </a:lnTo>
                  <a:lnTo>
                    <a:pt x="12" y="1242"/>
                  </a:lnTo>
                  <a:lnTo>
                    <a:pt x="14" y="1242"/>
                  </a:lnTo>
                  <a:lnTo>
                    <a:pt x="16" y="1243"/>
                  </a:lnTo>
                  <a:lnTo>
                    <a:pt x="20" y="1242"/>
                  </a:lnTo>
                  <a:lnTo>
                    <a:pt x="19" y="1237"/>
                  </a:lnTo>
                  <a:lnTo>
                    <a:pt x="16" y="1235"/>
                  </a:lnTo>
                  <a:lnTo>
                    <a:pt x="16" y="1232"/>
                  </a:lnTo>
                  <a:lnTo>
                    <a:pt x="21" y="1229"/>
                  </a:lnTo>
                  <a:lnTo>
                    <a:pt x="24" y="1226"/>
                  </a:lnTo>
                  <a:lnTo>
                    <a:pt x="24" y="1223"/>
                  </a:lnTo>
                  <a:lnTo>
                    <a:pt x="23" y="1219"/>
                  </a:lnTo>
                  <a:lnTo>
                    <a:pt x="23" y="1218"/>
                  </a:lnTo>
                  <a:lnTo>
                    <a:pt x="26" y="1215"/>
                  </a:lnTo>
                  <a:lnTo>
                    <a:pt x="29" y="1214"/>
                  </a:lnTo>
                  <a:lnTo>
                    <a:pt x="30" y="1215"/>
                  </a:lnTo>
                  <a:lnTo>
                    <a:pt x="33" y="1217"/>
                  </a:lnTo>
                  <a:lnTo>
                    <a:pt x="36" y="1217"/>
                  </a:lnTo>
                  <a:lnTo>
                    <a:pt x="37" y="1217"/>
                  </a:lnTo>
                  <a:lnTo>
                    <a:pt x="38" y="1219"/>
                  </a:lnTo>
                  <a:lnTo>
                    <a:pt x="39" y="1235"/>
                  </a:lnTo>
                  <a:close/>
                  <a:moveTo>
                    <a:pt x="6" y="1217"/>
                  </a:moveTo>
                  <a:lnTo>
                    <a:pt x="2" y="1217"/>
                  </a:lnTo>
                  <a:lnTo>
                    <a:pt x="2" y="1209"/>
                  </a:lnTo>
                  <a:lnTo>
                    <a:pt x="6" y="1196"/>
                  </a:lnTo>
                  <a:lnTo>
                    <a:pt x="6" y="1191"/>
                  </a:lnTo>
                  <a:lnTo>
                    <a:pt x="5" y="1188"/>
                  </a:lnTo>
                  <a:lnTo>
                    <a:pt x="4" y="1185"/>
                  </a:lnTo>
                  <a:lnTo>
                    <a:pt x="5" y="1184"/>
                  </a:lnTo>
                  <a:lnTo>
                    <a:pt x="10" y="1181"/>
                  </a:lnTo>
                  <a:lnTo>
                    <a:pt x="11" y="1184"/>
                  </a:lnTo>
                  <a:lnTo>
                    <a:pt x="14" y="1191"/>
                  </a:lnTo>
                  <a:lnTo>
                    <a:pt x="17" y="1201"/>
                  </a:lnTo>
                  <a:lnTo>
                    <a:pt x="17" y="1211"/>
                  </a:lnTo>
                  <a:lnTo>
                    <a:pt x="15" y="1213"/>
                  </a:lnTo>
                  <a:lnTo>
                    <a:pt x="8" y="1215"/>
                  </a:lnTo>
                  <a:lnTo>
                    <a:pt x="6" y="1217"/>
                  </a:lnTo>
                  <a:close/>
                  <a:moveTo>
                    <a:pt x="36" y="1209"/>
                  </a:moveTo>
                  <a:lnTo>
                    <a:pt x="36" y="1210"/>
                  </a:lnTo>
                  <a:lnTo>
                    <a:pt x="32" y="1209"/>
                  </a:lnTo>
                  <a:lnTo>
                    <a:pt x="25" y="1211"/>
                  </a:lnTo>
                  <a:lnTo>
                    <a:pt x="22" y="1206"/>
                  </a:lnTo>
                  <a:lnTo>
                    <a:pt x="21" y="1200"/>
                  </a:lnTo>
                  <a:lnTo>
                    <a:pt x="20" y="1198"/>
                  </a:lnTo>
                  <a:lnTo>
                    <a:pt x="18" y="1194"/>
                  </a:lnTo>
                  <a:lnTo>
                    <a:pt x="17" y="1191"/>
                  </a:lnTo>
                  <a:lnTo>
                    <a:pt x="16" y="1187"/>
                  </a:lnTo>
                  <a:lnTo>
                    <a:pt x="15" y="1183"/>
                  </a:lnTo>
                  <a:lnTo>
                    <a:pt x="15" y="1182"/>
                  </a:lnTo>
                  <a:lnTo>
                    <a:pt x="16" y="1179"/>
                  </a:lnTo>
                  <a:lnTo>
                    <a:pt x="23" y="1177"/>
                  </a:lnTo>
                  <a:lnTo>
                    <a:pt x="26" y="1172"/>
                  </a:lnTo>
                  <a:lnTo>
                    <a:pt x="28" y="1173"/>
                  </a:lnTo>
                  <a:lnTo>
                    <a:pt x="27" y="1182"/>
                  </a:lnTo>
                  <a:lnTo>
                    <a:pt x="28" y="1184"/>
                  </a:lnTo>
                  <a:lnTo>
                    <a:pt x="31" y="1187"/>
                  </a:lnTo>
                  <a:lnTo>
                    <a:pt x="32" y="1187"/>
                  </a:lnTo>
                  <a:lnTo>
                    <a:pt x="32" y="1190"/>
                  </a:lnTo>
                  <a:lnTo>
                    <a:pt x="33" y="1195"/>
                  </a:lnTo>
                  <a:lnTo>
                    <a:pt x="34" y="1197"/>
                  </a:lnTo>
                  <a:lnTo>
                    <a:pt x="35" y="1198"/>
                  </a:lnTo>
                  <a:lnTo>
                    <a:pt x="35" y="1200"/>
                  </a:lnTo>
                  <a:lnTo>
                    <a:pt x="34" y="1201"/>
                  </a:lnTo>
                  <a:lnTo>
                    <a:pt x="36" y="1209"/>
                  </a:lnTo>
                  <a:close/>
                  <a:moveTo>
                    <a:pt x="19" y="1172"/>
                  </a:moveTo>
                  <a:lnTo>
                    <a:pt x="16" y="1173"/>
                  </a:lnTo>
                  <a:lnTo>
                    <a:pt x="16" y="1172"/>
                  </a:lnTo>
                  <a:lnTo>
                    <a:pt x="14" y="1170"/>
                  </a:lnTo>
                  <a:lnTo>
                    <a:pt x="16" y="1168"/>
                  </a:lnTo>
                  <a:lnTo>
                    <a:pt x="19" y="1166"/>
                  </a:lnTo>
                  <a:lnTo>
                    <a:pt x="22" y="1166"/>
                  </a:lnTo>
                  <a:lnTo>
                    <a:pt x="25" y="1167"/>
                  </a:lnTo>
                  <a:lnTo>
                    <a:pt x="25" y="1169"/>
                  </a:lnTo>
                  <a:lnTo>
                    <a:pt x="21" y="1171"/>
                  </a:lnTo>
                  <a:lnTo>
                    <a:pt x="20" y="1172"/>
                  </a:lnTo>
                  <a:lnTo>
                    <a:pt x="19" y="1172"/>
                  </a:lnTo>
                  <a:close/>
                  <a:moveTo>
                    <a:pt x="44" y="1073"/>
                  </a:moveTo>
                  <a:lnTo>
                    <a:pt x="43" y="1075"/>
                  </a:lnTo>
                  <a:lnTo>
                    <a:pt x="39" y="1076"/>
                  </a:lnTo>
                  <a:lnTo>
                    <a:pt x="36" y="1074"/>
                  </a:lnTo>
                  <a:lnTo>
                    <a:pt x="33" y="1075"/>
                  </a:lnTo>
                  <a:lnTo>
                    <a:pt x="32" y="1072"/>
                  </a:lnTo>
                  <a:lnTo>
                    <a:pt x="34" y="1069"/>
                  </a:lnTo>
                  <a:lnTo>
                    <a:pt x="36" y="1065"/>
                  </a:lnTo>
                  <a:lnTo>
                    <a:pt x="38" y="1061"/>
                  </a:lnTo>
                  <a:lnTo>
                    <a:pt x="38" y="1055"/>
                  </a:lnTo>
                  <a:lnTo>
                    <a:pt x="40" y="1053"/>
                  </a:lnTo>
                  <a:lnTo>
                    <a:pt x="41" y="1051"/>
                  </a:lnTo>
                  <a:lnTo>
                    <a:pt x="44" y="1049"/>
                  </a:lnTo>
                  <a:lnTo>
                    <a:pt x="45" y="1054"/>
                  </a:lnTo>
                  <a:lnTo>
                    <a:pt x="44" y="1062"/>
                  </a:lnTo>
                  <a:lnTo>
                    <a:pt x="47" y="1067"/>
                  </a:lnTo>
                  <a:lnTo>
                    <a:pt x="47" y="1069"/>
                  </a:lnTo>
                  <a:lnTo>
                    <a:pt x="47" y="1071"/>
                  </a:lnTo>
                  <a:lnTo>
                    <a:pt x="44" y="1073"/>
                  </a:lnTo>
                  <a:close/>
                  <a:moveTo>
                    <a:pt x="21" y="1037"/>
                  </a:moveTo>
                  <a:lnTo>
                    <a:pt x="20" y="1037"/>
                  </a:lnTo>
                  <a:lnTo>
                    <a:pt x="19" y="1037"/>
                  </a:lnTo>
                  <a:lnTo>
                    <a:pt x="19" y="1035"/>
                  </a:lnTo>
                  <a:lnTo>
                    <a:pt x="18" y="1033"/>
                  </a:lnTo>
                  <a:lnTo>
                    <a:pt x="19" y="1033"/>
                  </a:lnTo>
                  <a:lnTo>
                    <a:pt x="20" y="1033"/>
                  </a:lnTo>
                  <a:lnTo>
                    <a:pt x="21" y="1034"/>
                  </a:lnTo>
                  <a:lnTo>
                    <a:pt x="21" y="1035"/>
                  </a:lnTo>
                  <a:lnTo>
                    <a:pt x="21" y="1037"/>
                  </a:lnTo>
                  <a:close/>
                  <a:moveTo>
                    <a:pt x="67" y="1034"/>
                  </a:moveTo>
                  <a:lnTo>
                    <a:pt x="65" y="1034"/>
                  </a:lnTo>
                  <a:lnTo>
                    <a:pt x="64" y="1034"/>
                  </a:lnTo>
                  <a:lnTo>
                    <a:pt x="63" y="1033"/>
                  </a:lnTo>
                  <a:lnTo>
                    <a:pt x="63" y="1030"/>
                  </a:lnTo>
                  <a:lnTo>
                    <a:pt x="61" y="1027"/>
                  </a:lnTo>
                  <a:lnTo>
                    <a:pt x="60" y="1026"/>
                  </a:lnTo>
                  <a:lnTo>
                    <a:pt x="60" y="1024"/>
                  </a:lnTo>
                  <a:lnTo>
                    <a:pt x="62" y="1022"/>
                  </a:lnTo>
                  <a:lnTo>
                    <a:pt x="63" y="1021"/>
                  </a:lnTo>
                  <a:lnTo>
                    <a:pt x="65" y="1021"/>
                  </a:lnTo>
                  <a:lnTo>
                    <a:pt x="66" y="1024"/>
                  </a:lnTo>
                  <a:lnTo>
                    <a:pt x="67" y="1027"/>
                  </a:lnTo>
                  <a:lnTo>
                    <a:pt x="67" y="1031"/>
                  </a:lnTo>
                  <a:lnTo>
                    <a:pt x="67" y="1034"/>
                  </a:lnTo>
                  <a:close/>
                  <a:moveTo>
                    <a:pt x="86" y="1032"/>
                  </a:moveTo>
                  <a:lnTo>
                    <a:pt x="79" y="1035"/>
                  </a:lnTo>
                  <a:lnTo>
                    <a:pt x="75" y="1034"/>
                  </a:lnTo>
                  <a:lnTo>
                    <a:pt x="74" y="1031"/>
                  </a:lnTo>
                  <a:lnTo>
                    <a:pt x="73" y="1029"/>
                  </a:lnTo>
                  <a:lnTo>
                    <a:pt x="72" y="1025"/>
                  </a:lnTo>
                  <a:lnTo>
                    <a:pt x="73" y="1023"/>
                  </a:lnTo>
                  <a:lnTo>
                    <a:pt x="76" y="1020"/>
                  </a:lnTo>
                  <a:lnTo>
                    <a:pt x="78" y="1018"/>
                  </a:lnTo>
                  <a:lnTo>
                    <a:pt x="78" y="1017"/>
                  </a:lnTo>
                  <a:lnTo>
                    <a:pt x="78" y="1014"/>
                  </a:lnTo>
                  <a:lnTo>
                    <a:pt x="78" y="1012"/>
                  </a:lnTo>
                  <a:lnTo>
                    <a:pt x="80" y="1012"/>
                  </a:lnTo>
                  <a:lnTo>
                    <a:pt x="85" y="1014"/>
                  </a:lnTo>
                  <a:lnTo>
                    <a:pt x="91" y="1017"/>
                  </a:lnTo>
                  <a:lnTo>
                    <a:pt x="93" y="1020"/>
                  </a:lnTo>
                  <a:lnTo>
                    <a:pt x="94" y="1022"/>
                  </a:lnTo>
                  <a:lnTo>
                    <a:pt x="91" y="1025"/>
                  </a:lnTo>
                  <a:lnTo>
                    <a:pt x="90" y="1028"/>
                  </a:lnTo>
                  <a:lnTo>
                    <a:pt x="86" y="1032"/>
                  </a:lnTo>
                  <a:close/>
                  <a:moveTo>
                    <a:pt x="63" y="1014"/>
                  </a:moveTo>
                  <a:lnTo>
                    <a:pt x="62" y="1016"/>
                  </a:lnTo>
                  <a:lnTo>
                    <a:pt x="58" y="1017"/>
                  </a:lnTo>
                  <a:lnTo>
                    <a:pt x="55" y="1019"/>
                  </a:lnTo>
                  <a:lnTo>
                    <a:pt x="55" y="1021"/>
                  </a:lnTo>
                  <a:lnTo>
                    <a:pt x="54" y="1023"/>
                  </a:lnTo>
                  <a:lnTo>
                    <a:pt x="57" y="1026"/>
                  </a:lnTo>
                  <a:lnTo>
                    <a:pt x="58" y="1029"/>
                  </a:lnTo>
                  <a:lnTo>
                    <a:pt x="60" y="1034"/>
                  </a:lnTo>
                  <a:lnTo>
                    <a:pt x="61" y="1039"/>
                  </a:lnTo>
                  <a:lnTo>
                    <a:pt x="61" y="1040"/>
                  </a:lnTo>
                  <a:lnTo>
                    <a:pt x="61" y="1043"/>
                  </a:lnTo>
                  <a:lnTo>
                    <a:pt x="63" y="1046"/>
                  </a:lnTo>
                  <a:lnTo>
                    <a:pt x="63" y="1048"/>
                  </a:lnTo>
                  <a:lnTo>
                    <a:pt x="63" y="1050"/>
                  </a:lnTo>
                  <a:lnTo>
                    <a:pt x="62" y="1053"/>
                  </a:lnTo>
                  <a:lnTo>
                    <a:pt x="62" y="1054"/>
                  </a:lnTo>
                  <a:lnTo>
                    <a:pt x="60" y="1055"/>
                  </a:lnTo>
                  <a:lnTo>
                    <a:pt x="60" y="1056"/>
                  </a:lnTo>
                  <a:lnTo>
                    <a:pt x="59" y="1057"/>
                  </a:lnTo>
                  <a:lnTo>
                    <a:pt x="54" y="1057"/>
                  </a:lnTo>
                  <a:lnTo>
                    <a:pt x="51" y="1056"/>
                  </a:lnTo>
                  <a:lnTo>
                    <a:pt x="52" y="1050"/>
                  </a:lnTo>
                  <a:lnTo>
                    <a:pt x="48" y="1048"/>
                  </a:lnTo>
                  <a:lnTo>
                    <a:pt x="46" y="1044"/>
                  </a:lnTo>
                  <a:lnTo>
                    <a:pt x="43" y="1037"/>
                  </a:lnTo>
                  <a:lnTo>
                    <a:pt x="41" y="1035"/>
                  </a:lnTo>
                  <a:lnTo>
                    <a:pt x="38" y="1030"/>
                  </a:lnTo>
                  <a:lnTo>
                    <a:pt x="34" y="1026"/>
                  </a:lnTo>
                  <a:lnTo>
                    <a:pt x="39" y="1023"/>
                  </a:lnTo>
                  <a:lnTo>
                    <a:pt x="38" y="1018"/>
                  </a:lnTo>
                  <a:lnTo>
                    <a:pt x="41" y="1016"/>
                  </a:lnTo>
                  <a:lnTo>
                    <a:pt x="45" y="1014"/>
                  </a:lnTo>
                  <a:lnTo>
                    <a:pt x="47" y="1016"/>
                  </a:lnTo>
                  <a:lnTo>
                    <a:pt x="50" y="1015"/>
                  </a:lnTo>
                  <a:lnTo>
                    <a:pt x="51" y="1014"/>
                  </a:lnTo>
                  <a:lnTo>
                    <a:pt x="51" y="1009"/>
                  </a:lnTo>
                  <a:lnTo>
                    <a:pt x="52" y="1005"/>
                  </a:lnTo>
                  <a:lnTo>
                    <a:pt x="55" y="1003"/>
                  </a:lnTo>
                  <a:lnTo>
                    <a:pt x="58" y="1003"/>
                  </a:lnTo>
                  <a:lnTo>
                    <a:pt x="58" y="1005"/>
                  </a:lnTo>
                  <a:lnTo>
                    <a:pt x="60" y="1007"/>
                  </a:lnTo>
                  <a:lnTo>
                    <a:pt x="64" y="1009"/>
                  </a:lnTo>
                  <a:lnTo>
                    <a:pt x="64" y="1011"/>
                  </a:lnTo>
                  <a:lnTo>
                    <a:pt x="63" y="1014"/>
                  </a:lnTo>
                  <a:close/>
                  <a:moveTo>
                    <a:pt x="60" y="989"/>
                  </a:moveTo>
                  <a:lnTo>
                    <a:pt x="61" y="992"/>
                  </a:lnTo>
                  <a:lnTo>
                    <a:pt x="60" y="992"/>
                  </a:lnTo>
                  <a:lnTo>
                    <a:pt x="57" y="992"/>
                  </a:lnTo>
                  <a:lnTo>
                    <a:pt x="57" y="993"/>
                  </a:lnTo>
                  <a:lnTo>
                    <a:pt x="56" y="993"/>
                  </a:lnTo>
                  <a:lnTo>
                    <a:pt x="51" y="992"/>
                  </a:lnTo>
                  <a:lnTo>
                    <a:pt x="50" y="991"/>
                  </a:lnTo>
                  <a:lnTo>
                    <a:pt x="50" y="989"/>
                  </a:lnTo>
                  <a:lnTo>
                    <a:pt x="55" y="988"/>
                  </a:lnTo>
                  <a:lnTo>
                    <a:pt x="59" y="987"/>
                  </a:lnTo>
                  <a:lnTo>
                    <a:pt x="60" y="987"/>
                  </a:lnTo>
                  <a:lnTo>
                    <a:pt x="60" y="989"/>
                  </a:lnTo>
                  <a:close/>
                  <a:moveTo>
                    <a:pt x="33" y="979"/>
                  </a:moveTo>
                  <a:lnTo>
                    <a:pt x="28" y="981"/>
                  </a:lnTo>
                  <a:lnTo>
                    <a:pt x="27" y="979"/>
                  </a:lnTo>
                  <a:lnTo>
                    <a:pt x="27" y="978"/>
                  </a:lnTo>
                  <a:lnTo>
                    <a:pt x="28" y="977"/>
                  </a:lnTo>
                  <a:lnTo>
                    <a:pt x="30" y="976"/>
                  </a:lnTo>
                  <a:lnTo>
                    <a:pt x="32" y="977"/>
                  </a:lnTo>
                  <a:lnTo>
                    <a:pt x="33" y="978"/>
                  </a:lnTo>
                  <a:lnTo>
                    <a:pt x="33" y="979"/>
                  </a:lnTo>
                  <a:close/>
                  <a:moveTo>
                    <a:pt x="62" y="968"/>
                  </a:moveTo>
                  <a:lnTo>
                    <a:pt x="59" y="969"/>
                  </a:lnTo>
                  <a:lnTo>
                    <a:pt x="57" y="969"/>
                  </a:lnTo>
                  <a:lnTo>
                    <a:pt x="55" y="968"/>
                  </a:lnTo>
                  <a:lnTo>
                    <a:pt x="51" y="968"/>
                  </a:lnTo>
                  <a:lnTo>
                    <a:pt x="47" y="967"/>
                  </a:lnTo>
                  <a:lnTo>
                    <a:pt x="43" y="965"/>
                  </a:lnTo>
                  <a:lnTo>
                    <a:pt x="42" y="963"/>
                  </a:lnTo>
                  <a:lnTo>
                    <a:pt x="43" y="961"/>
                  </a:lnTo>
                  <a:lnTo>
                    <a:pt x="45" y="957"/>
                  </a:lnTo>
                  <a:lnTo>
                    <a:pt x="47" y="948"/>
                  </a:lnTo>
                  <a:lnTo>
                    <a:pt x="49" y="935"/>
                  </a:lnTo>
                  <a:lnTo>
                    <a:pt x="48" y="930"/>
                  </a:lnTo>
                  <a:lnTo>
                    <a:pt x="48" y="929"/>
                  </a:lnTo>
                  <a:lnTo>
                    <a:pt x="49" y="926"/>
                  </a:lnTo>
                  <a:lnTo>
                    <a:pt x="49" y="924"/>
                  </a:lnTo>
                  <a:lnTo>
                    <a:pt x="49" y="921"/>
                  </a:lnTo>
                  <a:lnTo>
                    <a:pt x="49" y="919"/>
                  </a:lnTo>
                  <a:lnTo>
                    <a:pt x="52" y="914"/>
                  </a:lnTo>
                  <a:lnTo>
                    <a:pt x="52" y="912"/>
                  </a:lnTo>
                  <a:lnTo>
                    <a:pt x="52" y="909"/>
                  </a:lnTo>
                  <a:lnTo>
                    <a:pt x="54" y="905"/>
                  </a:lnTo>
                  <a:lnTo>
                    <a:pt x="54" y="903"/>
                  </a:lnTo>
                  <a:lnTo>
                    <a:pt x="52" y="902"/>
                  </a:lnTo>
                  <a:lnTo>
                    <a:pt x="53" y="901"/>
                  </a:lnTo>
                  <a:lnTo>
                    <a:pt x="63" y="905"/>
                  </a:lnTo>
                  <a:lnTo>
                    <a:pt x="69" y="905"/>
                  </a:lnTo>
                  <a:lnTo>
                    <a:pt x="69" y="909"/>
                  </a:lnTo>
                  <a:lnTo>
                    <a:pt x="71" y="912"/>
                  </a:lnTo>
                  <a:lnTo>
                    <a:pt x="72" y="917"/>
                  </a:lnTo>
                  <a:lnTo>
                    <a:pt x="73" y="918"/>
                  </a:lnTo>
                  <a:lnTo>
                    <a:pt x="73" y="922"/>
                  </a:lnTo>
                  <a:lnTo>
                    <a:pt x="69" y="923"/>
                  </a:lnTo>
                  <a:lnTo>
                    <a:pt x="69" y="927"/>
                  </a:lnTo>
                  <a:lnTo>
                    <a:pt x="71" y="930"/>
                  </a:lnTo>
                  <a:lnTo>
                    <a:pt x="69" y="931"/>
                  </a:lnTo>
                  <a:lnTo>
                    <a:pt x="66" y="931"/>
                  </a:lnTo>
                  <a:lnTo>
                    <a:pt x="65" y="932"/>
                  </a:lnTo>
                  <a:lnTo>
                    <a:pt x="63" y="933"/>
                  </a:lnTo>
                  <a:lnTo>
                    <a:pt x="61" y="935"/>
                  </a:lnTo>
                  <a:lnTo>
                    <a:pt x="62" y="936"/>
                  </a:lnTo>
                  <a:lnTo>
                    <a:pt x="65" y="940"/>
                  </a:lnTo>
                  <a:lnTo>
                    <a:pt x="68" y="943"/>
                  </a:lnTo>
                  <a:lnTo>
                    <a:pt x="70" y="946"/>
                  </a:lnTo>
                  <a:lnTo>
                    <a:pt x="73" y="950"/>
                  </a:lnTo>
                  <a:lnTo>
                    <a:pt x="71" y="952"/>
                  </a:lnTo>
                  <a:lnTo>
                    <a:pt x="69" y="956"/>
                  </a:lnTo>
                  <a:lnTo>
                    <a:pt x="66" y="959"/>
                  </a:lnTo>
                  <a:lnTo>
                    <a:pt x="62" y="960"/>
                  </a:lnTo>
                  <a:lnTo>
                    <a:pt x="63" y="966"/>
                  </a:lnTo>
                  <a:lnTo>
                    <a:pt x="62" y="968"/>
                  </a:lnTo>
                  <a:close/>
                  <a:moveTo>
                    <a:pt x="272" y="181"/>
                  </a:moveTo>
                  <a:lnTo>
                    <a:pt x="278" y="187"/>
                  </a:lnTo>
                  <a:lnTo>
                    <a:pt x="275" y="195"/>
                  </a:lnTo>
                  <a:lnTo>
                    <a:pt x="271" y="209"/>
                  </a:lnTo>
                  <a:lnTo>
                    <a:pt x="268" y="219"/>
                  </a:lnTo>
                  <a:lnTo>
                    <a:pt x="268" y="220"/>
                  </a:lnTo>
                  <a:lnTo>
                    <a:pt x="267" y="223"/>
                  </a:lnTo>
                  <a:lnTo>
                    <a:pt x="260" y="225"/>
                  </a:lnTo>
                  <a:lnTo>
                    <a:pt x="250" y="230"/>
                  </a:lnTo>
                  <a:lnTo>
                    <a:pt x="245" y="232"/>
                  </a:lnTo>
                  <a:lnTo>
                    <a:pt x="238" y="235"/>
                  </a:lnTo>
                  <a:lnTo>
                    <a:pt x="236" y="237"/>
                  </a:lnTo>
                  <a:lnTo>
                    <a:pt x="235" y="239"/>
                  </a:lnTo>
                  <a:lnTo>
                    <a:pt x="233" y="241"/>
                  </a:lnTo>
                  <a:lnTo>
                    <a:pt x="232" y="242"/>
                  </a:lnTo>
                  <a:lnTo>
                    <a:pt x="230" y="244"/>
                  </a:lnTo>
                  <a:lnTo>
                    <a:pt x="228" y="247"/>
                  </a:lnTo>
                  <a:lnTo>
                    <a:pt x="228" y="250"/>
                  </a:lnTo>
                  <a:lnTo>
                    <a:pt x="229" y="253"/>
                  </a:lnTo>
                  <a:lnTo>
                    <a:pt x="232" y="253"/>
                  </a:lnTo>
                  <a:lnTo>
                    <a:pt x="232" y="257"/>
                  </a:lnTo>
                  <a:lnTo>
                    <a:pt x="233" y="258"/>
                  </a:lnTo>
                  <a:lnTo>
                    <a:pt x="234" y="259"/>
                  </a:lnTo>
                  <a:lnTo>
                    <a:pt x="233" y="261"/>
                  </a:lnTo>
                  <a:lnTo>
                    <a:pt x="232" y="261"/>
                  </a:lnTo>
                  <a:lnTo>
                    <a:pt x="230" y="262"/>
                  </a:lnTo>
                  <a:lnTo>
                    <a:pt x="229" y="264"/>
                  </a:lnTo>
                  <a:lnTo>
                    <a:pt x="227" y="271"/>
                  </a:lnTo>
                  <a:lnTo>
                    <a:pt x="227" y="274"/>
                  </a:lnTo>
                  <a:lnTo>
                    <a:pt x="229" y="279"/>
                  </a:lnTo>
                  <a:lnTo>
                    <a:pt x="230" y="282"/>
                  </a:lnTo>
                  <a:lnTo>
                    <a:pt x="233" y="294"/>
                  </a:lnTo>
                  <a:lnTo>
                    <a:pt x="233" y="297"/>
                  </a:lnTo>
                  <a:lnTo>
                    <a:pt x="229" y="301"/>
                  </a:lnTo>
                  <a:lnTo>
                    <a:pt x="228" y="304"/>
                  </a:lnTo>
                  <a:lnTo>
                    <a:pt x="227" y="306"/>
                  </a:lnTo>
                  <a:lnTo>
                    <a:pt x="227" y="309"/>
                  </a:lnTo>
                  <a:lnTo>
                    <a:pt x="228" y="310"/>
                  </a:lnTo>
                  <a:lnTo>
                    <a:pt x="231" y="315"/>
                  </a:lnTo>
                  <a:lnTo>
                    <a:pt x="234" y="320"/>
                  </a:lnTo>
                  <a:lnTo>
                    <a:pt x="236" y="322"/>
                  </a:lnTo>
                  <a:lnTo>
                    <a:pt x="236" y="326"/>
                  </a:lnTo>
                  <a:lnTo>
                    <a:pt x="235" y="328"/>
                  </a:lnTo>
                  <a:lnTo>
                    <a:pt x="233" y="328"/>
                  </a:lnTo>
                  <a:lnTo>
                    <a:pt x="229" y="330"/>
                  </a:lnTo>
                  <a:lnTo>
                    <a:pt x="227" y="332"/>
                  </a:lnTo>
                  <a:lnTo>
                    <a:pt x="225" y="332"/>
                  </a:lnTo>
                  <a:lnTo>
                    <a:pt x="224" y="331"/>
                  </a:lnTo>
                  <a:lnTo>
                    <a:pt x="222" y="331"/>
                  </a:lnTo>
                  <a:lnTo>
                    <a:pt x="219" y="332"/>
                  </a:lnTo>
                  <a:lnTo>
                    <a:pt x="218" y="336"/>
                  </a:lnTo>
                  <a:lnTo>
                    <a:pt x="216" y="341"/>
                  </a:lnTo>
                  <a:lnTo>
                    <a:pt x="214" y="343"/>
                  </a:lnTo>
                  <a:lnTo>
                    <a:pt x="213" y="348"/>
                  </a:lnTo>
                  <a:lnTo>
                    <a:pt x="211" y="354"/>
                  </a:lnTo>
                  <a:lnTo>
                    <a:pt x="210" y="357"/>
                  </a:lnTo>
                  <a:lnTo>
                    <a:pt x="209" y="360"/>
                  </a:lnTo>
                  <a:lnTo>
                    <a:pt x="206" y="362"/>
                  </a:lnTo>
                  <a:lnTo>
                    <a:pt x="204" y="365"/>
                  </a:lnTo>
                  <a:lnTo>
                    <a:pt x="201" y="369"/>
                  </a:lnTo>
                  <a:lnTo>
                    <a:pt x="200" y="369"/>
                  </a:lnTo>
                  <a:lnTo>
                    <a:pt x="199" y="370"/>
                  </a:lnTo>
                  <a:lnTo>
                    <a:pt x="197" y="373"/>
                  </a:lnTo>
                  <a:lnTo>
                    <a:pt x="193" y="378"/>
                  </a:lnTo>
                  <a:lnTo>
                    <a:pt x="193" y="383"/>
                  </a:lnTo>
                  <a:lnTo>
                    <a:pt x="191" y="386"/>
                  </a:lnTo>
                  <a:lnTo>
                    <a:pt x="191" y="391"/>
                  </a:lnTo>
                  <a:lnTo>
                    <a:pt x="188" y="401"/>
                  </a:lnTo>
                  <a:lnTo>
                    <a:pt x="188" y="403"/>
                  </a:lnTo>
                  <a:lnTo>
                    <a:pt x="186" y="404"/>
                  </a:lnTo>
                  <a:lnTo>
                    <a:pt x="183" y="408"/>
                  </a:lnTo>
                  <a:lnTo>
                    <a:pt x="181" y="411"/>
                  </a:lnTo>
                  <a:lnTo>
                    <a:pt x="183" y="419"/>
                  </a:lnTo>
                  <a:lnTo>
                    <a:pt x="184" y="427"/>
                  </a:lnTo>
                  <a:lnTo>
                    <a:pt x="184" y="431"/>
                  </a:lnTo>
                  <a:lnTo>
                    <a:pt x="184" y="436"/>
                  </a:lnTo>
                  <a:lnTo>
                    <a:pt x="184" y="439"/>
                  </a:lnTo>
                  <a:lnTo>
                    <a:pt x="184" y="439"/>
                  </a:lnTo>
                  <a:lnTo>
                    <a:pt x="187" y="440"/>
                  </a:lnTo>
                  <a:lnTo>
                    <a:pt x="188" y="442"/>
                  </a:lnTo>
                  <a:lnTo>
                    <a:pt x="186" y="443"/>
                  </a:lnTo>
                  <a:lnTo>
                    <a:pt x="185" y="446"/>
                  </a:lnTo>
                  <a:lnTo>
                    <a:pt x="184" y="449"/>
                  </a:lnTo>
                  <a:lnTo>
                    <a:pt x="179" y="450"/>
                  </a:lnTo>
                  <a:lnTo>
                    <a:pt x="177" y="449"/>
                  </a:lnTo>
                  <a:lnTo>
                    <a:pt x="177" y="450"/>
                  </a:lnTo>
                  <a:lnTo>
                    <a:pt x="177" y="452"/>
                  </a:lnTo>
                  <a:lnTo>
                    <a:pt x="176" y="454"/>
                  </a:lnTo>
                  <a:lnTo>
                    <a:pt x="173" y="461"/>
                  </a:lnTo>
                  <a:lnTo>
                    <a:pt x="172" y="466"/>
                  </a:lnTo>
                  <a:lnTo>
                    <a:pt x="171" y="469"/>
                  </a:lnTo>
                  <a:lnTo>
                    <a:pt x="172" y="471"/>
                  </a:lnTo>
                  <a:lnTo>
                    <a:pt x="172" y="472"/>
                  </a:lnTo>
                  <a:lnTo>
                    <a:pt x="172" y="473"/>
                  </a:lnTo>
                  <a:lnTo>
                    <a:pt x="171" y="475"/>
                  </a:lnTo>
                  <a:lnTo>
                    <a:pt x="170" y="477"/>
                  </a:lnTo>
                  <a:lnTo>
                    <a:pt x="169" y="477"/>
                  </a:lnTo>
                  <a:lnTo>
                    <a:pt x="167" y="477"/>
                  </a:lnTo>
                  <a:lnTo>
                    <a:pt x="165" y="478"/>
                  </a:lnTo>
                  <a:lnTo>
                    <a:pt x="165" y="481"/>
                  </a:lnTo>
                  <a:lnTo>
                    <a:pt x="164" y="484"/>
                  </a:lnTo>
                  <a:lnTo>
                    <a:pt x="164" y="489"/>
                  </a:lnTo>
                  <a:lnTo>
                    <a:pt x="164" y="494"/>
                  </a:lnTo>
                  <a:lnTo>
                    <a:pt x="165" y="497"/>
                  </a:lnTo>
                  <a:lnTo>
                    <a:pt x="168" y="504"/>
                  </a:lnTo>
                  <a:lnTo>
                    <a:pt x="170" y="505"/>
                  </a:lnTo>
                  <a:lnTo>
                    <a:pt x="172" y="505"/>
                  </a:lnTo>
                  <a:lnTo>
                    <a:pt x="173" y="506"/>
                  </a:lnTo>
                  <a:lnTo>
                    <a:pt x="174" y="508"/>
                  </a:lnTo>
                  <a:lnTo>
                    <a:pt x="173" y="511"/>
                  </a:lnTo>
                  <a:lnTo>
                    <a:pt x="171" y="511"/>
                  </a:lnTo>
                  <a:lnTo>
                    <a:pt x="170" y="513"/>
                  </a:lnTo>
                  <a:lnTo>
                    <a:pt x="171" y="516"/>
                  </a:lnTo>
                  <a:lnTo>
                    <a:pt x="172" y="520"/>
                  </a:lnTo>
                  <a:lnTo>
                    <a:pt x="174" y="522"/>
                  </a:lnTo>
                  <a:lnTo>
                    <a:pt x="175" y="526"/>
                  </a:lnTo>
                  <a:lnTo>
                    <a:pt x="177" y="528"/>
                  </a:lnTo>
                  <a:lnTo>
                    <a:pt x="177" y="534"/>
                  </a:lnTo>
                  <a:lnTo>
                    <a:pt x="178" y="540"/>
                  </a:lnTo>
                  <a:lnTo>
                    <a:pt x="181" y="543"/>
                  </a:lnTo>
                  <a:lnTo>
                    <a:pt x="181" y="543"/>
                  </a:lnTo>
                  <a:lnTo>
                    <a:pt x="181" y="546"/>
                  </a:lnTo>
                  <a:lnTo>
                    <a:pt x="180" y="549"/>
                  </a:lnTo>
                  <a:lnTo>
                    <a:pt x="179" y="552"/>
                  </a:lnTo>
                  <a:lnTo>
                    <a:pt x="180" y="556"/>
                  </a:lnTo>
                  <a:lnTo>
                    <a:pt x="181" y="558"/>
                  </a:lnTo>
                  <a:lnTo>
                    <a:pt x="183" y="558"/>
                  </a:lnTo>
                  <a:lnTo>
                    <a:pt x="186" y="557"/>
                  </a:lnTo>
                  <a:lnTo>
                    <a:pt x="188" y="558"/>
                  </a:lnTo>
                  <a:lnTo>
                    <a:pt x="188" y="561"/>
                  </a:lnTo>
                  <a:lnTo>
                    <a:pt x="189" y="563"/>
                  </a:lnTo>
                  <a:lnTo>
                    <a:pt x="188" y="566"/>
                  </a:lnTo>
                  <a:lnTo>
                    <a:pt x="186" y="571"/>
                  </a:lnTo>
                  <a:lnTo>
                    <a:pt x="186" y="576"/>
                  </a:lnTo>
                  <a:lnTo>
                    <a:pt x="186" y="583"/>
                  </a:lnTo>
                  <a:lnTo>
                    <a:pt x="187" y="589"/>
                  </a:lnTo>
                  <a:lnTo>
                    <a:pt x="187" y="593"/>
                  </a:lnTo>
                  <a:lnTo>
                    <a:pt x="187" y="595"/>
                  </a:lnTo>
                  <a:lnTo>
                    <a:pt x="186" y="596"/>
                  </a:lnTo>
                  <a:lnTo>
                    <a:pt x="184" y="597"/>
                  </a:lnTo>
                  <a:lnTo>
                    <a:pt x="182" y="597"/>
                  </a:lnTo>
                  <a:lnTo>
                    <a:pt x="181" y="598"/>
                  </a:lnTo>
                  <a:lnTo>
                    <a:pt x="180" y="599"/>
                  </a:lnTo>
                  <a:lnTo>
                    <a:pt x="179" y="603"/>
                  </a:lnTo>
                  <a:lnTo>
                    <a:pt x="178" y="605"/>
                  </a:lnTo>
                  <a:lnTo>
                    <a:pt x="175" y="608"/>
                  </a:lnTo>
                  <a:lnTo>
                    <a:pt x="174" y="612"/>
                  </a:lnTo>
                  <a:lnTo>
                    <a:pt x="173" y="614"/>
                  </a:lnTo>
                  <a:lnTo>
                    <a:pt x="173" y="616"/>
                  </a:lnTo>
                  <a:lnTo>
                    <a:pt x="172" y="619"/>
                  </a:lnTo>
                  <a:lnTo>
                    <a:pt x="172" y="621"/>
                  </a:lnTo>
                  <a:lnTo>
                    <a:pt x="170" y="630"/>
                  </a:lnTo>
                  <a:lnTo>
                    <a:pt x="167" y="632"/>
                  </a:lnTo>
                  <a:lnTo>
                    <a:pt x="165" y="633"/>
                  </a:lnTo>
                  <a:lnTo>
                    <a:pt x="164" y="634"/>
                  </a:lnTo>
                  <a:lnTo>
                    <a:pt x="165" y="636"/>
                  </a:lnTo>
                  <a:lnTo>
                    <a:pt x="167" y="637"/>
                  </a:lnTo>
                  <a:lnTo>
                    <a:pt x="168" y="639"/>
                  </a:lnTo>
                  <a:lnTo>
                    <a:pt x="168" y="642"/>
                  </a:lnTo>
                  <a:lnTo>
                    <a:pt x="169" y="645"/>
                  </a:lnTo>
                  <a:lnTo>
                    <a:pt x="169" y="648"/>
                  </a:lnTo>
                  <a:lnTo>
                    <a:pt x="170" y="655"/>
                  </a:lnTo>
                  <a:lnTo>
                    <a:pt x="169" y="659"/>
                  </a:lnTo>
                  <a:lnTo>
                    <a:pt x="169" y="662"/>
                  </a:lnTo>
                  <a:lnTo>
                    <a:pt x="169" y="666"/>
                  </a:lnTo>
                  <a:lnTo>
                    <a:pt x="168" y="669"/>
                  </a:lnTo>
                  <a:lnTo>
                    <a:pt x="164" y="669"/>
                  </a:lnTo>
                  <a:lnTo>
                    <a:pt x="162" y="672"/>
                  </a:lnTo>
                  <a:lnTo>
                    <a:pt x="159" y="675"/>
                  </a:lnTo>
                  <a:lnTo>
                    <a:pt x="159" y="677"/>
                  </a:lnTo>
                  <a:lnTo>
                    <a:pt x="158" y="679"/>
                  </a:lnTo>
                  <a:lnTo>
                    <a:pt x="157" y="679"/>
                  </a:lnTo>
                  <a:lnTo>
                    <a:pt x="155" y="679"/>
                  </a:lnTo>
                  <a:lnTo>
                    <a:pt x="153" y="680"/>
                  </a:lnTo>
                  <a:lnTo>
                    <a:pt x="151" y="683"/>
                  </a:lnTo>
                  <a:lnTo>
                    <a:pt x="148" y="684"/>
                  </a:lnTo>
                  <a:lnTo>
                    <a:pt x="148" y="686"/>
                  </a:lnTo>
                  <a:lnTo>
                    <a:pt x="148" y="689"/>
                  </a:lnTo>
                  <a:lnTo>
                    <a:pt x="147" y="690"/>
                  </a:lnTo>
                  <a:lnTo>
                    <a:pt x="145" y="694"/>
                  </a:lnTo>
                  <a:lnTo>
                    <a:pt x="144" y="697"/>
                  </a:lnTo>
                  <a:lnTo>
                    <a:pt x="145" y="700"/>
                  </a:lnTo>
                  <a:lnTo>
                    <a:pt x="147" y="705"/>
                  </a:lnTo>
                  <a:lnTo>
                    <a:pt x="147" y="708"/>
                  </a:lnTo>
                  <a:lnTo>
                    <a:pt x="145" y="712"/>
                  </a:lnTo>
                  <a:lnTo>
                    <a:pt x="144" y="715"/>
                  </a:lnTo>
                  <a:lnTo>
                    <a:pt x="145" y="719"/>
                  </a:lnTo>
                  <a:lnTo>
                    <a:pt x="146" y="721"/>
                  </a:lnTo>
                  <a:lnTo>
                    <a:pt x="145" y="725"/>
                  </a:lnTo>
                  <a:lnTo>
                    <a:pt x="144" y="729"/>
                  </a:lnTo>
                  <a:lnTo>
                    <a:pt x="145" y="734"/>
                  </a:lnTo>
                  <a:lnTo>
                    <a:pt x="147" y="740"/>
                  </a:lnTo>
                  <a:lnTo>
                    <a:pt x="149" y="745"/>
                  </a:lnTo>
                  <a:lnTo>
                    <a:pt x="149" y="751"/>
                  </a:lnTo>
                  <a:lnTo>
                    <a:pt x="150" y="756"/>
                  </a:lnTo>
                  <a:lnTo>
                    <a:pt x="151" y="762"/>
                  </a:lnTo>
                  <a:lnTo>
                    <a:pt x="153" y="763"/>
                  </a:lnTo>
                  <a:lnTo>
                    <a:pt x="155" y="765"/>
                  </a:lnTo>
                  <a:lnTo>
                    <a:pt x="155" y="768"/>
                  </a:lnTo>
                  <a:lnTo>
                    <a:pt x="154" y="771"/>
                  </a:lnTo>
                  <a:lnTo>
                    <a:pt x="152" y="773"/>
                  </a:lnTo>
                  <a:lnTo>
                    <a:pt x="148" y="774"/>
                  </a:lnTo>
                  <a:lnTo>
                    <a:pt x="144" y="776"/>
                  </a:lnTo>
                  <a:lnTo>
                    <a:pt x="141" y="777"/>
                  </a:lnTo>
                  <a:lnTo>
                    <a:pt x="139" y="779"/>
                  </a:lnTo>
                  <a:lnTo>
                    <a:pt x="137" y="781"/>
                  </a:lnTo>
                  <a:lnTo>
                    <a:pt x="137" y="784"/>
                  </a:lnTo>
                  <a:lnTo>
                    <a:pt x="137" y="793"/>
                  </a:lnTo>
                  <a:lnTo>
                    <a:pt x="137" y="796"/>
                  </a:lnTo>
                  <a:lnTo>
                    <a:pt x="136" y="801"/>
                  </a:lnTo>
                  <a:lnTo>
                    <a:pt x="134" y="804"/>
                  </a:lnTo>
                  <a:lnTo>
                    <a:pt x="134" y="805"/>
                  </a:lnTo>
                  <a:lnTo>
                    <a:pt x="133" y="807"/>
                  </a:lnTo>
                  <a:lnTo>
                    <a:pt x="133" y="809"/>
                  </a:lnTo>
                  <a:lnTo>
                    <a:pt x="131" y="809"/>
                  </a:lnTo>
                  <a:lnTo>
                    <a:pt x="130" y="809"/>
                  </a:lnTo>
                  <a:lnTo>
                    <a:pt x="128" y="809"/>
                  </a:lnTo>
                  <a:lnTo>
                    <a:pt x="127" y="810"/>
                  </a:lnTo>
                  <a:lnTo>
                    <a:pt x="128" y="813"/>
                  </a:lnTo>
                  <a:lnTo>
                    <a:pt x="129" y="818"/>
                  </a:lnTo>
                  <a:lnTo>
                    <a:pt x="130" y="820"/>
                  </a:lnTo>
                  <a:lnTo>
                    <a:pt x="130" y="822"/>
                  </a:lnTo>
                  <a:lnTo>
                    <a:pt x="130" y="826"/>
                  </a:lnTo>
                  <a:lnTo>
                    <a:pt x="128" y="829"/>
                  </a:lnTo>
                  <a:lnTo>
                    <a:pt x="126" y="829"/>
                  </a:lnTo>
                  <a:lnTo>
                    <a:pt x="125" y="831"/>
                  </a:lnTo>
                  <a:lnTo>
                    <a:pt x="124" y="833"/>
                  </a:lnTo>
                  <a:lnTo>
                    <a:pt x="125" y="836"/>
                  </a:lnTo>
                  <a:lnTo>
                    <a:pt x="127" y="838"/>
                  </a:lnTo>
                  <a:lnTo>
                    <a:pt x="128" y="839"/>
                  </a:lnTo>
                  <a:lnTo>
                    <a:pt x="128" y="841"/>
                  </a:lnTo>
                  <a:lnTo>
                    <a:pt x="126" y="842"/>
                  </a:lnTo>
                  <a:lnTo>
                    <a:pt x="125" y="844"/>
                  </a:lnTo>
                  <a:lnTo>
                    <a:pt x="123" y="847"/>
                  </a:lnTo>
                  <a:lnTo>
                    <a:pt x="122" y="851"/>
                  </a:lnTo>
                  <a:lnTo>
                    <a:pt x="120" y="854"/>
                  </a:lnTo>
                  <a:lnTo>
                    <a:pt x="120" y="858"/>
                  </a:lnTo>
                  <a:lnTo>
                    <a:pt x="122" y="862"/>
                  </a:lnTo>
                  <a:lnTo>
                    <a:pt x="122" y="867"/>
                  </a:lnTo>
                  <a:lnTo>
                    <a:pt x="122" y="880"/>
                  </a:lnTo>
                  <a:lnTo>
                    <a:pt x="121" y="884"/>
                  </a:lnTo>
                  <a:lnTo>
                    <a:pt x="123" y="891"/>
                  </a:lnTo>
                  <a:lnTo>
                    <a:pt x="121" y="893"/>
                  </a:lnTo>
                  <a:lnTo>
                    <a:pt x="121" y="895"/>
                  </a:lnTo>
                  <a:lnTo>
                    <a:pt x="123" y="900"/>
                  </a:lnTo>
                  <a:lnTo>
                    <a:pt x="126" y="908"/>
                  </a:lnTo>
                  <a:lnTo>
                    <a:pt x="126" y="912"/>
                  </a:lnTo>
                  <a:lnTo>
                    <a:pt x="126" y="914"/>
                  </a:lnTo>
                  <a:lnTo>
                    <a:pt x="123" y="916"/>
                  </a:lnTo>
                  <a:lnTo>
                    <a:pt x="120" y="917"/>
                  </a:lnTo>
                  <a:lnTo>
                    <a:pt x="118" y="916"/>
                  </a:lnTo>
                  <a:lnTo>
                    <a:pt x="117" y="916"/>
                  </a:lnTo>
                  <a:lnTo>
                    <a:pt x="117" y="919"/>
                  </a:lnTo>
                  <a:lnTo>
                    <a:pt x="115" y="920"/>
                  </a:lnTo>
                  <a:lnTo>
                    <a:pt x="114" y="922"/>
                  </a:lnTo>
                  <a:lnTo>
                    <a:pt x="116" y="925"/>
                  </a:lnTo>
                  <a:lnTo>
                    <a:pt x="117" y="930"/>
                  </a:lnTo>
                  <a:lnTo>
                    <a:pt x="115" y="932"/>
                  </a:lnTo>
                  <a:lnTo>
                    <a:pt x="114" y="935"/>
                  </a:lnTo>
                  <a:lnTo>
                    <a:pt x="114" y="938"/>
                  </a:lnTo>
                  <a:lnTo>
                    <a:pt x="115" y="943"/>
                  </a:lnTo>
                  <a:lnTo>
                    <a:pt x="114" y="952"/>
                  </a:lnTo>
                  <a:lnTo>
                    <a:pt x="115" y="955"/>
                  </a:lnTo>
                  <a:lnTo>
                    <a:pt x="117" y="957"/>
                  </a:lnTo>
                  <a:lnTo>
                    <a:pt x="121" y="959"/>
                  </a:lnTo>
                  <a:lnTo>
                    <a:pt x="125" y="960"/>
                  </a:lnTo>
                  <a:lnTo>
                    <a:pt x="126" y="964"/>
                  </a:lnTo>
                  <a:lnTo>
                    <a:pt x="126" y="966"/>
                  </a:lnTo>
                  <a:lnTo>
                    <a:pt x="124" y="967"/>
                  </a:lnTo>
                  <a:lnTo>
                    <a:pt x="121" y="968"/>
                  </a:lnTo>
                  <a:lnTo>
                    <a:pt x="121" y="972"/>
                  </a:lnTo>
                  <a:lnTo>
                    <a:pt x="124" y="976"/>
                  </a:lnTo>
                  <a:lnTo>
                    <a:pt x="126" y="979"/>
                  </a:lnTo>
                  <a:lnTo>
                    <a:pt x="127" y="981"/>
                  </a:lnTo>
                  <a:lnTo>
                    <a:pt x="127" y="983"/>
                  </a:lnTo>
                  <a:lnTo>
                    <a:pt x="125" y="986"/>
                  </a:lnTo>
                  <a:lnTo>
                    <a:pt x="128" y="990"/>
                  </a:lnTo>
                  <a:lnTo>
                    <a:pt x="129" y="994"/>
                  </a:lnTo>
                  <a:lnTo>
                    <a:pt x="128" y="996"/>
                  </a:lnTo>
                  <a:lnTo>
                    <a:pt x="126" y="999"/>
                  </a:lnTo>
                  <a:lnTo>
                    <a:pt x="125" y="1001"/>
                  </a:lnTo>
                  <a:lnTo>
                    <a:pt x="125" y="1004"/>
                  </a:lnTo>
                  <a:lnTo>
                    <a:pt x="124" y="1007"/>
                  </a:lnTo>
                  <a:lnTo>
                    <a:pt x="124" y="1012"/>
                  </a:lnTo>
                  <a:lnTo>
                    <a:pt x="124" y="1013"/>
                  </a:lnTo>
                  <a:lnTo>
                    <a:pt x="140" y="1016"/>
                  </a:lnTo>
                  <a:lnTo>
                    <a:pt x="143" y="1017"/>
                  </a:lnTo>
                  <a:lnTo>
                    <a:pt x="145" y="1019"/>
                  </a:lnTo>
                  <a:lnTo>
                    <a:pt x="145" y="1022"/>
                  </a:lnTo>
                  <a:lnTo>
                    <a:pt x="143" y="1025"/>
                  </a:lnTo>
                  <a:lnTo>
                    <a:pt x="142" y="1031"/>
                  </a:lnTo>
                  <a:lnTo>
                    <a:pt x="138" y="1032"/>
                  </a:lnTo>
                  <a:lnTo>
                    <a:pt x="136" y="1030"/>
                  </a:lnTo>
                  <a:lnTo>
                    <a:pt x="132" y="1031"/>
                  </a:lnTo>
                  <a:lnTo>
                    <a:pt x="130" y="1031"/>
                  </a:lnTo>
                  <a:lnTo>
                    <a:pt x="125" y="1031"/>
                  </a:lnTo>
                  <a:lnTo>
                    <a:pt x="120" y="1032"/>
                  </a:lnTo>
                  <a:lnTo>
                    <a:pt x="117" y="1031"/>
                  </a:lnTo>
                  <a:lnTo>
                    <a:pt x="116" y="1033"/>
                  </a:lnTo>
                  <a:lnTo>
                    <a:pt x="117" y="1037"/>
                  </a:lnTo>
                  <a:lnTo>
                    <a:pt x="125" y="1039"/>
                  </a:lnTo>
                  <a:lnTo>
                    <a:pt x="131" y="1040"/>
                  </a:lnTo>
                  <a:lnTo>
                    <a:pt x="133" y="1045"/>
                  </a:lnTo>
                  <a:lnTo>
                    <a:pt x="136" y="1049"/>
                  </a:lnTo>
                  <a:lnTo>
                    <a:pt x="139" y="1052"/>
                  </a:lnTo>
                  <a:lnTo>
                    <a:pt x="139" y="1056"/>
                  </a:lnTo>
                  <a:lnTo>
                    <a:pt x="135" y="1061"/>
                  </a:lnTo>
                  <a:lnTo>
                    <a:pt x="134" y="1065"/>
                  </a:lnTo>
                  <a:lnTo>
                    <a:pt x="128" y="1065"/>
                  </a:lnTo>
                  <a:lnTo>
                    <a:pt x="126" y="1068"/>
                  </a:lnTo>
                  <a:lnTo>
                    <a:pt x="126" y="1074"/>
                  </a:lnTo>
                  <a:lnTo>
                    <a:pt x="126" y="1080"/>
                  </a:lnTo>
                  <a:lnTo>
                    <a:pt x="129" y="1081"/>
                  </a:lnTo>
                  <a:lnTo>
                    <a:pt x="130" y="1085"/>
                  </a:lnTo>
                  <a:lnTo>
                    <a:pt x="128" y="1089"/>
                  </a:lnTo>
                  <a:lnTo>
                    <a:pt x="125" y="1092"/>
                  </a:lnTo>
                  <a:lnTo>
                    <a:pt x="122" y="1094"/>
                  </a:lnTo>
                  <a:lnTo>
                    <a:pt x="124" y="1097"/>
                  </a:lnTo>
                  <a:lnTo>
                    <a:pt x="126" y="1100"/>
                  </a:lnTo>
                  <a:lnTo>
                    <a:pt x="126" y="1102"/>
                  </a:lnTo>
                  <a:lnTo>
                    <a:pt x="127" y="1107"/>
                  </a:lnTo>
                  <a:lnTo>
                    <a:pt x="128" y="1114"/>
                  </a:lnTo>
                  <a:lnTo>
                    <a:pt x="128" y="1117"/>
                  </a:lnTo>
                  <a:lnTo>
                    <a:pt x="127" y="1119"/>
                  </a:lnTo>
                  <a:lnTo>
                    <a:pt x="123" y="1124"/>
                  </a:lnTo>
                  <a:lnTo>
                    <a:pt x="120" y="1125"/>
                  </a:lnTo>
                  <a:lnTo>
                    <a:pt x="120" y="1130"/>
                  </a:lnTo>
                  <a:lnTo>
                    <a:pt x="120" y="1134"/>
                  </a:lnTo>
                  <a:lnTo>
                    <a:pt x="120" y="1137"/>
                  </a:lnTo>
                  <a:lnTo>
                    <a:pt x="121" y="1140"/>
                  </a:lnTo>
                  <a:lnTo>
                    <a:pt x="121" y="1143"/>
                  </a:lnTo>
                  <a:lnTo>
                    <a:pt x="119" y="1143"/>
                  </a:lnTo>
                  <a:lnTo>
                    <a:pt x="117" y="1144"/>
                  </a:lnTo>
                  <a:lnTo>
                    <a:pt x="115" y="1149"/>
                  </a:lnTo>
                  <a:lnTo>
                    <a:pt x="109" y="1154"/>
                  </a:lnTo>
                  <a:lnTo>
                    <a:pt x="107" y="1157"/>
                  </a:lnTo>
                  <a:lnTo>
                    <a:pt x="107" y="1160"/>
                  </a:lnTo>
                  <a:lnTo>
                    <a:pt x="105" y="1165"/>
                  </a:lnTo>
                  <a:lnTo>
                    <a:pt x="103" y="1170"/>
                  </a:lnTo>
                  <a:lnTo>
                    <a:pt x="102" y="1174"/>
                  </a:lnTo>
                  <a:lnTo>
                    <a:pt x="102" y="1179"/>
                  </a:lnTo>
                  <a:lnTo>
                    <a:pt x="106" y="1181"/>
                  </a:lnTo>
                  <a:lnTo>
                    <a:pt x="108" y="1186"/>
                  </a:lnTo>
                  <a:lnTo>
                    <a:pt x="109" y="1191"/>
                  </a:lnTo>
                  <a:lnTo>
                    <a:pt x="107" y="1198"/>
                  </a:lnTo>
                  <a:lnTo>
                    <a:pt x="102" y="1201"/>
                  </a:lnTo>
                  <a:lnTo>
                    <a:pt x="99" y="1203"/>
                  </a:lnTo>
                  <a:lnTo>
                    <a:pt x="99" y="1206"/>
                  </a:lnTo>
                  <a:lnTo>
                    <a:pt x="99" y="1212"/>
                  </a:lnTo>
                  <a:lnTo>
                    <a:pt x="99" y="1215"/>
                  </a:lnTo>
                  <a:lnTo>
                    <a:pt x="99" y="1218"/>
                  </a:lnTo>
                  <a:lnTo>
                    <a:pt x="97" y="1221"/>
                  </a:lnTo>
                  <a:lnTo>
                    <a:pt x="95" y="1223"/>
                  </a:lnTo>
                  <a:lnTo>
                    <a:pt x="91" y="1226"/>
                  </a:lnTo>
                  <a:lnTo>
                    <a:pt x="87" y="1228"/>
                  </a:lnTo>
                  <a:lnTo>
                    <a:pt x="85" y="1229"/>
                  </a:lnTo>
                  <a:lnTo>
                    <a:pt x="84" y="1233"/>
                  </a:lnTo>
                  <a:lnTo>
                    <a:pt x="82" y="1238"/>
                  </a:lnTo>
                  <a:lnTo>
                    <a:pt x="82" y="1243"/>
                  </a:lnTo>
                  <a:lnTo>
                    <a:pt x="72" y="1244"/>
                  </a:lnTo>
                  <a:lnTo>
                    <a:pt x="71" y="1248"/>
                  </a:lnTo>
                  <a:lnTo>
                    <a:pt x="69" y="1251"/>
                  </a:lnTo>
                  <a:lnTo>
                    <a:pt x="68" y="1257"/>
                  </a:lnTo>
                  <a:lnTo>
                    <a:pt x="70" y="1263"/>
                  </a:lnTo>
                  <a:lnTo>
                    <a:pt x="71" y="1267"/>
                  </a:lnTo>
                  <a:lnTo>
                    <a:pt x="69" y="1274"/>
                  </a:lnTo>
                  <a:lnTo>
                    <a:pt x="70" y="1279"/>
                  </a:lnTo>
                  <a:lnTo>
                    <a:pt x="70" y="1284"/>
                  </a:lnTo>
                  <a:lnTo>
                    <a:pt x="74" y="1289"/>
                  </a:lnTo>
                  <a:lnTo>
                    <a:pt x="76" y="1295"/>
                  </a:lnTo>
                  <a:lnTo>
                    <a:pt x="78" y="1301"/>
                  </a:lnTo>
                  <a:lnTo>
                    <a:pt x="78" y="1305"/>
                  </a:lnTo>
                  <a:lnTo>
                    <a:pt x="79" y="1308"/>
                  </a:lnTo>
                  <a:lnTo>
                    <a:pt x="81" y="1311"/>
                  </a:lnTo>
                  <a:lnTo>
                    <a:pt x="82" y="1315"/>
                  </a:lnTo>
                  <a:lnTo>
                    <a:pt x="84" y="1316"/>
                  </a:lnTo>
                  <a:lnTo>
                    <a:pt x="88" y="1313"/>
                  </a:lnTo>
                  <a:lnTo>
                    <a:pt x="91" y="1310"/>
                  </a:lnTo>
                  <a:lnTo>
                    <a:pt x="93" y="1310"/>
                  </a:lnTo>
                  <a:lnTo>
                    <a:pt x="98" y="1310"/>
                  </a:lnTo>
                  <a:lnTo>
                    <a:pt x="102" y="1308"/>
                  </a:lnTo>
                  <a:lnTo>
                    <a:pt x="104" y="1308"/>
                  </a:lnTo>
                  <a:lnTo>
                    <a:pt x="106" y="1310"/>
                  </a:lnTo>
                  <a:lnTo>
                    <a:pt x="107" y="1312"/>
                  </a:lnTo>
                  <a:lnTo>
                    <a:pt x="109" y="1317"/>
                  </a:lnTo>
                  <a:lnTo>
                    <a:pt x="109" y="1323"/>
                  </a:lnTo>
                  <a:lnTo>
                    <a:pt x="109" y="1330"/>
                  </a:lnTo>
                  <a:lnTo>
                    <a:pt x="107" y="1331"/>
                  </a:lnTo>
                  <a:lnTo>
                    <a:pt x="106" y="1333"/>
                  </a:lnTo>
                  <a:lnTo>
                    <a:pt x="107" y="1337"/>
                  </a:lnTo>
                  <a:lnTo>
                    <a:pt x="109" y="1339"/>
                  </a:lnTo>
                  <a:lnTo>
                    <a:pt x="109" y="1343"/>
                  </a:lnTo>
                  <a:lnTo>
                    <a:pt x="107" y="1352"/>
                  </a:lnTo>
                  <a:lnTo>
                    <a:pt x="106" y="1355"/>
                  </a:lnTo>
                  <a:lnTo>
                    <a:pt x="107" y="1360"/>
                  </a:lnTo>
                  <a:lnTo>
                    <a:pt x="110" y="1363"/>
                  </a:lnTo>
                  <a:lnTo>
                    <a:pt x="114" y="1366"/>
                  </a:lnTo>
                  <a:lnTo>
                    <a:pt x="117" y="1369"/>
                  </a:lnTo>
                  <a:lnTo>
                    <a:pt x="120" y="1373"/>
                  </a:lnTo>
                  <a:lnTo>
                    <a:pt x="119" y="1378"/>
                  </a:lnTo>
                  <a:lnTo>
                    <a:pt x="121" y="1379"/>
                  </a:lnTo>
                  <a:lnTo>
                    <a:pt x="128" y="1379"/>
                  </a:lnTo>
                  <a:lnTo>
                    <a:pt x="137" y="1379"/>
                  </a:lnTo>
                  <a:lnTo>
                    <a:pt x="152" y="1379"/>
                  </a:lnTo>
                  <a:lnTo>
                    <a:pt x="167" y="1379"/>
                  </a:lnTo>
                  <a:lnTo>
                    <a:pt x="184" y="1379"/>
                  </a:lnTo>
                  <a:lnTo>
                    <a:pt x="192" y="1383"/>
                  </a:lnTo>
                  <a:lnTo>
                    <a:pt x="199" y="1386"/>
                  </a:lnTo>
                  <a:lnTo>
                    <a:pt x="208" y="1386"/>
                  </a:lnTo>
                  <a:lnTo>
                    <a:pt x="217" y="1390"/>
                  </a:lnTo>
                  <a:lnTo>
                    <a:pt x="224" y="1392"/>
                  </a:lnTo>
                  <a:lnTo>
                    <a:pt x="227" y="1393"/>
                  </a:lnTo>
                  <a:lnTo>
                    <a:pt x="232" y="1394"/>
                  </a:lnTo>
                  <a:lnTo>
                    <a:pt x="232" y="1397"/>
                  </a:lnTo>
                  <a:lnTo>
                    <a:pt x="214" y="1393"/>
                  </a:lnTo>
                  <a:lnTo>
                    <a:pt x="210" y="1390"/>
                  </a:lnTo>
                  <a:lnTo>
                    <a:pt x="206" y="1390"/>
                  </a:lnTo>
                  <a:lnTo>
                    <a:pt x="200" y="1393"/>
                  </a:lnTo>
                  <a:lnTo>
                    <a:pt x="196" y="1401"/>
                  </a:lnTo>
                  <a:lnTo>
                    <a:pt x="194" y="1403"/>
                  </a:lnTo>
                  <a:lnTo>
                    <a:pt x="190" y="1406"/>
                  </a:lnTo>
                  <a:lnTo>
                    <a:pt x="185" y="1406"/>
                  </a:lnTo>
                  <a:lnTo>
                    <a:pt x="170" y="1413"/>
                  </a:lnTo>
                  <a:lnTo>
                    <a:pt x="164" y="1414"/>
                  </a:lnTo>
                  <a:lnTo>
                    <a:pt x="160" y="1417"/>
                  </a:lnTo>
                  <a:lnTo>
                    <a:pt x="157" y="1419"/>
                  </a:lnTo>
                  <a:lnTo>
                    <a:pt x="156" y="1426"/>
                  </a:lnTo>
                  <a:lnTo>
                    <a:pt x="156" y="1429"/>
                  </a:lnTo>
                  <a:lnTo>
                    <a:pt x="152" y="1443"/>
                  </a:lnTo>
                  <a:lnTo>
                    <a:pt x="151" y="1451"/>
                  </a:lnTo>
                  <a:lnTo>
                    <a:pt x="151" y="1455"/>
                  </a:lnTo>
                  <a:lnTo>
                    <a:pt x="152" y="1462"/>
                  </a:lnTo>
                  <a:lnTo>
                    <a:pt x="150" y="1473"/>
                  </a:lnTo>
                  <a:lnTo>
                    <a:pt x="148" y="1476"/>
                  </a:lnTo>
                  <a:lnTo>
                    <a:pt x="141" y="1479"/>
                  </a:lnTo>
                  <a:lnTo>
                    <a:pt x="136" y="1476"/>
                  </a:lnTo>
                  <a:lnTo>
                    <a:pt x="128" y="1475"/>
                  </a:lnTo>
                  <a:lnTo>
                    <a:pt x="123" y="1470"/>
                  </a:lnTo>
                  <a:lnTo>
                    <a:pt x="115" y="1467"/>
                  </a:lnTo>
                  <a:lnTo>
                    <a:pt x="113" y="1465"/>
                  </a:lnTo>
                  <a:lnTo>
                    <a:pt x="106" y="1456"/>
                  </a:lnTo>
                  <a:lnTo>
                    <a:pt x="106" y="1454"/>
                  </a:lnTo>
                  <a:lnTo>
                    <a:pt x="105" y="1450"/>
                  </a:lnTo>
                  <a:lnTo>
                    <a:pt x="109" y="1445"/>
                  </a:lnTo>
                  <a:lnTo>
                    <a:pt x="110" y="1445"/>
                  </a:lnTo>
                  <a:lnTo>
                    <a:pt x="116" y="1445"/>
                  </a:lnTo>
                  <a:lnTo>
                    <a:pt x="120" y="1444"/>
                  </a:lnTo>
                  <a:lnTo>
                    <a:pt x="123" y="1447"/>
                  </a:lnTo>
                  <a:lnTo>
                    <a:pt x="124" y="1453"/>
                  </a:lnTo>
                  <a:lnTo>
                    <a:pt x="123" y="1456"/>
                  </a:lnTo>
                  <a:lnTo>
                    <a:pt x="121" y="1458"/>
                  </a:lnTo>
                  <a:lnTo>
                    <a:pt x="122" y="1459"/>
                  </a:lnTo>
                  <a:lnTo>
                    <a:pt x="125" y="1458"/>
                  </a:lnTo>
                  <a:lnTo>
                    <a:pt x="126" y="1444"/>
                  </a:lnTo>
                  <a:lnTo>
                    <a:pt x="137" y="1437"/>
                  </a:lnTo>
                  <a:lnTo>
                    <a:pt x="141" y="1433"/>
                  </a:lnTo>
                  <a:lnTo>
                    <a:pt x="145" y="1428"/>
                  </a:lnTo>
                  <a:lnTo>
                    <a:pt x="145" y="1426"/>
                  </a:lnTo>
                  <a:lnTo>
                    <a:pt x="145" y="1423"/>
                  </a:lnTo>
                  <a:lnTo>
                    <a:pt x="143" y="1421"/>
                  </a:lnTo>
                  <a:lnTo>
                    <a:pt x="138" y="1419"/>
                  </a:lnTo>
                  <a:lnTo>
                    <a:pt x="121" y="1432"/>
                  </a:lnTo>
                  <a:lnTo>
                    <a:pt x="114" y="1435"/>
                  </a:lnTo>
                  <a:lnTo>
                    <a:pt x="109" y="1438"/>
                  </a:lnTo>
                  <a:lnTo>
                    <a:pt x="104" y="1445"/>
                  </a:lnTo>
                  <a:lnTo>
                    <a:pt x="102" y="1447"/>
                  </a:lnTo>
                  <a:lnTo>
                    <a:pt x="101" y="1451"/>
                  </a:lnTo>
                  <a:lnTo>
                    <a:pt x="101" y="1456"/>
                  </a:lnTo>
                  <a:lnTo>
                    <a:pt x="95" y="1454"/>
                  </a:lnTo>
                  <a:lnTo>
                    <a:pt x="86" y="1447"/>
                  </a:lnTo>
                  <a:lnTo>
                    <a:pt x="85" y="1445"/>
                  </a:lnTo>
                  <a:lnTo>
                    <a:pt x="86" y="1441"/>
                  </a:lnTo>
                  <a:lnTo>
                    <a:pt x="89" y="1438"/>
                  </a:lnTo>
                  <a:lnTo>
                    <a:pt x="89" y="1428"/>
                  </a:lnTo>
                  <a:lnTo>
                    <a:pt x="90" y="1425"/>
                  </a:lnTo>
                  <a:lnTo>
                    <a:pt x="91" y="1422"/>
                  </a:lnTo>
                  <a:lnTo>
                    <a:pt x="95" y="1419"/>
                  </a:lnTo>
                  <a:lnTo>
                    <a:pt x="97" y="1418"/>
                  </a:lnTo>
                  <a:lnTo>
                    <a:pt x="98" y="1420"/>
                  </a:lnTo>
                  <a:lnTo>
                    <a:pt x="98" y="1422"/>
                  </a:lnTo>
                  <a:lnTo>
                    <a:pt x="104" y="1421"/>
                  </a:lnTo>
                  <a:lnTo>
                    <a:pt x="115" y="1413"/>
                  </a:lnTo>
                  <a:lnTo>
                    <a:pt x="119" y="1413"/>
                  </a:lnTo>
                  <a:lnTo>
                    <a:pt x="125" y="1415"/>
                  </a:lnTo>
                  <a:lnTo>
                    <a:pt x="131" y="1413"/>
                  </a:lnTo>
                  <a:lnTo>
                    <a:pt x="132" y="1413"/>
                  </a:lnTo>
                  <a:lnTo>
                    <a:pt x="134" y="1410"/>
                  </a:lnTo>
                  <a:lnTo>
                    <a:pt x="129" y="1408"/>
                  </a:lnTo>
                  <a:lnTo>
                    <a:pt x="125" y="1407"/>
                  </a:lnTo>
                  <a:lnTo>
                    <a:pt x="111" y="1406"/>
                  </a:lnTo>
                  <a:lnTo>
                    <a:pt x="108" y="1407"/>
                  </a:lnTo>
                  <a:lnTo>
                    <a:pt x="104" y="1412"/>
                  </a:lnTo>
                  <a:lnTo>
                    <a:pt x="103" y="1410"/>
                  </a:lnTo>
                  <a:lnTo>
                    <a:pt x="102" y="1408"/>
                  </a:lnTo>
                  <a:lnTo>
                    <a:pt x="97" y="1407"/>
                  </a:lnTo>
                  <a:lnTo>
                    <a:pt x="96" y="1407"/>
                  </a:lnTo>
                  <a:lnTo>
                    <a:pt x="93" y="1409"/>
                  </a:lnTo>
                  <a:lnTo>
                    <a:pt x="94" y="1412"/>
                  </a:lnTo>
                  <a:lnTo>
                    <a:pt x="93" y="1416"/>
                  </a:lnTo>
                  <a:lnTo>
                    <a:pt x="89" y="1420"/>
                  </a:lnTo>
                  <a:lnTo>
                    <a:pt x="86" y="1426"/>
                  </a:lnTo>
                  <a:lnTo>
                    <a:pt x="86" y="1430"/>
                  </a:lnTo>
                  <a:lnTo>
                    <a:pt x="85" y="1432"/>
                  </a:lnTo>
                  <a:lnTo>
                    <a:pt x="85" y="1434"/>
                  </a:lnTo>
                  <a:lnTo>
                    <a:pt x="82" y="1436"/>
                  </a:lnTo>
                  <a:lnTo>
                    <a:pt x="76" y="1434"/>
                  </a:lnTo>
                  <a:lnTo>
                    <a:pt x="72" y="1429"/>
                  </a:lnTo>
                  <a:lnTo>
                    <a:pt x="70" y="1426"/>
                  </a:lnTo>
                  <a:lnTo>
                    <a:pt x="66" y="1423"/>
                  </a:lnTo>
                  <a:lnTo>
                    <a:pt x="76" y="1418"/>
                  </a:lnTo>
                  <a:lnTo>
                    <a:pt x="79" y="1416"/>
                  </a:lnTo>
                  <a:lnTo>
                    <a:pt x="82" y="1410"/>
                  </a:lnTo>
                  <a:lnTo>
                    <a:pt x="84" y="1407"/>
                  </a:lnTo>
                  <a:lnTo>
                    <a:pt x="82" y="1404"/>
                  </a:lnTo>
                  <a:lnTo>
                    <a:pt x="80" y="1404"/>
                  </a:lnTo>
                  <a:lnTo>
                    <a:pt x="80" y="1408"/>
                  </a:lnTo>
                  <a:lnTo>
                    <a:pt x="79" y="1412"/>
                  </a:lnTo>
                  <a:lnTo>
                    <a:pt x="74" y="1410"/>
                  </a:lnTo>
                  <a:lnTo>
                    <a:pt x="68" y="1415"/>
                  </a:lnTo>
                  <a:lnTo>
                    <a:pt x="63" y="1413"/>
                  </a:lnTo>
                  <a:lnTo>
                    <a:pt x="57" y="1415"/>
                  </a:lnTo>
                  <a:lnTo>
                    <a:pt x="54" y="1412"/>
                  </a:lnTo>
                  <a:lnTo>
                    <a:pt x="53" y="1409"/>
                  </a:lnTo>
                  <a:lnTo>
                    <a:pt x="54" y="1406"/>
                  </a:lnTo>
                  <a:lnTo>
                    <a:pt x="53" y="1400"/>
                  </a:lnTo>
                  <a:lnTo>
                    <a:pt x="51" y="1399"/>
                  </a:lnTo>
                  <a:lnTo>
                    <a:pt x="49" y="1399"/>
                  </a:lnTo>
                  <a:lnTo>
                    <a:pt x="49" y="1396"/>
                  </a:lnTo>
                  <a:lnTo>
                    <a:pt x="47" y="1390"/>
                  </a:lnTo>
                  <a:lnTo>
                    <a:pt x="46" y="1388"/>
                  </a:lnTo>
                  <a:lnTo>
                    <a:pt x="45" y="1385"/>
                  </a:lnTo>
                  <a:lnTo>
                    <a:pt x="46" y="1384"/>
                  </a:lnTo>
                  <a:lnTo>
                    <a:pt x="48" y="1385"/>
                  </a:lnTo>
                  <a:lnTo>
                    <a:pt x="50" y="1387"/>
                  </a:lnTo>
                  <a:lnTo>
                    <a:pt x="53" y="1387"/>
                  </a:lnTo>
                  <a:lnTo>
                    <a:pt x="60" y="1391"/>
                  </a:lnTo>
                  <a:lnTo>
                    <a:pt x="62" y="1390"/>
                  </a:lnTo>
                  <a:lnTo>
                    <a:pt x="64" y="1389"/>
                  </a:lnTo>
                  <a:lnTo>
                    <a:pt x="65" y="1386"/>
                  </a:lnTo>
                  <a:lnTo>
                    <a:pt x="65" y="1383"/>
                  </a:lnTo>
                  <a:lnTo>
                    <a:pt x="66" y="1383"/>
                  </a:lnTo>
                  <a:lnTo>
                    <a:pt x="69" y="1387"/>
                  </a:lnTo>
                  <a:lnTo>
                    <a:pt x="72" y="1386"/>
                  </a:lnTo>
                  <a:lnTo>
                    <a:pt x="76" y="1388"/>
                  </a:lnTo>
                  <a:lnTo>
                    <a:pt x="78" y="1387"/>
                  </a:lnTo>
                  <a:lnTo>
                    <a:pt x="82" y="1386"/>
                  </a:lnTo>
                  <a:lnTo>
                    <a:pt x="89" y="1382"/>
                  </a:lnTo>
                  <a:lnTo>
                    <a:pt x="91" y="1377"/>
                  </a:lnTo>
                  <a:lnTo>
                    <a:pt x="93" y="1376"/>
                  </a:lnTo>
                  <a:lnTo>
                    <a:pt x="95" y="1377"/>
                  </a:lnTo>
                  <a:lnTo>
                    <a:pt x="96" y="1378"/>
                  </a:lnTo>
                  <a:lnTo>
                    <a:pt x="96" y="1381"/>
                  </a:lnTo>
                  <a:lnTo>
                    <a:pt x="97" y="1384"/>
                  </a:lnTo>
                  <a:lnTo>
                    <a:pt x="99" y="1386"/>
                  </a:lnTo>
                  <a:lnTo>
                    <a:pt x="100" y="1390"/>
                  </a:lnTo>
                  <a:lnTo>
                    <a:pt x="99" y="1392"/>
                  </a:lnTo>
                  <a:lnTo>
                    <a:pt x="96" y="1396"/>
                  </a:lnTo>
                  <a:lnTo>
                    <a:pt x="96" y="1397"/>
                  </a:lnTo>
                  <a:lnTo>
                    <a:pt x="96" y="1399"/>
                  </a:lnTo>
                  <a:lnTo>
                    <a:pt x="98" y="1398"/>
                  </a:lnTo>
                  <a:lnTo>
                    <a:pt x="100" y="1396"/>
                  </a:lnTo>
                  <a:lnTo>
                    <a:pt x="101" y="1394"/>
                  </a:lnTo>
                  <a:lnTo>
                    <a:pt x="102" y="1392"/>
                  </a:lnTo>
                  <a:lnTo>
                    <a:pt x="102" y="1390"/>
                  </a:lnTo>
                  <a:lnTo>
                    <a:pt x="101" y="1388"/>
                  </a:lnTo>
                  <a:lnTo>
                    <a:pt x="99" y="1381"/>
                  </a:lnTo>
                  <a:lnTo>
                    <a:pt x="98" y="1379"/>
                  </a:lnTo>
                  <a:lnTo>
                    <a:pt x="98" y="1376"/>
                  </a:lnTo>
                  <a:lnTo>
                    <a:pt x="102" y="1373"/>
                  </a:lnTo>
                  <a:lnTo>
                    <a:pt x="102" y="1371"/>
                  </a:lnTo>
                  <a:lnTo>
                    <a:pt x="102" y="1367"/>
                  </a:lnTo>
                  <a:lnTo>
                    <a:pt x="101" y="1364"/>
                  </a:lnTo>
                  <a:lnTo>
                    <a:pt x="94" y="1357"/>
                  </a:lnTo>
                  <a:lnTo>
                    <a:pt x="82" y="1350"/>
                  </a:lnTo>
                  <a:lnTo>
                    <a:pt x="81" y="1351"/>
                  </a:lnTo>
                  <a:lnTo>
                    <a:pt x="80" y="1352"/>
                  </a:lnTo>
                  <a:lnTo>
                    <a:pt x="81" y="1353"/>
                  </a:lnTo>
                  <a:lnTo>
                    <a:pt x="83" y="1354"/>
                  </a:lnTo>
                  <a:lnTo>
                    <a:pt x="93" y="1359"/>
                  </a:lnTo>
                  <a:lnTo>
                    <a:pt x="96" y="1362"/>
                  </a:lnTo>
                  <a:lnTo>
                    <a:pt x="97" y="1363"/>
                  </a:lnTo>
                  <a:lnTo>
                    <a:pt x="99" y="1365"/>
                  </a:lnTo>
                  <a:lnTo>
                    <a:pt x="99" y="1369"/>
                  </a:lnTo>
                  <a:lnTo>
                    <a:pt x="89" y="1372"/>
                  </a:lnTo>
                  <a:lnTo>
                    <a:pt x="80" y="1379"/>
                  </a:lnTo>
                  <a:lnTo>
                    <a:pt x="74" y="1382"/>
                  </a:lnTo>
                  <a:lnTo>
                    <a:pt x="70" y="1381"/>
                  </a:lnTo>
                  <a:lnTo>
                    <a:pt x="68" y="1377"/>
                  </a:lnTo>
                  <a:lnTo>
                    <a:pt x="66" y="1371"/>
                  </a:lnTo>
                  <a:lnTo>
                    <a:pt x="62" y="1368"/>
                  </a:lnTo>
                  <a:lnTo>
                    <a:pt x="60" y="1369"/>
                  </a:lnTo>
                  <a:lnTo>
                    <a:pt x="59" y="1368"/>
                  </a:lnTo>
                  <a:lnTo>
                    <a:pt x="58" y="1366"/>
                  </a:lnTo>
                  <a:lnTo>
                    <a:pt x="55" y="1368"/>
                  </a:lnTo>
                  <a:lnTo>
                    <a:pt x="50" y="1364"/>
                  </a:lnTo>
                  <a:lnTo>
                    <a:pt x="48" y="1363"/>
                  </a:lnTo>
                  <a:lnTo>
                    <a:pt x="52" y="1357"/>
                  </a:lnTo>
                  <a:lnTo>
                    <a:pt x="57" y="1359"/>
                  </a:lnTo>
                  <a:lnTo>
                    <a:pt x="58" y="1344"/>
                  </a:lnTo>
                  <a:lnTo>
                    <a:pt x="56" y="1341"/>
                  </a:lnTo>
                  <a:lnTo>
                    <a:pt x="51" y="1338"/>
                  </a:lnTo>
                  <a:lnTo>
                    <a:pt x="47" y="1338"/>
                  </a:lnTo>
                  <a:lnTo>
                    <a:pt x="44" y="1338"/>
                  </a:lnTo>
                  <a:lnTo>
                    <a:pt x="41" y="1336"/>
                  </a:lnTo>
                  <a:lnTo>
                    <a:pt x="38" y="1335"/>
                  </a:lnTo>
                  <a:lnTo>
                    <a:pt x="36" y="1334"/>
                  </a:lnTo>
                  <a:lnTo>
                    <a:pt x="32" y="1332"/>
                  </a:lnTo>
                  <a:lnTo>
                    <a:pt x="28" y="1331"/>
                  </a:lnTo>
                  <a:lnTo>
                    <a:pt x="23" y="1322"/>
                  </a:lnTo>
                  <a:lnTo>
                    <a:pt x="21" y="1317"/>
                  </a:lnTo>
                  <a:lnTo>
                    <a:pt x="19" y="1311"/>
                  </a:lnTo>
                  <a:lnTo>
                    <a:pt x="28" y="1311"/>
                  </a:lnTo>
                  <a:lnTo>
                    <a:pt x="32" y="1311"/>
                  </a:lnTo>
                  <a:lnTo>
                    <a:pt x="33" y="1308"/>
                  </a:lnTo>
                  <a:lnTo>
                    <a:pt x="32" y="1304"/>
                  </a:lnTo>
                  <a:lnTo>
                    <a:pt x="30" y="1301"/>
                  </a:lnTo>
                  <a:lnTo>
                    <a:pt x="32" y="1298"/>
                  </a:lnTo>
                  <a:lnTo>
                    <a:pt x="34" y="1295"/>
                  </a:lnTo>
                  <a:lnTo>
                    <a:pt x="36" y="1297"/>
                  </a:lnTo>
                  <a:lnTo>
                    <a:pt x="43" y="1302"/>
                  </a:lnTo>
                  <a:lnTo>
                    <a:pt x="44" y="1305"/>
                  </a:lnTo>
                  <a:lnTo>
                    <a:pt x="48" y="1316"/>
                  </a:lnTo>
                  <a:lnTo>
                    <a:pt x="49" y="1317"/>
                  </a:lnTo>
                  <a:lnTo>
                    <a:pt x="50" y="1319"/>
                  </a:lnTo>
                  <a:lnTo>
                    <a:pt x="59" y="1325"/>
                  </a:lnTo>
                  <a:lnTo>
                    <a:pt x="60" y="1325"/>
                  </a:lnTo>
                  <a:lnTo>
                    <a:pt x="60" y="1319"/>
                  </a:lnTo>
                  <a:lnTo>
                    <a:pt x="63" y="1313"/>
                  </a:lnTo>
                  <a:lnTo>
                    <a:pt x="65" y="1310"/>
                  </a:lnTo>
                  <a:lnTo>
                    <a:pt x="67" y="1310"/>
                  </a:lnTo>
                  <a:lnTo>
                    <a:pt x="67" y="1309"/>
                  </a:lnTo>
                  <a:lnTo>
                    <a:pt x="64" y="1306"/>
                  </a:lnTo>
                  <a:lnTo>
                    <a:pt x="65" y="1302"/>
                  </a:lnTo>
                  <a:lnTo>
                    <a:pt x="65" y="1302"/>
                  </a:lnTo>
                  <a:lnTo>
                    <a:pt x="62" y="1305"/>
                  </a:lnTo>
                  <a:lnTo>
                    <a:pt x="58" y="1317"/>
                  </a:lnTo>
                  <a:lnTo>
                    <a:pt x="55" y="1319"/>
                  </a:lnTo>
                  <a:lnTo>
                    <a:pt x="51" y="1313"/>
                  </a:lnTo>
                  <a:lnTo>
                    <a:pt x="49" y="1310"/>
                  </a:lnTo>
                  <a:lnTo>
                    <a:pt x="48" y="1308"/>
                  </a:lnTo>
                  <a:lnTo>
                    <a:pt x="49" y="1302"/>
                  </a:lnTo>
                  <a:lnTo>
                    <a:pt x="56" y="1303"/>
                  </a:lnTo>
                  <a:lnTo>
                    <a:pt x="54" y="1301"/>
                  </a:lnTo>
                  <a:lnTo>
                    <a:pt x="44" y="1297"/>
                  </a:lnTo>
                  <a:lnTo>
                    <a:pt x="43" y="1295"/>
                  </a:lnTo>
                  <a:lnTo>
                    <a:pt x="41" y="1295"/>
                  </a:lnTo>
                  <a:lnTo>
                    <a:pt x="38" y="1291"/>
                  </a:lnTo>
                  <a:lnTo>
                    <a:pt x="34" y="1287"/>
                  </a:lnTo>
                  <a:lnTo>
                    <a:pt x="41" y="1281"/>
                  </a:lnTo>
                  <a:lnTo>
                    <a:pt x="44" y="1276"/>
                  </a:lnTo>
                  <a:lnTo>
                    <a:pt x="54" y="1279"/>
                  </a:lnTo>
                  <a:lnTo>
                    <a:pt x="56" y="1277"/>
                  </a:lnTo>
                  <a:lnTo>
                    <a:pt x="54" y="1274"/>
                  </a:lnTo>
                  <a:lnTo>
                    <a:pt x="52" y="1275"/>
                  </a:lnTo>
                  <a:lnTo>
                    <a:pt x="49" y="1273"/>
                  </a:lnTo>
                  <a:lnTo>
                    <a:pt x="44" y="1267"/>
                  </a:lnTo>
                  <a:lnTo>
                    <a:pt x="44" y="1264"/>
                  </a:lnTo>
                  <a:lnTo>
                    <a:pt x="45" y="1258"/>
                  </a:lnTo>
                  <a:lnTo>
                    <a:pt x="47" y="1257"/>
                  </a:lnTo>
                  <a:lnTo>
                    <a:pt x="51" y="1256"/>
                  </a:lnTo>
                  <a:lnTo>
                    <a:pt x="56" y="1258"/>
                  </a:lnTo>
                  <a:lnTo>
                    <a:pt x="58" y="1259"/>
                  </a:lnTo>
                  <a:lnTo>
                    <a:pt x="60" y="1258"/>
                  </a:lnTo>
                  <a:lnTo>
                    <a:pt x="58" y="1254"/>
                  </a:lnTo>
                  <a:lnTo>
                    <a:pt x="55" y="1253"/>
                  </a:lnTo>
                  <a:lnTo>
                    <a:pt x="51" y="1250"/>
                  </a:lnTo>
                  <a:lnTo>
                    <a:pt x="52" y="1246"/>
                  </a:lnTo>
                  <a:lnTo>
                    <a:pt x="53" y="1243"/>
                  </a:lnTo>
                  <a:lnTo>
                    <a:pt x="54" y="1240"/>
                  </a:lnTo>
                  <a:lnTo>
                    <a:pt x="54" y="1236"/>
                  </a:lnTo>
                  <a:lnTo>
                    <a:pt x="54" y="1233"/>
                  </a:lnTo>
                  <a:lnTo>
                    <a:pt x="55" y="1231"/>
                  </a:lnTo>
                  <a:lnTo>
                    <a:pt x="57" y="1231"/>
                  </a:lnTo>
                  <a:lnTo>
                    <a:pt x="57" y="1229"/>
                  </a:lnTo>
                  <a:lnTo>
                    <a:pt x="54" y="1230"/>
                  </a:lnTo>
                  <a:lnTo>
                    <a:pt x="52" y="1234"/>
                  </a:lnTo>
                  <a:lnTo>
                    <a:pt x="52" y="1237"/>
                  </a:lnTo>
                  <a:lnTo>
                    <a:pt x="50" y="1240"/>
                  </a:lnTo>
                  <a:lnTo>
                    <a:pt x="49" y="1244"/>
                  </a:lnTo>
                  <a:lnTo>
                    <a:pt x="49" y="1248"/>
                  </a:lnTo>
                  <a:lnTo>
                    <a:pt x="47" y="1253"/>
                  </a:lnTo>
                  <a:lnTo>
                    <a:pt x="45" y="1251"/>
                  </a:lnTo>
                  <a:lnTo>
                    <a:pt x="43" y="1249"/>
                  </a:lnTo>
                  <a:lnTo>
                    <a:pt x="43" y="1248"/>
                  </a:lnTo>
                  <a:lnTo>
                    <a:pt x="43" y="1245"/>
                  </a:lnTo>
                  <a:lnTo>
                    <a:pt x="42" y="1231"/>
                  </a:lnTo>
                  <a:lnTo>
                    <a:pt x="42" y="1218"/>
                  </a:lnTo>
                  <a:lnTo>
                    <a:pt x="43" y="1209"/>
                  </a:lnTo>
                  <a:lnTo>
                    <a:pt x="47" y="1205"/>
                  </a:lnTo>
                  <a:lnTo>
                    <a:pt x="49" y="1204"/>
                  </a:lnTo>
                  <a:lnTo>
                    <a:pt x="51" y="1204"/>
                  </a:lnTo>
                  <a:lnTo>
                    <a:pt x="52" y="1204"/>
                  </a:lnTo>
                  <a:lnTo>
                    <a:pt x="54" y="1203"/>
                  </a:lnTo>
                  <a:lnTo>
                    <a:pt x="49" y="1201"/>
                  </a:lnTo>
                  <a:lnTo>
                    <a:pt x="46" y="1202"/>
                  </a:lnTo>
                  <a:lnTo>
                    <a:pt x="43" y="1204"/>
                  </a:lnTo>
                  <a:lnTo>
                    <a:pt x="39" y="1202"/>
                  </a:lnTo>
                  <a:lnTo>
                    <a:pt x="38" y="1198"/>
                  </a:lnTo>
                  <a:lnTo>
                    <a:pt x="36" y="1193"/>
                  </a:lnTo>
                  <a:lnTo>
                    <a:pt x="35" y="1188"/>
                  </a:lnTo>
                  <a:lnTo>
                    <a:pt x="36" y="1180"/>
                  </a:lnTo>
                  <a:lnTo>
                    <a:pt x="41" y="1181"/>
                  </a:lnTo>
                  <a:lnTo>
                    <a:pt x="46" y="1182"/>
                  </a:lnTo>
                  <a:lnTo>
                    <a:pt x="59" y="1182"/>
                  </a:lnTo>
                  <a:lnTo>
                    <a:pt x="69" y="1190"/>
                  </a:lnTo>
                  <a:lnTo>
                    <a:pt x="74" y="1189"/>
                  </a:lnTo>
                  <a:lnTo>
                    <a:pt x="74" y="1187"/>
                  </a:lnTo>
                  <a:lnTo>
                    <a:pt x="70" y="1185"/>
                  </a:lnTo>
                  <a:lnTo>
                    <a:pt x="68" y="1181"/>
                  </a:lnTo>
                  <a:lnTo>
                    <a:pt x="67" y="1180"/>
                  </a:lnTo>
                  <a:lnTo>
                    <a:pt x="67" y="1177"/>
                  </a:lnTo>
                  <a:lnTo>
                    <a:pt x="66" y="1174"/>
                  </a:lnTo>
                  <a:lnTo>
                    <a:pt x="63" y="1164"/>
                  </a:lnTo>
                  <a:lnTo>
                    <a:pt x="62" y="1164"/>
                  </a:lnTo>
                  <a:lnTo>
                    <a:pt x="62" y="1168"/>
                  </a:lnTo>
                  <a:lnTo>
                    <a:pt x="59" y="1174"/>
                  </a:lnTo>
                  <a:lnTo>
                    <a:pt x="56" y="1177"/>
                  </a:lnTo>
                  <a:lnTo>
                    <a:pt x="52" y="1178"/>
                  </a:lnTo>
                  <a:lnTo>
                    <a:pt x="47" y="1179"/>
                  </a:lnTo>
                  <a:lnTo>
                    <a:pt x="43" y="1177"/>
                  </a:lnTo>
                  <a:lnTo>
                    <a:pt x="42" y="1175"/>
                  </a:lnTo>
                  <a:lnTo>
                    <a:pt x="43" y="1172"/>
                  </a:lnTo>
                  <a:lnTo>
                    <a:pt x="41" y="1171"/>
                  </a:lnTo>
                  <a:lnTo>
                    <a:pt x="36" y="1170"/>
                  </a:lnTo>
                  <a:lnTo>
                    <a:pt x="35" y="1169"/>
                  </a:lnTo>
                  <a:lnTo>
                    <a:pt x="33" y="1166"/>
                  </a:lnTo>
                  <a:lnTo>
                    <a:pt x="36" y="1162"/>
                  </a:lnTo>
                  <a:lnTo>
                    <a:pt x="37" y="1160"/>
                  </a:lnTo>
                  <a:lnTo>
                    <a:pt x="39" y="1160"/>
                  </a:lnTo>
                  <a:lnTo>
                    <a:pt x="41" y="1161"/>
                  </a:lnTo>
                  <a:lnTo>
                    <a:pt x="44" y="1165"/>
                  </a:lnTo>
                  <a:lnTo>
                    <a:pt x="47" y="1165"/>
                  </a:lnTo>
                  <a:lnTo>
                    <a:pt x="49" y="1163"/>
                  </a:lnTo>
                  <a:lnTo>
                    <a:pt x="50" y="1161"/>
                  </a:lnTo>
                  <a:lnTo>
                    <a:pt x="48" y="1160"/>
                  </a:lnTo>
                  <a:lnTo>
                    <a:pt x="47" y="1160"/>
                  </a:lnTo>
                  <a:lnTo>
                    <a:pt x="44" y="1158"/>
                  </a:lnTo>
                  <a:lnTo>
                    <a:pt x="39" y="1154"/>
                  </a:lnTo>
                  <a:lnTo>
                    <a:pt x="41" y="1149"/>
                  </a:lnTo>
                  <a:lnTo>
                    <a:pt x="47" y="1143"/>
                  </a:lnTo>
                  <a:lnTo>
                    <a:pt x="49" y="1142"/>
                  </a:lnTo>
                  <a:lnTo>
                    <a:pt x="47" y="1137"/>
                  </a:lnTo>
                  <a:lnTo>
                    <a:pt x="49" y="1132"/>
                  </a:lnTo>
                  <a:lnTo>
                    <a:pt x="47" y="1128"/>
                  </a:lnTo>
                  <a:lnTo>
                    <a:pt x="44" y="1123"/>
                  </a:lnTo>
                  <a:lnTo>
                    <a:pt x="40" y="1122"/>
                  </a:lnTo>
                  <a:lnTo>
                    <a:pt x="39" y="1124"/>
                  </a:lnTo>
                  <a:lnTo>
                    <a:pt x="39" y="1125"/>
                  </a:lnTo>
                  <a:lnTo>
                    <a:pt x="39" y="1127"/>
                  </a:lnTo>
                  <a:lnTo>
                    <a:pt x="39" y="1128"/>
                  </a:lnTo>
                  <a:lnTo>
                    <a:pt x="38" y="1128"/>
                  </a:lnTo>
                  <a:lnTo>
                    <a:pt x="32" y="1127"/>
                  </a:lnTo>
                  <a:lnTo>
                    <a:pt x="28" y="1124"/>
                  </a:lnTo>
                  <a:lnTo>
                    <a:pt x="22" y="1121"/>
                  </a:lnTo>
                  <a:lnTo>
                    <a:pt x="21" y="1119"/>
                  </a:lnTo>
                  <a:lnTo>
                    <a:pt x="21" y="1116"/>
                  </a:lnTo>
                  <a:lnTo>
                    <a:pt x="23" y="1110"/>
                  </a:lnTo>
                  <a:lnTo>
                    <a:pt x="22" y="1110"/>
                  </a:lnTo>
                  <a:lnTo>
                    <a:pt x="17" y="1114"/>
                  </a:lnTo>
                  <a:lnTo>
                    <a:pt x="11" y="1117"/>
                  </a:lnTo>
                  <a:lnTo>
                    <a:pt x="7" y="1118"/>
                  </a:lnTo>
                  <a:lnTo>
                    <a:pt x="5" y="1119"/>
                  </a:lnTo>
                  <a:lnTo>
                    <a:pt x="5" y="1121"/>
                  </a:lnTo>
                  <a:lnTo>
                    <a:pt x="5" y="1121"/>
                  </a:lnTo>
                  <a:lnTo>
                    <a:pt x="8" y="1122"/>
                  </a:lnTo>
                  <a:lnTo>
                    <a:pt x="10" y="1127"/>
                  </a:lnTo>
                  <a:lnTo>
                    <a:pt x="10" y="1128"/>
                  </a:lnTo>
                  <a:lnTo>
                    <a:pt x="9" y="1130"/>
                  </a:lnTo>
                  <a:lnTo>
                    <a:pt x="6" y="1130"/>
                  </a:lnTo>
                  <a:lnTo>
                    <a:pt x="2" y="1127"/>
                  </a:lnTo>
                  <a:lnTo>
                    <a:pt x="0" y="1122"/>
                  </a:lnTo>
                  <a:lnTo>
                    <a:pt x="0" y="1119"/>
                  </a:lnTo>
                  <a:lnTo>
                    <a:pt x="2" y="1115"/>
                  </a:lnTo>
                  <a:lnTo>
                    <a:pt x="8" y="1109"/>
                  </a:lnTo>
                  <a:lnTo>
                    <a:pt x="10" y="1107"/>
                  </a:lnTo>
                  <a:lnTo>
                    <a:pt x="15" y="1104"/>
                  </a:lnTo>
                  <a:lnTo>
                    <a:pt x="20" y="1098"/>
                  </a:lnTo>
                  <a:lnTo>
                    <a:pt x="25" y="1094"/>
                  </a:lnTo>
                  <a:lnTo>
                    <a:pt x="22" y="1091"/>
                  </a:lnTo>
                  <a:lnTo>
                    <a:pt x="20" y="1087"/>
                  </a:lnTo>
                  <a:lnTo>
                    <a:pt x="21" y="1081"/>
                  </a:lnTo>
                  <a:lnTo>
                    <a:pt x="30" y="1079"/>
                  </a:lnTo>
                  <a:lnTo>
                    <a:pt x="34" y="1080"/>
                  </a:lnTo>
                  <a:lnTo>
                    <a:pt x="39" y="1080"/>
                  </a:lnTo>
                  <a:lnTo>
                    <a:pt x="43" y="1078"/>
                  </a:lnTo>
                  <a:lnTo>
                    <a:pt x="45" y="1078"/>
                  </a:lnTo>
                  <a:lnTo>
                    <a:pt x="49" y="1076"/>
                  </a:lnTo>
                  <a:lnTo>
                    <a:pt x="51" y="1074"/>
                  </a:lnTo>
                  <a:lnTo>
                    <a:pt x="52" y="1072"/>
                  </a:lnTo>
                  <a:lnTo>
                    <a:pt x="52" y="1071"/>
                  </a:lnTo>
                  <a:lnTo>
                    <a:pt x="51" y="1069"/>
                  </a:lnTo>
                  <a:lnTo>
                    <a:pt x="51" y="1064"/>
                  </a:lnTo>
                  <a:lnTo>
                    <a:pt x="51" y="1062"/>
                  </a:lnTo>
                  <a:lnTo>
                    <a:pt x="53" y="1061"/>
                  </a:lnTo>
                  <a:lnTo>
                    <a:pt x="56" y="1060"/>
                  </a:lnTo>
                  <a:lnTo>
                    <a:pt x="57" y="1060"/>
                  </a:lnTo>
                  <a:lnTo>
                    <a:pt x="60" y="1062"/>
                  </a:lnTo>
                  <a:lnTo>
                    <a:pt x="59" y="1064"/>
                  </a:lnTo>
                  <a:lnTo>
                    <a:pt x="58" y="1067"/>
                  </a:lnTo>
                  <a:lnTo>
                    <a:pt x="55" y="1080"/>
                  </a:lnTo>
                  <a:lnTo>
                    <a:pt x="54" y="1082"/>
                  </a:lnTo>
                  <a:lnTo>
                    <a:pt x="52" y="1085"/>
                  </a:lnTo>
                  <a:lnTo>
                    <a:pt x="54" y="1089"/>
                  </a:lnTo>
                  <a:lnTo>
                    <a:pt x="52" y="1093"/>
                  </a:lnTo>
                  <a:lnTo>
                    <a:pt x="43" y="1097"/>
                  </a:lnTo>
                  <a:lnTo>
                    <a:pt x="42" y="1097"/>
                  </a:lnTo>
                  <a:lnTo>
                    <a:pt x="43" y="1098"/>
                  </a:lnTo>
                  <a:lnTo>
                    <a:pt x="47" y="1098"/>
                  </a:lnTo>
                  <a:lnTo>
                    <a:pt x="52" y="1097"/>
                  </a:lnTo>
                  <a:lnTo>
                    <a:pt x="55" y="1094"/>
                  </a:lnTo>
                  <a:lnTo>
                    <a:pt x="57" y="1089"/>
                  </a:lnTo>
                  <a:lnTo>
                    <a:pt x="58" y="1080"/>
                  </a:lnTo>
                  <a:lnTo>
                    <a:pt x="60" y="1078"/>
                  </a:lnTo>
                  <a:lnTo>
                    <a:pt x="63" y="1078"/>
                  </a:lnTo>
                  <a:lnTo>
                    <a:pt x="64" y="1081"/>
                  </a:lnTo>
                  <a:lnTo>
                    <a:pt x="64" y="1086"/>
                  </a:lnTo>
                  <a:lnTo>
                    <a:pt x="64" y="1090"/>
                  </a:lnTo>
                  <a:lnTo>
                    <a:pt x="60" y="1104"/>
                  </a:lnTo>
                  <a:lnTo>
                    <a:pt x="57" y="1110"/>
                  </a:lnTo>
                  <a:lnTo>
                    <a:pt x="56" y="1111"/>
                  </a:lnTo>
                  <a:lnTo>
                    <a:pt x="56" y="1113"/>
                  </a:lnTo>
                  <a:lnTo>
                    <a:pt x="59" y="1113"/>
                  </a:lnTo>
                  <a:lnTo>
                    <a:pt x="62" y="1110"/>
                  </a:lnTo>
                  <a:lnTo>
                    <a:pt x="63" y="1106"/>
                  </a:lnTo>
                  <a:lnTo>
                    <a:pt x="65" y="1100"/>
                  </a:lnTo>
                  <a:lnTo>
                    <a:pt x="65" y="1097"/>
                  </a:lnTo>
                  <a:lnTo>
                    <a:pt x="66" y="1094"/>
                  </a:lnTo>
                  <a:lnTo>
                    <a:pt x="67" y="1086"/>
                  </a:lnTo>
                  <a:lnTo>
                    <a:pt x="68" y="1082"/>
                  </a:lnTo>
                  <a:lnTo>
                    <a:pt x="68" y="1076"/>
                  </a:lnTo>
                  <a:lnTo>
                    <a:pt x="65" y="1075"/>
                  </a:lnTo>
                  <a:lnTo>
                    <a:pt x="62" y="1074"/>
                  </a:lnTo>
                  <a:lnTo>
                    <a:pt x="62" y="1070"/>
                  </a:lnTo>
                  <a:lnTo>
                    <a:pt x="63" y="1063"/>
                  </a:lnTo>
                  <a:lnTo>
                    <a:pt x="69" y="1063"/>
                  </a:lnTo>
                  <a:lnTo>
                    <a:pt x="74" y="1059"/>
                  </a:lnTo>
                  <a:lnTo>
                    <a:pt x="78" y="1057"/>
                  </a:lnTo>
                  <a:lnTo>
                    <a:pt x="80" y="1058"/>
                  </a:lnTo>
                  <a:lnTo>
                    <a:pt x="87" y="1062"/>
                  </a:lnTo>
                  <a:lnTo>
                    <a:pt x="89" y="1062"/>
                  </a:lnTo>
                  <a:lnTo>
                    <a:pt x="89" y="1061"/>
                  </a:lnTo>
                  <a:lnTo>
                    <a:pt x="87" y="1059"/>
                  </a:lnTo>
                  <a:lnTo>
                    <a:pt x="84" y="1058"/>
                  </a:lnTo>
                  <a:lnTo>
                    <a:pt x="79" y="1053"/>
                  </a:lnTo>
                  <a:lnTo>
                    <a:pt x="72" y="1052"/>
                  </a:lnTo>
                  <a:lnTo>
                    <a:pt x="73" y="1046"/>
                  </a:lnTo>
                  <a:lnTo>
                    <a:pt x="75" y="1040"/>
                  </a:lnTo>
                  <a:lnTo>
                    <a:pt x="78" y="1040"/>
                  </a:lnTo>
                  <a:lnTo>
                    <a:pt x="84" y="1038"/>
                  </a:lnTo>
                  <a:lnTo>
                    <a:pt x="95" y="1029"/>
                  </a:lnTo>
                  <a:lnTo>
                    <a:pt x="96" y="1023"/>
                  </a:lnTo>
                  <a:lnTo>
                    <a:pt x="97" y="1016"/>
                  </a:lnTo>
                  <a:lnTo>
                    <a:pt x="92" y="1014"/>
                  </a:lnTo>
                  <a:lnTo>
                    <a:pt x="86" y="1010"/>
                  </a:lnTo>
                  <a:lnTo>
                    <a:pt x="82" y="1007"/>
                  </a:lnTo>
                  <a:lnTo>
                    <a:pt x="78" y="1004"/>
                  </a:lnTo>
                  <a:lnTo>
                    <a:pt x="79" y="999"/>
                  </a:lnTo>
                  <a:lnTo>
                    <a:pt x="79" y="992"/>
                  </a:lnTo>
                  <a:lnTo>
                    <a:pt x="84" y="991"/>
                  </a:lnTo>
                  <a:lnTo>
                    <a:pt x="86" y="981"/>
                  </a:lnTo>
                  <a:lnTo>
                    <a:pt x="83" y="972"/>
                  </a:lnTo>
                  <a:lnTo>
                    <a:pt x="84" y="967"/>
                  </a:lnTo>
                  <a:lnTo>
                    <a:pt x="89" y="962"/>
                  </a:lnTo>
                  <a:lnTo>
                    <a:pt x="89" y="959"/>
                  </a:lnTo>
                  <a:lnTo>
                    <a:pt x="90" y="955"/>
                  </a:lnTo>
                  <a:lnTo>
                    <a:pt x="94" y="955"/>
                  </a:lnTo>
                  <a:lnTo>
                    <a:pt x="94" y="952"/>
                  </a:lnTo>
                  <a:lnTo>
                    <a:pt x="94" y="949"/>
                  </a:lnTo>
                  <a:lnTo>
                    <a:pt x="91" y="944"/>
                  </a:lnTo>
                  <a:lnTo>
                    <a:pt x="91" y="938"/>
                  </a:lnTo>
                  <a:lnTo>
                    <a:pt x="93" y="931"/>
                  </a:lnTo>
                  <a:lnTo>
                    <a:pt x="97" y="931"/>
                  </a:lnTo>
                  <a:lnTo>
                    <a:pt x="98" y="931"/>
                  </a:lnTo>
                  <a:lnTo>
                    <a:pt x="95" y="927"/>
                  </a:lnTo>
                  <a:lnTo>
                    <a:pt x="93" y="922"/>
                  </a:lnTo>
                  <a:lnTo>
                    <a:pt x="93" y="920"/>
                  </a:lnTo>
                  <a:lnTo>
                    <a:pt x="96" y="919"/>
                  </a:lnTo>
                  <a:lnTo>
                    <a:pt x="98" y="918"/>
                  </a:lnTo>
                  <a:lnTo>
                    <a:pt x="101" y="920"/>
                  </a:lnTo>
                  <a:lnTo>
                    <a:pt x="104" y="929"/>
                  </a:lnTo>
                  <a:lnTo>
                    <a:pt x="105" y="926"/>
                  </a:lnTo>
                  <a:lnTo>
                    <a:pt x="104" y="919"/>
                  </a:lnTo>
                  <a:lnTo>
                    <a:pt x="102" y="909"/>
                  </a:lnTo>
                  <a:lnTo>
                    <a:pt x="98" y="910"/>
                  </a:lnTo>
                  <a:lnTo>
                    <a:pt x="95" y="909"/>
                  </a:lnTo>
                  <a:lnTo>
                    <a:pt x="93" y="908"/>
                  </a:lnTo>
                  <a:lnTo>
                    <a:pt x="92" y="906"/>
                  </a:lnTo>
                  <a:lnTo>
                    <a:pt x="93" y="903"/>
                  </a:lnTo>
                  <a:lnTo>
                    <a:pt x="95" y="901"/>
                  </a:lnTo>
                  <a:lnTo>
                    <a:pt x="97" y="898"/>
                  </a:lnTo>
                  <a:lnTo>
                    <a:pt x="102" y="898"/>
                  </a:lnTo>
                  <a:lnTo>
                    <a:pt x="107" y="895"/>
                  </a:lnTo>
                  <a:lnTo>
                    <a:pt x="108" y="888"/>
                  </a:lnTo>
                  <a:lnTo>
                    <a:pt x="107" y="889"/>
                  </a:lnTo>
                  <a:lnTo>
                    <a:pt x="104" y="894"/>
                  </a:lnTo>
                  <a:lnTo>
                    <a:pt x="101" y="896"/>
                  </a:lnTo>
                  <a:lnTo>
                    <a:pt x="99" y="896"/>
                  </a:lnTo>
                  <a:lnTo>
                    <a:pt x="97" y="895"/>
                  </a:lnTo>
                  <a:lnTo>
                    <a:pt x="93" y="890"/>
                  </a:lnTo>
                  <a:lnTo>
                    <a:pt x="90" y="889"/>
                  </a:lnTo>
                  <a:lnTo>
                    <a:pt x="88" y="889"/>
                  </a:lnTo>
                  <a:lnTo>
                    <a:pt x="86" y="890"/>
                  </a:lnTo>
                  <a:lnTo>
                    <a:pt x="80" y="898"/>
                  </a:lnTo>
                  <a:lnTo>
                    <a:pt x="79" y="901"/>
                  </a:lnTo>
                  <a:lnTo>
                    <a:pt x="69" y="901"/>
                  </a:lnTo>
                  <a:lnTo>
                    <a:pt x="67" y="900"/>
                  </a:lnTo>
                  <a:lnTo>
                    <a:pt x="63" y="898"/>
                  </a:lnTo>
                  <a:lnTo>
                    <a:pt x="63" y="897"/>
                  </a:lnTo>
                  <a:lnTo>
                    <a:pt x="65" y="894"/>
                  </a:lnTo>
                  <a:lnTo>
                    <a:pt x="67" y="893"/>
                  </a:lnTo>
                  <a:lnTo>
                    <a:pt x="67" y="892"/>
                  </a:lnTo>
                  <a:lnTo>
                    <a:pt x="63" y="891"/>
                  </a:lnTo>
                  <a:lnTo>
                    <a:pt x="60" y="889"/>
                  </a:lnTo>
                  <a:lnTo>
                    <a:pt x="59" y="886"/>
                  </a:lnTo>
                  <a:lnTo>
                    <a:pt x="58" y="881"/>
                  </a:lnTo>
                  <a:lnTo>
                    <a:pt x="55" y="872"/>
                  </a:lnTo>
                  <a:lnTo>
                    <a:pt x="55" y="866"/>
                  </a:lnTo>
                  <a:lnTo>
                    <a:pt x="57" y="862"/>
                  </a:lnTo>
                  <a:lnTo>
                    <a:pt x="62" y="845"/>
                  </a:lnTo>
                  <a:lnTo>
                    <a:pt x="63" y="836"/>
                  </a:lnTo>
                  <a:lnTo>
                    <a:pt x="65" y="829"/>
                  </a:lnTo>
                  <a:lnTo>
                    <a:pt x="65" y="824"/>
                  </a:lnTo>
                  <a:lnTo>
                    <a:pt x="71" y="819"/>
                  </a:lnTo>
                  <a:lnTo>
                    <a:pt x="73" y="817"/>
                  </a:lnTo>
                  <a:lnTo>
                    <a:pt x="79" y="801"/>
                  </a:lnTo>
                  <a:lnTo>
                    <a:pt x="79" y="793"/>
                  </a:lnTo>
                  <a:lnTo>
                    <a:pt x="71" y="768"/>
                  </a:lnTo>
                  <a:lnTo>
                    <a:pt x="69" y="764"/>
                  </a:lnTo>
                  <a:lnTo>
                    <a:pt x="69" y="758"/>
                  </a:lnTo>
                  <a:lnTo>
                    <a:pt x="71" y="749"/>
                  </a:lnTo>
                  <a:lnTo>
                    <a:pt x="71" y="745"/>
                  </a:lnTo>
                  <a:lnTo>
                    <a:pt x="70" y="740"/>
                  </a:lnTo>
                  <a:lnTo>
                    <a:pt x="65" y="731"/>
                  </a:lnTo>
                  <a:lnTo>
                    <a:pt x="65" y="727"/>
                  </a:lnTo>
                  <a:lnTo>
                    <a:pt x="67" y="723"/>
                  </a:lnTo>
                  <a:lnTo>
                    <a:pt x="65" y="717"/>
                  </a:lnTo>
                  <a:lnTo>
                    <a:pt x="66" y="713"/>
                  </a:lnTo>
                  <a:lnTo>
                    <a:pt x="67" y="711"/>
                  </a:lnTo>
                  <a:lnTo>
                    <a:pt x="74" y="712"/>
                  </a:lnTo>
                  <a:lnTo>
                    <a:pt x="78" y="711"/>
                  </a:lnTo>
                  <a:lnTo>
                    <a:pt x="79" y="710"/>
                  </a:lnTo>
                  <a:lnTo>
                    <a:pt x="81" y="705"/>
                  </a:lnTo>
                  <a:lnTo>
                    <a:pt x="82" y="698"/>
                  </a:lnTo>
                  <a:lnTo>
                    <a:pt x="82" y="695"/>
                  </a:lnTo>
                  <a:lnTo>
                    <a:pt x="82" y="690"/>
                  </a:lnTo>
                  <a:lnTo>
                    <a:pt x="86" y="689"/>
                  </a:lnTo>
                  <a:lnTo>
                    <a:pt x="87" y="684"/>
                  </a:lnTo>
                  <a:lnTo>
                    <a:pt x="90" y="679"/>
                  </a:lnTo>
                  <a:lnTo>
                    <a:pt x="93" y="662"/>
                  </a:lnTo>
                  <a:lnTo>
                    <a:pt x="96" y="659"/>
                  </a:lnTo>
                  <a:lnTo>
                    <a:pt x="99" y="654"/>
                  </a:lnTo>
                  <a:lnTo>
                    <a:pt x="98" y="647"/>
                  </a:lnTo>
                  <a:lnTo>
                    <a:pt x="100" y="644"/>
                  </a:lnTo>
                  <a:lnTo>
                    <a:pt x="102" y="642"/>
                  </a:lnTo>
                  <a:lnTo>
                    <a:pt x="104" y="637"/>
                  </a:lnTo>
                  <a:lnTo>
                    <a:pt x="106" y="634"/>
                  </a:lnTo>
                  <a:lnTo>
                    <a:pt x="111" y="628"/>
                  </a:lnTo>
                  <a:lnTo>
                    <a:pt x="112" y="621"/>
                  </a:lnTo>
                  <a:lnTo>
                    <a:pt x="117" y="609"/>
                  </a:lnTo>
                  <a:lnTo>
                    <a:pt x="117" y="602"/>
                  </a:lnTo>
                  <a:lnTo>
                    <a:pt x="118" y="597"/>
                  </a:lnTo>
                  <a:lnTo>
                    <a:pt x="118" y="592"/>
                  </a:lnTo>
                  <a:lnTo>
                    <a:pt x="121" y="586"/>
                  </a:lnTo>
                  <a:lnTo>
                    <a:pt x="123" y="582"/>
                  </a:lnTo>
                  <a:lnTo>
                    <a:pt x="124" y="579"/>
                  </a:lnTo>
                  <a:lnTo>
                    <a:pt x="129" y="573"/>
                  </a:lnTo>
                  <a:lnTo>
                    <a:pt x="130" y="567"/>
                  </a:lnTo>
                  <a:lnTo>
                    <a:pt x="128" y="564"/>
                  </a:lnTo>
                  <a:lnTo>
                    <a:pt x="128" y="558"/>
                  </a:lnTo>
                  <a:lnTo>
                    <a:pt x="126" y="551"/>
                  </a:lnTo>
                  <a:lnTo>
                    <a:pt x="130" y="548"/>
                  </a:lnTo>
                  <a:lnTo>
                    <a:pt x="131" y="546"/>
                  </a:lnTo>
                  <a:lnTo>
                    <a:pt x="136" y="535"/>
                  </a:lnTo>
                  <a:lnTo>
                    <a:pt x="136" y="530"/>
                  </a:lnTo>
                  <a:lnTo>
                    <a:pt x="137" y="524"/>
                  </a:lnTo>
                  <a:lnTo>
                    <a:pt x="134" y="517"/>
                  </a:lnTo>
                  <a:lnTo>
                    <a:pt x="134" y="503"/>
                  </a:lnTo>
                  <a:lnTo>
                    <a:pt x="132" y="491"/>
                  </a:lnTo>
                  <a:lnTo>
                    <a:pt x="129" y="479"/>
                  </a:lnTo>
                  <a:lnTo>
                    <a:pt x="130" y="472"/>
                  </a:lnTo>
                  <a:lnTo>
                    <a:pt x="128" y="464"/>
                  </a:lnTo>
                  <a:lnTo>
                    <a:pt x="128" y="459"/>
                  </a:lnTo>
                  <a:lnTo>
                    <a:pt x="129" y="448"/>
                  </a:lnTo>
                  <a:lnTo>
                    <a:pt x="137" y="441"/>
                  </a:lnTo>
                  <a:lnTo>
                    <a:pt x="139" y="433"/>
                  </a:lnTo>
                  <a:lnTo>
                    <a:pt x="141" y="423"/>
                  </a:lnTo>
                  <a:lnTo>
                    <a:pt x="140" y="415"/>
                  </a:lnTo>
                  <a:lnTo>
                    <a:pt x="139" y="412"/>
                  </a:lnTo>
                  <a:lnTo>
                    <a:pt x="135" y="406"/>
                  </a:lnTo>
                  <a:lnTo>
                    <a:pt x="134" y="396"/>
                  </a:lnTo>
                  <a:lnTo>
                    <a:pt x="134" y="394"/>
                  </a:lnTo>
                  <a:lnTo>
                    <a:pt x="138" y="391"/>
                  </a:lnTo>
                  <a:lnTo>
                    <a:pt x="141" y="387"/>
                  </a:lnTo>
                  <a:lnTo>
                    <a:pt x="142" y="381"/>
                  </a:lnTo>
                  <a:lnTo>
                    <a:pt x="144" y="376"/>
                  </a:lnTo>
                  <a:lnTo>
                    <a:pt x="145" y="365"/>
                  </a:lnTo>
                  <a:lnTo>
                    <a:pt x="148" y="356"/>
                  </a:lnTo>
                  <a:lnTo>
                    <a:pt x="148" y="353"/>
                  </a:lnTo>
                  <a:lnTo>
                    <a:pt x="152" y="349"/>
                  </a:lnTo>
                  <a:lnTo>
                    <a:pt x="153" y="348"/>
                  </a:lnTo>
                  <a:lnTo>
                    <a:pt x="153" y="345"/>
                  </a:lnTo>
                  <a:lnTo>
                    <a:pt x="153" y="338"/>
                  </a:lnTo>
                  <a:lnTo>
                    <a:pt x="153" y="333"/>
                  </a:lnTo>
                  <a:lnTo>
                    <a:pt x="156" y="326"/>
                  </a:lnTo>
                  <a:lnTo>
                    <a:pt x="156" y="321"/>
                  </a:lnTo>
                  <a:lnTo>
                    <a:pt x="159" y="313"/>
                  </a:lnTo>
                  <a:lnTo>
                    <a:pt x="160" y="306"/>
                  </a:lnTo>
                  <a:lnTo>
                    <a:pt x="162" y="303"/>
                  </a:lnTo>
                  <a:lnTo>
                    <a:pt x="161" y="299"/>
                  </a:lnTo>
                  <a:lnTo>
                    <a:pt x="162" y="291"/>
                  </a:lnTo>
                  <a:lnTo>
                    <a:pt x="160" y="286"/>
                  </a:lnTo>
                  <a:lnTo>
                    <a:pt x="159" y="284"/>
                  </a:lnTo>
                  <a:lnTo>
                    <a:pt x="162" y="275"/>
                  </a:lnTo>
                  <a:lnTo>
                    <a:pt x="164" y="274"/>
                  </a:lnTo>
                  <a:lnTo>
                    <a:pt x="167" y="269"/>
                  </a:lnTo>
                  <a:lnTo>
                    <a:pt x="168" y="265"/>
                  </a:lnTo>
                  <a:lnTo>
                    <a:pt x="168" y="263"/>
                  </a:lnTo>
                  <a:lnTo>
                    <a:pt x="164" y="248"/>
                  </a:lnTo>
                  <a:lnTo>
                    <a:pt x="164" y="244"/>
                  </a:lnTo>
                  <a:lnTo>
                    <a:pt x="165" y="233"/>
                  </a:lnTo>
                  <a:lnTo>
                    <a:pt x="166" y="226"/>
                  </a:lnTo>
                  <a:lnTo>
                    <a:pt x="165" y="220"/>
                  </a:lnTo>
                  <a:lnTo>
                    <a:pt x="166" y="217"/>
                  </a:lnTo>
                  <a:lnTo>
                    <a:pt x="167" y="213"/>
                  </a:lnTo>
                  <a:lnTo>
                    <a:pt x="169" y="209"/>
                  </a:lnTo>
                  <a:lnTo>
                    <a:pt x="170" y="206"/>
                  </a:lnTo>
                  <a:lnTo>
                    <a:pt x="169" y="205"/>
                  </a:lnTo>
                  <a:lnTo>
                    <a:pt x="166" y="203"/>
                  </a:lnTo>
                  <a:lnTo>
                    <a:pt x="164" y="200"/>
                  </a:lnTo>
                  <a:lnTo>
                    <a:pt x="163" y="195"/>
                  </a:lnTo>
                  <a:lnTo>
                    <a:pt x="164" y="193"/>
                  </a:lnTo>
                  <a:lnTo>
                    <a:pt x="164" y="189"/>
                  </a:lnTo>
                  <a:lnTo>
                    <a:pt x="168" y="188"/>
                  </a:lnTo>
                  <a:lnTo>
                    <a:pt x="170" y="185"/>
                  </a:lnTo>
                  <a:lnTo>
                    <a:pt x="172" y="181"/>
                  </a:lnTo>
                  <a:lnTo>
                    <a:pt x="174" y="171"/>
                  </a:lnTo>
                  <a:lnTo>
                    <a:pt x="175" y="159"/>
                  </a:lnTo>
                  <a:lnTo>
                    <a:pt x="177" y="151"/>
                  </a:lnTo>
                  <a:lnTo>
                    <a:pt x="177" y="148"/>
                  </a:lnTo>
                  <a:lnTo>
                    <a:pt x="178" y="140"/>
                  </a:lnTo>
                  <a:lnTo>
                    <a:pt x="180" y="135"/>
                  </a:lnTo>
                  <a:lnTo>
                    <a:pt x="180" y="131"/>
                  </a:lnTo>
                  <a:lnTo>
                    <a:pt x="180" y="127"/>
                  </a:lnTo>
                  <a:lnTo>
                    <a:pt x="176" y="108"/>
                  </a:lnTo>
                  <a:lnTo>
                    <a:pt x="176" y="102"/>
                  </a:lnTo>
                  <a:lnTo>
                    <a:pt x="178" y="92"/>
                  </a:lnTo>
                  <a:lnTo>
                    <a:pt x="178" y="78"/>
                  </a:lnTo>
                  <a:lnTo>
                    <a:pt x="177" y="74"/>
                  </a:lnTo>
                  <a:lnTo>
                    <a:pt x="176" y="71"/>
                  </a:lnTo>
                  <a:lnTo>
                    <a:pt x="175" y="67"/>
                  </a:lnTo>
                  <a:lnTo>
                    <a:pt x="173" y="59"/>
                  </a:lnTo>
                  <a:lnTo>
                    <a:pt x="172" y="45"/>
                  </a:lnTo>
                  <a:lnTo>
                    <a:pt x="172" y="37"/>
                  </a:lnTo>
                  <a:lnTo>
                    <a:pt x="170" y="30"/>
                  </a:lnTo>
                  <a:lnTo>
                    <a:pt x="169" y="28"/>
                  </a:lnTo>
                  <a:lnTo>
                    <a:pt x="170" y="28"/>
                  </a:lnTo>
                  <a:lnTo>
                    <a:pt x="173" y="28"/>
                  </a:lnTo>
                  <a:lnTo>
                    <a:pt x="177" y="28"/>
                  </a:lnTo>
                  <a:lnTo>
                    <a:pt x="180" y="27"/>
                  </a:lnTo>
                  <a:lnTo>
                    <a:pt x="184" y="24"/>
                  </a:lnTo>
                  <a:lnTo>
                    <a:pt x="188" y="20"/>
                  </a:lnTo>
                  <a:lnTo>
                    <a:pt x="189" y="17"/>
                  </a:lnTo>
                  <a:lnTo>
                    <a:pt x="189" y="14"/>
                  </a:lnTo>
                  <a:lnTo>
                    <a:pt x="188" y="10"/>
                  </a:lnTo>
                  <a:lnTo>
                    <a:pt x="187" y="7"/>
                  </a:lnTo>
                  <a:lnTo>
                    <a:pt x="188" y="6"/>
                  </a:lnTo>
                  <a:lnTo>
                    <a:pt x="193" y="5"/>
                  </a:lnTo>
                  <a:lnTo>
                    <a:pt x="195" y="3"/>
                  </a:lnTo>
                  <a:lnTo>
                    <a:pt x="198" y="0"/>
                  </a:lnTo>
                  <a:lnTo>
                    <a:pt x="199" y="5"/>
                  </a:lnTo>
                  <a:lnTo>
                    <a:pt x="203" y="9"/>
                  </a:lnTo>
                  <a:lnTo>
                    <a:pt x="204" y="15"/>
                  </a:lnTo>
                  <a:lnTo>
                    <a:pt x="205" y="16"/>
                  </a:lnTo>
                  <a:lnTo>
                    <a:pt x="211" y="18"/>
                  </a:lnTo>
                  <a:lnTo>
                    <a:pt x="211" y="19"/>
                  </a:lnTo>
                  <a:lnTo>
                    <a:pt x="210" y="20"/>
                  </a:lnTo>
                  <a:lnTo>
                    <a:pt x="210" y="22"/>
                  </a:lnTo>
                  <a:lnTo>
                    <a:pt x="210" y="23"/>
                  </a:lnTo>
                  <a:lnTo>
                    <a:pt x="211" y="27"/>
                  </a:lnTo>
                  <a:lnTo>
                    <a:pt x="211" y="29"/>
                  </a:lnTo>
                  <a:lnTo>
                    <a:pt x="212" y="31"/>
                  </a:lnTo>
                  <a:lnTo>
                    <a:pt x="213" y="35"/>
                  </a:lnTo>
                  <a:lnTo>
                    <a:pt x="213" y="39"/>
                  </a:lnTo>
                  <a:lnTo>
                    <a:pt x="215" y="44"/>
                  </a:lnTo>
                  <a:lnTo>
                    <a:pt x="215" y="47"/>
                  </a:lnTo>
                  <a:lnTo>
                    <a:pt x="215" y="49"/>
                  </a:lnTo>
                  <a:lnTo>
                    <a:pt x="216" y="51"/>
                  </a:lnTo>
                  <a:lnTo>
                    <a:pt x="219" y="53"/>
                  </a:lnTo>
                  <a:lnTo>
                    <a:pt x="222" y="56"/>
                  </a:lnTo>
                  <a:lnTo>
                    <a:pt x="224" y="58"/>
                  </a:lnTo>
                  <a:lnTo>
                    <a:pt x="226" y="60"/>
                  </a:lnTo>
                  <a:lnTo>
                    <a:pt x="228" y="62"/>
                  </a:lnTo>
                  <a:lnTo>
                    <a:pt x="230" y="63"/>
                  </a:lnTo>
                  <a:lnTo>
                    <a:pt x="231" y="64"/>
                  </a:lnTo>
                  <a:lnTo>
                    <a:pt x="232" y="65"/>
                  </a:lnTo>
                  <a:lnTo>
                    <a:pt x="230" y="66"/>
                  </a:lnTo>
                  <a:lnTo>
                    <a:pt x="228" y="69"/>
                  </a:lnTo>
                  <a:lnTo>
                    <a:pt x="224" y="75"/>
                  </a:lnTo>
                  <a:lnTo>
                    <a:pt x="224" y="75"/>
                  </a:lnTo>
                  <a:lnTo>
                    <a:pt x="228" y="79"/>
                  </a:lnTo>
                  <a:lnTo>
                    <a:pt x="228" y="81"/>
                  </a:lnTo>
                  <a:lnTo>
                    <a:pt x="228" y="83"/>
                  </a:lnTo>
                  <a:lnTo>
                    <a:pt x="227" y="86"/>
                  </a:lnTo>
                  <a:lnTo>
                    <a:pt x="223" y="86"/>
                  </a:lnTo>
                  <a:lnTo>
                    <a:pt x="222" y="87"/>
                  </a:lnTo>
                  <a:lnTo>
                    <a:pt x="222" y="88"/>
                  </a:lnTo>
                  <a:lnTo>
                    <a:pt x="223" y="89"/>
                  </a:lnTo>
                  <a:lnTo>
                    <a:pt x="222" y="92"/>
                  </a:lnTo>
                  <a:lnTo>
                    <a:pt x="224" y="94"/>
                  </a:lnTo>
                  <a:lnTo>
                    <a:pt x="224" y="96"/>
                  </a:lnTo>
                  <a:lnTo>
                    <a:pt x="222" y="97"/>
                  </a:lnTo>
                  <a:lnTo>
                    <a:pt x="222" y="98"/>
                  </a:lnTo>
                  <a:lnTo>
                    <a:pt x="222" y="100"/>
                  </a:lnTo>
                  <a:lnTo>
                    <a:pt x="224" y="101"/>
                  </a:lnTo>
                  <a:lnTo>
                    <a:pt x="230" y="105"/>
                  </a:lnTo>
                  <a:lnTo>
                    <a:pt x="231" y="105"/>
                  </a:lnTo>
                  <a:lnTo>
                    <a:pt x="230" y="106"/>
                  </a:lnTo>
                  <a:lnTo>
                    <a:pt x="228" y="108"/>
                  </a:lnTo>
                  <a:lnTo>
                    <a:pt x="228" y="110"/>
                  </a:lnTo>
                  <a:lnTo>
                    <a:pt x="228" y="113"/>
                  </a:lnTo>
                  <a:lnTo>
                    <a:pt x="228" y="115"/>
                  </a:lnTo>
                  <a:lnTo>
                    <a:pt x="229" y="115"/>
                  </a:lnTo>
                  <a:lnTo>
                    <a:pt x="232" y="116"/>
                  </a:lnTo>
                  <a:lnTo>
                    <a:pt x="236" y="122"/>
                  </a:lnTo>
                  <a:lnTo>
                    <a:pt x="240" y="128"/>
                  </a:lnTo>
                  <a:lnTo>
                    <a:pt x="240" y="133"/>
                  </a:lnTo>
                  <a:lnTo>
                    <a:pt x="240" y="139"/>
                  </a:lnTo>
                  <a:lnTo>
                    <a:pt x="243" y="144"/>
                  </a:lnTo>
                  <a:lnTo>
                    <a:pt x="243" y="148"/>
                  </a:lnTo>
                  <a:lnTo>
                    <a:pt x="244" y="152"/>
                  </a:lnTo>
                  <a:lnTo>
                    <a:pt x="246" y="154"/>
                  </a:lnTo>
                  <a:lnTo>
                    <a:pt x="247" y="159"/>
                  </a:lnTo>
                  <a:lnTo>
                    <a:pt x="248" y="162"/>
                  </a:lnTo>
                  <a:lnTo>
                    <a:pt x="247" y="163"/>
                  </a:lnTo>
                  <a:lnTo>
                    <a:pt x="250" y="169"/>
                  </a:lnTo>
                  <a:lnTo>
                    <a:pt x="250" y="174"/>
                  </a:lnTo>
                  <a:lnTo>
                    <a:pt x="250" y="178"/>
                  </a:lnTo>
                  <a:lnTo>
                    <a:pt x="250" y="179"/>
                  </a:lnTo>
                  <a:lnTo>
                    <a:pt x="250" y="181"/>
                  </a:lnTo>
                  <a:lnTo>
                    <a:pt x="252" y="182"/>
                  </a:lnTo>
                  <a:lnTo>
                    <a:pt x="253" y="183"/>
                  </a:lnTo>
                  <a:lnTo>
                    <a:pt x="256" y="183"/>
                  </a:lnTo>
                  <a:lnTo>
                    <a:pt x="260" y="183"/>
                  </a:lnTo>
                  <a:lnTo>
                    <a:pt x="266" y="182"/>
                  </a:lnTo>
                  <a:lnTo>
                    <a:pt x="272" y="181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6" name="Freeform 1362">
              <a:extLst>
                <a:ext uri="{FF2B5EF4-FFF2-40B4-BE49-F238E27FC236}">
                  <a16:creationId xmlns:a16="http://schemas.microsoft.com/office/drawing/2014/main" id="{4A40FF3A-1AD4-0A98-362B-9ADA1FB06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4147" y="12627952"/>
              <a:ext cx="16484" cy="5493"/>
            </a:xfrm>
            <a:custGeom>
              <a:avLst/>
              <a:gdLst>
                <a:gd name="T0" fmla="*/ 9 w 12"/>
                <a:gd name="T1" fmla="*/ 4 h 5"/>
                <a:gd name="T2" fmla="*/ 7 w 12"/>
                <a:gd name="T3" fmla="*/ 4 h 5"/>
                <a:gd name="T4" fmla="*/ 5 w 12"/>
                <a:gd name="T5" fmla="*/ 3 h 5"/>
                <a:gd name="T6" fmla="*/ 1 w 12"/>
                <a:gd name="T7" fmla="*/ 2 h 5"/>
                <a:gd name="T8" fmla="*/ 0 w 12"/>
                <a:gd name="T9" fmla="*/ 2 h 5"/>
                <a:gd name="T10" fmla="*/ 0 w 12"/>
                <a:gd name="T11" fmla="*/ 1 h 5"/>
                <a:gd name="T12" fmla="*/ 1 w 12"/>
                <a:gd name="T13" fmla="*/ 0 h 5"/>
                <a:gd name="T14" fmla="*/ 2 w 12"/>
                <a:gd name="T15" fmla="*/ 0 h 5"/>
                <a:gd name="T16" fmla="*/ 10 w 12"/>
                <a:gd name="T17" fmla="*/ 0 h 5"/>
                <a:gd name="T18" fmla="*/ 11 w 12"/>
                <a:gd name="T19" fmla="*/ 0 h 5"/>
                <a:gd name="T20" fmla="*/ 11 w 12"/>
                <a:gd name="T21" fmla="*/ 1 h 5"/>
                <a:gd name="T22" fmla="*/ 10 w 12"/>
                <a:gd name="T23" fmla="*/ 4 h 5"/>
                <a:gd name="T24" fmla="*/ 9 w 12"/>
                <a:gd name="T2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5">
                  <a:moveTo>
                    <a:pt x="9" y="4"/>
                  </a:moveTo>
                  <a:lnTo>
                    <a:pt x="7" y="4"/>
                  </a:lnTo>
                  <a:lnTo>
                    <a:pt x="5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1" y="1"/>
                  </a:lnTo>
                  <a:lnTo>
                    <a:pt x="10" y="4"/>
                  </a:lnTo>
                  <a:lnTo>
                    <a:pt x="9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7" name="Freeform 1363">
              <a:extLst>
                <a:ext uri="{FF2B5EF4-FFF2-40B4-BE49-F238E27FC236}">
                  <a16:creationId xmlns:a16="http://schemas.microsoft.com/office/drawing/2014/main" id="{FBF86640-E5B6-83DD-7671-4A3338BAE7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5138" y="12611465"/>
              <a:ext cx="10990" cy="16487"/>
            </a:xfrm>
            <a:custGeom>
              <a:avLst/>
              <a:gdLst>
                <a:gd name="T0" fmla="*/ 9 w 11"/>
                <a:gd name="T1" fmla="*/ 11 h 12"/>
                <a:gd name="T2" fmla="*/ 8 w 11"/>
                <a:gd name="T3" fmla="*/ 11 h 12"/>
                <a:gd name="T4" fmla="*/ 7 w 11"/>
                <a:gd name="T5" fmla="*/ 10 h 12"/>
                <a:gd name="T6" fmla="*/ 6 w 11"/>
                <a:gd name="T7" fmla="*/ 9 h 12"/>
                <a:gd name="T8" fmla="*/ 0 w 11"/>
                <a:gd name="T9" fmla="*/ 7 h 12"/>
                <a:gd name="T10" fmla="*/ 0 w 11"/>
                <a:gd name="T11" fmla="*/ 7 h 12"/>
                <a:gd name="T12" fmla="*/ 1 w 11"/>
                <a:gd name="T13" fmla="*/ 6 h 12"/>
                <a:gd name="T14" fmla="*/ 2 w 11"/>
                <a:gd name="T15" fmla="*/ 4 h 12"/>
                <a:gd name="T16" fmla="*/ 4 w 11"/>
                <a:gd name="T17" fmla="*/ 3 h 12"/>
                <a:gd name="T18" fmla="*/ 5 w 11"/>
                <a:gd name="T19" fmla="*/ 0 h 12"/>
                <a:gd name="T20" fmla="*/ 6 w 11"/>
                <a:gd name="T21" fmla="*/ 0 h 12"/>
                <a:gd name="T22" fmla="*/ 7 w 11"/>
                <a:gd name="T23" fmla="*/ 1 h 12"/>
                <a:gd name="T24" fmla="*/ 8 w 11"/>
                <a:gd name="T25" fmla="*/ 6 h 12"/>
                <a:gd name="T26" fmla="*/ 10 w 11"/>
                <a:gd name="T27" fmla="*/ 9 h 12"/>
                <a:gd name="T28" fmla="*/ 9 w 11"/>
                <a:gd name="T29" fmla="*/ 10 h 12"/>
                <a:gd name="T30" fmla="*/ 9 w 11"/>
                <a:gd name="T3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2">
                  <a:moveTo>
                    <a:pt x="9" y="11"/>
                  </a:moveTo>
                  <a:lnTo>
                    <a:pt x="8" y="11"/>
                  </a:lnTo>
                  <a:lnTo>
                    <a:pt x="7" y="10"/>
                  </a:lnTo>
                  <a:lnTo>
                    <a:pt x="6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6"/>
                  </a:lnTo>
                  <a:lnTo>
                    <a:pt x="2" y="4"/>
                  </a:lnTo>
                  <a:lnTo>
                    <a:pt x="4" y="3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8" y="6"/>
                  </a:lnTo>
                  <a:lnTo>
                    <a:pt x="10" y="9"/>
                  </a:lnTo>
                  <a:lnTo>
                    <a:pt x="9" y="10"/>
                  </a:lnTo>
                  <a:lnTo>
                    <a:pt x="9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8" name="Freeform 1364">
              <a:extLst>
                <a:ext uri="{FF2B5EF4-FFF2-40B4-BE49-F238E27FC236}">
                  <a16:creationId xmlns:a16="http://schemas.microsoft.com/office/drawing/2014/main" id="{7DE973AF-110A-879C-62B1-BE1B524B3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3602" y="12578493"/>
              <a:ext cx="10990" cy="10990"/>
            </a:xfrm>
            <a:custGeom>
              <a:avLst/>
              <a:gdLst>
                <a:gd name="T0" fmla="*/ 5 w 7"/>
                <a:gd name="T1" fmla="*/ 4 h 7"/>
                <a:gd name="T2" fmla="*/ 3 w 7"/>
                <a:gd name="T3" fmla="*/ 6 h 7"/>
                <a:gd name="T4" fmla="*/ 1 w 7"/>
                <a:gd name="T5" fmla="*/ 6 h 7"/>
                <a:gd name="T6" fmla="*/ 0 w 7"/>
                <a:gd name="T7" fmla="*/ 5 h 7"/>
                <a:gd name="T8" fmla="*/ 0 w 7"/>
                <a:gd name="T9" fmla="*/ 4 h 7"/>
                <a:gd name="T10" fmla="*/ 0 w 7"/>
                <a:gd name="T11" fmla="*/ 3 h 7"/>
                <a:gd name="T12" fmla="*/ 1 w 7"/>
                <a:gd name="T13" fmla="*/ 2 h 7"/>
                <a:gd name="T14" fmla="*/ 3 w 7"/>
                <a:gd name="T15" fmla="*/ 0 h 7"/>
                <a:gd name="T16" fmla="*/ 3 w 7"/>
                <a:gd name="T17" fmla="*/ 0 h 7"/>
                <a:gd name="T18" fmla="*/ 6 w 7"/>
                <a:gd name="T19" fmla="*/ 2 h 7"/>
                <a:gd name="T20" fmla="*/ 5 w 7"/>
                <a:gd name="T2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7">
                  <a:moveTo>
                    <a:pt x="5" y="4"/>
                  </a:moveTo>
                  <a:lnTo>
                    <a:pt x="3" y="6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6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39" name="Freeform 1367">
              <a:extLst>
                <a:ext uri="{FF2B5EF4-FFF2-40B4-BE49-F238E27FC236}">
                  <a16:creationId xmlns:a16="http://schemas.microsoft.com/office/drawing/2014/main" id="{5BACA5AD-1E9A-E495-D81D-2F8E251BB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1272" y="12556513"/>
              <a:ext cx="49455" cy="27478"/>
            </a:xfrm>
            <a:custGeom>
              <a:avLst/>
              <a:gdLst>
                <a:gd name="T0" fmla="*/ 15 w 38"/>
                <a:gd name="T1" fmla="*/ 2 h 20"/>
                <a:gd name="T2" fmla="*/ 16 w 38"/>
                <a:gd name="T3" fmla="*/ 5 h 20"/>
                <a:gd name="T4" fmla="*/ 17 w 38"/>
                <a:gd name="T5" fmla="*/ 6 h 20"/>
                <a:gd name="T6" fmla="*/ 20 w 38"/>
                <a:gd name="T7" fmla="*/ 7 h 20"/>
                <a:gd name="T8" fmla="*/ 22 w 38"/>
                <a:gd name="T9" fmla="*/ 7 h 20"/>
                <a:gd name="T10" fmla="*/ 26 w 38"/>
                <a:gd name="T11" fmla="*/ 6 h 20"/>
                <a:gd name="T12" fmla="*/ 29 w 38"/>
                <a:gd name="T13" fmla="*/ 5 h 20"/>
                <a:gd name="T14" fmla="*/ 33 w 38"/>
                <a:gd name="T15" fmla="*/ 4 h 20"/>
                <a:gd name="T16" fmla="*/ 37 w 38"/>
                <a:gd name="T17" fmla="*/ 13 h 20"/>
                <a:gd name="T18" fmla="*/ 37 w 38"/>
                <a:gd name="T19" fmla="*/ 15 h 20"/>
                <a:gd name="T20" fmla="*/ 33 w 38"/>
                <a:gd name="T21" fmla="*/ 18 h 20"/>
                <a:gd name="T22" fmla="*/ 31 w 38"/>
                <a:gd name="T23" fmla="*/ 19 h 20"/>
                <a:gd name="T24" fmla="*/ 29 w 38"/>
                <a:gd name="T25" fmla="*/ 18 h 20"/>
                <a:gd name="T26" fmla="*/ 29 w 38"/>
                <a:gd name="T27" fmla="*/ 16 h 20"/>
                <a:gd name="T28" fmla="*/ 29 w 38"/>
                <a:gd name="T29" fmla="*/ 15 h 20"/>
                <a:gd name="T30" fmla="*/ 27 w 38"/>
                <a:gd name="T31" fmla="*/ 13 h 20"/>
                <a:gd name="T32" fmla="*/ 26 w 38"/>
                <a:gd name="T33" fmla="*/ 14 h 20"/>
                <a:gd name="T34" fmla="*/ 23 w 38"/>
                <a:gd name="T35" fmla="*/ 15 h 20"/>
                <a:gd name="T36" fmla="*/ 22 w 38"/>
                <a:gd name="T37" fmla="*/ 15 h 20"/>
                <a:gd name="T38" fmla="*/ 20 w 38"/>
                <a:gd name="T39" fmla="*/ 13 h 20"/>
                <a:gd name="T40" fmla="*/ 16 w 38"/>
                <a:gd name="T41" fmla="*/ 12 h 20"/>
                <a:gd name="T42" fmla="*/ 15 w 38"/>
                <a:gd name="T43" fmla="*/ 11 h 20"/>
                <a:gd name="T44" fmla="*/ 15 w 38"/>
                <a:gd name="T45" fmla="*/ 10 h 20"/>
                <a:gd name="T46" fmla="*/ 15 w 38"/>
                <a:gd name="T47" fmla="*/ 8 h 20"/>
                <a:gd name="T48" fmla="*/ 11 w 38"/>
                <a:gd name="T49" fmla="*/ 5 h 20"/>
                <a:gd name="T50" fmla="*/ 7 w 38"/>
                <a:gd name="T51" fmla="*/ 3 h 20"/>
                <a:gd name="T52" fmla="*/ 6 w 38"/>
                <a:gd name="T53" fmla="*/ 3 h 20"/>
                <a:gd name="T54" fmla="*/ 5 w 38"/>
                <a:gd name="T55" fmla="*/ 3 h 20"/>
                <a:gd name="T56" fmla="*/ 4 w 38"/>
                <a:gd name="T57" fmla="*/ 4 h 20"/>
                <a:gd name="T58" fmla="*/ 2 w 38"/>
                <a:gd name="T59" fmla="*/ 5 h 20"/>
                <a:gd name="T60" fmla="*/ 1 w 38"/>
                <a:gd name="T61" fmla="*/ 5 h 20"/>
                <a:gd name="T62" fmla="*/ 1 w 38"/>
                <a:gd name="T63" fmla="*/ 4 h 20"/>
                <a:gd name="T64" fmla="*/ 0 w 38"/>
                <a:gd name="T65" fmla="*/ 3 h 20"/>
                <a:gd name="T66" fmla="*/ 1 w 38"/>
                <a:gd name="T67" fmla="*/ 0 h 20"/>
                <a:gd name="T68" fmla="*/ 2 w 38"/>
                <a:gd name="T69" fmla="*/ 0 h 20"/>
                <a:gd name="T70" fmla="*/ 8 w 38"/>
                <a:gd name="T71" fmla="*/ 1 h 20"/>
                <a:gd name="T72" fmla="*/ 11 w 38"/>
                <a:gd name="T73" fmla="*/ 2 h 20"/>
                <a:gd name="T74" fmla="*/ 15 w 38"/>
                <a:gd name="T75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" h="20">
                  <a:moveTo>
                    <a:pt x="15" y="2"/>
                  </a:moveTo>
                  <a:lnTo>
                    <a:pt x="16" y="5"/>
                  </a:lnTo>
                  <a:lnTo>
                    <a:pt x="17" y="6"/>
                  </a:lnTo>
                  <a:lnTo>
                    <a:pt x="20" y="7"/>
                  </a:lnTo>
                  <a:lnTo>
                    <a:pt x="22" y="7"/>
                  </a:lnTo>
                  <a:lnTo>
                    <a:pt x="26" y="6"/>
                  </a:lnTo>
                  <a:lnTo>
                    <a:pt x="29" y="5"/>
                  </a:lnTo>
                  <a:lnTo>
                    <a:pt x="33" y="4"/>
                  </a:lnTo>
                  <a:lnTo>
                    <a:pt x="37" y="13"/>
                  </a:lnTo>
                  <a:lnTo>
                    <a:pt x="37" y="15"/>
                  </a:lnTo>
                  <a:lnTo>
                    <a:pt x="33" y="18"/>
                  </a:lnTo>
                  <a:lnTo>
                    <a:pt x="31" y="19"/>
                  </a:lnTo>
                  <a:lnTo>
                    <a:pt x="29" y="18"/>
                  </a:lnTo>
                  <a:lnTo>
                    <a:pt x="29" y="16"/>
                  </a:lnTo>
                  <a:lnTo>
                    <a:pt x="29" y="15"/>
                  </a:lnTo>
                  <a:lnTo>
                    <a:pt x="27" y="13"/>
                  </a:lnTo>
                  <a:lnTo>
                    <a:pt x="26" y="14"/>
                  </a:lnTo>
                  <a:lnTo>
                    <a:pt x="23" y="15"/>
                  </a:lnTo>
                  <a:lnTo>
                    <a:pt x="22" y="15"/>
                  </a:lnTo>
                  <a:lnTo>
                    <a:pt x="20" y="13"/>
                  </a:lnTo>
                  <a:lnTo>
                    <a:pt x="16" y="12"/>
                  </a:lnTo>
                  <a:lnTo>
                    <a:pt x="15" y="11"/>
                  </a:lnTo>
                  <a:lnTo>
                    <a:pt x="15" y="10"/>
                  </a:lnTo>
                  <a:lnTo>
                    <a:pt x="15" y="8"/>
                  </a:lnTo>
                  <a:lnTo>
                    <a:pt x="11" y="5"/>
                  </a:lnTo>
                  <a:lnTo>
                    <a:pt x="7" y="3"/>
                  </a:lnTo>
                  <a:lnTo>
                    <a:pt x="6" y="3"/>
                  </a:lnTo>
                  <a:lnTo>
                    <a:pt x="5" y="3"/>
                  </a:lnTo>
                  <a:lnTo>
                    <a:pt x="4" y="4"/>
                  </a:lnTo>
                  <a:lnTo>
                    <a:pt x="2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8" y="1"/>
                  </a:lnTo>
                  <a:lnTo>
                    <a:pt x="11" y="2"/>
                  </a:lnTo>
                  <a:lnTo>
                    <a:pt x="1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0" name="Freeform 1370">
              <a:extLst>
                <a:ext uri="{FF2B5EF4-FFF2-40B4-BE49-F238E27FC236}">
                  <a16:creationId xmlns:a16="http://schemas.microsoft.com/office/drawing/2014/main" id="{664B6CE5-D344-BB54-768D-D0BB189580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4881" y="12413638"/>
              <a:ext cx="65942" cy="43962"/>
            </a:xfrm>
            <a:custGeom>
              <a:avLst/>
              <a:gdLst>
                <a:gd name="T0" fmla="*/ 10 w 51"/>
                <a:gd name="T1" fmla="*/ 11 h 34"/>
                <a:gd name="T2" fmla="*/ 11 w 51"/>
                <a:gd name="T3" fmla="*/ 11 h 34"/>
                <a:gd name="T4" fmla="*/ 12 w 51"/>
                <a:gd name="T5" fmla="*/ 11 h 34"/>
                <a:gd name="T6" fmla="*/ 14 w 51"/>
                <a:gd name="T7" fmla="*/ 12 h 34"/>
                <a:gd name="T8" fmla="*/ 20 w 51"/>
                <a:gd name="T9" fmla="*/ 12 h 34"/>
                <a:gd name="T10" fmla="*/ 26 w 51"/>
                <a:gd name="T11" fmla="*/ 15 h 34"/>
                <a:gd name="T12" fmla="*/ 30 w 51"/>
                <a:gd name="T13" fmla="*/ 17 h 34"/>
                <a:gd name="T14" fmla="*/ 33 w 51"/>
                <a:gd name="T15" fmla="*/ 18 h 34"/>
                <a:gd name="T16" fmla="*/ 37 w 51"/>
                <a:gd name="T17" fmla="*/ 21 h 34"/>
                <a:gd name="T18" fmla="*/ 38 w 51"/>
                <a:gd name="T19" fmla="*/ 21 h 34"/>
                <a:gd name="T20" fmla="*/ 40 w 51"/>
                <a:gd name="T21" fmla="*/ 22 h 34"/>
                <a:gd name="T22" fmla="*/ 44 w 51"/>
                <a:gd name="T23" fmla="*/ 28 h 34"/>
                <a:gd name="T24" fmla="*/ 45 w 51"/>
                <a:gd name="T25" fmla="*/ 28 h 34"/>
                <a:gd name="T26" fmla="*/ 50 w 51"/>
                <a:gd name="T27" fmla="*/ 32 h 34"/>
                <a:gd name="T28" fmla="*/ 50 w 51"/>
                <a:gd name="T29" fmla="*/ 33 h 34"/>
                <a:gd name="T30" fmla="*/ 47 w 51"/>
                <a:gd name="T31" fmla="*/ 33 h 34"/>
                <a:gd name="T32" fmla="*/ 41 w 51"/>
                <a:gd name="T33" fmla="*/ 31 h 34"/>
                <a:gd name="T34" fmla="*/ 38 w 51"/>
                <a:gd name="T35" fmla="*/ 31 h 34"/>
                <a:gd name="T36" fmla="*/ 36 w 51"/>
                <a:gd name="T37" fmla="*/ 31 h 34"/>
                <a:gd name="T38" fmla="*/ 36 w 51"/>
                <a:gd name="T39" fmla="*/ 30 h 34"/>
                <a:gd name="T40" fmla="*/ 35 w 51"/>
                <a:gd name="T41" fmla="*/ 28 h 34"/>
                <a:gd name="T42" fmla="*/ 35 w 51"/>
                <a:gd name="T43" fmla="*/ 26 h 34"/>
                <a:gd name="T44" fmla="*/ 29 w 51"/>
                <a:gd name="T45" fmla="*/ 21 h 34"/>
                <a:gd name="T46" fmla="*/ 26 w 51"/>
                <a:gd name="T47" fmla="*/ 20 h 34"/>
                <a:gd name="T48" fmla="*/ 23 w 51"/>
                <a:gd name="T49" fmla="*/ 19 h 34"/>
                <a:gd name="T50" fmla="*/ 18 w 51"/>
                <a:gd name="T51" fmla="*/ 19 h 34"/>
                <a:gd name="T52" fmla="*/ 15 w 51"/>
                <a:gd name="T53" fmla="*/ 19 h 34"/>
                <a:gd name="T54" fmla="*/ 14 w 51"/>
                <a:gd name="T55" fmla="*/ 19 h 34"/>
                <a:gd name="T56" fmla="*/ 9 w 51"/>
                <a:gd name="T57" fmla="*/ 14 h 34"/>
                <a:gd name="T58" fmla="*/ 4 w 51"/>
                <a:gd name="T59" fmla="*/ 11 h 34"/>
                <a:gd name="T60" fmla="*/ 2 w 51"/>
                <a:gd name="T61" fmla="*/ 6 h 34"/>
                <a:gd name="T62" fmla="*/ 0 w 51"/>
                <a:gd name="T63" fmla="*/ 2 h 34"/>
                <a:gd name="T64" fmla="*/ 0 w 51"/>
                <a:gd name="T65" fmla="*/ 1 h 34"/>
                <a:gd name="T66" fmla="*/ 1 w 51"/>
                <a:gd name="T67" fmla="*/ 0 h 34"/>
                <a:gd name="T68" fmla="*/ 4 w 51"/>
                <a:gd name="T69" fmla="*/ 3 h 34"/>
                <a:gd name="T70" fmla="*/ 7 w 51"/>
                <a:gd name="T71" fmla="*/ 6 h 34"/>
                <a:gd name="T72" fmla="*/ 9 w 51"/>
                <a:gd name="T73" fmla="*/ 7 h 34"/>
                <a:gd name="T74" fmla="*/ 10 w 51"/>
                <a:gd name="T75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1" h="34">
                  <a:moveTo>
                    <a:pt x="10" y="11"/>
                  </a:moveTo>
                  <a:lnTo>
                    <a:pt x="11" y="11"/>
                  </a:lnTo>
                  <a:lnTo>
                    <a:pt x="12" y="11"/>
                  </a:lnTo>
                  <a:lnTo>
                    <a:pt x="14" y="12"/>
                  </a:lnTo>
                  <a:lnTo>
                    <a:pt x="20" y="12"/>
                  </a:lnTo>
                  <a:lnTo>
                    <a:pt x="26" y="15"/>
                  </a:lnTo>
                  <a:lnTo>
                    <a:pt x="30" y="17"/>
                  </a:lnTo>
                  <a:lnTo>
                    <a:pt x="33" y="18"/>
                  </a:lnTo>
                  <a:lnTo>
                    <a:pt x="37" y="21"/>
                  </a:lnTo>
                  <a:lnTo>
                    <a:pt x="38" y="21"/>
                  </a:lnTo>
                  <a:lnTo>
                    <a:pt x="40" y="22"/>
                  </a:lnTo>
                  <a:lnTo>
                    <a:pt x="44" y="28"/>
                  </a:lnTo>
                  <a:lnTo>
                    <a:pt x="45" y="28"/>
                  </a:lnTo>
                  <a:lnTo>
                    <a:pt x="50" y="32"/>
                  </a:lnTo>
                  <a:lnTo>
                    <a:pt x="50" y="33"/>
                  </a:lnTo>
                  <a:lnTo>
                    <a:pt x="47" y="33"/>
                  </a:lnTo>
                  <a:lnTo>
                    <a:pt x="41" y="31"/>
                  </a:lnTo>
                  <a:lnTo>
                    <a:pt x="38" y="31"/>
                  </a:lnTo>
                  <a:lnTo>
                    <a:pt x="36" y="31"/>
                  </a:lnTo>
                  <a:lnTo>
                    <a:pt x="36" y="30"/>
                  </a:lnTo>
                  <a:lnTo>
                    <a:pt x="35" y="28"/>
                  </a:lnTo>
                  <a:lnTo>
                    <a:pt x="35" y="26"/>
                  </a:lnTo>
                  <a:lnTo>
                    <a:pt x="29" y="21"/>
                  </a:lnTo>
                  <a:lnTo>
                    <a:pt x="26" y="20"/>
                  </a:lnTo>
                  <a:lnTo>
                    <a:pt x="23" y="19"/>
                  </a:lnTo>
                  <a:lnTo>
                    <a:pt x="18" y="19"/>
                  </a:lnTo>
                  <a:lnTo>
                    <a:pt x="15" y="19"/>
                  </a:lnTo>
                  <a:lnTo>
                    <a:pt x="14" y="19"/>
                  </a:lnTo>
                  <a:lnTo>
                    <a:pt x="9" y="14"/>
                  </a:lnTo>
                  <a:lnTo>
                    <a:pt x="4" y="11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3"/>
                  </a:lnTo>
                  <a:lnTo>
                    <a:pt x="7" y="6"/>
                  </a:lnTo>
                  <a:lnTo>
                    <a:pt x="9" y="7"/>
                  </a:lnTo>
                  <a:lnTo>
                    <a:pt x="10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1" name="Freeform 1372">
              <a:extLst>
                <a:ext uri="{FF2B5EF4-FFF2-40B4-BE49-F238E27FC236}">
                  <a16:creationId xmlns:a16="http://schemas.microsoft.com/office/drawing/2014/main" id="{6EA94C05-4178-0A03-B62B-7F97869404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0378" y="12347695"/>
              <a:ext cx="16484" cy="16487"/>
            </a:xfrm>
            <a:custGeom>
              <a:avLst/>
              <a:gdLst>
                <a:gd name="T0" fmla="*/ 11 w 13"/>
                <a:gd name="T1" fmla="*/ 11 h 12"/>
                <a:gd name="T2" fmla="*/ 10 w 13"/>
                <a:gd name="T3" fmla="*/ 11 h 12"/>
                <a:gd name="T4" fmla="*/ 6 w 13"/>
                <a:gd name="T5" fmla="*/ 10 h 12"/>
                <a:gd name="T6" fmla="*/ 5 w 13"/>
                <a:gd name="T7" fmla="*/ 9 h 12"/>
                <a:gd name="T8" fmla="*/ 2 w 13"/>
                <a:gd name="T9" fmla="*/ 6 h 12"/>
                <a:gd name="T10" fmla="*/ 1 w 13"/>
                <a:gd name="T11" fmla="*/ 3 h 12"/>
                <a:gd name="T12" fmla="*/ 0 w 13"/>
                <a:gd name="T13" fmla="*/ 0 h 12"/>
                <a:gd name="T14" fmla="*/ 1 w 13"/>
                <a:gd name="T15" fmla="*/ 0 h 12"/>
                <a:gd name="T16" fmla="*/ 4 w 13"/>
                <a:gd name="T17" fmla="*/ 1 h 12"/>
                <a:gd name="T18" fmla="*/ 5 w 13"/>
                <a:gd name="T19" fmla="*/ 2 h 12"/>
                <a:gd name="T20" fmla="*/ 7 w 13"/>
                <a:gd name="T21" fmla="*/ 4 h 12"/>
                <a:gd name="T22" fmla="*/ 11 w 13"/>
                <a:gd name="T23" fmla="*/ 8 h 12"/>
                <a:gd name="T24" fmla="*/ 12 w 13"/>
                <a:gd name="T25" fmla="*/ 8 h 12"/>
                <a:gd name="T26" fmla="*/ 12 w 13"/>
                <a:gd name="T27" fmla="*/ 9 h 12"/>
                <a:gd name="T28" fmla="*/ 11 w 13"/>
                <a:gd name="T2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2">
                  <a:moveTo>
                    <a:pt x="11" y="11"/>
                  </a:moveTo>
                  <a:lnTo>
                    <a:pt x="10" y="11"/>
                  </a:lnTo>
                  <a:lnTo>
                    <a:pt x="6" y="10"/>
                  </a:lnTo>
                  <a:lnTo>
                    <a:pt x="5" y="9"/>
                  </a:lnTo>
                  <a:lnTo>
                    <a:pt x="2" y="6"/>
                  </a:lnTo>
                  <a:lnTo>
                    <a:pt x="1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1"/>
                  </a:lnTo>
                  <a:lnTo>
                    <a:pt x="5" y="2"/>
                  </a:lnTo>
                  <a:lnTo>
                    <a:pt x="7" y="4"/>
                  </a:lnTo>
                  <a:lnTo>
                    <a:pt x="11" y="8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11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2" name="Freeform 1374">
              <a:extLst>
                <a:ext uri="{FF2B5EF4-FFF2-40B4-BE49-F238E27FC236}">
                  <a16:creationId xmlns:a16="http://schemas.microsoft.com/office/drawing/2014/main" id="{E5ADD886-8D4A-A30A-D178-110684A1B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407" y="12314724"/>
              <a:ext cx="27474" cy="27478"/>
            </a:xfrm>
            <a:custGeom>
              <a:avLst/>
              <a:gdLst>
                <a:gd name="T0" fmla="*/ 23 w 24"/>
                <a:gd name="T1" fmla="*/ 4 h 23"/>
                <a:gd name="T2" fmla="*/ 23 w 24"/>
                <a:gd name="T3" fmla="*/ 8 h 23"/>
                <a:gd name="T4" fmla="*/ 22 w 24"/>
                <a:gd name="T5" fmla="*/ 9 h 23"/>
                <a:gd name="T6" fmla="*/ 21 w 24"/>
                <a:gd name="T7" fmla="*/ 10 h 23"/>
                <a:gd name="T8" fmla="*/ 19 w 24"/>
                <a:gd name="T9" fmla="*/ 9 h 23"/>
                <a:gd name="T10" fmla="*/ 18 w 24"/>
                <a:gd name="T11" fmla="*/ 8 h 23"/>
                <a:gd name="T12" fmla="*/ 16 w 24"/>
                <a:gd name="T13" fmla="*/ 11 h 23"/>
                <a:gd name="T14" fmla="*/ 14 w 24"/>
                <a:gd name="T15" fmla="*/ 12 h 23"/>
                <a:gd name="T16" fmla="*/ 11 w 24"/>
                <a:gd name="T17" fmla="*/ 12 h 23"/>
                <a:gd name="T18" fmla="*/ 8 w 24"/>
                <a:gd name="T19" fmla="*/ 10 h 23"/>
                <a:gd name="T20" fmla="*/ 4 w 24"/>
                <a:gd name="T21" fmla="*/ 17 h 23"/>
                <a:gd name="T22" fmla="*/ 3 w 24"/>
                <a:gd name="T23" fmla="*/ 19 h 23"/>
                <a:gd name="T24" fmla="*/ 0 w 24"/>
                <a:gd name="T25" fmla="*/ 22 h 23"/>
                <a:gd name="T26" fmla="*/ 0 w 24"/>
                <a:gd name="T27" fmla="*/ 18 h 23"/>
                <a:gd name="T28" fmla="*/ 2 w 24"/>
                <a:gd name="T29" fmla="*/ 13 h 23"/>
                <a:gd name="T30" fmla="*/ 3 w 24"/>
                <a:gd name="T31" fmla="*/ 9 h 23"/>
                <a:gd name="T32" fmla="*/ 4 w 24"/>
                <a:gd name="T33" fmla="*/ 4 h 23"/>
                <a:gd name="T34" fmla="*/ 8 w 24"/>
                <a:gd name="T35" fmla="*/ 6 h 23"/>
                <a:gd name="T36" fmla="*/ 13 w 24"/>
                <a:gd name="T37" fmla="*/ 4 h 23"/>
                <a:gd name="T38" fmla="*/ 18 w 24"/>
                <a:gd name="T39" fmla="*/ 0 h 23"/>
                <a:gd name="T40" fmla="*/ 21 w 24"/>
                <a:gd name="T41" fmla="*/ 0 h 23"/>
                <a:gd name="T42" fmla="*/ 23 w 24"/>
                <a:gd name="T43" fmla="*/ 2 h 23"/>
                <a:gd name="T44" fmla="*/ 23 w 24"/>
                <a:gd name="T4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23">
                  <a:moveTo>
                    <a:pt x="23" y="4"/>
                  </a:moveTo>
                  <a:lnTo>
                    <a:pt x="23" y="8"/>
                  </a:lnTo>
                  <a:lnTo>
                    <a:pt x="22" y="9"/>
                  </a:lnTo>
                  <a:lnTo>
                    <a:pt x="21" y="10"/>
                  </a:lnTo>
                  <a:lnTo>
                    <a:pt x="19" y="9"/>
                  </a:lnTo>
                  <a:lnTo>
                    <a:pt x="18" y="8"/>
                  </a:lnTo>
                  <a:lnTo>
                    <a:pt x="16" y="11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8" y="10"/>
                  </a:lnTo>
                  <a:lnTo>
                    <a:pt x="4" y="17"/>
                  </a:lnTo>
                  <a:lnTo>
                    <a:pt x="3" y="19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3" y="9"/>
                  </a:lnTo>
                  <a:lnTo>
                    <a:pt x="4" y="4"/>
                  </a:lnTo>
                  <a:lnTo>
                    <a:pt x="8" y="6"/>
                  </a:lnTo>
                  <a:lnTo>
                    <a:pt x="13" y="4"/>
                  </a:lnTo>
                  <a:lnTo>
                    <a:pt x="18" y="0"/>
                  </a:lnTo>
                  <a:lnTo>
                    <a:pt x="21" y="0"/>
                  </a:lnTo>
                  <a:lnTo>
                    <a:pt x="23" y="2"/>
                  </a:lnTo>
                  <a:lnTo>
                    <a:pt x="2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3" name="Freeform 1375">
              <a:extLst>
                <a:ext uri="{FF2B5EF4-FFF2-40B4-BE49-F238E27FC236}">
                  <a16:creationId xmlns:a16="http://schemas.microsoft.com/office/drawing/2014/main" id="{0B41F316-302A-F350-D4B7-9AC6FB109B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1910" y="12270763"/>
              <a:ext cx="16487" cy="16487"/>
            </a:xfrm>
            <a:custGeom>
              <a:avLst/>
              <a:gdLst>
                <a:gd name="T0" fmla="*/ 6 w 13"/>
                <a:gd name="T1" fmla="*/ 9 h 15"/>
                <a:gd name="T2" fmla="*/ 5 w 13"/>
                <a:gd name="T3" fmla="*/ 14 h 15"/>
                <a:gd name="T4" fmla="*/ 2 w 13"/>
                <a:gd name="T5" fmla="*/ 14 h 15"/>
                <a:gd name="T6" fmla="*/ 1 w 13"/>
                <a:gd name="T7" fmla="*/ 13 h 15"/>
                <a:gd name="T8" fmla="*/ 1 w 13"/>
                <a:gd name="T9" fmla="*/ 10 h 15"/>
                <a:gd name="T10" fmla="*/ 0 w 13"/>
                <a:gd name="T11" fmla="*/ 8 h 15"/>
                <a:gd name="T12" fmla="*/ 1 w 13"/>
                <a:gd name="T13" fmla="*/ 5 h 15"/>
                <a:gd name="T14" fmla="*/ 2 w 13"/>
                <a:gd name="T15" fmla="*/ 2 h 15"/>
                <a:gd name="T16" fmla="*/ 2 w 13"/>
                <a:gd name="T17" fmla="*/ 0 h 15"/>
                <a:gd name="T18" fmla="*/ 6 w 13"/>
                <a:gd name="T19" fmla="*/ 0 h 15"/>
                <a:gd name="T20" fmla="*/ 10 w 13"/>
                <a:gd name="T21" fmla="*/ 0 h 15"/>
                <a:gd name="T22" fmla="*/ 12 w 13"/>
                <a:gd name="T23" fmla="*/ 1 h 15"/>
                <a:gd name="T24" fmla="*/ 10 w 13"/>
                <a:gd name="T25" fmla="*/ 3 h 15"/>
                <a:gd name="T26" fmla="*/ 9 w 13"/>
                <a:gd name="T27" fmla="*/ 4 h 15"/>
                <a:gd name="T28" fmla="*/ 6 w 13"/>
                <a:gd name="T29" fmla="*/ 6 h 15"/>
                <a:gd name="T30" fmla="*/ 6 w 13"/>
                <a:gd name="T31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" h="15">
                  <a:moveTo>
                    <a:pt x="6" y="9"/>
                  </a:moveTo>
                  <a:lnTo>
                    <a:pt x="5" y="14"/>
                  </a:lnTo>
                  <a:lnTo>
                    <a:pt x="2" y="14"/>
                  </a:lnTo>
                  <a:lnTo>
                    <a:pt x="1" y="13"/>
                  </a:lnTo>
                  <a:lnTo>
                    <a:pt x="1" y="10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2" y="1"/>
                  </a:lnTo>
                  <a:lnTo>
                    <a:pt x="10" y="3"/>
                  </a:lnTo>
                  <a:lnTo>
                    <a:pt x="9" y="4"/>
                  </a:lnTo>
                  <a:lnTo>
                    <a:pt x="6" y="6"/>
                  </a:lnTo>
                  <a:lnTo>
                    <a:pt x="6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4" name="Freeform 1377">
              <a:extLst>
                <a:ext uri="{FF2B5EF4-FFF2-40B4-BE49-F238E27FC236}">
                  <a16:creationId xmlns:a16="http://schemas.microsoft.com/office/drawing/2014/main" id="{36BB0F80-C23A-680C-F69A-63C2B66D5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6417" y="12166356"/>
              <a:ext cx="21981" cy="27474"/>
            </a:xfrm>
            <a:custGeom>
              <a:avLst/>
              <a:gdLst>
                <a:gd name="T0" fmla="*/ 17 w 18"/>
                <a:gd name="T1" fmla="*/ 3 h 23"/>
                <a:gd name="T2" fmla="*/ 17 w 18"/>
                <a:gd name="T3" fmla="*/ 6 h 23"/>
                <a:gd name="T4" fmla="*/ 12 w 18"/>
                <a:gd name="T5" fmla="*/ 14 h 23"/>
                <a:gd name="T6" fmla="*/ 8 w 18"/>
                <a:gd name="T7" fmla="*/ 18 h 23"/>
                <a:gd name="T8" fmla="*/ 4 w 18"/>
                <a:gd name="T9" fmla="*/ 22 h 23"/>
                <a:gd name="T10" fmla="*/ 2 w 18"/>
                <a:gd name="T11" fmla="*/ 22 h 23"/>
                <a:gd name="T12" fmla="*/ 0 w 18"/>
                <a:gd name="T13" fmla="*/ 20 h 23"/>
                <a:gd name="T14" fmla="*/ 2 w 18"/>
                <a:gd name="T15" fmla="*/ 17 h 23"/>
                <a:gd name="T16" fmla="*/ 5 w 18"/>
                <a:gd name="T17" fmla="*/ 14 h 23"/>
                <a:gd name="T18" fmla="*/ 4 w 18"/>
                <a:gd name="T19" fmla="*/ 11 h 23"/>
                <a:gd name="T20" fmla="*/ 3 w 18"/>
                <a:gd name="T21" fmla="*/ 10 h 23"/>
                <a:gd name="T22" fmla="*/ 2 w 18"/>
                <a:gd name="T23" fmla="*/ 10 h 23"/>
                <a:gd name="T24" fmla="*/ 0 w 18"/>
                <a:gd name="T25" fmla="*/ 8 h 23"/>
                <a:gd name="T26" fmla="*/ 1 w 18"/>
                <a:gd name="T27" fmla="*/ 5 h 23"/>
                <a:gd name="T28" fmla="*/ 2 w 18"/>
                <a:gd name="T29" fmla="*/ 4 h 23"/>
                <a:gd name="T30" fmla="*/ 3 w 18"/>
                <a:gd name="T31" fmla="*/ 3 h 23"/>
                <a:gd name="T32" fmla="*/ 4 w 18"/>
                <a:gd name="T33" fmla="*/ 4 h 23"/>
                <a:gd name="T34" fmla="*/ 11 w 18"/>
                <a:gd name="T35" fmla="*/ 1 h 23"/>
                <a:gd name="T36" fmla="*/ 13 w 18"/>
                <a:gd name="T37" fmla="*/ 0 h 23"/>
                <a:gd name="T38" fmla="*/ 17 w 18"/>
                <a:gd name="T39" fmla="*/ 0 h 23"/>
                <a:gd name="T40" fmla="*/ 17 w 18"/>
                <a:gd name="T41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23">
                  <a:moveTo>
                    <a:pt x="17" y="3"/>
                  </a:moveTo>
                  <a:lnTo>
                    <a:pt x="17" y="6"/>
                  </a:lnTo>
                  <a:lnTo>
                    <a:pt x="12" y="14"/>
                  </a:lnTo>
                  <a:lnTo>
                    <a:pt x="8" y="18"/>
                  </a:lnTo>
                  <a:lnTo>
                    <a:pt x="4" y="22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5" y="14"/>
                  </a:lnTo>
                  <a:lnTo>
                    <a:pt x="4" y="11"/>
                  </a:lnTo>
                  <a:lnTo>
                    <a:pt x="3" y="10"/>
                  </a:lnTo>
                  <a:lnTo>
                    <a:pt x="2" y="10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4"/>
                  </a:lnTo>
                  <a:lnTo>
                    <a:pt x="3" y="3"/>
                  </a:lnTo>
                  <a:lnTo>
                    <a:pt x="4" y="4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7" y="0"/>
                  </a:lnTo>
                  <a:lnTo>
                    <a:pt x="1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5" name="Freeform 1381">
              <a:extLst>
                <a:ext uri="{FF2B5EF4-FFF2-40B4-BE49-F238E27FC236}">
                  <a16:creationId xmlns:a16="http://schemas.microsoft.com/office/drawing/2014/main" id="{BE90C418-1B1E-179F-F662-26AF10C8F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2900" y="12100413"/>
              <a:ext cx="16487" cy="10990"/>
            </a:xfrm>
            <a:custGeom>
              <a:avLst/>
              <a:gdLst>
                <a:gd name="T0" fmla="*/ 5 w 12"/>
                <a:gd name="T1" fmla="*/ 6 h 8"/>
                <a:gd name="T2" fmla="*/ 2 w 12"/>
                <a:gd name="T3" fmla="*/ 7 h 8"/>
                <a:gd name="T4" fmla="*/ 2 w 12"/>
                <a:gd name="T5" fmla="*/ 6 h 8"/>
                <a:gd name="T6" fmla="*/ 0 w 12"/>
                <a:gd name="T7" fmla="*/ 4 h 8"/>
                <a:gd name="T8" fmla="*/ 2 w 12"/>
                <a:gd name="T9" fmla="*/ 2 h 8"/>
                <a:gd name="T10" fmla="*/ 5 w 12"/>
                <a:gd name="T11" fmla="*/ 0 h 8"/>
                <a:gd name="T12" fmla="*/ 8 w 12"/>
                <a:gd name="T13" fmla="*/ 0 h 8"/>
                <a:gd name="T14" fmla="*/ 11 w 12"/>
                <a:gd name="T15" fmla="*/ 1 h 8"/>
                <a:gd name="T16" fmla="*/ 11 w 12"/>
                <a:gd name="T17" fmla="*/ 3 h 8"/>
                <a:gd name="T18" fmla="*/ 7 w 12"/>
                <a:gd name="T19" fmla="*/ 5 h 8"/>
                <a:gd name="T20" fmla="*/ 6 w 12"/>
                <a:gd name="T21" fmla="*/ 6 h 8"/>
                <a:gd name="T22" fmla="*/ 5 w 12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8">
                  <a:moveTo>
                    <a:pt x="5" y="6"/>
                  </a:moveTo>
                  <a:lnTo>
                    <a:pt x="2" y="7"/>
                  </a:lnTo>
                  <a:lnTo>
                    <a:pt x="2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5" y="0"/>
                  </a:lnTo>
                  <a:lnTo>
                    <a:pt x="8" y="0"/>
                  </a:lnTo>
                  <a:lnTo>
                    <a:pt x="11" y="1"/>
                  </a:lnTo>
                  <a:lnTo>
                    <a:pt x="11" y="3"/>
                  </a:lnTo>
                  <a:lnTo>
                    <a:pt x="7" y="5"/>
                  </a:lnTo>
                  <a:lnTo>
                    <a:pt x="6" y="6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6" name="Freeform 1382">
              <a:extLst>
                <a:ext uri="{FF2B5EF4-FFF2-40B4-BE49-F238E27FC236}">
                  <a16:creationId xmlns:a16="http://schemas.microsoft.com/office/drawing/2014/main" id="{02CE5D52-91B4-1AC2-D6DF-E7BA16FC5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4881" y="11957538"/>
              <a:ext cx="21981" cy="32971"/>
            </a:xfrm>
            <a:custGeom>
              <a:avLst/>
              <a:gdLst>
                <a:gd name="T0" fmla="*/ 12 w 16"/>
                <a:gd name="T1" fmla="*/ 24 h 28"/>
                <a:gd name="T2" fmla="*/ 11 w 16"/>
                <a:gd name="T3" fmla="*/ 26 h 28"/>
                <a:gd name="T4" fmla="*/ 7 w 16"/>
                <a:gd name="T5" fmla="*/ 27 h 28"/>
                <a:gd name="T6" fmla="*/ 4 w 16"/>
                <a:gd name="T7" fmla="*/ 25 h 28"/>
                <a:gd name="T8" fmla="*/ 1 w 16"/>
                <a:gd name="T9" fmla="*/ 26 h 28"/>
                <a:gd name="T10" fmla="*/ 0 w 16"/>
                <a:gd name="T11" fmla="*/ 23 h 28"/>
                <a:gd name="T12" fmla="*/ 2 w 16"/>
                <a:gd name="T13" fmla="*/ 20 h 28"/>
                <a:gd name="T14" fmla="*/ 4 w 16"/>
                <a:gd name="T15" fmla="*/ 16 h 28"/>
                <a:gd name="T16" fmla="*/ 6 w 16"/>
                <a:gd name="T17" fmla="*/ 12 h 28"/>
                <a:gd name="T18" fmla="*/ 6 w 16"/>
                <a:gd name="T19" fmla="*/ 6 h 28"/>
                <a:gd name="T20" fmla="*/ 8 w 16"/>
                <a:gd name="T21" fmla="*/ 4 h 28"/>
                <a:gd name="T22" fmla="*/ 9 w 16"/>
                <a:gd name="T23" fmla="*/ 2 h 28"/>
                <a:gd name="T24" fmla="*/ 12 w 16"/>
                <a:gd name="T25" fmla="*/ 0 h 28"/>
                <a:gd name="T26" fmla="*/ 13 w 16"/>
                <a:gd name="T27" fmla="*/ 5 h 28"/>
                <a:gd name="T28" fmla="*/ 12 w 16"/>
                <a:gd name="T29" fmla="*/ 13 h 28"/>
                <a:gd name="T30" fmla="*/ 15 w 16"/>
                <a:gd name="T31" fmla="*/ 18 h 28"/>
                <a:gd name="T32" fmla="*/ 15 w 16"/>
                <a:gd name="T33" fmla="*/ 20 h 28"/>
                <a:gd name="T34" fmla="*/ 15 w 16"/>
                <a:gd name="T35" fmla="*/ 22 h 28"/>
                <a:gd name="T36" fmla="*/ 12 w 16"/>
                <a:gd name="T3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28">
                  <a:moveTo>
                    <a:pt x="12" y="24"/>
                  </a:moveTo>
                  <a:lnTo>
                    <a:pt x="11" y="26"/>
                  </a:lnTo>
                  <a:lnTo>
                    <a:pt x="7" y="27"/>
                  </a:lnTo>
                  <a:lnTo>
                    <a:pt x="4" y="25"/>
                  </a:lnTo>
                  <a:lnTo>
                    <a:pt x="1" y="26"/>
                  </a:lnTo>
                  <a:lnTo>
                    <a:pt x="0" y="23"/>
                  </a:lnTo>
                  <a:lnTo>
                    <a:pt x="2" y="20"/>
                  </a:lnTo>
                  <a:lnTo>
                    <a:pt x="4" y="16"/>
                  </a:lnTo>
                  <a:lnTo>
                    <a:pt x="6" y="12"/>
                  </a:lnTo>
                  <a:lnTo>
                    <a:pt x="6" y="6"/>
                  </a:lnTo>
                  <a:lnTo>
                    <a:pt x="8" y="4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3" y="5"/>
                  </a:lnTo>
                  <a:lnTo>
                    <a:pt x="12" y="13"/>
                  </a:lnTo>
                  <a:lnTo>
                    <a:pt x="15" y="18"/>
                  </a:lnTo>
                  <a:lnTo>
                    <a:pt x="15" y="20"/>
                  </a:lnTo>
                  <a:lnTo>
                    <a:pt x="15" y="22"/>
                  </a:lnTo>
                  <a:lnTo>
                    <a:pt x="12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7" name="Freeform 1383">
              <a:extLst>
                <a:ext uri="{FF2B5EF4-FFF2-40B4-BE49-F238E27FC236}">
                  <a16:creationId xmlns:a16="http://schemas.microsoft.com/office/drawing/2014/main" id="{1E83CA53-5F4F-4072-DD11-187B3A3D6D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2900" y="11935558"/>
              <a:ext cx="5497" cy="5493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4 h 5"/>
                <a:gd name="T4" fmla="*/ 1 w 4"/>
                <a:gd name="T5" fmla="*/ 4 h 5"/>
                <a:gd name="T6" fmla="*/ 1 w 4"/>
                <a:gd name="T7" fmla="*/ 2 h 5"/>
                <a:gd name="T8" fmla="*/ 0 w 4"/>
                <a:gd name="T9" fmla="*/ 0 h 5"/>
                <a:gd name="T10" fmla="*/ 1 w 4"/>
                <a:gd name="T11" fmla="*/ 0 h 5"/>
                <a:gd name="T12" fmla="*/ 2 w 4"/>
                <a:gd name="T13" fmla="*/ 0 h 5"/>
                <a:gd name="T14" fmla="*/ 3 w 4"/>
                <a:gd name="T15" fmla="*/ 1 h 5"/>
                <a:gd name="T16" fmla="*/ 3 w 4"/>
                <a:gd name="T17" fmla="*/ 2 h 5"/>
                <a:gd name="T18" fmla="*/ 3 w 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8" name="Freeform 1384">
              <a:extLst>
                <a:ext uri="{FF2B5EF4-FFF2-40B4-BE49-F238E27FC236}">
                  <a16:creationId xmlns:a16="http://schemas.microsoft.com/office/drawing/2014/main" id="{AA16A2CB-533D-EC26-F857-E630DE24A3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7852" y="11919070"/>
              <a:ext cx="10990" cy="16487"/>
            </a:xfrm>
            <a:custGeom>
              <a:avLst/>
              <a:gdLst>
                <a:gd name="T0" fmla="*/ 7 w 8"/>
                <a:gd name="T1" fmla="*/ 13 h 14"/>
                <a:gd name="T2" fmla="*/ 5 w 8"/>
                <a:gd name="T3" fmla="*/ 13 h 14"/>
                <a:gd name="T4" fmla="*/ 4 w 8"/>
                <a:gd name="T5" fmla="*/ 13 h 14"/>
                <a:gd name="T6" fmla="*/ 3 w 8"/>
                <a:gd name="T7" fmla="*/ 12 h 14"/>
                <a:gd name="T8" fmla="*/ 3 w 8"/>
                <a:gd name="T9" fmla="*/ 9 h 14"/>
                <a:gd name="T10" fmla="*/ 1 w 8"/>
                <a:gd name="T11" fmla="*/ 6 h 14"/>
                <a:gd name="T12" fmla="*/ 0 w 8"/>
                <a:gd name="T13" fmla="*/ 5 h 14"/>
                <a:gd name="T14" fmla="*/ 0 w 8"/>
                <a:gd name="T15" fmla="*/ 3 h 14"/>
                <a:gd name="T16" fmla="*/ 2 w 8"/>
                <a:gd name="T17" fmla="*/ 1 h 14"/>
                <a:gd name="T18" fmla="*/ 3 w 8"/>
                <a:gd name="T19" fmla="*/ 0 h 14"/>
                <a:gd name="T20" fmla="*/ 5 w 8"/>
                <a:gd name="T21" fmla="*/ 0 h 14"/>
                <a:gd name="T22" fmla="*/ 6 w 8"/>
                <a:gd name="T23" fmla="*/ 3 h 14"/>
                <a:gd name="T24" fmla="*/ 7 w 8"/>
                <a:gd name="T25" fmla="*/ 6 h 14"/>
                <a:gd name="T26" fmla="*/ 7 w 8"/>
                <a:gd name="T27" fmla="*/ 10 h 14"/>
                <a:gd name="T28" fmla="*/ 7 w 8"/>
                <a:gd name="T2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14">
                  <a:moveTo>
                    <a:pt x="7" y="13"/>
                  </a:moveTo>
                  <a:lnTo>
                    <a:pt x="5" y="13"/>
                  </a:lnTo>
                  <a:lnTo>
                    <a:pt x="4" y="13"/>
                  </a:lnTo>
                  <a:lnTo>
                    <a:pt x="3" y="12"/>
                  </a:lnTo>
                  <a:lnTo>
                    <a:pt x="3" y="9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3"/>
                  </a:lnTo>
                  <a:lnTo>
                    <a:pt x="7" y="6"/>
                  </a:lnTo>
                  <a:lnTo>
                    <a:pt x="7" y="10"/>
                  </a:lnTo>
                  <a:lnTo>
                    <a:pt x="7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49" name="Freeform 1387">
              <a:extLst>
                <a:ext uri="{FF2B5EF4-FFF2-40B4-BE49-F238E27FC236}">
                  <a16:creationId xmlns:a16="http://schemas.microsoft.com/office/drawing/2014/main" id="{2FA51EDB-D095-A39B-332D-295E33BBA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862" y="11880606"/>
              <a:ext cx="16487" cy="10990"/>
            </a:xfrm>
            <a:custGeom>
              <a:avLst/>
              <a:gdLst>
                <a:gd name="T0" fmla="*/ 10 w 12"/>
                <a:gd name="T1" fmla="*/ 2 h 7"/>
                <a:gd name="T2" fmla="*/ 11 w 12"/>
                <a:gd name="T3" fmla="*/ 5 h 7"/>
                <a:gd name="T4" fmla="*/ 10 w 12"/>
                <a:gd name="T5" fmla="*/ 5 h 7"/>
                <a:gd name="T6" fmla="*/ 7 w 12"/>
                <a:gd name="T7" fmla="*/ 5 h 7"/>
                <a:gd name="T8" fmla="*/ 7 w 12"/>
                <a:gd name="T9" fmla="*/ 6 h 7"/>
                <a:gd name="T10" fmla="*/ 6 w 12"/>
                <a:gd name="T11" fmla="*/ 6 h 7"/>
                <a:gd name="T12" fmla="*/ 1 w 12"/>
                <a:gd name="T13" fmla="*/ 5 h 7"/>
                <a:gd name="T14" fmla="*/ 0 w 12"/>
                <a:gd name="T15" fmla="*/ 4 h 7"/>
                <a:gd name="T16" fmla="*/ 0 w 12"/>
                <a:gd name="T17" fmla="*/ 2 h 7"/>
                <a:gd name="T18" fmla="*/ 5 w 12"/>
                <a:gd name="T19" fmla="*/ 1 h 7"/>
                <a:gd name="T20" fmla="*/ 9 w 12"/>
                <a:gd name="T21" fmla="*/ 0 h 7"/>
                <a:gd name="T22" fmla="*/ 10 w 12"/>
                <a:gd name="T23" fmla="*/ 0 h 7"/>
                <a:gd name="T24" fmla="*/ 10 w 12"/>
                <a:gd name="T2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7">
                  <a:moveTo>
                    <a:pt x="10" y="2"/>
                  </a:moveTo>
                  <a:lnTo>
                    <a:pt x="11" y="5"/>
                  </a:lnTo>
                  <a:lnTo>
                    <a:pt x="10" y="5"/>
                  </a:lnTo>
                  <a:lnTo>
                    <a:pt x="7" y="5"/>
                  </a:lnTo>
                  <a:lnTo>
                    <a:pt x="7" y="6"/>
                  </a:lnTo>
                  <a:lnTo>
                    <a:pt x="6" y="6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5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0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0" name="Freeform 1388">
              <a:extLst>
                <a:ext uri="{FF2B5EF4-FFF2-40B4-BE49-F238E27FC236}">
                  <a16:creationId xmlns:a16="http://schemas.microsoft.com/office/drawing/2014/main" id="{604A8126-9D40-AD2F-FE8B-53364B172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9388" y="11864118"/>
              <a:ext cx="10990" cy="5497"/>
            </a:xfrm>
            <a:custGeom>
              <a:avLst/>
              <a:gdLst>
                <a:gd name="T0" fmla="*/ 6 w 7"/>
                <a:gd name="T1" fmla="*/ 3 h 6"/>
                <a:gd name="T2" fmla="*/ 1 w 7"/>
                <a:gd name="T3" fmla="*/ 5 h 6"/>
                <a:gd name="T4" fmla="*/ 0 w 7"/>
                <a:gd name="T5" fmla="*/ 3 h 6"/>
                <a:gd name="T6" fmla="*/ 0 w 7"/>
                <a:gd name="T7" fmla="*/ 2 h 6"/>
                <a:gd name="T8" fmla="*/ 1 w 7"/>
                <a:gd name="T9" fmla="*/ 1 h 6"/>
                <a:gd name="T10" fmla="*/ 3 w 7"/>
                <a:gd name="T11" fmla="*/ 0 h 6"/>
                <a:gd name="T12" fmla="*/ 5 w 7"/>
                <a:gd name="T13" fmla="*/ 1 h 6"/>
                <a:gd name="T14" fmla="*/ 6 w 7"/>
                <a:gd name="T15" fmla="*/ 2 h 6"/>
                <a:gd name="T16" fmla="*/ 6 w 7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lnTo>
                    <a:pt x="1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2"/>
                  </a:lnTo>
                  <a:lnTo>
                    <a:pt x="6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1" name="Freeform 1391">
              <a:extLst>
                <a:ext uri="{FF2B5EF4-FFF2-40B4-BE49-F238E27FC236}">
                  <a16:creationId xmlns:a16="http://schemas.microsoft.com/office/drawing/2014/main" id="{103455B5-E58C-1DF8-1825-873BB8D6F5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9035" y="9451731"/>
              <a:ext cx="483577" cy="664917"/>
            </a:xfrm>
            <a:custGeom>
              <a:avLst/>
              <a:gdLst>
                <a:gd name="T0" fmla="*/ 245 w 389"/>
                <a:gd name="T1" fmla="*/ 19 h 533"/>
                <a:gd name="T2" fmla="*/ 202 w 389"/>
                <a:gd name="T3" fmla="*/ 51 h 533"/>
                <a:gd name="T4" fmla="*/ 181 w 389"/>
                <a:gd name="T5" fmla="*/ 103 h 533"/>
                <a:gd name="T6" fmla="*/ 199 w 389"/>
                <a:gd name="T7" fmla="*/ 107 h 533"/>
                <a:gd name="T8" fmla="*/ 210 w 389"/>
                <a:gd name="T9" fmla="*/ 149 h 533"/>
                <a:gd name="T10" fmla="*/ 224 w 389"/>
                <a:gd name="T11" fmla="*/ 173 h 533"/>
                <a:gd name="T12" fmla="*/ 267 w 389"/>
                <a:gd name="T13" fmla="*/ 172 h 533"/>
                <a:gd name="T14" fmla="*/ 301 w 389"/>
                <a:gd name="T15" fmla="*/ 197 h 533"/>
                <a:gd name="T16" fmla="*/ 337 w 389"/>
                <a:gd name="T17" fmla="*/ 201 h 533"/>
                <a:gd name="T18" fmla="*/ 366 w 389"/>
                <a:gd name="T19" fmla="*/ 212 h 533"/>
                <a:gd name="T20" fmla="*/ 358 w 389"/>
                <a:gd name="T21" fmla="*/ 256 h 533"/>
                <a:gd name="T22" fmla="*/ 374 w 389"/>
                <a:gd name="T23" fmla="*/ 289 h 533"/>
                <a:gd name="T24" fmla="*/ 364 w 389"/>
                <a:gd name="T25" fmla="*/ 308 h 533"/>
                <a:gd name="T26" fmla="*/ 377 w 389"/>
                <a:gd name="T27" fmla="*/ 325 h 533"/>
                <a:gd name="T28" fmla="*/ 386 w 389"/>
                <a:gd name="T29" fmla="*/ 351 h 533"/>
                <a:gd name="T30" fmla="*/ 378 w 389"/>
                <a:gd name="T31" fmla="*/ 339 h 533"/>
                <a:gd name="T32" fmla="*/ 357 w 389"/>
                <a:gd name="T33" fmla="*/ 341 h 533"/>
                <a:gd name="T34" fmla="*/ 346 w 389"/>
                <a:gd name="T35" fmla="*/ 341 h 533"/>
                <a:gd name="T36" fmla="*/ 303 w 389"/>
                <a:gd name="T37" fmla="*/ 341 h 533"/>
                <a:gd name="T38" fmla="*/ 297 w 389"/>
                <a:gd name="T39" fmla="*/ 364 h 533"/>
                <a:gd name="T40" fmla="*/ 312 w 389"/>
                <a:gd name="T41" fmla="*/ 365 h 533"/>
                <a:gd name="T42" fmla="*/ 315 w 389"/>
                <a:gd name="T43" fmla="*/ 377 h 533"/>
                <a:gd name="T44" fmla="*/ 303 w 389"/>
                <a:gd name="T45" fmla="*/ 375 h 533"/>
                <a:gd name="T46" fmla="*/ 289 w 389"/>
                <a:gd name="T47" fmla="*/ 379 h 533"/>
                <a:gd name="T48" fmla="*/ 299 w 389"/>
                <a:gd name="T49" fmla="*/ 413 h 533"/>
                <a:gd name="T50" fmla="*/ 303 w 389"/>
                <a:gd name="T51" fmla="*/ 425 h 533"/>
                <a:gd name="T52" fmla="*/ 307 w 389"/>
                <a:gd name="T53" fmla="*/ 437 h 533"/>
                <a:gd name="T54" fmla="*/ 291 w 389"/>
                <a:gd name="T55" fmla="*/ 524 h 533"/>
                <a:gd name="T56" fmla="*/ 276 w 389"/>
                <a:gd name="T57" fmla="*/ 519 h 533"/>
                <a:gd name="T58" fmla="*/ 286 w 389"/>
                <a:gd name="T59" fmla="*/ 485 h 533"/>
                <a:gd name="T60" fmla="*/ 270 w 389"/>
                <a:gd name="T61" fmla="*/ 474 h 533"/>
                <a:gd name="T62" fmla="*/ 242 w 389"/>
                <a:gd name="T63" fmla="*/ 470 h 533"/>
                <a:gd name="T64" fmla="*/ 220 w 389"/>
                <a:gd name="T65" fmla="*/ 473 h 533"/>
                <a:gd name="T66" fmla="*/ 196 w 389"/>
                <a:gd name="T67" fmla="*/ 474 h 533"/>
                <a:gd name="T68" fmla="*/ 186 w 389"/>
                <a:gd name="T69" fmla="*/ 456 h 533"/>
                <a:gd name="T70" fmla="*/ 173 w 389"/>
                <a:gd name="T71" fmla="*/ 439 h 533"/>
                <a:gd name="T72" fmla="*/ 152 w 389"/>
                <a:gd name="T73" fmla="*/ 427 h 533"/>
                <a:gd name="T74" fmla="*/ 138 w 389"/>
                <a:gd name="T75" fmla="*/ 408 h 533"/>
                <a:gd name="T76" fmla="*/ 122 w 389"/>
                <a:gd name="T77" fmla="*/ 399 h 533"/>
                <a:gd name="T78" fmla="*/ 88 w 389"/>
                <a:gd name="T79" fmla="*/ 384 h 533"/>
                <a:gd name="T80" fmla="*/ 73 w 389"/>
                <a:gd name="T81" fmla="*/ 390 h 533"/>
                <a:gd name="T82" fmla="*/ 49 w 389"/>
                <a:gd name="T83" fmla="*/ 377 h 533"/>
                <a:gd name="T84" fmla="*/ 23 w 389"/>
                <a:gd name="T85" fmla="*/ 364 h 533"/>
                <a:gd name="T86" fmla="*/ 7 w 389"/>
                <a:gd name="T87" fmla="*/ 339 h 533"/>
                <a:gd name="T88" fmla="*/ 23 w 389"/>
                <a:gd name="T89" fmla="*/ 318 h 533"/>
                <a:gd name="T90" fmla="*/ 40 w 389"/>
                <a:gd name="T91" fmla="*/ 309 h 533"/>
                <a:gd name="T92" fmla="*/ 53 w 389"/>
                <a:gd name="T93" fmla="*/ 291 h 533"/>
                <a:gd name="T94" fmla="*/ 53 w 389"/>
                <a:gd name="T95" fmla="*/ 272 h 533"/>
                <a:gd name="T96" fmla="*/ 54 w 389"/>
                <a:gd name="T97" fmla="*/ 255 h 533"/>
                <a:gd name="T98" fmla="*/ 54 w 389"/>
                <a:gd name="T99" fmla="*/ 217 h 533"/>
                <a:gd name="T100" fmla="*/ 48 w 389"/>
                <a:gd name="T101" fmla="*/ 184 h 533"/>
                <a:gd name="T102" fmla="*/ 40 w 389"/>
                <a:gd name="T103" fmla="*/ 152 h 533"/>
                <a:gd name="T104" fmla="*/ 53 w 389"/>
                <a:gd name="T105" fmla="*/ 147 h 533"/>
                <a:gd name="T106" fmla="*/ 50 w 389"/>
                <a:gd name="T107" fmla="*/ 124 h 533"/>
                <a:gd name="T108" fmla="*/ 69 w 389"/>
                <a:gd name="T109" fmla="*/ 141 h 533"/>
                <a:gd name="T110" fmla="*/ 67 w 389"/>
                <a:gd name="T111" fmla="*/ 124 h 533"/>
                <a:gd name="T112" fmla="*/ 110 w 389"/>
                <a:gd name="T113" fmla="*/ 93 h 533"/>
                <a:gd name="T114" fmla="*/ 107 w 389"/>
                <a:gd name="T115" fmla="*/ 72 h 533"/>
                <a:gd name="T116" fmla="*/ 150 w 389"/>
                <a:gd name="T117" fmla="*/ 46 h 533"/>
                <a:gd name="T118" fmla="*/ 154 w 389"/>
                <a:gd name="T119" fmla="*/ 37 h 533"/>
                <a:gd name="T120" fmla="*/ 219 w 389"/>
                <a:gd name="T121" fmla="*/ 12 h 533"/>
                <a:gd name="T122" fmla="*/ 251 w 389"/>
                <a:gd name="T123" fmla="*/ 8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89" h="533">
                  <a:moveTo>
                    <a:pt x="29" y="317"/>
                  </a:moveTo>
                  <a:lnTo>
                    <a:pt x="28" y="318"/>
                  </a:lnTo>
                  <a:lnTo>
                    <a:pt x="26" y="316"/>
                  </a:lnTo>
                  <a:lnTo>
                    <a:pt x="26" y="314"/>
                  </a:lnTo>
                  <a:lnTo>
                    <a:pt x="27" y="313"/>
                  </a:lnTo>
                  <a:lnTo>
                    <a:pt x="28" y="314"/>
                  </a:lnTo>
                  <a:lnTo>
                    <a:pt x="29" y="314"/>
                  </a:lnTo>
                  <a:lnTo>
                    <a:pt x="29" y="317"/>
                  </a:lnTo>
                  <a:close/>
                  <a:moveTo>
                    <a:pt x="246" y="18"/>
                  </a:moveTo>
                  <a:lnTo>
                    <a:pt x="245" y="19"/>
                  </a:lnTo>
                  <a:lnTo>
                    <a:pt x="243" y="19"/>
                  </a:lnTo>
                  <a:lnTo>
                    <a:pt x="239" y="21"/>
                  </a:lnTo>
                  <a:lnTo>
                    <a:pt x="234" y="22"/>
                  </a:lnTo>
                  <a:lnTo>
                    <a:pt x="226" y="24"/>
                  </a:lnTo>
                  <a:lnTo>
                    <a:pt x="224" y="26"/>
                  </a:lnTo>
                  <a:lnTo>
                    <a:pt x="216" y="39"/>
                  </a:lnTo>
                  <a:lnTo>
                    <a:pt x="210" y="42"/>
                  </a:lnTo>
                  <a:lnTo>
                    <a:pt x="208" y="44"/>
                  </a:lnTo>
                  <a:lnTo>
                    <a:pt x="206" y="47"/>
                  </a:lnTo>
                  <a:lnTo>
                    <a:pt x="202" y="51"/>
                  </a:lnTo>
                  <a:lnTo>
                    <a:pt x="201" y="55"/>
                  </a:lnTo>
                  <a:lnTo>
                    <a:pt x="196" y="63"/>
                  </a:lnTo>
                  <a:lnTo>
                    <a:pt x="195" y="72"/>
                  </a:lnTo>
                  <a:lnTo>
                    <a:pt x="193" y="77"/>
                  </a:lnTo>
                  <a:lnTo>
                    <a:pt x="192" y="85"/>
                  </a:lnTo>
                  <a:lnTo>
                    <a:pt x="190" y="89"/>
                  </a:lnTo>
                  <a:lnTo>
                    <a:pt x="188" y="93"/>
                  </a:lnTo>
                  <a:lnTo>
                    <a:pt x="185" y="96"/>
                  </a:lnTo>
                  <a:lnTo>
                    <a:pt x="183" y="100"/>
                  </a:lnTo>
                  <a:lnTo>
                    <a:pt x="181" y="103"/>
                  </a:lnTo>
                  <a:lnTo>
                    <a:pt x="180" y="104"/>
                  </a:lnTo>
                  <a:lnTo>
                    <a:pt x="182" y="105"/>
                  </a:lnTo>
                  <a:lnTo>
                    <a:pt x="186" y="104"/>
                  </a:lnTo>
                  <a:lnTo>
                    <a:pt x="188" y="104"/>
                  </a:lnTo>
                  <a:lnTo>
                    <a:pt x="191" y="102"/>
                  </a:lnTo>
                  <a:lnTo>
                    <a:pt x="192" y="103"/>
                  </a:lnTo>
                  <a:lnTo>
                    <a:pt x="194" y="106"/>
                  </a:lnTo>
                  <a:lnTo>
                    <a:pt x="196" y="107"/>
                  </a:lnTo>
                  <a:lnTo>
                    <a:pt x="197" y="106"/>
                  </a:lnTo>
                  <a:lnTo>
                    <a:pt x="199" y="107"/>
                  </a:lnTo>
                  <a:lnTo>
                    <a:pt x="201" y="115"/>
                  </a:lnTo>
                  <a:lnTo>
                    <a:pt x="203" y="123"/>
                  </a:lnTo>
                  <a:lnTo>
                    <a:pt x="207" y="127"/>
                  </a:lnTo>
                  <a:lnTo>
                    <a:pt x="211" y="130"/>
                  </a:lnTo>
                  <a:lnTo>
                    <a:pt x="212" y="134"/>
                  </a:lnTo>
                  <a:lnTo>
                    <a:pt x="213" y="138"/>
                  </a:lnTo>
                  <a:lnTo>
                    <a:pt x="213" y="140"/>
                  </a:lnTo>
                  <a:lnTo>
                    <a:pt x="212" y="141"/>
                  </a:lnTo>
                  <a:lnTo>
                    <a:pt x="210" y="144"/>
                  </a:lnTo>
                  <a:lnTo>
                    <a:pt x="210" y="149"/>
                  </a:lnTo>
                  <a:lnTo>
                    <a:pt x="209" y="150"/>
                  </a:lnTo>
                  <a:lnTo>
                    <a:pt x="209" y="155"/>
                  </a:lnTo>
                  <a:lnTo>
                    <a:pt x="209" y="158"/>
                  </a:lnTo>
                  <a:lnTo>
                    <a:pt x="210" y="160"/>
                  </a:lnTo>
                  <a:lnTo>
                    <a:pt x="212" y="161"/>
                  </a:lnTo>
                  <a:lnTo>
                    <a:pt x="215" y="162"/>
                  </a:lnTo>
                  <a:lnTo>
                    <a:pt x="218" y="163"/>
                  </a:lnTo>
                  <a:lnTo>
                    <a:pt x="220" y="167"/>
                  </a:lnTo>
                  <a:lnTo>
                    <a:pt x="221" y="171"/>
                  </a:lnTo>
                  <a:lnTo>
                    <a:pt x="224" y="173"/>
                  </a:lnTo>
                  <a:lnTo>
                    <a:pt x="228" y="175"/>
                  </a:lnTo>
                  <a:lnTo>
                    <a:pt x="231" y="174"/>
                  </a:lnTo>
                  <a:lnTo>
                    <a:pt x="237" y="173"/>
                  </a:lnTo>
                  <a:lnTo>
                    <a:pt x="242" y="174"/>
                  </a:lnTo>
                  <a:lnTo>
                    <a:pt x="249" y="175"/>
                  </a:lnTo>
                  <a:lnTo>
                    <a:pt x="252" y="175"/>
                  </a:lnTo>
                  <a:lnTo>
                    <a:pt x="255" y="174"/>
                  </a:lnTo>
                  <a:lnTo>
                    <a:pt x="262" y="172"/>
                  </a:lnTo>
                  <a:lnTo>
                    <a:pt x="265" y="171"/>
                  </a:lnTo>
                  <a:lnTo>
                    <a:pt x="267" y="172"/>
                  </a:lnTo>
                  <a:lnTo>
                    <a:pt x="271" y="173"/>
                  </a:lnTo>
                  <a:lnTo>
                    <a:pt x="273" y="174"/>
                  </a:lnTo>
                  <a:lnTo>
                    <a:pt x="276" y="176"/>
                  </a:lnTo>
                  <a:lnTo>
                    <a:pt x="280" y="176"/>
                  </a:lnTo>
                  <a:lnTo>
                    <a:pt x="283" y="176"/>
                  </a:lnTo>
                  <a:lnTo>
                    <a:pt x="284" y="176"/>
                  </a:lnTo>
                  <a:lnTo>
                    <a:pt x="285" y="176"/>
                  </a:lnTo>
                  <a:lnTo>
                    <a:pt x="291" y="184"/>
                  </a:lnTo>
                  <a:lnTo>
                    <a:pt x="297" y="191"/>
                  </a:lnTo>
                  <a:lnTo>
                    <a:pt x="301" y="197"/>
                  </a:lnTo>
                  <a:lnTo>
                    <a:pt x="306" y="202"/>
                  </a:lnTo>
                  <a:lnTo>
                    <a:pt x="306" y="203"/>
                  </a:lnTo>
                  <a:lnTo>
                    <a:pt x="309" y="202"/>
                  </a:lnTo>
                  <a:lnTo>
                    <a:pt x="311" y="202"/>
                  </a:lnTo>
                  <a:lnTo>
                    <a:pt x="312" y="203"/>
                  </a:lnTo>
                  <a:lnTo>
                    <a:pt x="314" y="203"/>
                  </a:lnTo>
                  <a:lnTo>
                    <a:pt x="317" y="201"/>
                  </a:lnTo>
                  <a:lnTo>
                    <a:pt x="322" y="200"/>
                  </a:lnTo>
                  <a:lnTo>
                    <a:pt x="329" y="201"/>
                  </a:lnTo>
                  <a:lnTo>
                    <a:pt x="337" y="201"/>
                  </a:lnTo>
                  <a:lnTo>
                    <a:pt x="348" y="200"/>
                  </a:lnTo>
                  <a:lnTo>
                    <a:pt x="354" y="199"/>
                  </a:lnTo>
                  <a:lnTo>
                    <a:pt x="357" y="197"/>
                  </a:lnTo>
                  <a:lnTo>
                    <a:pt x="361" y="198"/>
                  </a:lnTo>
                  <a:lnTo>
                    <a:pt x="366" y="199"/>
                  </a:lnTo>
                  <a:lnTo>
                    <a:pt x="369" y="201"/>
                  </a:lnTo>
                  <a:lnTo>
                    <a:pt x="369" y="203"/>
                  </a:lnTo>
                  <a:lnTo>
                    <a:pt x="370" y="206"/>
                  </a:lnTo>
                  <a:lnTo>
                    <a:pt x="369" y="209"/>
                  </a:lnTo>
                  <a:lnTo>
                    <a:pt x="366" y="212"/>
                  </a:lnTo>
                  <a:lnTo>
                    <a:pt x="364" y="216"/>
                  </a:lnTo>
                  <a:lnTo>
                    <a:pt x="364" y="220"/>
                  </a:lnTo>
                  <a:lnTo>
                    <a:pt x="362" y="224"/>
                  </a:lnTo>
                  <a:lnTo>
                    <a:pt x="359" y="226"/>
                  </a:lnTo>
                  <a:lnTo>
                    <a:pt x="358" y="230"/>
                  </a:lnTo>
                  <a:lnTo>
                    <a:pt x="358" y="234"/>
                  </a:lnTo>
                  <a:lnTo>
                    <a:pt x="358" y="241"/>
                  </a:lnTo>
                  <a:lnTo>
                    <a:pt x="357" y="249"/>
                  </a:lnTo>
                  <a:lnTo>
                    <a:pt x="357" y="254"/>
                  </a:lnTo>
                  <a:lnTo>
                    <a:pt x="358" y="256"/>
                  </a:lnTo>
                  <a:lnTo>
                    <a:pt x="359" y="258"/>
                  </a:lnTo>
                  <a:lnTo>
                    <a:pt x="359" y="261"/>
                  </a:lnTo>
                  <a:lnTo>
                    <a:pt x="359" y="264"/>
                  </a:lnTo>
                  <a:lnTo>
                    <a:pt x="361" y="267"/>
                  </a:lnTo>
                  <a:lnTo>
                    <a:pt x="363" y="275"/>
                  </a:lnTo>
                  <a:lnTo>
                    <a:pt x="365" y="278"/>
                  </a:lnTo>
                  <a:lnTo>
                    <a:pt x="367" y="279"/>
                  </a:lnTo>
                  <a:lnTo>
                    <a:pt x="368" y="280"/>
                  </a:lnTo>
                  <a:lnTo>
                    <a:pt x="373" y="288"/>
                  </a:lnTo>
                  <a:lnTo>
                    <a:pt x="374" y="289"/>
                  </a:lnTo>
                  <a:lnTo>
                    <a:pt x="374" y="290"/>
                  </a:lnTo>
                  <a:lnTo>
                    <a:pt x="374" y="291"/>
                  </a:lnTo>
                  <a:lnTo>
                    <a:pt x="373" y="292"/>
                  </a:lnTo>
                  <a:lnTo>
                    <a:pt x="368" y="296"/>
                  </a:lnTo>
                  <a:lnTo>
                    <a:pt x="358" y="305"/>
                  </a:lnTo>
                  <a:lnTo>
                    <a:pt x="357" y="307"/>
                  </a:lnTo>
                  <a:lnTo>
                    <a:pt x="357" y="308"/>
                  </a:lnTo>
                  <a:lnTo>
                    <a:pt x="359" y="307"/>
                  </a:lnTo>
                  <a:lnTo>
                    <a:pt x="363" y="308"/>
                  </a:lnTo>
                  <a:lnTo>
                    <a:pt x="364" y="308"/>
                  </a:lnTo>
                  <a:lnTo>
                    <a:pt x="365" y="310"/>
                  </a:lnTo>
                  <a:lnTo>
                    <a:pt x="366" y="312"/>
                  </a:lnTo>
                  <a:lnTo>
                    <a:pt x="367" y="313"/>
                  </a:lnTo>
                  <a:lnTo>
                    <a:pt x="369" y="313"/>
                  </a:lnTo>
                  <a:lnTo>
                    <a:pt x="372" y="316"/>
                  </a:lnTo>
                  <a:lnTo>
                    <a:pt x="374" y="319"/>
                  </a:lnTo>
                  <a:lnTo>
                    <a:pt x="376" y="320"/>
                  </a:lnTo>
                  <a:lnTo>
                    <a:pt x="377" y="321"/>
                  </a:lnTo>
                  <a:lnTo>
                    <a:pt x="378" y="323"/>
                  </a:lnTo>
                  <a:lnTo>
                    <a:pt x="377" y="325"/>
                  </a:lnTo>
                  <a:lnTo>
                    <a:pt x="379" y="329"/>
                  </a:lnTo>
                  <a:lnTo>
                    <a:pt x="380" y="330"/>
                  </a:lnTo>
                  <a:lnTo>
                    <a:pt x="380" y="332"/>
                  </a:lnTo>
                  <a:lnTo>
                    <a:pt x="380" y="334"/>
                  </a:lnTo>
                  <a:lnTo>
                    <a:pt x="381" y="336"/>
                  </a:lnTo>
                  <a:lnTo>
                    <a:pt x="383" y="340"/>
                  </a:lnTo>
                  <a:lnTo>
                    <a:pt x="385" y="344"/>
                  </a:lnTo>
                  <a:lnTo>
                    <a:pt x="385" y="346"/>
                  </a:lnTo>
                  <a:lnTo>
                    <a:pt x="386" y="347"/>
                  </a:lnTo>
                  <a:lnTo>
                    <a:pt x="386" y="351"/>
                  </a:lnTo>
                  <a:lnTo>
                    <a:pt x="388" y="354"/>
                  </a:lnTo>
                  <a:lnTo>
                    <a:pt x="388" y="357"/>
                  </a:lnTo>
                  <a:lnTo>
                    <a:pt x="388" y="359"/>
                  </a:lnTo>
                  <a:lnTo>
                    <a:pt x="382" y="360"/>
                  </a:lnTo>
                  <a:lnTo>
                    <a:pt x="381" y="360"/>
                  </a:lnTo>
                  <a:lnTo>
                    <a:pt x="381" y="359"/>
                  </a:lnTo>
                  <a:lnTo>
                    <a:pt x="381" y="353"/>
                  </a:lnTo>
                  <a:lnTo>
                    <a:pt x="381" y="346"/>
                  </a:lnTo>
                  <a:lnTo>
                    <a:pt x="380" y="343"/>
                  </a:lnTo>
                  <a:lnTo>
                    <a:pt x="378" y="339"/>
                  </a:lnTo>
                  <a:lnTo>
                    <a:pt x="374" y="333"/>
                  </a:lnTo>
                  <a:lnTo>
                    <a:pt x="373" y="331"/>
                  </a:lnTo>
                  <a:lnTo>
                    <a:pt x="371" y="330"/>
                  </a:lnTo>
                  <a:lnTo>
                    <a:pt x="369" y="330"/>
                  </a:lnTo>
                  <a:lnTo>
                    <a:pt x="368" y="330"/>
                  </a:lnTo>
                  <a:lnTo>
                    <a:pt x="366" y="332"/>
                  </a:lnTo>
                  <a:lnTo>
                    <a:pt x="365" y="333"/>
                  </a:lnTo>
                  <a:lnTo>
                    <a:pt x="362" y="336"/>
                  </a:lnTo>
                  <a:lnTo>
                    <a:pt x="358" y="341"/>
                  </a:lnTo>
                  <a:lnTo>
                    <a:pt x="357" y="341"/>
                  </a:lnTo>
                  <a:lnTo>
                    <a:pt x="354" y="342"/>
                  </a:lnTo>
                  <a:lnTo>
                    <a:pt x="353" y="342"/>
                  </a:lnTo>
                  <a:lnTo>
                    <a:pt x="351" y="341"/>
                  </a:lnTo>
                  <a:lnTo>
                    <a:pt x="350" y="338"/>
                  </a:lnTo>
                  <a:lnTo>
                    <a:pt x="348" y="335"/>
                  </a:lnTo>
                  <a:lnTo>
                    <a:pt x="346" y="334"/>
                  </a:lnTo>
                  <a:lnTo>
                    <a:pt x="346" y="335"/>
                  </a:lnTo>
                  <a:lnTo>
                    <a:pt x="345" y="337"/>
                  </a:lnTo>
                  <a:lnTo>
                    <a:pt x="344" y="339"/>
                  </a:lnTo>
                  <a:lnTo>
                    <a:pt x="346" y="341"/>
                  </a:lnTo>
                  <a:lnTo>
                    <a:pt x="347" y="343"/>
                  </a:lnTo>
                  <a:lnTo>
                    <a:pt x="345" y="343"/>
                  </a:lnTo>
                  <a:lnTo>
                    <a:pt x="338" y="343"/>
                  </a:lnTo>
                  <a:lnTo>
                    <a:pt x="331" y="343"/>
                  </a:lnTo>
                  <a:lnTo>
                    <a:pt x="323" y="343"/>
                  </a:lnTo>
                  <a:lnTo>
                    <a:pt x="316" y="343"/>
                  </a:lnTo>
                  <a:lnTo>
                    <a:pt x="310" y="343"/>
                  </a:lnTo>
                  <a:lnTo>
                    <a:pt x="307" y="343"/>
                  </a:lnTo>
                  <a:lnTo>
                    <a:pt x="305" y="341"/>
                  </a:lnTo>
                  <a:lnTo>
                    <a:pt x="303" y="341"/>
                  </a:lnTo>
                  <a:lnTo>
                    <a:pt x="301" y="341"/>
                  </a:lnTo>
                  <a:lnTo>
                    <a:pt x="300" y="342"/>
                  </a:lnTo>
                  <a:lnTo>
                    <a:pt x="297" y="343"/>
                  </a:lnTo>
                  <a:lnTo>
                    <a:pt x="295" y="343"/>
                  </a:lnTo>
                  <a:lnTo>
                    <a:pt x="293" y="343"/>
                  </a:lnTo>
                  <a:lnTo>
                    <a:pt x="293" y="348"/>
                  </a:lnTo>
                  <a:lnTo>
                    <a:pt x="293" y="356"/>
                  </a:lnTo>
                  <a:lnTo>
                    <a:pt x="293" y="364"/>
                  </a:lnTo>
                  <a:lnTo>
                    <a:pt x="295" y="364"/>
                  </a:lnTo>
                  <a:lnTo>
                    <a:pt x="297" y="364"/>
                  </a:lnTo>
                  <a:lnTo>
                    <a:pt x="297" y="364"/>
                  </a:lnTo>
                  <a:lnTo>
                    <a:pt x="300" y="364"/>
                  </a:lnTo>
                  <a:lnTo>
                    <a:pt x="302" y="364"/>
                  </a:lnTo>
                  <a:lnTo>
                    <a:pt x="304" y="364"/>
                  </a:lnTo>
                  <a:lnTo>
                    <a:pt x="305" y="364"/>
                  </a:lnTo>
                  <a:lnTo>
                    <a:pt x="306" y="365"/>
                  </a:lnTo>
                  <a:lnTo>
                    <a:pt x="307" y="364"/>
                  </a:lnTo>
                  <a:lnTo>
                    <a:pt x="309" y="364"/>
                  </a:lnTo>
                  <a:lnTo>
                    <a:pt x="311" y="364"/>
                  </a:lnTo>
                  <a:lnTo>
                    <a:pt x="312" y="365"/>
                  </a:lnTo>
                  <a:lnTo>
                    <a:pt x="313" y="367"/>
                  </a:lnTo>
                  <a:lnTo>
                    <a:pt x="314" y="369"/>
                  </a:lnTo>
                  <a:lnTo>
                    <a:pt x="315" y="370"/>
                  </a:lnTo>
                  <a:lnTo>
                    <a:pt x="315" y="372"/>
                  </a:lnTo>
                  <a:lnTo>
                    <a:pt x="315" y="374"/>
                  </a:lnTo>
                  <a:lnTo>
                    <a:pt x="315" y="375"/>
                  </a:lnTo>
                  <a:lnTo>
                    <a:pt x="315" y="376"/>
                  </a:lnTo>
                  <a:lnTo>
                    <a:pt x="316" y="376"/>
                  </a:lnTo>
                  <a:lnTo>
                    <a:pt x="316" y="377"/>
                  </a:lnTo>
                  <a:lnTo>
                    <a:pt x="315" y="377"/>
                  </a:lnTo>
                  <a:lnTo>
                    <a:pt x="314" y="377"/>
                  </a:lnTo>
                  <a:lnTo>
                    <a:pt x="312" y="377"/>
                  </a:lnTo>
                  <a:lnTo>
                    <a:pt x="311" y="377"/>
                  </a:lnTo>
                  <a:lnTo>
                    <a:pt x="311" y="377"/>
                  </a:lnTo>
                  <a:lnTo>
                    <a:pt x="310" y="377"/>
                  </a:lnTo>
                  <a:lnTo>
                    <a:pt x="309" y="377"/>
                  </a:lnTo>
                  <a:lnTo>
                    <a:pt x="307" y="376"/>
                  </a:lnTo>
                  <a:lnTo>
                    <a:pt x="307" y="375"/>
                  </a:lnTo>
                  <a:lnTo>
                    <a:pt x="305" y="375"/>
                  </a:lnTo>
                  <a:lnTo>
                    <a:pt x="303" y="375"/>
                  </a:lnTo>
                  <a:lnTo>
                    <a:pt x="302" y="375"/>
                  </a:lnTo>
                  <a:lnTo>
                    <a:pt x="301" y="376"/>
                  </a:lnTo>
                  <a:lnTo>
                    <a:pt x="300" y="376"/>
                  </a:lnTo>
                  <a:lnTo>
                    <a:pt x="299" y="376"/>
                  </a:lnTo>
                  <a:lnTo>
                    <a:pt x="297" y="377"/>
                  </a:lnTo>
                  <a:lnTo>
                    <a:pt x="296" y="377"/>
                  </a:lnTo>
                  <a:lnTo>
                    <a:pt x="295" y="378"/>
                  </a:lnTo>
                  <a:lnTo>
                    <a:pt x="293" y="379"/>
                  </a:lnTo>
                  <a:lnTo>
                    <a:pt x="290" y="379"/>
                  </a:lnTo>
                  <a:lnTo>
                    <a:pt x="289" y="379"/>
                  </a:lnTo>
                  <a:lnTo>
                    <a:pt x="287" y="379"/>
                  </a:lnTo>
                  <a:lnTo>
                    <a:pt x="287" y="383"/>
                  </a:lnTo>
                  <a:lnTo>
                    <a:pt x="286" y="392"/>
                  </a:lnTo>
                  <a:lnTo>
                    <a:pt x="286" y="397"/>
                  </a:lnTo>
                  <a:lnTo>
                    <a:pt x="286" y="402"/>
                  </a:lnTo>
                  <a:lnTo>
                    <a:pt x="287" y="404"/>
                  </a:lnTo>
                  <a:lnTo>
                    <a:pt x="291" y="408"/>
                  </a:lnTo>
                  <a:lnTo>
                    <a:pt x="294" y="409"/>
                  </a:lnTo>
                  <a:lnTo>
                    <a:pt x="297" y="412"/>
                  </a:lnTo>
                  <a:lnTo>
                    <a:pt x="299" y="413"/>
                  </a:lnTo>
                  <a:lnTo>
                    <a:pt x="300" y="414"/>
                  </a:lnTo>
                  <a:lnTo>
                    <a:pt x="301" y="415"/>
                  </a:lnTo>
                  <a:lnTo>
                    <a:pt x="301" y="417"/>
                  </a:lnTo>
                  <a:lnTo>
                    <a:pt x="301" y="418"/>
                  </a:lnTo>
                  <a:lnTo>
                    <a:pt x="301" y="419"/>
                  </a:lnTo>
                  <a:lnTo>
                    <a:pt x="300" y="420"/>
                  </a:lnTo>
                  <a:lnTo>
                    <a:pt x="301" y="422"/>
                  </a:lnTo>
                  <a:lnTo>
                    <a:pt x="301" y="423"/>
                  </a:lnTo>
                  <a:lnTo>
                    <a:pt x="302" y="424"/>
                  </a:lnTo>
                  <a:lnTo>
                    <a:pt x="303" y="425"/>
                  </a:lnTo>
                  <a:lnTo>
                    <a:pt x="303" y="427"/>
                  </a:lnTo>
                  <a:lnTo>
                    <a:pt x="304" y="428"/>
                  </a:lnTo>
                  <a:lnTo>
                    <a:pt x="305" y="428"/>
                  </a:lnTo>
                  <a:lnTo>
                    <a:pt x="306" y="429"/>
                  </a:lnTo>
                  <a:lnTo>
                    <a:pt x="306" y="430"/>
                  </a:lnTo>
                  <a:lnTo>
                    <a:pt x="306" y="431"/>
                  </a:lnTo>
                  <a:lnTo>
                    <a:pt x="306" y="432"/>
                  </a:lnTo>
                  <a:lnTo>
                    <a:pt x="307" y="434"/>
                  </a:lnTo>
                  <a:lnTo>
                    <a:pt x="307" y="436"/>
                  </a:lnTo>
                  <a:lnTo>
                    <a:pt x="307" y="437"/>
                  </a:lnTo>
                  <a:lnTo>
                    <a:pt x="306" y="442"/>
                  </a:lnTo>
                  <a:lnTo>
                    <a:pt x="305" y="449"/>
                  </a:lnTo>
                  <a:lnTo>
                    <a:pt x="304" y="454"/>
                  </a:lnTo>
                  <a:lnTo>
                    <a:pt x="303" y="462"/>
                  </a:lnTo>
                  <a:lnTo>
                    <a:pt x="301" y="471"/>
                  </a:lnTo>
                  <a:lnTo>
                    <a:pt x="299" y="482"/>
                  </a:lnTo>
                  <a:lnTo>
                    <a:pt x="297" y="493"/>
                  </a:lnTo>
                  <a:lnTo>
                    <a:pt x="295" y="504"/>
                  </a:lnTo>
                  <a:lnTo>
                    <a:pt x="293" y="514"/>
                  </a:lnTo>
                  <a:lnTo>
                    <a:pt x="291" y="524"/>
                  </a:lnTo>
                  <a:lnTo>
                    <a:pt x="290" y="531"/>
                  </a:lnTo>
                  <a:lnTo>
                    <a:pt x="289" y="532"/>
                  </a:lnTo>
                  <a:lnTo>
                    <a:pt x="288" y="530"/>
                  </a:lnTo>
                  <a:lnTo>
                    <a:pt x="286" y="527"/>
                  </a:lnTo>
                  <a:lnTo>
                    <a:pt x="283" y="526"/>
                  </a:lnTo>
                  <a:lnTo>
                    <a:pt x="282" y="524"/>
                  </a:lnTo>
                  <a:lnTo>
                    <a:pt x="281" y="521"/>
                  </a:lnTo>
                  <a:lnTo>
                    <a:pt x="279" y="519"/>
                  </a:lnTo>
                  <a:lnTo>
                    <a:pt x="278" y="519"/>
                  </a:lnTo>
                  <a:lnTo>
                    <a:pt x="276" y="519"/>
                  </a:lnTo>
                  <a:lnTo>
                    <a:pt x="275" y="520"/>
                  </a:lnTo>
                  <a:lnTo>
                    <a:pt x="273" y="521"/>
                  </a:lnTo>
                  <a:lnTo>
                    <a:pt x="271" y="521"/>
                  </a:lnTo>
                  <a:lnTo>
                    <a:pt x="266" y="518"/>
                  </a:lnTo>
                  <a:lnTo>
                    <a:pt x="265" y="518"/>
                  </a:lnTo>
                  <a:lnTo>
                    <a:pt x="268" y="512"/>
                  </a:lnTo>
                  <a:lnTo>
                    <a:pt x="275" y="502"/>
                  </a:lnTo>
                  <a:lnTo>
                    <a:pt x="279" y="496"/>
                  </a:lnTo>
                  <a:lnTo>
                    <a:pt x="284" y="488"/>
                  </a:lnTo>
                  <a:lnTo>
                    <a:pt x="286" y="485"/>
                  </a:lnTo>
                  <a:lnTo>
                    <a:pt x="286" y="485"/>
                  </a:lnTo>
                  <a:lnTo>
                    <a:pt x="286" y="483"/>
                  </a:lnTo>
                  <a:lnTo>
                    <a:pt x="286" y="482"/>
                  </a:lnTo>
                  <a:lnTo>
                    <a:pt x="283" y="481"/>
                  </a:lnTo>
                  <a:lnTo>
                    <a:pt x="281" y="480"/>
                  </a:lnTo>
                  <a:lnTo>
                    <a:pt x="279" y="478"/>
                  </a:lnTo>
                  <a:lnTo>
                    <a:pt x="277" y="478"/>
                  </a:lnTo>
                  <a:lnTo>
                    <a:pt x="275" y="477"/>
                  </a:lnTo>
                  <a:lnTo>
                    <a:pt x="272" y="475"/>
                  </a:lnTo>
                  <a:lnTo>
                    <a:pt x="270" y="474"/>
                  </a:lnTo>
                  <a:lnTo>
                    <a:pt x="268" y="474"/>
                  </a:lnTo>
                  <a:lnTo>
                    <a:pt x="266" y="472"/>
                  </a:lnTo>
                  <a:lnTo>
                    <a:pt x="259" y="468"/>
                  </a:lnTo>
                  <a:lnTo>
                    <a:pt x="257" y="467"/>
                  </a:lnTo>
                  <a:lnTo>
                    <a:pt x="255" y="468"/>
                  </a:lnTo>
                  <a:lnTo>
                    <a:pt x="253" y="469"/>
                  </a:lnTo>
                  <a:lnTo>
                    <a:pt x="250" y="471"/>
                  </a:lnTo>
                  <a:lnTo>
                    <a:pt x="247" y="472"/>
                  </a:lnTo>
                  <a:lnTo>
                    <a:pt x="243" y="472"/>
                  </a:lnTo>
                  <a:lnTo>
                    <a:pt x="242" y="470"/>
                  </a:lnTo>
                  <a:lnTo>
                    <a:pt x="240" y="470"/>
                  </a:lnTo>
                  <a:lnTo>
                    <a:pt x="238" y="468"/>
                  </a:lnTo>
                  <a:lnTo>
                    <a:pt x="235" y="467"/>
                  </a:lnTo>
                  <a:lnTo>
                    <a:pt x="232" y="466"/>
                  </a:lnTo>
                  <a:lnTo>
                    <a:pt x="231" y="466"/>
                  </a:lnTo>
                  <a:lnTo>
                    <a:pt x="229" y="468"/>
                  </a:lnTo>
                  <a:lnTo>
                    <a:pt x="226" y="470"/>
                  </a:lnTo>
                  <a:lnTo>
                    <a:pt x="225" y="472"/>
                  </a:lnTo>
                  <a:lnTo>
                    <a:pt x="223" y="471"/>
                  </a:lnTo>
                  <a:lnTo>
                    <a:pt x="220" y="473"/>
                  </a:lnTo>
                  <a:lnTo>
                    <a:pt x="218" y="474"/>
                  </a:lnTo>
                  <a:lnTo>
                    <a:pt x="215" y="474"/>
                  </a:lnTo>
                  <a:lnTo>
                    <a:pt x="212" y="475"/>
                  </a:lnTo>
                  <a:lnTo>
                    <a:pt x="208" y="474"/>
                  </a:lnTo>
                  <a:lnTo>
                    <a:pt x="205" y="473"/>
                  </a:lnTo>
                  <a:lnTo>
                    <a:pt x="204" y="472"/>
                  </a:lnTo>
                  <a:lnTo>
                    <a:pt x="203" y="472"/>
                  </a:lnTo>
                  <a:lnTo>
                    <a:pt x="202" y="474"/>
                  </a:lnTo>
                  <a:lnTo>
                    <a:pt x="199" y="474"/>
                  </a:lnTo>
                  <a:lnTo>
                    <a:pt x="196" y="474"/>
                  </a:lnTo>
                  <a:lnTo>
                    <a:pt x="195" y="474"/>
                  </a:lnTo>
                  <a:lnTo>
                    <a:pt x="192" y="472"/>
                  </a:lnTo>
                  <a:lnTo>
                    <a:pt x="190" y="471"/>
                  </a:lnTo>
                  <a:lnTo>
                    <a:pt x="188" y="470"/>
                  </a:lnTo>
                  <a:lnTo>
                    <a:pt x="187" y="467"/>
                  </a:lnTo>
                  <a:lnTo>
                    <a:pt x="187" y="466"/>
                  </a:lnTo>
                  <a:lnTo>
                    <a:pt x="188" y="464"/>
                  </a:lnTo>
                  <a:lnTo>
                    <a:pt x="188" y="461"/>
                  </a:lnTo>
                  <a:lnTo>
                    <a:pt x="186" y="457"/>
                  </a:lnTo>
                  <a:lnTo>
                    <a:pt x="186" y="456"/>
                  </a:lnTo>
                  <a:lnTo>
                    <a:pt x="185" y="455"/>
                  </a:lnTo>
                  <a:lnTo>
                    <a:pt x="184" y="454"/>
                  </a:lnTo>
                  <a:lnTo>
                    <a:pt x="181" y="454"/>
                  </a:lnTo>
                  <a:lnTo>
                    <a:pt x="179" y="453"/>
                  </a:lnTo>
                  <a:lnTo>
                    <a:pt x="177" y="451"/>
                  </a:lnTo>
                  <a:lnTo>
                    <a:pt x="175" y="450"/>
                  </a:lnTo>
                  <a:lnTo>
                    <a:pt x="177" y="446"/>
                  </a:lnTo>
                  <a:lnTo>
                    <a:pt x="175" y="444"/>
                  </a:lnTo>
                  <a:lnTo>
                    <a:pt x="174" y="442"/>
                  </a:lnTo>
                  <a:lnTo>
                    <a:pt x="173" y="439"/>
                  </a:lnTo>
                  <a:lnTo>
                    <a:pt x="171" y="438"/>
                  </a:lnTo>
                  <a:lnTo>
                    <a:pt x="169" y="436"/>
                  </a:lnTo>
                  <a:lnTo>
                    <a:pt x="166" y="436"/>
                  </a:lnTo>
                  <a:lnTo>
                    <a:pt x="165" y="436"/>
                  </a:lnTo>
                  <a:lnTo>
                    <a:pt x="163" y="433"/>
                  </a:lnTo>
                  <a:lnTo>
                    <a:pt x="161" y="433"/>
                  </a:lnTo>
                  <a:lnTo>
                    <a:pt x="159" y="430"/>
                  </a:lnTo>
                  <a:lnTo>
                    <a:pt x="155" y="429"/>
                  </a:lnTo>
                  <a:lnTo>
                    <a:pt x="153" y="428"/>
                  </a:lnTo>
                  <a:lnTo>
                    <a:pt x="152" y="427"/>
                  </a:lnTo>
                  <a:lnTo>
                    <a:pt x="150" y="425"/>
                  </a:lnTo>
                  <a:lnTo>
                    <a:pt x="150" y="423"/>
                  </a:lnTo>
                  <a:lnTo>
                    <a:pt x="149" y="422"/>
                  </a:lnTo>
                  <a:lnTo>
                    <a:pt x="149" y="420"/>
                  </a:lnTo>
                  <a:lnTo>
                    <a:pt x="147" y="416"/>
                  </a:lnTo>
                  <a:lnTo>
                    <a:pt x="145" y="414"/>
                  </a:lnTo>
                  <a:lnTo>
                    <a:pt x="144" y="412"/>
                  </a:lnTo>
                  <a:lnTo>
                    <a:pt x="142" y="411"/>
                  </a:lnTo>
                  <a:lnTo>
                    <a:pt x="140" y="409"/>
                  </a:lnTo>
                  <a:lnTo>
                    <a:pt x="138" y="408"/>
                  </a:lnTo>
                  <a:lnTo>
                    <a:pt x="136" y="407"/>
                  </a:lnTo>
                  <a:lnTo>
                    <a:pt x="136" y="405"/>
                  </a:lnTo>
                  <a:lnTo>
                    <a:pt x="134" y="404"/>
                  </a:lnTo>
                  <a:lnTo>
                    <a:pt x="134" y="404"/>
                  </a:lnTo>
                  <a:lnTo>
                    <a:pt x="132" y="404"/>
                  </a:lnTo>
                  <a:lnTo>
                    <a:pt x="130" y="403"/>
                  </a:lnTo>
                  <a:lnTo>
                    <a:pt x="128" y="403"/>
                  </a:lnTo>
                  <a:lnTo>
                    <a:pt x="127" y="401"/>
                  </a:lnTo>
                  <a:lnTo>
                    <a:pt x="124" y="399"/>
                  </a:lnTo>
                  <a:lnTo>
                    <a:pt x="122" y="399"/>
                  </a:lnTo>
                  <a:lnTo>
                    <a:pt x="121" y="399"/>
                  </a:lnTo>
                  <a:lnTo>
                    <a:pt x="119" y="401"/>
                  </a:lnTo>
                  <a:lnTo>
                    <a:pt x="114" y="399"/>
                  </a:lnTo>
                  <a:lnTo>
                    <a:pt x="109" y="395"/>
                  </a:lnTo>
                  <a:lnTo>
                    <a:pt x="103" y="394"/>
                  </a:lnTo>
                  <a:lnTo>
                    <a:pt x="100" y="393"/>
                  </a:lnTo>
                  <a:lnTo>
                    <a:pt x="97" y="390"/>
                  </a:lnTo>
                  <a:lnTo>
                    <a:pt x="95" y="387"/>
                  </a:lnTo>
                  <a:lnTo>
                    <a:pt x="94" y="387"/>
                  </a:lnTo>
                  <a:lnTo>
                    <a:pt x="88" y="384"/>
                  </a:lnTo>
                  <a:lnTo>
                    <a:pt x="87" y="383"/>
                  </a:lnTo>
                  <a:lnTo>
                    <a:pt x="84" y="385"/>
                  </a:lnTo>
                  <a:lnTo>
                    <a:pt x="83" y="386"/>
                  </a:lnTo>
                  <a:lnTo>
                    <a:pt x="83" y="388"/>
                  </a:lnTo>
                  <a:lnTo>
                    <a:pt x="82" y="389"/>
                  </a:lnTo>
                  <a:lnTo>
                    <a:pt x="81" y="390"/>
                  </a:lnTo>
                  <a:lnTo>
                    <a:pt x="77" y="390"/>
                  </a:lnTo>
                  <a:lnTo>
                    <a:pt x="75" y="389"/>
                  </a:lnTo>
                  <a:lnTo>
                    <a:pt x="73" y="389"/>
                  </a:lnTo>
                  <a:lnTo>
                    <a:pt x="73" y="390"/>
                  </a:lnTo>
                  <a:lnTo>
                    <a:pt x="72" y="390"/>
                  </a:lnTo>
                  <a:lnTo>
                    <a:pt x="70" y="390"/>
                  </a:lnTo>
                  <a:lnTo>
                    <a:pt x="67" y="389"/>
                  </a:lnTo>
                  <a:lnTo>
                    <a:pt x="64" y="388"/>
                  </a:lnTo>
                  <a:lnTo>
                    <a:pt x="61" y="386"/>
                  </a:lnTo>
                  <a:lnTo>
                    <a:pt x="59" y="387"/>
                  </a:lnTo>
                  <a:lnTo>
                    <a:pt x="55" y="386"/>
                  </a:lnTo>
                  <a:lnTo>
                    <a:pt x="52" y="385"/>
                  </a:lnTo>
                  <a:lnTo>
                    <a:pt x="51" y="384"/>
                  </a:lnTo>
                  <a:lnTo>
                    <a:pt x="49" y="377"/>
                  </a:lnTo>
                  <a:lnTo>
                    <a:pt x="49" y="377"/>
                  </a:lnTo>
                  <a:lnTo>
                    <a:pt x="48" y="376"/>
                  </a:lnTo>
                  <a:lnTo>
                    <a:pt x="45" y="376"/>
                  </a:lnTo>
                  <a:lnTo>
                    <a:pt x="44" y="375"/>
                  </a:lnTo>
                  <a:lnTo>
                    <a:pt x="43" y="373"/>
                  </a:lnTo>
                  <a:lnTo>
                    <a:pt x="42" y="371"/>
                  </a:lnTo>
                  <a:lnTo>
                    <a:pt x="38" y="371"/>
                  </a:lnTo>
                  <a:lnTo>
                    <a:pt x="31" y="369"/>
                  </a:lnTo>
                  <a:lnTo>
                    <a:pt x="27" y="366"/>
                  </a:lnTo>
                  <a:lnTo>
                    <a:pt x="23" y="364"/>
                  </a:lnTo>
                  <a:lnTo>
                    <a:pt x="17" y="359"/>
                  </a:lnTo>
                  <a:lnTo>
                    <a:pt x="14" y="358"/>
                  </a:lnTo>
                  <a:lnTo>
                    <a:pt x="11" y="357"/>
                  </a:lnTo>
                  <a:lnTo>
                    <a:pt x="9" y="354"/>
                  </a:lnTo>
                  <a:lnTo>
                    <a:pt x="6" y="352"/>
                  </a:lnTo>
                  <a:lnTo>
                    <a:pt x="5" y="351"/>
                  </a:lnTo>
                  <a:lnTo>
                    <a:pt x="4" y="349"/>
                  </a:lnTo>
                  <a:lnTo>
                    <a:pt x="0" y="346"/>
                  </a:lnTo>
                  <a:lnTo>
                    <a:pt x="2" y="342"/>
                  </a:lnTo>
                  <a:lnTo>
                    <a:pt x="7" y="339"/>
                  </a:lnTo>
                  <a:lnTo>
                    <a:pt x="14" y="341"/>
                  </a:lnTo>
                  <a:lnTo>
                    <a:pt x="14" y="336"/>
                  </a:lnTo>
                  <a:lnTo>
                    <a:pt x="12" y="332"/>
                  </a:lnTo>
                  <a:lnTo>
                    <a:pt x="13" y="324"/>
                  </a:lnTo>
                  <a:lnTo>
                    <a:pt x="13" y="323"/>
                  </a:lnTo>
                  <a:lnTo>
                    <a:pt x="15" y="321"/>
                  </a:lnTo>
                  <a:lnTo>
                    <a:pt x="18" y="319"/>
                  </a:lnTo>
                  <a:lnTo>
                    <a:pt x="19" y="319"/>
                  </a:lnTo>
                  <a:lnTo>
                    <a:pt x="21" y="319"/>
                  </a:lnTo>
                  <a:lnTo>
                    <a:pt x="23" y="318"/>
                  </a:lnTo>
                  <a:lnTo>
                    <a:pt x="29" y="318"/>
                  </a:lnTo>
                  <a:lnTo>
                    <a:pt x="30" y="318"/>
                  </a:lnTo>
                  <a:lnTo>
                    <a:pt x="32" y="317"/>
                  </a:lnTo>
                  <a:lnTo>
                    <a:pt x="33" y="316"/>
                  </a:lnTo>
                  <a:lnTo>
                    <a:pt x="35" y="314"/>
                  </a:lnTo>
                  <a:lnTo>
                    <a:pt x="35" y="312"/>
                  </a:lnTo>
                  <a:lnTo>
                    <a:pt x="37" y="311"/>
                  </a:lnTo>
                  <a:lnTo>
                    <a:pt x="38" y="312"/>
                  </a:lnTo>
                  <a:lnTo>
                    <a:pt x="38" y="310"/>
                  </a:lnTo>
                  <a:lnTo>
                    <a:pt x="40" y="309"/>
                  </a:lnTo>
                  <a:lnTo>
                    <a:pt x="43" y="306"/>
                  </a:lnTo>
                  <a:lnTo>
                    <a:pt x="43" y="305"/>
                  </a:lnTo>
                  <a:lnTo>
                    <a:pt x="42" y="302"/>
                  </a:lnTo>
                  <a:lnTo>
                    <a:pt x="42" y="301"/>
                  </a:lnTo>
                  <a:lnTo>
                    <a:pt x="45" y="301"/>
                  </a:lnTo>
                  <a:lnTo>
                    <a:pt x="47" y="300"/>
                  </a:lnTo>
                  <a:lnTo>
                    <a:pt x="48" y="297"/>
                  </a:lnTo>
                  <a:lnTo>
                    <a:pt x="49" y="295"/>
                  </a:lnTo>
                  <a:lnTo>
                    <a:pt x="51" y="291"/>
                  </a:lnTo>
                  <a:lnTo>
                    <a:pt x="53" y="291"/>
                  </a:lnTo>
                  <a:lnTo>
                    <a:pt x="54" y="287"/>
                  </a:lnTo>
                  <a:lnTo>
                    <a:pt x="57" y="283"/>
                  </a:lnTo>
                  <a:lnTo>
                    <a:pt x="62" y="273"/>
                  </a:lnTo>
                  <a:lnTo>
                    <a:pt x="60" y="273"/>
                  </a:lnTo>
                  <a:lnTo>
                    <a:pt x="59" y="275"/>
                  </a:lnTo>
                  <a:lnTo>
                    <a:pt x="58" y="275"/>
                  </a:lnTo>
                  <a:lnTo>
                    <a:pt x="56" y="273"/>
                  </a:lnTo>
                  <a:lnTo>
                    <a:pt x="57" y="269"/>
                  </a:lnTo>
                  <a:lnTo>
                    <a:pt x="56" y="269"/>
                  </a:lnTo>
                  <a:lnTo>
                    <a:pt x="53" y="272"/>
                  </a:lnTo>
                  <a:lnTo>
                    <a:pt x="51" y="269"/>
                  </a:lnTo>
                  <a:lnTo>
                    <a:pt x="51" y="266"/>
                  </a:lnTo>
                  <a:lnTo>
                    <a:pt x="51" y="264"/>
                  </a:lnTo>
                  <a:lnTo>
                    <a:pt x="51" y="262"/>
                  </a:lnTo>
                  <a:lnTo>
                    <a:pt x="48" y="264"/>
                  </a:lnTo>
                  <a:lnTo>
                    <a:pt x="48" y="262"/>
                  </a:lnTo>
                  <a:lnTo>
                    <a:pt x="50" y="261"/>
                  </a:lnTo>
                  <a:lnTo>
                    <a:pt x="51" y="260"/>
                  </a:lnTo>
                  <a:lnTo>
                    <a:pt x="53" y="258"/>
                  </a:lnTo>
                  <a:lnTo>
                    <a:pt x="54" y="255"/>
                  </a:lnTo>
                  <a:lnTo>
                    <a:pt x="54" y="251"/>
                  </a:lnTo>
                  <a:lnTo>
                    <a:pt x="56" y="247"/>
                  </a:lnTo>
                  <a:lnTo>
                    <a:pt x="55" y="245"/>
                  </a:lnTo>
                  <a:lnTo>
                    <a:pt x="54" y="244"/>
                  </a:lnTo>
                  <a:lnTo>
                    <a:pt x="53" y="236"/>
                  </a:lnTo>
                  <a:lnTo>
                    <a:pt x="53" y="231"/>
                  </a:lnTo>
                  <a:lnTo>
                    <a:pt x="53" y="228"/>
                  </a:lnTo>
                  <a:lnTo>
                    <a:pt x="52" y="225"/>
                  </a:lnTo>
                  <a:lnTo>
                    <a:pt x="48" y="221"/>
                  </a:lnTo>
                  <a:lnTo>
                    <a:pt x="54" y="217"/>
                  </a:lnTo>
                  <a:lnTo>
                    <a:pt x="57" y="214"/>
                  </a:lnTo>
                  <a:lnTo>
                    <a:pt x="54" y="207"/>
                  </a:lnTo>
                  <a:lnTo>
                    <a:pt x="49" y="201"/>
                  </a:lnTo>
                  <a:lnTo>
                    <a:pt x="49" y="198"/>
                  </a:lnTo>
                  <a:lnTo>
                    <a:pt x="51" y="198"/>
                  </a:lnTo>
                  <a:lnTo>
                    <a:pt x="52" y="198"/>
                  </a:lnTo>
                  <a:lnTo>
                    <a:pt x="53" y="191"/>
                  </a:lnTo>
                  <a:lnTo>
                    <a:pt x="53" y="188"/>
                  </a:lnTo>
                  <a:lnTo>
                    <a:pt x="51" y="184"/>
                  </a:lnTo>
                  <a:lnTo>
                    <a:pt x="48" y="184"/>
                  </a:lnTo>
                  <a:lnTo>
                    <a:pt x="45" y="180"/>
                  </a:lnTo>
                  <a:lnTo>
                    <a:pt x="44" y="179"/>
                  </a:lnTo>
                  <a:lnTo>
                    <a:pt x="43" y="176"/>
                  </a:lnTo>
                  <a:lnTo>
                    <a:pt x="38" y="170"/>
                  </a:lnTo>
                  <a:lnTo>
                    <a:pt x="35" y="167"/>
                  </a:lnTo>
                  <a:lnTo>
                    <a:pt x="38" y="160"/>
                  </a:lnTo>
                  <a:lnTo>
                    <a:pt x="40" y="159"/>
                  </a:lnTo>
                  <a:lnTo>
                    <a:pt x="41" y="157"/>
                  </a:lnTo>
                  <a:lnTo>
                    <a:pt x="40" y="153"/>
                  </a:lnTo>
                  <a:lnTo>
                    <a:pt x="40" y="152"/>
                  </a:lnTo>
                  <a:lnTo>
                    <a:pt x="40" y="152"/>
                  </a:lnTo>
                  <a:lnTo>
                    <a:pt x="41" y="152"/>
                  </a:lnTo>
                  <a:lnTo>
                    <a:pt x="42" y="152"/>
                  </a:lnTo>
                  <a:lnTo>
                    <a:pt x="43" y="154"/>
                  </a:lnTo>
                  <a:lnTo>
                    <a:pt x="45" y="157"/>
                  </a:lnTo>
                  <a:lnTo>
                    <a:pt x="46" y="157"/>
                  </a:lnTo>
                  <a:lnTo>
                    <a:pt x="47" y="157"/>
                  </a:lnTo>
                  <a:lnTo>
                    <a:pt x="53" y="152"/>
                  </a:lnTo>
                  <a:lnTo>
                    <a:pt x="53" y="151"/>
                  </a:lnTo>
                  <a:lnTo>
                    <a:pt x="53" y="147"/>
                  </a:lnTo>
                  <a:lnTo>
                    <a:pt x="56" y="146"/>
                  </a:lnTo>
                  <a:lnTo>
                    <a:pt x="58" y="145"/>
                  </a:lnTo>
                  <a:lnTo>
                    <a:pt x="58" y="143"/>
                  </a:lnTo>
                  <a:lnTo>
                    <a:pt x="58" y="141"/>
                  </a:lnTo>
                  <a:lnTo>
                    <a:pt x="56" y="136"/>
                  </a:lnTo>
                  <a:lnTo>
                    <a:pt x="53" y="134"/>
                  </a:lnTo>
                  <a:lnTo>
                    <a:pt x="52" y="131"/>
                  </a:lnTo>
                  <a:lnTo>
                    <a:pt x="51" y="129"/>
                  </a:lnTo>
                  <a:lnTo>
                    <a:pt x="49" y="127"/>
                  </a:lnTo>
                  <a:lnTo>
                    <a:pt x="50" y="124"/>
                  </a:lnTo>
                  <a:lnTo>
                    <a:pt x="52" y="122"/>
                  </a:lnTo>
                  <a:lnTo>
                    <a:pt x="53" y="121"/>
                  </a:lnTo>
                  <a:lnTo>
                    <a:pt x="54" y="122"/>
                  </a:lnTo>
                  <a:lnTo>
                    <a:pt x="56" y="127"/>
                  </a:lnTo>
                  <a:lnTo>
                    <a:pt x="60" y="130"/>
                  </a:lnTo>
                  <a:lnTo>
                    <a:pt x="65" y="135"/>
                  </a:lnTo>
                  <a:lnTo>
                    <a:pt x="67" y="138"/>
                  </a:lnTo>
                  <a:lnTo>
                    <a:pt x="68" y="139"/>
                  </a:lnTo>
                  <a:lnTo>
                    <a:pt x="69" y="140"/>
                  </a:lnTo>
                  <a:lnTo>
                    <a:pt x="69" y="141"/>
                  </a:lnTo>
                  <a:lnTo>
                    <a:pt x="67" y="141"/>
                  </a:lnTo>
                  <a:lnTo>
                    <a:pt x="67" y="143"/>
                  </a:lnTo>
                  <a:lnTo>
                    <a:pt x="68" y="145"/>
                  </a:lnTo>
                  <a:lnTo>
                    <a:pt x="69" y="145"/>
                  </a:lnTo>
                  <a:lnTo>
                    <a:pt x="71" y="145"/>
                  </a:lnTo>
                  <a:lnTo>
                    <a:pt x="73" y="143"/>
                  </a:lnTo>
                  <a:lnTo>
                    <a:pt x="71" y="133"/>
                  </a:lnTo>
                  <a:lnTo>
                    <a:pt x="70" y="127"/>
                  </a:lnTo>
                  <a:lnTo>
                    <a:pt x="69" y="126"/>
                  </a:lnTo>
                  <a:lnTo>
                    <a:pt x="67" y="124"/>
                  </a:lnTo>
                  <a:lnTo>
                    <a:pt x="68" y="123"/>
                  </a:lnTo>
                  <a:lnTo>
                    <a:pt x="71" y="122"/>
                  </a:lnTo>
                  <a:lnTo>
                    <a:pt x="75" y="120"/>
                  </a:lnTo>
                  <a:lnTo>
                    <a:pt x="87" y="111"/>
                  </a:lnTo>
                  <a:lnTo>
                    <a:pt x="92" y="102"/>
                  </a:lnTo>
                  <a:lnTo>
                    <a:pt x="95" y="99"/>
                  </a:lnTo>
                  <a:lnTo>
                    <a:pt x="100" y="97"/>
                  </a:lnTo>
                  <a:lnTo>
                    <a:pt x="105" y="97"/>
                  </a:lnTo>
                  <a:lnTo>
                    <a:pt x="108" y="96"/>
                  </a:lnTo>
                  <a:lnTo>
                    <a:pt x="110" y="93"/>
                  </a:lnTo>
                  <a:lnTo>
                    <a:pt x="108" y="89"/>
                  </a:lnTo>
                  <a:lnTo>
                    <a:pt x="107" y="87"/>
                  </a:lnTo>
                  <a:lnTo>
                    <a:pt x="108" y="83"/>
                  </a:lnTo>
                  <a:lnTo>
                    <a:pt x="110" y="78"/>
                  </a:lnTo>
                  <a:lnTo>
                    <a:pt x="110" y="74"/>
                  </a:lnTo>
                  <a:lnTo>
                    <a:pt x="111" y="72"/>
                  </a:lnTo>
                  <a:lnTo>
                    <a:pt x="111" y="71"/>
                  </a:lnTo>
                  <a:lnTo>
                    <a:pt x="108" y="73"/>
                  </a:lnTo>
                  <a:lnTo>
                    <a:pt x="106" y="74"/>
                  </a:lnTo>
                  <a:lnTo>
                    <a:pt x="107" y="72"/>
                  </a:lnTo>
                  <a:lnTo>
                    <a:pt x="111" y="67"/>
                  </a:lnTo>
                  <a:lnTo>
                    <a:pt x="112" y="61"/>
                  </a:lnTo>
                  <a:lnTo>
                    <a:pt x="114" y="58"/>
                  </a:lnTo>
                  <a:lnTo>
                    <a:pt x="119" y="55"/>
                  </a:lnTo>
                  <a:lnTo>
                    <a:pt x="121" y="53"/>
                  </a:lnTo>
                  <a:lnTo>
                    <a:pt x="125" y="50"/>
                  </a:lnTo>
                  <a:lnTo>
                    <a:pt x="131" y="44"/>
                  </a:lnTo>
                  <a:lnTo>
                    <a:pt x="133" y="42"/>
                  </a:lnTo>
                  <a:lnTo>
                    <a:pt x="146" y="46"/>
                  </a:lnTo>
                  <a:lnTo>
                    <a:pt x="150" y="46"/>
                  </a:lnTo>
                  <a:lnTo>
                    <a:pt x="149" y="47"/>
                  </a:lnTo>
                  <a:lnTo>
                    <a:pt x="147" y="47"/>
                  </a:lnTo>
                  <a:lnTo>
                    <a:pt x="145" y="48"/>
                  </a:lnTo>
                  <a:lnTo>
                    <a:pt x="144" y="50"/>
                  </a:lnTo>
                  <a:lnTo>
                    <a:pt x="145" y="53"/>
                  </a:lnTo>
                  <a:lnTo>
                    <a:pt x="147" y="53"/>
                  </a:lnTo>
                  <a:lnTo>
                    <a:pt x="149" y="52"/>
                  </a:lnTo>
                  <a:lnTo>
                    <a:pt x="151" y="47"/>
                  </a:lnTo>
                  <a:lnTo>
                    <a:pt x="153" y="42"/>
                  </a:lnTo>
                  <a:lnTo>
                    <a:pt x="154" y="37"/>
                  </a:lnTo>
                  <a:lnTo>
                    <a:pt x="156" y="36"/>
                  </a:lnTo>
                  <a:lnTo>
                    <a:pt x="158" y="35"/>
                  </a:lnTo>
                  <a:lnTo>
                    <a:pt x="163" y="36"/>
                  </a:lnTo>
                  <a:lnTo>
                    <a:pt x="167" y="37"/>
                  </a:lnTo>
                  <a:lnTo>
                    <a:pt x="171" y="37"/>
                  </a:lnTo>
                  <a:lnTo>
                    <a:pt x="182" y="36"/>
                  </a:lnTo>
                  <a:lnTo>
                    <a:pt x="201" y="23"/>
                  </a:lnTo>
                  <a:lnTo>
                    <a:pt x="210" y="20"/>
                  </a:lnTo>
                  <a:lnTo>
                    <a:pt x="216" y="17"/>
                  </a:lnTo>
                  <a:lnTo>
                    <a:pt x="219" y="12"/>
                  </a:lnTo>
                  <a:lnTo>
                    <a:pt x="220" y="8"/>
                  </a:lnTo>
                  <a:lnTo>
                    <a:pt x="223" y="6"/>
                  </a:lnTo>
                  <a:lnTo>
                    <a:pt x="226" y="6"/>
                  </a:lnTo>
                  <a:lnTo>
                    <a:pt x="227" y="4"/>
                  </a:lnTo>
                  <a:lnTo>
                    <a:pt x="227" y="3"/>
                  </a:lnTo>
                  <a:lnTo>
                    <a:pt x="234" y="0"/>
                  </a:lnTo>
                  <a:lnTo>
                    <a:pt x="237" y="0"/>
                  </a:lnTo>
                  <a:lnTo>
                    <a:pt x="240" y="0"/>
                  </a:lnTo>
                  <a:lnTo>
                    <a:pt x="248" y="3"/>
                  </a:lnTo>
                  <a:lnTo>
                    <a:pt x="251" y="8"/>
                  </a:lnTo>
                  <a:lnTo>
                    <a:pt x="252" y="12"/>
                  </a:lnTo>
                  <a:lnTo>
                    <a:pt x="247" y="16"/>
                  </a:lnTo>
                  <a:lnTo>
                    <a:pt x="246" y="1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2" name="Freeform 1392">
              <a:extLst>
                <a:ext uri="{FF2B5EF4-FFF2-40B4-BE49-F238E27FC236}">
                  <a16:creationId xmlns:a16="http://schemas.microsoft.com/office/drawing/2014/main" id="{F13AEDE0-DCA8-1729-1E7B-471F0A0FA8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006" y="9841888"/>
              <a:ext cx="5497" cy="5497"/>
            </a:xfrm>
            <a:custGeom>
              <a:avLst/>
              <a:gdLst>
                <a:gd name="T0" fmla="*/ 3 w 4"/>
                <a:gd name="T1" fmla="*/ 4 h 6"/>
                <a:gd name="T2" fmla="*/ 2 w 4"/>
                <a:gd name="T3" fmla="*/ 5 h 6"/>
                <a:gd name="T4" fmla="*/ 0 w 4"/>
                <a:gd name="T5" fmla="*/ 3 h 6"/>
                <a:gd name="T6" fmla="*/ 0 w 4"/>
                <a:gd name="T7" fmla="*/ 1 h 6"/>
                <a:gd name="T8" fmla="*/ 1 w 4"/>
                <a:gd name="T9" fmla="*/ 0 h 6"/>
                <a:gd name="T10" fmla="*/ 2 w 4"/>
                <a:gd name="T11" fmla="*/ 1 h 6"/>
                <a:gd name="T12" fmla="*/ 3 w 4"/>
                <a:gd name="T13" fmla="*/ 1 h 6"/>
                <a:gd name="T14" fmla="*/ 3 w 4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lnTo>
                    <a:pt x="2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3" name="Freeform 1394">
              <a:extLst>
                <a:ext uri="{FF2B5EF4-FFF2-40B4-BE49-F238E27FC236}">
                  <a16:creationId xmlns:a16="http://schemas.microsoft.com/office/drawing/2014/main" id="{46894D91-7499-82F6-3483-9CC082DED1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4275" y="9501186"/>
              <a:ext cx="131885" cy="126391"/>
            </a:xfrm>
            <a:custGeom>
              <a:avLst/>
              <a:gdLst>
                <a:gd name="T0" fmla="*/ 74 w 108"/>
                <a:gd name="T1" fmla="*/ 12 h 101"/>
                <a:gd name="T2" fmla="*/ 82 w 108"/>
                <a:gd name="T3" fmla="*/ 28 h 101"/>
                <a:gd name="T4" fmla="*/ 97 w 108"/>
                <a:gd name="T5" fmla="*/ 46 h 101"/>
                <a:gd name="T6" fmla="*/ 105 w 108"/>
                <a:gd name="T7" fmla="*/ 51 h 101"/>
                <a:gd name="T8" fmla="*/ 106 w 108"/>
                <a:gd name="T9" fmla="*/ 53 h 101"/>
                <a:gd name="T10" fmla="*/ 101 w 108"/>
                <a:gd name="T11" fmla="*/ 53 h 101"/>
                <a:gd name="T12" fmla="*/ 97 w 108"/>
                <a:gd name="T13" fmla="*/ 54 h 101"/>
                <a:gd name="T14" fmla="*/ 95 w 108"/>
                <a:gd name="T15" fmla="*/ 56 h 101"/>
                <a:gd name="T16" fmla="*/ 96 w 108"/>
                <a:gd name="T17" fmla="*/ 68 h 101"/>
                <a:gd name="T18" fmla="*/ 101 w 108"/>
                <a:gd name="T19" fmla="*/ 73 h 101"/>
                <a:gd name="T20" fmla="*/ 96 w 108"/>
                <a:gd name="T21" fmla="*/ 76 h 101"/>
                <a:gd name="T22" fmla="*/ 98 w 108"/>
                <a:gd name="T23" fmla="*/ 84 h 101"/>
                <a:gd name="T24" fmla="*/ 93 w 108"/>
                <a:gd name="T25" fmla="*/ 90 h 101"/>
                <a:gd name="T26" fmla="*/ 94 w 108"/>
                <a:gd name="T27" fmla="*/ 94 h 101"/>
                <a:gd name="T28" fmla="*/ 96 w 108"/>
                <a:gd name="T29" fmla="*/ 100 h 101"/>
                <a:gd name="T30" fmla="*/ 89 w 108"/>
                <a:gd name="T31" fmla="*/ 91 h 101"/>
                <a:gd name="T32" fmla="*/ 84 w 108"/>
                <a:gd name="T33" fmla="*/ 81 h 101"/>
                <a:gd name="T34" fmla="*/ 79 w 108"/>
                <a:gd name="T35" fmla="*/ 83 h 101"/>
                <a:gd name="T36" fmla="*/ 83 w 108"/>
                <a:gd name="T37" fmla="*/ 89 h 101"/>
                <a:gd name="T38" fmla="*/ 75 w 108"/>
                <a:gd name="T39" fmla="*/ 88 h 101"/>
                <a:gd name="T40" fmla="*/ 72 w 108"/>
                <a:gd name="T41" fmla="*/ 79 h 101"/>
                <a:gd name="T42" fmla="*/ 72 w 108"/>
                <a:gd name="T43" fmla="*/ 69 h 101"/>
                <a:gd name="T44" fmla="*/ 57 w 108"/>
                <a:gd name="T45" fmla="*/ 58 h 101"/>
                <a:gd name="T46" fmla="*/ 42 w 108"/>
                <a:gd name="T47" fmla="*/ 52 h 101"/>
                <a:gd name="T48" fmla="*/ 40 w 108"/>
                <a:gd name="T49" fmla="*/ 45 h 101"/>
                <a:gd name="T50" fmla="*/ 22 w 108"/>
                <a:gd name="T51" fmla="*/ 32 h 101"/>
                <a:gd name="T52" fmla="*/ 21 w 108"/>
                <a:gd name="T53" fmla="*/ 35 h 101"/>
                <a:gd name="T54" fmla="*/ 32 w 108"/>
                <a:gd name="T55" fmla="*/ 42 h 101"/>
                <a:gd name="T56" fmla="*/ 27 w 108"/>
                <a:gd name="T57" fmla="*/ 49 h 101"/>
                <a:gd name="T58" fmla="*/ 24 w 108"/>
                <a:gd name="T59" fmla="*/ 51 h 101"/>
                <a:gd name="T60" fmla="*/ 7 w 108"/>
                <a:gd name="T61" fmla="*/ 40 h 101"/>
                <a:gd name="T62" fmla="*/ 2 w 108"/>
                <a:gd name="T63" fmla="*/ 26 h 101"/>
                <a:gd name="T64" fmla="*/ 7 w 108"/>
                <a:gd name="T65" fmla="*/ 16 h 101"/>
                <a:gd name="T66" fmla="*/ 2 w 108"/>
                <a:gd name="T67" fmla="*/ 11 h 101"/>
                <a:gd name="T68" fmla="*/ 5 w 108"/>
                <a:gd name="T69" fmla="*/ 7 h 101"/>
                <a:gd name="T70" fmla="*/ 5 w 108"/>
                <a:gd name="T71" fmla="*/ 4 h 101"/>
                <a:gd name="T72" fmla="*/ 8 w 108"/>
                <a:gd name="T73" fmla="*/ 1 h 101"/>
                <a:gd name="T74" fmla="*/ 11 w 108"/>
                <a:gd name="T75" fmla="*/ 1 h 101"/>
                <a:gd name="T76" fmla="*/ 32 w 108"/>
                <a:gd name="T77" fmla="*/ 8 h 101"/>
                <a:gd name="T78" fmla="*/ 40 w 108"/>
                <a:gd name="T79" fmla="*/ 4 h 101"/>
                <a:gd name="T80" fmla="*/ 49 w 108"/>
                <a:gd name="T81" fmla="*/ 7 h 101"/>
                <a:gd name="T82" fmla="*/ 54 w 108"/>
                <a:gd name="T83" fmla="*/ 12 h 101"/>
                <a:gd name="T84" fmla="*/ 63 w 108"/>
                <a:gd name="T85" fmla="*/ 15 h 101"/>
                <a:gd name="T86" fmla="*/ 71 w 108"/>
                <a:gd name="T87" fmla="*/ 1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8" h="101">
                  <a:moveTo>
                    <a:pt x="72" y="8"/>
                  </a:moveTo>
                  <a:lnTo>
                    <a:pt x="73" y="10"/>
                  </a:lnTo>
                  <a:lnTo>
                    <a:pt x="74" y="12"/>
                  </a:lnTo>
                  <a:lnTo>
                    <a:pt x="74" y="15"/>
                  </a:lnTo>
                  <a:lnTo>
                    <a:pt x="78" y="23"/>
                  </a:lnTo>
                  <a:lnTo>
                    <a:pt x="82" y="28"/>
                  </a:lnTo>
                  <a:lnTo>
                    <a:pt x="89" y="37"/>
                  </a:lnTo>
                  <a:lnTo>
                    <a:pt x="91" y="38"/>
                  </a:lnTo>
                  <a:lnTo>
                    <a:pt x="97" y="46"/>
                  </a:lnTo>
                  <a:lnTo>
                    <a:pt x="99" y="47"/>
                  </a:lnTo>
                  <a:lnTo>
                    <a:pt x="100" y="49"/>
                  </a:lnTo>
                  <a:lnTo>
                    <a:pt x="105" y="51"/>
                  </a:lnTo>
                  <a:lnTo>
                    <a:pt x="107" y="52"/>
                  </a:lnTo>
                  <a:lnTo>
                    <a:pt x="106" y="53"/>
                  </a:lnTo>
                  <a:lnTo>
                    <a:pt x="106" y="53"/>
                  </a:lnTo>
                  <a:lnTo>
                    <a:pt x="105" y="54"/>
                  </a:lnTo>
                  <a:lnTo>
                    <a:pt x="104" y="54"/>
                  </a:lnTo>
                  <a:lnTo>
                    <a:pt x="101" y="53"/>
                  </a:lnTo>
                  <a:lnTo>
                    <a:pt x="99" y="51"/>
                  </a:lnTo>
                  <a:lnTo>
                    <a:pt x="98" y="52"/>
                  </a:lnTo>
                  <a:lnTo>
                    <a:pt x="97" y="54"/>
                  </a:lnTo>
                  <a:lnTo>
                    <a:pt x="96" y="55"/>
                  </a:lnTo>
                  <a:lnTo>
                    <a:pt x="95" y="55"/>
                  </a:lnTo>
                  <a:lnTo>
                    <a:pt x="95" y="56"/>
                  </a:lnTo>
                  <a:lnTo>
                    <a:pt x="95" y="62"/>
                  </a:lnTo>
                  <a:lnTo>
                    <a:pt x="95" y="68"/>
                  </a:lnTo>
                  <a:lnTo>
                    <a:pt x="96" y="68"/>
                  </a:lnTo>
                  <a:lnTo>
                    <a:pt x="100" y="71"/>
                  </a:lnTo>
                  <a:lnTo>
                    <a:pt x="101" y="72"/>
                  </a:lnTo>
                  <a:lnTo>
                    <a:pt x="101" y="73"/>
                  </a:lnTo>
                  <a:lnTo>
                    <a:pt x="101" y="74"/>
                  </a:lnTo>
                  <a:lnTo>
                    <a:pt x="99" y="75"/>
                  </a:lnTo>
                  <a:lnTo>
                    <a:pt x="96" y="76"/>
                  </a:lnTo>
                  <a:lnTo>
                    <a:pt x="95" y="79"/>
                  </a:lnTo>
                  <a:lnTo>
                    <a:pt x="97" y="82"/>
                  </a:lnTo>
                  <a:lnTo>
                    <a:pt x="98" y="84"/>
                  </a:lnTo>
                  <a:lnTo>
                    <a:pt x="98" y="87"/>
                  </a:lnTo>
                  <a:lnTo>
                    <a:pt x="97" y="88"/>
                  </a:lnTo>
                  <a:lnTo>
                    <a:pt x="93" y="90"/>
                  </a:lnTo>
                  <a:lnTo>
                    <a:pt x="91" y="92"/>
                  </a:lnTo>
                  <a:lnTo>
                    <a:pt x="91" y="92"/>
                  </a:lnTo>
                  <a:lnTo>
                    <a:pt x="94" y="94"/>
                  </a:lnTo>
                  <a:lnTo>
                    <a:pt x="95" y="96"/>
                  </a:lnTo>
                  <a:lnTo>
                    <a:pt x="96" y="99"/>
                  </a:lnTo>
                  <a:lnTo>
                    <a:pt x="96" y="100"/>
                  </a:lnTo>
                  <a:lnTo>
                    <a:pt x="94" y="96"/>
                  </a:lnTo>
                  <a:lnTo>
                    <a:pt x="91" y="94"/>
                  </a:lnTo>
                  <a:lnTo>
                    <a:pt x="89" y="91"/>
                  </a:lnTo>
                  <a:lnTo>
                    <a:pt x="89" y="86"/>
                  </a:lnTo>
                  <a:lnTo>
                    <a:pt x="87" y="84"/>
                  </a:lnTo>
                  <a:lnTo>
                    <a:pt x="84" y="81"/>
                  </a:lnTo>
                  <a:lnTo>
                    <a:pt x="80" y="79"/>
                  </a:lnTo>
                  <a:lnTo>
                    <a:pt x="77" y="80"/>
                  </a:lnTo>
                  <a:lnTo>
                    <a:pt x="79" y="83"/>
                  </a:lnTo>
                  <a:lnTo>
                    <a:pt x="83" y="86"/>
                  </a:lnTo>
                  <a:lnTo>
                    <a:pt x="84" y="87"/>
                  </a:lnTo>
                  <a:lnTo>
                    <a:pt x="83" y="89"/>
                  </a:lnTo>
                  <a:lnTo>
                    <a:pt x="80" y="89"/>
                  </a:lnTo>
                  <a:lnTo>
                    <a:pt x="78" y="89"/>
                  </a:lnTo>
                  <a:lnTo>
                    <a:pt x="75" y="88"/>
                  </a:lnTo>
                  <a:lnTo>
                    <a:pt x="73" y="87"/>
                  </a:lnTo>
                  <a:lnTo>
                    <a:pt x="69" y="83"/>
                  </a:lnTo>
                  <a:lnTo>
                    <a:pt x="72" y="79"/>
                  </a:lnTo>
                  <a:lnTo>
                    <a:pt x="73" y="77"/>
                  </a:lnTo>
                  <a:lnTo>
                    <a:pt x="73" y="71"/>
                  </a:lnTo>
                  <a:lnTo>
                    <a:pt x="72" y="69"/>
                  </a:lnTo>
                  <a:lnTo>
                    <a:pt x="69" y="65"/>
                  </a:lnTo>
                  <a:lnTo>
                    <a:pt x="64" y="62"/>
                  </a:lnTo>
                  <a:lnTo>
                    <a:pt x="57" y="58"/>
                  </a:lnTo>
                  <a:lnTo>
                    <a:pt x="54" y="55"/>
                  </a:lnTo>
                  <a:lnTo>
                    <a:pt x="45" y="54"/>
                  </a:lnTo>
                  <a:lnTo>
                    <a:pt x="42" y="52"/>
                  </a:lnTo>
                  <a:lnTo>
                    <a:pt x="39" y="49"/>
                  </a:lnTo>
                  <a:lnTo>
                    <a:pt x="39" y="48"/>
                  </a:lnTo>
                  <a:lnTo>
                    <a:pt x="40" y="45"/>
                  </a:lnTo>
                  <a:lnTo>
                    <a:pt x="38" y="42"/>
                  </a:lnTo>
                  <a:lnTo>
                    <a:pt x="28" y="34"/>
                  </a:lnTo>
                  <a:lnTo>
                    <a:pt x="22" y="32"/>
                  </a:lnTo>
                  <a:lnTo>
                    <a:pt x="21" y="31"/>
                  </a:lnTo>
                  <a:lnTo>
                    <a:pt x="20" y="30"/>
                  </a:lnTo>
                  <a:lnTo>
                    <a:pt x="21" y="35"/>
                  </a:lnTo>
                  <a:lnTo>
                    <a:pt x="24" y="38"/>
                  </a:lnTo>
                  <a:lnTo>
                    <a:pt x="30" y="40"/>
                  </a:lnTo>
                  <a:lnTo>
                    <a:pt x="32" y="42"/>
                  </a:lnTo>
                  <a:lnTo>
                    <a:pt x="32" y="44"/>
                  </a:lnTo>
                  <a:lnTo>
                    <a:pt x="28" y="48"/>
                  </a:lnTo>
                  <a:lnTo>
                    <a:pt x="27" y="49"/>
                  </a:lnTo>
                  <a:lnTo>
                    <a:pt x="26" y="51"/>
                  </a:lnTo>
                  <a:lnTo>
                    <a:pt x="25" y="52"/>
                  </a:lnTo>
                  <a:lnTo>
                    <a:pt x="24" y="51"/>
                  </a:lnTo>
                  <a:lnTo>
                    <a:pt x="19" y="44"/>
                  </a:lnTo>
                  <a:lnTo>
                    <a:pt x="8" y="42"/>
                  </a:lnTo>
                  <a:lnTo>
                    <a:pt x="7" y="40"/>
                  </a:lnTo>
                  <a:lnTo>
                    <a:pt x="3" y="34"/>
                  </a:lnTo>
                  <a:lnTo>
                    <a:pt x="2" y="29"/>
                  </a:lnTo>
                  <a:lnTo>
                    <a:pt x="2" y="26"/>
                  </a:lnTo>
                  <a:lnTo>
                    <a:pt x="6" y="20"/>
                  </a:lnTo>
                  <a:lnTo>
                    <a:pt x="7" y="18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6" y="13"/>
                  </a:lnTo>
                  <a:lnTo>
                    <a:pt x="2" y="11"/>
                  </a:lnTo>
                  <a:lnTo>
                    <a:pt x="0" y="9"/>
                  </a:lnTo>
                  <a:lnTo>
                    <a:pt x="0" y="8"/>
                  </a:lnTo>
                  <a:lnTo>
                    <a:pt x="5" y="7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6" y="3"/>
                  </a:lnTo>
                  <a:lnTo>
                    <a:pt x="7" y="3"/>
                  </a:lnTo>
                  <a:lnTo>
                    <a:pt x="8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7" y="2"/>
                  </a:lnTo>
                  <a:lnTo>
                    <a:pt x="23" y="5"/>
                  </a:lnTo>
                  <a:lnTo>
                    <a:pt x="32" y="8"/>
                  </a:lnTo>
                  <a:lnTo>
                    <a:pt x="35" y="5"/>
                  </a:lnTo>
                  <a:lnTo>
                    <a:pt x="38" y="4"/>
                  </a:lnTo>
                  <a:lnTo>
                    <a:pt x="40" y="4"/>
                  </a:lnTo>
                  <a:lnTo>
                    <a:pt x="45" y="6"/>
                  </a:lnTo>
                  <a:lnTo>
                    <a:pt x="48" y="7"/>
                  </a:lnTo>
                  <a:lnTo>
                    <a:pt x="49" y="7"/>
                  </a:lnTo>
                  <a:lnTo>
                    <a:pt x="52" y="9"/>
                  </a:lnTo>
                  <a:lnTo>
                    <a:pt x="54" y="11"/>
                  </a:lnTo>
                  <a:lnTo>
                    <a:pt x="54" y="12"/>
                  </a:lnTo>
                  <a:lnTo>
                    <a:pt x="55" y="13"/>
                  </a:lnTo>
                  <a:lnTo>
                    <a:pt x="57" y="13"/>
                  </a:lnTo>
                  <a:lnTo>
                    <a:pt x="63" y="15"/>
                  </a:lnTo>
                  <a:lnTo>
                    <a:pt x="66" y="14"/>
                  </a:lnTo>
                  <a:lnTo>
                    <a:pt x="70" y="13"/>
                  </a:lnTo>
                  <a:lnTo>
                    <a:pt x="71" y="11"/>
                  </a:lnTo>
                  <a:lnTo>
                    <a:pt x="7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4" name="Freeform 1396">
              <a:extLst>
                <a:ext uri="{FF2B5EF4-FFF2-40B4-BE49-F238E27FC236}">
                  <a16:creationId xmlns:a16="http://schemas.microsoft.com/office/drawing/2014/main" id="{2B2056D3-E398-4EB0-9EE4-3C14279444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237" y="9001125"/>
              <a:ext cx="428625" cy="142875"/>
            </a:xfrm>
            <a:custGeom>
              <a:avLst/>
              <a:gdLst>
                <a:gd name="T0" fmla="*/ 58 w 345"/>
                <a:gd name="T1" fmla="*/ 60 h 116"/>
                <a:gd name="T2" fmla="*/ 59 w 345"/>
                <a:gd name="T3" fmla="*/ 57 h 116"/>
                <a:gd name="T4" fmla="*/ 61 w 345"/>
                <a:gd name="T5" fmla="*/ 44 h 116"/>
                <a:gd name="T6" fmla="*/ 74 w 345"/>
                <a:gd name="T7" fmla="*/ 55 h 116"/>
                <a:gd name="T8" fmla="*/ 227 w 345"/>
                <a:gd name="T9" fmla="*/ 42 h 116"/>
                <a:gd name="T10" fmla="*/ 228 w 345"/>
                <a:gd name="T11" fmla="*/ 39 h 116"/>
                <a:gd name="T12" fmla="*/ 223 w 345"/>
                <a:gd name="T13" fmla="*/ 38 h 116"/>
                <a:gd name="T14" fmla="*/ 221 w 345"/>
                <a:gd name="T15" fmla="*/ 31 h 116"/>
                <a:gd name="T16" fmla="*/ 224 w 345"/>
                <a:gd name="T17" fmla="*/ 37 h 116"/>
                <a:gd name="T18" fmla="*/ 213 w 345"/>
                <a:gd name="T19" fmla="*/ 29 h 116"/>
                <a:gd name="T20" fmla="*/ 217 w 345"/>
                <a:gd name="T21" fmla="*/ 29 h 116"/>
                <a:gd name="T22" fmla="*/ 206 w 345"/>
                <a:gd name="T23" fmla="*/ 23 h 116"/>
                <a:gd name="T24" fmla="*/ 208 w 345"/>
                <a:gd name="T25" fmla="*/ 27 h 116"/>
                <a:gd name="T26" fmla="*/ 198 w 345"/>
                <a:gd name="T27" fmla="*/ 24 h 116"/>
                <a:gd name="T28" fmla="*/ 170 w 345"/>
                <a:gd name="T29" fmla="*/ 14 h 116"/>
                <a:gd name="T30" fmla="*/ 98 w 345"/>
                <a:gd name="T31" fmla="*/ 2 h 116"/>
                <a:gd name="T32" fmla="*/ 119 w 345"/>
                <a:gd name="T33" fmla="*/ 5 h 116"/>
                <a:gd name="T34" fmla="*/ 139 w 345"/>
                <a:gd name="T35" fmla="*/ 7 h 116"/>
                <a:gd name="T36" fmla="*/ 154 w 345"/>
                <a:gd name="T37" fmla="*/ 9 h 116"/>
                <a:gd name="T38" fmla="*/ 167 w 345"/>
                <a:gd name="T39" fmla="*/ 16 h 116"/>
                <a:gd name="T40" fmla="*/ 183 w 345"/>
                <a:gd name="T41" fmla="*/ 29 h 116"/>
                <a:gd name="T42" fmla="*/ 198 w 345"/>
                <a:gd name="T43" fmla="*/ 29 h 116"/>
                <a:gd name="T44" fmla="*/ 235 w 345"/>
                <a:gd name="T45" fmla="*/ 49 h 116"/>
                <a:gd name="T46" fmla="*/ 236 w 345"/>
                <a:gd name="T47" fmla="*/ 46 h 116"/>
                <a:gd name="T48" fmla="*/ 247 w 345"/>
                <a:gd name="T49" fmla="*/ 55 h 116"/>
                <a:gd name="T50" fmla="*/ 246 w 345"/>
                <a:gd name="T51" fmla="*/ 60 h 116"/>
                <a:gd name="T52" fmla="*/ 257 w 345"/>
                <a:gd name="T53" fmla="*/ 63 h 116"/>
                <a:gd name="T54" fmla="*/ 264 w 345"/>
                <a:gd name="T55" fmla="*/ 66 h 116"/>
                <a:gd name="T56" fmla="*/ 288 w 345"/>
                <a:gd name="T57" fmla="*/ 72 h 116"/>
                <a:gd name="T58" fmla="*/ 295 w 345"/>
                <a:gd name="T59" fmla="*/ 79 h 116"/>
                <a:gd name="T60" fmla="*/ 293 w 345"/>
                <a:gd name="T61" fmla="*/ 85 h 116"/>
                <a:gd name="T62" fmla="*/ 317 w 345"/>
                <a:gd name="T63" fmla="*/ 87 h 116"/>
                <a:gd name="T64" fmla="*/ 336 w 345"/>
                <a:gd name="T65" fmla="*/ 99 h 116"/>
                <a:gd name="T66" fmla="*/ 344 w 345"/>
                <a:gd name="T67" fmla="*/ 102 h 116"/>
                <a:gd name="T68" fmla="*/ 328 w 345"/>
                <a:gd name="T69" fmla="*/ 108 h 116"/>
                <a:gd name="T70" fmla="*/ 312 w 345"/>
                <a:gd name="T71" fmla="*/ 112 h 116"/>
                <a:gd name="T72" fmla="*/ 307 w 345"/>
                <a:gd name="T73" fmla="*/ 114 h 116"/>
                <a:gd name="T74" fmla="*/ 276 w 345"/>
                <a:gd name="T75" fmla="*/ 110 h 116"/>
                <a:gd name="T76" fmla="*/ 246 w 345"/>
                <a:gd name="T77" fmla="*/ 114 h 116"/>
                <a:gd name="T78" fmla="*/ 248 w 345"/>
                <a:gd name="T79" fmla="*/ 98 h 116"/>
                <a:gd name="T80" fmla="*/ 246 w 345"/>
                <a:gd name="T81" fmla="*/ 89 h 116"/>
                <a:gd name="T82" fmla="*/ 225 w 345"/>
                <a:gd name="T83" fmla="*/ 85 h 116"/>
                <a:gd name="T84" fmla="*/ 206 w 345"/>
                <a:gd name="T85" fmla="*/ 76 h 116"/>
                <a:gd name="T86" fmla="*/ 197 w 345"/>
                <a:gd name="T87" fmla="*/ 55 h 116"/>
                <a:gd name="T88" fmla="*/ 159 w 345"/>
                <a:gd name="T89" fmla="*/ 51 h 116"/>
                <a:gd name="T90" fmla="*/ 141 w 345"/>
                <a:gd name="T91" fmla="*/ 38 h 116"/>
                <a:gd name="T92" fmla="*/ 122 w 345"/>
                <a:gd name="T93" fmla="*/ 38 h 116"/>
                <a:gd name="T94" fmla="*/ 118 w 345"/>
                <a:gd name="T95" fmla="*/ 37 h 116"/>
                <a:gd name="T96" fmla="*/ 97 w 345"/>
                <a:gd name="T97" fmla="*/ 35 h 116"/>
                <a:gd name="T98" fmla="*/ 102 w 345"/>
                <a:gd name="T99" fmla="*/ 25 h 116"/>
                <a:gd name="T100" fmla="*/ 97 w 345"/>
                <a:gd name="T101" fmla="*/ 19 h 116"/>
                <a:gd name="T102" fmla="*/ 60 w 345"/>
                <a:gd name="T103" fmla="*/ 24 h 116"/>
                <a:gd name="T104" fmla="*/ 48 w 345"/>
                <a:gd name="T105" fmla="*/ 34 h 116"/>
                <a:gd name="T106" fmla="*/ 39 w 345"/>
                <a:gd name="T107" fmla="*/ 35 h 116"/>
                <a:gd name="T108" fmla="*/ 28 w 345"/>
                <a:gd name="T109" fmla="*/ 44 h 116"/>
                <a:gd name="T110" fmla="*/ 13 w 345"/>
                <a:gd name="T111" fmla="*/ 47 h 116"/>
                <a:gd name="T112" fmla="*/ 3 w 345"/>
                <a:gd name="T113" fmla="*/ 47 h 116"/>
                <a:gd name="T114" fmla="*/ 12 w 345"/>
                <a:gd name="T115" fmla="*/ 40 h 116"/>
                <a:gd name="T116" fmla="*/ 17 w 345"/>
                <a:gd name="T117" fmla="*/ 29 h 116"/>
                <a:gd name="T118" fmla="*/ 55 w 345"/>
                <a:gd name="T119" fmla="*/ 8 h 116"/>
                <a:gd name="T120" fmla="*/ 98 w 345"/>
                <a:gd name="T12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5" h="116">
                  <a:moveTo>
                    <a:pt x="75" y="57"/>
                  </a:moveTo>
                  <a:lnTo>
                    <a:pt x="72" y="58"/>
                  </a:lnTo>
                  <a:lnTo>
                    <a:pt x="65" y="61"/>
                  </a:lnTo>
                  <a:lnTo>
                    <a:pt x="62" y="61"/>
                  </a:lnTo>
                  <a:lnTo>
                    <a:pt x="58" y="60"/>
                  </a:lnTo>
                  <a:lnTo>
                    <a:pt x="56" y="58"/>
                  </a:lnTo>
                  <a:lnTo>
                    <a:pt x="55" y="55"/>
                  </a:lnTo>
                  <a:lnTo>
                    <a:pt x="55" y="55"/>
                  </a:lnTo>
                  <a:lnTo>
                    <a:pt x="57" y="56"/>
                  </a:lnTo>
                  <a:lnTo>
                    <a:pt x="59" y="57"/>
                  </a:lnTo>
                  <a:lnTo>
                    <a:pt x="60" y="57"/>
                  </a:lnTo>
                  <a:lnTo>
                    <a:pt x="61" y="55"/>
                  </a:lnTo>
                  <a:lnTo>
                    <a:pt x="58" y="49"/>
                  </a:lnTo>
                  <a:lnTo>
                    <a:pt x="58" y="47"/>
                  </a:lnTo>
                  <a:lnTo>
                    <a:pt x="61" y="44"/>
                  </a:lnTo>
                  <a:lnTo>
                    <a:pt x="69" y="45"/>
                  </a:lnTo>
                  <a:lnTo>
                    <a:pt x="70" y="46"/>
                  </a:lnTo>
                  <a:lnTo>
                    <a:pt x="70" y="48"/>
                  </a:lnTo>
                  <a:lnTo>
                    <a:pt x="72" y="50"/>
                  </a:lnTo>
                  <a:lnTo>
                    <a:pt x="74" y="55"/>
                  </a:lnTo>
                  <a:lnTo>
                    <a:pt x="75" y="57"/>
                  </a:lnTo>
                  <a:close/>
                  <a:moveTo>
                    <a:pt x="231" y="43"/>
                  </a:moveTo>
                  <a:lnTo>
                    <a:pt x="230" y="44"/>
                  </a:lnTo>
                  <a:lnTo>
                    <a:pt x="228" y="42"/>
                  </a:lnTo>
                  <a:lnTo>
                    <a:pt x="227" y="42"/>
                  </a:lnTo>
                  <a:lnTo>
                    <a:pt x="226" y="42"/>
                  </a:lnTo>
                  <a:lnTo>
                    <a:pt x="223" y="40"/>
                  </a:lnTo>
                  <a:lnTo>
                    <a:pt x="223" y="39"/>
                  </a:lnTo>
                  <a:lnTo>
                    <a:pt x="225" y="38"/>
                  </a:lnTo>
                  <a:lnTo>
                    <a:pt x="228" y="39"/>
                  </a:lnTo>
                  <a:lnTo>
                    <a:pt x="232" y="40"/>
                  </a:lnTo>
                  <a:lnTo>
                    <a:pt x="232" y="42"/>
                  </a:lnTo>
                  <a:lnTo>
                    <a:pt x="231" y="43"/>
                  </a:lnTo>
                  <a:close/>
                  <a:moveTo>
                    <a:pt x="224" y="37"/>
                  </a:moveTo>
                  <a:lnTo>
                    <a:pt x="223" y="38"/>
                  </a:lnTo>
                  <a:lnTo>
                    <a:pt x="220" y="36"/>
                  </a:lnTo>
                  <a:lnTo>
                    <a:pt x="219" y="35"/>
                  </a:lnTo>
                  <a:lnTo>
                    <a:pt x="220" y="33"/>
                  </a:lnTo>
                  <a:lnTo>
                    <a:pt x="220" y="31"/>
                  </a:lnTo>
                  <a:lnTo>
                    <a:pt x="221" y="31"/>
                  </a:lnTo>
                  <a:lnTo>
                    <a:pt x="222" y="33"/>
                  </a:lnTo>
                  <a:lnTo>
                    <a:pt x="224" y="35"/>
                  </a:lnTo>
                  <a:lnTo>
                    <a:pt x="224" y="35"/>
                  </a:lnTo>
                  <a:lnTo>
                    <a:pt x="225" y="36"/>
                  </a:lnTo>
                  <a:lnTo>
                    <a:pt x="224" y="37"/>
                  </a:lnTo>
                  <a:close/>
                  <a:moveTo>
                    <a:pt x="220" y="32"/>
                  </a:moveTo>
                  <a:lnTo>
                    <a:pt x="219" y="32"/>
                  </a:lnTo>
                  <a:lnTo>
                    <a:pt x="217" y="31"/>
                  </a:lnTo>
                  <a:lnTo>
                    <a:pt x="215" y="30"/>
                  </a:lnTo>
                  <a:lnTo>
                    <a:pt x="213" y="29"/>
                  </a:lnTo>
                  <a:lnTo>
                    <a:pt x="212" y="28"/>
                  </a:lnTo>
                  <a:lnTo>
                    <a:pt x="212" y="27"/>
                  </a:lnTo>
                  <a:lnTo>
                    <a:pt x="214" y="27"/>
                  </a:lnTo>
                  <a:lnTo>
                    <a:pt x="216" y="27"/>
                  </a:lnTo>
                  <a:lnTo>
                    <a:pt x="217" y="29"/>
                  </a:lnTo>
                  <a:lnTo>
                    <a:pt x="218" y="31"/>
                  </a:lnTo>
                  <a:lnTo>
                    <a:pt x="220" y="32"/>
                  </a:lnTo>
                  <a:close/>
                  <a:moveTo>
                    <a:pt x="200" y="23"/>
                  </a:moveTo>
                  <a:lnTo>
                    <a:pt x="205" y="24"/>
                  </a:lnTo>
                  <a:lnTo>
                    <a:pt x="206" y="23"/>
                  </a:lnTo>
                  <a:lnTo>
                    <a:pt x="207" y="23"/>
                  </a:lnTo>
                  <a:lnTo>
                    <a:pt x="209" y="23"/>
                  </a:lnTo>
                  <a:lnTo>
                    <a:pt x="211" y="26"/>
                  </a:lnTo>
                  <a:lnTo>
                    <a:pt x="209" y="27"/>
                  </a:lnTo>
                  <a:lnTo>
                    <a:pt x="208" y="27"/>
                  </a:lnTo>
                  <a:lnTo>
                    <a:pt x="207" y="26"/>
                  </a:lnTo>
                  <a:lnTo>
                    <a:pt x="202" y="25"/>
                  </a:lnTo>
                  <a:lnTo>
                    <a:pt x="200" y="25"/>
                  </a:lnTo>
                  <a:lnTo>
                    <a:pt x="199" y="24"/>
                  </a:lnTo>
                  <a:lnTo>
                    <a:pt x="198" y="24"/>
                  </a:lnTo>
                  <a:lnTo>
                    <a:pt x="200" y="23"/>
                  </a:lnTo>
                  <a:close/>
                  <a:moveTo>
                    <a:pt x="178" y="19"/>
                  </a:moveTo>
                  <a:lnTo>
                    <a:pt x="178" y="20"/>
                  </a:lnTo>
                  <a:lnTo>
                    <a:pt x="172" y="18"/>
                  </a:lnTo>
                  <a:lnTo>
                    <a:pt x="170" y="14"/>
                  </a:lnTo>
                  <a:lnTo>
                    <a:pt x="168" y="14"/>
                  </a:lnTo>
                  <a:lnTo>
                    <a:pt x="170" y="14"/>
                  </a:lnTo>
                  <a:lnTo>
                    <a:pt x="176" y="18"/>
                  </a:lnTo>
                  <a:lnTo>
                    <a:pt x="178" y="19"/>
                  </a:lnTo>
                  <a:close/>
                  <a:moveTo>
                    <a:pt x="98" y="2"/>
                  </a:moveTo>
                  <a:lnTo>
                    <a:pt x="106" y="3"/>
                  </a:lnTo>
                  <a:lnTo>
                    <a:pt x="113" y="3"/>
                  </a:lnTo>
                  <a:lnTo>
                    <a:pt x="116" y="2"/>
                  </a:lnTo>
                  <a:lnTo>
                    <a:pt x="116" y="3"/>
                  </a:lnTo>
                  <a:lnTo>
                    <a:pt x="119" y="5"/>
                  </a:lnTo>
                  <a:lnTo>
                    <a:pt x="120" y="5"/>
                  </a:lnTo>
                  <a:lnTo>
                    <a:pt x="124" y="4"/>
                  </a:lnTo>
                  <a:lnTo>
                    <a:pt x="136" y="3"/>
                  </a:lnTo>
                  <a:lnTo>
                    <a:pt x="137" y="5"/>
                  </a:lnTo>
                  <a:lnTo>
                    <a:pt x="139" y="7"/>
                  </a:lnTo>
                  <a:lnTo>
                    <a:pt x="142" y="8"/>
                  </a:lnTo>
                  <a:lnTo>
                    <a:pt x="144" y="9"/>
                  </a:lnTo>
                  <a:lnTo>
                    <a:pt x="148" y="9"/>
                  </a:lnTo>
                  <a:lnTo>
                    <a:pt x="151" y="9"/>
                  </a:lnTo>
                  <a:lnTo>
                    <a:pt x="154" y="9"/>
                  </a:lnTo>
                  <a:lnTo>
                    <a:pt x="158" y="11"/>
                  </a:lnTo>
                  <a:lnTo>
                    <a:pt x="159" y="12"/>
                  </a:lnTo>
                  <a:lnTo>
                    <a:pt x="162" y="11"/>
                  </a:lnTo>
                  <a:lnTo>
                    <a:pt x="161" y="13"/>
                  </a:lnTo>
                  <a:lnTo>
                    <a:pt x="167" y="16"/>
                  </a:lnTo>
                  <a:lnTo>
                    <a:pt x="171" y="22"/>
                  </a:lnTo>
                  <a:lnTo>
                    <a:pt x="174" y="24"/>
                  </a:lnTo>
                  <a:lnTo>
                    <a:pt x="177" y="26"/>
                  </a:lnTo>
                  <a:lnTo>
                    <a:pt x="179" y="28"/>
                  </a:lnTo>
                  <a:lnTo>
                    <a:pt x="183" y="29"/>
                  </a:lnTo>
                  <a:lnTo>
                    <a:pt x="192" y="28"/>
                  </a:lnTo>
                  <a:lnTo>
                    <a:pt x="194" y="29"/>
                  </a:lnTo>
                  <a:lnTo>
                    <a:pt x="196" y="29"/>
                  </a:lnTo>
                  <a:lnTo>
                    <a:pt x="198" y="29"/>
                  </a:lnTo>
                  <a:lnTo>
                    <a:pt x="198" y="29"/>
                  </a:lnTo>
                  <a:lnTo>
                    <a:pt x="216" y="38"/>
                  </a:lnTo>
                  <a:lnTo>
                    <a:pt x="222" y="42"/>
                  </a:lnTo>
                  <a:lnTo>
                    <a:pt x="225" y="45"/>
                  </a:lnTo>
                  <a:lnTo>
                    <a:pt x="232" y="49"/>
                  </a:lnTo>
                  <a:lnTo>
                    <a:pt x="235" y="49"/>
                  </a:lnTo>
                  <a:lnTo>
                    <a:pt x="236" y="49"/>
                  </a:lnTo>
                  <a:lnTo>
                    <a:pt x="236" y="48"/>
                  </a:lnTo>
                  <a:lnTo>
                    <a:pt x="234" y="46"/>
                  </a:lnTo>
                  <a:lnTo>
                    <a:pt x="234" y="46"/>
                  </a:lnTo>
                  <a:lnTo>
                    <a:pt x="236" y="46"/>
                  </a:lnTo>
                  <a:lnTo>
                    <a:pt x="241" y="50"/>
                  </a:lnTo>
                  <a:lnTo>
                    <a:pt x="243" y="52"/>
                  </a:lnTo>
                  <a:lnTo>
                    <a:pt x="246" y="53"/>
                  </a:lnTo>
                  <a:lnTo>
                    <a:pt x="248" y="54"/>
                  </a:lnTo>
                  <a:lnTo>
                    <a:pt x="247" y="55"/>
                  </a:lnTo>
                  <a:lnTo>
                    <a:pt x="245" y="55"/>
                  </a:lnTo>
                  <a:lnTo>
                    <a:pt x="241" y="55"/>
                  </a:lnTo>
                  <a:lnTo>
                    <a:pt x="244" y="57"/>
                  </a:lnTo>
                  <a:lnTo>
                    <a:pt x="244" y="59"/>
                  </a:lnTo>
                  <a:lnTo>
                    <a:pt x="246" y="60"/>
                  </a:lnTo>
                  <a:lnTo>
                    <a:pt x="248" y="57"/>
                  </a:lnTo>
                  <a:lnTo>
                    <a:pt x="249" y="56"/>
                  </a:lnTo>
                  <a:lnTo>
                    <a:pt x="255" y="60"/>
                  </a:lnTo>
                  <a:lnTo>
                    <a:pt x="258" y="62"/>
                  </a:lnTo>
                  <a:lnTo>
                    <a:pt x="257" y="63"/>
                  </a:lnTo>
                  <a:lnTo>
                    <a:pt x="257" y="65"/>
                  </a:lnTo>
                  <a:lnTo>
                    <a:pt x="260" y="63"/>
                  </a:lnTo>
                  <a:lnTo>
                    <a:pt x="261" y="63"/>
                  </a:lnTo>
                  <a:lnTo>
                    <a:pt x="263" y="64"/>
                  </a:lnTo>
                  <a:lnTo>
                    <a:pt x="264" y="66"/>
                  </a:lnTo>
                  <a:lnTo>
                    <a:pt x="267" y="66"/>
                  </a:lnTo>
                  <a:lnTo>
                    <a:pt x="270" y="66"/>
                  </a:lnTo>
                  <a:lnTo>
                    <a:pt x="276" y="68"/>
                  </a:lnTo>
                  <a:lnTo>
                    <a:pt x="282" y="71"/>
                  </a:lnTo>
                  <a:lnTo>
                    <a:pt x="288" y="72"/>
                  </a:lnTo>
                  <a:lnTo>
                    <a:pt x="293" y="72"/>
                  </a:lnTo>
                  <a:lnTo>
                    <a:pt x="296" y="74"/>
                  </a:lnTo>
                  <a:lnTo>
                    <a:pt x="298" y="76"/>
                  </a:lnTo>
                  <a:lnTo>
                    <a:pt x="296" y="77"/>
                  </a:lnTo>
                  <a:lnTo>
                    <a:pt x="295" y="79"/>
                  </a:lnTo>
                  <a:lnTo>
                    <a:pt x="298" y="81"/>
                  </a:lnTo>
                  <a:lnTo>
                    <a:pt x="293" y="82"/>
                  </a:lnTo>
                  <a:lnTo>
                    <a:pt x="292" y="83"/>
                  </a:lnTo>
                  <a:lnTo>
                    <a:pt x="293" y="85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5" y="86"/>
                  </a:lnTo>
                  <a:lnTo>
                    <a:pt x="310" y="85"/>
                  </a:lnTo>
                  <a:lnTo>
                    <a:pt x="317" y="87"/>
                  </a:lnTo>
                  <a:lnTo>
                    <a:pt x="320" y="88"/>
                  </a:lnTo>
                  <a:lnTo>
                    <a:pt x="325" y="90"/>
                  </a:lnTo>
                  <a:lnTo>
                    <a:pt x="327" y="92"/>
                  </a:lnTo>
                  <a:lnTo>
                    <a:pt x="332" y="97"/>
                  </a:lnTo>
                  <a:lnTo>
                    <a:pt x="336" y="99"/>
                  </a:lnTo>
                  <a:lnTo>
                    <a:pt x="340" y="99"/>
                  </a:lnTo>
                  <a:lnTo>
                    <a:pt x="341" y="99"/>
                  </a:lnTo>
                  <a:lnTo>
                    <a:pt x="342" y="99"/>
                  </a:lnTo>
                  <a:lnTo>
                    <a:pt x="343" y="100"/>
                  </a:lnTo>
                  <a:lnTo>
                    <a:pt x="344" y="102"/>
                  </a:lnTo>
                  <a:lnTo>
                    <a:pt x="343" y="104"/>
                  </a:lnTo>
                  <a:lnTo>
                    <a:pt x="341" y="105"/>
                  </a:lnTo>
                  <a:lnTo>
                    <a:pt x="340" y="107"/>
                  </a:lnTo>
                  <a:lnTo>
                    <a:pt x="335" y="107"/>
                  </a:lnTo>
                  <a:lnTo>
                    <a:pt x="328" y="108"/>
                  </a:lnTo>
                  <a:lnTo>
                    <a:pt x="321" y="110"/>
                  </a:lnTo>
                  <a:lnTo>
                    <a:pt x="317" y="111"/>
                  </a:lnTo>
                  <a:lnTo>
                    <a:pt x="316" y="112"/>
                  </a:lnTo>
                  <a:lnTo>
                    <a:pt x="313" y="113"/>
                  </a:lnTo>
                  <a:lnTo>
                    <a:pt x="312" y="112"/>
                  </a:lnTo>
                  <a:lnTo>
                    <a:pt x="313" y="111"/>
                  </a:lnTo>
                  <a:lnTo>
                    <a:pt x="311" y="109"/>
                  </a:lnTo>
                  <a:lnTo>
                    <a:pt x="311" y="111"/>
                  </a:lnTo>
                  <a:lnTo>
                    <a:pt x="309" y="112"/>
                  </a:lnTo>
                  <a:lnTo>
                    <a:pt x="307" y="114"/>
                  </a:lnTo>
                  <a:lnTo>
                    <a:pt x="299" y="114"/>
                  </a:lnTo>
                  <a:lnTo>
                    <a:pt x="296" y="112"/>
                  </a:lnTo>
                  <a:lnTo>
                    <a:pt x="292" y="111"/>
                  </a:lnTo>
                  <a:lnTo>
                    <a:pt x="279" y="110"/>
                  </a:lnTo>
                  <a:lnTo>
                    <a:pt x="276" y="110"/>
                  </a:lnTo>
                  <a:lnTo>
                    <a:pt x="268" y="111"/>
                  </a:lnTo>
                  <a:lnTo>
                    <a:pt x="259" y="112"/>
                  </a:lnTo>
                  <a:lnTo>
                    <a:pt x="256" y="112"/>
                  </a:lnTo>
                  <a:lnTo>
                    <a:pt x="252" y="114"/>
                  </a:lnTo>
                  <a:lnTo>
                    <a:pt x="246" y="114"/>
                  </a:lnTo>
                  <a:lnTo>
                    <a:pt x="237" y="115"/>
                  </a:lnTo>
                  <a:lnTo>
                    <a:pt x="230" y="115"/>
                  </a:lnTo>
                  <a:lnTo>
                    <a:pt x="235" y="107"/>
                  </a:lnTo>
                  <a:lnTo>
                    <a:pt x="246" y="99"/>
                  </a:lnTo>
                  <a:lnTo>
                    <a:pt x="248" y="98"/>
                  </a:lnTo>
                  <a:lnTo>
                    <a:pt x="249" y="96"/>
                  </a:lnTo>
                  <a:lnTo>
                    <a:pt x="249" y="94"/>
                  </a:lnTo>
                  <a:lnTo>
                    <a:pt x="249" y="93"/>
                  </a:lnTo>
                  <a:lnTo>
                    <a:pt x="246" y="91"/>
                  </a:lnTo>
                  <a:lnTo>
                    <a:pt x="246" y="89"/>
                  </a:lnTo>
                  <a:lnTo>
                    <a:pt x="245" y="88"/>
                  </a:lnTo>
                  <a:lnTo>
                    <a:pt x="241" y="87"/>
                  </a:lnTo>
                  <a:lnTo>
                    <a:pt x="237" y="87"/>
                  </a:lnTo>
                  <a:lnTo>
                    <a:pt x="233" y="87"/>
                  </a:lnTo>
                  <a:lnTo>
                    <a:pt x="225" y="85"/>
                  </a:lnTo>
                  <a:lnTo>
                    <a:pt x="220" y="85"/>
                  </a:lnTo>
                  <a:lnTo>
                    <a:pt x="217" y="84"/>
                  </a:lnTo>
                  <a:lnTo>
                    <a:pt x="211" y="78"/>
                  </a:lnTo>
                  <a:lnTo>
                    <a:pt x="207" y="77"/>
                  </a:lnTo>
                  <a:lnTo>
                    <a:pt x="206" y="76"/>
                  </a:lnTo>
                  <a:lnTo>
                    <a:pt x="205" y="74"/>
                  </a:lnTo>
                  <a:lnTo>
                    <a:pt x="203" y="66"/>
                  </a:lnTo>
                  <a:lnTo>
                    <a:pt x="202" y="62"/>
                  </a:lnTo>
                  <a:lnTo>
                    <a:pt x="200" y="58"/>
                  </a:lnTo>
                  <a:lnTo>
                    <a:pt x="197" y="55"/>
                  </a:lnTo>
                  <a:lnTo>
                    <a:pt x="194" y="55"/>
                  </a:lnTo>
                  <a:lnTo>
                    <a:pt x="183" y="57"/>
                  </a:lnTo>
                  <a:lnTo>
                    <a:pt x="179" y="57"/>
                  </a:lnTo>
                  <a:lnTo>
                    <a:pt x="177" y="56"/>
                  </a:lnTo>
                  <a:lnTo>
                    <a:pt x="159" y="51"/>
                  </a:lnTo>
                  <a:lnTo>
                    <a:pt x="152" y="47"/>
                  </a:lnTo>
                  <a:lnTo>
                    <a:pt x="149" y="46"/>
                  </a:lnTo>
                  <a:lnTo>
                    <a:pt x="146" y="44"/>
                  </a:lnTo>
                  <a:lnTo>
                    <a:pt x="144" y="41"/>
                  </a:lnTo>
                  <a:lnTo>
                    <a:pt x="141" y="38"/>
                  </a:lnTo>
                  <a:lnTo>
                    <a:pt x="141" y="39"/>
                  </a:lnTo>
                  <a:lnTo>
                    <a:pt x="140" y="40"/>
                  </a:lnTo>
                  <a:lnTo>
                    <a:pt x="126" y="40"/>
                  </a:lnTo>
                  <a:lnTo>
                    <a:pt x="123" y="39"/>
                  </a:lnTo>
                  <a:lnTo>
                    <a:pt x="122" y="38"/>
                  </a:lnTo>
                  <a:lnTo>
                    <a:pt x="121" y="37"/>
                  </a:lnTo>
                  <a:lnTo>
                    <a:pt x="120" y="35"/>
                  </a:lnTo>
                  <a:lnTo>
                    <a:pt x="119" y="33"/>
                  </a:lnTo>
                  <a:lnTo>
                    <a:pt x="118" y="35"/>
                  </a:lnTo>
                  <a:lnTo>
                    <a:pt x="118" y="37"/>
                  </a:lnTo>
                  <a:lnTo>
                    <a:pt x="115" y="38"/>
                  </a:lnTo>
                  <a:lnTo>
                    <a:pt x="113" y="38"/>
                  </a:lnTo>
                  <a:lnTo>
                    <a:pt x="110" y="35"/>
                  </a:lnTo>
                  <a:lnTo>
                    <a:pt x="98" y="35"/>
                  </a:lnTo>
                  <a:lnTo>
                    <a:pt x="97" y="35"/>
                  </a:lnTo>
                  <a:lnTo>
                    <a:pt x="93" y="31"/>
                  </a:lnTo>
                  <a:lnTo>
                    <a:pt x="90" y="29"/>
                  </a:lnTo>
                  <a:lnTo>
                    <a:pt x="93" y="27"/>
                  </a:lnTo>
                  <a:lnTo>
                    <a:pt x="101" y="25"/>
                  </a:lnTo>
                  <a:lnTo>
                    <a:pt x="102" y="25"/>
                  </a:lnTo>
                  <a:lnTo>
                    <a:pt x="102" y="24"/>
                  </a:lnTo>
                  <a:lnTo>
                    <a:pt x="102" y="21"/>
                  </a:lnTo>
                  <a:lnTo>
                    <a:pt x="101" y="20"/>
                  </a:lnTo>
                  <a:lnTo>
                    <a:pt x="99" y="19"/>
                  </a:lnTo>
                  <a:lnTo>
                    <a:pt x="97" y="19"/>
                  </a:lnTo>
                  <a:lnTo>
                    <a:pt x="96" y="18"/>
                  </a:lnTo>
                  <a:lnTo>
                    <a:pt x="69" y="18"/>
                  </a:lnTo>
                  <a:lnTo>
                    <a:pt x="68" y="19"/>
                  </a:lnTo>
                  <a:lnTo>
                    <a:pt x="65" y="21"/>
                  </a:lnTo>
                  <a:lnTo>
                    <a:pt x="60" y="24"/>
                  </a:lnTo>
                  <a:lnTo>
                    <a:pt x="57" y="27"/>
                  </a:lnTo>
                  <a:lnTo>
                    <a:pt x="56" y="29"/>
                  </a:lnTo>
                  <a:lnTo>
                    <a:pt x="55" y="30"/>
                  </a:lnTo>
                  <a:lnTo>
                    <a:pt x="51" y="31"/>
                  </a:lnTo>
                  <a:lnTo>
                    <a:pt x="48" y="34"/>
                  </a:lnTo>
                  <a:lnTo>
                    <a:pt x="45" y="35"/>
                  </a:lnTo>
                  <a:lnTo>
                    <a:pt x="43" y="35"/>
                  </a:lnTo>
                  <a:lnTo>
                    <a:pt x="41" y="35"/>
                  </a:lnTo>
                  <a:lnTo>
                    <a:pt x="40" y="35"/>
                  </a:lnTo>
                  <a:lnTo>
                    <a:pt x="39" y="35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29" y="38"/>
                  </a:lnTo>
                  <a:lnTo>
                    <a:pt x="28" y="42"/>
                  </a:lnTo>
                  <a:lnTo>
                    <a:pt x="28" y="44"/>
                  </a:lnTo>
                  <a:lnTo>
                    <a:pt x="24" y="44"/>
                  </a:lnTo>
                  <a:lnTo>
                    <a:pt x="21" y="45"/>
                  </a:lnTo>
                  <a:lnTo>
                    <a:pt x="14" y="49"/>
                  </a:lnTo>
                  <a:lnTo>
                    <a:pt x="12" y="49"/>
                  </a:lnTo>
                  <a:lnTo>
                    <a:pt x="13" y="47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4"/>
                  </a:lnTo>
                  <a:lnTo>
                    <a:pt x="7" y="45"/>
                  </a:lnTo>
                  <a:lnTo>
                    <a:pt x="3" y="47"/>
                  </a:lnTo>
                  <a:lnTo>
                    <a:pt x="1" y="47"/>
                  </a:lnTo>
                  <a:lnTo>
                    <a:pt x="0" y="47"/>
                  </a:lnTo>
                  <a:lnTo>
                    <a:pt x="0" y="45"/>
                  </a:lnTo>
                  <a:lnTo>
                    <a:pt x="11" y="41"/>
                  </a:lnTo>
                  <a:lnTo>
                    <a:pt x="12" y="40"/>
                  </a:lnTo>
                  <a:lnTo>
                    <a:pt x="15" y="41"/>
                  </a:lnTo>
                  <a:lnTo>
                    <a:pt x="17" y="41"/>
                  </a:lnTo>
                  <a:lnTo>
                    <a:pt x="18" y="39"/>
                  </a:lnTo>
                  <a:lnTo>
                    <a:pt x="16" y="33"/>
                  </a:lnTo>
                  <a:lnTo>
                    <a:pt x="17" y="29"/>
                  </a:lnTo>
                  <a:lnTo>
                    <a:pt x="20" y="25"/>
                  </a:lnTo>
                  <a:lnTo>
                    <a:pt x="25" y="20"/>
                  </a:lnTo>
                  <a:lnTo>
                    <a:pt x="27" y="19"/>
                  </a:lnTo>
                  <a:lnTo>
                    <a:pt x="52" y="8"/>
                  </a:lnTo>
                  <a:lnTo>
                    <a:pt x="55" y="8"/>
                  </a:lnTo>
                  <a:lnTo>
                    <a:pt x="71" y="6"/>
                  </a:lnTo>
                  <a:lnTo>
                    <a:pt x="74" y="5"/>
                  </a:lnTo>
                  <a:lnTo>
                    <a:pt x="81" y="2"/>
                  </a:lnTo>
                  <a:lnTo>
                    <a:pt x="90" y="0"/>
                  </a:lnTo>
                  <a:lnTo>
                    <a:pt x="98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5" name="Freeform 1397">
              <a:extLst>
                <a:ext uri="{FF2B5EF4-FFF2-40B4-BE49-F238E27FC236}">
                  <a16:creationId xmlns:a16="http://schemas.microsoft.com/office/drawing/2014/main" id="{00D8A000-63A6-6B1B-0C4F-D1E0084AC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4179" y="9056077"/>
              <a:ext cx="27478" cy="21981"/>
            </a:xfrm>
            <a:custGeom>
              <a:avLst/>
              <a:gdLst>
                <a:gd name="T0" fmla="*/ 20 w 21"/>
                <a:gd name="T1" fmla="*/ 13 h 18"/>
                <a:gd name="T2" fmla="*/ 17 w 21"/>
                <a:gd name="T3" fmla="*/ 14 h 18"/>
                <a:gd name="T4" fmla="*/ 10 w 21"/>
                <a:gd name="T5" fmla="*/ 17 h 18"/>
                <a:gd name="T6" fmla="*/ 7 w 21"/>
                <a:gd name="T7" fmla="*/ 17 h 18"/>
                <a:gd name="T8" fmla="*/ 3 w 21"/>
                <a:gd name="T9" fmla="*/ 16 h 18"/>
                <a:gd name="T10" fmla="*/ 1 w 21"/>
                <a:gd name="T11" fmla="*/ 14 h 18"/>
                <a:gd name="T12" fmla="*/ 0 w 21"/>
                <a:gd name="T13" fmla="*/ 11 h 18"/>
                <a:gd name="T14" fmla="*/ 0 w 21"/>
                <a:gd name="T15" fmla="*/ 11 h 18"/>
                <a:gd name="T16" fmla="*/ 2 w 21"/>
                <a:gd name="T17" fmla="*/ 12 h 18"/>
                <a:gd name="T18" fmla="*/ 4 w 21"/>
                <a:gd name="T19" fmla="*/ 13 h 18"/>
                <a:gd name="T20" fmla="*/ 5 w 21"/>
                <a:gd name="T21" fmla="*/ 13 h 18"/>
                <a:gd name="T22" fmla="*/ 6 w 21"/>
                <a:gd name="T23" fmla="*/ 11 h 18"/>
                <a:gd name="T24" fmla="*/ 3 w 21"/>
                <a:gd name="T25" fmla="*/ 5 h 18"/>
                <a:gd name="T26" fmla="*/ 3 w 21"/>
                <a:gd name="T27" fmla="*/ 3 h 18"/>
                <a:gd name="T28" fmla="*/ 6 w 21"/>
                <a:gd name="T29" fmla="*/ 0 h 18"/>
                <a:gd name="T30" fmla="*/ 14 w 21"/>
                <a:gd name="T31" fmla="*/ 1 h 18"/>
                <a:gd name="T32" fmla="*/ 15 w 21"/>
                <a:gd name="T33" fmla="*/ 2 h 18"/>
                <a:gd name="T34" fmla="*/ 15 w 21"/>
                <a:gd name="T35" fmla="*/ 4 h 18"/>
                <a:gd name="T36" fmla="*/ 17 w 21"/>
                <a:gd name="T37" fmla="*/ 6 h 18"/>
                <a:gd name="T38" fmla="*/ 19 w 21"/>
                <a:gd name="T39" fmla="*/ 11 h 18"/>
                <a:gd name="T40" fmla="*/ 20 w 21"/>
                <a:gd name="T4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18">
                  <a:moveTo>
                    <a:pt x="20" y="13"/>
                  </a:moveTo>
                  <a:lnTo>
                    <a:pt x="17" y="14"/>
                  </a:lnTo>
                  <a:lnTo>
                    <a:pt x="10" y="17"/>
                  </a:lnTo>
                  <a:lnTo>
                    <a:pt x="7" y="17"/>
                  </a:lnTo>
                  <a:lnTo>
                    <a:pt x="3" y="16"/>
                  </a:lnTo>
                  <a:lnTo>
                    <a:pt x="1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2"/>
                  </a:lnTo>
                  <a:lnTo>
                    <a:pt x="4" y="13"/>
                  </a:lnTo>
                  <a:lnTo>
                    <a:pt x="5" y="13"/>
                  </a:lnTo>
                  <a:lnTo>
                    <a:pt x="6" y="11"/>
                  </a:lnTo>
                  <a:lnTo>
                    <a:pt x="3" y="5"/>
                  </a:lnTo>
                  <a:lnTo>
                    <a:pt x="3" y="3"/>
                  </a:lnTo>
                  <a:lnTo>
                    <a:pt x="6" y="0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15" y="4"/>
                  </a:lnTo>
                  <a:lnTo>
                    <a:pt x="17" y="6"/>
                  </a:lnTo>
                  <a:lnTo>
                    <a:pt x="19" y="11"/>
                  </a:lnTo>
                  <a:lnTo>
                    <a:pt x="20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6" name="Freeform 1398">
              <a:extLst>
                <a:ext uri="{FF2B5EF4-FFF2-40B4-BE49-F238E27FC236}">
                  <a16:creationId xmlns:a16="http://schemas.microsoft.com/office/drawing/2014/main" id="{DBECAD21-9C8A-F0DE-B616-BE1608ADF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2997" y="9045087"/>
              <a:ext cx="10990" cy="10990"/>
            </a:xfrm>
            <a:custGeom>
              <a:avLst/>
              <a:gdLst>
                <a:gd name="T0" fmla="*/ 8 w 10"/>
                <a:gd name="T1" fmla="*/ 5 h 7"/>
                <a:gd name="T2" fmla="*/ 7 w 10"/>
                <a:gd name="T3" fmla="*/ 6 h 7"/>
                <a:gd name="T4" fmla="*/ 5 w 10"/>
                <a:gd name="T5" fmla="*/ 4 h 7"/>
                <a:gd name="T6" fmla="*/ 4 w 10"/>
                <a:gd name="T7" fmla="*/ 4 h 7"/>
                <a:gd name="T8" fmla="*/ 3 w 10"/>
                <a:gd name="T9" fmla="*/ 4 h 7"/>
                <a:gd name="T10" fmla="*/ 0 w 10"/>
                <a:gd name="T11" fmla="*/ 2 h 7"/>
                <a:gd name="T12" fmla="*/ 0 w 10"/>
                <a:gd name="T13" fmla="*/ 1 h 7"/>
                <a:gd name="T14" fmla="*/ 2 w 10"/>
                <a:gd name="T15" fmla="*/ 0 h 7"/>
                <a:gd name="T16" fmla="*/ 5 w 10"/>
                <a:gd name="T17" fmla="*/ 1 h 7"/>
                <a:gd name="T18" fmla="*/ 9 w 10"/>
                <a:gd name="T19" fmla="*/ 2 h 7"/>
                <a:gd name="T20" fmla="*/ 9 w 10"/>
                <a:gd name="T21" fmla="*/ 4 h 7"/>
                <a:gd name="T22" fmla="*/ 8 w 10"/>
                <a:gd name="T2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7">
                  <a:moveTo>
                    <a:pt x="8" y="5"/>
                  </a:moveTo>
                  <a:lnTo>
                    <a:pt x="7" y="6"/>
                  </a:lnTo>
                  <a:lnTo>
                    <a:pt x="5" y="4"/>
                  </a:lnTo>
                  <a:lnTo>
                    <a:pt x="4" y="4"/>
                  </a:lnTo>
                  <a:lnTo>
                    <a:pt x="3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1"/>
                  </a:lnTo>
                  <a:lnTo>
                    <a:pt x="9" y="2"/>
                  </a:lnTo>
                  <a:lnTo>
                    <a:pt x="9" y="4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7" name="Freeform 1399">
              <a:extLst>
                <a:ext uri="{FF2B5EF4-FFF2-40B4-BE49-F238E27FC236}">
                  <a16:creationId xmlns:a16="http://schemas.microsoft.com/office/drawing/2014/main" id="{8E528B6C-0471-B6E3-A5EB-6FD6EAE07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7503" y="9039590"/>
              <a:ext cx="10990" cy="10990"/>
            </a:xfrm>
            <a:custGeom>
              <a:avLst/>
              <a:gdLst>
                <a:gd name="T0" fmla="*/ 5 w 7"/>
                <a:gd name="T1" fmla="*/ 6 h 8"/>
                <a:gd name="T2" fmla="*/ 4 w 7"/>
                <a:gd name="T3" fmla="*/ 7 h 8"/>
                <a:gd name="T4" fmla="*/ 1 w 7"/>
                <a:gd name="T5" fmla="*/ 5 h 8"/>
                <a:gd name="T6" fmla="*/ 0 w 7"/>
                <a:gd name="T7" fmla="*/ 4 h 8"/>
                <a:gd name="T8" fmla="*/ 1 w 7"/>
                <a:gd name="T9" fmla="*/ 2 h 8"/>
                <a:gd name="T10" fmla="*/ 1 w 7"/>
                <a:gd name="T11" fmla="*/ 0 h 8"/>
                <a:gd name="T12" fmla="*/ 2 w 7"/>
                <a:gd name="T13" fmla="*/ 0 h 8"/>
                <a:gd name="T14" fmla="*/ 3 w 7"/>
                <a:gd name="T15" fmla="*/ 2 h 8"/>
                <a:gd name="T16" fmla="*/ 5 w 7"/>
                <a:gd name="T17" fmla="*/ 4 h 8"/>
                <a:gd name="T18" fmla="*/ 5 w 7"/>
                <a:gd name="T19" fmla="*/ 4 h 8"/>
                <a:gd name="T20" fmla="*/ 6 w 7"/>
                <a:gd name="T21" fmla="*/ 5 h 8"/>
                <a:gd name="T22" fmla="*/ 5 w 7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8">
                  <a:moveTo>
                    <a:pt x="5" y="6"/>
                  </a:moveTo>
                  <a:lnTo>
                    <a:pt x="4" y="7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6" y="5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8" name="Freeform 1400">
              <a:extLst>
                <a:ext uri="{FF2B5EF4-FFF2-40B4-BE49-F238E27FC236}">
                  <a16:creationId xmlns:a16="http://schemas.microsoft.com/office/drawing/2014/main" id="{A2389C8D-30E0-B34A-6B92-79AC9C304E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006" y="9034096"/>
              <a:ext cx="10990" cy="5493"/>
            </a:xfrm>
            <a:custGeom>
              <a:avLst/>
              <a:gdLst>
                <a:gd name="T0" fmla="*/ 8 w 9"/>
                <a:gd name="T1" fmla="*/ 5 h 6"/>
                <a:gd name="T2" fmla="*/ 7 w 9"/>
                <a:gd name="T3" fmla="*/ 5 h 6"/>
                <a:gd name="T4" fmla="*/ 5 w 9"/>
                <a:gd name="T5" fmla="*/ 4 h 6"/>
                <a:gd name="T6" fmla="*/ 3 w 9"/>
                <a:gd name="T7" fmla="*/ 3 h 6"/>
                <a:gd name="T8" fmla="*/ 1 w 9"/>
                <a:gd name="T9" fmla="*/ 2 h 6"/>
                <a:gd name="T10" fmla="*/ 0 w 9"/>
                <a:gd name="T11" fmla="*/ 1 h 6"/>
                <a:gd name="T12" fmla="*/ 0 w 9"/>
                <a:gd name="T13" fmla="*/ 0 h 6"/>
                <a:gd name="T14" fmla="*/ 2 w 9"/>
                <a:gd name="T15" fmla="*/ 0 h 6"/>
                <a:gd name="T16" fmla="*/ 4 w 9"/>
                <a:gd name="T17" fmla="*/ 0 h 6"/>
                <a:gd name="T18" fmla="*/ 5 w 9"/>
                <a:gd name="T19" fmla="*/ 2 h 6"/>
                <a:gd name="T20" fmla="*/ 6 w 9"/>
                <a:gd name="T21" fmla="*/ 4 h 6"/>
                <a:gd name="T22" fmla="*/ 8 w 9"/>
                <a:gd name="T2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6">
                  <a:moveTo>
                    <a:pt x="8" y="5"/>
                  </a:moveTo>
                  <a:lnTo>
                    <a:pt x="7" y="5"/>
                  </a:lnTo>
                  <a:lnTo>
                    <a:pt x="5" y="4"/>
                  </a:lnTo>
                  <a:lnTo>
                    <a:pt x="3" y="3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6" y="4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59" name="Freeform 1401">
              <a:extLst>
                <a:ext uri="{FF2B5EF4-FFF2-40B4-BE49-F238E27FC236}">
                  <a16:creationId xmlns:a16="http://schemas.microsoft.com/office/drawing/2014/main" id="{DEBD3D7D-F9B7-5ECE-2D57-4B2B66A0E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5522" y="9028599"/>
              <a:ext cx="16484" cy="5497"/>
            </a:xfrm>
            <a:custGeom>
              <a:avLst/>
              <a:gdLst>
                <a:gd name="T0" fmla="*/ 2 w 14"/>
                <a:gd name="T1" fmla="*/ 0 h 5"/>
                <a:gd name="T2" fmla="*/ 7 w 14"/>
                <a:gd name="T3" fmla="*/ 1 h 5"/>
                <a:gd name="T4" fmla="*/ 8 w 14"/>
                <a:gd name="T5" fmla="*/ 0 h 5"/>
                <a:gd name="T6" fmla="*/ 9 w 14"/>
                <a:gd name="T7" fmla="*/ 0 h 5"/>
                <a:gd name="T8" fmla="*/ 11 w 14"/>
                <a:gd name="T9" fmla="*/ 0 h 5"/>
                <a:gd name="T10" fmla="*/ 13 w 14"/>
                <a:gd name="T11" fmla="*/ 3 h 5"/>
                <a:gd name="T12" fmla="*/ 11 w 14"/>
                <a:gd name="T13" fmla="*/ 4 h 5"/>
                <a:gd name="T14" fmla="*/ 10 w 14"/>
                <a:gd name="T15" fmla="*/ 4 h 5"/>
                <a:gd name="T16" fmla="*/ 9 w 14"/>
                <a:gd name="T17" fmla="*/ 3 h 5"/>
                <a:gd name="T18" fmla="*/ 4 w 14"/>
                <a:gd name="T19" fmla="*/ 2 h 5"/>
                <a:gd name="T20" fmla="*/ 2 w 14"/>
                <a:gd name="T21" fmla="*/ 2 h 5"/>
                <a:gd name="T22" fmla="*/ 1 w 14"/>
                <a:gd name="T23" fmla="*/ 1 h 5"/>
                <a:gd name="T24" fmla="*/ 0 w 14"/>
                <a:gd name="T25" fmla="*/ 1 h 5"/>
                <a:gd name="T26" fmla="*/ 2 w 1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7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3"/>
                  </a:lnTo>
                  <a:lnTo>
                    <a:pt x="4" y="2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1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0" name="Freeform 1402">
              <a:extLst>
                <a:ext uri="{FF2B5EF4-FFF2-40B4-BE49-F238E27FC236}">
                  <a16:creationId xmlns:a16="http://schemas.microsoft.com/office/drawing/2014/main" id="{C6BDD7B3-A059-09FB-6AD1-6012281FA9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7054" y="9017609"/>
              <a:ext cx="10990" cy="10990"/>
            </a:xfrm>
            <a:custGeom>
              <a:avLst/>
              <a:gdLst>
                <a:gd name="T0" fmla="*/ 10 w 11"/>
                <a:gd name="T1" fmla="*/ 5 h 7"/>
                <a:gd name="T2" fmla="*/ 10 w 11"/>
                <a:gd name="T3" fmla="*/ 6 h 7"/>
                <a:gd name="T4" fmla="*/ 4 w 11"/>
                <a:gd name="T5" fmla="*/ 4 h 7"/>
                <a:gd name="T6" fmla="*/ 2 w 11"/>
                <a:gd name="T7" fmla="*/ 0 h 7"/>
                <a:gd name="T8" fmla="*/ 0 w 11"/>
                <a:gd name="T9" fmla="*/ 0 h 7"/>
                <a:gd name="T10" fmla="*/ 2 w 11"/>
                <a:gd name="T11" fmla="*/ 0 h 7"/>
                <a:gd name="T12" fmla="*/ 8 w 11"/>
                <a:gd name="T13" fmla="*/ 4 h 7"/>
                <a:gd name="T14" fmla="*/ 10 w 1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10" y="5"/>
                  </a:moveTo>
                  <a:lnTo>
                    <a:pt x="10" y="6"/>
                  </a:lnTo>
                  <a:lnTo>
                    <a:pt x="4" y="4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8" y="4"/>
                  </a:lnTo>
                  <a:lnTo>
                    <a:pt x="10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1" name="Freeform 1403">
              <a:extLst>
                <a:ext uri="{FF2B5EF4-FFF2-40B4-BE49-F238E27FC236}">
                  <a16:creationId xmlns:a16="http://schemas.microsoft.com/office/drawing/2014/main" id="{DC00012E-17BA-F84B-0DAD-9680678A5A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237" y="9001125"/>
              <a:ext cx="428625" cy="142875"/>
            </a:xfrm>
            <a:custGeom>
              <a:avLst/>
              <a:gdLst>
                <a:gd name="T0" fmla="*/ 116 w 345"/>
                <a:gd name="T1" fmla="*/ 2 h 116"/>
                <a:gd name="T2" fmla="*/ 124 w 345"/>
                <a:gd name="T3" fmla="*/ 4 h 116"/>
                <a:gd name="T4" fmla="*/ 142 w 345"/>
                <a:gd name="T5" fmla="*/ 8 h 116"/>
                <a:gd name="T6" fmla="*/ 154 w 345"/>
                <a:gd name="T7" fmla="*/ 9 h 116"/>
                <a:gd name="T8" fmla="*/ 161 w 345"/>
                <a:gd name="T9" fmla="*/ 13 h 116"/>
                <a:gd name="T10" fmla="*/ 177 w 345"/>
                <a:gd name="T11" fmla="*/ 26 h 116"/>
                <a:gd name="T12" fmla="*/ 194 w 345"/>
                <a:gd name="T13" fmla="*/ 29 h 116"/>
                <a:gd name="T14" fmla="*/ 216 w 345"/>
                <a:gd name="T15" fmla="*/ 38 h 116"/>
                <a:gd name="T16" fmla="*/ 235 w 345"/>
                <a:gd name="T17" fmla="*/ 49 h 116"/>
                <a:gd name="T18" fmla="*/ 234 w 345"/>
                <a:gd name="T19" fmla="*/ 46 h 116"/>
                <a:gd name="T20" fmla="*/ 246 w 345"/>
                <a:gd name="T21" fmla="*/ 53 h 116"/>
                <a:gd name="T22" fmla="*/ 241 w 345"/>
                <a:gd name="T23" fmla="*/ 55 h 116"/>
                <a:gd name="T24" fmla="*/ 248 w 345"/>
                <a:gd name="T25" fmla="*/ 57 h 116"/>
                <a:gd name="T26" fmla="*/ 257 w 345"/>
                <a:gd name="T27" fmla="*/ 63 h 116"/>
                <a:gd name="T28" fmla="*/ 263 w 345"/>
                <a:gd name="T29" fmla="*/ 64 h 116"/>
                <a:gd name="T30" fmla="*/ 276 w 345"/>
                <a:gd name="T31" fmla="*/ 68 h 116"/>
                <a:gd name="T32" fmla="*/ 296 w 345"/>
                <a:gd name="T33" fmla="*/ 74 h 116"/>
                <a:gd name="T34" fmla="*/ 298 w 345"/>
                <a:gd name="T35" fmla="*/ 81 h 116"/>
                <a:gd name="T36" fmla="*/ 293 w 345"/>
                <a:gd name="T37" fmla="*/ 85 h 116"/>
                <a:gd name="T38" fmla="*/ 310 w 345"/>
                <a:gd name="T39" fmla="*/ 85 h 116"/>
                <a:gd name="T40" fmla="*/ 327 w 345"/>
                <a:gd name="T41" fmla="*/ 92 h 116"/>
                <a:gd name="T42" fmla="*/ 341 w 345"/>
                <a:gd name="T43" fmla="*/ 99 h 116"/>
                <a:gd name="T44" fmla="*/ 343 w 345"/>
                <a:gd name="T45" fmla="*/ 104 h 116"/>
                <a:gd name="T46" fmla="*/ 328 w 345"/>
                <a:gd name="T47" fmla="*/ 108 h 116"/>
                <a:gd name="T48" fmla="*/ 313 w 345"/>
                <a:gd name="T49" fmla="*/ 113 h 116"/>
                <a:gd name="T50" fmla="*/ 311 w 345"/>
                <a:gd name="T51" fmla="*/ 111 h 116"/>
                <a:gd name="T52" fmla="*/ 296 w 345"/>
                <a:gd name="T53" fmla="*/ 112 h 116"/>
                <a:gd name="T54" fmla="*/ 268 w 345"/>
                <a:gd name="T55" fmla="*/ 111 h 116"/>
                <a:gd name="T56" fmla="*/ 246 w 345"/>
                <a:gd name="T57" fmla="*/ 114 h 116"/>
                <a:gd name="T58" fmla="*/ 246 w 345"/>
                <a:gd name="T59" fmla="*/ 99 h 116"/>
                <a:gd name="T60" fmla="*/ 249 w 345"/>
                <a:gd name="T61" fmla="*/ 93 h 116"/>
                <a:gd name="T62" fmla="*/ 241 w 345"/>
                <a:gd name="T63" fmla="*/ 87 h 116"/>
                <a:gd name="T64" fmla="*/ 220 w 345"/>
                <a:gd name="T65" fmla="*/ 85 h 116"/>
                <a:gd name="T66" fmla="*/ 206 w 345"/>
                <a:gd name="T67" fmla="*/ 76 h 116"/>
                <a:gd name="T68" fmla="*/ 200 w 345"/>
                <a:gd name="T69" fmla="*/ 58 h 116"/>
                <a:gd name="T70" fmla="*/ 179 w 345"/>
                <a:gd name="T71" fmla="*/ 57 h 116"/>
                <a:gd name="T72" fmla="*/ 149 w 345"/>
                <a:gd name="T73" fmla="*/ 46 h 116"/>
                <a:gd name="T74" fmla="*/ 141 w 345"/>
                <a:gd name="T75" fmla="*/ 39 h 116"/>
                <a:gd name="T76" fmla="*/ 122 w 345"/>
                <a:gd name="T77" fmla="*/ 38 h 116"/>
                <a:gd name="T78" fmla="*/ 118 w 345"/>
                <a:gd name="T79" fmla="*/ 35 h 116"/>
                <a:gd name="T80" fmla="*/ 110 w 345"/>
                <a:gd name="T81" fmla="*/ 35 h 116"/>
                <a:gd name="T82" fmla="*/ 90 w 345"/>
                <a:gd name="T83" fmla="*/ 29 h 116"/>
                <a:gd name="T84" fmla="*/ 102 w 345"/>
                <a:gd name="T85" fmla="*/ 24 h 116"/>
                <a:gd name="T86" fmla="*/ 97 w 345"/>
                <a:gd name="T87" fmla="*/ 19 h 116"/>
                <a:gd name="T88" fmla="*/ 65 w 345"/>
                <a:gd name="T89" fmla="*/ 21 h 116"/>
                <a:gd name="T90" fmla="*/ 55 w 345"/>
                <a:gd name="T91" fmla="*/ 30 h 116"/>
                <a:gd name="T92" fmla="*/ 43 w 345"/>
                <a:gd name="T93" fmla="*/ 35 h 116"/>
                <a:gd name="T94" fmla="*/ 31 w 345"/>
                <a:gd name="T95" fmla="*/ 36 h 116"/>
                <a:gd name="T96" fmla="*/ 28 w 345"/>
                <a:gd name="T97" fmla="*/ 44 h 116"/>
                <a:gd name="T98" fmla="*/ 12 w 345"/>
                <a:gd name="T99" fmla="*/ 49 h 116"/>
                <a:gd name="T100" fmla="*/ 9 w 345"/>
                <a:gd name="T101" fmla="*/ 44 h 116"/>
                <a:gd name="T102" fmla="*/ 0 w 345"/>
                <a:gd name="T103" fmla="*/ 47 h 116"/>
                <a:gd name="T104" fmla="*/ 15 w 345"/>
                <a:gd name="T105" fmla="*/ 41 h 116"/>
                <a:gd name="T106" fmla="*/ 17 w 345"/>
                <a:gd name="T107" fmla="*/ 29 h 116"/>
                <a:gd name="T108" fmla="*/ 52 w 345"/>
                <a:gd name="T109" fmla="*/ 8 h 116"/>
                <a:gd name="T110" fmla="*/ 81 w 345"/>
                <a:gd name="T11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5" h="116">
                  <a:moveTo>
                    <a:pt x="98" y="2"/>
                  </a:moveTo>
                  <a:lnTo>
                    <a:pt x="106" y="3"/>
                  </a:lnTo>
                  <a:lnTo>
                    <a:pt x="113" y="3"/>
                  </a:lnTo>
                  <a:lnTo>
                    <a:pt x="116" y="2"/>
                  </a:lnTo>
                  <a:lnTo>
                    <a:pt x="116" y="3"/>
                  </a:lnTo>
                  <a:lnTo>
                    <a:pt x="119" y="5"/>
                  </a:lnTo>
                  <a:lnTo>
                    <a:pt x="120" y="5"/>
                  </a:lnTo>
                  <a:lnTo>
                    <a:pt x="124" y="4"/>
                  </a:lnTo>
                  <a:lnTo>
                    <a:pt x="136" y="3"/>
                  </a:lnTo>
                  <a:lnTo>
                    <a:pt x="137" y="5"/>
                  </a:lnTo>
                  <a:lnTo>
                    <a:pt x="139" y="7"/>
                  </a:lnTo>
                  <a:lnTo>
                    <a:pt x="142" y="8"/>
                  </a:lnTo>
                  <a:lnTo>
                    <a:pt x="144" y="9"/>
                  </a:lnTo>
                  <a:lnTo>
                    <a:pt x="148" y="9"/>
                  </a:lnTo>
                  <a:lnTo>
                    <a:pt x="151" y="9"/>
                  </a:lnTo>
                  <a:lnTo>
                    <a:pt x="154" y="9"/>
                  </a:lnTo>
                  <a:lnTo>
                    <a:pt x="158" y="11"/>
                  </a:lnTo>
                  <a:lnTo>
                    <a:pt x="159" y="12"/>
                  </a:lnTo>
                  <a:lnTo>
                    <a:pt x="162" y="11"/>
                  </a:lnTo>
                  <a:lnTo>
                    <a:pt x="161" y="13"/>
                  </a:lnTo>
                  <a:lnTo>
                    <a:pt x="167" y="16"/>
                  </a:lnTo>
                  <a:lnTo>
                    <a:pt x="171" y="22"/>
                  </a:lnTo>
                  <a:lnTo>
                    <a:pt x="174" y="24"/>
                  </a:lnTo>
                  <a:lnTo>
                    <a:pt x="177" y="26"/>
                  </a:lnTo>
                  <a:lnTo>
                    <a:pt x="179" y="28"/>
                  </a:lnTo>
                  <a:lnTo>
                    <a:pt x="183" y="29"/>
                  </a:lnTo>
                  <a:lnTo>
                    <a:pt x="192" y="28"/>
                  </a:lnTo>
                  <a:lnTo>
                    <a:pt x="194" y="29"/>
                  </a:lnTo>
                  <a:lnTo>
                    <a:pt x="196" y="29"/>
                  </a:lnTo>
                  <a:lnTo>
                    <a:pt x="198" y="29"/>
                  </a:lnTo>
                  <a:lnTo>
                    <a:pt x="198" y="29"/>
                  </a:lnTo>
                  <a:lnTo>
                    <a:pt x="216" y="38"/>
                  </a:lnTo>
                  <a:lnTo>
                    <a:pt x="222" y="42"/>
                  </a:lnTo>
                  <a:lnTo>
                    <a:pt x="225" y="45"/>
                  </a:lnTo>
                  <a:lnTo>
                    <a:pt x="232" y="49"/>
                  </a:lnTo>
                  <a:lnTo>
                    <a:pt x="235" y="49"/>
                  </a:lnTo>
                  <a:lnTo>
                    <a:pt x="236" y="49"/>
                  </a:lnTo>
                  <a:lnTo>
                    <a:pt x="236" y="48"/>
                  </a:lnTo>
                  <a:lnTo>
                    <a:pt x="234" y="46"/>
                  </a:lnTo>
                  <a:lnTo>
                    <a:pt x="234" y="46"/>
                  </a:lnTo>
                  <a:lnTo>
                    <a:pt x="236" y="46"/>
                  </a:lnTo>
                  <a:lnTo>
                    <a:pt x="241" y="50"/>
                  </a:lnTo>
                  <a:lnTo>
                    <a:pt x="243" y="52"/>
                  </a:lnTo>
                  <a:lnTo>
                    <a:pt x="246" y="53"/>
                  </a:lnTo>
                  <a:lnTo>
                    <a:pt x="248" y="54"/>
                  </a:lnTo>
                  <a:lnTo>
                    <a:pt x="247" y="55"/>
                  </a:lnTo>
                  <a:lnTo>
                    <a:pt x="245" y="55"/>
                  </a:lnTo>
                  <a:lnTo>
                    <a:pt x="241" y="55"/>
                  </a:lnTo>
                  <a:lnTo>
                    <a:pt x="244" y="57"/>
                  </a:lnTo>
                  <a:lnTo>
                    <a:pt x="244" y="59"/>
                  </a:lnTo>
                  <a:lnTo>
                    <a:pt x="246" y="60"/>
                  </a:lnTo>
                  <a:lnTo>
                    <a:pt x="248" y="57"/>
                  </a:lnTo>
                  <a:lnTo>
                    <a:pt x="249" y="56"/>
                  </a:lnTo>
                  <a:lnTo>
                    <a:pt x="255" y="60"/>
                  </a:lnTo>
                  <a:lnTo>
                    <a:pt x="258" y="62"/>
                  </a:lnTo>
                  <a:lnTo>
                    <a:pt x="257" y="63"/>
                  </a:lnTo>
                  <a:lnTo>
                    <a:pt x="257" y="65"/>
                  </a:lnTo>
                  <a:lnTo>
                    <a:pt x="260" y="63"/>
                  </a:lnTo>
                  <a:lnTo>
                    <a:pt x="261" y="63"/>
                  </a:lnTo>
                  <a:lnTo>
                    <a:pt x="263" y="64"/>
                  </a:lnTo>
                  <a:lnTo>
                    <a:pt x="264" y="66"/>
                  </a:lnTo>
                  <a:lnTo>
                    <a:pt x="267" y="66"/>
                  </a:lnTo>
                  <a:lnTo>
                    <a:pt x="270" y="66"/>
                  </a:lnTo>
                  <a:lnTo>
                    <a:pt x="276" y="68"/>
                  </a:lnTo>
                  <a:lnTo>
                    <a:pt x="282" y="71"/>
                  </a:lnTo>
                  <a:lnTo>
                    <a:pt x="288" y="72"/>
                  </a:lnTo>
                  <a:lnTo>
                    <a:pt x="293" y="72"/>
                  </a:lnTo>
                  <a:lnTo>
                    <a:pt x="296" y="74"/>
                  </a:lnTo>
                  <a:lnTo>
                    <a:pt x="298" y="76"/>
                  </a:lnTo>
                  <a:lnTo>
                    <a:pt x="296" y="77"/>
                  </a:lnTo>
                  <a:lnTo>
                    <a:pt x="295" y="79"/>
                  </a:lnTo>
                  <a:lnTo>
                    <a:pt x="298" y="81"/>
                  </a:lnTo>
                  <a:lnTo>
                    <a:pt x="293" y="82"/>
                  </a:lnTo>
                  <a:lnTo>
                    <a:pt x="292" y="83"/>
                  </a:lnTo>
                  <a:lnTo>
                    <a:pt x="293" y="85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5" y="86"/>
                  </a:lnTo>
                  <a:lnTo>
                    <a:pt x="310" y="85"/>
                  </a:lnTo>
                  <a:lnTo>
                    <a:pt x="317" y="87"/>
                  </a:lnTo>
                  <a:lnTo>
                    <a:pt x="320" y="88"/>
                  </a:lnTo>
                  <a:lnTo>
                    <a:pt x="325" y="90"/>
                  </a:lnTo>
                  <a:lnTo>
                    <a:pt x="327" y="92"/>
                  </a:lnTo>
                  <a:lnTo>
                    <a:pt x="332" y="97"/>
                  </a:lnTo>
                  <a:lnTo>
                    <a:pt x="336" y="99"/>
                  </a:lnTo>
                  <a:lnTo>
                    <a:pt x="340" y="99"/>
                  </a:lnTo>
                  <a:lnTo>
                    <a:pt x="341" y="99"/>
                  </a:lnTo>
                  <a:lnTo>
                    <a:pt x="342" y="99"/>
                  </a:lnTo>
                  <a:lnTo>
                    <a:pt x="343" y="100"/>
                  </a:lnTo>
                  <a:lnTo>
                    <a:pt x="344" y="102"/>
                  </a:lnTo>
                  <a:lnTo>
                    <a:pt x="343" y="104"/>
                  </a:lnTo>
                  <a:lnTo>
                    <a:pt x="341" y="105"/>
                  </a:lnTo>
                  <a:lnTo>
                    <a:pt x="340" y="107"/>
                  </a:lnTo>
                  <a:lnTo>
                    <a:pt x="335" y="107"/>
                  </a:lnTo>
                  <a:lnTo>
                    <a:pt x="328" y="108"/>
                  </a:lnTo>
                  <a:lnTo>
                    <a:pt x="321" y="110"/>
                  </a:lnTo>
                  <a:lnTo>
                    <a:pt x="317" y="111"/>
                  </a:lnTo>
                  <a:lnTo>
                    <a:pt x="316" y="112"/>
                  </a:lnTo>
                  <a:lnTo>
                    <a:pt x="313" y="113"/>
                  </a:lnTo>
                  <a:lnTo>
                    <a:pt x="312" y="112"/>
                  </a:lnTo>
                  <a:lnTo>
                    <a:pt x="313" y="111"/>
                  </a:lnTo>
                  <a:lnTo>
                    <a:pt x="311" y="109"/>
                  </a:lnTo>
                  <a:lnTo>
                    <a:pt x="311" y="111"/>
                  </a:lnTo>
                  <a:lnTo>
                    <a:pt x="309" y="112"/>
                  </a:lnTo>
                  <a:lnTo>
                    <a:pt x="307" y="114"/>
                  </a:lnTo>
                  <a:lnTo>
                    <a:pt x="299" y="114"/>
                  </a:lnTo>
                  <a:lnTo>
                    <a:pt x="296" y="112"/>
                  </a:lnTo>
                  <a:lnTo>
                    <a:pt x="292" y="111"/>
                  </a:lnTo>
                  <a:lnTo>
                    <a:pt x="279" y="110"/>
                  </a:lnTo>
                  <a:lnTo>
                    <a:pt x="276" y="110"/>
                  </a:lnTo>
                  <a:lnTo>
                    <a:pt x="268" y="111"/>
                  </a:lnTo>
                  <a:lnTo>
                    <a:pt x="259" y="112"/>
                  </a:lnTo>
                  <a:lnTo>
                    <a:pt x="256" y="112"/>
                  </a:lnTo>
                  <a:lnTo>
                    <a:pt x="252" y="114"/>
                  </a:lnTo>
                  <a:lnTo>
                    <a:pt x="246" y="114"/>
                  </a:lnTo>
                  <a:lnTo>
                    <a:pt x="237" y="115"/>
                  </a:lnTo>
                  <a:lnTo>
                    <a:pt x="230" y="115"/>
                  </a:lnTo>
                  <a:lnTo>
                    <a:pt x="235" y="107"/>
                  </a:lnTo>
                  <a:lnTo>
                    <a:pt x="246" y="99"/>
                  </a:lnTo>
                  <a:lnTo>
                    <a:pt x="248" y="98"/>
                  </a:lnTo>
                  <a:lnTo>
                    <a:pt x="249" y="96"/>
                  </a:lnTo>
                  <a:lnTo>
                    <a:pt x="249" y="94"/>
                  </a:lnTo>
                  <a:lnTo>
                    <a:pt x="249" y="93"/>
                  </a:lnTo>
                  <a:lnTo>
                    <a:pt x="246" y="91"/>
                  </a:lnTo>
                  <a:lnTo>
                    <a:pt x="246" y="89"/>
                  </a:lnTo>
                  <a:lnTo>
                    <a:pt x="245" y="88"/>
                  </a:lnTo>
                  <a:lnTo>
                    <a:pt x="241" y="87"/>
                  </a:lnTo>
                  <a:lnTo>
                    <a:pt x="237" y="87"/>
                  </a:lnTo>
                  <a:lnTo>
                    <a:pt x="233" y="87"/>
                  </a:lnTo>
                  <a:lnTo>
                    <a:pt x="225" y="85"/>
                  </a:lnTo>
                  <a:lnTo>
                    <a:pt x="220" y="85"/>
                  </a:lnTo>
                  <a:lnTo>
                    <a:pt x="217" y="84"/>
                  </a:lnTo>
                  <a:lnTo>
                    <a:pt x="211" y="78"/>
                  </a:lnTo>
                  <a:lnTo>
                    <a:pt x="207" y="77"/>
                  </a:lnTo>
                  <a:lnTo>
                    <a:pt x="206" y="76"/>
                  </a:lnTo>
                  <a:lnTo>
                    <a:pt x="205" y="74"/>
                  </a:lnTo>
                  <a:lnTo>
                    <a:pt x="203" y="66"/>
                  </a:lnTo>
                  <a:lnTo>
                    <a:pt x="202" y="62"/>
                  </a:lnTo>
                  <a:lnTo>
                    <a:pt x="200" y="58"/>
                  </a:lnTo>
                  <a:lnTo>
                    <a:pt x="197" y="55"/>
                  </a:lnTo>
                  <a:lnTo>
                    <a:pt x="194" y="55"/>
                  </a:lnTo>
                  <a:lnTo>
                    <a:pt x="183" y="57"/>
                  </a:lnTo>
                  <a:lnTo>
                    <a:pt x="179" y="57"/>
                  </a:lnTo>
                  <a:lnTo>
                    <a:pt x="177" y="56"/>
                  </a:lnTo>
                  <a:lnTo>
                    <a:pt x="159" y="51"/>
                  </a:lnTo>
                  <a:lnTo>
                    <a:pt x="152" y="47"/>
                  </a:lnTo>
                  <a:lnTo>
                    <a:pt x="149" y="46"/>
                  </a:lnTo>
                  <a:lnTo>
                    <a:pt x="146" y="44"/>
                  </a:lnTo>
                  <a:lnTo>
                    <a:pt x="144" y="41"/>
                  </a:lnTo>
                  <a:lnTo>
                    <a:pt x="141" y="38"/>
                  </a:lnTo>
                  <a:lnTo>
                    <a:pt x="141" y="39"/>
                  </a:lnTo>
                  <a:lnTo>
                    <a:pt x="140" y="40"/>
                  </a:lnTo>
                  <a:lnTo>
                    <a:pt x="126" y="40"/>
                  </a:lnTo>
                  <a:lnTo>
                    <a:pt x="123" y="39"/>
                  </a:lnTo>
                  <a:lnTo>
                    <a:pt x="122" y="38"/>
                  </a:lnTo>
                  <a:lnTo>
                    <a:pt x="121" y="37"/>
                  </a:lnTo>
                  <a:lnTo>
                    <a:pt x="120" y="35"/>
                  </a:lnTo>
                  <a:lnTo>
                    <a:pt x="119" y="33"/>
                  </a:lnTo>
                  <a:lnTo>
                    <a:pt x="118" y="35"/>
                  </a:lnTo>
                  <a:lnTo>
                    <a:pt x="118" y="37"/>
                  </a:lnTo>
                  <a:lnTo>
                    <a:pt x="115" y="38"/>
                  </a:lnTo>
                  <a:lnTo>
                    <a:pt x="113" y="38"/>
                  </a:lnTo>
                  <a:lnTo>
                    <a:pt x="110" y="35"/>
                  </a:lnTo>
                  <a:lnTo>
                    <a:pt x="98" y="35"/>
                  </a:lnTo>
                  <a:lnTo>
                    <a:pt x="97" y="35"/>
                  </a:lnTo>
                  <a:lnTo>
                    <a:pt x="93" y="31"/>
                  </a:lnTo>
                  <a:lnTo>
                    <a:pt x="90" y="29"/>
                  </a:lnTo>
                  <a:lnTo>
                    <a:pt x="93" y="27"/>
                  </a:lnTo>
                  <a:lnTo>
                    <a:pt x="101" y="25"/>
                  </a:lnTo>
                  <a:lnTo>
                    <a:pt x="102" y="25"/>
                  </a:lnTo>
                  <a:lnTo>
                    <a:pt x="102" y="24"/>
                  </a:lnTo>
                  <a:lnTo>
                    <a:pt x="102" y="21"/>
                  </a:lnTo>
                  <a:lnTo>
                    <a:pt x="101" y="20"/>
                  </a:lnTo>
                  <a:lnTo>
                    <a:pt x="99" y="19"/>
                  </a:lnTo>
                  <a:lnTo>
                    <a:pt x="97" y="19"/>
                  </a:lnTo>
                  <a:lnTo>
                    <a:pt x="96" y="18"/>
                  </a:lnTo>
                  <a:lnTo>
                    <a:pt x="69" y="18"/>
                  </a:lnTo>
                  <a:lnTo>
                    <a:pt x="68" y="19"/>
                  </a:lnTo>
                  <a:lnTo>
                    <a:pt x="65" y="21"/>
                  </a:lnTo>
                  <a:lnTo>
                    <a:pt x="60" y="24"/>
                  </a:lnTo>
                  <a:lnTo>
                    <a:pt x="57" y="27"/>
                  </a:lnTo>
                  <a:lnTo>
                    <a:pt x="56" y="29"/>
                  </a:lnTo>
                  <a:lnTo>
                    <a:pt x="55" y="30"/>
                  </a:lnTo>
                  <a:lnTo>
                    <a:pt x="51" y="31"/>
                  </a:lnTo>
                  <a:lnTo>
                    <a:pt x="48" y="34"/>
                  </a:lnTo>
                  <a:lnTo>
                    <a:pt x="45" y="35"/>
                  </a:lnTo>
                  <a:lnTo>
                    <a:pt x="43" y="35"/>
                  </a:lnTo>
                  <a:lnTo>
                    <a:pt x="41" y="35"/>
                  </a:lnTo>
                  <a:lnTo>
                    <a:pt x="40" y="35"/>
                  </a:lnTo>
                  <a:lnTo>
                    <a:pt x="39" y="35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29" y="38"/>
                  </a:lnTo>
                  <a:lnTo>
                    <a:pt x="28" y="42"/>
                  </a:lnTo>
                  <a:lnTo>
                    <a:pt x="28" y="44"/>
                  </a:lnTo>
                  <a:lnTo>
                    <a:pt x="24" y="44"/>
                  </a:lnTo>
                  <a:lnTo>
                    <a:pt x="21" y="45"/>
                  </a:lnTo>
                  <a:lnTo>
                    <a:pt x="14" y="49"/>
                  </a:lnTo>
                  <a:lnTo>
                    <a:pt x="12" y="49"/>
                  </a:lnTo>
                  <a:lnTo>
                    <a:pt x="13" y="47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4"/>
                  </a:lnTo>
                  <a:lnTo>
                    <a:pt x="7" y="45"/>
                  </a:lnTo>
                  <a:lnTo>
                    <a:pt x="3" y="47"/>
                  </a:lnTo>
                  <a:lnTo>
                    <a:pt x="1" y="47"/>
                  </a:lnTo>
                  <a:lnTo>
                    <a:pt x="0" y="47"/>
                  </a:lnTo>
                  <a:lnTo>
                    <a:pt x="0" y="45"/>
                  </a:lnTo>
                  <a:lnTo>
                    <a:pt x="11" y="41"/>
                  </a:lnTo>
                  <a:lnTo>
                    <a:pt x="12" y="40"/>
                  </a:lnTo>
                  <a:lnTo>
                    <a:pt x="15" y="41"/>
                  </a:lnTo>
                  <a:lnTo>
                    <a:pt x="17" y="41"/>
                  </a:lnTo>
                  <a:lnTo>
                    <a:pt x="18" y="39"/>
                  </a:lnTo>
                  <a:lnTo>
                    <a:pt x="16" y="33"/>
                  </a:lnTo>
                  <a:lnTo>
                    <a:pt x="17" y="29"/>
                  </a:lnTo>
                  <a:lnTo>
                    <a:pt x="20" y="25"/>
                  </a:lnTo>
                  <a:lnTo>
                    <a:pt x="25" y="20"/>
                  </a:lnTo>
                  <a:lnTo>
                    <a:pt x="27" y="19"/>
                  </a:lnTo>
                  <a:lnTo>
                    <a:pt x="52" y="8"/>
                  </a:lnTo>
                  <a:lnTo>
                    <a:pt x="55" y="8"/>
                  </a:lnTo>
                  <a:lnTo>
                    <a:pt x="71" y="6"/>
                  </a:lnTo>
                  <a:lnTo>
                    <a:pt x="74" y="5"/>
                  </a:lnTo>
                  <a:lnTo>
                    <a:pt x="81" y="2"/>
                  </a:lnTo>
                  <a:lnTo>
                    <a:pt x="90" y="0"/>
                  </a:lnTo>
                  <a:lnTo>
                    <a:pt x="9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2" name="Freeform 1404">
              <a:extLst>
                <a:ext uri="{FF2B5EF4-FFF2-40B4-BE49-F238E27FC236}">
                  <a16:creationId xmlns:a16="http://schemas.microsoft.com/office/drawing/2014/main" id="{65DA6955-282A-AA74-F6CB-F0D491924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4689" y="9451731"/>
              <a:ext cx="16487" cy="16484"/>
            </a:xfrm>
            <a:custGeom>
              <a:avLst/>
              <a:gdLst>
                <a:gd name="T0" fmla="*/ 13 w 14"/>
                <a:gd name="T1" fmla="*/ 11 h 12"/>
                <a:gd name="T2" fmla="*/ 12 w 14"/>
                <a:gd name="T3" fmla="*/ 11 h 12"/>
                <a:gd name="T4" fmla="*/ 5 w 14"/>
                <a:gd name="T5" fmla="*/ 8 h 12"/>
                <a:gd name="T6" fmla="*/ 1 w 14"/>
                <a:gd name="T7" fmla="*/ 3 h 12"/>
                <a:gd name="T8" fmla="*/ 0 w 14"/>
                <a:gd name="T9" fmla="*/ 0 h 12"/>
                <a:gd name="T10" fmla="*/ 2 w 14"/>
                <a:gd name="T11" fmla="*/ 0 h 12"/>
                <a:gd name="T12" fmla="*/ 3 w 14"/>
                <a:gd name="T13" fmla="*/ 2 h 12"/>
                <a:gd name="T14" fmla="*/ 5 w 14"/>
                <a:gd name="T15" fmla="*/ 5 h 12"/>
                <a:gd name="T16" fmla="*/ 11 w 14"/>
                <a:gd name="T17" fmla="*/ 7 h 12"/>
                <a:gd name="T18" fmla="*/ 13 w 14"/>
                <a:gd name="T1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2">
                  <a:moveTo>
                    <a:pt x="13" y="11"/>
                  </a:moveTo>
                  <a:lnTo>
                    <a:pt x="12" y="11"/>
                  </a:lnTo>
                  <a:lnTo>
                    <a:pt x="5" y="8"/>
                  </a:lnTo>
                  <a:lnTo>
                    <a:pt x="1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5"/>
                  </a:lnTo>
                  <a:lnTo>
                    <a:pt x="11" y="7"/>
                  </a:lnTo>
                  <a:lnTo>
                    <a:pt x="1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3" name="Freeform 1405">
              <a:extLst>
                <a:ext uri="{FF2B5EF4-FFF2-40B4-BE49-F238E27FC236}">
                  <a16:creationId xmlns:a16="http://schemas.microsoft.com/office/drawing/2014/main" id="{E0DD9581-CF61-D67A-14F3-90B293F0C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4689" y="9451731"/>
              <a:ext cx="16487" cy="16484"/>
            </a:xfrm>
            <a:custGeom>
              <a:avLst/>
              <a:gdLst>
                <a:gd name="T0" fmla="*/ 13 w 14"/>
                <a:gd name="T1" fmla="*/ 11 h 12"/>
                <a:gd name="T2" fmla="*/ 12 w 14"/>
                <a:gd name="T3" fmla="*/ 11 h 12"/>
                <a:gd name="T4" fmla="*/ 5 w 14"/>
                <a:gd name="T5" fmla="*/ 8 h 12"/>
                <a:gd name="T6" fmla="*/ 1 w 14"/>
                <a:gd name="T7" fmla="*/ 3 h 12"/>
                <a:gd name="T8" fmla="*/ 0 w 14"/>
                <a:gd name="T9" fmla="*/ 0 h 12"/>
                <a:gd name="T10" fmla="*/ 2 w 14"/>
                <a:gd name="T11" fmla="*/ 0 h 12"/>
                <a:gd name="T12" fmla="*/ 3 w 14"/>
                <a:gd name="T13" fmla="*/ 2 h 12"/>
                <a:gd name="T14" fmla="*/ 5 w 14"/>
                <a:gd name="T15" fmla="*/ 5 h 12"/>
                <a:gd name="T16" fmla="*/ 11 w 14"/>
                <a:gd name="T17" fmla="*/ 7 h 12"/>
                <a:gd name="T18" fmla="*/ 13 w 14"/>
                <a:gd name="T1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2">
                  <a:moveTo>
                    <a:pt x="13" y="11"/>
                  </a:moveTo>
                  <a:lnTo>
                    <a:pt x="12" y="11"/>
                  </a:lnTo>
                  <a:lnTo>
                    <a:pt x="5" y="8"/>
                  </a:lnTo>
                  <a:lnTo>
                    <a:pt x="1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5" y="5"/>
                  </a:lnTo>
                  <a:lnTo>
                    <a:pt x="11" y="7"/>
                  </a:lnTo>
                  <a:lnTo>
                    <a:pt x="13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4" name="Freeform 1406">
              <a:extLst>
                <a:ext uri="{FF2B5EF4-FFF2-40B4-BE49-F238E27FC236}">
                  <a16:creationId xmlns:a16="http://schemas.microsoft.com/office/drawing/2014/main" id="{B0633395-96C0-9069-1495-86B9A9FB42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420" y="9319846"/>
              <a:ext cx="10990" cy="16484"/>
            </a:xfrm>
            <a:custGeom>
              <a:avLst/>
              <a:gdLst>
                <a:gd name="T0" fmla="*/ 6 w 8"/>
                <a:gd name="T1" fmla="*/ 13 h 15"/>
                <a:gd name="T2" fmla="*/ 3 w 8"/>
                <a:gd name="T3" fmla="*/ 14 h 15"/>
                <a:gd name="T4" fmla="*/ 2 w 8"/>
                <a:gd name="T5" fmla="*/ 8 h 15"/>
                <a:gd name="T6" fmla="*/ 0 w 8"/>
                <a:gd name="T7" fmla="*/ 4 h 15"/>
                <a:gd name="T8" fmla="*/ 0 w 8"/>
                <a:gd name="T9" fmla="*/ 2 h 15"/>
                <a:gd name="T10" fmla="*/ 0 w 8"/>
                <a:gd name="T11" fmla="*/ 0 h 15"/>
                <a:gd name="T12" fmla="*/ 5 w 8"/>
                <a:gd name="T13" fmla="*/ 2 h 15"/>
                <a:gd name="T14" fmla="*/ 6 w 8"/>
                <a:gd name="T15" fmla="*/ 4 h 15"/>
                <a:gd name="T16" fmla="*/ 7 w 8"/>
                <a:gd name="T17" fmla="*/ 9 h 15"/>
                <a:gd name="T18" fmla="*/ 6 w 8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5">
                  <a:moveTo>
                    <a:pt x="6" y="13"/>
                  </a:moveTo>
                  <a:lnTo>
                    <a:pt x="3" y="14"/>
                  </a:lnTo>
                  <a:lnTo>
                    <a:pt x="2" y="8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5" y="2"/>
                  </a:lnTo>
                  <a:lnTo>
                    <a:pt x="6" y="4"/>
                  </a:lnTo>
                  <a:lnTo>
                    <a:pt x="7" y="9"/>
                  </a:lnTo>
                  <a:lnTo>
                    <a:pt x="6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5" name="Freeform 1407">
              <a:extLst>
                <a:ext uri="{FF2B5EF4-FFF2-40B4-BE49-F238E27FC236}">
                  <a16:creationId xmlns:a16="http://schemas.microsoft.com/office/drawing/2014/main" id="{8A7D6606-96EE-AAC4-5DEF-88AEEF2D4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420" y="9319846"/>
              <a:ext cx="10990" cy="16484"/>
            </a:xfrm>
            <a:custGeom>
              <a:avLst/>
              <a:gdLst>
                <a:gd name="T0" fmla="*/ 6 w 8"/>
                <a:gd name="T1" fmla="*/ 13 h 15"/>
                <a:gd name="T2" fmla="*/ 3 w 8"/>
                <a:gd name="T3" fmla="*/ 14 h 15"/>
                <a:gd name="T4" fmla="*/ 2 w 8"/>
                <a:gd name="T5" fmla="*/ 8 h 15"/>
                <a:gd name="T6" fmla="*/ 0 w 8"/>
                <a:gd name="T7" fmla="*/ 4 h 15"/>
                <a:gd name="T8" fmla="*/ 0 w 8"/>
                <a:gd name="T9" fmla="*/ 2 h 15"/>
                <a:gd name="T10" fmla="*/ 0 w 8"/>
                <a:gd name="T11" fmla="*/ 0 h 15"/>
                <a:gd name="T12" fmla="*/ 5 w 8"/>
                <a:gd name="T13" fmla="*/ 2 h 15"/>
                <a:gd name="T14" fmla="*/ 6 w 8"/>
                <a:gd name="T15" fmla="*/ 4 h 15"/>
                <a:gd name="T16" fmla="*/ 7 w 8"/>
                <a:gd name="T17" fmla="*/ 9 h 15"/>
                <a:gd name="T18" fmla="*/ 6 w 8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5">
                  <a:moveTo>
                    <a:pt x="6" y="13"/>
                  </a:moveTo>
                  <a:lnTo>
                    <a:pt x="3" y="14"/>
                  </a:lnTo>
                  <a:lnTo>
                    <a:pt x="2" y="8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5" y="2"/>
                  </a:lnTo>
                  <a:lnTo>
                    <a:pt x="6" y="4"/>
                  </a:lnTo>
                  <a:lnTo>
                    <a:pt x="7" y="9"/>
                  </a:lnTo>
                  <a:lnTo>
                    <a:pt x="6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6" name="Freeform 1408">
              <a:extLst>
                <a:ext uri="{FF2B5EF4-FFF2-40B4-BE49-F238E27FC236}">
                  <a16:creationId xmlns:a16="http://schemas.microsoft.com/office/drawing/2014/main" id="{D09A9D82-C7C7-65EC-6A09-387C280694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9292" y="9138503"/>
              <a:ext cx="148368" cy="93420"/>
            </a:xfrm>
            <a:custGeom>
              <a:avLst/>
              <a:gdLst>
                <a:gd name="T0" fmla="*/ 8 w 118"/>
                <a:gd name="T1" fmla="*/ 57 h 77"/>
                <a:gd name="T2" fmla="*/ 8 w 118"/>
                <a:gd name="T3" fmla="*/ 53 h 77"/>
                <a:gd name="T4" fmla="*/ 2 w 118"/>
                <a:gd name="T5" fmla="*/ 47 h 77"/>
                <a:gd name="T6" fmla="*/ 1 w 118"/>
                <a:gd name="T7" fmla="*/ 43 h 77"/>
                <a:gd name="T8" fmla="*/ 6 w 118"/>
                <a:gd name="T9" fmla="*/ 42 h 77"/>
                <a:gd name="T10" fmla="*/ 9 w 118"/>
                <a:gd name="T11" fmla="*/ 37 h 77"/>
                <a:gd name="T12" fmla="*/ 7 w 118"/>
                <a:gd name="T13" fmla="*/ 33 h 77"/>
                <a:gd name="T14" fmla="*/ 8 w 118"/>
                <a:gd name="T15" fmla="*/ 29 h 77"/>
                <a:gd name="T16" fmla="*/ 12 w 118"/>
                <a:gd name="T17" fmla="*/ 25 h 77"/>
                <a:gd name="T18" fmla="*/ 8 w 118"/>
                <a:gd name="T19" fmla="*/ 21 h 77"/>
                <a:gd name="T20" fmla="*/ 10 w 118"/>
                <a:gd name="T21" fmla="*/ 16 h 77"/>
                <a:gd name="T22" fmla="*/ 8 w 118"/>
                <a:gd name="T23" fmla="*/ 7 h 77"/>
                <a:gd name="T24" fmla="*/ 9 w 118"/>
                <a:gd name="T25" fmla="*/ 6 h 77"/>
                <a:gd name="T26" fmla="*/ 11 w 118"/>
                <a:gd name="T27" fmla="*/ 2 h 77"/>
                <a:gd name="T28" fmla="*/ 14 w 118"/>
                <a:gd name="T29" fmla="*/ 1 h 77"/>
                <a:gd name="T30" fmla="*/ 23 w 118"/>
                <a:gd name="T31" fmla="*/ 2 h 77"/>
                <a:gd name="T32" fmla="*/ 30 w 118"/>
                <a:gd name="T33" fmla="*/ 1 h 77"/>
                <a:gd name="T34" fmla="*/ 38 w 118"/>
                <a:gd name="T35" fmla="*/ 1 h 77"/>
                <a:gd name="T36" fmla="*/ 42 w 118"/>
                <a:gd name="T37" fmla="*/ 4 h 77"/>
                <a:gd name="T38" fmla="*/ 49 w 118"/>
                <a:gd name="T39" fmla="*/ 4 h 77"/>
                <a:gd name="T40" fmla="*/ 54 w 118"/>
                <a:gd name="T41" fmla="*/ 8 h 77"/>
                <a:gd name="T42" fmla="*/ 60 w 118"/>
                <a:gd name="T43" fmla="*/ 9 h 77"/>
                <a:gd name="T44" fmla="*/ 66 w 118"/>
                <a:gd name="T45" fmla="*/ 8 h 77"/>
                <a:gd name="T46" fmla="*/ 68 w 118"/>
                <a:gd name="T47" fmla="*/ 15 h 77"/>
                <a:gd name="T48" fmla="*/ 73 w 118"/>
                <a:gd name="T49" fmla="*/ 21 h 77"/>
                <a:gd name="T50" fmla="*/ 89 w 118"/>
                <a:gd name="T51" fmla="*/ 21 h 77"/>
                <a:gd name="T52" fmla="*/ 86 w 118"/>
                <a:gd name="T53" fmla="*/ 24 h 77"/>
                <a:gd name="T54" fmla="*/ 77 w 118"/>
                <a:gd name="T55" fmla="*/ 24 h 77"/>
                <a:gd name="T56" fmla="*/ 76 w 118"/>
                <a:gd name="T57" fmla="*/ 27 h 77"/>
                <a:gd name="T58" fmla="*/ 83 w 118"/>
                <a:gd name="T59" fmla="*/ 27 h 77"/>
                <a:gd name="T60" fmla="*/ 91 w 118"/>
                <a:gd name="T61" fmla="*/ 29 h 77"/>
                <a:gd name="T62" fmla="*/ 99 w 118"/>
                <a:gd name="T63" fmla="*/ 31 h 77"/>
                <a:gd name="T64" fmla="*/ 114 w 118"/>
                <a:gd name="T65" fmla="*/ 40 h 77"/>
                <a:gd name="T66" fmla="*/ 117 w 118"/>
                <a:gd name="T67" fmla="*/ 43 h 77"/>
                <a:gd name="T68" fmla="*/ 114 w 118"/>
                <a:gd name="T69" fmla="*/ 50 h 77"/>
                <a:gd name="T70" fmla="*/ 110 w 118"/>
                <a:gd name="T71" fmla="*/ 52 h 77"/>
                <a:gd name="T72" fmla="*/ 107 w 118"/>
                <a:gd name="T73" fmla="*/ 57 h 77"/>
                <a:gd name="T74" fmla="*/ 105 w 118"/>
                <a:gd name="T75" fmla="*/ 57 h 77"/>
                <a:gd name="T76" fmla="*/ 102 w 118"/>
                <a:gd name="T77" fmla="*/ 53 h 77"/>
                <a:gd name="T78" fmla="*/ 94 w 118"/>
                <a:gd name="T79" fmla="*/ 51 h 77"/>
                <a:gd name="T80" fmla="*/ 83 w 118"/>
                <a:gd name="T81" fmla="*/ 50 h 77"/>
                <a:gd name="T82" fmla="*/ 76 w 118"/>
                <a:gd name="T83" fmla="*/ 49 h 77"/>
                <a:gd name="T84" fmla="*/ 68 w 118"/>
                <a:gd name="T85" fmla="*/ 50 h 77"/>
                <a:gd name="T86" fmla="*/ 62 w 118"/>
                <a:gd name="T87" fmla="*/ 53 h 77"/>
                <a:gd name="T88" fmla="*/ 59 w 118"/>
                <a:gd name="T89" fmla="*/ 55 h 77"/>
                <a:gd name="T90" fmla="*/ 46 w 118"/>
                <a:gd name="T91" fmla="*/ 55 h 77"/>
                <a:gd name="T92" fmla="*/ 40 w 118"/>
                <a:gd name="T93" fmla="*/ 53 h 77"/>
                <a:gd name="T94" fmla="*/ 31 w 118"/>
                <a:gd name="T95" fmla="*/ 55 h 77"/>
                <a:gd name="T96" fmla="*/ 30 w 118"/>
                <a:gd name="T97" fmla="*/ 57 h 77"/>
                <a:gd name="T98" fmla="*/ 29 w 118"/>
                <a:gd name="T99" fmla="*/ 62 h 77"/>
                <a:gd name="T100" fmla="*/ 20 w 118"/>
                <a:gd name="T101" fmla="*/ 74 h 77"/>
                <a:gd name="T102" fmla="*/ 18 w 118"/>
                <a:gd name="T103" fmla="*/ 76 h 77"/>
                <a:gd name="T104" fmla="*/ 14 w 118"/>
                <a:gd name="T105" fmla="*/ 72 h 77"/>
                <a:gd name="T106" fmla="*/ 12 w 118"/>
                <a:gd name="T107" fmla="*/ 70 h 77"/>
                <a:gd name="T108" fmla="*/ 11 w 118"/>
                <a:gd name="T109" fmla="*/ 65 h 77"/>
                <a:gd name="T110" fmla="*/ 8 w 118"/>
                <a:gd name="T111" fmla="*/ 6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8" h="77">
                  <a:moveTo>
                    <a:pt x="8" y="63"/>
                  </a:moveTo>
                  <a:lnTo>
                    <a:pt x="8" y="57"/>
                  </a:lnTo>
                  <a:lnTo>
                    <a:pt x="9" y="55"/>
                  </a:lnTo>
                  <a:lnTo>
                    <a:pt x="8" y="53"/>
                  </a:lnTo>
                  <a:lnTo>
                    <a:pt x="5" y="50"/>
                  </a:lnTo>
                  <a:lnTo>
                    <a:pt x="2" y="47"/>
                  </a:lnTo>
                  <a:lnTo>
                    <a:pt x="0" y="44"/>
                  </a:lnTo>
                  <a:lnTo>
                    <a:pt x="1" y="43"/>
                  </a:lnTo>
                  <a:lnTo>
                    <a:pt x="5" y="43"/>
                  </a:lnTo>
                  <a:lnTo>
                    <a:pt x="6" y="42"/>
                  </a:lnTo>
                  <a:lnTo>
                    <a:pt x="8" y="40"/>
                  </a:lnTo>
                  <a:lnTo>
                    <a:pt x="9" y="37"/>
                  </a:lnTo>
                  <a:lnTo>
                    <a:pt x="9" y="35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8" y="29"/>
                  </a:lnTo>
                  <a:lnTo>
                    <a:pt x="12" y="26"/>
                  </a:lnTo>
                  <a:lnTo>
                    <a:pt x="12" y="25"/>
                  </a:lnTo>
                  <a:lnTo>
                    <a:pt x="12" y="24"/>
                  </a:lnTo>
                  <a:lnTo>
                    <a:pt x="8" y="21"/>
                  </a:lnTo>
                  <a:lnTo>
                    <a:pt x="8" y="20"/>
                  </a:lnTo>
                  <a:lnTo>
                    <a:pt x="10" y="16"/>
                  </a:lnTo>
                  <a:lnTo>
                    <a:pt x="10" y="14"/>
                  </a:lnTo>
                  <a:lnTo>
                    <a:pt x="8" y="7"/>
                  </a:lnTo>
                  <a:lnTo>
                    <a:pt x="7" y="6"/>
                  </a:lnTo>
                  <a:lnTo>
                    <a:pt x="9" y="6"/>
                  </a:lnTo>
                  <a:lnTo>
                    <a:pt x="10" y="4"/>
                  </a:lnTo>
                  <a:lnTo>
                    <a:pt x="11" y="2"/>
                  </a:lnTo>
                  <a:lnTo>
                    <a:pt x="13" y="1"/>
                  </a:lnTo>
                  <a:lnTo>
                    <a:pt x="14" y="1"/>
                  </a:lnTo>
                  <a:lnTo>
                    <a:pt x="18" y="1"/>
                  </a:lnTo>
                  <a:lnTo>
                    <a:pt x="23" y="2"/>
                  </a:lnTo>
                  <a:lnTo>
                    <a:pt x="25" y="2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38" y="1"/>
                  </a:lnTo>
                  <a:lnTo>
                    <a:pt x="39" y="2"/>
                  </a:lnTo>
                  <a:lnTo>
                    <a:pt x="42" y="4"/>
                  </a:lnTo>
                  <a:lnTo>
                    <a:pt x="44" y="4"/>
                  </a:lnTo>
                  <a:lnTo>
                    <a:pt x="49" y="4"/>
                  </a:lnTo>
                  <a:lnTo>
                    <a:pt x="51" y="5"/>
                  </a:lnTo>
                  <a:lnTo>
                    <a:pt x="54" y="8"/>
                  </a:lnTo>
                  <a:lnTo>
                    <a:pt x="58" y="9"/>
                  </a:lnTo>
                  <a:lnTo>
                    <a:pt x="60" y="9"/>
                  </a:lnTo>
                  <a:lnTo>
                    <a:pt x="64" y="8"/>
                  </a:lnTo>
                  <a:lnTo>
                    <a:pt x="66" y="8"/>
                  </a:lnTo>
                  <a:lnTo>
                    <a:pt x="68" y="11"/>
                  </a:lnTo>
                  <a:lnTo>
                    <a:pt x="68" y="15"/>
                  </a:lnTo>
                  <a:lnTo>
                    <a:pt x="70" y="18"/>
                  </a:lnTo>
                  <a:lnTo>
                    <a:pt x="73" y="21"/>
                  </a:lnTo>
                  <a:lnTo>
                    <a:pt x="86" y="20"/>
                  </a:lnTo>
                  <a:lnTo>
                    <a:pt x="89" y="21"/>
                  </a:lnTo>
                  <a:lnTo>
                    <a:pt x="88" y="23"/>
                  </a:lnTo>
                  <a:lnTo>
                    <a:pt x="86" y="24"/>
                  </a:lnTo>
                  <a:lnTo>
                    <a:pt x="80" y="23"/>
                  </a:lnTo>
                  <a:lnTo>
                    <a:pt x="77" y="24"/>
                  </a:lnTo>
                  <a:lnTo>
                    <a:pt x="76" y="25"/>
                  </a:lnTo>
                  <a:lnTo>
                    <a:pt x="76" y="27"/>
                  </a:lnTo>
                  <a:lnTo>
                    <a:pt x="80" y="27"/>
                  </a:lnTo>
                  <a:lnTo>
                    <a:pt x="83" y="27"/>
                  </a:lnTo>
                  <a:lnTo>
                    <a:pt x="87" y="29"/>
                  </a:lnTo>
                  <a:lnTo>
                    <a:pt x="91" y="29"/>
                  </a:lnTo>
                  <a:lnTo>
                    <a:pt x="95" y="30"/>
                  </a:lnTo>
                  <a:lnTo>
                    <a:pt x="99" y="31"/>
                  </a:lnTo>
                  <a:lnTo>
                    <a:pt x="106" y="33"/>
                  </a:lnTo>
                  <a:lnTo>
                    <a:pt x="114" y="40"/>
                  </a:lnTo>
                  <a:lnTo>
                    <a:pt x="116" y="42"/>
                  </a:lnTo>
                  <a:lnTo>
                    <a:pt x="117" y="43"/>
                  </a:lnTo>
                  <a:lnTo>
                    <a:pt x="117" y="46"/>
                  </a:lnTo>
                  <a:lnTo>
                    <a:pt x="114" y="50"/>
                  </a:lnTo>
                  <a:lnTo>
                    <a:pt x="112" y="51"/>
                  </a:lnTo>
                  <a:lnTo>
                    <a:pt x="110" y="52"/>
                  </a:lnTo>
                  <a:lnTo>
                    <a:pt x="109" y="54"/>
                  </a:lnTo>
                  <a:lnTo>
                    <a:pt x="107" y="57"/>
                  </a:lnTo>
                  <a:lnTo>
                    <a:pt x="106" y="57"/>
                  </a:lnTo>
                  <a:lnTo>
                    <a:pt x="105" y="57"/>
                  </a:lnTo>
                  <a:lnTo>
                    <a:pt x="103" y="55"/>
                  </a:lnTo>
                  <a:lnTo>
                    <a:pt x="102" y="53"/>
                  </a:lnTo>
                  <a:lnTo>
                    <a:pt x="98" y="51"/>
                  </a:lnTo>
                  <a:lnTo>
                    <a:pt x="94" y="51"/>
                  </a:lnTo>
                  <a:lnTo>
                    <a:pt x="87" y="49"/>
                  </a:lnTo>
                  <a:lnTo>
                    <a:pt x="83" y="50"/>
                  </a:lnTo>
                  <a:lnTo>
                    <a:pt x="80" y="50"/>
                  </a:lnTo>
                  <a:lnTo>
                    <a:pt x="76" y="49"/>
                  </a:lnTo>
                  <a:lnTo>
                    <a:pt x="71" y="49"/>
                  </a:lnTo>
                  <a:lnTo>
                    <a:pt x="68" y="50"/>
                  </a:lnTo>
                  <a:lnTo>
                    <a:pt x="63" y="51"/>
                  </a:lnTo>
                  <a:lnTo>
                    <a:pt x="62" y="53"/>
                  </a:lnTo>
                  <a:lnTo>
                    <a:pt x="60" y="55"/>
                  </a:lnTo>
                  <a:lnTo>
                    <a:pt x="59" y="55"/>
                  </a:lnTo>
                  <a:lnTo>
                    <a:pt x="49" y="57"/>
                  </a:lnTo>
                  <a:lnTo>
                    <a:pt x="46" y="55"/>
                  </a:lnTo>
                  <a:lnTo>
                    <a:pt x="44" y="53"/>
                  </a:lnTo>
                  <a:lnTo>
                    <a:pt x="40" y="53"/>
                  </a:lnTo>
                  <a:lnTo>
                    <a:pt x="35" y="54"/>
                  </a:lnTo>
                  <a:lnTo>
                    <a:pt x="31" y="55"/>
                  </a:lnTo>
                  <a:lnTo>
                    <a:pt x="30" y="55"/>
                  </a:lnTo>
                  <a:lnTo>
                    <a:pt x="30" y="57"/>
                  </a:lnTo>
                  <a:lnTo>
                    <a:pt x="30" y="60"/>
                  </a:lnTo>
                  <a:lnTo>
                    <a:pt x="29" y="62"/>
                  </a:lnTo>
                  <a:lnTo>
                    <a:pt x="24" y="69"/>
                  </a:lnTo>
                  <a:lnTo>
                    <a:pt x="20" y="74"/>
                  </a:lnTo>
                  <a:lnTo>
                    <a:pt x="19" y="76"/>
                  </a:lnTo>
                  <a:lnTo>
                    <a:pt x="18" y="76"/>
                  </a:lnTo>
                  <a:lnTo>
                    <a:pt x="16" y="73"/>
                  </a:lnTo>
                  <a:lnTo>
                    <a:pt x="14" y="72"/>
                  </a:lnTo>
                  <a:lnTo>
                    <a:pt x="12" y="71"/>
                  </a:lnTo>
                  <a:lnTo>
                    <a:pt x="12" y="70"/>
                  </a:lnTo>
                  <a:lnTo>
                    <a:pt x="12" y="68"/>
                  </a:lnTo>
                  <a:lnTo>
                    <a:pt x="11" y="65"/>
                  </a:lnTo>
                  <a:lnTo>
                    <a:pt x="10" y="64"/>
                  </a:lnTo>
                  <a:lnTo>
                    <a:pt x="8" y="6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7" name="Freeform 1410">
              <a:extLst>
                <a:ext uri="{FF2B5EF4-FFF2-40B4-BE49-F238E27FC236}">
                  <a16:creationId xmlns:a16="http://schemas.microsoft.com/office/drawing/2014/main" id="{70026AE3-4A9D-ED79-4D0E-8E1027AEFF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8974" y="9885849"/>
              <a:ext cx="653926" cy="258276"/>
            </a:xfrm>
            <a:custGeom>
              <a:avLst/>
              <a:gdLst>
                <a:gd name="T0" fmla="*/ 365 w 526"/>
                <a:gd name="T1" fmla="*/ 136 h 206"/>
                <a:gd name="T2" fmla="*/ 372 w 526"/>
                <a:gd name="T3" fmla="*/ 136 h 206"/>
                <a:gd name="T4" fmla="*/ 37 w 526"/>
                <a:gd name="T5" fmla="*/ 88 h 206"/>
                <a:gd name="T6" fmla="*/ 71 w 526"/>
                <a:gd name="T7" fmla="*/ 76 h 206"/>
                <a:gd name="T8" fmla="*/ 69 w 526"/>
                <a:gd name="T9" fmla="*/ 72 h 206"/>
                <a:gd name="T10" fmla="*/ 76 w 526"/>
                <a:gd name="T11" fmla="*/ 71 h 206"/>
                <a:gd name="T12" fmla="*/ 36 w 526"/>
                <a:gd name="T13" fmla="*/ 65 h 206"/>
                <a:gd name="T14" fmla="*/ 43 w 526"/>
                <a:gd name="T15" fmla="*/ 71 h 206"/>
                <a:gd name="T16" fmla="*/ 0 w 526"/>
                <a:gd name="T17" fmla="*/ 57 h 206"/>
                <a:gd name="T18" fmla="*/ 34 w 526"/>
                <a:gd name="T19" fmla="*/ 57 h 206"/>
                <a:gd name="T20" fmla="*/ 32 w 526"/>
                <a:gd name="T21" fmla="*/ 52 h 206"/>
                <a:gd name="T22" fmla="*/ 22 w 526"/>
                <a:gd name="T23" fmla="*/ 60 h 206"/>
                <a:gd name="T24" fmla="*/ 24 w 526"/>
                <a:gd name="T25" fmla="*/ 76 h 206"/>
                <a:gd name="T26" fmla="*/ 6 w 526"/>
                <a:gd name="T27" fmla="*/ 72 h 206"/>
                <a:gd name="T28" fmla="*/ 9 w 526"/>
                <a:gd name="T29" fmla="*/ 56 h 206"/>
                <a:gd name="T30" fmla="*/ 5 w 526"/>
                <a:gd name="T31" fmla="*/ 44 h 206"/>
                <a:gd name="T32" fmla="*/ 406 w 526"/>
                <a:gd name="T33" fmla="*/ 7 h 206"/>
                <a:gd name="T34" fmla="*/ 521 w 526"/>
                <a:gd name="T35" fmla="*/ 51 h 206"/>
                <a:gd name="T36" fmla="*/ 515 w 526"/>
                <a:gd name="T37" fmla="*/ 53 h 206"/>
                <a:gd name="T38" fmla="*/ 524 w 526"/>
                <a:gd name="T39" fmla="*/ 65 h 206"/>
                <a:gd name="T40" fmla="*/ 521 w 526"/>
                <a:gd name="T41" fmla="*/ 77 h 206"/>
                <a:gd name="T42" fmla="*/ 514 w 526"/>
                <a:gd name="T43" fmla="*/ 95 h 206"/>
                <a:gd name="T44" fmla="*/ 489 w 526"/>
                <a:gd name="T45" fmla="*/ 121 h 206"/>
                <a:gd name="T46" fmla="*/ 452 w 526"/>
                <a:gd name="T47" fmla="*/ 137 h 206"/>
                <a:gd name="T48" fmla="*/ 431 w 526"/>
                <a:gd name="T49" fmla="*/ 153 h 206"/>
                <a:gd name="T50" fmla="*/ 429 w 526"/>
                <a:gd name="T51" fmla="*/ 157 h 206"/>
                <a:gd name="T52" fmla="*/ 425 w 526"/>
                <a:gd name="T53" fmla="*/ 156 h 206"/>
                <a:gd name="T54" fmla="*/ 421 w 526"/>
                <a:gd name="T55" fmla="*/ 170 h 206"/>
                <a:gd name="T56" fmla="*/ 415 w 526"/>
                <a:gd name="T57" fmla="*/ 184 h 206"/>
                <a:gd name="T58" fmla="*/ 412 w 526"/>
                <a:gd name="T59" fmla="*/ 192 h 206"/>
                <a:gd name="T60" fmla="*/ 405 w 526"/>
                <a:gd name="T61" fmla="*/ 202 h 206"/>
                <a:gd name="T62" fmla="*/ 394 w 526"/>
                <a:gd name="T63" fmla="*/ 203 h 206"/>
                <a:gd name="T64" fmla="*/ 384 w 526"/>
                <a:gd name="T65" fmla="*/ 188 h 206"/>
                <a:gd name="T66" fmla="*/ 368 w 526"/>
                <a:gd name="T67" fmla="*/ 183 h 206"/>
                <a:gd name="T68" fmla="*/ 358 w 526"/>
                <a:gd name="T69" fmla="*/ 187 h 206"/>
                <a:gd name="T70" fmla="*/ 357 w 526"/>
                <a:gd name="T71" fmla="*/ 178 h 206"/>
                <a:gd name="T72" fmla="*/ 364 w 526"/>
                <a:gd name="T73" fmla="*/ 172 h 206"/>
                <a:gd name="T74" fmla="*/ 365 w 526"/>
                <a:gd name="T75" fmla="*/ 164 h 206"/>
                <a:gd name="T76" fmla="*/ 364 w 526"/>
                <a:gd name="T77" fmla="*/ 156 h 206"/>
                <a:gd name="T78" fmla="*/ 369 w 526"/>
                <a:gd name="T79" fmla="*/ 151 h 206"/>
                <a:gd name="T80" fmla="*/ 381 w 526"/>
                <a:gd name="T81" fmla="*/ 126 h 206"/>
                <a:gd name="T82" fmla="*/ 376 w 526"/>
                <a:gd name="T83" fmla="*/ 123 h 206"/>
                <a:gd name="T84" fmla="*/ 369 w 526"/>
                <a:gd name="T85" fmla="*/ 127 h 206"/>
                <a:gd name="T86" fmla="*/ 351 w 526"/>
                <a:gd name="T87" fmla="*/ 123 h 206"/>
                <a:gd name="T88" fmla="*/ 348 w 526"/>
                <a:gd name="T89" fmla="*/ 112 h 206"/>
                <a:gd name="T90" fmla="*/ 343 w 526"/>
                <a:gd name="T91" fmla="*/ 81 h 206"/>
                <a:gd name="T92" fmla="*/ 361 w 526"/>
                <a:gd name="T93" fmla="*/ 66 h 206"/>
                <a:gd name="T94" fmla="*/ 365 w 526"/>
                <a:gd name="T95" fmla="*/ 50 h 206"/>
                <a:gd name="T96" fmla="*/ 371 w 526"/>
                <a:gd name="T97" fmla="*/ 20 h 206"/>
                <a:gd name="T98" fmla="*/ 397 w 526"/>
                <a:gd name="T99" fmla="*/ 11 h 206"/>
                <a:gd name="T100" fmla="*/ 414 w 526"/>
                <a:gd name="T101" fmla="*/ 6 h 206"/>
                <a:gd name="T102" fmla="*/ 442 w 526"/>
                <a:gd name="T103" fmla="*/ 20 h 206"/>
                <a:gd name="T104" fmla="*/ 453 w 526"/>
                <a:gd name="T105" fmla="*/ 26 h 206"/>
                <a:gd name="T106" fmla="*/ 464 w 526"/>
                <a:gd name="T107" fmla="*/ 35 h 206"/>
                <a:gd name="T108" fmla="*/ 477 w 526"/>
                <a:gd name="T109" fmla="*/ 37 h 206"/>
                <a:gd name="T110" fmla="*/ 487 w 526"/>
                <a:gd name="T111" fmla="*/ 35 h 206"/>
                <a:gd name="T112" fmla="*/ 501 w 526"/>
                <a:gd name="T113" fmla="*/ 39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26" h="206">
                  <a:moveTo>
                    <a:pt x="369" y="141"/>
                  </a:moveTo>
                  <a:lnTo>
                    <a:pt x="368" y="142"/>
                  </a:lnTo>
                  <a:lnTo>
                    <a:pt x="365" y="142"/>
                  </a:lnTo>
                  <a:lnTo>
                    <a:pt x="364" y="141"/>
                  </a:lnTo>
                  <a:lnTo>
                    <a:pt x="364" y="140"/>
                  </a:lnTo>
                  <a:lnTo>
                    <a:pt x="365" y="136"/>
                  </a:lnTo>
                  <a:lnTo>
                    <a:pt x="365" y="134"/>
                  </a:lnTo>
                  <a:lnTo>
                    <a:pt x="368" y="132"/>
                  </a:lnTo>
                  <a:lnTo>
                    <a:pt x="370" y="131"/>
                  </a:lnTo>
                  <a:lnTo>
                    <a:pt x="373" y="131"/>
                  </a:lnTo>
                  <a:lnTo>
                    <a:pt x="375" y="133"/>
                  </a:lnTo>
                  <a:lnTo>
                    <a:pt x="372" y="136"/>
                  </a:lnTo>
                  <a:lnTo>
                    <a:pt x="370" y="137"/>
                  </a:lnTo>
                  <a:lnTo>
                    <a:pt x="370" y="137"/>
                  </a:lnTo>
                  <a:lnTo>
                    <a:pt x="369" y="141"/>
                  </a:lnTo>
                  <a:close/>
                  <a:moveTo>
                    <a:pt x="39" y="89"/>
                  </a:moveTo>
                  <a:lnTo>
                    <a:pt x="38" y="89"/>
                  </a:lnTo>
                  <a:lnTo>
                    <a:pt x="37" y="88"/>
                  </a:lnTo>
                  <a:lnTo>
                    <a:pt x="38" y="85"/>
                  </a:lnTo>
                  <a:lnTo>
                    <a:pt x="39" y="86"/>
                  </a:lnTo>
                  <a:lnTo>
                    <a:pt x="40" y="87"/>
                  </a:lnTo>
                  <a:lnTo>
                    <a:pt x="41" y="88"/>
                  </a:lnTo>
                  <a:lnTo>
                    <a:pt x="39" y="89"/>
                  </a:lnTo>
                  <a:close/>
                  <a:moveTo>
                    <a:pt x="71" y="76"/>
                  </a:moveTo>
                  <a:lnTo>
                    <a:pt x="68" y="77"/>
                  </a:lnTo>
                  <a:lnTo>
                    <a:pt x="66" y="76"/>
                  </a:lnTo>
                  <a:lnTo>
                    <a:pt x="66" y="76"/>
                  </a:lnTo>
                  <a:lnTo>
                    <a:pt x="65" y="75"/>
                  </a:lnTo>
                  <a:lnTo>
                    <a:pt x="68" y="73"/>
                  </a:lnTo>
                  <a:lnTo>
                    <a:pt x="69" y="72"/>
                  </a:lnTo>
                  <a:lnTo>
                    <a:pt x="71" y="69"/>
                  </a:lnTo>
                  <a:lnTo>
                    <a:pt x="74" y="68"/>
                  </a:lnTo>
                  <a:lnTo>
                    <a:pt x="76" y="68"/>
                  </a:lnTo>
                  <a:lnTo>
                    <a:pt x="76" y="69"/>
                  </a:lnTo>
                  <a:lnTo>
                    <a:pt x="76" y="69"/>
                  </a:lnTo>
                  <a:lnTo>
                    <a:pt x="76" y="71"/>
                  </a:lnTo>
                  <a:lnTo>
                    <a:pt x="73" y="72"/>
                  </a:lnTo>
                  <a:lnTo>
                    <a:pt x="71" y="76"/>
                  </a:lnTo>
                  <a:close/>
                  <a:moveTo>
                    <a:pt x="42" y="71"/>
                  </a:moveTo>
                  <a:lnTo>
                    <a:pt x="41" y="71"/>
                  </a:lnTo>
                  <a:lnTo>
                    <a:pt x="35" y="68"/>
                  </a:lnTo>
                  <a:lnTo>
                    <a:pt x="36" y="65"/>
                  </a:lnTo>
                  <a:lnTo>
                    <a:pt x="38" y="63"/>
                  </a:lnTo>
                  <a:lnTo>
                    <a:pt x="44" y="62"/>
                  </a:lnTo>
                  <a:lnTo>
                    <a:pt x="47" y="64"/>
                  </a:lnTo>
                  <a:lnTo>
                    <a:pt x="47" y="67"/>
                  </a:lnTo>
                  <a:lnTo>
                    <a:pt x="44" y="70"/>
                  </a:lnTo>
                  <a:lnTo>
                    <a:pt x="43" y="71"/>
                  </a:lnTo>
                  <a:lnTo>
                    <a:pt x="42" y="71"/>
                  </a:lnTo>
                  <a:close/>
                  <a:moveTo>
                    <a:pt x="7" y="61"/>
                  </a:moveTo>
                  <a:lnTo>
                    <a:pt x="4" y="61"/>
                  </a:lnTo>
                  <a:lnTo>
                    <a:pt x="2" y="61"/>
                  </a:lnTo>
                  <a:lnTo>
                    <a:pt x="0" y="59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6" y="55"/>
                  </a:lnTo>
                  <a:lnTo>
                    <a:pt x="8" y="57"/>
                  </a:lnTo>
                  <a:lnTo>
                    <a:pt x="8" y="60"/>
                  </a:lnTo>
                  <a:lnTo>
                    <a:pt x="7" y="61"/>
                  </a:lnTo>
                  <a:close/>
                  <a:moveTo>
                    <a:pt x="34" y="57"/>
                  </a:moveTo>
                  <a:lnTo>
                    <a:pt x="33" y="58"/>
                  </a:lnTo>
                  <a:lnTo>
                    <a:pt x="27" y="57"/>
                  </a:lnTo>
                  <a:lnTo>
                    <a:pt x="25" y="55"/>
                  </a:lnTo>
                  <a:lnTo>
                    <a:pt x="27" y="53"/>
                  </a:lnTo>
                  <a:lnTo>
                    <a:pt x="28" y="52"/>
                  </a:lnTo>
                  <a:lnTo>
                    <a:pt x="32" y="52"/>
                  </a:lnTo>
                  <a:lnTo>
                    <a:pt x="35" y="55"/>
                  </a:lnTo>
                  <a:lnTo>
                    <a:pt x="34" y="57"/>
                  </a:lnTo>
                  <a:close/>
                  <a:moveTo>
                    <a:pt x="12" y="46"/>
                  </a:moveTo>
                  <a:lnTo>
                    <a:pt x="14" y="48"/>
                  </a:lnTo>
                  <a:lnTo>
                    <a:pt x="15" y="53"/>
                  </a:lnTo>
                  <a:lnTo>
                    <a:pt x="22" y="60"/>
                  </a:lnTo>
                  <a:lnTo>
                    <a:pt x="22" y="63"/>
                  </a:lnTo>
                  <a:lnTo>
                    <a:pt x="22" y="64"/>
                  </a:lnTo>
                  <a:lnTo>
                    <a:pt x="22" y="66"/>
                  </a:lnTo>
                  <a:lnTo>
                    <a:pt x="25" y="67"/>
                  </a:lnTo>
                  <a:lnTo>
                    <a:pt x="27" y="71"/>
                  </a:lnTo>
                  <a:lnTo>
                    <a:pt x="24" y="76"/>
                  </a:lnTo>
                  <a:lnTo>
                    <a:pt x="17" y="79"/>
                  </a:lnTo>
                  <a:lnTo>
                    <a:pt x="9" y="78"/>
                  </a:lnTo>
                  <a:lnTo>
                    <a:pt x="8" y="78"/>
                  </a:lnTo>
                  <a:lnTo>
                    <a:pt x="5" y="76"/>
                  </a:lnTo>
                  <a:lnTo>
                    <a:pt x="5" y="74"/>
                  </a:lnTo>
                  <a:lnTo>
                    <a:pt x="6" y="72"/>
                  </a:lnTo>
                  <a:lnTo>
                    <a:pt x="10" y="69"/>
                  </a:lnTo>
                  <a:lnTo>
                    <a:pt x="16" y="66"/>
                  </a:lnTo>
                  <a:lnTo>
                    <a:pt x="17" y="64"/>
                  </a:lnTo>
                  <a:lnTo>
                    <a:pt x="14" y="62"/>
                  </a:lnTo>
                  <a:lnTo>
                    <a:pt x="13" y="58"/>
                  </a:lnTo>
                  <a:lnTo>
                    <a:pt x="9" y="56"/>
                  </a:lnTo>
                  <a:lnTo>
                    <a:pt x="7" y="47"/>
                  </a:lnTo>
                  <a:lnTo>
                    <a:pt x="6" y="47"/>
                  </a:lnTo>
                  <a:lnTo>
                    <a:pt x="3" y="48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5" y="44"/>
                  </a:lnTo>
                  <a:lnTo>
                    <a:pt x="5" y="43"/>
                  </a:lnTo>
                  <a:lnTo>
                    <a:pt x="9" y="42"/>
                  </a:lnTo>
                  <a:lnTo>
                    <a:pt x="11" y="43"/>
                  </a:lnTo>
                  <a:lnTo>
                    <a:pt x="12" y="46"/>
                  </a:lnTo>
                  <a:close/>
                  <a:moveTo>
                    <a:pt x="408" y="7"/>
                  </a:moveTo>
                  <a:lnTo>
                    <a:pt x="406" y="7"/>
                  </a:lnTo>
                  <a:lnTo>
                    <a:pt x="405" y="5"/>
                  </a:lnTo>
                  <a:lnTo>
                    <a:pt x="407" y="4"/>
                  </a:lnTo>
                  <a:lnTo>
                    <a:pt x="408" y="3"/>
                  </a:lnTo>
                  <a:lnTo>
                    <a:pt x="408" y="7"/>
                  </a:lnTo>
                  <a:close/>
                  <a:moveTo>
                    <a:pt x="523" y="50"/>
                  </a:moveTo>
                  <a:lnTo>
                    <a:pt x="521" y="51"/>
                  </a:lnTo>
                  <a:lnTo>
                    <a:pt x="520" y="51"/>
                  </a:lnTo>
                  <a:lnTo>
                    <a:pt x="517" y="52"/>
                  </a:lnTo>
                  <a:lnTo>
                    <a:pt x="514" y="50"/>
                  </a:lnTo>
                  <a:lnTo>
                    <a:pt x="512" y="50"/>
                  </a:lnTo>
                  <a:lnTo>
                    <a:pt x="512" y="52"/>
                  </a:lnTo>
                  <a:lnTo>
                    <a:pt x="515" y="53"/>
                  </a:lnTo>
                  <a:lnTo>
                    <a:pt x="516" y="55"/>
                  </a:lnTo>
                  <a:lnTo>
                    <a:pt x="518" y="57"/>
                  </a:lnTo>
                  <a:lnTo>
                    <a:pt x="519" y="60"/>
                  </a:lnTo>
                  <a:lnTo>
                    <a:pt x="522" y="63"/>
                  </a:lnTo>
                  <a:lnTo>
                    <a:pt x="524" y="64"/>
                  </a:lnTo>
                  <a:lnTo>
                    <a:pt x="524" y="65"/>
                  </a:lnTo>
                  <a:lnTo>
                    <a:pt x="523" y="67"/>
                  </a:lnTo>
                  <a:lnTo>
                    <a:pt x="523" y="69"/>
                  </a:lnTo>
                  <a:lnTo>
                    <a:pt x="525" y="77"/>
                  </a:lnTo>
                  <a:lnTo>
                    <a:pt x="524" y="77"/>
                  </a:lnTo>
                  <a:lnTo>
                    <a:pt x="523" y="77"/>
                  </a:lnTo>
                  <a:lnTo>
                    <a:pt x="521" y="77"/>
                  </a:lnTo>
                  <a:lnTo>
                    <a:pt x="520" y="76"/>
                  </a:lnTo>
                  <a:lnTo>
                    <a:pt x="520" y="76"/>
                  </a:lnTo>
                  <a:lnTo>
                    <a:pt x="519" y="77"/>
                  </a:lnTo>
                  <a:lnTo>
                    <a:pt x="518" y="80"/>
                  </a:lnTo>
                  <a:lnTo>
                    <a:pt x="516" y="88"/>
                  </a:lnTo>
                  <a:lnTo>
                    <a:pt x="514" y="95"/>
                  </a:lnTo>
                  <a:lnTo>
                    <a:pt x="512" y="98"/>
                  </a:lnTo>
                  <a:lnTo>
                    <a:pt x="509" y="101"/>
                  </a:lnTo>
                  <a:lnTo>
                    <a:pt x="504" y="106"/>
                  </a:lnTo>
                  <a:lnTo>
                    <a:pt x="497" y="114"/>
                  </a:lnTo>
                  <a:lnTo>
                    <a:pt x="493" y="118"/>
                  </a:lnTo>
                  <a:lnTo>
                    <a:pt x="489" y="121"/>
                  </a:lnTo>
                  <a:lnTo>
                    <a:pt x="485" y="124"/>
                  </a:lnTo>
                  <a:lnTo>
                    <a:pt x="479" y="128"/>
                  </a:lnTo>
                  <a:lnTo>
                    <a:pt x="473" y="130"/>
                  </a:lnTo>
                  <a:lnTo>
                    <a:pt x="463" y="134"/>
                  </a:lnTo>
                  <a:lnTo>
                    <a:pt x="457" y="136"/>
                  </a:lnTo>
                  <a:lnTo>
                    <a:pt x="452" y="137"/>
                  </a:lnTo>
                  <a:lnTo>
                    <a:pt x="447" y="139"/>
                  </a:lnTo>
                  <a:lnTo>
                    <a:pt x="441" y="141"/>
                  </a:lnTo>
                  <a:lnTo>
                    <a:pt x="438" y="143"/>
                  </a:lnTo>
                  <a:lnTo>
                    <a:pt x="434" y="148"/>
                  </a:lnTo>
                  <a:lnTo>
                    <a:pt x="432" y="151"/>
                  </a:lnTo>
                  <a:lnTo>
                    <a:pt x="431" y="153"/>
                  </a:lnTo>
                  <a:lnTo>
                    <a:pt x="430" y="154"/>
                  </a:lnTo>
                  <a:lnTo>
                    <a:pt x="430" y="154"/>
                  </a:lnTo>
                  <a:lnTo>
                    <a:pt x="432" y="156"/>
                  </a:lnTo>
                  <a:lnTo>
                    <a:pt x="432" y="157"/>
                  </a:lnTo>
                  <a:lnTo>
                    <a:pt x="430" y="157"/>
                  </a:lnTo>
                  <a:lnTo>
                    <a:pt x="429" y="157"/>
                  </a:lnTo>
                  <a:lnTo>
                    <a:pt x="429" y="157"/>
                  </a:lnTo>
                  <a:lnTo>
                    <a:pt x="428" y="156"/>
                  </a:lnTo>
                  <a:lnTo>
                    <a:pt x="427" y="154"/>
                  </a:lnTo>
                  <a:lnTo>
                    <a:pt x="426" y="154"/>
                  </a:lnTo>
                  <a:lnTo>
                    <a:pt x="425" y="154"/>
                  </a:lnTo>
                  <a:lnTo>
                    <a:pt x="425" y="156"/>
                  </a:lnTo>
                  <a:lnTo>
                    <a:pt x="423" y="161"/>
                  </a:lnTo>
                  <a:lnTo>
                    <a:pt x="423" y="163"/>
                  </a:lnTo>
                  <a:lnTo>
                    <a:pt x="423" y="164"/>
                  </a:lnTo>
                  <a:lnTo>
                    <a:pt x="423" y="167"/>
                  </a:lnTo>
                  <a:lnTo>
                    <a:pt x="422" y="168"/>
                  </a:lnTo>
                  <a:lnTo>
                    <a:pt x="421" y="170"/>
                  </a:lnTo>
                  <a:lnTo>
                    <a:pt x="421" y="172"/>
                  </a:lnTo>
                  <a:lnTo>
                    <a:pt x="418" y="173"/>
                  </a:lnTo>
                  <a:lnTo>
                    <a:pt x="418" y="175"/>
                  </a:lnTo>
                  <a:lnTo>
                    <a:pt x="417" y="179"/>
                  </a:lnTo>
                  <a:lnTo>
                    <a:pt x="416" y="181"/>
                  </a:lnTo>
                  <a:lnTo>
                    <a:pt x="415" y="184"/>
                  </a:lnTo>
                  <a:lnTo>
                    <a:pt x="414" y="186"/>
                  </a:lnTo>
                  <a:lnTo>
                    <a:pt x="416" y="187"/>
                  </a:lnTo>
                  <a:lnTo>
                    <a:pt x="416" y="188"/>
                  </a:lnTo>
                  <a:lnTo>
                    <a:pt x="415" y="190"/>
                  </a:lnTo>
                  <a:lnTo>
                    <a:pt x="414" y="192"/>
                  </a:lnTo>
                  <a:lnTo>
                    <a:pt x="412" y="192"/>
                  </a:lnTo>
                  <a:lnTo>
                    <a:pt x="409" y="195"/>
                  </a:lnTo>
                  <a:lnTo>
                    <a:pt x="408" y="197"/>
                  </a:lnTo>
                  <a:lnTo>
                    <a:pt x="407" y="198"/>
                  </a:lnTo>
                  <a:lnTo>
                    <a:pt x="407" y="200"/>
                  </a:lnTo>
                  <a:lnTo>
                    <a:pt x="407" y="201"/>
                  </a:lnTo>
                  <a:lnTo>
                    <a:pt x="405" y="202"/>
                  </a:lnTo>
                  <a:lnTo>
                    <a:pt x="405" y="203"/>
                  </a:lnTo>
                  <a:lnTo>
                    <a:pt x="403" y="204"/>
                  </a:lnTo>
                  <a:lnTo>
                    <a:pt x="402" y="205"/>
                  </a:lnTo>
                  <a:lnTo>
                    <a:pt x="399" y="204"/>
                  </a:lnTo>
                  <a:lnTo>
                    <a:pt x="396" y="204"/>
                  </a:lnTo>
                  <a:lnTo>
                    <a:pt x="394" y="203"/>
                  </a:lnTo>
                  <a:lnTo>
                    <a:pt x="392" y="200"/>
                  </a:lnTo>
                  <a:lnTo>
                    <a:pt x="390" y="198"/>
                  </a:lnTo>
                  <a:lnTo>
                    <a:pt x="389" y="195"/>
                  </a:lnTo>
                  <a:lnTo>
                    <a:pt x="388" y="191"/>
                  </a:lnTo>
                  <a:lnTo>
                    <a:pt x="386" y="190"/>
                  </a:lnTo>
                  <a:lnTo>
                    <a:pt x="384" y="188"/>
                  </a:lnTo>
                  <a:lnTo>
                    <a:pt x="382" y="189"/>
                  </a:lnTo>
                  <a:lnTo>
                    <a:pt x="379" y="189"/>
                  </a:lnTo>
                  <a:lnTo>
                    <a:pt x="378" y="188"/>
                  </a:lnTo>
                  <a:lnTo>
                    <a:pt x="374" y="186"/>
                  </a:lnTo>
                  <a:lnTo>
                    <a:pt x="370" y="184"/>
                  </a:lnTo>
                  <a:lnTo>
                    <a:pt x="368" y="183"/>
                  </a:lnTo>
                  <a:lnTo>
                    <a:pt x="366" y="184"/>
                  </a:lnTo>
                  <a:lnTo>
                    <a:pt x="365" y="185"/>
                  </a:lnTo>
                  <a:lnTo>
                    <a:pt x="363" y="187"/>
                  </a:lnTo>
                  <a:lnTo>
                    <a:pt x="360" y="189"/>
                  </a:lnTo>
                  <a:lnTo>
                    <a:pt x="359" y="189"/>
                  </a:lnTo>
                  <a:lnTo>
                    <a:pt x="358" y="187"/>
                  </a:lnTo>
                  <a:lnTo>
                    <a:pt x="357" y="186"/>
                  </a:lnTo>
                  <a:lnTo>
                    <a:pt x="358" y="184"/>
                  </a:lnTo>
                  <a:lnTo>
                    <a:pt x="361" y="180"/>
                  </a:lnTo>
                  <a:lnTo>
                    <a:pt x="358" y="180"/>
                  </a:lnTo>
                  <a:lnTo>
                    <a:pt x="357" y="179"/>
                  </a:lnTo>
                  <a:lnTo>
                    <a:pt x="357" y="178"/>
                  </a:lnTo>
                  <a:lnTo>
                    <a:pt x="356" y="176"/>
                  </a:lnTo>
                  <a:lnTo>
                    <a:pt x="357" y="174"/>
                  </a:lnTo>
                  <a:lnTo>
                    <a:pt x="359" y="173"/>
                  </a:lnTo>
                  <a:lnTo>
                    <a:pt x="361" y="174"/>
                  </a:lnTo>
                  <a:lnTo>
                    <a:pt x="363" y="174"/>
                  </a:lnTo>
                  <a:lnTo>
                    <a:pt x="364" y="172"/>
                  </a:lnTo>
                  <a:lnTo>
                    <a:pt x="365" y="171"/>
                  </a:lnTo>
                  <a:lnTo>
                    <a:pt x="366" y="171"/>
                  </a:lnTo>
                  <a:lnTo>
                    <a:pt x="367" y="170"/>
                  </a:lnTo>
                  <a:lnTo>
                    <a:pt x="365" y="167"/>
                  </a:lnTo>
                  <a:lnTo>
                    <a:pt x="365" y="165"/>
                  </a:lnTo>
                  <a:lnTo>
                    <a:pt x="365" y="164"/>
                  </a:lnTo>
                  <a:lnTo>
                    <a:pt x="365" y="162"/>
                  </a:lnTo>
                  <a:lnTo>
                    <a:pt x="365" y="161"/>
                  </a:lnTo>
                  <a:lnTo>
                    <a:pt x="365" y="160"/>
                  </a:lnTo>
                  <a:lnTo>
                    <a:pt x="365" y="158"/>
                  </a:lnTo>
                  <a:lnTo>
                    <a:pt x="364" y="157"/>
                  </a:lnTo>
                  <a:lnTo>
                    <a:pt x="364" y="156"/>
                  </a:lnTo>
                  <a:lnTo>
                    <a:pt x="364" y="156"/>
                  </a:lnTo>
                  <a:lnTo>
                    <a:pt x="363" y="155"/>
                  </a:lnTo>
                  <a:lnTo>
                    <a:pt x="362" y="154"/>
                  </a:lnTo>
                  <a:lnTo>
                    <a:pt x="363" y="154"/>
                  </a:lnTo>
                  <a:lnTo>
                    <a:pt x="367" y="152"/>
                  </a:lnTo>
                  <a:lnTo>
                    <a:pt x="369" y="151"/>
                  </a:lnTo>
                  <a:lnTo>
                    <a:pt x="371" y="149"/>
                  </a:lnTo>
                  <a:lnTo>
                    <a:pt x="373" y="147"/>
                  </a:lnTo>
                  <a:lnTo>
                    <a:pt x="375" y="145"/>
                  </a:lnTo>
                  <a:lnTo>
                    <a:pt x="378" y="135"/>
                  </a:lnTo>
                  <a:lnTo>
                    <a:pt x="381" y="129"/>
                  </a:lnTo>
                  <a:lnTo>
                    <a:pt x="381" y="126"/>
                  </a:lnTo>
                  <a:lnTo>
                    <a:pt x="378" y="121"/>
                  </a:lnTo>
                  <a:lnTo>
                    <a:pt x="378" y="115"/>
                  </a:lnTo>
                  <a:lnTo>
                    <a:pt x="378" y="113"/>
                  </a:lnTo>
                  <a:lnTo>
                    <a:pt x="378" y="112"/>
                  </a:lnTo>
                  <a:lnTo>
                    <a:pt x="376" y="115"/>
                  </a:lnTo>
                  <a:lnTo>
                    <a:pt x="376" y="123"/>
                  </a:lnTo>
                  <a:lnTo>
                    <a:pt x="375" y="127"/>
                  </a:lnTo>
                  <a:lnTo>
                    <a:pt x="373" y="128"/>
                  </a:lnTo>
                  <a:lnTo>
                    <a:pt x="371" y="127"/>
                  </a:lnTo>
                  <a:lnTo>
                    <a:pt x="372" y="121"/>
                  </a:lnTo>
                  <a:lnTo>
                    <a:pt x="371" y="123"/>
                  </a:lnTo>
                  <a:lnTo>
                    <a:pt x="369" y="127"/>
                  </a:lnTo>
                  <a:lnTo>
                    <a:pt x="365" y="130"/>
                  </a:lnTo>
                  <a:lnTo>
                    <a:pt x="364" y="131"/>
                  </a:lnTo>
                  <a:lnTo>
                    <a:pt x="364" y="132"/>
                  </a:lnTo>
                  <a:lnTo>
                    <a:pt x="360" y="131"/>
                  </a:lnTo>
                  <a:lnTo>
                    <a:pt x="358" y="130"/>
                  </a:lnTo>
                  <a:lnTo>
                    <a:pt x="351" y="123"/>
                  </a:lnTo>
                  <a:lnTo>
                    <a:pt x="346" y="121"/>
                  </a:lnTo>
                  <a:lnTo>
                    <a:pt x="343" y="118"/>
                  </a:lnTo>
                  <a:lnTo>
                    <a:pt x="342" y="118"/>
                  </a:lnTo>
                  <a:lnTo>
                    <a:pt x="342" y="116"/>
                  </a:lnTo>
                  <a:lnTo>
                    <a:pt x="345" y="115"/>
                  </a:lnTo>
                  <a:lnTo>
                    <a:pt x="348" y="112"/>
                  </a:lnTo>
                  <a:lnTo>
                    <a:pt x="348" y="108"/>
                  </a:lnTo>
                  <a:lnTo>
                    <a:pt x="348" y="104"/>
                  </a:lnTo>
                  <a:lnTo>
                    <a:pt x="346" y="98"/>
                  </a:lnTo>
                  <a:lnTo>
                    <a:pt x="347" y="90"/>
                  </a:lnTo>
                  <a:lnTo>
                    <a:pt x="347" y="87"/>
                  </a:lnTo>
                  <a:lnTo>
                    <a:pt x="343" y="81"/>
                  </a:lnTo>
                  <a:lnTo>
                    <a:pt x="346" y="77"/>
                  </a:lnTo>
                  <a:lnTo>
                    <a:pt x="353" y="75"/>
                  </a:lnTo>
                  <a:lnTo>
                    <a:pt x="355" y="74"/>
                  </a:lnTo>
                  <a:lnTo>
                    <a:pt x="356" y="68"/>
                  </a:lnTo>
                  <a:lnTo>
                    <a:pt x="358" y="65"/>
                  </a:lnTo>
                  <a:lnTo>
                    <a:pt x="361" y="66"/>
                  </a:lnTo>
                  <a:lnTo>
                    <a:pt x="364" y="66"/>
                  </a:lnTo>
                  <a:lnTo>
                    <a:pt x="360" y="65"/>
                  </a:lnTo>
                  <a:lnTo>
                    <a:pt x="358" y="60"/>
                  </a:lnTo>
                  <a:lnTo>
                    <a:pt x="357" y="58"/>
                  </a:lnTo>
                  <a:lnTo>
                    <a:pt x="362" y="52"/>
                  </a:lnTo>
                  <a:lnTo>
                    <a:pt x="365" y="50"/>
                  </a:lnTo>
                  <a:lnTo>
                    <a:pt x="369" y="47"/>
                  </a:lnTo>
                  <a:lnTo>
                    <a:pt x="371" y="41"/>
                  </a:lnTo>
                  <a:lnTo>
                    <a:pt x="371" y="33"/>
                  </a:lnTo>
                  <a:lnTo>
                    <a:pt x="370" y="28"/>
                  </a:lnTo>
                  <a:lnTo>
                    <a:pt x="370" y="22"/>
                  </a:lnTo>
                  <a:lnTo>
                    <a:pt x="371" y="20"/>
                  </a:lnTo>
                  <a:lnTo>
                    <a:pt x="376" y="19"/>
                  </a:lnTo>
                  <a:lnTo>
                    <a:pt x="379" y="17"/>
                  </a:lnTo>
                  <a:lnTo>
                    <a:pt x="381" y="15"/>
                  </a:lnTo>
                  <a:lnTo>
                    <a:pt x="385" y="15"/>
                  </a:lnTo>
                  <a:lnTo>
                    <a:pt x="389" y="13"/>
                  </a:lnTo>
                  <a:lnTo>
                    <a:pt x="397" y="11"/>
                  </a:lnTo>
                  <a:lnTo>
                    <a:pt x="408" y="8"/>
                  </a:lnTo>
                  <a:lnTo>
                    <a:pt x="410" y="5"/>
                  </a:lnTo>
                  <a:lnTo>
                    <a:pt x="409" y="0"/>
                  </a:lnTo>
                  <a:lnTo>
                    <a:pt x="410" y="1"/>
                  </a:lnTo>
                  <a:lnTo>
                    <a:pt x="412" y="3"/>
                  </a:lnTo>
                  <a:lnTo>
                    <a:pt x="414" y="6"/>
                  </a:lnTo>
                  <a:lnTo>
                    <a:pt x="417" y="7"/>
                  </a:lnTo>
                  <a:lnTo>
                    <a:pt x="420" y="8"/>
                  </a:lnTo>
                  <a:lnTo>
                    <a:pt x="427" y="13"/>
                  </a:lnTo>
                  <a:lnTo>
                    <a:pt x="431" y="15"/>
                  </a:lnTo>
                  <a:lnTo>
                    <a:pt x="435" y="18"/>
                  </a:lnTo>
                  <a:lnTo>
                    <a:pt x="442" y="20"/>
                  </a:lnTo>
                  <a:lnTo>
                    <a:pt x="446" y="20"/>
                  </a:lnTo>
                  <a:lnTo>
                    <a:pt x="447" y="22"/>
                  </a:lnTo>
                  <a:lnTo>
                    <a:pt x="447" y="24"/>
                  </a:lnTo>
                  <a:lnTo>
                    <a:pt x="449" y="25"/>
                  </a:lnTo>
                  <a:lnTo>
                    <a:pt x="452" y="25"/>
                  </a:lnTo>
                  <a:lnTo>
                    <a:pt x="453" y="26"/>
                  </a:lnTo>
                  <a:lnTo>
                    <a:pt x="453" y="26"/>
                  </a:lnTo>
                  <a:lnTo>
                    <a:pt x="455" y="33"/>
                  </a:lnTo>
                  <a:lnTo>
                    <a:pt x="456" y="34"/>
                  </a:lnTo>
                  <a:lnTo>
                    <a:pt x="459" y="35"/>
                  </a:lnTo>
                  <a:lnTo>
                    <a:pt x="463" y="35"/>
                  </a:lnTo>
                  <a:lnTo>
                    <a:pt x="464" y="35"/>
                  </a:lnTo>
                  <a:lnTo>
                    <a:pt x="468" y="37"/>
                  </a:lnTo>
                  <a:lnTo>
                    <a:pt x="471" y="38"/>
                  </a:lnTo>
                  <a:lnTo>
                    <a:pt x="474" y="39"/>
                  </a:lnTo>
                  <a:lnTo>
                    <a:pt x="475" y="39"/>
                  </a:lnTo>
                  <a:lnTo>
                    <a:pt x="477" y="39"/>
                  </a:lnTo>
                  <a:lnTo>
                    <a:pt x="477" y="37"/>
                  </a:lnTo>
                  <a:lnTo>
                    <a:pt x="479" y="38"/>
                  </a:lnTo>
                  <a:lnTo>
                    <a:pt x="481" y="39"/>
                  </a:lnTo>
                  <a:lnTo>
                    <a:pt x="485" y="39"/>
                  </a:lnTo>
                  <a:lnTo>
                    <a:pt x="486" y="38"/>
                  </a:lnTo>
                  <a:lnTo>
                    <a:pt x="487" y="37"/>
                  </a:lnTo>
                  <a:lnTo>
                    <a:pt x="487" y="35"/>
                  </a:lnTo>
                  <a:lnTo>
                    <a:pt x="488" y="34"/>
                  </a:lnTo>
                  <a:lnTo>
                    <a:pt x="490" y="32"/>
                  </a:lnTo>
                  <a:lnTo>
                    <a:pt x="491" y="33"/>
                  </a:lnTo>
                  <a:lnTo>
                    <a:pt x="498" y="36"/>
                  </a:lnTo>
                  <a:lnTo>
                    <a:pt x="499" y="36"/>
                  </a:lnTo>
                  <a:lnTo>
                    <a:pt x="501" y="39"/>
                  </a:lnTo>
                  <a:lnTo>
                    <a:pt x="504" y="42"/>
                  </a:lnTo>
                  <a:lnTo>
                    <a:pt x="507" y="43"/>
                  </a:lnTo>
                  <a:lnTo>
                    <a:pt x="513" y="44"/>
                  </a:lnTo>
                  <a:lnTo>
                    <a:pt x="518" y="48"/>
                  </a:lnTo>
                  <a:lnTo>
                    <a:pt x="523" y="5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8" name="Freeform 1411">
              <a:extLst>
                <a:ext uri="{FF2B5EF4-FFF2-40B4-BE49-F238E27FC236}">
                  <a16:creationId xmlns:a16="http://schemas.microsoft.com/office/drawing/2014/main" id="{0A027D59-2C72-2ADD-3DB0-4C278D59EC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9580" y="10050705"/>
              <a:ext cx="16484" cy="16487"/>
            </a:xfrm>
            <a:custGeom>
              <a:avLst/>
              <a:gdLst>
                <a:gd name="T0" fmla="*/ 5 w 12"/>
                <a:gd name="T1" fmla="*/ 10 h 12"/>
                <a:gd name="T2" fmla="*/ 4 w 12"/>
                <a:gd name="T3" fmla="*/ 11 h 12"/>
                <a:gd name="T4" fmla="*/ 1 w 12"/>
                <a:gd name="T5" fmla="*/ 11 h 12"/>
                <a:gd name="T6" fmla="*/ 0 w 12"/>
                <a:gd name="T7" fmla="*/ 10 h 12"/>
                <a:gd name="T8" fmla="*/ 0 w 12"/>
                <a:gd name="T9" fmla="*/ 9 h 12"/>
                <a:gd name="T10" fmla="*/ 1 w 12"/>
                <a:gd name="T11" fmla="*/ 5 h 12"/>
                <a:gd name="T12" fmla="*/ 1 w 12"/>
                <a:gd name="T13" fmla="*/ 3 h 12"/>
                <a:gd name="T14" fmla="*/ 4 w 12"/>
                <a:gd name="T15" fmla="*/ 1 h 12"/>
                <a:gd name="T16" fmla="*/ 6 w 12"/>
                <a:gd name="T17" fmla="*/ 0 h 12"/>
                <a:gd name="T18" fmla="*/ 9 w 12"/>
                <a:gd name="T19" fmla="*/ 0 h 12"/>
                <a:gd name="T20" fmla="*/ 11 w 12"/>
                <a:gd name="T21" fmla="*/ 2 h 12"/>
                <a:gd name="T22" fmla="*/ 8 w 12"/>
                <a:gd name="T23" fmla="*/ 5 h 12"/>
                <a:gd name="T24" fmla="*/ 6 w 12"/>
                <a:gd name="T25" fmla="*/ 6 h 12"/>
                <a:gd name="T26" fmla="*/ 6 w 12"/>
                <a:gd name="T27" fmla="*/ 6 h 12"/>
                <a:gd name="T28" fmla="*/ 5 w 12"/>
                <a:gd name="T2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2">
                  <a:moveTo>
                    <a:pt x="5" y="10"/>
                  </a:moveTo>
                  <a:lnTo>
                    <a:pt x="4" y="11"/>
                  </a:lnTo>
                  <a:lnTo>
                    <a:pt x="1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1" y="5"/>
                  </a:lnTo>
                  <a:lnTo>
                    <a:pt x="1" y="3"/>
                  </a:lnTo>
                  <a:lnTo>
                    <a:pt x="4" y="1"/>
                  </a:lnTo>
                  <a:lnTo>
                    <a:pt x="6" y="0"/>
                  </a:lnTo>
                  <a:lnTo>
                    <a:pt x="9" y="0"/>
                  </a:lnTo>
                  <a:lnTo>
                    <a:pt x="11" y="2"/>
                  </a:lnTo>
                  <a:lnTo>
                    <a:pt x="8" y="5"/>
                  </a:lnTo>
                  <a:lnTo>
                    <a:pt x="6" y="6"/>
                  </a:lnTo>
                  <a:lnTo>
                    <a:pt x="6" y="6"/>
                  </a:lnTo>
                  <a:lnTo>
                    <a:pt x="5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69" name="Freeform 1412">
              <a:extLst>
                <a:ext uri="{FF2B5EF4-FFF2-40B4-BE49-F238E27FC236}">
                  <a16:creationId xmlns:a16="http://schemas.microsoft.com/office/drawing/2014/main" id="{2FAD5068-1685-2647-4C43-4FAC97924C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936" y="9995753"/>
              <a:ext cx="5493" cy="5497"/>
            </a:xfrm>
            <a:custGeom>
              <a:avLst/>
              <a:gdLst>
                <a:gd name="T0" fmla="*/ 2 w 5"/>
                <a:gd name="T1" fmla="*/ 4 h 5"/>
                <a:gd name="T2" fmla="*/ 1 w 5"/>
                <a:gd name="T3" fmla="*/ 4 h 5"/>
                <a:gd name="T4" fmla="*/ 0 w 5"/>
                <a:gd name="T5" fmla="*/ 3 h 5"/>
                <a:gd name="T6" fmla="*/ 1 w 5"/>
                <a:gd name="T7" fmla="*/ 0 h 5"/>
                <a:gd name="T8" fmla="*/ 2 w 5"/>
                <a:gd name="T9" fmla="*/ 1 h 5"/>
                <a:gd name="T10" fmla="*/ 3 w 5"/>
                <a:gd name="T11" fmla="*/ 2 h 5"/>
                <a:gd name="T12" fmla="*/ 4 w 5"/>
                <a:gd name="T13" fmla="*/ 3 h 5"/>
                <a:gd name="T14" fmla="*/ 2 w 5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4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4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0" name="Freeform 1413">
              <a:extLst>
                <a:ext uri="{FF2B5EF4-FFF2-40B4-BE49-F238E27FC236}">
                  <a16:creationId xmlns:a16="http://schemas.microsoft.com/office/drawing/2014/main" id="{3D24D7AD-1E34-1ACB-5B20-120554115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5907" y="9973772"/>
              <a:ext cx="16484" cy="10990"/>
            </a:xfrm>
            <a:custGeom>
              <a:avLst/>
              <a:gdLst>
                <a:gd name="T0" fmla="*/ 6 w 12"/>
                <a:gd name="T1" fmla="*/ 8 h 10"/>
                <a:gd name="T2" fmla="*/ 3 w 12"/>
                <a:gd name="T3" fmla="*/ 9 h 10"/>
                <a:gd name="T4" fmla="*/ 1 w 12"/>
                <a:gd name="T5" fmla="*/ 8 h 10"/>
                <a:gd name="T6" fmla="*/ 1 w 12"/>
                <a:gd name="T7" fmla="*/ 8 h 10"/>
                <a:gd name="T8" fmla="*/ 0 w 12"/>
                <a:gd name="T9" fmla="*/ 7 h 10"/>
                <a:gd name="T10" fmla="*/ 3 w 12"/>
                <a:gd name="T11" fmla="*/ 5 h 10"/>
                <a:gd name="T12" fmla="*/ 4 w 12"/>
                <a:gd name="T13" fmla="*/ 4 h 10"/>
                <a:gd name="T14" fmla="*/ 6 w 12"/>
                <a:gd name="T15" fmla="*/ 1 h 10"/>
                <a:gd name="T16" fmla="*/ 9 w 12"/>
                <a:gd name="T17" fmla="*/ 0 h 10"/>
                <a:gd name="T18" fmla="*/ 11 w 12"/>
                <a:gd name="T19" fmla="*/ 0 h 10"/>
                <a:gd name="T20" fmla="*/ 11 w 12"/>
                <a:gd name="T21" fmla="*/ 1 h 10"/>
                <a:gd name="T22" fmla="*/ 11 w 12"/>
                <a:gd name="T23" fmla="*/ 1 h 10"/>
                <a:gd name="T24" fmla="*/ 11 w 12"/>
                <a:gd name="T25" fmla="*/ 3 h 10"/>
                <a:gd name="T26" fmla="*/ 8 w 12"/>
                <a:gd name="T27" fmla="*/ 4 h 10"/>
                <a:gd name="T28" fmla="*/ 6 w 12"/>
                <a:gd name="T2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0">
                  <a:moveTo>
                    <a:pt x="6" y="8"/>
                  </a:moveTo>
                  <a:lnTo>
                    <a:pt x="3" y="9"/>
                  </a:lnTo>
                  <a:lnTo>
                    <a:pt x="1" y="8"/>
                  </a:lnTo>
                  <a:lnTo>
                    <a:pt x="1" y="8"/>
                  </a:lnTo>
                  <a:lnTo>
                    <a:pt x="0" y="7"/>
                  </a:lnTo>
                  <a:lnTo>
                    <a:pt x="3" y="5"/>
                  </a:lnTo>
                  <a:lnTo>
                    <a:pt x="4" y="4"/>
                  </a:lnTo>
                  <a:lnTo>
                    <a:pt x="6" y="1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3"/>
                  </a:lnTo>
                  <a:lnTo>
                    <a:pt x="8" y="4"/>
                  </a:lnTo>
                  <a:lnTo>
                    <a:pt x="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1" name="Freeform 1414">
              <a:extLst>
                <a:ext uri="{FF2B5EF4-FFF2-40B4-BE49-F238E27FC236}">
                  <a16:creationId xmlns:a16="http://schemas.microsoft.com/office/drawing/2014/main" id="{D3D3655A-399A-C956-12B9-9C78A953F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936" y="9962782"/>
              <a:ext cx="16484" cy="10990"/>
            </a:xfrm>
            <a:custGeom>
              <a:avLst/>
              <a:gdLst>
                <a:gd name="T0" fmla="*/ 7 w 13"/>
                <a:gd name="T1" fmla="*/ 9 h 10"/>
                <a:gd name="T2" fmla="*/ 6 w 13"/>
                <a:gd name="T3" fmla="*/ 9 h 10"/>
                <a:gd name="T4" fmla="*/ 0 w 13"/>
                <a:gd name="T5" fmla="*/ 6 h 10"/>
                <a:gd name="T6" fmla="*/ 1 w 13"/>
                <a:gd name="T7" fmla="*/ 3 h 10"/>
                <a:gd name="T8" fmla="*/ 3 w 13"/>
                <a:gd name="T9" fmla="*/ 1 h 10"/>
                <a:gd name="T10" fmla="*/ 9 w 13"/>
                <a:gd name="T11" fmla="*/ 0 h 10"/>
                <a:gd name="T12" fmla="*/ 12 w 13"/>
                <a:gd name="T13" fmla="*/ 2 h 10"/>
                <a:gd name="T14" fmla="*/ 12 w 13"/>
                <a:gd name="T15" fmla="*/ 5 h 10"/>
                <a:gd name="T16" fmla="*/ 9 w 13"/>
                <a:gd name="T17" fmla="*/ 8 h 10"/>
                <a:gd name="T18" fmla="*/ 8 w 13"/>
                <a:gd name="T19" fmla="*/ 9 h 10"/>
                <a:gd name="T20" fmla="*/ 7 w 13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7" y="9"/>
                  </a:moveTo>
                  <a:lnTo>
                    <a:pt x="6" y="9"/>
                  </a:lnTo>
                  <a:lnTo>
                    <a:pt x="0" y="6"/>
                  </a:lnTo>
                  <a:lnTo>
                    <a:pt x="1" y="3"/>
                  </a:lnTo>
                  <a:lnTo>
                    <a:pt x="3" y="1"/>
                  </a:lnTo>
                  <a:lnTo>
                    <a:pt x="9" y="0"/>
                  </a:lnTo>
                  <a:lnTo>
                    <a:pt x="12" y="2"/>
                  </a:lnTo>
                  <a:lnTo>
                    <a:pt x="12" y="5"/>
                  </a:lnTo>
                  <a:lnTo>
                    <a:pt x="9" y="8"/>
                  </a:lnTo>
                  <a:lnTo>
                    <a:pt x="8" y="9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2" name="Freeform 1415">
              <a:extLst>
                <a:ext uri="{FF2B5EF4-FFF2-40B4-BE49-F238E27FC236}">
                  <a16:creationId xmlns:a16="http://schemas.microsoft.com/office/drawing/2014/main" id="{67B5A75A-B07C-3D1F-6424-14766CDA39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8974" y="9957288"/>
              <a:ext cx="10990" cy="10990"/>
            </a:xfrm>
            <a:custGeom>
              <a:avLst/>
              <a:gdLst>
                <a:gd name="T0" fmla="*/ 7 w 9"/>
                <a:gd name="T1" fmla="*/ 6 h 7"/>
                <a:gd name="T2" fmla="*/ 4 w 9"/>
                <a:gd name="T3" fmla="*/ 6 h 7"/>
                <a:gd name="T4" fmla="*/ 2 w 9"/>
                <a:gd name="T5" fmla="*/ 6 h 7"/>
                <a:gd name="T6" fmla="*/ 0 w 9"/>
                <a:gd name="T7" fmla="*/ 4 h 7"/>
                <a:gd name="T8" fmla="*/ 0 w 9"/>
                <a:gd name="T9" fmla="*/ 2 h 7"/>
                <a:gd name="T10" fmla="*/ 0 w 9"/>
                <a:gd name="T11" fmla="*/ 0 h 7"/>
                <a:gd name="T12" fmla="*/ 6 w 9"/>
                <a:gd name="T13" fmla="*/ 0 h 7"/>
                <a:gd name="T14" fmla="*/ 8 w 9"/>
                <a:gd name="T15" fmla="*/ 2 h 7"/>
                <a:gd name="T16" fmla="*/ 8 w 9"/>
                <a:gd name="T17" fmla="*/ 5 h 7"/>
                <a:gd name="T18" fmla="*/ 7 w 9"/>
                <a:gd name="T1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7">
                  <a:moveTo>
                    <a:pt x="7" y="6"/>
                  </a:moveTo>
                  <a:lnTo>
                    <a:pt x="4" y="6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2"/>
                  </a:lnTo>
                  <a:lnTo>
                    <a:pt x="8" y="5"/>
                  </a:lnTo>
                  <a:lnTo>
                    <a:pt x="7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3" name="Freeform 1416">
              <a:extLst>
                <a:ext uri="{FF2B5EF4-FFF2-40B4-BE49-F238E27FC236}">
                  <a16:creationId xmlns:a16="http://schemas.microsoft.com/office/drawing/2014/main" id="{E51C57C7-3627-2887-2DCD-987F999C8C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6448" y="9951792"/>
              <a:ext cx="10990" cy="10990"/>
            </a:xfrm>
            <a:custGeom>
              <a:avLst/>
              <a:gdLst>
                <a:gd name="T0" fmla="*/ 9 w 11"/>
                <a:gd name="T1" fmla="*/ 5 h 7"/>
                <a:gd name="T2" fmla="*/ 8 w 11"/>
                <a:gd name="T3" fmla="*/ 6 h 7"/>
                <a:gd name="T4" fmla="*/ 2 w 11"/>
                <a:gd name="T5" fmla="*/ 5 h 7"/>
                <a:gd name="T6" fmla="*/ 0 w 11"/>
                <a:gd name="T7" fmla="*/ 3 h 7"/>
                <a:gd name="T8" fmla="*/ 2 w 11"/>
                <a:gd name="T9" fmla="*/ 1 h 7"/>
                <a:gd name="T10" fmla="*/ 3 w 11"/>
                <a:gd name="T11" fmla="*/ 0 h 7"/>
                <a:gd name="T12" fmla="*/ 7 w 11"/>
                <a:gd name="T13" fmla="*/ 0 h 7"/>
                <a:gd name="T14" fmla="*/ 10 w 11"/>
                <a:gd name="T15" fmla="*/ 3 h 7"/>
                <a:gd name="T16" fmla="*/ 9 w 11"/>
                <a:gd name="T1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7">
                  <a:moveTo>
                    <a:pt x="9" y="5"/>
                  </a:moveTo>
                  <a:lnTo>
                    <a:pt x="8" y="6"/>
                  </a:lnTo>
                  <a:lnTo>
                    <a:pt x="2" y="5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3"/>
                  </a:lnTo>
                  <a:lnTo>
                    <a:pt x="9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4" name="Freeform 1417">
              <a:extLst>
                <a:ext uri="{FF2B5EF4-FFF2-40B4-BE49-F238E27FC236}">
                  <a16:creationId xmlns:a16="http://schemas.microsoft.com/office/drawing/2014/main" id="{4F9D3639-6FAD-FAAD-DAEB-6C1716798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8974" y="9940801"/>
              <a:ext cx="32971" cy="49458"/>
            </a:xfrm>
            <a:custGeom>
              <a:avLst/>
              <a:gdLst>
                <a:gd name="T0" fmla="*/ 10 w 26"/>
                <a:gd name="T1" fmla="*/ 4 h 38"/>
                <a:gd name="T2" fmla="*/ 12 w 26"/>
                <a:gd name="T3" fmla="*/ 6 h 38"/>
                <a:gd name="T4" fmla="*/ 13 w 26"/>
                <a:gd name="T5" fmla="*/ 11 h 38"/>
                <a:gd name="T6" fmla="*/ 20 w 26"/>
                <a:gd name="T7" fmla="*/ 18 h 38"/>
                <a:gd name="T8" fmla="*/ 20 w 26"/>
                <a:gd name="T9" fmla="*/ 21 h 38"/>
                <a:gd name="T10" fmla="*/ 20 w 26"/>
                <a:gd name="T11" fmla="*/ 22 h 38"/>
                <a:gd name="T12" fmla="*/ 20 w 26"/>
                <a:gd name="T13" fmla="*/ 24 h 38"/>
                <a:gd name="T14" fmla="*/ 23 w 26"/>
                <a:gd name="T15" fmla="*/ 25 h 38"/>
                <a:gd name="T16" fmla="*/ 25 w 26"/>
                <a:gd name="T17" fmla="*/ 29 h 38"/>
                <a:gd name="T18" fmla="*/ 22 w 26"/>
                <a:gd name="T19" fmla="*/ 34 h 38"/>
                <a:gd name="T20" fmla="*/ 15 w 26"/>
                <a:gd name="T21" fmla="*/ 37 h 38"/>
                <a:gd name="T22" fmla="*/ 7 w 26"/>
                <a:gd name="T23" fmla="*/ 36 h 38"/>
                <a:gd name="T24" fmla="*/ 6 w 26"/>
                <a:gd name="T25" fmla="*/ 36 h 38"/>
                <a:gd name="T26" fmla="*/ 3 w 26"/>
                <a:gd name="T27" fmla="*/ 34 h 38"/>
                <a:gd name="T28" fmla="*/ 3 w 26"/>
                <a:gd name="T29" fmla="*/ 32 h 38"/>
                <a:gd name="T30" fmla="*/ 4 w 26"/>
                <a:gd name="T31" fmla="*/ 30 h 38"/>
                <a:gd name="T32" fmla="*/ 8 w 26"/>
                <a:gd name="T33" fmla="*/ 27 h 38"/>
                <a:gd name="T34" fmla="*/ 14 w 26"/>
                <a:gd name="T35" fmla="*/ 24 h 38"/>
                <a:gd name="T36" fmla="*/ 15 w 26"/>
                <a:gd name="T37" fmla="*/ 22 h 38"/>
                <a:gd name="T38" fmla="*/ 12 w 26"/>
                <a:gd name="T39" fmla="*/ 20 h 38"/>
                <a:gd name="T40" fmla="*/ 11 w 26"/>
                <a:gd name="T41" fmla="*/ 16 h 38"/>
                <a:gd name="T42" fmla="*/ 7 w 26"/>
                <a:gd name="T43" fmla="*/ 14 h 38"/>
                <a:gd name="T44" fmla="*/ 5 w 26"/>
                <a:gd name="T45" fmla="*/ 5 h 38"/>
                <a:gd name="T46" fmla="*/ 4 w 26"/>
                <a:gd name="T47" fmla="*/ 5 h 38"/>
                <a:gd name="T48" fmla="*/ 1 w 26"/>
                <a:gd name="T49" fmla="*/ 6 h 38"/>
                <a:gd name="T50" fmla="*/ 0 w 26"/>
                <a:gd name="T51" fmla="*/ 5 h 38"/>
                <a:gd name="T52" fmla="*/ 0 w 26"/>
                <a:gd name="T53" fmla="*/ 5 h 38"/>
                <a:gd name="T54" fmla="*/ 3 w 26"/>
                <a:gd name="T55" fmla="*/ 2 h 38"/>
                <a:gd name="T56" fmla="*/ 3 w 26"/>
                <a:gd name="T57" fmla="*/ 1 h 38"/>
                <a:gd name="T58" fmla="*/ 7 w 26"/>
                <a:gd name="T59" fmla="*/ 0 h 38"/>
                <a:gd name="T60" fmla="*/ 9 w 26"/>
                <a:gd name="T61" fmla="*/ 1 h 38"/>
                <a:gd name="T62" fmla="*/ 10 w 26"/>
                <a:gd name="T63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" h="38">
                  <a:moveTo>
                    <a:pt x="10" y="4"/>
                  </a:moveTo>
                  <a:lnTo>
                    <a:pt x="12" y="6"/>
                  </a:lnTo>
                  <a:lnTo>
                    <a:pt x="13" y="11"/>
                  </a:lnTo>
                  <a:lnTo>
                    <a:pt x="20" y="18"/>
                  </a:lnTo>
                  <a:lnTo>
                    <a:pt x="20" y="21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3" y="25"/>
                  </a:lnTo>
                  <a:lnTo>
                    <a:pt x="25" y="29"/>
                  </a:lnTo>
                  <a:lnTo>
                    <a:pt x="22" y="34"/>
                  </a:lnTo>
                  <a:lnTo>
                    <a:pt x="15" y="37"/>
                  </a:lnTo>
                  <a:lnTo>
                    <a:pt x="7" y="36"/>
                  </a:lnTo>
                  <a:lnTo>
                    <a:pt x="6" y="36"/>
                  </a:lnTo>
                  <a:lnTo>
                    <a:pt x="3" y="34"/>
                  </a:lnTo>
                  <a:lnTo>
                    <a:pt x="3" y="32"/>
                  </a:lnTo>
                  <a:lnTo>
                    <a:pt x="4" y="30"/>
                  </a:lnTo>
                  <a:lnTo>
                    <a:pt x="8" y="27"/>
                  </a:lnTo>
                  <a:lnTo>
                    <a:pt x="14" y="24"/>
                  </a:lnTo>
                  <a:lnTo>
                    <a:pt x="15" y="22"/>
                  </a:lnTo>
                  <a:lnTo>
                    <a:pt x="12" y="20"/>
                  </a:lnTo>
                  <a:lnTo>
                    <a:pt x="11" y="16"/>
                  </a:lnTo>
                  <a:lnTo>
                    <a:pt x="7" y="14"/>
                  </a:lnTo>
                  <a:lnTo>
                    <a:pt x="5" y="5"/>
                  </a:lnTo>
                  <a:lnTo>
                    <a:pt x="4" y="5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5"/>
                  </a:lnTo>
                  <a:lnTo>
                    <a:pt x="3" y="2"/>
                  </a:lnTo>
                  <a:lnTo>
                    <a:pt x="3" y="1"/>
                  </a:lnTo>
                  <a:lnTo>
                    <a:pt x="7" y="0"/>
                  </a:lnTo>
                  <a:lnTo>
                    <a:pt x="9" y="1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5" name="Freeform 1418">
              <a:extLst>
                <a:ext uri="{FF2B5EF4-FFF2-40B4-BE49-F238E27FC236}">
                  <a16:creationId xmlns:a16="http://schemas.microsoft.com/office/drawing/2014/main" id="{5F51BEB1-08E3-4904-EDE7-73F1918A04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532" y="9891346"/>
              <a:ext cx="5493" cy="5493"/>
            </a:xfrm>
            <a:custGeom>
              <a:avLst/>
              <a:gdLst>
                <a:gd name="T0" fmla="*/ 3 w 4"/>
                <a:gd name="T1" fmla="*/ 4 h 5"/>
                <a:gd name="T2" fmla="*/ 1 w 4"/>
                <a:gd name="T3" fmla="*/ 4 h 5"/>
                <a:gd name="T4" fmla="*/ 0 w 4"/>
                <a:gd name="T5" fmla="*/ 2 h 5"/>
                <a:gd name="T6" fmla="*/ 2 w 4"/>
                <a:gd name="T7" fmla="*/ 1 h 5"/>
                <a:gd name="T8" fmla="*/ 3 w 4"/>
                <a:gd name="T9" fmla="*/ 0 h 5"/>
                <a:gd name="T10" fmla="*/ 3 w 4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6" name="Freeform 1420">
              <a:extLst>
                <a:ext uri="{FF2B5EF4-FFF2-40B4-BE49-F238E27FC236}">
                  <a16:creationId xmlns:a16="http://schemas.microsoft.com/office/drawing/2014/main" id="{1231553D-1800-08B6-1C32-6152FDD33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457224"/>
              <a:ext cx="10990" cy="10990"/>
            </a:xfrm>
            <a:custGeom>
              <a:avLst/>
              <a:gdLst>
                <a:gd name="T0" fmla="*/ 2 w 7"/>
                <a:gd name="T1" fmla="*/ 7 h 8"/>
                <a:gd name="T2" fmla="*/ 0 w 7"/>
                <a:gd name="T3" fmla="*/ 7 h 8"/>
                <a:gd name="T4" fmla="*/ 1 w 7"/>
                <a:gd name="T5" fmla="*/ 6 h 8"/>
                <a:gd name="T6" fmla="*/ 1 w 7"/>
                <a:gd name="T7" fmla="*/ 4 h 8"/>
                <a:gd name="T8" fmla="*/ 2 w 7"/>
                <a:gd name="T9" fmla="*/ 2 h 8"/>
                <a:gd name="T10" fmla="*/ 4 w 7"/>
                <a:gd name="T11" fmla="*/ 0 h 8"/>
                <a:gd name="T12" fmla="*/ 6 w 7"/>
                <a:gd name="T13" fmla="*/ 0 h 8"/>
                <a:gd name="T14" fmla="*/ 5 w 7"/>
                <a:gd name="T15" fmla="*/ 6 h 8"/>
                <a:gd name="T16" fmla="*/ 2 w 7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8">
                  <a:moveTo>
                    <a:pt x="2" y="7"/>
                  </a:moveTo>
                  <a:lnTo>
                    <a:pt x="0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6" y="0"/>
                  </a:lnTo>
                  <a:lnTo>
                    <a:pt x="5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7" name="Freeform 1421">
              <a:extLst>
                <a:ext uri="{FF2B5EF4-FFF2-40B4-BE49-F238E27FC236}">
                  <a16:creationId xmlns:a16="http://schemas.microsoft.com/office/drawing/2014/main" id="{BE358435-C2BD-7EA5-7FE3-4F04913BE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457224"/>
              <a:ext cx="10990" cy="10990"/>
            </a:xfrm>
            <a:custGeom>
              <a:avLst/>
              <a:gdLst>
                <a:gd name="T0" fmla="*/ 2 w 7"/>
                <a:gd name="T1" fmla="*/ 7 h 8"/>
                <a:gd name="T2" fmla="*/ 0 w 7"/>
                <a:gd name="T3" fmla="*/ 7 h 8"/>
                <a:gd name="T4" fmla="*/ 1 w 7"/>
                <a:gd name="T5" fmla="*/ 6 h 8"/>
                <a:gd name="T6" fmla="*/ 1 w 7"/>
                <a:gd name="T7" fmla="*/ 4 h 8"/>
                <a:gd name="T8" fmla="*/ 2 w 7"/>
                <a:gd name="T9" fmla="*/ 2 h 8"/>
                <a:gd name="T10" fmla="*/ 4 w 7"/>
                <a:gd name="T11" fmla="*/ 0 h 8"/>
                <a:gd name="T12" fmla="*/ 6 w 7"/>
                <a:gd name="T13" fmla="*/ 0 h 8"/>
                <a:gd name="T14" fmla="*/ 5 w 7"/>
                <a:gd name="T15" fmla="*/ 6 h 8"/>
                <a:gd name="T16" fmla="*/ 2 w 7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8">
                  <a:moveTo>
                    <a:pt x="2" y="7"/>
                  </a:moveTo>
                  <a:lnTo>
                    <a:pt x="0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6" y="0"/>
                  </a:lnTo>
                  <a:lnTo>
                    <a:pt x="5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8" name="Freeform 1422">
              <a:extLst>
                <a:ext uri="{FF2B5EF4-FFF2-40B4-BE49-F238E27FC236}">
                  <a16:creationId xmlns:a16="http://schemas.microsoft.com/office/drawing/2014/main" id="{AFF4C0F7-7369-9F4B-0C71-D4AFD4DD0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1686" y="9715500"/>
              <a:ext cx="120894" cy="148368"/>
            </a:xfrm>
            <a:custGeom>
              <a:avLst/>
              <a:gdLst>
                <a:gd name="T0" fmla="*/ 94 w 96"/>
                <a:gd name="T1" fmla="*/ 55 h 117"/>
                <a:gd name="T2" fmla="*/ 90 w 96"/>
                <a:gd name="T3" fmla="*/ 58 h 117"/>
                <a:gd name="T4" fmla="*/ 88 w 96"/>
                <a:gd name="T5" fmla="*/ 62 h 117"/>
                <a:gd name="T6" fmla="*/ 85 w 96"/>
                <a:gd name="T7" fmla="*/ 65 h 117"/>
                <a:gd name="T8" fmla="*/ 84 w 96"/>
                <a:gd name="T9" fmla="*/ 68 h 117"/>
                <a:gd name="T10" fmla="*/ 78 w 96"/>
                <a:gd name="T11" fmla="*/ 77 h 117"/>
                <a:gd name="T12" fmla="*/ 75 w 96"/>
                <a:gd name="T13" fmla="*/ 80 h 117"/>
                <a:gd name="T14" fmla="*/ 72 w 96"/>
                <a:gd name="T15" fmla="*/ 85 h 117"/>
                <a:gd name="T16" fmla="*/ 71 w 96"/>
                <a:gd name="T17" fmla="*/ 89 h 117"/>
                <a:gd name="T18" fmla="*/ 70 w 96"/>
                <a:gd name="T19" fmla="*/ 93 h 117"/>
                <a:gd name="T20" fmla="*/ 66 w 96"/>
                <a:gd name="T21" fmla="*/ 102 h 117"/>
                <a:gd name="T22" fmla="*/ 63 w 96"/>
                <a:gd name="T23" fmla="*/ 107 h 117"/>
                <a:gd name="T24" fmla="*/ 59 w 96"/>
                <a:gd name="T25" fmla="*/ 110 h 117"/>
                <a:gd name="T26" fmla="*/ 55 w 96"/>
                <a:gd name="T27" fmla="*/ 113 h 117"/>
                <a:gd name="T28" fmla="*/ 52 w 96"/>
                <a:gd name="T29" fmla="*/ 114 h 117"/>
                <a:gd name="T30" fmla="*/ 46 w 96"/>
                <a:gd name="T31" fmla="*/ 113 h 117"/>
                <a:gd name="T32" fmla="*/ 44 w 96"/>
                <a:gd name="T33" fmla="*/ 113 h 117"/>
                <a:gd name="T34" fmla="*/ 41 w 96"/>
                <a:gd name="T35" fmla="*/ 109 h 117"/>
                <a:gd name="T36" fmla="*/ 38 w 96"/>
                <a:gd name="T37" fmla="*/ 111 h 117"/>
                <a:gd name="T38" fmla="*/ 34 w 96"/>
                <a:gd name="T39" fmla="*/ 111 h 117"/>
                <a:gd name="T40" fmla="*/ 29 w 96"/>
                <a:gd name="T41" fmla="*/ 110 h 117"/>
                <a:gd name="T42" fmla="*/ 27 w 96"/>
                <a:gd name="T43" fmla="*/ 109 h 117"/>
                <a:gd name="T44" fmla="*/ 25 w 96"/>
                <a:gd name="T45" fmla="*/ 110 h 117"/>
                <a:gd name="T46" fmla="*/ 22 w 96"/>
                <a:gd name="T47" fmla="*/ 113 h 117"/>
                <a:gd name="T48" fmla="*/ 15 w 96"/>
                <a:gd name="T49" fmla="*/ 116 h 117"/>
                <a:gd name="T50" fmla="*/ 13 w 96"/>
                <a:gd name="T51" fmla="*/ 115 h 117"/>
                <a:gd name="T52" fmla="*/ 6 w 96"/>
                <a:gd name="T53" fmla="*/ 113 h 117"/>
                <a:gd name="T54" fmla="*/ 2 w 96"/>
                <a:gd name="T55" fmla="*/ 111 h 117"/>
                <a:gd name="T56" fmla="*/ 0 w 96"/>
                <a:gd name="T57" fmla="*/ 110 h 117"/>
                <a:gd name="T58" fmla="*/ 2 w 96"/>
                <a:gd name="T59" fmla="*/ 109 h 117"/>
                <a:gd name="T60" fmla="*/ 5 w 96"/>
                <a:gd name="T61" fmla="*/ 107 h 117"/>
                <a:gd name="T62" fmla="*/ 12 w 96"/>
                <a:gd name="T63" fmla="*/ 98 h 117"/>
                <a:gd name="T64" fmla="*/ 14 w 96"/>
                <a:gd name="T65" fmla="*/ 92 h 117"/>
                <a:gd name="T66" fmla="*/ 13 w 96"/>
                <a:gd name="T67" fmla="*/ 84 h 117"/>
                <a:gd name="T68" fmla="*/ 18 w 96"/>
                <a:gd name="T69" fmla="*/ 77 h 117"/>
                <a:gd name="T70" fmla="*/ 20 w 96"/>
                <a:gd name="T71" fmla="*/ 71 h 117"/>
                <a:gd name="T72" fmla="*/ 20 w 96"/>
                <a:gd name="T73" fmla="*/ 68 h 117"/>
                <a:gd name="T74" fmla="*/ 18 w 96"/>
                <a:gd name="T75" fmla="*/ 66 h 117"/>
                <a:gd name="T76" fmla="*/ 14 w 96"/>
                <a:gd name="T77" fmla="*/ 61 h 117"/>
                <a:gd name="T78" fmla="*/ 9 w 96"/>
                <a:gd name="T79" fmla="*/ 55 h 117"/>
                <a:gd name="T80" fmla="*/ 8 w 96"/>
                <a:gd name="T81" fmla="*/ 51 h 117"/>
                <a:gd name="T82" fmla="*/ 7 w 96"/>
                <a:gd name="T83" fmla="*/ 48 h 117"/>
                <a:gd name="T84" fmla="*/ 6 w 96"/>
                <a:gd name="T85" fmla="*/ 42 h 117"/>
                <a:gd name="T86" fmla="*/ 7 w 96"/>
                <a:gd name="T87" fmla="*/ 37 h 117"/>
                <a:gd name="T88" fmla="*/ 5 w 96"/>
                <a:gd name="T89" fmla="*/ 33 h 117"/>
                <a:gd name="T90" fmla="*/ 5 w 96"/>
                <a:gd name="T91" fmla="*/ 27 h 117"/>
                <a:gd name="T92" fmla="*/ 5 w 96"/>
                <a:gd name="T93" fmla="*/ 24 h 117"/>
                <a:gd name="T94" fmla="*/ 12 w 96"/>
                <a:gd name="T95" fmla="*/ 16 h 117"/>
                <a:gd name="T96" fmla="*/ 17 w 96"/>
                <a:gd name="T97" fmla="*/ 11 h 117"/>
                <a:gd name="T98" fmla="*/ 22 w 96"/>
                <a:gd name="T99" fmla="*/ 0 h 117"/>
                <a:gd name="T100" fmla="*/ 37 w 96"/>
                <a:gd name="T101" fmla="*/ 6 h 117"/>
                <a:gd name="T102" fmla="*/ 55 w 96"/>
                <a:gd name="T103" fmla="*/ 11 h 117"/>
                <a:gd name="T104" fmla="*/ 70 w 96"/>
                <a:gd name="T105" fmla="*/ 24 h 117"/>
                <a:gd name="T106" fmla="*/ 74 w 96"/>
                <a:gd name="T107" fmla="*/ 28 h 117"/>
                <a:gd name="T108" fmla="*/ 77 w 96"/>
                <a:gd name="T109" fmla="*/ 29 h 117"/>
                <a:gd name="T110" fmla="*/ 83 w 96"/>
                <a:gd name="T111" fmla="*/ 36 h 117"/>
                <a:gd name="T112" fmla="*/ 85 w 96"/>
                <a:gd name="T113" fmla="*/ 42 h 117"/>
                <a:gd name="T114" fmla="*/ 83 w 96"/>
                <a:gd name="T115" fmla="*/ 45 h 117"/>
                <a:gd name="T116" fmla="*/ 86 w 96"/>
                <a:gd name="T117" fmla="*/ 42 h 117"/>
                <a:gd name="T118" fmla="*/ 88 w 96"/>
                <a:gd name="T119" fmla="*/ 36 h 117"/>
                <a:gd name="T120" fmla="*/ 91 w 96"/>
                <a:gd name="T121" fmla="*/ 38 h 117"/>
                <a:gd name="T122" fmla="*/ 94 w 96"/>
                <a:gd name="T123" fmla="*/ 49 h 117"/>
                <a:gd name="T124" fmla="*/ 94 w 96"/>
                <a:gd name="T125" fmla="*/ 5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6" h="117">
                  <a:moveTo>
                    <a:pt x="95" y="55"/>
                  </a:moveTo>
                  <a:lnTo>
                    <a:pt x="94" y="55"/>
                  </a:lnTo>
                  <a:lnTo>
                    <a:pt x="91" y="57"/>
                  </a:lnTo>
                  <a:lnTo>
                    <a:pt x="90" y="58"/>
                  </a:lnTo>
                  <a:lnTo>
                    <a:pt x="89" y="61"/>
                  </a:lnTo>
                  <a:lnTo>
                    <a:pt x="88" y="62"/>
                  </a:lnTo>
                  <a:lnTo>
                    <a:pt x="86" y="63"/>
                  </a:lnTo>
                  <a:lnTo>
                    <a:pt x="85" y="65"/>
                  </a:lnTo>
                  <a:lnTo>
                    <a:pt x="84" y="66"/>
                  </a:lnTo>
                  <a:lnTo>
                    <a:pt x="84" y="68"/>
                  </a:lnTo>
                  <a:lnTo>
                    <a:pt x="80" y="74"/>
                  </a:lnTo>
                  <a:lnTo>
                    <a:pt x="78" y="77"/>
                  </a:lnTo>
                  <a:lnTo>
                    <a:pt x="77" y="80"/>
                  </a:lnTo>
                  <a:lnTo>
                    <a:pt x="75" y="80"/>
                  </a:lnTo>
                  <a:lnTo>
                    <a:pt x="73" y="82"/>
                  </a:lnTo>
                  <a:lnTo>
                    <a:pt x="72" y="85"/>
                  </a:lnTo>
                  <a:lnTo>
                    <a:pt x="72" y="87"/>
                  </a:lnTo>
                  <a:lnTo>
                    <a:pt x="71" y="89"/>
                  </a:lnTo>
                  <a:lnTo>
                    <a:pt x="71" y="91"/>
                  </a:lnTo>
                  <a:lnTo>
                    <a:pt x="70" y="93"/>
                  </a:lnTo>
                  <a:lnTo>
                    <a:pt x="66" y="99"/>
                  </a:lnTo>
                  <a:lnTo>
                    <a:pt x="66" y="102"/>
                  </a:lnTo>
                  <a:lnTo>
                    <a:pt x="65" y="103"/>
                  </a:lnTo>
                  <a:lnTo>
                    <a:pt x="63" y="107"/>
                  </a:lnTo>
                  <a:lnTo>
                    <a:pt x="61" y="109"/>
                  </a:lnTo>
                  <a:lnTo>
                    <a:pt x="59" y="110"/>
                  </a:lnTo>
                  <a:lnTo>
                    <a:pt x="56" y="111"/>
                  </a:lnTo>
                  <a:lnTo>
                    <a:pt x="55" y="113"/>
                  </a:lnTo>
                  <a:lnTo>
                    <a:pt x="53" y="114"/>
                  </a:lnTo>
                  <a:lnTo>
                    <a:pt x="52" y="114"/>
                  </a:lnTo>
                  <a:lnTo>
                    <a:pt x="49" y="113"/>
                  </a:lnTo>
                  <a:lnTo>
                    <a:pt x="46" y="113"/>
                  </a:lnTo>
                  <a:lnTo>
                    <a:pt x="44" y="113"/>
                  </a:lnTo>
                  <a:lnTo>
                    <a:pt x="44" y="113"/>
                  </a:lnTo>
                  <a:lnTo>
                    <a:pt x="42" y="110"/>
                  </a:lnTo>
                  <a:lnTo>
                    <a:pt x="41" y="109"/>
                  </a:lnTo>
                  <a:lnTo>
                    <a:pt x="40" y="110"/>
                  </a:lnTo>
                  <a:lnTo>
                    <a:pt x="38" y="111"/>
                  </a:lnTo>
                  <a:lnTo>
                    <a:pt x="36" y="112"/>
                  </a:lnTo>
                  <a:lnTo>
                    <a:pt x="34" y="111"/>
                  </a:lnTo>
                  <a:lnTo>
                    <a:pt x="30" y="111"/>
                  </a:lnTo>
                  <a:lnTo>
                    <a:pt x="29" y="110"/>
                  </a:lnTo>
                  <a:lnTo>
                    <a:pt x="28" y="109"/>
                  </a:lnTo>
                  <a:lnTo>
                    <a:pt x="27" y="109"/>
                  </a:lnTo>
                  <a:lnTo>
                    <a:pt x="26" y="109"/>
                  </a:lnTo>
                  <a:lnTo>
                    <a:pt x="25" y="110"/>
                  </a:lnTo>
                  <a:lnTo>
                    <a:pt x="24" y="111"/>
                  </a:lnTo>
                  <a:lnTo>
                    <a:pt x="22" y="113"/>
                  </a:lnTo>
                  <a:lnTo>
                    <a:pt x="17" y="115"/>
                  </a:lnTo>
                  <a:lnTo>
                    <a:pt x="15" y="116"/>
                  </a:lnTo>
                  <a:lnTo>
                    <a:pt x="14" y="116"/>
                  </a:lnTo>
                  <a:lnTo>
                    <a:pt x="13" y="115"/>
                  </a:lnTo>
                  <a:lnTo>
                    <a:pt x="11" y="115"/>
                  </a:lnTo>
                  <a:lnTo>
                    <a:pt x="6" y="113"/>
                  </a:lnTo>
                  <a:lnTo>
                    <a:pt x="3" y="112"/>
                  </a:lnTo>
                  <a:lnTo>
                    <a:pt x="2" y="111"/>
                  </a:lnTo>
                  <a:lnTo>
                    <a:pt x="1" y="110"/>
                  </a:lnTo>
                  <a:lnTo>
                    <a:pt x="0" y="110"/>
                  </a:lnTo>
                  <a:lnTo>
                    <a:pt x="0" y="109"/>
                  </a:lnTo>
                  <a:lnTo>
                    <a:pt x="2" y="109"/>
                  </a:lnTo>
                  <a:lnTo>
                    <a:pt x="3" y="109"/>
                  </a:lnTo>
                  <a:lnTo>
                    <a:pt x="5" y="107"/>
                  </a:lnTo>
                  <a:lnTo>
                    <a:pt x="7" y="105"/>
                  </a:lnTo>
                  <a:lnTo>
                    <a:pt x="12" y="98"/>
                  </a:lnTo>
                  <a:lnTo>
                    <a:pt x="14" y="94"/>
                  </a:lnTo>
                  <a:lnTo>
                    <a:pt x="14" y="92"/>
                  </a:lnTo>
                  <a:lnTo>
                    <a:pt x="14" y="88"/>
                  </a:lnTo>
                  <a:lnTo>
                    <a:pt x="13" y="84"/>
                  </a:lnTo>
                  <a:lnTo>
                    <a:pt x="14" y="82"/>
                  </a:lnTo>
                  <a:lnTo>
                    <a:pt x="18" y="77"/>
                  </a:lnTo>
                  <a:lnTo>
                    <a:pt x="19" y="74"/>
                  </a:lnTo>
                  <a:lnTo>
                    <a:pt x="20" y="71"/>
                  </a:lnTo>
                  <a:lnTo>
                    <a:pt x="20" y="69"/>
                  </a:lnTo>
                  <a:lnTo>
                    <a:pt x="20" y="68"/>
                  </a:lnTo>
                  <a:lnTo>
                    <a:pt x="19" y="68"/>
                  </a:lnTo>
                  <a:lnTo>
                    <a:pt x="18" y="66"/>
                  </a:lnTo>
                  <a:lnTo>
                    <a:pt x="16" y="64"/>
                  </a:lnTo>
                  <a:lnTo>
                    <a:pt x="14" y="61"/>
                  </a:lnTo>
                  <a:lnTo>
                    <a:pt x="12" y="59"/>
                  </a:lnTo>
                  <a:lnTo>
                    <a:pt x="9" y="55"/>
                  </a:lnTo>
                  <a:lnTo>
                    <a:pt x="9" y="52"/>
                  </a:lnTo>
                  <a:lnTo>
                    <a:pt x="8" y="51"/>
                  </a:lnTo>
                  <a:lnTo>
                    <a:pt x="7" y="50"/>
                  </a:lnTo>
                  <a:lnTo>
                    <a:pt x="7" y="48"/>
                  </a:lnTo>
                  <a:lnTo>
                    <a:pt x="7" y="46"/>
                  </a:lnTo>
                  <a:lnTo>
                    <a:pt x="6" y="42"/>
                  </a:lnTo>
                  <a:lnTo>
                    <a:pt x="5" y="41"/>
                  </a:lnTo>
                  <a:lnTo>
                    <a:pt x="7" y="37"/>
                  </a:lnTo>
                  <a:lnTo>
                    <a:pt x="6" y="35"/>
                  </a:lnTo>
                  <a:lnTo>
                    <a:pt x="5" y="33"/>
                  </a:lnTo>
                  <a:lnTo>
                    <a:pt x="5" y="30"/>
                  </a:lnTo>
                  <a:lnTo>
                    <a:pt x="5" y="27"/>
                  </a:lnTo>
                  <a:lnTo>
                    <a:pt x="6" y="26"/>
                  </a:lnTo>
                  <a:lnTo>
                    <a:pt x="5" y="24"/>
                  </a:lnTo>
                  <a:lnTo>
                    <a:pt x="9" y="19"/>
                  </a:lnTo>
                  <a:lnTo>
                    <a:pt x="12" y="16"/>
                  </a:lnTo>
                  <a:lnTo>
                    <a:pt x="15" y="13"/>
                  </a:lnTo>
                  <a:lnTo>
                    <a:pt x="17" y="11"/>
                  </a:lnTo>
                  <a:lnTo>
                    <a:pt x="20" y="3"/>
                  </a:lnTo>
                  <a:lnTo>
                    <a:pt x="22" y="0"/>
                  </a:lnTo>
                  <a:lnTo>
                    <a:pt x="25" y="0"/>
                  </a:lnTo>
                  <a:lnTo>
                    <a:pt x="37" y="6"/>
                  </a:lnTo>
                  <a:lnTo>
                    <a:pt x="43" y="7"/>
                  </a:lnTo>
                  <a:lnTo>
                    <a:pt x="55" y="11"/>
                  </a:lnTo>
                  <a:lnTo>
                    <a:pt x="60" y="16"/>
                  </a:lnTo>
                  <a:lnTo>
                    <a:pt x="70" y="24"/>
                  </a:lnTo>
                  <a:lnTo>
                    <a:pt x="74" y="27"/>
                  </a:lnTo>
                  <a:lnTo>
                    <a:pt x="74" y="28"/>
                  </a:lnTo>
                  <a:lnTo>
                    <a:pt x="74" y="32"/>
                  </a:lnTo>
                  <a:lnTo>
                    <a:pt x="77" y="29"/>
                  </a:lnTo>
                  <a:lnTo>
                    <a:pt x="82" y="33"/>
                  </a:lnTo>
                  <a:lnTo>
                    <a:pt x="83" y="36"/>
                  </a:lnTo>
                  <a:lnTo>
                    <a:pt x="85" y="40"/>
                  </a:lnTo>
                  <a:lnTo>
                    <a:pt x="85" y="42"/>
                  </a:lnTo>
                  <a:lnTo>
                    <a:pt x="83" y="44"/>
                  </a:lnTo>
                  <a:lnTo>
                    <a:pt x="83" y="45"/>
                  </a:lnTo>
                  <a:lnTo>
                    <a:pt x="85" y="44"/>
                  </a:lnTo>
                  <a:lnTo>
                    <a:pt x="86" y="42"/>
                  </a:lnTo>
                  <a:lnTo>
                    <a:pt x="87" y="40"/>
                  </a:lnTo>
                  <a:lnTo>
                    <a:pt x="88" y="36"/>
                  </a:lnTo>
                  <a:lnTo>
                    <a:pt x="89" y="36"/>
                  </a:lnTo>
                  <a:lnTo>
                    <a:pt x="91" y="38"/>
                  </a:lnTo>
                  <a:lnTo>
                    <a:pt x="93" y="47"/>
                  </a:lnTo>
                  <a:lnTo>
                    <a:pt x="94" y="49"/>
                  </a:lnTo>
                  <a:lnTo>
                    <a:pt x="95" y="52"/>
                  </a:lnTo>
                  <a:lnTo>
                    <a:pt x="94" y="53"/>
                  </a:lnTo>
                  <a:lnTo>
                    <a:pt x="95" y="5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79" name="Freeform 1424">
              <a:extLst>
                <a:ext uri="{FF2B5EF4-FFF2-40B4-BE49-F238E27FC236}">
                  <a16:creationId xmlns:a16="http://schemas.microsoft.com/office/drawing/2014/main" id="{E6B6B5FC-81E0-F2D4-DFB4-C136938C77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281378"/>
              <a:ext cx="27474" cy="27478"/>
            </a:xfrm>
            <a:custGeom>
              <a:avLst/>
              <a:gdLst>
                <a:gd name="T0" fmla="*/ 19 w 21"/>
                <a:gd name="T1" fmla="*/ 20 h 22"/>
                <a:gd name="T2" fmla="*/ 17 w 21"/>
                <a:gd name="T3" fmla="*/ 21 h 22"/>
                <a:gd name="T4" fmla="*/ 16 w 21"/>
                <a:gd name="T5" fmla="*/ 20 h 22"/>
                <a:gd name="T6" fmla="*/ 16 w 21"/>
                <a:gd name="T7" fmla="*/ 18 h 22"/>
                <a:gd name="T8" fmla="*/ 18 w 21"/>
                <a:gd name="T9" fmla="*/ 17 h 22"/>
                <a:gd name="T10" fmla="*/ 18 w 21"/>
                <a:gd name="T11" fmla="*/ 16 h 22"/>
                <a:gd name="T12" fmla="*/ 19 w 21"/>
                <a:gd name="T13" fmla="*/ 18 h 22"/>
                <a:gd name="T14" fmla="*/ 19 w 21"/>
                <a:gd name="T15" fmla="*/ 19 h 22"/>
                <a:gd name="T16" fmla="*/ 19 w 21"/>
                <a:gd name="T17" fmla="*/ 20 h 22"/>
                <a:gd name="T18" fmla="*/ 7 w 21"/>
                <a:gd name="T19" fmla="*/ 16 h 22"/>
                <a:gd name="T20" fmla="*/ 5 w 21"/>
                <a:gd name="T21" fmla="*/ 18 h 22"/>
                <a:gd name="T22" fmla="*/ 3 w 21"/>
                <a:gd name="T23" fmla="*/ 17 h 22"/>
                <a:gd name="T24" fmla="*/ 2 w 21"/>
                <a:gd name="T25" fmla="*/ 14 h 22"/>
                <a:gd name="T26" fmla="*/ 0 w 21"/>
                <a:gd name="T27" fmla="*/ 6 h 22"/>
                <a:gd name="T28" fmla="*/ 2 w 21"/>
                <a:gd name="T29" fmla="*/ 5 h 22"/>
                <a:gd name="T30" fmla="*/ 2 w 21"/>
                <a:gd name="T31" fmla="*/ 4 h 22"/>
                <a:gd name="T32" fmla="*/ 5 w 21"/>
                <a:gd name="T33" fmla="*/ 6 h 22"/>
                <a:gd name="T34" fmla="*/ 7 w 21"/>
                <a:gd name="T35" fmla="*/ 7 h 22"/>
                <a:gd name="T36" fmla="*/ 8 w 21"/>
                <a:gd name="T37" fmla="*/ 8 h 22"/>
                <a:gd name="T38" fmla="*/ 8 w 21"/>
                <a:gd name="T39" fmla="*/ 9 h 22"/>
                <a:gd name="T40" fmla="*/ 8 w 21"/>
                <a:gd name="T41" fmla="*/ 15 h 22"/>
                <a:gd name="T42" fmla="*/ 7 w 21"/>
                <a:gd name="T43" fmla="*/ 16 h 22"/>
                <a:gd name="T44" fmla="*/ 16 w 21"/>
                <a:gd name="T45" fmla="*/ 9 h 22"/>
                <a:gd name="T46" fmla="*/ 12 w 21"/>
                <a:gd name="T47" fmla="*/ 9 h 22"/>
                <a:gd name="T48" fmla="*/ 9 w 21"/>
                <a:gd name="T49" fmla="*/ 9 h 22"/>
                <a:gd name="T50" fmla="*/ 9 w 21"/>
                <a:gd name="T51" fmla="*/ 6 h 22"/>
                <a:gd name="T52" fmla="*/ 10 w 21"/>
                <a:gd name="T53" fmla="*/ 4 h 22"/>
                <a:gd name="T54" fmla="*/ 9 w 21"/>
                <a:gd name="T55" fmla="*/ 2 h 22"/>
                <a:gd name="T56" fmla="*/ 9 w 21"/>
                <a:gd name="T57" fmla="*/ 1 h 22"/>
                <a:gd name="T58" fmla="*/ 11 w 21"/>
                <a:gd name="T59" fmla="*/ 0 h 22"/>
                <a:gd name="T60" fmla="*/ 13 w 21"/>
                <a:gd name="T61" fmla="*/ 1 h 22"/>
                <a:gd name="T62" fmla="*/ 13 w 21"/>
                <a:gd name="T63" fmla="*/ 3 h 22"/>
                <a:gd name="T64" fmla="*/ 14 w 21"/>
                <a:gd name="T65" fmla="*/ 4 h 22"/>
                <a:gd name="T66" fmla="*/ 20 w 21"/>
                <a:gd name="T67" fmla="*/ 8 h 22"/>
                <a:gd name="T68" fmla="*/ 16 w 21"/>
                <a:gd name="T69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" h="22">
                  <a:moveTo>
                    <a:pt x="19" y="20"/>
                  </a:moveTo>
                  <a:lnTo>
                    <a:pt x="17" y="21"/>
                  </a:lnTo>
                  <a:lnTo>
                    <a:pt x="16" y="20"/>
                  </a:lnTo>
                  <a:lnTo>
                    <a:pt x="16" y="18"/>
                  </a:lnTo>
                  <a:lnTo>
                    <a:pt x="18" y="17"/>
                  </a:lnTo>
                  <a:lnTo>
                    <a:pt x="18" y="16"/>
                  </a:lnTo>
                  <a:lnTo>
                    <a:pt x="19" y="18"/>
                  </a:lnTo>
                  <a:lnTo>
                    <a:pt x="19" y="19"/>
                  </a:lnTo>
                  <a:lnTo>
                    <a:pt x="19" y="20"/>
                  </a:lnTo>
                  <a:close/>
                  <a:moveTo>
                    <a:pt x="7" y="16"/>
                  </a:moveTo>
                  <a:lnTo>
                    <a:pt x="5" y="18"/>
                  </a:lnTo>
                  <a:lnTo>
                    <a:pt x="3" y="17"/>
                  </a:lnTo>
                  <a:lnTo>
                    <a:pt x="2" y="14"/>
                  </a:lnTo>
                  <a:lnTo>
                    <a:pt x="0" y="6"/>
                  </a:lnTo>
                  <a:lnTo>
                    <a:pt x="2" y="5"/>
                  </a:lnTo>
                  <a:lnTo>
                    <a:pt x="2" y="4"/>
                  </a:lnTo>
                  <a:lnTo>
                    <a:pt x="5" y="6"/>
                  </a:lnTo>
                  <a:lnTo>
                    <a:pt x="7" y="7"/>
                  </a:lnTo>
                  <a:lnTo>
                    <a:pt x="8" y="8"/>
                  </a:lnTo>
                  <a:lnTo>
                    <a:pt x="8" y="9"/>
                  </a:lnTo>
                  <a:lnTo>
                    <a:pt x="8" y="15"/>
                  </a:lnTo>
                  <a:lnTo>
                    <a:pt x="7" y="16"/>
                  </a:lnTo>
                  <a:close/>
                  <a:moveTo>
                    <a:pt x="16" y="9"/>
                  </a:moveTo>
                  <a:lnTo>
                    <a:pt x="12" y="9"/>
                  </a:lnTo>
                  <a:lnTo>
                    <a:pt x="9" y="9"/>
                  </a:lnTo>
                  <a:lnTo>
                    <a:pt x="9" y="6"/>
                  </a:lnTo>
                  <a:lnTo>
                    <a:pt x="10" y="4"/>
                  </a:lnTo>
                  <a:lnTo>
                    <a:pt x="9" y="2"/>
                  </a:lnTo>
                  <a:lnTo>
                    <a:pt x="9" y="1"/>
                  </a:lnTo>
                  <a:lnTo>
                    <a:pt x="11" y="0"/>
                  </a:lnTo>
                  <a:lnTo>
                    <a:pt x="13" y="1"/>
                  </a:lnTo>
                  <a:lnTo>
                    <a:pt x="13" y="3"/>
                  </a:lnTo>
                  <a:lnTo>
                    <a:pt x="14" y="4"/>
                  </a:lnTo>
                  <a:lnTo>
                    <a:pt x="20" y="8"/>
                  </a:lnTo>
                  <a:lnTo>
                    <a:pt x="16" y="9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0" name="Freeform 1425">
              <a:extLst>
                <a:ext uri="{FF2B5EF4-FFF2-40B4-BE49-F238E27FC236}">
                  <a16:creationId xmlns:a16="http://schemas.microsoft.com/office/drawing/2014/main" id="{51FEBB10-FF1F-760E-F0A8-24C139CC4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917" y="9303359"/>
              <a:ext cx="5493" cy="5497"/>
            </a:xfrm>
            <a:custGeom>
              <a:avLst/>
              <a:gdLst>
                <a:gd name="T0" fmla="*/ 3 w 4"/>
                <a:gd name="T1" fmla="*/ 4 h 6"/>
                <a:gd name="T2" fmla="*/ 1 w 4"/>
                <a:gd name="T3" fmla="*/ 5 h 6"/>
                <a:gd name="T4" fmla="*/ 0 w 4"/>
                <a:gd name="T5" fmla="*/ 4 h 6"/>
                <a:gd name="T6" fmla="*/ 0 w 4"/>
                <a:gd name="T7" fmla="*/ 2 h 6"/>
                <a:gd name="T8" fmla="*/ 2 w 4"/>
                <a:gd name="T9" fmla="*/ 1 h 6"/>
                <a:gd name="T10" fmla="*/ 2 w 4"/>
                <a:gd name="T11" fmla="*/ 0 h 6"/>
                <a:gd name="T12" fmla="*/ 3 w 4"/>
                <a:gd name="T13" fmla="*/ 2 h 6"/>
                <a:gd name="T14" fmla="*/ 3 w 4"/>
                <a:gd name="T15" fmla="*/ 3 h 6"/>
                <a:gd name="T16" fmla="*/ 3 w 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lnTo>
                    <a:pt x="1" y="5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1" name="Freeform 1426">
              <a:extLst>
                <a:ext uri="{FF2B5EF4-FFF2-40B4-BE49-F238E27FC236}">
                  <a16:creationId xmlns:a16="http://schemas.microsoft.com/office/drawing/2014/main" id="{488D1679-29D3-CF2E-FA33-BFBBE3A713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5936" y="9286875"/>
              <a:ext cx="10990" cy="16484"/>
            </a:xfrm>
            <a:custGeom>
              <a:avLst/>
              <a:gdLst>
                <a:gd name="T0" fmla="*/ 7 w 9"/>
                <a:gd name="T1" fmla="*/ 12 h 15"/>
                <a:gd name="T2" fmla="*/ 5 w 9"/>
                <a:gd name="T3" fmla="*/ 14 h 15"/>
                <a:gd name="T4" fmla="*/ 3 w 9"/>
                <a:gd name="T5" fmla="*/ 13 h 15"/>
                <a:gd name="T6" fmla="*/ 2 w 9"/>
                <a:gd name="T7" fmla="*/ 10 h 15"/>
                <a:gd name="T8" fmla="*/ 0 w 9"/>
                <a:gd name="T9" fmla="*/ 2 h 15"/>
                <a:gd name="T10" fmla="*/ 2 w 9"/>
                <a:gd name="T11" fmla="*/ 1 h 15"/>
                <a:gd name="T12" fmla="*/ 2 w 9"/>
                <a:gd name="T13" fmla="*/ 0 h 15"/>
                <a:gd name="T14" fmla="*/ 5 w 9"/>
                <a:gd name="T15" fmla="*/ 2 h 15"/>
                <a:gd name="T16" fmla="*/ 7 w 9"/>
                <a:gd name="T17" fmla="*/ 3 h 15"/>
                <a:gd name="T18" fmla="*/ 8 w 9"/>
                <a:gd name="T19" fmla="*/ 4 h 15"/>
                <a:gd name="T20" fmla="*/ 8 w 9"/>
                <a:gd name="T21" fmla="*/ 5 h 15"/>
                <a:gd name="T22" fmla="*/ 8 w 9"/>
                <a:gd name="T23" fmla="*/ 11 h 15"/>
                <a:gd name="T24" fmla="*/ 7 w 9"/>
                <a:gd name="T2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5">
                  <a:moveTo>
                    <a:pt x="7" y="12"/>
                  </a:moveTo>
                  <a:lnTo>
                    <a:pt x="5" y="14"/>
                  </a:lnTo>
                  <a:lnTo>
                    <a:pt x="3" y="13"/>
                  </a:lnTo>
                  <a:lnTo>
                    <a:pt x="2" y="10"/>
                  </a:lnTo>
                  <a:lnTo>
                    <a:pt x="0" y="2"/>
                  </a:lnTo>
                  <a:lnTo>
                    <a:pt x="2" y="1"/>
                  </a:lnTo>
                  <a:lnTo>
                    <a:pt x="2" y="0"/>
                  </a:lnTo>
                  <a:lnTo>
                    <a:pt x="5" y="2"/>
                  </a:lnTo>
                  <a:lnTo>
                    <a:pt x="7" y="3"/>
                  </a:lnTo>
                  <a:lnTo>
                    <a:pt x="8" y="4"/>
                  </a:lnTo>
                  <a:lnTo>
                    <a:pt x="8" y="5"/>
                  </a:lnTo>
                  <a:lnTo>
                    <a:pt x="8" y="11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2" name="Freeform 1427">
              <a:extLst>
                <a:ext uri="{FF2B5EF4-FFF2-40B4-BE49-F238E27FC236}">
                  <a16:creationId xmlns:a16="http://schemas.microsoft.com/office/drawing/2014/main" id="{9BC99E23-6FBC-9C82-27AF-244AE41AF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6926" y="9281378"/>
              <a:ext cx="16484" cy="10990"/>
            </a:xfrm>
            <a:custGeom>
              <a:avLst/>
              <a:gdLst>
                <a:gd name="T0" fmla="*/ 7 w 12"/>
                <a:gd name="T1" fmla="*/ 9 h 10"/>
                <a:gd name="T2" fmla="*/ 3 w 12"/>
                <a:gd name="T3" fmla="*/ 9 h 10"/>
                <a:gd name="T4" fmla="*/ 0 w 12"/>
                <a:gd name="T5" fmla="*/ 9 h 10"/>
                <a:gd name="T6" fmla="*/ 0 w 12"/>
                <a:gd name="T7" fmla="*/ 6 h 10"/>
                <a:gd name="T8" fmla="*/ 1 w 12"/>
                <a:gd name="T9" fmla="*/ 4 h 10"/>
                <a:gd name="T10" fmla="*/ 0 w 12"/>
                <a:gd name="T11" fmla="*/ 2 h 10"/>
                <a:gd name="T12" fmla="*/ 0 w 12"/>
                <a:gd name="T13" fmla="*/ 1 h 10"/>
                <a:gd name="T14" fmla="*/ 2 w 12"/>
                <a:gd name="T15" fmla="*/ 0 h 10"/>
                <a:gd name="T16" fmla="*/ 4 w 12"/>
                <a:gd name="T17" fmla="*/ 1 h 10"/>
                <a:gd name="T18" fmla="*/ 4 w 12"/>
                <a:gd name="T19" fmla="*/ 3 h 10"/>
                <a:gd name="T20" fmla="*/ 5 w 12"/>
                <a:gd name="T21" fmla="*/ 4 h 10"/>
                <a:gd name="T22" fmla="*/ 11 w 12"/>
                <a:gd name="T23" fmla="*/ 8 h 10"/>
                <a:gd name="T24" fmla="*/ 7 w 12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0">
                  <a:moveTo>
                    <a:pt x="7" y="9"/>
                  </a:moveTo>
                  <a:lnTo>
                    <a:pt x="3" y="9"/>
                  </a:lnTo>
                  <a:lnTo>
                    <a:pt x="0" y="9"/>
                  </a:lnTo>
                  <a:lnTo>
                    <a:pt x="0" y="6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1"/>
                  </a:lnTo>
                  <a:lnTo>
                    <a:pt x="4" y="3"/>
                  </a:lnTo>
                  <a:lnTo>
                    <a:pt x="5" y="4"/>
                  </a:lnTo>
                  <a:lnTo>
                    <a:pt x="11" y="8"/>
                  </a:lnTo>
                  <a:lnTo>
                    <a:pt x="7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3" name="Freeform 1428">
              <a:extLst>
                <a:ext uri="{FF2B5EF4-FFF2-40B4-BE49-F238E27FC236}">
                  <a16:creationId xmlns:a16="http://schemas.microsoft.com/office/drawing/2014/main" id="{E4F246EE-D9B6-1B1F-5D9E-32653D9469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1497" y="9226426"/>
              <a:ext cx="159362" cy="170353"/>
            </a:xfrm>
            <a:custGeom>
              <a:avLst/>
              <a:gdLst>
                <a:gd name="T0" fmla="*/ 98 w 129"/>
                <a:gd name="T1" fmla="*/ 8 h 136"/>
                <a:gd name="T2" fmla="*/ 98 w 129"/>
                <a:gd name="T3" fmla="*/ 25 h 136"/>
                <a:gd name="T4" fmla="*/ 97 w 129"/>
                <a:gd name="T5" fmla="*/ 43 h 136"/>
                <a:gd name="T6" fmla="*/ 96 w 129"/>
                <a:gd name="T7" fmla="*/ 64 h 136"/>
                <a:gd name="T8" fmla="*/ 100 w 129"/>
                <a:gd name="T9" fmla="*/ 64 h 136"/>
                <a:gd name="T10" fmla="*/ 107 w 129"/>
                <a:gd name="T11" fmla="*/ 64 h 136"/>
                <a:gd name="T12" fmla="*/ 110 w 129"/>
                <a:gd name="T13" fmla="*/ 65 h 136"/>
                <a:gd name="T14" fmla="*/ 116 w 129"/>
                <a:gd name="T15" fmla="*/ 68 h 136"/>
                <a:gd name="T16" fmla="*/ 117 w 129"/>
                <a:gd name="T17" fmla="*/ 64 h 136"/>
                <a:gd name="T18" fmla="*/ 116 w 129"/>
                <a:gd name="T19" fmla="*/ 62 h 136"/>
                <a:gd name="T20" fmla="*/ 127 w 129"/>
                <a:gd name="T21" fmla="*/ 71 h 136"/>
                <a:gd name="T22" fmla="*/ 119 w 129"/>
                <a:gd name="T23" fmla="*/ 78 h 136"/>
                <a:gd name="T24" fmla="*/ 109 w 129"/>
                <a:gd name="T25" fmla="*/ 85 h 136"/>
                <a:gd name="T26" fmla="*/ 104 w 129"/>
                <a:gd name="T27" fmla="*/ 89 h 136"/>
                <a:gd name="T28" fmla="*/ 98 w 129"/>
                <a:gd name="T29" fmla="*/ 92 h 136"/>
                <a:gd name="T30" fmla="*/ 96 w 129"/>
                <a:gd name="T31" fmla="*/ 98 h 136"/>
                <a:gd name="T32" fmla="*/ 99 w 129"/>
                <a:gd name="T33" fmla="*/ 104 h 136"/>
                <a:gd name="T34" fmla="*/ 95 w 129"/>
                <a:gd name="T35" fmla="*/ 109 h 136"/>
                <a:gd name="T36" fmla="*/ 92 w 129"/>
                <a:gd name="T37" fmla="*/ 113 h 136"/>
                <a:gd name="T38" fmla="*/ 90 w 129"/>
                <a:gd name="T39" fmla="*/ 112 h 136"/>
                <a:gd name="T40" fmla="*/ 87 w 129"/>
                <a:gd name="T41" fmla="*/ 113 h 136"/>
                <a:gd name="T42" fmla="*/ 85 w 129"/>
                <a:gd name="T43" fmla="*/ 115 h 136"/>
                <a:gd name="T44" fmla="*/ 86 w 129"/>
                <a:gd name="T45" fmla="*/ 118 h 136"/>
                <a:gd name="T46" fmla="*/ 82 w 129"/>
                <a:gd name="T47" fmla="*/ 120 h 136"/>
                <a:gd name="T48" fmla="*/ 80 w 129"/>
                <a:gd name="T49" fmla="*/ 124 h 136"/>
                <a:gd name="T50" fmla="*/ 77 w 129"/>
                <a:gd name="T51" fmla="*/ 124 h 136"/>
                <a:gd name="T52" fmla="*/ 74 w 129"/>
                <a:gd name="T53" fmla="*/ 126 h 136"/>
                <a:gd name="T54" fmla="*/ 68 w 129"/>
                <a:gd name="T55" fmla="*/ 132 h 136"/>
                <a:gd name="T56" fmla="*/ 69 w 129"/>
                <a:gd name="T57" fmla="*/ 135 h 136"/>
                <a:gd name="T58" fmla="*/ 52 w 129"/>
                <a:gd name="T59" fmla="*/ 129 h 136"/>
                <a:gd name="T60" fmla="*/ 28 w 129"/>
                <a:gd name="T61" fmla="*/ 127 h 136"/>
                <a:gd name="T62" fmla="*/ 14 w 129"/>
                <a:gd name="T63" fmla="*/ 119 h 136"/>
                <a:gd name="T64" fmla="*/ 1 w 129"/>
                <a:gd name="T65" fmla="*/ 107 h 136"/>
                <a:gd name="T66" fmla="*/ 3 w 129"/>
                <a:gd name="T67" fmla="*/ 104 h 136"/>
                <a:gd name="T68" fmla="*/ 1 w 129"/>
                <a:gd name="T69" fmla="*/ 99 h 136"/>
                <a:gd name="T70" fmla="*/ 3 w 129"/>
                <a:gd name="T71" fmla="*/ 94 h 136"/>
                <a:gd name="T72" fmla="*/ 5 w 129"/>
                <a:gd name="T73" fmla="*/ 93 h 136"/>
                <a:gd name="T74" fmla="*/ 1 w 129"/>
                <a:gd name="T75" fmla="*/ 86 h 136"/>
                <a:gd name="T76" fmla="*/ 1 w 129"/>
                <a:gd name="T77" fmla="*/ 83 h 136"/>
                <a:gd name="T78" fmla="*/ 9 w 129"/>
                <a:gd name="T79" fmla="*/ 71 h 136"/>
                <a:gd name="T80" fmla="*/ 16 w 129"/>
                <a:gd name="T81" fmla="*/ 58 h 136"/>
                <a:gd name="T82" fmla="*/ 32 w 129"/>
                <a:gd name="T83" fmla="*/ 58 h 136"/>
                <a:gd name="T84" fmla="*/ 49 w 129"/>
                <a:gd name="T85" fmla="*/ 58 h 136"/>
                <a:gd name="T86" fmla="*/ 57 w 129"/>
                <a:gd name="T87" fmla="*/ 58 h 136"/>
                <a:gd name="T88" fmla="*/ 57 w 129"/>
                <a:gd name="T89" fmla="*/ 52 h 136"/>
                <a:gd name="T90" fmla="*/ 58 w 129"/>
                <a:gd name="T91" fmla="*/ 47 h 136"/>
                <a:gd name="T92" fmla="*/ 53 w 129"/>
                <a:gd name="T93" fmla="*/ 45 h 136"/>
                <a:gd name="T94" fmla="*/ 52 w 129"/>
                <a:gd name="T95" fmla="*/ 42 h 136"/>
                <a:gd name="T96" fmla="*/ 49 w 129"/>
                <a:gd name="T97" fmla="*/ 37 h 136"/>
                <a:gd name="T98" fmla="*/ 41 w 129"/>
                <a:gd name="T99" fmla="*/ 31 h 136"/>
                <a:gd name="T100" fmla="*/ 33 w 129"/>
                <a:gd name="T101" fmla="*/ 24 h 136"/>
                <a:gd name="T102" fmla="*/ 27 w 129"/>
                <a:gd name="T103" fmla="*/ 19 h 136"/>
                <a:gd name="T104" fmla="*/ 33 w 129"/>
                <a:gd name="T105" fmla="*/ 19 h 136"/>
                <a:gd name="T106" fmla="*/ 40 w 129"/>
                <a:gd name="T107" fmla="*/ 13 h 136"/>
                <a:gd name="T108" fmla="*/ 40 w 129"/>
                <a:gd name="T109" fmla="*/ 0 h 136"/>
                <a:gd name="T110" fmla="*/ 66 w 129"/>
                <a:gd name="T111" fmla="*/ 0 h 136"/>
                <a:gd name="T112" fmla="*/ 92 w 129"/>
                <a:gd name="T113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" h="136">
                  <a:moveTo>
                    <a:pt x="99" y="0"/>
                  </a:moveTo>
                  <a:lnTo>
                    <a:pt x="98" y="8"/>
                  </a:lnTo>
                  <a:lnTo>
                    <a:pt x="98" y="17"/>
                  </a:lnTo>
                  <a:lnTo>
                    <a:pt x="98" y="25"/>
                  </a:lnTo>
                  <a:lnTo>
                    <a:pt x="98" y="34"/>
                  </a:lnTo>
                  <a:lnTo>
                    <a:pt x="97" y="43"/>
                  </a:lnTo>
                  <a:lnTo>
                    <a:pt x="96" y="56"/>
                  </a:lnTo>
                  <a:lnTo>
                    <a:pt x="96" y="64"/>
                  </a:lnTo>
                  <a:lnTo>
                    <a:pt x="96" y="65"/>
                  </a:lnTo>
                  <a:lnTo>
                    <a:pt x="100" y="64"/>
                  </a:lnTo>
                  <a:lnTo>
                    <a:pt x="106" y="64"/>
                  </a:lnTo>
                  <a:lnTo>
                    <a:pt x="107" y="64"/>
                  </a:lnTo>
                  <a:lnTo>
                    <a:pt x="109" y="65"/>
                  </a:lnTo>
                  <a:lnTo>
                    <a:pt x="110" y="65"/>
                  </a:lnTo>
                  <a:lnTo>
                    <a:pt x="113" y="67"/>
                  </a:lnTo>
                  <a:lnTo>
                    <a:pt x="116" y="68"/>
                  </a:lnTo>
                  <a:lnTo>
                    <a:pt x="119" y="66"/>
                  </a:lnTo>
                  <a:lnTo>
                    <a:pt x="117" y="64"/>
                  </a:lnTo>
                  <a:lnTo>
                    <a:pt x="116" y="63"/>
                  </a:lnTo>
                  <a:lnTo>
                    <a:pt x="116" y="62"/>
                  </a:lnTo>
                  <a:lnTo>
                    <a:pt x="128" y="69"/>
                  </a:lnTo>
                  <a:lnTo>
                    <a:pt x="127" y="71"/>
                  </a:lnTo>
                  <a:lnTo>
                    <a:pt x="124" y="73"/>
                  </a:lnTo>
                  <a:lnTo>
                    <a:pt x="119" y="78"/>
                  </a:lnTo>
                  <a:lnTo>
                    <a:pt x="114" y="82"/>
                  </a:lnTo>
                  <a:lnTo>
                    <a:pt x="109" y="85"/>
                  </a:lnTo>
                  <a:lnTo>
                    <a:pt x="105" y="88"/>
                  </a:lnTo>
                  <a:lnTo>
                    <a:pt x="104" y="89"/>
                  </a:lnTo>
                  <a:lnTo>
                    <a:pt x="99" y="91"/>
                  </a:lnTo>
                  <a:lnTo>
                    <a:pt x="98" y="92"/>
                  </a:lnTo>
                  <a:lnTo>
                    <a:pt x="97" y="97"/>
                  </a:lnTo>
                  <a:lnTo>
                    <a:pt x="96" y="98"/>
                  </a:lnTo>
                  <a:lnTo>
                    <a:pt x="98" y="100"/>
                  </a:lnTo>
                  <a:lnTo>
                    <a:pt x="99" y="104"/>
                  </a:lnTo>
                  <a:lnTo>
                    <a:pt x="98" y="107"/>
                  </a:lnTo>
                  <a:lnTo>
                    <a:pt x="95" y="109"/>
                  </a:lnTo>
                  <a:lnTo>
                    <a:pt x="93" y="111"/>
                  </a:lnTo>
                  <a:lnTo>
                    <a:pt x="92" y="113"/>
                  </a:lnTo>
                  <a:lnTo>
                    <a:pt x="91" y="112"/>
                  </a:lnTo>
                  <a:lnTo>
                    <a:pt x="90" y="112"/>
                  </a:lnTo>
                  <a:lnTo>
                    <a:pt x="88" y="113"/>
                  </a:lnTo>
                  <a:lnTo>
                    <a:pt x="87" y="113"/>
                  </a:lnTo>
                  <a:lnTo>
                    <a:pt x="85" y="113"/>
                  </a:lnTo>
                  <a:lnTo>
                    <a:pt x="85" y="115"/>
                  </a:lnTo>
                  <a:lnTo>
                    <a:pt x="86" y="117"/>
                  </a:lnTo>
                  <a:lnTo>
                    <a:pt x="86" y="118"/>
                  </a:lnTo>
                  <a:lnTo>
                    <a:pt x="85" y="119"/>
                  </a:lnTo>
                  <a:lnTo>
                    <a:pt x="82" y="120"/>
                  </a:lnTo>
                  <a:lnTo>
                    <a:pt x="81" y="122"/>
                  </a:lnTo>
                  <a:lnTo>
                    <a:pt x="80" y="124"/>
                  </a:lnTo>
                  <a:lnTo>
                    <a:pt x="79" y="124"/>
                  </a:lnTo>
                  <a:lnTo>
                    <a:pt x="77" y="124"/>
                  </a:lnTo>
                  <a:lnTo>
                    <a:pt x="75" y="125"/>
                  </a:lnTo>
                  <a:lnTo>
                    <a:pt x="74" y="126"/>
                  </a:lnTo>
                  <a:lnTo>
                    <a:pt x="70" y="129"/>
                  </a:lnTo>
                  <a:lnTo>
                    <a:pt x="68" y="132"/>
                  </a:lnTo>
                  <a:lnTo>
                    <a:pt x="68" y="134"/>
                  </a:lnTo>
                  <a:lnTo>
                    <a:pt x="69" y="135"/>
                  </a:lnTo>
                  <a:lnTo>
                    <a:pt x="57" y="129"/>
                  </a:lnTo>
                  <a:lnTo>
                    <a:pt x="52" y="129"/>
                  </a:lnTo>
                  <a:lnTo>
                    <a:pt x="35" y="129"/>
                  </a:lnTo>
                  <a:lnTo>
                    <a:pt x="28" y="127"/>
                  </a:lnTo>
                  <a:lnTo>
                    <a:pt x="19" y="123"/>
                  </a:lnTo>
                  <a:lnTo>
                    <a:pt x="14" y="119"/>
                  </a:lnTo>
                  <a:lnTo>
                    <a:pt x="0" y="108"/>
                  </a:lnTo>
                  <a:lnTo>
                    <a:pt x="1" y="107"/>
                  </a:lnTo>
                  <a:lnTo>
                    <a:pt x="1" y="105"/>
                  </a:lnTo>
                  <a:lnTo>
                    <a:pt x="3" y="104"/>
                  </a:lnTo>
                  <a:lnTo>
                    <a:pt x="2" y="101"/>
                  </a:lnTo>
                  <a:lnTo>
                    <a:pt x="1" y="99"/>
                  </a:lnTo>
                  <a:lnTo>
                    <a:pt x="3" y="97"/>
                  </a:lnTo>
                  <a:lnTo>
                    <a:pt x="3" y="94"/>
                  </a:lnTo>
                  <a:lnTo>
                    <a:pt x="4" y="93"/>
                  </a:lnTo>
                  <a:lnTo>
                    <a:pt x="5" y="93"/>
                  </a:lnTo>
                  <a:lnTo>
                    <a:pt x="5" y="91"/>
                  </a:lnTo>
                  <a:lnTo>
                    <a:pt x="1" y="86"/>
                  </a:lnTo>
                  <a:lnTo>
                    <a:pt x="1" y="85"/>
                  </a:lnTo>
                  <a:lnTo>
                    <a:pt x="1" y="83"/>
                  </a:lnTo>
                  <a:lnTo>
                    <a:pt x="5" y="77"/>
                  </a:lnTo>
                  <a:lnTo>
                    <a:pt x="9" y="71"/>
                  </a:lnTo>
                  <a:lnTo>
                    <a:pt x="14" y="63"/>
                  </a:lnTo>
                  <a:lnTo>
                    <a:pt x="16" y="58"/>
                  </a:lnTo>
                  <a:lnTo>
                    <a:pt x="26" y="58"/>
                  </a:lnTo>
                  <a:lnTo>
                    <a:pt x="32" y="58"/>
                  </a:lnTo>
                  <a:lnTo>
                    <a:pt x="41" y="58"/>
                  </a:lnTo>
                  <a:lnTo>
                    <a:pt x="49" y="58"/>
                  </a:lnTo>
                  <a:lnTo>
                    <a:pt x="55" y="58"/>
                  </a:lnTo>
                  <a:lnTo>
                    <a:pt x="57" y="58"/>
                  </a:lnTo>
                  <a:lnTo>
                    <a:pt x="57" y="55"/>
                  </a:lnTo>
                  <a:lnTo>
                    <a:pt x="57" y="52"/>
                  </a:lnTo>
                  <a:lnTo>
                    <a:pt x="58" y="49"/>
                  </a:lnTo>
                  <a:lnTo>
                    <a:pt x="58" y="47"/>
                  </a:lnTo>
                  <a:lnTo>
                    <a:pt x="57" y="46"/>
                  </a:lnTo>
                  <a:lnTo>
                    <a:pt x="53" y="45"/>
                  </a:lnTo>
                  <a:lnTo>
                    <a:pt x="52" y="44"/>
                  </a:lnTo>
                  <a:lnTo>
                    <a:pt x="52" y="42"/>
                  </a:lnTo>
                  <a:lnTo>
                    <a:pt x="51" y="39"/>
                  </a:lnTo>
                  <a:lnTo>
                    <a:pt x="49" y="37"/>
                  </a:lnTo>
                  <a:lnTo>
                    <a:pt x="46" y="35"/>
                  </a:lnTo>
                  <a:lnTo>
                    <a:pt x="41" y="31"/>
                  </a:lnTo>
                  <a:lnTo>
                    <a:pt x="36" y="28"/>
                  </a:lnTo>
                  <a:lnTo>
                    <a:pt x="33" y="24"/>
                  </a:lnTo>
                  <a:lnTo>
                    <a:pt x="30" y="20"/>
                  </a:lnTo>
                  <a:lnTo>
                    <a:pt x="27" y="19"/>
                  </a:lnTo>
                  <a:lnTo>
                    <a:pt x="27" y="19"/>
                  </a:lnTo>
                  <a:lnTo>
                    <a:pt x="33" y="19"/>
                  </a:lnTo>
                  <a:lnTo>
                    <a:pt x="40" y="19"/>
                  </a:lnTo>
                  <a:lnTo>
                    <a:pt x="40" y="13"/>
                  </a:lnTo>
                  <a:lnTo>
                    <a:pt x="40" y="7"/>
                  </a:lnTo>
                  <a:lnTo>
                    <a:pt x="40" y="0"/>
                  </a:lnTo>
                  <a:lnTo>
                    <a:pt x="52" y="0"/>
                  </a:lnTo>
                  <a:lnTo>
                    <a:pt x="66" y="0"/>
                  </a:lnTo>
                  <a:lnTo>
                    <a:pt x="80" y="0"/>
                  </a:lnTo>
                  <a:lnTo>
                    <a:pt x="92" y="0"/>
                  </a:lnTo>
                  <a:lnTo>
                    <a:pt x="99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4" name="Freeform 1430">
              <a:extLst>
                <a:ext uri="{FF2B5EF4-FFF2-40B4-BE49-F238E27FC236}">
                  <a16:creationId xmlns:a16="http://schemas.microsoft.com/office/drawing/2014/main" id="{44B501B3-0966-9802-B380-A18BD80331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420" y="9605596"/>
              <a:ext cx="197827" cy="291243"/>
            </a:xfrm>
            <a:custGeom>
              <a:avLst/>
              <a:gdLst>
                <a:gd name="T0" fmla="*/ 130 w 157"/>
                <a:gd name="T1" fmla="*/ 103 h 235"/>
                <a:gd name="T2" fmla="*/ 133 w 157"/>
                <a:gd name="T3" fmla="*/ 107 h 235"/>
                <a:gd name="T4" fmla="*/ 130 w 157"/>
                <a:gd name="T5" fmla="*/ 113 h 235"/>
                <a:gd name="T6" fmla="*/ 116 w 157"/>
                <a:gd name="T7" fmla="*/ 115 h 235"/>
                <a:gd name="T8" fmla="*/ 111 w 157"/>
                <a:gd name="T9" fmla="*/ 120 h 235"/>
                <a:gd name="T10" fmla="*/ 110 w 157"/>
                <a:gd name="T11" fmla="*/ 131 h 235"/>
                <a:gd name="T12" fmla="*/ 107 w 157"/>
                <a:gd name="T13" fmla="*/ 146 h 235"/>
                <a:gd name="T14" fmla="*/ 119 w 157"/>
                <a:gd name="T15" fmla="*/ 161 h 235"/>
                <a:gd name="T16" fmla="*/ 124 w 157"/>
                <a:gd name="T17" fmla="*/ 166 h 235"/>
                <a:gd name="T18" fmla="*/ 131 w 157"/>
                <a:gd name="T19" fmla="*/ 170 h 235"/>
                <a:gd name="T20" fmla="*/ 132 w 157"/>
                <a:gd name="T21" fmla="*/ 177 h 235"/>
                <a:gd name="T22" fmla="*/ 136 w 157"/>
                <a:gd name="T23" fmla="*/ 184 h 235"/>
                <a:gd name="T24" fmla="*/ 139 w 157"/>
                <a:gd name="T25" fmla="*/ 189 h 235"/>
                <a:gd name="T26" fmla="*/ 142 w 157"/>
                <a:gd name="T27" fmla="*/ 196 h 235"/>
                <a:gd name="T28" fmla="*/ 150 w 157"/>
                <a:gd name="T29" fmla="*/ 208 h 235"/>
                <a:gd name="T30" fmla="*/ 155 w 157"/>
                <a:gd name="T31" fmla="*/ 211 h 235"/>
                <a:gd name="T32" fmla="*/ 145 w 157"/>
                <a:gd name="T33" fmla="*/ 213 h 235"/>
                <a:gd name="T34" fmla="*/ 136 w 157"/>
                <a:gd name="T35" fmla="*/ 209 h 235"/>
                <a:gd name="T36" fmla="*/ 127 w 157"/>
                <a:gd name="T37" fmla="*/ 211 h 235"/>
                <a:gd name="T38" fmla="*/ 115 w 157"/>
                <a:gd name="T39" fmla="*/ 218 h 235"/>
                <a:gd name="T40" fmla="*/ 108 w 157"/>
                <a:gd name="T41" fmla="*/ 224 h 235"/>
                <a:gd name="T42" fmla="*/ 101 w 157"/>
                <a:gd name="T43" fmla="*/ 222 h 235"/>
                <a:gd name="T44" fmla="*/ 96 w 157"/>
                <a:gd name="T45" fmla="*/ 224 h 235"/>
                <a:gd name="T46" fmla="*/ 92 w 157"/>
                <a:gd name="T47" fmla="*/ 230 h 235"/>
                <a:gd name="T48" fmla="*/ 83 w 157"/>
                <a:gd name="T49" fmla="*/ 234 h 235"/>
                <a:gd name="T50" fmla="*/ 73 w 157"/>
                <a:gd name="T51" fmla="*/ 230 h 235"/>
                <a:gd name="T52" fmla="*/ 60 w 157"/>
                <a:gd name="T53" fmla="*/ 221 h 235"/>
                <a:gd name="T54" fmla="*/ 55 w 157"/>
                <a:gd name="T55" fmla="*/ 214 h 235"/>
                <a:gd name="T56" fmla="*/ 52 w 157"/>
                <a:gd name="T57" fmla="*/ 205 h 235"/>
                <a:gd name="T58" fmla="*/ 45 w 157"/>
                <a:gd name="T59" fmla="*/ 187 h 235"/>
                <a:gd name="T60" fmla="*/ 49 w 157"/>
                <a:gd name="T61" fmla="*/ 166 h 235"/>
                <a:gd name="T62" fmla="*/ 54 w 157"/>
                <a:gd name="T63" fmla="*/ 155 h 235"/>
                <a:gd name="T64" fmla="*/ 58 w 157"/>
                <a:gd name="T65" fmla="*/ 147 h 235"/>
                <a:gd name="T66" fmla="*/ 52 w 157"/>
                <a:gd name="T67" fmla="*/ 138 h 235"/>
                <a:gd name="T68" fmla="*/ 49 w 157"/>
                <a:gd name="T69" fmla="*/ 130 h 235"/>
                <a:gd name="T70" fmla="*/ 39 w 157"/>
                <a:gd name="T71" fmla="*/ 129 h 235"/>
                <a:gd name="T72" fmla="*/ 43 w 157"/>
                <a:gd name="T73" fmla="*/ 119 h 235"/>
                <a:gd name="T74" fmla="*/ 41 w 157"/>
                <a:gd name="T75" fmla="*/ 107 h 235"/>
                <a:gd name="T76" fmla="*/ 31 w 157"/>
                <a:gd name="T77" fmla="*/ 107 h 235"/>
                <a:gd name="T78" fmla="*/ 13 w 157"/>
                <a:gd name="T79" fmla="*/ 100 h 235"/>
                <a:gd name="T80" fmla="*/ 5 w 157"/>
                <a:gd name="T81" fmla="*/ 78 h 235"/>
                <a:gd name="T82" fmla="*/ 6 w 157"/>
                <a:gd name="T83" fmla="*/ 66 h 235"/>
                <a:gd name="T84" fmla="*/ 12 w 157"/>
                <a:gd name="T85" fmla="*/ 58 h 235"/>
                <a:gd name="T86" fmla="*/ 21 w 157"/>
                <a:gd name="T87" fmla="*/ 57 h 235"/>
                <a:gd name="T88" fmla="*/ 34 w 157"/>
                <a:gd name="T89" fmla="*/ 46 h 235"/>
                <a:gd name="T90" fmla="*/ 27 w 157"/>
                <a:gd name="T91" fmla="*/ 45 h 235"/>
                <a:gd name="T92" fmla="*/ 24 w 157"/>
                <a:gd name="T93" fmla="*/ 38 h 235"/>
                <a:gd name="T94" fmla="*/ 26 w 157"/>
                <a:gd name="T95" fmla="*/ 25 h 235"/>
                <a:gd name="T96" fmla="*/ 38 w 157"/>
                <a:gd name="T97" fmla="*/ 18 h 235"/>
                <a:gd name="T98" fmla="*/ 49 w 157"/>
                <a:gd name="T99" fmla="*/ 9 h 235"/>
                <a:gd name="T100" fmla="*/ 52 w 157"/>
                <a:gd name="T101" fmla="*/ 7 h 235"/>
                <a:gd name="T102" fmla="*/ 69 w 157"/>
                <a:gd name="T103" fmla="*/ 15 h 235"/>
                <a:gd name="T104" fmla="*/ 93 w 157"/>
                <a:gd name="T105" fmla="*/ 39 h 235"/>
                <a:gd name="T106" fmla="*/ 87 w 157"/>
                <a:gd name="T107" fmla="*/ 69 h 235"/>
                <a:gd name="T108" fmla="*/ 98 w 157"/>
                <a:gd name="T109" fmla="*/ 53 h 235"/>
                <a:gd name="T110" fmla="*/ 120 w 157"/>
                <a:gd name="T111" fmla="*/ 67 h 235"/>
                <a:gd name="T112" fmla="*/ 134 w 157"/>
                <a:gd name="T113" fmla="*/ 8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235">
                  <a:moveTo>
                    <a:pt x="134" y="96"/>
                  </a:moveTo>
                  <a:lnTo>
                    <a:pt x="132" y="98"/>
                  </a:lnTo>
                  <a:lnTo>
                    <a:pt x="132" y="99"/>
                  </a:lnTo>
                  <a:lnTo>
                    <a:pt x="131" y="101"/>
                  </a:lnTo>
                  <a:lnTo>
                    <a:pt x="130" y="103"/>
                  </a:lnTo>
                  <a:lnTo>
                    <a:pt x="131" y="106"/>
                  </a:lnTo>
                  <a:lnTo>
                    <a:pt x="132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7"/>
                  </a:lnTo>
                  <a:lnTo>
                    <a:pt x="132" y="108"/>
                  </a:lnTo>
                  <a:lnTo>
                    <a:pt x="131" y="108"/>
                  </a:lnTo>
                  <a:lnTo>
                    <a:pt x="130" y="110"/>
                  </a:lnTo>
                  <a:lnTo>
                    <a:pt x="130" y="112"/>
                  </a:lnTo>
                  <a:lnTo>
                    <a:pt x="130" y="113"/>
                  </a:lnTo>
                  <a:lnTo>
                    <a:pt x="127" y="113"/>
                  </a:lnTo>
                  <a:lnTo>
                    <a:pt x="121" y="113"/>
                  </a:lnTo>
                  <a:lnTo>
                    <a:pt x="119" y="114"/>
                  </a:lnTo>
                  <a:lnTo>
                    <a:pt x="117" y="114"/>
                  </a:lnTo>
                  <a:lnTo>
                    <a:pt x="116" y="115"/>
                  </a:lnTo>
                  <a:lnTo>
                    <a:pt x="114" y="116"/>
                  </a:lnTo>
                  <a:lnTo>
                    <a:pt x="113" y="116"/>
                  </a:lnTo>
                  <a:lnTo>
                    <a:pt x="112" y="117"/>
                  </a:lnTo>
                  <a:lnTo>
                    <a:pt x="110" y="119"/>
                  </a:lnTo>
                  <a:lnTo>
                    <a:pt x="111" y="120"/>
                  </a:lnTo>
                  <a:lnTo>
                    <a:pt x="112" y="122"/>
                  </a:lnTo>
                  <a:lnTo>
                    <a:pt x="113" y="124"/>
                  </a:lnTo>
                  <a:lnTo>
                    <a:pt x="112" y="127"/>
                  </a:lnTo>
                  <a:lnTo>
                    <a:pt x="111" y="129"/>
                  </a:lnTo>
                  <a:lnTo>
                    <a:pt x="110" y="131"/>
                  </a:lnTo>
                  <a:lnTo>
                    <a:pt x="109" y="134"/>
                  </a:lnTo>
                  <a:lnTo>
                    <a:pt x="108" y="137"/>
                  </a:lnTo>
                  <a:lnTo>
                    <a:pt x="106" y="140"/>
                  </a:lnTo>
                  <a:lnTo>
                    <a:pt x="106" y="142"/>
                  </a:lnTo>
                  <a:lnTo>
                    <a:pt x="107" y="146"/>
                  </a:lnTo>
                  <a:lnTo>
                    <a:pt x="111" y="150"/>
                  </a:lnTo>
                  <a:lnTo>
                    <a:pt x="112" y="152"/>
                  </a:lnTo>
                  <a:lnTo>
                    <a:pt x="114" y="156"/>
                  </a:lnTo>
                  <a:lnTo>
                    <a:pt x="117" y="158"/>
                  </a:lnTo>
                  <a:lnTo>
                    <a:pt x="119" y="161"/>
                  </a:lnTo>
                  <a:lnTo>
                    <a:pt x="119" y="164"/>
                  </a:lnTo>
                  <a:lnTo>
                    <a:pt x="119" y="164"/>
                  </a:lnTo>
                  <a:lnTo>
                    <a:pt x="121" y="165"/>
                  </a:lnTo>
                  <a:lnTo>
                    <a:pt x="122" y="166"/>
                  </a:lnTo>
                  <a:lnTo>
                    <a:pt x="124" y="166"/>
                  </a:lnTo>
                  <a:lnTo>
                    <a:pt x="126" y="166"/>
                  </a:lnTo>
                  <a:lnTo>
                    <a:pt x="126" y="165"/>
                  </a:lnTo>
                  <a:lnTo>
                    <a:pt x="130" y="165"/>
                  </a:lnTo>
                  <a:lnTo>
                    <a:pt x="131" y="166"/>
                  </a:lnTo>
                  <a:lnTo>
                    <a:pt x="131" y="170"/>
                  </a:lnTo>
                  <a:lnTo>
                    <a:pt x="131" y="172"/>
                  </a:lnTo>
                  <a:lnTo>
                    <a:pt x="132" y="172"/>
                  </a:lnTo>
                  <a:lnTo>
                    <a:pt x="132" y="174"/>
                  </a:lnTo>
                  <a:lnTo>
                    <a:pt x="132" y="175"/>
                  </a:lnTo>
                  <a:lnTo>
                    <a:pt x="132" y="177"/>
                  </a:lnTo>
                  <a:lnTo>
                    <a:pt x="133" y="178"/>
                  </a:lnTo>
                  <a:lnTo>
                    <a:pt x="133" y="181"/>
                  </a:lnTo>
                  <a:lnTo>
                    <a:pt x="134" y="182"/>
                  </a:lnTo>
                  <a:lnTo>
                    <a:pt x="135" y="182"/>
                  </a:lnTo>
                  <a:lnTo>
                    <a:pt x="136" y="184"/>
                  </a:lnTo>
                  <a:lnTo>
                    <a:pt x="137" y="185"/>
                  </a:lnTo>
                  <a:lnTo>
                    <a:pt x="137" y="185"/>
                  </a:lnTo>
                  <a:lnTo>
                    <a:pt x="138" y="188"/>
                  </a:lnTo>
                  <a:lnTo>
                    <a:pt x="139" y="188"/>
                  </a:lnTo>
                  <a:lnTo>
                    <a:pt x="139" y="189"/>
                  </a:lnTo>
                  <a:lnTo>
                    <a:pt x="139" y="189"/>
                  </a:lnTo>
                  <a:lnTo>
                    <a:pt x="140" y="192"/>
                  </a:lnTo>
                  <a:lnTo>
                    <a:pt x="140" y="193"/>
                  </a:lnTo>
                  <a:lnTo>
                    <a:pt x="142" y="194"/>
                  </a:lnTo>
                  <a:lnTo>
                    <a:pt x="142" y="196"/>
                  </a:lnTo>
                  <a:lnTo>
                    <a:pt x="144" y="199"/>
                  </a:lnTo>
                  <a:lnTo>
                    <a:pt x="145" y="200"/>
                  </a:lnTo>
                  <a:lnTo>
                    <a:pt x="146" y="202"/>
                  </a:lnTo>
                  <a:lnTo>
                    <a:pt x="148" y="205"/>
                  </a:lnTo>
                  <a:lnTo>
                    <a:pt x="150" y="208"/>
                  </a:lnTo>
                  <a:lnTo>
                    <a:pt x="152" y="209"/>
                  </a:lnTo>
                  <a:lnTo>
                    <a:pt x="154" y="209"/>
                  </a:lnTo>
                  <a:lnTo>
                    <a:pt x="155" y="210"/>
                  </a:lnTo>
                  <a:lnTo>
                    <a:pt x="156" y="211"/>
                  </a:lnTo>
                  <a:lnTo>
                    <a:pt x="155" y="211"/>
                  </a:lnTo>
                  <a:lnTo>
                    <a:pt x="154" y="212"/>
                  </a:lnTo>
                  <a:lnTo>
                    <a:pt x="152" y="211"/>
                  </a:lnTo>
                  <a:lnTo>
                    <a:pt x="150" y="211"/>
                  </a:lnTo>
                  <a:lnTo>
                    <a:pt x="147" y="212"/>
                  </a:lnTo>
                  <a:lnTo>
                    <a:pt x="145" y="213"/>
                  </a:lnTo>
                  <a:lnTo>
                    <a:pt x="141" y="211"/>
                  </a:lnTo>
                  <a:lnTo>
                    <a:pt x="140" y="211"/>
                  </a:lnTo>
                  <a:lnTo>
                    <a:pt x="139" y="211"/>
                  </a:lnTo>
                  <a:lnTo>
                    <a:pt x="137" y="209"/>
                  </a:lnTo>
                  <a:lnTo>
                    <a:pt x="136" y="209"/>
                  </a:lnTo>
                  <a:lnTo>
                    <a:pt x="134" y="210"/>
                  </a:lnTo>
                  <a:lnTo>
                    <a:pt x="131" y="210"/>
                  </a:lnTo>
                  <a:lnTo>
                    <a:pt x="130" y="210"/>
                  </a:lnTo>
                  <a:lnTo>
                    <a:pt x="128" y="211"/>
                  </a:lnTo>
                  <a:lnTo>
                    <a:pt x="127" y="211"/>
                  </a:lnTo>
                  <a:lnTo>
                    <a:pt x="124" y="216"/>
                  </a:lnTo>
                  <a:lnTo>
                    <a:pt x="123" y="218"/>
                  </a:lnTo>
                  <a:lnTo>
                    <a:pt x="121" y="218"/>
                  </a:lnTo>
                  <a:lnTo>
                    <a:pt x="118" y="218"/>
                  </a:lnTo>
                  <a:lnTo>
                    <a:pt x="115" y="218"/>
                  </a:lnTo>
                  <a:lnTo>
                    <a:pt x="112" y="220"/>
                  </a:lnTo>
                  <a:lnTo>
                    <a:pt x="110" y="220"/>
                  </a:lnTo>
                  <a:lnTo>
                    <a:pt x="109" y="220"/>
                  </a:lnTo>
                  <a:lnTo>
                    <a:pt x="108" y="222"/>
                  </a:lnTo>
                  <a:lnTo>
                    <a:pt x="108" y="224"/>
                  </a:lnTo>
                  <a:lnTo>
                    <a:pt x="107" y="224"/>
                  </a:lnTo>
                  <a:lnTo>
                    <a:pt x="105" y="224"/>
                  </a:lnTo>
                  <a:lnTo>
                    <a:pt x="103" y="224"/>
                  </a:lnTo>
                  <a:lnTo>
                    <a:pt x="103" y="223"/>
                  </a:lnTo>
                  <a:lnTo>
                    <a:pt x="101" y="222"/>
                  </a:lnTo>
                  <a:lnTo>
                    <a:pt x="99" y="222"/>
                  </a:lnTo>
                  <a:lnTo>
                    <a:pt x="98" y="222"/>
                  </a:lnTo>
                  <a:lnTo>
                    <a:pt x="97" y="222"/>
                  </a:lnTo>
                  <a:lnTo>
                    <a:pt x="97" y="223"/>
                  </a:lnTo>
                  <a:lnTo>
                    <a:pt x="96" y="224"/>
                  </a:lnTo>
                  <a:lnTo>
                    <a:pt x="95" y="226"/>
                  </a:lnTo>
                  <a:lnTo>
                    <a:pt x="93" y="226"/>
                  </a:lnTo>
                  <a:lnTo>
                    <a:pt x="92" y="227"/>
                  </a:lnTo>
                  <a:lnTo>
                    <a:pt x="92" y="230"/>
                  </a:lnTo>
                  <a:lnTo>
                    <a:pt x="92" y="230"/>
                  </a:lnTo>
                  <a:lnTo>
                    <a:pt x="92" y="232"/>
                  </a:lnTo>
                  <a:lnTo>
                    <a:pt x="88" y="232"/>
                  </a:lnTo>
                  <a:lnTo>
                    <a:pt x="86" y="232"/>
                  </a:lnTo>
                  <a:lnTo>
                    <a:pt x="85" y="233"/>
                  </a:lnTo>
                  <a:lnTo>
                    <a:pt x="83" y="234"/>
                  </a:lnTo>
                  <a:lnTo>
                    <a:pt x="82" y="234"/>
                  </a:lnTo>
                  <a:lnTo>
                    <a:pt x="81" y="234"/>
                  </a:lnTo>
                  <a:lnTo>
                    <a:pt x="79" y="233"/>
                  </a:lnTo>
                  <a:lnTo>
                    <a:pt x="77" y="231"/>
                  </a:lnTo>
                  <a:lnTo>
                    <a:pt x="73" y="230"/>
                  </a:lnTo>
                  <a:lnTo>
                    <a:pt x="68" y="229"/>
                  </a:lnTo>
                  <a:lnTo>
                    <a:pt x="66" y="226"/>
                  </a:lnTo>
                  <a:lnTo>
                    <a:pt x="65" y="224"/>
                  </a:lnTo>
                  <a:lnTo>
                    <a:pt x="64" y="224"/>
                  </a:lnTo>
                  <a:lnTo>
                    <a:pt x="60" y="221"/>
                  </a:lnTo>
                  <a:lnTo>
                    <a:pt x="59" y="218"/>
                  </a:lnTo>
                  <a:lnTo>
                    <a:pt x="57" y="218"/>
                  </a:lnTo>
                  <a:lnTo>
                    <a:pt x="55" y="217"/>
                  </a:lnTo>
                  <a:lnTo>
                    <a:pt x="55" y="215"/>
                  </a:lnTo>
                  <a:lnTo>
                    <a:pt x="55" y="214"/>
                  </a:lnTo>
                  <a:lnTo>
                    <a:pt x="54" y="213"/>
                  </a:lnTo>
                  <a:lnTo>
                    <a:pt x="52" y="213"/>
                  </a:lnTo>
                  <a:lnTo>
                    <a:pt x="52" y="212"/>
                  </a:lnTo>
                  <a:lnTo>
                    <a:pt x="52" y="210"/>
                  </a:lnTo>
                  <a:lnTo>
                    <a:pt x="52" y="205"/>
                  </a:lnTo>
                  <a:lnTo>
                    <a:pt x="52" y="200"/>
                  </a:lnTo>
                  <a:lnTo>
                    <a:pt x="49" y="199"/>
                  </a:lnTo>
                  <a:lnTo>
                    <a:pt x="47" y="198"/>
                  </a:lnTo>
                  <a:lnTo>
                    <a:pt x="45" y="190"/>
                  </a:lnTo>
                  <a:lnTo>
                    <a:pt x="45" y="187"/>
                  </a:lnTo>
                  <a:lnTo>
                    <a:pt x="44" y="185"/>
                  </a:lnTo>
                  <a:lnTo>
                    <a:pt x="45" y="177"/>
                  </a:lnTo>
                  <a:lnTo>
                    <a:pt x="46" y="174"/>
                  </a:lnTo>
                  <a:lnTo>
                    <a:pt x="48" y="168"/>
                  </a:lnTo>
                  <a:lnTo>
                    <a:pt x="49" y="166"/>
                  </a:lnTo>
                  <a:lnTo>
                    <a:pt x="49" y="164"/>
                  </a:lnTo>
                  <a:lnTo>
                    <a:pt x="49" y="163"/>
                  </a:lnTo>
                  <a:lnTo>
                    <a:pt x="49" y="158"/>
                  </a:lnTo>
                  <a:lnTo>
                    <a:pt x="52" y="156"/>
                  </a:lnTo>
                  <a:lnTo>
                    <a:pt x="54" y="155"/>
                  </a:lnTo>
                  <a:lnTo>
                    <a:pt x="55" y="153"/>
                  </a:lnTo>
                  <a:lnTo>
                    <a:pt x="57" y="151"/>
                  </a:lnTo>
                  <a:lnTo>
                    <a:pt x="57" y="149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57" y="146"/>
                  </a:lnTo>
                  <a:lnTo>
                    <a:pt x="56" y="145"/>
                  </a:lnTo>
                  <a:lnTo>
                    <a:pt x="54" y="140"/>
                  </a:lnTo>
                  <a:lnTo>
                    <a:pt x="53" y="139"/>
                  </a:lnTo>
                  <a:lnTo>
                    <a:pt x="52" y="138"/>
                  </a:lnTo>
                  <a:lnTo>
                    <a:pt x="53" y="136"/>
                  </a:lnTo>
                  <a:lnTo>
                    <a:pt x="54" y="134"/>
                  </a:lnTo>
                  <a:lnTo>
                    <a:pt x="54" y="133"/>
                  </a:lnTo>
                  <a:lnTo>
                    <a:pt x="52" y="132"/>
                  </a:lnTo>
                  <a:lnTo>
                    <a:pt x="49" y="130"/>
                  </a:lnTo>
                  <a:lnTo>
                    <a:pt x="47" y="130"/>
                  </a:lnTo>
                  <a:lnTo>
                    <a:pt x="45" y="130"/>
                  </a:lnTo>
                  <a:lnTo>
                    <a:pt x="43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40" y="127"/>
                  </a:lnTo>
                  <a:lnTo>
                    <a:pt x="40" y="126"/>
                  </a:lnTo>
                  <a:lnTo>
                    <a:pt x="42" y="124"/>
                  </a:lnTo>
                  <a:lnTo>
                    <a:pt x="43" y="122"/>
                  </a:lnTo>
                  <a:lnTo>
                    <a:pt x="43" y="119"/>
                  </a:lnTo>
                  <a:lnTo>
                    <a:pt x="43" y="116"/>
                  </a:lnTo>
                  <a:lnTo>
                    <a:pt x="44" y="114"/>
                  </a:lnTo>
                  <a:lnTo>
                    <a:pt x="45" y="111"/>
                  </a:lnTo>
                  <a:lnTo>
                    <a:pt x="41" y="109"/>
                  </a:lnTo>
                  <a:lnTo>
                    <a:pt x="41" y="107"/>
                  </a:lnTo>
                  <a:lnTo>
                    <a:pt x="40" y="106"/>
                  </a:lnTo>
                  <a:lnTo>
                    <a:pt x="38" y="106"/>
                  </a:lnTo>
                  <a:lnTo>
                    <a:pt x="36" y="105"/>
                  </a:lnTo>
                  <a:lnTo>
                    <a:pt x="34" y="107"/>
                  </a:lnTo>
                  <a:lnTo>
                    <a:pt x="31" y="107"/>
                  </a:lnTo>
                  <a:lnTo>
                    <a:pt x="29" y="108"/>
                  </a:lnTo>
                  <a:lnTo>
                    <a:pt x="25" y="108"/>
                  </a:lnTo>
                  <a:lnTo>
                    <a:pt x="23" y="106"/>
                  </a:lnTo>
                  <a:lnTo>
                    <a:pt x="20" y="107"/>
                  </a:lnTo>
                  <a:lnTo>
                    <a:pt x="13" y="100"/>
                  </a:lnTo>
                  <a:lnTo>
                    <a:pt x="6" y="9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2" y="80"/>
                  </a:lnTo>
                  <a:lnTo>
                    <a:pt x="5" y="78"/>
                  </a:lnTo>
                  <a:lnTo>
                    <a:pt x="7" y="76"/>
                  </a:lnTo>
                  <a:lnTo>
                    <a:pt x="8" y="74"/>
                  </a:lnTo>
                  <a:lnTo>
                    <a:pt x="7" y="69"/>
                  </a:lnTo>
                  <a:lnTo>
                    <a:pt x="7" y="67"/>
                  </a:lnTo>
                  <a:lnTo>
                    <a:pt x="6" y="66"/>
                  </a:lnTo>
                  <a:lnTo>
                    <a:pt x="5" y="63"/>
                  </a:lnTo>
                  <a:lnTo>
                    <a:pt x="6" y="61"/>
                  </a:lnTo>
                  <a:lnTo>
                    <a:pt x="7" y="59"/>
                  </a:lnTo>
                  <a:lnTo>
                    <a:pt x="8" y="59"/>
                  </a:lnTo>
                  <a:lnTo>
                    <a:pt x="12" y="58"/>
                  </a:lnTo>
                  <a:lnTo>
                    <a:pt x="14" y="58"/>
                  </a:lnTo>
                  <a:lnTo>
                    <a:pt x="15" y="57"/>
                  </a:lnTo>
                  <a:lnTo>
                    <a:pt x="16" y="56"/>
                  </a:lnTo>
                  <a:lnTo>
                    <a:pt x="18" y="56"/>
                  </a:lnTo>
                  <a:lnTo>
                    <a:pt x="21" y="57"/>
                  </a:lnTo>
                  <a:lnTo>
                    <a:pt x="22" y="56"/>
                  </a:lnTo>
                  <a:lnTo>
                    <a:pt x="25" y="54"/>
                  </a:lnTo>
                  <a:lnTo>
                    <a:pt x="32" y="51"/>
                  </a:lnTo>
                  <a:lnTo>
                    <a:pt x="33" y="49"/>
                  </a:lnTo>
                  <a:lnTo>
                    <a:pt x="34" y="46"/>
                  </a:lnTo>
                  <a:lnTo>
                    <a:pt x="34" y="45"/>
                  </a:lnTo>
                  <a:lnTo>
                    <a:pt x="33" y="45"/>
                  </a:lnTo>
                  <a:lnTo>
                    <a:pt x="32" y="45"/>
                  </a:lnTo>
                  <a:lnTo>
                    <a:pt x="29" y="44"/>
                  </a:lnTo>
                  <a:lnTo>
                    <a:pt x="27" y="45"/>
                  </a:lnTo>
                  <a:lnTo>
                    <a:pt x="25" y="45"/>
                  </a:lnTo>
                  <a:lnTo>
                    <a:pt x="24" y="43"/>
                  </a:lnTo>
                  <a:lnTo>
                    <a:pt x="24" y="42"/>
                  </a:lnTo>
                  <a:lnTo>
                    <a:pt x="25" y="39"/>
                  </a:lnTo>
                  <a:lnTo>
                    <a:pt x="24" y="38"/>
                  </a:lnTo>
                  <a:lnTo>
                    <a:pt x="21" y="33"/>
                  </a:lnTo>
                  <a:lnTo>
                    <a:pt x="21" y="32"/>
                  </a:lnTo>
                  <a:lnTo>
                    <a:pt x="23" y="31"/>
                  </a:lnTo>
                  <a:lnTo>
                    <a:pt x="24" y="29"/>
                  </a:lnTo>
                  <a:lnTo>
                    <a:pt x="26" y="25"/>
                  </a:lnTo>
                  <a:lnTo>
                    <a:pt x="27" y="24"/>
                  </a:lnTo>
                  <a:lnTo>
                    <a:pt x="32" y="23"/>
                  </a:lnTo>
                  <a:lnTo>
                    <a:pt x="33" y="22"/>
                  </a:lnTo>
                  <a:lnTo>
                    <a:pt x="35" y="20"/>
                  </a:lnTo>
                  <a:lnTo>
                    <a:pt x="38" y="18"/>
                  </a:lnTo>
                  <a:lnTo>
                    <a:pt x="43" y="16"/>
                  </a:lnTo>
                  <a:lnTo>
                    <a:pt x="45" y="12"/>
                  </a:lnTo>
                  <a:lnTo>
                    <a:pt x="45" y="11"/>
                  </a:lnTo>
                  <a:lnTo>
                    <a:pt x="49" y="10"/>
                  </a:lnTo>
                  <a:lnTo>
                    <a:pt x="49" y="9"/>
                  </a:lnTo>
                  <a:lnTo>
                    <a:pt x="49" y="8"/>
                  </a:lnTo>
                  <a:lnTo>
                    <a:pt x="43" y="0"/>
                  </a:lnTo>
                  <a:lnTo>
                    <a:pt x="45" y="1"/>
                  </a:lnTo>
                  <a:lnTo>
                    <a:pt x="49" y="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5"/>
                  </a:lnTo>
                  <a:lnTo>
                    <a:pt x="55" y="6"/>
                  </a:lnTo>
                  <a:lnTo>
                    <a:pt x="61" y="9"/>
                  </a:lnTo>
                  <a:lnTo>
                    <a:pt x="69" y="15"/>
                  </a:lnTo>
                  <a:lnTo>
                    <a:pt x="82" y="26"/>
                  </a:lnTo>
                  <a:lnTo>
                    <a:pt x="85" y="30"/>
                  </a:lnTo>
                  <a:lnTo>
                    <a:pt x="88" y="32"/>
                  </a:lnTo>
                  <a:lnTo>
                    <a:pt x="92" y="37"/>
                  </a:lnTo>
                  <a:lnTo>
                    <a:pt x="93" y="39"/>
                  </a:lnTo>
                  <a:lnTo>
                    <a:pt x="93" y="48"/>
                  </a:lnTo>
                  <a:lnTo>
                    <a:pt x="89" y="54"/>
                  </a:lnTo>
                  <a:lnTo>
                    <a:pt x="88" y="59"/>
                  </a:lnTo>
                  <a:lnTo>
                    <a:pt x="88" y="66"/>
                  </a:lnTo>
                  <a:lnTo>
                    <a:pt x="87" y="69"/>
                  </a:lnTo>
                  <a:lnTo>
                    <a:pt x="89" y="67"/>
                  </a:lnTo>
                  <a:lnTo>
                    <a:pt x="90" y="62"/>
                  </a:lnTo>
                  <a:lnTo>
                    <a:pt x="92" y="58"/>
                  </a:lnTo>
                  <a:lnTo>
                    <a:pt x="95" y="54"/>
                  </a:lnTo>
                  <a:lnTo>
                    <a:pt x="98" y="53"/>
                  </a:lnTo>
                  <a:lnTo>
                    <a:pt x="103" y="55"/>
                  </a:lnTo>
                  <a:lnTo>
                    <a:pt x="106" y="56"/>
                  </a:lnTo>
                  <a:lnTo>
                    <a:pt x="109" y="56"/>
                  </a:lnTo>
                  <a:lnTo>
                    <a:pt x="115" y="62"/>
                  </a:lnTo>
                  <a:lnTo>
                    <a:pt x="120" y="67"/>
                  </a:lnTo>
                  <a:lnTo>
                    <a:pt x="123" y="71"/>
                  </a:lnTo>
                  <a:lnTo>
                    <a:pt x="129" y="73"/>
                  </a:lnTo>
                  <a:lnTo>
                    <a:pt x="132" y="76"/>
                  </a:lnTo>
                  <a:lnTo>
                    <a:pt x="134" y="78"/>
                  </a:lnTo>
                  <a:lnTo>
                    <a:pt x="134" y="85"/>
                  </a:lnTo>
                  <a:lnTo>
                    <a:pt x="133" y="95"/>
                  </a:lnTo>
                  <a:lnTo>
                    <a:pt x="134" y="9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5" name="Freeform 1432">
              <a:extLst>
                <a:ext uri="{FF2B5EF4-FFF2-40B4-BE49-F238E27FC236}">
                  <a16:creationId xmlns:a16="http://schemas.microsoft.com/office/drawing/2014/main" id="{52A20947-94F1-5B80-C85A-6B7998E82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6897" y="9281378"/>
              <a:ext cx="247282" cy="148372"/>
            </a:xfrm>
            <a:custGeom>
              <a:avLst/>
              <a:gdLst>
                <a:gd name="T0" fmla="*/ 185 w 199"/>
                <a:gd name="T1" fmla="*/ 52 h 117"/>
                <a:gd name="T2" fmla="*/ 176 w 199"/>
                <a:gd name="T3" fmla="*/ 56 h 117"/>
                <a:gd name="T4" fmla="*/ 168 w 199"/>
                <a:gd name="T5" fmla="*/ 58 h 117"/>
                <a:gd name="T6" fmla="*/ 164 w 199"/>
                <a:gd name="T7" fmla="*/ 58 h 117"/>
                <a:gd name="T8" fmla="*/ 161 w 199"/>
                <a:gd name="T9" fmla="*/ 59 h 117"/>
                <a:gd name="T10" fmla="*/ 151 w 199"/>
                <a:gd name="T11" fmla="*/ 61 h 117"/>
                <a:gd name="T12" fmla="*/ 140 w 199"/>
                <a:gd name="T13" fmla="*/ 58 h 117"/>
                <a:gd name="T14" fmla="*/ 138 w 199"/>
                <a:gd name="T15" fmla="*/ 63 h 117"/>
                <a:gd name="T16" fmla="*/ 133 w 199"/>
                <a:gd name="T17" fmla="*/ 69 h 117"/>
                <a:gd name="T18" fmla="*/ 128 w 199"/>
                <a:gd name="T19" fmla="*/ 75 h 117"/>
                <a:gd name="T20" fmla="*/ 116 w 199"/>
                <a:gd name="T21" fmla="*/ 85 h 117"/>
                <a:gd name="T22" fmla="*/ 114 w 199"/>
                <a:gd name="T23" fmla="*/ 87 h 117"/>
                <a:gd name="T24" fmla="*/ 103 w 199"/>
                <a:gd name="T25" fmla="*/ 82 h 117"/>
                <a:gd name="T26" fmla="*/ 88 w 199"/>
                <a:gd name="T27" fmla="*/ 90 h 117"/>
                <a:gd name="T28" fmla="*/ 83 w 199"/>
                <a:gd name="T29" fmla="*/ 95 h 117"/>
                <a:gd name="T30" fmla="*/ 82 w 199"/>
                <a:gd name="T31" fmla="*/ 106 h 117"/>
                <a:gd name="T32" fmla="*/ 78 w 199"/>
                <a:gd name="T33" fmla="*/ 111 h 117"/>
                <a:gd name="T34" fmla="*/ 65 w 199"/>
                <a:gd name="T35" fmla="*/ 116 h 117"/>
                <a:gd name="T36" fmla="*/ 60 w 199"/>
                <a:gd name="T37" fmla="*/ 106 h 117"/>
                <a:gd name="T38" fmla="*/ 53 w 199"/>
                <a:gd name="T39" fmla="*/ 103 h 117"/>
                <a:gd name="T40" fmla="*/ 52 w 199"/>
                <a:gd name="T41" fmla="*/ 99 h 117"/>
                <a:gd name="T42" fmla="*/ 51 w 199"/>
                <a:gd name="T43" fmla="*/ 94 h 117"/>
                <a:gd name="T44" fmla="*/ 47 w 199"/>
                <a:gd name="T45" fmla="*/ 86 h 117"/>
                <a:gd name="T46" fmla="*/ 39 w 199"/>
                <a:gd name="T47" fmla="*/ 83 h 117"/>
                <a:gd name="T48" fmla="*/ 28 w 199"/>
                <a:gd name="T49" fmla="*/ 87 h 117"/>
                <a:gd name="T50" fmla="*/ 25 w 199"/>
                <a:gd name="T51" fmla="*/ 82 h 117"/>
                <a:gd name="T52" fmla="*/ 17 w 199"/>
                <a:gd name="T53" fmla="*/ 78 h 117"/>
                <a:gd name="T54" fmla="*/ 10 w 199"/>
                <a:gd name="T55" fmla="*/ 71 h 117"/>
                <a:gd name="T56" fmla="*/ 0 w 199"/>
                <a:gd name="T57" fmla="*/ 69 h 117"/>
                <a:gd name="T58" fmla="*/ 7 w 199"/>
                <a:gd name="T59" fmla="*/ 60 h 117"/>
                <a:gd name="T60" fmla="*/ 6 w 199"/>
                <a:gd name="T61" fmla="*/ 48 h 117"/>
                <a:gd name="T62" fmla="*/ 17 w 199"/>
                <a:gd name="T63" fmla="*/ 41 h 117"/>
                <a:gd name="T64" fmla="*/ 35 w 199"/>
                <a:gd name="T65" fmla="*/ 27 h 117"/>
                <a:gd name="T66" fmla="*/ 44 w 199"/>
                <a:gd name="T67" fmla="*/ 23 h 117"/>
                <a:gd name="T68" fmla="*/ 56 w 199"/>
                <a:gd name="T69" fmla="*/ 19 h 117"/>
                <a:gd name="T70" fmla="*/ 67 w 199"/>
                <a:gd name="T71" fmla="*/ 22 h 117"/>
                <a:gd name="T72" fmla="*/ 96 w 199"/>
                <a:gd name="T73" fmla="*/ 23 h 117"/>
                <a:gd name="T74" fmla="*/ 109 w 199"/>
                <a:gd name="T75" fmla="*/ 16 h 117"/>
                <a:gd name="T76" fmla="*/ 135 w 199"/>
                <a:gd name="T77" fmla="*/ 19 h 117"/>
                <a:gd name="T78" fmla="*/ 154 w 199"/>
                <a:gd name="T79" fmla="*/ 23 h 117"/>
                <a:gd name="T80" fmla="*/ 156 w 199"/>
                <a:gd name="T81" fmla="*/ 22 h 117"/>
                <a:gd name="T82" fmla="*/ 179 w 199"/>
                <a:gd name="T83" fmla="*/ 36 h 117"/>
                <a:gd name="T84" fmla="*/ 168 w 199"/>
                <a:gd name="T85" fmla="*/ 35 h 117"/>
                <a:gd name="T86" fmla="*/ 174 w 199"/>
                <a:gd name="T87" fmla="*/ 36 h 117"/>
                <a:gd name="T88" fmla="*/ 181 w 199"/>
                <a:gd name="T89" fmla="*/ 43 h 117"/>
                <a:gd name="T90" fmla="*/ 188 w 199"/>
                <a:gd name="T91" fmla="*/ 42 h 117"/>
                <a:gd name="T92" fmla="*/ 192 w 199"/>
                <a:gd name="T93" fmla="*/ 41 h 117"/>
                <a:gd name="T94" fmla="*/ 94 w 199"/>
                <a:gd name="T95" fmla="*/ 4 h 117"/>
                <a:gd name="T96" fmla="*/ 94 w 199"/>
                <a:gd name="T97" fmla="*/ 3 h 117"/>
                <a:gd name="T98" fmla="*/ 112 w 199"/>
                <a:gd name="T99" fmla="*/ 2 h 117"/>
                <a:gd name="T100" fmla="*/ 111 w 199"/>
                <a:gd name="T10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9" h="117">
                  <a:moveTo>
                    <a:pt x="198" y="50"/>
                  </a:moveTo>
                  <a:lnTo>
                    <a:pt x="190" y="49"/>
                  </a:lnTo>
                  <a:lnTo>
                    <a:pt x="187" y="50"/>
                  </a:lnTo>
                  <a:lnTo>
                    <a:pt x="185" y="52"/>
                  </a:lnTo>
                  <a:lnTo>
                    <a:pt x="184" y="54"/>
                  </a:lnTo>
                  <a:lnTo>
                    <a:pt x="182" y="54"/>
                  </a:lnTo>
                  <a:lnTo>
                    <a:pt x="179" y="54"/>
                  </a:lnTo>
                  <a:lnTo>
                    <a:pt x="176" y="56"/>
                  </a:lnTo>
                  <a:lnTo>
                    <a:pt x="172" y="57"/>
                  </a:lnTo>
                  <a:lnTo>
                    <a:pt x="170" y="56"/>
                  </a:lnTo>
                  <a:lnTo>
                    <a:pt x="169" y="57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7" y="58"/>
                  </a:lnTo>
                  <a:lnTo>
                    <a:pt x="165" y="58"/>
                  </a:lnTo>
                  <a:lnTo>
                    <a:pt x="164" y="58"/>
                  </a:lnTo>
                  <a:lnTo>
                    <a:pt x="163" y="58"/>
                  </a:lnTo>
                  <a:lnTo>
                    <a:pt x="163" y="60"/>
                  </a:lnTo>
                  <a:lnTo>
                    <a:pt x="162" y="60"/>
                  </a:lnTo>
                  <a:lnTo>
                    <a:pt x="161" y="59"/>
                  </a:lnTo>
                  <a:lnTo>
                    <a:pt x="159" y="60"/>
                  </a:lnTo>
                  <a:lnTo>
                    <a:pt x="157" y="61"/>
                  </a:lnTo>
                  <a:lnTo>
                    <a:pt x="154" y="61"/>
                  </a:lnTo>
                  <a:lnTo>
                    <a:pt x="151" y="61"/>
                  </a:lnTo>
                  <a:lnTo>
                    <a:pt x="148" y="59"/>
                  </a:lnTo>
                  <a:lnTo>
                    <a:pt x="146" y="56"/>
                  </a:lnTo>
                  <a:lnTo>
                    <a:pt x="144" y="56"/>
                  </a:lnTo>
                  <a:lnTo>
                    <a:pt x="140" y="58"/>
                  </a:lnTo>
                  <a:lnTo>
                    <a:pt x="138" y="60"/>
                  </a:lnTo>
                  <a:lnTo>
                    <a:pt x="138" y="61"/>
                  </a:lnTo>
                  <a:lnTo>
                    <a:pt x="138" y="62"/>
                  </a:lnTo>
                  <a:lnTo>
                    <a:pt x="138" y="63"/>
                  </a:lnTo>
                  <a:lnTo>
                    <a:pt x="136" y="63"/>
                  </a:lnTo>
                  <a:lnTo>
                    <a:pt x="135" y="65"/>
                  </a:lnTo>
                  <a:lnTo>
                    <a:pt x="133" y="68"/>
                  </a:lnTo>
                  <a:lnTo>
                    <a:pt x="133" y="69"/>
                  </a:lnTo>
                  <a:lnTo>
                    <a:pt x="134" y="71"/>
                  </a:lnTo>
                  <a:lnTo>
                    <a:pt x="133" y="72"/>
                  </a:lnTo>
                  <a:lnTo>
                    <a:pt x="130" y="72"/>
                  </a:lnTo>
                  <a:lnTo>
                    <a:pt x="128" y="75"/>
                  </a:lnTo>
                  <a:lnTo>
                    <a:pt x="124" y="79"/>
                  </a:lnTo>
                  <a:lnTo>
                    <a:pt x="121" y="82"/>
                  </a:lnTo>
                  <a:lnTo>
                    <a:pt x="118" y="83"/>
                  </a:lnTo>
                  <a:lnTo>
                    <a:pt x="116" y="85"/>
                  </a:lnTo>
                  <a:lnTo>
                    <a:pt x="116" y="86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4" y="87"/>
                  </a:lnTo>
                  <a:lnTo>
                    <a:pt x="108" y="84"/>
                  </a:lnTo>
                  <a:lnTo>
                    <a:pt x="107" y="80"/>
                  </a:lnTo>
                  <a:lnTo>
                    <a:pt x="105" y="81"/>
                  </a:lnTo>
                  <a:lnTo>
                    <a:pt x="103" y="82"/>
                  </a:lnTo>
                  <a:lnTo>
                    <a:pt x="100" y="85"/>
                  </a:lnTo>
                  <a:lnTo>
                    <a:pt x="97" y="90"/>
                  </a:lnTo>
                  <a:lnTo>
                    <a:pt x="96" y="90"/>
                  </a:lnTo>
                  <a:lnTo>
                    <a:pt x="88" y="90"/>
                  </a:lnTo>
                  <a:lnTo>
                    <a:pt x="85" y="90"/>
                  </a:lnTo>
                  <a:lnTo>
                    <a:pt x="83" y="91"/>
                  </a:lnTo>
                  <a:lnTo>
                    <a:pt x="83" y="92"/>
                  </a:lnTo>
                  <a:lnTo>
                    <a:pt x="83" y="95"/>
                  </a:lnTo>
                  <a:lnTo>
                    <a:pt x="85" y="102"/>
                  </a:lnTo>
                  <a:lnTo>
                    <a:pt x="85" y="105"/>
                  </a:lnTo>
                  <a:lnTo>
                    <a:pt x="85" y="106"/>
                  </a:lnTo>
                  <a:lnTo>
                    <a:pt x="82" y="106"/>
                  </a:lnTo>
                  <a:lnTo>
                    <a:pt x="80" y="106"/>
                  </a:lnTo>
                  <a:lnTo>
                    <a:pt x="78" y="108"/>
                  </a:lnTo>
                  <a:lnTo>
                    <a:pt x="78" y="109"/>
                  </a:lnTo>
                  <a:lnTo>
                    <a:pt x="78" y="111"/>
                  </a:lnTo>
                  <a:lnTo>
                    <a:pt x="77" y="113"/>
                  </a:lnTo>
                  <a:lnTo>
                    <a:pt x="75" y="114"/>
                  </a:lnTo>
                  <a:lnTo>
                    <a:pt x="74" y="115"/>
                  </a:lnTo>
                  <a:lnTo>
                    <a:pt x="65" y="116"/>
                  </a:lnTo>
                  <a:lnTo>
                    <a:pt x="65" y="112"/>
                  </a:lnTo>
                  <a:lnTo>
                    <a:pt x="62" y="111"/>
                  </a:lnTo>
                  <a:lnTo>
                    <a:pt x="61" y="108"/>
                  </a:lnTo>
                  <a:lnTo>
                    <a:pt x="60" y="106"/>
                  </a:lnTo>
                  <a:lnTo>
                    <a:pt x="60" y="105"/>
                  </a:lnTo>
                  <a:lnTo>
                    <a:pt x="60" y="103"/>
                  </a:lnTo>
                  <a:lnTo>
                    <a:pt x="56" y="102"/>
                  </a:lnTo>
                  <a:lnTo>
                    <a:pt x="53" y="103"/>
                  </a:lnTo>
                  <a:lnTo>
                    <a:pt x="51" y="102"/>
                  </a:lnTo>
                  <a:lnTo>
                    <a:pt x="50" y="102"/>
                  </a:lnTo>
                  <a:lnTo>
                    <a:pt x="52" y="100"/>
                  </a:lnTo>
                  <a:lnTo>
                    <a:pt x="52" y="99"/>
                  </a:lnTo>
                  <a:lnTo>
                    <a:pt x="51" y="99"/>
                  </a:lnTo>
                  <a:lnTo>
                    <a:pt x="51" y="98"/>
                  </a:lnTo>
                  <a:lnTo>
                    <a:pt x="51" y="96"/>
                  </a:lnTo>
                  <a:lnTo>
                    <a:pt x="51" y="94"/>
                  </a:lnTo>
                  <a:lnTo>
                    <a:pt x="53" y="88"/>
                  </a:lnTo>
                  <a:lnTo>
                    <a:pt x="52" y="88"/>
                  </a:lnTo>
                  <a:lnTo>
                    <a:pt x="50" y="86"/>
                  </a:lnTo>
                  <a:lnTo>
                    <a:pt x="47" y="86"/>
                  </a:lnTo>
                  <a:lnTo>
                    <a:pt x="44" y="86"/>
                  </a:lnTo>
                  <a:lnTo>
                    <a:pt x="42" y="85"/>
                  </a:lnTo>
                  <a:lnTo>
                    <a:pt x="41" y="84"/>
                  </a:lnTo>
                  <a:lnTo>
                    <a:pt x="39" y="83"/>
                  </a:lnTo>
                  <a:lnTo>
                    <a:pt x="35" y="84"/>
                  </a:lnTo>
                  <a:lnTo>
                    <a:pt x="31" y="86"/>
                  </a:lnTo>
                  <a:lnTo>
                    <a:pt x="29" y="87"/>
                  </a:lnTo>
                  <a:lnTo>
                    <a:pt x="28" y="87"/>
                  </a:lnTo>
                  <a:lnTo>
                    <a:pt x="28" y="85"/>
                  </a:lnTo>
                  <a:lnTo>
                    <a:pt x="28" y="84"/>
                  </a:lnTo>
                  <a:lnTo>
                    <a:pt x="28" y="83"/>
                  </a:lnTo>
                  <a:lnTo>
                    <a:pt x="25" y="82"/>
                  </a:lnTo>
                  <a:lnTo>
                    <a:pt x="23" y="82"/>
                  </a:lnTo>
                  <a:lnTo>
                    <a:pt x="21" y="81"/>
                  </a:lnTo>
                  <a:lnTo>
                    <a:pt x="20" y="80"/>
                  </a:lnTo>
                  <a:lnTo>
                    <a:pt x="17" y="78"/>
                  </a:lnTo>
                  <a:lnTo>
                    <a:pt x="16" y="77"/>
                  </a:lnTo>
                  <a:lnTo>
                    <a:pt x="12" y="74"/>
                  </a:lnTo>
                  <a:lnTo>
                    <a:pt x="11" y="72"/>
                  </a:lnTo>
                  <a:lnTo>
                    <a:pt x="10" y="71"/>
                  </a:lnTo>
                  <a:lnTo>
                    <a:pt x="8" y="70"/>
                  </a:lnTo>
                  <a:lnTo>
                    <a:pt x="6" y="71"/>
                  </a:lnTo>
                  <a:lnTo>
                    <a:pt x="1" y="69"/>
                  </a:lnTo>
                  <a:lnTo>
                    <a:pt x="0" y="69"/>
                  </a:lnTo>
                  <a:lnTo>
                    <a:pt x="1" y="67"/>
                  </a:lnTo>
                  <a:lnTo>
                    <a:pt x="3" y="65"/>
                  </a:lnTo>
                  <a:lnTo>
                    <a:pt x="6" y="63"/>
                  </a:lnTo>
                  <a:lnTo>
                    <a:pt x="7" y="60"/>
                  </a:lnTo>
                  <a:lnTo>
                    <a:pt x="6" y="56"/>
                  </a:lnTo>
                  <a:lnTo>
                    <a:pt x="4" y="54"/>
                  </a:lnTo>
                  <a:lnTo>
                    <a:pt x="5" y="53"/>
                  </a:lnTo>
                  <a:lnTo>
                    <a:pt x="6" y="48"/>
                  </a:lnTo>
                  <a:lnTo>
                    <a:pt x="7" y="47"/>
                  </a:lnTo>
                  <a:lnTo>
                    <a:pt x="12" y="45"/>
                  </a:lnTo>
                  <a:lnTo>
                    <a:pt x="13" y="44"/>
                  </a:lnTo>
                  <a:lnTo>
                    <a:pt x="17" y="41"/>
                  </a:lnTo>
                  <a:lnTo>
                    <a:pt x="22" y="38"/>
                  </a:lnTo>
                  <a:lnTo>
                    <a:pt x="27" y="33"/>
                  </a:lnTo>
                  <a:lnTo>
                    <a:pt x="32" y="29"/>
                  </a:lnTo>
                  <a:lnTo>
                    <a:pt x="35" y="27"/>
                  </a:lnTo>
                  <a:lnTo>
                    <a:pt x="36" y="25"/>
                  </a:lnTo>
                  <a:lnTo>
                    <a:pt x="40" y="27"/>
                  </a:lnTo>
                  <a:lnTo>
                    <a:pt x="42" y="24"/>
                  </a:lnTo>
                  <a:lnTo>
                    <a:pt x="44" y="23"/>
                  </a:lnTo>
                  <a:lnTo>
                    <a:pt x="46" y="21"/>
                  </a:lnTo>
                  <a:lnTo>
                    <a:pt x="48" y="21"/>
                  </a:lnTo>
                  <a:lnTo>
                    <a:pt x="53" y="19"/>
                  </a:lnTo>
                  <a:lnTo>
                    <a:pt x="56" y="19"/>
                  </a:lnTo>
                  <a:lnTo>
                    <a:pt x="58" y="22"/>
                  </a:lnTo>
                  <a:lnTo>
                    <a:pt x="60" y="23"/>
                  </a:lnTo>
                  <a:lnTo>
                    <a:pt x="64" y="22"/>
                  </a:lnTo>
                  <a:lnTo>
                    <a:pt x="67" y="22"/>
                  </a:lnTo>
                  <a:lnTo>
                    <a:pt x="79" y="24"/>
                  </a:lnTo>
                  <a:lnTo>
                    <a:pt x="83" y="23"/>
                  </a:lnTo>
                  <a:lnTo>
                    <a:pt x="92" y="23"/>
                  </a:lnTo>
                  <a:lnTo>
                    <a:pt x="96" y="23"/>
                  </a:lnTo>
                  <a:lnTo>
                    <a:pt x="102" y="21"/>
                  </a:lnTo>
                  <a:lnTo>
                    <a:pt x="105" y="20"/>
                  </a:lnTo>
                  <a:lnTo>
                    <a:pt x="109" y="18"/>
                  </a:lnTo>
                  <a:lnTo>
                    <a:pt x="109" y="16"/>
                  </a:lnTo>
                  <a:lnTo>
                    <a:pt x="108" y="16"/>
                  </a:lnTo>
                  <a:lnTo>
                    <a:pt x="114" y="16"/>
                  </a:lnTo>
                  <a:lnTo>
                    <a:pt x="124" y="20"/>
                  </a:lnTo>
                  <a:lnTo>
                    <a:pt x="135" y="19"/>
                  </a:lnTo>
                  <a:lnTo>
                    <a:pt x="138" y="17"/>
                  </a:lnTo>
                  <a:lnTo>
                    <a:pt x="141" y="17"/>
                  </a:lnTo>
                  <a:lnTo>
                    <a:pt x="151" y="21"/>
                  </a:lnTo>
                  <a:lnTo>
                    <a:pt x="154" y="23"/>
                  </a:lnTo>
                  <a:lnTo>
                    <a:pt x="156" y="23"/>
                  </a:lnTo>
                  <a:lnTo>
                    <a:pt x="158" y="23"/>
                  </a:lnTo>
                  <a:lnTo>
                    <a:pt x="158" y="22"/>
                  </a:lnTo>
                  <a:lnTo>
                    <a:pt x="156" y="22"/>
                  </a:lnTo>
                  <a:lnTo>
                    <a:pt x="155" y="21"/>
                  </a:lnTo>
                  <a:lnTo>
                    <a:pt x="163" y="22"/>
                  </a:lnTo>
                  <a:lnTo>
                    <a:pt x="179" y="35"/>
                  </a:lnTo>
                  <a:lnTo>
                    <a:pt x="179" y="36"/>
                  </a:lnTo>
                  <a:lnTo>
                    <a:pt x="172" y="32"/>
                  </a:lnTo>
                  <a:lnTo>
                    <a:pt x="169" y="33"/>
                  </a:lnTo>
                  <a:lnTo>
                    <a:pt x="168" y="33"/>
                  </a:lnTo>
                  <a:lnTo>
                    <a:pt x="168" y="35"/>
                  </a:lnTo>
                  <a:lnTo>
                    <a:pt x="169" y="36"/>
                  </a:lnTo>
                  <a:lnTo>
                    <a:pt x="170" y="36"/>
                  </a:lnTo>
                  <a:lnTo>
                    <a:pt x="171" y="36"/>
                  </a:lnTo>
                  <a:lnTo>
                    <a:pt x="174" y="36"/>
                  </a:lnTo>
                  <a:lnTo>
                    <a:pt x="176" y="38"/>
                  </a:lnTo>
                  <a:lnTo>
                    <a:pt x="178" y="40"/>
                  </a:lnTo>
                  <a:lnTo>
                    <a:pt x="179" y="43"/>
                  </a:lnTo>
                  <a:lnTo>
                    <a:pt x="181" y="43"/>
                  </a:lnTo>
                  <a:lnTo>
                    <a:pt x="182" y="41"/>
                  </a:lnTo>
                  <a:lnTo>
                    <a:pt x="185" y="41"/>
                  </a:lnTo>
                  <a:lnTo>
                    <a:pt x="187" y="43"/>
                  </a:lnTo>
                  <a:lnTo>
                    <a:pt x="188" y="42"/>
                  </a:lnTo>
                  <a:lnTo>
                    <a:pt x="186" y="40"/>
                  </a:lnTo>
                  <a:lnTo>
                    <a:pt x="182" y="38"/>
                  </a:lnTo>
                  <a:lnTo>
                    <a:pt x="183" y="38"/>
                  </a:lnTo>
                  <a:lnTo>
                    <a:pt x="192" y="41"/>
                  </a:lnTo>
                  <a:lnTo>
                    <a:pt x="195" y="47"/>
                  </a:lnTo>
                  <a:lnTo>
                    <a:pt x="196" y="48"/>
                  </a:lnTo>
                  <a:lnTo>
                    <a:pt x="198" y="50"/>
                  </a:lnTo>
                  <a:close/>
                  <a:moveTo>
                    <a:pt x="94" y="4"/>
                  </a:moveTo>
                  <a:lnTo>
                    <a:pt x="89" y="6"/>
                  </a:lnTo>
                  <a:lnTo>
                    <a:pt x="87" y="6"/>
                  </a:lnTo>
                  <a:lnTo>
                    <a:pt x="90" y="4"/>
                  </a:lnTo>
                  <a:lnTo>
                    <a:pt x="94" y="3"/>
                  </a:lnTo>
                  <a:lnTo>
                    <a:pt x="97" y="2"/>
                  </a:lnTo>
                  <a:lnTo>
                    <a:pt x="100" y="2"/>
                  </a:lnTo>
                  <a:lnTo>
                    <a:pt x="94" y="4"/>
                  </a:lnTo>
                  <a:close/>
                  <a:moveTo>
                    <a:pt x="112" y="2"/>
                  </a:moveTo>
                  <a:lnTo>
                    <a:pt x="109" y="3"/>
                  </a:lnTo>
                  <a:lnTo>
                    <a:pt x="109" y="2"/>
                  </a:lnTo>
                  <a:lnTo>
                    <a:pt x="110" y="0"/>
                  </a:lnTo>
                  <a:lnTo>
                    <a:pt x="111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12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6" name="Freeform 1434">
              <a:extLst>
                <a:ext uri="{FF2B5EF4-FFF2-40B4-BE49-F238E27FC236}">
                  <a16:creationId xmlns:a16="http://schemas.microsoft.com/office/drawing/2014/main" id="{CF42E3AD-4C46-417E-7397-3E8EBB47D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6801" y="9286875"/>
              <a:ext cx="16484" cy="5493"/>
            </a:xfrm>
            <a:custGeom>
              <a:avLst/>
              <a:gdLst>
                <a:gd name="T0" fmla="*/ 7 w 14"/>
                <a:gd name="T1" fmla="*/ 2 h 5"/>
                <a:gd name="T2" fmla="*/ 2 w 14"/>
                <a:gd name="T3" fmla="*/ 4 h 5"/>
                <a:gd name="T4" fmla="*/ 0 w 14"/>
                <a:gd name="T5" fmla="*/ 4 h 5"/>
                <a:gd name="T6" fmla="*/ 3 w 14"/>
                <a:gd name="T7" fmla="*/ 2 h 5"/>
                <a:gd name="T8" fmla="*/ 7 w 14"/>
                <a:gd name="T9" fmla="*/ 1 h 5"/>
                <a:gd name="T10" fmla="*/ 10 w 14"/>
                <a:gd name="T11" fmla="*/ 0 h 5"/>
                <a:gd name="T12" fmla="*/ 13 w 14"/>
                <a:gd name="T13" fmla="*/ 0 h 5"/>
                <a:gd name="T14" fmla="*/ 7 w 14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">
                  <a:moveTo>
                    <a:pt x="7" y="2"/>
                  </a:moveTo>
                  <a:lnTo>
                    <a:pt x="2" y="4"/>
                  </a:lnTo>
                  <a:lnTo>
                    <a:pt x="0" y="4"/>
                  </a:lnTo>
                  <a:lnTo>
                    <a:pt x="3" y="2"/>
                  </a:lnTo>
                  <a:lnTo>
                    <a:pt x="7" y="1"/>
                  </a:lnTo>
                  <a:lnTo>
                    <a:pt x="10" y="0"/>
                  </a:lnTo>
                  <a:lnTo>
                    <a:pt x="13" y="0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7" name="Freeform 1435">
              <a:extLst>
                <a:ext uri="{FF2B5EF4-FFF2-40B4-BE49-F238E27FC236}">
                  <a16:creationId xmlns:a16="http://schemas.microsoft.com/office/drawing/2014/main" id="{B1780A19-E8A5-728B-7F5E-2507BCD62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4275" y="9281378"/>
              <a:ext cx="5497" cy="5497"/>
            </a:xfrm>
            <a:custGeom>
              <a:avLst/>
              <a:gdLst>
                <a:gd name="T0" fmla="*/ 3 w 5"/>
                <a:gd name="T1" fmla="*/ 2 h 4"/>
                <a:gd name="T2" fmla="*/ 0 w 5"/>
                <a:gd name="T3" fmla="*/ 3 h 4"/>
                <a:gd name="T4" fmla="*/ 0 w 5"/>
                <a:gd name="T5" fmla="*/ 2 h 4"/>
                <a:gd name="T6" fmla="*/ 1 w 5"/>
                <a:gd name="T7" fmla="*/ 0 h 4"/>
                <a:gd name="T8" fmla="*/ 2 w 5"/>
                <a:gd name="T9" fmla="*/ 0 h 4"/>
                <a:gd name="T10" fmla="*/ 4 w 5"/>
                <a:gd name="T11" fmla="*/ 0 h 4"/>
                <a:gd name="T12" fmla="*/ 4 w 5"/>
                <a:gd name="T13" fmla="*/ 0 h 4"/>
                <a:gd name="T14" fmla="*/ 3 w 5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3" y="2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8" name="Freeform 1436">
              <a:extLst>
                <a:ext uri="{FF2B5EF4-FFF2-40B4-BE49-F238E27FC236}">
                  <a16:creationId xmlns:a16="http://schemas.microsoft.com/office/drawing/2014/main" id="{FA3BB8D2-B377-86C4-E0D6-C53443879A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70378" y="9133010"/>
              <a:ext cx="115397" cy="87923"/>
            </a:xfrm>
            <a:custGeom>
              <a:avLst/>
              <a:gdLst>
                <a:gd name="T0" fmla="*/ 53 w 92"/>
                <a:gd name="T1" fmla="*/ 46 h 70"/>
                <a:gd name="T2" fmla="*/ 39 w 92"/>
                <a:gd name="T3" fmla="*/ 40 h 70"/>
                <a:gd name="T4" fmla="*/ 42 w 92"/>
                <a:gd name="T5" fmla="*/ 38 h 70"/>
                <a:gd name="T6" fmla="*/ 50 w 92"/>
                <a:gd name="T7" fmla="*/ 41 h 70"/>
                <a:gd name="T8" fmla="*/ 86 w 92"/>
                <a:gd name="T9" fmla="*/ 12 h 70"/>
                <a:gd name="T10" fmla="*/ 89 w 92"/>
                <a:gd name="T11" fmla="*/ 20 h 70"/>
                <a:gd name="T12" fmla="*/ 87 w 92"/>
                <a:gd name="T13" fmla="*/ 26 h 70"/>
                <a:gd name="T14" fmla="*/ 91 w 92"/>
                <a:gd name="T15" fmla="*/ 30 h 70"/>
                <a:gd name="T16" fmla="*/ 91 w 92"/>
                <a:gd name="T17" fmla="*/ 32 h 70"/>
                <a:gd name="T18" fmla="*/ 86 w 92"/>
                <a:gd name="T19" fmla="*/ 37 h 70"/>
                <a:gd name="T20" fmla="*/ 88 w 92"/>
                <a:gd name="T21" fmla="*/ 41 h 70"/>
                <a:gd name="T22" fmla="*/ 87 w 92"/>
                <a:gd name="T23" fmla="*/ 46 h 70"/>
                <a:gd name="T24" fmla="*/ 84 w 92"/>
                <a:gd name="T25" fmla="*/ 49 h 70"/>
                <a:gd name="T26" fmla="*/ 79 w 92"/>
                <a:gd name="T27" fmla="*/ 50 h 70"/>
                <a:gd name="T28" fmla="*/ 84 w 92"/>
                <a:gd name="T29" fmla="*/ 56 h 70"/>
                <a:gd name="T30" fmla="*/ 88 w 92"/>
                <a:gd name="T31" fmla="*/ 61 h 70"/>
                <a:gd name="T32" fmla="*/ 87 w 92"/>
                <a:gd name="T33" fmla="*/ 69 h 70"/>
                <a:gd name="T34" fmla="*/ 81 w 92"/>
                <a:gd name="T35" fmla="*/ 64 h 70"/>
                <a:gd name="T36" fmla="*/ 78 w 92"/>
                <a:gd name="T37" fmla="*/ 62 h 70"/>
                <a:gd name="T38" fmla="*/ 62 w 92"/>
                <a:gd name="T39" fmla="*/ 63 h 70"/>
                <a:gd name="T40" fmla="*/ 59 w 92"/>
                <a:gd name="T41" fmla="*/ 64 h 70"/>
                <a:gd name="T42" fmla="*/ 51 w 92"/>
                <a:gd name="T43" fmla="*/ 65 h 70"/>
                <a:gd name="T44" fmla="*/ 39 w 92"/>
                <a:gd name="T45" fmla="*/ 62 h 70"/>
                <a:gd name="T46" fmla="*/ 31 w 92"/>
                <a:gd name="T47" fmla="*/ 61 h 70"/>
                <a:gd name="T48" fmla="*/ 24 w 92"/>
                <a:gd name="T49" fmla="*/ 63 h 70"/>
                <a:gd name="T50" fmla="*/ 21 w 92"/>
                <a:gd name="T51" fmla="*/ 68 h 70"/>
                <a:gd name="T52" fmla="*/ 16 w 92"/>
                <a:gd name="T53" fmla="*/ 65 h 70"/>
                <a:gd name="T54" fmla="*/ 9 w 92"/>
                <a:gd name="T55" fmla="*/ 61 h 70"/>
                <a:gd name="T56" fmla="*/ 0 w 92"/>
                <a:gd name="T57" fmla="*/ 57 h 70"/>
                <a:gd name="T58" fmla="*/ 3 w 92"/>
                <a:gd name="T59" fmla="*/ 49 h 70"/>
                <a:gd name="T60" fmla="*/ 8 w 92"/>
                <a:gd name="T61" fmla="*/ 48 h 70"/>
                <a:gd name="T62" fmla="*/ 16 w 92"/>
                <a:gd name="T63" fmla="*/ 50 h 70"/>
                <a:gd name="T64" fmla="*/ 26 w 92"/>
                <a:gd name="T65" fmla="*/ 51 h 70"/>
                <a:gd name="T66" fmla="*/ 50 w 92"/>
                <a:gd name="T67" fmla="*/ 55 h 70"/>
                <a:gd name="T68" fmla="*/ 56 w 92"/>
                <a:gd name="T69" fmla="*/ 55 h 70"/>
                <a:gd name="T70" fmla="*/ 58 w 92"/>
                <a:gd name="T71" fmla="*/ 53 h 70"/>
                <a:gd name="T72" fmla="*/ 66 w 92"/>
                <a:gd name="T73" fmla="*/ 51 h 70"/>
                <a:gd name="T74" fmla="*/ 68 w 92"/>
                <a:gd name="T75" fmla="*/ 49 h 70"/>
                <a:gd name="T76" fmla="*/ 65 w 92"/>
                <a:gd name="T77" fmla="*/ 45 h 70"/>
                <a:gd name="T78" fmla="*/ 53 w 92"/>
                <a:gd name="T79" fmla="*/ 34 h 70"/>
                <a:gd name="T80" fmla="*/ 55 w 92"/>
                <a:gd name="T81" fmla="*/ 28 h 70"/>
                <a:gd name="T82" fmla="*/ 57 w 92"/>
                <a:gd name="T83" fmla="*/ 22 h 70"/>
                <a:gd name="T84" fmla="*/ 46 w 92"/>
                <a:gd name="T85" fmla="*/ 16 h 70"/>
                <a:gd name="T86" fmla="*/ 35 w 92"/>
                <a:gd name="T87" fmla="*/ 14 h 70"/>
                <a:gd name="T88" fmla="*/ 35 w 92"/>
                <a:gd name="T89" fmla="*/ 10 h 70"/>
                <a:gd name="T90" fmla="*/ 40 w 92"/>
                <a:gd name="T91" fmla="*/ 7 h 70"/>
                <a:gd name="T92" fmla="*/ 51 w 92"/>
                <a:gd name="T93" fmla="*/ 5 h 70"/>
                <a:gd name="T94" fmla="*/ 65 w 92"/>
                <a:gd name="T95" fmla="*/ 9 h 70"/>
                <a:gd name="T96" fmla="*/ 81 w 92"/>
                <a:gd name="T97" fmla="*/ 12 h 70"/>
                <a:gd name="T98" fmla="*/ 86 w 92"/>
                <a:gd name="T99" fmla="*/ 12 h 70"/>
                <a:gd name="T100" fmla="*/ 59 w 92"/>
                <a:gd name="T101" fmla="*/ 2 h 70"/>
                <a:gd name="T102" fmla="*/ 56 w 92"/>
                <a:gd name="T103" fmla="*/ 3 h 70"/>
                <a:gd name="T104" fmla="*/ 51 w 92"/>
                <a:gd name="T105" fmla="*/ 2 h 70"/>
                <a:gd name="T106" fmla="*/ 49 w 92"/>
                <a:gd name="T107" fmla="*/ 0 h 70"/>
                <a:gd name="T108" fmla="*/ 52 w 92"/>
                <a:gd name="T109" fmla="*/ 0 h 70"/>
                <a:gd name="T110" fmla="*/ 58 w 92"/>
                <a:gd name="T111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70">
                  <a:moveTo>
                    <a:pt x="54" y="44"/>
                  </a:moveTo>
                  <a:lnTo>
                    <a:pt x="53" y="46"/>
                  </a:lnTo>
                  <a:lnTo>
                    <a:pt x="45" y="44"/>
                  </a:lnTo>
                  <a:lnTo>
                    <a:pt x="39" y="40"/>
                  </a:lnTo>
                  <a:lnTo>
                    <a:pt x="39" y="38"/>
                  </a:lnTo>
                  <a:lnTo>
                    <a:pt x="42" y="38"/>
                  </a:lnTo>
                  <a:lnTo>
                    <a:pt x="45" y="39"/>
                  </a:lnTo>
                  <a:lnTo>
                    <a:pt x="50" y="41"/>
                  </a:lnTo>
                  <a:lnTo>
                    <a:pt x="54" y="44"/>
                  </a:lnTo>
                  <a:close/>
                  <a:moveTo>
                    <a:pt x="86" y="12"/>
                  </a:moveTo>
                  <a:lnTo>
                    <a:pt x="87" y="13"/>
                  </a:lnTo>
                  <a:lnTo>
                    <a:pt x="89" y="20"/>
                  </a:lnTo>
                  <a:lnTo>
                    <a:pt x="89" y="22"/>
                  </a:lnTo>
                  <a:lnTo>
                    <a:pt x="87" y="26"/>
                  </a:lnTo>
                  <a:lnTo>
                    <a:pt x="87" y="27"/>
                  </a:lnTo>
                  <a:lnTo>
                    <a:pt x="91" y="30"/>
                  </a:lnTo>
                  <a:lnTo>
                    <a:pt x="91" y="31"/>
                  </a:lnTo>
                  <a:lnTo>
                    <a:pt x="91" y="32"/>
                  </a:lnTo>
                  <a:lnTo>
                    <a:pt x="87" y="35"/>
                  </a:lnTo>
                  <a:lnTo>
                    <a:pt x="86" y="37"/>
                  </a:lnTo>
                  <a:lnTo>
                    <a:pt x="86" y="39"/>
                  </a:lnTo>
                  <a:lnTo>
                    <a:pt x="88" y="41"/>
                  </a:lnTo>
                  <a:lnTo>
                    <a:pt x="88" y="43"/>
                  </a:lnTo>
                  <a:lnTo>
                    <a:pt x="87" y="46"/>
                  </a:lnTo>
                  <a:lnTo>
                    <a:pt x="85" y="48"/>
                  </a:lnTo>
                  <a:lnTo>
                    <a:pt x="84" y="49"/>
                  </a:lnTo>
                  <a:lnTo>
                    <a:pt x="80" y="49"/>
                  </a:lnTo>
                  <a:lnTo>
                    <a:pt x="79" y="50"/>
                  </a:lnTo>
                  <a:lnTo>
                    <a:pt x="81" y="53"/>
                  </a:lnTo>
                  <a:lnTo>
                    <a:pt x="84" y="56"/>
                  </a:lnTo>
                  <a:lnTo>
                    <a:pt x="87" y="59"/>
                  </a:lnTo>
                  <a:lnTo>
                    <a:pt x="88" y="61"/>
                  </a:lnTo>
                  <a:lnTo>
                    <a:pt x="87" y="63"/>
                  </a:lnTo>
                  <a:lnTo>
                    <a:pt x="87" y="69"/>
                  </a:lnTo>
                  <a:lnTo>
                    <a:pt x="84" y="66"/>
                  </a:lnTo>
                  <a:lnTo>
                    <a:pt x="81" y="64"/>
                  </a:lnTo>
                  <a:lnTo>
                    <a:pt x="79" y="63"/>
                  </a:lnTo>
                  <a:lnTo>
                    <a:pt x="78" y="62"/>
                  </a:lnTo>
                  <a:lnTo>
                    <a:pt x="63" y="63"/>
                  </a:lnTo>
                  <a:lnTo>
                    <a:pt x="62" y="63"/>
                  </a:lnTo>
                  <a:lnTo>
                    <a:pt x="60" y="64"/>
                  </a:lnTo>
                  <a:lnTo>
                    <a:pt x="59" y="64"/>
                  </a:lnTo>
                  <a:lnTo>
                    <a:pt x="55" y="65"/>
                  </a:lnTo>
                  <a:lnTo>
                    <a:pt x="51" y="65"/>
                  </a:lnTo>
                  <a:lnTo>
                    <a:pt x="42" y="63"/>
                  </a:lnTo>
                  <a:lnTo>
                    <a:pt x="39" y="62"/>
                  </a:lnTo>
                  <a:lnTo>
                    <a:pt x="35" y="61"/>
                  </a:lnTo>
                  <a:lnTo>
                    <a:pt x="31" y="61"/>
                  </a:lnTo>
                  <a:lnTo>
                    <a:pt x="27" y="62"/>
                  </a:lnTo>
                  <a:lnTo>
                    <a:pt x="24" y="63"/>
                  </a:lnTo>
                  <a:lnTo>
                    <a:pt x="21" y="66"/>
                  </a:lnTo>
                  <a:lnTo>
                    <a:pt x="21" y="68"/>
                  </a:lnTo>
                  <a:lnTo>
                    <a:pt x="19" y="69"/>
                  </a:lnTo>
                  <a:lnTo>
                    <a:pt x="16" y="65"/>
                  </a:lnTo>
                  <a:lnTo>
                    <a:pt x="13" y="63"/>
                  </a:lnTo>
                  <a:lnTo>
                    <a:pt x="9" y="61"/>
                  </a:lnTo>
                  <a:lnTo>
                    <a:pt x="2" y="59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3" y="49"/>
                  </a:lnTo>
                  <a:lnTo>
                    <a:pt x="6" y="48"/>
                  </a:lnTo>
                  <a:lnTo>
                    <a:pt x="8" y="48"/>
                  </a:lnTo>
                  <a:lnTo>
                    <a:pt x="12" y="49"/>
                  </a:lnTo>
                  <a:lnTo>
                    <a:pt x="16" y="50"/>
                  </a:lnTo>
                  <a:lnTo>
                    <a:pt x="19" y="50"/>
                  </a:lnTo>
                  <a:lnTo>
                    <a:pt x="26" y="51"/>
                  </a:lnTo>
                  <a:lnTo>
                    <a:pt x="29" y="52"/>
                  </a:lnTo>
                  <a:lnTo>
                    <a:pt x="50" y="55"/>
                  </a:lnTo>
                  <a:lnTo>
                    <a:pt x="54" y="55"/>
                  </a:lnTo>
                  <a:lnTo>
                    <a:pt x="56" y="55"/>
                  </a:lnTo>
                  <a:lnTo>
                    <a:pt x="57" y="54"/>
                  </a:lnTo>
                  <a:lnTo>
                    <a:pt x="58" y="53"/>
                  </a:lnTo>
                  <a:lnTo>
                    <a:pt x="60" y="52"/>
                  </a:lnTo>
                  <a:lnTo>
                    <a:pt x="66" y="51"/>
                  </a:lnTo>
                  <a:lnTo>
                    <a:pt x="67" y="50"/>
                  </a:lnTo>
                  <a:lnTo>
                    <a:pt x="68" y="49"/>
                  </a:lnTo>
                  <a:lnTo>
                    <a:pt x="68" y="48"/>
                  </a:lnTo>
                  <a:lnTo>
                    <a:pt x="65" y="45"/>
                  </a:lnTo>
                  <a:lnTo>
                    <a:pt x="58" y="40"/>
                  </a:lnTo>
                  <a:lnTo>
                    <a:pt x="53" y="34"/>
                  </a:lnTo>
                  <a:lnTo>
                    <a:pt x="56" y="32"/>
                  </a:lnTo>
                  <a:lnTo>
                    <a:pt x="55" y="28"/>
                  </a:lnTo>
                  <a:lnTo>
                    <a:pt x="56" y="25"/>
                  </a:lnTo>
                  <a:lnTo>
                    <a:pt x="57" y="22"/>
                  </a:lnTo>
                  <a:lnTo>
                    <a:pt x="52" y="19"/>
                  </a:lnTo>
                  <a:lnTo>
                    <a:pt x="46" y="16"/>
                  </a:lnTo>
                  <a:lnTo>
                    <a:pt x="37" y="15"/>
                  </a:lnTo>
                  <a:lnTo>
                    <a:pt x="35" y="14"/>
                  </a:lnTo>
                  <a:lnTo>
                    <a:pt x="34" y="12"/>
                  </a:lnTo>
                  <a:lnTo>
                    <a:pt x="35" y="10"/>
                  </a:lnTo>
                  <a:lnTo>
                    <a:pt x="37" y="8"/>
                  </a:lnTo>
                  <a:lnTo>
                    <a:pt x="40" y="7"/>
                  </a:lnTo>
                  <a:lnTo>
                    <a:pt x="43" y="6"/>
                  </a:lnTo>
                  <a:lnTo>
                    <a:pt x="51" y="5"/>
                  </a:lnTo>
                  <a:lnTo>
                    <a:pt x="59" y="6"/>
                  </a:lnTo>
                  <a:lnTo>
                    <a:pt x="65" y="9"/>
                  </a:lnTo>
                  <a:lnTo>
                    <a:pt x="72" y="11"/>
                  </a:lnTo>
                  <a:lnTo>
                    <a:pt x="81" y="12"/>
                  </a:lnTo>
                  <a:lnTo>
                    <a:pt x="85" y="13"/>
                  </a:lnTo>
                  <a:lnTo>
                    <a:pt x="86" y="12"/>
                  </a:lnTo>
                  <a:close/>
                  <a:moveTo>
                    <a:pt x="58" y="2"/>
                  </a:moveTo>
                  <a:lnTo>
                    <a:pt x="59" y="2"/>
                  </a:lnTo>
                  <a:lnTo>
                    <a:pt x="58" y="3"/>
                  </a:lnTo>
                  <a:lnTo>
                    <a:pt x="56" y="3"/>
                  </a:lnTo>
                  <a:lnTo>
                    <a:pt x="52" y="2"/>
                  </a:lnTo>
                  <a:lnTo>
                    <a:pt x="51" y="2"/>
                  </a:lnTo>
                  <a:lnTo>
                    <a:pt x="51" y="2"/>
                  </a:lnTo>
                  <a:lnTo>
                    <a:pt x="49" y="0"/>
                  </a:lnTo>
                  <a:lnTo>
                    <a:pt x="50" y="0"/>
                  </a:lnTo>
                  <a:lnTo>
                    <a:pt x="52" y="0"/>
                  </a:lnTo>
                  <a:lnTo>
                    <a:pt x="54" y="0"/>
                  </a:lnTo>
                  <a:lnTo>
                    <a:pt x="58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89" name="Freeform 1437">
              <a:extLst>
                <a:ext uri="{FF2B5EF4-FFF2-40B4-BE49-F238E27FC236}">
                  <a16:creationId xmlns:a16="http://schemas.microsoft.com/office/drawing/2014/main" id="{71F7F029-AE61-9A65-C5C1-3E006C2BAA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9833" y="9182465"/>
              <a:ext cx="21981" cy="10990"/>
            </a:xfrm>
            <a:custGeom>
              <a:avLst/>
              <a:gdLst>
                <a:gd name="T0" fmla="*/ 15 w 16"/>
                <a:gd name="T1" fmla="*/ 6 h 9"/>
                <a:gd name="T2" fmla="*/ 14 w 16"/>
                <a:gd name="T3" fmla="*/ 8 h 9"/>
                <a:gd name="T4" fmla="*/ 6 w 16"/>
                <a:gd name="T5" fmla="*/ 6 h 9"/>
                <a:gd name="T6" fmla="*/ 0 w 16"/>
                <a:gd name="T7" fmla="*/ 2 h 9"/>
                <a:gd name="T8" fmla="*/ 0 w 16"/>
                <a:gd name="T9" fmla="*/ 0 h 9"/>
                <a:gd name="T10" fmla="*/ 3 w 16"/>
                <a:gd name="T11" fmla="*/ 0 h 9"/>
                <a:gd name="T12" fmla="*/ 6 w 16"/>
                <a:gd name="T13" fmla="*/ 1 h 9"/>
                <a:gd name="T14" fmla="*/ 11 w 16"/>
                <a:gd name="T15" fmla="*/ 3 h 9"/>
                <a:gd name="T16" fmla="*/ 15 w 16"/>
                <a:gd name="T1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9">
                  <a:moveTo>
                    <a:pt x="15" y="6"/>
                  </a:moveTo>
                  <a:lnTo>
                    <a:pt x="14" y="8"/>
                  </a:lnTo>
                  <a:lnTo>
                    <a:pt x="6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11" y="3"/>
                  </a:lnTo>
                  <a:lnTo>
                    <a:pt x="1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0" name="Freeform 1439">
              <a:extLst>
                <a:ext uri="{FF2B5EF4-FFF2-40B4-BE49-F238E27FC236}">
                  <a16:creationId xmlns:a16="http://schemas.microsoft.com/office/drawing/2014/main" id="{A7609E45-877B-1416-A6D2-8115BD8966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0824" y="9133010"/>
              <a:ext cx="10990" cy="5493"/>
            </a:xfrm>
            <a:custGeom>
              <a:avLst/>
              <a:gdLst>
                <a:gd name="T0" fmla="*/ 9 w 11"/>
                <a:gd name="T1" fmla="*/ 2 h 4"/>
                <a:gd name="T2" fmla="*/ 10 w 11"/>
                <a:gd name="T3" fmla="*/ 2 h 4"/>
                <a:gd name="T4" fmla="*/ 9 w 11"/>
                <a:gd name="T5" fmla="*/ 3 h 4"/>
                <a:gd name="T6" fmla="*/ 7 w 11"/>
                <a:gd name="T7" fmla="*/ 3 h 4"/>
                <a:gd name="T8" fmla="*/ 3 w 11"/>
                <a:gd name="T9" fmla="*/ 2 h 4"/>
                <a:gd name="T10" fmla="*/ 2 w 11"/>
                <a:gd name="T11" fmla="*/ 2 h 4"/>
                <a:gd name="T12" fmla="*/ 2 w 11"/>
                <a:gd name="T13" fmla="*/ 2 h 4"/>
                <a:gd name="T14" fmla="*/ 0 w 11"/>
                <a:gd name="T15" fmla="*/ 0 h 4"/>
                <a:gd name="T16" fmla="*/ 1 w 11"/>
                <a:gd name="T17" fmla="*/ 0 h 4"/>
                <a:gd name="T18" fmla="*/ 3 w 11"/>
                <a:gd name="T19" fmla="*/ 0 h 4"/>
                <a:gd name="T20" fmla="*/ 5 w 11"/>
                <a:gd name="T21" fmla="*/ 0 h 4"/>
                <a:gd name="T22" fmla="*/ 9 w 11"/>
                <a:gd name="T2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4">
                  <a:moveTo>
                    <a:pt x="9" y="2"/>
                  </a:moveTo>
                  <a:lnTo>
                    <a:pt x="10" y="2"/>
                  </a:lnTo>
                  <a:lnTo>
                    <a:pt x="9" y="3"/>
                  </a:lnTo>
                  <a:lnTo>
                    <a:pt x="7" y="3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9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1" name="Freeform 1440">
              <a:extLst>
                <a:ext uri="{FF2B5EF4-FFF2-40B4-BE49-F238E27FC236}">
                  <a16:creationId xmlns:a16="http://schemas.microsoft.com/office/drawing/2014/main" id="{D8A4F358-8043-6345-695A-38364A8B21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6513" y="9198952"/>
              <a:ext cx="87923" cy="32971"/>
            </a:xfrm>
            <a:custGeom>
              <a:avLst/>
              <a:gdLst>
                <a:gd name="T0" fmla="*/ 35 w 70"/>
                <a:gd name="T1" fmla="*/ 3 h 28"/>
                <a:gd name="T2" fmla="*/ 39 w 70"/>
                <a:gd name="T3" fmla="*/ 4 h 28"/>
                <a:gd name="T4" fmla="*/ 43 w 70"/>
                <a:gd name="T5" fmla="*/ 5 h 28"/>
                <a:gd name="T6" fmla="*/ 45 w 70"/>
                <a:gd name="T7" fmla="*/ 5 h 28"/>
                <a:gd name="T8" fmla="*/ 46 w 70"/>
                <a:gd name="T9" fmla="*/ 5 h 28"/>
                <a:gd name="T10" fmla="*/ 50 w 70"/>
                <a:gd name="T11" fmla="*/ 8 h 28"/>
                <a:gd name="T12" fmla="*/ 53 w 70"/>
                <a:gd name="T13" fmla="*/ 9 h 28"/>
                <a:gd name="T14" fmla="*/ 64 w 70"/>
                <a:gd name="T15" fmla="*/ 13 h 28"/>
                <a:gd name="T16" fmla="*/ 68 w 70"/>
                <a:gd name="T17" fmla="*/ 19 h 28"/>
                <a:gd name="T18" fmla="*/ 69 w 70"/>
                <a:gd name="T19" fmla="*/ 21 h 28"/>
                <a:gd name="T20" fmla="*/ 66 w 70"/>
                <a:gd name="T21" fmla="*/ 22 h 28"/>
                <a:gd name="T22" fmla="*/ 62 w 70"/>
                <a:gd name="T23" fmla="*/ 22 h 28"/>
                <a:gd name="T24" fmla="*/ 59 w 70"/>
                <a:gd name="T25" fmla="*/ 22 h 28"/>
                <a:gd name="T26" fmla="*/ 55 w 70"/>
                <a:gd name="T27" fmla="*/ 21 h 28"/>
                <a:gd name="T28" fmla="*/ 54 w 70"/>
                <a:gd name="T29" fmla="*/ 21 h 28"/>
                <a:gd name="T30" fmla="*/ 50 w 70"/>
                <a:gd name="T31" fmla="*/ 20 h 28"/>
                <a:gd name="T32" fmla="*/ 52 w 70"/>
                <a:gd name="T33" fmla="*/ 19 h 28"/>
                <a:gd name="T34" fmla="*/ 50 w 70"/>
                <a:gd name="T35" fmla="*/ 19 h 28"/>
                <a:gd name="T36" fmla="*/ 48 w 70"/>
                <a:gd name="T37" fmla="*/ 19 h 28"/>
                <a:gd name="T38" fmla="*/ 47 w 70"/>
                <a:gd name="T39" fmla="*/ 21 h 28"/>
                <a:gd name="T40" fmla="*/ 45 w 70"/>
                <a:gd name="T41" fmla="*/ 23 h 28"/>
                <a:gd name="T42" fmla="*/ 43 w 70"/>
                <a:gd name="T43" fmla="*/ 23 h 28"/>
                <a:gd name="T44" fmla="*/ 41 w 70"/>
                <a:gd name="T45" fmla="*/ 21 h 28"/>
                <a:gd name="T46" fmla="*/ 39 w 70"/>
                <a:gd name="T47" fmla="*/ 22 h 28"/>
                <a:gd name="T48" fmla="*/ 38 w 70"/>
                <a:gd name="T49" fmla="*/ 23 h 28"/>
                <a:gd name="T50" fmla="*/ 37 w 70"/>
                <a:gd name="T51" fmla="*/ 27 h 28"/>
                <a:gd name="T52" fmla="*/ 35 w 70"/>
                <a:gd name="T53" fmla="*/ 25 h 28"/>
                <a:gd name="T54" fmla="*/ 32 w 70"/>
                <a:gd name="T55" fmla="*/ 24 h 28"/>
                <a:gd name="T56" fmla="*/ 28 w 70"/>
                <a:gd name="T57" fmla="*/ 23 h 28"/>
                <a:gd name="T58" fmla="*/ 22 w 70"/>
                <a:gd name="T59" fmla="*/ 22 h 28"/>
                <a:gd name="T60" fmla="*/ 19 w 70"/>
                <a:gd name="T61" fmla="*/ 22 h 28"/>
                <a:gd name="T62" fmla="*/ 16 w 70"/>
                <a:gd name="T63" fmla="*/ 19 h 28"/>
                <a:gd name="T64" fmla="*/ 15 w 70"/>
                <a:gd name="T65" fmla="*/ 17 h 28"/>
                <a:gd name="T66" fmla="*/ 13 w 70"/>
                <a:gd name="T67" fmla="*/ 16 h 28"/>
                <a:gd name="T68" fmla="*/ 10 w 70"/>
                <a:gd name="T69" fmla="*/ 12 h 28"/>
                <a:gd name="T70" fmla="*/ 9 w 70"/>
                <a:gd name="T71" fmla="*/ 11 h 28"/>
                <a:gd name="T72" fmla="*/ 2 w 70"/>
                <a:gd name="T73" fmla="*/ 11 h 28"/>
                <a:gd name="T74" fmla="*/ 0 w 70"/>
                <a:gd name="T75" fmla="*/ 8 h 28"/>
                <a:gd name="T76" fmla="*/ 1 w 70"/>
                <a:gd name="T77" fmla="*/ 7 h 28"/>
                <a:gd name="T78" fmla="*/ 3 w 70"/>
                <a:gd name="T79" fmla="*/ 4 h 28"/>
                <a:gd name="T80" fmla="*/ 5 w 70"/>
                <a:gd name="T81" fmla="*/ 3 h 28"/>
                <a:gd name="T82" fmla="*/ 8 w 70"/>
                <a:gd name="T83" fmla="*/ 3 h 28"/>
                <a:gd name="T84" fmla="*/ 12 w 70"/>
                <a:gd name="T85" fmla="*/ 2 h 28"/>
                <a:gd name="T86" fmla="*/ 14 w 70"/>
                <a:gd name="T87" fmla="*/ 1 h 28"/>
                <a:gd name="T88" fmla="*/ 16 w 70"/>
                <a:gd name="T89" fmla="*/ 0 h 28"/>
                <a:gd name="T90" fmla="*/ 29 w 70"/>
                <a:gd name="T91" fmla="*/ 2 h 28"/>
                <a:gd name="T92" fmla="*/ 32 w 70"/>
                <a:gd name="T93" fmla="*/ 2 h 28"/>
                <a:gd name="T94" fmla="*/ 35 w 70"/>
                <a:gd name="T95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0" h="28">
                  <a:moveTo>
                    <a:pt x="35" y="3"/>
                  </a:moveTo>
                  <a:lnTo>
                    <a:pt x="39" y="4"/>
                  </a:lnTo>
                  <a:lnTo>
                    <a:pt x="43" y="5"/>
                  </a:lnTo>
                  <a:lnTo>
                    <a:pt x="45" y="5"/>
                  </a:lnTo>
                  <a:lnTo>
                    <a:pt x="46" y="5"/>
                  </a:lnTo>
                  <a:lnTo>
                    <a:pt x="50" y="8"/>
                  </a:lnTo>
                  <a:lnTo>
                    <a:pt x="53" y="9"/>
                  </a:lnTo>
                  <a:lnTo>
                    <a:pt x="64" y="13"/>
                  </a:lnTo>
                  <a:lnTo>
                    <a:pt x="68" y="19"/>
                  </a:lnTo>
                  <a:lnTo>
                    <a:pt x="69" y="21"/>
                  </a:lnTo>
                  <a:lnTo>
                    <a:pt x="66" y="22"/>
                  </a:lnTo>
                  <a:lnTo>
                    <a:pt x="62" y="22"/>
                  </a:lnTo>
                  <a:lnTo>
                    <a:pt x="59" y="22"/>
                  </a:lnTo>
                  <a:lnTo>
                    <a:pt x="55" y="21"/>
                  </a:lnTo>
                  <a:lnTo>
                    <a:pt x="54" y="21"/>
                  </a:lnTo>
                  <a:lnTo>
                    <a:pt x="50" y="20"/>
                  </a:lnTo>
                  <a:lnTo>
                    <a:pt x="52" y="19"/>
                  </a:lnTo>
                  <a:lnTo>
                    <a:pt x="50" y="19"/>
                  </a:lnTo>
                  <a:lnTo>
                    <a:pt x="48" y="19"/>
                  </a:lnTo>
                  <a:lnTo>
                    <a:pt x="47" y="21"/>
                  </a:lnTo>
                  <a:lnTo>
                    <a:pt x="45" y="23"/>
                  </a:lnTo>
                  <a:lnTo>
                    <a:pt x="43" y="23"/>
                  </a:lnTo>
                  <a:lnTo>
                    <a:pt x="41" y="21"/>
                  </a:lnTo>
                  <a:lnTo>
                    <a:pt x="39" y="22"/>
                  </a:lnTo>
                  <a:lnTo>
                    <a:pt x="38" y="23"/>
                  </a:lnTo>
                  <a:lnTo>
                    <a:pt x="37" y="27"/>
                  </a:lnTo>
                  <a:lnTo>
                    <a:pt x="35" y="25"/>
                  </a:lnTo>
                  <a:lnTo>
                    <a:pt x="32" y="24"/>
                  </a:lnTo>
                  <a:lnTo>
                    <a:pt x="28" y="23"/>
                  </a:lnTo>
                  <a:lnTo>
                    <a:pt x="22" y="22"/>
                  </a:lnTo>
                  <a:lnTo>
                    <a:pt x="19" y="22"/>
                  </a:lnTo>
                  <a:lnTo>
                    <a:pt x="16" y="19"/>
                  </a:lnTo>
                  <a:lnTo>
                    <a:pt x="15" y="17"/>
                  </a:lnTo>
                  <a:lnTo>
                    <a:pt x="13" y="16"/>
                  </a:lnTo>
                  <a:lnTo>
                    <a:pt x="10" y="12"/>
                  </a:lnTo>
                  <a:lnTo>
                    <a:pt x="9" y="11"/>
                  </a:lnTo>
                  <a:lnTo>
                    <a:pt x="2" y="11"/>
                  </a:lnTo>
                  <a:lnTo>
                    <a:pt x="0" y="8"/>
                  </a:lnTo>
                  <a:lnTo>
                    <a:pt x="1" y="7"/>
                  </a:lnTo>
                  <a:lnTo>
                    <a:pt x="3" y="4"/>
                  </a:lnTo>
                  <a:lnTo>
                    <a:pt x="5" y="3"/>
                  </a:lnTo>
                  <a:lnTo>
                    <a:pt x="8" y="3"/>
                  </a:lnTo>
                  <a:lnTo>
                    <a:pt x="12" y="2"/>
                  </a:lnTo>
                  <a:lnTo>
                    <a:pt x="14" y="1"/>
                  </a:lnTo>
                  <a:lnTo>
                    <a:pt x="16" y="0"/>
                  </a:lnTo>
                  <a:lnTo>
                    <a:pt x="29" y="2"/>
                  </a:lnTo>
                  <a:lnTo>
                    <a:pt x="32" y="2"/>
                  </a:lnTo>
                  <a:lnTo>
                    <a:pt x="3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2" name="Freeform 1442">
              <a:extLst>
                <a:ext uri="{FF2B5EF4-FFF2-40B4-BE49-F238E27FC236}">
                  <a16:creationId xmlns:a16="http://schemas.microsoft.com/office/drawing/2014/main" id="{933FB1A3-147F-FFEF-F409-D3334410F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7468" y="9248407"/>
              <a:ext cx="10990" cy="10990"/>
            </a:xfrm>
            <a:custGeom>
              <a:avLst/>
              <a:gdLst>
                <a:gd name="T0" fmla="*/ 10 w 11"/>
                <a:gd name="T1" fmla="*/ 10 h 11"/>
                <a:gd name="T2" fmla="*/ 8 w 11"/>
                <a:gd name="T3" fmla="*/ 10 h 11"/>
                <a:gd name="T4" fmla="*/ 7 w 11"/>
                <a:gd name="T5" fmla="*/ 9 h 11"/>
                <a:gd name="T6" fmla="*/ 8 w 11"/>
                <a:gd name="T7" fmla="*/ 7 h 11"/>
                <a:gd name="T8" fmla="*/ 9 w 11"/>
                <a:gd name="T9" fmla="*/ 6 h 11"/>
                <a:gd name="T10" fmla="*/ 10 w 11"/>
                <a:gd name="T11" fmla="*/ 8 h 11"/>
                <a:gd name="T12" fmla="*/ 10 w 11"/>
                <a:gd name="T13" fmla="*/ 10 h 11"/>
                <a:gd name="T14" fmla="*/ 7 w 11"/>
                <a:gd name="T15" fmla="*/ 5 h 11"/>
                <a:gd name="T16" fmla="*/ 6 w 11"/>
                <a:gd name="T17" fmla="*/ 6 h 11"/>
                <a:gd name="T18" fmla="*/ 5 w 11"/>
                <a:gd name="T19" fmla="*/ 4 h 11"/>
                <a:gd name="T20" fmla="*/ 2 w 11"/>
                <a:gd name="T21" fmla="*/ 3 h 11"/>
                <a:gd name="T22" fmla="*/ 0 w 11"/>
                <a:gd name="T23" fmla="*/ 2 h 11"/>
                <a:gd name="T24" fmla="*/ 0 w 11"/>
                <a:gd name="T25" fmla="*/ 1 h 11"/>
                <a:gd name="T26" fmla="*/ 0 w 11"/>
                <a:gd name="T27" fmla="*/ 1 h 11"/>
                <a:gd name="T28" fmla="*/ 0 w 11"/>
                <a:gd name="T29" fmla="*/ 0 h 11"/>
                <a:gd name="T30" fmla="*/ 2 w 11"/>
                <a:gd name="T31" fmla="*/ 0 h 11"/>
                <a:gd name="T32" fmla="*/ 4 w 11"/>
                <a:gd name="T33" fmla="*/ 1 h 11"/>
                <a:gd name="T34" fmla="*/ 5 w 11"/>
                <a:gd name="T35" fmla="*/ 4 h 11"/>
                <a:gd name="T36" fmla="*/ 6 w 11"/>
                <a:gd name="T37" fmla="*/ 5 h 11"/>
                <a:gd name="T38" fmla="*/ 7 w 11"/>
                <a:gd name="T3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" h="11">
                  <a:moveTo>
                    <a:pt x="10" y="10"/>
                  </a:moveTo>
                  <a:lnTo>
                    <a:pt x="8" y="10"/>
                  </a:lnTo>
                  <a:lnTo>
                    <a:pt x="7" y="9"/>
                  </a:lnTo>
                  <a:lnTo>
                    <a:pt x="8" y="7"/>
                  </a:lnTo>
                  <a:lnTo>
                    <a:pt x="9" y="6"/>
                  </a:lnTo>
                  <a:lnTo>
                    <a:pt x="10" y="8"/>
                  </a:lnTo>
                  <a:lnTo>
                    <a:pt x="10" y="10"/>
                  </a:lnTo>
                  <a:close/>
                  <a:moveTo>
                    <a:pt x="7" y="5"/>
                  </a:moveTo>
                  <a:lnTo>
                    <a:pt x="6" y="6"/>
                  </a:lnTo>
                  <a:lnTo>
                    <a:pt x="5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4"/>
                  </a:lnTo>
                  <a:lnTo>
                    <a:pt x="6" y="5"/>
                  </a:lnTo>
                  <a:lnTo>
                    <a:pt x="7" y="5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3" name="Freeform 1443">
              <a:extLst>
                <a:ext uri="{FF2B5EF4-FFF2-40B4-BE49-F238E27FC236}">
                  <a16:creationId xmlns:a16="http://schemas.microsoft.com/office/drawing/2014/main" id="{8234DC8E-9152-6DB0-B79A-5561EDEAE0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2965" y="9253904"/>
              <a:ext cx="5493" cy="5493"/>
            </a:xfrm>
            <a:custGeom>
              <a:avLst/>
              <a:gdLst>
                <a:gd name="T0" fmla="*/ 3 w 4"/>
                <a:gd name="T1" fmla="*/ 4 h 5"/>
                <a:gd name="T2" fmla="*/ 1 w 4"/>
                <a:gd name="T3" fmla="*/ 4 h 5"/>
                <a:gd name="T4" fmla="*/ 0 w 4"/>
                <a:gd name="T5" fmla="*/ 3 h 5"/>
                <a:gd name="T6" fmla="*/ 1 w 4"/>
                <a:gd name="T7" fmla="*/ 1 h 5"/>
                <a:gd name="T8" fmla="*/ 2 w 4"/>
                <a:gd name="T9" fmla="*/ 0 h 5"/>
                <a:gd name="T10" fmla="*/ 3 w 4"/>
                <a:gd name="T11" fmla="*/ 2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4" name="Freeform 1444">
              <a:extLst>
                <a:ext uri="{FF2B5EF4-FFF2-40B4-BE49-F238E27FC236}">
                  <a16:creationId xmlns:a16="http://schemas.microsoft.com/office/drawing/2014/main" id="{0736169D-69E4-B292-C66D-A690C88A4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7468" y="9248407"/>
              <a:ext cx="10990" cy="10990"/>
            </a:xfrm>
            <a:custGeom>
              <a:avLst/>
              <a:gdLst>
                <a:gd name="T0" fmla="*/ 7 w 8"/>
                <a:gd name="T1" fmla="*/ 5 h 7"/>
                <a:gd name="T2" fmla="*/ 6 w 8"/>
                <a:gd name="T3" fmla="*/ 6 h 7"/>
                <a:gd name="T4" fmla="*/ 5 w 8"/>
                <a:gd name="T5" fmla="*/ 4 h 7"/>
                <a:gd name="T6" fmla="*/ 2 w 8"/>
                <a:gd name="T7" fmla="*/ 3 h 7"/>
                <a:gd name="T8" fmla="*/ 0 w 8"/>
                <a:gd name="T9" fmla="*/ 2 h 7"/>
                <a:gd name="T10" fmla="*/ 0 w 8"/>
                <a:gd name="T11" fmla="*/ 1 h 7"/>
                <a:gd name="T12" fmla="*/ 0 w 8"/>
                <a:gd name="T13" fmla="*/ 1 h 7"/>
                <a:gd name="T14" fmla="*/ 0 w 8"/>
                <a:gd name="T15" fmla="*/ 0 h 7"/>
                <a:gd name="T16" fmla="*/ 2 w 8"/>
                <a:gd name="T17" fmla="*/ 0 h 7"/>
                <a:gd name="T18" fmla="*/ 4 w 8"/>
                <a:gd name="T19" fmla="*/ 1 h 7"/>
                <a:gd name="T20" fmla="*/ 5 w 8"/>
                <a:gd name="T21" fmla="*/ 4 h 7"/>
                <a:gd name="T22" fmla="*/ 6 w 8"/>
                <a:gd name="T23" fmla="*/ 5 h 7"/>
                <a:gd name="T24" fmla="*/ 7 w 8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7" y="5"/>
                  </a:moveTo>
                  <a:lnTo>
                    <a:pt x="6" y="6"/>
                  </a:lnTo>
                  <a:lnTo>
                    <a:pt x="5" y="4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1"/>
                  </a:lnTo>
                  <a:lnTo>
                    <a:pt x="5" y="4"/>
                  </a:lnTo>
                  <a:lnTo>
                    <a:pt x="6" y="5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5" name="Freeform 1445">
              <a:extLst>
                <a:ext uri="{FF2B5EF4-FFF2-40B4-BE49-F238E27FC236}">
                  <a16:creationId xmlns:a16="http://schemas.microsoft.com/office/drawing/2014/main" id="{EC0AD214-6A08-9427-8C39-87823208A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619" y="9149493"/>
              <a:ext cx="65942" cy="21981"/>
            </a:xfrm>
            <a:custGeom>
              <a:avLst/>
              <a:gdLst>
                <a:gd name="T0" fmla="*/ 2 w 55"/>
                <a:gd name="T1" fmla="*/ 14 h 17"/>
                <a:gd name="T2" fmla="*/ 3 w 55"/>
                <a:gd name="T3" fmla="*/ 15 h 17"/>
                <a:gd name="T4" fmla="*/ 4 w 55"/>
                <a:gd name="T5" fmla="*/ 14 h 17"/>
                <a:gd name="T6" fmla="*/ 4 w 55"/>
                <a:gd name="T7" fmla="*/ 13 h 17"/>
                <a:gd name="T8" fmla="*/ 9 w 55"/>
                <a:gd name="T9" fmla="*/ 14 h 17"/>
                <a:gd name="T10" fmla="*/ 10 w 55"/>
                <a:gd name="T11" fmla="*/ 15 h 17"/>
                <a:gd name="T12" fmla="*/ 7 w 55"/>
                <a:gd name="T13" fmla="*/ 15 h 17"/>
                <a:gd name="T14" fmla="*/ 5 w 55"/>
                <a:gd name="T15" fmla="*/ 16 h 17"/>
                <a:gd name="T16" fmla="*/ 4 w 55"/>
                <a:gd name="T17" fmla="*/ 16 h 17"/>
                <a:gd name="T18" fmla="*/ 0 w 55"/>
                <a:gd name="T19" fmla="*/ 16 h 17"/>
                <a:gd name="T20" fmla="*/ 0 w 55"/>
                <a:gd name="T21" fmla="*/ 13 h 17"/>
                <a:gd name="T22" fmla="*/ 1 w 55"/>
                <a:gd name="T23" fmla="*/ 13 h 17"/>
                <a:gd name="T24" fmla="*/ 2 w 55"/>
                <a:gd name="T25" fmla="*/ 14 h 17"/>
                <a:gd name="T26" fmla="*/ 46 w 55"/>
                <a:gd name="T27" fmla="*/ 2 h 17"/>
                <a:gd name="T28" fmla="*/ 46 w 55"/>
                <a:gd name="T29" fmla="*/ 2 h 17"/>
                <a:gd name="T30" fmla="*/ 44 w 55"/>
                <a:gd name="T31" fmla="*/ 2 h 17"/>
                <a:gd name="T32" fmla="*/ 43 w 55"/>
                <a:gd name="T33" fmla="*/ 3 h 17"/>
                <a:gd name="T34" fmla="*/ 42 w 55"/>
                <a:gd name="T35" fmla="*/ 3 h 17"/>
                <a:gd name="T36" fmla="*/ 42 w 55"/>
                <a:gd name="T37" fmla="*/ 2 h 17"/>
                <a:gd name="T38" fmla="*/ 42 w 55"/>
                <a:gd name="T39" fmla="*/ 2 h 17"/>
                <a:gd name="T40" fmla="*/ 43 w 55"/>
                <a:gd name="T41" fmla="*/ 2 h 17"/>
                <a:gd name="T42" fmla="*/ 43 w 55"/>
                <a:gd name="T43" fmla="*/ 2 h 17"/>
                <a:gd name="T44" fmla="*/ 45 w 55"/>
                <a:gd name="T45" fmla="*/ 2 h 17"/>
                <a:gd name="T46" fmla="*/ 46 w 55"/>
                <a:gd name="T47" fmla="*/ 1 h 17"/>
                <a:gd name="T48" fmla="*/ 46 w 55"/>
                <a:gd name="T49" fmla="*/ 2 h 17"/>
                <a:gd name="T50" fmla="*/ 51 w 55"/>
                <a:gd name="T51" fmla="*/ 2 h 17"/>
                <a:gd name="T52" fmla="*/ 49 w 55"/>
                <a:gd name="T53" fmla="*/ 2 h 17"/>
                <a:gd name="T54" fmla="*/ 48 w 55"/>
                <a:gd name="T55" fmla="*/ 2 h 17"/>
                <a:gd name="T56" fmla="*/ 51 w 55"/>
                <a:gd name="T57" fmla="*/ 0 h 17"/>
                <a:gd name="T58" fmla="*/ 52 w 55"/>
                <a:gd name="T59" fmla="*/ 0 h 17"/>
                <a:gd name="T60" fmla="*/ 52 w 55"/>
                <a:gd name="T61" fmla="*/ 0 h 17"/>
                <a:gd name="T62" fmla="*/ 53 w 55"/>
                <a:gd name="T63" fmla="*/ 0 h 17"/>
                <a:gd name="T64" fmla="*/ 54 w 55"/>
                <a:gd name="T65" fmla="*/ 0 h 17"/>
                <a:gd name="T66" fmla="*/ 54 w 55"/>
                <a:gd name="T67" fmla="*/ 0 h 17"/>
                <a:gd name="T68" fmla="*/ 51 w 55"/>
                <a:gd name="T6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" h="17">
                  <a:moveTo>
                    <a:pt x="2" y="14"/>
                  </a:moveTo>
                  <a:lnTo>
                    <a:pt x="3" y="15"/>
                  </a:lnTo>
                  <a:lnTo>
                    <a:pt x="4" y="14"/>
                  </a:lnTo>
                  <a:lnTo>
                    <a:pt x="4" y="13"/>
                  </a:lnTo>
                  <a:lnTo>
                    <a:pt x="9" y="14"/>
                  </a:lnTo>
                  <a:lnTo>
                    <a:pt x="10" y="15"/>
                  </a:lnTo>
                  <a:lnTo>
                    <a:pt x="7" y="15"/>
                  </a:lnTo>
                  <a:lnTo>
                    <a:pt x="5" y="16"/>
                  </a:lnTo>
                  <a:lnTo>
                    <a:pt x="4" y="16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1" y="13"/>
                  </a:lnTo>
                  <a:lnTo>
                    <a:pt x="2" y="14"/>
                  </a:lnTo>
                  <a:close/>
                  <a:moveTo>
                    <a:pt x="46" y="2"/>
                  </a:moveTo>
                  <a:lnTo>
                    <a:pt x="46" y="2"/>
                  </a:lnTo>
                  <a:lnTo>
                    <a:pt x="44" y="2"/>
                  </a:lnTo>
                  <a:lnTo>
                    <a:pt x="43" y="3"/>
                  </a:lnTo>
                  <a:lnTo>
                    <a:pt x="42" y="3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45" y="2"/>
                  </a:lnTo>
                  <a:lnTo>
                    <a:pt x="46" y="1"/>
                  </a:lnTo>
                  <a:lnTo>
                    <a:pt x="46" y="2"/>
                  </a:lnTo>
                  <a:close/>
                  <a:moveTo>
                    <a:pt x="51" y="2"/>
                  </a:moveTo>
                  <a:lnTo>
                    <a:pt x="49" y="2"/>
                  </a:lnTo>
                  <a:lnTo>
                    <a:pt x="48" y="2"/>
                  </a:lnTo>
                  <a:lnTo>
                    <a:pt x="51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3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1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6" name="Freeform 1446">
              <a:extLst>
                <a:ext uri="{FF2B5EF4-FFF2-40B4-BE49-F238E27FC236}">
                  <a16:creationId xmlns:a16="http://schemas.microsoft.com/office/drawing/2014/main" id="{8138EFD6-B3D3-1351-5DF9-0963A569B6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619" y="9165981"/>
              <a:ext cx="10990" cy="5493"/>
            </a:xfrm>
            <a:custGeom>
              <a:avLst/>
              <a:gdLst>
                <a:gd name="T0" fmla="*/ 2 w 11"/>
                <a:gd name="T1" fmla="*/ 1 h 4"/>
                <a:gd name="T2" fmla="*/ 3 w 11"/>
                <a:gd name="T3" fmla="*/ 2 h 4"/>
                <a:gd name="T4" fmla="*/ 4 w 11"/>
                <a:gd name="T5" fmla="*/ 1 h 4"/>
                <a:gd name="T6" fmla="*/ 4 w 11"/>
                <a:gd name="T7" fmla="*/ 0 h 4"/>
                <a:gd name="T8" fmla="*/ 9 w 11"/>
                <a:gd name="T9" fmla="*/ 1 h 4"/>
                <a:gd name="T10" fmla="*/ 10 w 11"/>
                <a:gd name="T11" fmla="*/ 2 h 4"/>
                <a:gd name="T12" fmla="*/ 7 w 11"/>
                <a:gd name="T13" fmla="*/ 2 h 4"/>
                <a:gd name="T14" fmla="*/ 5 w 11"/>
                <a:gd name="T15" fmla="*/ 3 h 4"/>
                <a:gd name="T16" fmla="*/ 4 w 11"/>
                <a:gd name="T17" fmla="*/ 3 h 4"/>
                <a:gd name="T18" fmla="*/ 0 w 11"/>
                <a:gd name="T19" fmla="*/ 3 h 4"/>
                <a:gd name="T20" fmla="*/ 0 w 11"/>
                <a:gd name="T21" fmla="*/ 0 h 4"/>
                <a:gd name="T22" fmla="*/ 1 w 11"/>
                <a:gd name="T23" fmla="*/ 0 h 4"/>
                <a:gd name="T24" fmla="*/ 2 w 11"/>
                <a:gd name="T2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4">
                  <a:moveTo>
                    <a:pt x="2" y="1"/>
                  </a:moveTo>
                  <a:lnTo>
                    <a:pt x="3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9" y="1"/>
                  </a:lnTo>
                  <a:lnTo>
                    <a:pt x="10" y="2"/>
                  </a:lnTo>
                  <a:lnTo>
                    <a:pt x="7" y="2"/>
                  </a:lnTo>
                  <a:lnTo>
                    <a:pt x="5" y="3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7" name="Freeform 1447">
              <a:extLst>
                <a:ext uri="{FF2B5EF4-FFF2-40B4-BE49-F238E27FC236}">
                  <a16:creationId xmlns:a16="http://schemas.microsoft.com/office/drawing/2014/main" id="{1A86D74E-38F9-AFC3-427B-231BD8D7C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5074" y="9149493"/>
              <a:ext cx="5497" cy="5497"/>
            </a:xfrm>
            <a:custGeom>
              <a:avLst/>
              <a:gdLst>
                <a:gd name="T0" fmla="*/ 4 w 5"/>
                <a:gd name="T1" fmla="*/ 1 h 3"/>
                <a:gd name="T2" fmla="*/ 4 w 5"/>
                <a:gd name="T3" fmla="*/ 1 h 3"/>
                <a:gd name="T4" fmla="*/ 2 w 5"/>
                <a:gd name="T5" fmla="*/ 1 h 3"/>
                <a:gd name="T6" fmla="*/ 1 w 5"/>
                <a:gd name="T7" fmla="*/ 2 h 3"/>
                <a:gd name="T8" fmla="*/ 0 w 5"/>
                <a:gd name="T9" fmla="*/ 2 h 3"/>
                <a:gd name="T10" fmla="*/ 0 w 5"/>
                <a:gd name="T11" fmla="*/ 1 h 3"/>
                <a:gd name="T12" fmla="*/ 0 w 5"/>
                <a:gd name="T13" fmla="*/ 1 h 3"/>
                <a:gd name="T14" fmla="*/ 1 w 5"/>
                <a:gd name="T15" fmla="*/ 1 h 3"/>
                <a:gd name="T16" fmla="*/ 1 w 5"/>
                <a:gd name="T17" fmla="*/ 1 h 3"/>
                <a:gd name="T18" fmla="*/ 3 w 5"/>
                <a:gd name="T19" fmla="*/ 1 h 3"/>
                <a:gd name="T20" fmla="*/ 4 w 5"/>
                <a:gd name="T21" fmla="*/ 0 h 3"/>
                <a:gd name="T22" fmla="*/ 4 w 5"/>
                <a:gd name="T2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lnTo>
                    <a:pt x="4" y="1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8" name="Freeform 1448">
              <a:extLst>
                <a:ext uri="{FF2B5EF4-FFF2-40B4-BE49-F238E27FC236}">
                  <a16:creationId xmlns:a16="http://schemas.microsoft.com/office/drawing/2014/main" id="{7299C437-31D2-1CFE-4E34-6B61DBC9C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064" y="9149493"/>
              <a:ext cx="10990" cy="5497"/>
            </a:xfrm>
            <a:custGeom>
              <a:avLst/>
              <a:gdLst>
                <a:gd name="T0" fmla="*/ 3 w 7"/>
                <a:gd name="T1" fmla="*/ 2 h 3"/>
                <a:gd name="T2" fmla="*/ 1 w 7"/>
                <a:gd name="T3" fmla="*/ 2 h 3"/>
                <a:gd name="T4" fmla="*/ 0 w 7"/>
                <a:gd name="T5" fmla="*/ 2 h 3"/>
                <a:gd name="T6" fmla="*/ 3 w 7"/>
                <a:gd name="T7" fmla="*/ 0 h 3"/>
                <a:gd name="T8" fmla="*/ 4 w 7"/>
                <a:gd name="T9" fmla="*/ 0 h 3"/>
                <a:gd name="T10" fmla="*/ 4 w 7"/>
                <a:gd name="T11" fmla="*/ 0 h 3"/>
                <a:gd name="T12" fmla="*/ 5 w 7"/>
                <a:gd name="T13" fmla="*/ 0 h 3"/>
                <a:gd name="T14" fmla="*/ 6 w 7"/>
                <a:gd name="T15" fmla="*/ 0 h 3"/>
                <a:gd name="T16" fmla="*/ 6 w 7"/>
                <a:gd name="T17" fmla="*/ 0 h 3"/>
                <a:gd name="T18" fmla="*/ 3 w 7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3">
                  <a:moveTo>
                    <a:pt x="3" y="2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199" name="Freeform 1449">
              <a:extLst>
                <a:ext uri="{FF2B5EF4-FFF2-40B4-BE49-F238E27FC236}">
                  <a16:creationId xmlns:a16="http://schemas.microsoft.com/office/drawing/2014/main" id="{E8211376-317B-B193-C5A7-8788925CB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8907" y="9380292"/>
              <a:ext cx="10990" cy="16487"/>
            </a:xfrm>
            <a:custGeom>
              <a:avLst/>
              <a:gdLst>
                <a:gd name="T0" fmla="*/ 5 w 7"/>
                <a:gd name="T1" fmla="*/ 9 h 13"/>
                <a:gd name="T2" fmla="*/ 4 w 7"/>
                <a:gd name="T3" fmla="*/ 12 h 13"/>
                <a:gd name="T4" fmla="*/ 0 w 7"/>
                <a:gd name="T5" fmla="*/ 11 h 13"/>
                <a:gd name="T6" fmla="*/ 0 w 7"/>
                <a:gd name="T7" fmla="*/ 7 h 13"/>
                <a:gd name="T8" fmla="*/ 0 w 7"/>
                <a:gd name="T9" fmla="*/ 6 h 13"/>
                <a:gd name="T10" fmla="*/ 2 w 7"/>
                <a:gd name="T11" fmla="*/ 3 h 13"/>
                <a:gd name="T12" fmla="*/ 4 w 7"/>
                <a:gd name="T13" fmla="*/ 1 h 13"/>
                <a:gd name="T14" fmla="*/ 5 w 7"/>
                <a:gd name="T15" fmla="*/ 0 h 13"/>
                <a:gd name="T16" fmla="*/ 6 w 7"/>
                <a:gd name="T17" fmla="*/ 3 h 13"/>
                <a:gd name="T18" fmla="*/ 5 w 7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3">
                  <a:moveTo>
                    <a:pt x="5" y="9"/>
                  </a:moveTo>
                  <a:lnTo>
                    <a:pt x="4" y="12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3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0" name="Freeform 1450">
              <a:extLst>
                <a:ext uri="{FF2B5EF4-FFF2-40B4-BE49-F238E27FC236}">
                  <a16:creationId xmlns:a16="http://schemas.microsoft.com/office/drawing/2014/main" id="{AFE7475E-8B5F-B48C-DFE7-AFB8C0BDF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8907" y="9380292"/>
              <a:ext cx="10990" cy="16487"/>
            </a:xfrm>
            <a:custGeom>
              <a:avLst/>
              <a:gdLst>
                <a:gd name="T0" fmla="*/ 5 w 7"/>
                <a:gd name="T1" fmla="*/ 9 h 13"/>
                <a:gd name="T2" fmla="*/ 4 w 7"/>
                <a:gd name="T3" fmla="*/ 12 h 13"/>
                <a:gd name="T4" fmla="*/ 0 w 7"/>
                <a:gd name="T5" fmla="*/ 11 h 13"/>
                <a:gd name="T6" fmla="*/ 0 w 7"/>
                <a:gd name="T7" fmla="*/ 7 h 13"/>
                <a:gd name="T8" fmla="*/ 0 w 7"/>
                <a:gd name="T9" fmla="*/ 6 h 13"/>
                <a:gd name="T10" fmla="*/ 2 w 7"/>
                <a:gd name="T11" fmla="*/ 3 h 13"/>
                <a:gd name="T12" fmla="*/ 4 w 7"/>
                <a:gd name="T13" fmla="*/ 1 h 13"/>
                <a:gd name="T14" fmla="*/ 5 w 7"/>
                <a:gd name="T15" fmla="*/ 0 h 13"/>
                <a:gd name="T16" fmla="*/ 6 w 7"/>
                <a:gd name="T17" fmla="*/ 3 h 13"/>
                <a:gd name="T18" fmla="*/ 5 w 7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3">
                  <a:moveTo>
                    <a:pt x="5" y="9"/>
                  </a:moveTo>
                  <a:lnTo>
                    <a:pt x="4" y="12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3"/>
                  </a:lnTo>
                  <a:lnTo>
                    <a:pt x="5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1" name="Freeform 1451">
              <a:extLst>
                <a:ext uri="{FF2B5EF4-FFF2-40B4-BE49-F238E27FC236}">
                  <a16:creationId xmlns:a16="http://schemas.microsoft.com/office/drawing/2014/main" id="{B4929F2A-BD6D-FB6C-5122-320E0E4039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6477" y="9215436"/>
              <a:ext cx="5497" cy="5497"/>
            </a:xfrm>
            <a:custGeom>
              <a:avLst/>
              <a:gdLst>
                <a:gd name="T0" fmla="*/ 4 w 5"/>
                <a:gd name="T1" fmla="*/ 2 h 3"/>
                <a:gd name="T2" fmla="*/ 0 w 5"/>
                <a:gd name="T3" fmla="*/ 2 h 3"/>
                <a:gd name="T4" fmla="*/ 0 w 5"/>
                <a:gd name="T5" fmla="*/ 1 h 3"/>
                <a:gd name="T6" fmla="*/ 2 w 5"/>
                <a:gd name="T7" fmla="*/ 0 h 3"/>
                <a:gd name="T8" fmla="*/ 3 w 5"/>
                <a:gd name="T9" fmla="*/ 0 h 3"/>
                <a:gd name="T10" fmla="*/ 4 w 5"/>
                <a:gd name="T11" fmla="*/ 0 h 3"/>
                <a:gd name="T12" fmla="*/ 4 w 5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2" name="Freeform 1452">
              <a:extLst>
                <a:ext uri="{FF2B5EF4-FFF2-40B4-BE49-F238E27FC236}">
                  <a16:creationId xmlns:a16="http://schemas.microsoft.com/office/drawing/2014/main" id="{B1EB3B0C-C845-230C-4845-5FEA77AB9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6477" y="9215436"/>
              <a:ext cx="5497" cy="5497"/>
            </a:xfrm>
            <a:custGeom>
              <a:avLst/>
              <a:gdLst>
                <a:gd name="T0" fmla="*/ 4 w 5"/>
                <a:gd name="T1" fmla="*/ 2 h 3"/>
                <a:gd name="T2" fmla="*/ 0 w 5"/>
                <a:gd name="T3" fmla="*/ 2 h 3"/>
                <a:gd name="T4" fmla="*/ 0 w 5"/>
                <a:gd name="T5" fmla="*/ 1 h 3"/>
                <a:gd name="T6" fmla="*/ 2 w 5"/>
                <a:gd name="T7" fmla="*/ 0 h 3"/>
                <a:gd name="T8" fmla="*/ 3 w 5"/>
                <a:gd name="T9" fmla="*/ 0 h 3"/>
                <a:gd name="T10" fmla="*/ 4 w 5"/>
                <a:gd name="T11" fmla="*/ 0 h 3"/>
                <a:gd name="T12" fmla="*/ 4 w 5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3" name="Freeform 1453">
              <a:extLst>
                <a:ext uri="{FF2B5EF4-FFF2-40B4-BE49-F238E27FC236}">
                  <a16:creationId xmlns:a16="http://schemas.microsoft.com/office/drawing/2014/main" id="{7B99B9BB-431B-28CC-1DEA-4B9E79BE80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917" y="9352817"/>
              <a:ext cx="16484" cy="16484"/>
            </a:xfrm>
            <a:custGeom>
              <a:avLst/>
              <a:gdLst>
                <a:gd name="T0" fmla="*/ 13 w 14"/>
                <a:gd name="T1" fmla="*/ 12 h 15"/>
                <a:gd name="T2" fmla="*/ 12 w 14"/>
                <a:gd name="T3" fmla="*/ 14 h 15"/>
                <a:gd name="T4" fmla="*/ 11 w 14"/>
                <a:gd name="T5" fmla="*/ 14 h 15"/>
                <a:gd name="T6" fmla="*/ 10 w 14"/>
                <a:gd name="T7" fmla="*/ 13 h 15"/>
                <a:gd name="T8" fmla="*/ 5 w 14"/>
                <a:gd name="T9" fmla="*/ 13 h 15"/>
                <a:gd name="T10" fmla="*/ 4 w 14"/>
                <a:gd name="T11" fmla="*/ 12 h 15"/>
                <a:gd name="T12" fmla="*/ 4 w 14"/>
                <a:gd name="T13" fmla="*/ 11 h 15"/>
                <a:gd name="T14" fmla="*/ 6 w 14"/>
                <a:gd name="T15" fmla="*/ 9 h 15"/>
                <a:gd name="T16" fmla="*/ 4 w 14"/>
                <a:gd name="T17" fmla="*/ 8 h 15"/>
                <a:gd name="T18" fmla="*/ 3 w 14"/>
                <a:gd name="T19" fmla="*/ 7 h 15"/>
                <a:gd name="T20" fmla="*/ 0 w 14"/>
                <a:gd name="T21" fmla="*/ 2 h 15"/>
                <a:gd name="T22" fmla="*/ 0 w 14"/>
                <a:gd name="T23" fmla="*/ 1 h 15"/>
                <a:gd name="T24" fmla="*/ 1 w 14"/>
                <a:gd name="T25" fmla="*/ 0 h 15"/>
                <a:gd name="T26" fmla="*/ 3 w 14"/>
                <a:gd name="T27" fmla="*/ 0 h 15"/>
                <a:gd name="T28" fmla="*/ 6 w 14"/>
                <a:gd name="T29" fmla="*/ 1 h 15"/>
                <a:gd name="T30" fmla="*/ 8 w 14"/>
                <a:gd name="T31" fmla="*/ 4 h 15"/>
                <a:gd name="T32" fmla="*/ 10 w 14"/>
                <a:gd name="T33" fmla="*/ 4 h 15"/>
                <a:gd name="T34" fmla="*/ 10 w 14"/>
                <a:gd name="T35" fmla="*/ 4 h 15"/>
                <a:gd name="T36" fmla="*/ 9 w 14"/>
                <a:gd name="T37" fmla="*/ 6 h 15"/>
                <a:gd name="T38" fmla="*/ 11 w 14"/>
                <a:gd name="T39" fmla="*/ 7 h 15"/>
                <a:gd name="T40" fmla="*/ 11 w 14"/>
                <a:gd name="T41" fmla="*/ 8 h 15"/>
                <a:gd name="T42" fmla="*/ 13 w 14"/>
                <a:gd name="T4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15">
                  <a:moveTo>
                    <a:pt x="13" y="12"/>
                  </a:moveTo>
                  <a:lnTo>
                    <a:pt x="12" y="14"/>
                  </a:lnTo>
                  <a:lnTo>
                    <a:pt x="11" y="14"/>
                  </a:lnTo>
                  <a:lnTo>
                    <a:pt x="10" y="13"/>
                  </a:lnTo>
                  <a:lnTo>
                    <a:pt x="5" y="13"/>
                  </a:lnTo>
                  <a:lnTo>
                    <a:pt x="4" y="12"/>
                  </a:lnTo>
                  <a:lnTo>
                    <a:pt x="4" y="11"/>
                  </a:lnTo>
                  <a:lnTo>
                    <a:pt x="6" y="9"/>
                  </a:lnTo>
                  <a:lnTo>
                    <a:pt x="4" y="8"/>
                  </a:lnTo>
                  <a:lnTo>
                    <a:pt x="3" y="7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8"/>
                  </a:lnTo>
                  <a:lnTo>
                    <a:pt x="13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4" name="Freeform 1454">
              <a:extLst>
                <a:ext uri="{FF2B5EF4-FFF2-40B4-BE49-F238E27FC236}">
                  <a16:creationId xmlns:a16="http://schemas.microsoft.com/office/drawing/2014/main" id="{A2018DF6-1C10-84D0-249D-0BAD980C1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917" y="9352817"/>
              <a:ext cx="16484" cy="16484"/>
            </a:xfrm>
            <a:custGeom>
              <a:avLst/>
              <a:gdLst>
                <a:gd name="T0" fmla="*/ 13 w 14"/>
                <a:gd name="T1" fmla="*/ 12 h 15"/>
                <a:gd name="T2" fmla="*/ 12 w 14"/>
                <a:gd name="T3" fmla="*/ 14 h 15"/>
                <a:gd name="T4" fmla="*/ 11 w 14"/>
                <a:gd name="T5" fmla="*/ 14 h 15"/>
                <a:gd name="T6" fmla="*/ 10 w 14"/>
                <a:gd name="T7" fmla="*/ 13 h 15"/>
                <a:gd name="T8" fmla="*/ 5 w 14"/>
                <a:gd name="T9" fmla="*/ 13 h 15"/>
                <a:gd name="T10" fmla="*/ 4 w 14"/>
                <a:gd name="T11" fmla="*/ 12 h 15"/>
                <a:gd name="T12" fmla="*/ 4 w 14"/>
                <a:gd name="T13" fmla="*/ 11 h 15"/>
                <a:gd name="T14" fmla="*/ 6 w 14"/>
                <a:gd name="T15" fmla="*/ 9 h 15"/>
                <a:gd name="T16" fmla="*/ 4 w 14"/>
                <a:gd name="T17" fmla="*/ 8 h 15"/>
                <a:gd name="T18" fmla="*/ 3 w 14"/>
                <a:gd name="T19" fmla="*/ 7 h 15"/>
                <a:gd name="T20" fmla="*/ 0 w 14"/>
                <a:gd name="T21" fmla="*/ 2 h 15"/>
                <a:gd name="T22" fmla="*/ 0 w 14"/>
                <a:gd name="T23" fmla="*/ 1 h 15"/>
                <a:gd name="T24" fmla="*/ 1 w 14"/>
                <a:gd name="T25" fmla="*/ 0 h 15"/>
                <a:gd name="T26" fmla="*/ 3 w 14"/>
                <a:gd name="T27" fmla="*/ 0 h 15"/>
                <a:gd name="T28" fmla="*/ 6 w 14"/>
                <a:gd name="T29" fmla="*/ 1 h 15"/>
                <a:gd name="T30" fmla="*/ 8 w 14"/>
                <a:gd name="T31" fmla="*/ 4 h 15"/>
                <a:gd name="T32" fmla="*/ 10 w 14"/>
                <a:gd name="T33" fmla="*/ 4 h 15"/>
                <a:gd name="T34" fmla="*/ 10 w 14"/>
                <a:gd name="T35" fmla="*/ 4 h 15"/>
                <a:gd name="T36" fmla="*/ 9 w 14"/>
                <a:gd name="T37" fmla="*/ 6 h 15"/>
                <a:gd name="T38" fmla="*/ 11 w 14"/>
                <a:gd name="T39" fmla="*/ 7 h 15"/>
                <a:gd name="T40" fmla="*/ 11 w 14"/>
                <a:gd name="T41" fmla="*/ 8 h 15"/>
                <a:gd name="T42" fmla="*/ 13 w 14"/>
                <a:gd name="T4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15">
                  <a:moveTo>
                    <a:pt x="13" y="12"/>
                  </a:moveTo>
                  <a:lnTo>
                    <a:pt x="12" y="14"/>
                  </a:lnTo>
                  <a:lnTo>
                    <a:pt x="11" y="14"/>
                  </a:lnTo>
                  <a:lnTo>
                    <a:pt x="10" y="13"/>
                  </a:lnTo>
                  <a:lnTo>
                    <a:pt x="5" y="13"/>
                  </a:lnTo>
                  <a:lnTo>
                    <a:pt x="4" y="12"/>
                  </a:lnTo>
                  <a:lnTo>
                    <a:pt x="4" y="11"/>
                  </a:lnTo>
                  <a:lnTo>
                    <a:pt x="6" y="9"/>
                  </a:lnTo>
                  <a:lnTo>
                    <a:pt x="4" y="8"/>
                  </a:lnTo>
                  <a:lnTo>
                    <a:pt x="3" y="7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8"/>
                  </a:lnTo>
                  <a:lnTo>
                    <a:pt x="13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5" name="Freeform 1455">
              <a:extLst>
                <a:ext uri="{FF2B5EF4-FFF2-40B4-BE49-F238E27FC236}">
                  <a16:creationId xmlns:a16="http://schemas.microsoft.com/office/drawing/2014/main" id="{FF906F2C-459E-1DEA-5306-4BBDACE5F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9449" y="9270388"/>
              <a:ext cx="5497" cy="5497"/>
            </a:xfrm>
            <a:custGeom>
              <a:avLst/>
              <a:gdLst>
                <a:gd name="T0" fmla="*/ 2 w 3"/>
                <a:gd name="T1" fmla="*/ 2 h 5"/>
                <a:gd name="T2" fmla="*/ 2 w 3"/>
                <a:gd name="T3" fmla="*/ 4 h 5"/>
                <a:gd name="T4" fmla="*/ 0 w 3"/>
                <a:gd name="T5" fmla="*/ 3 h 5"/>
                <a:gd name="T6" fmla="*/ 0 w 3"/>
                <a:gd name="T7" fmla="*/ 2 h 5"/>
                <a:gd name="T8" fmla="*/ 1 w 3"/>
                <a:gd name="T9" fmla="*/ 0 h 5"/>
                <a:gd name="T10" fmla="*/ 1 w 3"/>
                <a:gd name="T11" fmla="*/ 0 h 5"/>
                <a:gd name="T12" fmla="*/ 2 w 3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2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6" name="Freeform 1456">
              <a:extLst>
                <a:ext uri="{FF2B5EF4-FFF2-40B4-BE49-F238E27FC236}">
                  <a16:creationId xmlns:a16="http://schemas.microsoft.com/office/drawing/2014/main" id="{C4EFD8E1-C0D4-B5D4-BC58-B21C8D0303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9449" y="9270388"/>
              <a:ext cx="5497" cy="5497"/>
            </a:xfrm>
            <a:custGeom>
              <a:avLst/>
              <a:gdLst>
                <a:gd name="T0" fmla="*/ 2 w 3"/>
                <a:gd name="T1" fmla="*/ 2 h 5"/>
                <a:gd name="T2" fmla="*/ 2 w 3"/>
                <a:gd name="T3" fmla="*/ 4 h 5"/>
                <a:gd name="T4" fmla="*/ 0 w 3"/>
                <a:gd name="T5" fmla="*/ 3 h 5"/>
                <a:gd name="T6" fmla="*/ 0 w 3"/>
                <a:gd name="T7" fmla="*/ 2 h 5"/>
                <a:gd name="T8" fmla="*/ 1 w 3"/>
                <a:gd name="T9" fmla="*/ 0 h 5"/>
                <a:gd name="T10" fmla="*/ 1 w 3"/>
                <a:gd name="T11" fmla="*/ 0 h 5"/>
                <a:gd name="T12" fmla="*/ 2 w 3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2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7" name="Freeform 1457">
              <a:extLst>
                <a:ext uri="{FF2B5EF4-FFF2-40B4-BE49-F238E27FC236}">
                  <a16:creationId xmlns:a16="http://schemas.microsoft.com/office/drawing/2014/main" id="{99F66ABB-710A-D07E-499C-DD75A0AEF1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2907" y="8572500"/>
              <a:ext cx="1263894" cy="791308"/>
            </a:xfrm>
            <a:custGeom>
              <a:avLst/>
              <a:gdLst>
                <a:gd name="T0" fmla="*/ 1006 w 1014"/>
                <a:gd name="T1" fmla="*/ 442 h 635"/>
                <a:gd name="T2" fmla="*/ 1013 w 1014"/>
                <a:gd name="T3" fmla="*/ 410 h 635"/>
                <a:gd name="T4" fmla="*/ 275 w 1014"/>
                <a:gd name="T5" fmla="*/ 309 h 635"/>
                <a:gd name="T6" fmla="*/ 249 w 1014"/>
                <a:gd name="T7" fmla="*/ 279 h 635"/>
                <a:gd name="T8" fmla="*/ 202 w 1014"/>
                <a:gd name="T9" fmla="*/ 295 h 635"/>
                <a:gd name="T10" fmla="*/ 100 w 1014"/>
                <a:gd name="T11" fmla="*/ 162 h 635"/>
                <a:gd name="T12" fmla="*/ 195 w 1014"/>
                <a:gd name="T13" fmla="*/ 146 h 635"/>
                <a:gd name="T14" fmla="*/ 154 w 1014"/>
                <a:gd name="T15" fmla="*/ 117 h 635"/>
                <a:gd name="T16" fmla="*/ 679 w 1014"/>
                <a:gd name="T17" fmla="*/ 254 h 635"/>
                <a:gd name="T18" fmla="*/ 659 w 1014"/>
                <a:gd name="T19" fmla="*/ 375 h 635"/>
                <a:gd name="T20" fmla="*/ 663 w 1014"/>
                <a:gd name="T21" fmla="*/ 398 h 635"/>
                <a:gd name="T22" fmla="*/ 714 w 1014"/>
                <a:gd name="T23" fmla="*/ 483 h 635"/>
                <a:gd name="T24" fmla="*/ 754 w 1014"/>
                <a:gd name="T25" fmla="*/ 503 h 635"/>
                <a:gd name="T26" fmla="*/ 830 w 1014"/>
                <a:gd name="T27" fmla="*/ 498 h 635"/>
                <a:gd name="T28" fmla="*/ 864 w 1014"/>
                <a:gd name="T29" fmla="*/ 493 h 635"/>
                <a:gd name="T30" fmla="*/ 892 w 1014"/>
                <a:gd name="T31" fmla="*/ 445 h 635"/>
                <a:gd name="T32" fmla="*/ 966 w 1014"/>
                <a:gd name="T33" fmla="*/ 398 h 635"/>
                <a:gd name="T34" fmla="*/ 995 w 1014"/>
                <a:gd name="T35" fmla="*/ 399 h 635"/>
                <a:gd name="T36" fmla="*/ 989 w 1014"/>
                <a:gd name="T37" fmla="*/ 453 h 635"/>
                <a:gd name="T38" fmla="*/ 986 w 1014"/>
                <a:gd name="T39" fmla="*/ 472 h 635"/>
                <a:gd name="T40" fmla="*/ 970 w 1014"/>
                <a:gd name="T41" fmla="*/ 504 h 635"/>
                <a:gd name="T42" fmla="*/ 944 w 1014"/>
                <a:gd name="T43" fmla="*/ 523 h 635"/>
                <a:gd name="T44" fmla="*/ 863 w 1014"/>
                <a:gd name="T45" fmla="*/ 545 h 635"/>
                <a:gd name="T46" fmla="*/ 893 w 1014"/>
                <a:gd name="T47" fmla="*/ 581 h 635"/>
                <a:gd name="T48" fmla="*/ 840 w 1014"/>
                <a:gd name="T49" fmla="*/ 619 h 635"/>
                <a:gd name="T50" fmla="*/ 788 w 1014"/>
                <a:gd name="T51" fmla="*/ 591 h 635"/>
                <a:gd name="T52" fmla="*/ 758 w 1014"/>
                <a:gd name="T53" fmla="*/ 579 h 635"/>
                <a:gd name="T54" fmla="*/ 750 w 1014"/>
                <a:gd name="T55" fmla="*/ 579 h 635"/>
                <a:gd name="T56" fmla="*/ 598 w 1014"/>
                <a:gd name="T57" fmla="*/ 563 h 635"/>
                <a:gd name="T58" fmla="*/ 502 w 1014"/>
                <a:gd name="T59" fmla="*/ 518 h 635"/>
                <a:gd name="T60" fmla="*/ 410 w 1014"/>
                <a:gd name="T61" fmla="*/ 445 h 635"/>
                <a:gd name="T62" fmla="*/ 421 w 1014"/>
                <a:gd name="T63" fmla="*/ 415 h 635"/>
                <a:gd name="T64" fmla="*/ 366 w 1014"/>
                <a:gd name="T65" fmla="*/ 320 h 635"/>
                <a:gd name="T66" fmla="*/ 326 w 1014"/>
                <a:gd name="T67" fmla="*/ 282 h 635"/>
                <a:gd name="T68" fmla="*/ 299 w 1014"/>
                <a:gd name="T69" fmla="*/ 264 h 635"/>
                <a:gd name="T70" fmla="*/ 294 w 1014"/>
                <a:gd name="T71" fmla="*/ 235 h 635"/>
                <a:gd name="T72" fmla="*/ 259 w 1014"/>
                <a:gd name="T73" fmla="*/ 204 h 635"/>
                <a:gd name="T74" fmla="*/ 214 w 1014"/>
                <a:gd name="T75" fmla="*/ 157 h 635"/>
                <a:gd name="T76" fmla="*/ 183 w 1014"/>
                <a:gd name="T77" fmla="*/ 106 h 635"/>
                <a:gd name="T78" fmla="*/ 167 w 1014"/>
                <a:gd name="T79" fmla="*/ 55 h 635"/>
                <a:gd name="T80" fmla="*/ 117 w 1014"/>
                <a:gd name="T81" fmla="*/ 34 h 635"/>
                <a:gd name="T82" fmla="*/ 128 w 1014"/>
                <a:gd name="T83" fmla="*/ 107 h 635"/>
                <a:gd name="T84" fmla="*/ 174 w 1014"/>
                <a:gd name="T85" fmla="*/ 157 h 635"/>
                <a:gd name="T86" fmla="*/ 204 w 1014"/>
                <a:gd name="T87" fmla="*/ 211 h 635"/>
                <a:gd name="T88" fmla="*/ 226 w 1014"/>
                <a:gd name="T89" fmla="*/ 241 h 635"/>
                <a:gd name="T90" fmla="*/ 255 w 1014"/>
                <a:gd name="T91" fmla="*/ 311 h 635"/>
                <a:gd name="T92" fmla="*/ 286 w 1014"/>
                <a:gd name="T93" fmla="*/ 334 h 635"/>
                <a:gd name="T94" fmla="*/ 239 w 1014"/>
                <a:gd name="T95" fmla="*/ 316 h 635"/>
                <a:gd name="T96" fmla="*/ 202 w 1014"/>
                <a:gd name="T97" fmla="*/ 260 h 635"/>
                <a:gd name="T98" fmla="*/ 148 w 1014"/>
                <a:gd name="T99" fmla="*/ 214 h 635"/>
                <a:gd name="T100" fmla="*/ 114 w 1014"/>
                <a:gd name="T101" fmla="*/ 180 h 635"/>
                <a:gd name="T102" fmla="*/ 134 w 1014"/>
                <a:gd name="T103" fmla="*/ 173 h 635"/>
                <a:gd name="T104" fmla="*/ 82 w 1014"/>
                <a:gd name="T105" fmla="*/ 90 h 635"/>
                <a:gd name="T106" fmla="*/ 55 w 1014"/>
                <a:gd name="T107" fmla="*/ 37 h 635"/>
                <a:gd name="T108" fmla="*/ 117 w 1014"/>
                <a:gd name="T109" fmla="*/ 0 h 635"/>
                <a:gd name="T110" fmla="*/ 302 w 1014"/>
                <a:gd name="T111" fmla="*/ 52 h 635"/>
                <a:gd name="T112" fmla="*/ 382 w 1014"/>
                <a:gd name="T113" fmla="*/ 36 h 635"/>
                <a:gd name="T114" fmla="*/ 447 w 1014"/>
                <a:gd name="T115" fmla="*/ 117 h 635"/>
                <a:gd name="T116" fmla="*/ 497 w 1014"/>
                <a:gd name="T117" fmla="*/ 121 h 635"/>
                <a:gd name="T118" fmla="*/ 544 w 1014"/>
                <a:gd name="T119" fmla="*/ 111 h 635"/>
                <a:gd name="T120" fmla="*/ 584 w 1014"/>
                <a:gd name="T121" fmla="*/ 168 h 635"/>
                <a:gd name="T122" fmla="*/ 612 w 1014"/>
                <a:gd name="T123" fmla="*/ 219 h 635"/>
                <a:gd name="T124" fmla="*/ 672 w 1014"/>
                <a:gd name="T125" fmla="*/ 250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4" h="635">
                  <a:moveTo>
                    <a:pt x="854" y="498"/>
                  </a:moveTo>
                  <a:lnTo>
                    <a:pt x="850" y="498"/>
                  </a:lnTo>
                  <a:lnTo>
                    <a:pt x="850" y="498"/>
                  </a:lnTo>
                  <a:lnTo>
                    <a:pt x="857" y="494"/>
                  </a:lnTo>
                  <a:lnTo>
                    <a:pt x="858" y="494"/>
                  </a:lnTo>
                  <a:lnTo>
                    <a:pt x="858" y="494"/>
                  </a:lnTo>
                  <a:lnTo>
                    <a:pt x="855" y="496"/>
                  </a:lnTo>
                  <a:lnTo>
                    <a:pt x="854" y="498"/>
                  </a:lnTo>
                  <a:close/>
                  <a:moveTo>
                    <a:pt x="239" y="495"/>
                  </a:moveTo>
                  <a:lnTo>
                    <a:pt x="237" y="496"/>
                  </a:lnTo>
                  <a:lnTo>
                    <a:pt x="234" y="494"/>
                  </a:lnTo>
                  <a:lnTo>
                    <a:pt x="235" y="492"/>
                  </a:lnTo>
                  <a:lnTo>
                    <a:pt x="236" y="491"/>
                  </a:lnTo>
                  <a:lnTo>
                    <a:pt x="238" y="493"/>
                  </a:lnTo>
                  <a:lnTo>
                    <a:pt x="239" y="495"/>
                  </a:lnTo>
                  <a:close/>
                  <a:moveTo>
                    <a:pt x="1006" y="442"/>
                  </a:moveTo>
                  <a:lnTo>
                    <a:pt x="1004" y="444"/>
                  </a:lnTo>
                  <a:lnTo>
                    <a:pt x="1003" y="440"/>
                  </a:lnTo>
                  <a:lnTo>
                    <a:pt x="1004" y="436"/>
                  </a:lnTo>
                  <a:lnTo>
                    <a:pt x="1006" y="434"/>
                  </a:lnTo>
                  <a:lnTo>
                    <a:pt x="1009" y="434"/>
                  </a:lnTo>
                  <a:lnTo>
                    <a:pt x="1011" y="433"/>
                  </a:lnTo>
                  <a:lnTo>
                    <a:pt x="1011" y="434"/>
                  </a:lnTo>
                  <a:lnTo>
                    <a:pt x="1010" y="437"/>
                  </a:lnTo>
                  <a:lnTo>
                    <a:pt x="1006" y="442"/>
                  </a:lnTo>
                  <a:close/>
                  <a:moveTo>
                    <a:pt x="1013" y="411"/>
                  </a:moveTo>
                  <a:lnTo>
                    <a:pt x="1013" y="413"/>
                  </a:lnTo>
                  <a:lnTo>
                    <a:pt x="1013" y="412"/>
                  </a:lnTo>
                  <a:lnTo>
                    <a:pt x="1012" y="411"/>
                  </a:lnTo>
                  <a:lnTo>
                    <a:pt x="1012" y="409"/>
                  </a:lnTo>
                  <a:lnTo>
                    <a:pt x="1012" y="409"/>
                  </a:lnTo>
                  <a:lnTo>
                    <a:pt x="1013" y="410"/>
                  </a:lnTo>
                  <a:lnTo>
                    <a:pt x="1013" y="411"/>
                  </a:lnTo>
                  <a:close/>
                  <a:moveTo>
                    <a:pt x="380" y="398"/>
                  </a:moveTo>
                  <a:lnTo>
                    <a:pt x="379" y="401"/>
                  </a:lnTo>
                  <a:lnTo>
                    <a:pt x="376" y="400"/>
                  </a:lnTo>
                  <a:lnTo>
                    <a:pt x="376" y="398"/>
                  </a:lnTo>
                  <a:lnTo>
                    <a:pt x="376" y="395"/>
                  </a:lnTo>
                  <a:lnTo>
                    <a:pt x="377" y="395"/>
                  </a:lnTo>
                  <a:lnTo>
                    <a:pt x="379" y="396"/>
                  </a:lnTo>
                  <a:lnTo>
                    <a:pt x="380" y="397"/>
                  </a:lnTo>
                  <a:lnTo>
                    <a:pt x="380" y="398"/>
                  </a:lnTo>
                  <a:close/>
                  <a:moveTo>
                    <a:pt x="274" y="310"/>
                  </a:moveTo>
                  <a:lnTo>
                    <a:pt x="274" y="310"/>
                  </a:lnTo>
                  <a:lnTo>
                    <a:pt x="272" y="309"/>
                  </a:lnTo>
                  <a:lnTo>
                    <a:pt x="271" y="304"/>
                  </a:lnTo>
                  <a:lnTo>
                    <a:pt x="272" y="304"/>
                  </a:lnTo>
                  <a:lnTo>
                    <a:pt x="275" y="309"/>
                  </a:lnTo>
                  <a:lnTo>
                    <a:pt x="275" y="310"/>
                  </a:lnTo>
                  <a:lnTo>
                    <a:pt x="274" y="310"/>
                  </a:lnTo>
                  <a:close/>
                  <a:moveTo>
                    <a:pt x="214" y="302"/>
                  </a:moveTo>
                  <a:lnTo>
                    <a:pt x="214" y="304"/>
                  </a:lnTo>
                  <a:lnTo>
                    <a:pt x="204" y="297"/>
                  </a:lnTo>
                  <a:lnTo>
                    <a:pt x="206" y="296"/>
                  </a:lnTo>
                  <a:lnTo>
                    <a:pt x="209" y="297"/>
                  </a:lnTo>
                  <a:lnTo>
                    <a:pt x="214" y="302"/>
                  </a:lnTo>
                  <a:close/>
                  <a:moveTo>
                    <a:pt x="250" y="280"/>
                  </a:moveTo>
                  <a:lnTo>
                    <a:pt x="251" y="285"/>
                  </a:lnTo>
                  <a:lnTo>
                    <a:pt x="249" y="284"/>
                  </a:lnTo>
                  <a:lnTo>
                    <a:pt x="247" y="282"/>
                  </a:lnTo>
                  <a:lnTo>
                    <a:pt x="245" y="279"/>
                  </a:lnTo>
                  <a:lnTo>
                    <a:pt x="246" y="278"/>
                  </a:lnTo>
                  <a:lnTo>
                    <a:pt x="246" y="277"/>
                  </a:lnTo>
                  <a:lnTo>
                    <a:pt x="249" y="279"/>
                  </a:lnTo>
                  <a:lnTo>
                    <a:pt x="250" y="280"/>
                  </a:lnTo>
                  <a:close/>
                  <a:moveTo>
                    <a:pt x="203" y="296"/>
                  </a:moveTo>
                  <a:lnTo>
                    <a:pt x="202" y="297"/>
                  </a:lnTo>
                  <a:lnTo>
                    <a:pt x="199" y="293"/>
                  </a:lnTo>
                  <a:lnTo>
                    <a:pt x="198" y="290"/>
                  </a:lnTo>
                  <a:lnTo>
                    <a:pt x="197" y="289"/>
                  </a:lnTo>
                  <a:lnTo>
                    <a:pt x="195" y="288"/>
                  </a:lnTo>
                  <a:lnTo>
                    <a:pt x="197" y="282"/>
                  </a:lnTo>
                  <a:lnTo>
                    <a:pt x="199" y="270"/>
                  </a:lnTo>
                  <a:lnTo>
                    <a:pt x="200" y="273"/>
                  </a:lnTo>
                  <a:lnTo>
                    <a:pt x="198" y="285"/>
                  </a:lnTo>
                  <a:lnTo>
                    <a:pt x="198" y="287"/>
                  </a:lnTo>
                  <a:lnTo>
                    <a:pt x="199" y="288"/>
                  </a:lnTo>
                  <a:lnTo>
                    <a:pt x="200" y="290"/>
                  </a:lnTo>
                  <a:lnTo>
                    <a:pt x="200" y="293"/>
                  </a:lnTo>
                  <a:lnTo>
                    <a:pt x="202" y="295"/>
                  </a:lnTo>
                  <a:lnTo>
                    <a:pt x="203" y="296"/>
                  </a:lnTo>
                  <a:close/>
                  <a:moveTo>
                    <a:pt x="233" y="245"/>
                  </a:moveTo>
                  <a:lnTo>
                    <a:pt x="233" y="246"/>
                  </a:lnTo>
                  <a:lnTo>
                    <a:pt x="233" y="246"/>
                  </a:lnTo>
                  <a:lnTo>
                    <a:pt x="232" y="246"/>
                  </a:lnTo>
                  <a:lnTo>
                    <a:pt x="230" y="251"/>
                  </a:lnTo>
                  <a:lnTo>
                    <a:pt x="229" y="251"/>
                  </a:lnTo>
                  <a:lnTo>
                    <a:pt x="230" y="244"/>
                  </a:lnTo>
                  <a:lnTo>
                    <a:pt x="232" y="243"/>
                  </a:lnTo>
                  <a:lnTo>
                    <a:pt x="233" y="242"/>
                  </a:lnTo>
                  <a:lnTo>
                    <a:pt x="233" y="245"/>
                  </a:lnTo>
                  <a:close/>
                  <a:moveTo>
                    <a:pt x="103" y="172"/>
                  </a:moveTo>
                  <a:lnTo>
                    <a:pt x="102" y="173"/>
                  </a:lnTo>
                  <a:lnTo>
                    <a:pt x="97" y="170"/>
                  </a:lnTo>
                  <a:lnTo>
                    <a:pt x="100" y="166"/>
                  </a:lnTo>
                  <a:lnTo>
                    <a:pt x="100" y="162"/>
                  </a:lnTo>
                  <a:lnTo>
                    <a:pt x="101" y="160"/>
                  </a:lnTo>
                  <a:lnTo>
                    <a:pt x="102" y="162"/>
                  </a:lnTo>
                  <a:lnTo>
                    <a:pt x="104" y="168"/>
                  </a:lnTo>
                  <a:lnTo>
                    <a:pt x="103" y="172"/>
                  </a:lnTo>
                  <a:close/>
                  <a:moveTo>
                    <a:pt x="4" y="140"/>
                  </a:moveTo>
                  <a:lnTo>
                    <a:pt x="3" y="142"/>
                  </a:lnTo>
                  <a:lnTo>
                    <a:pt x="0" y="133"/>
                  </a:lnTo>
                  <a:lnTo>
                    <a:pt x="0" y="132"/>
                  </a:lnTo>
                  <a:lnTo>
                    <a:pt x="1" y="131"/>
                  </a:lnTo>
                  <a:lnTo>
                    <a:pt x="2" y="131"/>
                  </a:lnTo>
                  <a:lnTo>
                    <a:pt x="2" y="133"/>
                  </a:lnTo>
                  <a:lnTo>
                    <a:pt x="4" y="135"/>
                  </a:lnTo>
                  <a:lnTo>
                    <a:pt x="4" y="136"/>
                  </a:lnTo>
                  <a:lnTo>
                    <a:pt x="4" y="140"/>
                  </a:lnTo>
                  <a:close/>
                  <a:moveTo>
                    <a:pt x="198" y="138"/>
                  </a:moveTo>
                  <a:lnTo>
                    <a:pt x="195" y="146"/>
                  </a:lnTo>
                  <a:lnTo>
                    <a:pt x="193" y="146"/>
                  </a:lnTo>
                  <a:lnTo>
                    <a:pt x="188" y="143"/>
                  </a:lnTo>
                  <a:lnTo>
                    <a:pt x="187" y="142"/>
                  </a:lnTo>
                  <a:lnTo>
                    <a:pt x="189" y="132"/>
                  </a:lnTo>
                  <a:lnTo>
                    <a:pt x="191" y="131"/>
                  </a:lnTo>
                  <a:lnTo>
                    <a:pt x="195" y="129"/>
                  </a:lnTo>
                  <a:lnTo>
                    <a:pt x="196" y="131"/>
                  </a:lnTo>
                  <a:lnTo>
                    <a:pt x="197" y="133"/>
                  </a:lnTo>
                  <a:lnTo>
                    <a:pt x="198" y="138"/>
                  </a:lnTo>
                  <a:close/>
                  <a:moveTo>
                    <a:pt x="167" y="136"/>
                  </a:moveTo>
                  <a:lnTo>
                    <a:pt x="167" y="137"/>
                  </a:lnTo>
                  <a:lnTo>
                    <a:pt x="164" y="134"/>
                  </a:lnTo>
                  <a:lnTo>
                    <a:pt x="156" y="127"/>
                  </a:lnTo>
                  <a:lnTo>
                    <a:pt x="154" y="123"/>
                  </a:lnTo>
                  <a:lnTo>
                    <a:pt x="153" y="121"/>
                  </a:lnTo>
                  <a:lnTo>
                    <a:pt x="154" y="117"/>
                  </a:lnTo>
                  <a:lnTo>
                    <a:pt x="156" y="118"/>
                  </a:lnTo>
                  <a:lnTo>
                    <a:pt x="159" y="120"/>
                  </a:lnTo>
                  <a:lnTo>
                    <a:pt x="161" y="123"/>
                  </a:lnTo>
                  <a:lnTo>
                    <a:pt x="161" y="126"/>
                  </a:lnTo>
                  <a:lnTo>
                    <a:pt x="166" y="127"/>
                  </a:lnTo>
                  <a:lnTo>
                    <a:pt x="167" y="133"/>
                  </a:lnTo>
                  <a:lnTo>
                    <a:pt x="167" y="136"/>
                  </a:lnTo>
                  <a:close/>
                  <a:moveTo>
                    <a:pt x="118" y="38"/>
                  </a:moveTo>
                  <a:lnTo>
                    <a:pt x="117" y="38"/>
                  </a:lnTo>
                  <a:lnTo>
                    <a:pt x="115" y="36"/>
                  </a:lnTo>
                  <a:lnTo>
                    <a:pt x="115" y="35"/>
                  </a:lnTo>
                  <a:lnTo>
                    <a:pt x="116" y="34"/>
                  </a:lnTo>
                  <a:lnTo>
                    <a:pt x="118" y="36"/>
                  </a:lnTo>
                  <a:lnTo>
                    <a:pt x="118" y="38"/>
                  </a:lnTo>
                  <a:close/>
                  <a:moveTo>
                    <a:pt x="679" y="247"/>
                  </a:moveTo>
                  <a:lnTo>
                    <a:pt x="679" y="254"/>
                  </a:lnTo>
                  <a:lnTo>
                    <a:pt x="677" y="260"/>
                  </a:lnTo>
                  <a:lnTo>
                    <a:pt x="670" y="272"/>
                  </a:lnTo>
                  <a:lnTo>
                    <a:pt x="668" y="280"/>
                  </a:lnTo>
                  <a:lnTo>
                    <a:pt x="663" y="302"/>
                  </a:lnTo>
                  <a:lnTo>
                    <a:pt x="661" y="316"/>
                  </a:lnTo>
                  <a:lnTo>
                    <a:pt x="661" y="323"/>
                  </a:lnTo>
                  <a:lnTo>
                    <a:pt x="660" y="324"/>
                  </a:lnTo>
                  <a:lnTo>
                    <a:pt x="661" y="325"/>
                  </a:lnTo>
                  <a:lnTo>
                    <a:pt x="660" y="340"/>
                  </a:lnTo>
                  <a:lnTo>
                    <a:pt x="660" y="352"/>
                  </a:lnTo>
                  <a:lnTo>
                    <a:pt x="660" y="354"/>
                  </a:lnTo>
                  <a:lnTo>
                    <a:pt x="658" y="358"/>
                  </a:lnTo>
                  <a:lnTo>
                    <a:pt x="657" y="363"/>
                  </a:lnTo>
                  <a:lnTo>
                    <a:pt x="657" y="365"/>
                  </a:lnTo>
                  <a:lnTo>
                    <a:pt x="657" y="367"/>
                  </a:lnTo>
                  <a:lnTo>
                    <a:pt x="659" y="375"/>
                  </a:lnTo>
                  <a:lnTo>
                    <a:pt x="660" y="381"/>
                  </a:lnTo>
                  <a:lnTo>
                    <a:pt x="665" y="391"/>
                  </a:lnTo>
                  <a:lnTo>
                    <a:pt x="668" y="395"/>
                  </a:lnTo>
                  <a:lnTo>
                    <a:pt x="673" y="398"/>
                  </a:lnTo>
                  <a:lnTo>
                    <a:pt x="674" y="400"/>
                  </a:lnTo>
                  <a:lnTo>
                    <a:pt x="673" y="404"/>
                  </a:lnTo>
                  <a:lnTo>
                    <a:pt x="671" y="406"/>
                  </a:lnTo>
                  <a:lnTo>
                    <a:pt x="670" y="409"/>
                  </a:lnTo>
                  <a:lnTo>
                    <a:pt x="670" y="407"/>
                  </a:lnTo>
                  <a:lnTo>
                    <a:pt x="670" y="403"/>
                  </a:lnTo>
                  <a:lnTo>
                    <a:pt x="672" y="401"/>
                  </a:lnTo>
                  <a:lnTo>
                    <a:pt x="672" y="400"/>
                  </a:lnTo>
                  <a:lnTo>
                    <a:pt x="669" y="398"/>
                  </a:lnTo>
                  <a:lnTo>
                    <a:pt x="665" y="393"/>
                  </a:lnTo>
                  <a:lnTo>
                    <a:pt x="660" y="384"/>
                  </a:lnTo>
                  <a:lnTo>
                    <a:pt x="663" y="398"/>
                  </a:lnTo>
                  <a:lnTo>
                    <a:pt x="664" y="401"/>
                  </a:lnTo>
                  <a:lnTo>
                    <a:pt x="666" y="401"/>
                  </a:lnTo>
                  <a:lnTo>
                    <a:pt x="668" y="403"/>
                  </a:lnTo>
                  <a:lnTo>
                    <a:pt x="668" y="404"/>
                  </a:lnTo>
                  <a:lnTo>
                    <a:pt x="668" y="405"/>
                  </a:lnTo>
                  <a:lnTo>
                    <a:pt x="673" y="415"/>
                  </a:lnTo>
                  <a:lnTo>
                    <a:pt x="678" y="426"/>
                  </a:lnTo>
                  <a:lnTo>
                    <a:pt x="678" y="428"/>
                  </a:lnTo>
                  <a:lnTo>
                    <a:pt x="680" y="432"/>
                  </a:lnTo>
                  <a:lnTo>
                    <a:pt x="693" y="446"/>
                  </a:lnTo>
                  <a:lnTo>
                    <a:pt x="701" y="457"/>
                  </a:lnTo>
                  <a:lnTo>
                    <a:pt x="704" y="467"/>
                  </a:lnTo>
                  <a:lnTo>
                    <a:pt x="705" y="471"/>
                  </a:lnTo>
                  <a:lnTo>
                    <a:pt x="707" y="475"/>
                  </a:lnTo>
                  <a:lnTo>
                    <a:pt x="712" y="480"/>
                  </a:lnTo>
                  <a:lnTo>
                    <a:pt x="714" y="483"/>
                  </a:lnTo>
                  <a:lnTo>
                    <a:pt x="716" y="485"/>
                  </a:lnTo>
                  <a:lnTo>
                    <a:pt x="719" y="490"/>
                  </a:lnTo>
                  <a:lnTo>
                    <a:pt x="723" y="493"/>
                  </a:lnTo>
                  <a:lnTo>
                    <a:pt x="722" y="493"/>
                  </a:lnTo>
                  <a:lnTo>
                    <a:pt x="718" y="491"/>
                  </a:lnTo>
                  <a:lnTo>
                    <a:pt x="718" y="493"/>
                  </a:lnTo>
                  <a:lnTo>
                    <a:pt x="721" y="495"/>
                  </a:lnTo>
                  <a:lnTo>
                    <a:pt x="727" y="497"/>
                  </a:lnTo>
                  <a:lnTo>
                    <a:pt x="729" y="497"/>
                  </a:lnTo>
                  <a:lnTo>
                    <a:pt x="727" y="496"/>
                  </a:lnTo>
                  <a:lnTo>
                    <a:pt x="725" y="494"/>
                  </a:lnTo>
                  <a:lnTo>
                    <a:pt x="726" y="494"/>
                  </a:lnTo>
                  <a:lnTo>
                    <a:pt x="730" y="496"/>
                  </a:lnTo>
                  <a:lnTo>
                    <a:pt x="742" y="496"/>
                  </a:lnTo>
                  <a:lnTo>
                    <a:pt x="747" y="501"/>
                  </a:lnTo>
                  <a:lnTo>
                    <a:pt x="754" y="503"/>
                  </a:lnTo>
                  <a:lnTo>
                    <a:pt x="758" y="509"/>
                  </a:lnTo>
                  <a:lnTo>
                    <a:pt x="762" y="514"/>
                  </a:lnTo>
                  <a:lnTo>
                    <a:pt x="765" y="515"/>
                  </a:lnTo>
                  <a:lnTo>
                    <a:pt x="767" y="515"/>
                  </a:lnTo>
                  <a:lnTo>
                    <a:pt x="774" y="513"/>
                  </a:lnTo>
                  <a:lnTo>
                    <a:pt x="784" y="510"/>
                  </a:lnTo>
                  <a:lnTo>
                    <a:pt x="788" y="508"/>
                  </a:lnTo>
                  <a:lnTo>
                    <a:pt x="794" y="505"/>
                  </a:lnTo>
                  <a:lnTo>
                    <a:pt x="805" y="505"/>
                  </a:lnTo>
                  <a:lnTo>
                    <a:pt x="808" y="506"/>
                  </a:lnTo>
                  <a:lnTo>
                    <a:pt x="816" y="504"/>
                  </a:lnTo>
                  <a:lnTo>
                    <a:pt x="819" y="502"/>
                  </a:lnTo>
                  <a:lnTo>
                    <a:pt x="820" y="500"/>
                  </a:lnTo>
                  <a:lnTo>
                    <a:pt x="821" y="499"/>
                  </a:lnTo>
                  <a:lnTo>
                    <a:pt x="829" y="498"/>
                  </a:lnTo>
                  <a:lnTo>
                    <a:pt x="830" y="498"/>
                  </a:lnTo>
                  <a:lnTo>
                    <a:pt x="837" y="497"/>
                  </a:lnTo>
                  <a:lnTo>
                    <a:pt x="841" y="496"/>
                  </a:lnTo>
                  <a:lnTo>
                    <a:pt x="844" y="496"/>
                  </a:lnTo>
                  <a:lnTo>
                    <a:pt x="847" y="499"/>
                  </a:lnTo>
                  <a:lnTo>
                    <a:pt x="847" y="500"/>
                  </a:lnTo>
                  <a:lnTo>
                    <a:pt x="846" y="501"/>
                  </a:lnTo>
                  <a:lnTo>
                    <a:pt x="847" y="502"/>
                  </a:lnTo>
                  <a:lnTo>
                    <a:pt x="850" y="504"/>
                  </a:lnTo>
                  <a:lnTo>
                    <a:pt x="857" y="505"/>
                  </a:lnTo>
                  <a:lnTo>
                    <a:pt x="858" y="505"/>
                  </a:lnTo>
                  <a:lnTo>
                    <a:pt x="861" y="502"/>
                  </a:lnTo>
                  <a:lnTo>
                    <a:pt x="867" y="499"/>
                  </a:lnTo>
                  <a:lnTo>
                    <a:pt x="867" y="496"/>
                  </a:lnTo>
                  <a:lnTo>
                    <a:pt x="866" y="494"/>
                  </a:lnTo>
                  <a:lnTo>
                    <a:pt x="864" y="494"/>
                  </a:lnTo>
                  <a:lnTo>
                    <a:pt x="864" y="493"/>
                  </a:lnTo>
                  <a:lnTo>
                    <a:pt x="865" y="491"/>
                  </a:lnTo>
                  <a:lnTo>
                    <a:pt x="864" y="489"/>
                  </a:lnTo>
                  <a:lnTo>
                    <a:pt x="861" y="492"/>
                  </a:lnTo>
                  <a:lnTo>
                    <a:pt x="861" y="492"/>
                  </a:lnTo>
                  <a:lnTo>
                    <a:pt x="861" y="491"/>
                  </a:lnTo>
                  <a:lnTo>
                    <a:pt x="862" y="490"/>
                  </a:lnTo>
                  <a:lnTo>
                    <a:pt x="871" y="485"/>
                  </a:lnTo>
                  <a:lnTo>
                    <a:pt x="874" y="483"/>
                  </a:lnTo>
                  <a:lnTo>
                    <a:pt x="877" y="482"/>
                  </a:lnTo>
                  <a:lnTo>
                    <a:pt x="884" y="475"/>
                  </a:lnTo>
                  <a:lnTo>
                    <a:pt x="885" y="462"/>
                  </a:lnTo>
                  <a:lnTo>
                    <a:pt x="887" y="460"/>
                  </a:lnTo>
                  <a:lnTo>
                    <a:pt x="892" y="456"/>
                  </a:lnTo>
                  <a:lnTo>
                    <a:pt x="892" y="455"/>
                  </a:lnTo>
                  <a:lnTo>
                    <a:pt x="892" y="452"/>
                  </a:lnTo>
                  <a:lnTo>
                    <a:pt x="892" y="445"/>
                  </a:lnTo>
                  <a:lnTo>
                    <a:pt x="893" y="440"/>
                  </a:lnTo>
                  <a:lnTo>
                    <a:pt x="892" y="434"/>
                  </a:lnTo>
                  <a:lnTo>
                    <a:pt x="893" y="428"/>
                  </a:lnTo>
                  <a:lnTo>
                    <a:pt x="894" y="427"/>
                  </a:lnTo>
                  <a:lnTo>
                    <a:pt x="896" y="419"/>
                  </a:lnTo>
                  <a:lnTo>
                    <a:pt x="902" y="415"/>
                  </a:lnTo>
                  <a:lnTo>
                    <a:pt x="911" y="410"/>
                  </a:lnTo>
                  <a:lnTo>
                    <a:pt x="913" y="409"/>
                  </a:lnTo>
                  <a:lnTo>
                    <a:pt x="943" y="405"/>
                  </a:lnTo>
                  <a:lnTo>
                    <a:pt x="948" y="403"/>
                  </a:lnTo>
                  <a:lnTo>
                    <a:pt x="953" y="400"/>
                  </a:lnTo>
                  <a:lnTo>
                    <a:pt x="957" y="400"/>
                  </a:lnTo>
                  <a:lnTo>
                    <a:pt x="963" y="400"/>
                  </a:lnTo>
                  <a:lnTo>
                    <a:pt x="966" y="399"/>
                  </a:lnTo>
                  <a:lnTo>
                    <a:pt x="966" y="398"/>
                  </a:lnTo>
                  <a:lnTo>
                    <a:pt x="966" y="398"/>
                  </a:lnTo>
                  <a:lnTo>
                    <a:pt x="967" y="398"/>
                  </a:lnTo>
                  <a:lnTo>
                    <a:pt x="972" y="398"/>
                  </a:lnTo>
                  <a:lnTo>
                    <a:pt x="979" y="400"/>
                  </a:lnTo>
                  <a:lnTo>
                    <a:pt x="982" y="401"/>
                  </a:lnTo>
                  <a:lnTo>
                    <a:pt x="988" y="403"/>
                  </a:lnTo>
                  <a:lnTo>
                    <a:pt x="995" y="403"/>
                  </a:lnTo>
                  <a:lnTo>
                    <a:pt x="997" y="403"/>
                  </a:lnTo>
                  <a:lnTo>
                    <a:pt x="998" y="403"/>
                  </a:lnTo>
                  <a:lnTo>
                    <a:pt x="998" y="401"/>
                  </a:lnTo>
                  <a:lnTo>
                    <a:pt x="998" y="400"/>
                  </a:lnTo>
                  <a:lnTo>
                    <a:pt x="997" y="400"/>
                  </a:lnTo>
                  <a:lnTo>
                    <a:pt x="995" y="401"/>
                  </a:lnTo>
                  <a:lnTo>
                    <a:pt x="994" y="401"/>
                  </a:lnTo>
                  <a:lnTo>
                    <a:pt x="991" y="400"/>
                  </a:lnTo>
                  <a:lnTo>
                    <a:pt x="992" y="399"/>
                  </a:lnTo>
                  <a:lnTo>
                    <a:pt x="995" y="399"/>
                  </a:lnTo>
                  <a:lnTo>
                    <a:pt x="997" y="399"/>
                  </a:lnTo>
                  <a:lnTo>
                    <a:pt x="1000" y="398"/>
                  </a:lnTo>
                  <a:lnTo>
                    <a:pt x="1003" y="398"/>
                  </a:lnTo>
                  <a:lnTo>
                    <a:pt x="1006" y="403"/>
                  </a:lnTo>
                  <a:lnTo>
                    <a:pt x="1009" y="405"/>
                  </a:lnTo>
                  <a:lnTo>
                    <a:pt x="1009" y="411"/>
                  </a:lnTo>
                  <a:lnTo>
                    <a:pt x="1010" y="412"/>
                  </a:lnTo>
                  <a:lnTo>
                    <a:pt x="1011" y="414"/>
                  </a:lnTo>
                  <a:lnTo>
                    <a:pt x="1009" y="419"/>
                  </a:lnTo>
                  <a:lnTo>
                    <a:pt x="1008" y="423"/>
                  </a:lnTo>
                  <a:lnTo>
                    <a:pt x="1006" y="426"/>
                  </a:lnTo>
                  <a:lnTo>
                    <a:pt x="1002" y="431"/>
                  </a:lnTo>
                  <a:lnTo>
                    <a:pt x="997" y="436"/>
                  </a:lnTo>
                  <a:lnTo>
                    <a:pt x="990" y="445"/>
                  </a:lnTo>
                  <a:lnTo>
                    <a:pt x="989" y="449"/>
                  </a:lnTo>
                  <a:lnTo>
                    <a:pt x="989" y="453"/>
                  </a:lnTo>
                  <a:lnTo>
                    <a:pt x="990" y="457"/>
                  </a:lnTo>
                  <a:lnTo>
                    <a:pt x="989" y="458"/>
                  </a:lnTo>
                  <a:lnTo>
                    <a:pt x="989" y="459"/>
                  </a:lnTo>
                  <a:lnTo>
                    <a:pt x="987" y="458"/>
                  </a:lnTo>
                  <a:lnTo>
                    <a:pt x="985" y="460"/>
                  </a:lnTo>
                  <a:lnTo>
                    <a:pt x="982" y="465"/>
                  </a:lnTo>
                  <a:lnTo>
                    <a:pt x="981" y="466"/>
                  </a:lnTo>
                  <a:lnTo>
                    <a:pt x="983" y="468"/>
                  </a:lnTo>
                  <a:lnTo>
                    <a:pt x="985" y="467"/>
                  </a:lnTo>
                  <a:lnTo>
                    <a:pt x="987" y="467"/>
                  </a:lnTo>
                  <a:lnTo>
                    <a:pt x="989" y="467"/>
                  </a:lnTo>
                  <a:lnTo>
                    <a:pt x="990" y="467"/>
                  </a:lnTo>
                  <a:lnTo>
                    <a:pt x="990" y="469"/>
                  </a:lnTo>
                  <a:lnTo>
                    <a:pt x="988" y="472"/>
                  </a:lnTo>
                  <a:lnTo>
                    <a:pt x="987" y="472"/>
                  </a:lnTo>
                  <a:lnTo>
                    <a:pt x="986" y="472"/>
                  </a:lnTo>
                  <a:lnTo>
                    <a:pt x="984" y="474"/>
                  </a:lnTo>
                  <a:lnTo>
                    <a:pt x="983" y="475"/>
                  </a:lnTo>
                  <a:lnTo>
                    <a:pt x="983" y="478"/>
                  </a:lnTo>
                  <a:lnTo>
                    <a:pt x="984" y="478"/>
                  </a:lnTo>
                  <a:lnTo>
                    <a:pt x="986" y="476"/>
                  </a:lnTo>
                  <a:lnTo>
                    <a:pt x="987" y="476"/>
                  </a:lnTo>
                  <a:lnTo>
                    <a:pt x="987" y="477"/>
                  </a:lnTo>
                  <a:lnTo>
                    <a:pt x="984" y="485"/>
                  </a:lnTo>
                  <a:lnTo>
                    <a:pt x="983" y="493"/>
                  </a:lnTo>
                  <a:lnTo>
                    <a:pt x="980" y="498"/>
                  </a:lnTo>
                  <a:lnTo>
                    <a:pt x="979" y="505"/>
                  </a:lnTo>
                  <a:lnTo>
                    <a:pt x="978" y="508"/>
                  </a:lnTo>
                  <a:lnTo>
                    <a:pt x="976" y="511"/>
                  </a:lnTo>
                  <a:lnTo>
                    <a:pt x="975" y="511"/>
                  </a:lnTo>
                  <a:lnTo>
                    <a:pt x="973" y="505"/>
                  </a:lnTo>
                  <a:lnTo>
                    <a:pt x="970" y="504"/>
                  </a:lnTo>
                  <a:lnTo>
                    <a:pt x="970" y="502"/>
                  </a:lnTo>
                  <a:lnTo>
                    <a:pt x="972" y="496"/>
                  </a:lnTo>
                  <a:lnTo>
                    <a:pt x="971" y="492"/>
                  </a:lnTo>
                  <a:lnTo>
                    <a:pt x="969" y="492"/>
                  </a:lnTo>
                  <a:lnTo>
                    <a:pt x="968" y="494"/>
                  </a:lnTo>
                  <a:lnTo>
                    <a:pt x="965" y="496"/>
                  </a:lnTo>
                  <a:lnTo>
                    <a:pt x="965" y="499"/>
                  </a:lnTo>
                  <a:lnTo>
                    <a:pt x="963" y="503"/>
                  </a:lnTo>
                  <a:lnTo>
                    <a:pt x="962" y="504"/>
                  </a:lnTo>
                  <a:lnTo>
                    <a:pt x="960" y="504"/>
                  </a:lnTo>
                  <a:lnTo>
                    <a:pt x="957" y="504"/>
                  </a:lnTo>
                  <a:lnTo>
                    <a:pt x="955" y="505"/>
                  </a:lnTo>
                  <a:lnTo>
                    <a:pt x="953" y="510"/>
                  </a:lnTo>
                  <a:lnTo>
                    <a:pt x="948" y="518"/>
                  </a:lnTo>
                  <a:lnTo>
                    <a:pt x="946" y="521"/>
                  </a:lnTo>
                  <a:lnTo>
                    <a:pt x="944" y="523"/>
                  </a:lnTo>
                  <a:lnTo>
                    <a:pt x="943" y="523"/>
                  </a:lnTo>
                  <a:lnTo>
                    <a:pt x="942" y="522"/>
                  </a:lnTo>
                  <a:lnTo>
                    <a:pt x="938" y="520"/>
                  </a:lnTo>
                  <a:lnTo>
                    <a:pt x="935" y="521"/>
                  </a:lnTo>
                  <a:lnTo>
                    <a:pt x="934" y="523"/>
                  </a:lnTo>
                  <a:lnTo>
                    <a:pt x="934" y="526"/>
                  </a:lnTo>
                  <a:lnTo>
                    <a:pt x="927" y="526"/>
                  </a:lnTo>
                  <a:lnTo>
                    <a:pt x="916" y="526"/>
                  </a:lnTo>
                  <a:lnTo>
                    <a:pt x="902" y="526"/>
                  </a:lnTo>
                  <a:lnTo>
                    <a:pt x="888" y="526"/>
                  </a:lnTo>
                  <a:lnTo>
                    <a:pt x="876" y="526"/>
                  </a:lnTo>
                  <a:lnTo>
                    <a:pt x="876" y="533"/>
                  </a:lnTo>
                  <a:lnTo>
                    <a:pt x="876" y="539"/>
                  </a:lnTo>
                  <a:lnTo>
                    <a:pt x="876" y="545"/>
                  </a:lnTo>
                  <a:lnTo>
                    <a:pt x="869" y="545"/>
                  </a:lnTo>
                  <a:lnTo>
                    <a:pt x="863" y="545"/>
                  </a:lnTo>
                  <a:lnTo>
                    <a:pt x="863" y="546"/>
                  </a:lnTo>
                  <a:lnTo>
                    <a:pt x="866" y="547"/>
                  </a:lnTo>
                  <a:lnTo>
                    <a:pt x="869" y="550"/>
                  </a:lnTo>
                  <a:lnTo>
                    <a:pt x="872" y="554"/>
                  </a:lnTo>
                  <a:lnTo>
                    <a:pt x="877" y="558"/>
                  </a:lnTo>
                  <a:lnTo>
                    <a:pt x="882" y="561"/>
                  </a:lnTo>
                  <a:lnTo>
                    <a:pt x="885" y="563"/>
                  </a:lnTo>
                  <a:lnTo>
                    <a:pt x="887" y="565"/>
                  </a:lnTo>
                  <a:lnTo>
                    <a:pt x="888" y="568"/>
                  </a:lnTo>
                  <a:lnTo>
                    <a:pt x="888" y="570"/>
                  </a:lnTo>
                  <a:lnTo>
                    <a:pt x="889" y="571"/>
                  </a:lnTo>
                  <a:lnTo>
                    <a:pt x="893" y="572"/>
                  </a:lnTo>
                  <a:lnTo>
                    <a:pt x="894" y="573"/>
                  </a:lnTo>
                  <a:lnTo>
                    <a:pt x="894" y="575"/>
                  </a:lnTo>
                  <a:lnTo>
                    <a:pt x="893" y="578"/>
                  </a:lnTo>
                  <a:lnTo>
                    <a:pt x="893" y="581"/>
                  </a:lnTo>
                  <a:lnTo>
                    <a:pt x="893" y="584"/>
                  </a:lnTo>
                  <a:lnTo>
                    <a:pt x="891" y="584"/>
                  </a:lnTo>
                  <a:lnTo>
                    <a:pt x="885" y="584"/>
                  </a:lnTo>
                  <a:lnTo>
                    <a:pt x="876" y="584"/>
                  </a:lnTo>
                  <a:lnTo>
                    <a:pt x="868" y="584"/>
                  </a:lnTo>
                  <a:lnTo>
                    <a:pt x="862" y="584"/>
                  </a:lnTo>
                  <a:lnTo>
                    <a:pt x="852" y="584"/>
                  </a:lnTo>
                  <a:lnTo>
                    <a:pt x="850" y="589"/>
                  </a:lnTo>
                  <a:lnTo>
                    <a:pt x="845" y="597"/>
                  </a:lnTo>
                  <a:lnTo>
                    <a:pt x="841" y="603"/>
                  </a:lnTo>
                  <a:lnTo>
                    <a:pt x="837" y="609"/>
                  </a:lnTo>
                  <a:lnTo>
                    <a:pt x="837" y="611"/>
                  </a:lnTo>
                  <a:lnTo>
                    <a:pt x="837" y="612"/>
                  </a:lnTo>
                  <a:lnTo>
                    <a:pt x="841" y="617"/>
                  </a:lnTo>
                  <a:lnTo>
                    <a:pt x="841" y="619"/>
                  </a:lnTo>
                  <a:lnTo>
                    <a:pt x="840" y="619"/>
                  </a:lnTo>
                  <a:lnTo>
                    <a:pt x="839" y="620"/>
                  </a:lnTo>
                  <a:lnTo>
                    <a:pt x="839" y="623"/>
                  </a:lnTo>
                  <a:lnTo>
                    <a:pt x="837" y="625"/>
                  </a:lnTo>
                  <a:lnTo>
                    <a:pt x="838" y="627"/>
                  </a:lnTo>
                  <a:lnTo>
                    <a:pt x="839" y="630"/>
                  </a:lnTo>
                  <a:lnTo>
                    <a:pt x="837" y="631"/>
                  </a:lnTo>
                  <a:lnTo>
                    <a:pt x="837" y="634"/>
                  </a:lnTo>
                  <a:lnTo>
                    <a:pt x="836" y="634"/>
                  </a:lnTo>
                  <a:lnTo>
                    <a:pt x="835" y="634"/>
                  </a:lnTo>
                  <a:lnTo>
                    <a:pt x="827" y="625"/>
                  </a:lnTo>
                  <a:lnTo>
                    <a:pt x="818" y="615"/>
                  </a:lnTo>
                  <a:lnTo>
                    <a:pt x="814" y="612"/>
                  </a:lnTo>
                  <a:lnTo>
                    <a:pt x="811" y="609"/>
                  </a:lnTo>
                  <a:lnTo>
                    <a:pt x="806" y="604"/>
                  </a:lnTo>
                  <a:lnTo>
                    <a:pt x="795" y="595"/>
                  </a:lnTo>
                  <a:lnTo>
                    <a:pt x="788" y="591"/>
                  </a:lnTo>
                  <a:lnTo>
                    <a:pt x="783" y="585"/>
                  </a:lnTo>
                  <a:lnTo>
                    <a:pt x="777" y="582"/>
                  </a:lnTo>
                  <a:lnTo>
                    <a:pt x="772" y="580"/>
                  </a:lnTo>
                  <a:lnTo>
                    <a:pt x="770" y="579"/>
                  </a:lnTo>
                  <a:lnTo>
                    <a:pt x="768" y="577"/>
                  </a:lnTo>
                  <a:lnTo>
                    <a:pt x="767" y="577"/>
                  </a:lnTo>
                  <a:lnTo>
                    <a:pt x="766" y="579"/>
                  </a:lnTo>
                  <a:lnTo>
                    <a:pt x="768" y="580"/>
                  </a:lnTo>
                  <a:lnTo>
                    <a:pt x="770" y="581"/>
                  </a:lnTo>
                  <a:lnTo>
                    <a:pt x="772" y="581"/>
                  </a:lnTo>
                  <a:lnTo>
                    <a:pt x="773" y="582"/>
                  </a:lnTo>
                  <a:lnTo>
                    <a:pt x="779" y="584"/>
                  </a:lnTo>
                  <a:lnTo>
                    <a:pt x="779" y="586"/>
                  </a:lnTo>
                  <a:lnTo>
                    <a:pt x="765" y="581"/>
                  </a:lnTo>
                  <a:lnTo>
                    <a:pt x="759" y="580"/>
                  </a:lnTo>
                  <a:lnTo>
                    <a:pt x="758" y="579"/>
                  </a:lnTo>
                  <a:lnTo>
                    <a:pt x="761" y="576"/>
                  </a:lnTo>
                  <a:lnTo>
                    <a:pt x="760" y="575"/>
                  </a:lnTo>
                  <a:lnTo>
                    <a:pt x="759" y="575"/>
                  </a:lnTo>
                  <a:lnTo>
                    <a:pt x="756" y="577"/>
                  </a:lnTo>
                  <a:lnTo>
                    <a:pt x="754" y="577"/>
                  </a:lnTo>
                  <a:lnTo>
                    <a:pt x="754" y="576"/>
                  </a:lnTo>
                  <a:lnTo>
                    <a:pt x="754" y="574"/>
                  </a:lnTo>
                  <a:lnTo>
                    <a:pt x="753" y="573"/>
                  </a:lnTo>
                  <a:lnTo>
                    <a:pt x="751" y="573"/>
                  </a:lnTo>
                  <a:lnTo>
                    <a:pt x="750" y="574"/>
                  </a:lnTo>
                  <a:lnTo>
                    <a:pt x="747" y="576"/>
                  </a:lnTo>
                  <a:lnTo>
                    <a:pt x="747" y="578"/>
                  </a:lnTo>
                  <a:lnTo>
                    <a:pt x="753" y="578"/>
                  </a:lnTo>
                  <a:lnTo>
                    <a:pt x="754" y="579"/>
                  </a:lnTo>
                  <a:lnTo>
                    <a:pt x="754" y="579"/>
                  </a:lnTo>
                  <a:lnTo>
                    <a:pt x="750" y="579"/>
                  </a:lnTo>
                  <a:lnTo>
                    <a:pt x="743" y="581"/>
                  </a:lnTo>
                  <a:lnTo>
                    <a:pt x="733" y="587"/>
                  </a:lnTo>
                  <a:lnTo>
                    <a:pt x="723" y="591"/>
                  </a:lnTo>
                  <a:lnTo>
                    <a:pt x="709" y="597"/>
                  </a:lnTo>
                  <a:lnTo>
                    <a:pt x="703" y="597"/>
                  </a:lnTo>
                  <a:lnTo>
                    <a:pt x="699" y="598"/>
                  </a:lnTo>
                  <a:lnTo>
                    <a:pt x="690" y="595"/>
                  </a:lnTo>
                  <a:lnTo>
                    <a:pt x="678" y="589"/>
                  </a:lnTo>
                  <a:lnTo>
                    <a:pt x="660" y="587"/>
                  </a:lnTo>
                  <a:lnTo>
                    <a:pt x="647" y="579"/>
                  </a:lnTo>
                  <a:lnTo>
                    <a:pt x="635" y="576"/>
                  </a:lnTo>
                  <a:lnTo>
                    <a:pt x="628" y="569"/>
                  </a:lnTo>
                  <a:lnTo>
                    <a:pt x="623" y="568"/>
                  </a:lnTo>
                  <a:lnTo>
                    <a:pt x="620" y="567"/>
                  </a:lnTo>
                  <a:lnTo>
                    <a:pt x="609" y="565"/>
                  </a:lnTo>
                  <a:lnTo>
                    <a:pt x="598" y="563"/>
                  </a:lnTo>
                  <a:lnTo>
                    <a:pt x="588" y="556"/>
                  </a:lnTo>
                  <a:lnTo>
                    <a:pt x="580" y="554"/>
                  </a:lnTo>
                  <a:lnTo>
                    <a:pt x="574" y="551"/>
                  </a:lnTo>
                  <a:lnTo>
                    <a:pt x="561" y="547"/>
                  </a:lnTo>
                  <a:lnTo>
                    <a:pt x="556" y="544"/>
                  </a:lnTo>
                  <a:lnTo>
                    <a:pt x="551" y="540"/>
                  </a:lnTo>
                  <a:lnTo>
                    <a:pt x="543" y="536"/>
                  </a:lnTo>
                  <a:lnTo>
                    <a:pt x="540" y="533"/>
                  </a:lnTo>
                  <a:lnTo>
                    <a:pt x="537" y="532"/>
                  </a:lnTo>
                  <a:lnTo>
                    <a:pt x="532" y="526"/>
                  </a:lnTo>
                  <a:lnTo>
                    <a:pt x="529" y="523"/>
                  </a:lnTo>
                  <a:lnTo>
                    <a:pt x="527" y="521"/>
                  </a:lnTo>
                  <a:lnTo>
                    <a:pt x="525" y="521"/>
                  </a:lnTo>
                  <a:lnTo>
                    <a:pt x="517" y="521"/>
                  </a:lnTo>
                  <a:lnTo>
                    <a:pt x="507" y="519"/>
                  </a:lnTo>
                  <a:lnTo>
                    <a:pt x="502" y="518"/>
                  </a:lnTo>
                  <a:lnTo>
                    <a:pt x="491" y="514"/>
                  </a:lnTo>
                  <a:lnTo>
                    <a:pt x="478" y="509"/>
                  </a:lnTo>
                  <a:lnTo>
                    <a:pt x="474" y="504"/>
                  </a:lnTo>
                  <a:lnTo>
                    <a:pt x="469" y="499"/>
                  </a:lnTo>
                  <a:lnTo>
                    <a:pt x="463" y="493"/>
                  </a:lnTo>
                  <a:lnTo>
                    <a:pt x="458" y="489"/>
                  </a:lnTo>
                  <a:lnTo>
                    <a:pt x="451" y="486"/>
                  </a:lnTo>
                  <a:lnTo>
                    <a:pt x="447" y="483"/>
                  </a:lnTo>
                  <a:lnTo>
                    <a:pt x="441" y="482"/>
                  </a:lnTo>
                  <a:lnTo>
                    <a:pt x="430" y="476"/>
                  </a:lnTo>
                  <a:lnTo>
                    <a:pt x="427" y="472"/>
                  </a:lnTo>
                  <a:lnTo>
                    <a:pt x="425" y="467"/>
                  </a:lnTo>
                  <a:lnTo>
                    <a:pt x="419" y="463"/>
                  </a:lnTo>
                  <a:lnTo>
                    <a:pt x="412" y="453"/>
                  </a:lnTo>
                  <a:lnTo>
                    <a:pt x="411" y="450"/>
                  </a:lnTo>
                  <a:lnTo>
                    <a:pt x="410" y="445"/>
                  </a:lnTo>
                  <a:lnTo>
                    <a:pt x="408" y="442"/>
                  </a:lnTo>
                  <a:lnTo>
                    <a:pt x="406" y="440"/>
                  </a:lnTo>
                  <a:lnTo>
                    <a:pt x="408" y="438"/>
                  </a:lnTo>
                  <a:lnTo>
                    <a:pt x="411" y="436"/>
                  </a:lnTo>
                  <a:lnTo>
                    <a:pt x="416" y="436"/>
                  </a:lnTo>
                  <a:lnTo>
                    <a:pt x="420" y="433"/>
                  </a:lnTo>
                  <a:lnTo>
                    <a:pt x="421" y="431"/>
                  </a:lnTo>
                  <a:lnTo>
                    <a:pt x="420" y="430"/>
                  </a:lnTo>
                  <a:lnTo>
                    <a:pt x="417" y="427"/>
                  </a:lnTo>
                  <a:lnTo>
                    <a:pt x="414" y="426"/>
                  </a:lnTo>
                  <a:lnTo>
                    <a:pt x="412" y="426"/>
                  </a:lnTo>
                  <a:lnTo>
                    <a:pt x="412" y="425"/>
                  </a:lnTo>
                  <a:lnTo>
                    <a:pt x="414" y="424"/>
                  </a:lnTo>
                  <a:lnTo>
                    <a:pt x="416" y="422"/>
                  </a:lnTo>
                  <a:lnTo>
                    <a:pt x="419" y="418"/>
                  </a:lnTo>
                  <a:lnTo>
                    <a:pt x="421" y="415"/>
                  </a:lnTo>
                  <a:lnTo>
                    <a:pt x="421" y="411"/>
                  </a:lnTo>
                  <a:lnTo>
                    <a:pt x="421" y="406"/>
                  </a:lnTo>
                  <a:lnTo>
                    <a:pt x="422" y="402"/>
                  </a:lnTo>
                  <a:lnTo>
                    <a:pt x="414" y="398"/>
                  </a:lnTo>
                  <a:lnTo>
                    <a:pt x="414" y="396"/>
                  </a:lnTo>
                  <a:lnTo>
                    <a:pt x="411" y="391"/>
                  </a:lnTo>
                  <a:lnTo>
                    <a:pt x="408" y="385"/>
                  </a:lnTo>
                  <a:lnTo>
                    <a:pt x="408" y="373"/>
                  </a:lnTo>
                  <a:lnTo>
                    <a:pt x="403" y="363"/>
                  </a:lnTo>
                  <a:lnTo>
                    <a:pt x="398" y="358"/>
                  </a:lnTo>
                  <a:lnTo>
                    <a:pt x="395" y="356"/>
                  </a:lnTo>
                  <a:lnTo>
                    <a:pt x="389" y="348"/>
                  </a:lnTo>
                  <a:lnTo>
                    <a:pt x="383" y="343"/>
                  </a:lnTo>
                  <a:lnTo>
                    <a:pt x="378" y="335"/>
                  </a:lnTo>
                  <a:lnTo>
                    <a:pt x="373" y="329"/>
                  </a:lnTo>
                  <a:lnTo>
                    <a:pt x="366" y="320"/>
                  </a:lnTo>
                  <a:lnTo>
                    <a:pt x="361" y="315"/>
                  </a:lnTo>
                  <a:lnTo>
                    <a:pt x="340" y="299"/>
                  </a:lnTo>
                  <a:lnTo>
                    <a:pt x="341" y="299"/>
                  </a:lnTo>
                  <a:lnTo>
                    <a:pt x="347" y="303"/>
                  </a:lnTo>
                  <a:lnTo>
                    <a:pt x="348" y="303"/>
                  </a:lnTo>
                  <a:lnTo>
                    <a:pt x="348" y="300"/>
                  </a:lnTo>
                  <a:lnTo>
                    <a:pt x="348" y="299"/>
                  </a:lnTo>
                  <a:lnTo>
                    <a:pt x="347" y="298"/>
                  </a:lnTo>
                  <a:lnTo>
                    <a:pt x="345" y="299"/>
                  </a:lnTo>
                  <a:lnTo>
                    <a:pt x="343" y="298"/>
                  </a:lnTo>
                  <a:lnTo>
                    <a:pt x="342" y="298"/>
                  </a:lnTo>
                  <a:lnTo>
                    <a:pt x="338" y="297"/>
                  </a:lnTo>
                  <a:lnTo>
                    <a:pt x="334" y="294"/>
                  </a:lnTo>
                  <a:lnTo>
                    <a:pt x="332" y="291"/>
                  </a:lnTo>
                  <a:lnTo>
                    <a:pt x="332" y="288"/>
                  </a:lnTo>
                  <a:lnTo>
                    <a:pt x="326" y="282"/>
                  </a:lnTo>
                  <a:lnTo>
                    <a:pt x="323" y="278"/>
                  </a:lnTo>
                  <a:lnTo>
                    <a:pt x="324" y="278"/>
                  </a:lnTo>
                  <a:lnTo>
                    <a:pt x="326" y="280"/>
                  </a:lnTo>
                  <a:lnTo>
                    <a:pt x="328" y="280"/>
                  </a:lnTo>
                  <a:lnTo>
                    <a:pt x="329" y="280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29" y="277"/>
                  </a:lnTo>
                  <a:lnTo>
                    <a:pt x="320" y="274"/>
                  </a:lnTo>
                  <a:lnTo>
                    <a:pt x="317" y="271"/>
                  </a:lnTo>
                  <a:lnTo>
                    <a:pt x="310" y="267"/>
                  </a:lnTo>
                  <a:lnTo>
                    <a:pt x="308" y="266"/>
                  </a:lnTo>
                  <a:lnTo>
                    <a:pt x="307" y="261"/>
                  </a:lnTo>
                  <a:lnTo>
                    <a:pt x="305" y="261"/>
                  </a:lnTo>
                  <a:lnTo>
                    <a:pt x="304" y="263"/>
                  </a:lnTo>
                  <a:lnTo>
                    <a:pt x="299" y="264"/>
                  </a:lnTo>
                  <a:lnTo>
                    <a:pt x="298" y="263"/>
                  </a:lnTo>
                  <a:lnTo>
                    <a:pt x="298" y="261"/>
                  </a:lnTo>
                  <a:lnTo>
                    <a:pt x="301" y="260"/>
                  </a:lnTo>
                  <a:lnTo>
                    <a:pt x="304" y="256"/>
                  </a:lnTo>
                  <a:lnTo>
                    <a:pt x="304" y="255"/>
                  </a:lnTo>
                  <a:lnTo>
                    <a:pt x="302" y="257"/>
                  </a:lnTo>
                  <a:lnTo>
                    <a:pt x="300" y="258"/>
                  </a:lnTo>
                  <a:lnTo>
                    <a:pt x="297" y="259"/>
                  </a:lnTo>
                  <a:lnTo>
                    <a:pt x="294" y="259"/>
                  </a:lnTo>
                  <a:lnTo>
                    <a:pt x="292" y="259"/>
                  </a:lnTo>
                  <a:lnTo>
                    <a:pt x="290" y="258"/>
                  </a:lnTo>
                  <a:lnTo>
                    <a:pt x="288" y="255"/>
                  </a:lnTo>
                  <a:lnTo>
                    <a:pt x="286" y="244"/>
                  </a:lnTo>
                  <a:lnTo>
                    <a:pt x="289" y="241"/>
                  </a:lnTo>
                  <a:lnTo>
                    <a:pt x="291" y="237"/>
                  </a:lnTo>
                  <a:lnTo>
                    <a:pt x="294" y="235"/>
                  </a:lnTo>
                  <a:lnTo>
                    <a:pt x="295" y="236"/>
                  </a:lnTo>
                  <a:lnTo>
                    <a:pt x="296" y="236"/>
                  </a:lnTo>
                  <a:lnTo>
                    <a:pt x="296" y="235"/>
                  </a:lnTo>
                  <a:lnTo>
                    <a:pt x="293" y="233"/>
                  </a:lnTo>
                  <a:lnTo>
                    <a:pt x="293" y="231"/>
                  </a:lnTo>
                  <a:lnTo>
                    <a:pt x="293" y="230"/>
                  </a:lnTo>
                  <a:lnTo>
                    <a:pt x="291" y="227"/>
                  </a:lnTo>
                  <a:lnTo>
                    <a:pt x="285" y="220"/>
                  </a:lnTo>
                  <a:lnTo>
                    <a:pt x="279" y="220"/>
                  </a:lnTo>
                  <a:lnTo>
                    <a:pt x="276" y="220"/>
                  </a:lnTo>
                  <a:lnTo>
                    <a:pt x="274" y="218"/>
                  </a:lnTo>
                  <a:lnTo>
                    <a:pt x="272" y="214"/>
                  </a:lnTo>
                  <a:lnTo>
                    <a:pt x="271" y="211"/>
                  </a:lnTo>
                  <a:lnTo>
                    <a:pt x="271" y="209"/>
                  </a:lnTo>
                  <a:lnTo>
                    <a:pt x="270" y="207"/>
                  </a:lnTo>
                  <a:lnTo>
                    <a:pt x="259" y="204"/>
                  </a:lnTo>
                  <a:lnTo>
                    <a:pt x="256" y="201"/>
                  </a:lnTo>
                  <a:lnTo>
                    <a:pt x="253" y="199"/>
                  </a:lnTo>
                  <a:lnTo>
                    <a:pt x="252" y="196"/>
                  </a:lnTo>
                  <a:lnTo>
                    <a:pt x="250" y="194"/>
                  </a:lnTo>
                  <a:lnTo>
                    <a:pt x="249" y="190"/>
                  </a:lnTo>
                  <a:lnTo>
                    <a:pt x="249" y="186"/>
                  </a:lnTo>
                  <a:lnTo>
                    <a:pt x="250" y="181"/>
                  </a:lnTo>
                  <a:lnTo>
                    <a:pt x="251" y="179"/>
                  </a:lnTo>
                  <a:lnTo>
                    <a:pt x="244" y="177"/>
                  </a:lnTo>
                  <a:lnTo>
                    <a:pt x="241" y="177"/>
                  </a:lnTo>
                  <a:lnTo>
                    <a:pt x="239" y="178"/>
                  </a:lnTo>
                  <a:lnTo>
                    <a:pt x="237" y="177"/>
                  </a:lnTo>
                  <a:lnTo>
                    <a:pt x="232" y="175"/>
                  </a:lnTo>
                  <a:lnTo>
                    <a:pt x="227" y="170"/>
                  </a:lnTo>
                  <a:lnTo>
                    <a:pt x="221" y="160"/>
                  </a:lnTo>
                  <a:lnTo>
                    <a:pt x="214" y="157"/>
                  </a:lnTo>
                  <a:lnTo>
                    <a:pt x="213" y="154"/>
                  </a:lnTo>
                  <a:lnTo>
                    <a:pt x="210" y="151"/>
                  </a:lnTo>
                  <a:lnTo>
                    <a:pt x="207" y="147"/>
                  </a:lnTo>
                  <a:lnTo>
                    <a:pt x="207" y="145"/>
                  </a:lnTo>
                  <a:lnTo>
                    <a:pt x="206" y="144"/>
                  </a:lnTo>
                  <a:lnTo>
                    <a:pt x="203" y="142"/>
                  </a:lnTo>
                  <a:lnTo>
                    <a:pt x="199" y="137"/>
                  </a:lnTo>
                  <a:lnTo>
                    <a:pt x="198" y="133"/>
                  </a:lnTo>
                  <a:lnTo>
                    <a:pt x="197" y="128"/>
                  </a:lnTo>
                  <a:lnTo>
                    <a:pt x="195" y="126"/>
                  </a:lnTo>
                  <a:lnTo>
                    <a:pt x="192" y="125"/>
                  </a:lnTo>
                  <a:lnTo>
                    <a:pt x="192" y="123"/>
                  </a:lnTo>
                  <a:lnTo>
                    <a:pt x="192" y="121"/>
                  </a:lnTo>
                  <a:lnTo>
                    <a:pt x="191" y="118"/>
                  </a:lnTo>
                  <a:lnTo>
                    <a:pt x="186" y="112"/>
                  </a:lnTo>
                  <a:lnTo>
                    <a:pt x="183" y="106"/>
                  </a:lnTo>
                  <a:lnTo>
                    <a:pt x="182" y="104"/>
                  </a:lnTo>
                  <a:lnTo>
                    <a:pt x="181" y="102"/>
                  </a:lnTo>
                  <a:lnTo>
                    <a:pt x="180" y="97"/>
                  </a:lnTo>
                  <a:lnTo>
                    <a:pt x="178" y="90"/>
                  </a:lnTo>
                  <a:lnTo>
                    <a:pt x="174" y="82"/>
                  </a:lnTo>
                  <a:lnTo>
                    <a:pt x="170" y="77"/>
                  </a:lnTo>
                  <a:lnTo>
                    <a:pt x="169" y="72"/>
                  </a:lnTo>
                  <a:lnTo>
                    <a:pt x="170" y="67"/>
                  </a:lnTo>
                  <a:lnTo>
                    <a:pt x="169" y="63"/>
                  </a:lnTo>
                  <a:lnTo>
                    <a:pt x="169" y="63"/>
                  </a:lnTo>
                  <a:lnTo>
                    <a:pt x="169" y="62"/>
                  </a:lnTo>
                  <a:lnTo>
                    <a:pt x="170" y="62"/>
                  </a:lnTo>
                  <a:lnTo>
                    <a:pt x="171" y="61"/>
                  </a:lnTo>
                  <a:lnTo>
                    <a:pt x="171" y="58"/>
                  </a:lnTo>
                  <a:lnTo>
                    <a:pt x="170" y="57"/>
                  </a:lnTo>
                  <a:lnTo>
                    <a:pt x="167" y="55"/>
                  </a:lnTo>
                  <a:lnTo>
                    <a:pt x="165" y="55"/>
                  </a:lnTo>
                  <a:lnTo>
                    <a:pt x="157" y="53"/>
                  </a:lnTo>
                  <a:lnTo>
                    <a:pt x="153" y="52"/>
                  </a:lnTo>
                  <a:lnTo>
                    <a:pt x="152" y="47"/>
                  </a:lnTo>
                  <a:lnTo>
                    <a:pt x="150" y="45"/>
                  </a:lnTo>
                  <a:lnTo>
                    <a:pt x="148" y="44"/>
                  </a:lnTo>
                  <a:lnTo>
                    <a:pt x="142" y="41"/>
                  </a:lnTo>
                  <a:lnTo>
                    <a:pt x="141" y="42"/>
                  </a:lnTo>
                  <a:lnTo>
                    <a:pt x="140" y="45"/>
                  </a:lnTo>
                  <a:lnTo>
                    <a:pt x="138" y="46"/>
                  </a:lnTo>
                  <a:lnTo>
                    <a:pt x="135" y="46"/>
                  </a:lnTo>
                  <a:lnTo>
                    <a:pt x="132" y="44"/>
                  </a:lnTo>
                  <a:lnTo>
                    <a:pt x="123" y="37"/>
                  </a:lnTo>
                  <a:lnTo>
                    <a:pt x="121" y="36"/>
                  </a:lnTo>
                  <a:lnTo>
                    <a:pt x="118" y="35"/>
                  </a:lnTo>
                  <a:lnTo>
                    <a:pt x="117" y="34"/>
                  </a:lnTo>
                  <a:lnTo>
                    <a:pt x="111" y="31"/>
                  </a:lnTo>
                  <a:lnTo>
                    <a:pt x="112" y="33"/>
                  </a:lnTo>
                  <a:lnTo>
                    <a:pt x="113" y="34"/>
                  </a:lnTo>
                  <a:lnTo>
                    <a:pt x="115" y="40"/>
                  </a:lnTo>
                  <a:lnTo>
                    <a:pt x="113" y="44"/>
                  </a:lnTo>
                  <a:lnTo>
                    <a:pt x="112" y="58"/>
                  </a:lnTo>
                  <a:lnTo>
                    <a:pt x="113" y="62"/>
                  </a:lnTo>
                  <a:lnTo>
                    <a:pt x="116" y="66"/>
                  </a:lnTo>
                  <a:lnTo>
                    <a:pt x="118" y="73"/>
                  </a:lnTo>
                  <a:lnTo>
                    <a:pt x="118" y="79"/>
                  </a:lnTo>
                  <a:lnTo>
                    <a:pt x="120" y="83"/>
                  </a:lnTo>
                  <a:lnTo>
                    <a:pt x="119" y="93"/>
                  </a:lnTo>
                  <a:lnTo>
                    <a:pt x="120" y="96"/>
                  </a:lnTo>
                  <a:lnTo>
                    <a:pt x="123" y="101"/>
                  </a:lnTo>
                  <a:lnTo>
                    <a:pt x="128" y="105"/>
                  </a:lnTo>
                  <a:lnTo>
                    <a:pt x="128" y="107"/>
                  </a:lnTo>
                  <a:lnTo>
                    <a:pt x="135" y="111"/>
                  </a:lnTo>
                  <a:lnTo>
                    <a:pt x="139" y="116"/>
                  </a:lnTo>
                  <a:lnTo>
                    <a:pt x="146" y="122"/>
                  </a:lnTo>
                  <a:lnTo>
                    <a:pt x="148" y="125"/>
                  </a:lnTo>
                  <a:lnTo>
                    <a:pt x="155" y="134"/>
                  </a:lnTo>
                  <a:lnTo>
                    <a:pt x="155" y="137"/>
                  </a:lnTo>
                  <a:lnTo>
                    <a:pt x="156" y="140"/>
                  </a:lnTo>
                  <a:lnTo>
                    <a:pt x="160" y="140"/>
                  </a:lnTo>
                  <a:lnTo>
                    <a:pt x="162" y="142"/>
                  </a:lnTo>
                  <a:lnTo>
                    <a:pt x="162" y="143"/>
                  </a:lnTo>
                  <a:lnTo>
                    <a:pt x="162" y="144"/>
                  </a:lnTo>
                  <a:lnTo>
                    <a:pt x="164" y="144"/>
                  </a:lnTo>
                  <a:lnTo>
                    <a:pt x="165" y="145"/>
                  </a:lnTo>
                  <a:lnTo>
                    <a:pt x="169" y="156"/>
                  </a:lnTo>
                  <a:lnTo>
                    <a:pt x="171" y="157"/>
                  </a:lnTo>
                  <a:lnTo>
                    <a:pt x="174" y="157"/>
                  </a:lnTo>
                  <a:lnTo>
                    <a:pt x="176" y="159"/>
                  </a:lnTo>
                  <a:lnTo>
                    <a:pt x="176" y="161"/>
                  </a:lnTo>
                  <a:lnTo>
                    <a:pt x="176" y="164"/>
                  </a:lnTo>
                  <a:lnTo>
                    <a:pt x="179" y="167"/>
                  </a:lnTo>
                  <a:lnTo>
                    <a:pt x="178" y="171"/>
                  </a:lnTo>
                  <a:lnTo>
                    <a:pt x="180" y="174"/>
                  </a:lnTo>
                  <a:lnTo>
                    <a:pt x="180" y="178"/>
                  </a:lnTo>
                  <a:lnTo>
                    <a:pt x="181" y="180"/>
                  </a:lnTo>
                  <a:lnTo>
                    <a:pt x="187" y="186"/>
                  </a:lnTo>
                  <a:lnTo>
                    <a:pt x="194" y="191"/>
                  </a:lnTo>
                  <a:lnTo>
                    <a:pt x="195" y="197"/>
                  </a:lnTo>
                  <a:lnTo>
                    <a:pt x="198" y="203"/>
                  </a:lnTo>
                  <a:lnTo>
                    <a:pt x="201" y="205"/>
                  </a:lnTo>
                  <a:lnTo>
                    <a:pt x="204" y="207"/>
                  </a:lnTo>
                  <a:lnTo>
                    <a:pt x="204" y="209"/>
                  </a:lnTo>
                  <a:lnTo>
                    <a:pt x="204" y="211"/>
                  </a:lnTo>
                  <a:lnTo>
                    <a:pt x="208" y="216"/>
                  </a:lnTo>
                  <a:lnTo>
                    <a:pt x="209" y="221"/>
                  </a:lnTo>
                  <a:lnTo>
                    <a:pt x="212" y="225"/>
                  </a:lnTo>
                  <a:lnTo>
                    <a:pt x="213" y="225"/>
                  </a:lnTo>
                  <a:lnTo>
                    <a:pt x="214" y="225"/>
                  </a:lnTo>
                  <a:lnTo>
                    <a:pt x="211" y="221"/>
                  </a:lnTo>
                  <a:lnTo>
                    <a:pt x="210" y="219"/>
                  </a:lnTo>
                  <a:lnTo>
                    <a:pt x="210" y="215"/>
                  </a:lnTo>
                  <a:lnTo>
                    <a:pt x="211" y="214"/>
                  </a:lnTo>
                  <a:lnTo>
                    <a:pt x="218" y="220"/>
                  </a:lnTo>
                  <a:lnTo>
                    <a:pt x="219" y="225"/>
                  </a:lnTo>
                  <a:lnTo>
                    <a:pt x="221" y="227"/>
                  </a:lnTo>
                  <a:lnTo>
                    <a:pt x="221" y="231"/>
                  </a:lnTo>
                  <a:lnTo>
                    <a:pt x="223" y="233"/>
                  </a:lnTo>
                  <a:lnTo>
                    <a:pt x="223" y="236"/>
                  </a:lnTo>
                  <a:lnTo>
                    <a:pt x="226" y="241"/>
                  </a:lnTo>
                  <a:lnTo>
                    <a:pt x="226" y="248"/>
                  </a:lnTo>
                  <a:lnTo>
                    <a:pt x="227" y="253"/>
                  </a:lnTo>
                  <a:lnTo>
                    <a:pt x="232" y="261"/>
                  </a:lnTo>
                  <a:lnTo>
                    <a:pt x="235" y="262"/>
                  </a:lnTo>
                  <a:lnTo>
                    <a:pt x="236" y="266"/>
                  </a:lnTo>
                  <a:lnTo>
                    <a:pt x="239" y="275"/>
                  </a:lnTo>
                  <a:lnTo>
                    <a:pt x="244" y="281"/>
                  </a:lnTo>
                  <a:lnTo>
                    <a:pt x="246" y="285"/>
                  </a:lnTo>
                  <a:lnTo>
                    <a:pt x="247" y="288"/>
                  </a:lnTo>
                  <a:lnTo>
                    <a:pt x="245" y="292"/>
                  </a:lnTo>
                  <a:lnTo>
                    <a:pt x="245" y="295"/>
                  </a:lnTo>
                  <a:lnTo>
                    <a:pt x="247" y="304"/>
                  </a:lnTo>
                  <a:lnTo>
                    <a:pt x="250" y="308"/>
                  </a:lnTo>
                  <a:lnTo>
                    <a:pt x="255" y="309"/>
                  </a:lnTo>
                  <a:lnTo>
                    <a:pt x="255" y="310"/>
                  </a:lnTo>
                  <a:lnTo>
                    <a:pt x="255" y="311"/>
                  </a:lnTo>
                  <a:lnTo>
                    <a:pt x="257" y="312"/>
                  </a:lnTo>
                  <a:lnTo>
                    <a:pt x="258" y="311"/>
                  </a:lnTo>
                  <a:lnTo>
                    <a:pt x="258" y="309"/>
                  </a:lnTo>
                  <a:lnTo>
                    <a:pt x="258" y="307"/>
                  </a:lnTo>
                  <a:lnTo>
                    <a:pt x="258" y="305"/>
                  </a:lnTo>
                  <a:lnTo>
                    <a:pt x="258" y="304"/>
                  </a:lnTo>
                  <a:lnTo>
                    <a:pt x="260" y="304"/>
                  </a:lnTo>
                  <a:lnTo>
                    <a:pt x="268" y="310"/>
                  </a:lnTo>
                  <a:lnTo>
                    <a:pt x="269" y="311"/>
                  </a:lnTo>
                  <a:lnTo>
                    <a:pt x="272" y="315"/>
                  </a:lnTo>
                  <a:lnTo>
                    <a:pt x="274" y="318"/>
                  </a:lnTo>
                  <a:lnTo>
                    <a:pt x="276" y="320"/>
                  </a:lnTo>
                  <a:lnTo>
                    <a:pt x="277" y="322"/>
                  </a:lnTo>
                  <a:lnTo>
                    <a:pt x="279" y="327"/>
                  </a:lnTo>
                  <a:lnTo>
                    <a:pt x="284" y="329"/>
                  </a:lnTo>
                  <a:lnTo>
                    <a:pt x="286" y="334"/>
                  </a:lnTo>
                  <a:lnTo>
                    <a:pt x="287" y="336"/>
                  </a:lnTo>
                  <a:lnTo>
                    <a:pt x="285" y="343"/>
                  </a:lnTo>
                  <a:lnTo>
                    <a:pt x="284" y="345"/>
                  </a:lnTo>
                  <a:lnTo>
                    <a:pt x="280" y="348"/>
                  </a:lnTo>
                  <a:lnTo>
                    <a:pt x="277" y="351"/>
                  </a:lnTo>
                  <a:lnTo>
                    <a:pt x="274" y="353"/>
                  </a:lnTo>
                  <a:lnTo>
                    <a:pt x="271" y="354"/>
                  </a:lnTo>
                  <a:lnTo>
                    <a:pt x="268" y="354"/>
                  </a:lnTo>
                  <a:lnTo>
                    <a:pt x="266" y="350"/>
                  </a:lnTo>
                  <a:lnTo>
                    <a:pt x="263" y="338"/>
                  </a:lnTo>
                  <a:lnTo>
                    <a:pt x="260" y="336"/>
                  </a:lnTo>
                  <a:lnTo>
                    <a:pt x="259" y="332"/>
                  </a:lnTo>
                  <a:lnTo>
                    <a:pt x="257" y="329"/>
                  </a:lnTo>
                  <a:lnTo>
                    <a:pt x="248" y="325"/>
                  </a:lnTo>
                  <a:lnTo>
                    <a:pt x="244" y="320"/>
                  </a:lnTo>
                  <a:lnTo>
                    <a:pt x="239" y="316"/>
                  </a:lnTo>
                  <a:lnTo>
                    <a:pt x="235" y="312"/>
                  </a:lnTo>
                  <a:lnTo>
                    <a:pt x="223" y="304"/>
                  </a:lnTo>
                  <a:lnTo>
                    <a:pt x="217" y="300"/>
                  </a:lnTo>
                  <a:lnTo>
                    <a:pt x="214" y="296"/>
                  </a:lnTo>
                  <a:lnTo>
                    <a:pt x="212" y="296"/>
                  </a:lnTo>
                  <a:lnTo>
                    <a:pt x="211" y="297"/>
                  </a:lnTo>
                  <a:lnTo>
                    <a:pt x="210" y="296"/>
                  </a:lnTo>
                  <a:lnTo>
                    <a:pt x="210" y="294"/>
                  </a:lnTo>
                  <a:lnTo>
                    <a:pt x="209" y="292"/>
                  </a:lnTo>
                  <a:lnTo>
                    <a:pt x="202" y="287"/>
                  </a:lnTo>
                  <a:lnTo>
                    <a:pt x="200" y="283"/>
                  </a:lnTo>
                  <a:lnTo>
                    <a:pt x="200" y="279"/>
                  </a:lnTo>
                  <a:lnTo>
                    <a:pt x="202" y="269"/>
                  </a:lnTo>
                  <a:lnTo>
                    <a:pt x="203" y="263"/>
                  </a:lnTo>
                  <a:lnTo>
                    <a:pt x="202" y="261"/>
                  </a:lnTo>
                  <a:lnTo>
                    <a:pt x="202" y="260"/>
                  </a:lnTo>
                  <a:lnTo>
                    <a:pt x="200" y="258"/>
                  </a:lnTo>
                  <a:lnTo>
                    <a:pt x="200" y="253"/>
                  </a:lnTo>
                  <a:lnTo>
                    <a:pt x="198" y="248"/>
                  </a:lnTo>
                  <a:lnTo>
                    <a:pt x="192" y="238"/>
                  </a:lnTo>
                  <a:lnTo>
                    <a:pt x="187" y="236"/>
                  </a:lnTo>
                  <a:lnTo>
                    <a:pt x="183" y="234"/>
                  </a:lnTo>
                  <a:lnTo>
                    <a:pt x="171" y="225"/>
                  </a:lnTo>
                  <a:lnTo>
                    <a:pt x="169" y="220"/>
                  </a:lnTo>
                  <a:lnTo>
                    <a:pt x="168" y="217"/>
                  </a:lnTo>
                  <a:lnTo>
                    <a:pt x="167" y="212"/>
                  </a:lnTo>
                  <a:lnTo>
                    <a:pt x="165" y="215"/>
                  </a:lnTo>
                  <a:lnTo>
                    <a:pt x="164" y="217"/>
                  </a:lnTo>
                  <a:lnTo>
                    <a:pt x="159" y="217"/>
                  </a:lnTo>
                  <a:lnTo>
                    <a:pt x="153" y="220"/>
                  </a:lnTo>
                  <a:lnTo>
                    <a:pt x="150" y="217"/>
                  </a:lnTo>
                  <a:lnTo>
                    <a:pt x="148" y="214"/>
                  </a:lnTo>
                  <a:lnTo>
                    <a:pt x="145" y="211"/>
                  </a:lnTo>
                  <a:lnTo>
                    <a:pt x="142" y="211"/>
                  </a:lnTo>
                  <a:lnTo>
                    <a:pt x="140" y="210"/>
                  </a:lnTo>
                  <a:lnTo>
                    <a:pt x="137" y="206"/>
                  </a:lnTo>
                  <a:lnTo>
                    <a:pt x="134" y="205"/>
                  </a:lnTo>
                  <a:lnTo>
                    <a:pt x="129" y="204"/>
                  </a:lnTo>
                  <a:lnTo>
                    <a:pt x="126" y="202"/>
                  </a:lnTo>
                  <a:lnTo>
                    <a:pt x="125" y="200"/>
                  </a:lnTo>
                  <a:lnTo>
                    <a:pt x="124" y="196"/>
                  </a:lnTo>
                  <a:lnTo>
                    <a:pt x="123" y="194"/>
                  </a:lnTo>
                  <a:lnTo>
                    <a:pt x="117" y="190"/>
                  </a:lnTo>
                  <a:lnTo>
                    <a:pt x="113" y="186"/>
                  </a:lnTo>
                  <a:lnTo>
                    <a:pt x="109" y="184"/>
                  </a:lnTo>
                  <a:lnTo>
                    <a:pt x="107" y="181"/>
                  </a:lnTo>
                  <a:lnTo>
                    <a:pt x="107" y="179"/>
                  </a:lnTo>
                  <a:lnTo>
                    <a:pt x="114" y="180"/>
                  </a:lnTo>
                  <a:lnTo>
                    <a:pt x="122" y="182"/>
                  </a:lnTo>
                  <a:lnTo>
                    <a:pt x="126" y="181"/>
                  </a:lnTo>
                  <a:lnTo>
                    <a:pt x="128" y="179"/>
                  </a:lnTo>
                  <a:lnTo>
                    <a:pt x="131" y="179"/>
                  </a:lnTo>
                  <a:lnTo>
                    <a:pt x="131" y="180"/>
                  </a:lnTo>
                  <a:lnTo>
                    <a:pt x="131" y="182"/>
                  </a:lnTo>
                  <a:lnTo>
                    <a:pt x="133" y="184"/>
                  </a:lnTo>
                  <a:lnTo>
                    <a:pt x="136" y="186"/>
                  </a:lnTo>
                  <a:lnTo>
                    <a:pt x="138" y="186"/>
                  </a:lnTo>
                  <a:lnTo>
                    <a:pt x="136" y="184"/>
                  </a:lnTo>
                  <a:lnTo>
                    <a:pt x="135" y="180"/>
                  </a:lnTo>
                  <a:lnTo>
                    <a:pt x="135" y="179"/>
                  </a:lnTo>
                  <a:lnTo>
                    <a:pt x="135" y="177"/>
                  </a:lnTo>
                  <a:lnTo>
                    <a:pt x="132" y="177"/>
                  </a:lnTo>
                  <a:lnTo>
                    <a:pt x="132" y="177"/>
                  </a:lnTo>
                  <a:lnTo>
                    <a:pt x="134" y="173"/>
                  </a:lnTo>
                  <a:lnTo>
                    <a:pt x="137" y="166"/>
                  </a:lnTo>
                  <a:lnTo>
                    <a:pt x="139" y="159"/>
                  </a:lnTo>
                  <a:lnTo>
                    <a:pt x="135" y="152"/>
                  </a:lnTo>
                  <a:lnTo>
                    <a:pt x="131" y="148"/>
                  </a:lnTo>
                  <a:lnTo>
                    <a:pt x="119" y="134"/>
                  </a:lnTo>
                  <a:lnTo>
                    <a:pt x="112" y="127"/>
                  </a:lnTo>
                  <a:lnTo>
                    <a:pt x="111" y="125"/>
                  </a:lnTo>
                  <a:lnTo>
                    <a:pt x="109" y="124"/>
                  </a:lnTo>
                  <a:lnTo>
                    <a:pt x="103" y="122"/>
                  </a:lnTo>
                  <a:lnTo>
                    <a:pt x="98" y="118"/>
                  </a:lnTo>
                  <a:lnTo>
                    <a:pt x="90" y="113"/>
                  </a:lnTo>
                  <a:lnTo>
                    <a:pt x="87" y="110"/>
                  </a:lnTo>
                  <a:lnTo>
                    <a:pt x="84" y="104"/>
                  </a:lnTo>
                  <a:lnTo>
                    <a:pt x="82" y="102"/>
                  </a:lnTo>
                  <a:lnTo>
                    <a:pt x="83" y="98"/>
                  </a:lnTo>
                  <a:lnTo>
                    <a:pt x="82" y="90"/>
                  </a:lnTo>
                  <a:lnTo>
                    <a:pt x="81" y="88"/>
                  </a:lnTo>
                  <a:lnTo>
                    <a:pt x="77" y="86"/>
                  </a:lnTo>
                  <a:lnTo>
                    <a:pt x="76" y="80"/>
                  </a:lnTo>
                  <a:lnTo>
                    <a:pt x="76" y="75"/>
                  </a:lnTo>
                  <a:lnTo>
                    <a:pt x="74" y="72"/>
                  </a:lnTo>
                  <a:lnTo>
                    <a:pt x="67" y="65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6" y="57"/>
                  </a:lnTo>
                  <a:lnTo>
                    <a:pt x="61" y="51"/>
                  </a:lnTo>
                  <a:lnTo>
                    <a:pt x="56" y="46"/>
                  </a:lnTo>
                  <a:lnTo>
                    <a:pt x="55" y="43"/>
                  </a:lnTo>
                  <a:lnTo>
                    <a:pt x="55" y="38"/>
                  </a:lnTo>
                  <a:lnTo>
                    <a:pt x="54" y="37"/>
                  </a:lnTo>
                  <a:lnTo>
                    <a:pt x="54" y="36"/>
                  </a:lnTo>
                  <a:lnTo>
                    <a:pt x="55" y="37"/>
                  </a:lnTo>
                  <a:lnTo>
                    <a:pt x="56" y="36"/>
                  </a:lnTo>
                  <a:lnTo>
                    <a:pt x="56" y="33"/>
                  </a:lnTo>
                  <a:lnTo>
                    <a:pt x="49" y="27"/>
                  </a:lnTo>
                  <a:lnTo>
                    <a:pt x="48" y="20"/>
                  </a:lnTo>
                  <a:lnTo>
                    <a:pt x="43" y="16"/>
                  </a:lnTo>
                  <a:lnTo>
                    <a:pt x="43" y="14"/>
                  </a:lnTo>
                  <a:lnTo>
                    <a:pt x="40" y="7"/>
                  </a:lnTo>
                  <a:lnTo>
                    <a:pt x="49" y="6"/>
                  </a:lnTo>
                  <a:lnTo>
                    <a:pt x="59" y="5"/>
                  </a:lnTo>
                  <a:lnTo>
                    <a:pt x="67" y="5"/>
                  </a:lnTo>
                  <a:lnTo>
                    <a:pt x="77" y="4"/>
                  </a:lnTo>
                  <a:lnTo>
                    <a:pt x="86" y="3"/>
                  </a:lnTo>
                  <a:lnTo>
                    <a:pt x="95" y="2"/>
                  </a:lnTo>
                  <a:lnTo>
                    <a:pt x="104" y="1"/>
                  </a:lnTo>
                  <a:lnTo>
                    <a:pt x="113" y="0"/>
                  </a:lnTo>
                  <a:lnTo>
                    <a:pt x="117" y="0"/>
                  </a:lnTo>
                  <a:lnTo>
                    <a:pt x="115" y="6"/>
                  </a:lnTo>
                  <a:lnTo>
                    <a:pt x="113" y="8"/>
                  </a:lnTo>
                  <a:lnTo>
                    <a:pt x="129" y="14"/>
                  </a:lnTo>
                  <a:lnTo>
                    <a:pt x="144" y="19"/>
                  </a:lnTo>
                  <a:lnTo>
                    <a:pt x="159" y="25"/>
                  </a:lnTo>
                  <a:lnTo>
                    <a:pt x="174" y="30"/>
                  </a:lnTo>
                  <a:lnTo>
                    <a:pt x="189" y="36"/>
                  </a:lnTo>
                  <a:lnTo>
                    <a:pt x="205" y="41"/>
                  </a:lnTo>
                  <a:lnTo>
                    <a:pt x="220" y="47"/>
                  </a:lnTo>
                  <a:lnTo>
                    <a:pt x="235" y="52"/>
                  </a:lnTo>
                  <a:lnTo>
                    <a:pt x="246" y="52"/>
                  </a:lnTo>
                  <a:lnTo>
                    <a:pt x="258" y="52"/>
                  </a:lnTo>
                  <a:lnTo>
                    <a:pt x="269" y="52"/>
                  </a:lnTo>
                  <a:lnTo>
                    <a:pt x="280" y="52"/>
                  </a:lnTo>
                  <a:lnTo>
                    <a:pt x="291" y="52"/>
                  </a:lnTo>
                  <a:lnTo>
                    <a:pt x="302" y="52"/>
                  </a:lnTo>
                  <a:lnTo>
                    <a:pt x="314" y="52"/>
                  </a:lnTo>
                  <a:lnTo>
                    <a:pt x="325" y="52"/>
                  </a:lnTo>
                  <a:lnTo>
                    <a:pt x="325" y="48"/>
                  </a:lnTo>
                  <a:lnTo>
                    <a:pt x="325" y="44"/>
                  </a:lnTo>
                  <a:lnTo>
                    <a:pt x="325" y="39"/>
                  </a:lnTo>
                  <a:lnTo>
                    <a:pt x="326" y="35"/>
                  </a:lnTo>
                  <a:lnTo>
                    <a:pt x="332" y="35"/>
                  </a:lnTo>
                  <a:lnTo>
                    <a:pt x="340" y="35"/>
                  </a:lnTo>
                  <a:lnTo>
                    <a:pt x="347" y="35"/>
                  </a:lnTo>
                  <a:lnTo>
                    <a:pt x="354" y="36"/>
                  </a:lnTo>
                  <a:lnTo>
                    <a:pt x="360" y="36"/>
                  </a:lnTo>
                  <a:lnTo>
                    <a:pt x="368" y="36"/>
                  </a:lnTo>
                  <a:lnTo>
                    <a:pt x="375" y="36"/>
                  </a:lnTo>
                  <a:lnTo>
                    <a:pt x="381" y="36"/>
                  </a:lnTo>
                  <a:lnTo>
                    <a:pt x="382" y="36"/>
                  </a:lnTo>
                  <a:lnTo>
                    <a:pt x="382" y="36"/>
                  </a:lnTo>
                  <a:lnTo>
                    <a:pt x="385" y="39"/>
                  </a:lnTo>
                  <a:lnTo>
                    <a:pt x="388" y="44"/>
                  </a:lnTo>
                  <a:lnTo>
                    <a:pt x="391" y="47"/>
                  </a:lnTo>
                  <a:lnTo>
                    <a:pt x="395" y="50"/>
                  </a:lnTo>
                  <a:lnTo>
                    <a:pt x="402" y="55"/>
                  </a:lnTo>
                  <a:lnTo>
                    <a:pt x="412" y="65"/>
                  </a:lnTo>
                  <a:lnTo>
                    <a:pt x="419" y="71"/>
                  </a:lnTo>
                  <a:lnTo>
                    <a:pt x="425" y="75"/>
                  </a:lnTo>
                  <a:lnTo>
                    <a:pt x="429" y="77"/>
                  </a:lnTo>
                  <a:lnTo>
                    <a:pt x="431" y="80"/>
                  </a:lnTo>
                  <a:lnTo>
                    <a:pt x="433" y="85"/>
                  </a:lnTo>
                  <a:lnTo>
                    <a:pt x="438" y="96"/>
                  </a:lnTo>
                  <a:lnTo>
                    <a:pt x="438" y="102"/>
                  </a:lnTo>
                  <a:lnTo>
                    <a:pt x="440" y="107"/>
                  </a:lnTo>
                  <a:lnTo>
                    <a:pt x="444" y="113"/>
                  </a:lnTo>
                  <a:lnTo>
                    <a:pt x="447" y="117"/>
                  </a:lnTo>
                  <a:lnTo>
                    <a:pt x="450" y="118"/>
                  </a:lnTo>
                  <a:lnTo>
                    <a:pt x="453" y="120"/>
                  </a:lnTo>
                  <a:lnTo>
                    <a:pt x="457" y="124"/>
                  </a:lnTo>
                  <a:lnTo>
                    <a:pt x="460" y="126"/>
                  </a:lnTo>
                  <a:lnTo>
                    <a:pt x="464" y="127"/>
                  </a:lnTo>
                  <a:lnTo>
                    <a:pt x="471" y="131"/>
                  </a:lnTo>
                  <a:lnTo>
                    <a:pt x="479" y="136"/>
                  </a:lnTo>
                  <a:lnTo>
                    <a:pt x="484" y="138"/>
                  </a:lnTo>
                  <a:lnTo>
                    <a:pt x="486" y="138"/>
                  </a:lnTo>
                  <a:lnTo>
                    <a:pt x="489" y="136"/>
                  </a:lnTo>
                  <a:lnTo>
                    <a:pt x="491" y="133"/>
                  </a:lnTo>
                  <a:lnTo>
                    <a:pt x="493" y="131"/>
                  </a:lnTo>
                  <a:lnTo>
                    <a:pt x="496" y="130"/>
                  </a:lnTo>
                  <a:lnTo>
                    <a:pt x="496" y="129"/>
                  </a:lnTo>
                  <a:lnTo>
                    <a:pt x="496" y="126"/>
                  </a:lnTo>
                  <a:lnTo>
                    <a:pt x="497" y="121"/>
                  </a:lnTo>
                  <a:lnTo>
                    <a:pt x="501" y="114"/>
                  </a:lnTo>
                  <a:lnTo>
                    <a:pt x="504" y="110"/>
                  </a:lnTo>
                  <a:lnTo>
                    <a:pt x="509" y="110"/>
                  </a:lnTo>
                  <a:lnTo>
                    <a:pt x="512" y="109"/>
                  </a:lnTo>
                  <a:lnTo>
                    <a:pt x="513" y="106"/>
                  </a:lnTo>
                  <a:lnTo>
                    <a:pt x="515" y="106"/>
                  </a:lnTo>
                  <a:lnTo>
                    <a:pt x="519" y="108"/>
                  </a:lnTo>
                  <a:lnTo>
                    <a:pt x="525" y="109"/>
                  </a:lnTo>
                  <a:lnTo>
                    <a:pt x="532" y="109"/>
                  </a:lnTo>
                  <a:lnTo>
                    <a:pt x="537" y="109"/>
                  </a:lnTo>
                  <a:lnTo>
                    <a:pt x="538" y="109"/>
                  </a:lnTo>
                  <a:lnTo>
                    <a:pt x="538" y="109"/>
                  </a:lnTo>
                  <a:lnTo>
                    <a:pt x="538" y="109"/>
                  </a:lnTo>
                  <a:lnTo>
                    <a:pt x="540" y="110"/>
                  </a:lnTo>
                  <a:lnTo>
                    <a:pt x="542" y="110"/>
                  </a:lnTo>
                  <a:lnTo>
                    <a:pt x="544" y="111"/>
                  </a:lnTo>
                  <a:lnTo>
                    <a:pt x="547" y="115"/>
                  </a:lnTo>
                  <a:lnTo>
                    <a:pt x="554" y="121"/>
                  </a:lnTo>
                  <a:lnTo>
                    <a:pt x="554" y="121"/>
                  </a:lnTo>
                  <a:lnTo>
                    <a:pt x="556" y="123"/>
                  </a:lnTo>
                  <a:lnTo>
                    <a:pt x="558" y="126"/>
                  </a:lnTo>
                  <a:lnTo>
                    <a:pt x="564" y="131"/>
                  </a:lnTo>
                  <a:lnTo>
                    <a:pt x="567" y="136"/>
                  </a:lnTo>
                  <a:lnTo>
                    <a:pt x="568" y="139"/>
                  </a:lnTo>
                  <a:lnTo>
                    <a:pt x="570" y="144"/>
                  </a:lnTo>
                  <a:lnTo>
                    <a:pt x="575" y="152"/>
                  </a:lnTo>
                  <a:lnTo>
                    <a:pt x="577" y="156"/>
                  </a:lnTo>
                  <a:lnTo>
                    <a:pt x="577" y="156"/>
                  </a:lnTo>
                  <a:lnTo>
                    <a:pt x="577" y="159"/>
                  </a:lnTo>
                  <a:lnTo>
                    <a:pt x="578" y="162"/>
                  </a:lnTo>
                  <a:lnTo>
                    <a:pt x="581" y="165"/>
                  </a:lnTo>
                  <a:lnTo>
                    <a:pt x="584" y="168"/>
                  </a:lnTo>
                  <a:lnTo>
                    <a:pt x="588" y="172"/>
                  </a:lnTo>
                  <a:lnTo>
                    <a:pt x="592" y="179"/>
                  </a:lnTo>
                  <a:lnTo>
                    <a:pt x="596" y="184"/>
                  </a:lnTo>
                  <a:lnTo>
                    <a:pt x="601" y="187"/>
                  </a:lnTo>
                  <a:lnTo>
                    <a:pt x="604" y="190"/>
                  </a:lnTo>
                  <a:lnTo>
                    <a:pt x="605" y="193"/>
                  </a:lnTo>
                  <a:lnTo>
                    <a:pt x="605" y="195"/>
                  </a:lnTo>
                  <a:lnTo>
                    <a:pt x="603" y="198"/>
                  </a:lnTo>
                  <a:lnTo>
                    <a:pt x="604" y="200"/>
                  </a:lnTo>
                  <a:lnTo>
                    <a:pt x="605" y="201"/>
                  </a:lnTo>
                  <a:lnTo>
                    <a:pt x="606" y="204"/>
                  </a:lnTo>
                  <a:lnTo>
                    <a:pt x="605" y="207"/>
                  </a:lnTo>
                  <a:lnTo>
                    <a:pt x="605" y="207"/>
                  </a:lnTo>
                  <a:lnTo>
                    <a:pt x="606" y="209"/>
                  </a:lnTo>
                  <a:lnTo>
                    <a:pt x="610" y="214"/>
                  </a:lnTo>
                  <a:lnTo>
                    <a:pt x="612" y="219"/>
                  </a:lnTo>
                  <a:lnTo>
                    <a:pt x="614" y="225"/>
                  </a:lnTo>
                  <a:lnTo>
                    <a:pt x="614" y="225"/>
                  </a:lnTo>
                  <a:lnTo>
                    <a:pt x="616" y="230"/>
                  </a:lnTo>
                  <a:lnTo>
                    <a:pt x="619" y="231"/>
                  </a:lnTo>
                  <a:lnTo>
                    <a:pt x="624" y="232"/>
                  </a:lnTo>
                  <a:lnTo>
                    <a:pt x="627" y="233"/>
                  </a:lnTo>
                  <a:lnTo>
                    <a:pt x="630" y="236"/>
                  </a:lnTo>
                  <a:lnTo>
                    <a:pt x="633" y="237"/>
                  </a:lnTo>
                  <a:lnTo>
                    <a:pt x="636" y="238"/>
                  </a:lnTo>
                  <a:lnTo>
                    <a:pt x="640" y="239"/>
                  </a:lnTo>
                  <a:lnTo>
                    <a:pt x="643" y="241"/>
                  </a:lnTo>
                  <a:lnTo>
                    <a:pt x="649" y="243"/>
                  </a:lnTo>
                  <a:lnTo>
                    <a:pt x="658" y="244"/>
                  </a:lnTo>
                  <a:lnTo>
                    <a:pt x="665" y="246"/>
                  </a:lnTo>
                  <a:lnTo>
                    <a:pt x="670" y="249"/>
                  </a:lnTo>
                  <a:lnTo>
                    <a:pt x="672" y="250"/>
                  </a:lnTo>
                  <a:lnTo>
                    <a:pt x="673" y="250"/>
                  </a:lnTo>
                  <a:lnTo>
                    <a:pt x="673" y="249"/>
                  </a:lnTo>
                  <a:lnTo>
                    <a:pt x="673" y="248"/>
                  </a:lnTo>
                  <a:lnTo>
                    <a:pt x="675" y="247"/>
                  </a:lnTo>
                  <a:lnTo>
                    <a:pt x="679" y="24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8" name="Freeform 1458">
              <a:extLst>
                <a:ext uri="{FF2B5EF4-FFF2-40B4-BE49-F238E27FC236}">
                  <a16:creationId xmlns:a16="http://schemas.microsoft.com/office/drawing/2014/main" id="{D91093B5-6762-7AB6-E800-C22BDB8FFC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3477" y="9187962"/>
              <a:ext cx="10990" cy="5493"/>
            </a:xfrm>
            <a:custGeom>
              <a:avLst/>
              <a:gdLst>
                <a:gd name="T0" fmla="*/ 4 w 9"/>
                <a:gd name="T1" fmla="*/ 4 h 5"/>
                <a:gd name="T2" fmla="*/ 0 w 9"/>
                <a:gd name="T3" fmla="*/ 4 h 5"/>
                <a:gd name="T4" fmla="*/ 0 w 9"/>
                <a:gd name="T5" fmla="*/ 4 h 5"/>
                <a:gd name="T6" fmla="*/ 7 w 9"/>
                <a:gd name="T7" fmla="*/ 0 h 5"/>
                <a:gd name="T8" fmla="*/ 8 w 9"/>
                <a:gd name="T9" fmla="*/ 0 h 5"/>
                <a:gd name="T10" fmla="*/ 8 w 9"/>
                <a:gd name="T11" fmla="*/ 0 h 5"/>
                <a:gd name="T12" fmla="*/ 5 w 9"/>
                <a:gd name="T13" fmla="*/ 2 h 5"/>
                <a:gd name="T14" fmla="*/ 4 w 9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5">
                  <a:moveTo>
                    <a:pt x="4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7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5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09" name="Freeform 1459">
              <a:extLst>
                <a:ext uri="{FF2B5EF4-FFF2-40B4-BE49-F238E27FC236}">
                  <a16:creationId xmlns:a16="http://schemas.microsoft.com/office/drawing/2014/main" id="{62163DF6-04DD-D2CF-A17A-8E2FAF38E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4150" y="9182465"/>
              <a:ext cx="5497" cy="5497"/>
            </a:xfrm>
            <a:custGeom>
              <a:avLst/>
              <a:gdLst>
                <a:gd name="T0" fmla="*/ 5 w 6"/>
                <a:gd name="T1" fmla="*/ 4 h 6"/>
                <a:gd name="T2" fmla="*/ 3 w 6"/>
                <a:gd name="T3" fmla="*/ 5 h 6"/>
                <a:gd name="T4" fmla="*/ 0 w 6"/>
                <a:gd name="T5" fmla="*/ 3 h 6"/>
                <a:gd name="T6" fmla="*/ 1 w 6"/>
                <a:gd name="T7" fmla="*/ 1 h 6"/>
                <a:gd name="T8" fmla="*/ 2 w 6"/>
                <a:gd name="T9" fmla="*/ 0 h 6"/>
                <a:gd name="T10" fmla="*/ 4 w 6"/>
                <a:gd name="T11" fmla="*/ 2 h 6"/>
                <a:gd name="T12" fmla="*/ 5 w 6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5" y="4"/>
                  </a:moveTo>
                  <a:lnTo>
                    <a:pt x="3" y="5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2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0" name="Freeform 1460">
              <a:extLst>
                <a:ext uri="{FF2B5EF4-FFF2-40B4-BE49-F238E27FC236}">
                  <a16:creationId xmlns:a16="http://schemas.microsoft.com/office/drawing/2014/main" id="{F2B61A9B-FC63-91E9-832C-344AC31499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0314" y="9111029"/>
              <a:ext cx="10990" cy="16484"/>
            </a:xfrm>
            <a:custGeom>
              <a:avLst/>
              <a:gdLst>
                <a:gd name="T0" fmla="*/ 3 w 9"/>
                <a:gd name="T1" fmla="*/ 9 h 12"/>
                <a:gd name="T2" fmla="*/ 1 w 9"/>
                <a:gd name="T3" fmla="*/ 11 h 12"/>
                <a:gd name="T4" fmla="*/ 0 w 9"/>
                <a:gd name="T5" fmla="*/ 7 h 12"/>
                <a:gd name="T6" fmla="*/ 1 w 9"/>
                <a:gd name="T7" fmla="*/ 3 h 12"/>
                <a:gd name="T8" fmla="*/ 3 w 9"/>
                <a:gd name="T9" fmla="*/ 1 h 12"/>
                <a:gd name="T10" fmla="*/ 6 w 9"/>
                <a:gd name="T11" fmla="*/ 1 h 12"/>
                <a:gd name="T12" fmla="*/ 8 w 9"/>
                <a:gd name="T13" fmla="*/ 0 h 12"/>
                <a:gd name="T14" fmla="*/ 8 w 9"/>
                <a:gd name="T15" fmla="*/ 1 h 12"/>
                <a:gd name="T16" fmla="*/ 7 w 9"/>
                <a:gd name="T17" fmla="*/ 4 h 12"/>
                <a:gd name="T18" fmla="*/ 3 w 9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2">
                  <a:moveTo>
                    <a:pt x="3" y="9"/>
                  </a:moveTo>
                  <a:lnTo>
                    <a:pt x="1" y="11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1"/>
                  </a:lnTo>
                  <a:lnTo>
                    <a:pt x="6" y="1"/>
                  </a:lnTo>
                  <a:lnTo>
                    <a:pt x="8" y="0"/>
                  </a:lnTo>
                  <a:lnTo>
                    <a:pt x="8" y="1"/>
                  </a:lnTo>
                  <a:lnTo>
                    <a:pt x="7" y="4"/>
                  </a:lnTo>
                  <a:lnTo>
                    <a:pt x="3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1" name="Freeform 1461">
              <a:extLst>
                <a:ext uri="{FF2B5EF4-FFF2-40B4-BE49-F238E27FC236}">
                  <a16:creationId xmlns:a16="http://schemas.microsoft.com/office/drawing/2014/main" id="{4CA39C4A-3149-5119-0DE7-52595AFA1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1304" y="9083551"/>
              <a:ext cx="5497" cy="5497"/>
            </a:xfrm>
            <a:custGeom>
              <a:avLst/>
              <a:gdLst>
                <a:gd name="T0" fmla="*/ 1 w 2"/>
                <a:gd name="T1" fmla="*/ 2 h 5"/>
                <a:gd name="T2" fmla="*/ 1 w 2"/>
                <a:gd name="T3" fmla="*/ 4 h 5"/>
                <a:gd name="T4" fmla="*/ 1 w 2"/>
                <a:gd name="T5" fmla="*/ 3 h 5"/>
                <a:gd name="T6" fmla="*/ 0 w 2"/>
                <a:gd name="T7" fmla="*/ 2 h 5"/>
                <a:gd name="T8" fmla="*/ 0 w 2"/>
                <a:gd name="T9" fmla="*/ 0 h 5"/>
                <a:gd name="T10" fmla="*/ 0 w 2"/>
                <a:gd name="T11" fmla="*/ 0 h 5"/>
                <a:gd name="T12" fmla="*/ 1 w 2"/>
                <a:gd name="T13" fmla="*/ 1 h 5"/>
                <a:gd name="T14" fmla="*/ 1 w 2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5">
                  <a:moveTo>
                    <a:pt x="1" y="2"/>
                  </a:moveTo>
                  <a:lnTo>
                    <a:pt x="1" y="4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2" name="Freeform 1462">
              <a:extLst>
                <a:ext uri="{FF2B5EF4-FFF2-40B4-BE49-F238E27FC236}">
                  <a16:creationId xmlns:a16="http://schemas.microsoft.com/office/drawing/2014/main" id="{8B0FCDAF-EFFF-5C71-9B66-F652CD938F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9996" y="9067067"/>
              <a:ext cx="5497" cy="10990"/>
            </a:xfrm>
            <a:custGeom>
              <a:avLst/>
              <a:gdLst>
                <a:gd name="T0" fmla="*/ 4 w 5"/>
                <a:gd name="T1" fmla="*/ 3 h 7"/>
                <a:gd name="T2" fmla="*/ 3 w 5"/>
                <a:gd name="T3" fmla="*/ 6 h 7"/>
                <a:gd name="T4" fmla="*/ 0 w 5"/>
                <a:gd name="T5" fmla="*/ 5 h 7"/>
                <a:gd name="T6" fmla="*/ 0 w 5"/>
                <a:gd name="T7" fmla="*/ 3 h 7"/>
                <a:gd name="T8" fmla="*/ 0 w 5"/>
                <a:gd name="T9" fmla="*/ 0 h 7"/>
                <a:gd name="T10" fmla="*/ 1 w 5"/>
                <a:gd name="T11" fmla="*/ 0 h 7"/>
                <a:gd name="T12" fmla="*/ 3 w 5"/>
                <a:gd name="T13" fmla="*/ 1 h 7"/>
                <a:gd name="T14" fmla="*/ 4 w 5"/>
                <a:gd name="T15" fmla="*/ 2 h 7"/>
                <a:gd name="T16" fmla="*/ 4 w 5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3"/>
                  </a:moveTo>
                  <a:lnTo>
                    <a:pt x="3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3" name="Freeform 1463">
              <a:extLst>
                <a:ext uri="{FF2B5EF4-FFF2-40B4-BE49-F238E27FC236}">
                  <a16:creationId xmlns:a16="http://schemas.microsoft.com/office/drawing/2014/main" id="{C980A629-34EA-C75D-80A1-B546A75B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8112" y="8951667"/>
              <a:ext cx="5497" cy="10990"/>
            </a:xfrm>
            <a:custGeom>
              <a:avLst/>
              <a:gdLst>
                <a:gd name="T0" fmla="*/ 3 w 5"/>
                <a:gd name="T1" fmla="*/ 6 h 7"/>
                <a:gd name="T2" fmla="*/ 3 w 5"/>
                <a:gd name="T3" fmla="*/ 6 h 7"/>
                <a:gd name="T4" fmla="*/ 1 w 5"/>
                <a:gd name="T5" fmla="*/ 5 h 7"/>
                <a:gd name="T6" fmla="*/ 0 w 5"/>
                <a:gd name="T7" fmla="*/ 0 h 7"/>
                <a:gd name="T8" fmla="*/ 1 w 5"/>
                <a:gd name="T9" fmla="*/ 0 h 7"/>
                <a:gd name="T10" fmla="*/ 4 w 5"/>
                <a:gd name="T11" fmla="*/ 5 h 7"/>
                <a:gd name="T12" fmla="*/ 4 w 5"/>
                <a:gd name="T13" fmla="*/ 6 h 7"/>
                <a:gd name="T14" fmla="*/ 3 w 5"/>
                <a:gd name="T1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3" y="6"/>
                  </a:moveTo>
                  <a:lnTo>
                    <a:pt x="3" y="6"/>
                  </a:lnTo>
                  <a:lnTo>
                    <a:pt x="1" y="5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5"/>
                  </a:lnTo>
                  <a:lnTo>
                    <a:pt x="4" y="6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4" name="Freeform 1464">
              <a:extLst>
                <a:ext uri="{FF2B5EF4-FFF2-40B4-BE49-F238E27FC236}">
                  <a16:creationId xmlns:a16="http://schemas.microsoft.com/office/drawing/2014/main" id="{19262122-93F6-5ABE-EBA1-1EC03B81DD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5686" y="8940676"/>
              <a:ext cx="10990" cy="10990"/>
            </a:xfrm>
            <a:custGeom>
              <a:avLst/>
              <a:gdLst>
                <a:gd name="T0" fmla="*/ 10 w 11"/>
                <a:gd name="T1" fmla="*/ 6 h 9"/>
                <a:gd name="T2" fmla="*/ 10 w 11"/>
                <a:gd name="T3" fmla="*/ 8 h 9"/>
                <a:gd name="T4" fmla="*/ 0 w 11"/>
                <a:gd name="T5" fmla="*/ 1 h 9"/>
                <a:gd name="T6" fmla="*/ 2 w 11"/>
                <a:gd name="T7" fmla="*/ 0 h 9"/>
                <a:gd name="T8" fmla="*/ 5 w 11"/>
                <a:gd name="T9" fmla="*/ 1 h 9"/>
                <a:gd name="T10" fmla="*/ 10 w 11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0" y="6"/>
                  </a:moveTo>
                  <a:lnTo>
                    <a:pt x="10" y="8"/>
                  </a:lnTo>
                  <a:lnTo>
                    <a:pt x="0" y="1"/>
                  </a:lnTo>
                  <a:lnTo>
                    <a:pt x="2" y="0"/>
                  </a:lnTo>
                  <a:lnTo>
                    <a:pt x="5" y="1"/>
                  </a:lnTo>
                  <a:lnTo>
                    <a:pt x="10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5" name="Freeform 1465">
              <a:extLst>
                <a:ext uri="{FF2B5EF4-FFF2-40B4-BE49-F238E27FC236}">
                  <a16:creationId xmlns:a16="http://schemas.microsoft.com/office/drawing/2014/main" id="{FBA4B1FC-9A35-F89E-5572-6A930C7E50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25141" y="8918695"/>
              <a:ext cx="10990" cy="10990"/>
            </a:xfrm>
            <a:custGeom>
              <a:avLst/>
              <a:gdLst>
                <a:gd name="T0" fmla="*/ 5 w 7"/>
                <a:gd name="T1" fmla="*/ 3 h 9"/>
                <a:gd name="T2" fmla="*/ 6 w 7"/>
                <a:gd name="T3" fmla="*/ 8 h 9"/>
                <a:gd name="T4" fmla="*/ 4 w 7"/>
                <a:gd name="T5" fmla="*/ 7 h 9"/>
                <a:gd name="T6" fmla="*/ 2 w 7"/>
                <a:gd name="T7" fmla="*/ 5 h 9"/>
                <a:gd name="T8" fmla="*/ 0 w 7"/>
                <a:gd name="T9" fmla="*/ 2 h 9"/>
                <a:gd name="T10" fmla="*/ 1 w 7"/>
                <a:gd name="T11" fmla="*/ 1 h 9"/>
                <a:gd name="T12" fmla="*/ 1 w 7"/>
                <a:gd name="T13" fmla="*/ 0 h 9"/>
                <a:gd name="T14" fmla="*/ 4 w 7"/>
                <a:gd name="T15" fmla="*/ 2 h 9"/>
                <a:gd name="T16" fmla="*/ 5 w 7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5" y="3"/>
                  </a:moveTo>
                  <a:lnTo>
                    <a:pt x="6" y="8"/>
                  </a:lnTo>
                  <a:lnTo>
                    <a:pt x="4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4" y="2"/>
                  </a:lnTo>
                  <a:lnTo>
                    <a:pt x="5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6" name="Freeform 1466">
              <a:extLst>
                <a:ext uri="{FF2B5EF4-FFF2-40B4-BE49-F238E27FC236}">
                  <a16:creationId xmlns:a16="http://schemas.microsoft.com/office/drawing/2014/main" id="{9FA70201-0CA9-6B07-13DA-7858EA624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4695" y="8907705"/>
              <a:ext cx="10990" cy="32971"/>
            </a:xfrm>
            <a:custGeom>
              <a:avLst/>
              <a:gdLst>
                <a:gd name="T0" fmla="*/ 8 w 9"/>
                <a:gd name="T1" fmla="*/ 26 h 28"/>
                <a:gd name="T2" fmla="*/ 7 w 9"/>
                <a:gd name="T3" fmla="*/ 27 h 28"/>
                <a:gd name="T4" fmla="*/ 4 w 9"/>
                <a:gd name="T5" fmla="*/ 23 h 28"/>
                <a:gd name="T6" fmla="*/ 3 w 9"/>
                <a:gd name="T7" fmla="*/ 20 h 28"/>
                <a:gd name="T8" fmla="*/ 2 w 9"/>
                <a:gd name="T9" fmla="*/ 19 h 28"/>
                <a:gd name="T10" fmla="*/ 0 w 9"/>
                <a:gd name="T11" fmla="*/ 18 h 28"/>
                <a:gd name="T12" fmla="*/ 2 w 9"/>
                <a:gd name="T13" fmla="*/ 12 h 28"/>
                <a:gd name="T14" fmla="*/ 4 w 9"/>
                <a:gd name="T15" fmla="*/ 0 h 28"/>
                <a:gd name="T16" fmla="*/ 5 w 9"/>
                <a:gd name="T17" fmla="*/ 3 h 28"/>
                <a:gd name="T18" fmla="*/ 3 w 9"/>
                <a:gd name="T19" fmla="*/ 15 h 28"/>
                <a:gd name="T20" fmla="*/ 3 w 9"/>
                <a:gd name="T21" fmla="*/ 17 h 28"/>
                <a:gd name="T22" fmla="*/ 4 w 9"/>
                <a:gd name="T23" fmla="*/ 18 h 28"/>
                <a:gd name="T24" fmla="*/ 5 w 9"/>
                <a:gd name="T25" fmla="*/ 20 h 28"/>
                <a:gd name="T26" fmla="*/ 5 w 9"/>
                <a:gd name="T27" fmla="*/ 23 h 28"/>
                <a:gd name="T28" fmla="*/ 7 w 9"/>
                <a:gd name="T29" fmla="*/ 25 h 28"/>
                <a:gd name="T30" fmla="*/ 8 w 9"/>
                <a:gd name="T31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28">
                  <a:moveTo>
                    <a:pt x="8" y="26"/>
                  </a:moveTo>
                  <a:lnTo>
                    <a:pt x="7" y="27"/>
                  </a:lnTo>
                  <a:lnTo>
                    <a:pt x="4" y="23"/>
                  </a:lnTo>
                  <a:lnTo>
                    <a:pt x="3" y="20"/>
                  </a:lnTo>
                  <a:lnTo>
                    <a:pt x="2" y="19"/>
                  </a:lnTo>
                  <a:lnTo>
                    <a:pt x="0" y="18"/>
                  </a:lnTo>
                  <a:lnTo>
                    <a:pt x="2" y="12"/>
                  </a:lnTo>
                  <a:lnTo>
                    <a:pt x="4" y="0"/>
                  </a:lnTo>
                  <a:lnTo>
                    <a:pt x="5" y="3"/>
                  </a:lnTo>
                  <a:lnTo>
                    <a:pt x="3" y="15"/>
                  </a:lnTo>
                  <a:lnTo>
                    <a:pt x="3" y="17"/>
                  </a:lnTo>
                  <a:lnTo>
                    <a:pt x="4" y="18"/>
                  </a:lnTo>
                  <a:lnTo>
                    <a:pt x="5" y="20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8" y="2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7" name="Freeform 1467">
              <a:extLst>
                <a:ext uri="{FF2B5EF4-FFF2-40B4-BE49-F238E27FC236}">
                  <a16:creationId xmlns:a16="http://schemas.microsoft.com/office/drawing/2014/main" id="{9C03C918-2220-E8A3-EDB1-8204F39BF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8657" y="8874734"/>
              <a:ext cx="5493" cy="10990"/>
            </a:xfrm>
            <a:custGeom>
              <a:avLst/>
              <a:gdLst>
                <a:gd name="T0" fmla="*/ 4 w 5"/>
                <a:gd name="T1" fmla="*/ 3 h 10"/>
                <a:gd name="T2" fmla="*/ 4 w 5"/>
                <a:gd name="T3" fmla="*/ 4 h 10"/>
                <a:gd name="T4" fmla="*/ 4 w 5"/>
                <a:gd name="T5" fmla="*/ 4 h 10"/>
                <a:gd name="T6" fmla="*/ 3 w 5"/>
                <a:gd name="T7" fmla="*/ 4 h 10"/>
                <a:gd name="T8" fmla="*/ 1 w 5"/>
                <a:gd name="T9" fmla="*/ 9 h 10"/>
                <a:gd name="T10" fmla="*/ 0 w 5"/>
                <a:gd name="T11" fmla="*/ 9 h 10"/>
                <a:gd name="T12" fmla="*/ 1 w 5"/>
                <a:gd name="T13" fmla="*/ 2 h 10"/>
                <a:gd name="T14" fmla="*/ 3 w 5"/>
                <a:gd name="T15" fmla="*/ 1 h 10"/>
                <a:gd name="T16" fmla="*/ 4 w 5"/>
                <a:gd name="T17" fmla="*/ 0 h 10"/>
                <a:gd name="T18" fmla="*/ 4 w 5"/>
                <a:gd name="T1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0">
                  <a:moveTo>
                    <a:pt x="4" y="3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3" y="4"/>
                  </a:lnTo>
                  <a:lnTo>
                    <a:pt x="1" y="9"/>
                  </a:lnTo>
                  <a:lnTo>
                    <a:pt x="0" y="9"/>
                  </a:lnTo>
                  <a:lnTo>
                    <a:pt x="1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8" name="Freeform 1468">
              <a:extLst>
                <a:ext uri="{FF2B5EF4-FFF2-40B4-BE49-F238E27FC236}">
                  <a16:creationId xmlns:a16="http://schemas.microsoft.com/office/drawing/2014/main" id="{84875952-25B2-4FB2-9A56-E7125D25F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3801" y="8770327"/>
              <a:ext cx="10990" cy="16484"/>
            </a:xfrm>
            <a:custGeom>
              <a:avLst/>
              <a:gdLst>
                <a:gd name="T0" fmla="*/ 6 w 8"/>
                <a:gd name="T1" fmla="*/ 12 h 14"/>
                <a:gd name="T2" fmla="*/ 5 w 8"/>
                <a:gd name="T3" fmla="*/ 13 h 14"/>
                <a:gd name="T4" fmla="*/ 0 w 8"/>
                <a:gd name="T5" fmla="*/ 10 h 14"/>
                <a:gd name="T6" fmla="*/ 3 w 8"/>
                <a:gd name="T7" fmla="*/ 6 h 14"/>
                <a:gd name="T8" fmla="*/ 3 w 8"/>
                <a:gd name="T9" fmla="*/ 2 h 14"/>
                <a:gd name="T10" fmla="*/ 4 w 8"/>
                <a:gd name="T11" fmla="*/ 0 h 14"/>
                <a:gd name="T12" fmla="*/ 5 w 8"/>
                <a:gd name="T13" fmla="*/ 2 h 14"/>
                <a:gd name="T14" fmla="*/ 7 w 8"/>
                <a:gd name="T15" fmla="*/ 8 h 14"/>
                <a:gd name="T16" fmla="*/ 6 w 8"/>
                <a:gd name="T1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4">
                  <a:moveTo>
                    <a:pt x="6" y="12"/>
                  </a:moveTo>
                  <a:lnTo>
                    <a:pt x="5" y="13"/>
                  </a:lnTo>
                  <a:lnTo>
                    <a:pt x="0" y="10"/>
                  </a:lnTo>
                  <a:lnTo>
                    <a:pt x="3" y="6"/>
                  </a:lnTo>
                  <a:lnTo>
                    <a:pt x="3" y="2"/>
                  </a:lnTo>
                  <a:lnTo>
                    <a:pt x="4" y="0"/>
                  </a:lnTo>
                  <a:lnTo>
                    <a:pt x="5" y="2"/>
                  </a:lnTo>
                  <a:lnTo>
                    <a:pt x="7" y="8"/>
                  </a:lnTo>
                  <a:lnTo>
                    <a:pt x="6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19" name="Freeform 1469">
              <a:extLst>
                <a:ext uri="{FF2B5EF4-FFF2-40B4-BE49-F238E27FC236}">
                  <a16:creationId xmlns:a16="http://schemas.microsoft.com/office/drawing/2014/main" id="{A94755F2-F017-CA50-83D1-707E29E80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2907" y="8737356"/>
              <a:ext cx="5493" cy="16484"/>
            </a:xfrm>
            <a:custGeom>
              <a:avLst/>
              <a:gdLst>
                <a:gd name="T0" fmla="*/ 4 w 5"/>
                <a:gd name="T1" fmla="*/ 9 h 12"/>
                <a:gd name="T2" fmla="*/ 3 w 5"/>
                <a:gd name="T3" fmla="*/ 11 h 12"/>
                <a:gd name="T4" fmla="*/ 0 w 5"/>
                <a:gd name="T5" fmla="*/ 2 h 12"/>
                <a:gd name="T6" fmla="*/ 0 w 5"/>
                <a:gd name="T7" fmla="*/ 1 h 12"/>
                <a:gd name="T8" fmla="*/ 1 w 5"/>
                <a:gd name="T9" fmla="*/ 0 h 12"/>
                <a:gd name="T10" fmla="*/ 2 w 5"/>
                <a:gd name="T11" fmla="*/ 0 h 12"/>
                <a:gd name="T12" fmla="*/ 2 w 5"/>
                <a:gd name="T13" fmla="*/ 2 h 12"/>
                <a:gd name="T14" fmla="*/ 4 w 5"/>
                <a:gd name="T15" fmla="*/ 4 h 12"/>
                <a:gd name="T16" fmla="*/ 4 w 5"/>
                <a:gd name="T17" fmla="*/ 5 h 12"/>
                <a:gd name="T18" fmla="*/ 4 w 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12">
                  <a:moveTo>
                    <a:pt x="4" y="9"/>
                  </a:moveTo>
                  <a:lnTo>
                    <a:pt x="3" y="11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5"/>
                  </a:lnTo>
                  <a:lnTo>
                    <a:pt x="4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0" name="Freeform 1470">
              <a:extLst>
                <a:ext uri="{FF2B5EF4-FFF2-40B4-BE49-F238E27FC236}">
                  <a16:creationId xmlns:a16="http://schemas.microsoft.com/office/drawing/2014/main" id="{72BA35F8-3ACA-F237-EE5F-49B4C5EC5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3705" y="8731859"/>
              <a:ext cx="16484" cy="21981"/>
            </a:xfrm>
            <a:custGeom>
              <a:avLst/>
              <a:gdLst>
                <a:gd name="T0" fmla="*/ 11 w 12"/>
                <a:gd name="T1" fmla="*/ 9 h 18"/>
                <a:gd name="T2" fmla="*/ 8 w 12"/>
                <a:gd name="T3" fmla="*/ 17 h 18"/>
                <a:gd name="T4" fmla="*/ 6 w 12"/>
                <a:gd name="T5" fmla="*/ 17 h 18"/>
                <a:gd name="T6" fmla="*/ 1 w 12"/>
                <a:gd name="T7" fmla="*/ 14 h 18"/>
                <a:gd name="T8" fmla="*/ 0 w 12"/>
                <a:gd name="T9" fmla="*/ 13 h 18"/>
                <a:gd name="T10" fmla="*/ 2 w 12"/>
                <a:gd name="T11" fmla="*/ 3 h 18"/>
                <a:gd name="T12" fmla="*/ 4 w 12"/>
                <a:gd name="T13" fmla="*/ 2 h 18"/>
                <a:gd name="T14" fmla="*/ 8 w 12"/>
                <a:gd name="T15" fmla="*/ 0 h 18"/>
                <a:gd name="T16" fmla="*/ 9 w 12"/>
                <a:gd name="T17" fmla="*/ 2 h 18"/>
                <a:gd name="T18" fmla="*/ 10 w 12"/>
                <a:gd name="T19" fmla="*/ 4 h 18"/>
                <a:gd name="T20" fmla="*/ 11 w 12"/>
                <a:gd name="T2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8">
                  <a:moveTo>
                    <a:pt x="11" y="9"/>
                  </a:moveTo>
                  <a:lnTo>
                    <a:pt x="8" y="17"/>
                  </a:lnTo>
                  <a:lnTo>
                    <a:pt x="6" y="17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2" y="3"/>
                  </a:lnTo>
                  <a:lnTo>
                    <a:pt x="4" y="2"/>
                  </a:lnTo>
                  <a:lnTo>
                    <a:pt x="8" y="0"/>
                  </a:lnTo>
                  <a:lnTo>
                    <a:pt x="9" y="2"/>
                  </a:lnTo>
                  <a:lnTo>
                    <a:pt x="10" y="4"/>
                  </a:lnTo>
                  <a:lnTo>
                    <a:pt x="11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1" name="Freeform 1471">
              <a:extLst>
                <a:ext uri="{FF2B5EF4-FFF2-40B4-BE49-F238E27FC236}">
                  <a16:creationId xmlns:a16="http://schemas.microsoft.com/office/drawing/2014/main" id="{9EC06981-0EEC-0633-2458-A3E9BCD9C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5237" y="8720868"/>
              <a:ext cx="16487" cy="27478"/>
            </a:xfrm>
            <a:custGeom>
              <a:avLst/>
              <a:gdLst>
                <a:gd name="T0" fmla="*/ 14 w 15"/>
                <a:gd name="T1" fmla="*/ 19 h 21"/>
                <a:gd name="T2" fmla="*/ 14 w 15"/>
                <a:gd name="T3" fmla="*/ 20 h 21"/>
                <a:gd name="T4" fmla="*/ 11 w 15"/>
                <a:gd name="T5" fmla="*/ 17 h 21"/>
                <a:gd name="T6" fmla="*/ 3 w 15"/>
                <a:gd name="T7" fmla="*/ 10 h 21"/>
                <a:gd name="T8" fmla="*/ 1 w 15"/>
                <a:gd name="T9" fmla="*/ 6 h 21"/>
                <a:gd name="T10" fmla="*/ 0 w 15"/>
                <a:gd name="T11" fmla="*/ 4 h 21"/>
                <a:gd name="T12" fmla="*/ 1 w 15"/>
                <a:gd name="T13" fmla="*/ 0 h 21"/>
                <a:gd name="T14" fmla="*/ 3 w 15"/>
                <a:gd name="T15" fmla="*/ 1 h 21"/>
                <a:gd name="T16" fmla="*/ 6 w 15"/>
                <a:gd name="T17" fmla="*/ 3 h 21"/>
                <a:gd name="T18" fmla="*/ 8 w 15"/>
                <a:gd name="T19" fmla="*/ 6 h 21"/>
                <a:gd name="T20" fmla="*/ 8 w 15"/>
                <a:gd name="T21" fmla="*/ 9 h 21"/>
                <a:gd name="T22" fmla="*/ 13 w 15"/>
                <a:gd name="T23" fmla="*/ 10 h 21"/>
                <a:gd name="T24" fmla="*/ 14 w 15"/>
                <a:gd name="T25" fmla="*/ 16 h 21"/>
                <a:gd name="T26" fmla="*/ 14 w 15"/>
                <a:gd name="T27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21">
                  <a:moveTo>
                    <a:pt x="14" y="19"/>
                  </a:moveTo>
                  <a:lnTo>
                    <a:pt x="14" y="20"/>
                  </a:lnTo>
                  <a:lnTo>
                    <a:pt x="11" y="17"/>
                  </a:lnTo>
                  <a:lnTo>
                    <a:pt x="3" y="10"/>
                  </a:lnTo>
                  <a:lnTo>
                    <a:pt x="1" y="6"/>
                  </a:lnTo>
                  <a:lnTo>
                    <a:pt x="0" y="4"/>
                  </a:lnTo>
                  <a:lnTo>
                    <a:pt x="1" y="0"/>
                  </a:lnTo>
                  <a:lnTo>
                    <a:pt x="3" y="1"/>
                  </a:lnTo>
                  <a:lnTo>
                    <a:pt x="6" y="3"/>
                  </a:lnTo>
                  <a:lnTo>
                    <a:pt x="8" y="6"/>
                  </a:lnTo>
                  <a:lnTo>
                    <a:pt x="8" y="9"/>
                  </a:lnTo>
                  <a:lnTo>
                    <a:pt x="13" y="10"/>
                  </a:lnTo>
                  <a:lnTo>
                    <a:pt x="14" y="16"/>
                  </a:lnTo>
                  <a:lnTo>
                    <a:pt x="14" y="1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2" name="Freeform 1472">
              <a:extLst>
                <a:ext uri="{FF2B5EF4-FFF2-40B4-BE49-F238E27FC236}">
                  <a16:creationId xmlns:a16="http://schemas.microsoft.com/office/drawing/2014/main" id="{6857C2E8-ED11-D1C5-0BAA-24B040843D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782" y="8616462"/>
              <a:ext cx="5493" cy="5493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4 h 5"/>
                <a:gd name="T4" fmla="*/ 0 w 4"/>
                <a:gd name="T5" fmla="*/ 2 h 5"/>
                <a:gd name="T6" fmla="*/ 0 w 4"/>
                <a:gd name="T7" fmla="*/ 1 h 5"/>
                <a:gd name="T8" fmla="*/ 1 w 4"/>
                <a:gd name="T9" fmla="*/ 0 h 5"/>
                <a:gd name="T10" fmla="*/ 3 w 4"/>
                <a:gd name="T11" fmla="*/ 2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3" name="Freeform 1474">
              <a:extLst>
                <a:ext uri="{FF2B5EF4-FFF2-40B4-BE49-F238E27FC236}">
                  <a16:creationId xmlns:a16="http://schemas.microsoft.com/office/drawing/2014/main" id="{88F2BBDB-DC5F-4F64-D40B-D7A2F2C10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8333" y="9341827"/>
              <a:ext cx="181343" cy="175846"/>
            </a:xfrm>
            <a:custGeom>
              <a:avLst/>
              <a:gdLst>
                <a:gd name="T0" fmla="*/ 141 w 144"/>
                <a:gd name="T1" fmla="*/ 2 h 141"/>
                <a:gd name="T2" fmla="*/ 139 w 144"/>
                <a:gd name="T3" fmla="*/ 4 h 141"/>
                <a:gd name="T4" fmla="*/ 135 w 144"/>
                <a:gd name="T5" fmla="*/ 6 h 141"/>
                <a:gd name="T6" fmla="*/ 139 w 144"/>
                <a:gd name="T7" fmla="*/ 9 h 141"/>
                <a:gd name="T8" fmla="*/ 140 w 144"/>
                <a:gd name="T9" fmla="*/ 28 h 141"/>
                <a:gd name="T10" fmla="*/ 133 w 144"/>
                <a:gd name="T11" fmla="*/ 42 h 141"/>
                <a:gd name="T12" fmla="*/ 131 w 144"/>
                <a:gd name="T13" fmla="*/ 79 h 141"/>
                <a:gd name="T14" fmla="*/ 130 w 144"/>
                <a:gd name="T15" fmla="*/ 86 h 141"/>
                <a:gd name="T16" fmla="*/ 129 w 144"/>
                <a:gd name="T17" fmla="*/ 82 h 141"/>
                <a:gd name="T18" fmla="*/ 130 w 144"/>
                <a:gd name="T19" fmla="*/ 75 h 141"/>
                <a:gd name="T20" fmla="*/ 126 w 144"/>
                <a:gd name="T21" fmla="*/ 80 h 141"/>
                <a:gd name="T22" fmla="*/ 127 w 144"/>
                <a:gd name="T23" fmla="*/ 88 h 141"/>
                <a:gd name="T24" fmla="*/ 127 w 144"/>
                <a:gd name="T25" fmla="*/ 98 h 141"/>
                <a:gd name="T26" fmla="*/ 124 w 144"/>
                <a:gd name="T27" fmla="*/ 97 h 141"/>
                <a:gd name="T28" fmla="*/ 122 w 144"/>
                <a:gd name="T29" fmla="*/ 102 h 141"/>
                <a:gd name="T30" fmla="*/ 124 w 144"/>
                <a:gd name="T31" fmla="*/ 104 h 141"/>
                <a:gd name="T32" fmla="*/ 128 w 144"/>
                <a:gd name="T33" fmla="*/ 110 h 141"/>
                <a:gd name="T34" fmla="*/ 122 w 144"/>
                <a:gd name="T35" fmla="*/ 117 h 141"/>
                <a:gd name="T36" fmla="*/ 122 w 144"/>
                <a:gd name="T37" fmla="*/ 127 h 141"/>
                <a:gd name="T38" fmla="*/ 128 w 144"/>
                <a:gd name="T39" fmla="*/ 133 h 141"/>
                <a:gd name="T40" fmla="*/ 122 w 144"/>
                <a:gd name="T41" fmla="*/ 139 h 141"/>
                <a:gd name="T42" fmla="*/ 111 w 144"/>
                <a:gd name="T43" fmla="*/ 138 h 141"/>
                <a:gd name="T44" fmla="*/ 108 w 144"/>
                <a:gd name="T45" fmla="*/ 134 h 141"/>
                <a:gd name="T46" fmla="*/ 101 w 144"/>
                <a:gd name="T47" fmla="*/ 131 h 141"/>
                <a:gd name="T48" fmla="*/ 91 w 144"/>
                <a:gd name="T49" fmla="*/ 130 h 141"/>
                <a:gd name="T50" fmla="*/ 73 w 144"/>
                <a:gd name="T51" fmla="*/ 127 h 141"/>
                <a:gd name="T52" fmla="*/ 65 w 144"/>
                <a:gd name="T53" fmla="*/ 125 h 141"/>
                <a:gd name="T54" fmla="*/ 62 w 144"/>
                <a:gd name="T55" fmla="*/ 128 h 141"/>
                <a:gd name="T56" fmla="*/ 61 w 144"/>
                <a:gd name="T57" fmla="*/ 128 h 141"/>
                <a:gd name="T58" fmla="*/ 37 w 144"/>
                <a:gd name="T59" fmla="*/ 107 h 141"/>
                <a:gd name="T60" fmla="*/ 25 w 144"/>
                <a:gd name="T61" fmla="*/ 91 h 141"/>
                <a:gd name="T62" fmla="*/ 6 w 144"/>
                <a:gd name="T63" fmla="*/ 74 h 141"/>
                <a:gd name="T64" fmla="*/ 2 w 144"/>
                <a:gd name="T65" fmla="*/ 64 h 141"/>
                <a:gd name="T66" fmla="*/ 7 w 144"/>
                <a:gd name="T67" fmla="*/ 69 h 141"/>
                <a:gd name="T68" fmla="*/ 10 w 144"/>
                <a:gd name="T69" fmla="*/ 67 h 141"/>
                <a:gd name="T70" fmla="*/ 22 w 144"/>
                <a:gd name="T71" fmla="*/ 64 h 141"/>
                <a:gd name="T72" fmla="*/ 23 w 144"/>
                <a:gd name="T73" fmla="*/ 59 h 141"/>
                <a:gd name="T74" fmla="*/ 30 w 144"/>
                <a:gd name="T75" fmla="*/ 57 h 141"/>
                <a:gd name="T76" fmla="*/ 28 w 144"/>
                <a:gd name="T77" fmla="*/ 46 h 141"/>
                <a:gd name="T78" fmla="*/ 30 w 144"/>
                <a:gd name="T79" fmla="*/ 41 h 141"/>
                <a:gd name="T80" fmla="*/ 42 w 144"/>
                <a:gd name="T81" fmla="*/ 41 h 141"/>
                <a:gd name="T82" fmla="*/ 50 w 144"/>
                <a:gd name="T83" fmla="*/ 32 h 141"/>
                <a:gd name="T84" fmla="*/ 59 w 144"/>
                <a:gd name="T85" fmla="*/ 38 h 141"/>
                <a:gd name="T86" fmla="*/ 61 w 144"/>
                <a:gd name="T87" fmla="*/ 37 h 141"/>
                <a:gd name="T88" fmla="*/ 66 w 144"/>
                <a:gd name="T89" fmla="*/ 33 h 141"/>
                <a:gd name="T90" fmla="*/ 75 w 144"/>
                <a:gd name="T91" fmla="*/ 23 h 141"/>
                <a:gd name="T92" fmla="*/ 78 w 144"/>
                <a:gd name="T93" fmla="*/ 20 h 141"/>
                <a:gd name="T94" fmla="*/ 81 w 144"/>
                <a:gd name="T95" fmla="*/ 15 h 141"/>
                <a:gd name="T96" fmla="*/ 83 w 144"/>
                <a:gd name="T97" fmla="*/ 12 h 141"/>
                <a:gd name="T98" fmla="*/ 89 w 144"/>
                <a:gd name="T99" fmla="*/ 7 h 141"/>
                <a:gd name="T100" fmla="*/ 96 w 144"/>
                <a:gd name="T101" fmla="*/ 12 h 141"/>
                <a:gd name="T102" fmla="*/ 104 w 144"/>
                <a:gd name="T103" fmla="*/ 11 h 141"/>
                <a:gd name="T104" fmla="*/ 108 w 144"/>
                <a:gd name="T105" fmla="*/ 11 h 141"/>
                <a:gd name="T106" fmla="*/ 110 w 144"/>
                <a:gd name="T107" fmla="*/ 9 h 141"/>
                <a:gd name="T108" fmla="*/ 113 w 144"/>
                <a:gd name="T109" fmla="*/ 9 h 141"/>
                <a:gd name="T110" fmla="*/ 117 w 144"/>
                <a:gd name="T111" fmla="*/ 8 h 141"/>
                <a:gd name="T112" fmla="*/ 127 w 144"/>
                <a:gd name="T113" fmla="*/ 5 h 141"/>
                <a:gd name="T114" fmla="*/ 132 w 144"/>
                <a:gd name="T115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4" h="141">
                  <a:moveTo>
                    <a:pt x="143" y="1"/>
                  </a:moveTo>
                  <a:lnTo>
                    <a:pt x="143" y="2"/>
                  </a:lnTo>
                  <a:lnTo>
                    <a:pt x="141" y="2"/>
                  </a:lnTo>
                  <a:lnTo>
                    <a:pt x="140" y="7"/>
                  </a:lnTo>
                  <a:lnTo>
                    <a:pt x="139" y="7"/>
                  </a:lnTo>
                  <a:lnTo>
                    <a:pt x="139" y="4"/>
                  </a:lnTo>
                  <a:lnTo>
                    <a:pt x="138" y="4"/>
                  </a:lnTo>
                  <a:lnTo>
                    <a:pt x="136" y="5"/>
                  </a:lnTo>
                  <a:lnTo>
                    <a:pt x="135" y="6"/>
                  </a:lnTo>
                  <a:lnTo>
                    <a:pt x="136" y="8"/>
                  </a:lnTo>
                  <a:lnTo>
                    <a:pt x="138" y="8"/>
                  </a:lnTo>
                  <a:lnTo>
                    <a:pt x="139" y="9"/>
                  </a:lnTo>
                  <a:lnTo>
                    <a:pt x="143" y="22"/>
                  </a:lnTo>
                  <a:lnTo>
                    <a:pt x="142" y="25"/>
                  </a:lnTo>
                  <a:lnTo>
                    <a:pt x="140" y="28"/>
                  </a:lnTo>
                  <a:lnTo>
                    <a:pt x="138" y="31"/>
                  </a:lnTo>
                  <a:lnTo>
                    <a:pt x="135" y="33"/>
                  </a:lnTo>
                  <a:lnTo>
                    <a:pt x="133" y="42"/>
                  </a:lnTo>
                  <a:lnTo>
                    <a:pt x="130" y="55"/>
                  </a:lnTo>
                  <a:lnTo>
                    <a:pt x="132" y="68"/>
                  </a:lnTo>
                  <a:lnTo>
                    <a:pt x="131" y="79"/>
                  </a:lnTo>
                  <a:lnTo>
                    <a:pt x="132" y="82"/>
                  </a:lnTo>
                  <a:lnTo>
                    <a:pt x="132" y="85"/>
                  </a:lnTo>
                  <a:lnTo>
                    <a:pt x="130" y="86"/>
                  </a:lnTo>
                  <a:lnTo>
                    <a:pt x="130" y="86"/>
                  </a:lnTo>
                  <a:lnTo>
                    <a:pt x="129" y="83"/>
                  </a:lnTo>
                  <a:lnTo>
                    <a:pt x="129" y="82"/>
                  </a:lnTo>
                  <a:lnTo>
                    <a:pt x="130" y="80"/>
                  </a:lnTo>
                  <a:lnTo>
                    <a:pt x="130" y="77"/>
                  </a:lnTo>
                  <a:lnTo>
                    <a:pt x="130" y="75"/>
                  </a:lnTo>
                  <a:lnTo>
                    <a:pt x="129" y="78"/>
                  </a:lnTo>
                  <a:lnTo>
                    <a:pt x="127" y="80"/>
                  </a:lnTo>
                  <a:lnTo>
                    <a:pt x="126" y="80"/>
                  </a:lnTo>
                  <a:lnTo>
                    <a:pt x="124" y="82"/>
                  </a:lnTo>
                  <a:lnTo>
                    <a:pt x="126" y="85"/>
                  </a:lnTo>
                  <a:lnTo>
                    <a:pt x="127" y="88"/>
                  </a:lnTo>
                  <a:lnTo>
                    <a:pt x="128" y="89"/>
                  </a:lnTo>
                  <a:lnTo>
                    <a:pt x="127" y="91"/>
                  </a:lnTo>
                  <a:lnTo>
                    <a:pt x="127" y="98"/>
                  </a:lnTo>
                  <a:lnTo>
                    <a:pt x="126" y="98"/>
                  </a:lnTo>
                  <a:lnTo>
                    <a:pt x="126" y="97"/>
                  </a:lnTo>
                  <a:lnTo>
                    <a:pt x="124" y="97"/>
                  </a:lnTo>
                  <a:lnTo>
                    <a:pt x="124" y="99"/>
                  </a:lnTo>
                  <a:lnTo>
                    <a:pt x="124" y="100"/>
                  </a:lnTo>
                  <a:lnTo>
                    <a:pt x="122" y="102"/>
                  </a:lnTo>
                  <a:lnTo>
                    <a:pt x="122" y="103"/>
                  </a:lnTo>
                  <a:lnTo>
                    <a:pt x="123" y="104"/>
                  </a:lnTo>
                  <a:lnTo>
                    <a:pt x="124" y="104"/>
                  </a:lnTo>
                  <a:lnTo>
                    <a:pt x="126" y="104"/>
                  </a:lnTo>
                  <a:lnTo>
                    <a:pt x="127" y="107"/>
                  </a:lnTo>
                  <a:lnTo>
                    <a:pt x="128" y="110"/>
                  </a:lnTo>
                  <a:lnTo>
                    <a:pt x="125" y="113"/>
                  </a:lnTo>
                  <a:lnTo>
                    <a:pt x="124" y="115"/>
                  </a:lnTo>
                  <a:lnTo>
                    <a:pt x="122" y="117"/>
                  </a:lnTo>
                  <a:lnTo>
                    <a:pt x="121" y="120"/>
                  </a:lnTo>
                  <a:lnTo>
                    <a:pt x="121" y="121"/>
                  </a:lnTo>
                  <a:lnTo>
                    <a:pt x="122" y="127"/>
                  </a:lnTo>
                  <a:lnTo>
                    <a:pt x="124" y="130"/>
                  </a:lnTo>
                  <a:lnTo>
                    <a:pt x="126" y="133"/>
                  </a:lnTo>
                  <a:lnTo>
                    <a:pt x="128" y="133"/>
                  </a:lnTo>
                  <a:lnTo>
                    <a:pt x="127" y="136"/>
                  </a:lnTo>
                  <a:lnTo>
                    <a:pt x="126" y="138"/>
                  </a:lnTo>
                  <a:lnTo>
                    <a:pt x="122" y="139"/>
                  </a:lnTo>
                  <a:lnTo>
                    <a:pt x="119" y="140"/>
                  </a:lnTo>
                  <a:lnTo>
                    <a:pt x="113" y="138"/>
                  </a:lnTo>
                  <a:lnTo>
                    <a:pt x="111" y="138"/>
                  </a:lnTo>
                  <a:lnTo>
                    <a:pt x="110" y="137"/>
                  </a:lnTo>
                  <a:lnTo>
                    <a:pt x="110" y="136"/>
                  </a:lnTo>
                  <a:lnTo>
                    <a:pt x="108" y="134"/>
                  </a:lnTo>
                  <a:lnTo>
                    <a:pt x="105" y="132"/>
                  </a:lnTo>
                  <a:lnTo>
                    <a:pt x="104" y="132"/>
                  </a:lnTo>
                  <a:lnTo>
                    <a:pt x="101" y="131"/>
                  </a:lnTo>
                  <a:lnTo>
                    <a:pt x="96" y="129"/>
                  </a:lnTo>
                  <a:lnTo>
                    <a:pt x="94" y="129"/>
                  </a:lnTo>
                  <a:lnTo>
                    <a:pt x="91" y="130"/>
                  </a:lnTo>
                  <a:lnTo>
                    <a:pt x="88" y="133"/>
                  </a:lnTo>
                  <a:lnTo>
                    <a:pt x="79" y="130"/>
                  </a:lnTo>
                  <a:lnTo>
                    <a:pt x="73" y="127"/>
                  </a:lnTo>
                  <a:lnTo>
                    <a:pt x="67" y="126"/>
                  </a:lnTo>
                  <a:lnTo>
                    <a:pt x="66" y="125"/>
                  </a:lnTo>
                  <a:lnTo>
                    <a:pt x="65" y="125"/>
                  </a:lnTo>
                  <a:lnTo>
                    <a:pt x="64" y="126"/>
                  </a:lnTo>
                  <a:lnTo>
                    <a:pt x="63" y="128"/>
                  </a:lnTo>
                  <a:lnTo>
                    <a:pt x="62" y="128"/>
                  </a:lnTo>
                  <a:lnTo>
                    <a:pt x="61" y="129"/>
                  </a:lnTo>
                  <a:lnTo>
                    <a:pt x="61" y="129"/>
                  </a:lnTo>
                  <a:lnTo>
                    <a:pt x="61" y="128"/>
                  </a:lnTo>
                  <a:lnTo>
                    <a:pt x="58" y="124"/>
                  </a:lnTo>
                  <a:lnTo>
                    <a:pt x="54" y="120"/>
                  </a:lnTo>
                  <a:lnTo>
                    <a:pt x="37" y="107"/>
                  </a:lnTo>
                  <a:lnTo>
                    <a:pt x="32" y="99"/>
                  </a:lnTo>
                  <a:lnTo>
                    <a:pt x="28" y="93"/>
                  </a:lnTo>
                  <a:lnTo>
                    <a:pt x="25" y="91"/>
                  </a:lnTo>
                  <a:lnTo>
                    <a:pt x="17" y="85"/>
                  </a:lnTo>
                  <a:lnTo>
                    <a:pt x="15" y="82"/>
                  </a:lnTo>
                  <a:lnTo>
                    <a:pt x="6" y="74"/>
                  </a:lnTo>
                  <a:lnTo>
                    <a:pt x="0" y="69"/>
                  </a:lnTo>
                  <a:lnTo>
                    <a:pt x="0" y="67"/>
                  </a:lnTo>
                  <a:lnTo>
                    <a:pt x="2" y="64"/>
                  </a:lnTo>
                  <a:lnTo>
                    <a:pt x="3" y="64"/>
                  </a:lnTo>
                  <a:lnTo>
                    <a:pt x="5" y="66"/>
                  </a:lnTo>
                  <a:lnTo>
                    <a:pt x="7" y="69"/>
                  </a:lnTo>
                  <a:lnTo>
                    <a:pt x="8" y="69"/>
                  </a:lnTo>
                  <a:lnTo>
                    <a:pt x="10" y="67"/>
                  </a:lnTo>
                  <a:lnTo>
                    <a:pt x="10" y="67"/>
                  </a:lnTo>
                  <a:lnTo>
                    <a:pt x="19" y="66"/>
                  </a:lnTo>
                  <a:lnTo>
                    <a:pt x="20" y="65"/>
                  </a:lnTo>
                  <a:lnTo>
                    <a:pt x="22" y="64"/>
                  </a:lnTo>
                  <a:lnTo>
                    <a:pt x="23" y="62"/>
                  </a:lnTo>
                  <a:lnTo>
                    <a:pt x="23" y="60"/>
                  </a:lnTo>
                  <a:lnTo>
                    <a:pt x="23" y="59"/>
                  </a:lnTo>
                  <a:lnTo>
                    <a:pt x="25" y="57"/>
                  </a:lnTo>
                  <a:lnTo>
                    <a:pt x="27" y="57"/>
                  </a:lnTo>
                  <a:lnTo>
                    <a:pt x="30" y="57"/>
                  </a:lnTo>
                  <a:lnTo>
                    <a:pt x="30" y="56"/>
                  </a:lnTo>
                  <a:lnTo>
                    <a:pt x="30" y="53"/>
                  </a:lnTo>
                  <a:lnTo>
                    <a:pt x="28" y="46"/>
                  </a:lnTo>
                  <a:lnTo>
                    <a:pt x="28" y="43"/>
                  </a:lnTo>
                  <a:lnTo>
                    <a:pt x="28" y="42"/>
                  </a:lnTo>
                  <a:lnTo>
                    <a:pt x="30" y="41"/>
                  </a:lnTo>
                  <a:lnTo>
                    <a:pt x="33" y="41"/>
                  </a:lnTo>
                  <a:lnTo>
                    <a:pt x="41" y="41"/>
                  </a:lnTo>
                  <a:lnTo>
                    <a:pt x="42" y="41"/>
                  </a:lnTo>
                  <a:lnTo>
                    <a:pt x="45" y="36"/>
                  </a:lnTo>
                  <a:lnTo>
                    <a:pt x="48" y="33"/>
                  </a:lnTo>
                  <a:lnTo>
                    <a:pt x="50" y="32"/>
                  </a:lnTo>
                  <a:lnTo>
                    <a:pt x="52" y="31"/>
                  </a:lnTo>
                  <a:lnTo>
                    <a:pt x="53" y="35"/>
                  </a:lnTo>
                  <a:lnTo>
                    <a:pt x="59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7"/>
                  </a:lnTo>
                  <a:lnTo>
                    <a:pt x="61" y="36"/>
                  </a:lnTo>
                  <a:lnTo>
                    <a:pt x="63" y="34"/>
                  </a:lnTo>
                  <a:lnTo>
                    <a:pt x="66" y="33"/>
                  </a:lnTo>
                  <a:lnTo>
                    <a:pt x="69" y="30"/>
                  </a:lnTo>
                  <a:lnTo>
                    <a:pt x="73" y="26"/>
                  </a:lnTo>
                  <a:lnTo>
                    <a:pt x="75" y="23"/>
                  </a:lnTo>
                  <a:lnTo>
                    <a:pt x="78" y="23"/>
                  </a:lnTo>
                  <a:lnTo>
                    <a:pt x="79" y="22"/>
                  </a:lnTo>
                  <a:lnTo>
                    <a:pt x="78" y="20"/>
                  </a:lnTo>
                  <a:lnTo>
                    <a:pt x="78" y="19"/>
                  </a:lnTo>
                  <a:lnTo>
                    <a:pt x="80" y="16"/>
                  </a:lnTo>
                  <a:lnTo>
                    <a:pt x="81" y="15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3" y="12"/>
                  </a:lnTo>
                  <a:lnTo>
                    <a:pt x="83" y="11"/>
                  </a:lnTo>
                  <a:lnTo>
                    <a:pt x="85" y="9"/>
                  </a:lnTo>
                  <a:lnTo>
                    <a:pt x="89" y="7"/>
                  </a:lnTo>
                  <a:lnTo>
                    <a:pt x="91" y="7"/>
                  </a:lnTo>
                  <a:lnTo>
                    <a:pt x="93" y="10"/>
                  </a:lnTo>
                  <a:lnTo>
                    <a:pt x="96" y="12"/>
                  </a:lnTo>
                  <a:lnTo>
                    <a:pt x="99" y="12"/>
                  </a:lnTo>
                  <a:lnTo>
                    <a:pt x="102" y="12"/>
                  </a:lnTo>
                  <a:lnTo>
                    <a:pt x="104" y="11"/>
                  </a:lnTo>
                  <a:lnTo>
                    <a:pt x="106" y="10"/>
                  </a:lnTo>
                  <a:lnTo>
                    <a:pt x="107" y="11"/>
                  </a:lnTo>
                  <a:lnTo>
                    <a:pt x="108" y="11"/>
                  </a:lnTo>
                  <a:lnTo>
                    <a:pt x="108" y="9"/>
                  </a:lnTo>
                  <a:lnTo>
                    <a:pt x="109" y="9"/>
                  </a:lnTo>
                  <a:lnTo>
                    <a:pt x="110" y="9"/>
                  </a:lnTo>
                  <a:lnTo>
                    <a:pt x="112" y="9"/>
                  </a:lnTo>
                  <a:lnTo>
                    <a:pt x="113" y="9"/>
                  </a:lnTo>
                  <a:lnTo>
                    <a:pt x="113" y="9"/>
                  </a:lnTo>
                  <a:lnTo>
                    <a:pt x="114" y="8"/>
                  </a:lnTo>
                  <a:lnTo>
                    <a:pt x="115" y="7"/>
                  </a:lnTo>
                  <a:lnTo>
                    <a:pt x="117" y="8"/>
                  </a:lnTo>
                  <a:lnTo>
                    <a:pt x="121" y="7"/>
                  </a:lnTo>
                  <a:lnTo>
                    <a:pt x="124" y="5"/>
                  </a:lnTo>
                  <a:lnTo>
                    <a:pt x="127" y="5"/>
                  </a:lnTo>
                  <a:lnTo>
                    <a:pt x="129" y="5"/>
                  </a:lnTo>
                  <a:lnTo>
                    <a:pt x="130" y="3"/>
                  </a:lnTo>
                  <a:lnTo>
                    <a:pt x="132" y="1"/>
                  </a:lnTo>
                  <a:lnTo>
                    <a:pt x="135" y="0"/>
                  </a:lnTo>
                  <a:lnTo>
                    <a:pt x="14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4" name="Freeform 1476">
              <a:extLst>
                <a:ext uri="{FF2B5EF4-FFF2-40B4-BE49-F238E27FC236}">
                  <a16:creationId xmlns:a16="http://schemas.microsoft.com/office/drawing/2014/main" id="{EDABFD25-3B6B-B6D1-4461-796C50FAD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9676" y="9561635"/>
              <a:ext cx="236292" cy="98913"/>
            </a:xfrm>
            <a:custGeom>
              <a:avLst/>
              <a:gdLst>
                <a:gd name="T0" fmla="*/ 38 w 188"/>
                <a:gd name="T1" fmla="*/ 69 h 78"/>
                <a:gd name="T2" fmla="*/ 42 w 188"/>
                <a:gd name="T3" fmla="*/ 64 h 78"/>
                <a:gd name="T4" fmla="*/ 43 w 188"/>
                <a:gd name="T5" fmla="*/ 70 h 78"/>
                <a:gd name="T6" fmla="*/ 126 w 188"/>
                <a:gd name="T7" fmla="*/ 45 h 78"/>
                <a:gd name="T8" fmla="*/ 127 w 188"/>
                <a:gd name="T9" fmla="*/ 43 h 78"/>
                <a:gd name="T10" fmla="*/ 131 w 188"/>
                <a:gd name="T11" fmla="*/ 40 h 78"/>
                <a:gd name="T12" fmla="*/ 134 w 188"/>
                <a:gd name="T13" fmla="*/ 37 h 78"/>
                <a:gd name="T14" fmla="*/ 26 w 188"/>
                <a:gd name="T15" fmla="*/ 7 h 78"/>
                <a:gd name="T16" fmla="*/ 25 w 188"/>
                <a:gd name="T17" fmla="*/ 6 h 78"/>
                <a:gd name="T18" fmla="*/ 179 w 188"/>
                <a:gd name="T19" fmla="*/ 33 h 78"/>
                <a:gd name="T20" fmla="*/ 182 w 188"/>
                <a:gd name="T21" fmla="*/ 43 h 78"/>
                <a:gd name="T22" fmla="*/ 187 w 188"/>
                <a:gd name="T23" fmla="*/ 54 h 78"/>
                <a:gd name="T24" fmla="*/ 182 w 188"/>
                <a:gd name="T25" fmla="*/ 61 h 78"/>
                <a:gd name="T26" fmla="*/ 172 w 188"/>
                <a:gd name="T27" fmla="*/ 63 h 78"/>
                <a:gd name="T28" fmla="*/ 169 w 188"/>
                <a:gd name="T29" fmla="*/ 61 h 78"/>
                <a:gd name="T30" fmla="*/ 167 w 188"/>
                <a:gd name="T31" fmla="*/ 69 h 78"/>
                <a:gd name="T32" fmla="*/ 149 w 188"/>
                <a:gd name="T33" fmla="*/ 55 h 78"/>
                <a:gd name="T34" fmla="*/ 152 w 188"/>
                <a:gd name="T35" fmla="*/ 49 h 78"/>
                <a:gd name="T36" fmla="*/ 157 w 188"/>
                <a:gd name="T37" fmla="*/ 39 h 78"/>
                <a:gd name="T38" fmla="*/ 167 w 188"/>
                <a:gd name="T39" fmla="*/ 47 h 78"/>
                <a:gd name="T40" fmla="*/ 159 w 188"/>
                <a:gd name="T41" fmla="*/ 39 h 78"/>
                <a:gd name="T42" fmla="*/ 154 w 188"/>
                <a:gd name="T43" fmla="*/ 39 h 78"/>
                <a:gd name="T44" fmla="*/ 150 w 188"/>
                <a:gd name="T45" fmla="*/ 36 h 78"/>
                <a:gd name="T46" fmla="*/ 149 w 188"/>
                <a:gd name="T47" fmla="*/ 40 h 78"/>
                <a:gd name="T48" fmla="*/ 145 w 188"/>
                <a:gd name="T49" fmla="*/ 32 h 78"/>
                <a:gd name="T50" fmla="*/ 137 w 188"/>
                <a:gd name="T51" fmla="*/ 25 h 78"/>
                <a:gd name="T52" fmla="*/ 122 w 188"/>
                <a:gd name="T53" fmla="*/ 19 h 78"/>
                <a:gd name="T54" fmla="*/ 111 w 188"/>
                <a:gd name="T55" fmla="*/ 22 h 78"/>
                <a:gd name="T56" fmla="*/ 103 w 188"/>
                <a:gd name="T57" fmla="*/ 31 h 78"/>
                <a:gd name="T58" fmla="*/ 85 w 188"/>
                <a:gd name="T59" fmla="*/ 43 h 78"/>
                <a:gd name="T60" fmla="*/ 83 w 188"/>
                <a:gd name="T61" fmla="*/ 49 h 78"/>
                <a:gd name="T62" fmla="*/ 95 w 188"/>
                <a:gd name="T63" fmla="*/ 62 h 78"/>
                <a:gd name="T64" fmla="*/ 94 w 188"/>
                <a:gd name="T65" fmla="*/ 70 h 78"/>
                <a:gd name="T66" fmla="*/ 84 w 188"/>
                <a:gd name="T67" fmla="*/ 75 h 78"/>
                <a:gd name="T68" fmla="*/ 68 w 188"/>
                <a:gd name="T69" fmla="*/ 69 h 78"/>
                <a:gd name="T70" fmla="*/ 61 w 188"/>
                <a:gd name="T71" fmla="*/ 56 h 78"/>
                <a:gd name="T72" fmla="*/ 57 w 188"/>
                <a:gd name="T73" fmla="*/ 63 h 78"/>
                <a:gd name="T74" fmla="*/ 43 w 188"/>
                <a:gd name="T75" fmla="*/ 49 h 78"/>
                <a:gd name="T76" fmla="*/ 31 w 188"/>
                <a:gd name="T77" fmla="*/ 44 h 78"/>
                <a:gd name="T78" fmla="*/ 22 w 188"/>
                <a:gd name="T79" fmla="*/ 43 h 78"/>
                <a:gd name="T80" fmla="*/ 6 w 188"/>
                <a:gd name="T81" fmla="*/ 44 h 78"/>
                <a:gd name="T82" fmla="*/ 4 w 188"/>
                <a:gd name="T83" fmla="*/ 45 h 78"/>
                <a:gd name="T84" fmla="*/ 2 w 188"/>
                <a:gd name="T85" fmla="*/ 40 h 78"/>
                <a:gd name="T86" fmla="*/ 6 w 188"/>
                <a:gd name="T87" fmla="*/ 32 h 78"/>
                <a:gd name="T88" fmla="*/ 10 w 188"/>
                <a:gd name="T89" fmla="*/ 23 h 78"/>
                <a:gd name="T90" fmla="*/ 5 w 188"/>
                <a:gd name="T91" fmla="*/ 17 h 78"/>
                <a:gd name="T92" fmla="*/ 4 w 188"/>
                <a:gd name="T93" fmla="*/ 4 h 78"/>
                <a:gd name="T94" fmla="*/ 8 w 188"/>
                <a:gd name="T95" fmla="*/ 0 h 78"/>
                <a:gd name="T96" fmla="*/ 15 w 188"/>
                <a:gd name="T97" fmla="*/ 2 h 78"/>
                <a:gd name="T98" fmla="*/ 22 w 188"/>
                <a:gd name="T99" fmla="*/ 6 h 78"/>
                <a:gd name="T100" fmla="*/ 25 w 188"/>
                <a:gd name="T101" fmla="*/ 13 h 78"/>
                <a:gd name="T102" fmla="*/ 26 w 188"/>
                <a:gd name="T103" fmla="*/ 15 h 78"/>
                <a:gd name="T104" fmla="*/ 37 w 188"/>
                <a:gd name="T105" fmla="*/ 21 h 78"/>
                <a:gd name="T106" fmla="*/ 37 w 188"/>
                <a:gd name="T107" fmla="*/ 16 h 78"/>
                <a:gd name="T108" fmla="*/ 43 w 188"/>
                <a:gd name="T109" fmla="*/ 19 h 78"/>
                <a:gd name="T110" fmla="*/ 63 w 188"/>
                <a:gd name="T111" fmla="*/ 25 h 78"/>
                <a:gd name="T112" fmla="*/ 94 w 188"/>
                <a:gd name="T113" fmla="*/ 13 h 78"/>
                <a:gd name="T114" fmla="*/ 106 w 188"/>
                <a:gd name="T115" fmla="*/ 4 h 78"/>
                <a:gd name="T116" fmla="*/ 123 w 188"/>
                <a:gd name="T117" fmla="*/ 2 h 78"/>
                <a:gd name="T118" fmla="*/ 131 w 188"/>
                <a:gd name="T119" fmla="*/ 6 h 78"/>
                <a:gd name="T120" fmla="*/ 167 w 188"/>
                <a:gd name="T121" fmla="*/ 1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8" h="78">
                  <a:moveTo>
                    <a:pt x="46" y="73"/>
                  </a:moveTo>
                  <a:lnTo>
                    <a:pt x="45" y="73"/>
                  </a:lnTo>
                  <a:lnTo>
                    <a:pt x="41" y="72"/>
                  </a:lnTo>
                  <a:lnTo>
                    <a:pt x="38" y="69"/>
                  </a:lnTo>
                  <a:lnTo>
                    <a:pt x="38" y="68"/>
                  </a:lnTo>
                  <a:lnTo>
                    <a:pt x="38" y="67"/>
                  </a:lnTo>
                  <a:lnTo>
                    <a:pt x="40" y="65"/>
                  </a:lnTo>
                  <a:lnTo>
                    <a:pt x="42" y="64"/>
                  </a:lnTo>
                  <a:lnTo>
                    <a:pt x="42" y="64"/>
                  </a:lnTo>
                  <a:lnTo>
                    <a:pt x="44" y="67"/>
                  </a:lnTo>
                  <a:lnTo>
                    <a:pt x="43" y="68"/>
                  </a:lnTo>
                  <a:lnTo>
                    <a:pt x="43" y="70"/>
                  </a:lnTo>
                  <a:lnTo>
                    <a:pt x="46" y="71"/>
                  </a:lnTo>
                  <a:lnTo>
                    <a:pt x="46" y="73"/>
                  </a:lnTo>
                  <a:close/>
                  <a:moveTo>
                    <a:pt x="127" y="43"/>
                  </a:moveTo>
                  <a:lnTo>
                    <a:pt x="126" y="45"/>
                  </a:lnTo>
                  <a:lnTo>
                    <a:pt x="125" y="44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7" y="43"/>
                  </a:lnTo>
                  <a:close/>
                  <a:moveTo>
                    <a:pt x="133" y="43"/>
                  </a:moveTo>
                  <a:lnTo>
                    <a:pt x="132" y="44"/>
                  </a:lnTo>
                  <a:lnTo>
                    <a:pt x="131" y="41"/>
                  </a:lnTo>
                  <a:lnTo>
                    <a:pt x="131" y="40"/>
                  </a:lnTo>
                  <a:lnTo>
                    <a:pt x="131" y="38"/>
                  </a:lnTo>
                  <a:lnTo>
                    <a:pt x="132" y="37"/>
                  </a:lnTo>
                  <a:lnTo>
                    <a:pt x="133" y="37"/>
                  </a:lnTo>
                  <a:lnTo>
                    <a:pt x="134" y="37"/>
                  </a:lnTo>
                  <a:lnTo>
                    <a:pt x="135" y="41"/>
                  </a:lnTo>
                  <a:lnTo>
                    <a:pt x="135" y="42"/>
                  </a:lnTo>
                  <a:lnTo>
                    <a:pt x="133" y="43"/>
                  </a:lnTo>
                  <a:close/>
                  <a:moveTo>
                    <a:pt x="26" y="7"/>
                  </a:moveTo>
                  <a:lnTo>
                    <a:pt x="26" y="9"/>
                  </a:lnTo>
                  <a:lnTo>
                    <a:pt x="23" y="6"/>
                  </a:lnTo>
                  <a:lnTo>
                    <a:pt x="25" y="6"/>
                  </a:lnTo>
                  <a:lnTo>
                    <a:pt x="25" y="6"/>
                  </a:lnTo>
                  <a:lnTo>
                    <a:pt x="26" y="7"/>
                  </a:lnTo>
                  <a:close/>
                  <a:moveTo>
                    <a:pt x="182" y="30"/>
                  </a:moveTo>
                  <a:lnTo>
                    <a:pt x="181" y="31"/>
                  </a:lnTo>
                  <a:lnTo>
                    <a:pt x="179" y="33"/>
                  </a:lnTo>
                  <a:lnTo>
                    <a:pt x="178" y="36"/>
                  </a:lnTo>
                  <a:lnTo>
                    <a:pt x="180" y="38"/>
                  </a:lnTo>
                  <a:lnTo>
                    <a:pt x="181" y="40"/>
                  </a:lnTo>
                  <a:lnTo>
                    <a:pt x="182" y="43"/>
                  </a:lnTo>
                  <a:lnTo>
                    <a:pt x="185" y="45"/>
                  </a:lnTo>
                  <a:lnTo>
                    <a:pt x="187" y="50"/>
                  </a:lnTo>
                  <a:lnTo>
                    <a:pt x="187" y="52"/>
                  </a:lnTo>
                  <a:lnTo>
                    <a:pt x="187" y="54"/>
                  </a:lnTo>
                  <a:lnTo>
                    <a:pt x="185" y="55"/>
                  </a:lnTo>
                  <a:lnTo>
                    <a:pt x="182" y="56"/>
                  </a:lnTo>
                  <a:lnTo>
                    <a:pt x="182" y="60"/>
                  </a:lnTo>
                  <a:lnTo>
                    <a:pt x="182" y="61"/>
                  </a:lnTo>
                  <a:lnTo>
                    <a:pt x="176" y="66"/>
                  </a:lnTo>
                  <a:lnTo>
                    <a:pt x="175" y="66"/>
                  </a:lnTo>
                  <a:lnTo>
                    <a:pt x="174" y="66"/>
                  </a:lnTo>
                  <a:lnTo>
                    <a:pt x="172" y="63"/>
                  </a:lnTo>
                  <a:lnTo>
                    <a:pt x="171" y="61"/>
                  </a:lnTo>
                  <a:lnTo>
                    <a:pt x="170" y="61"/>
                  </a:lnTo>
                  <a:lnTo>
                    <a:pt x="169" y="61"/>
                  </a:lnTo>
                  <a:lnTo>
                    <a:pt x="169" y="61"/>
                  </a:lnTo>
                  <a:lnTo>
                    <a:pt x="169" y="62"/>
                  </a:lnTo>
                  <a:lnTo>
                    <a:pt x="170" y="66"/>
                  </a:lnTo>
                  <a:lnTo>
                    <a:pt x="169" y="68"/>
                  </a:lnTo>
                  <a:lnTo>
                    <a:pt x="167" y="69"/>
                  </a:lnTo>
                  <a:lnTo>
                    <a:pt x="164" y="76"/>
                  </a:lnTo>
                  <a:lnTo>
                    <a:pt x="164" y="76"/>
                  </a:lnTo>
                  <a:lnTo>
                    <a:pt x="156" y="66"/>
                  </a:lnTo>
                  <a:lnTo>
                    <a:pt x="149" y="55"/>
                  </a:lnTo>
                  <a:lnTo>
                    <a:pt x="148" y="50"/>
                  </a:lnTo>
                  <a:lnTo>
                    <a:pt x="150" y="49"/>
                  </a:lnTo>
                  <a:lnTo>
                    <a:pt x="152" y="49"/>
                  </a:lnTo>
                  <a:lnTo>
                    <a:pt x="152" y="49"/>
                  </a:lnTo>
                  <a:lnTo>
                    <a:pt x="153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7" y="39"/>
                  </a:lnTo>
                  <a:lnTo>
                    <a:pt x="158" y="39"/>
                  </a:lnTo>
                  <a:lnTo>
                    <a:pt x="160" y="43"/>
                  </a:lnTo>
                  <a:lnTo>
                    <a:pt x="163" y="44"/>
                  </a:lnTo>
                  <a:lnTo>
                    <a:pt x="167" y="47"/>
                  </a:lnTo>
                  <a:lnTo>
                    <a:pt x="169" y="48"/>
                  </a:lnTo>
                  <a:lnTo>
                    <a:pt x="166" y="44"/>
                  </a:lnTo>
                  <a:lnTo>
                    <a:pt x="161" y="41"/>
                  </a:lnTo>
                  <a:lnTo>
                    <a:pt x="159" y="39"/>
                  </a:lnTo>
                  <a:lnTo>
                    <a:pt x="158" y="36"/>
                  </a:lnTo>
                  <a:lnTo>
                    <a:pt x="157" y="37"/>
                  </a:lnTo>
                  <a:lnTo>
                    <a:pt x="155" y="38"/>
                  </a:lnTo>
                  <a:lnTo>
                    <a:pt x="154" y="39"/>
                  </a:lnTo>
                  <a:lnTo>
                    <a:pt x="153" y="38"/>
                  </a:lnTo>
                  <a:lnTo>
                    <a:pt x="153" y="37"/>
                  </a:lnTo>
                  <a:lnTo>
                    <a:pt x="150" y="37"/>
                  </a:lnTo>
                  <a:lnTo>
                    <a:pt x="150" y="36"/>
                  </a:lnTo>
                  <a:lnTo>
                    <a:pt x="148" y="35"/>
                  </a:lnTo>
                  <a:lnTo>
                    <a:pt x="149" y="38"/>
                  </a:lnTo>
                  <a:lnTo>
                    <a:pt x="150" y="39"/>
                  </a:lnTo>
                  <a:lnTo>
                    <a:pt x="149" y="40"/>
                  </a:lnTo>
                  <a:lnTo>
                    <a:pt x="148" y="40"/>
                  </a:lnTo>
                  <a:lnTo>
                    <a:pt x="147" y="39"/>
                  </a:lnTo>
                  <a:lnTo>
                    <a:pt x="147" y="37"/>
                  </a:lnTo>
                  <a:lnTo>
                    <a:pt x="145" y="32"/>
                  </a:lnTo>
                  <a:lnTo>
                    <a:pt x="142" y="28"/>
                  </a:lnTo>
                  <a:lnTo>
                    <a:pt x="140" y="28"/>
                  </a:lnTo>
                  <a:lnTo>
                    <a:pt x="139" y="27"/>
                  </a:lnTo>
                  <a:lnTo>
                    <a:pt x="137" y="25"/>
                  </a:lnTo>
                  <a:lnTo>
                    <a:pt x="135" y="25"/>
                  </a:lnTo>
                  <a:lnTo>
                    <a:pt x="131" y="22"/>
                  </a:lnTo>
                  <a:lnTo>
                    <a:pt x="126" y="19"/>
                  </a:lnTo>
                  <a:lnTo>
                    <a:pt x="122" y="19"/>
                  </a:lnTo>
                  <a:lnTo>
                    <a:pt x="115" y="19"/>
                  </a:lnTo>
                  <a:lnTo>
                    <a:pt x="113" y="20"/>
                  </a:lnTo>
                  <a:lnTo>
                    <a:pt x="112" y="22"/>
                  </a:lnTo>
                  <a:lnTo>
                    <a:pt x="111" y="22"/>
                  </a:lnTo>
                  <a:lnTo>
                    <a:pt x="108" y="24"/>
                  </a:lnTo>
                  <a:lnTo>
                    <a:pt x="106" y="27"/>
                  </a:lnTo>
                  <a:lnTo>
                    <a:pt x="105" y="28"/>
                  </a:lnTo>
                  <a:lnTo>
                    <a:pt x="103" y="31"/>
                  </a:lnTo>
                  <a:lnTo>
                    <a:pt x="106" y="33"/>
                  </a:lnTo>
                  <a:lnTo>
                    <a:pt x="94" y="40"/>
                  </a:lnTo>
                  <a:lnTo>
                    <a:pt x="91" y="41"/>
                  </a:lnTo>
                  <a:lnTo>
                    <a:pt x="85" y="43"/>
                  </a:lnTo>
                  <a:lnTo>
                    <a:pt x="84" y="43"/>
                  </a:lnTo>
                  <a:lnTo>
                    <a:pt x="83" y="45"/>
                  </a:lnTo>
                  <a:lnTo>
                    <a:pt x="83" y="47"/>
                  </a:lnTo>
                  <a:lnTo>
                    <a:pt x="83" y="49"/>
                  </a:lnTo>
                  <a:lnTo>
                    <a:pt x="84" y="50"/>
                  </a:lnTo>
                  <a:lnTo>
                    <a:pt x="85" y="52"/>
                  </a:lnTo>
                  <a:lnTo>
                    <a:pt x="89" y="56"/>
                  </a:lnTo>
                  <a:lnTo>
                    <a:pt x="95" y="62"/>
                  </a:lnTo>
                  <a:lnTo>
                    <a:pt x="96" y="65"/>
                  </a:lnTo>
                  <a:lnTo>
                    <a:pt x="97" y="67"/>
                  </a:lnTo>
                  <a:lnTo>
                    <a:pt x="95" y="69"/>
                  </a:lnTo>
                  <a:lnTo>
                    <a:pt x="94" y="70"/>
                  </a:lnTo>
                  <a:lnTo>
                    <a:pt x="89" y="70"/>
                  </a:lnTo>
                  <a:lnTo>
                    <a:pt x="86" y="71"/>
                  </a:lnTo>
                  <a:lnTo>
                    <a:pt x="85" y="73"/>
                  </a:lnTo>
                  <a:lnTo>
                    <a:pt x="84" y="75"/>
                  </a:lnTo>
                  <a:lnTo>
                    <a:pt x="76" y="76"/>
                  </a:lnTo>
                  <a:lnTo>
                    <a:pt x="70" y="77"/>
                  </a:lnTo>
                  <a:lnTo>
                    <a:pt x="68" y="75"/>
                  </a:lnTo>
                  <a:lnTo>
                    <a:pt x="68" y="69"/>
                  </a:lnTo>
                  <a:lnTo>
                    <a:pt x="64" y="61"/>
                  </a:lnTo>
                  <a:lnTo>
                    <a:pt x="63" y="55"/>
                  </a:lnTo>
                  <a:lnTo>
                    <a:pt x="62" y="55"/>
                  </a:lnTo>
                  <a:lnTo>
                    <a:pt x="61" y="56"/>
                  </a:lnTo>
                  <a:lnTo>
                    <a:pt x="60" y="58"/>
                  </a:lnTo>
                  <a:lnTo>
                    <a:pt x="59" y="62"/>
                  </a:lnTo>
                  <a:lnTo>
                    <a:pt x="59" y="64"/>
                  </a:lnTo>
                  <a:lnTo>
                    <a:pt x="57" y="63"/>
                  </a:lnTo>
                  <a:lnTo>
                    <a:pt x="54" y="62"/>
                  </a:lnTo>
                  <a:lnTo>
                    <a:pt x="49" y="60"/>
                  </a:lnTo>
                  <a:lnTo>
                    <a:pt x="44" y="51"/>
                  </a:lnTo>
                  <a:lnTo>
                    <a:pt x="43" y="49"/>
                  </a:lnTo>
                  <a:lnTo>
                    <a:pt x="42" y="48"/>
                  </a:lnTo>
                  <a:lnTo>
                    <a:pt x="38" y="46"/>
                  </a:lnTo>
                  <a:lnTo>
                    <a:pt x="34" y="45"/>
                  </a:lnTo>
                  <a:lnTo>
                    <a:pt x="31" y="44"/>
                  </a:lnTo>
                  <a:lnTo>
                    <a:pt x="29" y="45"/>
                  </a:lnTo>
                  <a:lnTo>
                    <a:pt x="26" y="44"/>
                  </a:lnTo>
                  <a:lnTo>
                    <a:pt x="26" y="41"/>
                  </a:lnTo>
                  <a:lnTo>
                    <a:pt x="22" y="43"/>
                  </a:lnTo>
                  <a:lnTo>
                    <a:pt x="16" y="43"/>
                  </a:lnTo>
                  <a:lnTo>
                    <a:pt x="12" y="41"/>
                  </a:lnTo>
                  <a:lnTo>
                    <a:pt x="9" y="42"/>
                  </a:lnTo>
                  <a:lnTo>
                    <a:pt x="6" y="44"/>
                  </a:lnTo>
                  <a:lnTo>
                    <a:pt x="6" y="49"/>
                  </a:lnTo>
                  <a:lnTo>
                    <a:pt x="5" y="49"/>
                  </a:lnTo>
                  <a:lnTo>
                    <a:pt x="5" y="48"/>
                  </a:lnTo>
                  <a:lnTo>
                    <a:pt x="4" y="45"/>
                  </a:lnTo>
                  <a:lnTo>
                    <a:pt x="3" y="43"/>
                  </a:lnTo>
                  <a:lnTo>
                    <a:pt x="1" y="41"/>
                  </a:lnTo>
                  <a:lnTo>
                    <a:pt x="0" y="41"/>
                  </a:lnTo>
                  <a:lnTo>
                    <a:pt x="2" y="40"/>
                  </a:lnTo>
                  <a:lnTo>
                    <a:pt x="6" y="37"/>
                  </a:lnTo>
                  <a:lnTo>
                    <a:pt x="7" y="36"/>
                  </a:lnTo>
                  <a:lnTo>
                    <a:pt x="7" y="33"/>
                  </a:lnTo>
                  <a:lnTo>
                    <a:pt x="6" y="32"/>
                  </a:lnTo>
                  <a:lnTo>
                    <a:pt x="4" y="28"/>
                  </a:lnTo>
                  <a:lnTo>
                    <a:pt x="5" y="26"/>
                  </a:lnTo>
                  <a:lnTo>
                    <a:pt x="8" y="24"/>
                  </a:lnTo>
                  <a:lnTo>
                    <a:pt x="10" y="23"/>
                  </a:lnTo>
                  <a:lnTo>
                    <a:pt x="10" y="22"/>
                  </a:lnTo>
                  <a:lnTo>
                    <a:pt x="10" y="21"/>
                  </a:lnTo>
                  <a:lnTo>
                    <a:pt x="9" y="20"/>
                  </a:lnTo>
                  <a:lnTo>
                    <a:pt x="5" y="17"/>
                  </a:lnTo>
                  <a:lnTo>
                    <a:pt x="4" y="17"/>
                  </a:lnTo>
                  <a:lnTo>
                    <a:pt x="4" y="11"/>
                  </a:lnTo>
                  <a:lnTo>
                    <a:pt x="4" y="5"/>
                  </a:lnTo>
                  <a:lnTo>
                    <a:pt x="4" y="4"/>
                  </a:lnTo>
                  <a:lnTo>
                    <a:pt x="5" y="4"/>
                  </a:lnTo>
                  <a:lnTo>
                    <a:pt x="6" y="3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2"/>
                  </a:lnTo>
                  <a:lnTo>
                    <a:pt x="13" y="3"/>
                  </a:lnTo>
                  <a:lnTo>
                    <a:pt x="14" y="3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6" y="1"/>
                  </a:lnTo>
                  <a:lnTo>
                    <a:pt x="18" y="3"/>
                  </a:lnTo>
                  <a:lnTo>
                    <a:pt x="22" y="6"/>
                  </a:lnTo>
                  <a:lnTo>
                    <a:pt x="22" y="7"/>
                  </a:lnTo>
                  <a:lnTo>
                    <a:pt x="21" y="9"/>
                  </a:lnTo>
                  <a:lnTo>
                    <a:pt x="22" y="13"/>
                  </a:lnTo>
                  <a:lnTo>
                    <a:pt x="25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7" y="14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9" y="20"/>
                  </a:lnTo>
                  <a:lnTo>
                    <a:pt x="31" y="22"/>
                  </a:lnTo>
                  <a:lnTo>
                    <a:pt x="37" y="21"/>
                  </a:lnTo>
                  <a:lnTo>
                    <a:pt x="39" y="21"/>
                  </a:lnTo>
                  <a:lnTo>
                    <a:pt x="41" y="21"/>
                  </a:lnTo>
                  <a:lnTo>
                    <a:pt x="39" y="18"/>
                  </a:lnTo>
                  <a:lnTo>
                    <a:pt x="37" y="16"/>
                  </a:lnTo>
                  <a:lnTo>
                    <a:pt x="37" y="15"/>
                  </a:lnTo>
                  <a:lnTo>
                    <a:pt x="38" y="16"/>
                  </a:lnTo>
                  <a:lnTo>
                    <a:pt x="40" y="17"/>
                  </a:lnTo>
                  <a:lnTo>
                    <a:pt x="43" y="19"/>
                  </a:lnTo>
                  <a:lnTo>
                    <a:pt x="48" y="25"/>
                  </a:lnTo>
                  <a:lnTo>
                    <a:pt x="54" y="27"/>
                  </a:lnTo>
                  <a:lnTo>
                    <a:pt x="59" y="27"/>
                  </a:lnTo>
                  <a:lnTo>
                    <a:pt x="63" y="25"/>
                  </a:lnTo>
                  <a:lnTo>
                    <a:pt x="71" y="23"/>
                  </a:lnTo>
                  <a:lnTo>
                    <a:pt x="76" y="19"/>
                  </a:lnTo>
                  <a:lnTo>
                    <a:pt x="80" y="17"/>
                  </a:lnTo>
                  <a:lnTo>
                    <a:pt x="94" y="13"/>
                  </a:lnTo>
                  <a:lnTo>
                    <a:pt x="98" y="8"/>
                  </a:lnTo>
                  <a:lnTo>
                    <a:pt x="100" y="8"/>
                  </a:lnTo>
                  <a:lnTo>
                    <a:pt x="102" y="7"/>
                  </a:lnTo>
                  <a:lnTo>
                    <a:pt x="106" y="4"/>
                  </a:lnTo>
                  <a:lnTo>
                    <a:pt x="109" y="2"/>
                  </a:lnTo>
                  <a:lnTo>
                    <a:pt x="111" y="0"/>
                  </a:lnTo>
                  <a:lnTo>
                    <a:pt x="118" y="1"/>
                  </a:lnTo>
                  <a:lnTo>
                    <a:pt x="123" y="2"/>
                  </a:lnTo>
                  <a:lnTo>
                    <a:pt x="126" y="2"/>
                  </a:lnTo>
                  <a:lnTo>
                    <a:pt x="129" y="3"/>
                  </a:lnTo>
                  <a:lnTo>
                    <a:pt x="130" y="5"/>
                  </a:lnTo>
                  <a:lnTo>
                    <a:pt x="131" y="6"/>
                  </a:lnTo>
                  <a:lnTo>
                    <a:pt x="139" y="5"/>
                  </a:lnTo>
                  <a:lnTo>
                    <a:pt x="146" y="6"/>
                  </a:lnTo>
                  <a:lnTo>
                    <a:pt x="159" y="12"/>
                  </a:lnTo>
                  <a:lnTo>
                    <a:pt x="167" y="17"/>
                  </a:lnTo>
                  <a:lnTo>
                    <a:pt x="171" y="23"/>
                  </a:lnTo>
                  <a:lnTo>
                    <a:pt x="182" y="3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5" name="Freeform 1477">
              <a:extLst>
                <a:ext uri="{FF2B5EF4-FFF2-40B4-BE49-F238E27FC236}">
                  <a16:creationId xmlns:a16="http://schemas.microsoft.com/office/drawing/2014/main" id="{275C284E-7B18-DC58-DAFD-1A581E959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9131" y="9644061"/>
              <a:ext cx="10990" cy="10990"/>
            </a:xfrm>
            <a:custGeom>
              <a:avLst/>
              <a:gdLst>
                <a:gd name="T0" fmla="*/ 8 w 9"/>
                <a:gd name="T1" fmla="*/ 9 h 10"/>
                <a:gd name="T2" fmla="*/ 7 w 9"/>
                <a:gd name="T3" fmla="*/ 9 h 10"/>
                <a:gd name="T4" fmla="*/ 3 w 9"/>
                <a:gd name="T5" fmla="*/ 8 h 10"/>
                <a:gd name="T6" fmla="*/ 0 w 9"/>
                <a:gd name="T7" fmla="*/ 5 h 10"/>
                <a:gd name="T8" fmla="*/ 0 w 9"/>
                <a:gd name="T9" fmla="*/ 4 h 10"/>
                <a:gd name="T10" fmla="*/ 0 w 9"/>
                <a:gd name="T11" fmla="*/ 3 h 10"/>
                <a:gd name="T12" fmla="*/ 2 w 9"/>
                <a:gd name="T13" fmla="*/ 1 h 10"/>
                <a:gd name="T14" fmla="*/ 4 w 9"/>
                <a:gd name="T15" fmla="*/ 0 h 10"/>
                <a:gd name="T16" fmla="*/ 4 w 9"/>
                <a:gd name="T17" fmla="*/ 0 h 10"/>
                <a:gd name="T18" fmla="*/ 6 w 9"/>
                <a:gd name="T19" fmla="*/ 3 h 10"/>
                <a:gd name="T20" fmla="*/ 5 w 9"/>
                <a:gd name="T21" fmla="*/ 4 h 10"/>
                <a:gd name="T22" fmla="*/ 5 w 9"/>
                <a:gd name="T23" fmla="*/ 6 h 10"/>
                <a:gd name="T24" fmla="*/ 8 w 9"/>
                <a:gd name="T25" fmla="*/ 7 h 10"/>
                <a:gd name="T26" fmla="*/ 8 w 9"/>
                <a:gd name="T2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10">
                  <a:moveTo>
                    <a:pt x="8" y="9"/>
                  </a:moveTo>
                  <a:lnTo>
                    <a:pt x="7" y="9"/>
                  </a:lnTo>
                  <a:lnTo>
                    <a:pt x="3" y="8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3"/>
                  </a:lnTo>
                  <a:lnTo>
                    <a:pt x="5" y="4"/>
                  </a:lnTo>
                  <a:lnTo>
                    <a:pt x="5" y="6"/>
                  </a:lnTo>
                  <a:lnTo>
                    <a:pt x="8" y="7"/>
                  </a:lnTo>
                  <a:lnTo>
                    <a:pt x="8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6" name="Freeform 1478">
              <a:extLst>
                <a:ext uri="{FF2B5EF4-FFF2-40B4-BE49-F238E27FC236}">
                  <a16:creationId xmlns:a16="http://schemas.microsoft.com/office/drawing/2014/main" id="{2B973000-EE59-8113-EB79-7DFA6D3D5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3542" y="9616587"/>
              <a:ext cx="5493" cy="5493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0 w 3"/>
                <a:gd name="T5" fmla="*/ 2 h 4"/>
                <a:gd name="T6" fmla="*/ 1 w 3"/>
                <a:gd name="T7" fmla="*/ 0 h 4"/>
                <a:gd name="T8" fmla="*/ 1 w 3"/>
                <a:gd name="T9" fmla="*/ 0 h 4"/>
                <a:gd name="T10" fmla="*/ 2 w 3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lnTo>
                    <a:pt x="1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7" name="Freeform 1479">
              <a:extLst>
                <a:ext uri="{FF2B5EF4-FFF2-40B4-BE49-F238E27FC236}">
                  <a16:creationId xmlns:a16="http://schemas.microsoft.com/office/drawing/2014/main" id="{1F7C97F0-1B53-B17F-2770-954BDB406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532" y="9611090"/>
              <a:ext cx="5493" cy="10990"/>
            </a:xfrm>
            <a:custGeom>
              <a:avLst/>
              <a:gdLst>
                <a:gd name="T0" fmla="*/ 2 w 5"/>
                <a:gd name="T1" fmla="*/ 6 h 8"/>
                <a:gd name="T2" fmla="*/ 1 w 5"/>
                <a:gd name="T3" fmla="*/ 7 h 8"/>
                <a:gd name="T4" fmla="*/ 0 w 5"/>
                <a:gd name="T5" fmla="*/ 4 h 8"/>
                <a:gd name="T6" fmla="*/ 0 w 5"/>
                <a:gd name="T7" fmla="*/ 3 h 8"/>
                <a:gd name="T8" fmla="*/ 0 w 5"/>
                <a:gd name="T9" fmla="*/ 1 h 8"/>
                <a:gd name="T10" fmla="*/ 1 w 5"/>
                <a:gd name="T11" fmla="*/ 0 h 8"/>
                <a:gd name="T12" fmla="*/ 2 w 5"/>
                <a:gd name="T13" fmla="*/ 0 h 8"/>
                <a:gd name="T14" fmla="*/ 3 w 5"/>
                <a:gd name="T15" fmla="*/ 0 h 8"/>
                <a:gd name="T16" fmla="*/ 4 w 5"/>
                <a:gd name="T17" fmla="*/ 4 h 8"/>
                <a:gd name="T18" fmla="*/ 4 w 5"/>
                <a:gd name="T19" fmla="*/ 5 h 8"/>
                <a:gd name="T20" fmla="*/ 2 w 5"/>
                <a:gd name="T2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2" y="6"/>
                  </a:moveTo>
                  <a:lnTo>
                    <a:pt x="1" y="7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4"/>
                  </a:lnTo>
                  <a:lnTo>
                    <a:pt x="4" y="5"/>
                  </a:lnTo>
                  <a:lnTo>
                    <a:pt x="2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8" name="Freeform 1480">
              <a:extLst>
                <a:ext uri="{FF2B5EF4-FFF2-40B4-BE49-F238E27FC236}">
                  <a16:creationId xmlns:a16="http://schemas.microsoft.com/office/drawing/2014/main" id="{F55E3A41-D6DB-1BD0-3965-99F07841E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7150" y="9572625"/>
              <a:ext cx="5497" cy="5493"/>
            </a:xfrm>
            <a:custGeom>
              <a:avLst/>
              <a:gdLst>
                <a:gd name="T0" fmla="*/ 3 w 4"/>
                <a:gd name="T1" fmla="*/ 1 h 4"/>
                <a:gd name="T2" fmla="*/ 3 w 4"/>
                <a:gd name="T3" fmla="*/ 3 h 4"/>
                <a:gd name="T4" fmla="*/ 0 w 4"/>
                <a:gd name="T5" fmla="*/ 0 h 4"/>
                <a:gd name="T6" fmla="*/ 2 w 4"/>
                <a:gd name="T7" fmla="*/ 0 h 4"/>
                <a:gd name="T8" fmla="*/ 2 w 4"/>
                <a:gd name="T9" fmla="*/ 0 h 4"/>
                <a:gd name="T10" fmla="*/ 3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lnTo>
                    <a:pt x="3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29" name="Freeform 1482">
              <a:extLst>
                <a:ext uri="{FF2B5EF4-FFF2-40B4-BE49-F238E27FC236}">
                  <a16:creationId xmlns:a16="http://schemas.microsoft.com/office/drawing/2014/main" id="{F33BC833-F51E-8B2F-4A88-FB682E1306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1112" y="9946298"/>
              <a:ext cx="505558" cy="736356"/>
            </a:xfrm>
            <a:custGeom>
              <a:avLst/>
              <a:gdLst>
                <a:gd name="T0" fmla="*/ 349 w 405"/>
                <a:gd name="T1" fmla="*/ 130 h 592"/>
                <a:gd name="T2" fmla="*/ 321 w 405"/>
                <a:gd name="T3" fmla="*/ 139 h 592"/>
                <a:gd name="T4" fmla="*/ 283 w 405"/>
                <a:gd name="T5" fmla="*/ 154 h 592"/>
                <a:gd name="T6" fmla="*/ 267 w 405"/>
                <a:gd name="T7" fmla="*/ 178 h 592"/>
                <a:gd name="T8" fmla="*/ 260 w 405"/>
                <a:gd name="T9" fmla="*/ 206 h 592"/>
                <a:gd name="T10" fmla="*/ 243 w 405"/>
                <a:gd name="T11" fmla="*/ 230 h 592"/>
                <a:gd name="T12" fmla="*/ 235 w 405"/>
                <a:gd name="T13" fmla="*/ 238 h 592"/>
                <a:gd name="T14" fmla="*/ 243 w 405"/>
                <a:gd name="T15" fmla="*/ 249 h 592"/>
                <a:gd name="T16" fmla="*/ 249 w 405"/>
                <a:gd name="T17" fmla="*/ 265 h 592"/>
                <a:gd name="T18" fmla="*/ 264 w 405"/>
                <a:gd name="T19" fmla="*/ 282 h 592"/>
                <a:gd name="T20" fmla="*/ 288 w 405"/>
                <a:gd name="T21" fmla="*/ 303 h 592"/>
                <a:gd name="T22" fmla="*/ 319 w 405"/>
                <a:gd name="T23" fmla="*/ 317 h 592"/>
                <a:gd name="T24" fmla="*/ 343 w 405"/>
                <a:gd name="T25" fmla="*/ 300 h 592"/>
                <a:gd name="T26" fmla="*/ 342 w 405"/>
                <a:gd name="T27" fmla="*/ 329 h 592"/>
                <a:gd name="T28" fmla="*/ 355 w 405"/>
                <a:gd name="T29" fmla="*/ 351 h 592"/>
                <a:gd name="T30" fmla="*/ 392 w 405"/>
                <a:gd name="T31" fmla="*/ 379 h 592"/>
                <a:gd name="T32" fmla="*/ 395 w 405"/>
                <a:gd name="T33" fmla="*/ 411 h 592"/>
                <a:gd name="T34" fmla="*/ 397 w 405"/>
                <a:gd name="T35" fmla="*/ 451 h 592"/>
                <a:gd name="T36" fmla="*/ 386 w 405"/>
                <a:gd name="T37" fmla="*/ 467 h 592"/>
                <a:gd name="T38" fmla="*/ 385 w 405"/>
                <a:gd name="T39" fmla="*/ 493 h 592"/>
                <a:gd name="T40" fmla="*/ 399 w 405"/>
                <a:gd name="T41" fmla="*/ 525 h 592"/>
                <a:gd name="T42" fmla="*/ 386 w 405"/>
                <a:gd name="T43" fmla="*/ 542 h 592"/>
                <a:gd name="T44" fmla="*/ 378 w 405"/>
                <a:gd name="T45" fmla="*/ 562 h 592"/>
                <a:gd name="T46" fmla="*/ 368 w 405"/>
                <a:gd name="T47" fmla="*/ 583 h 592"/>
                <a:gd name="T48" fmla="*/ 328 w 405"/>
                <a:gd name="T49" fmla="*/ 576 h 592"/>
                <a:gd name="T50" fmla="*/ 290 w 405"/>
                <a:gd name="T51" fmla="*/ 542 h 592"/>
                <a:gd name="T52" fmla="*/ 223 w 405"/>
                <a:gd name="T53" fmla="*/ 508 h 592"/>
                <a:gd name="T54" fmla="*/ 166 w 405"/>
                <a:gd name="T55" fmla="*/ 458 h 592"/>
                <a:gd name="T56" fmla="*/ 154 w 405"/>
                <a:gd name="T57" fmla="*/ 414 h 592"/>
                <a:gd name="T58" fmla="*/ 132 w 405"/>
                <a:gd name="T59" fmla="*/ 372 h 592"/>
                <a:gd name="T60" fmla="*/ 92 w 405"/>
                <a:gd name="T61" fmla="*/ 297 h 592"/>
                <a:gd name="T62" fmla="*/ 56 w 405"/>
                <a:gd name="T63" fmla="*/ 235 h 592"/>
                <a:gd name="T64" fmla="*/ 6 w 405"/>
                <a:gd name="T65" fmla="*/ 185 h 592"/>
                <a:gd name="T66" fmla="*/ 4 w 405"/>
                <a:gd name="T67" fmla="*/ 154 h 592"/>
                <a:gd name="T68" fmla="*/ 33 w 405"/>
                <a:gd name="T69" fmla="*/ 107 h 592"/>
                <a:gd name="T70" fmla="*/ 35 w 405"/>
                <a:gd name="T71" fmla="*/ 119 h 592"/>
                <a:gd name="T72" fmla="*/ 27 w 405"/>
                <a:gd name="T73" fmla="*/ 130 h 592"/>
                <a:gd name="T74" fmla="*/ 35 w 405"/>
                <a:gd name="T75" fmla="*/ 137 h 592"/>
                <a:gd name="T76" fmla="*/ 58 w 405"/>
                <a:gd name="T77" fmla="*/ 143 h 592"/>
                <a:gd name="T78" fmla="*/ 75 w 405"/>
                <a:gd name="T79" fmla="*/ 154 h 592"/>
                <a:gd name="T80" fmla="*/ 86 w 405"/>
                <a:gd name="T81" fmla="*/ 139 h 592"/>
                <a:gd name="T82" fmla="*/ 93 w 405"/>
                <a:gd name="T83" fmla="*/ 119 h 592"/>
                <a:gd name="T84" fmla="*/ 99 w 405"/>
                <a:gd name="T85" fmla="*/ 109 h 592"/>
                <a:gd name="T86" fmla="*/ 111 w 405"/>
                <a:gd name="T87" fmla="*/ 93 h 592"/>
                <a:gd name="T88" fmla="*/ 167 w 405"/>
                <a:gd name="T89" fmla="*/ 66 h 592"/>
                <a:gd name="T90" fmla="*/ 191 w 405"/>
                <a:gd name="T91" fmla="*/ 29 h 592"/>
                <a:gd name="T92" fmla="*/ 188 w 405"/>
                <a:gd name="T93" fmla="*/ 9 h 592"/>
                <a:gd name="T94" fmla="*/ 195 w 405"/>
                <a:gd name="T95" fmla="*/ 0 h 592"/>
                <a:gd name="T96" fmla="*/ 210 w 405"/>
                <a:gd name="T97" fmla="*/ 8 h 592"/>
                <a:gd name="T98" fmla="*/ 224 w 405"/>
                <a:gd name="T99" fmla="*/ 26 h 592"/>
                <a:gd name="T100" fmla="*/ 245 w 405"/>
                <a:gd name="T101" fmla="*/ 38 h 592"/>
                <a:gd name="T102" fmla="*/ 259 w 405"/>
                <a:gd name="T103" fmla="*/ 55 h 592"/>
                <a:gd name="T104" fmla="*/ 269 w 405"/>
                <a:gd name="T105" fmla="*/ 75 h 592"/>
                <a:gd name="T106" fmla="*/ 291 w 405"/>
                <a:gd name="T107" fmla="*/ 75 h 592"/>
                <a:gd name="T108" fmla="*/ 314 w 405"/>
                <a:gd name="T109" fmla="*/ 71 h 592"/>
                <a:gd name="T110" fmla="*/ 342 w 405"/>
                <a:gd name="T111" fmla="*/ 75 h 592"/>
                <a:gd name="T112" fmla="*/ 360 w 405"/>
                <a:gd name="T113" fmla="*/ 86 h 592"/>
                <a:gd name="T114" fmla="*/ 349 w 405"/>
                <a:gd name="T115" fmla="*/ 121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5" h="592">
                  <a:moveTo>
                    <a:pt x="363" y="133"/>
                  </a:moveTo>
                  <a:lnTo>
                    <a:pt x="363" y="135"/>
                  </a:lnTo>
                  <a:lnTo>
                    <a:pt x="362" y="136"/>
                  </a:lnTo>
                  <a:lnTo>
                    <a:pt x="361" y="136"/>
                  </a:lnTo>
                  <a:lnTo>
                    <a:pt x="358" y="134"/>
                  </a:lnTo>
                  <a:lnTo>
                    <a:pt x="357" y="135"/>
                  </a:lnTo>
                  <a:lnTo>
                    <a:pt x="355" y="135"/>
                  </a:lnTo>
                  <a:lnTo>
                    <a:pt x="352" y="133"/>
                  </a:lnTo>
                  <a:lnTo>
                    <a:pt x="351" y="132"/>
                  </a:lnTo>
                  <a:lnTo>
                    <a:pt x="349" y="130"/>
                  </a:lnTo>
                  <a:lnTo>
                    <a:pt x="345" y="131"/>
                  </a:lnTo>
                  <a:lnTo>
                    <a:pt x="342" y="131"/>
                  </a:lnTo>
                  <a:lnTo>
                    <a:pt x="339" y="131"/>
                  </a:lnTo>
                  <a:lnTo>
                    <a:pt x="337" y="131"/>
                  </a:lnTo>
                  <a:lnTo>
                    <a:pt x="334" y="133"/>
                  </a:lnTo>
                  <a:lnTo>
                    <a:pt x="333" y="135"/>
                  </a:lnTo>
                  <a:lnTo>
                    <a:pt x="331" y="137"/>
                  </a:lnTo>
                  <a:lnTo>
                    <a:pt x="326" y="138"/>
                  </a:lnTo>
                  <a:lnTo>
                    <a:pt x="323" y="138"/>
                  </a:lnTo>
                  <a:lnTo>
                    <a:pt x="321" y="139"/>
                  </a:lnTo>
                  <a:lnTo>
                    <a:pt x="316" y="139"/>
                  </a:lnTo>
                  <a:lnTo>
                    <a:pt x="314" y="141"/>
                  </a:lnTo>
                  <a:lnTo>
                    <a:pt x="309" y="141"/>
                  </a:lnTo>
                  <a:lnTo>
                    <a:pt x="303" y="142"/>
                  </a:lnTo>
                  <a:lnTo>
                    <a:pt x="300" y="143"/>
                  </a:lnTo>
                  <a:lnTo>
                    <a:pt x="299" y="144"/>
                  </a:lnTo>
                  <a:lnTo>
                    <a:pt x="296" y="146"/>
                  </a:lnTo>
                  <a:lnTo>
                    <a:pt x="290" y="150"/>
                  </a:lnTo>
                  <a:lnTo>
                    <a:pt x="287" y="150"/>
                  </a:lnTo>
                  <a:lnTo>
                    <a:pt x="283" y="154"/>
                  </a:lnTo>
                  <a:lnTo>
                    <a:pt x="279" y="158"/>
                  </a:lnTo>
                  <a:lnTo>
                    <a:pt x="276" y="160"/>
                  </a:lnTo>
                  <a:lnTo>
                    <a:pt x="271" y="161"/>
                  </a:lnTo>
                  <a:lnTo>
                    <a:pt x="270" y="161"/>
                  </a:lnTo>
                  <a:lnTo>
                    <a:pt x="269" y="162"/>
                  </a:lnTo>
                  <a:lnTo>
                    <a:pt x="270" y="164"/>
                  </a:lnTo>
                  <a:lnTo>
                    <a:pt x="269" y="167"/>
                  </a:lnTo>
                  <a:lnTo>
                    <a:pt x="268" y="173"/>
                  </a:lnTo>
                  <a:lnTo>
                    <a:pt x="267" y="176"/>
                  </a:lnTo>
                  <a:lnTo>
                    <a:pt x="267" y="178"/>
                  </a:lnTo>
                  <a:lnTo>
                    <a:pt x="264" y="183"/>
                  </a:lnTo>
                  <a:lnTo>
                    <a:pt x="261" y="187"/>
                  </a:lnTo>
                  <a:lnTo>
                    <a:pt x="260" y="190"/>
                  </a:lnTo>
                  <a:lnTo>
                    <a:pt x="259" y="193"/>
                  </a:lnTo>
                  <a:lnTo>
                    <a:pt x="260" y="194"/>
                  </a:lnTo>
                  <a:lnTo>
                    <a:pt x="261" y="197"/>
                  </a:lnTo>
                  <a:lnTo>
                    <a:pt x="262" y="201"/>
                  </a:lnTo>
                  <a:lnTo>
                    <a:pt x="262" y="202"/>
                  </a:lnTo>
                  <a:lnTo>
                    <a:pt x="262" y="204"/>
                  </a:lnTo>
                  <a:lnTo>
                    <a:pt x="260" y="206"/>
                  </a:lnTo>
                  <a:lnTo>
                    <a:pt x="259" y="207"/>
                  </a:lnTo>
                  <a:lnTo>
                    <a:pt x="256" y="208"/>
                  </a:lnTo>
                  <a:lnTo>
                    <a:pt x="250" y="211"/>
                  </a:lnTo>
                  <a:lnTo>
                    <a:pt x="244" y="216"/>
                  </a:lnTo>
                  <a:lnTo>
                    <a:pt x="242" y="218"/>
                  </a:lnTo>
                  <a:lnTo>
                    <a:pt x="242" y="221"/>
                  </a:lnTo>
                  <a:lnTo>
                    <a:pt x="241" y="224"/>
                  </a:lnTo>
                  <a:lnTo>
                    <a:pt x="241" y="225"/>
                  </a:lnTo>
                  <a:lnTo>
                    <a:pt x="242" y="227"/>
                  </a:lnTo>
                  <a:lnTo>
                    <a:pt x="243" y="230"/>
                  </a:lnTo>
                  <a:lnTo>
                    <a:pt x="243" y="231"/>
                  </a:lnTo>
                  <a:lnTo>
                    <a:pt x="242" y="232"/>
                  </a:lnTo>
                  <a:lnTo>
                    <a:pt x="241" y="232"/>
                  </a:lnTo>
                  <a:lnTo>
                    <a:pt x="239" y="232"/>
                  </a:lnTo>
                  <a:lnTo>
                    <a:pt x="238" y="234"/>
                  </a:lnTo>
                  <a:lnTo>
                    <a:pt x="237" y="233"/>
                  </a:lnTo>
                  <a:lnTo>
                    <a:pt x="235" y="234"/>
                  </a:lnTo>
                  <a:lnTo>
                    <a:pt x="235" y="235"/>
                  </a:lnTo>
                  <a:lnTo>
                    <a:pt x="236" y="236"/>
                  </a:lnTo>
                  <a:lnTo>
                    <a:pt x="235" y="238"/>
                  </a:lnTo>
                  <a:lnTo>
                    <a:pt x="235" y="238"/>
                  </a:lnTo>
                  <a:lnTo>
                    <a:pt x="234" y="239"/>
                  </a:lnTo>
                  <a:lnTo>
                    <a:pt x="235" y="240"/>
                  </a:lnTo>
                  <a:lnTo>
                    <a:pt x="236" y="241"/>
                  </a:lnTo>
                  <a:lnTo>
                    <a:pt x="238" y="242"/>
                  </a:lnTo>
                  <a:lnTo>
                    <a:pt x="240" y="245"/>
                  </a:lnTo>
                  <a:lnTo>
                    <a:pt x="242" y="246"/>
                  </a:lnTo>
                  <a:lnTo>
                    <a:pt x="243" y="246"/>
                  </a:lnTo>
                  <a:lnTo>
                    <a:pt x="243" y="248"/>
                  </a:lnTo>
                  <a:lnTo>
                    <a:pt x="243" y="249"/>
                  </a:lnTo>
                  <a:lnTo>
                    <a:pt x="242" y="250"/>
                  </a:lnTo>
                  <a:lnTo>
                    <a:pt x="242" y="251"/>
                  </a:lnTo>
                  <a:lnTo>
                    <a:pt x="243" y="253"/>
                  </a:lnTo>
                  <a:lnTo>
                    <a:pt x="245" y="254"/>
                  </a:lnTo>
                  <a:lnTo>
                    <a:pt x="246" y="256"/>
                  </a:lnTo>
                  <a:lnTo>
                    <a:pt x="247" y="258"/>
                  </a:lnTo>
                  <a:lnTo>
                    <a:pt x="247" y="260"/>
                  </a:lnTo>
                  <a:lnTo>
                    <a:pt x="248" y="262"/>
                  </a:lnTo>
                  <a:lnTo>
                    <a:pt x="249" y="263"/>
                  </a:lnTo>
                  <a:lnTo>
                    <a:pt x="249" y="265"/>
                  </a:lnTo>
                  <a:lnTo>
                    <a:pt x="251" y="266"/>
                  </a:lnTo>
                  <a:lnTo>
                    <a:pt x="253" y="267"/>
                  </a:lnTo>
                  <a:lnTo>
                    <a:pt x="254" y="269"/>
                  </a:lnTo>
                  <a:lnTo>
                    <a:pt x="255" y="269"/>
                  </a:lnTo>
                  <a:lnTo>
                    <a:pt x="255" y="270"/>
                  </a:lnTo>
                  <a:lnTo>
                    <a:pt x="255" y="271"/>
                  </a:lnTo>
                  <a:lnTo>
                    <a:pt x="257" y="275"/>
                  </a:lnTo>
                  <a:lnTo>
                    <a:pt x="260" y="276"/>
                  </a:lnTo>
                  <a:lnTo>
                    <a:pt x="262" y="280"/>
                  </a:lnTo>
                  <a:lnTo>
                    <a:pt x="264" y="282"/>
                  </a:lnTo>
                  <a:lnTo>
                    <a:pt x="267" y="286"/>
                  </a:lnTo>
                  <a:lnTo>
                    <a:pt x="267" y="289"/>
                  </a:lnTo>
                  <a:lnTo>
                    <a:pt x="264" y="294"/>
                  </a:lnTo>
                  <a:lnTo>
                    <a:pt x="260" y="299"/>
                  </a:lnTo>
                  <a:lnTo>
                    <a:pt x="266" y="298"/>
                  </a:lnTo>
                  <a:lnTo>
                    <a:pt x="272" y="299"/>
                  </a:lnTo>
                  <a:lnTo>
                    <a:pt x="279" y="300"/>
                  </a:lnTo>
                  <a:lnTo>
                    <a:pt x="284" y="301"/>
                  </a:lnTo>
                  <a:lnTo>
                    <a:pt x="286" y="302"/>
                  </a:lnTo>
                  <a:lnTo>
                    <a:pt x="288" y="303"/>
                  </a:lnTo>
                  <a:lnTo>
                    <a:pt x="289" y="306"/>
                  </a:lnTo>
                  <a:lnTo>
                    <a:pt x="290" y="308"/>
                  </a:lnTo>
                  <a:lnTo>
                    <a:pt x="290" y="311"/>
                  </a:lnTo>
                  <a:lnTo>
                    <a:pt x="293" y="312"/>
                  </a:lnTo>
                  <a:lnTo>
                    <a:pt x="292" y="315"/>
                  </a:lnTo>
                  <a:lnTo>
                    <a:pt x="292" y="318"/>
                  </a:lnTo>
                  <a:lnTo>
                    <a:pt x="294" y="318"/>
                  </a:lnTo>
                  <a:lnTo>
                    <a:pt x="302" y="318"/>
                  </a:lnTo>
                  <a:lnTo>
                    <a:pt x="311" y="318"/>
                  </a:lnTo>
                  <a:lnTo>
                    <a:pt x="319" y="317"/>
                  </a:lnTo>
                  <a:lnTo>
                    <a:pt x="323" y="317"/>
                  </a:lnTo>
                  <a:lnTo>
                    <a:pt x="327" y="313"/>
                  </a:lnTo>
                  <a:lnTo>
                    <a:pt x="329" y="312"/>
                  </a:lnTo>
                  <a:lnTo>
                    <a:pt x="331" y="310"/>
                  </a:lnTo>
                  <a:lnTo>
                    <a:pt x="334" y="307"/>
                  </a:lnTo>
                  <a:lnTo>
                    <a:pt x="336" y="306"/>
                  </a:lnTo>
                  <a:lnTo>
                    <a:pt x="338" y="304"/>
                  </a:lnTo>
                  <a:lnTo>
                    <a:pt x="340" y="302"/>
                  </a:lnTo>
                  <a:lnTo>
                    <a:pt x="342" y="301"/>
                  </a:lnTo>
                  <a:lnTo>
                    <a:pt x="343" y="300"/>
                  </a:lnTo>
                  <a:lnTo>
                    <a:pt x="345" y="299"/>
                  </a:lnTo>
                  <a:lnTo>
                    <a:pt x="344" y="301"/>
                  </a:lnTo>
                  <a:lnTo>
                    <a:pt x="343" y="303"/>
                  </a:lnTo>
                  <a:lnTo>
                    <a:pt x="343" y="306"/>
                  </a:lnTo>
                  <a:lnTo>
                    <a:pt x="344" y="308"/>
                  </a:lnTo>
                  <a:lnTo>
                    <a:pt x="343" y="310"/>
                  </a:lnTo>
                  <a:lnTo>
                    <a:pt x="342" y="312"/>
                  </a:lnTo>
                  <a:lnTo>
                    <a:pt x="342" y="317"/>
                  </a:lnTo>
                  <a:lnTo>
                    <a:pt x="342" y="323"/>
                  </a:lnTo>
                  <a:lnTo>
                    <a:pt x="342" y="329"/>
                  </a:lnTo>
                  <a:lnTo>
                    <a:pt x="342" y="337"/>
                  </a:lnTo>
                  <a:lnTo>
                    <a:pt x="342" y="345"/>
                  </a:lnTo>
                  <a:lnTo>
                    <a:pt x="342" y="350"/>
                  </a:lnTo>
                  <a:lnTo>
                    <a:pt x="343" y="349"/>
                  </a:lnTo>
                  <a:lnTo>
                    <a:pt x="345" y="349"/>
                  </a:lnTo>
                  <a:lnTo>
                    <a:pt x="348" y="351"/>
                  </a:lnTo>
                  <a:lnTo>
                    <a:pt x="350" y="352"/>
                  </a:lnTo>
                  <a:lnTo>
                    <a:pt x="352" y="352"/>
                  </a:lnTo>
                  <a:lnTo>
                    <a:pt x="353" y="352"/>
                  </a:lnTo>
                  <a:lnTo>
                    <a:pt x="355" y="351"/>
                  </a:lnTo>
                  <a:lnTo>
                    <a:pt x="360" y="350"/>
                  </a:lnTo>
                  <a:lnTo>
                    <a:pt x="363" y="348"/>
                  </a:lnTo>
                  <a:lnTo>
                    <a:pt x="368" y="348"/>
                  </a:lnTo>
                  <a:lnTo>
                    <a:pt x="373" y="349"/>
                  </a:lnTo>
                  <a:lnTo>
                    <a:pt x="375" y="349"/>
                  </a:lnTo>
                  <a:lnTo>
                    <a:pt x="380" y="355"/>
                  </a:lnTo>
                  <a:lnTo>
                    <a:pt x="383" y="361"/>
                  </a:lnTo>
                  <a:lnTo>
                    <a:pt x="386" y="366"/>
                  </a:lnTo>
                  <a:lnTo>
                    <a:pt x="389" y="371"/>
                  </a:lnTo>
                  <a:lnTo>
                    <a:pt x="392" y="379"/>
                  </a:lnTo>
                  <a:lnTo>
                    <a:pt x="396" y="385"/>
                  </a:lnTo>
                  <a:lnTo>
                    <a:pt x="400" y="391"/>
                  </a:lnTo>
                  <a:lnTo>
                    <a:pt x="404" y="399"/>
                  </a:lnTo>
                  <a:lnTo>
                    <a:pt x="403" y="401"/>
                  </a:lnTo>
                  <a:lnTo>
                    <a:pt x="402" y="402"/>
                  </a:lnTo>
                  <a:lnTo>
                    <a:pt x="402" y="405"/>
                  </a:lnTo>
                  <a:lnTo>
                    <a:pt x="401" y="406"/>
                  </a:lnTo>
                  <a:lnTo>
                    <a:pt x="399" y="407"/>
                  </a:lnTo>
                  <a:lnTo>
                    <a:pt x="396" y="409"/>
                  </a:lnTo>
                  <a:lnTo>
                    <a:pt x="395" y="411"/>
                  </a:lnTo>
                  <a:lnTo>
                    <a:pt x="395" y="414"/>
                  </a:lnTo>
                  <a:lnTo>
                    <a:pt x="395" y="427"/>
                  </a:lnTo>
                  <a:lnTo>
                    <a:pt x="395" y="431"/>
                  </a:lnTo>
                  <a:lnTo>
                    <a:pt x="394" y="434"/>
                  </a:lnTo>
                  <a:lnTo>
                    <a:pt x="392" y="436"/>
                  </a:lnTo>
                  <a:lnTo>
                    <a:pt x="392" y="437"/>
                  </a:lnTo>
                  <a:lnTo>
                    <a:pt x="393" y="440"/>
                  </a:lnTo>
                  <a:lnTo>
                    <a:pt x="395" y="447"/>
                  </a:lnTo>
                  <a:lnTo>
                    <a:pt x="396" y="448"/>
                  </a:lnTo>
                  <a:lnTo>
                    <a:pt x="397" y="451"/>
                  </a:lnTo>
                  <a:lnTo>
                    <a:pt x="398" y="453"/>
                  </a:lnTo>
                  <a:lnTo>
                    <a:pt x="398" y="454"/>
                  </a:lnTo>
                  <a:lnTo>
                    <a:pt x="395" y="455"/>
                  </a:lnTo>
                  <a:lnTo>
                    <a:pt x="394" y="456"/>
                  </a:lnTo>
                  <a:lnTo>
                    <a:pt x="394" y="460"/>
                  </a:lnTo>
                  <a:lnTo>
                    <a:pt x="392" y="462"/>
                  </a:lnTo>
                  <a:lnTo>
                    <a:pt x="390" y="463"/>
                  </a:lnTo>
                  <a:lnTo>
                    <a:pt x="389" y="465"/>
                  </a:lnTo>
                  <a:lnTo>
                    <a:pt x="388" y="466"/>
                  </a:lnTo>
                  <a:lnTo>
                    <a:pt x="386" y="467"/>
                  </a:lnTo>
                  <a:lnTo>
                    <a:pt x="386" y="470"/>
                  </a:lnTo>
                  <a:lnTo>
                    <a:pt x="385" y="472"/>
                  </a:lnTo>
                  <a:lnTo>
                    <a:pt x="383" y="474"/>
                  </a:lnTo>
                  <a:lnTo>
                    <a:pt x="382" y="477"/>
                  </a:lnTo>
                  <a:lnTo>
                    <a:pt x="382" y="479"/>
                  </a:lnTo>
                  <a:lnTo>
                    <a:pt x="384" y="482"/>
                  </a:lnTo>
                  <a:lnTo>
                    <a:pt x="388" y="487"/>
                  </a:lnTo>
                  <a:lnTo>
                    <a:pt x="389" y="489"/>
                  </a:lnTo>
                  <a:lnTo>
                    <a:pt x="386" y="492"/>
                  </a:lnTo>
                  <a:lnTo>
                    <a:pt x="385" y="493"/>
                  </a:lnTo>
                  <a:lnTo>
                    <a:pt x="381" y="500"/>
                  </a:lnTo>
                  <a:lnTo>
                    <a:pt x="381" y="501"/>
                  </a:lnTo>
                  <a:lnTo>
                    <a:pt x="381" y="505"/>
                  </a:lnTo>
                  <a:lnTo>
                    <a:pt x="387" y="518"/>
                  </a:lnTo>
                  <a:lnTo>
                    <a:pt x="388" y="520"/>
                  </a:lnTo>
                  <a:lnTo>
                    <a:pt x="390" y="521"/>
                  </a:lnTo>
                  <a:lnTo>
                    <a:pt x="392" y="520"/>
                  </a:lnTo>
                  <a:lnTo>
                    <a:pt x="397" y="522"/>
                  </a:lnTo>
                  <a:lnTo>
                    <a:pt x="399" y="524"/>
                  </a:lnTo>
                  <a:lnTo>
                    <a:pt x="399" y="525"/>
                  </a:lnTo>
                  <a:lnTo>
                    <a:pt x="399" y="525"/>
                  </a:lnTo>
                  <a:lnTo>
                    <a:pt x="396" y="527"/>
                  </a:lnTo>
                  <a:lnTo>
                    <a:pt x="394" y="528"/>
                  </a:lnTo>
                  <a:lnTo>
                    <a:pt x="393" y="529"/>
                  </a:lnTo>
                  <a:lnTo>
                    <a:pt x="393" y="531"/>
                  </a:lnTo>
                  <a:lnTo>
                    <a:pt x="394" y="534"/>
                  </a:lnTo>
                  <a:lnTo>
                    <a:pt x="392" y="536"/>
                  </a:lnTo>
                  <a:lnTo>
                    <a:pt x="390" y="537"/>
                  </a:lnTo>
                  <a:lnTo>
                    <a:pt x="388" y="539"/>
                  </a:lnTo>
                  <a:lnTo>
                    <a:pt x="386" y="542"/>
                  </a:lnTo>
                  <a:lnTo>
                    <a:pt x="382" y="547"/>
                  </a:lnTo>
                  <a:lnTo>
                    <a:pt x="381" y="548"/>
                  </a:lnTo>
                  <a:lnTo>
                    <a:pt x="380" y="550"/>
                  </a:lnTo>
                  <a:lnTo>
                    <a:pt x="378" y="550"/>
                  </a:lnTo>
                  <a:lnTo>
                    <a:pt x="374" y="553"/>
                  </a:lnTo>
                  <a:lnTo>
                    <a:pt x="374" y="555"/>
                  </a:lnTo>
                  <a:lnTo>
                    <a:pt x="374" y="556"/>
                  </a:lnTo>
                  <a:lnTo>
                    <a:pt x="376" y="558"/>
                  </a:lnTo>
                  <a:lnTo>
                    <a:pt x="377" y="559"/>
                  </a:lnTo>
                  <a:lnTo>
                    <a:pt x="378" y="562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75" y="566"/>
                  </a:lnTo>
                  <a:lnTo>
                    <a:pt x="373" y="568"/>
                  </a:lnTo>
                  <a:lnTo>
                    <a:pt x="369" y="569"/>
                  </a:lnTo>
                  <a:lnTo>
                    <a:pt x="367" y="570"/>
                  </a:lnTo>
                  <a:lnTo>
                    <a:pt x="368" y="573"/>
                  </a:lnTo>
                  <a:lnTo>
                    <a:pt x="369" y="577"/>
                  </a:lnTo>
                  <a:lnTo>
                    <a:pt x="369" y="580"/>
                  </a:lnTo>
                  <a:lnTo>
                    <a:pt x="368" y="583"/>
                  </a:lnTo>
                  <a:lnTo>
                    <a:pt x="364" y="587"/>
                  </a:lnTo>
                  <a:lnTo>
                    <a:pt x="360" y="590"/>
                  </a:lnTo>
                  <a:lnTo>
                    <a:pt x="357" y="591"/>
                  </a:lnTo>
                  <a:lnTo>
                    <a:pt x="353" y="591"/>
                  </a:lnTo>
                  <a:lnTo>
                    <a:pt x="350" y="591"/>
                  </a:lnTo>
                  <a:lnTo>
                    <a:pt x="349" y="591"/>
                  </a:lnTo>
                  <a:lnTo>
                    <a:pt x="347" y="590"/>
                  </a:lnTo>
                  <a:lnTo>
                    <a:pt x="336" y="581"/>
                  </a:lnTo>
                  <a:lnTo>
                    <a:pt x="332" y="578"/>
                  </a:lnTo>
                  <a:lnTo>
                    <a:pt x="328" y="576"/>
                  </a:lnTo>
                  <a:lnTo>
                    <a:pt x="320" y="569"/>
                  </a:lnTo>
                  <a:lnTo>
                    <a:pt x="318" y="568"/>
                  </a:lnTo>
                  <a:lnTo>
                    <a:pt x="317" y="561"/>
                  </a:lnTo>
                  <a:lnTo>
                    <a:pt x="316" y="559"/>
                  </a:lnTo>
                  <a:lnTo>
                    <a:pt x="313" y="556"/>
                  </a:lnTo>
                  <a:lnTo>
                    <a:pt x="306" y="553"/>
                  </a:lnTo>
                  <a:lnTo>
                    <a:pt x="303" y="552"/>
                  </a:lnTo>
                  <a:lnTo>
                    <a:pt x="300" y="549"/>
                  </a:lnTo>
                  <a:lnTo>
                    <a:pt x="295" y="547"/>
                  </a:lnTo>
                  <a:lnTo>
                    <a:pt x="290" y="542"/>
                  </a:lnTo>
                  <a:lnTo>
                    <a:pt x="287" y="539"/>
                  </a:lnTo>
                  <a:lnTo>
                    <a:pt x="283" y="537"/>
                  </a:lnTo>
                  <a:lnTo>
                    <a:pt x="273" y="534"/>
                  </a:lnTo>
                  <a:lnTo>
                    <a:pt x="268" y="531"/>
                  </a:lnTo>
                  <a:lnTo>
                    <a:pt x="258" y="527"/>
                  </a:lnTo>
                  <a:lnTo>
                    <a:pt x="254" y="523"/>
                  </a:lnTo>
                  <a:lnTo>
                    <a:pt x="243" y="520"/>
                  </a:lnTo>
                  <a:lnTo>
                    <a:pt x="240" y="518"/>
                  </a:lnTo>
                  <a:lnTo>
                    <a:pt x="230" y="511"/>
                  </a:lnTo>
                  <a:lnTo>
                    <a:pt x="223" y="508"/>
                  </a:lnTo>
                  <a:lnTo>
                    <a:pt x="216" y="503"/>
                  </a:lnTo>
                  <a:lnTo>
                    <a:pt x="199" y="494"/>
                  </a:lnTo>
                  <a:lnTo>
                    <a:pt x="196" y="491"/>
                  </a:lnTo>
                  <a:lnTo>
                    <a:pt x="194" y="486"/>
                  </a:lnTo>
                  <a:lnTo>
                    <a:pt x="190" y="484"/>
                  </a:lnTo>
                  <a:lnTo>
                    <a:pt x="185" y="477"/>
                  </a:lnTo>
                  <a:lnTo>
                    <a:pt x="179" y="473"/>
                  </a:lnTo>
                  <a:lnTo>
                    <a:pt x="172" y="468"/>
                  </a:lnTo>
                  <a:lnTo>
                    <a:pt x="170" y="464"/>
                  </a:lnTo>
                  <a:lnTo>
                    <a:pt x="166" y="458"/>
                  </a:lnTo>
                  <a:lnTo>
                    <a:pt x="165" y="455"/>
                  </a:lnTo>
                  <a:lnTo>
                    <a:pt x="161" y="452"/>
                  </a:lnTo>
                  <a:lnTo>
                    <a:pt x="161" y="446"/>
                  </a:lnTo>
                  <a:lnTo>
                    <a:pt x="158" y="443"/>
                  </a:lnTo>
                  <a:lnTo>
                    <a:pt x="160" y="442"/>
                  </a:lnTo>
                  <a:lnTo>
                    <a:pt x="162" y="442"/>
                  </a:lnTo>
                  <a:lnTo>
                    <a:pt x="164" y="432"/>
                  </a:lnTo>
                  <a:lnTo>
                    <a:pt x="163" y="427"/>
                  </a:lnTo>
                  <a:lnTo>
                    <a:pt x="156" y="419"/>
                  </a:lnTo>
                  <a:lnTo>
                    <a:pt x="154" y="414"/>
                  </a:lnTo>
                  <a:lnTo>
                    <a:pt x="153" y="409"/>
                  </a:lnTo>
                  <a:lnTo>
                    <a:pt x="150" y="406"/>
                  </a:lnTo>
                  <a:lnTo>
                    <a:pt x="146" y="400"/>
                  </a:lnTo>
                  <a:lnTo>
                    <a:pt x="144" y="394"/>
                  </a:lnTo>
                  <a:lnTo>
                    <a:pt x="139" y="390"/>
                  </a:lnTo>
                  <a:lnTo>
                    <a:pt x="137" y="388"/>
                  </a:lnTo>
                  <a:lnTo>
                    <a:pt x="136" y="386"/>
                  </a:lnTo>
                  <a:lnTo>
                    <a:pt x="133" y="385"/>
                  </a:lnTo>
                  <a:lnTo>
                    <a:pt x="133" y="380"/>
                  </a:lnTo>
                  <a:lnTo>
                    <a:pt x="132" y="372"/>
                  </a:lnTo>
                  <a:lnTo>
                    <a:pt x="128" y="367"/>
                  </a:lnTo>
                  <a:lnTo>
                    <a:pt x="118" y="360"/>
                  </a:lnTo>
                  <a:lnTo>
                    <a:pt x="118" y="356"/>
                  </a:lnTo>
                  <a:lnTo>
                    <a:pt x="117" y="351"/>
                  </a:lnTo>
                  <a:lnTo>
                    <a:pt x="115" y="345"/>
                  </a:lnTo>
                  <a:lnTo>
                    <a:pt x="103" y="326"/>
                  </a:lnTo>
                  <a:lnTo>
                    <a:pt x="100" y="320"/>
                  </a:lnTo>
                  <a:lnTo>
                    <a:pt x="98" y="312"/>
                  </a:lnTo>
                  <a:lnTo>
                    <a:pt x="95" y="306"/>
                  </a:lnTo>
                  <a:lnTo>
                    <a:pt x="92" y="297"/>
                  </a:lnTo>
                  <a:lnTo>
                    <a:pt x="88" y="290"/>
                  </a:lnTo>
                  <a:lnTo>
                    <a:pt x="85" y="284"/>
                  </a:lnTo>
                  <a:lnTo>
                    <a:pt x="82" y="277"/>
                  </a:lnTo>
                  <a:lnTo>
                    <a:pt x="82" y="273"/>
                  </a:lnTo>
                  <a:lnTo>
                    <a:pt x="77" y="267"/>
                  </a:lnTo>
                  <a:lnTo>
                    <a:pt x="74" y="260"/>
                  </a:lnTo>
                  <a:lnTo>
                    <a:pt x="69" y="255"/>
                  </a:lnTo>
                  <a:lnTo>
                    <a:pt x="65" y="251"/>
                  </a:lnTo>
                  <a:lnTo>
                    <a:pt x="62" y="248"/>
                  </a:lnTo>
                  <a:lnTo>
                    <a:pt x="56" y="235"/>
                  </a:lnTo>
                  <a:lnTo>
                    <a:pt x="55" y="231"/>
                  </a:lnTo>
                  <a:lnTo>
                    <a:pt x="50" y="224"/>
                  </a:lnTo>
                  <a:lnTo>
                    <a:pt x="46" y="218"/>
                  </a:lnTo>
                  <a:lnTo>
                    <a:pt x="43" y="214"/>
                  </a:lnTo>
                  <a:lnTo>
                    <a:pt x="39" y="210"/>
                  </a:lnTo>
                  <a:lnTo>
                    <a:pt x="17" y="199"/>
                  </a:lnTo>
                  <a:lnTo>
                    <a:pt x="8" y="194"/>
                  </a:lnTo>
                  <a:lnTo>
                    <a:pt x="6" y="191"/>
                  </a:lnTo>
                  <a:lnTo>
                    <a:pt x="5" y="188"/>
                  </a:lnTo>
                  <a:lnTo>
                    <a:pt x="6" y="185"/>
                  </a:lnTo>
                  <a:lnTo>
                    <a:pt x="7" y="183"/>
                  </a:lnTo>
                  <a:lnTo>
                    <a:pt x="11" y="185"/>
                  </a:lnTo>
                  <a:lnTo>
                    <a:pt x="13" y="184"/>
                  </a:lnTo>
                  <a:lnTo>
                    <a:pt x="14" y="182"/>
                  </a:lnTo>
                  <a:lnTo>
                    <a:pt x="14" y="178"/>
                  </a:lnTo>
                  <a:lnTo>
                    <a:pt x="12" y="172"/>
                  </a:lnTo>
                  <a:lnTo>
                    <a:pt x="6" y="162"/>
                  </a:lnTo>
                  <a:lnTo>
                    <a:pt x="6" y="161"/>
                  </a:lnTo>
                  <a:lnTo>
                    <a:pt x="7" y="158"/>
                  </a:lnTo>
                  <a:lnTo>
                    <a:pt x="4" y="154"/>
                  </a:lnTo>
                  <a:lnTo>
                    <a:pt x="1" y="150"/>
                  </a:lnTo>
                  <a:lnTo>
                    <a:pt x="0" y="147"/>
                  </a:lnTo>
                  <a:lnTo>
                    <a:pt x="1" y="136"/>
                  </a:lnTo>
                  <a:lnTo>
                    <a:pt x="3" y="133"/>
                  </a:lnTo>
                  <a:lnTo>
                    <a:pt x="14" y="122"/>
                  </a:lnTo>
                  <a:lnTo>
                    <a:pt x="17" y="117"/>
                  </a:lnTo>
                  <a:lnTo>
                    <a:pt x="21" y="114"/>
                  </a:lnTo>
                  <a:lnTo>
                    <a:pt x="26" y="109"/>
                  </a:lnTo>
                  <a:lnTo>
                    <a:pt x="32" y="106"/>
                  </a:lnTo>
                  <a:lnTo>
                    <a:pt x="33" y="107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09"/>
                  </a:lnTo>
                  <a:lnTo>
                    <a:pt x="35" y="110"/>
                  </a:lnTo>
                  <a:lnTo>
                    <a:pt x="35" y="112"/>
                  </a:lnTo>
                  <a:lnTo>
                    <a:pt x="35" y="113"/>
                  </a:lnTo>
                  <a:lnTo>
                    <a:pt x="35" y="115"/>
                  </a:lnTo>
                  <a:lnTo>
                    <a:pt x="35" y="116"/>
                  </a:lnTo>
                  <a:lnTo>
                    <a:pt x="35" y="117"/>
                  </a:lnTo>
                  <a:lnTo>
                    <a:pt x="35" y="119"/>
                  </a:lnTo>
                  <a:lnTo>
                    <a:pt x="37" y="122"/>
                  </a:lnTo>
                  <a:lnTo>
                    <a:pt x="36" y="123"/>
                  </a:lnTo>
                  <a:lnTo>
                    <a:pt x="35" y="123"/>
                  </a:lnTo>
                  <a:lnTo>
                    <a:pt x="34" y="124"/>
                  </a:lnTo>
                  <a:lnTo>
                    <a:pt x="33" y="126"/>
                  </a:lnTo>
                  <a:lnTo>
                    <a:pt x="31" y="126"/>
                  </a:lnTo>
                  <a:lnTo>
                    <a:pt x="29" y="125"/>
                  </a:lnTo>
                  <a:lnTo>
                    <a:pt x="27" y="126"/>
                  </a:lnTo>
                  <a:lnTo>
                    <a:pt x="26" y="128"/>
                  </a:lnTo>
                  <a:lnTo>
                    <a:pt x="27" y="130"/>
                  </a:lnTo>
                  <a:lnTo>
                    <a:pt x="27" y="131"/>
                  </a:lnTo>
                  <a:lnTo>
                    <a:pt x="28" y="132"/>
                  </a:lnTo>
                  <a:lnTo>
                    <a:pt x="31" y="132"/>
                  </a:lnTo>
                  <a:lnTo>
                    <a:pt x="28" y="136"/>
                  </a:lnTo>
                  <a:lnTo>
                    <a:pt x="27" y="138"/>
                  </a:lnTo>
                  <a:lnTo>
                    <a:pt x="28" y="139"/>
                  </a:lnTo>
                  <a:lnTo>
                    <a:pt x="29" y="141"/>
                  </a:lnTo>
                  <a:lnTo>
                    <a:pt x="30" y="141"/>
                  </a:lnTo>
                  <a:lnTo>
                    <a:pt x="33" y="139"/>
                  </a:lnTo>
                  <a:lnTo>
                    <a:pt x="35" y="137"/>
                  </a:lnTo>
                  <a:lnTo>
                    <a:pt x="36" y="136"/>
                  </a:lnTo>
                  <a:lnTo>
                    <a:pt x="38" y="135"/>
                  </a:lnTo>
                  <a:lnTo>
                    <a:pt x="40" y="136"/>
                  </a:lnTo>
                  <a:lnTo>
                    <a:pt x="44" y="138"/>
                  </a:lnTo>
                  <a:lnTo>
                    <a:pt x="48" y="140"/>
                  </a:lnTo>
                  <a:lnTo>
                    <a:pt x="49" y="141"/>
                  </a:lnTo>
                  <a:lnTo>
                    <a:pt x="52" y="141"/>
                  </a:lnTo>
                  <a:lnTo>
                    <a:pt x="54" y="140"/>
                  </a:lnTo>
                  <a:lnTo>
                    <a:pt x="56" y="142"/>
                  </a:lnTo>
                  <a:lnTo>
                    <a:pt x="58" y="143"/>
                  </a:lnTo>
                  <a:lnTo>
                    <a:pt x="59" y="147"/>
                  </a:lnTo>
                  <a:lnTo>
                    <a:pt x="60" y="150"/>
                  </a:lnTo>
                  <a:lnTo>
                    <a:pt x="62" y="152"/>
                  </a:lnTo>
                  <a:lnTo>
                    <a:pt x="64" y="155"/>
                  </a:lnTo>
                  <a:lnTo>
                    <a:pt x="66" y="156"/>
                  </a:lnTo>
                  <a:lnTo>
                    <a:pt x="69" y="156"/>
                  </a:lnTo>
                  <a:lnTo>
                    <a:pt x="72" y="157"/>
                  </a:lnTo>
                  <a:lnTo>
                    <a:pt x="73" y="156"/>
                  </a:lnTo>
                  <a:lnTo>
                    <a:pt x="75" y="155"/>
                  </a:lnTo>
                  <a:lnTo>
                    <a:pt x="75" y="154"/>
                  </a:lnTo>
                  <a:lnTo>
                    <a:pt x="77" y="153"/>
                  </a:lnTo>
                  <a:lnTo>
                    <a:pt x="77" y="152"/>
                  </a:lnTo>
                  <a:lnTo>
                    <a:pt x="77" y="150"/>
                  </a:lnTo>
                  <a:lnTo>
                    <a:pt x="78" y="149"/>
                  </a:lnTo>
                  <a:lnTo>
                    <a:pt x="79" y="147"/>
                  </a:lnTo>
                  <a:lnTo>
                    <a:pt x="82" y="144"/>
                  </a:lnTo>
                  <a:lnTo>
                    <a:pt x="84" y="144"/>
                  </a:lnTo>
                  <a:lnTo>
                    <a:pt x="85" y="142"/>
                  </a:lnTo>
                  <a:lnTo>
                    <a:pt x="86" y="140"/>
                  </a:lnTo>
                  <a:lnTo>
                    <a:pt x="86" y="139"/>
                  </a:lnTo>
                  <a:lnTo>
                    <a:pt x="84" y="138"/>
                  </a:lnTo>
                  <a:lnTo>
                    <a:pt x="85" y="136"/>
                  </a:lnTo>
                  <a:lnTo>
                    <a:pt x="86" y="133"/>
                  </a:lnTo>
                  <a:lnTo>
                    <a:pt x="87" y="131"/>
                  </a:lnTo>
                  <a:lnTo>
                    <a:pt x="88" y="127"/>
                  </a:lnTo>
                  <a:lnTo>
                    <a:pt x="88" y="125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2" y="120"/>
                  </a:lnTo>
                  <a:lnTo>
                    <a:pt x="93" y="119"/>
                  </a:lnTo>
                  <a:lnTo>
                    <a:pt x="93" y="116"/>
                  </a:lnTo>
                  <a:lnTo>
                    <a:pt x="93" y="115"/>
                  </a:lnTo>
                  <a:lnTo>
                    <a:pt x="93" y="113"/>
                  </a:lnTo>
                  <a:lnTo>
                    <a:pt x="95" y="108"/>
                  </a:lnTo>
                  <a:lnTo>
                    <a:pt x="95" y="106"/>
                  </a:lnTo>
                  <a:lnTo>
                    <a:pt x="96" y="106"/>
                  </a:lnTo>
                  <a:lnTo>
                    <a:pt x="97" y="106"/>
                  </a:lnTo>
                  <a:lnTo>
                    <a:pt x="98" y="108"/>
                  </a:lnTo>
                  <a:lnTo>
                    <a:pt x="99" y="109"/>
                  </a:lnTo>
                  <a:lnTo>
                    <a:pt x="99" y="109"/>
                  </a:lnTo>
                  <a:lnTo>
                    <a:pt x="100" y="109"/>
                  </a:lnTo>
                  <a:lnTo>
                    <a:pt x="102" y="109"/>
                  </a:lnTo>
                  <a:lnTo>
                    <a:pt x="102" y="108"/>
                  </a:lnTo>
                  <a:lnTo>
                    <a:pt x="100" y="106"/>
                  </a:lnTo>
                  <a:lnTo>
                    <a:pt x="100" y="106"/>
                  </a:lnTo>
                  <a:lnTo>
                    <a:pt x="101" y="105"/>
                  </a:lnTo>
                  <a:lnTo>
                    <a:pt x="102" y="103"/>
                  </a:lnTo>
                  <a:lnTo>
                    <a:pt x="104" y="100"/>
                  </a:lnTo>
                  <a:lnTo>
                    <a:pt x="108" y="95"/>
                  </a:lnTo>
                  <a:lnTo>
                    <a:pt x="111" y="93"/>
                  </a:lnTo>
                  <a:lnTo>
                    <a:pt x="117" y="91"/>
                  </a:lnTo>
                  <a:lnTo>
                    <a:pt x="122" y="89"/>
                  </a:lnTo>
                  <a:lnTo>
                    <a:pt x="127" y="88"/>
                  </a:lnTo>
                  <a:lnTo>
                    <a:pt x="133" y="86"/>
                  </a:lnTo>
                  <a:lnTo>
                    <a:pt x="143" y="82"/>
                  </a:lnTo>
                  <a:lnTo>
                    <a:pt x="149" y="80"/>
                  </a:lnTo>
                  <a:lnTo>
                    <a:pt x="155" y="76"/>
                  </a:lnTo>
                  <a:lnTo>
                    <a:pt x="159" y="73"/>
                  </a:lnTo>
                  <a:lnTo>
                    <a:pt x="163" y="70"/>
                  </a:lnTo>
                  <a:lnTo>
                    <a:pt x="167" y="66"/>
                  </a:lnTo>
                  <a:lnTo>
                    <a:pt x="174" y="58"/>
                  </a:lnTo>
                  <a:lnTo>
                    <a:pt x="179" y="53"/>
                  </a:lnTo>
                  <a:lnTo>
                    <a:pt x="182" y="50"/>
                  </a:lnTo>
                  <a:lnTo>
                    <a:pt x="184" y="47"/>
                  </a:lnTo>
                  <a:lnTo>
                    <a:pt x="186" y="40"/>
                  </a:lnTo>
                  <a:lnTo>
                    <a:pt x="188" y="32"/>
                  </a:lnTo>
                  <a:lnTo>
                    <a:pt x="189" y="29"/>
                  </a:lnTo>
                  <a:lnTo>
                    <a:pt x="190" y="28"/>
                  </a:lnTo>
                  <a:lnTo>
                    <a:pt x="190" y="28"/>
                  </a:lnTo>
                  <a:lnTo>
                    <a:pt x="191" y="29"/>
                  </a:lnTo>
                  <a:lnTo>
                    <a:pt x="193" y="29"/>
                  </a:lnTo>
                  <a:lnTo>
                    <a:pt x="194" y="29"/>
                  </a:lnTo>
                  <a:lnTo>
                    <a:pt x="195" y="29"/>
                  </a:lnTo>
                  <a:lnTo>
                    <a:pt x="193" y="21"/>
                  </a:lnTo>
                  <a:lnTo>
                    <a:pt x="193" y="19"/>
                  </a:lnTo>
                  <a:lnTo>
                    <a:pt x="194" y="17"/>
                  </a:lnTo>
                  <a:lnTo>
                    <a:pt x="194" y="16"/>
                  </a:lnTo>
                  <a:lnTo>
                    <a:pt x="192" y="15"/>
                  </a:lnTo>
                  <a:lnTo>
                    <a:pt x="189" y="12"/>
                  </a:lnTo>
                  <a:lnTo>
                    <a:pt x="188" y="9"/>
                  </a:lnTo>
                  <a:lnTo>
                    <a:pt x="186" y="7"/>
                  </a:lnTo>
                  <a:lnTo>
                    <a:pt x="185" y="5"/>
                  </a:lnTo>
                  <a:lnTo>
                    <a:pt x="182" y="4"/>
                  </a:lnTo>
                  <a:lnTo>
                    <a:pt x="182" y="2"/>
                  </a:lnTo>
                  <a:lnTo>
                    <a:pt x="184" y="2"/>
                  </a:lnTo>
                  <a:lnTo>
                    <a:pt x="187" y="4"/>
                  </a:lnTo>
                  <a:lnTo>
                    <a:pt x="190" y="3"/>
                  </a:lnTo>
                  <a:lnTo>
                    <a:pt x="191" y="3"/>
                  </a:lnTo>
                  <a:lnTo>
                    <a:pt x="193" y="2"/>
                  </a:lnTo>
                  <a:lnTo>
                    <a:pt x="195" y="0"/>
                  </a:lnTo>
                  <a:lnTo>
                    <a:pt x="196" y="0"/>
                  </a:lnTo>
                  <a:lnTo>
                    <a:pt x="198" y="0"/>
                  </a:lnTo>
                  <a:lnTo>
                    <a:pt x="201" y="2"/>
                  </a:lnTo>
                  <a:lnTo>
                    <a:pt x="202" y="4"/>
                  </a:lnTo>
                  <a:lnTo>
                    <a:pt x="204" y="4"/>
                  </a:lnTo>
                  <a:lnTo>
                    <a:pt x="206" y="5"/>
                  </a:lnTo>
                  <a:lnTo>
                    <a:pt x="207" y="5"/>
                  </a:lnTo>
                  <a:lnTo>
                    <a:pt x="208" y="5"/>
                  </a:lnTo>
                  <a:lnTo>
                    <a:pt x="209" y="6"/>
                  </a:lnTo>
                  <a:lnTo>
                    <a:pt x="210" y="8"/>
                  </a:lnTo>
                  <a:lnTo>
                    <a:pt x="212" y="9"/>
                  </a:lnTo>
                  <a:lnTo>
                    <a:pt x="214" y="10"/>
                  </a:lnTo>
                  <a:lnTo>
                    <a:pt x="216" y="12"/>
                  </a:lnTo>
                  <a:lnTo>
                    <a:pt x="218" y="13"/>
                  </a:lnTo>
                  <a:lnTo>
                    <a:pt x="219" y="15"/>
                  </a:lnTo>
                  <a:lnTo>
                    <a:pt x="221" y="17"/>
                  </a:lnTo>
                  <a:lnTo>
                    <a:pt x="223" y="21"/>
                  </a:lnTo>
                  <a:lnTo>
                    <a:pt x="223" y="23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5" y="28"/>
                  </a:lnTo>
                  <a:lnTo>
                    <a:pt x="226" y="29"/>
                  </a:lnTo>
                  <a:lnTo>
                    <a:pt x="229" y="30"/>
                  </a:lnTo>
                  <a:lnTo>
                    <a:pt x="232" y="31"/>
                  </a:lnTo>
                  <a:lnTo>
                    <a:pt x="235" y="34"/>
                  </a:lnTo>
                  <a:lnTo>
                    <a:pt x="237" y="34"/>
                  </a:lnTo>
                  <a:lnTo>
                    <a:pt x="238" y="37"/>
                  </a:lnTo>
                  <a:lnTo>
                    <a:pt x="240" y="37"/>
                  </a:lnTo>
                  <a:lnTo>
                    <a:pt x="243" y="37"/>
                  </a:lnTo>
                  <a:lnTo>
                    <a:pt x="245" y="38"/>
                  </a:lnTo>
                  <a:lnTo>
                    <a:pt x="247" y="40"/>
                  </a:lnTo>
                  <a:lnTo>
                    <a:pt x="248" y="43"/>
                  </a:lnTo>
                  <a:lnTo>
                    <a:pt x="249" y="45"/>
                  </a:lnTo>
                  <a:lnTo>
                    <a:pt x="251" y="47"/>
                  </a:lnTo>
                  <a:lnTo>
                    <a:pt x="249" y="51"/>
                  </a:lnTo>
                  <a:lnTo>
                    <a:pt x="251" y="52"/>
                  </a:lnTo>
                  <a:lnTo>
                    <a:pt x="253" y="54"/>
                  </a:lnTo>
                  <a:lnTo>
                    <a:pt x="255" y="55"/>
                  </a:lnTo>
                  <a:lnTo>
                    <a:pt x="258" y="55"/>
                  </a:lnTo>
                  <a:lnTo>
                    <a:pt x="259" y="55"/>
                  </a:lnTo>
                  <a:lnTo>
                    <a:pt x="260" y="57"/>
                  </a:lnTo>
                  <a:lnTo>
                    <a:pt x="260" y="58"/>
                  </a:lnTo>
                  <a:lnTo>
                    <a:pt x="262" y="62"/>
                  </a:lnTo>
                  <a:lnTo>
                    <a:pt x="262" y="65"/>
                  </a:lnTo>
                  <a:lnTo>
                    <a:pt x="261" y="67"/>
                  </a:lnTo>
                  <a:lnTo>
                    <a:pt x="261" y="68"/>
                  </a:lnTo>
                  <a:lnTo>
                    <a:pt x="262" y="71"/>
                  </a:lnTo>
                  <a:lnTo>
                    <a:pt x="264" y="72"/>
                  </a:lnTo>
                  <a:lnTo>
                    <a:pt x="266" y="73"/>
                  </a:lnTo>
                  <a:lnTo>
                    <a:pt x="269" y="75"/>
                  </a:lnTo>
                  <a:lnTo>
                    <a:pt x="270" y="75"/>
                  </a:lnTo>
                  <a:lnTo>
                    <a:pt x="272" y="75"/>
                  </a:lnTo>
                  <a:lnTo>
                    <a:pt x="276" y="75"/>
                  </a:lnTo>
                  <a:lnTo>
                    <a:pt x="277" y="73"/>
                  </a:lnTo>
                  <a:lnTo>
                    <a:pt x="278" y="73"/>
                  </a:lnTo>
                  <a:lnTo>
                    <a:pt x="279" y="73"/>
                  </a:lnTo>
                  <a:lnTo>
                    <a:pt x="282" y="75"/>
                  </a:lnTo>
                  <a:lnTo>
                    <a:pt x="286" y="76"/>
                  </a:lnTo>
                  <a:lnTo>
                    <a:pt x="289" y="75"/>
                  </a:lnTo>
                  <a:lnTo>
                    <a:pt x="291" y="75"/>
                  </a:lnTo>
                  <a:lnTo>
                    <a:pt x="294" y="74"/>
                  </a:lnTo>
                  <a:lnTo>
                    <a:pt x="297" y="72"/>
                  </a:lnTo>
                  <a:lnTo>
                    <a:pt x="299" y="72"/>
                  </a:lnTo>
                  <a:lnTo>
                    <a:pt x="300" y="71"/>
                  </a:lnTo>
                  <a:lnTo>
                    <a:pt x="303" y="69"/>
                  </a:lnTo>
                  <a:lnTo>
                    <a:pt x="305" y="67"/>
                  </a:lnTo>
                  <a:lnTo>
                    <a:pt x="306" y="67"/>
                  </a:lnTo>
                  <a:lnTo>
                    <a:pt x="309" y="68"/>
                  </a:lnTo>
                  <a:lnTo>
                    <a:pt x="312" y="69"/>
                  </a:lnTo>
                  <a:lnTo>
                    <a:pt x="314" y="71"/>
                  </a:lnTo>
                  <a:lnTo>
                    <a:pt x="316" y="71"/>
                  </a:lnTo>
                  <a:lnTo>
                    <a:pt x="317" y="73"/>
                  </a:lnTo>
                  <a:lnTo>
                    <a:pt x="321" y="73"/>
                  </a:lnTo>
                  <a:lnTo>
                    <a:pt x="324" y="72"/>
                  </a:lnTo>
                  <a:lnTo>
                    <a:pt x="327" y="70"/>
                  </a:lnTo>
                  <a:lnTo>
                    <a:pt x="329" y="69"/>
                  </a:lnTo>
                  <a:lnTo>
                    <a:pt x="331" y="68"/>
                  </a:lnTo>
                  <a:lnTo>
                    <a:pt x="333" y="69"/>
                  </a:lnTo>
                  <a:lnTo>
                    <a:pt x="340" y="73"/>
                  </a:lnTo>
                  <a:lnTo>
                    <a:pt x="342" y="75"/>
                  </a:lnTo>
                  <a:lnTo>
                    <a:pt x="344" y="75"/>
                  </a:lnTo>
                  <a:lnTo>
                    <a:pt x="345" y="76"/>
                  </a:lnTo>
                  <a:lnTo>
                    <a:pt x="349" y="78"/>
                  </a:lnTo>
                  <a:lnTo>
                    <a:pt x="350" y="79"/>
                  </a:lnTo>
                  <a:lnTo>
                    <a:pt x="353" y="79"/>
                  </a:lnTo>
                  <a:lnTo>
                    <a:pt x="355" y="81"/>
                  </a:lnTo>
                  <a:lnTo>
                    <a:pt x="357" y="82"/>
                  </a:lnTo>
                  <a:lnTo>
                    <a:pt x="359" y="83"/>
                  </a:lnTo>
                  <a:lnTo>
                    <a:pt x="360" y="84"/>
                  </a:lnTo>
                  <a:lnTo>
                    <a:pt x="360" y="86"/>
                  </a:lnTo>
                  <a:lnTo>
                    <a:pt x="360" y="86"/>
                  </a:lnTo>
                  <a:lnTo>
                    <a:pt x="358" y="89"/>
                  </a:lnTo>
                  <a:lnTo>
                    <a:pt x="353" y="97"/>
                  </a:lnTo>
                  <a:lnTo>
                    <a:pt x="349" y="103"/>
                  </a:lnTo>
                  <a:lnTo>
                    <a:pt x="342" y="113"/>
                  </a:lnTo>
                  <a:lnTo>
                    <a:pt x="339" y="119"/>
                  </a:lnTo>
                  <a:lnTo>
                    <a:pt x="340" y="119"/>
                  </a:lnTo>
                  <a:lnTo>
                    <a:pt x="345" y="122"/>
                  </a:lnTo>
                  <a:lnTo>
                    <a:pt x="347" y="122"/>
                  </a:lnTo>
                  <a:lnTo>
                    <a:pt x="349" y="121"/>
                  </a:lnTo>
                  <a:lnTo>
                    <a:pt x="350" y="120"/>
                  </a:lnTo>
                  <a:lnTo>
                    <a:pt x="352" y="120"/>
                  </a:lnTo>
                  <a:lnTo>
                    <a:pt x="353" y="120"/>
                  </a:lnTo>
                  <a:lnTo>
                    <a:pt x="355" y="122"/>
                  </a:lnTo>
                  <a:lnTo>
                    <a:pt x="356" y="125"/>
                  </a:lnTo>
                  <a:lnTo>
                    <a:pt x="357" y="127"/>
                  </a:lnTo>
                  <a:lnTo>
                    <a:pt x="359" y="128"/>
                  </a:lnTo>
                  <a:lnTo>
                    <a:pt x="362" y="131"/>
                  </a:lnTo>
                  <a:lnTo>
                    <a:pt x="363" y="13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0" name="Freeform 1484">
              <a:extLst>
                <a:ext uri="{FF2B5EF4-FFF2-40B4-BE49-F238E27FC236}">
                  <a16:creationId xmlns:a16="http://schemas.microsoft.com/office/drawing/2014/main" id="{AAFE8F2C-A00A-E505-7A34-E10C384F0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4147" y="9198952"/>
              <a:ext cx="104407" cy="27474"/>
            </a:xfrm>
            <a:custGeom>
              <a:avLst/>
              <a:gdLst>
                <a:gd name="T0" fmla="*/ 2 w 85"/>
                <a:gd name="T1" fmla="*/ 16 h 21"/>
                <a:gd name="T2" fmla="*/ 1 w 85"/>
                <a:gd name="T3" fmla="*/ 16 h 21"/>
                <a:gd name="T4" fmla="*/ 1 w 85"/>
                <a:gd name="T5" fmla="*/ 15 h 21"/>
                <a:gd name="T6" fmla="*/ 1 w 85"/>
                <a:gd name="T7" fmla="*/ 14 h 21"/>
                <a:gd name="T8" fmla="*/ 3 w 85"/>
                <a:gd name="T9" fmla="*/ 14 h 21"/>
                <a:gd name="T10" fmla="*/ 3 w 85"/>
                <a:gd name="T11" fmla="*/ 14 h 21"/>
                <a:gd name="T12" fmla="*/ 3 w 85"/>
                <a:gd name="T13" fmla="*/ 15 h 21"/>
                <a:gd name="T14" fmla="*/ 81 w 85"/>
                <a:gd name="T15" fmla="*/ 14 h 21"/>
                <a:gd name="T16" fmla="*/ 77 w 85"/>
                <a:gd name="T17" fmla="*/ 14 h 21"/>
                <a:gd name="T18" fmla="*/ 79 w 85"/>
                <a:gd name="T19" fmla="*/ 13 h 21"/>
                <a:gd name="T20" fmla="*/ 84 w 85"/>
                <a:gd name="T21" fmla="*/ 13 h 21"/>
                <a:gd name="T22" fmla="*/ 81 w 85"/>
                <a:gd name="T23" fmla="*/ 14 h 21"/>
                <a:gd name="T24" fmla="*/ 59 w 85"/>
                <a:gd name="T25" fmla="*/ 4 h 21"/>
                <a:gd name="T26" fmla="*/ 59 w 85"/>
                <a:gd name="T27" fmla="*/ 2 h 21"/>
                <a:gd name="T28" fmla="*/ 66 w 85"/>
                <a:gd name="T29" fmla="*/ 3 h 21"/>
                <a:gd name="T30" fmla="*/ 74 w 85"/>
                <a:gd name="T31" fmla="*/ 5 h 21"/>
                <a:gd name="T32" fmla="*/ 71 w 85"/>
                <a:gd name="T33" fmla="*/ 12 h 21"/>
                <a:gd name="T34" fmla="*/ 67 w 85"/>
                <a:gd name="T35" fmla="*/ 16 h 21"/>
                <a:gd name="T36" fmla="*/ 57 w 85"/>
                <a:gd name="T37" fmla="*/ 20 h 21"/>
                <a:gd name="T38" fmla="*/ 53 w 85"/>
                <a:gd name="T39" fmla="*/ 20 h 21"/>
                <a:gd name="T40" fmla="*/ 49 w 85"/>
                <a:gd name="T41" fmla="*/ 20 h 21"/>
                <a:gd name="T42" fmla="*/ 43 w 85"/>
                <a:gd name="T43" fmla="*/ 19 h 21"/>
                <a:gd name="T44" fmla="*/ 36 w 85"/>
                <a:gd name="T45" fmla="*/ 19 h 21"/>
                <a:gd name="T46" fmla="*/ 31 w 85"/>
                <a:gd name="T47" fmla="*/ 19 h 21"/>
                <a:gd name="T48" fmla="*/ 26 w 85"/>
                <a:gd name="T49" fmla="*/ 19 h 21"/>
                <a:gd name="T50" fmla="*/ 25 w 85"/>
                <a:gd name="T51" fmla="*/ 13 h 21"/>
                <a:gd name="T52" fmla="*/ 24 w 85"/>
                <a:gd name="T53" fmla="*/ 8 h 21"/>
                <a:gd name="T54" fmla="*/ 21 w 85"/>
                <a:gd name="T55" fmla="*/ 6 h 21"/>
                <a:gd name="T56" fmla="*/ 25 w 85"/>
                <a:gd name="T57" fmla="*/ 3 h 21"/>
                <a:gd name="T58" fmla="*/ 26 w 85"/>
                <a:gd name="T59" fmla="*/ 1 h 21"/>
                <a:gd name="T60" fmla="*/ 36 w 85"/>
                <a:gd name="T61" fmla="*/ 2 h 21"/>
                <a:gd name="T62" fmla="*/ 57 w 85"/>
                <a:gd name="T63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5" h="21">
                  <a:moveTo>
                    <a:pt x="3" y="16"/>
                  </a:moveTo>
                  <a:lnTo>
                    <a:pt x="2" y="16"/>
                  </a:lnTo>
                  <a:lnTo>
                    <a:pt x="2" y="16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5"/>
                  </a:lnTo>
                  <a:lnTo>
                    <a:pt x="0" y="14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5"/>
                  </a:lnTo>
                  <a:lnTo>
                    <a:pt x="3" y="16"/>
                  </a:lnTo>
                  <a:close/>
                  <a:moveTo>
                    <a:pt x="81" y="14"/>
                  </a:moveTo>
                  <a:lnTo>
                    <a:pt x="78" y="14"/>
                  </a:lnTo>
                  <a:lnTo>
                    <a:pt x="77" y="14"/>
                  </a:lnTo>
                  <a:lnTo>
                    <a:pt x="76" y="13"/>
                  </a:lnTo>
                  <a:lnTo>
                    <a:pt x="79" y="13"/>
                  </a:lnTo>
                  <a:lnTo>
                    <a:pt x="83" y="13"/>
                  </a:lnTo>
                  <a:lnTo>
                    <a:pt x="84" y="13"/>
                  </a:lnTo>
                  <a:lnTo>
                    <a:pt x="84" y="14"/>
                  </a:lnTo>
                  <a:lnTo>
                    <a:pt x="81" y="14"/>
                  </a:lnTo>
                  <a:close/>
                  <a:moveTo>
                    <a:pt x="58" y="3"/>
                  </a:moveTo>
                  <a:lnTo>
                    <a:pt x="59" y="4"/>
                  </a:lnTo>
                  <a:lnTo>
                    <a:pt x="60" y="3"/>
                  </a:lnTo>
                  <a:lnTo>
                    <a:pt x="59" y="2"/>
                  </a:lnTo>
                  <a:lnTo>
                    <a:pt x="60" y="2"/>
                  </a:lnTo>
                  <a:lnTo>
                    <a:pt x="66" y="3"/>
                  </a:lnTo>
                  <a:lnTo>
                    <a:pt x="70" y="5"/>
                  </a:lnTo>
                  <a:lnTo>
                    <a:pt x="74" y="5"/>
                  </a:lnTo>
                  <a:lnTo>
                    <a:pt x="74" y="10"/>
                  </a:lnTo>
                  <a:lnTo>
                    <a:pt x="71" y="12"/>
                  </a:lnTo>
                  <a:lnTo>
                    <a:pt x="69" y="14"/>
                  </a:lnTo>
                  <a:lnTo>
                    <a:pt x="67" y="16"/>
                  </a:lnTo>
                  <a:lnTo>
                    <a:pt x="63" y="19"/>
                  </a:lnTo>
                  <a:lnTo>
                    <a:pt x="57" y="20"/>
                  </a:lnTo>
                  <a:lnTo>
                    <a:pt x="55" y="20"/>
                  </a:lnTo>
                  <a:lnTo>
                    <a:pt x="53" y="20"/>
                  </a:lnTo>
                  <a:lnTo>
                    <a:pt x="51" y="19"/>
                  </a:lnTo>
                  <a:lnTo>
                    <a:pt x="49" y="20"/>
                  </a:lnTo>
                  <a:lnTo>
                    <a:pt x="46" y="19"/>
                  </a:lnTo>
                  <a:lnTo>
                    <a:pt x="43" y="19"/>
                  </a:lnTo>
                  <a:lnTo>
                    <a:pt x="37" y="19"/>
                  </a:lnTo>
                  <a:lnTo>
                    <a:pt x="36" y="19"/>
                  </a:lnTo>
                  <a:lnTo>
                    <a:pt x="33" y="20"/>
                  </a:lnTo>
                  <a:lnTo>
                    <a:pt x="31" y="19"/>
                  </a:lnTo>
                  <a:lnTo>
                    <a:pt x="30" y="19"/>
                  </a:lnTo>
                  <a:lnTo>
                    <a:pt x="26" y="19"/>
                  </a:lnTo>
                  <a:lnTo>
                    <a:pt x="24" y="18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4" y="8"/>
                  </a:lnTo>
                  <a:lnTo>
                    <a:pt x="23" y="7"/>
                  </a:lnTo>
                  <a:lnTo>
                    <a:pt x="21" y="6"/>
                  </a:lnTo>
                  <a:lnTo>
                    <a:pt x="23" y="5"/>
                  </a:lnTo>
                  <a:lnTo>
                    <a:pt x="25" y="3"/>
                  </a:lnTo>
                  <a:lnTo>
                    <a:pt x="25" y="2"/>
                  </a:lnTo>
                  <a:lnTo>
                    <a:pt x="26" y="1"/>
                  </a:lnTo>
                  <a:lnTo>
                    <a:pt x="28" y="0"/>
                  </a:lnTo>
                  <a:lnTo>
                    <a:pt x="36" y="2"/>
                  </a:lnTo>
                  <a:lnTo>
                    <a:pt x="56" y="2"/>
                  </a:lnTo>
                  <a:lnTo>
                    <a:pt x="57" y="2"/>
                  </a:lnTo>
                  <a:lnTo>
                    <a:pt x="58" y="3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1" name="Freeform 1485">
              <a:extLst>
                <a:ext uri="{FF2B5EF4-FFF2-40B4-BE49-F238E27FC236}">
                  <a16:creationId xmlns:a16="http://schemas.microsoft.com/office/drawing/2014/main" id="{5F34CB50-9743-087C-A336-433897CC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4147" y="9215436"/>
              <a:ext cx="5493" cy="5497"/>
            </a:xfrm>
            <a:custGeom>
              <a:avLst/>
              <a:gdLst>
                <a:gd name="T0" fmla="*/ 3 w 4"/>
                <a:gd name="T1" fmla="*/ 2 h 3"/>
                <a:gd name="T2" fmla="*/ 2 w 4"/>
                <a:gd name="T3" fmla="*/ 2 h 3"/>
                <a:gd name="T4" fmla="*/ 2 w 4"/>
                <a:gd name="T5" fmla="*/ 2 h 3"/>
                <a:gd name="T6" fmla="*/ 1 w 4"/>
                <a:gd name="T7" fmla="*/ 2 h 3"/>
                <a:gd name="T8" fmla="*/ 1 w 4"/>
                <a:gd name="T9" fmla="*/ 2 h 3"/>
                <a:gd name="T10" fmla="*/ 1 w 4"/>
                <a:gd name="T11" fmla="*/ 1 h 3"/>
                <a:gd name="T12" fmla="*/ 0 w 4"/>
                <a:gd name="T13" fmla="*/ 0 h 3"/>
                <a:gd name="T14" fmla="*/ 1 w 4"/>
                <a:gd name="T15" fmla="*/ 0 h 3"/>
                <a:gd name="T16" fmla="*/ 1 w 4"/>
                <a:gd name="T17" fmla="*/ 0 h 3"/>
                <a:gd name="T18" fmla="*/ 3 w 4"/>
                <a:gd name="T19" fmla="*/ 0 h 3"/>
                <a:gd name="T20" fmla="*/ 3 w 4"/>
                <a:gd name="T21" fmla="*/ 0 h 3"/>
                <a:gd name="T22" fmla="*/ 3 w 4"/>
                <a:gd name="T23" fmla="*/ 0 h 3"/>
                <a:gd name="T24" fmla="*/ 3 w 4"/>
                <a:gd name="T25" fmla="*/ 0 h 3"/>
                <a:gd name="T26" fmla="*/ 3 w 4"/>
                <a:gd name="T27" fmla="*/ 1 h 3"/>
                <a:gd name="T28" fmla="*/ 3 w 4"/>
                <a:gd name="T2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2" name="Freeform 1486">
              <a:extLst>
                <a:ext uri="{FF2B5EF4-FFF2-40B4-BE49-F238E27FC236}">
                  <a16:creationId xmlns:a16="http://schemas.microsoft.com/office/drawing/2014/main" id="{417B9F25-C3B6-8635-8748-95EE36722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7564" y="9215436"/>
              <a:ext cx="10990" cy="5497"/>
            </a:xfrm>
            <a:custGeom>
              <a:avLst/>
              <a:gdLst>
                <a:gd name="T0" fmla="*/ 5 w 9"/>
                <a:gd name="T1" fmla="*/ 1 h 2"/>
                <a:gd name="T2" fmla="*/ 2 w 9"/>
                <a:gd name="T3" fmla="*/ 1 h 2"/>
                <a:gd name="T4" fmla="*/ 1 w 9"/>
                <a:gd name="T5" fmla="*/ 1 h 2"/>
                <a:gd name="T6" fmla="*/ 0 w 9"/>
                <a:gd name="T7" fmla="*/ 0 h 2"/>
                <a:gd name="T8" fmla="*/ 3 w 9"/>
                <a:gd name="T9" fmla="*/ 0 h 2"/>
                <a:gd name="T10" fmla="*/ 7 w 9"/>
                <a:gd name="T11" fmla="*/ 0 h 2"/>
                <a:gd name="T12" fmla="*/ 8 w 9"/>
                <a:gd name="T13" fmla="*/ 0 h 2"/>
                <a:gd name="T14" fmla="*/ 8 w 9"/>
                <a:gd name="T15" fmla="*/ 1 h 2"/>
                <a:gd name="T16" fmla="*/ 5 w 9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">
                  <a:moveTo>
                    <a:pt x="5" y="1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3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8" y="1"/>
                  </a:lnTo>
                  <a:lnTo>
                    <a:pt x="5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3" name="Freeform 1488">
              <a:extLst>
                <a:ext uri="{FF2B5EF4-FFF2-40B4-BE49-F238E27FC236}">
                  <a16:creationId xmlns:a16="http://schemas.microsoft.com/office/drawing/2014/main" id="{D59B447F-AE65-1333-2B52-F350EBB35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2965" y="10721118"/>
              <a:ext cx="335205" cy="357189"/>
            </a:xfrm>
            <a:custGeom>
              <a:avLst/>
              <a:gdLst>
                <a:gd name="T0" fmla="*/ 147 w 270"/>
                <a:gd name="T1" fmla="*/ 37 h 288"/>
                <a:gd name="T2" fmla="*/ 150 w 270"/>
                <a:gd name="T3" fmla="*/ 47 h 288"/>
                <a:gd name="T4" fmla="*/ 152 w 270"/>
                <a:gd name="T5" fmla="*/ 51 h 288"/>
                <a:gd name="T6" fmla="*/ 155 w 270"/>
                <a:gd name="T7" fmla="*/ 58 h 288"/>
                <a:gd name="T8" fmla="*/ 153 w 270"/>
                <a:gd name="T9" fmla="*/ 71 h 288"/>
                <a:gd name="T10" fmla="*/ 151 w 270"/>
                <a:gd name="T11" fmla="*/ 80 h 288"/>
                <a:gd name="T12" fmla="*/ 151 w 270"/>
                <a:gd name="T13" fmla="*/ 89 h 288"/>
                <a:gd name="T14" fmla="*/ 153 w 270"/>
                <a:gd name="T15" fmla="*/ 97 h 288"/>
                <a:gd name="T16" fmla="*/ 162 w 270"/>
                <a:gd name="T17" fmla="*/ 99 h 288"/>
                <a:gd name="T18" fmla="*/ 177 w 270"/>
                <a:gd name="T19" fmla="*/ 100 h 288"/>
                <a:gd name="T20" fmla="*/ 191 w 270"/>
                <a:gd name="T21" fmla="*/ 100 h 288"/>
                <a:gd name="T22" fmla="*/ 199 w 270"/>
                <a:gd name="T23" fmla="*/ 95 h 288"/>
                <a:gd name="T24" fmla="*/ 207 w 270"/>
                <a:gd name="T25" fmla="*/ 102 h 288"/>
                <a:gd name="T26" fmla="*/ 219 w 270"/>
                <a:gd name="T27" fmla="*/ 105 h 288"/>
                <a:gd name="T28" fmla="*/ 225 w 270"/>
                <a:gd name="T29" fmla="*/ 115 h 288"/>
                <a:gd name="T30" fmla="*/ 225 w 270"/>
                <a:gd name="T31" fmla="*/ 127 h 288"/>
                <a:gd name="T32" fmla="*/ 228 w 270"/>
                <a:gd name="T33" fmla="*/ 139 h 288"/>
                <a:gd name="T34" fmla="*/ 229 w 270"/>
                <a:gd name="T35" fmla="*/ 148 h 288"/>
                <a:gd name="T36" fmla="*/ 233 w 270"/>
                <a:gd name="T37" fmla="*/ 161 h 288"/>
                <a:gd name="T38" fmla="*/ 248 w 270"/>
                <a:gd name="T39" fmla="*/ 160 h 288"/>
                <a:gd name="T40" fmla="*/ 260 w 270"/>
                <a:gd name="T41" fmla="*/ 156 h 288"/>
                <a:gd name="T42" fmla="*/ 266 w 270"/>
                <a:gd name="T43" fmla="*/ 166 h 288"/>
                <a:gd name="T44" fmla="*/ 262 w 270"/>
                <a:gd name="T45" fmla="*/ 199 h 288"/>
                <a:gd name="T46" fmla="*/ 257 w 270"/>
                <a:gd name="T47" fmla="*/ 232 h 288"/>
                <a:gd name="T48" fmla="*/ 247 w 270"/>
                <a:gd name="T49" fmla="*/ 256 h 288"/>
                <a:gd name="T50" fmla="*/ 241 w 270"/>
                <a:gd name="T51" fmla="*/ 265 h 288"/>
                <a:gd name="T52" fmla="*/ 229 w 270"/>
                <a:gd name="T53" fmla="*/ 271 h 288"/>
                <a:gd name="T54" fmla="*/ 222 w 270"/>
                <a:gd name="T55" fmla="*/ 282 h 288"/>
                <a:gd name="T56" fmla="*/ 208 w 270"/>
                <a:gd name="T57" fmla="*/ 278 h 288"/>
                <a:gd name="T58" fmla="*/ 197 w 270"/>
                <a:gd name="T59" fmla="*/ 284 h 288"/>
                <a:gd name="T60" fmla="*/ 181 w 270"/>
                <a:gd name="T61" fmla="*/ 283 h 288"/>
                <a:gd name="T62" fmla="*/ 129 w 270"/>
                <a:gd name="T63" fmla="*/ 278 h 288"/>
                <a:gd name="T64" fmla="*/ 133 w 270"/>
                <a:gd name="T65" fmla="*/ 266 h 288"/>
                <a:gd name="T66" fmla="*/ 139 w 270"/>
                <a:gd name="T67" fmla="*/ 260 h 288"/>
                <a:gd name="T68" fmla="*/ 143 w 270"/>
                <a:gd name="T69" fmla="*/ 254 h 288"/>
                <a:gd name="T70" fmla="*/ 144 w 270"/>
                <a:gd name="T71" fmla="*/ 241 h 288"/>
                <a:gd name="T72" fmla="*/ 151 w 270"/>
                <a:gd name="T73" fmla="*/ 233 h 288"/>
                <a:gd name="T74" fmla="*/ 157 w 270"/>
                <a:gd name="T75" fmla="*/ 222 h 288"/>
                <a:gd name="T76" fmla="*/ 163 w 270"/>
                <a:gd name="T77" fmla="*/ 213 h 288"/>
                <a:gd name="T78" fmla="*/ 145 w 270"/>
                <a:gd name="T79" fmla="*/ 195 h 288"/>
                <a:gd name="T80" fmla="*/ 133 w 270"/>
                <a:gd name="T81" fmla="*/ 191 h 288"/>
                <a:gd name="T82" fmla="*/ 98 w 270"/>
                <a:gd name="T83" fmla="*/ 171 h 288"/>
                <a:gd name="T84" fmla="*/ 58 w 270"/>
                <a:gd name="T85" fmla="*/ 157 h 288"/>
                <a:gd name="T86" fmla="*/ 37 w 270"/>
                <a:gd name="T87" fmla="*/ 140 h 288"/>
                <a:gd name="T88" fmla="*/ 23 w 270"/>
                <a:gd name="T89" fmla="*/ 129 h 288"/>
                <a:gd name="T90" fmla="*/ 1 w 270"/>
                <a:gd name="T91" fmla="*/ 102 h 288"/>
                <a:gd name="T92" fmla="*/ 6 w 270"/>
                <a:gd name="T93" fmla="*/ 82 h 288"/>
                <a:gd name="T94" fmla="*/ 17 w 270"/>
                <a:gd name="T95" fmla="*/ 36 h 288"/>
                <a:gd name="T96" fmla="*/ 36 w 270"/>
                <a:gd name="T97" fmla="*/ 11 h 288"/>
                <a:gd name="T98" fmla="*/ 99 w 270"/>
                <a:gd name="T99" fmla="*/ 0 h 288"/>
                <a:gd name="T100" fmla="*/ 144 w 270"/>
                <a:gd name="T101" fmla="*/ 19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70" h="288">
                  <a:moveTo>
                    <a:pt x="144" y="30"/>
                  </a:moveTo>
                  <a:lnTo>
                    <a:pt x="145" y="32"/>
                  </a:lnTo>
                  <a:lnTo>
                    <a:pt x="145" y="34"/>
                  </a:lnTo>
                  <a:lnTo>
                    <a:pt x="146" y="36"/>
                  </a:lnTo>
                  <a:lnTo>
                    <a:pt x="147" y="37"/>
                  </a:lnTo>
                  <a:lnTo>
                    <a:pt x="149" y="38"/>
                  </a:lnTo>
                  <a:lnTo>
                    <a:pt x="149" y="40"/>
                  </a:lnTo>
                  <a:lnTo>
                    <a:pt x="149" y="42"/>
                  </a:lnTo>
                  <a:lnTo>
                    <a:pt x="149" y="44"/>
                  </a:lnTo>
                  <a:lnTo>
                    <a:pt x="150" y="47"/>
                  </a:lnTo>
                  <a:lnTo>
                    <a:pt x="150" y="47"/>
                  </a:lnTo>
                  <a:lnTo>
                    <a:pt x="151" y="48"/>
                  </a:lnTo>
                  <a:lnTo>
                    <a:pt x="153" y="50"/>
                  </a:lnTo>
                  <a:lnTo>
                    <a:pt x="152" y="50"/>
                  </a:lnTo>
                  <a:lnTo>
                    <a:pt x="152" y="51"/>
                  </a:lnTo>
                  <a:lnTo>
                    <a:pt x="153" y="53"/>
                  </a:lnTo>
                  <a:lnTo>
                    <a:pt x="152" y="54"/>
                  </a:lnTo>
                  <a:lnTo>
                    <a:pt x="152" y="55"/>
                  </a:lnTo>
                  <a:lnTo>
                    <a:pt x="153" y="55"/>
                  </a:lnTo>
                  <a:lnTo>
                    <a:pt x="155" y="58"/>
                  </a:lnTo>
                  <a:lnTo>
                    <a:pt x="155" y="62"/>
                  </a:lnTo>
                  <a:lnTo>
                    <a:pt x="153" y="65"/>
                  </a:lnTo>
                  <a:lnTo>
                    <a:pt x="153" y="67"/>
                  </a:lnTo>
                  <a:lnTo>
                    <a:pt x="152" y="69"/>
                  </a:lnTo>
                  <a:lnTo>
                    <a:pt x="153" y="71"/>
                  </a:lnTo>
                  <a:lnTo>
                    <a:pt x="152" y="72"/>
                  </a:lnTo>
                  <a:lnTo>
                    <a:pt x="151" y="75"/>
                  </a:lnTo>
                  <a:lnTo>
                    <a:pt x="151" y="77"/>
                  </a:lnTo>
                  <a:lnTo>
                    <a:pt x="151" y="78"/>
                  </a:lnTo>
                  <a:lnTo>
                    <a:pt x="151" y="80"/>
                  </a:lnTo>
                  <a:lnTo>
                    <a:pt x="151" y="82"/>
                  </a:lnTo>
                  <a:lnTo>
                    <a:pt x="151" y="84"/>
                  </a:lnTo>
                  <a:lnTo>
                    <a:pt x="151" y="85"/>
                  </a:lnTo>
                  <a:lnTo>
                    <a:pt x="150" y="87"/>
                  </a:lnTo>
                  <a:lnTo>
                    <a:pt x="151" y="89"/>
                  </a:lnTo>
                  <a:lnTo>
                    <a:pt x="150" y="91"/>
                  </a:lnTo>
                  <a:lnTo>
                    <a:pt x="150" y="92"/>
                  </a:lnTo>
                  <a:lnTo>
                    <a:pt x="150" y="94"/>
                  </a:lnTo>
                  <a:lnTo>
                    <a:pt x="150" y="96"/>
                  </a:lnTo>
                  <a:lnTo>
                    <a:pt x="153" y="97"/>
                  </a:lnTo>
                  <a:lnTo>
                    <a:pt x="155" y="97"/>
                  </a:lnTo>
                  <a:lnTo>
                    <a:pt x="156" y="96"/>
                  </a:lnTo>
                  <a:lnTo>
                    <a:pt x="158" y="95"/>
                  </a:lnTo>
                  <a:lnTo>
                    <a:pt x="161" y="97"/>
                  </a:lnTo>
                  <a:lnTo>
                    <a:pt x="162" y="99"/>
                  </a:lnTo>
                  <a:lnTo>
                    <a:pt x="166" y="99"/>
                  </a:lnTo>
                  <a:lnTo>
                    <a:pt x="169" y="99"/>
                  </a:lnTo>
                  <a:lnTo>
                    <a:pt x="171" y="100"/>
                  </a:lnTo>
                  <a:lnTo>
                    <a:pt x="173" y="99"/>
                  </a:lnTo>
                  <a:lnTo>
                    <a:pt x="177" y="100"/>
                  </a:lnTo>
                  <a:lnTo>
                    <a:pt x="180" y="100"/>
                  </a:lnTo>
                  <a:lnTo>
                    <a:pt x="183" y="102"/>
                  </a:lnTo>
                  <a:lnTo>
                    <a:pt x="186" y="102"/>
                  </a:lnTo>
                  <a:lnTo>
                    <a:pt x="188" y="101"/>
                  </a:lnTo>
                  <a:lnTo>
                    <a:pt x="191" y="100"/>
                  </a:lnTo>
                  <a:lnTo>
                    <a:pt x="192" y="100"/>
                  </a:lnTo>
                  <a:lnTo>
                    <a:pt x="194" y="99"/>
                  </a:lnTo>
                  <a:lnTo>
                    <a:pt x="196" y="97"/>
                  </a:lnTo>
                  <a:lnTo>
                    <a:pt x="196" y="95"/>
                  </a:lnTo>
                  <a:lnTo>
                    <a:pt x="199" y="95"/>
                  </a:lnTo>
                  <a:lnTo>
                    <a:pt x="201" y="95"/>
                  </a:lnTo>
                  <a:lnTo>
                    <a:pt x="202" y="99"/>
                  </a:lnTo>
                  <a:lnTo>
                    <a:pt x="204" y="100"/>
                  </a:lnTo>
                  <a:lnTo>
                    <a:pt x="205" y="102"/>
                  </a:lnTo>
                  <a:lnTo>
                    <a:pt x="207" y="102"/>
                  </a:lnTo>
                  <a:lnTo>
                    <a:pt x="211" y="102"/>
                  </a:lnTo>
                  <a:lnTo>
                    <a:pt x="213" y="102"/>
                  </a:lnTo>
                  <a:lnTo>
                    <a:pt x="216" y="103"/>
                  </a:lnTo>
                  <a:lnTo>
                    <a:pt x="218" y="103"/>
                  </a:lnTo>
                  <a:lnTo>
                    <a:pt x="219" y="105"/>
                  </a:lnTo>
                  <a:lnTo>
                    <a:pt x="220" y="107"/>
                  </a:lnTo>
                  <a:lnTo>
                    <a:pt x="221" y="110"/>
                  </a:lnTo>
                  <a:lnTo>
                    <a:pt x="223" y="113"/>
                  </a:lnTo>
                  <a:lnTo>
                    <a:pt x="224" y="114"/>
                  </a:lnTo>
                  <a:lnTo>
                    <a:pt x="225" y="115"/>
                  </a:lnTo>
                  <a:lnTo>
                    <a:pt x="225" y="118"/>
                  </a:lnTo>
                  <a:lnTo>
                    <a:pt x="224" y="120"/>
                  </a:lnTo>
                  <a:lnTo>
                    <a:pt x="224" y="123"/>
                  </a:lnTo>
                  <a:lnTo>
                    <a:pt x="225" y="125"/>
                  </a:lnTo>
                  <a:lnTo>
                    <a:pt x="225" y="127"/>
                  </a:lnTo>
                  <a:lnTo>
                    <a:pt x="225" y="130"/>
                  </a:lnTo>
                  <a:lnTo>
                    <a:pt x="227" y="132"/>
                  </a:lnTo>
                  <a:lnTo>
                    <a:pt x="227" y="135"/>
                  </a:lnTo>
                  <a:lnTo>
                    <a:pt x="227" y="138"/>
                  </a:lnTo>
                  <a:lnTo>
                    <a:pt x="228" y="139"/>
                  </a:lnTo>
                  <a:lnTo>
                    <a:pt x="229" y="141"/>
                  </a:lnTo>
                  <a:lnTo>
                    <a:pt x="228" y="142"/>
                  </a:lnTo>
                  <a:lnTo>
                    <a:pt x="227" y="145"/>
                  </a:lnTo>
                  <a:lnTo>
                    <a:pt x="228" y="147"/>
                  </a:lnTo>
                  <a:lnTo>
                    <a:pt x="229" y="148"/>
                  </a:lnTo>
                  <a:lnTo>
                    <a:pt x="230" y="151"/>
                  </a:lnTo>
                  <a:lnTo>
                    <a:pt x="231" y="154"/>
                  </a:lnTo>
                  <a:lnTo>
                    <a:pt x="231" y="157"/>
                  </a:lnTo>
                  <a:lnTo>
                    <a:pt x="232" y="160"/>
                  </a:lnTo>
                  <a:lnTo>
                    <a:pt x="233" y="161"/>
                  </a:lnTo>
                  <a:lnTo>
                    <a:pt x="236" y="162"/>
                  </a:lnTo>
                  <a:lnTo>
                    <a:pt x="239" y="162"/>
                  </a:lnTo>
                  <a:lnTo>
                    <a:pt x="242" y="162"/>
                  </a:lnTo>
                  <a:lnTo>
                    <a:pt x="246" y="160"/>
                  </a:lnTo>
                  <a:lnTo>
                    <a:pt x="248" y="160"/>
                  </a:lnTo>
                  <a:lnTo>
                    <a:pt x="251" y="157"/>
                  </a:lnTo>
                  <a:lnTo>
                    <a:pt x="254" y="156"/>
                  </a:lnTo>
                  <a:lnTo>
                    <a:pt x="255" y="155"/>
                  </a:lnTo>
                  <a:lnTo>
                    <a:pt x="257" y="155"/>
                  </a:lnTo>
                  <a:lnTo>
                    <a:pt x="260" y="156"/>
                  </a:lnTo>
                  <a:lnTo>
                    <a:pt x="263" y="158"/>
                  </a:lnTo>
                  <a:lnTo>
                    <a:pt x="265" y="160"/>
                  </a:lnTo>
                  <a:lnTo>
                    <a:pt x="269" y="163"/>
                  </a:lnTo>
                  <a:lnTo>
                    <a:pt x="268" y="163"/>
                  </a:lnTo>
                  <a:lnTo>
                    <a:pt x="266" y="166"/>
                  </a:lnTo>
                  <a:lnTo>
                    <a:pt x="266" y="168"/>
                  </a:lnTo>
                  <a:lnTo>
                    <a:pt x="268" y="172"/>
                  </a:lnTo>
                  <a:lnTo>
                    <a:pt x="267" y="180"/>
                  </a:lnTo>
                  <a:lnTo>
                    <a:pt x="264" y="192"/>
                  </a:lnTo>
                  <a:lnTo>
                    <a:pt x="262" y="199"/>
                  </a:lnTo>
                  <a:lnTo>
                    <a:pt x="263" y="201"/>
                  </a:lnTo>
                  <a:lnTo>
                    <a:pt x="262" y="204"/>
                  </a:lnTo>
                  <a:lnTo>
                    <a:pt x="257" y="212"/>
                  </a:lnTo>
                  <a:lnTo>
                    <a:pt x="257" y="217"/>
                  </a:lnTo>
                  <a:lnTo>
                    <a:pt x="257" y="232"/>
                  </a:lnTo>
                  <a:lnTo>
                    <a:pt x="255" y="242"/>
                  </a:lnTo>
                  <a:lnTo>
                    <a:pt x="253" y="250"/>
                  </a:lnTo>
                  <a:lnTo>
                    <a:pt x="251" y="255"/>
                  </a:lnTo>
                  <a:lnTo>
                    <a:pt x="248" y="255"/>
                  </a:lnTo>
                  <a:lnTo>
                    <a:pt x="247" y="256"/>
                  </a:lnTo>
                  <a:lnTo>
                    <a:pt x="246" y="258"/>
                  </a:lnTo>
                  <a:lnTo>
                    <a:pt x="244" y="260"/>
                  </a:lnTo>
                  <a:lnTo>
                    <a:pt x="242" y="261"/>
                  </a:lnTo>
                  <a:lnTo>
                    <a:pt x="241" y="263"/>
                  </a:lnTo>
                  <a:lnTo>
                    <a:pt x="241" y="265"/>
                  </a:lnTo>
                  <a:lnTo>
                    <a:pt x="238" y="266"/>
                  </a:lnTo>
                  <a:lnTo>
                    <a:pt x="234" y="266"/>
                  </a:lnTo>
                  <a:lnTo>
                    <a:pt x="231" y="267"/>
                  </a:lnTo>
                  <a:lnTo>
                    <a:pt x="230" y="270"/>
                  </a:lnTo>
                  <a:lnTo>
                    <a:pt x="229" y="271"/>
                  </a:lnTo>
                  <a:lnTo>
                    <a:pt x="227" y="272"/>
                  </a:lnTo>
                  <a:lnTo>
                    <a:pt x="225" y="275"/>
                  </a:lnTo>
                  <a:lnTo>
                    <a:pt x="226" y="277"/>
                  </a:lnTo>
                  <a:lnTo>
                    <a:pt x="225" y="280"/>
                  </a:lnTo>
                  <a:lnTo>
                    <a:pt x="222" y="282"/>
                  </a:lnTo>
                  <a:lnTo>
                    <a:pt x="219" y="282"/>
                  </a:lnTo>
                  <a:lnTo>
                    <a:pt x="218" y="280"/>
                  </a:lnTo>
                  <a:lnTo>
                    <a:pt x="214" y="279"/>
                  </a:lnTo>
                  <a:lnTo>
                    <a:pt x="211" y="278"/>
                  </a:lnTo>
                  <a:lnTo>
                    <a:pt x="208" y="278"/>
                  </a:lnTo>
                  <a:lnTo>
                    <a:pt x="205" y="280"/>
                  </a:lnTo>
                  <a:lnTo>
                    <a:pt x="203" y="283"/>
                  </a:lnTo>
                  <a:lnTo>
                    <a:pt x="201" y="286"/>
                  </a:lnTo>
                  <a:lnTo>
                    <a:pt x="199" y="287"/>
                  </a:lnTo>
                  <a:lnTo>
                    <a:pt x="197" y="284"/>
                  </a:lnTo>
                  <a:lnTo>
                    <a:pt x="194" y="284"/>
                  </a:lnTo>
                  <a:lnTo>
                    <a:pt x="190" y="284"/>
                  </a:lnTo>
                  <a:lnTo>
                    <a:pt x="187" y="284"/>
                  </a:lnTo>
                  <a:lnTo>
                    <a:pt x="185" y="283"/>
                  </a:lnTo>
                  <a:lnTo>
                    <a:pt x="181" y="283"/>
                  </a:lnTo>
                  <a:lnTo>
                    <a:pt x="177" y="284"/>
                  </a:lnTo>
                  <a:lnTo>
                    <a:pt x="169" y="283"/>
                  </a:lnTo>
                  <a:lnTo>
                    <a:pt x="155" y="278"/>
                  </a:lnTo>
                  <a:lnTo>
                    <a:pt x="144" y="277"/>
                  </a:lnTo>
                  <a:lnTo>
                    <a:pt x="129" y="278"/>
                  </a:lnTo>
                  <a:lnTo>
                    <a:pt x="128" y="274"/>
                  </a:lnTo>
                  <a:lnTo>
                    <a:pt x="129" y="272"/>
                  </a:lnTo>
                  <a:lnTo>
                    <a:pt x="131" y="270"/>
                  </a:lnTo>
                  <a:lnTo>
                    <a:pt x="133" y="268"/>
                  </a:lnTo>
                  <a:lnTo>
                    <a:pt x="133" y="266"/>
                  </a:lnTo>
                  <a:lnTo>
                    <a:pt x="135" y="264"/>
                  </a:lnTo>
                  <a:lnTo>
                    <a:pt x="138" y="263"/>
                  </a:lnTo>
                  <a:lnTo>
                    <a:pt x="139" y="262"/>
                  </a:lnTo>
                  <a:lnTo>
                    <a:pt x="138" y="261"/>
                  </a:lnTo>
                  <a:lnTo>
                    <a:pt x="139" y="260"/>
                  </a:lnTo>
                  <a:lnTo>
                    <a:pt x="140" y="259"/>
                  </a:lnTo>
                  <a:lnTo>
                    <a:pt x="141" y="257"/>
                  </a:lnTo>
                  <a:lnTo>
                    <a:pt x="141" y="256"/>
                  </a:lnTo>
                  <a:lnTo>
                    <a:pt x="142" y="255"/>
                  </a:lnTo>
                  <a:lnTo>
                    <a:pt x="143" y="254"/>
                  </a:lnTo>
                  <a:lnTo>
                    <a:pt x="143" y="253"/>
                  </a:lnTo>
                  <a:lnTo>
                    <a:pt x="142" y="249"/>
                  </a:lnTo>
                  <a:lnTo>
                    <a:pt x="142" y="245"/>
                  </a:lnTo>
                  <a:lnTo>
                    <a:pt x="143" y="242"/>
                  </a:lnTo>
                  <a:lnTo>
                    <a:pt x="144" y="241"/>
                  </a:lnTo>
                  <a:lnTo>
                    <a:pt x="145" y="240"/>
                  </a:lnTo>
                  <a:lnTo>
                    <a:pt x="145" y="239"/>
                  </a:lnTo>
                  <a:lnTo>
                    <a:pt x="145" y="238"/>
                  </a:lnTo>
                  <a:lnTo>
                    <a:pt x="147" y="236"/>
                  </a:lnTo>
                  <a:lnTo>
                    <a:pt x="151" y="233"/>
                  </a:lnTo>
                  <a:lnTo>
                    <a:pt x="153" y="232"/>
                  </a:lnTo>
                  <a:lnTo>
                    <a:pt x="153" y="230"/>
                  </a:lnTo>
                  <a:lnTo>
                    <a:pt x="153" y="228"/>
                  </a:lnTo>
                  <a:lnTo>
                    <a:pt x="156" y="224"/>
                  </a:lnTo>
                  <a:lnTo>
                    <a:pt x="157" y="222"/>
                  </a:lnTo>
                  <a:lnTo>
                    <a:pt x="157" y="221"/>
                  </a:lnTo>
                  <a:lnTo>
                    <a:pt x="158" y="220"/>
                  </a:lnTo>
                  <a:lnTo>
                    <a:pt x="161" y="217"/>
                  </a:lnTo>
                  <a:lnTo>
                    <a:pt x="162" y="215"/>
                  </a:lnTo>
                  <a:lnTo>
                    <a:pt x="163" y="213"/>
                  </a:lnTo>
                  <a:lnTo>
                    <a:pt x="162" y="210"/>
                  </a:lnTo>
                  <a:lnTo>
                    <a:pt x="160" y="208"/>
                  </a:lnTo>
                  <a:lnTo>
                    <a:pt x="155" y="201"/>
                  </a:lnTo>
                  <a:lnTo>
                    <a:pt x="150" y="198"/>
                  </a:lnTo>
                  <a:lnTo>
                    <a:pt x="145" y="195"/>
                  </a:lnTo>
                  <a:lnTo>
                    <a:pt x="141" y="194"/>
                  </a:lnTo>
                  <a:lnTo>
                    <a:pt x="139" y="196"/>
                  </a:lnTo>
                  <a:lnTo>
                    <a:pt x="138" y="194"/>
                  </a:lnTo>
                  <a:lnTo>
                    <a:pt x="136" y="193"/>
                  </a:lnTo>
                  <a:lnTo>
                    <a:pt x="133" y="191"/>
                  </a:lnTo>
                  <a:lnTo>
                    <a:pt x="126" y="189"/>
                  </a:lnTo>
                  <a:lnTo>
                    <a:pt x="111" y="181"/>
                  </a:lnTo>
                  <a:lnTo>
                    <a:pt x="105" y="177"/>
                  </a:lnTo>
                  <a:lnTo>
                    <a:pt x="103" y="175"/>
                  </a:lnTo>
                  <a:lnTo>
                    <a:pt x="98" y="171"/>
                  </a:lnTo>
                  <a:lnTo>
                    <a:pt x="88" y="165"/>
                  </a:lnTo>
                  <a:lnTo>
                    <a:pt x="81" y="162"/>
                  </a:lnTo>
                  <a:lnTo>
                    <a:pt x="77" y="162"/>
                  </a:lnTo>
                  <a:lnTo>
                    <a:pt x="69" y="160"/>
                  </a:lnTo>
                  <a:lnTo>
                    <a:pt x="58" y="157"/>
                  </a:lnTo>
                  <a:lnTo>
                    <a:pt x="52" y="153"/>
                  </a:lnTo>
                  <a:lnTo>
                    <a:pt x="51" y="149"/>
                  </a:lnTo>
                  <a:lnTo>
                    <a:pt x="46" y="146"/>
                  </a:lnTo>
                  <a:lnTo>
                    <a:pt x="40" y="142"/>
                  </a:lnTo>
                  <a:lnTo>
                    <a:pt x="37" y="140"/>
                  </a:lnTo>
                  <a:lnTo>
                    <a:pt x="36" y="139"/>
                  </a:lnTo>
                  <a:lnTo>
                    <a:pt x="35" y="138"/>
                  </a:lnTo>
                  <a:lnTo>
                    <a:pt x="31" y="136"/>
                  </a:lnTo>
                  <a:lnTo>
                    <a:pt x="27" y="133"/>
                  </a:lnTo>
                  <a:lnTo>
                    <a:pt x="23" y="129"/>
                  </a:lnTo>
                  <a:lnTo>
                    <a:pt x="19" y="123"/>
                  </a:lnTo>
                  <a:lnTo>
                    <a:pt x="14" y="113"/>
                  </a:lnTo>
                  <a:lnTo>
                    <a:pt x="9" y="107"/>
                  </a:lnTo>
                  <a:lnTo>
                    <a:pt x="3" y="104"/>
                  </a:lnTo>
                  <a:lnTo>
                    <a:pt x="1" y="102"/>
                  </a:lnTo>
                  <a:lnTo>
                    <a:pt x="1" y="101"/>
                  </a:lnTo>
                  <a:lnTo>
                    <a:pt x="0" y="100"/>
                  </a:lnTo>
                  <a:lnTo>
                    <a:pt x="1" y="99"/>
                  </a:lnTo>
                  <a:lnTo>
                    <a:pt x="3" y="92"/>
                  </a:lnTo>
                  <a:lnTo>
                    <a:pt x="6" y="82"/>
                  </a:lnTo>
                  <a:lnTo>
                    <a:pt x="9" y="72"/>
                  </a:lnTo>
                  <a:lnTo>
                    <a:pt x="12" y="61"/>
                  </a:lnTo>
                  <a:lnTo>
                    <a:pt x="12" y="52"/>
                  </a:lnTo>
                  <a:lnTo>
                    <a:pt x="12" y="43"/>
                  </a:lnTo>
                  <a:lnTo>
                    <a:pt x="17" y="36"/>
                  </a:lnTo>
                  <a:lnTo>
                    <a:pt x="21" y="31"/>
                  </a:lnTo>
                  <a:lnTo>
                    <a:pt x="24" y="26"/>
                  </a:lnTo>
                  <a:lnTo>
                    <a:pt x="27" y="18"/>
                  </a:lnTo>
                  <a:lnTo>
                    <a:pt x="29" y="12"/>
                  </a:lnTo>
                  <a:lnTo>
                    <a:pt x="36" y="11"/>
                  </a:lnTo>
                  <a:lnTo>
                    <a:pt x="50" y="8"/>
                  </a:lnTo>
                  <a:lnTo>
                    <a:pt x="57" y="7"/>
                  </a:lnTo>
                  <a:lnTo>
                    <a:pt x="71" y="4"/>
                  </a:lnTo>
                  <a:lnTo>
                    <a:pt x="85" y="1"/>
                  </a:lnTo>
                  <a:lnTo>
                    <a:pt x="99" y="0"/>
                  </a:lnTo>
                  <a:lnTo>
                    <a:pt x="114" y="0"/>
                  </a:lnTo>
                  <a:lnTo>
                    <a:pt x="125" y="7"/>
                  </a:lnTo>
                  <a:lnTo>
                    <a:pt x="134" y="12"/>
                  </a:lnTo>
                  <a:lnTo>
                    <a:pt x="143" y="18"/>
                  </a:lnTo>
                  <a:lnTo>
                    <a:pt x="144" y="19"/>
                  </a:lnTo>
                  <a:lnTo>
                    <a:pt x="145" y="24"/>
                  </a:lnTo>
                  <a:lnTo>
                    <a:pt x="144" y="3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4" name="Freeform 1490">
              <a:extLst>
                <a:ext uri="{FF2B5EF4-FFF2-40B4-BE49-F238E27FC236}">
                  <a16:creationId xmlns:a16="http://schemas.microsoft.com/office/drawing/2014/main" id="{29CC0029-8A24-5C1A-7539-1B1E191D1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24304" y="9710003"/>
              <a:ext cx="164856" cy="164856"/>
            </a:xfrm>
            <a:custGeom>
              <a:avLst/>
              <a:gdLst>
                <a:gd name="T0" fmla="*/ 119 w 131"/>
                <a:gd name="T1" fmla="*/ 26 h 133"/>
                <a:gd name="T2" fmla="*/ 115 w 131"/>
                <a:gd name="T3" fmla="*/ 34 h 133"/>
                <a:gd name="T4" fmla="*/ 116 w 131"/>
                <a:gd name="T5" fmla="*/ 42 h 133"/>
                <a:gd name="T6" fmla="*/ 116 w 131"/>
                <a:gd name="T7" fmla="*/ 49 h 133"/>
                <a:gd name="T8" fmla="*/ 117 w 131"/>
                <a:gd name="T9" fmla="*/ 57 h 133"/>
                <a:gd name="T10" fmla="*/ 119 w 131"/>
                <a:gd name="T11" fmla="*/ 62 h 133"/>
                <a:gd name="T12" fmla="*/ 126 w 131"/>
                <a:gd name="T13" fmla="*/ 71 h 133"/>
                <a:gd name="T14" fmla="*/ 130 w 131"/>
                <a:gd name="T15" fmla="*/ 75 h 133"/>
                <a:gd name="T16" fmla="*/ 129 w 131"/>
                <a:gd name="T17" fmla="*/ 81 h 133"/>
                <a:gd name="T18" fmla="*/ 123 w 131"/>
                <a:gd name="T19" fmla="*/ 91 h 133"/>
                <a:gd name="T20" fmla="*/ 124 w 131"/>
                <a:gd name="T21" fmla="*/ 101 h 133"/>
                <a:gd name="T22" fmla="*/ 115 w 131"/>
                <a:gd name="T23" fmla="*/ 114 h 133"/>
                <a:gd name="T24" fmla="*/ 110 w 131"/>
                <a:gd name="T25" fmla="*/ 116 h 133"/>
                <a:gd name="T26" fmla="*/ 107 w 131"/>
                <a:gd name="T27" fmla="*/ 116 h 133"/>
                <a:gd name="T28" fmla="*/ 106 w 131"/>
                <a:gd name="T29" fmla="*/ 112 h 133"/>
                <a:gd name="T30" fmla="*/ 101 w 131"/>
                <a:gd name="T31" fmla="*/ 111 h 133"/>
                <a:gd name="T32" fmla="*/ 97 w 131"/>
                <a:gd name="T33" fmla="*/ 108 h 133"/>
                <a:gd name="T34" fmla="*/ 93 w 131"/>
                <a:gd name="T35" fmla="*/ 109 h 133"/>
                <a:gd name="T36" fmla="*/ 87 w 131"/>
                <a:gd name="T37" fmla="*/ 111 h 133"/>
                <a:gd name="T38" fmla="*/ 74 w 131"/>
                <a:gd name="T39" fmla="*/ 114 h 133"/>
                <a:gd name="T40" fmla="*/ 67 w 131"/>
                <a:gd name="T41" fmla="*/ 111 h 133"/>
                <a:gd name="T42" fmla="*/ 65 w 131"/>
                <a:gd name="T43" fmla="*/ 114 h 133"/>
                <a:gd name="T44" fmla="*/ 62 w 131"/>
                <a:gd name="T45" fmla="*/ 117 h 133"/>
                <a:gd name="T46" fmla="*/ 65 w 131"/>
                <a:gd name="T47" fmla="*/ 122 h 133"/>
                <a:gd name="T48" fmla="*/ 68 w 131"/>
                <a:gd name="T49" fmla="*/ 128 h 133"/>
                <a:gd name="T50" fmla="*/ 65 w 131"/>
                <a:gd name="T51" fmla="*/ 132 h 133"/>
                <a:gd name="T52" fmla="*/ 52 w 131"/>
                <a:gd name="T53" fmla="*/ 129 h 133"/>
                <a:gd name="T54" fmla="*/ 48 w 131"/>
                <a:gd name="T55" fmla="*/ 127 h 133"/>
                <a:gd name="T56" fmla="*/ 42 w 131"/>
                <a:gd name="T57" fmla="*/ 123 h 133"/>
                <a:gd name="T58" fmla="*/ 38 w 131"/>
                <a:gd name="T59" fmla="*/ 117 h 133"/>
                <a:gd name="T60" fmla="*/ 34 w 131"/>
                <a:gd name="T61" fmla="*/ 111 h 133"/>
                <a:gd name="T62" fmla="*/ 33 w 131"/>
                <a:gd name="T63" fmla="*/ 107 h 133"/>
                <a:gd name="T64" fmla="*/ 31 w 131"/>
                <a:gd name="T65" fmla="*/ 103 h 133"/>
                <a:gd name="T66" fmla="*/ 29 w 131"/>
                <a:gd name="T67" fmla="*/ 100 h 133"/>
                <a:gd name="T68" fmla="*/ 27 w 131"/>
                <a:gd name="T69" fmla="*/ 96 h 133"/>
                <a:gd name="T70" fmla="*/ 26 w 131"/>
                <a:gd name="T71" fmla="*/ 92 h 133"/>
                <a:gd name="T72" fmla="*/ 25 w 131"/>
                <a:gd name="T73" fmla="*/ 88 h 133"/>
                <a:gd name="T74" fmla="*/ 20 w 131"/>
                <a:gd name="T75" fmla="*/ 83 h 133"/>
                <a:gd name="T76" fmla="*/ 16 w 131"/>
                <a:gd name="T77" fmla="*/ 84 h 133"/>
                <a:gd name="T78" fmla="*/ 13 w 131"/>
                <a:gd name="T79" fmla="*/ 82 h 133"/>
                <a:gd name="T80" fmla="*/ 8 w 131"/>
                <a:gd name="T81" fmla="*/ 74 h 133"/>
                <a:gd name="T82" fmla="*/ 1 w 131"/>
                <a:gd name="T83" fmla="*/ 64 h 133"/>
                <a:gd name="T84" fmla="*/ 2 w 131"/>
                <a:gd name="T85" fmla="*/ 55 h 133"/>
                <a:gd name="T86" fmla="*/ 5 w 131"/>
                <a:gd name="T87" fmla="*/ 47 h 133"/>
                <a:gd name="T88" fmla="*/ 6 w 131"/>
                <a:gd name="T89" fmla="*/ 40 h 133"/>
                <a:gd name="T90" fmla="*/ 6 w 131"/>
                <a:gd name="T91" fmla="*/ 35 h 133"/>
                <a:gd name="T92" fmla="*/ 10 w 131"/>
                <a:gd name="T93" fmla="*/ 33 h 133"/>
                <a:gd name="T94" fmla="*/ 15 w 131"/>
                <a:gd name="T95" fmla="*/ 31 h 133"/>
                <a:gd name="T96" fmla="*/ 24 w 131"/>
                <a:gd name="T97" fmla="*/ 30 h 133"/>
                <a:gd name="T98" fmla="*/ 26 w 131"/>
                <a:gd name="T99" fmla="*/ 26 h 133"/>
                <a:gd name="T100" fmla="*/ 27 w 131"/>
                <a:gd name="T101" fmla="*/ 24 h 133"/>
                <a:gd name="T102" fmla="*/ 24 w 131"/>
                <a:gd name="T103" fmla="*/ 21 h 133"/>
                <a:gd name="T104" fmla="*/ 26 w 131"/>
                <a:gd name="T105" fmla="*/ 16 h 133"/>
                <a:gd name="T106" fmla="*/ 30 w 131"/>
                <a:gd name="T107" fmla="*/ 11 h 133"/>
                <a:gd name="T108" fmla="*/ 32 w 131"/>
                <a:gd name="T109" fmla="*/ 2 h 133"/>
                <a:gd name="T110" fmla="*/ 58 w 131"/>
                <a:gd name="T111" fmla="*/ 3 h 133"/>
                <a:gd name="T112" fmla="*/ 69 w 131"/>
                <a:gd name="T113" fmla="*/ 6 h 133"/>
                <a:gd name="T114" fmla="*/ 77 w 131"/>
                <a:gd name="T115" fmla="*/ 0 h 133"/>
                <a:gd name="T116" fmla="*/ 103 w 131"/>
                <a:gd name="T117" fmla="*/ 0 h 133"/>
                <a:gd name="T118" fmla="*/ 128 w 131"/>
                <a:gd name="T119" fmla="*/ 5 h 133"/>
                <a:gd name="T120" fmla="*/ 128 w 131"/>
                <a:gd name="T121" fmla="*/ 1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1" h="133">
                  <a:moveTo>
                    <a:pt x="125" y="20"/>
                  </a:moveTo>
                  <a:lnTo>
                    <a:pt x="122" y="23"/>
                  </a:lnTo>
                  <a:lnTo>
                    <a:pt x="119" y="26"/>
                  </a:lnTo>
                  <a:lnTo>
                    <a:pt x="115" y="31"/>
                  </a:lnTo>
                  <a:lnTo>
                    <a:pt x="116" y="33"/>
                  </a:lnTo>
                  <a:lnTo>
                    <a:pt x="115" y="34"/>
                  </a:lnTo>
                  <a:lnTo>
                    <a:pt x="115" y="37"/>
                  </a:lnTo>
                  <a:lnTo>
                    <a:pt x="115" y="40"/>
                  </a:lnTo>
                  <a:lnTo>
                    <a:pt x="116" y="42"/>
                  </a:lnTo>
                  <a:lnTo>
                    <a:pt x="117" y="44"/>
                  </a:lnTo>
                  <a:lnTo>
                    <a:pt x="115" y="48"/>
                  </a:lnTo>
                  <a:lnTo>
                    <a:pt x="116" y="49"/>
                  </a:lnTo>
                  <a:lnTo>
                    <a:pt x="117" y="53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8" y="58"/>
                  </a:lnTo>
                  <a:lnTo>
                    <a:pt x="119" y="59"/>
                  </a:lnTo>
                  <a:lnTo>
                    <a:pt x="119" y="62"/>
                  </a:lnTo>
                  <a:lnTo>
                    <a:pt x="122" y="66"/>
                  </a:lnTo>
                  <a:lnTo>
                    <a:pt x="124" y="68"/>
                  </a:lnTo>
                  <a:lnTo>
                    <a:pt x="126" y="71"/>
                  </a:lnTo>
                  <a:lnTo>
                    <a:pt x="128" y="73"/>
                  </a:lnTo>
                  <a:lnTo>
                    <a:pt x="129" y="75"/>
                  </a:lnTo>
                  <a:lnTo>
                    <a:pt x="130" y="75"/>
                  </a:lnTo>
                  <a:lnTo>
                    <a:pt x="130" y="76"/>
                  </a:lnTo>
                  <a:lnTo>
                    <a:pt x="130" y="78"/>
                  </a:lnTo>
                  <a:lnTo>
                    <a:pt x="129" y="81"/>
                  </a:lnTo>
                  <a:lnTo>
                    <a:pt x="128" y="84"/>
                  </a:lnTo>
                  <a:lnTo>
                    <a:pt x="124" y="89"/>
                  </a:lnTo>
                  <a:lnTo>
                    <a:pt x="123" y="91"/>
                  </a:lnTo>
                  <a:lnTo>
                    <a:pt x="124" y="95"/>
                  </a:lnTo>
                  <a:lnTo>
                    <a:pt x="124" y="99"/>
                  </a:lnTo>
                  <a:lnTo>
                    <a:pt x="124" y="101"/>
                  </a:lnTo>
                  <a:lnTo>
                    <a:pt x="122" y="105"/>
                  </a:lnTo>
                  <a:lnTo>
                    <a:pt x="117" y="112"/>
                  </a:lnTo>
                  <a:lnTo>
                    <a:pt x="115" y="114"/>
                  </a:lnTo>
                  <a:lnTo>
                    <a:pt x="113" y="116"/>
                  </a:lnTo>
                  <a:lnTo>
                    <a:pt x="112" y="116"/>
                  </a:lnTo>
                  <a:lnTo>
                    <a:pt x="110" y="116"/>
                  </a:lnTo>
                  <a:lnTo>
                    <a:pt x="110" y="117"/>
                  </a:lnTo>
                  <a:lnTo>
                    <a:pt x="108" y="117"/>
                  </a:lnTo>
                  <a:lnTo>
                    <a:pt x="107" y="116"/>
                  </a:lnTo>
                  <a:lnTo>
                    <a:pt x="107" y="114"/>
                  </a:lnTo>
                  <a:lnTo>
                    <a:pt x="107" y="113"/>
                  </a:lnTo>
                  <a:lnTo>
                    <a:pt x="106" y="112"/>
                  </a:lnTo>
                  <a:lnTo>
                    <a:pt x="102" y="113"/>
                  </a:lnTo>
                  <a:lnTo>
                    <a:pt x="102" y="112"/>
                  </a:lnTo>
                  <a:lnTo>
                    <a:pt x="101" y="111"/>
                  </a:lnTo>
                  <a:lnTo>
                    <a:pt x="99" y="109"/>
                  </a:lnTo>
                  <a:lnTo>
                    <a:pt x="99" y="108"/>
                  </a:lnTo>
                  <a:lnTo>
                    <a:pt x="97" y="108"/>
                  </a:lnTo>
                  <a:lnTo>
                    <a:pt x="96" y="109"/>
                  </a:lnTo>
                  <a:lnTo>
                    <a:pt x="94" y="110"/>
                  </a:lnTo>
                  <a:lnTo>
                    <a:pt x="93" y="109"/>
                  </a:lnTo>
                  <a:lnTo>
                    <a:pt x="92" y="109"/>
                  </a:lnTo>
                  <a:lnTo>
                    <a:pt x="89" y="111"/>
                  </a:lnTo>
                  <a:lnTo>
                    <a:pt x="87" y="111"/>
                  </a:lnTo>
                  <a:lnTo>
                    <a:pt x="86" y="113"/>
                  </a:lnTo>
                  <a:lnTo>
                    <a:pt x="77" y="114"/>
                  </a:lnTo>
                  <a:lnTo>
                    <a:pt x="74" y="114"/>
                  </a:lnTo>
                  <a:lnTo>
                    <a:pt x="69" y="111"/>
                  </a:lnTo>
                  <a:lnTo>
                    <a:pt x="68" y="111"/>
                  </a:lnTo>
                  <a:lnTo>
                    <a:pt x="67" y="111"/>
                  </a:lnTo>
                  <a:lnTo>
                    <a:pt x="67" y="111"/>
                  </a:lnTo>
                  <a:lnTo>
                    <a:pt x="66" y="111"/>
                  </a:lnTo>
                  <a:lnTo>
                    <a:pt x="65" y="114"/>
                  </a:lnTo>
                  <a:lnTo>
                    <a:pt x="65" y="116"/>
                  </a:lnTo>
                  <a:lnTo>
                    <a:pt x="63" y="116"/>
                  </a:lnTo>
                  <a:lnTo>
                    <a:pt x="62" y="117"/>
                  </a:lnTo>
                  <a:lnTo>
                    <a:pt x="61" y="118"/>
                  </a:lnTo>
                  <a:lnTo>
                    <a:pt x="64" y="119"/>
                  </a:lnTo>
                  <a:lnTo>
                    <a:pt x="65" y="122"/>
                  </a:lnTo>
                  <a:lnTo>
                    <a:pt x="67" y="124"/>
                  </a:lnTo>
                  <a:lnTo>
                    <a:pt x="69" y="126"/>
                  </a:lnTo>
                  <a:lnTo>
                    <a:pt x="68" y="128"/>
                  </a:lnTo>
                  <a:lnTo>
                    <a:pt x="68" y="131"/>
                  </a:lnTo>
                  <a:lnTo>
                    <a:pt x="67" y="131"/>
                  </a:lnTo>
                  <a:lnTo>
                    <a:pt x="65" y="132"/>
                  </a:lnTo>
                  <a:lnTo>
                    <a:pt x="59" y="131"/>
                  </a:lnTo>
                  <a:lnTo>
                    <a:pt x="54" y="129"/>
                  </a:lnTo>
                  <a:lnTo>
                    <a:pt x="52" y="129"/>
                  </a:lnTo>
                  <a:lnTo>
                    <a:pt x="50" y="129"/>
                  </a:lnTo>
                  <a:lnTo>
                    <a:pt x="49" y="128"/>
                  </a:lnTo>
                  <a:lnTo>
                    <a:pt x="48" y="127"/>
                  </a:lnTo>
                  <a:lnTo>
                    <a:pt x="46" y="127"/>
                  </a:lnTo>
                  <a:lnTo>
                    <a:pt x="44" y="126"/>
                  </a:lnTo>
                  <a:lnTo>
                    <a:pt x="42" y="123"/>
                  </a:lnTo>
                  <a:lnTo>
                    <a:pt x="40" y="120"/>
                  </a:lnTo>
                  <a:lnTo>
                    <a:pt x="39" y="118"/>
                  </a:lnTo>
                  <a:lnTo>
                    <a:pt x="38" y="117"/>
                  </a:lnTo>
                  <a:lnTo>
                    <a:pt x="36" y="114"/>
                  </a:lnTo>
                  <a:lnTo>
                    <a:pt x="36" y="112"/>
                  </a:lnTo>
                  <a:lnTo>
                    <a:pt x="34" y="111"/>
                  </a:lnTo>
                  <a:lnTo>
                    <a:pt x="34" y="110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6"/>
                  </a:lnTo>
                  <a:lnTo>
                    <a:pt x="32" y="106"/>
                  </a:lnTo>
                  <a:lnTo>
                    <a:pt x="31" y="103"/>
                  </a:lnTo>
                  <a:lnTo>
                    <a:pt x="31" y="103"/>
                  </a:lnTo>
                  <a:lnTo>
                    <a:pt x="30" y="102"/>
                  </a:lnTo>
                  <a:lnTo>
                    <a:pt x="29" y="100"/>
                  </a:lnTo>
                  <a:lnTo>
                    <a:pt x="28" y="100"/>
                  </a:lnTo>
                  <a:lnTo>
                    <a:pt x="27" y="99"/>
                  </a:lnTo>
                  <a:lnTo>
                    <a:pt x="27" y="96"/>
                  </a:lnTo>
                  <a:lnTo>
                    <a:pt x="26" y="95"/>
                  </a:lnTo>
                  <a:lnTo>
                    <a:pt x="26" y="93"/>
                  </a:lnTo>
                  <a:lnTo>
                    <a:pt x="26" y="92"/>
                  </a:lnTo>
                  <a:lnTo>
                    <a:pt x="26" y="90"/>
                  </a:lnTo>
                  <a:lnTo>
                    <a:pt x="25" y="90"/>
                  </a:lnTo>
                  <a:lnTo>
                    <a:pt x="25" y="88"/>
                  </a:lnTo>
                  <a:lnTo>
                    <a:pt x="25" y="84"/>
                  </a:lnTo>
                  <a:lnTo>
                    <a:pt x="24" y="83"/>
                  </a:lnTo>
                  <a:lnTo>
                    <a:pt x="20" y="83"/>
                  </a:lnTo>
                  <a:lnTo>
                    <a:pt x="20" y="84"/>
                  </a:lnTo>
                  <a:lnTo>
                    <a:pt x="18" y="84"/>
                  </a:lnTo>
                  <a:lnTo>
                    <a:pt x="16" y="84"/>
                  </a:lnTo>
                  <a:lnTo>
                    <a:pt x="15" y="83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13" y="79"/>
                  </a:lnTo>
                  <a:lnTo>
                    <a:pt x="11" y="76"/>
                  </a:lnTo>
                  <a:lnTo>
                    <a:pt x="8" y="74"/>
                  </a:lnTo>
                  <a:lnTo>
                    <a:pt x="6" y="70"/>
                  </a:lnTo>
                  <a:lnTo>
                    <a:pt x="5" y="68"/>
                  </a:lnTo>
                  <a:lnTo>
                    <a:pt x="1" y="64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2" y="55"/>
                  </a:lnTo>
                  <a:lnTo>
                    <a:pt x="3" y="52"/>
                  </a:lnTo>
                  <a:lnTo>
                    <a:pt x="4" y="49"/>
                  </a:lnTo>
                  <a:lnTo>
                    <a:pt x="5" y="47"/>
                  </a:lnTo>
                  <a:lnTo>
                    <a:pt x="6" y="45"/>
                  </a:lnTo>
                  <a:lnTo>
                    <a:pt x="7" y="42"/>
                  </a:lnTo>
                  <a:lnTo>
                    <a:pt x="6" y="40"/>
                  </a:lnTo>
                  <a:lnTo>
                    <a:pt x="5" y="38"/>
                  </a:lnTo>
                  <a:lnTo>
                    <a:pt x="4" y="37"/>
                  </a:lnTo>
                  <a:lnTo>
                    <a:pt x="6" y="35"/>
                  </a:lnTo>
                  <a:lnTo>
                    <a:pt x="7" y="34"/>
                  </a:lnTo>
                  <a:lnTo>
                    <a:pt x="8" y="34"/>
                  </a:lnTo>
                  <a:lnTo>
                    <a:pt x="10" y="33"/>
                  </a:lnTo>
                  <a:lnTo>
                    <a:pt x="11" y="32"/>
                  </a:lnTo>
                  <a:lnTo>
                    <a:pt x="13" y="32"/>
                  </a:lnTo>
                  <a:lnTo>
                    <a:pt x="15" y="31"/>
                  </a:lnTo>
                  <a:lnTo>
                    <a:pt x="21" y="31"/>
                  </a:lnTo>
                  <a:lnTo>
                    <a:pt x="24" y="31"/>
                  </a:lnTo>
                  <a:lnTo>
                    <a:pt x="24" y="30"/>
                  </a:lnTo>
                  <a:lnTo>
                    <a:pt x="24" y="28"/>
                  </a:lnTo>
                  <a:lnTo>
                    <a:pt x="25" y="26"/>
                  </a:lnTo>
                  <a:lnTo>
                    <a:pt x="26" y="26"/>
                  </a:lnTo>
                  <a:lnTo>
                    <a:pt x="27" y="25"/>
                  </a:lnTo>
                  <a:lnTo>
                    <a:pt x="27" y="24"/>
                  </a:lnTo>
                  <a:lnTo>
                    <a:pt x="27" y="24"/>
                  </a:lnTo>
                  <a:lnTo>
                    <a:pt x="26" y="24"/>
                  </a:lnTo>
                  <a:lnTo>
                    <a:pt x="25" y="24"/>
                  </a:lnTo>
                  <a:lnTo>
                    <a:pt x="24" y="21"/>
                  </a:lnTo>
                  <a:lnTo>
                    <a:pt x="25" y="19"/>
                  </a:lnTo>
                  <a:lnTo>
                    <a:pt x="26" y="17"/>
                  </a:lnTo>
                  <a:lnTo>
                    <a:pt x="26" y="16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1" y="5"/>
                  </a:lnTo>
                  <a:lnTo>
                    <a:pt x="32" y="2"/>
                  </a:lnTo>
                  <a:lnTo>
                    <a:pt x="35" y="0"/>
                  </a:lnTo>
                  <a:lnTo>
                    <a:pt x="51" y="2"/>
                  </a:lnTo>
                  <a:lnTo>
                    <a:pt x="58" y="3"/>
                  </a:lnTo>
                  <a:lnTo>
                    <a:pt x="68" y="6"/>
                  </a:lnTo>
                  <a:lnTo>
                    <a:pt x="69" y="9"/>
                  </a:lnTo>
                  <a:lnTo>
                    <a:pt x="69" y="6"/>
                  </a:lnTo>
                  <a:lnTo>
                    <a:pt x="69" y="3"/>
                  </a:lnTo>
                  <a:lnTo>
                    <a:pt x="71" y="1"/>
                  </a:lnTo>
                  <a:lnTo>
                    <a:pt x="77" y="0"/>
                  </a:lnTo>
                  <a:lnTo>
                    <a:pt x="86" y="1"/>
                  </a:lnTo>
                  <a:lnTo>
                    <a:pt x="93" y="0"/>
                  </a:lnTo>
                  <a:lnTo>
                    <a:pt x="103" y="0"/>
                  </a:lnTo>
                  <a:lnTo>
                    <a:pt x="118" y="2"/>
                  </a:lnTo>
                  <a:lnTo>
                    <a:pt x="125" y="4"/>
                  </a:lnTo>
                  <a:lnTo>
                    <a:pt x="128" y="5"/>
                  </a:lnTo>
                  <a:lnTo>
                    <a:pt x="129" y="8"/>
                  </a:lnTo>
                  <a:lnTo>
                    <a:pt x="129" y="12"/>
                  </a:lnTo>
                  <a:lnTo>
                    <a:pt x="128" y="15"/>
                  </a:lnTo>
                  <a:lnTo>
                    <a:pt x="125" y="2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5" name="Freeform 1492">
              <a:extLst>
                <a:ext uri="{FF2B5EF4-FFF2-40B4-BE49-F238E27FC236}">
                  <a16:creationId xmlns:a16="http://schemas.microsoft.com/office/drawing/2014/main" id="{696C5D21-25C6-38C0-C74E-4E921E40A6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9420" y="9369301"/>
              <a:ext cx="98913" cy="54952"/>
            </a:xfrm>
            <a:custGeom>
              <a:avLst/>
              <a:gdLst>
                <a:gd name="T0" fmla="*/ 25 w 78"/>
                <a:gd name="T1" fmla="*/ 1 h 43"/>
                <a:gd name="T2" fmla="*/ 32 w 78"/>
                <a:gd name="T3" fmla="*/ 2 h 43"/>
                <a:gd name="T4" fmla="*/ 35 w 78"/>
                <a:gd name="T5" fmla="*/ 4 h 43"/>
                <a:gd name="T6" fmla="*/ 40 w 78"/>
                <a:gd name="T7" fmla="*/ 9 h 43"/>
                <a:gd name="T8" fmla="*/ 44 w 78"/>
                <a:gd name="T9" fmla="*/ 12 h 43"/>
                <a:gd name="T10" fmla="*/ 47 w 78"/>
                <a:gd name="T11" fmla="*/ 14 h 43"/>
                <a:gd name="T12" fmla="*/ 52 w 78"/>
                <a:gd name="T13" fmla="*/ 15 h 43"/>
                <a:gd name="T14" fmla="*/ 52 w 78"/>
                <a:gd name="T15" fmla="*/ 17 h 43"/>
                <a:gd name="T16" fmla="*/ 53 w 78"/>
                <a:gd name="T17" fmla="*/ 19 h 43"/>
                <a:gd name="T18" fmla="*/ 59 w 78"/>
                <a:gd name="T19" fmla="*/ 16 h 43"/>
                <a:gd name="T20" fmla="*/ 65 w 78"/>
                <a:gd name="T21" fmla="*/ 16 h 43"/>
                <a:gd name="T22" fmla="*/ 68 w 78"/>
                <a:gd name="T23" fmla="*/ 18 h 43"/>
                <a:gd name="T24" fmla="*/ 74 w 78"/>
                <a:gd name="T25" fmla="*/ 18 h 43"/>
                <a:gd name="T26" fmla="*/ 77 w 78"/>
                <a:gd name="T27" fmla="*/ 20 h 43"/>
                <a:gd name="T28" fmla="*/ 75 w 78"/>
                <a:gd name="T29" fmla="*/ 28 h 43"/>
                <a:gd name="T30" fmla="*/ 75 w 78"/>
                <a:gd name="T31" fmla="*/ 31 h 43"/>
                <a:gd name="T32" fmla="*/ 76 w 78"/>
                <a:gd name="T33" fmla="*/ 32 h 43"/>
                <a:gd name="T34" fmla="*/ 73 w 78"/>
                <a:gd name="T35" fmla="*/ 34 h 43"/>
                <a:gd name="T36" fmla="*/ 72 w 78"/>
                <a:gd name="T37" fmla="*/ 40 h 43"/>
                <a:gd name="T38" fmla="*/ 67 w 78"/>
                <a:gd name="T39" fmla="*/ 42 h 43"/>
                <a:gd name="T40" fmla="*/ 54 w 78"/>
                <a:gd name="T41" fmla="*/ 40 h 43"/>
                <a:gd name="T42" fmla="*/ 46 w 78"/>
                <a:gd name="T43" fmla="*/ 38 h 43"/>
                <a:gd name="T44" fmla="*/ 49 w 78"/>
                <a:gd name="T45" fmla="*/ 39 h 43"/>
                <a:gd name="T46" fmla="*/ 52 w 78"/>
                <a:gd name="T47" fmla="*/ 41 h 43"/>
                <a:gd name="T48" fmla="*/ 27 w 78"/>
                <a:gd name="T49" fmla="*/ 31 h 43"/>
                <a:gd name="T50" fmla="*/ 10 w 78"/>
                <a:gd name="T51" fmla="*/ 29 h 43"/>
                <a:gd name="T52" fmla="*/ 1 w 78"/>
                <a:gd name="T53" fmla="*/ 23 h 43"/>
                <a:gd name="T54" fmla="*/ 0 w 78"/>
                <a:gd name="T55" fmla="*/ 20 h 43"/>
                <a:gd name="T56" fmla="*/ 6 w 78"/>
                <a:gd name="T57" fmla="*/ 14 h 43"/>
                <a:gd name="T58" fmla="*/ 9 w 78"/>
                <a:gd name="T59" fmla="*/ 12 h 43"/>
                <a:gd name="T60" fmla="*/ 12 w 78"/>
                <a:gd name="T61" fmla="*/ 12 h 43"/>
                <a:gd name="T62" fmla="*/ 14 w 78"/>
                <a:gd name="T63" fmla="*/ 8 h 43"/>
                <a:gd name="T64" fmla="*/ 18 w 78"/>
                <a:gd name="T65" fmla="*/ 6 h 43"/>
                <a:gd name="T66" fmla="*/ 17 w 78"/>
                <a:gd name="T67" fmla="*/ 3 h 43"/>
                <a:gd name="T68" fmla="*/ 19 w 78"/>
                <a:gd name="T69" fmla="*/ 1 h 43"/>
                <a:gd name="T70" fmla="*/ 22 w 78"/>
                <a:gd name="T71" fmla="*/ 0 h 43"/>
                <a:gd name="T72" fmla="*/ 24 w 78"/>
                <a:gd name="T73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43">
                  <a:moveTo>
                    <a:pt x="24" y="1"/>
                  </a:moveTo>
                  <a:lnTo>
                    <a:pt x="25" y="1"/>
                  </a:lnTo>
                  <a:lnTo>
                    <a:pt x="30" y="3"/>
                  </a:lnTo>
                  <a:lnTo>
                    <a:pt x="32" y="2"/>
                  </a:lnTo>
                  <a:lnTo>
                    <a:pt x="34" y="3"/>
                  </a:lnTo>
                  <a:lnTo>
                    <a:pt x="35" y="4"/>
                  </a:lnTo>
                  <a:lnTo>
                    <a:pt x="36" y="6"/>
                  </a:lnTo>
                  <a:lnTo>
                    <a:pt x="40" y="9"/>
                  </a:lnTo>
                  <a:lnTo>
                    <a:pt x="41" y="10"/>
                  </a:lnTo>
                  <a:lnTo>
                    <a:pt x="44" y="12"/>
                  </a:lnTo>
                  <a:lnTo>
                    <a:pt x="45" y="13"/>
                  </a:lnTo>
                  <a:lnTo>
                    <a:pt x="47" y="14"/>
                  </a:lnTo>
                  <a:lnTo>
                    <a:pt x="49" y="14"/>
                  </a:lnTo>
                  <a:lnTo>
                    <a:pt x="52" y="15"/>
                  </a:lnTo>
                  <a:lnTo>
                    <a:pt x="52" y="16"/>
                  </a:lnTo>
                  <a:lnTo>
                    <a:pt x="52" y="17"/>
                  </a:lnTo>
                  <a:lnTo>
                    <a:pt x="52" y="19"/>
                  </a:lnTo>
                  <a:lnTo>
                    <a:pt x="53" y="19"/>
                  </a:lnTo>
                  <a:lnTo>
                    <a:pt x="55" y="18"/>
                  </a:lnTo>
                  <a:lnTo>
                    <a:pt x="59" y="16"/>
                  </a:lnTo>
                  <a:lnTo>
                    <a:pt x="63" y="15"/>
                  </a:lnTo>
                  <a:lnTo>
                    <a:pt x="65" y="16"/>
                  </a:lnTo>
                  <a:lnTo>
                    <a:pt x="66" y="17"/>
                  </a:lnTo>
                  <a:lnTo>
                    <a:pt x="68" y="18"/>
                  </a:lnTo>
                  <a:lnTo>
                    <a:pt x="71" y="18"/>
                  </a:lnTo>
                  <a:lnTo>
                    <a:pt x="74" y="18"/>
                  </a:lnTo>
                  <a:lnTo>
                    <a:pt x="76" y="20"/>
                  </a:lnTo>
                  <a:lnTo>
                    <a:pt x="77" y="20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75" y="30"/>
                  </a:lnTo>
                  <a:lnTo>
                    <a:pt x="75" y="31"/>
                  </a:lnTo>
                  <a:lnTo>
                    <a:pt x="76" y="31"/>
                  </a:lnTo>
                  <a:lnTo>
                    <a:pt x="76" y="32"/>
                  </a:lnTo>
                  <a:lnTo>
                    <a:pt x="74" y="34"/>
                  </a:lnTo>
                  <a:lnTo>
                    <a:pt x="73" y="34"/>
                  </a:lnTo>
                  <a:lnTo>
                    <a:pt x="74" y="38"/>
                  </a:lnTo>
                  <a:lnTo>
                    <a:pt x="72" y="40"/>
                  </a:lnTo>
                  <a:lnTo>
                    <a:pt x="70" y="41"/>
                  </a:lnTo>
                  <a:lnTo>
                    <a:pt x="67" y="42"/>
                  </a:lnTo>
                  <a:lnTo>
                    <a:pt x="62" y="42"/>
                  </a:lnTo>
                  <a:lnTo>
                    <a:pt x="54" y="40"/>
                  </a:lnTo>
                  <a:lnTo>
                    <a:pt x="48" y="38"/>
                  </a:lnTo>
                  <a:lnTo>
                    <a:pt x="46" y="38"/>
                  </a:lnTo>
                  <a:lnTo>
                    <a:pt x="47" y="39"/>
                  </a:lnTo>
                  <a:lnTo>
                    <a:pt x="49" y="39"/>
                  </a:lnTo>
                  <a:lnTo>
                    <a:pt x="52" y="40"/>
                  </a:lnTo>
                  <a:lnTo>
                    <a:pt x="52" y="41"/>
                  </a:lnTo>
                  <a:lnTo>
                    <a:pt x="40" y="38"/>
                  </a:lnTo>
                  <a:lnTo>
                    <a:pt x="27" y="31"/>
                  </a:lnTo>
                  <a:lnTo>
                    <a:pt x="19" y="30"/>
                  </a:lnTo>
                  <a:lnTo>
                    <a:pt x="10" y="29"/>
                  </a:lnTo>
                  <a:lnTo>
                    <a:pt x="5" y="25"/>
                  </a:lnTo>
                  <a:lnTo>
                    <a:pt x="1" y="23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7"/>
                  </a:lnTo>
                  <a:lnTo>
                    <a:pt x="6" y="14"/>
                  </a:lnTo>
                  <a:lnTo>
                    <a:pt x="7" y="13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2" y="12"/>
                  </a:lnTo>
                  <a:lnTo>
                    <a:pt x="13" y="10"/>
                  </a:lnTo>
                  <a:lnTo>
                    <a:pt x="14" y="8"/>
                  </a:lnTo>
                  <a:lnTo>
                    <a:pt x="17" y="7"/>
                  </a:lnTo>
                  <a:lnTo>
                    <a:pt x="18" y="6"/>
                  </a:lnTo>
                  <a:lnTo>
                    <a:pt x="18" y="5"/>
                  </a:lnTo>
                  <a:lnTo>
                    <a:pt x="17" y="3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20" y="1"/>
                  </a:lnTo>
                  <a:lnTo>
                    <a:pt x="22" y="0"/>
                  </a:lnTo>
                  <a:lnTo>
                    <a:pt x="23" y="0"/>
                  </a:lnTo>
                  <a:lnTo>
                    <a:pt x="24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6" name="Freeform 1494">
              <a:extLst>
                <a:ext uri="{FF2B5EF4-FFF2-40B4-BE49-F238E27FC236}">
                  <a16:creationId xmlns:a16="http://schemas.microsoft.com/office/drawing/2014/main" id="{19055718-5E8E-2A32-0BFD-FFE0271D83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6477" y="9220933"/>
              <a:ext cx="5497" cy="5493"/>
            </a:xfrm>
            <a:custGeom>
              <a:avLst/>
              <a:gdLst>
                <a:gd name="T0" fmla="*/ 0 w 5"/>
                <a:gd name="T1" fmla="*/ 0 h 2"/>
                <a:gd name="T2" fmla="*/ 4 w 5"/>
                <a:gd name="T3" fmla="*/ 0 h 2"/>
                <a:gd name="T4" fmla="*/ 4 w 5"/>
                <a:gd name="T5" fmla="*/ 0 h 2"/>
                <a:gd name="T6" fmla="*/ 3 w 5"/>
                <a:gd name="T7" fmla="*/ 1 h 2"/>
                <a:gd name="T8" fmla="*/ 1 w 5"/>
                <a:gd name="T9" fmla="*/ 1 h 2"/>
                <a:gd name="T10" fmla="*/ 0 w 5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7" name="Freeform 1495">
              <a:extLst>
                <a:ext uri="{FF2B5EF4-FFF2-40B4-BE49-F238E27FC236}">
                  <a16:creationId xmlns:a16="http://schemas.microsoft.com/office/drawing/2014/main" id="{183D8D1C-0F1E-48DB-34C6-F30978B7C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6477" y="9220933"/>
              <a:ext cx="5497" cy="5493"/>
            </a:xfrm>
            <a:custGeom>
              <a:avLst/>
              <a:gdLst>
                <a:gd name="T0" fmla="*/ 0 w 5"/>
                <a:gd name="T1" fmla="*/ 0 h 2"/>
                <a:gd name="T2" fmla="*/ 4 w 5"/>
                <a:gd name="T3" fmla="*/ 0 h 2"/>
                <a:gd name="T4" fmla="*/ 4 w 5"/>
                <a:gd name="T5" fmla="*/ 0 h 2"/>
                <a:gd name="T6" fmla="*/ 3 w 5"/>
                <a:gd name="T7" fmla="*/ 1 h 2"/>
                <a:gd name="T8" fmla="*/ 1 w 5"/>
                <a:gd name="T9" fmla="*/ 1 h 2"/>
                <a:gd name="T10" fmla="*/ 0 w 5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1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8" name="Freeform 1496">
              <a:extLst>
                <a:ext uri="{FF2B5EF4-FFF2-40B4-BE49-F238E27FC236}">
                  <a16:creationId xmlns:a16="http://schemas.microsoft.com/office/drawing/2014/main" id="{64605489-23CA-8E07-EF41-752DA46642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8301" y="9056077"/>
              <a:ext cx="27474" cy="10990"/>
            </a:xfrm>
            <a:custGeom>
              <a:avLst/>
              <a:gdLst>
                <a:gd name="T0" fmla="*/ 0 w 24"/>
                <a:gd name="T1" fmla="*/ 4 h 8"/>
                <a:gd name="T2" fmla="*/ 4 w 24"/>
                <a:gd name="T3" fmla="*/ 6 h 8"/>
                <a:gd name="T4" fmla="*/ 7 w 24"/>
                <a:gd name="T5" fmla="*/ 6 h 8"/>
                <a:gd name="T6" fmla="*/ 7 w 24"/>
                <a:gd name="T7" fmla="*/ 6 h 8"/>
                <a:gd name="T8" fmla="*/ 5 w 24"/>
                <a:gd name="T9" fmla="*/ 6 h 8"/>
                <a:gd name="T10" fmla="*/ 5 w 24"/>
                <a:gd name="T11" fmla="*/ 6 h 8"/>
                <a:gd name="T12" fmla="*/ 2 w 24"/>
                <a:gd name="T13" fmla="*/ 7 h 8"/>
                <a:gd name="T14" fmla="*/ 0 w 24"/>
                <a:gd name="T15" fmla="*/ 7 h 8"/>
                <a:gd name="T16" fmla="*/ 0 w 24"/>
                <a:gd name="T17" fmla="*/ 6 h 8"/>
                <a:gd name="T18" fmla="*/ 0 w 24"/>
                <a:gd name="T19" fmla="*/ 4 h 8"/>
                <a:gd name="T20" fmla="*/ 23 w 24"/>
                <a:gd name="T21" fmla="*/ 7 h 8"/>
                <a:gd name="T22" fmla="*/ 22 w 24"/>
                <a:gd name="T23" fmla="*/ 7 h 8"/>
                <a:gd name="T24" fmla="*/ 20 w 24"/>
                <a:gd name="T25" fmla="*/ 6 h 8"/>
                <a:gd name="T26" fmla="*/ 17 w 24"/>
                <a:gd name="T27" fmla="*/ 6 h 8"/>
                <a:gd name="T28" fmla="*/ 16 w 24"/>
                <a:gd name="T29" fmla="*/ 4 h 8"/>
                <a:gd name="T30" fmla="*/ 18 w 24"/>
                <a:gd name="T31" fmla="*/ 4 h 8"/>
                <a:gd name="T32" fmla="*/ 22 w 24"/>
                <a:gd name="T33" fmla="*/ 4 h 8"/>
                <a:gd name="T34" fmla="*/ 23 w 24"/>
                <a:gd name="T35" fmla="*/ 6 h 8"/>
                <a:gd name="T36" fmla="*/ 23 w 24"/>
                <a:gd name="T37" fmla="*/ 7 h 8"/>
                <a:gd name="T38" fmla="*/ 15 w 24"/>
                <a:gd name="T39" fmla="*/ 4 h 8"/>
                <a:gd name="T40" fmla="*/ 14 w 24"/>
                <a:gd name="T41" fmla="*/ 4 h 8"/>
                <a:gd name="T42" fmla="*/ 13 w 24"/>
                <a:gd name="T43" fmla="*/ 3 h 8"/>
                <a:gd name="T44" fmla="*/ 13 w 24"/>
                <a:gd name="T45" fmla="*/ 3 h 8"/>
                <a:gd name="T46" fmla="*/ 12 w 24"/>
                <a:gd name="T47" fmla="*/ 3 h 8"/>
                <a:gd name="T48" fmla="*/ 11 w 24"/>
                <a:gd name="T49" fmla="*/ 1 h 8"/>
                <a:gd name="T50" fmla="*/ 11 w 24"/>
                <a:gd name="T51" fmla="*/ 0 h 8"/>
                <a:gd name="T52" fmla="*/ 13 w 24"/>
                <a:gd name="T53" fmla="*/ 0 h 8"/>
                <a:gd name="T54" fmla="*/ 14 w 24"/>
                <a:gd name="T55" fmla="*/ 3 h 8"/>
                <a:gd name="T56" fmla="*/ 15 w 24"/>
                <a:gd name="T5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8">
                  <a:moveTo>
                    <a:pt x="0" y="4"/>
                  </a:moveTo>
                  <a:lnTo>
                    <a:pt x="4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4"/>
                  </a:lnTo>
                  <a:close/>
                  <a:moveTo>
                    <a:pt x="23" y="7"/>
                  </a:moveTo>
                  <a:lnTo>
                    <a:pt x="22" y="7"/>
                  </a:lnTo>
                  <a:lnTo>
                    <a:pt x="20" y="6"/>
                  </a:lnTo>
                  <a:lnTo>
                    <a:pt x="17" y="6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2" y="4"/>
                  </a:lnTo>
                  <a:lnTo>
                    <a:pt x="23" y="6"/>
                  </a:lnTo>
                  <a:lnTo>
                    <a:pt x="23" y="7"/>
                  </a:lnTo>
                  <a:close/>
                  <a:moveTo>
                    <a:pt x="15" y="4"/>
                  </a:moveTo>
                  <a:lnTo>
                    <a:pt x="14" y="4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2" y="3"/>
                  </a:lnTo>
                  <a:lnTo>
                    <a:pt x="11" y="1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4" y="3"/>
                  </a:lnTo>
                  <a:lnTo>
                    <a:pt x="15" y="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39" name="Freeform 1497">
              <a:extLst>
                <a:ext uri="{FF2B5EF4-FFF2-40B4-BE49-F238E27FC236}">
                  <a16:creationId xmlns:a16="http://schemas.microsoft.com/office/drawing/2014/main" id="{47652C47-F1E8-49F0-E892-5A11FA6C7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8301" y="9061570"/>
              <a:ext cx="10990" cy="5497"/>
            </a:xfrm>
            <a:custGeom>
              <a:avLst/>
              <a:gdLst>
                <a:gd name="T0" fmla="*/ 0 w 8"/>
                <a:gd name="T1" fmla="*/ 0 h 4"/>
                <a:gd name="T2" fmla="*/ 4 w 8"/>
                <a:gd name="T3" fmla="*/ 2 h 4"/>
                <a:gd name="T4" fmla="*/ 7 w 8"/>
                <a:gd name="T5" fmla="*/ 2 h 4"/>
                <a:gd name="T6" fmla="*/ 7 w 8"/>
                <a:gd name="T7" fmla="*/ 2 h 4"/>
                <a:gd name="T8" fmla="*/ 5 w 8"/>
                <a:gd name="T9" fmla="*/ 2 h 4"/>
                <a:gd name="T10" fmla="*/ 5 w 8"/>
                <a:gd name="T11" fmla="*/ 2 h 4"/>
                <a:gd name="T12" fmla="*/ 2 w 8"/>
                <a:gd name="T13" fmla="*/ 3 h 4"/>
                <a:gd name="T14" fmla="*/ 0 w 8"/>
                <a:gd name="T15" fmla="*/ 3 h 4"/>
                <a:gd name="T16" fmla="*/ 0 w 8"/>
                <a:gd name="T17" fmla="*/ 2 h 4"/>
                <a:gd name="T18" fmla="*/ 0 w 8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4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0" name="Freeform 1498">
              <a:extLst>
                <a:ext uri="{FF2B5EF4-FFF2-40B4-BE49-F238E27FC236}">
                  <a16:creationId xmlns:a16="http://schemas.microsoft.com/office/drawing/2014/main" id="{83FA4C07-6028-4C70-B23D-2E73E0BED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4785" y="9061570"/>
              <a:ext cx="10990" cy="5497"/>
            </a:xfrm>
            <a:custGeom>
              <a:avLst/>
              <a:gdLst>
                <a:gd name="T0" fmla="*/ 7 w 8"/>
                <a:gd name="T1" fmla="*/ 3 h 4"/>
                <a:gd name="T2" fmla="*/ 6 w 8"/>
                <a:gd name="T3" fmla="*/ 3 h 4"/>
                <a:gd name="T4" fmla="*/ 4 w 8"/>
                <a:gd name="T5" fmla="*/ 2 h 4"/>
                <a:gd name="T6" fmla="*/ 1 w 8"/>
                <a:gd name="T7" fmla="*/ 2 h 4"/>
                <a:gd name="T8" fmla="*/ 0 w 8"/>
                <a:gd name="T9" fmla="*/ 0 h 4"/>
                <a:gd name="T10" fmla="*/ 2 w 8"/>
                <a:gd name="T11" fmla="*/ 0 h 4"/>
                <a:gd name="T12" fmla="*/ 6 w 8"/>
                <a:gd name="T13" fmla="*/ 0 h 4"/>
                <a:gd name="T14" fmla="*/ 7 w 8"/>
                <a:gd name="T15" fmla="*/ 2 h 4"/>
                <a:gd name="T16" fmla="*/ 7 w 8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7" y="3"/>
                  </a:moveTo>
                  <a:lnTo>
                    <a:pt x="6" y="3"/>
                  </a:lnTo>
                  <a:lnTo>
                    <a:pt x="4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1" name="Freeform 1499">
              <a:extLst>
                <a:ext uri="{FF2B5EF4-FFF2-40B4-BE49-F238E27FC236}">
                  <a16:creationId xmlns:a16="http://schemas.microsoft.com/office/drawing/2014/main" id="{7EAB3DDE-6323-B85B-E234-B4622C6EC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9292" y="9056077"/>
              <a:ext cx="5493" cy="5493"/>
            </a:xfrm>
            <a:custGeom>
              <a:avLst/>
              <a:gdLst>
                <a:gd name="T0" fmla="*/ 4 w 5"/>
                <a:gd name="T1" fmla="*/ 4 h 5"/>
                <a:gd name="T2" fmla="*/ 3 w 5"/>
                <a:gd name="T3" fmla="*/ 4 h 5"/>
                <a:gd name="T4" fmla="*/ 2 w 5"/>
                <a:gd name="T5" fmla="*/ 3 h 5"/>
                <a:gd name="T6" fmla="*/ 2 w 5"/>
                <a:gd name="T7" fmla="*/ 3 h 5"/>
                <a:gd name="T8" fmla="*/ 1 w 5"/>
                <a:gd name="T9" fmla="*/ 3 h 5"/>
                <a:gd name="T10" fmla="*/ 0 w 5"/>
                <a:gd name="T11" fmla="*/ 1 h 5"/>
                <a:gd name="T12" fmla="*/ 0 w 5"/>
                <a:gd name="T13" fmla="*/ 0 h 5"/>
                <a:gd name="T14" fmla="*/ 2 w 5"/>
                <a:gd name="T15" fmla="*/ 0 h 5"/>
                <a:gd name="T16" fmla="*/ 3 w 5"/>
                <a:gd name="T17" fmla="*/ 3 h 5"/>
                <a:gd name="T18" fmla="*/ 4 w 5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lnTo>
                    <a:pt x="3" y="4"/>
                  </a:lnTo>
                  <a:lnTo>
                    <a:pt x="2" y="3"/>
                  </a:lnTo>
                  <a:lnTo>
                    <a:pt x="2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3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2" name="Freeform 1500">
              <a:extLst>
                <a:ext uri="{FF2B5EF4-FFF2-40B4-BE49-F238E27FC236}">
                  <a16:creationId xmlns:a16="http://schemas.microsoft.com/office/drawing/2014/main" id="{569512D9-8663-A026-BE85-3908ADD0C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0439" y="9495692"/>
              <a:ext cx="54952" cy="49455"/>
            </a:xfrm>
            <a:custGeom>
              <a:avLst/>
              <a:gdLst>
                <a:gd name="T0" fmla="*/ 28 w 45"/>
                <a:gd name="T1" fmla="*/ 38 h 41"/>
                <a:gd name="T2" fmla="*/ 23 w 45"/>
                <a:gd name="T3" fmla="*/ 40 h 41"/>
                <a:gd name="T4" fmla="*/ 10 w 45"/>
                <a:gd name="T5" fmla="*/ 40 h 41"/>
                <a:gd name="T6" fmla="*/ 5 w 45"/>
                <a:gd name="T7" fmla="*/ 40 h 41"/>
                <a:gd name="T8" fmla="*/ 0 w 45"/>
                <a:gd name="T9" fmla="*/ 40 h 41"/>
                <a:gd name="T10" fmla="*/ 8 w 45"/>
                <a:gd name="T11" fmla="*/ 36 h 41"/>
                <a:gd name="T12" fmla="*/ 9 w 45"/>
                <a:gd name="T13" fmla="*/ 35 h 41"/>
                <a:gd name="T14" fmla="*/ 12 w 45"/>
                <a:gd name="T15" fmla="*/ 34 h 41"/>
                <a:gd name="T16" fmla="*/ 13 w 45"/>
                <a:gd name="T17" fmla="*/ 33 h 41"/>
                <a:gd name="T18" fmla="*/ 14 w 45"/>
                <a:gd name="T19" fmla="*/ 25 h 41"/>
                <a:gd name="T20" fmla="*/ 14 w 45"/>
                <a:gd name="T21" fmla="*/ 23 h 41"/>
                <a:gd name="T22" fmla="*/ 13 w 45"/>
                <a:gd name="T23" fmla="*/ 22 h 41"/>
                <a:gd name="T24" fmla="*/ 12 w 45"/>
                <a:gd name="T25" fmla="*/ 20 h 41"/>
                <a:gd name="T26" fmla="*/ 9 w 45"/>
                <a:gd name="T27" fmla="*/ 20 h 41"/>
                <a:gd name="T28" fmla="*/ 8 w 45"/>
                <a:gd name="T29" fmla="*/ 19 h 41"/>
                <a:gd name="T30" fmla="*/ 10 w 45"/>
                <a:gd name="T31" fmla="*/ 18 h 41"/>
                <a:gd name="T32" fmla="*/ 14 w 45"/>
                <a:gd name="T33" fmla="*/ 17 h 41"/>
                <a:gd name="T34" fmla="*/ 17 w 45"/>
                <a:gd name="T35" fmla="*/ 17 h 41"/>
                <a:gd name="T36" fmla="*/ 23 w 45"/>
                <a:gd name="T37" fmla="*/ 16 h 41"/>
                <a:gd name="T38" fmla="*/ 27 w 45"/>
                <a:gd name="T39" fmla="*/ 16 h 41"/>
                <a:gd name="T40" fmla="*/ 32 w 45"/>
                <a:gd name="T41" fmla="*/ 15 h 41"/>
                <a:gd name="T42" fmla="*/ 29 w 45"/>
                <a:gd name="T43" fmla="*/ 19 h 41"/>
                <a:gd name="T44" fmla="*/ 28 w 45"/>
                <a:gd name="T45" fmla="*/ 20 h 41"/>
                <a:gd name="T46" fmla="*/ 28 w 45"/>
                <a:gd name="T47" fmla="*/ 24 h 41"/>
                <a:gd name="T48" fmla="*/ 28 w 45"/>
                <a:gd name="T49" fmla="*/ 27 h 41"/>
                <a:gd name="T50" fmla="*/ 28 w 45"/>
                <a:gd name="T51" fmla="*/ 30 h 41"/>
                <a:gd name="T52" fmla="*/ 30 w 45"/>
                <a:gd name="T53" fmla="*/ 32 h 41"/>
                <a:gd name="T54" fmla="*/ 29 w 45"/>
                <a:gd name="T55" fmla="*/ 34 h 41"/>
                <a:gd name="T56" fmla="*/ 29 w 45"/>
                <a:gd name="T57" fmla="*/ 37 h 41"/>
                <a:gd name="T58" fmla="*/ 28 w 45"/>
                <a:gd name="T59" fmla="*/ 38 h 41"/>
                <a:gd name="T60" fmla="*/ 37 w 45"/>
                <a:gd name="T61" fmla="*/ 4 h 41"/>
                <a:gd name="T62" fmla="*/ 35 w 45"/>
                <a:gd name="T63" fmla="*/ 5 h 41"/>
                <a:gd name="T64" fmla="*/ 35 w 45"/>
                <a:gd name="T65" fmla="*/ 3 h 41"/>
                <a:gd name="T66" fmla="*/ 38 w 45"/>
                <a:gd name="T67" fmla="*/ 1 h 41"/>
                <a:gd name="T68" fmla="*/ 43 w 45"/>
                <a:gd name="T69" fmla="*/ 0 h 41"/>
                <a:gd name="T70" fmla="*/ 44 w 45"/>
                <a:gd name="T71" fmla="*/ 0 h 41"/>
                <a:gd name="T72" fmla="*/ 44 w 45"/>
                <a:gd name="T73" fmla="*/ 1 h 41"/>
                <a:gd name="T74" fmla="*/ 37 w 45"/>
                <a:gd name="T7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41">
                  <a:moveTo>
                    <a:pt x="28" y="38"/>
                  </a:moveTo>
                  <a:lnTo>
                    <a:pt x="23" y="40"/>
                  </a:lnTo>
                  <a:lnTo>
                    <a:pt x="10" y="40"/>
                  </a:lnTo>
                  <a:lnTo>
                    <a:pt x="5" y="40"/>
                  </a:lnTo>
                  <a:lnTo>
                    <a:pt x="0" y="40"/>
                  </a:lnTo>
                  <a:lnTo>
                    <a:pt x="8" y="36"/>
                  </a:lnTo>
                  <a:lnTo>
                    <a:pt x="9" y="35"/>
                  </a:lnTo>
                  <a:lnTo>
                    <a:pt x="12" y="34"/>
                  </a:lnTo>
                  <a:lnTo>
                    <a:pt x="13" y="33"/>
                  </a:lnTo>
                  <a:lnTo>
                    <a:pt x="14" y="25"/>
                  </a:lnTo>
                  <a:lnTo>
                    <a:pt x="14" y="23"/>
                  </a:lnTo>
                  <a:lnTo>
                    <a:pt x="13" y="22"/>
                  </a:lnTo>
                  <a:lnTo>
                    <a:pt x="12" y="20"/>
                  </a:lnTo>
                  <a:lnTo>
                    <a:pt x="9" y="20"/>
                  </a:lnTo>
                  <a:lnTo>
                    <a:pt x="8" y="19"/>
                  </a:lnTo>
                  <a:lnTo>
                    <a:pt x="10" y="18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23" y="16"/>
                  </a:lnTo>
                  <a:lnTo>
                    <a:pt x="27" y="16"/>
                  </a:lnTo>
                  <a:lnTo>
                    <a:pt x="32" y="15"/>
                  </a:lnTo>
                  <a:lnTo>
                    <a:pt x="29" y="19"/>
                  </a:lnTo>
                  <a:lnTo>
                    <a:pt x="28" y="20"/>
                  </a:lnTo>
                  <a:lnTo>
                    <a:pt x="28" y="24"/>
                  </a:lnTo>
                  <a:lnTo>
                    <a:pt x="28" y="27"/>
                  </a:lnTo>
                  <a:lnTo>
                    <a:pt x="28" y="30"/>
                  </a:lnTo>
                  <a:lnTo>
                    <a:pt x="30" y="32"/>
                  </a:lnTo>
                  <a:lnTo>
                    <a:pt x="29" y="34"/>
                  </a:lnTo>
                  <a:lnTo>
                    <a:pt x="29" y="37"/>
                  </a:lnTo>
                  <a:lnTo>
                    <a:pt x="28" y="38"/>
                  </a:lnTo>
                  <a:close/>
                  <a:moveTo>
                    <a:pt x="37" y="4"/>
                  </a:moveTo>
                  <a:lnTo>
                    <a:pt x="35" y="5"/>
                  </a:lnTo>
                  <a:lnTo>
                    <a:pt x="35" y="3"/>
                  </a:lnTo>
                  <a:lnTo>
                    <a:pt x="38" y="1"/>
                  </a:lnTo>
                  <a:lnTo>
                    <a:pt x="43" y="0"/>
                  </a:lnTo>
                  <a:lnTo>
                    <a:pt x="44" y="0"/>
                  </a:lnTo>
                  <a:lnTo>
                    <a:pt x="44" y="1"/>
                  </a:lnTo>
                  <a:lnTo>
                    <a:pt x="37" y="4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3" name="Freeform 1502">
              <a:extLst>
                <a:ext uri="{FF2B5EF4-FFF2-40B4-BE49-F238E27FC236}">
                  <a16:creationId xmlns:a16="http://schemas.microsoft.com/office/drawing/2014/main" id="{1F64A504-357F-70C1-F1B2-51D068213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4401" y="9495692"/>
              <a:ext cx="10990" cy="5493"/>
            </a:xfrm>
            <a:custGeom>
              <a:avLst/>
              <a:gdLst>
                <a:gd name="T0" fmla="*/ 2 w 10"/>
                <a:gd name="T1" fmla="*/ 4 h 6"/>
                <a:gd name="T2" fmla="*/ 0 w 10"/>
                <a:gd name="T3" fmla="*/ 5 h 6"/>
                <a:gd name="T4" fmla="*/ 0 w 10"/>
                <a:gd name="T5" fmla="*/ 3 h 6"/>
                <a:gd name="T6" fmla="*/ 3 w 10"/>
                <a:gd name="T7" fmla="*/ 1 h 6"/>
                <a:gd name="T8" fmla="*/ 8 w 10"/>
                <a:gd name="T9" fmla="*/ 0 h 6"/>
                <a:gd name="T10" fmla="*/ 9 w 10"/>
                <a:gd name="T11" fmla="*/ 0 h 6"/>
                <a:gd name="T12" fmla="*/ 9 w 10"/>
                <a:gd name="T13" fmla="*/ 1 h 6"/>
                <a:gd name="T14" fmla="*/ 2 w 10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">
                  <a:moveTo>
                    <a:pt x="2" y="4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3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1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4" name="Freeform 1503">
              <a:extLst>
                <a:ext uri="{FF2B5EF4-FFF2-40B4-BE49-F238E27FC236}">
                  <a16:creationId xmlns:a16="http://schemas.microsoft.com/office/drawing/2014/main" id="{0942BD97-3DBA-494D-D725-467C2C0B5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0676" y="5830397"/>
              <a:ext cx="4071936" cy="3352067"/>
            </a:xfrm>
            <a:custGeom>
              <a:avLst/>
              <a:gdLst>
                <a:gd name="T0" fmla="*/ 350 w 3266"/>
                <a:gd name="T1" fmla="*/ 2599 h 2690"/>
                <a:gd name="T2" fmla="*/ 2779 w 3266"/>
                <a:gd name="T3" fmla="*/ 2421 h 2690"/>
                <a:gd name="T4" fmla="*/ 2553 w 3266"/>
                <a:gd name="T5" fmla="*/ 2299 h 2690"/>
                <a:gd name="T6" fmla="*/ 2986 w 3266"/>
                <a:gd name="T7" fmla="*/ 2105 h 2690"/>
                <a:gd name="T8" fmla="*/ 3167 w 3266"/>
                <a:gd name="T9" fmla="*/ 1855 h 2690"/>
                <a:gd name="T10" fmla="*/ 2619 w 3266"/>
                <a:gd name="T11" fmla="*/ 1697 h 2690"/>
                <a:gd name="T12" fmla="*/ 2506 w 3266"/>
                <a:gd name="T13" fmla="*/ 1615 h 2690"/>
                <a:gd name="T14" fmla="*/ 1489 w 3266"/>
                <a:gd name="T15" fmla="*/ 1573 h 2690"/>
                <a:gd name="T16" fmla="*/ 2438 w 3266"/>
                <a:gd name="T17" fmla="*/ 1530 h 2690"/>
                <a:gd name="T18" fmla="*/ 2578 w 3266"/>
                <a:gd name="T19" fmla="*/ 1604 h 2690"/>
                <a:gd name="T20" fmla="*/ 2698 w 3266"/>
                <a:gd name="T21" fmla="*/ 1653 h 2690"/>
                <a:gd name="T22" fmla="*/ 2608 w 3266"/>
                <a:gd name="T23" fmla="*/ 1731 h 2690"/>
                <a:gd name="T24" fmla="*/ 2670 w 3266"/>
                <a:gd name="T25" fmla="*/ 1689 h 2690"/>
                <a:gd name="T26" fmla="*/ 2731 w 3266"/>
                <a:gd name="T27" fmla="*/ 1741 h 2690"/>
                <a:gd name="T28" fmla="*/ 2840 w 3266"/>
                <a:gd name="T29" fmla="*/ 1825 h 2690"/>
                <a:gd name="T30" fmla="*/ 3066 w 3266"/>
                <a:gd name="T31" fmla="*/ 1696 h 2690"/>
                <a:gd name="T32" fmla="*/ 3250 w 3266"/>
                <a:gd name="T33" fmla="*/ 1682 h 2690"/>
                <a:gd name="T34" fmla="*/ 3157 w 3266"/>
                <a:gd name="T35" fmla="*/ 1764 h 2690"/>
                <a:gd name="T36" fmla="*/ 3043 w 3266"/>
                <a:gd name="T37" fmla="*/ 1875 h 2690"/>
                <a:gd name="T38" fmla="*/ 2977 w 3266"/>
                <a:gd name="T39" fmla="*/ 2019 h 2690"/>
                <a:gd name="T40" fmla="*/ 2963 w 3266"/>
                <a:gd name="T41" fmla="*/ 1978 h 2690"/>
                <a:gd name="T42" fmla="*/ 2947 w 3266"/>
                <a:gd name="T43" fmla="*/ 2026 h 2690"/>
                <a:gd name="T44" fmla="*/ 2962 w 3266"/>
                <a:gd name="T45" fmla="*/ 2114 h 2690"/>
                <a:gd name="T46" fmla="*/ 2808 w 3266"/>
                <a:gd name="T47" fmla="*/ 2245 h 2690"/>
                <a:gd name="T48" fmla="*/ 2788 w 3266"/>
                <a:gd name="T49" fmla="*/ 2423 h 2690"/>
                <a:gd name="T50" fmla="*/ 2618 w 3266"/>
                <a:gd name="T51" fmla="*/ 2290 h 2690"/>
                <a:gd name="T52" fmla="*/ 2553 w 3266"/>
                <a:gd name="T53" fmla="*/ 2336 h 2690"/>
                <a:gd name="T54" fmla="*/ 2360 w 3266"/>
                <a:gd name="T55" fmla="*/ 2340 h 2690"/>
                <a:gd name="T56" fmla="*/ 2226 w 3266"/>
                <a:gd name="T57" fmla="*/ 2396 h 2690"/>
                <a:gd name="T58" fmla="*/ 1795 w 3266"/>
                <a:gd name="T59" fmla="*/ 2231 h 2690"/>
                <a:gd name="T60" fmla="*/ 1493 w 3266"/>
                <a:gd name="T61" fmla="*/ 1996 h 2690"/>
                <a:gd name="T62" fmla="*/ 1443 w 3266"/>
                <a:gd name="T63" fmla="*/ 1645 h 2690"/>
                <a:gd name="T64" fmla="*/ 1486 w 3266"/>
                <a:gd name="T65" fmla="*/ 1576 h 2690"/>
                <a:gd name="T66" fmla="*/ 1729 w 3266"/>
                <a:gd name="T67" fmla="*/ 1510 h 2690"/>
                <a:gd name="T68" fmla="*/ 23 w 3266"/>
                <a:gd name="T69" fmla="*/ 1282 h 2690"/>
                <a:gd name="T70" fmla="*/ 97 w 3266"/>
                <a:gd name="T71" fmla="*/ 1242 h 2690"/>
                <a:gd name="T72" fmla="*/ 305 w 3266"/>
                <a:gd name="T73" fmla="*/ 1185 h 2690"/>
                <a:gd name="T74" fmla="*/ 265 w 3266"/>
                <a:gd name="T75" fmla="*/ 1176 h 2690"/>
                <a:gd name="T76" fmla="*/ 1187 w 3266"/>
                <a:gd name="T77" fmla="*/ 1186 h 2690"/>
                <a:gd name="T78" fmla="*/ 1163 w 3266"/>
                <a:gd name="T79" fmla="*/ 1131 h 2690"/>
                <a:gd name="T80" fmla="*/ 1143 w 3266"/>
                <a:gd name="T81" fmla="*/ 1094 h 2690"/>
                <a:gd name="T82" fmla="*/ 1076 w 3266"/>
                <a:gd name="T83" fmla="*/ 1052 h 2690"/>
                <a:gd name="T84" fmla="*/ 479 w 3266"/>
                <a:gd name="T85" fmla="*/ 1045 h 2690"/>
                <a:gd name="T86" fmla="*/ 1112 w 3266"/>
                <a:gd name="T87" fmla="*/ 1011 h 2690"/>
                <a:gd name="T88" fmla="*/ 515 w 3266"/>
                <a:gd name="T89" fmla="*/ 1025 h 2690"/>
                <a:gd name="T90" fmla="*/ 94 w 3266"/>
                <a:gd name="T91" fmla="*/ 912 h 2690"/>
                <a:gd name="T92" fmla="*/ 95 w 3266"/>
                <a:gd name="T93" fmla="*/ 460 h 2690"/>
                <a:gd name="T94" fmla="*/ 1128 w 3266"/>
                <a:gd name="T95" fmla="*/ 982 h 2690"/>
                <a:gd name="T96" fmla="*/ 1194 w 3266"/>
                <a:gd name="T97" fmla="*/ 1132 h 2690"/>
                <a:gd name="T98" fmla="*/ 1075 w 3266"/>
                <a:gd name="T99" fmla="*/ 1001 h 2690"/>
                <a:gd name="T100" fmla="*/ 952 w 3266"/>
                <a:gd name="T101" fmla="*/ 908 h 2690"/>
                <a:gd name="T102" fmla="*/ 700 w 3266"/>
                <a:gd name="T103" fmla="*/ 836 h 2690"/>
                <a:gd name="T104" fmla="*/ 612 w 3266"/>
                <a:gd name="T105" fmla="*/ 914 h 2690"/>
                <a:gd name="T106" fmla="*/ 592 w 3266"/>
                <a:gd name="T107" fmla="*/ 817 h 2690"/>
                <a:gd name="T108" fmla="*/ 430 w 3266"/>
                <a:gd name="T109" fmla="*/ 1044 h 2690"/>
                <a:gd name="T110" fmla="*/ 260 w 3266"/>
                <a:gd name="T111" fmla="*/ 1170 h 2690"/>
                <a:gd name="T112" fmla="*/ 275 w 3266"/>
                <a:gd name="T113" fmla="*/ 1145 h 2690"/>
                <a:gd name="T114" fmla="*/ 282 w 3266"/>
                <a:gd name="T115" fmla="*/ 965 h 2690"/>
                <a:gd name="T116" fmla="*/ 127 w 3266"/>
                <a:gd name="T117" fmla="*/ 840 h 2690"/>
                <a:gd name="T118" fmla="*/ 255 w 3266"/>
                <a:gd name="T119" fmla="*/ 661 h 2690"/>
                <a:gd name="T120" fmla="*/ 106 w 3266"/>
                <a:gd name="T121" fmla="*/ 453 h 2690"/>
                <a:gd name="T122" fmla="*/ 92 w 3266"/>
                <a:gd name="T123" fmla="*/ 237 h 2690"/>
                <a:gd name="T124" fmla="*/ 485 w 3266"/>
                <a:gd name="T125" fmla="*/ 52 h 2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6" h="2690">
                  <a:moveTo>
                    <a:pt x="432" y="2687"/>
                  </a:moveTo>
                  <a:lnTo>
                    <a:pt x="431" y="2689"/>
                  </a:lnTo>
                  <a:lnTo>
                    <a:pt x="429" y="2689"/>
                  </a:lnTo>
                  <a:lnTo>
                    <a:pt x="422" y="2685"/>
                  </a:lnTo>
                  <a:lnTo>
                    <a:pt x="421" y="2683"/>
                  </a:lnTo>
                  <a:lnTo>
                    <a:pt x="422" y="2675"/>
                  </a:lnTo>
                  <a:lnTo>
                    <a:pt x="420" y="2668"/>
                  </a:lnTo>
                  <a:lnTo>
                    <a:pt x="417" y="2662"/>
                  </a:lnTo>
                  <a:lnTo>
                    <a:pt x="419" y="2659"/>
                  </a:lnTo>
                  <a:lnTo>
                    <a:pt x="421" y="2658"/>
                  </a:lnTo>
                  <a:lnTo>
                    <a:pt x="424" y="2653"/>
                  </a:lnTo>
                  <a:lnTo>
                    <a:pt x="422" y="2648"/>
                  </a:lnTo>
                  <a:lnTo>
                    <a:pt x="423" y="2645"/>
                  </a:lnTo>
                  <a:lnTo>
                    <a:pt x="424" y="2645"/>
                  </a:lnTo>
                  <a:lnTo>
                    <a:pt x="431" y="2648"/>
                  </a:lnTo>
                  <a:lnTo>
                    <a:pt x="444" y="2654"/>
                  </a:lnTo>
                  <a:lnTo>
                    <a:pt x="448" y="2658"/>
                  </a:lnTo>
                  <a:lnTo>
                    <a:pt x="448" y="2662"/>
                  </a:lnTo>
                  <a:lnTo>
                    <a:pt x="451" y="2663"/>
                  </a:lnTo>
                  <a:lnTo>
                    <a:pt x="452" y="2666"/>
                  </a:lnTo>
                  <a:lnTo>
                    <a:pt x="456" y="2668"/>
                  </a:lnTo>
                  <a:lnTo>
                    <a:pt x="457" y="2670"/>
                  </a:lnTo>
                  <a:lnTo>
                    <a:pt x="455" y="2672"/>
                  </a:lnTo>
                  <a:lnTo>
                    <a:pt x="449" y="2677"/>
                  </a:lnTo>
                  <a:lnTo>
                    <a:pt x="440" y="2679"/>
                  </a:lnTo>
                  <a:lnTo>
                    <a:pt x="433" y="2684"/>
                  </a:lnTo>
                  <a:lnTo>
                    <a:pt x="432" y="2687"/>
                  </a:lnTo>
                  <a:close/>
                  <a:moveTo>
                    <a:pt x="391" y="2627"/>
                  </a:moveTo>
                  <a:lnTo>
                    <a:pt x="390" y="2629"/>
                  </a:lnTo>
                  <a:lnTo>
                    <a:pt x="387" y="2628"/>
                  </a:lnTo>
                  <a:lnTo>
                    <a:pt x="387" y="2626"/>
                  </a:lnTo>
                  <a:lnTo>
                    <a:pt x="385" y="2623"/>
                  </a:lnTo>
                  <a:lnTo>
                    <a:pt x="389" y="2622"/>
                  </a:lnTo>
                  <a:lnTo>
                    <a:pt x="390" y="2623"/>
                  </a:lnTo>
                  <a:lnTo>
                    <a:pt x="391" y="2624"/>
                  </a:lnTo>
                  <a:lnTo>
                    <a:pt x="393" y="2626"/>
                  </a:lnTo>
                  <a:lnTo>
                    <a:pt x="391" y="2627"/>
                  </a:lnTo>
                  <a:close/>
                  <a:moveTo>
                    <a:pt x="403" y="2622"/>
                  </a:moveTo>
                  <a:lnTo>
                    <a:pt x="404" y="2623"/>
                  </a:lnTo>
                  <a:lnTo>
                    <a:pt x="407" y="2622"/>
                  </a:lnTo>
                  <a:lnTo>
                    <a:pt x="410" y="2621"/>
                  </a:lnTo>
                  <a:lnTo>
                    <a:pt x="413" y="2624"/>
                  </a:lnTo>
                  <a:lnTo>
                    <a:pt x="415" y="2625"/>
                  </a:lnTo>
                  <a:lnTo>
                    <a:pt x="418" y="2627"/>
                  </a:lnTo>
                  <a:lnTo>
                    <a:pt x="419" y="2628"/>
                  </a:lnTo>
                  <a:lnTo>
                    <a:pt x="418" y="2629"/>
                  </a:lnTo>
                  <a:lnTo>
                    <a:pt x="415" y="2632"/>
                  </a:lnTo>
                  <a:lnTo>
                    <a:pt x="411" y="2632"/>
                  </a:lnTo>
                  <a:lnTo>
                    <a:pt x="408" y="2634"/>
                  </a:lnTo>
                  <a:lnTo>
                    <a:pt x="406" y="2633"/>
                  </a:lnTo>
                  <a:lnTo>
                    <a:pt x="404" y="2633"/>
                  </a:lnTo>
                  <a:lnTo>
                    <a:pt x="404" y="2630"/>
                  </a:lnTo>
                  <a:lnTo>
                    <a:pt x="403" y="2626"/>
                  </a:lnTo>
                  <a:lnTo>
                    <a:pt x="401" y="2627"/>
                  </a:lnTo>
                  <a:lnTo>
                    <a:pt x="399" y="2626"/>
                  </a:lnTo>
                  <a:lnTo>
                    <a:pt x="396" y="2623"/>
                  </a:lnTo>
                  <a:lnTo>
                    <a:pt x="396" y="2621"/>
                  </a:lnTo>
                  <a:lnTo>
                    <a:pt x="397" y="2619"/>
                  </a:lnTo>
                  <a:lnTo>
                    <a:pt x="400" y="2618"/>
                  </a:lnTo>
                  <a:lnTo>
                    <a:pt x="401" y="2620"/>
                  </a:lnTo>
                  <a:lnTo>
                    <a:pt x="403" y="2622"/>
                  </a:lnTo>
                  <a:close/>
                  <a:moveTo>
                    <a:pt x="380" y="2612"/>
                  </a:moveTo>
                  <a:lnTo>
                    <a:pt x="387" y="2614"/>
                  </a:lnTo>
                  <a:lnTo>
                    <a:pt x="388" y="2613"/>
                  </a:lnTo>
                  <a:lnTo>
                    <a:pt x="389" y="2614"/>
                  </a:lnTo>
                  <a:lnTo>
                    <a:pt x="395" y="2614"/>
                  </a:lnTo>
                  <a:lnTo>
                    <a:pt x="396" y="2615"/>
                  </a:lnTo>
                  <a:lnTo>
                    <a:pt x="395" y="2616"/>
                  </a:lnTo>
                  <a:lnTo>
                    <a:pt x="391" y="2618"/>
                  </a:lnTo>
                  <a:lnTo>
                    <a:pt x="386" y="2616"/>
                  </a:lnTo>
                  <a:lnTo>
                    <a:pt x="377" y="2616"/>
                  </a:lnTo>
                  <a:lnTo>
                    <a:pt x="377" y="2615"/>
                  </a:lnTo>
                  <a:lnTo>
                    <a:pt x="378" y="2614"/>
                  </a:lnTo>
                  <a:lnTo>
                    <a:pt x="379" y="2612"/>
                  </a:lnTo>
                  <a:lnTo>
                    <a:pt x="380" y="2612"/>
                  </a:lnTo>
                  <a:close/>
                  <a:moveTo>
                    <a:pt x="361" y="2604"/>
                  </a:moveTo>
                  <a:lnTo>
                    <a:pt x="362" y="2604"/>
                  </a:lnTo>
                  <a:lnTo>
                    <a:pt x="363" y="2604"/>
                  </a:lnTo>
                  <a:lnTo>
                    <a:pt x="364" y="2607"/>
                  </a:lnTo>
                  <a:lnTo>
                    <a:pt x="366" y="2609"/>
                  </a:lnTo>
                  <a:lnTo>
                    <a:pt x="366" y="2609"/>
                  </a:lnTo>
                  <a:lnTo>
                    <a:pt x="365" y="2610"/>
                  </a:lnTo>
                  <a:lnTo>
                    <a:pt x="361" y="2610"/>
                  </a:lnTo>
                  <a:lnTo>
                    <a:pt x="359" y="2610"/>
                  </a:lnTo>
                  <a:lnTo>
                    <a:pt x="358" y="2608"/>
                  </a:lnTo>
                  <a:lnTo>
                    <a:pt x="356" y="2609"/>
                  </a:lnTo>
                  <a:lnTo>
                    <a:pt x="355" y="2607"/>
                  </a:lnTo>
                  <a:lnTo>
                    <a:pt x="355" y="2607"/>
                  </a:lnTo>
                  <a:lnTo>
                    <a:pt x="354" y="2607"/>
                  </a:lnTo>
                  <a:lnTo>
                    <a:pt x="355" y="2609"/>
                  </a:lnTo>
                  <a:lnTo>
                    <a:pt x="352" y="2609"/>
                  </a:lnTo>
                  <a:lnTo>
                    <a:pt x="351" y="2609"/>
                  </a:lnTo>
                  <a:lnTo>
                    <a:pt x="350" y="2607"/>
                  </a:lnTo>
                  <a:lnTo>
                    <a:pt x="347" y="2603"/>
                  </a:lnTo>
                  <a:lnTo>
                    <a:pt x="347" y="2602"/>
                  </a:lnTo>
                  <a:lnTo>
                    <a:pt x="345" y="2600"/>
                  </a:lnTo>
                  <a:lnTo>
                    <a:pt x="350" y="2599"/>
                  </a:lnTo>
                  <a:lnTo>
                    <a:pt x="354" y="2596"/>
                  </a:lnTo>
                  <a:lnTo>
                    <a:pt x="355" y="2596"/>
                  </a:lnTo>
                  <a:lnTo>
                    <a:pt x="359" y="2601"/>
                  </a:lnTo>
                  <a:lnTo>
                    <a:pt x="359" y="2602"/>
                  </a:lnTo>
                  <a:lnTo>
                    <a:pt x="360" y="2604"/>
                  </a:lnTo>
                  <a:lnTo>
                    <a:pt x="361" y="2604"/>
                  </a:lnTo>
                  <a:close/>
                  <a:moveTo>
                    <a:pt x="285" y="2591"/>
                  </a:moveTo>
                  <a:lnTo>
                    <a:pt x="284" y="2593"/>
                  </a:lnTo>
                  <a:lnTo>
                    <a:pt x="283" y="2593"/>
                  </a:lnTo>
                  <a:lnTo>
                    <a:pt x="282" y="2591"/>
                  </a:lnTo>
                  <a:lnTo>
                    <a:pt x="283" y="2589"/>
                  </a:lnTo>
                  <a:lnTo>
                    <a:pt x="285" y="2588"/>
                  </a:lnTo>
                  <a:lnTo>
                    <a:pt x="287" y="2585"/>
                  </a:lnTo>
                  <a:lnTo>
                    <a:pt x="289" y="2585"/>
                  </a:lnTo>
                  <a:lnTo>
                    <a:pt x="288" y="2587"/>
                  </a:lnTo>
                  <a:lnTo>
                    <a:pt x="288" y="2589"/>
                  </a:lnTo>
                  <a:lnTo>
                    <a:pt x="286" y="2590"/>
                  </a:lnTo>
                  <a:lnTo>
                    <a:pt x="285" y="2591"/>
                  </a:lnTo>
                  <a:close/>
                  <a:moveTo>
                    <a:pt x="311" y="2588"/>
                  </a:moveTo>
                  <a:lnTo>
                    <a:pt x="308" y="2590"/>
                  </a:lnTo>
                  <a:lnTo>
                    <a:pt x="306" y="2589"/>
                  </a:lnTo>
                  <a:lnTo>
                    <a:pt x="303" y="2589"/>
                  </a:lnTo>
                  <a:lnTo>
                    <a:pt x="302" y="2587"/>
                  </a:lnTo>
                  <a:lnTo>
                    <a:pt x="298" y="2586"/>
                  </a:lnTo>
                  <a:lnTo>
                    <a:pt x="297" y="2584"/>
                  </a:lnTo>
                  <a:lnTo>
                    <a:pt x="299" y="2581"/>
                  </a:lnTo>
                  <a:lnTo>
                    <a:pt x="304" y="2578"/>
                  </a:lnTo>
                  <a:lnTo>
                    <a:pt x="311" y="2578"/>
                  </a:lnTo>
                  <a:lnTo>
                    <a:pt x="313" y="2580"/>
                  </a:lnTo>
                  <a:lnTo>
                    <a:pt x="313" y="2582"/>
                  </a:lnTo>
                  <a:lnTo>
                    <a:pt x="312" y="2584"/>
                  </a:lnTo>
                  <a:lnTo>
                    <a:pt x="311" y="2586"/>
                  </a:lnTo>
                  <a:lnTo>
                    <a:pt x="311" y="2588"/>
                  </a:lnTo>
                  <a:close/>
                  <a:moveTo>
                    <a:pt x="2791" y="2498"/>
                  </a:moveTo>
                  <a:lnTo>
                    <a:pt x="2791" y="2498"/>
                  </a:lnTo>
                  <a:lnTo>
                    <a:pt x="2791" y="2497"/>
                  </a:lnTo>
                  <a:lnTo>
                    <a:pt x="2792" y="2497"/>
                  </a:lnTo>
                  <a:lnTo>
                    <a:pt x="2793" y="2497"/>
                  </a:lnTo>
                  <a:lnTo>
                    <a:pt x="2793" y="2497"/>
                  </a:lnTo>
                  <a:lnTo>
                    <a:pt x="2791" y="2498"/>
                  </a:lnTo>
                  <a:close/>
                  <a:moveTo>
                    <a:pt x="2799" y="2495"/>
                  </a:moveTo>
                  <a:lnTo>
                    <a:pt x="2796" y="2496"/>
                  </a:lnTo>
                  <a:lnTo>
                    <a:pt x="2798" y="2495"/>
                  </a:lnTo>
                  <a:lnTo>
                    <a:pt x="2799" y="2492"/>
                  </a:lnTo>
                  <a:lnTo>
                    <a:pt x="2800" y="2494"/>
                  </a:lnTo>
                  <a:lnTo>
                    <a:pt x="2799" y="2495"/>
                  </a:lnTo>
                  <a:close/>
                  <a:moveTo>
                    <a:pt x="2806" y="2494"/>
                  </a:moveTo>
                  <a:lnTo>
                    <a:pt x="2805" y="2495"/>
                  </a:lnTo>
                  <a:lnTo>
                    <a:pt x="2805" y="2494"/>
                  </a:lnTo>
                  <a:lnTo>
                    <a:pt x="2805" y="2494"/>
                  </a:lnTo>
                  <a:lnTo>
                    <a:pt x="2803" y="2491"/>
                  </a:lnTo>
                  <a:lnTo>
                    <a:pt x="2803" y="2491"/>
                  </a:lnTo>
                  <a:lnTo>
                    <a:pt x="2806" y="2492"/>
                  </a:lnTo>
                  <a:lnTo>
                    <a:pt x="2807" y="2493"/>
                  </a:lnTo>
                  <a:lnTo>
                    <a:pt x="2806" y="2494"/>
                  </a:lnTo>
                  <a:close/>
                  <a:moveTo>
                    <a:pt x="2815" y="2492"/>
                  </a:moveTo>
                  <a:lnTo>
                    <a:pt x="2814" y="2492"/>
                  </a:lnTo>
                  <a:lnTo>
                    <a:pt x="2812" y="2492"/>
                  </a:lnTo>
                  <a:lnTo>
                    <a:pt x="2814" y="2491"/>
                  </a:lnTo>
                  <a:lnTo>
                    <a:pt x="2819" y="2490"/>
                  </a:lnTo>
                  <a:lnTo>
                    <a:pt x="2817" y="2491"/>
                  </a:lnTo>
                  <a:lnTo>
                    <a:pt x="2815" y="2492"/>
                  </a:lnTo>
                  <a:close/>
                  <a:moveTo>
                    <a:pt x="2822" y="2489"/>
                  </a:moveTo>
                  <a:lnTo>
                    <a:pt x="2821" y="2489"/>
                  </a:lnTo>
                  <a:lnTo>
                    <a:pt x="2822" y="2488"/>
                  </a:lnTo>
                  <a:lnTo>
                    <a:pt x="2823" y="2487"/>
                  </a:lnTo>
                  <a:lnTo>
                    <a:pt x="2824" y="2488"/>
                  </a:lnTo>
                  <a:lnTo>
                    <a:pt x="2823" y="2488"/>
                  </a:lnTo>
                  <a:lnTo>
                    <a:pt x="2822" y="2489"/>
                  </a:lnTo>
                  <a:close/>
                  <a:moveTo>
                    <a:pt x="2828" y="2485"/>
                  </a:moveTo>
                  <a:lnTo>
                    <a:pt x="2827" y="2485"/>
                  </a:lnTo>
                  <a:lnTo>
                    <a:pt x="2829" y="2484"/>
                  </a:lnTo>
                  <a:lnTo>
                    <a:pt x="2829" y="2484"/>
                  </a:lnTo>
                  <a:lnTo>
                    <a:pt x="2828" y="2485"/>
                  </a:lnTo>
                  <a:close/>
                  <a:moveTo>
                    <a:pt x="2836" y="2476"/>
                  </a:moveTo>
                  <a:lnTo>
                    <a:pt x="2830" y="2483"/>
                  </a:lnTo>
                  <a:lnTo>
                    <a:pt x="2830" y="2481"/>
                  </a:lnTo>
                  <a:lnTo>
                    <a:pt x="2833" y="2478"/>
                  </a:lnTo>
                  <a:lnTo>
                    <a:pt x="2834" y="2476"/>
                  </a:lnTo>
                  <a:lnTo>
                    <a:pt x="2835" y="2475"/>
                  </a:lnTo>
                  <a:lnTo>
                    <a:pt x="2837" y="2473"/>
                  </a:lnTo>
                  <a:lnTo>
                    <a:pt x="2837" y="2471"/>
                  </a:lnTo>
                  <a:lnTo>
                    <a:pt x="2840" y="2470"/>
                  </a:lnTo>
                  <a:lnTo>
                    <a:pt x="2840" y="2469"/>
                  </a:lnTo>
                  <a:lnTo>
                    <a:pt x="2836" y="2476"/>
                  </a:lnTo>
                  <a:close/>
                  <a:moveTo>
                    <a:pt x="2783" y="2431"/>
                  </a:moveTo>
                  <a:lnTo>
                    <a:pt x="2782" y="2431"/>
                  </a:lnTo>
                  <a:lnTo>
                    <a:pt x="2780" y="2431"/>
                  </a:lnTo>
                  <a:lnTo>
                    <a:pt x="2778" y="2429"/>
                  </a:lnTo>
                  <a:lnTo>
                    <a:pt x="2778" y="2427"/>
                  </a:lnTo>
                  <a:lnTo>
                    <a:pt x="2780" y="2429"/>
                  </a:lnTo>
                  <a:lnTo>
                    <a:pt x="2781" y="2430"/>
                  </a:lnTo>
                  <a:lnTo>
                    <a:pt x="2783" y="2431"/>
                  </a:lnTo>
                  <a:close/>
                  <a:moveTo>
                    <a:pt x="2782" y="2427"/>
                  </a:moveTo>
                  <a:lnTo>
                    <a:pt x="2782" y="2429"/>
                  </a:lnTo>
                  <a:lnTo>
                    <a:pt x="2780" y="2425"/>
                  </a:lnTo>
                  <a:lnTo>
                    <a:pt x="2779" y="2421"/>
                  </a:lnTo>
                  <a:lnTo>
                    <a:pt x="2781" y="2423"/>
                  </a:lnTo>
                  <a:lnTo>
                    <a:pt x="2782" y="2427"/>
                  </a:lnTo>
                  <a:close/>
                  <a:moveTo>
                    <a:pt x="2300" y="2441"/>
                  </a:moveTo>
                  <a:lnTo>
                    <a:pt x="2299" y="2442"/>
                  </a:lnTo>
                  <a:lnTo>
                    <a:pt x="2296" y="2435"/>
                  </a:lnTo>
                  <a:lnTo>
                    <a:pt x="2292" y="2417"/>
                  </a:lnTo>
                  <a:lnTo>
                    <a:pt x="2291" y="2407"/>
                  </a:lnTo>
                  <a:lnTo>
                    <a:pt x="2293" y="2404"/>
                  </a:lnTo>
                  <a:lnTo>
                    <a:pt x="2294" y="2418"/>
                  </a:lnTo>
                  <a:lnTo>
                    <a:pt x="2298" y="2436"/>
                  </a:lnTo>
                  <a:lnTo>
                    <a:pt x="2300" y="2441"/>
                  </a:lnTo>
                  <a:close/>
                  <a:moveTo>
                    <a:pt x="2294" y="2400"/>
                  </a:moveTo>
                  <a:lnTo>
                    <a:pt x="2293" y="2402"/>
                  </a:lnTo>
                  <a:lnTo>
                    <a:pt x="2293" y="2400"/>
                  </a:lnTo>
                  <a:lnTo>
                    <a:pt x="2295" y="2392"/>
                  </a:lnTo>
                  <a:lnTo>
                    <a:pt x="2301" y="2383"/>
                  </a:lnTo>
                  <a:lnTo>
                    <a:pt x="2303" y="2382"/>
                  </a:lnTo>
                  <a:lnTo>
                    <a:pt x="2297" y="2391"/>
                  </a:lnTo>
                  <a:lnTo>
                    <a:pt x="2294" y="2400"/>
                  </a:lnTo>
                  <a:close/>
                  <a:moveTo>
                    <a:pt x="2843" y="2401"/>
                  </a:moveTo>
                  <a:lnTo>
                    <a:pt x="2843" y="2404"/>
                  </a:lnTo>
                  <a:lnTo>
                    <a:pt x="2840" y="2397"/>
                  </a:lnTo>
                  <a:lnTo>
                    <a:pt x="2836" y="2388"/>
                  </a:lnTo>
                  <a:lnTo>
                    <a:pt x="2835" y="2380"/>
                  </a:lnTo>
                  <a:lnTo>
                    <a:pt x="2836" y="2382"/>
                  </a:lnTo>
                  <a:lnTo>
                    <a:pt x="2837" y="2387"/>
                  </a:lnTo>
                  <a:lnTo>
                    <a:pt x="2843" y="2401"/>
                  </a:lnTo>
                  <a:close/>
                  <a:moveTo>
                    <a:pt x="2304" y="2379"/>
                  </a:moveTo>
                  <a:lnTo>
                    <a:pt x="2304" y="2379"/>
                  </a:lnTo>
                  <a:lnTo>
                    <a:pt x="2305" y="2376"/>
                  </a:lnTo>
                  <a:lnTo>
                    <a:pt x="2306" y="2374"/>
                  </a:lnTo>
                  <a:lnTo>
                    <a:pt x="2308" y="2371"/>
                  </a:lnTo>
                  <a:lnTo>
                    <a:pt x="2309" y="2370"/>
                  </a:lnTo>
                  <a:lnTo>
                    <a:pt x="2310" y="2372"/>
                  </a:lnTo>
                  <a:lnTo>
                    <a:pt x="2308" y="2374"/>
                  </a:lnTo>
                  <a:lnTo>
                    <a:pt x="2304" y="2379"/>
                  </a:lnTo>
                  <a:close/>
                  <a:moveTo>
                    <a:pt x="2312" y="2369"/>
                  </a:moveTo>
                  <a:lnTo>
                    <a:pt x="2311" y="2369"/>
                  </a:lnTo>
                  <a:lnTo>
                    <a:pt x="2313" y="2368"/>
                  </a:lnTo>
                  <a:lnTo>
                    <a:pt x="2315" y="2367"/>
                  </a:lnTo>
                  <a:lnTo>
                    <a:pt x="2320" y="2363"/>
                  </a:lnTo>
                  <a:lnTo>
                    <a:pt x="2322" y="2363"/>
                  </a:lnTo>
                  <a:lnTo>
                    <a:pt x="2324" y="2361"/>
                  </a:lnTo>
                  <a:lnTo>
                    <a:pt x="2324" y="2361"/>
                  </a:lnTo>
                  <a:lnTo>
                    <a:pt x="2324" y="2363"/>
                  </a:lnTo>
                  <a:lnTo>
                    <a:pt x="2320" y="2365"/>
                  </a:lnTo>
                  <a:lnTo>
                    <a:pt x="2312" y="2369"/>
                  </a:lnTo>
                  <a:close/>
                  <a:moveTo>
                    <a:pt x="2367" y="2333"/>
                  </a:moveTo>
                  <a:lnTo>
                    <a:pt x="2366" y="2334"/>
                  </a:lnTo>
                  <a:lnTo>
                    <a:pt x="2373" y="2328"/>
                  </a:lnTo>
                  <a:lnTo>
                    <a:pt x="2374" y="2327"/>
                  </a:lnTo>
                  <a:lnTo>
                    <a:pt x="2377" y="2327"/>
                  </a:lnTo>
                  <a:lnTo>
                    <a:pt x="2373" y="2330"/>
                  </a:lnTo>
                  <a:lnTo>
                    <a:pt x="2367" y="2333"/>
                  </a:lnTo>
                  <a:close/>
                  <a:moveTo>
                    <a:pt x="2471" y="2321"/>
                  </a:moveTo>
                  <a:lnTo>
                    <a:pt x="2470" y="2321"/>
                  </a:lnTo>
                  <a:lnTo>
                    <a:pt x="2465" y="2318"/>
                  </a:lnTo>
                  <a:lnTo>
                    <a:pt x="2465" y="2317"/>
                  </a:lnTo>
                  <a:lnTo>
                    <a:pt x="2467" y="2316"/>
                  </a:lnTo>
                  <a:lnTo>
                    <a:pt x="2469" y="2316"/>
                  </a:lnTo>
                  <a:lnTo>
                    <a:pt x="2471" y="2317"/>
                  </a:lnTo>
                  <a:lnTo>
                    <a:pt x="2472" y="2317"/>
                  </a:lnTo>
                  <a:lnTo>
                    <a:pt x="2473" y="2318"/>
                  </a:lnTo>
                  <a:lnTo>
                    <a:pt x="2473" y="2319"/>
                  </a:lnTo>
                  <a:lnTo>
                    <a:pt x="2471" y="2321"/>
                  </a:lnTo>
                  <a:close/>
                  <a:moveTo>
                    <a:pt x="2692" y="2316"/>
                  </a:moveTo>
                  <a:lnTo>
                    <a:pt x="2688" y="2317"/>
                  </a:lnTo>
                  <a:lnTo>
                    <a:pt x="2685" y="2316"/>
                  </a:lnTo>
                  <a:lnTo>
                    <a:pt x="2687" y="2316"/>
                  </a:lnTo>
                  <a:lnTo>
                    <a:pt x="2688" y="2316"/>
                  </a:lnTo>
                  <a:lnTo>
                    <a:pt x="2693" y="2314"/>
                  </a:lnTo>
                  <a:lnTo>
                    <a:pt x="2695" y="2313"/>
                  </a:lnTo>
                  <a:lnTo>
                    <a:pt x="2697" y="2312"/>
                  </a:lnTo>
                  <a:lnTo>
                    <a:pt x="2692" y="2316"/>
                  </a:lnTo>
                  <a:close/>
                  <a:moveTo>
                    <a:pt x="2564" y="2313"/>
                  </a:moveTo>
                  <a:lnTo>
                    <a:pt x="2563" y="2315"/>
                  </a:lnTo>
                  <a:lnTo>
                    <a:pt x="2563" y="2314"/>
                  </a:lnTo>
                  <a:lnTo>
                    <a:pt x="2564" y="2312"/>
                  </a:lnTo>
                  <a:lnTo>
                    <a:pt x="2565" y="2311"/>
                  </a:lnTo>
                  <a:lnTo>
                    <a:pt x="2564" y="2313"/>
                  </a:lnTo>
                  <a:close/>
                  <a:moveTo>
                    <a:pt x="2566" y="2310"/>
                  </a:moveTo>
                  <a:lnTo>
                    <a:pt x="2566" y="2311"/>
                  </a:lnTo>
                  <a:lnTo>
                    <a:pt x="2566" y="2305"/>
                  </a:lnTo>
                  <a:lnTo>
                    <a:pt x="2565" y="2300"/>
                  </a:lnTo>
                  <a:lnTo>
                    <a:pt x="2566" y="2302"/>
                  </a:lnTo>
                  <a:lnTo>
                    <a:pt x="2567" y="2305"/>
                  </a:lnTo>
                  <a:lnTo>
                    <a:pt x="2566" y="2310"/>
                  </a:lnTo>
                  <a:close/>
                  <a:moveTo>
                    <a:pt x="2553" y="2299"/>
                  </a:moveTo>
                  <a:lnTo>
                    <a:pt x="2554" y="2301"/>
                  </a:lnTo>
                  <a:lnTo>
                    <a:pt x="2552" y="2300"/>
                  </a:lnTo>
                  <a:lnTo>
                    <a:pt x="2550" y="2300"/>
                  </a:lnTo>
                  <a:lnTo>
                    <a:pt x="2551" y="2299"/>
                  </a:lnTo>
                  <a:lnTo>
                    <a:pt x="2552" y="2298"/>
                  </a:lnTo>
                  <a:lnTo>
                    <a:pt x="2552" y="2298"/>
                  </a:lnTo>
                  <a:lnTo>
                    <a:pt x="2555" y="2296"/>
                  </a:lnTo>
                  <a:lnTo>
                    <a:pt x="2554" y="2298"/>
                  </a:lnTo>
                  <a:lnTo>
                    <a:pt x="2553" y="2299"/>
                  </a:lnTo>
                  <a:close/>
                  <a:moveTo>
                    <a:pt x="2575" y="2294"/>
                  </a:moveTo>
                  <a:lnTo>
                    <a:pt x="2574" y="2295"/>
                  </a:lnTo>
                  <a:lnTo>
                    <a:pt x="2572" y="2294"/>
                  </a:lnTo>
                  <a:lnTo>
                    <a:pt x="2570" y="2293"/>
                  </a:lnTo>
                  <a:lnTo>
                    <a:pt x="2570" y="2292"/>
                  </a:lnTo>
                  <a:lnTo>
                    <a:pt x="2574" y="2294"/>
                  </a:lnTo>
                  <a:lnTo>
                    <a:pt x="2575" y="2294"/>
                  </a:lnTo>
                  <a:close/>
                  <a:moveTo>
                    <a:pt x="2591" y="2293"/>
                  </a:moveTo>
                  <a:lnTo>
                    <a:pt x="2588" y="2294"/>
                  </a:lnTo>
                  <a:lnTo>
                    <a:pt x="2583" y="2294"/>
                  </a:lnTo>
                  <a:lnTo>
                    <a:pt x="2583" y="2294"/>
                  </a:lnTo>
                  <a:lnTo>
                    <a:pt x="2584" y="2293"/>
                  </a:lnTo>
                  <a:lnTo>
                    <a:pt x="2589" y="2292"/>
                  </a:lnTo>
                  <a:lnTo>
                    <a:pt x="2591" y="2293"/>
                  </a:lnTo>
                  <a:close/>
                  <a:moveTo>
                    <a:pt x="2803" y="2267"/>
                  </a:moveTo>
                  <a:lnTo>
                    <a:pt x="2802" y="2275"/>
                  </a:lnTo>
                  <a:lnTo>
                    <a:pt x="2801" y="2272"/>
                  </a:lnTo>
                  <a:lnTo>
                    <a:pt x="2801" y="2269"/>
                  </a:lnTo>
                  <a:lnTo>
                    <a:pt x="2802" y="2267"/>
                  </a:lnTo>
                  <a:lnTo>
                    <a:pt x="2803" y="2267"/>
                  </a:lnTo>
                  <a:close/>
                  <a:moveTo>
                    <a:pt x="1623" y="2197"/>
                  </a:moveTo>
                  <a:lnTo>
                    <a:pt x="1620" y="2197"/>
                  </a:lnTo>
                  <a:lnTo>
                    <a:pt x="1618" y="2196"/>
                  </a:lnTo>
                  <a:lnTo>
                    <a:pt x="1617" y="2193"/>
                  </a:lnTo>
                  <a:lnTo>
                    <a:pt x="1615" y="2190"/>
                  </a:lnTo>
                  <a:lnTo>
                    <a:pt x="1616" y="2189"/>
                  </a:lnTo>
                  <a:lnTo>
                    <a:pt x="1617" y="2192"/>
                  </a:lnTo>
                  <a:lnTo>
                    <a:pt x="1621" y="2196"/>
                  </a:lnTo>
                  <a:lnTo>
                    <a:pt x="1623" y="2197"/>
                  </a:lnTo>
                  <a:close/>
                  <a:moveTo>
                    <a:pt x="1588" y="2182"/>
                  </a:moveTo>
                  <a:lnTo>
                    <a:pt x="1586" y="2182"/>
                  </a:lnTo>
                  <a:lnTo>
                    <a:pt x="1584" y="2182"/>
                  </a:lnTo>
                  <a:lnTo>
                    <a:pt x="1583" y="2180"/>
                  </a:lnTo>
                  <a:lnTo>
                    <a:pt x="1585" y="2180"/>
                  </a:lnTo>
                  <a:lnTo>
                    <a:pt x="1586" y="2180"/>
                  </a:lnTo>
                  <a:lnTo>
                    <a:pt x="1587" y="2182"/>
                  </a:lnTo>
                  <a:lnTo>
                    <a:pt x="1588" y="2182"/>
                  </a:lnTo>
                  <a:close/>
                  <a:moveTo>
                    <a:pt x="1623" y="2176"/>
                  </a:moveTo>
                  <a:lnTo>
                    <a:pt x="1624" y="2179"/>
                  </a:lnTo>
                  <a:lnTo>
                    <a:pt x="1621" y="2178"/>
                  </a:lnTo>
                  <a:lnTo>
                    <a:pt x="1619" y="2178"/>
                  </a:lnTo>
                  <a:lnTo>
                    <a:pt x="1618" y="2177"/>
                  </a:lnTo>
                  <a:lnTo>
                    <a:pt x="1618" y="2174"/>
                  </a:lnTo>
                  <a:lnTo>
                    <a:pt x="1617" y="2174"/>
                  </a:lnTo>
                  <a:lnTo>
                    <a:pt x="1616" y="2174"/>
                  </a:lnTo>
                  <a:lnTo>
                    <a:pt x="1615" y="2174"/>
                  </a:lnTo>
                  <a:lnTo>
                    <a:pt x="1615" y="2172"/>
                  </a:lnTo>
                  <a:lnTo>
                    <a:pt x="1616" y="2172"/>
                  </a:lnTo>
                  <a:lnTo>
                    <a:pt x="1621" y="2174"/>
                  </a:lnTo>
                  <a:lnTo>
                    <a:pt x="1623" y="2176"/>
                  </a:lnTo>
                  <a:close/>
                  <a:moveTo>
                    <a:pt x="1568" y="2155"/>
                  </a:moveTo>
                  <a:lnTo>
                    <a:pt x="1566" y="2156"/>
                  </a:lnTo>
                  <a:lnTo>
                    <a:pt x="1565" y="2155"/>
                  </a:lnTo>
                  <a:lnTo>
                    <a:pt x="1561" y="2152"/>
                  </a:lnTo>
                  <a:lnTo>
                    <a:pt x="1567" y="2151"/>
                  </a:lnTo>
                  <a:lnTo>
                    <a:pt x="1570" y="2153"/>
                  </a:lnTo>
                  <a:lnTo>
                    <a:pt x="1570" y="2153"/>
                  </a:lnTo>
                  <a:lnTo>
                    <a:pt x="1568" y="2155"/>
                  </a:lnTo>
                  <a:close/>
                  <a:moveTo>
                    <a:pt x="1560" y="2151"/>
                  </a:moveTo>
                  <a:lnTo>
                    <a:pt x="1558" y="2151"/>
                  </a:lnTo>
                  <a:lnTo>
                    <a:pt x="1555" y="2151"/>
                  </a:lnTo>
                  <a:lnTo>
                    <a:pt x="1556" y="2150"/>
                  </a:lnTo>
                  <a:lnTo>
                    <a:pt x="1558" y="2149"/>
                  </a:lnTo>
                  <a:lnTo>
                    <a:pt x="1558" y="2150"/>
                  </a:lnTo>
                  <a:lnTo>
                    <a:pt x="1560" y="2151"/>
                  </a:lnTo>
                  <a:close/>
                  <a:moveTo>
                    <a:pt x="1573" y="2149"/>
                  </a:moveTo>
                  <a:lnTo>
                    <a:pt x="1580" y="2151"/>
                  </a:lnTo>
                  <a:lnTo>
                    <a:pt x="1583" y="2150"/>
                  </a:lnTo>
                  <a:lnTo>
                    <a:pt x="1584" y="2151"/>
                  </a:lnTo>
                  <a:lnTo>
                    <a:pt x="1583" y="2152"/>
                  </a:lnTo>
                  <a:lnTo>
                    <a:pt x="1575" y="2154"/>
                  </a:lnTo>
                  <a:lnTo>
                    <a:pt x="1573" y="2152"/>
                  </a:lnTo>
                  <a:lnTo>
                    <a:pt x="1573" y="2151"/>
                  </a:lnTo>
                  <a:lnTo>
                    <a:pt x="1572" y="2149"/>
                  </a:lnTo>
                  <a:lnTo>
                    <a:pt x="1573" y="2149"/>
                  </a:lnTo>
                  <a:close/>
                  <a:moveTo>
                    <a:pt x="2959" y="2127"/>
                  </a:moveTo>
                  <a:lnTo>
                    <a:pt x="2958" y="2127"/>
                  </a:lnTo>
                  <a:lnTo>
                    <a:pt x="2957" y="2127"/>
                  </a:lnTo>
                  <a:lnTo>
                    <a:pt x="2955" y="2125"/>
                  </a:lnTo>
                  <a:lnTo>
                    <a:pt x="2955" y="2125"/>
                  </a:lnTo>
                  <a:lnTo>
                    <a:pt x="2956" y="2125"/>
                  </a:lnTo>
                  <a:lnTo>
                    <a:pt x="2959" y="2127"/>
                  </a:lnTo>
                  <a:close/>
                  <a:moveTo>
                    <a:pt x="2960" y="2127"/>
                  </a:moveTo>
                  <a:lnTo>
                    <a:pt x="2960" y="2128"/>
                  </a:lnTo>
                  <a:lnTo>
                    <a:pt x="2962" y="2123"/>
                  </a:lnTo>
                  <a:lnTo>
                    <a:pt x="2968" y="2117"/>
                  </a:lnTo>
                  <a:lnTo>
                    <a:pt x="2970" y="2116"/>
                  </a:lnTo>
                  <a:lnTo>
                    <a:pt x="2965" y="2121"/>
                  </a:lnTo>
                  <a:lnTo>
                    <a:pt x="2960" y="2127"/>
                  </a:lnTo>
                  <a:close/>
                  <a:moveTo>
                    <a:pt x="2983" y="2106"/>
                  </a:moveTo>
                  <a:lnTo>
                    <a:pt x="2978" y="2109"/>
                  </a:lnTo>
                  <a:lnTo>
                    <a:pt x="2977" y="2109"/>
                  </a:lnTo>
                  <a:lnTo>
                    <a:pt x="2981" y="2107"/>
                  </a:lnTo>
                  <a:lnTo>
                    <a:pt x="2983" y="2106"/>
                  </a:lnTo>
                  <a:close/>
                  <a:moveTo>
                    <a:pt x="2991" y="2104"/>
                  </a:moveTo>
                  <a:lnTo>
                    <a:pt x="2987" y="2105"/>
                  </a:lnTo>
                  <a:lnTo>
                    <a:pt x="2986" y="2105"/>
                  </a:lnTo>
                  <a:lnTo>
                    <a:pt x="2991" y="2103"/>
                  </a:lnTo>
                  <a:lnTo>
                    <a:pt x="2993" y="2095"/>
                  </a:lnTo>
                  <a:lnTo>
                    <a:pt x="2993" y="2091"/>
                  </a:lnTo>
                  <a:lnTo>
                    <a:pt x="2992" y="2085"/>
                  </a:lnTo>
                  <a:lnTo>
                    <a:pt x="2992" y="2083"/>
                  </a:lnTo>
                  <a:lnTo>
                    <a:pt x="2993" y="2086"/>
                  </a:lnTo>
                  <a:lnTo>
                    <a:pt x="2994" y="2092"/>
                  </a:lnTo>
                  <a:lnTo>
                    <a:pt x="2994" y="2096"/>
                  </a:lnTo>
                  <a:lnTo>
                    <a:pt x="2992" y="2103"/>
                  </a:lnTo>
                  <a:lnTo>
                    <a:pt x="2991" y="2104"/>
                  </a:lnTo>
                  <a:close/>
                  <a:moveTo>
                    <a:pt x="2988" y="2080"/>
                  </a:moveTo>
                  <a:lnTo>
                    <a:pt x="2988" y="2081"/>
                  </a:lnTo>
                  <a:lnTo>
                    <a:pt x="2986" y="2076"/>
                  </a:lnTo>
                  <a:lnTo>
                    <a:pt x="2988" y="2078"/>
                  </a:lnTo>
                  <a:lnTo>
                    <a:pt x="2988" y="2079"/>
                  </a:lnTo>
                  <a:lnTo>
                    <a:pt x="2988" y="2080"/>
                  </a:lnTo>
                  <a:close/>
                  <a:moveTo>
                    <a:pt x="2998" y="1999"/>
                  </a:moveTo>
                  <a:lnTo>
                    <a:pt x="2996" y="2000"/>
                  </a:lnTo>
                  <a:lnTo>
                    <a:pt x="3001" y="1992"/>
                  </a:lnTo>
                  <a:lnTo>
                    <a:pt x="3004" y="1985"/>
                  </a:lnTo>
                  <a:lnTo>
                    <a:pt x="3005" y="1982"/>
                  </a:lnTo>
                  <a:lnTo>
                    <a:pt x="3004" y="1987"/>
                  </a:lnTo>
                  <a:lnTo>
                    <a:pt x="3002" y="1992"/>
                  </a:lnTo>
                  <a:lnTo>
                    <a:pt x="2998" y="1999"/>
                  </a:lnTo>
                  <a:close/>
                  <a:moveTo>
                    <a:pt x="3036" y="1926"/>
                  </a:moveTo>
                  <a:lnTo>
                    <a:pt x="3032" y="1932"/>
                  </a:lnTo>
                  <a:lnTo>
                    <a:pt x="3032" y="1931"/>
                  </a:lnTo>
                  <a:lnTo>
                    <a:pt x="3037" y="1923"/>
                  </a:lnTo>
                  <a:lnTo>
                    <a:pt x="3036" y="1926"/>
                  </a:lnTo>
                  <a:close/>
                  <a:moveTo>
                    <a:pt x="3034" y="1891"/>
                  </a:moveTo>
                  <a:lnTo>
                    <a:pt x="3033" y="1891"/>
                  </a:lnTo>
                  <a:lnTo>
                    <a:pt x="3034" y="1887"/>
                  </a:lnTo>
                  <a:lnTo>
                    <a:pt x="3037" y="1885"/>
                  </a:lnTo>
                  <a:lnTo>
                    <a:pt x="3038" y="1886"/>
                  </a:lnTo>
                  <a:lnTo>
                    <a:pt x="3038" y="1887"/>
                  </a:lnTo>
                  <a:lnTo>
                    <a:pt x="3038" y="1888"/>
                  </a:lnTo>
                  <a:lnTo>
                    <a:pt x="3036" y="1890"/>
                  </a:lnTo>
                  <a:lnTo>
                    <a:pt x="3034" y="1891"/>
                  </a:lnTo>
                  <a:close/>
                  <a:moveTo>
                    <a:pt x="3088" y="1872"/>
                  </a:moveTo>
                  <a:lnTo>
                    <a:pt x="3086" y="1874"/>
                  </a:lnTo>
                  <a:lnTo>
                    <a:pt x="3088" y="1875"/>
                  </a:lnTo>
                  <a:lnTo>
                    <a:pt x="3090" y="1873"/>
                  </a:lnTo>
                  <a:lnTo>
                    <a:pt x="3091" y="1872"/>
                  </a:lnTo>
                  <a:lnTo>
                    <a:pt x="3095" y="1870"/>
                  </a:lnTo>
                  <a:lnTo>
                    <a:pt x="3098" y="1868"/>
                  </a:lnTo>
                  <a:lnTo>
                    <a:pt x="3100" y="1868"/>
                  </a:lnTo>
                  <a:lnTo>
                    <a:pt x="3101" y="1870"/>
                  </a:lnTo>
                  <a:lnTo>
                    <a:pt x="3104" y="1869"/>
                  </a:lnTo>
                  <a:lnTo>
                    <a:pt x="3107" y="1868"/>
                  </a:lnTo>
                  <a:lnTo>
                    <a:pt x="3093" y="1875"/>
                  </a:lnTo>
                  <a:lnTo>
                    <a:pt x="3090" y="1876"/>
                  </a:lnTo>
                  <a:lnTo>
                    <a:pt x="3087" y="1878"/>
                  </a:lnTo>
                  <a:lnTo>
                    <a:pt x="3083" y="1880"/>
                  </a:lnTo>
                  <a:lnTo>
                    <a:pt x="3080" y="1880"/>
                  </a:lnTo>
                  <a:lnTo>
                    <a:pt x="3066" y="1885"/>
                  </a:lnTo>
                  <a:lnTo>
                    <a:pt x="3065" y="1886"/>
                  </a:lnTo>
                  <a:lnTo>
                    <a:pt x="3064" y="1885"/>
                  </a:lnTo>
                  <a:lnTo>
                    <a:pt x="3053" y="1888"/>
                  </a:lnTo>
                  <a:lnTo>
                    <a:pt x="3048" y="1888"/>
                  </a:lnTo>
                  <a:lnTo>
                    <a:pt x="3044" y="1889"/>
                  </a:lnTo>
                  <a:lnTo>
                    <a:pt x="3047" y="1887"/>
                  </a:lnTo>
                  <a:lnTo>
                    <a:pt x="3047" y="1886"/>
                  </a:lnTo>
                  <a:lnTo>
                    <a:pt x="3046" y="1885"/>
                  </a:lnTo>
                  <a:lnTo>
                    <a:pt x="3044" y="1886"/>
                  </a:lnTo>
                  <a:lnTo>
                    <a:pt x="3043" y="1888"/>
                  </a:lnTo>
                  <a:lnTo>
                    <a:pt x="3040" y="1888"/>
                  </a:lnTo>
                  <a:lnTo>
                    <a:pt x="3040" y="1886"/>
                  </a:lnTo>
                  <a:lnTo>
                    <a:pt x="3040" y="1884"/>
                  </a:lnTo>
                  <a:lnTo>
                    <a:pt x="3041" y="1883"/>
                  </a:lnTo>
                  <a:lnTo>
                    <a:pt x="3044" y="1880"/>
                  </a:lnTo>
                  <a:lnTo>
                    <a:pt x="3048" y="1878"/>
                  </a:lnTo>
                  <a:lnTo>
                    <a:pt x="3050" y="1877"/>
                  </a:lnTo>
                  <a:lnTo>
                    <a:pt x="3052" y="1878"/>
                  </a:lnTo>
                  <a:lnTo>
                    <a:pt x="3052" y="1876"/>
                  </a:lnTo>
                  <a:lnTo>
                    <a:pt x="3053" y="1875"/>
                  </a:lnTo>
                  <a:lnTo>
                    <a:pt x="3054" y="1874"/>
                  </a:lnTo>
                  <a:lnTo>
                    <a:pt x="3057" y="1874"/>
                  </a:lnTo>
                  <a:lnTo>
                    <a:pt x="3059" y="1874"/>
                  </a:lnTo>
                  <a:lnTo>
                    <a:pt x="3059" y="1873"/>
                  </a:lnTo>
                  <a:lnTo>
                    <a:pt x="3060" y="1873"/>
                  </a:lnTo>
                  <a:lnTo>
                    <a:pt x="3064" y="1874"/>
                  </a:lnTo>
                  <a:lnTo>
                    <a:pt x="3066" y="1873"/>
                  </a:lnTo>
                  <a:lnTo>
                    <a:pt x="3069" y="1873"/>
                  </a:lnTo>
                  <a:lnTo>
                    <a:pt x="3071" y="1872"/>
                  </a:lnTo>
                  <a:lnTo>
                    <a:pt x="3078" y="1872"/>
                  </a:lnTo>
                  <a:lnTo>
                    <a:pt x="3084" y="1871"/>
                  </a:lnTo>
                  <a:lnTo>
                    <a:pt x="3087" y="1870"/>
                  </a:lnTo>
                  <a:lnTo>
                    <a:pt x="3092" y="1866"/>
                  </a:lnTo>
                  <a:lnTo>
                    <a:pt x="3096" y="1864"/>
                  </a:lnTo>
                  <a:lnTo>
                    <a:pt x="3091" y="1869"/>
                  </a:lnTo>
                  <a:lnTo>
                    <a:pt x="3088" y="1872"/>
                  </a:lnTo>
                  <a:close/>
                  <a:moveTo>
                    <a:pt x="3169" y="1860"/>
                  </a:moveTo>
                  <a:lnTo>
                    <a:pt x="3167" y="1860"/>
                  </a:lnTo>
                  <a:lnTo>
                    <a:pt x="3161" y="1859"/>
                  </a:lnTo>
                  <a:lnTo>
                    <a:pt x="3166" y="1857"/>
                  </a:lnTo>
                  <a:lnTo>
                    <a:pt x="3166" y="1857"/>
                  </a:lnTo>
                  <a:lnTo>
                    <a:pt x="3167" y="1855"/>
                  </a:lnTo>
                  <a:lnTo>
                    <a:pt x="3167" y="1854"/>
                  </a:lnTo>
                  <a:lnTo>
                    <a:pt x="3169" y="1858"/>
                  </a:lnTo>
                  <a:lnTo>
                    <a:pt x="3169" y="1860"/>
                  </a:lnTo>
                  <a:close/>
                  <a:moveTo>
                    <a:pt x="3152" y="1855"/>
                  </a:moveTo>
                  <a:lnTo>
                    <a:pt x="3143" y="1857"/>
                  </a:lnTo>
                  <a:lnTo>
                    <a:pt x="3142" y="1856"/>
                  </a:lnTo>
                  <a:lnTo>
                    <a:pt x="3144" y="1855"/>
                  </a:lnTo>
                  <a:lnTo>
                    <a:pt x="3146" y="1852"/>
                  </a:lnTo>
                  <a:lnTo>
                    <a:pt x="3148" y="1851"/>
                  </a:lnTo>
                  <a:lnTo>
                    <a:pt x="3151" y="1853"/>
                  </a:lnTo>
                  <a:lnTo>
                    <a:pt x="3152" y="1855"/>
                  </a:lnTo>
                  <a:close/>
                  <a:moveTo>
                    <a:pt x="3124" y="1850"/>
                  </a:moveTo>
                  <a:lnTo>
                    <a:pt x="3124" y="1851"/>
                  </a:lnTo>
                  <a:lnTo>
                    <a:pt x="3123" y="1849"/>
                  </a:lnTo>
                  <a:lnTo>
                    <a:pt x="3124" y="1847"/>
                  </a:lnTo>
                  <a:lnTo>
                    <a:pt x="3124" y="1847"/>
                  </a:lnTo>
                  <a:lnTo>
                    <a:pt x="3125" y="1848"/>
                  </a:lnTo>
                  <a:lnTo>
                    <a:pt x="3124" y="1850"/>
                  </a:lnTo>
                  <a:close/>
                  <a:moveTo>
                    <a:pt x="3129" y="1850"/>
                  </a:moveTo>
                  <a:lnTo>
                    <a:pt x="3127" y="1851"/>
                  </a:lnTo>
                  <a:lnTo>
                    <a:pt x="3125" y="1851"/>
                  </a:lnTo>
                  <a:lnTo>
                    <a:pt x="3127" y="1850"/>
                  </a:lnTo>
                  <a:lnTo>
                    <a:pt x="3127" y="1847"/>
                  </a:lnTo>
                  <a:lnTo>
                    <a:pt x="3128" y="1845"/>
                  </a:lnTo>
                  <a:lnTo>
                    <a:pt x="3128" y="1844"/>
                  </a:lnTo>
                  <a:lnTo>
                    <a:pt x="3129" y="1843"/>
                  </a:lnTo>
                  <a:lnTo>
                    <a:pt x="3129" y="1850"/>
                  </a:lnTo>
                  <a:close/>
                  <a:moveTo>
                    <a:pt x="2883" y="1784"/>
                  </a:moveTo>
                  <a:lnTo>
                    <a:pt x="2882" y="1786"/>
                  </a:lnTo>
                  <a:lnTo>
                    <a:pt x="2881" y="1786"/>
                  </a:lnTo>
                  <a:lnTo>
                    <a:pt x="2880" y="1785"/>
                  </a:lnTo>
                  <a:lnTo>
                    <a:pt x="2880" y="1784"/>
                  </a:lnTo>
                  <a:lnTo>
                    <a:pt x="2880" y="1783"/>
                  </a:lnTo>
                  <a:lnTo>
                    <a:pt x="2881" y="1782"/>
                  </a:lnTo>
                  <a:lnTo>
                    <a:pt x="2883" y="1783"/>
                  </a:lnTo>
                  <a:lnTo>
                    <a:pt x="2883" y="1783"/>
                  </a:lnTo>
                  <a:lnTo>
                    <a:pt x="2883" y="1784"/>
                  </a:lnTo>
                  <a:close/>
                  <a:moveTo>
                    <a:pt x="2968" y="1741"/>
                  </a:moveTo>
                  <a:lnTo>
                    <a:pt x="2967" y="1742"/>
                  </a:lnTo>
                  <a:lnTo>
                    <a:pt x="2967" y="1741"/>
                  </a:lnTo>
                  <a:lnTo>
                    <a:pt x="2968" y="1740"/>
                  </a:lnTo>
                  <a:lnTo>
                    <a:pt x="2969" y="1740"/>
                  </a:lnTo>
                  <a:lnTo>
                    <a:pt x="2969" y="1740"/>
                  </a:lnTo>
                  <a:lnTo>
                    <a:pt x="2968" y="1741"/>
                  </a:lnTo>
                  <a:close/>
                  <a:moveTo>
                    <a:pt x="3212" y="1732"/>
                  </a:moveTo>
                  <a:lnTo>
                    <a:pt x="3211" y="1734"/>
                  </a:lnTo>
                  <a:lnTo>
                    <a:pt x="3210" y="1733"/>
                  </a:lnTo>
                  <a:lnTo>
                    <a:pt x="3210" y="1731"/>
                  </a:lnTo>
                  <a:lnTo>
                    <a:pt x="3210" y="1730"/>
                  </a:lnTo>
                  <a:lnTo>
                    <a:pt x="3211" y="1730"/>
                  </a:lnTo>
                  <a:lnTo>
                    <a:pt x="3211" y="1730"/>
                  </a:lnTo>
                  <a:lnTo>
                    <a:pt x="3212" y="1732"/>
                  </a:lnTo>
                  <a:close/>
                  <a:moveTo>
                    <a:pt x="2973" y="1729"/>
                  </a:moveTo>
                  <a:lnTo>
                    <a:pt x="2972" y="1729"/>
                  </a:lnTo>
                  <a:lnTo>
                    <a:pt x="2972" y="1729"/>
                  </a:lnTo>
                  <a:lnTo>
                    <a:pt x="2972" y="1728"/>
                  </a:lnTo>
                  <a:lnTo>
                    <a:pt x="2973" y="1727"/>
                  </a:lnTo>
                  <a:lnTo>
                    <a:pt x="2974" y="1727"/>
                  </a:lnTo>
                  <a:lnTo>
                    <a:pt x="2974" y="1728"/>
                  </a:lnTo>
                  <a:lnTo>
                    <a:pt x="2973" y="1729"/>
                  </a:lnTo>
                  <a:close/>
                  <a:moveTo>
                    <a:pt x="3226" y="1726"/>
                  </a:moveTo>
                  <a:lnTo>
                    <a:pt x="3224" y="1727"/>
                  </a:lnTo>
                  <a:lnTo>
                    <a:pt x="3222" y="1727"/>
                  </a:lnTo>
                  <a:lnTo>
                    <a:pt x="3222" y="1729"/>
                  </a:lnTo>
                  <a:lnTo>
                    <a:pt x="3222" y="1730"/>
                  </a:lnTo>
                  <a:lnTo>
                    <a:pt x="3220" y="1729"/>
                  </a:lnTo>
                  <a:lnTo>
                    <a:pt x="3219" y="1728"/>
                  </a:lnTo>
                  <a:lnTo>
                    <a:pt x="3219" y="1725"/>
                  </a:lnTo>
                  <a:lnTo>
                    <a:pt x="3221" y="1722"/>
                  </a:lnTo>
                  <a:lnTo>
                    <a:pt x="3222" y="1721"/>
                  </a:lnTo>
                  <a:lnTo>
                    <a:pt x="3225" y="1722"/>
                  </a:lnTo>
                  <a:lnTo>
                    <a:pt x="3226" y="1725"/>
                  </a:lnTo>
                  <a:lnTo>
                    <a:pt x="3226" y="1726"/>
                  </a:lnTo>
                  <a:close/>
                  <a:moveTo>
                    <a:pt x="2657" y="1692"/>
                  </a:moveTo>
                  <a:lnTo>
                    <a:pt x="2657" y="1693"/>
                  </a:lnTo>
                  <a:lnTo>
                    <a:pt x="2656" y="1693"/>
                  </a:lnTo>
                  <a:lnTo>
                    <a:pt x="2656" y="1692"/>
                  </a:lnTo>
                  <a:lnTo>
                    <a:pt x="2655" y="1690"/>
                  </a:lnTo>
                  <a:lnTo>
                    <a:pt x="2655" y="1689"/>
                  </a:lnTo>
                  <a:lnTo>
                    <a:pt x="2657" y="1689"/>
                  </a:lnTo>
                  <a:lnTo>
                    <a:pt x="2657" y="1690"/>
                  </a:lnTo>
                  <a:lnTo>
                    <a:pt x="2657" y="1692"/>
                  </a:lnTo>
                  <a:close/>
                  <a:moveTo>
                    <a:pt x="2625" y="1686"/>
                  </a:moveTo>
                  <a:lnTo>
                    <a:pt x="2624" y="1686"/>
                  </a:lnTo>
                  <a:lnTo>
                    <a:pt x="2623" y="1686"/>
                  </a:lnTo>
                  <a:lnTo>
                    <a:pt x="2623" y="1686"/>
                  </a:lnTo>
                  <a:lnTo>
                    <a:pt x="2623" y="1689"/>
                  </a:lnTo>
                  <a:lnTo>
                    <a:pt x="2623" y="1689"/>
                  </a:lnTo>
                  <a:lnTo>
                    <a:pt x="2622" y="1689"/>
                  </a:lnTo>
                  <a:lnTo>
                    <a:pt x="2622" y="1690"/>
                  </a:lnTo>
                  <a:lnTo>
                    <a:pt x="2623" y="1690"/>
                  </a:lnTo>
                  <a:lnTo>
                    <a:pt x="2623" y="1692"/>
                  </a:lnTo>
                  <a:lnTo>
                    <a:pt x="2623" y="1693"/>
                  </a:lnTo>
                  <a:lnTo>
                    <a:pt x="2622" y="1694"/>
                  </a:lnTo>
                  <a:lnTo>
                    <a:pt x="2621" y="1694"/>
                  </a:lnTo>
                  <a:lnTo>
                    <a:pt x="2620" y="1695"/>
                  </a:lnTo>
                  <a:lnTo>
                    <a:pt x="2619" y="1697"/>
                  </a:lnTo>
                  <a:lnTo>
                    <a:pt x="2619" y="1699"/>
                  </a:lnTo>
                  <a:lnTo>
                    <a:pt x="2619" y="1699"/>
                  </a:lnTo>
                  <a:lnTo>
                    <a:pt x="2619" y="1700"/>
                  </a:lnTo>
                  <a:lnTo>
                    <a:pt x="2616" y="1704"/>
                  </a:lnTo>
                  <a:lnTo>
                    <a:pt x="2615" y="1704"/>
                  </a:lnTo>
                  <a:lnTo>
                    <a:pt x="2613" y="1703"/>
                  </a:lnTo>
                  <a:lnTo>
                    <a:pt x="2613" y="1703"/>
                  </a:lnTo>
                  <a:lnTo>
                    <a:pt x="2612" y="1701"/>
                  </a:lnTo>
                  <a:lnTo>
                    <a:pt x="2612" y="1700"/>
                  </a:lnTo>
                  <a:lnTo>
                    <a:pt x="2612" y="1699"/>
                  </a:lnTo>
                  <a:lnTo>
                    <a:pt x="2615" y="1695"/>
                  </a:lnTo>
                  <a:lnTo>
                    <a:pt x="2616" y="1693"/>
                  </a:lnTo>
                  <a:lnTo>
                    <a:pt x="2616" y="1690"/>
                  </a:lnTo>
                  <a:lnTo>
                    <a:pt x="2618" y="1689"/>
                  </a:lnTo>
                  <a:lnTo>
                    <a:pt x="2619" y="1688"/>
                  </a:lnTo>
                  <a:lnTo>
                    <a:pt x="2621" y="1686"/>
                  </a:lnTo>
                  <a:lnTo>
                    <a:pt x="2622" y="1684"/>
                  </a:lnTo>
                  <a:lnTo>
                    <a:pt x="2623" y="1683"/>
                  </a:lnTo>
                  <a:lnTo>
                    <a:pt x="2624" y="1683"/>
                  </a:lnTo>
                  <a:lnTo>
                    <a:pt x="2625" y="1684"/>
                  </a:lnTo>
                  <a:lnTo>
                    <a:pt x="2625" y="1686"/>
                  </a:lnTo>
                  <a:close/>
                  <a:moveTo>
                    <a:pt x="2629" y="1681"/>
                  </a:moveTo>
                  <a:lnTo>
                    <a:pt x="2628" y="1681"/>
                  </a:lnTo>
                  <a:lnTo>
                    <a:pt x="2626" y="1681"/>
                  </a:lnTo>
                  <a:lnTo>
                    <a:pt x="2625" y="1680"/>
                  </a:lnTo>
                  <a:lnTo>
                    <a:pt x="2627" y="1677"/>
                  </a:lnTo>
                  <a:lnTo>
                    <a:pt x="2627" y="1678"/>
                  </a:lnTo>
                  <a:lnTo>
                    <a:pt x="2629" y="1678"/>
                  </a:lnTo>
                  <a:lnTo>
                    <a:pt x="2629" y="1678"/>
                  </a:lnTo>
                  <a:lnTo>
                    <a:pt x="2629" y="1678"/>
                  </a:lnTo>
                  <a:lnTo>
                    <a:pt x="2629" y="1681"/>
                  </a:lnTo>
                  <a:close/>
                  <a:moveTo>
                    <a:pt x="2671" y="1669"/>
                  </a:moveTo>
                  <a:lnTo>
                    <a:pt x="2670" y="1669"/>
                  </a:lnTo>
                  <a:lnTo>
                    <a:pt x="2669" y="1669"/>
                  </a:lnTo>
                  <a:lnTo>
                    <a:pt x="2669" y="1667"/>
                  </a:lnTo>
                  <a:lnTo>
                    <a:pt x="2670" y="1663"/>
                  </a:lnTo>
                  <a:lnTo>
                    <a:pt x="2671" y="1661"/>
                  </a:lnTo>
                  <a:lnTo>
                    <a:pt x="2673" y="1662"/>
                  </a:lnTo>
                  <a:lnTo>
                    <a:pt x="2673" y="1662"/>
                  </a:lnTo>
                  <a:lnTo>
                    <a:pt x="2673" y="1666"/>
                  </a:lnTo>
                  <a:lnTo>
                    <a:pt x="2673" y="1668"/>
                  </a:lnTo>
                  <a:lnTo>
                    <a:pt x="2671" y="1669"/>
                  </a:lnTo>
                  <a:close/>
                  <a:moveTo>
                    <a:pt x="2703" y="1660"/>
                  </a:moveTo>
                  <a:lnTo>
                    <a:pt x="2707" y="1660"/>
                  </a:lnTo>
                  <a:lnTo>
                    <a:pt x="2708" y="1660"/>
                  </a:lnTo>
                  <a:lnTo>
                    <a:pt x="2709" y="1661"/>
                  </a:lnTo>
                  <a:lnTo>
                    <a:pt x="2709" y="1662"/>
                  </a:lnTo>
                  <a:lnTo>
                    <a:pt x="2708" y="1662"/>
                  </a:lnTo>
                  <a:lnTo>
                    <a:pt x="2708" y="1663"/>
                  </a:lnTo>
                  <a:lnTo>
                    <a:pt x="2706" y="1663"/>
                  </a:lnTo>
                  <a:lnTo>
                    <a:pt x="2705" y="1662"/>
                  </a:lnTo>
                  <a:lnTo>
                    <a:pt x="2703" y="1660"/>
                  </a:lnTo>
                  <a:close/>
                  <a:moveTo>
                    <a:pt x="2736" y="1650"/>
                  </a:moveTo>
                  <a:lnTo>
                    <a:pt x="2737" y="1651"/>
                  </a:lnTo>
                  <a:lnTo>
                    <a:pt x="2736" y="1653"/>
                  </a:lnTo>
                  <a:lnTo>
                    <a:pt x="2734" y="1654"/>
                  </a:lnTo>
                  <a:lnTo>
                    <a:pt x="2730" y="1653"/>
                  </a:lnTo>
                  <a:lnTo>
                    <a:pt x="2726" y="1653"/>
                  </a:lnTo>
                  <a:lnTo>
                    <a:pt x="2725" y="1652"/>
                  </a:lnTo>
                  <a:lnTo>
                    <a:pt x="2725" y="1651"/>
                  </a:lnTo>
                  <a:lnTo>
                    <a:pt x="2725" y="1650"/>
                  </a:lnTo>
                  <a:lnTo>
                    <a:pt x="2725" y="1650"/>
                  </a:lnTo>
                  <a:lnTo>
                    <a:pt x="2726" y="1651"/>
                  </a:lnTo>
                  <a:lnTo>
                    <a:pt x="2728" y="1650"/>
                  </a:lnTo>
                  <a:lnTo>
                    <a:pt x="2730" y="1649"/>
                  </a:lnTo>
                  <a:lnTo>
                    <a:pt x="2731" y="1648"/>
                  </a:lnTo>
                  <a:lnTo>
                    <a:pt x="2731" y="1648"/>
                  </a:lnTo>
                  <a:lnTo>
                    <a:pt x="2730" y="1647"/>
                  </a:lnTo>
                  <a:lnTo>
                    <a:pt x="2731" y="1646"/>
                  </a:lnTo>
                  <a:lnTo>
                    <a:pt x="2733" y="1647"/>
                  </a:lnTo>
                  <a:lnTo>
                    <a:pt x="2734" y="1647"/>
                  </a:lnTo>
                  <a:lnTo>
                    <a:pt x="2736" y="1650"/>
                  </a:lnTo>
                  <a:close/>
                  <a:moveTo>
                    <a:pt x="2717" y="1640"/>
                  </a:moveTo>
                  <a:lnTo>
                    <a:pt x="2716" y="1640"/>
                  </a:lnTo>
                  <a:lnTo>
                    <a:pt x="2715" y="1638"/>
                  </a:lnTo>
                  <a:lnTo>
                    <a:pt x="2714" y="1637"/>
                  </a:lnTo>
                  <a:lnTo>
                    <a:pt x="2715" y="1636"/>
                  </a:lnTo>
                  <a:lnTo>
                    <a:pt x="2715" y="1636"/>
                  </a:lnTo>
                  <a:lnTo>
                    <a:pt x="2716" y="1637"/>
                  </a:lnTo>
                  <a:lnTo>
                    <a:pt x="2717" y="1638"/>
                  </a:lnTo>
                  <a:lnTo>
                    <a:pt x="2717" y="1639"/>
                  </a:lnTo>
                  <a:lnTo>
                    <a:pt x="2717" y="1640"/>
                  </a:lnTo>
                  <a:close/>
                  <a:moveTo>
                    <a:pt x="2717" y="1634"/>
                  </a:moveTo>
                  <a:lnTo>
                    <a:pt x="2717" y="1636"/>
                  </a:lnTo>
                  <a:lnTo>
                    <a:pt x="2715" y="1635"/>
                  </a:lnTo>
                  <a:lnTo>
                    <a:pt x="2715" y="1634"/>
                  </a:lnTo>
                  <a:lnTo>
                    <a:pt x="2714" y="1633"/>
                  </a:lnTo>
                  <a:lnTo>
                    <a:pt x="2713" y="1631"/>
                  </a:lnTo>
                  <a:lnTo>
                    <a:pt x="2712" y="1628"/>
                  </a:lnTo>
                  <a:lnTo>
                    <a:pt x="2714" y="1626"/>
                  </a:lnTo>
                  <a:lnTo>
                    <a:pt x="2715" y="1626"/>
                  </a:lnTo>
                  <a:lnTo>
                    <a:pt x="2716" y="1626"/>
                  </a:lnTo>
                  <a:lnTo>
                    <a:pt x="2716" y="1627"/>
                  </a:lnTo>
                  <a:lnTo>
                    <a:pt x="2715" y="1630"/>
                  </a:lnTo>
                  <a:lnTo>
                    <a:pt x="2715" y="1632"/>
                  </a:lnTo>
                  <a:lnTo>
                    <a:pt x="2717" y="1634"/>
                  </a:lnTo>
                  <a:close/>
                  <a:moveTo>
                    <a:pt x="2506" y="1615"/>
                  </a:moveTo>
                  <a:lnTo>
                    <a:pt x="2504" y="1615"/>
                  </a:lnTo>
                  <a:lnTo>
                    <a:pt x="2503" y="1615"/>
                  </a:lnTo>
                  <a:lnTo>
                    <a:pt x="2504" y="1614"/>
                  </a:lnTo>
                  <a:lnTo>
                    <a:pt x="2504" y="1614"/>
                  </a:lnTo>
                  <a:lnTo>
                    <a:pt x="2509" y="1610"/>
                  </a:lnTo>
                  <a:lnTo>
                    <a:pt x="2510" y="1611"/>
                  </a:lnTo>
                  <a:lnTo>
                    <a:pt x="2510" y="1612"/>
                  </a:lnTo>
                  <a:lnTo>
                    <a:pt x="2508" y="1613"/>
                  </a:lnTo>
                  <a:lnTo>
                    <a:pt x="2507" y="1614"/>
                  </a:lnTo>
                  <a:lnTo>
                    <a:pt x="2507" y="1614"/>
                  </a:lnTo>
                  <a:lnTo>
                    <a:pt x="2506" y="1615"/>
                  </a:lnTo>
                  <a:close/>
                  <a:moveTo>
                    <a:pt x="2511" y="1609"/>
                  </a:moveTo>
                  <a:lnTo>
                    <a:pt x="2510" y="1609"/>
                  </a:lnTo>
                  <a:lnTo>
                    <a:pt x="2508" y="1608"/>
                  </a:lnTo>
                  <a:lnTo>
                    <a:pt x="2508" y="1608"/>
                  </a:lnTo>
                  <a:lnTo>
                    <a:pt x="2510" y="1607"/>
                  </a:lnTo>
                  <a:lnTo>
                    <a:pt x="2511" y="1606"/>
                  </a:lnTo>
                  <a:lnTo>
                    <a:pt x="2512" y="1607"/>
                  </a:lnTo>
                  <a:lnTo>
                    <a:pt x="2511" y="1609"/>
                  </a:lnTo>
                  <a:close/>
                  <a:moveTo>
                    <a:pt x="2506" y="1608"/>
                  </a:moveTo>
                  <a:lnTo>
                    <a:pt x="2506" y="1609"/>
                  </a:lnTo>
                  <a:lnTo>
                    <a:pt x="2504" y="1608"/>
                  </a:lnTo>
                  <a:lnTo>
                    <a:pt x="2504" y="1607"/>
                  </a:lnTo>
                  <a:lnTo>
                    <a:pt x="2504" y="1606"/>
                  </a:lnTo>
                  <a:lnTo>
                    <a:pt x="2505" y="1606"/>
                  </a:lnTo>
                  <a:lnTo>
                    <a:pt x="2506" y="1608"/>
                  </a:lnTo>
                  <a:close/>
                  <a:moveTo>
                    <a:pt x="2515" y="1604"/>
                  </a:moveTo>
                  <a:lnTo>
                    <a:pt x="2514" y="1604"/>
                  </a:lnTo>
                  <a:lnTo>
                    <a:pt x="2514" y="1604"/>
                  </a:lnTo>
                  <a:lnTo>
                    <a:pt x="2514" y="1603"/>
                  </a:lnTo>
                  <a:lnTo>
                    <a:pt x="2514" y="1601"/>
                  </a:lnTo>
                  <a:lnTo>
                    <a:pt x="2515" y="1601"/>
                  </a:lnTo>
                  <a:lnTo>
                    <a:pt x="2515" y="1602"/>
                  </a:lnTo>
                  <a:lnTo>
                    <a:pt x="2515" y="1603"/>
                  </a:lnTo>
                  <a:lnTo>
                    <a:pt x="2515" y="1604"/>
                  </a:lnTo>
                  <a:close/>
                  <a:moveTo>
                    <a:pt x="1478" y="1595"/>
                  </a:moveTo>
                  <a:lnTo>
                    <a:pt x="1478" y="1596"/>
                  </a:lnTo>
                  <a:lnTo>
                    <a:pt x="1478" y="1596"/>
                  </a:lnTo>
                  <a:lnTo>
                    <a:pt x="1476" y="1594"/>
                  </a:lnTo>
                  <a:lnTo>
                    <a:pt x="1476" y="1593"/>
                  </a:lnTo>
                  <a:lnTo>
                    <a:pt x="1477" y="1592"/>
                  </a:lnTo>
                  <a:lnTo>
                    <a:pt x="1478" y="1595"/>
                  </a:lnTo>
                  <a:close/>
                  <a:moveTo>
                    <a:pt x="2586" y="1595"/>
                  </a:moveTo>
                  <a:lnTo>
                    <a:pt x="2585" y="1597"/>
                  </a:lnTo>
                  <a:lnTo>
                    <a:pt x="2585" y="1597"/>
                  </a:lnTo>
                  <a:lnTo>
                    <a:pt x="2582" y="1601"/>
                  </a:lnTo>
                  <a:lnTo>
                    <a:pt x="2580" y="1604"/>
                  </a:lnTo>
                  <a:lnTo>
                    <a:pt x="2578" y="1604"/>
                  </a:lnTo>
                  <a:lnTo>
                    <a:pt x="2578" y="1603"/>
                  </a:lnTo>
                  <a:lnTo>
                    <a:pt x="2578" y="1601"/>
                  </a:lnTo>
                  <a:lnTo>
                    <a:pt x="2578" y="1600"/>
                  </a:lnTo>
                  <a:lnTo>
                    <a:pt x="2580" y="1598"/>
                  </a:lnTo>
                  <a:lnTo>
                    <a:pt x="2580" y="1597"/>
                  </a:lnTo>
                  <a:lnTo>
                    <a:pt x="2580" y="1596"/>
                  </a:lnTo>
                  <a:lnTo>
                    <a:pt x="2578" y="1598"/>
                  </a:lnTo>
                  <a:lnTo>
                    <a:pt x="2579" y="1598"/>
                  </a:lnTo>
                  <a:lnTo>
                    <a:pt x="2579" y="1598"/>
                  </a:lnTo>
                  <a:lnTo>
                    <a:pt x="2579" y="1599"/>
                  </a:lnTo>
                  <a:lnTo>
                    <a:pt x="2574" y="1598"/>
                  </a:lnTo>
                  <a:lnTo>
                    <a:pt x="2573" y="1597"/>
                  </a:lnTo>
                  <a:lnTo>
                    <a:pt x="2573" y="1595"/>
                  </a:lnTo>
                  <a:lnTo>
                    <a:pt x="2575" y="1592"/>
                  </a:lnTo>
                  <a:lnTo>
                    <a:pt x="2580" y="1587"/>
                  </a:lnTo>
                  <a:lnTo>
                    <a:pt x="2583" y="1585"/>
                  </a:lnTo>
                  <a:lnTo>
                    <a:pt x="2589" y="1582"/>
                  </a:lnTo>
                  <a:lnTo>
                    <a:pt x="2593" y="1582"/>
                  </a:lnTo>
                  <a:lnTo>
                    <a:pt x="2597" y="1582"/>
                  </a:lnTo>
                  <a:lnTo>
                    <a:pt x="2599" y="1583"/>
                  </a:lnTo>
                  <a:lnTo>
                    <a:pt x="2601" y="1584"/>
                  </a:lnTo>
                  <a:lnTo>
                    <a:pt x="2599" y="1585"/>
                  </a:lnTo>
                  <a:lnTo>
                    <a:pt x="2592" y="1586"/>
                  </a:lnTo>
                  <a:lnTo>
                    <a:pt x="2592" y="1587"/>
                  </a:lnTo>
                  <a:lnTo>
                    <a:pt x="2593" y="1587"/>
                  </a:lnTo>
                  <a:lnTo>
                    <a:pt x="2594" y="1588"/>
                  </a:lnTo>
                  <a:lnTo>
                    <a:pt x="2593" y="1590"/>
                  </a:lnTo>
                  <a:lnTo>
                    <a:pt x="2586" y="1595"/>
                  </a:lnTo>
                  <a:close/>
                  <a:moveTo>
                    <a:pt x="1493" y="1586"/>
                  </a:moveTo>
                  <a:lnTo>
                    <a:pt x="1493" y="1587"/>
                  </a:lnTo>
                  <a:lnTo>
                    <a:pt x="1492" y="1588"/>
                  </a:lnTo>
                  <a:lnTo>
                    <a:pt x="1491" y="1588"/>
                  </a:lnTo>
                  <a:lnTo>
                    <a:pt x="1491" y="1587"/>
                  </a:lnTo>
                  <a:lnTo>
                    <a:pt x="1491" y="1587"/>
                  </a:lnTo>
                  <a:lnTo>
                    <a:pt x="1489" y="1588"/>
                  </a:lnTo>
                  <a:lnTo>
                    <a:pt x="1489" y="1585"/>
                  </a:lnTo>
                  <a:lnTo>
                    <a:pt x="1490" y="1582"/>
                  </a:lnTo>
                  <a:lnTo>
                    <a:pt x="1491" y="1582"/>
                  </a:lnTo>
                  <a:lnTo>
                    <a:pt x="1492" y="1584"/>
                  </a:lnTo>
                  <a:lnTo>
                    <a:pt x="1493" y="1586"/>
                  </a:lnTo>
                  <a:close/>
                  <a:moveTo>
                    <a:pt x="1490" y="1577"/>
                  </a:moveTo>
                  <a:lnTo>
                    <a:pt x="1489" y="1578"/>
                  </a:lnTo>
                  <a:lnTo>
                    <a:pt x="1488" y="1577"/>
                  </a:lnTo>
                  <a:lnTo>
                    <a:pt x="1487" y="1576"/>
                  </a:lnTo>
                  <a:lnTo>
                    <a:pt x="1487" y="1573"/>
                  </a:lnTo>
                  <a:lnTo>
                    <a:pt x="1487" y="1572"/>
                  </a:lnTo>
                  <a:lnTo>
                    <a:pt x="1488" y="1571"/>
                  </a:lnTo>
                  <a:lnTo>
                    <a:pt x="1489" y="1572"/>
                  </a:lnTo>
                  <a:lnTo>
                    <a:pt x="1489" y="1573"/>
                  </a:lnTo>
                  <a:lnTo>
                    <a:pt x="1490" y="1577"/>
                  </a:lnTo>
                  <a:close/>
                  <a:moveTo>
                    <a:pt x="2562" y="1561"/>
                  </a:moveTo>
                  <a:lnTo>
                    <a:pt x="2562" y="1562"/>
                  </a:lnTo>
                  <a:lnTo>
                    <a:pt x="2563" y="1562"/>
                  </a:lnTo>
                  <a:lnTo>
                    <a:pt x="2563" y="1562"/>
                  </a:lnTo>
                  <a:lnTo>
                    <a:pt x="2562" y="1563"/>
                  </a:lnTo>
                  <a:lnTo>
                    <a:pt x="2558" y="1565"/>
                  </a:lnTo>
                  <a:lnTo>
                    <a:pt x="2556" y="1565"/>
                  </a:lnTo>
                  <a:lnTo>
                    <a:pt x="2555" y="1565"/>
                  </a:lnTo>
                  <a:lnTo>
                    <a:pt x="2555" y="1563"/>
                  </a:lnTo>
                  <a:lnTo>
                    <a:pt x="2555" y="1562"/>
                  </a:lnTo>
                  <a:lnTo>
                    <a:pt x="2555" y="1562"/>
                  </a:lnTo>
                  <a:lnTo>
                    <a:pt x="2555" y="1562"/>
                  </a:lnTo>
                  <a:lnTo>
                    <a:pt x="2555" y="1561"/>
                  </a:lnTo>
                  <a:lnTo>
                    <a:pt x="2556" y="1560"/>
                  </a:lnTo>
                  <a:lnTo>
                    <a:pt x="2569" y="1552"/>
                  </a:lnTo>
                  <a:lnTo>
                    <a:pt x="2574" y="1550"/>
                  </a:lnTo>
                  <a:lnTo>
                    <a:pt x="2577" y="1549"/>
                  </a:lnTo>
                  <a:lnTo>
                    <a:pt x="2577" y="1549"/>
                  </a:lnTo>
                  <a:lnTo>
                    <a:pt x="2574" y="1552"/>
                  </a:lnTo>
                  <a:lnTo>
                    <a:pt x="2573" y="1554"/>
                  </a:lnTo>
                  <a:lnTo>
                    <a:pt x="2573" y="1554"/>
                  </a:lnTo>
                  <a:lnTo>
                    <a:pt x="2573" y="1556"/>
                  </a:lnTo>
                  <a:lnTo>
                    <a:pt x="2564" y="1560"/>
                  </a:lnTo>
                  <a:lnTo>
                    <a:pt x="2562" y="1561"/>
                  </a:lnTo>
                  <a:close/>
                  <a:moveTo>
                    <a:pt x="1487" y="1550"/>
                  </a:moveTo>
                  <a:lnTo>
                    <a:pt x="1489" y="1556"/>
                  </a:lnTo>
                  <a:lnTo>
                    <a:pt x="1489" y="1554"/>
                  </a:lnTo>
                  <a:lnTo>
                    <a:pt x="1494" y="1558"/>
                  </a:lnTo>
                  <a:lnTo>
                    <a:pt x="1494" y="1560"/>
                  </a:lnTo>
                  <a:lnTo>
                    <a:pt x="1493" y="1561"/>
                  </a:lnTo>
                  <a:lnTo>
                    <a:pt x="1492" y="1562"/>
                  </a:lnTo>
                  <a:lnTo>
                    <a:pt x="1492" y="1561"/>
                  </a:lnTo>
                  <a:lnTo>
                    <a:pt x="1491" y="1559"/>
                  </a:lnTo>
                  <a:lnTo>
                    <a:pt x="1490" y="1558"/>
                  </a:lnTo>
                  <a:lnTo>
                    <a:pt x="1488" y="1558"/>
                  </a:lnTo>
                  <a:lnTo>
                    <a:pt x="1487" y="1556"/>
                  </a:lnTo>
                  <a:lnTo>
                    <a:pt x="1486" y="1555"/>
                  </a:lnTo>
                  <a:lnTo>
                    <a:pt x="1486" y="1551"/>
                  </a:lnTo>
                  <a:lnTo>
                    <a:pt x="1486" y="1551"/>
                  </a:lnTo>
                  <a:lnTo>
                    <a:pt x="1484" y="1550"/>
                  </a:lnTo>
                  <a:lnTo>
                    <a:pt x="1484" y="1549"/>
                  </a:lnTo>
                  <a:lnTo>
                    <a:pt x="1482" y="1547"/>
                  </a:lnTo>
                  <a:lnTo>
                    <a:pt x="1482" y="1546"/>
                  </a:lnTo>
                  <a:lnTo>
                    <a:pt x="1482" y="1544"/>
                  </a:lnTo>
                  <a:lnTo>
                    <a:pt x="1484" y="1541"/>
                  </a:lnTo>
                  <a:lnTo>
                    <a:pt x="1486" y="1539"/>
                  </a:lnTo>
                  <a:lnTo>
                    <a:pt x="1486" y="1540"/>
                  </a:lnTo>
                  <a:lnTo>
                    <a:pt x="1487" y="1540"/>
                  </a:lnTo>
                  <a:lnTo>
                    <a:pt x="1489" y="1542"/>
                  </a:lnTo>
                  <a:lnTo>
                    <a:pt x="1488" y="1543"/>
                  </a:lnTo>
                  <a:lnTo>
                    <a:pt x="1483" y="1546"/>
                  </a:lnTo>
                  <a:lnTo>
                    <a:pt x="1483" y="1546"/>
                  </a:lnTo>
                  <a:lnTo>
                    <a:pt x="1486" y="1547"/>
                  </a:lnTo>
                  <a:lnTo>
                    <a:pt x="1486" y="1548"/>
                  </a:lnTo>
                  <a:lnTo>
                    <a:pt x="1487" y="1550"/>
                  </a:lnTo>
                  <a:close/>
                  <a:moveTo>
                    <a:pt x="1480" y="1537"/>
                  </a:moveTo>
                  <a:lnTo>
                    <a:pt x="1479" y="1537"/>
                  </a:lnTo>
                  <a:lnTo>
                    <a:pt x="1477" y="1536"/>
                  </a:lnTo>
                  <a:lnTo>
                    <a:pt x="1476" y="1536"/>
                  </a:lnTo>
                  <a:lnTo>
                    <a:pt x="1476" y="1534"/>
                  </a:lnTo>
                  <a:lnTo>
                    <a:pt x="1476" y="1532"/>
                  </a:lnTo>
                  <a:lnTo>
                    <a:pt x="1477" y="1531"/>
                  </a:lnTo>
                  <a:lnTo>
                    <a:pt x="1478" y="1531"/>
                  </a:lnTo>
                  <a:lnTo>
                    <a:pt x="1478" y="1534"/>
                  </a:lnTo>
                  <a:lnTo>
                    <a:pt x="1480" y="1536"/>
                  </a:lnTo>
                  <a:lnTo>
                    <a:pt x="1480" y="1537"/>
                  </a:lnTo>
                  <a:close/>
                  <a:moveTo>
                    <a:pt x="1473" y="1534"/>
                  </a:moveTo>
                  <a:lnTo>
                    <a:pt x="1474" y="1535"/>
                  </a:lnTo>
                  <a:lnTo>
                    <a:pt x="1470" y="1534"/>
                  </a:lnTo>
                  <a:lnTo>
                    <a:pt x="1469" y="1534"/>
                  </a:lnTo>
                  <a:lnTo>
                    <a:pt x="1469" y="1532"/>
                  </a:lnTo>
                  <a:lnTo>
                    <a:pt x="1469" y="1529"/>
                  </a:lnTo>
                  <a:lnTo>
                    <a:pt x="1469" y="1529"/>
                  </a:lnTo>
                  <a:lnTo>
                    <a:pt x="1470" y="1528"/>
                  </a:lnTo>
                  <a:lnTo>
                    <a:pt x="1473" y="1532"/>
                  </a:lnTo>
                  <a:lnTo>
                    <a:pt x="1473" y="1534"/>
                  </a:lnTo>
                  <a:close/>
                  <a:moveTo>
                    <a:pt x="1481" y="1526"/>
                  </a:moveTo>
                  <a:lnTo>
                    <a:pt x="1481" y="1526"/>
                  </a:lnTo>
                  <a:lnTo>
                    <a:pt x="1480" y="1527"/>
                  </a:lnTo>
                  <a:lnTo>
                    <a:pt x="1479" y="1527"/>
                  </a:lnTo>
                  <a:lnTo>
                    <a:pt x="1477" y="1526"/>
                  </a:lnTo>
                  <a:lnTo>
                    <a:pt x="1476" y="1526"/>
                  </a:lnTo>
                  <a:lnTo>
                    <a:pt x="1477" y="1528"/>
                  </a:lnTo>
                  <a:lnTo>
                    <a:pt x="1477" y="1529"/>
                  </a:lnTo>
                  <a:lnTo>
                    <a:pt x="1474" y="1527"/>
                  </a:lnTo>
                  <a:lnTo>
                    <a:pt x="1473" y="1526"/>
                  </a:lnTo>
                  <a:lnTo>
                    <a:pt x="1475" y="1525"/>
                  </a:lnTo>
                  <a:lnTo>
                    <a:pt x="1476" y="1524"/>
                  </a:lnTo>
                  <a:lnTo>
                    <a:pt x="1477" y="1524"/>
                  </a:lnTo>
                  <a:lnTo>
                    <a:pt x="1481" y="1526"/>
                  </a:lnTo>
                  <a:close/>
                  <a:moveTo>
                    <a:pt x="2421" y="1528"/>
                  </a:moveTo>
                  <a:lnTo>
                    <a:pt x="2424" y="1527"/>
                  </a:lnTo>
                  <a:lnTo>
                    <a:pt x="2428" y="1527"/>
                  </a:lnTo>
                  <a:lnTo>
                    <a:pt x="2431" y="1528"/>
                  </a:lnTo>
                  <a:lnTo>
                    <a:pt x="2433" y="1528"/>
                  </a:lnTo>
                  <a:lnTo>
                    <a:pt x="2438" y="1530"/>
                  </a:lnTo>
                  <a:lnTo>
                    <a:pt x="2441" y="1532"/>
                  </a:lnTo>
                  <a:lnTo>
                    <a:pt x="2446" y="1535"/>
                  </a:lnTo>
                  <a:lnTo>
                    <a:pt x="2449" y="1536"/>
                  </a:lnTo>
                  <a:lnTo>
                    <a:pt x="2450" y="1540"/>
                  </a:lnTo>
                  <a:lnTo>
                    <a:pt x="2452" y="1545"/>
                  </a:lnTo>
                  <a:lnTo>
                    <a:pt x="2454" y="1545"/>
                  </a:lnTo>
                  <a:lnTo>
                    <a:pt x="2456" y="1542"/>
                  </a:lnTo>
                  <a:lnTo>
                    <a:pt x="2459" y="1541"/>
                  </a:lnTo>
                  <a:lnTo>
                    <a:pt x="2465" y="1543"/>
                  </a:lnTo>
                  <a:lnTo>
                    <a:pt x="2469" y="1548"/>
                  </a:lnTo>
                  <a:lnTo>
                    <a:pt x="2476" y="1552"/>
                  </a:lnTo>
                  <a:lnTo>
                    <a:pt x="2480" y="1555"/>
                  </a:lnTo>
                  <a:lnTo>
                    <a:pt x="2484" y="1555"/>
                  </a:lnTo>
                  <a:lnTo>
                    <a:pt x="2490" y="1552"/>
                  </a:lnTo>
                  <a:lnTo>
                    <a:pt x="2495" y="1548"/>
                  </a:lnTo>
                  <a:lnTo>
                    <a:pt x="2500" y="1547"/>
                  </a:lnTo>
                  <a:lnTo>
                    <a:pt x="2502" y="1548"/>
                  </a:lnTo>
                  <a:lnTo>
                    <a:pt x="2503" y="1551"/>
                  </a:lnTo>
                  <a:lnTo>
                    <a:pt x="2505" y="1552"/>
                  </a:lnTo>
                  <a:lnTo>
                    <a:pt x="2509" y="1552"/>
                  </a:lnTo>
                  <a:lnTo>
                    <a:pt x="2519" y="1553"/>
                  </a:lnTo>
                  <a:lnTo>
                    <a:pt x="2526" y="1552"/>
                  </a:lnTo>
                  <a:lnTo>
                    <a:pt x="2528" y="1554"/>
                  </a:lnTo>
                  <a:lnTo>
                    <a:pt x="2529" y="1557"/>
                  </a:lnTo>
                  <a:lnTo>
                    <a:pt x="2532" y="1558"/>
                  </a:lnTo>
                  <a:lnTo>
                    <a:pt x="2536" y="1557"/>
                  </a:lnTo>
                  <a:lnTo>
                    <a:pt x="2542" y="1557"/>
                  </a:lnTo>
                  <a:lnTo>
                    <a:pt x="2541" y="1558"/>
                  </a:lnTo>
                  <a:lnTo>
                    <a:pt x="2541" y="1558"/>
                  </a:lnTo>
                  <a:lnTo>
                    <a:pt x="2539" y="1558"/>
                  </a:lnTo>
                  <a:lnTo>
                    <a:pt x="2537" y="1560"/>
                  </a:lnTo>
                  <a:lnTo>
                    <a:pt x="2534" y="1562"/>
                  </a:lnTo>
                  <a:lnTo>
                    <a:pt x="2529" y="1565"/>
                  </a:lnTo>
                  <a:lnTo>
                    <a:pt x="2522" y="1568"/>
                  </a:lnTo>
                  <a:lnTo>
                    <a:pt x="2510" y="1573"/>
                  </a:lnTo>
                  <a:lnTo>
                    <a:pt x="2502" y="1578"/>
                  </a:lnTo>
                  <a:lnTo>
                    <a:pt x="2498" y="1580"/>
                  </a:lnTo>
                  <a:lnTo>
                    <a:pt x="2484" y="1595"/>
                  </a:lnTo>
                  <a:lnTo>
                    <a:pt x="2476" y="1603"/>
                  </a:lnTo>
                  <a:lnTo>
                    <a:pt x="2463" y="1613"/>
                  </a:lnTo>
                  <a:lnTo>
                    <a:pt x="2462" y="1615"/>
                  </a:lnTo>
                  <a:lnTo>
                    <a:pt x="2462" y="1616"/>
                  </a:lnTo>
                  <a:lnTo>
                    <a:pt x="2462" y="1617"/>
                  </a:lnTo>
                  <a:lnTo>
                    <a:pt x="2465" y="1619"/>
                  </a:lnTo>
                  <a:lnTo>
                    <a:pt x="2467" y="1619"/>
                  </a:lnTo>
                  <a:lnTo>
                    <a:pt x="2470" y="1619"/>
                  </a:lnTo>
                  <a:lnTo>
                    <a:pt x="2481" y="1615"/>
                  </a:lnTo>
                  <a:lnTo>
                    <a:pt x="2485" y="1614"/>
                  </a:lnTo>
                  <a:lnTo>
                    <a:pt x="2490" y="1610"/>
                  </a:lnTo>
                  <a:lnTo>
                    <a:pt x="2490" y="1610"/>
                  </a:lnTo>
                  <a:lnTo>
                    <a:pt x="2492" y="1610"/>
                  </a:lnTo>
                  <a:lnTo>
                    <a:pt x="2493" y="1611"/>
                  </a:lnTo>
                  <a:lnTo>
                    <a:pt x="2498" y="1607"/>
                  </a:lnTo>
                  <a:lnTo>
                    <a:pt x="2500" y="1606"/>
                  </a:lnTo>
                  <a:lnTo>
                    <a:pt x="2502" y="1606"/>
                  </a:lnTo>
                  <a:lnTo>
                    <a:pt x="2504" y="1608"/>
                  </a:lnTo>
                  <a:lnTo>
                    <a:pt x="2504" y="1609"/>
                  </a:lnTo>
                  <a:lnTo>
                    <a:pt x="2504" y="1611"/>
                  </a:lnTo>
                  <a:lnTo>
                    <a:pt x="2502" y="1614"/>
                  </a:lnTo>
                  <a:lnTo>
                    <a:pt x="2501" y="1616"/>
                  </a:lnTo>
                  <a:lnTo>
                    <a:pt x="2501" y="1618"/>
                  </a:lnTo>
                  <a:lnTo>
                    <a:pt x="2500" y="1620"/>
                  </a:lnTo>
                  <a:lnTo>
                    <a:pt x="2498" y="1622"/>
                  </a:lnTo>
                  <a:lnTo>
                    <a:pt x="2500" y="1623"/>
                  </a:lnTo>
                  <a:lnTo>
                    <a:pt x="2504" y="1621"/>
                  </a:lnTo>
                  <a:lnTo>
                    <a:pt x="2505" y="1620"/>
                  </a:lnTo>
                  <a:lnTo>
                    <a:pt x="2505" y="1620"/>
                  </a:lnTo>
                  <a:lnTo>
                    <a:pt x="2504" y="1620"/>
                  </a:lnTo>
                  <a:lnTo>
                    <a:pt x="2505" y="1619"/>
                  </a:lnTo>
                  <a:lnTo>
                    <a:pt x="2509" y="1622"/>
                  </a:lnTo>
                  <a:lnTo>
                    <a:pt x="2512" y="1623"/>
                  </a:lnTo>
                  <a:lnTo>
                    <a:pt x="2514" y="1624"/>
                  </a:lnTo>
                  <a:lnTo>
                    <a:pt x="2518" y="1623"/>
                  </a:lnTo>
                  <a:lnTo>
                    <a:pt x="2524" y="1621"/>
                  </a:lnTo>
                  <a:lnTo>
                    <a:pt x="2529" y="1618"/>
                  </a:lnTo>
                  <a:lnTo>
                    <a:pt x="2533" y="1614"/>
                  </a:lnTo>
                  <a:lnTo>
                    <a:pt x="2539" y="1612"/>
                  </a:lnTo>
                  <a:lnTo>
                    <a:pt x="2545" y="1611"/>
                  </a:lnTo>
                  <a:lnTo>
                    <a:pt x="2550" y="1610"/>
                  </a:lnTo>
                  <a:lnTo>
                    <a:pt x="2552" y="1609"/>
                  </a:lnTo>
                  <a:lnTo>
                    <a:pt x="2556" y="1605"/>
                  </a:lnTo>
                  <a:lnTo>
                    <a:pt x="2558" y="1604"/>
                  </a:lnTo>
                  <a:lnTo>
                    <a:pt x="2561" y="1604"/>
                  </a:lnTo>
                  <a:lnTo>
                    <a:pt x="2563" y="1603"/>
                  </a:lnTo>
                  <a:lnTo>
                    <a:pt x="2564" y="1600"/>
                  </a:lnTo>
                  <a:lnTo>
                    <a:pt x="2566" y="1598"/>
                  </a:lnTo>
                  <a:lnTo>
                    <a:pt x="2570" y="1595"/>
                  </a:lnTo>
                  <a:lnTo>
                    <a:pt x="2572" y="1594"/>
                  </a:lnTo>
                  <a:lnTo>
                    <a:pt x="2572" y="1595"/>
                  </a:lnTo>
                  <a:lnTo>
                    <a:pt x="2573" y="1595"/>
                  </a:lnTo>
                  <a:lnTo>
                    <a:pt x="2572" y="1597"/>
                  </a:lnTo>
                  <a:lnTo>
                    <a:pt x="2573" y="1598"/>
                  </a:lnTo>
                  <a:lnTo>
                    <a:pt x="2576" y="1599"/>
                  </a:lnTo>
                  <a:lnTo>
                    <a:pt x="2576" y="1600"/>
                  </a:lnTo>
                  <a:lnTo>
                    <a:pt x="2576" y="1602"/>
                  </a:lnTo>
                  <a:lnTo>
                    <a:pt x="2577" y="1603"/>
                  </a:lnTo>
                  <a:lnTo>
                    <a:pt x="2578" y="1604"/>
                  </a:lnTo>
                  <a:lnTo>
                    <a:pt x="2578" y="1606"/>
                  </a:lnTo>
                  <a:lnTo>
                    <a:pt x="2578" y="1610"/>
                  </a:lnTo>
                  <a:lnTo>
                    <a:pt x="2577" y="1612"/>
                  </a:lnTo>
                  <a:lnTo>
                    <a:pt x="2578" y="1614"/>
                  </a:lnTo>
                  <a:lnTo>
                    <a:pt x="2578" y="1614"/>
                  </a:lnTo>
                  <a:lnTo>
                    <a:pt x="2579" y="1614"/>
                  </a:lnTo>
                  <a:lnTo>
                    <a:pt x="2580" y="1612"/>
                  </a:lnTo>
                  <a:lnTo>
                    <a:pt x="2580" y="1611"/>
                  </a:lnTo>
                  <a:lnTo>
                    <a:pt x="2580" y="1610"/>
                  </a:lnTo>
                  <a:lnTo>
                    <a:pt x="2586" y="1607"/>
                  </a:lnTo>
                  <a:lnTo>
                    <a:pt x="2587" y="1607"/>
                  </a:lnTo>
                  <a:lnTo>
                    <a:pt x="2589" y="1608"/>
                  </a:lnTo>
                  <a:lnTo>
                    <a:pt x="2597" y="1609"/>
                  </a:lnTo>
                  <a:lnTo>
                    <a:pt x="2600" y="1610"/>
                  </a:lnTo>
                  <a:lnTo>
                    <a:pt x="2603" y="1612"/>
                  </a:lnTo>
                  <a:lnTo>
                    <a:pt x="2604" y="1613"/>
                  </a:lnTo>
                  <a:lnTo>
                    <a:pt x="2608" y="1620"/>
                  </a:lnTo>
                  <a:lnTo>
                    <a:pt x="2610" y="1622"/>
                  </a:lnTo>
                  <a:lnTo>
                    <a:pt x="2611" y="1623"/>
                  </a:lnTo>
                  <a:lnTo>
                    <a:pt x="2612" y="1624"/>
                  </a:lnTo>
                  <a:lnTo>
                    <a:pt x="2613" y="1626"/>
                  </a:lnTo>
                  <a:lnTo>
                    <a:pt x="2613" y="1627"/>
                  </a:lnTo>
                  <a:lnTo>
                    <a:pt x="2619" y="1627"/>
                  </a:lnTo>
                  <a:lnTo>
                    <a:pt x="2622" y="1627"/>
                  </a:lnTo>
                  <a:lnTo>
                    <a:pt x="2624" y="1626"/>
                  </a:lnTo>
                  <a:lnTo>
                    <a:pt x="2625" y="1626"/>
                  </a:lnTo>
                  <a:lnTo>
                    <a:pt x="2627" y="1629"/>
                  </a:lnTo>
                  <a:lnTo>
                    <a:pt x="2629" y="1630"/>
                  </a:lnTo>
                  <a:lnTo>
                    <a:pt x="2632" y="1628"/>
                  </a:lnTo>
                  <a:lnTo>
                    <a:pt x="2634" y="1628"/>
                  </a:lnTo>
                  <a:lnTo>
                    <a:pt x="2635" y="1630"/>
                  </a:lnTo>
                  <a:lnTo>
                    <a:pt x="2636" y="1630"/>
                  </a:lnTo>
                  <a:lnTo>
                    <a:pt x="2636" y="1630"/>
                  </a:lnTo>
                  <a:lnTo>
                    <a:pt x="2640" y="1627"/>
                  </a:lnTo>
                  <a:lnTo>
                    <a:pt x="2644" y="1624"/>
                  </a:lnTo>
                  <a:lnTo>
                    <a:pt x="2649" y="1621"/>
                  </a:lnTo>
                  <a:lnTo>
                    <a:pt x="2652" y="1619"/>
                  </a:lnTo>
                  <a:lnTo>
                    <a:pt x="2653" y="1620"/>
                  </a:lnTo>
                  <a:lnTo>
                    <a:pt x="2658" y="1619"/>
                  </a:lnTo>
                  <a:lnTo>
                    <a:pt x="2663" y="1619"/>
                  </a:lnTo>
                  <a:lnTo>
                    <a:pt x="2669" y="1619"/>
                  </a:lnTo>
                  <a:lnTo>
                    <a:pt x="2674" y="1619"/>
                  </a:lnTo>
                  <a:lnTo>
                    <a:pt x="2680" y="1616"/>
                  </a:lnTo>
                  <a:lnTo>
                    <a:pt x="2684" y="1615"/>
                  </a:lnTo>
                  <a:lnTo>
                    <a:pt x="2688" y="1615"/>
                  </a:lnTo>
                  <a:lnTo>
                    <a:pt x="2690" y="1615"/>
                  </a:lnTo>
                  <a:lnTo>
                    <a:pt x="2688" y="1617"/>
                  </a:lnTo>
                  <a:lnTo>
                    <a:pt x="2688" y="1619"/>
                  </a:lnTo>
                  <a:lnTo>
                    <a:pt x="2688" y="1623"/>
                  </a:lnTo>
                  <a:lnTo>
                    <a:pt x="2688" y="1625"/>
                  </a:lnTo>
                  <a:lnTo>
                    <a:pt x="2687" y="1626"/>
                  </a:lnTo>
                  <a:lnTo>
                    <a:pt x="2687" y="1627"/>
                  </a:lnTo>
                  <a:lnTo>
                    <a:pt x="2687" y="1627"/>
                  </a:lnTo>
                  <a:lnTo>
                    <a:pt x="2692" y="1628"/>
                  </a:lnTo>
                  <a:lnTo>
                    <a:pt x="2693" y="1630"/>
                  </a:lnTo>
                  <a:lnTo>
                    <a:pt x="2696" y="1630"/>
                  </a:lnTo>
                  <a:lnTo>
                    <a:pt x="2698" y="1628"/>
                  </a:lnTo>
                  <a:lnTo>
                    <a:pt x="2700" y="1629"/>
                  </a:lnTo>
                  <a:lnTo>
                    <a:pt x="2702" y="1631"/>
                  </a:lnTo>
                  <a:lnTo>
                    <a:pt x="2704" y="1631"/>
                  </a:lnTo>
                  <a:lnTo>
                    <a:pt x="2706" y="1630"/>
                  </a:lnTo>
                  <a:lnTo>
                    <a:pt x="2707" y="1628"/>
                  </a:lnTo>
                  <a:lnTo>
                    <a:pt x="2708" y="1627"/>
                  </a:lnTo>
                  <a:lnTo>
                    <a:pt x="2709" y="1627"/>
                  </a:lnTo>
                  <a:lnTo>
                    <a:pt x="2710" y="1628"/>
                  </a:lnTo>
                  <a:lnTo>
                    <a:pt x="2710" y="1630"/>
                  </a:lnTo>
                  <a:lnTo>
                    <a:pt x="2712" y="1632"/>
                  </a:lnTo>
                  <a:lnTo>
                    <a:pt x="2714" y="1634"/>
                  </a:lnTo>
                  <a:lnTo>
                    <a:pt x="2714" y="1637"/>
                  </a:lnTo>
                  <a:lnTo>
                    <a:pt x="2714" y="1638"/>
                  </a:lnTo>
                  <a:lnTo>
                    <a:pt x="2714" y="1640"/>
                  </a:lnTo>
                  <a:lnTo>
                    <a:pt x="2713" y="1641"/>
                  </a:lnTo>
                  <a:lnTo>
                    <a:pt x="2713" y="1642"/>
                  </a:lnTo>
                  <a:lnTo>
                    <a:pt x="2714" y="1642"/>
                  </a:lnTo>
                  <a:lnTo>
                    <a:pt x="2717" y="1643"/>
                  </a:lnTo>
                  <a:lnTo>
                    <a:pt x="2719" y="1644"/>
                  </a:lnTo>
                  <a:lnTo>
                    <a:pt x="2720" y="1645"/>
                  </a:lnTo>
                  <a:lnTo>
                    <a:pt x="2719" y="1646"/>
                  </a:lnTo>
                  <a:lnTo>
                    <a:pt x="2719" y="1647"/>
                  </a:lnTo>
                  <a:lnTo>
                    <a:pt x="2720" y="1648"/>
                  </a:lnTo>
                  <a:lnTo>
                    <a:pt x="2723" y="1650"/>
                  </a:lnTo>
                  <a:lnTo>
                    <a:pt x="2724" y="1651"/>
                  </a:lnTo>
                  <a:lnTo>
                    <a:pt x="2724" y="1652"/>
                  </a:lnTo>
                  <a:lnTo>
                    <a:pt x="2723" y="1653"/>
                  </a:lnTo>
                  <a:lnTo>
                    <a:pt x="2721" y="1653"/>
                  </a:lnTo>
                  <a:lnTo>
                    <a:pt x="2710" y="1651"/>
                  </a:lnTo>
                  <a:lnTo>
                    <a:pt x="2706" y="1651"/>
                  </a:lnTo>
                  <a:lnTo>
                    <a:pt x="2706" y="1651"/>
                  </a:lnTo>
                  <a:lnTo>
                    <a:pt x="2706" y="1651"/>
                  </a:lnTo>
                  <a:lnTo>
                    <a:pt x="2705" y="1651"/>
                  </a:lnTo>
                  <a:lnTo>
                    <a:pt x="2704" y="1651"/>
                  </a:lnTo>
                  <a:lnTo>
                    <a:pt x="2703" y="1651"/>
                  </a:lnTo>
                  <a:lnTo>
                    <a:pt x="2703" y="1650"/>
                  </a:lnTo>
                  <a:lnTo>
                    <a:pt x="2702" y="1649"/>
                  </a:lnTo>
                  <a:lnTo>
                    <a:pt x="2700" y="1648"/>
                  </a:lnTo>
                  <a:lnTo>
                    <a:pt x="2699" y="1650"/>
                  </a:lnTo>
                  <a:lnTo>
                    <a:pt x="2698" y="1653"/>
                  </a:lnTo>
                  <a:lnTo>
                    <a:pt x="2698" y="1654"/>
                  </a:lnTo>
                  <a:lnTo>
                    <a:pt x="2698" y="1656"/>
                  </a:lnTo>
                  <a:lnTo>
                    <a:pt x="2698" y="1656"/>
                  </a:lnTo>
                  <a:lnTo>
                    <a:pt x="2698" y="1657"/>
                  </a:lnTo>
                  <a:lnTo>
                    <a:pt x="2697" y="1658"/>
                  </a:lnTo>
                  <a:lnTo>
                    <a:pt x="2697" y="1658"/>
                  </a:lnTo>
                  <a:lnTo>
                    <a:pt x="2695" y="1657"/>
                  </a:lnTo>
                  <a:lnTo>
                    <a:pt x="2690" y="1651"/>
                  </a:lnTo>
                  <a:lnTo>
                    <a:pt x="2686" y="1649"/>
                  </a:lnTo>
                  <a:lnTo>
                    <a:pt x="2681" y="1647"/>
                  </a:lnTo>
                  <a:lnTo>
                    <a:pt x="2676" y="1646"/>
                  </a:lnTo>
                  <a:lnTo>
                    <a:pt x="2673" y="1646"/>
                  </a:lnTo>
                  <a:lnTo>
                    <a:pt x="2671" y="1647"/>
                  </a:lnTo>
                  <a:lnTo>
                    <a:pt x="2669" y="1650"/>
                  </a:lnTo>
                  <a:lnTo>
                    <a:pt x="2666" y="1651"/>
                  </a:lnTo>
                  <a:lnTo>
                    <a:pt x="2662" y="1652"/>
                  </a:lnTo>
                  <a:lnTo>
                    <a:pt x="2660" y="1653"/>
                  </a:lnTo>
                  <a:lnTo>
                    <a:pt x="2659" y="1654"/>
                  </a:lnTo>
                  <a:lnTo>
                    <a:pt x="2658" y="1654"/>
                  </a:lnTo>
                  <a:lnTo>
                    <a:pt x="2656" y="1653"/>
                  </a:lnTo>
                  <a:lnTo>
                    <a:pt x="2653" y="1653"/>
                  </a:lnTo>
                  <a:lnTo>
                    <a:pt x="2650" y="1653"/>
                  </a:lnTo>
                  <a:lnTo>
                    <a:pt x="2648" y="1654"/>
                  </a:lnTo>
                  <a:lnTo>
                    <a:pt x="2646" y="1657"/>
                  </a:lnTo>
                  <a:lnTo>
                    <a:pt x="2646" y="1659"/>
                  </a:lnTo>
                  <a:lnTo>
                    <a:pt x="2644" y="1660"/>
                  </a:lnTo>
                  <a:lnTo>
                    <a:pt x="2640" y="1662"/>
                  </a:lnTo>
                  <a:lnTo>
                    <a:pt x="2640" y="1663"/>
                  </a:lnTo>
                  <a:lnTo>
                    <a:pt x="2638" y="1666"/>
                  </a:lnTo>
                  <a:lnTo>
                    <a:pt x="2636" y="1667"/>
                  </a:lnTo>
                  <a:lnTo>
                    <a:pt x="2636" y="1669"/>
                  </a:lnTo>
                  <a:lnTo>
                    <a:pt x="2636" y="1668"/>
                  </a:lnTo>
                  <a:lnTo>
                    <a:pt x="2635" y="1667"/>
                  </a:lnTo>
                  <a:lnTo>
                    <a:pt x="2635" y="1665"/>
                  </a:lnTo>
                  <a:lnTo>
                    <a:pt x="2636" y="1662"/>
                  </a:lnTo>
                  <a:lnTo>
                    <a:pt x="2637" y="1661"/>
                  </a:lnTo>
                  <a:lnTo>
                    <a:pt x="2638" y="1661"/>
                  </a:lnTo>
                  <a:lnTo>
                    <a:pt x="2639" y="1660"/>
                  </a:lnTo>
                  <a:lnTo>
                    <a:pt x="2639" y="1658"/>
                  </a:lnTo>
                  <a:lnTo>
                    <a:pt x="2639" y="1656"/>
                  </a:lnTo>
                  <a:lnTo>
                    <a:pt x="2636" y="1657"/>
                  </a:lnTo>
                  <a:lnTo>
                    <a:pt x="2635" y="1658"/>
                  </a:lnTo>
                  <a:lnTo>
                    <a:pt x="2634" y="1658"/>
                  </a:lnTo>
                  <a:lnTo>
                    <a:pt x="2633" y="1658"/>
                  </a:lnTo>
                  <a:lnTo>
                    <a:pt x="2631" y="1659"/>
                  </a:lnTo>
                  <a:lnTo>
                    <a:pt x="2630" y="1662"/>
                  </a:lnTo>
                  <a:lnTo>
                    <a:pt x="2629" y="1664"/>
                  </a:lnTo>
                  <a:lnTo>
                    <a:pt x="2627" y="1665"/>
                  </a:lnTo>
                  <a:lnTo>
                    <a:pt x="2625" y="1664"/>
                  </a:lnTo>
                  <a:lnTo>
                    <a:pt x="2625" y="1661"/>
                  </a:lnTo>
                  <a:lnTo>
                    <a:pt x="2625" y="1658"/>
                  </a:lnTo>
                  <a:lnTo>
                    <a:pt x="2625" y="1655"/>
                  </a:lnTo>
                  <a:lnTo>
                    <a:pt x="2625" y="1655"/>
                  </a:lnTo>
                  <a:lnTo>
                    <a:pt x="2624" y="1656"/>
                  </a:lnTo>
                  <a:lnTo>
                    <a:pt x="2624" y="1658"/>
                  </a:lnTo>
                  <a:lnTo>
                    <a:pt x="2622" y="1664"/>
                  </a:lnTo>
                  <a:lnTo>
                    <a:pt x="2621" y="1665"/>
                  </a:lnTo>
                  <a:lnTo>
                    <a:pt x="2620" y="1666"/>
                  </a:lnTo>
                  <a:lnTo>
                    <a:pt x="2618" y="1669"/>
                  </a:lnTo>
                  <a:lnTo>
                    <a:pt x="2615" y="1675"/>
                  </a:lnTo>
                  <a:lnTo>
                    <a:pt x="2612" y="1680"/>
                  </a:lnTo>
                  <a:lnTo>
                    <a:pt x="2608" y="1685"/>
                  </a:lnTo>
                  <a:lnTo>
                    <a:pt x="2607" y="1688"/>
                  </a:lnTo>
                  <a:lnTo>
                    <a:pt x="2606" y="1689"/>
                  </a:lnTo>
                  <a:lnTo>
                    <a:pt x="2605" y="1689"/>
                  </a:lnTo>
                  <a:lnTo>
                    <a:pt x="2605" y="1693"/>
                  </a:lnTo>
                  <a:lnTo>
                    <a:pt x="2605" y="1695"/>
                  </a:lnTo>
                  <a:lnTo>
                    <a:pt x="2603" y="1697"/>
                  </a:lnTo>
                  <a:lnTo>
                    <a:pt x="2598" y="1699"/>
                  </a:lnTo>
                  <a:lnTo>
                    <a:pt x="2597" y="1700"/>
                  </a:lnTo>
                  <a:lnTo>
                    <a:pt x="2597" y="1702"/>
                  </a:lnTo>
                  <a:lnTo>
                    <a:pt x="2594" y="1707"/>
                  </a:lnTo>
                  <a:lnTo>
                    <a:pt x="2593" y="1710"/>
                  </a:lnTo>
                  <a:lnTo>
                    <a:pt x="2592" y="1714"/>
                  </a:lnTo>
                  <a:lnTo>
                    <a:pt x="2592" y="1716"/>
                  </a:lnTo>
                  <a:lnTo>
                    <a:pt x="2594" y="1717"/>
                  </a:lnTo>
                  <a:lnTo>
                    <a:pt x="2595" y="1716"/>
                  </a:lnTo>
                  <a:lnTo>
                    <a:pt x="2596" y="1715"/>
                  </a:lnTo>
                  <a:lnTo>
                    <a:pt x="2597" y="1713"/>
                  </a:lnTo>
                  <a:lnTo>
                    <a:pt x="2600" y="1712"/>
                  </a:lnTo>
                  <a:lnTo>
                    <a:pt x="2601" y="1710"/>
                  </a:lnTo>
                  <a:lnTo>
                    <a:pt x="2603" y="1706"/>
                  </a:lnTo>
                  <a:lnTo>
                    <a:pt x="2605" y="1703"/>
                  </a:lnTo>
                  <a:lnTo>
                    <a:pt x="2607" y="1703"/>
                  </a:lnTo>
                  <a:lnTo>
                    <a:pt x="2607" y="1703"/>
                  </a:lnTo>
                  <a:lnTo>
                    <a:pt x="2610" y="1702"/>
                  </a:lnTo>
                  <a:lnTo>
                    <a:pt x="2611" y="1703"/>
                  </a:lnTo>
                  <a:lnTo>
                    <a:pt x="2613" y="1704"/>
                  </a:lnTo>
                  <a:lnTo>
                    <a:pt x="2614" y="1705"/>
                  </a:lnTo>
                  <a:lnTo>
                    <a:pt x="2614" y="1707"/>
                  </a:lnTo>
                  <a:lnTo>
                    <a:pt x="2613" y="1709"/>
                  </a:lnTo>
                  <a:lnTo>
                    <a:pt x="2612" y="1711"/>
                  </a:lnTo>
                  <a:lnTo>
                    <a:pt x="2611" y="1714"/>
                  </a:lnTo>
                  <a:lnTo>
                    <a:pt x="2609" y="1719"/>
                  </a:lnTo>
                  <a:lnTo>
                    <a:pt x="2608" y="1724"/>
                  </a:lnTo>
                  <a:lnTo>
                    <a:pt x="2608" y="1728"/>
                  </a:lnTo>
                  <a:lnTo>
                    <a:pt x="2608" y="1731"/>
                  </a:lnTo>
                  <a:lnTo>
                    <a:pt x="2608" y="1734"/>
                  </a:lnTo>
                  <a:lnTo>
                    <a:pt x="2605" y="1736"/>
                  </a:lnTo>
                  <a:lnTo>
                    <a:pt x="2604" y="1738"/>
                  </a:lnTo>
                  <a:lnTo>
                    <a:pt x="2602" y="1742"/>
                  </a:lnTo>
                  <a:lnTo>
                    <a:pt x="2602" y="1745"/>
                  </a:lnTo>
                  <a:lnTo>
                    <a:pt x="2602" y="1747"/>
                  </a:lnTo>
                  <a:lnTo>
                    <a:pt x="2602" y="1750"/>
                  </a:lnTo>
                  <a:lnTo>
                    <a:pt x="2602" y="1752"/>
                  </a:lnTo>
                  <a:lnTo>
                    <a:pt x="2602" y="1754"/>
                  </a:lnTo>
                  <a:lnTo>
                    <a:pt x="2600" y="1759"/>
                  </a:lnTo>
                  <a:lnTo>
                    <a:pt x="2599" y="1762"/>
                  </a:lnTo>
                  <a:lnTo>
                    <a:pt x="2599" y="1763"/>
                  </a:lnTo>
                  <a:lnTo>
                    <a:pt x="2599" y="1766"/>
                  </a:lnTo>
                  <a:lnTo>
                    <a:pt x="2597" y="1770"/>
                  </a:lnTo>
                  <a:lnTo>
                    <a:pt x="2596" y="1773"/>
                  </a:lnTo>
                  <a:lnTo>
                    <a:pt x="2596" y="1774"/>
                  </a:lnTo>
                  <a:lnTo>
                    <a:pt x="2596" y="1778"/>
                  </a:lnTo>
                  <a:lnTo>
                    <a:pt x="2596" y="1779"/>
                  </a:lnTo>
                  <a:lnTo>
                    <a:pt x="2596" y="1780"/>
                  </a:lnTo>
                  <a:lnTo>
                    <a:pt x="2597" y="1781"/>
                  </a:lnTo>
                  <a:lnTo>
                    <a:pt x="2597" y="1782"/>
                  </a:lnTo>
                  <a:lnTo>
                    <a:pt x="2596" y="1784"/>
                  </a:lnTo>
                  <a:lnTo>
                    <a:pt x="2596" y="1785"/>
                  </a:lnTo>
                  <a:lnTo>
                    <a:pt x="2597" y="1786"/>
                  </a:lnTo>
                  <a:lnTo>
                    <a:pt x="2598" y="1787"/>
                  </a:lnTo>
                  <a:lnTo>
                    <a:pt x="2598" y="1790"/>
                  </a:lnTo>
                  <a:lnTo>
                    <a:pt x="2599" y="1792"/>
                  </a:lnTo>
                  <a:lnTo>
                    <a:pt x="2600" y="1793"/>
                  </a:lnTo>
                  <a:lnTo>
                    <a:pt x="2600" y="1796"/>
                  </a:lnTo>
                  <a:lnTo>
                    <a:pt x="2599" y="1799"/>
                  </a:lnTo>
                  <a:lnTo>
                    <a:pt x="2599" y="1805"/>
                  </a:lnTo>
                  <a:lnTo>
                    <a:pt x="2599" y="1814"/>
                  </a:lnTo>
                  <a:lnTo>
                    <a:pt x="2599" y="1819"/>
                  </a:lnTo>
                  <a:lnTo>
                    <a:pt x="2600" y="1821"/>
                  </a:lnTo>
                  <a:lnTo>
                    <a:pt x="2601" y="1823"/>
                  </a:lnTo>
                  <a:lnTo>
                    <a:pt x="2602" y="1825"/>
                  </a:lnTo>
                  <a:lnTo>
                    <a:pt x="2604" y="1828"/>
                  </a:lnTo>
                  <a:lnTo>
                    <a:pt x="2605" y="1834"/>
                  </a:lnTo>
                  <a:lnTo>
                    <a:pt x="2607" y="1839"/>
                  </a:lnTo>
                  <a:lnTo>
                    <a:pt x="2608" y="1840"/>
                  </a:lnTo>
                  <a:lnTo>
                    <a:pt x="2610" y="1842"/>
                  </a:lnTo>
                  <a:lnTo>
                    <a:pt x="2610" y="1842"/>
                  </a:lnTo>
                  <a:lnTo>
                    <a:pt x="2611" y="1842"/>
                  </a:lnTo>
                  <a:lnTo>
                    <a:pt x="2611" y="1843"/>
                  </a:lnTo>
                  <a:lnTo>
                    <a:pt x="2613" y="1844"/>
                  </a:lnTo>
                  <a:lnTo>
                    <a:pt x="2617" y="1844"/>
                  </a:lnTo>
                  <a:lnTo>
                    <a:pt x="2619" y="1844"/>
                  </a:lnTo>
                  <a:lnTo>
                    <a:pt x="2623" y="1842"/>
                  </a:lnTo>
                  <a:lnTo>
                    <a:pt x="2631" y="1837"/>
                  </a:lnTo>
                  <a:lnTo>
                    <a:pt x="2635" y="1834"/>
                  </a:lnTo>
                  <a:lnTo>
                    <a:pt x="2636" y="1832"/>
                  </a:lnTo>
                  <a:lnTo>
                    <a:pt x="2638" y="1829"/>
                  </a:lnTo>
                  <a:lnTo>
                    <a:pt x="2640" y="1825"/>
                  </a:lnTo>
                  <a:lnTo>
                    <a:pt x="2644" y="1819"/>
                  </a:lnTo>
                  <a:lnTo>
                    <a:pt x="2646" y="1815"/>
                  </a:lnTo>
                  <a:lnTo>
                    <a:pt x="2647" y="1810"/>
                  </a:lnTo>
                  <a:lnTo>
                    <a:pt x="2648" y="1805"/>
                  </a:lnTo>
                  <a:lnTo>
                    <a:pt x="2649" y="1800"/>
                  </a:lnTo>
                  <a:lnTo>
                    <a:pt x="2650" y="1795"/>
                  </a:lnTo>
                  <a:lnTo>
                    <a:pt x="2649" y="1790"/>
                  </a:lnTo>
                  <a:lnTo>
                    <a:pt x="2649" y="1784"/>
                  </a:lnTo>
                  <a:lnTo>
                    <a:pt x="2647" y="1778"/>
                  </a:lnTo>
                  <a:lnTo>
                    <a:pt x="2646" y="1776"/>
                  </a:lnTo>
                  <a:lnTo>
                    <a:pt x="2646" y="1774"/>
                  </a:lnTo>
                  <a:lnTo>
                    <a:pt x="2643" y="1767"/>
                  </a:lnTo>
                  <a:lnTo>
                    <a:pt x="2640" y="1757"/>
                  </a:lnTo>
                  <a:lnTo>
                    <a:pt x="2640" y="1757"/>
                  </a:lnTo>
                  <a:lnTo>
                    <a:pt x="2643" y="1751"/>
                  </a:lnTo>
                  <a:lnTo>
                    <a:pt x="2643" y="1749"/>
                  </a:lnTo>
                  <a:lnTo>
                    <a:pt x="2643" y="1745"/>
                  </a:lnTo>
                  <a:lnTo>
                    <a:pt x="2641" y="1742"/>
                  </a:lnTo>
                  <a:lnTo>
                    <a:pt x="2640" y="1739"/>
                  </a:lnTo>
                  <a:lnTo>
                    <a:pt x="2640" y="1738"/>
                  </a:lnTo>
                  <a:lnTo>
                    <a:pt x="2643" y="1734"/>
                  </a:lnTo>
                  <a:lnTo>
                    <a:pt x="2646" y="1730"/>
                  </a:lnTo>
                  <a:lnTo>
                    <a:pt x="2647" y="1727"/>
                  </a:lnTo>
                  <a:lnTo>
                    <a:pt x="2649" y="1722"/>
                  </a:lnTo>
                  <a:lnTo>
                    <a:pt x="2649" y="1717"/>
                  </a:lnTo>
                  <a:lnTo>
                    <a:pt x="2649" y="1713"/>
                  </a:lnTo>
                  <a:lnTo>
                    <a:pt x="2648" y="1711"/>
                  </a:lnTo>
                  <a:lnTo>
                    <a:pt x="2649" y="1710"/>
                  </a:lnTo>
                  <a:lnTo>
                    <a:pt x="2649" y="1709"/>
                  </a:lnTo>
                  <a:lnTo>
                    <a:pt x="2652" y="1708"/>
                  </a:lnTo>
                  <a:lnTo>
                    <a:pt x="2654" y="1706"/>
                  </a:lnTo>
                  <a:lnTo>
                    <a:pt x="2654" y="1702"/>
                  </a:lnTo>
                  <a:lnTo>
                    <a:pt x="2655" y="1700"/>
                  </a:lnTo>
                  <a:lnTo>
                    <a:pt x="2656" y="1700"/>
                  </a:lnTo>
                  <a:lnTo>
                    <a:pt x="2657" y="1700"/>
                  </a:lnTo>
                  <a:lnTo>
                    <a:pt x="2658" y="1698"/>
                  </a:lnTo>
                  <a:lnTo>
                    <a:pt x="2660" y="1697"/>
                  </a:lnTo>
                  <a:lnTo>
                    <a:pt x="2661" y="1699"/>
                  </a:lnTo>
                  <a:lnTo>
                    <a:pt x="2663" y="1696"/>
                  </a:lnTo>
                  <a:lnTo>
                    <a:pt x="2667" y="1690"/>
                  </a:lnTo>
                  <a:lnTo>
                    <a:pt x="2669" y="1688"/>
                  </a:lnTo>
                  <a:lnTo>
                    <a:pt x="2671" y="1687"/>
                  </a:lnTo>
                  <a:lnTo>
                    <a:pt x="2671" y="1688"/>
                  </a:lnTo>
                  <a:lnTo>
                    <a:pt x="2670" y="1689"/>
                  </a:lnTo>
                  <a:lnTo>
                    <a:pt x="2670" y="1691"/>
                  </a:lnTo>
                  <a:lnTo>
                    <a:pt x="2670" y="1693"/>
                  </a:lnTo>
                  <a:lnTo>
                    <a:pt x="2670" y="1695"/>
                  </a:lnTo>
                  <a:lnTo>
                    <a:pt x="2669" y="1697"/>
                  </a:lnTo>
                  <a:lnTo>
                    <a:pt x="2670" y="1698"/>
                  </a:lnTo>
                  <a:lnTo>
                    <a:pt x="2668" y="1702"/>
                  </a:lnTo>
                  <a:lnTo>
                    <a:pt x="2668" y="1704"/>
                  </a:lnTo>
                  <a:lnTo>
                    <a:pt x="2669" y="1705"/>
                  </a:lnTo>
                  <a:lnTo>
                    <a:pt x="2670" y="1705"/>
                  </a:lnTo>
                  <a:lnTo>
                    <a:pt x="2671" y="1702"/>
                  </a:lnTo>
                  <a:lnTo>
                    <a:pt x="2671" y="1701"/>
                  </a:lnTo>
                  <a:lnTo>
                    <a:pt x="2671" y="1701"/>
                  </a:lnTo>
                  <a:lnTo>
                    <a:pt x="2671" y="1700"/>
                  </a:lnTo>
                  <a:lnTo>
                    <a:pt x="2671" y="1698"/>
                  </a:lnTo>
                  <a:lnTo>
                    <a:pt x="2673" y="1697"/>
                  </a:lnTo>
                  <a:lnTo>
                    <a:pt x="2673" y="1697"/>
                  </a:lnTo>
                  <a:lnTo>
                    <a:pt x="2673" y="1698"/>
                  </a:lnTo>
                  <a:lnTo>
                    <a:pt x="2673" y="1700"/>
                  </a:lnTo>
                  <a:lnTo>
                    <a:pt x="2671" y="1705"/>
                  </a:lnTo>
                  <a:lnTo>
                    <a:pt x="2671" y="1707"/>
                  </a:lnTo>
                  <a:lnTo>
                    <a:pt x="2671" y="1707"/>
                  </a:lnTo>
                  <a:lnTo>
                    <a:pt x="2673" y="1703"/>
                  </a:lnTo>
                  <a:lnTo>
                    <a:pt x="2675" y="1699"/>
                  </a:lnTo>
                  <a:lnTo>
                    <a:pt x="2676" y="1695"/>
                  </a:lnTo>
                  <a:lnTo>
                    <a:pt x="2676" y="1693"/>
                  </a:lnTo>
                  <a:lnTo>
                    <a:pt x="2676" y="1688"/>
                  </a:lnTo>
                  <a:lnTo>
                    <a:pt x="2676" y="1686"/>
                  </a:lnTo>
                  <a:lnTo>
                    <a:pt x="2677" y="1684"/>
                  </a:lnTo>
                  <a:lnTo>
                    <a:pt x="2679" y="1682"/>
                  </a:lnTo>
                  <a:lnTo>
                    <a:pt x="2682" y="1680"/>
                  </a:lnTo>
                  <a:lnTo>
                    <a:pt x="2685" y="1680"/>
                  </a:lnTo>
                  <a:lnTo>
                    <a:pt x="2688" y="1680"/>
                  </a:lnTo>
                  <a:lnTo>
                    <a:pt x="2690" y="1679"/>
                  </a:lnTo>
                  <a:lnTo>
                    <a:pt x="2691" y="1678"/>
                  </a:lnTo>
                  <a:lnTo>
                    <a:pt x="2691" y="1677"/>
                  </a:lnTo>
                  <a:lnTo>
                    <a:pt x="2688" y="1677"/>
                  </a:lnTo>
                  <a:lnTo>
                    <a:pt x="2687" y="1675"/>
                  </a:lnTo>
                  <a:lnTo>
                    <a:pt x="2686" y="1673"/>
                  </a:lnTo>
                  <a:lnTo>
                    <a:pt x="2686" y="1672"/>
                  </a:lnTo>
                  <a:lnTo>
                    <a:pt x="2686" y="1669"/>
                  </a:lnTo>
                  <a:lnTo>
                    <a:pt x="2687" y="1667"/>
                  </a:lnTo>
                  <a:lnTo>
                    <a:pt x="2690" y="1664"/>
                  </a:lnTo>
                  <a:lnTo>
                    <a:pt x="2691" y="1663"/>
                  </a:lnTo>
                  <a:lnTo>
                    <a:pt x="2689" y="1662"/>
                  </a:lnTo>
                  <a:lnTo>
                    <a:pt x="2691" y="1661"/>
                  </a:lnTo>
                  <a:lnTo>
                    <a:pt x="2693" y="1662"/>
                  </a:lnTo>
                  <a:lnTo>
                    <a:pt x="2695" y="1661"/>
                  </a:lnTo>
                  <a:lnTo>
                    <a:pt x="2696" y="1661"/>
                  </a:lnTo>
                  <a:lnTo>
                    <a:pt x="2697" y="1661"/>
                  </a:lnTo>
                  <a:lnTo>
                    <a:pt x="2698" y="1661"/>
                  </a:lnTo>
                  <a:lnTo>
                    <a:pt x="2703" y="1664"/>
                  </a:lnTo>
                  <a:lnTo>
                    <a:pt x="2707" y="1666"/>
                  </a:lnTo>
                  <a:lnTo>
                    <a:pt x="2710" y="1666"/>
                  </a:lnTo>
                  <a:lnTo>
                    <a:pt x="2713" y="1667"/>
                  </a:lnTo>
                  <a:lnTo>
                    <a:pt x="2715" y="1669"/>
                  </a:lnTo>
                  <a:lnTo>
                    <a:pt x="2716" y="1671"/>
                  </a:lnTo>
                  <a:lnTo>
                    <a:pt x="2717" y="1672"/>
                  </a:lnTo>
                  <a:lnTo>
                    <a:pt x="2719" y="1673"/>
                  </a:lnTo>
                  <a:lnTo>
                    <a:pt x="2721" y="1673"/>
                  </a:lnTo>
                  <a:lnTo>
                    <a:pt x="2723" y="1675"/>
                  </a:lnTo>
                  <a:lnTo>
                    <a:pt x="2725" y="1676"/>
                  </a:lnTo>
                  <a:lnTo>
                    <a:pt x="2734" y="1680"/>
                  </a:lnTo>
                  <a:lnTo>
                    <a:pt x="2737" y="1682"/>
                  </a:lnTo>
                  <a:lnTo>
                    <a:pt x="2739" y="1683"/>
                  </a:lnTo>
                  <a:lnTo>
                    <a:pt x="2740" y="1684"/>
                  </a:lnTo>
                  <a:lnTo>
                    <a:pt x="2740" y="1685"/>
                  </a:lnTo>
                  <a:lnTo>
                    <a:pt x="2740" y="1686"/>
                  </a:lnTo>
                  <a:lnTo>
                    <a:pt x="2742" y="1689"/>
                  </a:lnTo>
                  <a:lnTo>
                    <a:pt x="2742" y="1689"/>
                  </a:lnTo>
                  <a:lnTo>
                    <a:pt x="2742" y="1690"/>
                  </a:lnTo>
                  <a:lnTo>
                    <a:pt x="2742" y="1693"/>
                  </a:lnTo>
                  <a:lnTo>
                    <a:pt x="2743" y="1694"/>
                  </a:lnTo>
                  <a:lnTo>
                    <a:pt x="2744" y="1694"/>
                  </a:lnTo>
                  <a:lnTo>
                    <a:pt x="2743" y="1695"/>
                  </a:lnTo>
                  <a:lnTo>
                    <a:pt x="2740" y="1694"/>
                  </a:lnTo>
                  <a:lnTo>
                    <a:pt x="2739" y="1694"/>
                  </a:lnTo>
                  <a:lnTo>
                    <a:pt x="2738" y="1695"/>
                  </a:lnTo>
                  <a:lnTo>
                    <a:pt x="2738" y="1697"/>
                  </a:lnTo>
                  <a:lnTo>
                    <a:pt x="2739" y="1699"/>
                  </a:lnTo>
                  <a:lnTo>
                    <a:pt x="2742" y="1702"/>
                  </a:lnTo>
                  <a:lnTo>
                    <a:pt x="2743" y="1707"/>
                  </a:lnTo>
                  <a:lnTo>
                    <a:pt x="2743" y="1711"/>
                  </a:lnTo>
                  <a:lnTo>
                    <a:pt x="2743" y="1713"/>
                  </a:lnTo>
                  <a:lnTo>
                    <a:pt x="2742" y="1716"/>
                  </a:lnTo>
                  <a:lnTo>
                    <a:pt x="2742" y="1723"/>
                  </a:lnTo>
                  <a:lnTo>
                    <a:pt x="2742" y="1725"/>
                  </a:lnTo>
                  <a:lnTo>
                    <a:pt x="2741" y="1727"/>
                  </a:lnTo>
                  <a:lnTo>
                    <a:pt x="2738" y="1730"/>
                  </a:lnTo>
                  <a:lnTo>
                    <a:pt x="2738" y="1729"/>
                  </a:lnTo>
                  <a:lnTo>
                    <a:pt x="2737" y="1729"/>
                  </a:lnTo>
                  <a:lnTo>
                    <a:pt x="2736" y="1729"/>
                  </a:lnTo>
                  <a:lnTo>
                    <a:pt x="2735" y="1732"/>
                  </a:lnTo>
                  <a:lnTo>
                    <a:pt x="2734" y="1736"/>
                  </a:lnTo>
                  <a:lnTo>
                    <a:pt x="2733" y="1739"/>
                  </a:lnTo>
                  <a:lnTo>
                    <a:pt x="2731" y="1739"/>
                  </a:lnTo>
                  <a:lnTo>
                    <a:pt x="2731" y="1740"/>
                  </a:lnTo>
                  <a:lnTo>
                    <a:pt x="2731" y="1741"/>
                  </a:lnTo>
                  <a:lnTo>
                    <a:pt x="2729" y="1741"/>
                  </a:lnTo>
                  <a:lnTo>
                    <a:pt x="2726" y="1741"/>
                  </a:lnTo>
                  <a:lnTo>
                    <a:pt x="2725" y="1743"/>
                  </a:lnTo>
                  <a:lnTo>
                    <a:pt x="2723" y="1747"/>
                  </a:lnTo>
                  <a:lnTo>
                    <a:pt x="2723" y="1749"/>
                  </a:lnTo>
                  <a:lnTo>
                    <a:pt x="2723" y="1751"/>
                  </a:lnTo>
                  <a:lnTo>
                    <a:pt x="2723" y="1753"/>
                  </a:lnTo>
                  <a:lnTo>
                    <a:pt x="2723" y="1755"/>
                  </a:lnTo>
                  <a:lnTo>
                    <a:pt x="2725" y="1756"/>
                  </a:lnTo>
                  <a:lnTo>
                    <a:pt x="2729" y="1758"/>
                  </a:lnTo>
                  <a:lnTo>
                    <a:pt x="2731" y="1758"/>
                  </a:lnTo>
                  <a:lnTo>
                    <a:pt x="2733" y="1757"/>
                  </a:lnTo>
                  <a:lnTo>
                    <a:pt x="2734" y="1755"/>
                  </a:lnTo>
                  <a:lnTo>
                    <a:pt x="2736" y="1754"/>
                  </a:lnTo>
                  <a:lnTo>
                    <a:pt x="2737" y="1753"/>
                  </a:lnTo>
                  <a:lnTo>
                    <a:pt x="2738" y="1752"/>
                  </a:lnTo>
                  <a:lnTo>
                    <a:pt x="2741" y="1747"/>
                  </a:lnTo>
                  <a:lnTo>
                    <a:pt x="2741" y="1746"/>
                  </a:lnTo>
                  <a:lnTo>
                    <a:pt x="2740" y="1745"/>
                  </a:lnTo>
                  <a:lnTo>
                    <a:pt x="2740" y="1745"/>
                  </a:lnTo>
                  <a:lnTo>
                    <a:pt x="2742" y="1745"/>
                  </a:lnTo>
                  <a:lnTo>
                    <a:pt x="2743" y="1744"/>
                  </a:lnTo>
                  <a:lnTo>
                    <a:pt x="2744" y="1742"/>
                  </a:lnTo>
                  <a:lnTo>
                    <a:pt x="2746" y="1741"/>
                  </a:lnTo>
                  <a:lnTo>
                    <a:pt x="2750" y="1740"/>
                  </a:lnTo>
                  <a:lnTo>
                    <a:pt x="2753" y="1738"/>
                  </a:lnTo>
                  <a:lnTo>
                    <a:pt x="2755" y="1738"/>
                  </a:lnTo>
                  <a:lnTo>
                    <a:pt x="2756" y="1739"/>
                  </a:lnTo>
                  <a:lnTo>
                    <a:pt x="2760" y="1741"/>
                  </a:lnTo>
                  <a:lnTo>
                    <a:pt x="2762" y="1744"/>
                  </a:lnTo>
                  <a:lnTo>
                    <a:pt x="2763" y="1747"/>
                  </a:lnTo>
                  <a:lnTo>
                    <a:pt x="2766" y="1757"/>
                  </a:lnTo>
                  <a:lnTo>
                    <a:pt x="2768" y="1773"/>
                  </a:lnTo>
                  <a:lnTo>
                    <a:pt x="2770" y="1782"/>
                  </a:lnTo>
                  <a:lnTo>
                    <a:pt x="2771" y="1784"/>
                  </a:lnTo>
                  <a:lnTo>
                    <a:pt x="2771" y="1784"/>
                  </a:lnTo>
                  <a:lnTo>
                    <a:pt x="2769" y="1797"/>
                  </a:lnTo>
                  <a:lnTo>
                    <a:pt x="2767" y="1801"/>
                  </a:lnTo>
                  <a:lnTo>
                    <a:pt x="2764" y="1804"/>
                  </a:lnTo>
                  <a:lnTo>
                    <a:pt x="2761" y="1807"/>
                  </a:lnTo>
                  <a:lnTo>
                    <a:pt x="2757" y="1812"/>
                  </a:lnTo>
                  <a:lnTo>
                    <a:pt x="2753" y="1814"/>
                  </a:lnTo>
                  <a:lnTo>
                    <a:pt x="2750" y="1815"/>
                  </a:lnTo>
                  <a:lnTo>
                    <a:pt x="2750" y="1817"/>
                  </a:lnTo>
                  <a:lnTo>
                    <a:pt x="2749" y="1816"/>
                  </a:lnTo>
                  <a:lnTo>
                    <a:pt x="2748" y="1818"/>
                  </a:lnTo>
                  <a:lnTo>
                    <a:pt x="2747" y="1822"/>
                  </a:lnTo>
                  <a:lnTo>
                    <a:pt x="2747" y="1825"/>
                  </a:lnTo>
                  <a:lnTo>
                    <a:pt x="2747" y="1826"/>
                  </a:lnTo>
                  <a:lnTo>
                    <a:pt x="2746" y="1828"/>
                  </a:lnTo>
                  <a:lnTo>
                    <a:pt x="2744" y="1829"/>
                  </a:lnTo>
                  <a:lnTo>
                    <a:pt x="2744" y="1829"/>
                  </a:lnTo>
                  <a:lnTo>
                    <a:pt x="2744" y="1831"/>
                  </a:lnTo>
                  <a:lnTo>
                    <a:pt x="2744" y="1831"/>
                  </a:lnTo>
                  <a:lnTo>
                    <a:pt x="2743" y="1831"/>
                  </a:lnTo>
                  <a:lnTo>
                    <a:pt x="2742" y="1832"/>
                  </a:lnTo>
                  <a:lnTo>
                    <a:pt x="2741" y="1834"/>
                  </a:lnTo>
                  <a:lnTo>
                    <a:pt x="2739" y="1839"/>
                  </a:lnTo>
                  <a:lnTo>
                    <a:pt x="2738" y="1839"/>
                  </a:lnTo>
                  <a:lnTo>
                    <a:pt x="2739" y="1840"/>
                  </a:lnTo>
                  <a:lnTo>
                    <a:pt x="2741" y="1840"/>
                  </a:lnTo>
                  <a:lnTo>
                    <a:pt x="2744" y="1842"/>
                  </a:lnTo>
                  <a:lnTo>
                    <a:pt x="2745" y="1843"/>
                  </a:lnTo>
                  <a:lnTo>
                    <a:pt x="2750" y="1845"/>
                  </a:lnTo>
                  <a:lnTo>
                    <a:pt x="2752" y="1847"/>
                  </a:lnTo>
                  <a:lnTo>
                    <a:pt x="2754" y="1848"/>
                  </a:lnTo>
                  <a:lnTo>
                    <a:pt x="2756" y="1849"/>
                  </a:lnTo>
                  <a:lnTo>
                    <a:pt x="2756" y="1848"/>
                  </a:lnTo>
                  <a:lnTo>
                    <a:pt x="2757" y="1847"/>
                  </a:lnTo>
                  <a:lnTo>
                    <a:pt x="2758" y="1847"/>
                  </a:lnTo>
                  <a:lnTo>
                    <a:pt x="2759" y="1847"/>
                  </a:lnTo>
                  <a:lnTo>
                    <a:pt x="2762" y="1849"/>
                  </a:lnTo>
                  <a:lnTo>
                    <a:pt x="2762" y="1849"/>
                  </a:lnTo>
                  <a:lnTo>
                    <a:pt x="2753" y="1851"/>
                  </a:lnTo>
                  <a:lnTo>
                    <a:pt x="2751" y="1851"/>
                  </a:lnTo>
                  <a:lnTo>
                    <a:pt x="2754" y="1853"/>
                  </a:lnTo>
                  <a:lnTo>
                    <a:pt x="2756" y="1852"/>
                  </a:lnTo>
                  <a:lnTo>
                    <a:pt x="2758" y="1851"/>
                  </a:lnTo>
                  <a:lnTo>
                    <a:pt x="2761" y="1851"/>
                  </a:lnTo>
                  <a:lnTo>
                    <a:pt x="2763" y="1852"/>
                  </a:lnTo>
                  <a:lnTo>
                    <a:pt x="2764" y="1851"/>
                  </a:lnTo>
                  <a:lnTo>
                    <a:pt x="2764" y="1851"/>
                  </a:lnTo>
                  <a:lnTo>
                    <a:pt x="2768" y="1854"/>
                  </a:lnTo>
                  <a:lnTo>
                    <a:pt x="2769" y="1854"/>
                  </a:lnTo>
                  <a:lnTo>
                    <a:pt x="2771" y="1854"/>
                  </a:lnTo>
                  <a:lnTo>
                    <a:pt x="2772" y="1853"/>
                  </a:lnTo>
                  <a:lnTo>
                    <a:pt x="2775" y="1851"/>
                  </a:lnTo>
                  <a:lnTo>
                    <a:pt x="2781" y="1850"/>
                  </a:lnTo>
                  <a:lnTo>
                    <a:pt x="2786" y="1850"/>
                  </a:lnTo>
                  <a:lnTo>
                    <a:pt x="2791" y="1850"/>
                  </a:lnTo>
                  <a:lnTo>
                    <a:pt x="2794" y="1850"/>
                  </a:lnTo>
                  <a:lnTo>
                    <a:pt x="2796" y="1848"/>
                  </a:lnTo>
                  <a:lnTo>
                    <a:pt x="2802" y="1842"/>
                  </a:lnTo>
                  <a:lnTo>
                    <a:pt x="2809" y="1838"/>
                  </a:lnTo>
                  <a:lnTo>
                    <a:pt x="2821" y="1833"/>
                  </a:lnTo>
                  <a:lnTo>
                    <a:pt x="2838" y="1827"/>
                  </a:lnTo>
                  <a:lnTo>
                    <a:pt x="2840" y="1825"/>
                  </a:lnTo>
                  <a:lnTo>
                    <a:pt x="2843" y="1824"/>
                  </a:lnTo>
                  <a:lnTo>
                    <a:pt x="2845" y="1823"/>
                  </a:lnTo>
                  <a:lnTo>
                    <a:pt x="2846" y="1822"/>
                  </a:lnTo>
                  <a:lnTo>
                    <a:pt x="2858" y="1815"/>
                  </a:lnTo>
                  <a:lnTo>
                    <a:pt x="2864" y="1812"/>
                  </a:lnTo>
                  <a:lnTo>
                    <a:pt x="2867" y="1809"/>
                  </a:lnTo>
                  <a:lnTo>
                    <a:pt x="2870" y="1806"/>
                  </a:lnTo>
                  <a:lnTo>
                    <a:pt x="2874" y="1804"/>
                  </a:lnTo>
                  <a:lnTo>
                    <a:pt x="2876" y="1802"/>
                  </a:lnTo>
                  <a:lnTo>
                    <a:pt x="2879" y="1799"/>
                  </a:lnTo>
                  <a:lnTo>
                    <a:pt x="2881" y="1797"/>
                  </a:lnTo>
                  <a:lnTo>
                    <a:pt x="2883" y="1795"/>
                  </a:lnTo>
                  <a:lnTo>
                    <a:pt x="2884" y="1794"/>
                  </a:lnTo>
                  <a:lnTo>
                    <a:pt x="2885" y="1792"/>
                  </a:lnTo>
                  <a:lnTo>
                    <a:pt x="2884" y="1790"/>
                  </a:lnTo>
                  <a:lnTo>
                    <a:pt x="2883" y="1787"/>
                  </a:lnTo>
                  <a:lnTo>
                    <a:pt x="2883" y="1786"/>
                  </a:lnTo>
                  <a:lnTo>
                    <a:pt x="2884" y="1784"/>
                  </a:lnTo>
                  <a:lnTo>
                    <a:pt x="2884" y="1783"/>
                  </a:lnTo>
                  <a:lnTo>
                    <a:pt x="2884" y="1782"/>
                  </a:lnTo>
                  <a:lnTo>
                    <a:pt x="2878" y="1781"/>
                  </a:lnTo>
                  <a:lnTo>
                    <a:pt x="2879" y="1773"/>
                  </a:lnTo>
                  <a:lnTo>
                    <a:pt x="2879" y="1773"/>
                  </a:lnTo>
                  <a:lnTo>
                    <a:pt x="2879" y="1773"/>
                  </a:lnTo>
                  <a:lnTo>
                    <a:pt x="2890" y="1770"/>
                  </a:lnTo>
                  <a:lnTo>
                    <a:pt x="2898" y="1768"/>
                  </a:lnTo>
                  <a:lnTo>
                    <a:pt x="2907" y="1768"/>
                  </a:lnTo>
                  <a:lnTo>
                    <a:pt x="2918" y="1770"/>
                  </a:lnTo>
                  <a:lnTo>
                    <a:pt x="2922" y="1771"/>
                  </a:lnTo>
                  <a:lnTo>
                    <a:pt x="2925" y="1773"/>
                  </a:lnTo>
                  <a:lnTo>
                    <a:pt x="2928" y="1774"/>
                  </a:lnTo>
                  <a:lnTo>
                    <a:pt x="2931" y="1773"/>
                  </a:lnTo>
                  <a:lnTo>
                    <a:pt x="2936" y="1773"/>
                  </a:lnTo>
                  <a:lnTo>
                    <a:pt x="2942" y="1773"/>
                  </a:lnTo>
                  <a:lnTo>
                    <a:pt x="2945" y="1773"/>
                  </a:lnTo>
                  <a:lnTo>
                    <a:pt x="2945" y="1774"/>
                  </a:lnTo>
                  <a:lnTo>
                    <a:pt x="2946" y="1774"/>
                  </a:lnTo>
                  <a:lnTo>
                    <a:pt x="2947" y="1773"/>
                  </a:lnTo>
                  <a:lnTo>
                    <a:pt x="2948" y="1771"/>
                  </a:lnTo>
                  <a:lnTo>
                    <a:pt x="2953" y="1770"/>
                  </a:lnTo>
                  <a:lnTo>
                    <a:pt x="2953" y="1770"/>
                  </a:lnTo>
                  <a:lnTo>
                    <a:pt x="2955" y="1770"/>
                  </a:lnTo>
                  <a:lnTo>
                    <a:pt x="2956" y="1768"/>
                  </a:lnTo>
                  <a:lnTo>
                    <a:pt x="2957" y="1765"/>
                  </a:lnTo>
                  <a:lnTo>
                    <a:pt x="2961" y="1763"/>
                  </a:lnTo>
                  <a:lnTo>
                    <a:pt x="2964" y="1762"/>
                  </a:lnTo>
                  <a:lnTo>
                    <a:pt x="2967" y="1762"/>
                  </a:lnTo>
                  <a:lnTo>
                    <a:pt x="2969" y="1761"/>
                  </a:lnTo>
                  <a:lnTo>
                    <a:pt x="2970" y="1760"/>
                  </a:lnTo>
                  <a:lnTo>
                    <a:pt x="2970" y="1759"/>
                  </a:lnTo>
                  <a:lnTo>
                    <a:pt x="2970" y="1758"/>
                  </a:lnTo>
                  <a:lnTo>
                    <a:pt x="2970" y="1757"/>
                  </a:lnTo>
                  <a:lnTo>
                    <a:pt x="2970" y="1757"/>
                  </a:lnTo>
                  <a:lnTo>
                    <a:pt x="2970" y="1757"/>
                  </a:lnTo>
                  <a:lnTo>
                    <a:pt x="2970" y="1756"/>
                  </a:lnTo>
                  <a:lnTo>
                    <a:pt x="2969" y="1752"/>
                  </a:lnTo>
                  <a:lnTo>
                    <a:pt x="2969" y="1750"/>
                  </a:lnTo>
                  <a:lnTo>
                    <a:pt x="2968" y="1749"/>
                  </a:lnTo>
                  <a:lnTo>
                    <a:pt x="2967" y="1748"/>
                  </a:lnTo>
                  <a:lnTo>
                    <a:pt x="2967" y="1747"/>
                  </a:lnTo>
                  <a:lnTo>
                    <a:pt x="2969" y="1746"/>
                  </a:lnTo>
                  <a:lnTo>
                    <a:pt x="2969" y="1747"/>
                  </a:lnTo>
                  <a:lnTo>
                    <a:pt x="2969" y="1747"/>
                  </a:lnTo>
                  <a:lnTo>
                    <a:pt x="2970" y="1747"/>
                  </a:lnTo>
                  <a:lnTo>
                    <a:pt x="2972" y="1745"/>
                  </a:lnTo>
                  <a:lnTo>
                    <a:pt x="2972" y="1744"/>
                  </a:lnTo>
                  <a:lnTo>
                    <a:pt x="2973" y="1742"/>
                  </a:lnTo>
                  <a:lnTo>
                    <a:pt x="2974" y="1741"/>
                  </a:lnTo>
                  <a:lnTo>
                    <a:pt x="2973" y="1741"/>
                  </a:lnTo>
                  <a:lnTo>
                    <a:pt x="2971" y="1741"/>
                  </a:lnTo>
                  <a:lnTo>
                    <a:pt x="2970" y="1741"/>
                  </a:lnTo>
                  <a:lnTo>
                    <a:pt x="2972" y="1740"/>
                  </a:lnTo>
                  <a:lnTo>
                    <a:pt x="2971" y="1738"/>
                  </a:lnTo>
                  <a:lnTo>
                    <a:pt x="2971" y="1738"/>
                  </a:lnTo>
                  <a:lnTo>
                    <a:pt x="2970" y="1738"/>
                  </a:lnTo>
                  <a:lnTo>
                    <a:pt x="2967" y="1740"/>
                  </a:lnTo>
                  <a:lnTo>
                    <a:pt x="2967" y="1740"/>
                  </a:lnTo>
                  <a:lnTo>
                    <a:pt x="2967" y="1738"/>
                  </a:lnTo>
                  <a:lnTo>
                    <a:pt x="2965" y="1736"/>
                  </a:lnTo>
                  <a:lnTo>
                    <a:pt x="2969" y="1734"/>
                  </a:lnTo>
                  <a:lnTo>
                    <a:pt x="2982" y="1724"/>
                  </a:lnTo>
                  <a:lnTo>
                    <a:pt x="2983" y="1723"/>
                  </a:lnTo>
                  <a:lnTo>
                    <a:pt x="2984" y="1721"/>
                  </a:lnTo>
                  <a:lnTo>
                    <a:pt x="2983" y="1720"/>
                  </a:lnTo>
                  <a:lnTo>
                    <a:pt x="2983" y="1719"/>
                  </a:lnTo>
                  <a:lnTo>
                    <a:pt x="2983" y="1719"/>
                  </a:lnTo>
                  <a:lnTo>
                    <a:pt x="2996" y="1707"/>
                  </a:lnTo>
                  <a:lnTo>
                    <a:pt x="3003" y="1701"/>
                  </a:lnTo>
                  <a:lnTo>
                    <a:pt x="3008" y="1698"/>
                  </a:lnTo>
                  <a:lnTo>
                    <a:pt x="3013" y="1697"/>
                  </a:lnTo>
                  <a:lnTo>
                    <a:pt x="3016" y="1697"/>
                  </a:lnTo>
                  <a:lnTo>
                    <a:pt x="3018" y="1697"/>
                  </a:lnTo>
                  <a:lnTo>
                    <a:pt x="3019" y="1697"/>
                  </a:lnTo>
                  <a:lnTo>
                    <a:pt x="3027" y="1697"/>
                  </a:lnTo>
                  <a:lnTo>
                    <a:pt x="3040" y="1696"/>
                  </a:lnTo>
                  <a:lnTo>
                    <a:pt x="3053" y="1696"/>
                  </a:lnTo>
                  <a:lnTo>
                    <a:pt x="3066" y="1696"/>
                  </a:lnTo>
                  <a:lnTo>
                    <a:pt x="3080" y="1696"/>
                  </a:lnTo>
                  <a:lnTo>
                    <a:pt x="3093" y="1696"/>
                  </a:lnTo>
                  <a:lnTo>
                    <a:pt x="3106" y="1696"/>
                  </a:lnTo>
                  <a:lnTo>
                    <a:pt x="3120" y="1696"/>
                  </a:lnTo>
                  <a:lnTo>
                    <a:pt x="3123" y="1688"/>
                  </a:lnTo>
                  <a:lnTo>
                    <a:pt x="3126" y="1683"/>
                  </a:lnTo>
                  <a:lnTo>
                    <a:pt x="3130" y="1685"/>
                  </a:lnTo>
                  <a:lnTo>
                    <a:pt x="3132" y="1684"/>
                  </a:lnTo>
                  <a:lnTo>
                    <a:pt x="3134" y="1683"/>
                  </a:lnTo>
                  <a:lnTo>
                    <a:pt x="3136" y="1682"/>
                  </a:lnTo>
                  <a:lnTo>
                    <a:pt x="3137" y="1682"/>
                  </a:lnTo>
                  <a:lnTo>
                    <a:pt x="3139" y="1683"/>
                  </a:lnTo>
                  <a:lnTo>
                    <a:pt x="3140" y="1684"/>
                  </a:lnTo>
                  <a:lnTo>
                    <a:pt x="3140" y="1684"/>
                  </a:lnTo>
                  <a:lnTo>
                    <a:pt x="3142" y="1683"/>
                  </a:lnTo>
                  <a:lnTo>
                    <a:pt x="3142" y="1680"/>
                  </a:lnTo>
                  <a:lnTo>
                    <a:pt x="3143" y="1678"/>
                  </a:lnTo>
                  <a:lnTo>
                    <a:pt x="3144" y="1678"/>
                  </a:lnTo>
                  <a:lnTo>
                    <a:pt x="3145" y="1678"/>
                  </a:lnTo>
                  <a:lnTo>
                    <a:pt x="3146" y="1677"/>
                  </a:lnTo>
                  <a:lnTo>
                    <a:pt x="3146" y="1676"/>
                  </a:lnTo>
                  <a:lnTo>
                    <a:pt x="3146" y="1674"/>
                  </a:lnTo>
                  <a:lnTo>
                    <a:pt x="3146" y="1672"/>
                  </a:lnTo>
                  <a:lnTo>
                    <a:pt x="3149" y="1667"/>
                  </a:lnTo>
                  <a:lnTo>
                    <a:pt x="3153" y="1664"/>
                  </a:lnTo>
                  <a:lnTo>
                    <a:pt x="3155" y="1663"/>
                  </a:lnTo>
                  <a:lnTo>
                    <a:pt x="3155" y="1660"/>
                  </a:lnTo>
                  <a:lnTo>
                    <a:pt x="3158" y="1657"/>
                  </a:lnTo>
                  <a:lnTo>
                    <a:pt x="3159" y="1656"/>
                  </a:lnTo>
                  <a:lnTo>
                    <a:pt x="3159" y="1654"/>
                  </a:lnTo>
                  <a:lnTo>
                    <a:pt x="3158" y="1652"/>
                  </a:lnTo>
                  <a:lnTo>
                    <a:pt x="3159" y="1648"/>
                  </a:lnTo>
                  <a:lnTo>
                    <a:pt x="3159" y="1644"/>
                  </a:lnTo>
                  <a:lnTo>
                    <a:pt x="3160" y="1640"/>
                  </a:lnTo>
                  <a:lnTo>
                    <a:pt x="3163" y="1636"/>
                  </a:lnTo>
                  <a:lnTo>
                    <a:pt x="3166" y="1631"/>
                  </a:lnTo>
                  <a:lnTo>
                    <a:pt x="3167" y="1625"/>
                  </a:lnTo>
                  <a:lnTo>
                    <a:pt x="3168" y="1619"/>
                  </a:lnTo>
                  <a:lnTo>
                    <a:pt x="3172" y="1612"/>
                  </a:lnTo>
                  <a:lnTo>
                    <a:pt x="3177" y="1605"/>
                  </a:lnTo>
                  <a:lnTo>
                    <a:pt x="3180" y="1601"/>
                  </a:lnTo>
                  <a:lnTo>
                    <a:pt x="3185" y="1593"/>
                  </a:lnTo>
                  <a:lnTo>
                    <a:pt x="3189" y="1588"/>
                  </a:lnTo>
                  <a:lnTo>
                    <a:pt x="3191" y="1586"/>
                  </a:lnTo>
                  <a:lnTo>
                    <a:pt x="3192" y="1583"/>
                  </a:lnTo>
                  <a:lnTo>
                    <a:pt x="3196" y="1584"/>
                  </a:lnTo>
                  <a:lnTo>
                    <a:pt x="3198" y="1585"/>
                  </a:lnTo>
                  <a:lnTo>
                    <a:pt x="3198" y="1589"/>
                  </a:lnTo>
                  <a:lnTo>
                    <a:pt x="3198" y="1592"/>
                  </a:lnTo>
                  <a:lnTo>
                    <a:pt x="3200" y="1594"/>
                  </a:lnTo>
                  <a:lnTo>
                    <a:pt x="3202" y="1595"/>
                  </a:lnTo>
                  <a:lnTo>
                    <a:pt x="3204" y="1595"/>
                  </a:lnTo>
                  <a:lnTo>
                    <a:pt x="3206" y="1595"/>
                  </a:lnTo>
                  <a:lnTo>
                    <a:pt x="3211" y="1593"/>
                  </a:lnTo>
                  <a:lnTo>
                    <a:pt x="3217" y="1592"/>
                  </a:lnTo>
                  <a:lnTo>
                    <a:pt x="3220" y="1590"/>
                  </a:lnTo>
                  <a:lnTo>
                    <a:pt x="3221" y="1588"/>
                  </a:lnTo>
                  <a:lnTo>
                    <a:pt x="3222" y="1588"/>
                  </a:lnTo>
                  <a:lnTo>
                    <a:pt x="3225" y="1588"/>
                  </a:lnTo>
                  <a:lnTo>
                    <a:pt x="3229" y="1592"/>
                  </a:lnTo>
                  <a:lnTo>
                    <a:pt x="3234" y="1597"/>
                  </a:lnTo>
                  <a:lnTo>
                    <a:pt x="3238" y="1601"/>
                  </a:lnTo>
                  <a:lnTo>
                    <a:pt x="3238" y="1608"/>
                  </a:lnTo>
                  <a:lnTo>
                    <a:pt x="3238" y="1615"/>
                  </a:lnTo>
                  <a:lnTo>
                    <a:pt x="3239" y="1623"/>
                  </a:lnTo>
                  <a:lnTo>
                    <a:pt x="3239" y="1628"/>
                  </a:lnTo>
                  <a:lnTo>
                    <a:pt x="3239" y="1636"/>
                  </a:lnTo>
                  <a:lnTo>
                    <a:pt x="3239" y="1642"/>
                  </a:lnTo>
                  <a:lnTo>
                    <a:pt x="3239" y="1649"/>
                  </a:lnTo>
                  <a:lnTo>
                    <a:pt x="3239" y="1653"/>
                  </a:lnTo>
                  <a:lnTo>
                    <a:pt x="3239" y="1655"/>
                  </a:lnTo>
                  <a:lnTo>
                    <a:pt x="3239" y="1656"/>
                  </a:lnTo>
                  <a:lnTo>
                    <a:pt x="3239" y="1657"/>
                  </a:lnTo>
                  <a:lnTo>
                    <a:pt x="3239" y="1658"/>
                  </a:lnTo>
                  <a:lnTo>
                    <a:pt x="3239" y="1658"/>
                  </a:lnTo>
                  <a:lnTo>
                    <a:pt x="3239" y="1660"/>
                  </a:lnTo>
                  <a:lnTo>
                    <a:pt x="3239" y="1661"/>
                  </a:lnTo>
                  <a:lnTo>
                    <a:pt x="3238" y="1662"/>
                  </a:lnTo>
                  <a:lnTo>
                    <a:pt x="3238" y="1664"/>
                  </a:lnTo>
                  <a:lnTo>
                    <a:pt x="3239" y="1665"/>
                  </a:lnTo>
                  <a:lnTo>
                    <a:pt x="3240" y="1666"/>
                  </a:lnTo>
                  <a:lnTo>
                    <a:pt x="3241" y="1666"/>
                  </a:lnTo>
                  <a:lnTo>
                    <a:pt x="3242" y="1666"/>
                  </a:lnTo>
                  <a:lnTo>
                    <a:pt x="3243" y="1667"/>
                  </a:lnTo>
                  <a:lnTo>
                    <a:pt x="3245" y="1669"/>
                  </a:lnTo>
                  <a:lnTo>
                    <a:pt x="3248" y="1669"/>
                  </a:lnTo>
                  <a:lnTo>
                    <a:pt x="3249" y="1669"/>
                  </a:lnTo>
                  <a:lnTo>
                    <a:pt x="3250" y="1669"/>
                  </a:lnTo>
                  <a:lnTo>
                    <a:pt x="3251" y="1671"/>
                  </a:lnTo>
                  <a:lnTo>
                    <a:pt x="3250" y="1673"/>
                  </a:lnTo>
                  <a:lnTo>
                    <a:pt x="3250" y="1673"/>
                  </a:lnTo>
                  <a:lnTo>
                    <a:pt x="3249" y="1674"/>
                  </a:lnTo>
                  <a:lnTo>
                    <a:pt x="3248" y="1675"/>
                  </a:lnTo>
                  <a:lnTo>
                    <a:pt x="3249" y="1677"/>
                  </a:lnTo>
                  <a:lnTo>
                    <a:pt x="3250" y="1678"/>
                  </a:lnTo>
                  <a:lnTo>
                    <a:pt x="3250" y="1680"/>
                  </a:lnTo>
                  <a:lnTo>
                    <a:pt x="3250" y="1682"/>
                  </a:lnTo>
                  <a:lnTo>
                    <a:pt x="3249" y="1683"/>
                  </a:lnTo>
                  <a:lnTo>
                    <a:pt x="3249" y="1684"/>
                  </a:lnTo>
                  <a:lnTo>
                    <a:pt x="3250" y="1686"/>
                  </a:lnTo>
                  <a:lnTo>
                    <a:pt x="3251" y="1687"/>
                  </a:lnTo>
                  <a:lnTo>
                    <a:pt x="3252" y="1689"/>
                  </a:lnTo>
                  <a:lnTo>
                    <a:pt x="3254" y="1690"/>
                  </a:lnTo>
                  <a:lnTo>
                    <a:pt x="3255" y="1689"/>
                  </a:lnTo>
                  <a:lnTo>
                    <a:pt x="3255" y="1688"/>
                  </a:lnTo>
                  <a:lnTo>
                    <a:pt x="3256" y="1688"/>
                  </a:lnTo>
                  <a:lnTo>
                    <a:pt x="3257" y="1688"/>
                  </a:lnTo>
                  <a:lnTo>
                    <a:pt x="3259" y="1688"/>
                  </a:lnTo>
                  <a:lnTo>
                    <a:pt x="3260" y="1689"/>
                  </a:lnTo>
                  <a:lnTo>
                    <a:pt x="3260" y="1690"/>
                  </a:lnTo>
                  <a:lnTo>
                    <a:pt x="3261" y="1693"/>
                  </a:lnTo>
                  <a:lnTo>
                    <a:pt x="3261" y="1697"/>
                  </a:lnTo>
                  <a:lnTo>
                    <a:pt x="3260" y="1699"/>
                  </a:lnTo>
                  <a:lnTo>
                    <a:pt x="3261" y="1702"/>
                  </a:lnTo>
                  <a:lnTo>
                    <a:pt x="3264" y="1703"/>
                  </a:lnTo>
                  <a:lnTo>
                    <a:pt x="3265" y="1703"/>
                  </a:lnTo>
                  <a:lnTo>
                    <a:pt x="3265" y="1705"/>
                  </a:lnTo>
                  <a:lnTo>
                    <a:pt x="3258" y="1711"/>
                  </a:lnTo>
                  <a:lnTo>
                    <a:pt x="3252" y="1710"/>
                  </a:lnTo>
                  <a:lnTo>
                    <a:pt x="3249" y="1712"/>
                  </a:lnTo>
                  <a:lnTo>
                    <a:pt x="3246" y="1713"/>
                  </a:lnTo>
                  <a:lnTo>
                    <a:pt x="3245" y="1716"/>
                  </a:lnTo>
                  <a:lnTo>
                    <a:pt x="3243" y="1716"/>
                  </a:lnTo>
                  <a:lnTo>
                    <a:pt x="3241" y="1716"/>
                  </a:lnTo>
                  <a:lnTo>
                    <a:pt x="3239" y="1715"/>
                  </a:lnTo>
                  <a:lnTo>
                    <a:pt x="3237" y="1716"/>
                  </a:lnTo>
                  <a:lnTo>
                    <a:pt x="3235" y="1721"/>
                  </a:lnTo>
                  <a:lnTo>
                    <a:pt x="3233" y="1721"/>
                  </a:lnTo>
                  <a:lnTo>
                    <a:pt x="3233" y="1723"/>
                  </a:lnTo>
                  <a:lnTo>
                    <a:pt x="3232" y="1724"/>
                  </a:lnTo>
                  <a:lnTo>
                    <a:pt x="3230" y="1724"/>
                  </a:lnTo>
                  <a:lnTo>
                    <a:pt x="3229" y="1722"/>
                  </a:lnTo>
                  <a:lnTo>
                    <a:pt x="3229" y="1719"/>
                  </a:lnTo>
                  <a:lnTo>
                    <a:pt x="3227" y="1719"/>
                  </a:lnTo>
                  <a:lnTo>
                    <a:pt x="3226" y="1718"/>
                  </a:lnTo>
                  <a:lnTo>
                    <a:pt x="3224" y="1719"/>
                  </a:lnTo>
                  <a:lnTo>
                    <a:pt x="3223" y="1719"/>
                  </a:lnTo>
                  <a:lnTo>
                    <a:pt x="3222" y="1721"/>
                  </a:lnTo>
                  <a:lnTo>
                    <a:pt x="3220" y="1722"/>
                  </a:lnTo>
                  <a:lnTo>
                    <a:pt x="3219" y="1721"/>
                  </a:lnTo>
                  <a:lnTo>
                    <a:pt x="3218" y="1719"/>
                  </a:lnTo>
                  <a:lnTo>
                    <a:pt x="3217" y="1722"/>
                  </a:lnTo>
                  <a:lnTo>
                    <a:pt x="3216" y="1724"/>
                  </a:lnTo>
                  <a:lnTo>
                    <a:pt x="3216" y="1728"/>
                  </a:lnTo>
                  <a:lnTo>
                    <a:pt x="3215" y="1730"/>
                  </a:lnTo>
                  <a:lnTo>
                    <a:pt x="3214" y="1729"/>
                  </a:lnTo>
                  <a:lnTo>
                    <a:pt x="3213" y="1727"/>
                  </a:lnTo>
                  <a:lnTo>
                    <a:pt x="3209" y="1726"/>
                  </a:lnTo>
                  <a:lnTo>
                    <a:pt x="3206" y="1726"/>
                  </a:lnTo>
                  <a:lnTo>
                    <a:pt x="3207" y="1724"/>
                  </a:lnTo>
                  <a:lnTo>
                    <a:pt x="3210" y="1722"/>
                  </a:lnTo>
                  <a:lnTo>
                    <a:pt x="3208" y="1721"/>
                  </a:lnTo>
                  <a:lnTo>
                    <a:pt x="3207" y="1722"/>
                  </a:lnTo>
                  <a:lnTo>
                    <a:pt x="3207" y="1721"/>
                  </a:lnTo>
                  <a:lnTo>
                    <a:pt x="3208" y="1719"/>
                  </a:lnTo>
                  <a:lnTo>
                    <a:pt x="3208" y="1716"/>
                  </a:lnTo>
                  <a:lnTo>
                    <a:pt x="3207" y="1717"/>
                  </a:lnTo>
                  <a:lnTo>
                    <a:pt x="3205" y="1720"/>
                  </a:lnTo>
                  <a:lnTo>
                    <a:pt x="3202" y="1722"/>
                  </a:lnTo>
                  <a:lnTo>
                    <a:pt x="3202" y="1726"/>
                  </a:lnTo>
                  <a:lnTo>
                    <a:pt x="3198" y="1734"/>
                  </a:lnTo>
                  <a:lnTo>
                    <a:pt x="3198" y="1737"/>
                  </a:lnTo>
                  <a:lnTo>
                    <a:pt x="3196" y="1740"/>
                  </a:lnTo>
                  <a:lnTo>
                    <a:pt x="3193" y="1742"/>
                  </a:lnTo>
                  <a:lnTo>
                    <a:pt x="3190" y="1741"/>
                  </a:lnTo>
                  <a:lnTo>
                    <a:pt x="3186" y="1743"/>
                  </a:lnTo>
                  <a:lnTo>
                    <a:pt x="3185" y="1746"/>
                  </a:lnTo>
                  <a:lnTo>
                    <a:pt x="3183" y="1746"/>
                  </a:lnTo>
                  <a:lnTo>
                    <a:pt x="3183" y="1743"/>
                  </a:lnTo>
                  <a:lnTo>
                    <a:pt x="3183" y="1742"/>
                  </a:lnTo>
                  <a:lnTo>
                    <a:pt x="3181" y="1746"/>
                  </a:lnTo>
                  <a:lnTo>
                    <a:pt x="3180" y="1747"/>
                  </a:lnTo>
                  <a:lnTo>
                    <a:pt x="3180" y="1744"/>
                  </a:lnTo>
                  <a:lnTo>
                    <a:pt x="3180" y="1741"/>
                  </a:lnTo>
                  <a:lnTo>
                    <a:pt x="3178" y="1743"/>
                  </a:lnTo>
                  <a:lnTo>
                    <a:pt x="3177" y="1748"/>
                  </a:lnTo>
                  <a:lnTo>
                    <a:pt x="3176" y="1747"/>
                  </a:lnTo>
                  <a:lnTo>
                    <a:pt x="3175" y="1746"/>
                  </a:lnTo>
                  <a:lnTo>
                    <a:pt x="3175" y="1745"/>
                  </a:lnTo>
                  <a:lnTo>
                    <a:pt x="3175" y="1747"/>
                  </a:lnTo>
                  <a:lnTo>
                    <a:pt x="3175" y="1750"/>
                  </a:lnTo>
                  <a:lnTo>
                    <a:pt x="3174" y="1751"/>
                  </a:lnTo>
                  <a:lnTo>
                    <a:pt x="3174" y="1751"/>
                  </a:lnTo>
                  <a:lnTo>
                    <a:pt x="3172" y="1749"/>
                  </a:lnTo>
                  <a:lnTo>
                    <a:pt x="3170" y="1751"/>
                  </a:lnTo>
                  <a:lnTo>
                    <a:pt x="3169" y="1751"/>
                  </a:lnTo>
                  <a:lnTo>
                    <a:pt x="3169" y="1749"/>
                  </a:lnTo>
                  <a:lnTo>
                    <a:pt x="3169" y="1747"/>
                  </a:lnTo>
                  <a:lnTo>
                    <a:pt x="3166" y="1749"/>
                  </a:lnTo>
                  <a:lnTo>
                    <a:pt x="3163" y="1752"/>
                  </a:lnTo>
                  <a:lnTo>
                    <a:pt x="3159" y="1756"/>
                  </a:lnTo>
                  <a:lnTo>
                    <a:pt x="3161" y="1757"/>
                  </a:lnTo>
                  <a:lnTo>
                    <a:pt x="3162" y="1758"/>
                  </a:lnTo>
                  <a:lnTo>
                    <a:pt x="3157" y="1764"/>
                  </a:lnTo>
                  <a:lnTo>
                    <a:pt x="3151" y="1770"/>
                  </a:lnTo>
                  <a:lnTo>
                    <a:pt x="3148" y="1779"/>
                  </a:lnTo>
                  <a:lnTo>
                    <a:pt x="3146" y="1781"/>
                  </a:lnTo>
                  <a:lnTo>
                    <a:pt x="3145" y="1782"/>
                  </a:lnTo>
                  <a:lnTo>
                    <a:pt x="3144" y="1788"/>
                  </a:lnTo>
                  <a:lnTo>
                    <a:pt x="3142" y="1793"/>
                  </a:lnTo>
                  <a:lnTo>
                    <a:pt x="3143" y="1795"/>
                  </a:lnTo>
                  <a:lnTo>
                    <a:pt x="3144" y="1798"/>
                  </a:lnTo>
                  <a:lnTo>
                    <a:pt x="3145" y="1799"/>
                  </a:lnTo>
                  <a:lnTo>
                    <a:pt x="3146" y="1800"/>
                  </a:lnTo>
                  <a:lnTo>
                    <a:pt x="3147" y="1799"/>
                  </a:lnTo>
                  <a:lnTo>
                    <a:pt x="3148" y="1799"/>
                  </a:lnTo>
                  <a:lnTo>
                    <a:pt x="3149" y="1801"/>
                  </a:lnTo>
                  <a:lnTo>
                    <a:pt x="3148" y="1802"/>
                  </a:lnTo>
                  <a:lnTo>
                    <a:pt x="3147" y="1802"/>
                  </a:lnTo>
                  <a:lnTo>
                    <a:pt x="3144" y="1804"/>
                  </a:lnTo>
                  <a:lnTo>
                    <a:pt x="3142" y="1805"/>
                  </a:lnTo>
                  <a:lnTo>
                    <a:pt x="3140" y="1807"/>
                  </a:lnTo>
                  <a:lnTo>
                    <a:pt x="3139" y="1810"/>
                  </a:lnTo>
                  <a:lnTo>
                    <a:pt x="3135" y="1814"/>
                  </a:lnTo>
                  <a:lnTo>
                    <a:pt x="3136" y="1815"/>
                  </a:lnTo>
                  <a:lnTo>
                    <a:pt x="3142" y="1817"/>
                  </a:lnTo>
                  <a:lnTo>
                    <a:pt x="3145" y="1818"/>
                  </a:lnTo>
                  <a:lnTo>
                    <a:pt x="3148" y="1827"/>
                  </a:lnTo>
                  <a:lnTo>
                    <a:pt x="3148" y="1828"/>
                  </a:lnTo>
                  <a:lnTo>
                    <a:pt x="3147" y="1829"/>
                  </a:lnTo>
                  <a:lnTo>
                    <a:pt x="3151" y="1831"/>
                  </a:lnTo>
                  <a:lnTo>
                    <a:pt x="3151" y="1837"/>
                  </a:lnTo>
                  <a:lnTo>
                    <a:pt x="3155" y="1839"/>
                  </a:lnTo>
                  <a:lnTo>
                    <a:pt x="3159" y="1840"/>
                  </a:lnTo>
                  <a:lnTo>
                    <a:pt x="3164" y="1839"/>
                  </a:lnTo>
                  <a:lnTo>
                    <a:pt x="3168" y="1836"/>
                  </a:lnTo>
                  <a:lnTo>
                    <a:pt x="3168" y="1834"/>
                  </a:lnTo>
                  <a:lnTo>
                    <a:pt x="3166" y="1829"/>
                  </a:lnTo>
                  <a:lnTo>
                    <a:pt x="3165" y="1827"/>
                  </a:lnTo>
                  <a:lnTo>
                    <a:pt x="3163" y="1826"/>
                  </a:lnTo>
                  <a:lnTo>
                    <a:pt x="3162" y="1827"/>
                  </a:lnTo>
                  <a:lnTo>
                    <a:pt x="3161" y="1825"/>
                  </a:lnTo>
                  <a:lnTo>
                    <a:pt x="3161" y="1825"/>
                  </a:lnTo>
                  <a:lnTo>
                    <a:pt x="3162" y="1824"/>
                  </a:lnTo>
                  <a:lnTo>
                    <a:pt x="3163" y="1825"/>
                  </a:lnTo>
                  <a:lnTo>
                    <a:pt x="3165" y="1825"/>
                  </a:lnTo>
                  <a:lnTo>
                    <a:pt x="3169" y="1830"/>
                  </a:lnTo>
                  <a:lnTo>
                    <a:pt x="3170" y="1837"/>
                  </a:lnTo>
                  <a:lnTo>
                    <a:pt x="3170" y="1841"/>
                  </a:lnTo>
                  <a:lnTo>
                    <a:pt x="3170" y="1842"/>
                  </a:lnTo>
                  <a:lnTo>
                    <a:pt x="3169" y="1842"/>
                  </a:lnTo>
                  <a:lnTo>
                    <a:pt x="3166" y="1842"/>
                  </a:lnTo>
                  <a:lnTo>
                    <a:pt x="3155" y="1845"/>
                  </a:lnTo>
                  <a:lnTo>
                    <a:pt x="3153" y="1847"/>
                  </a:lnTo>
                  <a:lnTo>
                    <a:pt x="3147" y="1849"/>
                  </a:lnTo>
                  <a:lnTo>
                    <a:pt x="3146" y="1847"/>
                  </a:lnTo>
                  <a:lnTo>
                    <a:pt x="3147" y="1845"/>
                  </a:lnTo>
                  <a:lnTo>
                    <a:pt x="3147" y="1841"/>
                  </a:lnTo>
                  <a:lnTo>
                    <a:pt x="3146" y="1840"/>
                  </a:lnTo>
                  <a:lnTo>
                    <a:pt x="3137" y="1848"/>
                  </a:lnTo>
                  <a:lnTo>
                    <a:pt x="3134" y="1849"/>
                  </a:lnTo>
                  <a:lnTo>
                    <a:pt x="3131" y="1850"/>
                  </a:lnTo>
                  <a:lnTo>
                    <a:pt x="3130" y="1849"/>
                  </a:lnTo>
                  <a:lnTo>
                    <a:pt x="3129" y="1844"/>
                  </a:lnTo>
                  <a:lnTo>
                    <a:pt x="3131" y="1839"/>
                  </a:lnTo>
                  <a:lnTo>
                    <a:pt x="3131" y="1839"/>
                  </a:lnTo>
                  <a:lnTo>
                    <a:pt x="3128" y="1842"/>
                  </a:lnTo>
                  <a:lnTo>
                    <a:pt x="3127" y="1840"/>
                  </a:lnTo>
                  <a:lnTo>
                    <a:pt x="3126" y="1839"/>
                  </a:lnTo>
                  <a:lnTo>
                    <a:pt x="3124" y="1837"/>
                  </a:lnTo>
                  <a:lnTo>
                    <a:pt x="3124" y="1837"/>
                  </a:lnTo>
                  <a:lnTo>
                    <a:pt x="3124" y="1841"/>
                  </a:lnTo>
                  <a:lnTo>
                    <a:pt x="3123" y="1844"/>
                  </a:lnTo>
                  <a:lnTo>
                    <a:pt x="3122" y="1852"/>
                  </a:lnTo>
                  <a:lnTo>
                    <a:pt x="3120" y="1855"/>
                  </a:lnTo>
                  <a:lnTo>
                    <a:pt x="3112" y="1857"/>
                  </a:lnTo>
                  <a:lnTo>
                    <a:pt x="3107" y="1856"/>
                  </a:lnTo>
                  <a:lnTo>
                    <a:pt x="3102" y="1857"/>
                  </a:lnTo>
                  <a:lnTo>
                    <a:pt x="3096" y="1859"/>
                  </a:lnTo>
                  <a:lnTo>
                    <a:pt x="3092" y="1857"/>
                  </a:lnTo>
                  <a:lnTo>
                    <a:pt x="3089" y="1860"/>
                  </a:lnTo>
                  <a:lnTo>
                    <a:pt x="3077" y="1860"/>
                  </a:lnTo>
                  <a:lnTo>
                    <a:pt x="3075" y="1859"/>
                  </a:lnTo>
                  <a:lnTo>
                    <a:pt x="3071" y="1862"/>
                  </a:lnTo>
                  <a:lnTo>
                    <a:pt x="3066" y="1864"/>
                  </a:lnTo>
                  <a:lnTo>
                    <a:pt x="3054" y="1870"/>
                  </a:lnTo>
                  <a:lnTo>
                    <a:pt x="3051" y="1872"/>
                  </a:lnTo>
                  <a:lnTo>
                    <a:pt x="3048" y="1876"/>
                  </a:lnTo>
                  <a:lnTo>
                    <a:pt x="3045" y="1878"/>
                  </a:lnTo>
                  <a:lnTo>
                    <a:pt x="3043" y="1879"/>
                  </a:lnTo>
                  <a:lnTo>
                    <a:pt x="3042" y="1880"/>
                  </a:lnTo>
                  <a:lnTo>
                    <a:pt x="3041" y="1881"/>
                  </a:lnTo>
                  <a:lnTo>
                    <a:pt x="3042" y="1878"/>
                  </a:lnTo>
                  <a:lnTo>
                    <a:pt x="3043" y="1875"/>
                  </a:lnTo>
                  <a:lnTo>
                    <a:pt x="3044" y="1868"/>
                  </a:lnTo>
                  <a:lnTo>
                    <a:pt x="3044" y="1864"/>
                  </a:lnTo>
                  <a:lnTo>
                    <a:pt x="3043" y="1862"/>
                  </a:lnTo>
                  <a:lnTo>
                    <a:pt x="3041" y="1861"/>
                  </a:lnTo>
                  <a:lnTo>
                    <a:pt x="3043" y="1866"/>
                  </a:lnTo>
                  <a:lnTo>
                    <a:pt x="3043" y="1871"/>
                  </a:lnTo>
                  <a:lnTo>
                    <a:pt x="3043" y="1875"/>
                  </a:lnTo>
                  <a:lnTo>
                    <a:pt x="3040" y="1881"/>
                  </a:lnTo>
                  <a:lnTo>
                    <a:pt x="3038" y="1883"/>
                  </a:lnTo>
                  <a:lnTo>
                    <a:pt x="3037" y="1884"/>
                  </a:lnTo>
                  <a:lnTo>
                    <a:pt x="3035" y="1885"/>
                  </a:lnTo>
                  <a:lnTo>
                    <a:pt x="3034" y="1886"/>
                  </a:lnTo>
                  <a:lnTo>
                    <a:pt x="3033" y="1888"/>
                  </a:lnTo>
                  <a:lnTo>
                    <a:pt x="3032" y="1891"/>
                  </a:lnTo>
                  <a:lnTo>
                    <a:pt x="3033" y="1894"/>
                  </a:lnTo>
                  <a:lnTo>
                    <a:pt x="3039" y="1895"/>
                  </a:lnTo>
                  <a:lnTo>
                    <a:pt x="3040" y="1894"/>
                  </a:lnTo>
                  <a:lnTo>
                    <a:pt x="3041" y="1896"/>
                  </a:lnTo>
                  <a:lnTo>
                    <a:pt x="3041" y="1899"/>
                  </a:lnTo>
                  <a:lnTo>
                    <a:pt x="3041" y="1902"/>
                  </a:lnTo>
                  <a:lnTo>
                    <a:pt x="3040" y="1906"/>
                  </a:lnTo>
                  <a:lnTo>
                    <a:pt x="3040" y="1910"/>
                  </a:lnTo>
                  <a:lnTo>
                    <a:pt x="3039" y="1916"/>
                  </a:lnTo>
                  <a:lnTo>
                    <a:pt x="3038" y="1922"/>
                  </a:lnTo>
                  <a:lnTo>
                    <a:pt x="3038" y="1920"/>
                  </a:lnTo>
                  <a:lnTo>
                    <a:pt x="3038" y="1913"/>
                  </a:lnTo>
                  <a:lnTo>
                    <a:pt x="3037" y="1914"/>
                  </a:lnTo>
                  <a:lnTo>
                    <a:pt x="3037" y="1916"/>
                  </a:lnTo>
                  <a:lnTo>
                    <a:pt x="3035" y="1924"/>
                  </a:lnTo>
                  <a:lnTo>
                    <a:pt x="3032" y="1929"/>
                  </a:lnTo>
                  <a:lnTo>
                    <a:pt x="3030" y="1932"/>
                  </a:lnTo>
                  <a:lnTo>
                    <a:pt x="3027" y="1931"/>
                  </a:lnTo>
                  <a:lnTo>
                    <a:pt x="3028" y="1934"/>
                  </a:lnTo>
                  <a:lnTo>
                    <a:pt x="3027" y="1935"/>
                  </a:lnTo>
                  <a:lnTo>
                    <a:pt x="3027" y="1938"/>
                  </a:lnTo>
                  <a:lnTo>
                    <a:pt x="3025" y="1940"/>
                  </a:lnTo>
                  <a:lnTo>
                    <a:pt x="3024" y="1940"/>
                  </a:lnTo>
                  <a:lnTo>
                    <a:pt x="3022" y="1941"/>
                  </a:lnTo>
                  <a:lnTo>
                    <a:pt x="3021" y="1942"/>
                  </a:lnTo>
                  <a:lnTo>
                    <a:pt x="3021" y="1944"/>
                  </a:lnTo>
                  <a:lnTo>
                    <a:pt x="3019" y="1946"/>
                  </a:lnTo>
                  <a:lnTo>
                    <a:pt x="3015" y="1954"/>
                  </a:lnTo>
                  <a:lnTo>
                    <a:pt x="3011" y="1957"/>
                  </a:lnTo>
                  <a:lnTo>
                    <a:pt x="3009" y="1956"/>
                  </a:lnTo>
                  <a:lnTo>
                    <a:pt x="3011" y="1952"/>
                  </a:lnTo>
                  <a:lnTo>
                    <a:pt x="3012" y="1948"/>
                  </a:lnTo>
                  <a:lnTo>
                    <a:pt x="3009" y="1946"/>
                  </a:lnTo>
                  <a:lnTo>
                    <a:pt x="3007" y="1946"/>
                  </a:lnTo>
                  <a:lnTo>
                    <a:pt x="3004" y="1946"/>
                  </a:lnTo>
                  <a:lnTo>
                    <a:pt x="3001" y="1943"/>
                  </a:lnTo>
                  <a:lnTo>
                    <a:pt x="2997" y="1940"/>
                  </a:lnTo>
                  <a:lnTo>
                    <a:pt x="2992" y="1934"/>
                  </a:lnTo>
                  <a:lnTo>
                    <a:pt x="2992" y="1932"/>
                  </a:lnTo>
                  <a:lnTo>
                    <a:pt x="2992" y="1929"/>
                  </a:lnTo>
                  <a:lnTo>
                    <a:pt x="2993" y="1925"/>
                  </a:lnTo>
                  <a:lnTo>
                    <a:pt x="2995" y="1922"/>
                  </a:lnTo>
                  <a:lnTo>
                    <a:pt x="2997" y="1920"/>
                  </a:lnTo>
                  <a:lnTo>
                    <a:pt x="3003" y="1918"/>
                  </a:lnTo>
                  <a:lnTo>
                    <a:pt x="3005" y="1916"/>
                  </a:lnTo>
                  <a:lnTo>
                    <a:pt x="3006" y="1914"/>
                  </a:lnTo>
                  <a:lnTo>
                    <a:pt x="3003" y="1918"/>
                  </a:lnTo>
                  <a:lnTo>
                    <a:pt x="2998" y="1919"/>
                  </a:lnTo>
                  <a:lnTo>
                    <a:pt x="2996" y="1920"/>
                  </a:lnTo>
                  <a:lnTo>
                    <a:pt x="2994" y="1922"/>
                  </a:lnTo>
                  <a:lnTo>
                    <a:pt x="2992" y="1925"/>
                  </a:lnTo>
                  <a:lnTo>
                    <a:pt x="2990" y="1928"/>
                  </a:lnTo>
                  <a:lnTo>
                    <a:pt x="2990" y="1930"/>
                  </a:lnTo>
                  <a:lnTo>
                    <a:pt x="2990" y="1931"/>
                  </a:lnTo>
                  <a:lnTo>
                    <a:pt x="2990" y="1935"/>
                  </a:lnTo>
                  <a:lnTo>
                    <a:pt x="2992" y="1938"/>
                  </a:lnTo>
                  <a:lnTo>
                    <a:pt x="2995" y="1943"/>
                  </a:lnTo>
                  <a:lnTo>
                    <a:pt x="2996" y="1951"/>
                  </a:lnTo>
                  <a:lnTo>
                    <a:pt x="2999" y="1955"/>
                  </a:lnTo>
                  <a:lnTo>
                    <a:pt x="3002" y="1961"/>
                  </a:lnTo>
                  <a:lnTo>
                    <a:pt x="3005" y="1964"/>
                  </a:lnTo>
                  <a:lnTo>
                    <a:pt x="3006" y="1966"/>
                  </a:lnTo>
                  <a:lnTo>
                    <a:pt x="3004" y="1970"/>
                  </a:lnTo>
                  <a:lnTo>
                    <a:pt x="3002" y="1971"/>
                  </a:lnTo>
                  <a:lnTo>
                    <a:pt x="3005" y="1971"/>
                  </a:lnTo>
                  <a:lnTo>
                    <a:pt x="3006" y="1971"/>
                  </a:lnTo>
                  <a:lnTo>
                    <a:pt x="3007" y="1974"/>
                  </a:lnTo>
                  <a:lnTo>
                    <a:pt x="3007" y="1977"/>
                  </a:lnTo>
                  <a:lnTo>
                    <a:pt x="3007" y="1979"/>
                  </a:lnTo>
                  <a:lnTo>
                    <a:pt x="3006" y="1980"/>
                  </a:lnTo>
                  <a:lnTo>
                    <a:pt x="3006" y="1978"/>
                  </a:lnTo>
                  <a:lnTo>
                    <a:pt x="3005" y="1977"/>
                  </a:lnTo>
                  <a:lnTo>
                    <a:pt x="3005" y="1979"/>
                  </a:lnTo>
                  <a:lnTo>
                    <a:pt x="3004" y="1979"/>
                  </a:lnTo>
                  <a:lnTo>
                    <a:pt x="3004" y="1983"/>
                  </a:lnTo>
                  <a:lnTo>
                    <a:pt x="3003" y="1985"/>
                  </a:lnTo>
                  <a:lnTo>
                    <a:pt x="3001" y="1985"/>
                  </a:lnTo>
                  <a:lnTo>
                    <a:pt x="2999" y="1990"/>
                  </a:lnTo>
                  <a:lnTo>
                    <a:pt x="2997" y="1992"/>
                  </a:lnTo>
                  <a:lnTo>
                    <a:pt x="2990" y="2010"/>
                  </a:lnTo>
                  <a:lnTo>
                    <a:pt x="2990" y="2013"/>
                  </a:lnTo>
                  <a:lnTo>
                    <a:pt x="2988" y="2013"/>
                  </a:lnTo>
                  <a:lnTo>
                    <a:pt x="2986" y="2014"/>
                  </a:lnTo>
                  <a:lnTo>
                    <a:pt x="2984" y="2016"/>
                  </a:lnTo>
                  <a:lnTo>
                    <a:pt x="2982" y="2018"/>
                  </a:lnTo>
                  <a:lnTo>
                    <a:pt x="2981" y="2023"/>
                  </a:lnTo>
                  <a:lnTo>
                    <a:pt x="2978" y="2029"/>
                  </a:lnTo>
                  <a:lnTo>
                    <a:pt x="2977" y="2027"/>
                  </a:lnTo>
                  <a:lnTo>
                    <a:pt x="2977" y="2024"/>
                  </a:lnTo>
                  <a:lnTo>
                    <a:pt x="2977" y="2019"/>
                  </a:lnTo>
                  <a:lnTo>
                    <a:pt x="2980" y="2011"/>
                  </a:lnTo>
                  <a:lnTo>
                    <a:pt x="2983" y="2005"/>
                  </a:lnTo>
                  <a:lnTo>
                    <a:pt x="2985" y="2002"/>
                  </a:lnTo>
                  <a:lnTo>
                    <a:pt x="2987" y="1997"/>
                  </a:lnTo>
                  <a:lnTo>
                    <a:pt x="2985" y="1996"/>
                  </a:lnTo>
                  <a:lnTo>
                    <a:pt x="2981" y="1996"/>
                  </a:lnTo>
                  <a:lnTo>
                    <a:pt x="2982" y="1993"/>
                  </a:lnTo>
                  <a:lnTo>
                    <a:pt x="2983" y="1992"/>
                  </a:lnTo>
                  <a:lnTo>
                    <a:pt x="2981" y="1989"/>
                  </a:lnTo>
                  <a:lnTo>
                    <a:pt x="2980" y="1989"/>
                  </a:lnTo>
                  <a:lnTo>
                    <a:pt x="2978" y="1988"/>
                  </a:lnTo>
                  <a:lnTo>
                    <a:pt x="2980" y="1986"/>
                  </a:lnTo>
                  <a:lnTo>
                    <a:pt x="2981" y="1984"/>
                  </a:lnTo>
                  <a:lnTo>
                    <a:pt x="2980" y="1982"/>
                  </a:lnTo>
                  <a:lnTo>
                    <a:pt x="2981" y="1981"/>
                  </a:lnTo>
                  <a:lnTo>
                    <a:pt x="2980" y="1981"/>
                  </a:lnTo>
                  <a:lnTo>
                    <a:pt x="2978" y="1982"/>
                  </a:lnTo>
                  <a:lnTo>
                    <a:pt x="2977" y="1983"/>
                  </a:lnTo>
                  <a:lnTo>
                    <a:pt x="2977" y="1982"/>
                  </a:lnTo>
                  <a:lnTo>
                    <a:pt x="2976" y="1982"/>
                  </a:lnTo>
                  <a:lnTo>
                    <a:pt x="2976" y="1983"/>
                  </a:lnTo>
                  <a:lnTo>
                    <a:pt x="2975" y="1983"/>
                  </a:lnTo>
                  <a:lnTo>
                    <a:pt x="2973" y="1982"/>
                  </a:lnTo>
                  <a:lnTo>
                    <a:pt x="2970" y="1981"/>
                  </a:lnTo>
                  <a:lnTo>
                    <a:pt x="2968" y="1977"/>
                  </a:lnTo>
                  <a:lnTo>
                    <a:pt x="2967" y="1975"/>
                  </a:lnTo>
                  <a:lnTo>
                    <a:pt x="2968" y="1971"/>
                  </a:lnTo>
                  <a:lnTo>
                    <a:pt x="2970" y="1970"/>
                  </a:lnTo>
                  <a:lnTo>
                    <a:pt x="2973" y="1971"/>
                  </a:lnTo>
                  <a:lnTo>
                    <a:pt x="2977" y="1971"/>
                  </a:lnTo>
                  <a:lnTo>
                    <a:pt x="2976" y="1970"/>
                  </a:lnTo>
                  <a:lnTo>
                    <a:pt x="2975" y="1970"/>
                  </a:lnTo>
                  <a:lnTo>
                    <a:pt x="2971" y="1966"/>
                  </a:lnTo>
                  <a:lnTo>
                    <a:pt x="2970" y="1964"/>
                  </a:lnTo>
                  <a:lnTo>
                    <a:pt x="2967" y="1964"/>
                  </a:lnTo>
                  <a:lnTo>
                    <a:pt x="2967" y="1966"/>
                  </a:lnTo>
                  <a:lnTo>
                    <a:pt x="2966" y="1966"/>
                  </a:lnTo>
                  <a:lnTo>
                    <a:pt x="2967" y="1961"/>
                  </a:lnTo>
                  <a:lnTo>
                    <a:pt x="2969" y="1961"/>
                  </a:lnTo>
                  <a:lnTo>
                    <a:pt x="2971" y="1960"/>
                  </a:lnTo>
                  <a:lnTo>
                    <a:pt x="2970" y="1958"/>
                  </a:lnTo>
                  <a:lnTo>
                    <a:pt x="2969" y="1957"/>
                  </a:lnTo>
                  <a:lnTo>
                    <a:pt x="2966" y="1958"/>
                  </a:lnTo>
                  <a:lnTo>
                    <a:pt x="2966" y="1956"/>
                  </a:lnTo>
                  <a:lnTo>
                    <a:pt x="2966" y="1954"/>
                  </a:lnTo>
                  <a:lnTo>
                    <a:pt x="2969" y="1954"/>
                  </a:lnTo>
                  <a:lnTo>
                    <a:pt x="2970" y="1955"/>
                  </a:lnTo>
                  <a:lnTo>
                    <a:pt x="2972" y="1951"/>
                  </a:lnTo>
                  <a:lnTo>
                    <a:pt x="2972" y="1949"/>
                  </a:lnTo>
                  <a:lnTo>
                    <a:pt x="2969" y="1952"/>
                  </a:lnTo>
                  <a:lnTo>
                    <a:pt x="2969" y="1946"/>
                  </a:lnTo>
                  <a:lnTo>
                    <a:pt x="2972" y="1941"/>
                  </a:lnTo>
                  <a:lnTo>
                    <a:pt x="2974" y="1939"/>
                  </a:lnTo>
                  <a:lnTo>
                    <a:pt x="2977" y="1939"/>
                  </a:lnTo>
                  <a:lnTo>
                    <a:pt x="2980" y="1939"/>
                  </a:lnTo>
                  <a:lnTo>
                    <a:pt x="2978" y="1938"/>
                  </a:lnTo>
                  <a:lnTo>
                    <a:pt x="2976" y="1937"/>
                  </a:lnTo>
                  <a:lnTo>
                    <a:pt x="2978" y="1935"/>
                  </a:lnTo>
                  <a:lnTo>
                    <a:pt x="2979" y="1935"/>
                  </a:lnTo>
                  <a:lnTo>
                    <a:pt x="2980" y="1933"/>
                  </a:lnTo>
                  <a:lnTo>
                    <a:pt x="2977" y="1933"/>
                  </a:lnTo>
                  <a:lnTo>
                    <a:pt x="2978" y="1930"/>
                  </a:lnTo>
                  <a:lnTo>
                    <a:pt x="2976" y="1931"/>
                  </a:lnTo>
                  <a:lnTo>
                    <a:pt x="2974" y="1931"/>
                  </a:lnTo>
                  <a:lnTo>
                    <a:pt x="2973" y="1933"/>
                  </a:lnTo>
                  <a:lnTo>
                    <a:pt x="2973" y="1935"/>
                  </a:lnTo>
                  <a:lnTo>
                    <a:pt x="2973" y="1936"/>
                  </a:lnTo>
                  <a:lnTo>
                    <a:pt x="2972" y="1938"/>
                  </a:lnTo>
                  <a:lnTo>
                    <a:pt x="2969" y="1938"/>
                  </a:lnTo>
                  <a:lnTo>
                    <a:pt x="2969" y="1937"/>
                  </a:lnTo>
                  <a:lnTo>
                    <a:pt x="2969" y="1936"/>
                  </a:lnTo>
                  <a:lnTo>
                    <a:pt x="2968" y="1940"/>
                  </a:lnTo>
                  <a:lnTo>
                    <a:pt x="2967" y="1941"/>
                  </a:lnTo>
                  <a:lnTo>
                    <a:pt x="2966" y="1938"/>
                  </a:lnTo>
                  <a:lnTo>
                    <a:pt x="2966" y="1938"/>
                  </a:lnTo>
                  <a:lnTo>
                    <a:pt x="2966" y="1940"/>
                  </a:lnTo>
                  <a:lnTo>
                    <a:pt x="2965" y="1941"/>
                  </a:lnTo>
                  <a:lnTo>
                    <a:pt x="2963" y="1942"/>
                  </a:lnTo>
                  <a:lnTo>
                    <a:pt x="2964" y="1944"/>
                  </a:lnTo>
                  <a:lnTo>
                    <a:pt x="2963" y="1945"/>
                  </a:lnTo>
                  <a:lnTo>
                    <a:pt x="2958" y="1943"/>
                  </a:lnTo>
                  <a:lnTo>
                    <a:pt x="2958" y="1944"/>
                  </a:lnTo>
                  <a:lnTo>
                    <a:pt x="2961" y="1947"/>
                  </a:lnTo>
                  <a:lnTo>
                    <a:pt x="2962" y="1949"/>
                  </a:lnTo>
                  <a:lnTo>
                    <a:pt x="2963" y="1951"/>
                  </a:lnTo>
                  <a:lnTo>
                    <a:pt x="2961" y="1953"/>
                  </a:lnTo>
                  <a:lnTo>
                    <a:pt x="2959" y="1952"/>
                  </a:lnTo>
                  <a:lnTo>
                    <a:pt x="2958" y="1952"/>
                  </a:lnTo>
                  <a:lnTo>
                    <a:pt x="2960" y="1954"/>
                  </a:lnTo>
                  <a:lnTo>
                    <a:pt x="2961" y="1957"/>
                  </a:lnTo>
                  <a:lnTo>
                    <a:pt x="2960" y="1959"/>
                  </a:lnTo>
                  <a:lnTo>
                    <a:pt x="2960" y="1961"/>
                  </a:lnTo>
                  <a:lnTo>
                    <a:pt x="2960" y="1963"/>
                  </a:lnTo>
                  <a:lnTo>
                    <a:pt x="2960" y="1965"/>
                  </a:lnTo>
                  <a:lnTo>
                    <a:pt x="2960" y="1973"/>
                  </a:lnTo>
                  <a:lnTo>
                    <a:pt x="2962" y="1976"/>
                  </a:lnTo>
                  <a:lnTo>
                    <a:pt x="2963" y="1978"/>
                  </a:lnTo>
                  <a:lnTo>
                    <a:pt x="2964" y="1980"/>
                  </a:lnTo>
                  <a:lnTo>
                    <a:pt x="2962" y="1981"/>
                  </a:lnTo>
                  <a:lnTo>
                    <a:pt x="2960" y="1979"/>
                  </a:lnTo>
                  <a:lnTo>
                    <a:pt x="2958" y="1977"/>
                  </a:lnTo>
                  <a:lnTo>
                    <a:pt x="2956" y="1973"/>
                  </a:lnTo>
                  <a:lnTo>
                    <a:pt x="2955" y="1971"/>
                  </a:lnTo>
                  <a:lnTo>
                    <a:pt x="2955" y="1970"/>
                  </a:lnTo>
                  <a:lnTo>
                    <a:pt x="2955" y="1973"/>
                  </a:lnTo>
                  <a:lnTo>
                    <a:pt x="2956" y="1976"/>
                  </a:lnTo>
                  <a:lnTo>
                    <a:pt x="2963" y="1984"/>
                  </a:lnTo>
                  <a:lnTo>
                    <a:pt x="2965" y="1987"/>
                  </a:lnTo>
                  <a:lnTo>
                    <a:pt x="2966" y="1989"/>
                  </a:lnTo>
                  <a:lnTo>
                    <a:pt x="2966" y="1992"/>
                  </a:lnTo>
                  <a:lnTo>
                    <a:pt x="2964" y="1990"/>
                  </a:lnTo>
                  <a:lnTo>
                    <a:pt x="2962" y="1988"/>
                  </a:lnTo>
                  <a:lnTo>
                    <a:pt x="2957" y="1985"/>
                  </a:lnTo>
                  <a:lnTo>
                    <a:pt x="2951" y="1984"/>
                  </a:lnTo>
                  <a:lnTo>
                    <a:pt x="2949" y="1979"/>
                  </a:lnTo>
                  <a:lnTo>
                    <a:pt x="2949" y="1981"/>
                  </a:lnTo>
                  <a:lnTo>
                    <a:pt x="2948" y="1983"/>
                  </a:lnTo>
                  <a:lnTo>
                    <a:pt x="2946" y="1981"/>
                  </a:lnTo>
                  <a:lnTo>
                    <a:pt x="2945" y="1979"/>
                  </a:lnTo>
                  <a:lnTo>
                    <a:pt x="2944" y="1977"/>
                  </a:lnTo>
                  <a:lnTo>
                    <a:pt x="2942" y="1977"/>
                  </a:lnTo>
                  <a:lnTo>
                    <a:pt x="2939" y="1979"/>
                  </a:lnTo>
                  <a:lnTo>
                    <a:pt x="2937" y="1979"/>
                  </a:lnTo>
                  <a:lnTo>
                    <a:pt x="2937" y="1975"/>
                  </a:lnTo>
                  <a:lnTo>
                    <a:pt x="2938" y="1973"/>
                  </a:lnTo>
                  <a:lnTo>
                    <a:pt x="2940" y="1968"/>
                  </a:lnTo>
                  <a:lnTo>
                    <a:pt x="2943" y="1966"/>
                  </a:lnTo>
                  <a:lnTo>
                    <a:pt x="2944" y="1964"/>
                  </a:lnTo>
                  <a:lnTo>
                    <a:pt x="2944" y="1959"/>
                  </a:lnTo>
                  <a:lnTo>
                    <a:pt x="2943" y="1964"/>
                  </a:lnTo>
                  <a:lnTo>
                    <a:pt x="2942" y="1966"/>
                  </a:lnTo>
                  <a:lnTo>
                    <a:pt x="2939" y="1968"/>
                  </a:lnTo>
                  <a:lnTo>
                    <a:pt x="2936" y="1971"/>
                  </a:lnTo>
                  <a:lnTo>
                    <a:pt x="2936" y="1973"/>
                  </a:lnTo>
                  <a:lnTo>
                    <a:pt x="2934" y="1979"/>
                  </a:lnTo>
                  <a:lnTo>
                    <a:pt x="2936" y="1981"/>
                  </a:lnTo>
                  <a:lnTo>
                    <a:pt x="2937" y="1981"/>
                  </a:lnTo>
                  <a:lnTo>
                    <a:pt x="2941" y="1980"/>
                  </a:lnTo>
                  <a:lnTo>
                    <a:pt x="2943" y="1981"/>
                  </a:lnTo>
                  <a:lnTo>
                    <a:pt x="2947" y="1987"/>
                  </a:lnTo>
                  <a:lnTo>
                    <a:pt x="2956" y="1990"/>
                  </a:lnTo>
                  <a:lnTo>
                    <a:pt x="2959" y="1991"/>
                  </a:lnTo>
                  <a:lnTo>
                    <a:pt x="2961" y="1994"/>
                  </a:lnTo>
                  <a:lnTo>
                    <a:pt x="2965" y="1996"/>
                  </a:lnTo>
                  <a:lnTo>
                    <a:pt x="2968" y="1999"/>
                  </a:lnTo>
                  <a:lnTo>
                    <a:pt x="2968" y="2001"/>
                  </a:lnTo>
                  <a:lnTo>
                    <a:pt x="2967" y="2003"/>
                  </a:lnTo>
                  <a:lnTo>
                    <a:pt x="2967" y="2006"/>
                  </a:lnTo>
                  <a:lnTo>
                    <a:pt x="2966" y="2008"/>
                  </a:lnTo>
                  <a:lnTo>
                    <a:pt x="2962" y="2008"/>
                  </a:lnTo>
                  <a:lnTo>
                    <a:pt x="2961" y="2008"/>
                  </a:lnTo>
                  <a:lnTo>
                    <a:pt x="2951" y="1998"/>
                  </a:lnTo>
                  <a:lnTo>
                    <a:pt x="2950" y="1996"/>
                  </a:lnTo>
                  <a:lnTo>
                    <a:pt x="2946" y="1991"/>
                  </a:lnTo>
                  <a:lnTo>
                    <a:pt x="2942" y="1988"/>
                  </a:lnTo>
                  <a:lnTo>
                    <a:pt x="2940" y="1988"/>
                  </a:lnTo>
                  <a:lnTo>
                    <a:pt x="2947" y="1993"/>
                  </a:lnTo>
                  <a:lnTo>
                    <a:pt x="2949" y="1998"/>
                  </a:lnTo>
                  <a:lnTo>
                    <a:pt x="2953" y="2003"/>
                  </a:lnTo>
                  <a:lnTo>
                    <a:pt x="2956" y="2005"/>
                  </a:lnTo>
                  <a:lnTo>
                    <a:pt x="2959" y="2008"/>
                  </a:lnTo>
                  <a:lnTo>
                    <a:pt x="2961" y="2010"/>
                  </a:lnTo>
                  <a:lnTo>
                    <a:pt x="2967" y="2012"/>
                  </a:lnTo>
                  <a:lnTo>
                    <a:pt x="2964" y="2013"/>
                  </a:lnTo>
                  <a:lnTo>
                    <a:pt x="2968" y="2015"/>
                  </a:lnTo>
                  <a:lnTo>
                    <a:pt x="2968" y="2018"/>
                  </a:lnTo>
                  <a:lnTo>
                    <a:pt x="2968" y="2021"/>
                  </a:lnTo>
                  <a:lnTo>
                    <a:pt x="2964" y="2020"/>
                  </a:lnTo>
                  <a:lnTo>
                    <a:pt x="2963" y="2022"/>
                  </a:lnTo>
                  <a:lnTo>
                    <a:pt x="2964" y="2023"/>
                  </a:lnTo>
                  <a:lnTo>
                    <a:pt x="2962" y="2024"/>
                  </a:lnTo>
                  <a:lnTo>
                    <a:pt x="2959" y="2023"/>
                  </a:lnTo>
                  <a:lnTo>
                    <a:pt x="2952" y="2015"/>
                  </a:lnTo>
                  <a:lnTo>
                    <a:pt x="2952" y="2016"/>
                  </a:lnTo>
                  <a:lnTo>
                    <a:pt x="2953" y="2017"/>
                  </a:lnTo>
                  <a:lnTo>
                    <a:pt x="2957" y="2022"/>
                  </a:lnTo>
                  <a:lnTo>
                    <a:pt x="2961" y="2025"/>
                  </a:lnTo>
                  <a:lnTo>
                    <a:pt x="2964" y="2027"/>
                  </a:lnTo>
                  <a:lnTo>
                    <a:pt x="2966" y="2029"/>
                  </a:lnTo>
                  <a:lnTo>
                    <a:pt x="2967" y="2031"/>
                  </a:lnTo>
                  <a:lnTo>
                    <a:pt x="2967" y="2033"/>
                  </a:lnTo>
                  <a:lnTo>
                    <a:pt x="2966" y="2034"/>
                  </a:lnTo>
                  <a:lnTo>
                    <a:pt x="2964" y="2035"/>
                  </a:lnTo>
                  <a:lnTo>
                    <a:pt x="2961" y="2034"/>
                  </a:lnTo>
                  <a:lnTo>
                    <a:pt x="2960" y="2032"/>
                  </a:lnTo>
                  <a:lnTo>
                    <a:pt x="2957" y="2029"/>
                  </a:lnTo>
                  <a:lnTo>
                    <a:pt x="2956" y="2027"/>
                  </a:lnTo>
                  <a:lnTo>
                    <a:pt x="2954" y="2027"/>
                  </a:lnTo>
                  <a:lnTo>
                    <a:pt x="2944" y="2022"/>
                  </a:lnTo>
                  <a:lnTo>
                    <a:pt x="2936" y="2022"/>
                  </a:lnTo>
                  <a:lnTo>
                    <a:pt x="2937" y="2023"/>
                  </a:lnTo>
                  <a:lnTo>
                    <a:pt x="2938" y="2023"/>
                  </a:lnTo>
                  <a:lnTo>
                    <a:pt x="2944" y="2024"/>
                  </a:lnTo>
                  <a:lnTo>
                    <a:pt x="2947" y="2026"/>
                  </a:lnTo>
                  <a:lnTo>
                    <a:pt x="2952" y="2028"/>
                  </a:lnTo>
                  <a:lnTo>
                    <a:pt x="2955" y="2028"/>
                  </a:lnTo>
                  <a:lnTo>
                    <a:pt x="2956" y="2033"/>
                  </a:lnTo>
                  <a:lnTo>
                    <a:pt x="2960" y="2037"/>
                  </a:lnTo>
                  <a:lnTo>
                    <a:pt x="2961" y="2039"/>
                  </a:lnTo>
                  <a:lnTo>
                    <a:pt x="2964" y="2039"/>
                  </a:lnTo>
                  <a:lnTo>
                    <a:pt x="2969" y="2037"/>
                  </a:lnTo>
                  <a:lnTo>
                    <a:pt x="2972" y="2038"/>
                  </a:lnTo>
                  <a:lnTo>
                    <a:pt x="2977" y="2039"/>
                  </a:lnTo>
                  <a:lnTo>
                    <a:pt x="2977" y="2040"/>
                  </a:lnTo>
                  <a:lnTo>
                    <a:pt x="2978" y="2044"/>
                  </a:lnTo>
                  <a:lnTo>
                    <a:pt x="2980" y="2048"/>
                  </a:lnTo>
                  <a:lnTo>
                    <a:pt x="2984" y="2066"/>
                  </a:lnTo>
                  <a:lnTo>
                    <a:pt x="2991" y="2080"/>
                  </a:lnTo>
                  <a:lnTo>
                    <a:pt x="2991" y="2082"/>
                  </a:lnTo>
                  <a:lnTo>
                    <a:pt x="2990" y="2080"/>
                  </a:lnTo>
                  <a:lnTo>
                    <a:pt x="2985" y="2070"/>
                  </a:lnTo>
                  <a:lnTo>
                    <a:pt x="2983" y="2064"/>
                  </a:lnTo>
                  <a:lnTo>
                    <a:pt x="2980" y="2052"/>
                  </a:lnTo>
                  <a:lnTo>
                    <a:pt x="2979" y="2050"/>
                  </a:lnTo>
                  <a:lnTo>
                    <a:pt x="2978" y="2048"/>
                  </a:lnTo>
                  <a:lnTo>
                    <a:pt x="2977" y="2050"/>
                  </a:lnTo>
                  <a:lnTo>
                    <a:pt x="2977" y="2051"/>
                  </a:lnTo>
                  <a:lnTo>
                    <a:pt x="2978" y="2052"/>
                  </a:lnTo>
                  <a:lnTo>
                    <a:pt x="2977" y="2056"/>
                  </a:lnTo>
                  <a:lnTo>
                    <a:pt x="2977" y="2057"/>
                  </a:lnTo>
                  <a:lnTo>
                    <a:pt x="2978" y="2059"/>
                  </a:lnTo>
                  <a:lnTo>
                    <a:pt x="2981" y="2064"/>
                  </a:lnTo>
                  <a:lnTo>
                    <a:pt x="2982" y="2070"/>
                  </a:lnTo>
                  <a:lnTo>
                    <a:pt x="2980" y="2068"/>
                  </a:lnTo>
                  <a:lnTo>
                    <a:pt x="2978" y="2066"/>
                  </a:lnTo>
                  <a:lnTo>
                    <a:pt x="2975" y="2066"/>
                  </a:lnTo>
                  <a:lnTo>
                    <a:pt x="2972" y="2064"/>
                  </a:lnTo>
                  <a:lnTo>
                    <a:pt x="2972" y="2066"/>
                  </a:lnTo>
                  <a:lnTo>
                    <a:pt x="2972" y="2069"/>
                  </a:lnTo>
                  <a:lnTo>
                    <a:pt x="2969" y="2068"/>
                  </a:lnTo>
                  <a:lnTo>
                    <a:pt x="2967" y="2067"/>
                  </a:lnTo>
                  <a:lnTo>
                    <a:pt x="2969" y="2070"/>
                  </a:lnTo>
                  <a:lnTo>
                    <a:pt x="2966" y="2069"/>
                  </a:lnTo>
                  <a:lnTo>
                    <a:pt x="2964" y="2069"/>
                  </a:lnTo>
                  <a:lnTo>
                    <a:pt x="2962" y="2072"/>
                  </a:lnTo>
                  <a:lnTo>
                    <a:pt x="2961" y="2074"/>
                  </a:lnTo>
                  <a:lnTo>
                    <a:pt x="2958" y="2074"/>
                  </a:lnTo>
                  <a:lnTo>
                    <a:pt x="2955" y="2072"/>
                  </a:lnTo>
                  <a:lnTo>
                    <a:pt x="2953" y="2069"/>
                  </a:lnTo>
                  <a:lnTo>
                    <a:pt x="2953" y="2066"/>
                  </a:lnTo>
                  <a:lnTo>
                    <a:pt x="2953" y="2069"/>
                  </a:lnTo>
                  <a:lnTo>
                    <a:pt x="2953" y="2074"/>
                  </a:lnTo>
                  <a:lnTo>
                    <a:pt x="2953" y="2076"/>
                  </a:lnTo>
                  <a:lnTo>
                    <a:pt x="2957" y="2077"/>
                  </a:lnTo>
                  <a:lnTo>
                    <a:pt x="2960" y="2076"/>
                  </a:lnTo>
                  <a:lnTo>
                    <a:pt x="2965" y="2076"/>
                  </a:lnTo>
                  <a:lnTo>
                    <a:pt x="2968" y="2076"/>
                  </a:lnTo>
                  <a:lnTo>
                    <a:pt x="2970" y="2075"/>
                  </a:lnTo>
                  <a:lnTo>
                    <a:pt x="2974" y="2076"/>
                  </a:lnTo>
                  <a:lnTo>
                    <a:pt x="2974" y="2080"/>
                  </a:lnTo>
                  <a:lnTo>
                    <a:pt x="2974" y="2083"/>
                  </a:lnTo>
                  <a:lnTo>
                    <a:pt x="2973" y="2087"/>
                  </a:lnTo>
                  <a:lnTo>
                    <a:pt x="2975" y="2087"/>
                  </a:lnTo>
                  <a:lnTo>
                    <a:pt x="2977" y="2086"/>
                  </a:lnTo>
                  <a:lnTo>
                    <a:pt x="2977" y="2079"/>
                  </a:lnTo>
                  <a:lnTo>
                    <a:pt x="2981" y="2076"/>
                  </a:lnTo>
                  <a:lnTo>
                    <a:pt x="2982" y="2076"/>
                  </a:lnTo>
                  <a:lnTo>
                    <a:pt x="2984" y="2078"/>
                  </a:lnTo>
                  <a:lnTo>
                    <a:pt x="2984" y="2081"/>
                  </a:lnTo>
                  <a:lnTo>
                    <a:pt x="2985" y="2084"/>
                  </a:lnTo>
                  <a:lnTo>
                    <a:pt x="2983" y="2089"/>
                  </a:lnTo>
                  <a:lnTo>
                    <a:pt x="2977" y="2094"/>
                  </a:lnTo>
                  <a:lnTo>
                    <a:pt x="2973" y="2099"/>
                  </a:lnTo>
                  <a:lnTo>
                    <a:pt x="2971" y="2100"/>
                  </a:lnTo>
                  <a:lnTo>
                    <a:pt x="2967" y="2099"/>
                  </a:lnTo>
                  <a:lnTo>
                    <a:pt x="2964" y="2098"/>
                  </a:lnTo>
                  <a:lnTo>
                    <a:pt x="2962" y="2098"/>
                  </a:lnTo>
                  <a:lnTo>
                    <a:pt x="2961" y="2098"/>
                  </a:lnTo>
                  <a:lnTo>
                    <a:pt x="2960" y="2097"/>
                  </a:lnTo>
                  <a:lnTo>
                    <a:pt x="2960" y="2094"/>
                  </a:lnTo>
                  <a:lnTo>
                    <a:pt x="2957" y="2093"/>
                  </a:lnTo>
                  <a:lnTo>
                    <a:pt x="2957" y="2093"/>
                  </a:lnTo>
                  <a:lnTo>
                    <a:pt x="2956" y="2096"/>
                  </a:lnTo>
                  <a:lnTo>
                    <a:pt x="2953" y="2097"/>
                  </a:lnTo>
                  <a:lnTo>
                    <a:pt x="2948" y="2096"/>
                  </a:lnTo>
                  <a:lnTo>
                    <a:pt x="2943" y="2093"/>
                  </a:lnTo>
                  <a:lnTo>
                    <a:pt x="2945" y="2096"/>
                  </a:lnTo>
                  <a:lnTo>
                    <a:pt x="2957" y="2101"/>
                  </a:lnTo>
                  <a:lnTo>
                    <a:pt x="2959" y="2102"/>
                  </a:lnTo>
                  <a:lnTo>
                    <a:pt x="2960" y="2103"/>
                  </a:lnTo>
                  <a:lnTo>
                    <a:pt x="2958" y="2105"/>
                  </a:lnTo>
                  <a:lnTo>
                    <a:pt x="2957" y="2108"/>
                  </a:lnTo>
                  <a:lnTo>
                    <a:pt x="2957" y="2109"/>
                  </a:lnTo>
                  <a:lnTo>
                    <a:pt x="2956" y="2111"/>
                  </a:lnTo>
                  <a:lnTo>
                    <a:pt x="2951" y="2114"/>
                  </a:lnTo>
                  <a:lnTo>
                    <a:pt x="2949" y="2113"/>
                  </a:lnTo>
                  <a:lnTo>
                    <a:pt x="2942" y="2108"/>
                  </a:lnTo>
                  <a:lnTo>
                    <a:pt x="2945" y="2113"/>
                  </a:lnTo>
                  <a:lnTo>
                    <a:pt x="2948" y="2115"/>
                  </a:lnTo>
                  <a:lnTo>
                    <a:pt x="2953" y="2116"/>
                  </a:lnTo>
                  <a:lnTo>
                    <a:pt x="2962" y="2114"/>
                  </a:lnTo>
                  <a:lnTo>
                    <a:pt x="2965" y="2116"/>
                  </a:lnTo>
                  <a:lnTo>
                    <a:pt x="2962" y="2120"/>
                  </a:lnTo>
                  <a:lnTo>
                    <a:pt x="2960" y="2122"/>
                  </a:lnTo>
                  <a:lnTo>
                    <a:pt x="2956" y="2122"/>
                  </a:lnTo>
                  <a:lnTo>
                    <a:pt x="2954" y="2123"/>
                  </a:lnTo>
                  <a:lnTo>
                    <a:pt x="2953" y="2125"/>
                  </a:lnTo>
                  <a:lnTo>
                    <a:pt x="2951" y="2125"/>
                  </a:lnTo>
                  <a:lnTo>
                    <a:pt x="2948" y="2125"/>
                  </a:lnTo>
                  <a:lnTo>
                    <a:pt x="2943" y="2125"/>
                  </a:lnTo>
                  <a:lnTo>
                    <a:pt x="2940" y="2125"/>
                  </a:lnTo>
                  <a:lnTo>
                    <a:pt x="2936" y="2128"/>
                  </a:lnTo>
                  <a:lnTo>
                    <a:pt x="2935" y="2129"/>
                  </a:lnTo>
                  <a:lnTo>
                    <a:pt x="2933" y="2128"/>
                  </a:lnTo>
                  <a:lnTo>
                    <a:pt x="2932" y="2125"/>
                  </a:lnTo>
                  <a:lnTo>
                    <a:pt x="2931" y="2124"/>
                  </a:lnTo>
                  <a:lnTo>
                    <a:pt x="2931" y="2130"/>
                  </a:lnTo>
                  <a:lnTo>
                    <a:pt x="2931" y="2131"/>
                  </a:lnTo>
                  <a:lnTo>
                    <a:pt x="2933" y="2132"/>
                  </a:lnTo>
                  <a:lnTo>
                    <a:pt x="2928" y="2135"/>
                  </a:lnTo>
                  <a:lnTo>
                    <a:pt x="2923" y="2138"/>
                  </a:lnTo>
                  <a:lnTo>
                    <a:pt x="2922" y="2139"/>
                  </a:lnTo>
                  <a:lnTo>
                    <a:pt x="2920" y="2141"/>
                  </a:lnTo>
                  <a:lnTo>
                    <a:pt x="2917" y="2147"/>
                  </a:lnTo>
                  <a:lnTo>
                    <a:pt x="2916" y="2150"/>
                  </a:lnTo>
                  <a:lnTo>
                    <a:pt x="2915" y="2155"/>
                  </a:lnTo>
                  <a:lnTo>
                    <a:pt x="2915" y="2153"/>
                  </a:lnTo>
                  <a:lnTo>
                    <a:pt x="2915" y="2149"/>
                  </a:lnTo>
                  <a:lnTo>
                    <a:pt x="2914" y="2146"/>
                  </a:lnTo>
                  <a:lnTo>
                    <a:pt x="2914" y="2152"/>
                  </a:lnTo>
                  <a:lnTo>
                    <a:pt x="2912" y="2155"/>
                  </a:lnTo>
                  <a:lnTo>
                    <a:pt x="2899" y="2155"/>
                  </a:lnTo>
                  <a:lnTo>
                    <a:pt x="2894" y="2157"/>
                  </a:lnTo>
                  <a:lnTo>
                    <a:pt x="2886" y="2163"/>
                  </a:lnTo>
                  <a:lnTo>
                    <a:pt x="2883" y="2165"/>
                  </a:lnTo>
                  <a:lnTo>
                    <a:pt x="2876" y="2175"/>
                  </a:lnTo>
                  <a:lnTo>
                    <a:pt x="2875" y="2181"/>
                  </a:lnTo>
                  <a:lnTo>
                    <a:pt x="2873" y="2179"/>
                  </a:lnTo>
                  <a:lnTo>
                    <a:pt x="2873" y="2177"/>
                  </a:lnTo>
                  <a:lnTo>
                    <a:pt x="2873" y="2175"/>
                  </a:lnTo>
                  <a:lnTo>
                    <a:pt x="2871" y="2178"/>
                  </a:lnTo>
                  <a:lnTo>
                    <a:pt x="2873" y="2184"/>
                  </a:lnTo>
                  <a:lnTo>
                    <a:pt x="2871" y="2185"/>
                  </a:lnTo>
                  <a:lnTo>
                    <a:pt x="2867" y="2188"/>
                  </a:lnTo>
                  <a:lnTo>
                    <a:pt x="2865" y="2189"/>
                  </a:lnTo>
                  <a:lnTo>
                    <a:pt x="2862" y="2190"/>
                  </a:lnTo>
                  <a:lnTo>
                    <a:pt x="2861" y="2194"/>
                  </a:lnTo>
                  <a:lnTo>
                    <a:pt x="2857" y="2197"/>
                  </a:lnTo>
                  <a:lnTo>
                    <a:pt x="2855" y="2198"/>
                  </a:lnTo>
                  <a:lnTo>
                    <a:pt x="2851" y="2198"/>
                  </a:lnTo>
                  <a:lnTo>
                    <a:pt x="2852" y="2201"/>
                  </a:lnTo>
                  <a:lnTo>
                    <a:pt x="2851" y="2203"/>
                  </a:lnTo>
                  <a:lnTo>
                    <a:pt x="2847" y="2205"/>
                  </a:lnTo>
                  <a:lnTo>
                    <a:pt x="2845" y="2206"/>
                  </a:lnTo>
                  <a:lnTo>
                    <a:pt x="2843" y="2206"/>
                  </a:lnTo>
                  <a:lnTo>
                    <a:pt x="2841" y="2206"/>
                  </a:lnTo>
                  <a:lnTo>
                    <a:pt x="2840" y="2208"/>
                  </a:lnTo>
                  <a:lnTo>
                    <a:pt x="2837" y="2209"/>
                  </a:lnTo>
                  <a:lnTo>
                    <a:pt x="2834" y="2209"/>
                  </a:lnTo>
                  <a:lnTo>
                    <a:pt x="2830" y="2208"/>
                  </a:lnTo>
                  <a:lnTo>
                    <a:pt x="2828" y="2209"/>
                  </a:lnTo>
                  <a:lnTo>
                    <a:pt x="2832" y="2211"/>
                  </a:lnTo>
                  <a:lnTo>
                    <a:pt x="2834" y="2212"/>
                  </a:lnTo>
                  <a:lnTo>
                    <a:pt x="2833" y="2215"/>
                  </a:lnTo>
                  <a:lnTo>
                    <a:pt x="2832" y="2216"/>
                  </a:lnTo>
                  <a:lnTo>
                    <a:pt x="2830" y="2217"/>
                  </a:lnTo>
                  <a:lnTo>
                    <a:pt x="2829" y="2217"/>
                  </a:lnTo>
                  <a:lnTo>
                    <a:pt x="2829" y="2216"/>
                  </a:lnTo>
                  <a:lnTo>
                    <a:pt x="2828" y="2213"/>
                  </a:lnTo>
                  <a:lnTo>
                    <a:pt x="2827" y="2213"/>
                  </a:lnTo>
                  <a:lnTo>
                    <a:pt x="2827" y="2215"/>
                  </a:lnTo>
                  <a:lnTo>
                    <a:pt x="2826" y="2215"/>
                  </a:lnTo>
                  <a:lnTo>
                    <a:pt x="2823" y="2211"/>
                  </a:lnTo>
                  <a:lnTo>
                    <a:pt x="2823" y="2214"/>
                  </a:lnTo>
                  <a:lnTo>
                    <a:pt x="2824" y="2217"/>
                  </a:lnTo>
                  <a:lnTo>
                    <a:pt x="2825" y="2218"/>
                  </a:lnTo>
                  <a:lnTo>
                    <a:pt x="2826" y="2219"/>
                  </a:lnTo>
                  <a:lnTo>
                    <a:pt x="2826" y="2220"/>
                  </a:lnTo>
                  <a:lnTo>
                    <a:pt x="2824" y="2223"/>
                  </a:lnTo>
                  <a:lnTo>
                    <a:pt x="2823" y="2223"/>
                  </a:lnTo>
                  <a:lnTo>
                    <a:pt x="2821" y="2224"/>
                  </a:lnTo>
                  <a:lnTo>
                    <a:pt x="2820" y="2226"/>
                  </a:lnTo>
                  <a:lnTo>
                    <a:pt x="2821" y="2227"/>
                  </a:lnTo>
                  <a:lnTo>
                    <a:pt x="2819" y="2230"/>
                  </a:lnTo>
                  <a:lnTo>
                    <a:pt x="2815" y="2232"/>
                  </a:lnTo>
                  <a:lnTo>
                    <a:pt x="2814" y="2232"/>
                  </a:lnTo>
                  <a:lnTo>
                    <a:pt x="2813" y="2233"/>
                  </a:lnTo>
                  <a:lnTo>
                    <a:pt x="2813" y="2234"/>
                  </a:lnTo>
                  <a:lnTo>
                    <a:pt x="2814" y="2235"/>
                  </a:lnTo>
                  <a:lnTo>
                    <a:pt x="2814" y="2236"/>
                  </a:lnTo>
                  <a:lnTo>
                    <a:pt x="2813" y="2237"/>
                  </a:lnTo>
                  <a:lnTo>
                    <a:pt x="2812" y="2238"/>
                  </a:lnTo>
                  <a:lnTo>
                    <a:pt x="2810" y="2239"/>
                  </a:lnTo>
                  <a:lnTo>
                    <a:pt x="2811" y="2240"/>
                  </a:lnTo>
                  <a:lnTo>
                    <a:pt x="2812" y="2242"/>
                  </a:lnTo>
                  <a:lnTo>
                    <a:pt x="2811" y="2243"/>
                  </a:lnTo>
                  <a:lnTo>
                    <a:pt x="2809" y="2244"/>
                  </a:lnTo>
                  <a:lnTo>
                    <a:pt x="2808" y="2245"/>
                  </a:lnTo>
                  <a:lnTo>
                    <a:pt x="2810" y="2246"/>
                  </a:lnTo>
                  <a:lnTo>
                    <a:pt x="2810" y="2245"/>
                  </a:lnTo>
                  <a:lnTo>
                    <a:pt x="2811" y="2246"/>
                  </a:lnTo>
                  <a:lnTo>
                    <a:pt x="2810" y="2248"/>
                  </a:lnTo>
                  <a:lnTo>
                    <a:pt x="2808" y="2249"/>
                  </a:lnTo>
                  <a:lnTo>
                    <a:pt x="2807" y="2251"/>
                  </a:lnTo>
                  <a:lnTo>
                    <a:pt x="2804" y="2252"/>
                  </a:lnTo>
                  <a:lnTo>
                    <a:pt x="2805" y="2253"/>
                  </a:lnTo>
                  <a:lnTo>
                    <a:pt x="2806" y="2254"/>
                  </a:lnTo>
                  <a:lnTo>
                    <a:pt x="2807" y="2256"/>
                  </a:lnTo>
                  <a:lnTo>
                    <a:pt x="2805" y="2259"/>
                  </a:lnTo>
                  <a:lnTo>
                    <a:pt x="2803" y="2259"/>
                  </a:lnTo>
                  <a:lnTo>
                    <a:pt x="2802" y="2258"/>
                  </a:lnTo>
                  <a:lnTo>
                    <a:pt x="2802" y="2261"/>
                  </a:lnTo>
                  <a:lnTo>
                    <a:pt x="2802" y="2263"/>
                  </a:lnTo>
                  <a:lnTo>
                    <a:pt x="2802" y="2265"/>
                  </a:lnTo>
                  <a:lnTo>
                    <a:pt x="2800" y="2269"/>
                  </a:lnTo>
                  <a:lnTo>
                    <a:pt x="2800" y="2270"/>
                  </a:lnTo>
                  <a:lnTo>
                    <a:pt x="2800" y="2273"/>
                  </a:lnTo>
                  <a:lnTo>
                    <a:pt x="2800" y="2275"/>
                  </a:lnTo>
                  <a:lnTo>
                    <a:pt x="2802" y="2279"/>
                  </a:lnTo>
                  <a:lnTo>
                    <a:pt x="2804" y="2292"/>
                  </a:lnTo>
                  <a:lnTo>
                    <a:pt x="2806" y="2297"/>
                  </a:lnTo>
                  <a:lnTo>
                    <a:pt x="2808" y="2310"/>
                  </a:lnTo>
                  <a:lnTo>
                    <a:pt x="2813" y="2322"/>
                  </a:lnTo>
                  <a:lnTo>
                    <a:pt x="2820" y="2337"/>
                  </a:lnTo>
                  <a:lnTo>
                    <a:pt x="2830" y="2355"/>
                  </a:lnTo>
                  <a:lnTo>
                    <a:pt x="2832" y="2357"/>
                  </a:lnTo>
                  <a:lnTo>
                    <a:pt x="2830" y="2360"/>
                  </a:lnTo>
                  <a:lnTo>
                    <a:pt x="2830" y="2362"/>
                  </a:lnTo>
                  <a:lnTo>
                    <a:pt x="2830" y="2365"/>
                  </a:lnTo>
                  <a:lnTo>
                    <a:pt x="2830" y="2369"/>
                  </a:lnTo>
                  <a:lnTo>
                    <a:pt x="2832" y="2373"/>
                  </a:lnTo>
                  <a:lnTo>
                    <a:pt x="2834" y="2379"/>
                  </a:lnTo>
                  <a:lnTo>
                    <a:pt x="2832" y="2378"/>
                  </a:lnTo>
                  <a:lnTo>
                    <a:pt x="2829" y="2369"/>
                  </a:lnTo>
                  <a:lnTo>
                    <a:pt x="2829" y="2363"/>
                  </a:lnTo>
                  <a:lnTo>
                    <a:pt x="2829" y="2356"/>
                  </a:lnTo>
                  <a:lnTo>
                    <a:pt x="2829" y="2357"/>
                  </a:lnTo>
                  <a:lnTo>
                    <a:pt x="2827" y="2359"/>
                  </a:lnTo>
                  <a:lnTo>
                    <a:pt x="2827" y="2361"/>
                  </a:lnTo>
                  <a:lnTo>
                    <a:pt x="2826" y="2363"/>
                  </a:lnTo>
                  <a:lnTo>
                    <a:pt x="2825" y="2358"/>
                  </a:lnTo>
                  <a:lnTo>
                    <a:pt x="2825" y="2357"/>
                  </a:lnTo>
                  <a:lnTo>
                    <a:pt x="2827" y="2354"/>
                  </a:lnTo>
                  <a:lnTo>
                    <a:pt x="2826" y="2354"/>
                  </a:lnTo>
                  <a:lnTo>
                    <a:pt x="2824" y="2352"/>
                  </a:lnTo>
                  <a:lnTo>
                    <a:pt x="2824" y="2350"/>
                  </a:lnTo>
                  <a:lnTo>
                    <a:pt x="2824" y="2349"/>
                  </a:lnTo>
                  <a:lnTo>
                    <a:pt x="2823" y="2347"/>
                  </a:lnTo>
                  <a:lnTo>
                    <a:pt x="2822" y="2347"/>
                  </a:lnTo>
                  <a:lnTo>
                    <a:pt x="2823" y="2352"/>
                  </a:lnTo>
                  <a:lnTo>
                    <a:pt x="2823" y="2355"/>
                  </a:lnTo>
                  <a:lnTo>
                    <a:pt x="2824" y="2361"/>
                  </a:lnTo>
                  <a:lnTo>
                    <a:pt x="2827" y="2365"/>
                  </a:lnTo>
                  <a:lnTo>
                    <a:pt x="2828" y="2369"/>
                  </a:lnTo>
                  <a:lnTo>
                    <a:pt x="2841" y="2404"/>
                  </a:lnTo>
                  <a:lnTo>
                    <a:pt x="2845" y="2408"/>
                  </a:lnTo>
                  <a:lnTo>
                    <a:pt x="2846" y="2411"/>
                  </a:lnTo>
                  <a:lnTo>
                    <a:pt x="2847" y="2418"/>
                  </a:lnTo>
                  <a:lnTo>
                    <a:pt x="2847" y="2426"/>
                  </a:lnTo>
                  <a:lnTo>
                    <a:pt x="2845" y="2442"/>
                  </a:lnTo>
                  <a:lnTo>
                    <a:pt x="2845" y="2453"/>
                  </a:lnTo>
                  <a:lnTo>
                    <a:pt x="2844" y="2452"/>
                  </a:lnTo>
                  <a:lnTo>
                    <a:pt x="2844" y="2451"/>
                  </a:lnTo>
                  <a:lnTo>
                    <a:pt x="2843" y="2451"/>
                  </a:lnTo>
                  <a:lnTo>
                    <a:pt x="2841" y="2456"/>
                  </a:lnTo>
                  <a:lnTo>
                    <a:pt x="2839" y="2460"/>
                  </a:lnTo>
                  <a:lnTo>
                    <a:pt x="2838" y="2467"/>
                  </a:lnTo>
                  <a:lnTo>
                    <a:pt x="2836" y="2470"/>
                  </a:lnTo>
                  <a:lnTo>
                    <a:pt x="2833" y="2473"/>
                  </a:lnTo>
                  <a:lnTo>
                    <a:pt x="2830" y="2473"/>
                  </a:lnTo>
                  <a:lnTo>
                    <a:pt x="2825" y="2476"/>
                  </a:lnTo>
                  <a:lnTo>
                    <a:pt x="2821" y="2475"/>
                  </a:lnTo>
                  <a:lnTo>
                    <a:pt x="2816" y="2477"/>
                  </a:lnTo>
                  <a:lnTo>
                    <a:pt x="2813" y="2477"/>
                  </a:lnTo>
                  <a:lnTo>
                    <a:pt x="2812" y="2473"/>
                  </a:lnTo>
                  <a:lnTo>
                    <a:pt x="2812" y="2472"/>
                  </a:lnTo>
                  <a:lnTo>
                    <a:pt x="2812" y="2471"/>
                  </a:lnTo>
                  <a:lnTo>
                    <a:pt x="2813" y="2470"/>
                  </a:lnTo>
                  <a:lnTo>
                    <a:pt x="2818" y="2474"/>
                  </a:lnTo>
                  <a:lnTo>
                    <a:pt x="2818" y="2472"/>
                  </a:lnTo>
                  <a:lnTo>
                    <a:pt x="2817" y="2471"/>
                  </a:lnTo>
                  <a:lnTo>
                    <a:pt x="2814" y="2470"/>
                  </a:lnTo>
                  <a:lnTo>
                    <a:pt x="2813" y="2469"/>
                  </a:lnTo>
                  <a:lnTo>
                    <a:pt x="2809" y="2461"/>
                  </a:lnTo>
                  <a:lnTo>
                    <a:pt x="2805" y="2456"/>
                  </a:lnTo>
                  <a:lnTo>
                    <a:pt x="2805" y="2453"/>
                  </a:lnTo>
                  <a:lnTo>
                    <a:pt x="2799" y="2450"/>
                  </a:lnTo>
                  <a:lnTo>
                    <a:pt x="2794" y="2447"/>
                  </a:lnTo>
                  <a:lnTo>
                    <a:pt x="2791" y="2441"/>
                  </a:lnTo>
                  <a:lnTo>
                    <a:pt x="2789" y="2431"/>
                  </a:lnTo>
                  <a:lnTo>
                    <a:pt x="2787" y="2430"/>
                  </a:lnTo>
                  <a:lnTo>
                    <a:pt x="2786" y="2429"/>
                  </a:lnTo>
                  <a:lnTo>
                    <a:pt x="2788" y="2425"/>
                  </a:lnTo>
                  <a:lnTo>
                    <a:pt x="2790" y="2422"/>
                  </a:lnTo>
                  <a:lnTo>
                    <a:pt x="2788" y="2423"/>
                  </a:lnTo>
                  <a:lnTo>
                    <a:pt x="2787" y="2424"/>
                  </a:lnTo>
                  <a:lnTo>
                    <a:pt x="2786" y="2427"/>
                  </a:lnTo>
                  <a:lnTo>
                    <a:pt x="2784" y="2428"/>
                  </a:lnTo>
                  <a:lnTo>
                    <a:pt x="2783" y="2427"/>
                  </a:lnTo>
                  <a:lnTo>
                    <a:pt x="2782" y="2421"/>
                  </a:lnTo>
                  <a:lnTo>
                    <a:pt x="2783" y="2415"/>
                  </a:lnTo>
                  <a:lnTo>
                    <a:pt x="2784" y="2412"/>
                  </a:lnTo>
                  <a:lnTo>
                    <a:pt x="2782" y="2412"/>
                  </a:lnTo>
                  <a:lnTo>
                    <a:pt x="2779" y="2413"/>
                  </a:lnTo>
                  <a:lnTo>
                    <a:pt x="2779" y="2415"/>
                  </a:lnTo>
                  <a:lnTo>
                    <a:pt x="2779" y="2417"/>
                  </a:lnTo>
                  <a:lnTo>
                    <a:pt x="2777" y="2417"/>
                  </a:lnTo>
                  <a:lnTo>
                    <a:pt x="2775" y="2415"/>
                  </a:lnTo>
                  <a:lnTo>
                    <a:pt x="2773" y="2413"/>
                  </a:lnTo>
                  <a:lnTo>
                    <a:pt x="2771" y="2408"/>
                  </a:lnTo>
                  <a:lnTo>
                    <a:pt x="2765" y="2396"/>
                  </a:lnTo>
                  <a:lnTo>
                    <a:pt x="2764" y="2395"/>
                  </a:lnTo>
                  <a:lnTo>
                    <a:pt x="2762" y="2393"/>
                  </a:lnTo>
                  <a:lnTo>
                    <a:pt x="2762" y="2393"/>
                  </a:lnTo>
                  <a:lnTo>
                    <a:pt x="2764" y="2392"/>
                  </a:lnTo>
                  <a:lnTo>
                    <a:pt x="2768" y="2387"/>
                  </a:lnTo>
                  <a:lnTo>
                    <a:pt x="2771" y="2384"/>
                  </a:lnTo>
                  <a:lnTo>
                    <a:pt x="2772" y="2381"/>
                  </a:lnTo>
                  <a:lnTo>
                    <a:pt x="2772" y="2380"/>
                  </a:lnTo>
                  <a:lnTo>
                    <a:pt x="2771" y="2379"/>
                  </a:lnTo>
                  <a:lnTo>
                    <a:pt x="2769" y="2380"/>
                  </a:lnTo>
                  <a:lnTo>
                    <a:pt x="2768" y="2379"/>
                  </a:lnTo>
                  <a:lnTo>
                    <a:pt x="2766" y="2377"/>
                  </a:lnTo>
                  <a:lnTo>
                    <a:pt x="2764" y="2376"/>
                  </a:lnTo>
                  <a:lnTo>
                    <a:pt x="2763" y="2376"/>
                  </a:lnTo>
                  <a:lnTo>
                    <a:pt x="2764" y="2379"/>
                  </a:lnTo>
                  <a:lnTo>
                    <a:pt x="2766" y="2380"/>
                  </a:lnTo>
                  <a:lnTo>
                    <a:pt x="2765" y="2383"/>
                  </a:lnTo>
                  <a:lnTo>
                    <a:pt x="2764" y="2384"/>
                  </a:lnTo>
                  <a:lnTo>
                    <a:pt x="2763" y="2385"/>
                  </a:lnTo>
                  <a:lnTo>
                    <a:pt x="2762" y="2385"/>
                  </a:lnTo>
                  <a:lnTo>
                    <a:pt x="2761" y="2385"/>
                  </a:lnTo>
                  <a:lnTo>
                    <a:pt x="2760" y="2385"/>
                  </a:lnTo>
                  <a:lnTo>
                    <a:pt x="2759" y="2383"/>
                  </a:lnTo>
                  <a:lnTo>
                    <a:pt x="2758" y="2380"/>
                  </a:lnTo>
                  <a:lnTo>
                    <a:pt x="2761" y="2366"/>
                  </a:lnTo>
                  <a:lnTo>
                    <a:pt x="2763" y="2357"/>
                  </a:lnTo>
                  <a:lnTo>
                    <a:pt x="2764" y="2347"/>
                  </a:lnTo>
                  <a:lnTo>
                    <a:pt x="2764" y="2345"/>
                  </a:lnTo>
                  <a:lnTo>
                    <a:pt x="2764" y="2343"/>
                  </a:lnTo>
                  <a:lnTo>
                    <a:pt x="2760" y="2337"/>
                  </a:lnTo>
                  <a:lnTo>
                    <a:pt x="2744" y="2322"/>
                  </a:lnTo>
                  <a:lnTo>
                    <a:pt x="2730" y="2305"/>
                  </a:lnTo>
                  <a:lnTo>
                    <a:pt x="2719" y="2298"/>
                  </a:lnTo>
                  <a:lnTo>
                    <a:pt x="2710" y="2300"/>
                  </a:lnTo>
                  <a:lnTo>
                    <a:pt x="2709" y="2301"/>
                  </a:lnTo>
                  <a:lnTo>
                    <a:pt x="2709" y="2303"/>
                  </a:lnTo>
                  <a:lnTo>
                    <a:pt x="2709" y="2305"/>
                  </a:lnTo>
                  <a:lnTo>
                    <a:pt x="2708" y="2306"/>
                  </a:lnTo>
                  <a:lnTo>
                    <a:pt x="2706" y="2306"/>
                  </a:lnTo>
                  <a:lnTo>
                    <a:pt x="2703" y="2306"/>
                  </a:lnTo>
                  <a:lnTo>
                    <a:pt x="2695" y="2311"/>
                  </a:lnTo>
                  <a:lnTo>
                    <a:pt x="2692" y="2310"/>
                  </a:lnTo>
                  <a:lnTo>
                    <a:pt x="2690" y="2311"/>
                  </a:lnTo>
                  <a:lnTo>
                    <a:pt x="2688" y="2313"/>
                  </a:lnTo>
                  <a:lnTo>
                    <a:pt x="2682" y="2313"/>
                  </a:lnTo>
                  <a:lnTo>
                    <a:pt x="2679" y="2314"/>
                  </a:lnTo>
                  <a:lnTo>
                    <a:pt x="2677" y="2313"/>
                  </a:lnTo>
                  <a:lnTo>
                    <a:pt x="2676" y="2311"/>
                  </a:lnTo>
                  <a:lnTo>
                    <a:pt x="2676" y="2308"/>
                  </a:lnTo>
                  <a:lnTo>
                    <a:pt x="2676" y="2310"/>
                  </a:lnTo>
                  <a:lnTo>
                    <a:pt x="2678" y="2312"/>
                  </a:lnTo>
                  <a:lnTo>
                    <a:pt x="2679" y="2311"/>
                  </a:lnTo>
                  <a:lnTo>
                    <a:pt x="2679" y="2310"/>
                  </a:lnTo>
                  <a:lnTo>
                    <a:pt x="2678" y="2307"/>
                  </a:lnTo>
                  <a:lnTo>
                    <a:pt x="2673" y="2303"/>
                  </a:lnTo>
                  <a:lnTo>
                    <a:pt x="2667" y="2298"/>
                  </a:lnTo>
                  <a:lnTo>
                    <a:pt x="2669" y="2298"/>
                  </a:lnTo>
                  <a:lnTo>
                    <a:pt x="2669" y="2297"/>
                  </a:lnTo>
                  <a:lnTo>
                    <a:pt x="2668" y="2295"/>
                  </a:lnTo>
                  <a:lnTo>
                    <a:pt x="2668" y="2294"/>
                  </a:lnTo>
                  <a:lnTo>
                    <a:pt x="2670" y="2292"/>
                  </a:lnTo>
                  <a:lnTo>
                    <a:pt x="2667" y="2292"/>
                  </a:lnTo>
                  <a:lnTo>
                    <a:pt x="2665" y="2293"/>
                  </a:lnTo>
                  <a:lnTo>
                    <a:pt x="2665" y="2295"/>
                  </a:lnTo>
                  <a:lnTo>
                    <a:pt x="2665" y="2296"/>
                  </a:lnTo>
                  <a:lnTo>
                    <a:pt x="2663" y="2296"/>
                  </a:lnTo>
                  <a:lnTo>
                    <a:pt x="2661" y="2294"/>
                  </a:lnTo>
                  <a:lnTo>
                    <a:pt x="2651" y="2290"/>
                  </a:lnTo>
                  <a:lnTo>
                    <a:pt x="2642" y="2287"/>
                  </a:lnTo>
                  <a:lnTo>
                    <a:pt x="2649" y="2286"/>
                  </a:lnTo>
                  <a:lnTo>
                    <a:pt x="2652" y="2287"/>
                  </a:lnTo>
                  <a:lnTo>
                    <a:pt x="2652" y="2286"/>
                  </a:lnTo>
                  <a:lnTo>
                    <a:pt x="2651" y="2285"/>
                  </a:lnTo>
                  <a:lnTo>
                    <a:pt x="2648" y="2284"/>
                  </a:lnTo>
                  <a:lnTo>
                    <a:pt x="2645" y="2285"/>
                  </a:lnTo>
                  <a:lnTo>
                    <a:pt x="2643" y="2284"/>
                  </a:lnTo>
                  <a:lnTo>
                    <a:pt x="2640" y="2285"/>
                  </a:lnTo>
                  <a:lnTo>
                    <a:pt x="2637" y="2287"/>
                  </a:lnTo>
                  <a:lnTo>
                    <a:pt x="2635" y="2287"/>
                  </a:lnTo>
                  <a:lnTo>
                    <a:pt x="2625" y="2289"/>
                  </a:lnTo>
                  <a:lnTo>
                    <a:pt x="2618" y="2290"/>
                  </a:lnTo>
                  <a:lnTo>
                    <a:pt x="2619" y="2289"/>
                  </a:lnTo>
                  <a:lnTo>
                    <a:pt x="2621" y="2287"/>
                  </a:lnTo>
                  <a:lnTo>
                    <a:pt x="2625" y="2286"/>
                  </a:lnTo>
                  <a:lnTo>
                    <a:pt x="2625" y="2284"/>
                  </a:lnTo>
                  <a:lnTo>
                    <a:pt x="2625" y="2281"/>
                  </a:lnTo>
                  <a:lnTo>
                    <a:pt x="2624" y="2282"/>
                  </a:lnTo>
                  <a:lnTo>
                    <a:pt x="2623" y="2284"/>
                  </a:lnTo>
                  <a:lnTo>
                    <a:pt x="2621" y="2282"/>
                  </a:lnTo>
                  <a:lnTo>
                    <a:pt x="2619" y="2282"/>
                  </a:lnTo>
                  <a:lnTo>
                    <a:pt x="2619" y="2286"/>
                  </a:lnTo>
                  <a:lnTo>
                    <a:pt x="2617" y="2287"/>
                  </a:lnTo>
                  <a:lnTo>
                    <a:pt x="2616" y="2290"/>
                  </a:lnTo>
                  <a:lnTo>
                    <a:pt x="2610" y="2291"/>
                  </a:lnTo>
                  <a:lnTo>
                    <a:pt x="2608" y="2291"/>
                  </a:lnTo>
                  <a:lnTo>
                    <a:pt x="2610" y="2289"/>
                  </a:lnTo>
                  <a:lnTo>
                    <a:pt x="2610" y="2287"/>
                  </a:lnTo>
                  <a:lnTo>
                    <a:pt x="2608" y="2289"/>
                  </a:lnTo>
                  <a:lnTo>
                    <a:pt x="2605" y="2292"/>
                  </a:lnTo>
                  <a:lnTo>
                    <a:pt x="2593" y="2294"/>
                  </a:lnTo>
                  <a:lnTo>
                    <a:pt x="2593" y="2293"/>
                  </a:lnTo>
                  <a:lnTo>
                    <a:pt x="2595" y="2293"/>
                  </a:lnTo>
                  <a:lnTo>
                    <a:pt x="2599" y="2292"/>
                  </a:lnTo>
                  <a:lnTo>
                    <a:pt x="2599" y="2289"/>
                  </a:lnTo>
                  <a:lnTo>
                    <a:pt x="2597" y="2287"/>
                  </a:lnTo>
                  <a:lnTo>
                    <a:pt x="2596" y="2287"/>
                  </a:lnTo>
                  <a:lnTo>
                    <a:pt x="2595" y="2286"/>
                  </a:lnTo>
                  <a:lnTo>
                    <a:pt x="2595" y="2281"/>
                  </a:lnTo>
                  <a:lnTo>
                    <a:pt x="2594" y="2279"/>
                  </a:lnTo>
                  <a:lnTo>
                    <a:pt x="2593" y="2276"/>
                  </a:lnTo>
                  <a:lnTo>
                    <a:pt x="2592" y="2277"/>
                  </a:lnTo>
                  <a:lnTo>
                    <a:pt x="2590" y="2281"/>
                  </a:lnTo>
                  <a:lnTo>
                    <a:pt x="2589" y="2287"/>
                  </a:lnTo>
                  <a:lnTo>
                    <a:pt x="2588" y="2289"/>
                  </a:lnTo>
                  <a:lnTo>
                    <a:pt x="2584" y="2289"/>
                  </a:lnTo>
                  <a:lnTo>
                    <a:pt x="2582" y="2289"/>
                  </a:lnTo>
                  <a:lnTo>
                    <a:pt x="2571" y="2289"/>
                  </a:lnTo>
                  <a:lnTo>
                    <a:pt x="2567" y="2287"/>
                  </a:lnTo>
                  <a:lnTo>
                    <a:pt x="2565" y="2287"/>
                  </a:lnTo>
                  <a:lnTo>
                    <a:pt x="2564" y="2287"/>
                  </a:lnTo>
                  <a:lnTo>
                    <a:pt x="2559" y="2289"/>
                  </a:lnTo>
                  <a:lnTo>
                    <a:pt x="2553" y="2290"/>
                  </a:lnTo>
                  <a:lnTo>
                    <a:pt x="2552" y="2289"/>
                  </a:lnTo>
                  <a:lnTo>
                    <a:pt x="2550" y="2289"/>
                  </a:lnTo>
                  <a:lnTo>
                    <a:pt x="2547" y="2294"/>
                  </a:lnTo>
                  <a:lnTo>
                    <a:pt x="2542" y="2296"/>
                  </a:lnTo>
                  <a:lnTo>
                    <a:pt x="2530" y="2292"/>
                  </a:lnTo>
                  <a:lnTo>
                    <a:pt x="2527" y="2289"/>
                  </a:lnTo>
                  <a:lnTo>
                    <a:pt x="2525" y="2289"/>
                  </a:lnTo>
                  <a:lnTo>
                    <a:pt x="2521" y="2288"/>
                  </a:lnTo>
                  <a:lnTo>
                    <a:pt x="2518" y="2292"/>
                  </a:lnTo>
                  <a:lnTo>
                    <a:pt x="2515" y="2297"/>
                  </a:lnTo>
                  <a:lnTo>
                    <a:pt x="2520" y="2300"/>
                  </a:lnTo>
                  <a:lnTo>
                    <a:pt x="2524" y="2301"/>
                  </a:lnTo>
                  <a:lnTo>
                    <a:pt x="2529" y="2300"/>
                  </a:lnTo>
                  <a:lnTo>
                    <a:pt x="2532" y="2298"/>
                  </a:lnTo>
                  <a:lnTo>
                    <a:pt x="2535" y="2298"/>
                  </a:lnTo>
                  <a:lnTo>
                    <a:pt x="2536" y="2297"/>
                  </a:lnTo>
                  <a:lnTo>
                    <a:pt x="2537" y="2296"/>
                  </a:lnTo>
                  <a:lnTo>
                    <a:pt x="2539" y="2297"/>
                  </a:lnTo>
                  <a:lnTo>
                    <a:pt x="2539" y="2298"/>
                  </a:lnTo>
                  <a:lnTo>
                    <a:pt x="2538" y="2299"/>
                  </a:lnTo>
                  <a:lnTo>
                    <a:pt x="2536" y="2300"/>
                  </a:lnTo>
                  <a:lnTo>
                    <a:pt x="2534" y="2302"/>
                  </a:lnTo>
                  <a:lnTo>
                    <a:pt x="2537" y="2305"/>
                  </a:lnTo>
                  <a:lnTo>
                    <a:pt x="2541" y="2306"/>
                  </a:lnTo>
                  <a:lnTo>
                    <a:pt x="2542" y="2305"/>
                  </a:lnTo>
                  <a:lnTo>
                    <a:pt x="2543" y="2302"/>
                  </a:lnTo>
                  <a:lnTo>
                    <a:pt x="2545" y="2300"/>
                  </a:lnTo>
                  <a:lnTo>
                    <a:pt x="2548" y="2300"/>
                  </a:lnTo>
                  <a:lnTo>
                    <a:pt x="2547" y="2302"/>
                  </a:lnTo>
                  <a:lnTo>
                    <a:pt x="2548" y="2303"/>
                  </a:lnTo>
                  <a:lnTo>
                    <a:pt x="2549" y="2305"/>
                  </a:lnTo>
                  <a:lnTo>
                    <a:pt x="2549" y="2308"/>
                  </a:lnTo>
                  <a:lnTo>
                    <a:pt x="2550" y="2309"/>
                  </a:lnTo>
                  <a:lnTo>
                    <a:pt x="2546" y="2310"/>
                  </a:lnTo>
                  <a:lnTo>
                    <a:pt x="2544" y="2311"/>
                  </a:lnTo>
                  <a:lnTo>
                    <a:pt x="2542" y="2313"/>
                  </a:lnTo>
                  <a:lnTo>
                    <a:pt x="2543" y="2313"/>
                  </a:lnTo>
                  <a:lnTo>
                    <a:pt x="2541" y="2315"/>
                  </a:lnTo>
                  <a:lnTo>
                    <a:pt x="2539" y="2314"/>
                  </a:lnTo>
                  <a:lnTo>
                    <a:pt x="2539" y="2315"/>
                  </a:lnTo>
                  <a:lnTo>
                    <a:pt x="2539" y="2315"/>
                  </a:lnTo>
                  <a:lnTo>
                    <a:pt x="2537" y="2316"/>
                  </a:lnTo>
                  <a:lnTo>
                    <a:pt x="2539" y="2319"/>
                  </a:lnTo>
                  <a:lnTo>
                    <a:pt x="2542" y="2321"/>
                  </a:lnTo>
                  <a:lnTo>
                    <a:pt x="2544" y="2324"/>
                  </a:lnTo>
                  <a:lnTo>
                    <a:pt x="2553" y="2327"/>
                  </a:lnTo>
                  <a:lnTo>
                    <a:pt x="2555" y="2327"/>
                  </a:lnTo>
                  <a:lnTo>
                    <a:pt x="2557" y="2330"/>
                  </a:lnTo>
                  <a:lnTo>
                    <a:pt x="2559" y="2331"/>
                  </a:lnTo>
                  <a:lnTo>
                    <a:pt x="2560" y="2332"/>
                  </a:lnTo>
                  <a:lnTo>
                    <a:pt x="2560" y="2333"/>
                  </a:lnTo>
                  <a:lnTo>
                    <a:pt x="2557" y="2335"/>
                  </a:lnTo>
                  <a:lnTo>
                    <a:pt x="2556" y="2337"/>
                  </a:lnTo>
                  <a:lnTo>
                    <a:pt x="2556" y="2338"/>
                  </a:lnTo>
                  <a:lnTo>
                    <a:pt x="2555" y="2337"/>
                  </a:lnTo>
                  <a:lnTo>
                    <a:pt x="2553" y="2336"/>
                  </a:lnTo>
                  <a:lnTo>
                    <a:pt x="2550" y="2339"/>
                  </a:lnTo>
                  <a:lnTo>
                    <a:pt x="2548" y="2339"/>
                  </a:lnTo>
                  <a:lnTo>
                    <a:pt x="2550" y="2337"/>
                  </a:lnTo>
                  <a:lnTo>
                    <a:pt x="2548" y="2335"/>
                  </a:lnTo>
                  <a:lnTo>
                    <a:pt x="2547" y="2332"/>
                  </a:lnTo>
                  <a:lnTo>
                    <a:pt x="2544" y="2330"/>
                  </a:lnTo>
                  <a:lnTo>
                    <a:pt x="2542" y="2329"/>
                  </a:lnTo>
                  <a:lnTo>
                    <a:pt x="2541" y="2328"/>
                  </a:lnTo>
                  <a:lnTo>
                    <a:pt x="2539" y="2327"/>
                  </a:lnTo>
                  <a:lnTo>
                    <a:pt x="2538" y="2327"/>
                  </a:lnTo>
                  <a:lnTo>
                    <a:pt x="2536" y="2327"/>
                  </a:lnTo>
                  <a:lnTo>
                    <a:pt x="2535" y="2325"/>
                  </a:lnTo>
                  <a:lnTo>
                    <a:pt x="2534" y="2324"/>
                  </a:lnTo>
                  <a:lnTo>
                    <a:pt x="2532" y="2322"/>
                  </a:lnTo>
                  <a:lnTo>
                    <a:pt x="2524" y="2319"/>
                  </a:lnTo>
                  <a:lnTo>
                    <a:pt x="2524" y="2321"/>
                  </a:lnTo>
                  <a:lnTo>
                    <a:pt x="2524" y="2321"/>
                  </a:lnTo>
                  <a:lnTo>
                    <a:pt x="2525" y="2322"/>
                  </a:lnTo>
                  <a:lnTo>
                    <a:pt x="2527" y="2323"/>
                  </a:lnTo>
                  <a:lnTo>
                    <a:pt x="2527" y="2327"/>
                  </a:lnTo>
                  <a:lnTo>
                    <a:pt x="2526" y="2328"/>
                  </a:lnTo>
                  <a:lnTo>
                    <a:pt x="2526" y="2330"/>
                  </a:lnTo>
                  <a:lnTo>
                    <a:pt x="2525" y="2332"/>
                  </a:lnTo>
                  <a:lnTo>
                    <a:pt x="2525" y="2334"/>
                  </a:lnTo>
                  <a:lnTo>
                    <a:pt x="2522" y="2335"/>
                  </a:lnTo>
                  <a:lnTo>
                    <a:pt x="2521" y="2334"/>
                  </a:lnTo>
                  <a:lnTo>
                    <a:pt x="2519" y="2330"/>
                  </a:lnTo>
                  <a:lnTo>
                    <a:pt x="2517" y="2328"/>
                  </a:lnTo>
                  <a:lnTo>
                    <a:pt x="2513" y="2328"/>
                  </a:lnTo>
                  <a:lnTo>
                    <a:pt x="2510" y="2329"/>
                  </a:lnTo>
                  <a:lnTo>
                    <a:pt x="2507" y="2333"/>
                  </a:lnTo>
                  <a:lnTo>
                    <a:pt x="2504" y="2334"/>
                  </a:lnTo>
                  <a:lnTo>
                    <a:pt x="2497" y="2332"/>
                  </a:lnTo>
                  <a:lnTo>
                    <a:pt x="2487" y="2328"/>
                  </a:lnTo>
                  <a:lnTo>
                    <a:pt x="2488" y="2327"/>
                  </a:lnTo>
                  <a:lnTo>
                    <a:pt x="2489" y="2327"/>
                  </a:lnTo>
                  <a:lnTo>
                    <a:pt x="2492" y="2327"/>
                  </a:lnTo>
                  <a:lnTo>
                    <a:pt x="2492" y="2326"/>
                  </a:lnTo>
                  <a:lnTo>
                    <a:pt x="2489" y="2322"/>
                  </a:lnTo>
                  <a:lnTo>
                    <a:pt x="2489" y="2321"/>
                  </a:lnTo>
                  <a:lnTo>
                    <a:pt x="2489" y="2318"/>
                  </a:lnTo>
                  <a:lnTo>
                    <a:pt x="2488" y="2318"/>
                  </a:lnTo>
                  <a:lnTo>
                    <a:pt x="2486" y="2320"/>
                  </a:lnTo>
                  <a:lnTo>
                    <a:pt x="2481" y="2319"/>
                  </a:lnTo>
                  <a:lnTo>
                    <a:pt x="2479" y="2317"/>
                  </a:lnTo>
                  <a:lnTo>
                    <a:pt x="2475" y="2311"/>
                  </a:lnTo>
                  <a:lnTo>
                    <a:pt x="2470" y="2311"/>
                  </a:lnTo>
                  <a:lnTo>
                    <a:pt x="2468" y="2308"/>
                  </a:lnTo>
                  <a:lnTo>
                    <a:pt x="2464" y="2310"/>
                  </a:lnTo>
                  <a:lnTo>
                    <a:pt x="2462" y="2311"/>
                  </a:lnTo>
                  <a:lnTo>
                    <a:pt x="2461" y="2313"/>
                  </a:lnTo>
                  <a:lnTo>
                    <a:pt x="2461" y="2315"/>
                  </a:lnTo>
                  <a:lnTo>
                    <a:pt x="2463" y="2316"/>
                  </a:lnTo>
                  <a:lnTo>
                    <a:pt x="2462" y="2317"/>
                  </a:lnTo>
                  <a:lnTo>
                    <a:pt x="2457" y="2319"/>
                  </a:lnTo>
                  <a:lnTo>
                    <a:pt x="2443" y="2317"/>
                  </a:lnTo>
                  <a:lnTo>
                    <a:pt x="2440" y="2316"/>
                  </a:lnTo>
                  <a:lnTo>
                    <a:pt x="2434" y="2313"/>
                  </a:lnTo>
                  <a:lnTo>
                    <a:pt x="2427" y="2310"/>
                  </a:lnTo>
                  <a:lnTo>
                    <a:pt x="2424" y="2310"/>
                  </a:lnTo>
                  <a:lnTo>
                    <a:pt x="2421" y="2310"/>
                  </a:lnTo>
                  <a:lnTo>
                    <a:pt x="2411" y="2311"/>
                  </a:lnTo>
                  <a:lnTo>
                    <a:pt x="2409" y="2311"/>
                  </a:lnTo>
                  <a:lnTo>
                    <a:pt x="2406" y="2313"/>
                  </a:lnTo>
                  <a:lnTo>
                    <a:pt x="2405" y="2311"/>
                  </a:lnTo>
                  <a:lnTo>
                    <a:pt x="2405" y="2309"/>
                  </a:lnTo>
                  <a:lnTo>
                    <a:pt x="2406" y="2309"/>
                  </a:lnTo>
                  <a:lnTo>
                    <a:pt x="2407" y="2308"/>
                  </a:lnTo>
                  <a:lnTo>
                    <a:pt x="2409" y="2305"/>
                  </a:lnTo>
                  <a:lnTo>
                    <a:pt x="2409" y="2304"/>
                  </a:lnTo>
                  <a:lnTo>
                    <a:pt x="2407" y="2303"/>
                  </a:lnTo>
                  <a:lnTo>
                    <a:pt x="2406" y="2303"/>
                  </a:lnTo>
                  <a:lnTo>
                    <a:pt x="2402" y="2309"/>
                  </a:lnTo>
                  <a:lnTo>
                    <a:pt x="2405" y="2313"/>
                  </a:lnTo>
                  <a:lnTo>
                    <a:pt x="2404" y="2314"/>
                  </a:lnTo>
                  <a:lnTo>
                    <a:pt x="2398" y="2315"/>
                  </a:lnTo>
                  <a:lnTo>
                    <a:pt x="2383" y="2321"/>
                  </a:lnTo>
                  <a:lnTo>
                    <a:pt x="2377" y="2325"/>
                  </a:lnTo>
                  <a:lnTo>
                    <a:pt x="2377" y="2324"/>
                  </a:lnTo>
                  <a:lnTo>
                    <a:pt x="2384" y="2319"/>
                  </a:lnTo>
                  <a:lnTo>
                    <a:pt x="2382" y="2318"/>
                  </a:lnTo>
                  <a:lnTo>
                    <a:pt x="2377" y="2319"/>
                  </a:lnTo>
                  <a:lnTo>
                    <a:pt x="2376" y="2319"/>
                  </a:lnTo>
                  <a:lnTo>
                    <a:pt x="2378" y="2315"/>
                  </a:lnTo>
                  <a:lnTo>
                    <a:pt x="2377" y="2311"/>
                  </a:lnTo>
                  <a:lnTo>
                    <a:pt x="2374" y="2311"/>
                  </a:lnTo>
                  <a:lnTo>
                    <a:pt x="2372" y="2314"/>
                  </a:lnTo>
                  <a:lnTo>
                    <a:pt x="2371" y="2314"/>
                  </a:lnTo>
                  <a:lnTo>
                    <a:pt x="2369" y="2313"/>
                  </a:lnTo>
                  <a:lnTo>
                    <a:pt x="2368" y="2313"/>
                  </a:lnTo>
                  <a:lnTo>
                    <a:pt x="2369" y="2319"/>
                  </a:lnTo>
                  <a:lnTo>
                    <a:pt x="2371" y="2322"/>
                  </a:lnTo>
                  <a:lnTo>
                    <a:pt x="2372" y="2326"/>
                  </a:lnTo>
                  <a:lnTo>
                    <a:pt x="2368" y="2329"/>
                  </a:lnTo>
                  <a:lnTo>
                    <a:pt x="2364" y="2333"/>
                  </a:lnTo>
                  <a:lnTo>
                    <a:pt x="2364" y="2336"/>
                  </a:lnTo>
                  <a:lnTo>
                    <a:pt x="2360" y="2340"/>
                  </a:lnTo>
                  <a:lnTo>
                    <a:pt x="2356" y="2343"/>
                  </a:lnTo>
                  <a:lnTo>
                    <a:pt x="2348" y="2348"/>
                  </a:lnTo>
                  <a:lnTo>
                    <a:pt x="2346" y="2349"/>
                  </a:lnTo>
                  <a:lnTo>
                    <a:pt x="2342" y="2352"/>
                  </a:lnTo>
                  <a:lnTo>
                    <a:pt x="2336" y="2354"/>
                  </a:lnTo>
                  <a:lnTo>
                    <a:pt x="2331" y="2357"/>
                  </a:lnTo>
                  <a:lnTo>
                    <a:pt x="2330" y="2357"/>
                  </a:lnTo>
                  <a:lnTo>
                    <a:pt x="2333" y="2355"/>
                  </a:lnTo>
                  <a:lnTo>
                    <a:pt x="2336" y="2352"/>
                  </a:lnTo>
                  <a:lnTo>
                    <a:pt x="2333" y="2352"/>
                  </a:lnTo>
                  <a:lnTo>
                    <a:pt x="2328" y="2351"/>
                  </a:lnTo>
                  <a:lnTo>
                    <a:pt x="2325" y="2351"/>
                  </a:lnTo>
                  <a:lnTo>
                    <a:pt x="2325" y="2352"/>
                  </a:lnTo>
                  <a:lnTo>
                    <a:pt x="2323" y="2354"/>
                  </a:lnTo>
                  <a:lnTo>
                    <a:pt x="2320" y="2352"/>
                  </a:lnTo>
                  <a:lnTo>
                    <a:pt x="2319" y="2350"/>
                  </a:lnTo>
                  <a:lnTo>
                    <a:pt x="2319" y="2349"/>
                  </a:lnTo>
                  <a:lnTo>
                    <a:pt x="2317" y="2349"/>
                  </a:lnTo>
                  <a:lnTo>
                    <a:pt x="2317" y="2349"/>
                  </a:lnTo>
                  <a:lnTo>
                    <a:pt x="2320" y="2357"/>
                  </a:lnTo>
                  <a:lnTo>
                    <a:pt x="2322" y="2358"/>
                  </a:lnTo>
                  <a:lnTo>
                    <a:pt x="2324" y="2358"/>
                  </a:lnTo>
                  <a:lnTo>
                    <a:pt x="2322" y="2360"/>
                  </a:lnTo>
                  <a:lnTo>
                    <a:pt x="2319" y="2361"/>
                  </a:lnTo>
                  <a:lnTo>
                    <a:pt x="2315" y="2363"/>
                  </a:lnTo>
                  <a:lnTo>
                    <a:pt x="2312" y="2360"/>
                  </a:lnTo>
                  <a:lnTo>
                    <a:pt x="2312" y="2363"/>
                  </a:lnTo>
                  <a:lnTo>
                    <a:pt x="2311" y="2367"/>
                  </a:lnTo>
                  <a:lnTo>
                    <a:pt x="2310" y="2368"/>
                  </a:lnTo>
                  <a:lnTo>
                    <a:pt x="2308" y="2369"/>
                  </a:lnTo>
                  <a:lnTo>
                    <a:pt x="2308" y="2368"/>
                  </a:lnTo>
                  <a:lnTo>
                    <a:pt x="2307" y="2367"/>
                  </a:lnTo>
                  <a:lnTo>
                    <a:pt x="2306" y="2368"/>
                  </a:lnTo>
                  <a:lnTo>
                    <a:pt x="2304" y="2369"/>
                  </a:lnTo>
                  <a:lnTo>
                    <a:pt x="2302" y="2369"/>
                  </a:lnTo>
                  <a:lnTo>
                    <a:pt x="2300" y="2370"/>
                  </a:lnTo>
                  <a:lnTo>
                    <a:pt x="2300" y="2371"/>
                  </a:lnTo>
                  <a:lnTo>
                    <a:pt x="2300" y="2373"/>
                  </a:lnTo>
                  <a:lnTo>
                    <a:pt x="2304" y="2372"/>
                  </a:lnTo>
                  <a:lnTo>
                    <a:pt x="2303" y="2376"/>
                  </a:lnTo>
                  <a:lnTo>
                    <a:pt x="2300" y="2379"/>
                  </a:lnTo>
                  <a:lnTo>
                    <a:pt x="2297" y="2380"/>
                  </a:lnTo>
                  <a:lnTo>
                    <a:pt x="2293" y="2380"/>
                  </a:lnTo>
                  <a:lnTo>
                    <a:pt x="2292" y="2380"/>
                  </a:lnTo>
                  <a:lnTo>
                    <a:pt x="2291" y="2381"/>
                  </a:lnTo>
                  <a:lnTo>
                    <a:pt x="2296" y="2387"/>
                  </a:lnTo>
                  <a:lnTo>
                    <a:pt x="2293" y="2396"/>
                  </a:lnTo>
                  <a:lnTo>
                    <a:pt x="2291" y="2400"/>
                  </a:lnTo>
                  <a:lnTo>
                    <a:pt x="2290" y="2400"/>
                  </a:lnTo>
                  <a:lnTo>
                    <a:pt x="2288" y="2400"/>
                  </a:lnTo>
                  <a:lnTo>
                    <a:pt x="2283" y="2397"/>
                  </a:lnTo>
                  <a:lnTo>
                    <a:pt x="2281" y="2395"/>
                  </a:lnTo>
                  <a:lnTo>
                    <a:pt x="2283" y="2401"/>
                  </a:lnTo>
                  <a:lnTo>
                    <a:pt x="2289" y="2402"/>
                  </a:lnTo>
                  <a:lnTo>
                    <a:pt x="2290" y="2405"/>
                  </a:lnTo>
                  <a:lnTo>
                    <a:pt x="2290" y="2407"/>
                  </a:lnTo>
                  <a:lnTo>
                    <a:pt x="2289" y="2409"/>
                  </a:lnTo>
                  <a:lnTo>
                    <a:pt x="2287" y="2412"/>
                  </a:lnTo>
                  <a:lnTo>
                    <a:pt x="2288" y="2414"/>
                  </a:lnTo>
                  <a:lnTo>
                    <a:pt x="2289" y="2420"/>
                  </a:lnTo>
                  <a:lnTo>
                    <a:pt x="2290" y="2422"/>
                  </a:lnTo>
                  <a:lnTo>
                    <a:pt x="2291" y="2429"/>
                  </a:lnTo>
                  <a:lnTo>
                    <a:pt x="2292" y="2432"/>
                  </a:lnTo>
                  <a:lnTo>
                    <a:pt x="2298" y="2444"/>
                  </a:lnTo>
                  <a:lnTo>
                    <a:pt x="2300" y="2444"/>
                  </a:lnTo>
                  <a:lnTo>
                    <a:pt x="2300" y="2445"/>
                  </a:lnTo>
                  <a:lnTo>
                    <a:pt x="2300" y="2448"/>
                  </a:lnTo>
                  <a:lnTo>
                    <a:pt x="2296" y="2448"/>
                  </a:lnTo>
                  <a:lnTo>
                    <a:pt x="2294" y="2449"/>
                  </a:lnTo>
                  <a:lnTo>
                    <a:pt x="2294" y="2450"/>
                  </a:lnTo>
                  <a:lnTo>
                    <a:pt x="2294" y="2451"/>
                  </a:lnTo>
                  <a:lnTo>
                    <a:pt x="2293" y="2451"/>
                  </a:lnTo>
                  <a:lnTo>
                    <a:pt x="2291" y="2450"/>
                  </a:lnTo>
                  <a:lnTo>
                    <a:pt x="2286" y="2447"/>
                  </a:lnTo>
                  <a:lnTo>
                    <a:pt x="2279" y="2445"/>
                  </a:lnTo>
                  <a:lnTo>
                    <a:pt x="2270" y="2444"/>
                  </a:lnTo>
                  <a:lnTo>
                    <a:pt x="2264" y="2442"/>
                  </a:lnTo>
                  <a:lnTo>
                    <a:pt x="2261" y="2440"/>
                  </a:lnTo>
                  <a:lnTo>
                    <a:pt x="2257" y="2439"/>
                  </a:lnTo>
                  <a:lnTo>
                    <a:pt x="2254" y="2438"/>
                  </a:lnTo>
                  <a:lnTo>
                    <a:pt x="2251" y="2437"/>
                  </a:lnTo>
                  <a:lnTo>
                    <a:pt x="2249" y="2434"/>
                  </a:lnTo>
                  <a:lnTo>
                    <a:pt x="2245" y="2433"/>
                  </a:lnTo>
                  <a:lnTo>
                    <a:pt x="2240" y="2432"/>
                  </a:lnTo>
                  <a:lnTo>
                    <a:pt x="2238" y="2431"/>
                  </a:lnTo>
                  <a:lnTo>
                    <a:pt x="2235" y="2426"/>
                  </a:lnTo>
                  <a:lnTo>
                    <a:pt x="2235" y="2426"/>
                  </a:lnTo>
                  <a:lnTo>
                    <a:pt x="2233" y="2420"/>
                  </a:lnTo>
                  <a:lnTo>
                    <a:pt x="2231" y="2415"/>
                  </a:lnTo>
                  <a:lnTo>
                    <a:pt x="2227" y="2410"/>
                  </a:lnTo>
                  <a:lnTo>
                    <a:pt x="2226" y="2408"/>
                  </a:lnTo>
                  <a:lnTo>
                    <a:pt x="2226" y="2408"/>
                  </a:lnTo>
                  <a:lnTo>
                    <a:pt x="2227" y="2405"/>
                  </a:lnTo>
                  <a:lnTo>
                    <a:pt x="2226" y="2402"/>
                  </a:lnTo>
                  <a:lnTo>
                    <a:pt x="2225" y="2401"/>
                  </a:lnTo>
                  <a:lnTo>
                    <a:pt x="2225" y="2399"/>
                  </a:lnTo>
                  <a:lnTo>
                    <a:pt x="2226" y="2396"/>
                  </a:lnTo>
                  <a:lnTo>
                    <a:pt x="2226" y="2394"/>
                  </a:lnTo>
                  <a:lnTo>
                    <a:pt x="2225" y="2391"/>
                  </a:lnTo>
                  <a:lnTo>
                    <a:pt x="2222" y="2388"/>
                  </a:lnTo>
                  <a:lnTo>
                    <a:pt x="2217" y="2385"/>
                  </a:lnTo>
                  <a:lnTo>
                    <a:pt x="2213" y="2380"/>
                  </a:lnTo>
                  <a:lnTo>
                    <a:pt x="2209" y="2373"/>
                  </a:lnTo>
                  <a:lnTo>
                    <a:pt x="2205" y="2369"/>
                  </a:lnTo>
                  <a:lnTo>
                    <a:pt x="2202" y="2366"/>
                  </a:lnTo>
                  <a:lnTo>
                    <a:pt x="2199" y="2363"/>
                  </a:lnTo>
                  <a:lnTo>
                    <a:pt x="2198" y="2360"/>
                  </a:lnTo>
                  <a:lnTo>
                    <a:pt x="2198" y="2357"/>
                  </a:lnTo>
                  <a:lnTo>
                    <a:pt x="2199" y="2357"/>
                  </a:lnTo>
                  <a:lnTo>
                    <a:pt x="2196" y="2353"/>
                  </a:lnTo>
                  <a:lnTo>
                    <a:pt x="2191" y="2345"/>
                  </a:lnTo>
                  <a:lnTo>
                    <a:pt x="2189" y="2339"/>
                  </a:lnTo>
                  <a:lnTo>
                    <a:pt x="2188" y="2337"/>
                  </a:lnTo>
                  <a:lnTo>
                    <a:pt x="2185" y="2332"/>
                  </a:lnTo>
                  <a:lnTo>
                    <a:pt x="2180" y="2327"/>
                  </a:lnTo>
                  <a:lnTo>
                    <a:pt x="2177" y="2324"/>
                  </a:lnTo>
                  <a:lnTo>
                    <a:pt x="2176" y="2322"/>
                  </a:lnTo>
                  <a:lnTo>
                    <a:pt x="2176" y="2322"/>
                  </a:lnTo>
                  <a:lnTo>
                    <a:pt x="2168" y="2316"/>
                  </a:lnTo>
                  <a:lnTo>
                    <a:pt x="2165" y="2312"/>
                  </a:lnTo>
                  <a:lnTo>
                    <a:pt x="2163" y="2310"/>
                  </a:lnTo>
                  <a:lnTo>
                    <a:pt x="2161" y="2311"/>
                  </a:lnTo>
                  <a:lnTo>
                    <a:pt x="2159" y="2310"/>
                  </a:lnTo>
                  <a:lnTo>
                    <a:pt x="2159" y="2310"/>
                  </a:lnTo>
                  <a:lnTo>
                    <a:pt x="2159" y="2310"/>
                  </a:lnTo>
                  <a:lnTo>
                    <a:pt x="2158" y="2310"/>
                  </a:lnTo>
                  <a:lnTo>
                    <a:pt x="2153" y="2310"/>
                  </a:lnTo>
                  <a:lnTo>
                    <a:pt x="2146" y="2310"/>
                  </a:lnTo>
                  <a:lnTo>
                    <a:pt x="2140" y="2309"/>
                  </a:lnTo>
                  <a:lnTo>
                    <a:pt x="2136" y="2307"/>
                  </a:lnTo>
                  <a:lnTo>
                    <a:pt x="2134" y="2307"/>
                  </a:lnTo>
                  <a:lnTo>
                    <a:pt x="2133" y="2310"/>
                  </a:lnTo>
                  <a:lnTo>
                    <a:pt x="2130" y="2311"/>
                  </a:lnTo>
                  <a:lnTo>
                    <a:pt x="2125" y="2311"/>
                  </a:lnTo>
                  <a:lnTo>
                    <a:pt x="2122" y="2315"/>
                  </a:lnTo>
                  <a:lnTo>
                    <a:pt x="2118" y="2322"/>
                  </a:lnTo>
                  <a:lnTo>
                    <a:pt x="2117" y="2327"/>
                  </a:lnTo>
                  <a:lnTo>
                    <a:pt x="2117" y="2330"/>
                  </a:lnTo>
                  <a:lnTo>
                    <a:pt x="2117" y="2331"/>
                  </a:lnTo>
                  <a:lnTo>
                    <a:pt x="2114" y="2332"/>
                  </a:lnTo>
                  <a:lnTo>
                    <a:pt x="2112" y="2334"/>
                  </a:lnTo>
                  <a:lnTo>
                    <a:pt x="2110" y="2337"/>
                  </a:lnTo>
                  <a:lnTo>
                    <a:pt x="2107" y="2339"/>
                  </a:lnTo>
                  <a:lnTo>
                    <a:pt x="2105" y="2339"/>
                  </a:lnTo>
                  <a:lnTo>
                    <a:pt x="2100" y="2337"/>
                  </a:lnTo>
                  <a:lnTo>
                    <a:pt x="2092" y="2332"/>
                  </a:lnTo>
                  <a:lnTo>
                    <a:pt x="2086" y="2328"/>
                  </a:lnTo>
                  <a:lnTo>
                    <a:pt x="2081" y="2327"/>
                  </a:lnTo>
                  <a:lnTo>
                    <a:pt x="2078" y="2325"/>
                  </a:lnTo>
                  <a:lnTo>
                    <a:pt x="2074" y="2321"/>
                  </a:lnTo>
                  <a:lnTo>
                    <a:pt x="2071" y="2319"/>
                  </a:lnTo>
                  <a:lnTo>
                    <a:pt x="2068" y="2318"/>
                  </a:lnTo>
                  <a:lnTo>
                    <a:pt x="2065" y="2314"/>
                  </a:lnTo>
                  <a:lnTo>
                    <a:pt x="2061" y="2308"/>
                  </a:lnTo>
                  <a:lnTo>
                    <a:pt x="2059" y="2303"/>
                  </a:lnTo>
                  <a:lnTo>
                    <a:pt x="2059" y="2297"/>
                  </a:lnTo>
                  <a:lnTo>
                    <a:pt x="2054" y="2286"/>
                  </a:lnTo>
                  <a:lnTo>
                    <a:pt x="2052" y="2281"/>
                  </a:lnTo>
                  <a:lnTo>
                    <a:pt x="2050" y="2278"/>
                  </a:lnTo>
                  <a:lnTo>
                    <a:pt x="2046" y="2276"/>
                  </a:lnTo>
                  <a:lnTo>
                    <a:pt x="2040" y="2272"/>
                  </a:lnTo>
                  <a:lnTo>
                    <a:pt x="2033" y="2266"/>
                  </a:lnTo>
                  <a:lnTo>
                    <a:pt x="2023" y="2256"/>
                  </a:lnTo>
                  <a:lnTo>
                    <a:pt x="2016" y="2251"/>
                  </a:lnTo>
                  <a:lnTo>
                    <a:pt x="2013" y="2248"/>
                  </a:lnTo>
                  <a:lnTo>
                    <a:pt x="2009" y="2245"/>
                  </a:lnTo>
                  <a:lnTo>
                    <a:pt x="2006" y="2240"/>
                  </a:lnTo>
                  <a:lnTo>
                    <a:pt x="2004" y="2237"/>
                  </a:lnTo>
                  <a:lnTo>
                    <a:pt x="2003" y="2237"/>
                  </a:lnTo>
                  <a:lnTo>
                    <a:pt x="2003" y="2237"/>
                  </a:lnTo>
                  <a:lnTo>
                    <a:pt x="1996" y="2237"/>
                  </a:lnTo>
                  <a:lnTo>
                    <a:pt x="1989" y="2237"/>
                  </a:lnTo>
                  <a:lnTo>
                    <a:pt x="1981" y="2237"/>
                  </a:lnTo>
                  <a:lnTo>
                    <a:pt x="1975" y="2237"/>
                  </a:lnTo>
                  <a:lnTo>
                    <a:pt x="1968" y="2236"/>
                  </a:lnTo>
                  <a:lnTo>
                    <a:pt x="1961" y="2236"/>
                  </a:lnTo>
                  <a:lnTo>
                    <a:pt x="1953" y="2236"/>
                  </a:lnTo>
                  <a:lnTo>
                    <a:pt x="1947" y="2236"/>
                  </a:lnTo>
                  <a:lnTo>
                    <a:pt x="1947" y="2240"/>
                  </a:lnTo>
                  <a:lnTo>
                    <a:pt x="1946" y="2245"/>
                  </a:lnTo>
                  <a:lnTo>
                    <a:pt x="1946" y="2249"/>
                  </a:lnTo>
                  <a:lnTo>
                    <a:pt x="1946" y="2253"/>
                  </a:lnTo>
                  <a:lnTo>
                    <a:pt x="1935" y="2253"/>
                  </a:lnTo>
                  <a:lnTo>
                    <a:pt x="1923" y="2253"/>
                  </a:lnTo>
                  <a:lnTo>
                    <a:pt x="1912" y="2253"/>
                  </a:lnTo>
                  <a:lnTo>
                    <a:pt x="1901" y="2253"/>
                  </a:lnTo>
                  <a:lnTo>
                    <a:pt x="1890" y="2253"/>
                  </a:lnTo>
                  <a:lnTo>
                    <a:pt x="1879" y="2253"/>
                  </a:lnTo>
                  <a:lnTo>
                    <a:pt x="1867" y="2253"/>
                  </a:lnTo>
                  <a:lnTo>
                    <a:pt x="1856" y="2253"/>
                  </a:lnTo>
                  <a:lnTo>
                    <a:pt x="1841" y="2248"/>
                  </a:lnTo>
                  <a:lnTo>
                    <a:pt x="1826" y="2242"/>
                  </a:lnTo>
                  <a:lnTo>
                    <a:pt x="1810" y="2237"/>
                  </a:lnTo>
                  <a:lnTo>
                    <a:pt x="1795" y="2231"/>
                  </a:lnTo>
                  <a:lnTo>
                    <a:pt x="1780" y="2226"/>
                  </a:lnTo>
                  <a:lnTo>
                    <a:pt x="1765" y="2220"/>
                  </a:lnTo>
                  <a:lnTo>
                    <a:pt x="1750" y="2215"/>
                  </a:lnTo>
                  <a:lnTo>
                    <a:pt x="1734" y="2209"/>
                  </a:lnTo>
                  <a:lnTo>
                    <a:pt x="1736" y="2207"/>
                  </a:lnTo>
                  <a:lnTo>
                    <a:pt x="1738" y="2201"/>
                  </a:lnTo>
                  <a:lnTo>
                    <a:pt x="1734" y="2201"/>
                  </a:lnTo>
                  <a:lnTo>
                    <a:pt x="1725" y="2202"/>
                  </a:lnTo>
                  <a:lnTo>
                    <a:pt x="1716" y="2203"/>
                  </a:lnTo>
                  <a:lnTo>
                    <a:pt x="1707" y="2204"/>
                  </a:lnTo>
                  <a:lnTo>
                    <a:pt x="1698" y="2205"/>
                  </a:lnTo>
                  <a:lnTo>
                    <a:pt x="1688" y="2206"/>
                  </a:lnTo>
                  <a:lnTo>
                    <a:pt x="1680" y="2206"/>
                  </a:lnTo>
                  <a:lnTo>
                    <a:pt x="1670" y="2207"/>
                  </a:lnTo>
                  <a:lnTo>
                    <a:pt x="1661" y="2208"/>
                  </a:lnTo>
                  <a:lnTo>
                    <a:pt x="1661" y="2208"/>
                  </a:lnTo>
                  <a:lnTo>
                    <a:pt x="1661" y="2204"/>
                  </a:lnTo>
                  <a:lnTo>
                    <a:pt x="1659" y="2202"/>
                  </a:lnTo>
                  <a:lnTo>
                    <a:pt x="1658" y="2203"/>
                  </a:lnTo>
                  <a:lnTo>
                    <a:pt x="1657" y="2198"/>
                  </a:lnTo>
                  <a:lnTo>
                    <a:pt x="1658" y="2195"/>
                  </a:lnTo>
                  <a:lnTo>
                    <a:pt x="1657" y="2193"/>
                  </a:lnTo>
                  <a:lnTo>
                    <a:pt x="1655" y="2187"/>
                  </a:lnTo>
                  <a:lnTo>
                    <a:pt x="1651" y="2179"/>
                  </a:lnTo>
                  <a:lnTo>
                    <a:pt x="1640" y="2170"/>
                  </a:lnTo>
                  <a:lnTo>
                    <a:pt x="1635" y="2166"/>
                  </a:lnTo>
                  <a:lnTo>
                    <a:pt x="1631" y="2163"/>
                  </a:lnTo>
                  <a:lnTo>
                    <a:pt x="1628" y="2161"/>
                  </a:lnTo>
                  <a:lnTo>
                    <a:pt x="1625" y="2161"/>
                  </a:lnTo>
                  <a:lnTo>
                    <a:pt x="1624" y="2163"/>
                  </a:lnTo>
                  <a:lnTo>
                    <a:pt x="1620" y="2162"/>
                  </a:lnTo>
                  <a:lnTo>
                    <a:pt x="1621" y="2158"/>
                  </a:lnTo>
                  <a:lnTo>
                    <a:pt x="1617" y="2152"/>
                  </a:lnTo>
                  <a:lnTo>
                    <a:pt x="1615" y="2150"/>
                  </a:lnTo>
                  <a:lnTo>
                    <a:pt x="1607" y="2151"/>
                  </a:lnTo>
                  <a:lnTo>
                    <a:pt x="1597" y="2148"/>
                  </a:lnTo>
                  <a:lnTo>
                    <a:pt x="1594" y="2146"/>
                  </a:lnTo>
                  <a:lnTo>
                    <a:pt x="1593" y="2142"/>
                  </a:lnTo>
                  <a:lnTo>
                    <a:pt x="1588" y="2139"/>
                  </a:lnTo>
                  <a:lnTo>
                    <a:pt x="1582" y="2136"/>
                  </a:lnTo>
                  <a:lnTo>
                    <a:pt x="1579" y="2137"/>
                  </a:lnTo>
                  <a:lnTo>
                    <a:pt x="1574" y="2137"/>
                  </a:lnTo>
                  <a:lnTo>
                    <a:pt x="1567" y="2134"/>
                  </a:lnTo>
                  <a:lnTo>
                    <a:pt x="1564" y="2134"/>
                  </a:lnTo>
                  <a:lnTo>
                    <a:pt x="1557" y="2135"/>
                  </a:lnTo>
                  <a:lnTo>
                    <a:pt x="1554" y="2134"/>
                  </a:lnTo>
                  <a:lnTo>
                    <a:pt x="1552" y="2131"/>
                  </a:lnTo>
                  <a:lnTo>
                    <a:pt x="1549" y="2130"/>
                  </a:lnTo>
                  <a:lnTo>
                    <a:pt x="1549" y="2126"/>
                  </a:lnTo>
                  <a:lnTo>
                    <a:pt x="1549" y="2123"/>
                  </a:lnTo>
                  <a:lnTo>
                    <a:pt x="1550" y="2121"/>
                  </a:lnTo>
                  <a:lnTo>
                    <a:pt x="1549" y="2116"/>
                  </a:lnTo>
                  <a:lnTo>
                    <a:pt x="1549" y="2111"/>
                  </a:lnTo>
                  <a:lnTo>
                    <a:pt x="1549" y="2109"/>
                  </a:lnTo>
                  <a:lnTo>
                    <a:pt x="1547" y="2107"/>
                  </a:lnTo>
                  <a:lnTo>
                    <a:pt x="1542" y="2105"/>
                  </a:lnTo>
                  <a:lnTo>
                    <a:pt x="1541" y="2103"/>
                  </a:lnTo>
                  <a:lnTo>
                    <a:pt x="1542" y="2099"/>
                  </a:lnTo>
                  <a:lnTo>
                    <a:pt x="1541" y="2097"/>
                  </a:lnTo>
                  <a:lnTo>
                    <a:pt x="1537" y="2095"/>
                  </a:lnTo>
                  <a:lnTo>
                    <a:pt x="1533" y="2090"/>
                  </a:lnTo>
                  <a:lnTo>
                    <a:pt x="1528" y="2087"/>
                  </a:lnTo>
                  <a:lnTo>
                    <a:pt x="1527" y="2083"/>
                  </a:lnTo>
                  <a:lnTo>
                    <a:pt x="1523" y="2080"/>
                  </a:lnTo>
                  <a:lnTo>
                    <a:pt x="1523" y="2077"/>
                  </a:lnTo>
                  <a:lnTo>
                    <a:pt x="1516" y="2069"/>
                  </a:lnTo>
                  <a:lnTo>
                    <a:pt x="1509" y="2061"/>
                  </a:lnTo>
                  <a:lnTo>
                    <a:pt x="1508" y="2057"/>
                  </a:lnTo>
                  <a:lnTo>
                    <a:pt x="1508" y="2052"/>
                  </a:lnTo>
                  <a:lnTo>
                    <a:pt x="1511" y="2048"/>
                  </a:lnTo>
                  <a:lnTo>
                    <a:pt x="1513" y="2045"/>
                  </a:lnTo>
                  <a:lnTo>
                    <a:pt x="1512" y="2043"/>
                  </a:lnTo>
                  <a:lnTo>
                    <a:pt x="1512" y="2040"/>
                  </a:lnTo>
                  <a:lnTo>
                    <a:pt x="1509" y="2037"/>
                  </a:lnTo>
                  <a:lnTo>
                    <a:pt x="1500" y="2035"/>
                  </a:lnTo>
                  <a:lnTo>
                    <a:pt x="1493" y="2027"/>
                  </a:lnTo>
                  <a:lnTo>
                    <a:pt x="1492" y="2020"/>
                  </a:lnTo>
                  <a:lnTo>
                    <a:pt x="1490" y="2013"/>
                  </a:lnTo>
                  <a:lnTo>
                    <a:pt x="1490" y="2009"/>
                  </a:lnTo>
                  <a:lnTo>
                    <a:pt x="1489" y="2004"/>
                  </a:lnTo>
                  <a:lnTo>
                    <a:pt x="1491" y="2003"/>
                  </a:lnTo>
                  <a:lnTo>
                    <a:pt x="1493" y="2003"/>
                  </a:lnTo>
                  <a:lnTo>
                    <a:pt x="1493" y="2005"/>
                  </a:lnTo>
                  <a:lnTo>
                    <a:pt x="1493" y="2009"/>
                  </a:lnTo>
                  <a:lnTo>
                    <a:pt x="1496" y="2011"/>
                  </a:lnTo>
                  <a:lnTo>
                    <a:pt x="1498" y="2012"/>
                  </a:lnTo>
                  <a:lnTo>
                    <a:pt x="1500" y="2015"/>
                  </a:lnTo>
                  <a:lnTo>
                    <a:pt x="1502" y="2015"/>
                  </a:lnTo>
                  <a:lnTo>
                    <a:pt x="1503" y="2015"/>
                  </a:lnTo>
                  <a:lnTo>
                    <a:pt x="1503" y="2014"/>
                  </a:lnTo>
                  <a:lnTo>
                    <a:pt x="1502" y="2013"/>
                  </a:lnTo>
                  <a:lnTo>
                    <a:pt x="1500" y="2010"/>
                  </a:lnTo>
                  <a:lnTo>
                    <a:pt x="1498" y="2006"/>
                  </a:lnTo>
                  <a:lnTo>
                    <a:pt x="1496" y="2003"/>
                  </a:lnTo>
                  <a:lnTo>
                    <a:pt x="1495" y="1999"/>
                  </a:lnTo>
                  <a:lnTo>
                    <a:pt x="1494" y="1998"/>
                  </a:lnTo>
                  <a:lnTo>
                    <a:pt x="1493" y="1996"/>
                  </a:lnTo>
                  <a:lnTo>
                    <a:pt x="1495" y="1994"/>
                  </a:lnTo>
                  <a:lnTo>
                    <a:pt x="1498" y="1993"/>
                  </a:lnTo>
                  <a:lnTo>
                    <a:pt x="1503" y="1993"/>
                  </a:lnTo>
                  <a:lnTo>
                    <a:pt x="1514" y="1993"/>
                  </a:lnTo>
                  <a:lnTo>
                    <a:pt x="1517" y="1992"/>
                  </a:lnTo>
                  <a:lnTo>
                    <a:pt x="1519" y="1993"/>
                  </a:lnTo>
                  <a:lnTo>
                    <a:pt x="1521" y="1992"/>
                  </a:lnTo>
                  <a:lnTo>
                    <a:pt x="1517" y="1992"/>
                  </a:lnTo>
                  <a:lnTo>
                    <a:pt x="1515" y="1992"/>
                  </a:lnTo>
                  <a:lnTo>
                    <a:pt x="1514" y="1992"/>
                  </a:lnTo>
                  <a:lnTo>
                    <a:pt x="1509" y="1992"/>
                  </a:lnTo>
                  <a:lnTo>
                    <a:pt x="1508" y="1991"/>
                  </a:lnTo>
                  <a:lnTo>
                    <a:pt x="1506" y="1990"/>
                  </a:lnTo>
                  <a:lnTo>
                    <a:pt x="1504" y="1990"/>
                  </a:lnTo>
                  <a:lnTo>
                    <a:pt x="1501" y="1992"/>
                  </a:lnTo>
                  <a:lnTo>
                    <a:pt x="1499" y="1992"/>
                  </a:lnTo>
                  <a:lnTo>
                    <a:pt x="1495" y="1989"/>
                  </a:lnTo>
                  <a:lnTo>
                    <a:pt x="1493" y="1989"/>
                  </a:lnTo>
                  <a:lnTo>
                    <a:pt x="1490" y="1990"/>
                  </a:lnTo>
                  <a:lnTo>
                    <a:pt x="1490" y="1996"/>
                  </a:lnTo>
                  <a:lnTo>
                    <a:pt x="1491" y="2001"/>
                  </a:lnTo>
                  <a:lnTo>
                    <a:pt x="1489" y="2002"/>
                  </a:lnTo>
                  <a:lnTo>
                    <a:pt x="1487" y="1999"/>
                  </a:lnTo>
                  <a:lnTo>
                    <a:pt x="1484" y="1999"/>
                  </a:lnTo>
                  <a:lnTo>
                    <a:pt x="1481" y="1997"/>
                  </a:lnTo>
                  <a:lnTo>
                    <a:pt x="1478" y="1993"/>
                  </a:lnTo>
                  <a:lnTo>
                    <a:pt x="1476" y="1993"/>
                  </a:lnTo>
                  <a:lnTo>
                    <a:pt x="1473" y="1995"/>
                  </a:lnTo>
                  <a:lnTo>
                    <a:pt x="1473" y="1994"/>
                  </a:lnTo>
                  <a:lnTo>
                    <a:pt x="1475" y="1991"/>
                  </a:lnTo>
                  <a:lnTo>
                    <a:pt x="1475" y="1985"/>
                  </a:lnTo>
                  <a:lnTo>
                    <a:pt x="1478" y="1990"/>
                  </a:lnTo>
                  <a:lnTo>
                    <a:pt x="1476" y="1987"/>
                  </a:lnTo>
                  <a:lnTo>
                    <a:pt x="1474" y="1983"/>
                  </a:lnTo>
                  <a:lnTo>
                    <a:pt x="1472" y="1982"/>
                  </a:lnTo>
                  <a:lnTo>
                    <a:pt x="1470" y="1976"/>
                  </a:lnTo>
                  <a:lnTo>
                    <a:pt x="1464" y="1973"/>
                  </a:lnTo>
                  <a:lnTo>
                    <a:pt x="1460" y="1967"/>
                  </a:lnTo>
                  <a:lnTo>
                    <a:pt x="1451" y="1958"/>
                  </a:lnTo>
                  <a:lnTo>
                    <a:pt x="1451" y="1949"/>
                  </a:lnTo>
                  <a:lnTo>
                    <a:pt x="1448" y="1939"/>
                  </a:lnTo>
                  <a:lnTo>
                    <a:pt x="1449" y="1933"/>
                  </a:lnTo>
                  <a:lnTo>
                    <a:pt x="1448" y="1929"/>
                  </a:lnTo>
                  <a:lnTo>
                    <a:pt x="1447" y="1922"/>
                  </a:lnTo>
                  <a:lnTo>
                    <a:pt x="1445" y="1919"/>
                  </a:lnTo>
                  <a:lnTo>
                    <a:pt x="1438" y="1909"/>
                  </a:lnTo>
                  <a:lnTo>
                    <a:pt x="1431" y="1902"/>
                  </a:lnTo>
                  <a:lnTo>
                    <a:pt x="1430" y="1897"/>
                  </a:lnTo>
                  <a:lnTo>
                    <a:pt x="1430" y="1892"/>
                  </a:lnTo>
                  <a:lnTo>
                    <a:pt x="1431" y="1888"/>
                  </a:lnTo>
                  <a:lnTo>
                    <a:pt x="1432" y="1883"/>
                  </a:lnTo>
                  <a:lnTo>
                    <a:pt x="1434" y="1882"/>
                  </a:lnTo>
                  <a:lnTo>
                    <a:pt x="1434" y="1882"/>
                  </a:lnTo>
                  <a:lnTo>
                    <a:pt x="1434" y="1883"/>
                  </a:lnTo>
                  <a:lnTo>
                    <a:pt x="1435" y="1884"/>
                  </a:lnTo>
                  <a:lnTo>
                    <a:pt x="1435" y="1881"/>
                  </a:lnTo>
                  <a:lnTo>
                    <a:pt x="1435" y="1880"/>
                  </a:lnTo>
                  <a:lnTo>
                    <a:pt x="1435" y="1880"/>
                  </a:lnTo>
                  <a:lnTo>
                    <a:pt x="1435" y="1880"/>
                  </a:lnTo>
                  <a:lnTo>
                    <a:pt x="1435" y="1878"/>
                  </a:lnTo>
                  <a:lnTo>
                    <a:pt x="1437" y="1872"/>
                  </a:lnTo>
                  <a:lnTo>
                    <a:pt x="1437" y="1864"/>
                  </a:lnTo>
                  <a:lnTo>
                    <a:pt x="1440" y="1855"/>
                  </a:lnTo>
                  <a:lnTo>
                    <a:pt x="1439" y="1851"/>
                  </a:lnTo>
                  <a:lnTo>
                    <a:pt x="1438" y="1845"/>
                  </a:lnTo>
                  <a:lnTo>
                    <a:pt x="1437" y="1840"/>
                  </a:lnTo>
                  <a:lnTo>
                    <a:pt x="1434" y="1837"/>
                  </a:lnTo>
                  <a:lnTo>
                    <a:pt x="1435" y="1833"/>
                  </a:lnTo>
                  <a:lnTo>
                    <a:pt x="1435" y="1829"/>
                  </a:lnTo>
                  <a:lnTo>
                    <a:pt x="1430" y="1823"/>
                  </a:lnTo>
                  <a:lnTo>
                    <a:pt x="1429" y="1815"/>
                  </a:lnTo>
                  <a:lnTo>
                    <a:pt x="1428" y="1812"/>
                  </a:lnTo>
                  <a:lnTo>
                    <a:pt x="1429" y="1803"/>
                  </a:lnTo>
                  <a:lnTo>
                    <a:pt x="1428" y="1799"/>
                  </a:lnTo>
                  <a:lnTo>
                    <a:pt x="1424" y="1793"/>
                  </a:lnTo>
                  <a:lnTo>
                    <a:pt x="1426" y="1788"/>
                  </a:lnTo>
                  <a:lnTo>
                    <a:pt x="1427" y="1785"/>
                  </a:lnTo>
                  <a:lnTo>
                    <a:pt x="1430" y="1770"/>
                  </a:lnTo>
                  <a:lnTo>
                    <a:pt x="1431" y="1769"/>
                  </a:lnTo>
                  <a:lnTo>
                    <a:pt x="1433" y="1769"/>
                  </a:lnTo>
                  <a:lnTo>
                    <a:pt x="1435" y="1766"/>
                  </a:lnTo>
                  <a:lnTo>
                    <a:pt x="1434" y="1766"/>
                  </a:lnTo>
                  <a:lnTo>
                    <a:pt x="1432" y="1767"/>
                  </a:lnTo>
                  <a:lnTo>
                    <a:pt x="1434" y="1762"/>
                  </a:lnTo>
                  <a:lnTo>
                    <a:pt x="1436" y="1757"/>
                  </a:lnTo>
                  <a:lnTo>
                    <a:pt x="1437" y="1755"/>
                  </a:lnTo>
                  <a:lnTo>
                    <a:pt x="1437" y="1739"/>
                  </a:lnTo>
                  <a:lnTo>
                    <a:pt x="1439" y="1726"/>
                  </a:lnTo>
                  <a:lnTo>
                    <a:pt x="1440" y="1723"/>
                  </a:lnTo>
                  <a:lnTo>
                    <a:pt x="1440" y="1718"/>
                  </a:lnTo>
                  <a:lnTo>
                    <a:pt x="1440" y="1712"/>
                  </a:lnTo>
                  <a:lnTo>
                    <a:pt x="1440" y="1707"/>
                  </a:lnTo>
                  <a:lnTo>
                    <a:pt x="1443" y="1678"/>
                  </a:lnTo>
                  <a:lnTo>
                    <a:pt x="1443" y="1675"/>
                  </a:lnTo>
                  <a:lnTo>
                    <a:pt x="1444" y="1671"/>
                  </a:lnTo>
                  <a:lnTo>
                    <a:pt x="1443" y="1658"/>
                  </a:lnTo>
                  <a:lnTo>
                    <a:pt x="1443" y="1645"/>
                  </a:lnTo>
                  <a:lnTo>
                    <a:pt x="1442" y="1643"/>
                  </a:lnTo>
                  <a:lnTo>
                    <a:pt x="1442" y="1641"/>
                  </a:lnTo>
                  <a:lnTo>
                    <a:pt x="1443" y="1640"/>
                  </a:lnTo>
                  <a:lnTo>
                    <a:pt x="1445" y="1643"/>
                  </a:lnTo>
                  <a:lnTo>
                    <a:pt x="1452" y="1642"/>
                  </a:lnTo>
                  <a:lnTo>
                    <a:pt x="1457" y="1640"/>
                  </a:lnTo>
                  <a:lnTo>
                    <a:pt x="1459" y="1641"/>
                  </a:lnTo>
                  <a:lnTo>
                    <a:pt x="1460" y="1644"/>
                  </a:lnTo>
                  <a:lnTo>
                    <a:pt x="1464" y="1644"/>
                  </a:lnTo>
                  <a:lnTo>
                    <a:pt x="1467" y="1644"/>
                  </a:lnTo>
                  <a:lnTo>
                    <a:pt x="1465" y="1644"/>
                  </a:lnTo>
                  <a:lnTo>
                    <a:pt x="1464" y="1643"/>
                  </a:lnTo>
                  <a:lnTo>
                    <a:pt x="1460" y="1641"/>
                  </a:lnTo>
                  <a:lnTo>
                    <a:pt x="1459" y="1639"/>
                  </a:lnTo>
                  <a:lnTo>
                    <a:pt x="1452" y="1639"/>
                  </a:lnTo>
                  <a:lnTo>
                    <a:pt x="1451" y="1637"/>
                  </a:lnTo>
                  <a:lnTo>
                    <a:pt x="1445" y="1639"/>
                  </a:lnTo>
                  <a:lnTo>
                    <a:pt x="1443" y="1637"/>
                  </a:lnTo>
                  <a:lnTo>
                    <a:pt x="1439" y="1638"/>
                  </a:lnTo>
                  <a:lnTo>
                    <a:pt x="1440" y="1634"/>
                  </a:lnTo>
                  <a:lnTo>
                    <a:pt x="1440" y="1628"/>
                  </a:lnTo>
                  <a:lnTo>
                    <a:pt x="1440" y="1623"/>
                  </a:lnTo>
                  <a:lnTo>
                    <a:pt x="1441" y="1627"/>
                  </a:lnTo>
                  <a:lnTo>
                    <a:pt x="1443" y="1631"/>
                  </a:lnTo>
                  <a:lnTo>
                    <a:pt x="1445" y="1626"/>
                  </a:lnTo>
                  <a:lnTo>
                    <a:pt x="1445" y="1620"/>
                  </a:lnTo>
                  <a:lnTo>
                    <a:pt x="1443" y="1619"/>
                  </a:lnTo>
                  <a:lnTo>
                    <a:pt x="1439" y="1617"/>
                  </a:lnTo>
                  <a:lnTo>
                    <a:pt x="1438" y="1611"/>
                  </a:lnTo>
                  <a:lnTo>
                    <a:pt x="1446" y="1606"/>
                  </a:lnTo>
                  <a:lnTo>
                    <a:pt x="1442" y="1606"/>
                  </a:lnTo>
                  <a:lnTo>
                    <a:pt x="1440" y="1603"/>
                  </a:lnTo>
                  <a:lnTo>
                    <a:pt x="1438" y="1603"/>
                  </a:lnTo>
                  <a:lnTo>
                    <a:pt x="1438" y="1604"/>
                  </a:lnTo>
                  <a:lnTo>
                    <a:pt x="1437" y="1607"/>
                  </a:lnTo>
                  <a:lnTo>
                    <a:pt x="1437" y="1604"/>
                  </a:lnTo>
                  <a:lnTo>
                    <a:pt x="1436" y="1601"/>
                  </a:lnTo>
                  <a:lnTo>
                    <a:pt x="1435" y="1595"/>
                  </a:lnTo>
                  <a:lnTo>
                    <a:pt x="1432" y="1585"/>
                  </a:lnTo>
                  <a:lnTo>
                    <a:pt x="1429" y="1574"/>
                  </a:lnTo>
                  <a:lnTo>
                    <a:pt x="1427" y="1568"/>
                  </a:lnTo>
                  <a:lnTo>
                    <a:pt x="1422" y="1562"/>
                  </a:lnTo>
                  <a:lnTo>
                    <a:pt x="1420" y="1558"/>
                  </a:lnTo>
                  <a:lnTo>
                    <a:pt x="1419" y="1550"/>
                  </a:lnTo>
                  <a:lnTo>
                    <a:pt x="1420" y="1544"/>
                  </a:lnTo>
                  <a:lnTo>
                    <a:pt x="1419" y="1540"/>
                  </a:lnTo>
                  <a:lnTo>
                    <a:pt x="1421" y="1540"/>
                  </a:lnTo>
                  <a:lnTo>
                    <a:pt x="1428" y="1543"/>
                  </a:lnTo>
                  <a:lnTo>
                    <a:pt x="1436" y="1546"/>
                  </a:lnTo>
                  <a:lnTo>
                    <a:pt x="1439" y="1548"/>
                  </a:lnTo>
                  <a:lnTo>
                    <a:pt x="1442" y="1549"/>
                  </a:lnTo>
                  <a:lnTo>
                    <a:pt x="1464" y="1552"/>
                  </a:lnTo>
                  <a:lnTo>
                    <a:pt x="1465" y="1552"/>
                  </a:lnTo>
                  <a:lnTo>
                    <a:pt x="1469" y="1550"/>
                  </a:lnTo>
                  <a:lnTo>
                    <a:pt x="1470" y="1551"/>
                  </a:lnTo>
                  <a:lnTo>
                    <a:pt x="1473" y="1554"/>
                  </a:lnTo>
                  <a:lnTo>
                    <a:pt x="1475" y="1554"/>
                  </a:lnTo>
                  <a:lnTo>
                    <a:pt x="1476" y="1554"/>
                  </a:lnTo>
                  <a:lnTo>
                    <a:pt x="1478" y="1553"/>
                  </a:lnTo>
                  <a:lnTo>
                    <a:pt x="1481" y="1551"/>
                  </a:lnTo>
                  <a:lnTo>
                    <a:pt x="1481" y="1552"/>
                  </a:lnTo>
                  <a:lnTo>
                    <a:pt x="1481" y="1554"/>
                  </a:lnTo>
                  <a:lnTo>
                    <a:pt x="1482" y="1557"/>
                  </a:lnTo>
                  <a:lnTo>
                    <a:pt x="1484" y="1561"/>
                  </a:lnTo>
                  <a:lnTo>
                    <a:pt x="1484" y="1563"/>
                  </a:lnTo>
                  <a:lnTo>
                    <a:pt x="1481" y="1570"/>
                  </a:lnTo>
                  <a:lnTo>
                    <a:pt x="1480" y="1570"/>
                  </a:lnTo>
                  <a:lnTo>
                    <a:pt x="1480" y="1568"/>
                  </a:lnTo>
                  <a:lnTo>
                    <a:pt x="1480" y="1567"/>
                  </a:lnTo>
                  <a:lnTo>
                    <a:pt x="1472" y="1579"/>
                  </a:lnTo>
                  <a:lnTo>
                    <a:pt x="1470" y="1584"/>
                  </a:lnTo>
                  <a:lnTo>
                    <a:pt x="1469" y="1587"/>
                  </a:lnTo>
                  <a:lnTo>
                    <a:pt x="1469" y="1588"/>
                  </a:lnTo>
                  <a:lnTo>
                    <a:pt x="1470" y="1588"/>
                  </a:lnTo>
                  <a:lnTo>
                    <a:pt x="1473" y="1588"/>
                  </a:lnTo>
                  <a:lnTo>
                    <a:pt x="1476" y="1585"/>
                  </a:lnTo>
                  <a:lnTo>
                    <a:pt x="1476" y="1585"/>
                  </a:lnTo>
                  <a:lnTo>
                    <a:pt x="1473" y="1586"/>
                  </a:lnTo>
                  <a:lnTo>
                    <a:pt x="1471" y="1586"/>
                  </a:lnTo>
                  <a:lnTo>
                    <a:pt x="1471" y="1584"/>
                  </a:lnTo>
                  <a:lnTo>
                    <a:pt x="1472" y="1582"/>
                  </a:lnTo>
                  <a:lnTo>
                    <a:pt x="1474" y="1578"/>
                  </a:lnTo>
                  <a:lnTo>
                    <a:pt x="1476" y="1576"/>
                  </a:lnTo>
                  <a:lnTo>
                    <a:pt x="1480" y="1574"/>
                  </a:lnTo>
                  <a:lnTo>
                    <a:pt x="1481" y="1572"/>
                  </a:lnTo>
                  <a:lnTo>
                    <a:pt x="1482" y="1569"/>
                  </a:lnTo>
                  <a:lnTo>
                    <a:pt x="1486" y="1565"/>
                  </a:lnTo>
                  <a:lnTo>
                    <a:pt x="1487" y="1565"/>
                  </a:lnTo>
                  <a:lnTo>
                    <a:pt x="1487" y="1562"/>
                  </a:lnTo>
                  <a:lnTo>
                    <a:pt x="1487" y="1561"/>
                  </a:lnTo>
                  <a:lnTo>
                    <a:pt x="1489" y="1562"/>
                  </a:lnTo>
                  <a:lnTo>
                    <a:pt x="1489" y="1567"/>
                  </a:lnTo>
                  <a:lnTo>
                    <a:pt x="1489" y="1568"/>
                  </a:lnTo>
                  <a:lnTo>
                    <a:pt x="1486" y="1571"/>
                  </a:lnTo>
                  <a:lnTo>
                    <a:pt x="1486" y="1572"/>
                  </a:lnTo>
                  <a:lnTo>
                    <a:pt x="1486" y="1576"/>
                  </a:lnTo>
                  <a:lnTo>
                    <a:pt x="1486" y="1576"/>
                  </a:lnTo>
                  <a:lnTo>
                    <a:pt x="1484" y="1576"/>
                  </a:lnTo>
                  <a:lnTo>
                    <a:pt x="1484" y="1576"/>
                  </a:lnTo>
                  <a:lnTo>
                    <a:pt x="1487" y="1580"/>
                  </a:lnTo>
                  <a:lnTo>
                    <a:pt x="1488" y="1583"/>
                  </a:lnTo>
                  <a:lnTo>
                    <a:pt x="1488" y="1585"/>
                  </a:lnTo>
                  <a:lnTo>
                    <a:pt x="1487" y="1591"/>
                  </a:lnTo>
                  <a:lnTo>
                    <a:pt x="1486" y="1592"/>
                  </a:lnTo>
                  <a:lnTo>
                    <a:pt x="1485" y="1592"/>
                  </a:lnTo>
                  <a:lnTo>
                    <a:pt x="1483" y="1590"/>
                  </a:lnTo>
                  <a:lnTo>
                    <a:pt x="1482" y="1590"/>
                  </a:lnTo>
                  <a:lnTo>
                    <a:pt x="1481" y="1595"/>
                  </a:lnTo>
                  <a:lnTo>
                    <a:pt x="1481" y="1594"/>
                  </a:lnTo>
                  <a:lnTo>
                    <a:pt x="1480" y="1589"/>
                  </a:lnTo>
                  <a:lnTo>
                    <a:pt x="1479" y="1589"/>
                  </a:lnTo>
                  <a:lnTo>
                    <a:pt x="1476" y="1591"/>
                  </a:lnTo>
                  <a:lnTo>
                    <a:pt x="1475" y="1593"/>
                  </a:lnTo>
                  <a:lnTo>
                    <a:pt x="1474" y="1597"/>
                  </a:lnTo>
                  <a:lnTo>
                    <a:pt x="1473" y="1598"/>
                  </a:lnTo>
                  <a:lnTo>
                    <a:pt x="1476" y="1598"/>
                  </a:lnTo>
                  <a:lnTo>
                    <a:pt x="1480" y="1598"/>
                  </a:lnTo>
                  <a:lnTo>
                    <a:pt x="1482" y="1599"/>
                  </a:lnTo>
                  <a:lnTo>
                    <a:pt x="1483" y="1599"/>
                  </a:lnTo>
                  <a:lnTo>
                    <a:pt x="1486" y="1598"/>
                  </a:lnTo>
                  <a:lnTo>
                    <a:pt x="1486" y="1597"/>
                  </a:lnTo>
                  <a:lnTo>
                    <a:pt x="1488" y="1592"/>
                  </a:lnTo>
                  <a:lnTo>
                    <a:pt x="1489" y="1591"/>
                  </a:lnTo>
                  <a:lnTo>
                    <a:pt x="1491" y="1591"/>
                  </a:lnTo>
                  <a:lnTo>
                    <a:pt x="1492" y="1590"/>
                  </a:lnTo>
                  <a:lnTo>
                    <a:pt x="1494" y="1587"/>
                  </a:lnTo>
                  <a:lnTo>
                    <a:pt x="1494" y="1586"/>
                  </a:lnTo>
                  <a:lnTo>
                    <a:pt x="1493" y="1580"/>
                  </a:lnTo>
                  <a:lnTo>
                    <a:pt x="1493" y="1576"/>
                  </a:lnTo>
                  <a:lnTo>
                    <a:pt x="1493" y="1575"/>
                  </a:lnTo>
                  <a:lnTo>
                    <a:pt x="1492" y="1574"/>
                  </a:lnTo>
                  <a:lnTo>
                    <a:pt x="1492" y="1573"/>
                  </a:lnTo>
                  <a:lnTo>
                    <a:pt x="1493" y="1571"/>
                  </a:lnTo>
                  <a:lnTo>
                    <a:pt x="1493" y="1569"/>
                  </a:lnTo>
                  <a:lnTo>
                    <a:pt x="1493" y="1568"/>
                  </a:lnTo>
                  <a:lnTo>
                    <a:pt x="1493" y="1566"/>
                  </a:lnTo>
                  <a:lnTo>
                    <a:pt x="1495" y="1562"/>
                  </a:lnTo>
                  <a:lnTo>
                    <a:pt x="1495" y="1561"/>
                  </a:lnTo>
                  <a:lnTo>
                    <a:pt x="1498" y="1557"/>
                  </a:lnTo>
                  <a:lnTo>
                    <a:pt x="1497" y="1556"/>
                  </a:lnTo>
                  <a:lnTo>
                    <a:pt x="1495" y="1554"/>
                  </a:lnTo>
                  <a:lnTo>
                    <a:pt x="1494" y="1552"/>
                  </a:lnTo>
                  <a:lnTo>
                    <a:pt x="1493" y="1549"/>
                  </a:lnTo>
                  <a:lnTo>
                    <a:pt x="1492" y="1549"/>
                  </a:lnTo>
                  <a:lnTo>
                    <a:pt x="1492" y="1549"/>
                  </a:lnTo>
                  <a:lnTo>
                    <a:pt x="1493" y="1553"/>
                  </a:lnTo>
                  <a:lnTo>
                    <a:pt x="1493" y="1554"/>
                  </a:lnTo>
                  <a:lnTo>
                    <a:pt x="1490" y="1551"/>
                  </a:lnTo>
                  <a:lnTo>
                    <a:pt x="1489" y="1550"/>
                  </a:lnTo>
                  <a:lnTo>
                    <a:pt x="1489" y="1548"/>
                  </a:lnTo>
                  <a:lnTo>
                    <a:pt x="1489" y="1546"/>
                  </a:lnTo>
                  <a:lnTo>
                    <a:pt x="1491" y="1545"/>
                  </a:lnTo>
                  <a:lnTo>
                    <a:pt x="1493" y="1545"/>
                  </a:lnTo>
                  <a:lnTo>
                    <a:pt x="1492" y="1543"/>
                  </a:lnTo>
                  <a:lnTo>
                    <a:pt x="1490" y="1540"/>
                  </a:lnTo>
                  <a:lnTo>
                    <a:pt x="1488" y="1538"/>
                  </a:lnTo>
                  <a:lnTo>
                    <a:pt x="1487" y="1537"/>
                  </a:lnTo>
                  <a:lnTo>
                    <a:pt x="1485" y="1536"/>
                  </a:lnTo>
                  <a:lnTo>
                    <a:pt x="1484" y="1536"/>
                  </a:lnTo>
                  <a:lnTo>
                    <a:pt x="1484" y="1535"/>
                  </a:lnTo>
                  <a:lnTo>
                    <a:pt x="1484" y="1534"/>
                  </a:lnTo>
                  <a:lnTo>
                    <a:pt x="1486" y="1534"/>
                  </a:lnTo>
                  <a:lnTo>
                    <a:pt x="1488" y="1534"/>
                  </a:lnTo>
                  <a:lnTo>
                    <a:pt x="1490" y="1534"/>
                  </a:lnTo>
                  <a:lnTo>
                    <a:pt x="1489" y="1532"/>
                  </a:lnTo>
                  <a:lnTo>
                    <a:pt x="1489" y="1531"/>
                  </a:lnTo>
                  <a:lnTo>
                    <a:pt x="1489" y="1526"/>
                  </a:lnTo>
                  <a:lnTo>
                    <a:pt x="1488" y="1521"/>
                  </a:lnTo>
                  <a:lnTo>
                    <a:pt x="1487" y="1520"/>
                  </a:lnTo>
                  <a:lnTo>
                    <a:pt x="1487" y="1520"/>
                  </a:lnTo>
                  <a:lnTo>
                    <a:pt x="1486" y="1521"/>
                  </a:lnTo>
                  <a:lnTo>
                    <a:pt x="1485" y="1521"/>
                  </a:lnTo>
                  <a:lnTo>
                    <a:pt x="1484" y="1519"/>
                  </a:lnTo>
                  <a:lnTo>
                    <a:pt x="1482" y="1516"/>
                  </a:lnTo>
                  <a:lnTo>
                    <a:pt x="1480" y="1510"/>
                  </a:lnTo>
                  <a:lnTo>
                    <a:pt x="1484" y="1510"/>
                  </a:lnTo>
                  <a:lnTo>
                    <a:pt x="1497" y="1510"/>
                  </a:lnTo>
                  <a:lnTo>
                    <a:pt x="1511" y="1510"/>
                  </a:lnTo>
                  <a:lnTo>
                    <a:pt x="1525" y="1510"/>
                  </a:lnTo>
                  <a:lnTo>
                    <a:pt x="1538" y="1510"/>
                  </a:lnTo>
                  <a:lnTo>
                    <a:pt x="1552" y="1510"/>
                  </a:lnTo>
                  <a:lnTo>
                    <a:pt x="1566" y="1510"/>
                  </a:lnTo>
                  <a:lnTo>
                    <a:pt x="1579" y="1510"/>
                  </a:lnTo>
                  <a:lnTo>
                    <a:pt x="1593" y="1510"/>
                  </a:lnTo>
                  <a:lnTo>
                    <a:pt x="1606" y="1510"/>
                  </a:lnTo>
                  <a:lnTo>
                    <a:pt x="1620" y="1510"/>
                  </a:lnTo>
                  <a:lnTo>
                    <a:pt x="1634" y="1510"/>
                  </a:lnTo>
                  <a:lnTo>
                    <a:pt x="1647" y="1510"/>
                  </a:lnTo>
                  <a:lnTo>
                    <a:pt x="1661" y="1510"/>
                  </a:lnTo>
                  <a:lnTo>
                    <a:pt x="1675" y="1510"/>
                  </a:lnTo>
                  <a:lnTo>
                    <a:pt x="1688" y="1510"/>
                  </a:lnTo>
                  <a:lnTo>
                    <a:pt x="1701" y="1510"/>
                  </a:lnTo>
                  <a:lnTo>
                    <a:pt x="1716" y="1510"/>
                  </a:lnTo>
                  <a:lnTo>
                    <a:pt x="1729" y="1510"/>
                  </a:lnTo>
                  <a:lnTo>
                    <a:pt x="1743" y="1510"/>
                  </a:lnTo>
                  <a:lnTo>
                    <a:pt x="1756" y="1510"/>
                  </a:lnTo>
                  <a:lnTo>
                    <a:pt x="1770" y="1510"/>
                  </a:lnTo>
                  <a:lnTo>
                    <a:pt x="1784" y="1510"/>
                  </a:lnTo>
                  <a:lnTo>
                    <a:pt x="1797" y="1510"/>
                  </a:lnTo>
                  <a:lnTo>
                    <a:pt x="1811" y="1510"/>
                  </a:lnTo>
                  <a:lnTo>
                    <a:pt x="1824" y="1510"/>
                  </a:lnTo>
                  <a:lnTo>
                    <a:pt x="1838" y="1510"/>
                  </a:lnTo>
                  <a:lnTo>
                    <a:pt x="1852" y="1510"/>
                  </a:lnTo>
                  <a:lnTo>
                    <a:pt x="1865" y="1510"/>
                  </a:lnTo>
                  <a:lnTo>
                    <a:pt x="1879" y="1510"/>
                  </a:lnTo>
                  <a:lnTo>
                    <a:pt x="1893" y="1510"/>
                  </a:lnTo>
                  <a:lnTo>
                    <a:pt x="1906" y="1510"/>
                  </a:lnTo>
                  <a:lnTo>
                    <a:pt x="1920" y="1510"/>
                  </a:lnTo>
                  <a:lnTo>
                    <a:pt x="1933" y="1510"/>
                  </a:lnTo>
                  <a:lnTo>
                    <a:pt x="1947" y="1510"/>
                  </a:lnTo>
                  <a:lnTo>
                    <a:pt x="1961" y="1510"/>
                  </a:lnTo>
                  <a:lnTo>
                    <a:pt x="1974" y="1510"/>
                  </a:lnTo>
                  <a:lnTo>
                    <a:pt x="1988" y="1510"/>
                  </a:lnTo>
                  <a:lnTo>
                    <a:pt x="2002" y="1510"/>
                  </a:lnTo>
                  <a:lnTo>
                    <a:pt x="2015" y="1510"/>
                  </a:lnTo>
                  <a:lnTo>
                    <a:pt x="2029" y="1510"/>
                  </a:lnTo>
                  <a:lnTo>
                    <a:pt x="2043" y="1510"/>
                  </a:lnTo>
                  <a:lnTo>
                    <a:pt x="2056" y="1510"/>
                  </a:lnTo>
                  <a:lnTo>
                    <a:pt x="2070" y="1510"/>
                  </a:lnTo>
                  <a:lnTo>
                    <a:pt x="2084" y="1510"/>
                  </a:lnTo>
                  <a:lnTo>
                    <a:pt x="2097" y="1510"/>
                  </a:lnTo>
                  <a:lnTo>
                    <a:pt x="2111" y="1510"/>
                  </a:lnTo>
                  <a:lnTo>
                    <a:pt x="2125" y="1510"/>
                  </a:lnTo>
                  <a:lnTo>
                    <a:pt x="2138" y="1510"/>
                  </a:lnTo>
                  <a:lnTo>
                    <a:pt x="2152" y="1510"/>
                  </a:lnTo>
                  <a:lnTo>
                    <a:pt x="2165" y="1510"/>
                  </a:lnTo>
                  <a:lnTo>
                    <a:pt x="2179" y="1510"/>
                  </a:lnTo>
                  <a:lnTo>
                    <a:pt x="2193" y="1510"/>
                  </a:lnTo>
                  <a:lnTo>
                    <a:pt x="2206" y="1510"/>
                  </a:lnTo>
                  <a:lnTo>
                    <a:pt x="2220" y="1510"/>
                  </a:lnTo>
                  <a:lnTo>
                    <a:pt x="2233" y="1510"/>
                  </a:lnTo>
                  <a:lnTo>
                    <a:pt x="2247" y="1510"/>
                  </a:lnTo>
                  <a:lnTo>
                    <a:pt x="2261" y="1510"/>
                  </a:lnTo>
                  <a:lnTo>
                    <a:pt x="2274" y="1510"/>
                  </a:lnTo>
                  <a:lnTo>
                    <a:pt x="2288" y="1510"/>
                  </a:lnTo>
                  <a:lnTo>
                    <a:pt x="2301" y="1510"/>
                  </a:lnTo>
                  <a:lnTo>
                    <a:pt x="2315" y="1510"/>
                  </a:lnTo>
                  <a:lnTo>
                    <a:pt x="2329" y="1510"/>
                  </a:lnTo>
                  <a:lnTo>
                    <a:pt x="2342" y="1510"/>
                  </a:lnTo>
                  <a:lnTo>
                    <a:pt x="2356" y="1510"/>
                  </a:lnTo>
                  <a:lnTo>
                    <a:pt x="2364" y="1510"/>
                  </a:lnTo>
                  <a:lnTo>
                    <a:pt x="2364" y="1499"/>
                  </a:lnTo>
                  <a:lnTo>
                    <a:pt x="2364" y="1491"/>
                  </a:lnTo>
                  <a:lnTo>
                    <a:pt x="2371" y="1493"/>
                  </a:lnTo>
                  <a:lnTo>
                    <a:pt x="2373" y="1494"/>
                  </a:lnTo>
                  <a:lnTo>
                    <a:pt x="2374" y="1494"/>
                  </a:lnTo>
                  <a:lnTo>
                    <a:pt x="2374" y="1497"/>
                  </a:lnTo>
                  <a:lnTo>
                    <a:pt x="2374" y="1504"/>
                  </a:lnTo>
                  <a:lnTo>
                    <a:pt x="2375" y="1509"/>
                  </a:lnTo>
                  <a:lnTo>
                    <a:pt x="2378" y="1516"/>
                  </a:lnTo>
                  <a:lnTo>
                    <a:pt x="2378" y="1516"/>
                  </a:lnTo>
                  <a:lnTo>
                    <a:pt x="2378" y="1519"/>
                  </a:lnTo>
                  <a:lnTo>
                    <a:pt x="2379" y="1520"/>
                  </a:lnTo>
                  <a:lnTo>
                    <a:pt x="2381" y="1522"/>
                  </a:lnTo>
                  <a:lnTo>
                    <a:pt x="2388" y="1524"/>
                  </a:lnTo>
                  <a:lnTo>
                    <a:pt x="2399" y="1526"/>
                  </a:lnTo>
                  <a:lnTo>
                    <a:pt x="2405" y="1529"/>
                  </a:lnTo>
                  <a:lnTo>
                    <a:pt x="2407" y="1531"/>
                  </a:lnTo>
                  <a:lnTo>
                    <a:pt x="2410" y="1532"/>
                  </a:lnTo>
                  <a:lnTo>
                    <a:pt x="2415" y="1532"/>
                  </a:lnTo>
                  <a:lnTo>
                    <a:pt x="2418" y="1530"/>
                  </a:lnTo>
                  <a:lnTo>
                    <a:pt x="2421" y="1528"/>
                  </a:lnTo>
                  <a:close/>
                  <a:moveTo>
                    <a:pt x="36" y="1288"/>
                  </a:moveTo>
                  <a:lnTo>
                    <a:pt x="26" y="1294"/>
                  </a:lnTo>
                  <a:lnTo>
                    <a:pt x="23" y="1298"/>
                  </a:lnTo>
                  <a:lnTo>
                    <a:pt x="20" y="1302"/>
                  </a:lnTo>
                  <a:lnTo>
                    <a:pt x="18" y="1304"/>
                  </a:lnTo>
                  <a:lnTo>
                    <a:pt x="17" y="1305"/>
                  </a:lnTo>
                  <a:lnTo>
                    <a:pt x="15" y="1306"/>
                  </a:lnTo>
                  <a:lnTo>
                    <a:pt x="12" y="1309"/>
                  </a:lnTo>
                  <a:lnTo>
                    <a:pt x="11" y="1309"/>
                  </a:lnTo>
                  <a:lnTo>
                    <a:pt x="1" y="1315"/>
                  </a:lnTo>
                  <a:lnTo>
                    <a:pt x="0" y="1315"/>
                  </a:lnTo>
                  <a:lnTo>
                    <a:pt x="1" y="1314"/>
                  </a:lnTo>
                  <a:lnTo>
                    <a:pt x="4" y="1311"/>
                  </a:lnTo>
                  <a:lnTo>
                    <a:pt x="6" y="1309"/>
                  </a:lnTo>
                  <a:lnTo>
                    <a:pt x="8" y="1305"/>
                  </a:lnTo>
                  <a:lnTo>
                    <a:pt x="9" y="1304"/>
                  </a:lnTo>
                  <a:lnTo>
                    <a:pt x="10" y="1302"/>
                  </a:lnTo>
                  <a:lnTo>
                    <a:pt x="10" y="1299"/>
                  </a:lnTo>
                  <a:lnTo>
                    <a:pt x="11" y="1297"/>
                  </a:lnTo>
                  <a:lnTo>
                    <a:pt x="13" y="1294"/>
                  </a:lnTo>
                  <a:lnTo>
                    <a:pt x="14" y="1293"/>
                  </a:lnTo>
                  <a:lnTo>
                    <a:pt x="17" y="1293"/>
                  </a:lnTo>
                  <a:lnTo>
                    <a:pt x="21" y="1293"/>
                  </a:lnTo>
                  <a:lnTo>
                    <a:pt x="23" y="1291"/>
                  </a:lnTo>
                  <a:lnTo>
                    <a:pt x="23" y="1291"/>
                  </a:lnTo>
                  <a:lnTo>
                    <a:pt x="22" y="1289"/>
                  </a:lnTo>
                  <a:lnTo>
                    <a:pt x="22" y="1288"/>
                  </a:lnTo>
                  <a:lnTo>
                    <a:pt x="22" y="1285"/>
                  </a:lnTo>
                  <a:lnTo>
                    <a:pt x="23" y="1282"/>
                  </a:lnTo>
                  <a:lnTo>
                    <a:pt x="26" y="1280"/>
                  </a:lnTo>
                  <a:lnTo>
                    <a:pt x="29" y="1278"/>
                  </a:lnTo>
                  <a:lnTo>
                    <a:pt x="33" y="1276"/>
                  </a:lnTo>
                  <a:lnTo>
                    <a:pt x="35" y="1276"/>
                  </a:lnTo>
                  <a:lnTo>
                    <a:pt x="40" y="1280"/>
                  </a:lnTo>
                  <a:lnTo>
                    <a:pt x="41" y="1281"/>
                  </a:lnTo>
                  <a:lnTo>
                    <a:pt x="40" y="1283"/>
                  </a:lnTo>
                  <a:lnTo>
                    <a:pt x="39" y="1286"/>
                  </a:lnTo>
                  <a:lnTo>
                    <a:pt x="36" y="1288"/>
                  </a:lnTo>
                  <a:close/>
                  <a:moveTo>
                    <a:pt x="92" y="1268"/>
                  </a:moveTo>
                  <a:lnTo>
                    <a:pt x="91" y="1268"/>
                  </a:lnTo>
                  <a:lnTo>
                    <a:pt x="91" y="1267"/>
                  </a:lnTo>
                  <a:lnTo>
                    <a:pt x="91" y="1265"/>
                  </a:lnTo>
                  <a:lnTo>
                    <a:pt x="91" y="1264"/>
                  </a:lnTo>
                  <a:lnTo>
                    <a:pt x="92" y="1263"/>
                  </a:lnTo>
                  <a:lnTo>
                    <a:pt x="94" y="1262"/>
                  </a:lnTo>
                  <a:lnTo>
                    <a:pt x="95" y="1261"/>
                  </a:lnTo>
                  <a:lnTo>
                    <a:pt x="96" y="1262"/>
                  </a:lnTo>
                  <a:lnTo>
                    <a:pt x="94" y="1264"/>
                  </a:lnTo>
                  <a:lnTo>
                    <a:pt x="93" y="1266"/>
                  </a:lnTo>
                  <a:lnTo>
                    <a:pt x="92" y="1268"/>
                  </a:lnTo>
                  <a:close/>
                  <a:moveTo>
                    <a:pt x="79" y="1258"/>
                  </a:moveTo>
                  <a:lnTo>
                    <a:pt x="80" y="1261"/>
                  </a:lnTo>
                  <a:lnTo>
                    <a:pt x="83" y="1259"/>
                  </a:lnTo>
                  <a:lnTo>
                    <a:pt x="85" y="1257"/>
                  </a:lnTo>
                  <a:lnTo>
                    <a:pt x="86" y="1254"/>
                  </a:lnTo>
                  <a:lnTo>
                    <a:pt x="87" y="1253"/>
                  </a:lnTo>
                  <a:lnTo>
                    <a:pt x="88" y="1254"/>
                  </a:lnTo>
                  <a:lnTo>
                    <a:pt x="91" y="1257"/>
                  </a:lnTo>
                  <a:lnTo>
                    <a:pt x="89" y="1259"/>
                  </a:lnTo>
                  <a:lnTo>
                    <a:pt x="83" y="1264"/>
                  </a:lnTo>
                  <a:lnTo>
                    <a:pt x="81" y="1267"/>
                  </a:lnTo>
                  <a:lnTo>
                    <a:pt x="81" y="1269"/>
                  </a:lnTo>
                  <a:lnTo>
                    <a:pt x="86" y="1268"/>
                  </a:lnTo>
                  <a:lnTo>
                    <a:pt x="87" y="1268"/>
                  </a:lnTo>
                  <a:lnTo>
                    <a:pt x="89" y="1269"/>
                  </a:lnTo>
                  <a:lnTo>
                    <a:pt x="87" y="1270"/>
                  </a:lnTo>
                  <a:lnTo>
                    <a:pt x="85" y="1272"/>
                  </a:lnTo>
                  <a:lnTo>
                    <a:pt x="82" y="1274"/>
                  </a:lnTo>
                  <a:lnTo>
                    <a:pt x="76" y="1278"/>
                  </a:lnTo>
                  <a:lnTo>
                    <a:pt x="74" y="1281"/>
                  </a:lnTo>
                  <a:lnTo>
                    <a:pt x="72" y="1283"/>
                  </a:lnTo>
                  <a:lnTo>
                    <a:pt x="68" y="1283"/>
                  </a:lnTo>
                  <a:lnTo>
                    <a:pt x="62" y="1285"/>
                  </a:lnTo>
                  <a:lnTo>
                    <a:pt x="58" y="1287"/>
                  </a:lnTo>
                  <a:lnTo>
                    <a:pt x="57" y="1288"/>
                  </a:lnTo>
                  <a:lnTo>
                    <a:pt x="56" y="1288"/>
                  </a:lnTo>
                  <a:lnTo>
                    <a:pt x="55" y="1288"/>
                  </a:lnTo>
                  <a:lnTo>
                    <a:pt x="53" y="1289"/>
                  </a:lnTo>
                  <a:lnTo>
                    <a:pt x="51" y="1291"/>
                  </a:lnTo>
                  <a:lnTo>
                    <a:pt x="50" y="1292"/>
                  </a:lnTo>
                  <a:lnTo>
                    <a:pt x="48" y="1292"/>
                  </a:lnTo>
                  <a:lnTo>
                    <a:pt x="46" y="1293"/>
                  </a:lnTo>
                  <a:lnTo>
                    <a:pt x="45" y="1293"/>
                  </a:lnTo>
                  <a:lnTo>
                    <a:pt x="42" y="1291"/>
                  </a:lnTo>
                  <a:lnTo>
                    <a:pt x="41" y="1289"/>
                  </a:lnTo>
                  <a:lnTo>
                    <a:pt x="44" y="1287"/>
                  </a:lnTo>
                  <a:lnTo>
                    <a:pt x="46" y="1286"/>
                  </a:lnTo>
                  <a:lnTo>
                    <a:pt x="50" y="1286"/>
                  </a:lnTo>
                  <a:lnTo>
                    <a:pt x="53" y="1283"/>
                  </a:lnTo>
                  <a:lnTo>
                    <a:pt x="60" y="1280"/>
                  </a:lnTo>
                  <a:lnTo>
                    <a:pt x="62" y="1278"/>
                  </a:lnTo>
                  <a:lnTo>
                    <a:pt x="64" y="1272"/>
                  </a:lnTo>
                  <a:lnTo>
                    <a:pt x="66" y="1272"/>
                  </a:lnTo>
                  <a:lnTo>
                    <a:pt x="66" y="1269"/>
                  </a:lnTo>
                  <a:lnTo>
                    <a:pt x="70" y="1269"/>
                  </a:lnTo>
                  <a:lnTo>
                    <a:pt x="72" y="1272"/>
                  </a:lnTo>
                  <a:lnTo>
                    <a:pt x="72" y="1272"/>
                  </a:lnTo>
                  <a:lnTo>
                    <a:pt x="73" y="1272"/>
                  </a:lnTo>
                  <a:lnTo>
                    <a:pt x="73" y="1270"/>
                  </a:lnTo>
                  <a:lnTo>
                    <a:pt x="75" y="1269"/>
                  </a:lnTo>
                  <a:lnTo>
                    <a:pt x="74" y="1267"/>
                  </a:lnTo>
                  <a:lnTo>
                    <a:pt x="70" y="1266"/>
                  </a:lnTo>
                  <a:lnTo>
                    <a:pt x="67" y="1265"/>
                  </a:lnTo>
                  <a:lnTo>
                    <a:pt x="66" y="1265"/>
                  </a:lnTo>
                  <a:lnTo>
                    <a:pt x="64" y="1264"/>
                  </a:lnTo>
                  <a:lnTo>
                    <a:pt x="63" y="1263"/>
                  </a:lnTo>
                  <a:lnTo>
                    <a:pt x="63" y="1261"/>
                  </a:lnTo>
                  <a:lnTo>
                    <a:pt x="63" y="1260"/>
                  </a:lnTo>
                  <a:lnTo>
                    <a:pt x="64" y="1258"/>
                  </a:lnTo>
                  <a:lnTo>
                    <a:pt x="66" y="1256"/>
                  </a:lnTo>
                  <a:lnTo>
                    <a:pt x="67" y="1255"/>
                  </a:lnTo>
                  <a:lnTo>
                    <a:pt x="72" y="1254"/>
                  </a:lnTo>
                  <a:lnTo>
                    <a:pt x="75" y="1253"/>
                  </a:lnTo>
                  <a:lnTo>
                    <a:pt x="77" y="1253"/>
                  </a:lnTo>
                  <a:lnTo>
                    <a:pt x="78" y="1253"/>
                  </a:lnTo>
                  <a:lnTo>
                    <a:pt x="79" y="1258"/>
                  </a:lnTo>
                  <a:close/>
                  <a:moveTo>
                    <a:pt x="103" y="1249"/>
                  </a:moveTo>
                  <a:lnTo>
                    <a:pt x="103" y="1250"/>
                  </a:lnTo>
                  <a:lnTo>
                    <a:pt x="102" y="1250"/>
                  </a:lnTo>
                  <a:lnTo>
                    <a:pt x="101" y="1250"/>
                  </a:lnTo>
                  <a:lnTo>
                    <a:pt x="97" y="1250"/>
                  </a:lnTo>
                  <a:lnTo>
                    <a:pt x="97" y="1250"/>
                  </a:lnTo>
                  <a:lnTo>
                    <a:pt x="96" y="1247"/>
                  </a:lnTo>
                  <a:lnTo>
                    <a:pt x="96" y="1245"/>
                  </a:lnTo>
                  <a:lnTo>
                    <a:pt x="96" y="1244"/>
                  </a:lnTo>
                  <a:lnTo>
                    <a:pt x="97" y="1242"/>
                  </a:lnTo>
                  <a:lnTo>
                    <a:pt x="100" y="1241"/>
                  </a:lnTo>
                  <a:lnTo>
                    <a:pt x="102" y="1242"/>
                  </a:lnTo>
                  <a:lnTo>
                    <a:pt x="107" y="1245"/>
                  </a:lnTo>
                  <a:lnTo>
                    <a:pt x="108" y="1247"/>
                  </a:lnTo>
                  <a:lnTo>
                    <a:pt x="108" y="1247"/>
                  </a:lnTo>
                  <a:lnTo>
                    <a:pt x="107" y="1248"/>
                  </a:lnTo>
                  <a:lnTo>
                    <a:pt x="103" y="1249"/>
                  </a:lnTo>
                  <a:close/>
                  <a:moveTo>
                    <a:pt x="113" y="1246"/>
                  </a:moveTo>
                  <a:lnTo>
                    <a:pt x="111" y="1246"/>
                  </a:lnTo>
                  <a:lnTo>
                    <a:pt x="111" y="1246"/>
                  </a:lnTo>
                  <a:lnTo>
                    <a:pt x="111" y="1243"/>
                  </a:lnTo>
                  <a:lnTo>
                    <a:pt x="109" y="1239"/>
                  </a:lnTo>
                  <a:lnTo>
                    <a:pt x="112" y="1237"/>
                  </a:lnTo>
                  <a:lnTo>
                    <a:pt x="113" y="1237"/>
                  </a:lnTo>
                  <a:lnTo>
                    <a:pt x="114" y="1238"/>
                  </a:lnTo>
                  <a:lnTo>
                    <a:pt x="115" y="1241"/>
                  </a:lnTo>
                  <a:lnTo>
                    <a:pt x="116" y="1242"/>
                  </a:lnTo>
                  <a:lnTo>
                    <a:pt x="118" y="1242"/>
                  </a:lnTo>
                  <a:lnTo>
                    <a:pt x="116" y="1243"/>
                  </a:lnTo>
                  <a:lnTo>
                    <a:pt x="113" y="1246"/>
                  </a:lnTo>
                  <a:close/>
                  <a:moveTo>
                    <a:pt x="209" y="1231"/>
                  </a:moveTo>
                  <a:lnTo>
                    <a:pt x="206" y="1232"/>
                  </a:lnTo>
                  <a:lnTo>
                    <a:pt x="203" y="1231"/>
                  </a:lnTo>
                  <a:lnTo>
                    <a:pt x="201" y="1229"/>
                  </a:lnTo>
                  <a:lnTo>
                    <a:pt x="200" y="1226"/>
                  </a:lnTo>
                  <a:lnTo>
                    <a:pt x="206" y="1228"/>
                  </a:lnTo>
                  <a:lnTo>
                    <a:pt x="207" y="1228"/>
                  </a:lnTo>
                  <a:lnTo>
                    <a:pt x="209" y="1231"/>
                  </a:lnTo>
                  <a:close/>
                  <a:moveTo>
                    <a:pt x="217" y="1206"/>
                  </a:moveTo>
                  <a:lnTo>
                    <a:pt x="217" y="1207"/>
                  </a:lnTo>
                  <a:lnTo>
                    <a:pt x="214" y="1205"/>
                  </a:lnTo>
                  <a:lnTo>
                    <a:pt x="213" y="1204"/>
                  </a:lnTo>
                  <a:lnTo>
                    <a:pt x="213" y="1202"/>
                  </a:lnTo>
                  <a:lnTo>
                    <a:pt x="217" y="1199"/>
                  </a:lnTo>
                  <a:lnTo>
                    <a:pt x="218" y="1199"/>
                  </a:lnTo>
                  <a:lnTo>
                    <a:pt x="219" y="1201"/>
                  </a:lnTo>
                  <a:lnTo>
                    <a:pt x="219" y="1202"/>
                  </a:lnTo>
                  <a:lnTo>
                    <a:pt x="218" y="1205"/>
                  </a:lnTo>
                  <a:lnTo>
                    <a:pt x="217" y="1206"/>
                  </a:lnTo>
                  <a:close/>
                  <a:moveTo>
                    <a:pt x="179" y="1199"/>
                  </a:moveTo>
                  <a:lnTo>
                    <a:pt x="182" y="1208"/>
                  </a:lnTo>
                  <a:lnTo>
                    <a:pt x="184" y="1210"/>
                  </a:lnTo>
                  <a:lnTo>
                    <a:pt x="186" y="1211"/>
                  </a:lnTo>
                  <a:lnTo>
                    <a:pt x="188" y="1212"/>
                  </a:lnTo>
                  <a:lnTo>
                    <a:pt x="190" y="1213"/>
                  </a:lnTo>
                  <a:lnTo>
                    <a:pt x="191" y="1215"/>
                  </a:lnTo>
                  <a:lnTo>
                    <a:pt x="192" y="1216"/>
                  </a:lnTo>
                  <a:lnTo>
                    <a:pt x="183" y="1212"/>
                  </a:lnTo>
                  <a:lnTo>
                    <a:pt x="177" y="1218"/>
                  </a:lnTo>
                  <a:lnTo>
                    <a:pt x="176" y="1218"/>
                  </a:lnTo>
                  <a:lnTo>
                    <a:pt x="160" y="1219"/>
                  </a:lnTo>
                  <a:lnTo>
                    <a:pt x="157" y="1220"/>
                  </a:lnTo>
                  <a:lnTo>
                    <a:pt x="155" y="1222"/>
                  </a:lnTo>
                  <a:lnTo>
                    <a:pt x="152" y="1226"/>
                  </a:lnTo>
                  <a:lnTo>
                    <a:pt x="150" y="1228"/>
                  </a:lnTo>
                  <a:lnTo>
                    <a:pt x="148" y="1230"/>
                  </a:lnTo>
                  <a:lnTo>
                    <a:pt x="144" y="1231"/>
                  </a:lnTo>
                  <a:lnTo>
                    <a:pt x="139" y="1231"/>
                  </a:lnTo>
                  <a:lnTo>
                    <a:pt x="137" y="1230"/>
                  </a:lnTo>
                  <a:lnTo>
                    <a:pt x="135" y="1228"/>
                  </a:lnTo>
                  <a:lnTo>
                    <a:pt x="134" y="1223"/>
                  </a:lnTo>
                  <a:lnTo>
                    <a:pt x="134" y="1222"/>
                  </a:lnTo>
                  <a:lnTo>
                    <a:pt x="134" y="1220"/>
                  </a:lnTo>
                  <a:lnTo>
                    <a:pt x="138" y="1217"/>
                  </a:lnTo>
                  <a:lnTo>
                    <a:pt x="140" y="1215"/>
                  </a:lnTo>
                  <a:lnTo>
                    <a:pt x="146" y="1205"/>
                  </a:lnTo>
                  <a:lnTo>
                    <a:pt x="148" y="1203"/>
                  </a:lnTo>
                  <a:lnTo>
                    <a:pt x="149" y="1202"/>
                  </a:lnTo>
                  <a:lnTo>
                    <a:pt x="154" y="1204"/>
                  </a:lnTo>
                  <a:lnTo>
                    <a:pt x="158" y="1201"/>
                  </a:lnTo>
                  <a:lnTo>
                    <a:pt x="167" y="1196"/>
                  </a:lnTo>
                  <a:lnTo>
                    <a:pt x="169" y="1195"/>
                  </a:lnTo>
                  <a:lnTo>
                    <a:pt x="175" y="1195"/>
                  </a:lnTo>
                  <a:lnTo>
                    <a:pt x="177" y="1196"/>
                  </a:lnTo>
                  <a:lnTo>
                    <a:pt x="178" y="1197"/>
                  </a:lnTo>
                  <a:lnTo>
                    <a:pt x="179" y="1199"/>
                  </a:lnTo>
                  <a:close/>
                  <a:moveTo>
                    <a:pt x="311" y="1200"/>
                  </a:moveTo>
                  <a:lnTo>
                    <a:pt x="310" y="1200"/>
                  </a:lnTo>
                  <a:lnTo>
                    <a:pt x="309" y="1199"/>
                  </a:lnTo>
                  <a:lnTo>
                    <a:pt x="308" y="1196"/>
                  </a:lnTo>
                  <a:lnTo>
                    <a:pt x="308" y="1195"/>
                  </a:lnTo>
                  <a:lnTo>
                    <a:pt x="310" y="1196"/>
                  </a:lnTo>
                  <a:lnTo>
                    <a:pt x="311" y="1198"/>
                  </a:lnTo>
                  <a:lnTo>
                    <a:pt x="311" y="1200"/>
                  </a:lnTo>
                  <a:close/>
                  <a:moveTo>
                    <a:pt x="306" y="1190"/>
                  </a:moveTo>
                  <a:lnTo>
                    <a:pt x="306" y="1194"/>
                  </a:lnTo>
                  <a:lnTo>
                    <a:pt x="305" y="1195"/>
                  </a:lnTo>
                  <a:lnTo>
                    <a:pt x="305" y="1194"/>
                  </a:lnTo>
                  <a:lnTo>
                    <a:pt x="303" y="1195"/>
                  </a:lnTo>
                  <a:lnTo>
                    <a:pt x="302" y="1194"/>
                  </a:lnTo>
                  <a:lnTo>
                    <a:pt x="302" y="1192"/>
                  </a:lnTo>
                  <a:lnTo>
                    <a:pt x="302" y="1191"/>
                  </a:lnTo>
                  <a:lnTo>
                    <a:pt x="303" y="1191"/>
                  </a:lnTo>
                  <a:lnTo>
                    <a:pt x="303" y="1189"/>
                  </a:lnTo>
                  <a:lnTo>
                    <a:pt x="303" y="1188"/>
                  </a:lnTo>
                  <a:lnTo>
                    <a:pt x="304" y="1186"/>
                  </a:lnTo>
                  <a:lnTo>
                    <a:pt x="305" y="1185"/>
                  </a:lnTo>
                  <a:lnTo>
                    <a:pt x="306" y="1190"/>
                  </a:lnTo>
                  <a:close/>
                  <a:moveTo>
                    <a:pt x="1207" y="1194"/>
                  </a:moveTo>
                  <a:lnTo>
                    <a:pt x="1210" y="1201"/>
                  </a:lnTo>
                  <a:lnTo>
                    <a:pt x="1210" y="1203"/>
                  </a:lnTo>
                  <a:lnTo>
                    <a:pt x="1207" y="1205"/>
                  </a:lnTo>
                  <a:lnTo>
                    <a:pt x="1205" y="1204"/>
                  </a:lnTo>
                  <a:lnTo>
                    <a:pt x="1204" y="1203"/>
                  </a:lnTo>
                  <a:lnTo>
                    <a:pt x="1203" y="1202"/>
                  </a:lnTo>
                  <a:lnTo>
                    <a:pt x="1204" y="1198"/>
                  </a:lnTo>
                  <a:lnTo>
                    <a:pt x="1202" y="1196"/>
                  </a:lnTo>
                  <a:lnTo>
                    <a:pt x="1200" y="1195"/>
                  </a:lnTo>
                  <a:lnTo>
                    <a:pt x="1199" y="1196"/>
                  </a:lnTo>
                  <a:lnTo>
                    <a:pt x="1199" y="1193"/>
                  </a:lnTo>
                  <a:lnTo>
                    <a:pt x="1200" y="1190"/>
                  </a:lnTo>
                  <a:lnTo>
                    <a:pt x="1199" y="1187"/>
                  </a:lnTo>
                  <a:lnTo>
                    <a:pt x="1199" y="1184"/>
                  </a:lnTo>
                  <a:lnTo>
                    <a:pt x="1200" y="1183"/>
                  </a:lnTo>
                  <a:lnTo>
                    <a:pt x="1201" y="1183"/>
                  </a:lnTo>
                  <a:lnTo>
                    <a:pt x="1205" y="1186"/>
                  </a:lnTo>
                  <a:lnTo>
                    <a:pt x="1207" y="1194"/>
                  </a:lnTo>
                  <a:close/>
                  <a:moveTo>
                    <a:pt x="295" y="1191"/>
                  </a:moveTo>
                  <a:lnTo>
                    <a:pt x="292" y="1192"/>
                  </a:lnTo>
                  <a:lnTo>
                    <a:pt x="292" y="1194"/>
                  </a:lnTo>
                  <a:lnTo>
                    <a:pt x="291" y="1194"/>
                  </a:lnTo>
                  <a:lnTo>
                    <a:pt x="289" y="1195"/>
                  </a:lnTo>
                  <a:lnTo>
                    <a:pt x="285" y="1201"/>
                  </a:lnTo>
                  <a:lnTo>
                    <a:pt x="283" y="1202"/>
                  </a:lnTo>
                  <a:lnTo>
                    <a:pt x="285" y="1197"/>
                  </a:lnTo>
                  <a:lnTo>
                    <a:pt x="286" y="1196"/>
                  </a:lnTo>
                  <a:lnTo>
                    <a:pt x="286" y="1195"/>
                  </a:lnTo>
                  <a:lnTo>
                    <a:pt x="285" y="1191"/>
                  </a:lnTo>
                  <a:lnTo>
                    <a:pt x="286" y="1191"/>
                  </a:lnTo>
                  <a:lnTo>
                    <a:pt x="287" y="1190"/>
                  </a:lnTo>
                  <a:lnTo>
                    <a:pt x="289" y="1187"/>
                  </a:lnTo>
                  <a:lnTo>
                    <a:pt x="291" y="1187"/>
                  </a:lnTo>
                  <a:lnTo>
                    <a:pt x="293" y="1183"/>
                  </a:lnTo>
                  <a:lnTo>
                    <a:pt x="294" y="1183"/>
                  </a:lnTo>
                  <a:lnTo>
                    <a:pt x="295" y="1183"/>
                  </a:lnTo>
                  <a:lnTo>
                    <a:pt x="294" y="1185"/>
                  </a:lnTo>
                  <a:lnTo>
                    <a:pt x="296" y="1188"/>
                  </a:lnTo>
                  <a:lnTo>
                    <a:pt x="296" y="1190"/>
                  </a:lnTo>
                  <a:lnTo>
                    <a:pt x="295" y="1191"/>
                  </a:lnTo>
                  <a:close/>
                  <a:moveTo>
                    <a:pt x="1158" y="1204"/>
                  </a:moveTo>
                  <a:lnTo>
                    <a:pt x="1159" y="1205"/>
                  </a:lnTo>
                  <a:lnTo>
                    <a:pt x="1160" y="1204"/>
                  </a:lnTo>
                  <a:lnTo>
                    <a:pt x="1161" y="1202"/>
                  </a:lnTo>
                  <a:lnTo>
                    <a:pt x="1163" y="1202"/>
                  </a:lnTo>
                  <a:lnTo>
                    <a:pt x="1165" y="1203"/>
                  </a:lnTo>
                  <a:lnTo>
                    <a:pt x="1166" y="1204"/>
                  </a:lnTo>
                  <a:lnTo>
                    <a:pt x="1166" y="1207"/>
                  </a:lnTo>
                  <a:lnTo>
                    <a:pt x="1165" y="1212"/>
                  </a:lnTo>
                  <a:lnTo>
                    <a:pt x="1165" y="1213"/>
                  </a:lnTo>
                  <a:lnTo>
                    <a:pt x="1163" y="1215"/>
                  </a:lnTo>
                  <a:lnTo>
                    <a:pt x="1160" y="1214"/>
                  </a:lnTo>
                  <a:lnTo>
                    <a:pt x="1157" y="1211"/>
                  </a:lnTo>
                  <a:lnTo>
                    <a:pt x="1153" y="1206"/>
                  </a:lnTo>
                  <a:lnTo>
                    <a:pt x="1152" y="1202"/>
                  </a:lnTo>
                  <a:lnTo>
                    <a:pt x="1151" y="1201"/>
                  </a:lnTo>
                  <a:lnTo>
                    <a:pt x="1150" y="1200"/>
                  </a:lnTo>
                  <a:lnTo>
                    <a:pt x="1147" y="1194"/>
                  </a:lnTo>
                  <a:lnTo>
                    <a:pt x="1146" y="1188"/>
                  </a:lnTo>
                  <a:lnTo>
                    <a:pt x="1144" y="1188"/>
                  </a:lnTo>
                  <a:lnTo>
                    <a:pt x="1141" y="1186"/>
                  </a:lnTo>
                  <a:lnTo>
                    <a:pt x="1139" y="1184"/>
                  </a:lnTo>
                  <a:lnTo>
                    <a:pt x="1140" y="1181"/>
                  </a:lnTo>
                  <a:lnTo>
                    <a:pt x="1144" y="1180"/>
                  </a:lnTo>
                  <a:lnTo>
                    <a:pt x="1150" y="1186"/>
                  </a:lnTo>
                  <a:lnTo>
                    <a:pt x="1152" y="1189"/>
                  </a:lnTo>
                  <a:lnTo>
                    <a:pt x="1154" y="1192"/>
                  </a:lnTo>
                  <a:lnTo>
                    <a:pt x="1155" y="1196"/>
                  </a:lnTo>
                  <a:lnTo>
                    <a:pt x="1155" y="1198"/>
                  </a:lnTo>
                  <a:lnTo>
                    <a:pt x="1158" y="1204"/>
                  </a:lnTo>
                  <a:close/>
                  <a:moveTo>
                    <a:pt x="280" y="1179"/>
                  </a:moveTo>
                  <a:lnTo>
                    <a:pt x="280" y="1184"/>
                  </a:lnTo>
                  <a:lnTo>
                    <a:pt x="275" y="1181"/>
                  </a:lnTo>
                  <a:lnTo>
                    <a:pt x="274" y="1179"/>
                  </a:lnTo>
                  <a:lnTo>
                    <a:pt x="275" y="1178"/>
                  </a:lnTo>
                  <a:lnTo>
                    <a:pt x="279" y="1178"/>
                  </a:lnTo>
                  <a:lnTo>
                    <a:pt x="280" y="1179"/>
                  </a:lnTo>
                  <a:close/>
                  <a:moveTo>
                    <a:pt x="269" y="1181"/>
                  </a:moveTo>
                  <a:lnTo>
                    <a:pt x="269" y="1181"/>
                  </a:lnTo>
                  <a:lnTo>
                    <a:pt x="270" y="1180"/>
                  </a:lnTo>
                  <a:lnTo>
                    <a:pt x="272" y="1177"/>
                  </a:lnTo>
                  <a:lnTo>
                    <a:pt x="273" y="1177"/>
                  </a:lnTo>
                  <a:lnTo>
                    <a:pt x="273" y="1178"/>
                  </a:lnTo>
                  <a:lnTo>
                    <a:pt x="272" y="1181"/>
                  </a:lnTo>
                  <a:lnTo>
                    <a:pt x="274" y="1185"/>
                  </a:lnTo>
                  <a:lnTo>
                    <a:pt x="275" y="1187"/>
                  </a:lnTo>
                  <a:lnTo>
                    <a:pt x="275" y="1188"/>
                  </a:lnTo>
                  <a:lnTo>
                    <a:pt x="271" y="1189"/>
                  </a:lnTo>
                  <a:lnTo>
                    <a:pt x="268" y="1188"/>
                  </a:lnTo>
                  <a:lnTo>
                    <a:pt x="267" y="1189"/>
                  </a:lnTo>
                  <a:lnTo>
                    <a:pt x="265" y="1190"/>
                  </a:lnTo>
                  <a:lnTo>
                    <a:pt x="264" y="1189"/>
                  </a:lnTo>
                  <a:lnTo>
                    <a:pt x="264" y="1181"/>
                  </a:lnTo>
                  <a:lnTo>
                    <a:pt x="264" y="1179"/>
                  </a:lnTo>
                  <a:lnTo>
                    <a:pt x="265" y="1176"/>
                  </a:lnTo>
                  <a:lnTo>
                    <a:pt x="267" y="1175"/>
                  </a:lnTo>
                  <a:lnTo>
                    <a:pt x="269" y="1176"/>
                  </a:lnTo>
                  <a:lnTo>
                    <a:pt x="269" y="1177"/>
                  </a:lnTo>
                  <a:lnTo>
                    <a:pt x="269" y="1178"/>
                  </a:lnTo>
                  <a:lnTo>
                    <a:pt x="269" y="1181"/>
                  </a:lnTo>
                  <a:close/>
                  <a:moveTo>
                    <a:pt x="1144" y="1168"/>
                  </a:moveTo>
                  <a:lnTo>
                    <a:pt x="1145" y="1169"/>
                  </a:lnTo>
                  <a:lnTo>
                    <a:pt x="1145" y="1170"/>
                  </a:lnTo>
                  <a:lnTo>
                    <a:pt x="1140" y="1174"/>
                  </a:lnTo>
                  <a:lnTo>
                    <a:pt x="1140" y="1174"/>
                  </a:lnTo>
                  <a:lnTo>
                    <a:pt x="1139" y="1177"/>
                  </a:lnTo>
                  <a:lnTo>
                    <a:pt x="1138" y="1178"/>
                  </a:lnTo>
                  <a:lnTo>
                    <a:pt x="1136" y="1180"/>
                  </a:lnTo>
                  <a:lnTo>
                    <a:pt x="1133" y="1183"/>
                  </a:lnTo>
                  <a:lnTo>
                    <a:pt x="1133" y="1175"/>
                  </a:lnTo>
                  <a:lnTo>
                    <a:pt x="1130" y="1170"/>
                  </a:lnTo>
                  <a:lnTo>
                    <a:pt x="1133" y="1168"/>
                  </a:lnTo>
                  <a:lnTo>
                    <a:pt x="1136" y="1168"/>
                  </a:lnTo>
                  <a:lnTo>
                    <a:pt x="1139" y="1169"/>
                  </a:lnTo>
                  <a:lnTo>
                    <a:pt x="1143" y="1166"/>
                  </a:lnTo>
                  <a:lnTo>
                    <a:pt x="1144" y="1168"/>
                  </a:lnTo>
                  <a:close/>
                  <a:moveTo>
                    <a:pt x="432" y="1152"/>
                  </a:moveTo>
                  <a:lnTo>
                    <a:pt x="431" y="1154"/>
                  </a:lnTo>
                  <a:lnTo>
                    <a:pt x="429" y="1154"/>
                  </a:lnTo>
                  <a:lnTo>
                    <a:pt x="428" y="1153"/>
                  </a:lnTo>
                  <a:lnTo>
                    <a:pt x="427" y="1151"/>
                  </a:lnTo>
                  <a:lnTo>
                    <a:pt x="431" y="1146"/>
                  </a:lnTo>
                  <a:lnTo>
                    <a:pt x="431" y="1146"/>
                  </a:lnTo>
                  <a:lnTo>
                    <a:pt x="432" y="1146"/>
                  </a:lnTo>
                  <a:lnTo>
                    <a:pt x="432" y="1148"/>
                  </a:lnTo>
                  <a:lnTo>
                    <a:pt x="432" y="1152"/>
                  </a:lnTo>
                  <a:close/>
                  <a:moveTo>
                    <a:pt x="1218" y="1171"/>
                  </a:moveTo>
                  <a:lnTo>
                    <a:pt x="1217" y="1177"/>
                  </a:lnTo>
                  <a:lnTo>
                    <a:pt x="1215" y="1183"/>
                  </a:lnTo>
                  <a:lnTo>
                    <a:pt x="1212" y="1187"/>
                  </a:lnTo>
                  <a:lnTo>
                    <a:pt x="1209" y="1185"/>
                  </a:lnTo>
                  <a:lnTo>
                    <a:pt x="1208" y="1183"/>
                  </a:lnTo>
                  <a:lnTo>
                    <a:pt x="1206" y="1183"/>
                  </a:lnTo>
                  <a:lnTo>
                    <a:pt x="1204" y="1183"/>
                  </a:lnTo>
                  <a:lnTo>
                    <a:pt x="1204" y="1181"/>
                  </a:lnTo>
                  <a:lnTo>
                    <a:pt x="1204" y="1178"/>
                  </a:lnTo>
                  <a:lnTo>
                    <a:pt x="1204" y="1175"/>
                  </a:lnTo>
                  <a:lnTo>
                    <a:pt x="1202" y="1177"/>
                  </a:lnTo>
                  <a:lnTo>
                    <a:pt x="1201" y="1179"/>
                  </a:lnTo>
                  <a:lnTo>
                    <a:pt x="1198" y="1181"/>
                  </a:lnTo>
                  <a:lnTo>
                    <a:pt x="1194" y="1185"/>
                  </a:lnTo>
                  <a:lnTo>
                    <a:pt x="1193" y="1189"/>
                  </a:lnTo>
                  <a:lnTo>
                    <a:pt x="1192" y="1185"/>
                  </a:lnTo>
                  <a:lnTo>
                    <a:pt x="1191" y="1178"/>
                  </a:lnTo>
                  <a:lnTo>
                    <a:pt x="1191" y="1174"/>
                  </a:lnTo>
                  <a:lnTo>
                    <a:pt x="1193" y="1170"/>
                  </a:lnTo>
                  <a:lnTo>
                    <a:pt x="1197" y="1165"/>
                  </a:lnTo>
                  <a:lnTo>
                    <a:pt x="1198" y="1151"/>
                  </a:lnTo>
                  <a:lnTo>
                    <a:pt x="1209" y="1144"/>
                  </a:lnTo>
                  <a:lnTo>
                    <a:pt x="1210" y="1144"/>
                  </a:lnTo>
                  <a:lnTo>
                    <a:pt x="1214" y="1150"/>
                  </a:lnTo>
                  <a:lnTo>
                    <a:pt x="1218" y="1157"/>
                  </a:lnTo>
                  <a:lnTo>
                    <a:pt x="1219" y="1160"/>
                  </a:lnTo>
                  <a:lnTo>
                    <a:pt x="1219" y="1166"/>
                  </a:lnTo>
                  <a:lnTo>
                    <a:pt x="1218" y="1171"/>
                  </a:lnTo>
                  <a:close/>
                  <a:moveTo>
                    <a:pt x="1136" y="1122"/>
                  </a:moveTo>
                  <a:lnTo>
                    <a:pt x="1142" y="1124"/>
                  </a:lnTo>
                  <a:lnTo>
                    <a:pt x="1147" y="1123"/>
                  </a:lnTo>
                  <a:lnTo>
                    <a:pt x="1149" y="1126"/>
                  </a:lnTo>
                  <a:lnTo>
                    <a:pt x="1150" y="1128"/>
                  </a:lnTo>
                  <a:lnTo>
                    <a:pt x="1151" y="1131"/>
                  </a:lnTo>
                  <a:lnTo>
                    <a:pt x="1152" y="1133"/>
                  </a:lnTo>
                  <a:lnTo>
                    <a:pt x="1151" y="1134"/>
                  </a:lnTo>
                  <a:lnTo>
                    <a:pt x="1150" y="1136"/>
                  </a:lnTo>
                  <a:lnTo>
                    <a:pt x="1151" y="1137"/>
                  </a:lnTo>
                  <a:lnTo>
                    <a:pt x="1161" y="1142"/>
                  </a:lnTo>
                  <a:lnTo>
                    <a:pt x="1167" y="1148"/>
                  </a:lnTo>
                  <a:lnTo>
                    <a:pt x="1169" y="1150"/>
                  </a:lnTo>
                  <a:lnTo>
                    <a:pt x="1170" y="1153"/>
                  </a:lnTo>
                  <a:lnTo>
                    <a:pt x="1172" y="1159"/>
                  </a:lnTo>
                  <a:lnTo>
                    <a:pt x="1177" y="1166"/>
                  </a:lnTo>
                  <a:lnTo>
                    <a:pt x="1179" y="1169"/>
                  </a:lnTo>
                  <a:lnTo>
                    <a:pt x="1181" y="1171"/>
                  </a:lnTo>
                  <a:lnTo>
                    <a:pt x="1180" y="1171"/>
                  </a:lnTo>
                  <a:lnTo>
                    <a:pt x="1176" y="1170"/>
                  </a:lnTo>
                  <a:lnTo>
                    <a:pt x="1169" y="1165"/>
                  </a:lnTo>
                  <a:lnTo>
                    <a:pt x="1169" y="1165"/>
                  </a:lnTo>
                  <a:lnTo>
                    <a:pt x="1168" y="1168"/>
                  </a:lnTo>
                  <a:lnTo>
                    <a:pt x="1167" y="1170"/>
                  </a:lnTo>
                  <a:lnTo>
                    <a:pt x="1166" y="1171"/>
                  </a:lnTo>
                  <a:lnTo>
                    <a:pt x="1167" y="1172"/>
                  </a:lnTo>
                  <a:lnTo>
                    <a:pt x="1172" y="1171"/>
                  </a:lnTo>
                  <a:lnTo>
                    <a:pt x="1177" y="1176"/>
                  </a:lnTo>
                  <a:lnTo>
                    <a:pt x="1179" y="1176"/>
                  </a:lnTo>
                  <a:lnTo>
                    <a:pt x="1181" y="1180"/>
                  </a:lnTo>
                  <a:lnTo>
                    <a:pt x="1181" y="1181"/>
                  </a:lnTo>
                  <a:lnTo>
                    <a:pt x="1180" y="1184"/>
                  </a:lnTo>
                  <a:lnTo>
                    <a:pt x="1179" y="1185"/>
                  </a:lnTo>
                  <a:lnTo>
                    <a:pt x="1179" y="1185"/>
                  </a:lnTo>
                  <a:lnTo>
                    <a:pt x="1181" y="1186"/>
                  </a:lnTo>
                  <a:lnTo>
                    <a:pt x="1186" y="1185"/>
                  </a:lnTo>
                  <a:lnTo>
                    <a:pt x="1187" y="1186"/>
                  </a:lnTo>
                  <a:lnTo>
                    <a:pt x="1186" y="1196"/>
                  </a:lnTo>
                  <a:lnTo>
                    <a:pt x="1187" y="1200"/>
                  </a:lnTo>
                  <a:lnTo>
                    <a:pt x="1187" y="1201"/>
                  </a:lnTo>
                  <a:lnTo>
                    <a:pt x="1186" y="1203"/>
                  </a:lnTo>
                  <a:lnTo>
                    <a:pt x="1186" y="1205"/>
                  </a:lnTo>
                  <a:lnTo>
                    <a:pt x="1187" y="1207"/>
                  </a:lnTo>
                  <a:lnTo>
                    <a:pt x="1187" y="1209"/>
                  </a:lnTo>
                  <a:lnTo>
                    <a:pt x="1185" y="1213"/>
                  </a:lnTo>
                  <a:lnTo>
                    <a:pt x="1183" y="1213"/>
                  </a:lnTo>
                  <a:lnTo>
                    <a:pt x="1182" y="1213"/>
                  </a:lnTo>
                  <a:lnTo>
                    <a:pt x="1180" y="1212"/>
                  </a:lnTo>
                  <a:lnTo>
                    <a:pt x="1177" y="1209"/>
                  </a:lnTo>
                  <a:lnTo>
                    <a:pt x="1175" y="1203"/>
                  </a:lnTo>
                  <a:lnTo>
                    <a:pt x="1174" y="1202"/>
                  </a:lnTo>
                  <a:lnTo>
                    <a:pt x="1171" y="1201"/>
                  </a:lnTo>
                  <a:lnTo>
                    <a:pt x="1170" y="1201"/>
                  </a:lnTo>
                  <a:lnTo>
                    <a:pt x="1168" y="1201"/>
                  </a:lnTo>
                  <a:lnTo>
                    <a:pt x="1167" y="1198"/>
                  </a:lnTo>
                  <a:lnTo>
                    <a:pt x="1167" y="1195"/>
                  </a:lnTo>
                  <a:lnTo>
                    <a:pt x="1166" y="1192"/>
                  </a:lnTo>
                  <a:lnTo>
                    <a:pt x="1166" y="1190"/>
                  </a:lnTo>
                  <a:lnTo>
                    <a:pt x="1165" y="1190"/>
                  </a:lnTo>
                  <a:lnTo>
                    <a:pt x="1163" y="1191"/>
                  </a:lnTo>
                  <a:lnTo>
                    <a:pt x="1164" y="1194"/>
                  </a:lnTo>
                  <a:lnTo>
                    <a:pt x="1163" y="1196"/>
                  </a:lnTo>
                  <a:lnTo>
                    <a:pt x="1161" y="1195"/>
                  </a:lnTo>
                  <a:lnTo>
                    <a:pt x="1157" y="1187"/>
                  </a:lnTo>
                  <a:lnTo>
                    <a:pt x="1152" y="1181"/>
                  </a:lnTo>
                  <a:lnTo>
                    <a:pt x="1150" y="1180"/>
                  </a:lnTo>
                  <a:lnTo>
                    <a:pt x="1150" y="1178"/>
                  </a:lnTo>
                  <a:lnTo>
                    <a:pt x="1153" y="1177"/>
                  </a:lnTo>
                  <a:lnTo>
                    <a:pt x="1155" y="1177"/>
                  </a:lnTo>
                  <a:lnTo>
                    <a:pt x="1155" y="1176"/>
                  </a:lnTo>
                  <a:lnTo>
                    <a:pt x="1151" y="1170"/>
                  </a:lnTo>
                  <a:lnTo>
                    <a:pt x="1152" y="1168"/>
                  </a:lnTo>
                  <a:lnTo>
                    <a:pt x="1153" y="1165"/>
                  </a:lnTo>
                  <a:lnTo>
                    <a:pt x="1151" y="1163"/>
                  </a:lnTo>
                  <a:lnTo>
                    <a:pt x="1146" y="1165"/>
                  </a:lnTo>
                  <a:lnTo>
                    <a:pt x="1144" y="1164"/>
                  </a:lnTo>
                  <a:lnTo>
                    <a:pt x="1143" y="1162"/>
                  </a:lnTo>
                  <a:lnTo>
                    <a:pt x="1142" y="1159"/>
                  </a:lnTo>
                  <a:lnTo>
                    <a:pt x="1137" y="1159"/>
                  </a:lnTo>
                  <a:lnTo>
                    <a:pt x="1136" y="1159"/>
                  </a:lnTo>
                  <a:lnTo>
                    <a:pt x="1133" y="1156"/>
                  </a:lnTo>
                  <a:lnTo>
                    <a:pt x="1132" y="1154"/>
                  </a:lnTo>
                  <a:lnTo>
                    <a:pt x="1133" y="1153"/>
                  </a:lnTo>
                  <a:lnTo>
                    <a:pt x="1135" y="1151"/>
                  </a:lnTo>
                  <a:lnTo>
                    <a:pt x="1137" y="1151"/>
                  </a:lnTo>
                  <a:lnTo>
                    <a:pt x="1139" y="1153"/>
                  </a:lnTo>
                  <a:lnTo>
                    <a:pt x="1141" y="1153"/>
                  </a:lnTo>
                  <a:lnTo>
                    <a:pt x="1144" y="1150"/>
                  </a:lnTo>
                  <a:lnTo>
                    <a:pt x="1144" y="1148"/>
                  </a:lnTo>
                  <a:lnTo>
                    <a:pt x="1146" y="1146"/>
                  </a:lnTo>
                  <a:lnTo>
                    <a:pt x="1146" y="1144"/>
                  </a:lnTo>
                  <a:lnTo>
                    <a:pt x="1144" y="1141"/>
                  </a:lnTo>
                  <a:lnTo>
                    <a:pt x="1142" y="1140"/>
                  </a:lnTo>
                  <a:lnTo>
                    <a:pt x="1136" y="1142"/>
                  </a:lnTo>
                  <a:lnTo>
                    <a:pt x="1132" y="1145"/>
                  </a:lnTo>
                  <a:lnTo>
                    <a:pt x="1130" y="1144"/>
                  </a:lnTo>
                  <a:lnTo>
                    <a:pt x="1130" y="1142"/>
                  </a:lnTo>
                  <a:lnTo>
                    <a:pt x="1135" y="1137"/>
                  </a:lnTo>
                  <a:lnTo>
                    <a:pt x="1137" y="1133"/>
                  </a:lnTo>
                  <a:lnTo>
                    <a:pt x="1136" y="1132"/>
                  </a:lnTo>
                  <a:lnTo>
                    <a:pt x="1135" y="1129"/>
                  </a:lnTo>
                  <a:lnTo>
                    <a:pt x="1135" y="1124"/>
                  </a:lnTo>
                  <a:lnTo>
                    <a:pt x="1136" y="1122"/>
                  </a:lnTo>
                  <a:close/>
                  <a:moveTo>
                    <a:pt x="1161" y="1127"/>
                  </a:moveTo>
                  <a:lnTo>
                    <a:pt x="1159" y="1127"/>
                  </a:lnTo>
                  <a:lnTo>
                    <a:pt x="1157" y="1127"/>
                  </a:lnTo>
                  <a:lnTo>
                    <a:pt x="1153" y="1122"/>
                  </a:lnTo>
                  <a:lnTo>
                    <a:pt x="1153" y="1121"/>
                  </a:lnTo>
                  <a:lnTo>
                    <a:pt x="1153" y="1120"/>
                  </a:lnTo>
                  <a:lnTo>
                    <a:pt x="1156" y="1116"/>
                  </a:lnTo>
                  <a:lnTo>
                    <a:pt x="1157" y="1116"/>
                  </a:lnTo>
                  <a:lnTo>
                    <a:pt x="1163" y="1116"/>
                  </a:lnTo>
                  <a:lnTo>
                    <a:pt x="1165" y="1116"/>
                  </a:lnTo>
                  <a:lnTo>
                    <a:pt x="1166" y="1118"/>
                  </a:lnTo>
                  <a:lnTo>
                    <a:pt x="1166" y="1120"/>
                  </a:lnTo>
                  <a:lnTo>
                    <a:pt x="1165" y="1121"/>
                  </a:lnTo>
                  <a:lnTo>
                    <a:pt x="1165" y="1122"/>
                  </a:lnTo>
                  <a:lnTo>
                    <a:pt x="1165" y="1124"/>
                  </a:lnTo>
                  <a:lnTo>
                    <a:pt x="1165" y="1125"/>
                  </a:lnTo>
                  <a:lnTo>
                    <a:pt x="1161" y="1127"/>
                  </a:lnTo>
                  <a:close/>
                  <a:moveTo>
                    <a:pt x="1182" y="1135"/>
                  </a:moveTo>
                  <a:lnTo>
                    <a:pt x="1182" y="1145"/>
                  </a:lnTo>
                  <a:lnTo>
                    <a:pt x="1181" y="1144"/>
                  </a:lnTo>
                  <a:lnTo>
                    <a:pt x="1179" y="1144"/>
                  </a:lnTo>
                  <a:lnTo>
                    <a:pt x="1177" y="1146"/>
                  </a:lnTo>
                  <a:lnTo>
                    <a:pt x="1174" y="1145"/>
                  </a:lnTo>
                  <a:lnTo>
                    <a:pt x="1173" y="1144"/>
                  </a:lnTo>
                  <a:lnTo>
                    <a:pt x="1172" y="1143"/>
                  </a:lnTo>
                  <a:lnTo>
                    <a:pt x="1173" y="1140"/>
                  </a:lnTo>
                  <a:lnTo>
                    <a:pt x="1171" y="1138"/>
                  </a:lnTo>
                  <a:lnTo>
                    <a:pt x="1166" y="1138"/>
                  </a:lnTo>
                  <a:lnTo>
                    <a:pt x="1165" y="1137"/>
                  </a:lnTo>
                  <a:lnTo>
                    <a:pt x="1164" y="1134"/>
                  </a:lnTo>
                  <a:lnTo>
                    <a:pt x="1163" y="1131"/>
                  </a:lnTo>
                  <a:lnTo>
                    <a:pt x="1165" y="1129"/>
                  </a:lnTo>
                  <a:lnTo>
                    <a:pt x="1167" y="1128"/>
                  </a:lnTo>
                  <a:lnTo>
                    <a:pt x="1169" y="1123"/>
                  </a:lnTo>
                  <a:lnTo>
                    <a:pt x="1169" y="1122"/>
                  </a:lnTo>
                  <a:lnTo>
                    <a:pt x="1174" y="1113"/>
                  </a:lnTo>
                  <a:lnTo>
                    <a:pt x="1176" y="1114"/>
                  </a:lnTo>
                  <a:lnTo>
                    <a:pt x="1179" y="1120"/>
                  </a:lnTo>
                  <a:lnTo>
                    <a:pt x="1183" y="1127"/>
                  </a:lnTo>
                  <a:lnTo>
                    <a:pt x="1182" y="1135"/>
                  </a:lnTo>
                  <a:close/>
                  <a:moveTo>
                    <a:pt x="460" y="1116"/>
                  </a:moveTo>
                  <a:lnTo>
                    <a:pt x="458" y="1118"/>
                  </a:lnTo>
                  <a:lnTo>
                    <a:pt x="458" y="1118"/>
                  </a:lnTo>
                  <a:lnTo>
                    <a:pt x="458" y="1116"/>
                  </a:lnTo>
                  <a:lnTo>
                    <a:pt x="458" y="1115"/>
                  </a:lnTo>
                  <a:lnTo>
                    <a:pt x="459" y="1113"/>
                  </a:lnTo>
                  <a:lnTo>
                    <a:pt x="463" y="1110"/>
                  </a:lnTo>
                  <a:lnTo>
                    <a:pt x="466" y="1107"/>
                  </a:lnTo>
                  <a:lnTo>
                    <a:pt x="467" y="1107"/>
                  </a:lnTo>
                  <a:lnTo>
                    <a:pt x="468" y="1108"/>
                  </a:lnTo>
                  <a:lnTo>
                    <a:pt x="466" y="1111"/>
                  </a:lnTo>
                  <a:lnTo>
                    <a:pt x="460" y="1116"/>
                  </a:lnTo>
                  <a:close/>
                  <a:moveTo>
                    <a:pt x="476" y="1112"/>
                  </a:moveTo>
                  <a:lnTo>
                    <a:pt x="474" y="1112"/>
                  </a:lnTo>
                  <a:lnTo>
                    <a:pt x="471" y="1111"/>
                  </a:lnTo>
                  <a:lnTo>
                    <a:pt x="472" y="1109"/>
                  </a:lnTo>
                  <a:lnTo>
                    <a:pt x="475" y="1107"/>
                  </a:lnTo>
                  <a:lnTo>
                    <a:pt x="479" y="1107"/>
                  </a:lnTo>
                  <a:lnTo>
                    <a:pt x="479" y="1108"/>
                  </a:lnTo>
                  <a:lnTo>
                    <a:pt x="479" y="1110"/>
                  </a:lnTo>
                  <a:lnTo>
                    <a:pt x="479" y="1110"/>
                  </a:lnTo>
                  <a:lnTo>
                    <a:pt x="478" y="1111"/>
                  </a:lnTo>
                  <a:lnTo>
                    <a:pt x="476" y="1112"/>
                  </a:lnTo>
                  <a:close/>
                  <a:moveTo>
                    <a:pt x="1162" y="1111"/>
                  </a:moveTo>
                  <a:lnTo>
                    <a:pt x="1161" y="1112"/>
                  </a:lnTo>
                  <a:lnTo>
                    <a:pt x="1158" y="1112"/>
                  </a:lnTo>
                  <a:lnTo>
                    <a:pt x="1156" y="1111"/>
                  </a:lnTo>
                  <a:lnTo>
                    <a:pt x="1155" y="1109"/>
                  </a:lnTo>
                  <a:lnTo>
                    <a:pt x="1156" y="1107"/>
                  </a:lnTo>
                  <a:lnTo>
                    <a:pt x="1157" y="1105"/>
                  </a:lnTo>
                  <a:lnTo>
                    <a:pt x="1158" y="1102"/>
                  </a:lnTo>
                  <a:lnTo>
                    <a:pt x="1159" y="1096"/>
                  </a:lnTo>
                  <a:lnTo>
                    <a:pt x="1165" y="1102"/>
                  </a:lnTo>
                  <a:lnTo>
                    <a:pt x="1167" y="1105"/>
                  </a:lnTo>
                  <a:lnTo>
                    <a:pt x="1168" y="1108"/>
                  </a:lnTo>
                  <a:lnTo>
                    <a:pt x="1166" y="1110"/>
                  </a:lnTo>
                  <a:lnTo>
                    <a:pt x="1163" y="1110"/>
                  </a:lnTo>
                  <a:lnTo>
                    <a:pt x="1162" y="1111"/>
                  </a:lnTo>
                  <a:close/>
                  <a:moveTo>
                    <a:pt x="1122" y="1093"/>
                  </a:moveTo>
                  <a:lnTo>
                    <a:pt x="1124" y="1097"/>
                  </a:lnTo>
                  <a:lnTo>
                    <a:pt x="1127" y="1097"/>
                  </a:lnTo>
                  <a:lnTo>
                    <a:pt x="1129" y="1100"/>
                  </a:lnTo>
                  <a:lnTo>
                    <a:pt x="1130" y="1104"/>
                  </a:lnTo>
                  <a:lnTo>
                    <a:pt x="1129" y="1107"/>
                  </a:lnTo>
                  <a:lnTo>
                    <a:pt x="1128" y="1107"/>
                  </a:lnTo>
                  <a:lnTo>
                    <a:pt x="1126" y="1108"/>
                  </a:lnTo>
                  <a:lnTo>
                    <a:pt x="1125" y="1114"/>
                  </a:lnTo>
                  <a:lnTo>
                    <a:pt x="1126" y="1120"/>
                  </a:lnTo>
                  <a:lnTo>
                    <a:pt x="1125" y="1125"/>
                  </a:lnTo>
                  <a:lnTo>
                    <a:pt x="1124" y="1131"/>
                  </a:lnTo>
                  <a:lnTo>
                    <a:pt x="1124" y="1134"/>
                  </a:lnTo>
                  <a:lnTo>
                    <a:pt x="1123" y="1135"/>
                  </a:lnTo>
                  <a:lnTo>
                    <a:pt x="1122" y="1136"/>
                  </a:lnTo>
                  <a:lnTo>
                    <a:pt x="1121" y="1135"/>
                  </a:lnTo>
                  <a:lnTo>
                    <a:pt x="1120" y="1134"/>
                  </a:lnTo>
                  <a:lnTo>
                    <a:pt x="1118" y="1137"/>
                  </a:lnTo>
                  <a:lnTo>
                    <a:pt x="1116" y="1137"/>
                  </a:lnTo>
                  <a:lnTo>
                    <a:pt x="1114" y="1130"/>
                  </a:lnTo>
                  <a:lnTo>
                    <a:pt x="1116" y="1118"/>
                  </a:lnTo>
                  <a:lnTo>
                    <a:pt x="1119" y="1115"/>
                  </a:lnTo>
                  <a:lnTo>
                    <a:pt x="1117" y="1112"/>
                  </a:lnTo>
                  <a:lnTo>
                    <a:pt x="1113" y="1108"/>
                  </a:lnTo>
                  <a:lnTo>
                    <a:pt x="1113" y="1106"/>
                  </a:lnTo>
                  <a:lnTo>
                    <a:pt x="1109" y="1100"/>
                  </a:lnTo>
                  <a:lnTo>
                    <a:pt x="1109" y="1099"/>
                  </a:lnTo>
                  <a:lnTo>
                    <a:pt x="1110" y="1093"/>
                  </a:lnTo>
                  <a:lnTo>
                    <a:pt x="1113" y="1089"/>
                  </a:lnTo>
                  <a:lnTo>
                    <a:pt x="1118" y="1087"/>
                  </a:lnTo>
                  <a:lnTo>
                    <a:pt x="1120" y="1090"/>
                  </a:lnTo>
                  <a:lnTo>
                    <a:pt x="1122" y="1091"/>
                  </a:lnTo>
                  <a:lnTo>
                    <a:pt x="1122" y="1093"/>
                  </a:lnTo>
                  <a:close/>
                  <a:moveTo>
                    <a:pt x="1142" y="1083"/>
                  </a:moveTo>
                  <a:lnTo>
                    <a:pt x="1144" y="1085"/>
                  </a:lnTo>
                  <a:lnTo>
                    <a:pt x="1146" y="1083"/>
                  </a:lnTo>
                  <a:lnTo>
                    <a:pt x="1147" y="1083"/>
                  </a:lnTo>
                  <a:lnTo>
                    <a:pt x="1152" y="1085"/>
                  </a:lnTo>
                  <a:lnTo>
                    <a:pt x="1154" y="1087"/>
                  </a:lnTo>
                  <a:lnTo>
                    <a:pt x="1155" y="1091"/>
                  </a:lnTo>
                  <a:lnTo>
                    <a:pt x="1155" y="1092"/>
                  </a:lnTo>
                  <a:lnTo>
                    <a:pt x="1155" y="1097"/>
                  </a:lnTo>
                  <a:lnTo>
                    <a:pt x="1155" y="1101"/>
                  </a:lnTo>
                  <a:lnTo>
                    <a:pt x="1155" y="1103"/>
                  </a:lnTo>
                  <a:lnTo>
                    <a:pt x="1155" y="1104"/>
                  </a:lnTo>
                  <a:lnTo>
                    <a:pt x="1153" y="1106"/>
                  </a:lnTo>
                  <a:lnTo>
                    <a:pt x="1153" y="1106"/>
                  </a:lnTo>
                  <a:lnTo>
                    <a:pt x="1150" y="1102"/>
                  </a:lnTo>
                  <a:lnTo>
                    <a:pt x="1146" y="1096"/>
                  </a:lnTo>
                  <a:lnTo>
                    <a:pt x="1143" y="1094"/>
                  </a:lnTo>
                  <a:lnTo>
                    <a:pt x="1143" y="1094"/>
                  </a:lnTo>
                  <a:lnTo>
                    <a:pt x="1144" y="1096"/>
                  </a:lnTo>
                  <a:lnTo>
                    <a:pt x="1146" y="1100"/>
                  </a:lnTo>
                  <a:lnTo>
                    <a:pt x="1147" y="1102"/>
                  </a:lnTo>
                  <a:lnTo>
                    <a:pt x="1148" y="1105"/>
                  </a:lnTo>
                  <a:lnTo>
                    <a:pt x="1149" y="1107"/>
                  </a:lnTo>
                  <a:lnTo>
                    <a:pt x="1149" y="1109"/>
                  </a:lnTo>
                  <a:lnTo>
                    <a:pt x="1149" y="1111"/>
                  </a:lnTo>
                  <a:lnTo>
                    <a:pt x="1149" y="1113"/>
                  </a:lnTo>
                  <a:lnTo>
                    <a:pt x="1148" y="1115"/>
                  </a:lnTo>
                  <a:lnTo>
                    <a:pt x="1147" y="1115"/>
                  </a:lnTo>
                  <a:lnTo>
                    <a:pt x="1142" y="1115"/>
                  </a:lnTo>
                  <a:lnTo>
                    <a:pt x="1138" y="1116"/>
                  </a:lnTo>
                  <a:lnTo>
                    <a:pt x="1135" y="1115"/>
                  </a:lnTo>
                  <a:lnTo>
                    <a:pt x="1134" y="1114"/>
                  </a:lnTo>
                  <a:lnTo>
                    <a:pt x="1133" y="1112"/>
                  </a:lnTo>
                  <a:lnTo>
                    <a:pt x="1133" y="1107"/>
                  </a:lnTo>
                  <a:lnTo>
                    <a:pt x="1132" y="1101"/>
                  </a:lnTo>
                  <a:lnTo>
                    <a:pt x="1132" y="1096"/>
                  </a:lnTo>
                  <a:lnTo>
                    <a:pt x="1130" y="1091"/>
                  </a:lnTo>
                  <a:lnTo>
                    <a:pt x="1128" y="1088"/>
                  </a:lnTo>
                  <a:lnTo>
                    <a:pt x="1125" y="1086"/>
                  </a:lnTo>
                  <a:lnTo>
                    <a:pt x="1122" y="1083"/>
                  </a:lnTo>
                  <a:lnTo>
                    <a:pt x="1123" y="1081"/>
                  </a:lnTo>
                  <a:lnTo>
                    <a:pt x="1126" y="1080"/>
                  </a:lnTo>
                  <a:lnTo>
                    <a:pt x="1131" y="1080"/>
                  </a:lnTo>
                  <a:lnTo>
                    <a:pt x="1142" y="1083"/>
                  </a:lnTo>
                  <a:close/>
                  <a:moveTo>
                    <a:pt x="515" y="1077"/>
                  </a:moveTo>
                  <a:lnTo>
                    <a:pt x="510" y="1079"/>
                  </a:lnTo>
                  <a:lnTo>
                    <a:pt x="510" y="1079"/>
                  </a:lnTo>
                  <a:lnTo>
                    <a:pt x="507" y="1082"/>
                  </a:lnTo>
                  <a:lnTo>
                    <a:pt x="505" y="1084"/>
                  </a:lnTo>
                  <a:lnTo>
                    <a:pt x="502" y="1081"/>
                  </a:lnTo>
                  <a:lnTo>
                    <a:pt x="503" y="1076"/>
                  </a:lnTo>
                  <a:lnTo>
                    <a:pt x="505" y="1073"/>
                  </a:lnTo>
                  <a:lnTo>
                    <a:pt x="516" y="1074"/>
                  </a:lnTo>
                  <a:lnTo>
                    <a:pt x="517" y="1075"/>
                  </a:lnTo>
                  <a:lnTo>
                    <a:pt x="517" y="1075"/>
                  </a:lnTo>
                  <a:lnTo>
                    <a:pt x="516" y="1076"/>
                  </a:lnTo>
                  <a:lnTo>
                    <a:pt x="515" y="1077"/>
                  </a:lnTo>
                  <a:close/>
                  <a:moveTo>
                    <a:pt x="1091" y="1063"/>
                  </a:moveTo>
                  <a:lnTo>
                    <a:pt x="1094" y="1070"/>
                  </a:lnTo>
                  <a:lnTo>
                    <a:pt x="1095" y="1075"/>
                  </a:lnTo>
                  <a:lnTo>
                    <a:pt x="1097" y="1081"/>
                  </a:lnTo>
                  <a:lnTo>
                    <a:pt x="1100" y="1093"/>
                  </a:lnTo>
                  <a:lnTo>
                    <a:pt x="1102" y="1098"/>
                  </a:lnTo>
                  <a:lnTo>
                    <a:pt x="1102" y="1101"/>
                  </a:lnTo>
                  <a:lnTo>
                    <a:pt x="1102" y="1107"/>
                  </a:lnTo>
                  <a:lnTo>
                    <a:pt x="1102" y="1108"/>
                  </a:lnTo>
                  <a:lnTo>
                    <a:pt x="1101" y="1110"/>
                  </a:lnTo>
                  <a:lnTo>
                    <a:pt x="1101" y="1111"/>
                  </a:lnTo>
                  <a:lnTo>
                    <a:pt x="1102" y="1116"/>
                  </a:lnTo>
                  <a:lnTo>
                    <a:pt x="1102" y="1124"/>
                  </a:lnTo>
                  <a:lnTo>
                    <a:pt x="1101" y="1129"/>
                  </a:lnTo>
                  <a:lnTo>
                    <a:pt x="1100" y="1129"/>
                  </a:lnTo>
                  <a:lnTo>
                    <a:pt x="1098" y="1128"/>
                  </a:lnTo>
                  <a:lnTo>
                    <a:pt x="1096" y="1126"/>
                  </a:lnTo>
                  <a:lnTo>
                    <a:pt x="1095" y="1123"/>
                  </a:lnTo>
                  <a:lnTo>
                    <a:pt x="1092" y="1115"/>
                  </a:lnTo>
                  <a:lnTo>
                    <a:pt x="1090" y="1112"/>
                  </a:lnTo>
                  <a:lnTo>
                    <a:pt x="1090" y="1109"/>
                  </a:lnTo>
                  <a:lnTo>
                    <a:pt x="1091" y="1107"/>
                  </a:lnTo>
                  <a:lnTo>
                    <a:pt x="1092" y="1106"/>
                  </a:lnTo>
                  <a:lnTo>
                    <a:pt x="1094" y="1103"/>
                  </a:lnTo>
                  <a:lnTo>
                    <a:pt x="1094" y="1102"/>
                  </a:lnTo>
                  <a:lnTo>
                    <a:pt x="1092" y="1103"/>
                  </a:lnTo>
                  <a:lnTo>
                    <a:pt x="1089" y="1103"/>
                  </a:lnTo>
                  <a:lnTo>
                    <a:pt x="1087" y="1101"/>
                  </a:lnTo>
                  <a:lnTo>
                    <a:pt x="1085" y="1100"/>
                  </a:lnTo>
                  <a:lnTo>
                    <a:pt x="1085" y="1096"/>
                  </a:lnTo>
                  <a:lnTo>
                    <a:pt x="1084" y="1094"/>
                  </a:lnTo>
                  <a:lnTo>
                    <a:pt x="1081" y="1096"/>
                  </a:lnTo>
                  <a:lnTo>
                    <a:pt x="1079" y="1094"/>
                  </a:lnTo>
                  <a:lnTo>
                    <a:pt x="1079" y="1092"/>
                  </a:lnTo>
                  <a:lnTo>
                    <a:pt x="1079" y="1090"/>
                  </a:lnTo>
                  <a:lnTo>
                    <a:pt x="1079" y="1087"/>
                  </a:lnTo>
                  <a:lnTo>
                    <a:pt x="1084" y="1082"/>
                  </a:lnTo>
                  <a:lnTo>
                    <a:pt x="1083" y="1081"/>
                  </a:lnTo>
                  <a:lnTo>
                    <a:pt x="1081" y="1081"/>
                  </a:lnTo>
                  <a:lnTo>
                    <a:pt x="1079" y="1079"/>
                  </a:lnTo>
                  <a:lnTo>
                    <a:pt x="1078" y="1073"/>
                  </a:lnTo>
                  <a:lnTo>
                    <a:pt x="1075" y="1069"/>
                  </a:lnTo>
                  <a:lnTo>
                    <a:pt x="1074" y="1069"/>
                  </a:lnTo>
                  <a:lnTo>
                    <a:pt x="1070" y="1080"/>
                  </a:lnTo>
                  <a:lnTo>
                    <a:pt x="1068" y="1082"/>
                  </a:lnTo>
                  <a:lnTo>
                    <a:pt x="1063" y="1083"/>
                  </a:lnTo>
                  <a:lnTo>
                    <a:pt x="1065" y="1080"/>
                  </a:lnTo>
                  <a:lnTo>
                    <a:pt x="1066" y="1078"/>
                  </a:lnTo>
                  <a:lnTo>
                    <a:pt x="1063" y="1070"/>
                  </a:lnTo>
                  <a:lnTo>
                    <a:pt x="1063" y="1068"/>
                  </a:lnTo>
                  <a:lnTo>
                    <a:pt x="1065" y="1065"/>
                  </a:lnTo>
                  <a:lnTo>
                    <a:pt x="1068" y="1064"/>
                  </a:lnTo>
                  <a:lnTo>
                    <a:pt x="1070" y="1063"/>
                  </a:lnTo>
                  <a:lnTo>
                    <a:pt x="1072" y="1061"/>
                  </a:lnTo>
                  <a:lnTo>
                    <a:pt x="1072" y="1059"/>
                  </a:lnTo>
                  <a:lnTo>
                    <a:pt x="1074" y="1053"/>
                  </a:lnTo>
                  <a:lnTo>
                    <a:pt x="1076" y="1052"/>
                  </a:lnTo>
                  <a:lnTo>
                    <a:pt x="1079" y="1052"/>
                  </a:lnTo>
                  <a:lnTo>
                    <a:pt x="1086" y="1058"/>
                  </a:lnTo>
                  <a:lnTo>
                    <a:pt x="1088" y="1059"/>
                  </a:lnTo>
                  <a:lnTo>
                    <a:pt x="1091" y="1063"/>
                  </a:lnTo>
                  <a:close/>
                  <a:moveTo>
                    <a:pt x="506" y="1033"/>
                  </a:moveTo>
                  <a:lnTo>
                    <a:pt x="506" y="1035"/>
                  </a:lnTo>
                  <a:lnTo>
                    <a:pt x="505" y="1034"/>
                  </a:lnTo>
                  <a:lnTo>
                    <a:pt x="504" y="1033"/>
                  </a:lnTo>
                  <a:lnTo>
                    <a:pt x="500" y="1030"/>
                  </a:lnTo>
                  <a:lnTo>
                    <a:pt x="498" y="1028"/>
                  </a:lnTo>
                  <a:lnTo>
                    <a:pt x="498" y="1027"/>
                  </a:lnTo>
                  <a:lnTo>
                    <a:pt x="499" y="1027"/>
                  </a:lnTo>
                  <a:lnTo>
                    <a:pt x="504" y="1028"/>
                  </a:lnTo>
                  <a:lnTo>
                    <a:pt x="505" y="1031"/>
                  </a:lnTo>
                  <a:lnTo>
                    <a:pt x="506" y="1033"/>
                  </a:lnTo>
                  <a:close/>
                  <a:moveTo>
                    <a:pt x="517" y="1035"/>
                  </a:moveTo>
                  <a:lnTo>
                    <a:pt x="518" y="1038"/>
                  </a:lnTo>
                  <a:lnTo>
                    <a:pt x="519" y="1038"/>
                  </a:lnTo>
                  <a:lnTo>
                    <a:pt x="524" y="1034"/>
                  </a:lnTo>
                  <a:lnTo>
                    <a:pt x="527" y="1034"/>
                  </a:lnTo>
                  <a:lnTo>
                    <a:pt x="530" y="1033"/>
                  </a:lnTo>
                  <a:lnTo>
                    <a:pt x="533" y="1035"/>
                  </a:lnTo>
                  <a:lnTo>
                    <a:pt x="533" y="1036"/>
                  </a:lnTo>
                  <a:lnTo>
                    <a:pt x="533" y="1038"/>
                  </a:lnTo>
                  <a:lnTo>
                    <a:pt x="531" y="1040"/>
                  </a:lnTo>
                  <a:lnTo>
                    <a:pt x="531" y="1042"/>
                  </a:lnTo>
                  <a:lnTo>
                    <a:pt x="533" y="1045"/>
                  </a:lnTo>
                  <a:lnTo>
                    <a:pt x="539" y="1047"/>
                  </a:lnTo>
                  <a:lnTo>
                    <a:pt x="539" y="1048"/>
                  </a:lnTo>
                  <a:lnTo>
                    <a:pt x="539" y="1050"/>
                  </a:lnTo>
                  <a:lnTo>
                    <a:pt x="536" y="1055"/>
                  </a:lnTo>
                  <a:lnTo>
                    <a:pt x="534" y="1056"/>
                  </a:lnTo>
                  <a:lnTo>
                    <a:pt x="533" y="1057"/>
                  </a:lnTo>
                  <a:lnTo>
                    <a:pt x="526" y="1056"/>
                  </a:lnTo>
                  <a:lnTo>
                    <a:pt x="520" y="1054"/>
                  </a:lnTo>
                  <a:lnTo>
                    <a:pt x="517" y="1054"/>
                  </a:lnTo>
                  <a:lnTo>
                    <a:pt x="516" y="1055"/>
                  </a:lnTo>
                  <a:lnTo>
                    <a:pt x="515" y="1056"/>
                  </a:lnTo>
                  <a:lnTo>
                    <a:pt x="516" y="1056"/>
                  </a:lnTo>
                  <a:lnTo>
                    <a:pt x="521" y="1057"/>
                  </a:lnTo>
                  <a:lnTo>
                    <a:pt x="523" y="1059"/>
                  </a:lnTo>
                  <a:lnTo>
                    <a:pt x="524" y="1061"/>
                  </a:lnTo>
                  <a:lnTo>
                    <a:pt x="525" y="1064"/>
                  </a:lnTo>
                  <a:lnTo>
                    <a:pt x="523" y="1064"/>
                  </a:lnTo>
                  <a:lnTo>
                    <a:pt x="521" y="1065"/>
                  </a:lnTo>
                  <a:lnTo>
                    <a:pt x="518" y="1065"/>
                  </a:lnTo>
                  <a:lnTo>
                    <a:pt x="515" y="1068"/>
                  </a:lnTo>
                  <a:lnTo>
                    <a:pt x="512" y="1070"/>
                  </a:lnTo>
                  <a:lnTo>
                    <a:pt x="506" y="1070"/>
                  </a:lnTo>
                  <a:lnTo>
                    <a:pt x="500" y="1074"/>
                  </a:lnTo>
                  <a:lnTo>
                    <a:pt x="499" y="1076"/>
                  </a:lnTo>
                  <a:lnTo>
                    <a:pt x="497" y="1078"/>
                  </a:lnTo>
                  <a:lnTo>
                    <a:pt x="495" y="1079"/>
                  </a:lnTo>
                  <a:lnTo>
                    <a:pt x="491" y="1081"/>
                  </a:lnTo>
                  <a:lnTo>
                    <a:pt x="494" y="1082"/>
                  </a:lnTo>
                  <a:lnTo>
                    <a:pt x="494" y="1083"/>
                  </a:lnTo>
                  <a:lnTo>
                    <a:pt x="494" y="1085"/>
                  </a:lnTo>
                  <a:lnTo>
                    <a:pt x="494" y="1086"/>
                  </a:lnTo>
                  <a:lnTo>
                    <a:pt x="490" y="1092"/>
                  </a:lnTo>
                  <a:lnTo>
                    <a:pt x="483" y="1097"/>
                  </a:lnTo>
                  <a:lnTo>
                    <a:pt x="481" y="1097"/>
                  </a:lnTo>
                  <a:lnTo>
                    <a:pt x="481" y="1096"/>
                  </a:lnTo>
                  <a:lnTo>
                    <a:pt x="480" y="1095"/>
                  </a:lnTo>
                  <a:lnTo>
                    <a:pt x="480" y="1094"/>
                  </a:lnTo>
                  <a:lnTo>
                    <a:pt x="489" y="1085"/>
                  </a:lnTo>
                  <a:lnTo>
                    <a:pt x="489" y="1084"/>
                  </a:lnTo>
                  <a:lnTo>
                    <a:pt x="486" y="1083"/>
                  </a:lnTo>
                  <a:lnTo>
                    <a:pt x="483" y="1081"/>
                  </a:lnTo>
                  <a:lnTo>
                    <a:pt x="480" y="1083"/>
                  </a:lnTo>
                  <a:lnTo>
                    <a:pt x="479" y="1083"/>
                  </a:lnTo>
                  <a:lnTo>
                    <a:pt x="480" y="1080"/>
                  </a:lnTo>
                  <a:lnTo>
                    <a:pt x="481" y="1077"/>
                  </a:lnTo>
                  <a:lnTo>
                    <a:pt x="481" y="1077"/>
                  </a:lnTo>
                  <a:lnTo>
                    <a:pt x="480" y="1076"/>
                  </a:lnTo>
                  <a:lnTo>
                    <a:pt x="478" y="1075"/>
                  </a:lnTo>
                  <a:lnTo>
                    <a:pt x="475" y="1075"/>
                  </a:lnTo>
                  <a:lnTo>
                    <a:pt x="472" y="1076"/>
                  </a:lnTo>
                  <a:lnTo>
                    <a:pt x="470" y="1077"/>
                  </a:lnTo>
                  <a:lnTo>
                    <a:pt x="470" y="1079"/>
                  </a:lnTo>
                  <a:lnTo>
                    <a:pt x="474" y="1078"/>
                  </a:lnTo>
                  <a:lnTo>
                    <a:pt x="475" y="1079"/>
                  </a:lnTo>
                  <a:lnTo>
                    <a:pt x="476" y="1080"/>
                  </a:lnTo>
                  <a:lnTo>
                    <a:pt x="476" y="1081"/>
                  </a:lnTo>
                  <a:lnTo>
                    <a:pt x="476" y="1083"/>
                  </a:lnTo>
                  <a:lnTo>
                    <a:pt x="476" y="1086"/>
                  </a:lnTo>
                  <a:lnTo>
                    <a:pt x="474" y="1089"/>
                  </a:lnTo>
                  <a:lnTo>
                    <a:pt x="471" y="1088"/>
                  </a:lnTo>
                  <a:lnTo>
                    <a:pt x="467" y="1081"/>
                  </a:lnTo>
                  <a:lnTo>
                    <a:pt x="464" y="1072"/>
                  </a:lnTo>
                  <a:lnTo>
                    <a:pt x="460" y="1064"/>
                  </a:lnTo>
                  <a:lnTo>
                    <a:pt x="459" y="1062"/>
                  </a:lnTo>
                  <a:lnTo>
                    <a:pt x="460" y="1058"/>
                  </a:lnTo>
                  <a:lnTo>
                    <a:pt x="465" y="1051"/>
                  </a:lnTo>
                  <a:lnTo>
                    <a:pt x="470" y="1049"/>
                  </a:lnTo>
                  <a:lnTo>
                    <a:pt x="473" y="1046"/>
                  </a:lnTo>
                  <a:lnTo>
                    <a:pt x="476" y="1045"/>
                  </a:lnTo>
                  <a:lnTo>
                    <a:pt x="479" y="1045"/>
                  </a:lnTo>
                  <a:lnTo>
                    <a:pt x="481" y="1047"/>
                  </a:lnTo>
                  <a:lnTo>
                    <a:pt x="483" y="1049"/>
                  </a:lnTo>
                  <a:lnTo>
                    <a:pt x="482" y="1050"/>
                  </a:lnTo>
                  <a:lnTo>
                    <a:pt x="482" y="1051"/>
                  </a:lnTo>
                  <a:lnTo>
                    <a:pt x="484" y="1053"/>
                  </a:lnTo>
                  <a:lnTo>
                    <a:pt x="486" y="1058"/>
                  </a:lnTo>
                  <a:lnTo>
                    <a:pt x="489" y="1063"/>
                  </a:lnTo>
                  <a:lnTo>
                    <a:pt x="490" y="1064"/>
                  </a:lnTo>
                  <a:lnTo>
                    <a:pt x="492" y="1066"/>
                  </a:lnTo>
                  <a:lnTo>
                    <a:pt x="490" y="1062"/>
                  </a:lnTo>
                  <a:lnTo>
                    <a:pt x="489" y="1058"/>
                  </a:lnTo>
                  <a:lnTo>
                    <a:pt x="488" y="1048"/>
                  </a:lnTo>
                  <a:lnTo>
                    <a:pt x="487" y="1046"/>
                  </a:lnTo>
                  <a:lnTo>
                    <a:pt x="489" y="1045"/>
                  </a:lnTo>
                  <a:lnTo>
                    <a:pt x="492" y="1046"/>
                  </a:lnTo>
                  <a:lnTo>
                    <a:pt x="492" y="1045"/>
                  </a:lnTo>
                  <a:lnTo>
                    <a:pt x="489" y="1042"/>
                  </a:lnTo>
                  <a:lnTo>
                    <a:pt x="486" y="1039"/>
                  </a:lnTo>
                  <a:lnTo>
                    <a:pt x="485" y="1037"/>
                  </a:lnTo>
                  <a:lnTo>
                    <a:pt x="486" y="1035"/>
                  </a:lnTo>
                  <a:lnTo>
                    <a:pt x="487" y="1033"/>
                  </a:lnTo>
                  <a:lnTo>
                    <a:pt x="489" y="1032"/>
                  </a:lnTo>
                  <a:lnTo>
                    <a:pt x="490" y="1031"/>
                  </a:lnTo>
                  <a:lnTo>
                    <a:pt x="492" y="1032"/>
                  </a:lnTo>
                  <a:lnTo>
                    <a:pt x="493" y="1033"/>
                  </a:lnTo>
                  <a:lnTo>
                    <a:pt x="496" y="1039"/>
                  </a:lnTo>
                  <a:lnTo>
                    <a:pt x="497" y="1040"/>
                  </a:lnTo>
                  <a:lnTo>
                    <a:pt x="499" y="1040"/>
                  </a:lnTo>
                  <a:lnTo>
                    <a:pt x="500" y="1039"/>
                  </a:lnTo>
                  <a:lnTo>
                    <a:pt x="501" y="1038"/>
                  </a:lnTo>
                  <a:lnTo>
                    <a:pt x="502" y="1036"/>
                  </a:lnTo>
                  <a:lnTo>
                    <a:pt x="503" y="1036"/>
                  </a:lnTo>
                  <a:lnTo>
                    <a:pt x="506" y="1037"/>
                  </a:lnTo>
                  <a:lnTo>
                    <a:pt x="508" y="1037"/>
                  </a:lnTo>
                  <a:lnTo>
                    <a:pt x="508" y="1035"/>
                  </a:lnTo>
                  <a:lnTo>
                    <a:pt x="508" y="1033"/>
                  </a:lnTo>
                  <a:lnTo>
                    <a:pt x="509" y="1032"/>
                  </a:lnTo>
                  <a:lnTo>
                    <a:pt x="509" y="1029"/>
                  </a:lnTo>
                  <a:lnTo>
                    <a:pt x="507" y="1027"/>
                  </a:lnTo>
                  <a:lnTo>
                    <a:pt x="510" y="1026"/>
                  </a:lnTo>
                  <a:lnTo>
                    <a:pt x="516" y="1028"/>
                  </a:lnTo>
                  <a:lnTo>
                    <a:pt x="519" y="1031"/>
                  </a:lnTo>
                  <a:lnTo>
                    <a:pt x="517" y="1035"/>
                  </a:lnTo>
                  <a:close/>
                  <a:moveTo>
                    <a:pt x="1067" y="1010"/>
                  </a:moveTo>
                  <a:lnTo>
                    <a:pt x="1071" y="1016"/>
                  </a:lnTo>
                  <a:lnTo>
                    <a:pt x="1071" y="1017"/>
                  </a:lnTo>
                  <a:lnTo>
                    <a:pt x="1070" y="1021"/>
                  </a:lnTo>
                  <a:lnTo>
                    <a:pt x="1068" y="1022"/>
                  </a:lnTo>
                  <a:lnTo>
                    <a:pt x="1068" y="1023"/>
                  </a:lnTo>
                  <a:lnTo>
                    <a:pt x="1070" y="1025"/>
                  </a:lnTo>
                  <a:lnTo>
                    <a:pt x="1072" y="1024"/>
                  </a:lnTo>
                  <a:lnTo>
                    <a:pt x="1077" y="1018"/>
                  </a:lnTo>
                  <a:lnTo>
                    <a:pt x="1078" y="1017"/>
                  </a:lnTo>
                  <a:lnTo>
                    <a:pt x="1079" y="1017"/>
                  </a:lnTo>
                  <a:lnTo>
                    <a:pt x="1084" y="1018"/>
                  </a:lnTo>
                  <a:lnTo>
                    <a:pt x="1090" y="1022"/>
                  </a:lnTo>
                  <a:lnTo>
                    <a:pt x="1091" y="1023"/>
                  </a:lnTo>
                  <a:lnTo>
                    <a:pt x="1092" y="1027"/>
                  </a:lnTo>
                  <a:lnTo>
                    <a:pt x="1091" y="1036"/>
                  </a:lnTo>
                  <a:lnTo>
                    <a:pt x="1087" y="1037"/>
                  </a:lnTo>
                  <a:lnTo>
                    <a:pt x="1084" y="1037"/>
                  </a:lnTo>
                  <a:lnTo>
                    <a:pt x="1083" y="1036"/>
                  </a:lnTo>
                  <a:lnTo>
                    <a:pt x="1079" y="1038"/>
                  </a:lnTo>
                  <a:lnTo>
                    <a:pt x="1082" y="1040"/>
                  </a:lnTo>
                  <a:lnTo>
                    <a:pt x="1090" y="1041"/>
                  </a:lnTo>
                  <a:lnTo>
                    <a:pt x="1093" y="1045"/>
                  </a:lnTo>
                  <a:lnTo>
                    <a:pt x="1094" y="1049"/>
                  </a:lnTo>
                  <a:lnTo>
                    <a:pt x="1092" y="1055"/>
                  </a:lnTo>
                  <a:lnTo>
                    <a:pt x="1087" y="1053"/>
                  </a:lnTo>
                  <a:lnTo>
                    <a:pt x="1083" y="1050"/>
                  </a:lnTo>
                  <a:lnTo>
                    <a:pt x="1074" y="1045"/>
                  </a:lnTo>
                  <a:lnTo>
                    <a:pt x="1072" y="1044"/>
                  </a:lnTo>
                  <a:lnTo>
                    <a:pt x="1070" y="1045"/>
                  </a:lnTo>
                  <a:lnTo>
                    <a:pt x="1070" y="1048"/>
                  </a:lnTo>
                  <a:lnTo>
                    <a:pt x="1070" y="1055"/>
                  </a:lnTo>
                  <a:lnTo>
                    <a:pt x="1068" y="1059"/>
                  </a:lnTo>
                  <a:lnTo>
                    <a:pt x="1061" y="1058"/>
                  </a:lnTo>
                  <a:lnTo>
                    <a:pt x="1058" y="1052"/>
                  </a:lnTo>
                  <a:lnTo>
                    <a:pt x="1056" y="1044"/>
                  </a:lnTo>
                  <a:lnTo>
                    <a:pt x="1046" y="1034"/>
                  </a:lnTo>
                  <a:lnTo>
                    <a:pt x="1043" y="1032"/>
                  </a:lnTo>
                  <a:lnTo>
                    <a:pt x="1040" y="1026"/>
                  </a:lnTo>
                  <a:lnTo>
                    <a:pt x="1041" y="1022"/>
                  </a:lnTo>
                  <a:lnTo>
                    <a:pt x="1042" y="1018"/>
                  </a:lnTo>
                  <a:lnTo>
                    <a:pt x="1043" y="1018"/>
                  </a:lnTo>
                  <a:lnTo>
                    <a:pt x="1046" y="1016"/>
                  </a:lnTo>
                  <a:lnTo>
                    <a:pt x="1048" y="1011"/>
                  </a:lnTo>
                  <a:lnTo>
                    <a:pt x="1050" y="1015"/>
                  </a:lnTo>
                  <a:lnTo>
                    <a:pt x="1053" y="1018"/>
                  </a:lnTo>
                  <a:lnTo>
                    <a:pt x="1053" y="1015"/>
                  </a:lnTo>
                  <a:lnTo>
                    <a:pt x="1055" y="1012"/>
                  </a:lnTo>
                  <a:lnTo>
                    <a:pt x="1058" y="1012"/>
                  </a:lnTo>
                  <a:lnTo>
                    <a:pt x="1059" y="1012"/>
                  </a:lnTo>
                  <a:lnTo>
                    <a:pt x="1062" y="1009"/>
                  </a:lnTo>
                  <a:lnTo>
                    <a:pt x="1065" y="1008"/>
                  </a:lnTo>
                  <a:lnTo>
                    <a:pt x="1067" y="1010"/>
                  </a:lnTo>
                  <a:close/>
                  <a:moveTo>
                    <a:pt x="1112" y="1011"/>
                  </a:moveTo>
                  <a:lnTo>
                    <a:pt x="1112" y="1012"/>
                  </a:lnTo>
                  <a:lnTo>
                    <a:pt x="1107" y="1012"/>
                  </a:lnTo>
                  <a:lnTo>
                    <a:pt x="1103" y="1010"/>
                  </a:lnTo>
                  <a:lnTo>
                    <a:pt x="1101" y="1007"/>
                  </a:lnTo>
                  <a:lnTo>
                    <a:pt x="1101" y="1006"/>
                  </a:lnTo>
                  <a:lnTo>
                    <a:pt x="1105" y="1005"/>
                  </a:lnTo>
                  <a:lnTo>
                    <a:pt x="1109" y="1007"/>
                  </a:lnTo>
                  <a:lnTo>
                    <a:pt x="1112" y="1011"/>
                  </a:lnTo>
                  <a:close/>
                  <a:moveTo>
                    <a:pt x="1100" y="1015"/>
                  </a:moveTo>
                  <a:lnTo>
                    <a:pt x="1108" y="1016"/>
                  </a:lnTo>
                  <a:lnTo>
                    <a:pt x="1114" y="1016"/>
                  </a:lnTo>
                  <a:lnTo>
                    <a:pt x="1120" y="1025"/>
                  </a:lnTo>
                  <a:lnTo>
                    <a:pt x="1123" y="1032"/>
                  </a:lnTo>
                  <a:lnTo>
                    <a:pt x="1125" y="1037"/>
                  </a:lnTo>
                  <a:lnTo>
                    <a:pt x="1126" y="1042"/>
                  </a:lnTo>
                  <a:lnTo>
                    <a:pt x="1128" y="1047"/>
                  </a:lnTo>
                  <a:lnTo>
                    <a:pt x="1127" y="1047"/>
                  </a:lnTo>
                  <a:lnTo>
                    <a:pt x="1124" y="1044"/>
                  </a:lnTo>
                  <a:lnTo>
                    <a:pt x="1122" y="1038"/>
                  </a:lnTo>
                  <a:lnTo>
                    <a:pt x="1121" y="1035"/>
                  </a:lnTo>
                  <a:lnTo>
                    <a:pt x="1120" y="1034"/>
                  </a:lnTo>
                  <a:lnTo>
                    <a:pt x="1119" y="1032"/>
                  </a:lnTo>
                  <a:lnTo>
                    <a:pt x="1116" y="1025"/>
                  </a:lnTo>
                  <a:lnTo>
                    <a:pt x="1116" y="1024"/>
                  </a:lnTo>
                  <a:lnTo>
                    <a:pt x="1115" y="1022"/>
                  </a:lnTo>
                  <a:lnTo>
                    <a:pt x="1114" y="1022"/>
                  </a:lnTo>
                  <a:lnTo>
                    <a:pt x="1113" y="1022"/>
                  </a:lnTo>
                  <a:lnTo>
                    <a:pt x="1112" y="1022"/>
                  </a:lnTo>
                  <a:lnTo>
                    <a:pt x="1113" y="1027"/>
                  </a:lnTo>
                  <a:lnTo>
                    <a:pt x="1113" y="1031"/>
                  </a:lnTo>
                  <a:lnTo>
                    <a:pt x="1119" y="1042"/>
                  </a:lnTo>
                  <a:lnTo>
                    <a:pt x="1123" y="1047"/>
                  </a:lnTo>
                  <a:lnTo>
                    <a:pt x="1124" y="1050"/>
                  </a:lnTo>
                  <a:lnTo>
                    <a:pt x="1124" y="1055"/>
                  </a:lnTo>
                  <a:lnTo>
                    <a:pt x="1123" y="1057"/>
                  </a:lnTo>
                  <a:lnTo>
                    <a:pt x="1125" y="1062"/>
                  </a:lnTo>
                  <a:lnTo>
                    <a:pt x="1125" y="1063"/>
                  </a:lnTo>
                  <a:lnTo>
                    <a:pt x="1124" y="1064"/>
                  </a:lnTo>
                  <a:lnTo>
                    <a:pt x="1119" y="1066"/>
                  </a:lnTo>
                  <a:lnTo>
                    <a:pt x="1114" y="1075"/>
                  </a:lnTo>
                  <a:lnTo>
                    <a:pt x="1108" y="1080"/>
                  </a:lnTo>
                  <a:lnTo>
                    <a:pt x="1105" y="1081"/>
                  </a:lnTo>
                  <a:lnTo>
                    <a:pt x="1104" y="1080"/>
                  </a:lnTo>
                  <a:lnTo>
                    <a:pt x="1103" y="1079"/>
                  </a:lnTo>
                  <a:lnTo>
                    <a:pt x="1102" y="1076"/>
                  </a:lnTo>
                  <a:lnTo>
                    <a:pt x="1102" y="1072"/>
                  </a:lnTo>
                  <a:lnTo>
                    <a:pt x="1103" y="1070"/>
                  </a:lnTo>
                  <a:lnTo>
                    <a:pt x="1106" y="1059"/>
                  </a:lnTo>
                  <a:lnTo>
                    <a:pt x="1106" y="1055"/>
                  </a:lnTo>
                  <a:lnTo>
                    <a:pt x="1103" y="1050"/>
                  </a:lnTo>
                  <a:lnTo>
                    <a:pt x="1101" y="1046"/>
                  </a:lnTo>
                  <a:lnTo>
                    <a:pt x="1100" y="1040"/>
                  </a:lnTo>
                  <a:lnTo>
                    <a:pt x="1098" y="1025"/>
                  </a:lnTo>
                  <a:lnTo>
                    <a:pt x="1097" y="1020"/>
                  </a:lnTo>
                  <a:lnTo>
                    <a:pt x="1095" y="1016"/>
                  </a:lnTo>
                  <a:lnTo>
                    <a:pt x="1094" y="1012"/>
                  </a:lnTo>
                  <a:lnTo>
                    <a:pt x="1093" y="1009"/>
                  </a:lnTo>
                  <a:lnTo>
                    <a:pt x="1092" y="1005"/>
                  </a:lnTo>
                  <a:lnTo>
                    <a:pt x="1092" y="1003"/>
                  </a:lnTo>
                  <a:lnTo>
                    <a:pt x="1095" y="1005"/>
                  </a:lnTo>
                  <a:lnTo>
                    <a:pt x="1098" y="1011"/>
                  </a:lnTo>
                  <a:lnTo>
                    <a:pt x="1100" y="1015"/>
                  </a:lnTo>
                  <a:close/>
                  <a:moveTo>
                    <a:pt x="533" y="1003"/>
                  </a:moveTo>
                  <a:lnTo>
                    <a:pt x="534" y="1003"/>
                  </a:lnTo>
                  <a:lnTo>
                    <a:pt x="535" y="1000"/>
                  </a:lnTo>
                  <a:lnTo>
                    <a:pt x="536" y="1000"/>
                  </a:lnTo>
                  <a:lnTo>
                    <a:pt x="540" y="1003"/>
                  </a:lnTo>
                  <a:lnTo>
                    <a:pt x="543" y="1002"/>
                  </a:lnTo>
                  <a:lnTo>
                    <a:pt x="544" y="1006"/>
                  </a:lnTo>
                  <a:lnTo>
                    <a:pt x="545" y="1006"/>
                  </a:lnTo>
                  <a:lnTo>
                    <a:pt x="546" y="1006"/>
                  </a:lnTo>
                  <a:lnTo>
                    <a:pt x="547" y="1006"/>
                  </a:lnTo>
                  <a:lnTo>
                    <a:pt x="547" y="1009"/>
                  </a:lnTo>
                  <a:lnTo>
                    <a:pt x="544" y="1014"/>
                  </a:lnTo>
                  <a:lnTo>
                    <a:pt x="543" y="1015"/>
                  </a:lnTo>
                  <a:lnTo>
                    <a:pt x="541" y="1014"/>
                  </a:lnTo>
                  <a:lnTo>
                    <a:pt x="540" y="1013"/>
                  </a:lnTo>
                  <a:lnTo>
                    <a:pt x="539" y="1011"/>
                  </a:lnTo>
                  <a:lnTo>
                    <a:pt x="538" y="1009"/>
                  </a:lnTo>
                  <a:lnTo>
                    <a:pt x="538" y="1009"/>
                  </a:lnTo>
                  <a:lnTo>
                    <a:pt x="536" y="1012"/>
                  </a:lnTo>
                  <a:lnTo>
                    <a:pt x="536" y="1013"/>
                  </a:lnTo>
                  <a:lnTo>
                    <a:pt x="536" y="1015"/>
                  </a:lnTo>
                  <a:lnTo>
                    <a:pt x="536" y="1016"/>
                  </a:lnTo>
                  <a:lnTo>
                    <a:pt x="534" y="1017"/>
                  </a:lnTo>
                  <a:lnTo>
                    <a:pt x="532" y="1017"/>
                  </a:lnTo>
                  <a:lnTo>
                    <a:pt x="529" y="1018"/>
                  </a:lnTo>
                  <a:lnTo>
                    <a:pt x="528" y="1017"/>
                  </a:lnTo>
                  <a:lnTo>
                    <a:pt x="528" y="1014"/>
                  </a:lnTo>
                  <a:lnTo>
                    <a:pt x="527" y="1015"/>
                  </a:lnTo>
                  <a:lnTo>
                    <a:pt x="526" y="1018"/>
                  </a:lnTo>
                  <a:lnTo>
                    <a:pt x="524" y="1020"/>
                  </a:lnTo>
                  <a:lnTo>
                    <a:pt x="522" y="1023"/>
                  </a:lnTo>
                  <a:lnTo>
                    <a:pt x="521" y="1023"/>
                  </a:lnTo>
                  <a:lnTo>
                    <a:pt x="519" y="1023"/>
                  </a:lnTo>
                  <a:lnTo>
                    <a:pt x="517" y="1025"/>
                  </a:lnTo>
                  <a:lnTo>
                    <a:pt x="515" y="1025"/>
                  </a:lnTo>
                  <a:lnTo>
                    <a:pt x="505" y="1020"/>
                  </a:lnTo>
                  <a:lnTo>
                    <a:pt x="502" y="1019"/>
                  </a:lnTo>
                  <a:lnTo>
                    <a:pt x="511" y="1010"/>
                  </a:lnTo>
                  <a:lnTo>
                    <a:pt x="515" y="1006"/>
                  </a:lnTo>
                  <a:lnTo>
                    <a:pt x="517" y="1007"/>
                  </a:lnTo>
                  <a:lnTo>
                    <a:pt x="521" y="1007"/>
                  </a:lnTo>
                  <a:lnTo>
                    <a:pt x="522" y="1007"/>
                  </a:lnTo>
                  <a:lnTo>
                    <a:pt x="522" y="1003"/>
                  </a:lnTo>
                  <a:lnTo>
                    <a:pt x="519" y="1000"/>
                  </a:lnTo>
                  <a:lnTo>
                    <a:pt x="519" y="999"/>
                  </a:lnTo>
                  <a:lnTo>
                    <a:pt x="525" y="997"/>
                  </a:lnTo>
                  <a:lnTo>
                    <a:pt x="527" y="997"/>
                  </a:lnTo>
                  <a:lnTo>
                    <a:pt x="529" y="998"/>
                  </a:lnTo>
                  <a:lnTo>
                    <a:pt x="531" y="1000"/>
                  </a:lnTo>
                  <a:lnTo>
                    <a:pt x="533" y="1003"/>
                  </a:lnTo>
                  <a:close/>
                  <a:moveTo>
                    <a:pt x="531" y="995"/>
                  </a:moveTo>
                  <a:lnTo>
                    <a:pt x="530" y="995"/>
                  </a:lnTo>
                  <a:lnTo>
                    <a:pt x="527" y="993"/>
                  </a:lnTo>
                  <a:lnTo>
                    <a:pt x="526" y="992"/>
                  </a:lnTo>
                  <a:lnTo>
                    <a:pt x="527" y="990"/>
                  </a:lnTo>
                  <a:lnTo>
                    <a:pt x="532" y="987"/>
                  </a:lnTo>
                  <a:lnTo>
                    <a:pt x="533" y="987"/>
                  </a:lnTo>
                  <a:lnTo>
                    <a:pt x="534" y="987"/>
                  </a:lnTo>
                  <a:lnTo>
                    <a:pt x="535" y="989"/>
                  </a:lnTo>
                  <a:lnTo>
                    <a:pt x="534" y="990"/>
                  </a:lnTo>
                  <a:lnTo>
                    <a:pt x="534" y="992"/>
                  </a:lnTo>
                  <a:lnTo>
                    <a:pt x="531" y="995"/>
                  </a:lnTo>
                  <a:close/>
                  <a:moveTo>
                    <a:pt x="261" y="989"/>
                  </a:moveTo>
                  <a:lnTo>
                    <a:pt x="259" y="990"/>
                  </a:lnTo>
                  <a:lnTo>
                    <a:pt x="256" y="990"/>
                  </a:lnTo>
                  <a:lnTo>
                    <a:pt x="254" y="984"/>
                  </a:lnTo>
                  <a:lnTo>
                    <a:pt x="256" y="984"/>
                  </a:lnTo>
                  <a:lnTo>
                    <a:pt x="259" y="979"/>
                  </a:lnTo>
                  <a:lnTo>
                    <a:pt x="266" y="976"/>
                  </a:lnTo>
                  <a:lnTo>
                    <a:pt x="268" y="976"/>
                  </a:lnTo>
                  <a:lnTo>
                    <a:pt x="261" y="989"/>
                  </a:lnTo>
                  <a:close/>
                  <a:moveTo>
                    <a:pt x="784" y="912"/>
                  </a:moveTo>
                  <a:lnTo>
                    <a:pt x="782" y="912"/>
                  </a:lnTo>
                  <a:lnTo>
                    <a:pt x="785" y="908"/>
                  </a:lnTo>
                  <a:lnTo>
                    <a:pt x="788" y="903"/>
                  </a:lnTo>
                  <a:lnTo>
                    <a:pt x="791" y="901"/>
                  </a:lnTo>
                  <a:lnTo>
                    <a:pt x="794" y="899"/>
                  </a:lnTo>
                  <a:lnTo>
                    <a:pt x="794" y="902"/>
                  </a:lnTo>
                  <a:lnTo>
                    <a:pt x="789" y="905"/>
                  </a:lnTo>
                  <a:lnTo>
                    <a:pt x="784" y="912"/>
                  </a:lnTo>
                  <a:close/>
                  <a:moveTo>
                    <a:pt x="673" y="896"/>
                  </a:moveTo>
                  <a:lnTo>
                    <a:pt x="672" y="898"/>
                  </a:lnTo>
                  <a:lnTo>
                    <a:pt x="665" y="897"/>
                  </a:lnTo>
                  <a:lnTo>
                    <a:pt x="667" y="893"/>
                  </a:lnTo>
                  <a:lnTo>
                    <a:pt x="672" y="891"/>
                  </a:lnTo>
                  <a:lnTo>
                    <a:pt x="677" y="894"/>
                  </a:lnTo>
                  <a:lnTo>
                    <a:pt x="673" y="896"/>
                  </a:lnTo>
                  <a:close/>
                  <a:moveTo>
                    <a:pt x="683" y="912"/>
                  </a:moveTo>
                  <a:lnTo>
                    <a:pt x="679" y="913"/>
                  </a:lnTo>
                  <a:lnTo>
                    <a:pt x="678" y="912"/>
                  </a:lnTo>
                  <a:lnTo>
                    <a:pt x="680" y="907"/>
                  </a:lnTo>
                  <a:lnTo>
                    <a:pt x="681" y="904"/>
                  </a:lnTo>
                  <a:lnTo>
                    <a:pt x="683" y="903"/>
                  </a:lnTo>
                  <a:lnTo>
                    <a:pt x="687" y="898"/>
                  </a:lnTo>
                  <a:lnTo>
                    <a:pt x="691" y="894"/>
                  </a:lnTo>
                  <a:lnTo>
                    <a:pt x="695" y="889"/>
                  </a:lnTo>
                  <a:lnTo>
                    <a:pt x="700" y="880"/>
                  </a:lnTo>
                  <a:lnTo>
                    <a:pt x="700" y="877"/>
                  </a:lnTo>
                  <a:lnTo>
                    <a:pt x="702" y="877"/>
                  </a:lnTo>
                  <a:lnTo>
                    <a:pt x="706" y="879"/>
                  </a:lnTo>
                  <a:lnTo>
                    <a:pt x="708" y="882"/>
                  </a:lnTo>
                  <a:lnTo>
                    <a:pt x="706" y="884"/>
                  </a:lnTo>
                  <a:lnTo>
                    <a:pt x="696" y="896"/>
                  </a:lnTo>
                  <a:lnTo>
                    <a:pt x="695" y="897"/>
                  </a:lnTo>
                  <a:lnTo>
                    <a:pt x="694" y="901"/>
                  </a:lnTo>
                  <a:lnTo>
                    <a:pt x="693" y="902"/>
                  </a:lnTo>
                  <a:lnTo>
                    <a:pt x="692" y="903"/>
                  </a:lnTo>
                  <a:lnTo>
                    <a:pt x="691" y="905"/>
                  </a:lnTo>
                  <a:lnTo>
                    <a:pt x="690" y="907"/>
                  </a:lnTo>
                  <a:lnTo>
                    <a:pt x="689" y="909"/>
                  </a:lnTo>
                  <a:lnTo>
                    <a:pt x="687" y="909"/>
                  </a:lnTo>
                  <a:lnTo>
                    <a:pt x="686" y="910"/>
                  </a:lnTo>
                  <a:lnTo>
                    <a:pt x="685" y="911"/>
                  </a:lnTo>
                  <a:lnTo>
                    <a:pt x="683" y="912"/>
                  </a:lnTo>
                  <a:close/>
                  <a:moveTo>
                    <a:pt x="94" y="876"/>
                  </a:moveTo>
                  <a:lnTo>
                    <a:pt x="97" y="879"/>
                  </a:lnTo>
                  <a:lnTo>
                    <a:pt x="98" y="879"/>
                  </a:lnTo>
                  <a:lnTo>
                    <a:pt x="104" y="879"/>
                  </a:lnTo>
                  <a:lnTo>
                    <a:pt x="105" y="879"/>
                  </a:lnTo>
                  <a:lnTo>
                    <a:pt x="107" y="880"/>
                  </a:lnTo>
                  <a:lnTo>
                    <a:pt x="108" y="882"/>
                  </a:lnTo>
                  <a:lnTo>
                    <a:pt x="108" y="886"/>
                  </a:lnTo>
                  <a:lnTo>
                    <a:pt x="108" y="890"/>
                  </a:lnTo>
                  <a:lnTo>
                    <a:pt x="108" y="894"/>
                  </a:lnTo>
                  <a:lnTo>
                    <a:pt x="108" y="896"/>
                  </a:lnTo>
                  <a:lnTo>
                    <a:pt x="111" y="899"/>
                  </a:lnTo>
                  <a:lnTo>
                    <a:pt x="111" y="902"/>
                  </a:lnTo>
                  <a:lnTo>
                    <a:pt x="112" y="906"/>
                  </a:lnTo>
                  <a:lnTo>
                    <a:pt x="106" y="907"/>
                  </a:lnTo>
                  <a:lnTo>
                    <a:pt x="100" y="907"/>
                  </a:lnTo>
                  <a:lnTo>
                    <a:pt x="96" y="910"/>
                  </a:lnTo>
                  <a:lnTo>
                    <a:pt x="94" y="912"/>
                  </a:lnTo>
                  <a:lnTo>
                    <a:pt x="96" y="914"/>
                  </a:lnTo>
                  <a:lnTo>
                    <a:pt x="94" y="915"/>
                  </a:lnTo>
                  <a:lnTo>
                    <a:pt x="92" y="914"/>
                  </a:lnTo>
                  <a:lnTo>
                    <a:pt x="91" y="912"/>
                  </a:lnTo>
                  <a:lnTo>
                    <a:pt x="87" y="911"/>
                  </a:lnTo>
                  <a:lnTo>
                    <a:pt x="78" y="909"/>
                  </a:lnTo>
                  <a:lnTo>
                    <a:pt x="67" y="902"/>
                  </a:lnTo>
                  <a:lnTo>
                    <a:pt x="62" y="900"/>
                  </a:lnTo>
                  <a:lnTo>
                    <a:pt x="57" y="894"/>
                  </a:lnTo>
                  <a:lnTo>
                    <a:pt x="53" y="887"/>
                  </a:lnTo>
                  <a:lnTo>
                    <a:pt x="56" y="886"/>
                  </a:lnTo>
                  <a:lnTo>
                    <a:pt x="59" y="885"/>
                  </a:lnTo>
                  <a:lnTo>
                    <a:pt x="72" y="886"/>
                  </a:lnTo>
                  <a:lnTo>
                    <a:pt x="74" y="881"/>
                  </a:lnTo>
                  <a:lnTo>
                    <a:pt x="75" y="880"/>
                  </a:lnTo>
                  <a:lnTo>
                    <a:pt x="80" y="879"/>
                  </a:lnTo>
                  <a:lnTo>
                    <a:pt x="83" y="876"/>
                  </a:lnTo>
                  <a:lnTo>
                    <a:pt x="85" y="876"/>
                  </a:lnTo>
                  <a:lnTo>
                    <a:pt x="87" y="877"/>
                  </a:lnTo>
                  <a:lnTo>
                    <a:pt x="91" y="875"/>
                  </a:lnTo>
                  <a:lnTo>
                    <a:pt x="93" y="875"/>
                  </a:lnTo>
                  <a:lnTo>
                    <a:pt x="94" y="876"/>
                  </a:lnTo>
                  <a:close/>
                  <a:moveTo>
                    <a:pt x="766" y="879"/>
                  </a:moveTo>
                  <a:lnTo>
                    <a:pt x="765" y="880"/>
                  </a:lnTo>
                  <a:lnTo>
                    <a:pt x="763" y="880"/>
                  </a:lnTo>
                  <a:lnTo>
                    <a:pt x="761" y="879"/>
                  </a:lnTo>
                  <a:lnTo>
                    <a:pt x="766" y="875"/>
                  </a:lnTo>
                  <a:lnTo>
                    <a:pt x="767" y="875"/>
                  </a:lnTo>
                  <a:lnTo>
                    <a:pt x="766" y="879"/>
                  </a:lnTo>
                  <a:close/>
                  <a:moveTo>
                    <a:pt x="725" y="872"/>
                  </a:moveTo>
                  <a:lnTo>
                    <a:pt x="726" y="874"/>
                  </a:lnTo>
                  <a:lnTo>
                    <a:pt x="733" y="873"/>
                  </a:lnTo>
                  <a:lnTo>
                    <a:pt x="734" y="873"/>
                  </a:lnTo>
                  <a:lnTo>
                    <a:pt x="735" y="874"/>
                  </a:lnTo>
                  <a:lnTo>
                    <a:pt x="734" y="875"/>
                  </a:lnTo>
                  <a:lnTo>
                    <a:pt x="732" y="877"/>
                  </a:lnTo>
                  <a:lnTo>
                    <a:pt x="725" y="880"/>
                  </a:lnTo>
                  <a:lnTo>
                    <a:pt x="719" y="883"/>
                  </a:lnTo>
                  <a:lnTo>
                    <a:pt x="719" y="883"/>
                  </a:lnTo>
                  <a:lnTo>
                    <a:pt x="717" y="879"/>
                  </a:lnTo>
                  <a:lnTo>
                    <a:pt x="716" y="877"/>
                  </a:lnTo>
                  <a:lnTo>
                    <a:pt x="716" y="875"/>
                  </a:lnTo>
                  <a:lnTo>
                    <a:pt x="716" y="874"/>
                  </a:lnTo>
                  <a:lnTo>
                    <a:pt x="717" y="872"/>
                  </a:lnTo>
                  <a:lnTo>
                    <a:pt x="719" y="871"/>
                  </a:lnTo>
                  <a:lnTo>
                    <a:pt x="721" y="869"/>
                  </a:lnTo>
                  <a:lnTo>
                    <a:pt x="725" y="872"/>
                  </a:lnTo>
                  <a:close/>
                  <a:moveTo>
                    <a:pt x="685" y="872"/>
                  </a:moveTo>
                  <a:lnTo>
                    <a:pt x="685" y="873"/>
                  </a:lnTo>
                  <a:lnTo>
                    <a:pt x="684" y="875"/>
                  </a:lnTo>
                  <a:lnTo>
                    <a:pt x="685" y="878"/>
                  </a:lnTo>
                  <a:lnTo>
                    <a:pt x="683" y="883"/>
                  </a:lnTo>
                  <a:lnTo>
                    <a:pt x="683" y="886"/>
                  </a:lnTo>
                  <a:lnTo>
                    <a:pt x="682" y="888"/>
                  </a:lnTo>
                  <a:lnTo>
                    <a:pt x="681" y="889"/>
                  </a:lnTo>
                  <a:lnTo>
                    <a:pt x="680" y="889"/>
                  </a:lnTo>
                  <a:lnTo>
                    <a:pt x="680" y="888"/>
                  </a:lnTo>
                  <a:lnTo>
                    <a:pt x="680" y="886"/>
                  </a:lnTo>
                  <a:lnTo>
                    <a:pt x="678" y="886"/>
                  </a:lnTo>
                  <a:lnTo>
                    <a:pt x="678" y="881"/>
                  </a:lnTo>
                  <a:lnTo>
                    <a:pt x="679" y="880"/>
                  </a:lnTo>
                  <a:lnTo>
                    <a:pt x="679" y="878"/>
                  </a:lnTo>
                  <a:lnTo>
                    <a:pt x="679" y="877"/>
                  </a:lnTo>
                  <a:lnTo>
                    <a:pt x="681" y="871"/>
                  </a:lnTo>
                  <a:lnTo>
                    <a:pt x="681" y="871"/>
                  </a:lnTo>
                  <a:lnTo>
                    <a:pt x="681" y="872"/>
                  </a:lnTo>
                  <a:lnTo>
                    <a:pt x="682" y="872"/>
                  </a:lnTo>
                  <a:lnTo>
                    <a:pt x="683" y="872"/>
                  </a:lnTo>
                  <a:lnTo>
                    <a:pt x="684" y="869"/>
                  </a:lnTo>
                  <a:lnTo>
                    <a:pt x="684" y="869"/>
                  </a:lnTo>
                  <a:lnTo>
                    <a:pt x="685" y="872"/>
                  </a:lnTo>
                  <a:close/>
                  <a:moveTo>
                    <a:pt x="546" y="877"/>
                  </a:moveTo>
                  <a:lnTo>
                    <a:pt x="544" y="877"/>
                  </a:lnTo>
                  <a:lnTo>
                    <a:pt x="546" y="874"/>
                  </a:lnTo>
                  <a:lnTo>
                    <a:pt x="547" y="868"/>
                  </a:lnTo>
                  <a:lnTo>
                    <a:pt x="549" y="869"/>
                  </a:lnTo>
                  <a:lnTo>
                    <a:pt x="550" y="870"/>
                  </a:lnTo>
                  <a:lnTo>
                    <a:pt x="547" y="877"/>
                  </a:lnTo>
                  <a:lnTo>
                    <a:pt x="546" y="877"/>
                  </a:lnTo>
                  <a:close/>
                  <a:moveTo>
                    <a:pt x="677" y="847"/>
                  </a:moveTo>
                  <a:lnTo>
                    <a:pt x="672" y="847"/>
                  </a:lnTo>
                  <a:lnTo>
                    <a:pt x="670" y="847"/>
                  </a:lnTo>
                  <a:lnTo>
                    <a:pt x="670" y="846"/>
                  </a:lnTo>
                  <a:lnTo>
                    <a:pt x="671" y="842"/>
                  </a:lnTo>
                  <a:lnTo>
                    <a:pt x="671" y="841"/>
                  </a:lnTo>
                  <a:lnTo>
                    <a:pt x="673" y="840"/>
                  </a:lnTo>
                  <a:lnTo>
                    <a:pt x="675" y="842"/>
                  </a:lnTo>
                  <a:lnTo>
                    <a:pt x="676" y="844"/>
                  </a:lnTo>
                  <a:lnTo>
                    <a:pt x="677" y="847"/>
                  </a:lnTo>
                  <a:close/>
                  <a:moveTo>
                    <a:pt x="95" y="460"/>
                  </a:moveTo>
                  <a:lnTo>
                    <a:pt x="94" y="461"/>
                  </a:lnTo>
                  <a:lnTo>
                    <a:pt x="94" y="459"/>
                  </a:lnTo>
                  <a:lnTo>
                    <a:pt x="98" y="456"/>
                  </a:lnTo>
                  <a:lnTo>
                    <a:pt x="105" y="452"/>
                  </a:lnTo>
                  <a:lnTo>
                    <a:pt x="104" y="453"/>
                  </a:lnTo>
                  <a:lnTo>
                    <a:pt x="100" y="456"/>
                  </a:lnTo>
                  <a:lnTo>
                    <a:pt x="95" y="460"/>
                  </a:lnTo>
                  <a:close/>
                  <a:moveTo>
                    <a:pt x="898" y="168"/>
                  </a:moveTo>
                  <a:lnTo>
                    <a:pt x="898" y="195"/>
                  </a:lnTo>
                  <a:lnTo>
                    <a:pt x="898" y="221"/>
                  </a:lnTo>
                  <a:lnTo>
                    <a:pt x="898" y="247"/>
                  </a:lnTo>
                  <a:lnTo>
                    <a:pt x="898" y="273"/>
                  </a:lnTo>
                  <a:lnTo>
                    <a:pt x="898" y="298"/>
                  </a:lnTo>
                  <a:lnTo>
                    <a:pt x="898" y="323"/>
                  </a:lnTo>
                  <a:lnTo>
                    <a:pt x="898" y="347"/>
                  </a:lnTo>
                  <a:lnTo>
                    <a:pt x="898" y="372"/>
                  </a:lnTo>
                  <a:lnTo>
                    <a:pt x="898" y="396"/>
                  </a:lnTo>
                  <a:lnTo>
                    <a:pt x="898" y="420"/>
                  </a:lnTo>
                  <a:lnTo>
                    <a:pt x="898" y="443"/>
                  </a:lnTo>
                  <a:lnTo>
                    <a:pt x="898" y="467"/>
                  </a:lnTo>
                  <a:lnTo>
                    <a:pt x="898" y="489"/>
                  </a:lnTo>
                  <a:lnTo>
                    <a:pt x="898" y="512"/>
                  </a:lnTo>
                  <a:lnTo>
                    <a:pt x="898" y="535"/>
                  </a:lnTo>
                  <a:lnTo>
                    <a:pt x="898" y="557"/>
                  </a:lnTo>
                  <a:lnTo>
                    <a:pt x="898" y="579"/>
                  </a:lnTo>
                  <a:lnTo>
                    <a:pt x="898" y="600"/>
                  </a:lnTo>
                  <a:lnTo>
                    <a:pt x="898" y="622"/>
                  </a:lnTo>
                  <a:lnTo>
                    <a:pt x="898" y="643"/>
                  </a:lnTo>
                  <a:lnTo>
                    <a:pt x="898" y="664"/>
                  </a:lnTo>
                  <a:lnTo>
                    <a:pt x="898" y="685"/>
                  </a:lnTo>
                  <a:lnTo>
                    <a:pt x="898" y="705"/>
                  </a:lnTo>
                  <a:lnTo>
                    <a:pt x="898" y="726"/>
                  </a:lnTo>
                  <a:lnTo>
                    <a:pt x="898" y="746"/>
                  </a:lnTo>
                  <a:lnTo>
                    <a:pt x="898" y="766"/>
                  </a:lnTo>
                  <a:lnTo>
                    <a:pt x="898" y="786"/>
                  </a:lnTo>
                  <a:lnTo>
                    <a:pt x="898" y="805"/>
                  </a:lnTo>
                  <a:lnTo>
                    <a:pt x="898" y="825"/>
                  </a:lnTo>
                  <a:lnTo>
                    <a:pt x="898" y="843"/>
                  </a:lnTo>
                  <a:lnTo>
                    <a:pt x="898" y="862"/>
                  </a:lnTo>
                  <a:lnTo>
                    <a:pt x="898" y="881"/>
                  </a:lnTo>
                  <a:lnTo>
                    <a:pt x="906" y="884"/>
                  </a:lnTo>
                  <a:lnTo>
                    <a:pt x="913" y="886"/>
                  </a:lnTo>
                  <a:lnTo>
                    <a:pt x="916" y="881"/>
                  </a:lnTo>
                  <a:lnTo>
                    <a:pt x="924" y="885"/>
                  </a:lnTo>
                  <a:lnTo>
                    <a:pt x="931" y="889"/>
                  </a:lnTo>
                  <a:lnTo>
                    <a:pt x="935" y="884"/>
                  </a:lnTo>
                  <a:lnTo>
                    <a:pt x="940" y="879"/>
                  </a:lnTo>
                  <a:lnTo>
                    <a:pt x="947" y="879"/>
                  </a:lnTo>
                  <a:lnTo>
                    <a:pt x="955" y="879"/>
                  </a:lnTo>
                  <a:lnTo>
                    <a:pt x="959" y="879"/>
                  </a:lnTo>
                  <a:lnTo>
                    <a:pt x="959" y="883"/>
                  </a:lnTo>
                  <a:lnTo>
                    <a:pt x="958" y="890"/>
                  </a:lnTo>
                  <a:lnTo>
                    <a:pt x="956" y="895"/>
                  </a:lnTo>
                  <a:lnTo>
                    <a:pt x="961" y="901"/>
                  </a:lnTo>
                  <a:lnTo>
                    <a:pt x="966" y="904"/>
                  </a:lnTo>
                  <a:lnTo>
                    <a:pt x="971" y="907"/>
                  </a:lnTo>
                  <a:lnTo>
                    <a:pt x="974" y="914"/>
                  </a:lnTo>
                  <a:lnTo>
                    <a:pt x="979" y="921"/>
                  </a:lnTo>
                  <a:lnTo>
                    <a:pt x="984" y="925"/>
                  </a:lnTo>
                  <a:lnTo>
                    <a:pt x="988" y="929"/>
                  </a:lnTo>
                  <a:lnTo>
                    <a:pt x="994" y="936"/>
                  </a:lnTo>
                  <a:lnTo>
                    <a:pt x="998" y="940"/>
                  </a:lnTo>
                  <a:lnTo>
                    <a:pt x="1004" y="946"/>
                  </a:lnTo>
                  <a:lnTo>
                    <a:pt x="1007" y="949"/>
                  </a:lnTo>
                  <a:lnTo>
                    <a:pt x="1009" y="956"/>
                  </a:lnTo>
                  <a:lnTo>
                    <a:pt x="1010" y="964"/>
                  </a:lnTo>
                  <a:lnTo>
                    <a:pt x="1009" y="968"/>
                  </a:lnTo>
                  <a:lnTo>
                    <a:pt x="1011" y="970"/>
                  </a:lnTo>
                  <a:lnTo>
                    <a:pt x="1017" y="964"/>
                  </a:lnTo>
                  <a:lnTo>
                    <a:pt x="1022" y="961"/>
                  </a:lnTo>
                  <a:lnTo>
                    <a:pt x="1028" y="957"/>
                  </a:lnTo>
                  <a:lnTo>
                    <a:pt x="1032" y="954"/>
                  </a:lnTo>
                  <a:lnTo>
                    <a:pt x="1039" y="954"/>
                  </a:lnTo>
                  <a:lnTo>
                    <a:pt x="1043" y="946"/>
                  </a:lnTo>
                  <a:lnTo>
                    <a:pt x="1043" y="935"/>
                  </a:lnTo>
                  <a:lnTo>
                    <a:pt x="1047" y="935"/>
                  </a:lnTo>
                  <a:lnTo>
                    <a:pt x="1049" y="934"/>
                  </a:lnTo>
                  <a:lnTo>
                    <a:pt x="1050" y="930"/>
                  </a:lnTo>
                  <a:lnTo>
                    <a:pt x="1048" y="926"/>
                  </a:lnTo>
                  <a:lnTo>
                    <a:pt x="1055" y="923"/>
                  </a:lnTo>
                  <a:lnTo>
                    <a:pt x="1060" y="922"/>
                  </a:lnTo>
                  <a:lnTo>
                    <a:pt x="1067" y="918"/>
                  </a:lnTo>
                  <a:lnTo>
                    <a:pt x="1074" y="913"/>
                  </a:lnTo>
                  <a:lnTo>
                    <a:pt x="1078" y="917"/>
                  </a:lnTo>
                  <a:lnTo>
                    <a:pt x="1081" y="920"/>
                  </a:lnTo>
                  <a:lnTo>
                    <a:pt x="1088" y="927"/>
                  </a:lnTo>
                  <a:lnTo>
                    <a:pt x="1089" y="929"/>
                  </a:lnTo>
                  <a:lnTo>
                    <a:pt x="1088" y="932"/>
                  </a:lnTo>
                  <a:lnTo>
                    <a:pt x="1087" y="936"/>
                  </a:lnTo>
                  <a:lnTo>
                    <a:pt x="1092" y="945"/>
                  </a:lnTo>
                  <a:lnTo>
                    <a:pt x="1093" y="946"/>
                  </a:lnTo>
                  <a:lnTo>
                    <a:pt x="1096" y="948"/>
                  </a:lnTo>
                  <a:lnTo>
                    <a:pt x="1100" y="951"/>
                  </a:lnTo>
                  <a:lnTo>
                    <a:pt x="1102" y="954"/>
                  </a:lnTo>
                  <a:lnTo>
                    <a:pt x="1108" y="958"/>
                  </a:lnTo>
                  <a:lnTo>
                    <a:pt x="1109" y="960"/>
                  </a:lnTo>
                  <a:lnTo>
                    <a:pt x="1109" y="963"/>
                  </a:lnTo>
                  <a:lnTo>
                    <a:pt x="1110" y="965"/>
                  </a:lnTo>
                  <a:lnTo>
                    <a:pt x="1111" y="967"/>
                  </a:lnTo>
                  <a:lnTo>
                    <a:pt x="1113" y="970"/>
                  </a:lnTo>
                  <a:lnTo>
                    <a:pt x="1115" y="973"/>
                  </a:lnTo>
                  <a:lnTo>
                    <a:pt x="1120" y="976"/>
                  </a:lnTo>
                  <a:lnTo>
                    <a:pt x="1123" y="978"/>
                  </a:lnTo>
                  <a:lnTo>
                    <a:pt x="1128" y="982"/>
                  </a:lnTo>
                  <a:lnTo>
                    <a:pt x="1132" y="988"/>
                  </a:lnTo>
                  <a:lnTo>
                    <a:pt x="1136" y="994"/>
                  </a:lnTo>
                  <a:lnTo>
                    <a:pt x="1141" y="1000"/>
                  </a:lnTo>
                  <a:lnTo>
                    <a:pt x="1140" y="1004"/>
                  </a:lnTo>
                  <a:lnTo>
                    <a:pt x="1145" y="1011"/>
                  </a:lnTo>
                  <a:lnTo>
                    <a:pt x="1150" y="1020"/>
                  </a:lnTo>
                  <a:lnTo>
                    <a:pt x="1153" y="1028"/>
                  </a:lnTo>
                  <a:lnTo>
                    <a:pt x="1157" y="1032"/>
                  </a:lnTo>
                  <a:lnTo>
                    <a:pt x="1160" y="1038"/>
                  </a:lnTo>
                  <a:lnTo>
                    <a:pt x="1164" y="1045"/>
                  </a:lnTo>
                  <a:lnTo>
                    <a:pt x="1168" y="1055"/>
                  </a:lnTo>
                  <a:lnTo>
                    <a:pt x="1172" y="1060"/>
                  </a:lnTo>
                  <a:lnTo>
                    <a:pt x="1176" y="1068"/>
                  </a:lnTo>
                  <a:lnTo>
                    <a:pt x="1178" y="1072"/>
                  </a:lnTo>
                  <a:lnTo>
                    <a:pt x="1177" y="1075"/>
                  </a:lnTo>
                  <a:lnTo>
                    <a:pt x="1175" y="1079"/>
                  </a:lnTo>
                  <a:lnTo>
                    <a:pt x="1181" y="1081"/>
                  </a:lnTo>
                  <a:lnTo>
                    <a:pt x="1185" y="1082"/>
                  </a:lnTo>
                  <a:lnTo>
                    <a:pt x="1184" y="1086"/>
                  </a:lnTo>
                  <a:lnTo>
                    <a:pt x="1182" y="1092"/>
                  </a:lnTo>
                  <a:lnTo>
                    <a:pt x="1187" y="1094"/>
                  </a:lnTo>
                  <a:lnTo>
                    <a:pt x="1190" y="1096"/>
                  </a:lnTo>
                  <a:lnTo>
                    <a:pt x="1189" y="1099"/>
                  </a:lnTo>
                  <a:lnTo>
                    <a:pt x="1191" y="1102"/>
                  </a:lnTo>
                  <a:lnTo>
                    <a:pt x="1191" y="1108"/>
                  </a:lnTo>
                  <a:lnTo>
                    <a:pt x="1197" y="1107"/>
                  </a:lnTo>
                  <a:lnTo>
                    <a:pt x="1199" y="1107"/>
                  </a:lnTo>
                  <a:lnTo>
                    <a:pt x="1202" y="1110"/>
                  </a:lnTo>
                  <a:lnTo>
                    <a:pt x="1207" y="1113"/>
                  </a:lnTo>
                  <a:lnTo>
                    <a:pt x="1212" y="1116"/>
                  </a:lnTo>
                  <a:lnTo>
                    <a:pt x="1215" y="1118"/>
                  </a:lnTo>
                  <a:lnTo>
                    <a:pt x="1220" y="1120"/>
                  </a:lnTo>
                  <a:lnTo>
                    <a:pt x="1226" y="1122"/>
                  </a:lnTo>
                  <a:lnTo>
                    <a:pt x="1229" y="1127"/>
                  </a:lnTo>
                  <a:lnTo>
                    <a:pt x="1234" y="1129"/>
                  </a:lnTo>
                  <a:lnTo>
                    <a:pt x="1237" y="1135"/>
                  </a:lnTo>
                  <a:lnTo>
                    <a:pt x="1243" y="1137"/>
                  </a:lnTo>
                  <a:lnTo>
                    <a:pt x="1246" y="1135"/>
                  </a:lnTo>
                  <a:lnTo>
                    <a:pt x="1248" y="1138"/>
                  </a:lnTo>
                  <a:lnTo>
                    <a:pt x="1249" y="1141"/>
                  </a:lnTo>
                  <a:lnTo>
                    <a:pt x="1250" y="1144"/>
                  </a:lnTo>
                  <a:lnTo>
                    <a:pt x="1249" y="1148"/>
                  </a:lnTo>
                  <a:lnTo>
                    <a:pt x="1248" y="1151"/>
                  </a:lnTo>
                  <a:lnTo>
                    <a:pt x="1246" y="1154"/>
                  </a:lnTo>
                  <a:lnTo>
                    <a:pt x="1245" y="1157"/>
                  </a:lnTo>
                  <a:lnTo>
                    <a:pt x="1245" y="1161"/>
                  </a:lnTo>
                  <a:lnTo>
                    <a:pt x="1245" y="1165"/>
                  </a:lnTo>
                  <a:lnTo>
                    <a:pt x="1246" y="1168"/>
                  </a:lnTo>
                  <a:lnTo>
                    <a:pt x="1248" y="1175"/>
                  </a:lnTo>
                  <a:lnTo>
                    <a:pt x="1248" y="1179"/>
                  </a:lnTo>
                  <a:lnTo>
                    <a:pt x="1248" y="1181"/>
                  </a:lnTo>
                  <a:lnTo>
                    <a:pt x="1244" y="1190"/>
                  </a:lnTo>
                  <a:lnTo>
                    <a:pt x="1243" y="1195"/>
                  </a:lnTo>
                  <a:lnTo>
                    <a:pt x="1243" y="1196"/>
                  </a:lnTo>
                  <a:lnTo>
                    <a:pt x="1240" y="1201"/>
                  </a:lnTo>
                  <a:lnTo>
                    <a:pt x="1234" y="1207"/>
                  </a:lnTo>
                  <a:lnTo>
                    <a:pt x="1231" y="1211"/>
                  </a:lnTo>
                  <a:lnTo>
                    <a:pt x="1230" y="1209"/>
                  </a:lnTo>
                  <a:lnTo>
                    <a:pt x="1223" y="1209"/>
                  </a:lnTo>
                  <a:lnTo>
                    <a:pt x="1220" y="1201"/>
                  </a:lnTo>
                  <a:lnTo>
                    <a:pt x="1218" y="1195"/>
                  </a:lnTo>
                  <a:lnTo>
                    <a:pt x="1216" y="1189"/>
                  </a:lnTo>
                  <a:lnTo>
                    <a:pt x="1216" y="1188"/>
                  </a:lnTo>
                  <a:lnTo>
                    <a:pt x="1218" y="1184"/>
                  </a:lnTo>
                  <a:lnTo>
                    <a:pt x="1226" y="1181"/>
                  </a:lnTo>
                  <a:lnTo>
                    <a:pt x="1226" y="1180"/>
                  </a:lnTo>
                  <a:lnTo>
                    <a:pt x="1223" y="1179"/>
                  </a:lnTo>
                  <a:lnTo>
                    <a:pt x="1223" y="1178"/>
                  </a:lnTo>
                  <a:lnTo>
                    <a:pt x="1221" y="1172"/>
                  </a:lnTo>
                  <a:lnTo>
                    <a:pt x="1222" y="1167"/>
                  </a:lnTo>
                  <a:lnTo>
                    <a:pt x="1221" y="1163"/>
                  </a:lnTo>
                  <a:lnTo>
                    <a:pt x="1220" y="1157"/>
                  </a:lnTo>
                  <a:lnTo>
                    <a:pt x="1218" y="1153"/>
                  </a:lnTo>
                  <a:lnTo>
                    <a:pt x="1213" y="1144"/>
                  </a:lnTo>
                  <a:lnTo>
                    <a:pt x="1213" y="1142"/>
                  </a:lnTo>
                  <a:lnTo>
                    <a:pt x="1215" y="1139"/>
                  </a:lnTo>
                  <a:lnTo>
                    <a:pt x="1216" y="1137"/>
                  </a:lnTo>
                  <a:lnTo>
                    <a:pt x="1209" y="1141"/>
                  </a:lnTo>
                  <a:lnTo>
                    <a:pt x="1198" y="1146"/>
                  </a:lnTo>
                  <a:lnTo>
                    <a:pt x="1193" y="1149"/>
                  </a:lnTo>
                  <a:lnTo>
                    <a:pt x="1191" y="1150"/>
                  </a:lnTo>
                  <a:lnTo>
                    <a:pt x="1191" y="1151"/>
                  </a:lnTo>
                  <a:lnTo>
                    <a:pt x="1192" y="1154"/>
                  </a:lnTo>
                  <a:lnTo>
                    <a:pt x="1192" y="1155"/>
                  </a:lnTo>
                  <a:lnTo>
                    <a:pt x="1191" y="1157"/>
                  </a:lnTo>
                  <a:lnTo>
                    <a:pt x="1190" y="1162"/>
                  </a:lnTo>
                  <a:lnTo>
                    <a:pt x="1188" y="1167"/>
                  </a:lnTo>
                  <a:lnTo>
                    <a:pt x="1187" y="1168"/>
                  </a:lnTo>
                  <a:lnTo>
                    <a:pt x="1182" y="1166"/>
                  </a:lnTo>
                  <a:lnTo>
                    <a:pt x="1181" y="1165"/>
                  </a:lnTo>
                  <a:lnTo>
                    <a:pt x="1178" y="1157"/>
                  </a:lnTo>
                  <a:lnTo>
                    <a:pt x="1179" y="1155"/>
                  </a:lnTo>
                  <a:lnTo>
                    <a:pt x="1181" y="1154"/>
                  </a:lnTo>
                  <a:lnTo>
                    <a:pt x="1183" y="1150"/>
                  </a:lnTo>
                  <a:lnTo>
                    <a:pt x="1186" y="1146"/>
                  </a:lnTo>
                  <a:lnTo>
                    <a:pt x="1191" y="1132"/>
                  </a:lnTo>
                  <a:lnTo>
                    <a:pt x="1194" y="1132"/>
                  </a:lnTo>
                  <a:lnTo>
                    <a:pt x="1200" y="1130"/>
                  </a:lnTo>
                  <a:lnTo>
                    <a:pt x="1191" y="1129"/>
                  </a:lnTo>
                  <a:lnTo>
                    <a:pt x="1189" y="1128"/>
                  </a:lnTo>
                  <a:lnTo>
                    <a:pt x="1188" y="1126"/>
                  </a:lnTo>
                  <a:lnTo>
                    <a:pt x="1187" y="1123"/>
                  </a:lnTo>
                  <a:lnTo>
                    <a:pt x="1185" y="1120"/>
                  </a:lnTo>
                  <a:lnTo>
                    <a:pt x="1182" y="1119"/>
                  </a:lnTo>
                  <a:lnTo>
                    <a:pt x="1180" y="1118"/>
                  </a:lnTo>
                  <a:lnTo>
                    <a:pt x="1177" y="1113"/>
                  </a:lnTo>
                  <a:lnTo>
                    <a:pt x="1176" y="1112"/>
                  </a:lnTo>
                  <a:lnTo>
                    <a:pt x="1175" y="1110"/>
                  </a:lnTo>
                  <a:lnTo>
                    <a:pt x="1175" y="1107"/>
                  </a:lnTo>
                  <a:lnTo>
                    <a:pt x="1174" y="1106"/>
                  </a:lnTo>
                  <a:lnTo>
                    <a:pt x="1172" y="1105"/>
                  </a:lnTo>
                  <a:lnTo>
                    <a:pt x="1171" y="1104"/>
                  </a:lnTo>
                  <a:lnTo>
                    <a:pt x="1170" y="1097"/>
                  </a:lnTo>
                  <a:lnTo>
                    <a:pt x="1165" y="1096"/>
                  </a:lnTo>
                  <a:lnTo>
                    <a:pt x="1163" y="1094"/>
                  </a:lnTo>
                  <a:lnTo>
                    <a:pt x="1160" y="1090"/>
                  </a:lnTo>
                  <a:lnTo>
                    <a:pt x="1159" y="1088"/>
                  </a:lnTo>
                  <a:lnTo>
                    <a:pt x="1159" y="1086"/>
                  </a:lnTo>
                  <a:lnTo>
                    <a:pt x="1160" y="1081"/>
                  </a:lnTo>
                  <a:lnTo>
                    <a:pt x="1160" y="1081"/>
                  </a:lnTo>
                  <a:lnTo>
                    <a:pt x="1157" y="1081"/>
                  </a:lnTo>
                  <a:lnTo>
                    <a:pt x="1139" y="1074"/>
                  </a:lnTo>
                  <a:lnTo>
                    <a:pt x="1140" y="1064"/>
                  </a:lnTo>
                  <a:lnTo>
                    <a:pt x="1136" y="1051"/>
                  </a:lnTo>
                  <a:lnTo>
                    <a:pt x="1133" y="1046"/>
                  </a:lnTo>
                  <a:lnTo>
                    <a:pt x="1134" y="1044"/>
                  </a:lnTo>
                  <a:lnTo>
                    <a:pt x="1135" y="1043"/>
                  </a:lnTo>
                  <a:lnTo>
                    <a:pt x="1136" y="1043"/>
                  </a:lnTo>
                  <a:lnTo>
                    <a:pt x="1143" y="1047"/>
                  </a:lnTo>
                  <a:lnTo>
                    <a:pt x="1149" y="1051"/>
                  </a:lnTo>
                  <a:lnTo>
                    <a:pt x="1150" y="1050"/>
                  </a:lnTo>
                  <a:lnTo>
                    <a:pt x="1140" y="1040"/>
                  </a:lnTo>
                  <a:lnTo>
                    <a:pt x="1137" y="1038"/>
                  </a:lnTo>
                  <a:lnTo>
                    <a:pt x="1137" y="1034"/>
                  </a:lnTo>
                  <a:lnTo>
                    <a:pt x="1136" y="1033"/>
                  </a:lnTo>
                  <a:lnTo>
                    <a:pt x="1137" y="1031"/>
                  </a:lnTo>
                  <a:lnTo>
                    <a:pt x="1147" y="1033"/>
                  </a:lnTo>
                  <a:lnTo>
                    <a:pt x="1147" y="1032"/>
                  </a:lnTo>
                  <a:lnTo>
                    <a:pt x="1137" y="1029"/>
                  </a:lnTo>
                  <a:lnTo>
                    <a:pt x="1136" y="1029"/>
                  </a:lnTo>
                  <a:lnTo>
                    <a:pt x="1134" y="1033"/>
                  </a:lnTo>
                  <a:lnTo>
                    <a:pt x="1133" y="1034"/>
                  </a:lnTo>
                  <a:lnTo>
                    <a:pt x="1131" y="1034"/>
                  </a:lnTo>
                  <a:lnTo>
                    <a:pt x="1130" y="1033"/>
                  </a:lnTo>
                  <a:lnTo>
                    <a:pt x="1128" y="1028"/>
                  </a:lnTo>
                  <a:lnTo>
                    <a:pt x="1125" y="1025"/>
                  </a:lnTo>
                  <a:lnTo>
                    <a:pt x="1121" y="1020"/>
                  </a:lnTo>
                  <a:lnTo>
                    <a:pt x="1120" y="1017"/>
                  </a:lnTo>
                  <a:lnTo>
                    <a:pt x="1120" y="1012"/>
                  </a:lnTo>
                  <a:lnTo>
                    <a:pt x="1120" y="1007"/>
                  </a:lnTo>
                  <a:lnTo>
                    <a:pt x="1124" y="996"/>
                  </a:lnTo>
                  <a:lnTo>
                    <a:pt x="1125" y="994"/>
                  </a:lnTo>
                  <a:lnTo>
                    <a:pt x="1126" y="993"/>
                  </a:lnTo>
                  <a:lnTo>
                    <a:pt x="1125" y="993"/>
                  </a:lnTo>
                  <a:lnTo>
                    <a:pt x="1124" y="994"/>
                  </a:lnTo>
                  <a:lnTo>
                    <a:pt x="1120" y="1000"/>
                  </a:lnTo>
                  <a:lnTo>
                    <a:pt x="1118" y="1007"/>
                  </a:lnTo>
                  <a:lnTo>
                    <a:pt x="1115" y="1011"/>
                  </a:lnTo>
                  <a:lnTo>
                    <a:pt x="1114" y="1010"/>
                  </a:lnTo>
                  <a:lnTo>
                    <a:pt x="1111" y="1006"/>
                  </a:lnTo>
                  <a:lnTo>
                    <a:pt x="1106" y="1002"/>
                  </a:lnTo>
                  <a:lnTo>
                    <a:pt x="1100" y="1001"/>
                  </a:lnTo>
                  <a:lnTo>
                    <a:pt x="1097" y="997"/>
                  </a:lnTo>
                  <a:lnTo>
                    <a:pt x="1092" y="985"/>
                  </a:lnTo>
                  <a:lnTo>
                    <a:pt x="1091" y="979"/>
                  </a:lnTo>
                  <a:lnTo>
                    <a:pt x="1090" y="977"/>
                  </a:lnTo>
                  <a:lnTo>
                    <a:pt x="1087" y="976"/>
                  </a:lnTo>
                  <a:lnTo>
                    <a:pt x="1086" y="973"/>
                  </a:lnTo>
                  <a:lnTo>
                    <a:pt x="1083" y="959"/>
                  </a:lnTo>
                  <a:lnTo>
                    <a:pt x="1079" y="949"/>
                  </a:lnTo>
                  <a:lnTo>
                    <a:pt x="1078" y="943"/>
                  </a:lnTo>
                  <a:lnTo>
                    <a:pt x="1079" y="938"/>
                  </a:lnTo>
                  <a:lnTo>
                    <a:pt x="1078" y="937"/>
                  </a:lnTo>
                  <a:lnTo>
                    <a:pt x="1077" y="942"/>
                  </a:lnTo>
                  <a:lnTo>
                    <a:pt x="1077" y="943"/>
                  </a:lnTo>
                  <a:lnTo>
                    <a:pt x="1074" y="944"/>
                  </a:lnTo>
                  <a:lnTo>
                    <a:pt x="1077" y="948"/>
                  </a:lnTo>
                  <a:lnTo>
                    <a:pt x="1077" y="951"/>
                  </a:lnTo>
                  <a:lnTo>
                    <a:pt x="1076" y="950"/>
                  </a:lnTo>
                  <a:lnTo>
                    <a:pt x="1074" y="951"/>
                  </a:lnTo>
                  <a:lnTo>
                    <a:pt x="1078" y="958"/>
                  </a:lnTo>
                  <a:lnTo>
                    <a:pt x="1079" y="969"/>
                  </a:lnTo>
                  <a:lnTo>
                    <a:pt x="1081" y="977"/>
                  </a:lnTo>
                  <a:lnTo>
                    <a:pt x="1083" y="984"/>
                  </a:lnTo>
                  <a:lnTo>
                    <a:pt x="1084" y="989"/>
                  </a:lnTo>
                  <a:lnTo>
                    <a:pt x="1085" y="993"/>
                  </a:lnTo>
                  <a:lnTo>
                    <a:pt x="1088" y="1004"/>
                  </a:lnTo>
                  <a:lnTo>
                    <a:pt x="1088" y="1006"/>
                  </a:lnTo>
                  <a:lnTo>
                    <a:pt x="1088" y="1007"/>
                  </a:lnTo>
                  <a:lnTo>
                    <a:pt x="1087" y="1009"/>
                  </a:lnTo>
                  <a:lnTo>
                    <a:pt x="1086" y="1011"/>
                  </a:lnTo>
                  <a:lnTo>
                    <a:pt x="1080" y="1009"/>
                  </a:lnTo>
                  <a:lnTo>
                    <a:pt x="1078" y="1006"/>
                  </a:lnTo>
                  <a:lnTo>
                    <a:pt x="1075" y="1001"/>
                  </a:lnTo>
                  <a:lnTo>
                    <a:pt x="1072" y="1000"/>
                  </a:lnTo>
                  <a:lnTo>
                    <a:pt x="1062" y="1001"/>
                  </a:lnTo>
                  <a:lnTo>
                    <a:pt x="1061" y="1000"/>
                  </a:lnTo>
                  <a:lnTo>
                    <a:pt x="1061" y="996"/>
                  </a:lnTo>
                  <a:lnTo>
                    <a:pt x="1062" y="989"/>
                  </a:lnTo>
                  <a:lnTo>
                    <a:pt x="1061" y="987"/>
                  </a:lnTo>
                  <a:lnTo>
                    <a:pt x="1056" y="976"/>
                  </a:lnTo>
                  <a:lnTo>
                    <a:pt x="1056" y="975"/>
                  </a:lnTo>
                  <a:lnTo>
                    <a:pt x="1063" y="970"/>
                  </a:lnTo>
                  <a:lnTo>
                    <a:pt x="1060" y="970"/>
                  </a:lnTo>
                  <a:lnTo>
                    <a:pt x="1057" y="971"/>
                  </a:lnTo>
                  <a:lnTo>
                    <a:pt x="1056" y="970"/>
                  </a:lnTo>
                  <a:lnTo>
                    <a:pt x="1055" y="964"/>
                  </a:lnTo>
                  <a:lnTo>
                    <a:pt x="1054" y="961"/>
                  </a:lnTo>
                  <a:lnTo>
                    <a:pt x="1053" y="960"/>
                  </a:lnTo>
                  <a:lnTo>
                    <a:pt x="1053" y="966"/>
                  </a:lnTo>
                  <a:lnTo>
                    <a:pt x="1054" y="970"/>
                  </a:lnTo>
                  <a:lnTo>
                    <a:pt x="1054" y="972"/>
                  </a:lnTo>
                  <a:lnTo>
                    <a:pt x="1054" y="975"/>
                  </a:lnTo>
                  <a:lnTo>
                    <a:pt x="1053" y="976"/>
                  </a:lnTo>
                  <a:lnTo>
                    <a:pt x="1052" y="977"/>
                  </a:lnTo>
                  <a:lnTo>
                    <a:pt x="1051" y="978"/>
                  </a:lnTo>
                  <a:lnTo>
                    <a:pt x="1048" y="976"/>
                  </a:lnTo>
                  <a:lnTo>
                    <a:pt x="1046" y="974"/>
                  </a:lnTo>
                  <a:lnTo>
                    <a:pt x="1043" y="973"/>
                  </a:lnTo>
                  <a:lnTo>
                    <a:pt x="1043" y="972"/>
                  </a:lnTo>
                  <a:lnTo>
                    <a:pt x="1042" y="969"/>
                  </a:lnTo>
                  <a:lnTo>
                    <a:pt x="1040" y="967"/>
                  </a:lnTo>
                  <a:lnTo>
                    <a:pt x="1031" y="964"/>
                  </a:lnTo>
                  <a:lnTo>
                    <a:pt x="1026" y="961"/>
                  </a:lnTo>
                  <a:lnTo>
                    <a:pt x="1026" y="962"/>
                  </a:lnTo>
                  <a:lnTo>
                    <a:pt x="1027" y="965"/>
                  </a:lnTo>
                  <a:lnTo>
                    <a:pt x="1027" y="967"/>
                  </a:lnTo>
                  <a:lnTo>
                    <a:pt x="1026" y="968"/>
                  </a:lnTo>
                  <a:lnTo>
                    <a:pt x="1024" y="971"/>
                  </a:lnTo>
                  <a:lnTo>
                    <a:pt x="1024" y="971"/>
                  </a:lnTo>
                  <a:lnTo>
                    <a:pt x="1027" y="971"/>
                  </a:lnTo>
                  <a:lnTo>
                    <a:pt x="1030" y="971"/>
                  </a:lnTo>
                  <a:lnTo>
                    <a:pt x="1034" y="973"/>
                  </a:lnTo>
                  <a:lnTo>
                    <a:pt x="1039" y="975"/>
                  </a:lnTo>
                  <a:lnTo>
                    <a:pt x="1040" y="976"/>
                  </a:lnTo>
                  <a:lnTo>
                    <a:pt x="1040" y="979"/>
                  </a:lnTo>
                  <a:lnTo>
                    <a:pt x="1041" y="979"/>
                  </a:lnTo>
                  <a:lnTo>
                    <a:pt x="1045" y="982"/>
                  </a:lnTo>
                  <a:lnTo>
                    <a:pt x="1045" y="983"/>
                  </a:lnTo>
                  <a:lnTo>
                    <a:pt x="1042" y="987"/>
                  </a:lnTo>
                  <a:lnTo>
                    <a:pt x="1048" y="987"/>
                  </a:lnTo>
                  <a:lnTo>
                    <a:pt x="1051" y="988"/>
                  </a:lnTo>
                  <a:lnTo>
                    <a:pt x="1055" y="993"/>
                  </a:lnTo>
                  <a:lnTo>
                    <a:pt x="1056" y="997"/>
                  </a:lnTo>
                  <a:lnTo>
                    <a:pt x="1056" y="1001"/>
                  </a:lnTo>
                  <a:lnTo>
                    <a:pt x="1055" y="1003"/>
                  </a:lnTo>
                  <a:lnTo>
                    <a:pt x="1054" y="1003"/>
                  </a:lnTo>
                  <a:lnTo>
                    <a:pt x="1043" y="1005"/>
                  </a:lnTo>
                  <a:lnTo>
                    <a:pt x="1039" y="1009"/>
                  </a:lnTo>
                  <a:lnTo>
                    <a:pt x="1039" y="1010"/>
                  </a:lnTo>
                  <a:lnTo>
                    <a:pt x="1035" y="1008"/>
                  </a:lnTo>
                  <a:lnTo>
                    <a:pt x="1030" y="1005"/>
                  </a:lnTo>
                  <a:lnTo>
                    <a:pt x="1024" y="1001"/>
                  </a:lnTo>
                  <a:lnTo>
                    <a:pt x="1009" y="989"/>
                  </a:lnTo>
                  <a:lnTo>
                    <a:pt x="1008" y="989"/>
                  </a:lnTo>
                  <a:lnTo>
                    <a:pt x="1008" y="987"/>
                  </a:lnTo>
                  <a:lnTo>
                    <a:pt x="1007" y="986"/>
                  </a:lnTo>
                  <a:lnTo>
                    <a:pt x="1005" y="984"/>
                  </a:lnTo>
                  <a:lnTo>
                    <a:pt x="1002" y="981"/>
                  </a:lnTo>
                  <a:lnTo>
                    <a:pt x="998" y="976"/>
                  </a:lnTo>
                  <a:lnTo>
                    <a:pt x="996" y="973"/>
                  </a:lnTo>
                  <a:lnTo>
                    <a:pt x="995" y="970"/>
                  </a:lnTo>
                  <a:lnTo>
                    <a:pt x="993" y="967"/>
                  </a:lnTo>
                  <a:lnTo>
                    <a:pt x="986" y="960"/>
                  </a:lnTo>
                  <a:lnTo>
                    <a:pt x="983" y="958"/>
                  </a:lnTo>
                  <a:lnTo>
                    <a:pt x="979" y="957"/>
                  </a:lnTo>
                  <a:lnTo>
                    <a:pt x="977" y="956"/>
                  </a:lnTo>
                  <a:lnTo>
                    <a:pt x="976" y="955"/>
                  </a:lnTo>
                  <a:lnTo>
                    <a:pt x="977" y="954"/>
                  </a:lnTo>
                  <a:lnTo>
                    <a:pt x="977" y="953"/>
                  </a:lnTo>
                  <a:lnTo>
                    <a:pt x="971" y="952"/>
                  </a:lnTo>
                  <a:lnTo>
                    <a:pt x="966" y="949"/>
                  </a:lnTo>
                  <a:lnTo>
                    <a:pt x="951" y="940"/>
                  </a:lnTo>
                  <a:lnTo>
                    <a:pt x="944" y="935"/>
                  </a:lnTo>
                  <a:lnTo>
                    <a:pt x="939" y="932"/>
                  </a:lnTo>
                  <a:lnTo>
                    <a:pt x="937" y="930"/>
                  </a:lnTo>
                  <a:lnTo>
                    <a:pt x="936" y="929"/>
                  </a:lnTo>
                  <a:lnTo>
                    <a:pt x="938" y="928"/>
                  </a:lnTo>
                  <a:lnTo>
                    <a:pt x="941" y="927"/>
                  </a:lnTo>
                  <a:lnTo>
                    <a:pt x="942" y="925"/>
                  </a:lnTo>
                  <a:lnTo>
                    <a:pt x="946" y="919"/>
                  </a:lnTo>
                  <a:lnTo>
                    <a:pt x="946" y="918"/>
                  </a:lnTo>
                  <a:lnTo>
                    <a:pt x="944" y="914"/>
                  </a:lnTo>
                  <a:lnTo>
                    <a:pt x="943" y="910"/>
                  </a:lnTo>
                  <a:lnTo>
                    <a:pt x="943" y="908"/>
                  </a:lnTo>
                  <a:lnTo>
                    <a:pt x="944" y="906"/>
                  </a:lnTo>
                  <a:lnTo>
                    <a:pt x="944" y="905"/>
                  </a:lnTo>
                  <a:lnTo>
                    <a:pt x="946" y="903"/>
                  </a:lnTo>
                  <a:lnTo>
                    <a:pt x="947" y="903"/>
                  </a:lnTo>
                  <a:lnTo>
                    <a:pt x="947" y="903"/>
                  </a:lnTo>
                  <a:lnTo>
                    <a:pt x="952" y="908"/>
                  </a:lnTo>
                  <a:lnTo>
                    <a:pt x="952" y="910"/>
                  </a:lnTo>
                  <a:lnTo>
                    <a:pt x="952" y="917"/>
                  </a:lnTo>
                  <a:lnTo>
                    <a:pt x="953" y="925"/>
                  </a:lnTo>
                  <a:lnTo>
                    <a:pt x="953" y="924"/>
                  </a:lnTo>
                  <a:lnTo>
                    <a:pt x="953" y="922"/>
                  </a:lnTo>
                  <a:lnTo>
                    <a:pt x="953" y="917"/>
                  </a:lnTo>
                  <a:lnTo>
                    <a:pt x="954" y="914"/>
                  </a:lnTo>
                  <a:lnTo>
                    <a:pt x="955" y="912"/>
                  </a:lnTo>
                  <a:lnTo>
                    <a:pt x="957" y="911"/>
                  </a:lnTo>
                  <a:lnTo>
                    <a:pt x="960" y="912"/>
                  </a:lnTo>
                  <a:lnTo>
                    <a:pt x="962" y="911"/>
                  </a:lnTo>
                  <a:lnTo>
                    <a:pt x="954" y="907"/>
                  </a:lnTo>
                  <a:lnTo>
                    <a:pt x="949" y="901"/>
                  </a:lnTo>
                  <a:lnTo>
                    <a:pt x="948" y="900"/>
                  </a:lnTo>
                  <a:lnTo>
                    <a:pt x="946" y="899"/>
                  </a:lnTo>
                  <a:lnTo>
                    <a:pt x="942" y="902"/>
                  </a:lnTo>
                  <a:lnTo>
                    <a:pt x="935" y="912"/>
                  </a:lnTo>
                  <a:lnTo>
                    <a:pt x="933" y="913"/>
                  </a:lnTo>
                  <a:lnTo>
                    <a:pt x="923" y="918"/>
                  </a:lnTo>
                  <a:lnTo>
                    <a:pt x="917" y="919"/>
                  </a:lnTo>
                  <a:lnTo>
                    <a:pt x="909" y="918"/>
                  </a:lnTo>
                  <a:lnTo>
                    <a:pt x="903" y="916"/>
                  </a:lnTo>
                  <a:lnTo>
                    <a:pt x="888" y="908"/>
                  </a:lnTo>
                  <a:lnTo>
                    <a:pt x="885" y="907"/>
                  </a:lnTo>
                  <a:lnTo>
                    <a:pt x="889" y="902"/>
                  </a:lnTo>
                  <a:lnTo>
                    <a:pt x="889" y="901"/>
                  </a:lnTo>
                  <a:lnTo>
                    <a:pt x="888" y="895"/>
                  </a:lnTo>
                  <a:lnTo>
                    <a:pt x="886" y="894"/>
                  </a:lnTo>
                  <a:lnTo>
                    <a:pt x="885" y="893"/>
                  </a:lnTo>
                  <a:lnTo>
                    <a:pt x="884" y="894"/>
                  </a:lnTo>
                  <a:lnTo>
                    <a:pt x="884" y="895"/>
                  </a:lnTo>
                  <a:lnTo>
                    <a:pt x="885" y="898"/>
                  </a:lnTo>
                  <a:lnTo>
                    <a:pt x="884" y="899"/>
                  </a:lnTo>
                  <a:lnTo>
                    <a:pt x="881" y="901"/>
                  </a:lnTo>
                  <a:lnTo>
                    <a:pt x="877" y="902"/>
                  </a:lnTo>
                  <a:lnTo>
                    <a:pt x="863" y="898"/>
                  </a:lnTo>
                  <a:lnTo>
                    <a:pt x="848" y="895"/>
                  </a:lnTo>
                  <a:lnTo>
                    <a:pt x="836" y="894"/>
                  </a:lnTo>
                  <a:lnTo>
                    <a:pt x="818" y="897"/>
                  </a:lnTo>
                  <a:lnTo>
                    <a:pt x="809" y="900"/>
                  </a:lnTo>
                  <a:lnTo>
                    <a:pt x="803" y="900"/>
                  </a:lnTo>
                  <a:lnTo>
                    <a:pt x="798" y="899"/>
                  </a:lnTo>
                  <a:lnTo>
                    <a:pt x="797" y="897"/>
                  </a:lnTo>
                  <a:lnTo>
                    <a:pt x="799" y="896"/>
                  </a:lnTo>
                  <a:lnTo>
                    <a:pt x="799" y="895"/>
                  </a:lnTo>
                  <a:lnTo>
                    <a:pt x="796" y="891"/>
                  </a:lnTo>
                  <a:lnTo>
                    <a:pt x="791" y="888"/>
                  </a:lnTo>
                  <a:lnTo>
                    <a:pt x="785" y="887"/>
                  </a:lnTo>
                  <a:lnTo>
                    <a:pt x="782" y="886"/>
                  </a:lnTo>
                  <a:lnTo>
                    <a:pt x="780" y="885"/>
                  </a:lnTo>
                  <a:lnTo>
                    <a:pt x="779" y="883"/>
                  </a:lnTo>
                  <a:lnTo>
                    <a:pt x="775" y="881"/>
                  </a:lnTo>
                  <a:lnTo>
                    <a:pt x="773" y="879"/>
                  </a:lnTo>
                  <a:lnTo>
                    <a:pt x="774" y="871"/>
                  </a:lnTo>
                  <a:lnTo>
                    <a:pt x="775" y="866"/>
                  </a:lnTo>
                  <a:lnTo>
                    <a:pt x="777" y="862"/>
                  </a:lnTo>
                  <a:lnTo>
                    <a:pt x="780" y="857"/>
                  </a:lnTo>
                  <a:lnTo>
                    <a:pt x="779" y="858"/>
                  </a:lnTo>
                  <a:lnTo>
                    <a:pt x="774" y="862"/>
                  </a:lnTo>
                  <a:lnTo>
                    <a:pt x="771" y="866"/>
                  </a:lnTo>
                  <a:lnTo>
                    <a:pt x="767" y="871"/>
                  </a:lnTo>
                  <a:lnTo>
                    <a:pt x="765" y="874"/>
                  </a:lnTo>
                  <a:lnTo>
                    <a:pt x="762" y="876"/>
                  </a:lnTo>
                  <a:lnTo>
                    <a:pt x="758" y="875"/>
                  </a:lnTo>
                  <a:lnTo>
                    <a:pt x="752" y="872"/>
                  </a:lnTo>
                  <a:lnTo>
                    <a:pt x="747" y="871"/>
                  </a:lnTo>
                  <a:lnTo>
                    <a:pt x="743" y="871"/>
                  </a:lnTo>
                  <a:lnTo>
                    <a:pt x="741" y="870"/>
                  </a:lnTo>
                  <a:lnTo>
                    <a:pt x="744" y="867"/>
                  </a:lnTo>
                  <a:lnTo>
                    <a:pt x="746" y="864"/>
                  </a:lnTo>
                  <a:lnTo>
                    <a:pt x="748" y="860"/>
                  </a:lnTo>
                  <a:lnTo>
                    <a:pt x="749" y="858"/>
                  </a:lnTo>
                  <a:lnTo>
                    <a:pt x="733" y="858"/>
                  </a:lnTo>
                  <a:lnTo>
                    <a:pt x="733" y="856"/>
                  </a:lnTo>
                  <a:lnTo>
                    <a:pt x="733" y="854"/>
                  </a:lnTo>
                  <a:lnTo>
                    <a:pt x="732" y="853"/>
                  </a:lnTo>
                  <a:lnTo>
                    <a:pt x="730" y="852"/>
                  </a:lnTo>
                  <a:lnTo>
                    <a:pt x="727" y="853"/>
                  </a:lnTo>
                  <a:lnTo>
                    <a:pt x="722" y="855"/>
                  </a:lnTo>
                  <a:lnTo>
                    <a:pt x="720" y="853"/>
                  </a:lnTo>
                  <a:lnTo>
                    <a:pt x="721" y="852"/>
                  </a:lnTo>
                  <a:lnTo>
                    <a:pt x="722" y="851"/>
                  </a:lnTo>
                  <a:lnTo>
                    <a:pt x="725" y="848"/>
                  </a:lnTo>
                  <a:lnTo>
                    <a:pt x="721" y="846"/>
                  </a:lnTo>
                  <a:lnTo>
                    <a:pt x="719" y="844"/>
                  </a:lnTo>
                  <a:lnTo>
                    <a:pt x="717" y="842"/>
                  </a:lnTo>
                  <a:lnTo>
                    <a:pt x="718" y="836"/>
                  </a:lnTo>
                  <a:lnTo>
                    <a:pt x="719" y="832"/>
                  </a:lnTo>
                  <a:lnTo>
                    <a:pt x="729" y="828"/>
                  </a:lnTo>
                  <a:lnTo>
                    <a:pt x="726" y="827"/>
                  </a:lnTo>
                  <a:lnTo>
                    <a:pt x="719" y="827"/>
                  </a:lnTo>
                  <a:lnTo>
                    <a:pt x="715" y="831"/>
                  </a:lnTo>
                  <a:lnTo>
                    <a:pt x="710" y="835"/>
                  </a:lnTo>
                  <a:lnTo>
                    <a:pt x="707" y="837"/>
                  </a:lnTo>
                  <a:lnTo>
                    <a:pt x="705" y="836"/>
                  </a:lnTo>
                  <a:lnTo>
                    <a:pt x="703" y="836"/>
                  </a:lnTo>
                  <a:lnTo>
                    <a:pt x="700" y="836"/>
                  </a:lnTo>
                  <a:lnTo>
                    <a:pt x="698" y="837"/>
                  </a:lnTo>
                  <a:lnTo>
                    <a:pt x="697" y="839"/>
                  </a:lnTo>
                  <a:lnTo>
                    <a:pt x="696" y="840"/>
                  </a:lnTo>
                  <a:lnTo>
                    <a:pt x="695" y="841"/>
                  </a:lnTo>
                  <a:lnTo>
                    <a:pt x="694" y="841"/>
                  </a:lnTo>
                  <a:lnTo>
                    <a:pt x="693" y="839"/>
                  </a:lnTo>
                  <a:lnTo>
                    <a:pt x="689" y="838"/>
                  </a:lnTo>
                  <a:lnTo>
                    <a:pt x="688" y="836"/>
                  </a:lnTo>
                  <a:lnTo>
                    <a:pt x="688" y="837"/>
                  </a:lnTo>
                  <a:lnTo>
                    <a:pt x="686" y="840"/>
                  </a:lnTo>
                  <a:lnTo>
                    <a:pt x="685" y="842"/>
                  </a:lnTo>
                  <a:lnTo>
                    <a:pt x="680" y="843"/>
                  </a:lnTo>
                  <a:lnTo>
                    <a:pt x="678" y="843"/>
                  </a:lnTo>
                  <a:lnTo>
                    <a:pt x="675" y="839"/>
                  </a:lnTo>
                  <a:lnTo>
                    <a:pt x="674" y="838"/>
                  </a:lnTo>
                  <a:lnTo>
                    <a:pt x="675" y="834"/>
                  </a:lnTo>
                  <a:lnTo>
                    <a:pt x="682" y="822"/>
                  </a:lnTo>
                  <a:lnTo>
                    <a:pt x="681" y="822"/>
                  </a:lnTo>
                  <a:lnTo>
                    <a:pt x="679" y="824"/>
                  </a:lnTo>
                  <a:lnTo>
                    <a:pt x="675" y="828"/>
                  </a:lnTo>
                  <a:lnTo>
                    <a:pt x="673" y="830"/>
                  </a:lnTo>
                  <a:lnTo>
                    <a:pt x="669" y="830"/>
                  </a:lnTo>
                  <a:lnTo>
                    <a:pt x="667" y="829"/>
                  </a:lnTo>
                  <a:lnTo>
                    <a:pt x="665" y="830"/>
                  </a:lnTo>
                  <a:lnTo>
                    <a:pt x="663" y="832"/>
                  </a:lnTo>
                  <a:lnTo>
                    <a:pt x="662" y="833"/>
                  </a:lnTo>
                  <a:lnTo>
                    <a:pt x="661" y="835"/>
                  </a:lnTo>
                  <a:lnTo>
                    <a:pt x="662" y="835"/>
                  </a:lnTo>
                  <a:lnTo>
                    <a:pt x="665" y="833"/>
                  </a:lnTo>
                  <a:lnTo>
                    <a:pt x="667" y="833"/>
                  </a:lnTo>
                  <a:lnTo>
                    <a:pt x="667" y="834"/>
                  </a:lnTo>
                  <a:lnTo>
                    <a:pt x="665" y="839"/>
                  </a:lnTo>
                  <a:lnTo>
                    <a:pt x="663" y="845"/>
                  </a:lnTo>
                  <a:lnTo>
                    <a:pt x="662" y="847"/>
                  </a:lnTo>
                  <a:lnTo>
                    <a:pt x="659" y="847"/>
                  </a:lnTo>
                  <a:lnTo>
                    <a:pt x="656" y="847"/>
                  </a:lnTo>
                  <a:lnTo>
                    <a:pt x="656" y="849"/>
                  </a:lnTo>
                  <a:lnTo>
                    <a:pt x="661" y="853"/>
                  </a:lnTo>
                  <a:lnTo>
                    <a:pt x="663" y="854"/>
                  </a:lnTo>
                  <a:lnTo>
                    <a:pt x="665" y="855"/>
                  </a:lnTo>
                  <a:lnTo>
                    <a:pt x="666" y="857"/>
                  </a:lnTo>
                  <a:lnTo>
                    <a:pt x="665" y="861"/>
                  </a:lnTo>
                  <a:lnTo>
                    <a:pt x="664" y="863"/>
                  </a:lnTo>
                  <a:lnTo>
                    <a:pt x="664" y="864"/>
                  </a:lnTo>
                  <a:lnTo>
                    <a:pt x="659" y="864"/>
                  </a:lnTo>
                  <a:lnTo>
                    <a:pt x="658" y="864"/>
                  </a:lnTo>
                  <a:lnTo>
                    <a:pt x="655" y="867"/>
                  </a:lnTo>
                  <a:lnTo>
                    <a:pt x="654" y="869"/>
                  </a:lnTo>
                  <a:lnTo>
                    <a:pt x="654" y="869"/>
                  </a:lnTo>
                  <a:lnTo>
                    <a:pt x="657" y="867"/>
                  </a:lnTo>
                  <a:lnTo>
                    <a:pt x="660" y="866"/>
                  </a:lnTo>
                  <a:lnTo>
                    <a:pt x="665" y="866"/>
                  </a:lnTo>
                  <a:lnTo>
                    <a:pt x="668" y="865"/>
                  </a:lnTo>
                  <a:lnTo>
                    <a:pt x="670" y="863"/>
                  </a:lnTo>
                  <a:lnTo>
                    <a:pt x="673" y="864"/>
                  </a:lnTo>
                  <a:lnTo>
                    <a:pt x="675" y="867"/>
                  </a:lnTo>
                  <a:lnTo>
                    <a:pt x="675" y="869"/>
                  </a:lnTo>
                  <a:lnTo>
                    <a:pt x="675" y="871"/>
                  </a:lnTo>
                  <a:lnTo>
                    <a:pt x="673" y="873"/>
                  </a:lnTo>
                  <a:lnTo>
                    <a:pt x="670" y="874"/>
                  </a:lnTo>
                  <a:lnTo>
                    <a:pt x="669" y="875"/>
                  </a:lnTo>
                  <a:lnTo>
                    <a:pt x="668" y="877"/>
                  </a:lnTo>
                  <a:lnTo>
                    <a:pt x="667" y="880"/>
                  </a:lnTo>
                  <a:lnTo>
                    <a:pt x="667" y="883"/>
                  </a:lnTo>
                  <a:lnTo>
                    <a:pt x="668" y="890"/>
                  </a:lnTo>
                  <a:lnTo>
                    <a:pt x="667" y="891"/>
                  </a:lnTo>
                  <a:lnTo>
                    <a:pt x="666" y="891"/>
                  </a:lnTo>
                  <a:lnTo>
                    <a:pt x="665" y="891"/>
                  </a:lnTo>
                  <a:lnTo>
                    <a:pt x="664" y="892"/>
                  </a:lnTo>
                  <a:lnTo>
                    <a:pt x="660" y="901"/>
                  </a:lnTo>
                  <a:lnTo>
                    <a:pt x="659" y="902"/>
                  </a:lnTo>
                  <a:lnTo>
                    <a:pt x="658" y="901"/>
                  </a:lnTo>
                  <a:lnTo>
                    <a:pt x="657" y="901"/>
                  </a:lnTo>
                  <a:lnTo>
                    <a:pt x="656" y="902"/>
                  </a:lnTo>
                  <a:lnTo>
                    <a:pt x="654" y="903"/>
                  </a:lnTo>
                  <a:lnTo>
                    <a:pt x="650" y="903"/>
                  </a:lnTo>
                  <a:lnTo>
                    <a:pt x="647" y="903"/>
                  </a:lnTo>
                  <a:lnTo>
                    <a:pt x="642" y="902"/>
                  </a:lnTo>
                  <a:lnTo>
                    <a:pt x="640" y="901"/>
                  </a:lnTo>
                  <a:lnTo>
                    <a:pt x="638" y="898"/>
                  </a:lnTo>
                  <a:lnTo>
                    <a:pt x="634" y="901"/>
                  </a:lnTo>
                  <a:lnTo>
                    <a:pt x="632" y="900"/>
                  </a:lnTo>
                  <a:lnTo>
                    <a:pt x="630" y="894"/>
                  </a:lnTo>
                  <a:lnTo>
                    <a:pt x="629" y="894"/>
                  </a:lnTo>
                  <a:lnTo>
                    <a:pt x="628" y="901"/>
                  </a:lnTo>
                  <a:lnTo>
                    <a:pt x="627" y="903"/>
                  </a:lnTo>
                  <a:lnTo>
                    <a:pt x="625" y="907"/>
                  </a:lnTo>
                  <a:lnTo>
                    <a:pt x="623" y="915"/>
                  </a:lnTo>
                  <a:lnTo>
                    <a:pt x="623" y="915"/>
                  </a:lnTo>
                  <a:lnTo>
                    <a:pt x="622" y="914"/>
                  </a:lnTo>
                  <a:lnTo>
                    <a:pt x="620" y="907"/>
                  </a:lnTo>
                  <a:lnTo>
                    <a:pt x="620" y="905"/>
                  </a:lnTo>
                  <a:lnTo>
                    <a:pt x="617" y="910"/>
                  </a:lnTo>
                  <a:lnTo>
                    <a:pt x="617" y="911"/>
                  </a:lnTo>
                  <a:lnTo>
                    <a:pt x="617" y="916"/>
                  </a:lnTo>
                  <a:lnTo>
                    <a:pt x="617" y="917"/>
                  </a:lnTo>
                  <a:lnTo>
                    <a:pt x="612" y="914"/>
                  </a:lnTo>
                  <a:lnTo>
                    <a:pt x="610" y="914"/>
                  </a:lnTo>
                  <a:lnTo>
                    <a:pt x="610" y="914"/>
                  </a:lnTo>
                  <a:lnTo>
                    <a:pt x="612" y="919"/>
                  </a:lnTo>
                  <a:lnTo>
                    <a:pt x="611" y="920"/>
                  </a:lnTo>
                  <a:lnTo>
                    <a:pt x="604" y="928"/>
                  </a:lnTo>
                  <a:lnTo>
                    <a:pt x="602" y="927"/>
                  </a:lnTo>
                  <a:lnTo>
                    <a:pt x="601" y="927"/>
                  </a:lnTo>
                  <a:lnTo>
                    <a:pt x="599" y="927"/>
                  </a:lnTo>
                  <a:lnTo>
                    <a:pt x="595" y="930"/>
                  </a:lnTo>
                  <a:lnTo>
                    <a:pt x="593" y="930"/>
                  </a:lnTo>
                  <a:lnTo>
                    <a:pt x="591" y="928"/>
                  </a:lnTo>
                  <a:lnTo>
                    <a:pt x="591" y="928"/>
                  </a:lnTo>
                  <a:lnTo>
                    <a:pt x="590" y="930"/>
                  </a:lnTo>
                  <a:lnTo>
                    <a:pt x="590" y="934"/>
                  </a:lnTo>
                  <a:lnTo>
                    <a:pt x="588" y="937"/>
                  </a:lnTo>
                  <a:lnTo>
                    <a:pt x="583" y="942"/>
                  </a:lnTo>
                  <a:lnTo>
                    <a:pt x="582" y="944"/>
                  </a:lnTo>
                  <a:lnTo>
                    <a:pt x="580" y="948"/>
                  </a:lnTo>
                  <a:lnTo>
                    <a:pt x="580" y="948"/>
                  </a:lnTo>
                  <a:lnTo>
                    <a:pt x="576" y="946"/>
                  </a:lnTo>
                  <a:lnTo>
                    <a:pt x="573" y="944"/>
                  </a:lnTo>
                  <a:lnTo>
                    <a:pt x="572" y="945"/>
                  </a:lnTo>
                  <a:lnTo>
                    <a:pt x="573" y="948"/>
                  </a:lnTo>
                  <a:lnTo>
                    <a:pt x="573" y="949"/>
                  </a:lnTo>
                  <a:lnTo>
                    <a:pt x="571" y="949"/>
                  </a:lnTo>
                  <a:lnTo>
                    <a:pt x="569" y="949"/>
                  </a:lnTo>
                  <a:lnTo>
                    <a:pt x="567" y="948"/>
                  </a:lnTo>
                  <a:lnTo>
                    <a:pt x="563" y="949"/>
                  </a:lnTo>
                  <a:lnTo>
                    <a:pt x="558" y="952"/>
                  </a:lnTo>
                  <a:lnTo>
                    <a:pt x="555" y="952"/>
                  </a:lnTo>
                  <a:lnTo>
                    <a:pt x="549" y="947"/>
                  </a:lnTo>
                  <a:lnTo>
                    <a:pt x="548" y="947"/>
                  </a:lnTo>
                  <a:lnTo>
                    <a:pt x="547" y="946"/>
                  </a:lnTo>
                  <a:lnTo>
                    <a:pt x="549" y="942"/>
                  </a:lnTo>
                  <a:lnTo>
                    <a:pt x="550" y="939"/>
                  </a:lnTo>
                  <a:lnTo>
                    <a:pt x="551" y="938"/>
                  </a:lnTo>
                  <a:lnTo>
                    <a:pt x="556" y="935"/>
                  </a:lnTo>
                  <a:lnTo>
                    <a:pt x="562" y="934"/>
                  </a:lnTo>
                  <a:lnTo>
                    <a:pt x="566" y="931"/>
                  </a:lnTo>
                  <a:lnTo>
                    <a:pt x="570" y="927"/>
                  </a:lnTo>
                  <a:lnTo>
                    <a:pt x="573" y="924"/>
                  </a:lnTo>
                  <a:lnTo>
                    <a:pt x="577" y="915"/>
                  </a:lnTo>
                  <a:lnTo>
                    <a:pt x="576" y="914"/>
                  </a:lnTo>
                  <a:lnTo>
                    <a:pt x="575" y="914"/>
                  </a:lnTo>
                  <a:lnTo>
                    <a:pt x="565" y="922"/>
                  </a:lnTo>
                  <a:lnTo>
                    <a:pt x="564" y="923"/>
                  </a:lnTo>
                  <a:lnTo>
                    <a:pt x="562" y="923"/>
                  </a:lnTo>
                  <a:lnTo>
                    <a:pt x="554" y="919"/>
                  </a:lnTo>
                  <a:lnTo>
                    <a:pt x="552" y="918"/>
                  </a:lnTo>
                  <a:lnTo>
                    <a:pt x="551" y="914"/>
                  </a:lnTo>
                  <a:lnTo>
                    <a:pt x="554" y="905"/>
                  </a:lnTo>
                  <a:lnTo>
                    <a:pt x="555" y="901"/>
                  </a:lnTo>
                  <a:lnTo>
                    <a:pt x="558" y="894"/>
                  </a:lnTo>
                  <a:lnTo>
                    <a:pt x="564" y="888"/>
                  </a:lnTo>
                  <a:lnTo>
                    <a:pt x="566" y="883"/>
                  </a:lnTo>
                  <a:lnTo>
                    <a:pt x="568" y="871"/>
                  </a:lnTo>
                  <a:lnTo>
                    <a:pt x="568" y="865"/>
                  </a:lnTo>
                  <a:lnTo>
                    <a:pt x="567" y="858"/>
                  </a:lnTo>
                  <a:lnTo>
                    <a:pt x="567" y="854"/>
                  </a:lnTo>
                  <a:lnTo>
                    <a:pt x="568" y="852"/>
                  </a:lnTo>
                  <a:lnTo>
                    <a:pt x="580" y="846"/>
                  </a:lnTo>
                  <a:lnTo>
                    <a:pt x="585" y="841"/>
                  </a:lnTo>
                  <a:lnTo>
                    <a:pt x="596" y="834"/>
                  </a:lnTo>
                  <a:lnTo>
                    <a:pt x="599" y="834"/>
                  </a:lnTo>
                  <a:lnTo>
                    <a:pt x="601" y="837"/>
                  </a:lnTo>
                  <a:lnTo>
                    <a:pt x="604" y="839"/>
                  </a:lnTo>
                  <a:lnTo>
                    <a:pt x="607" y="840"/>
                  </a:lnTo>
                  <a:lnTo>
                    <a:pt x="610" y="840"/>
                  </a:lnTo>
                  <a:lnTo>
                    <a:pt x="615" y="838"/>
                  </a:lnTo>
                  <a:lnTo>
                    <a:pt x="622" y="839"/>
                  </a:lnTo>
                  <a:lnTo>
                    <a:pt x="637" y="844"/>
                  </a:lnTo>
                  <a:lnTo>
                    <a:pt x="640" y="844"/>
                  </a:lnTo>
                  <a:lnTo>
                    <a:pt x="640" y="843"/>
                  </a:lnTo>
                  <a:lnTo>
                    <a:pt x="638" y="840"/>
                  </a:lnTo>
                  <a:lnTo>
                    <a:pt x="627" y="838"/>
                  </a:lnTo>
                  <a:lnTo>
                    <a:pt x="623" y="836"/>
                  </a:lnTo>
                  <a:lnTo>
                    <a:pt x="611" y="828"/>
                  </a:lnTo>
                  <a:lnTo>
                    <a:pt x="609" y="825"/>
                  </a:lnTo>
                  <a:lnTo>
                    <a:pt x="610" y="824"/>
                  </a:lnTo>
                  <a:lnTo>
                    <a:pt x="613" y="823"/>
                  </a:lnTo>
                  <a:lnTo>
                    <a:pt x="613" y="821"/>
                  </a:lnTo>
                  <a:lnTo>
                    <a:pt x="614" y="819"/>
                  </a:lnTo>
                  <a:lnTo>
                    <a:pt x="616" y="817"/>
                  </a:lnTo>
                  <a:lnTo>
                    <a:pt x="619" y="813"/>
                  </a:lnTo>
                  <a:lnTo>
                    <a:pt x="623" y="809"/>
                  </a:lnTo>
                  <a:lnTo>
                    <a:pt x="632" y="804"/>
                  </a:lnTo>
                  <a:lnTo>
                    <a:pt x="628" y="804"/>
                  </a:lnTo>
                  <a:lnTo>
                    <a:pt x="622" y="804"/>
                  </a:lnTo>
                  <a:lnTo>
                    <a:pt x="620" y="805"/>
                  </a:lnTo>
                  <a:lnTo>
                    <a:pt x="616" y="809"/>
                  </a:lnTo>
                  <a:lnTo>
                    <a:pt x="614" y="812"/>
                  </a:lnTo>
                  <a:lnTo>
                    <a:pt x="612" y="817"/>
                  </a:lnTo>
                  <a:lnTo>
                    <a:pt x="611" y="818"/>
                  </a:lnTo>
                  <a:lnTo>
                    <a:pt x="607" y="819"/>
                  </a:lnTo>
                  <a:lnTo>
                    <a:pt x="595" y="820"/>
                  </a:lnTo>
                  <a:lnTo>
                    <a:pt x="593" y="817"/>
                  </a:lnTo>
                  <a:lnTo>
                    <a:pt x="592" y="817"/>
                  </a:lnTo>
                  <a:lnTo>
                    <a:pt x="591" y="817"/>
                  </a:lnTo>
                  <a:lnTo>
                    <a:pt x="580" y="823"/>
                  </a:lnTo>
                  <a:lnTo>
                    <a:pt x="576" y="826"/>
                  </a:lnTo>
                  <a:lnTo>
                    <a:pt x="574" y="830"/>
                  </a:lnTo>
                  <a:lnTo>
                    <a:pt x="569" y="833"/>
                  </a:lnTo>
                  <a:lnTo>
                    <a:pt x="563" y="834"/>
                  </a:lnTo>
                  <a:lnTo>
                    <a:pt x="559" y="837"/>
                  </a:lnTo>
                  <a:lnTo>
                    <a:pt x="555" y="842"/>
                  </a:lnTo>
                  <a:lnTo>
                    <a:pt x="554" y="845"/>
                  </a:lnTo>
                  <a:lnTo>
                    <a:pt x="553" y="847"/>
                  </a:lnTo>
                  <a:lnTo>
                    <a:pt x="554" y="851"/>
                  </a:lnTo>
                  <a:lnTo>
                    <a:pt x="553" y="853"/>
                  </a:lnTo>
                  <a:lnTo>
                    <a:pt x="550" y="853"/>
                  </a:lnTo>
                  <a:lnTo>
                    <a:pt x="546" y="856"/>
                  </a:lnTo>
                  <a:lnTo>
                    <a:pt x="538" y="866"/>
                  </a:lnTo>
                  <a:lnTo>
                    <a:pt x="536" y="870"/>
                  </a:lnTo>
                  <a:lnTo>
                    <a:pt x="536" y="871"/>
                  </a:lnTo>
                  <a:lnTo>
                    <a:pt x="538" y="874"/>
                  </a:lnTo>
                  <a:lnTo>
                    <a:pt x="537" y="876"/>
                  </a:lnTo>
                  <a:lnTo>
                    <a:pt x="534" y="879"/>
                  </a:lnTo>
                  <a:lnTo>
                    <a:pt x="529" y="883"/>
                  </a:lnTo>
                  <a:lnTo>
                    <a:pt x="525" y="885"/>
                  </a:lnTo>
                  <a:lnTo>
                    <a:pt x="523" y="885"/>
                  </a:lnTo>
                  <a:lnTo>
                    <a:pt x="521" y="885"/>
                  </a:lnTo>
                  <a:lnTo>
                    <a:pt x="517" y="881"/>
                  </a:lnTo>
                  <a:lnTo>
                    <a:pt x="514" y="881"/>
                  </a:lnTo>
                  <a:lnTo>
                    <a:pt x="513" y="882"/>
                  </a:lnTo>
                  <a:lnTo>
                    <a:pt x="517" y="885"/>
                  </a:lnTo>
                  <a:lnTo>
                    <a:pt x="522" y="889"/>
                  </a:lnTo>
                  <a:lnTo>
                    <a:pt x="525" y="892"/>
                  </a:lnTo>
                  <a:lnTo>
                    <a:pt x="526" y="895"/>
                  </a:lnTo>
                  <a:lnTo>
                    <a:pt x="526" y="898"/>
                  </a:lnTo>
                  <a:lnTo>
                    <a:pt x="525" y="901"/>
                  </a:lnTo>
                  <a:lnTo>
                    <a:pt x="522" y="905"/>
                  </a:lnTo>
                  <a:lnTo>
                    <a:pt x="519" y="907"/>
                  </a:lnTo>
                  <a:lnTo>
                    <a:pt x="511" y="908"/>
                  </a:lnTo>
                  <a:lnTo>
                    <a:pt x="508" y="910"/>
                  </a:lnTo>
                  <a:lnTo>
                    <a:pt x="508" y="910"/>
                  </a:lnTo>
                  <a:lnTo>
                    <a:pt x="513" y="913"/>
                  </a:lnTo>
                  <a:lnTo>
                    <a:pt x="514" y="913"/>
                  </a:lnTo>
                  <a:lnTo>
                    <a:pt x="512" y="918"/>
                  </a:lnTo>
                  <a:lnTo>
                    <a:pt x="511" y="919"/>
                  </a:lnTo>
                  <a:lnTo>
                    <a:pt x="507" y="921"/>
                  </a:lnTo>
                  <a:lnTo>
                    <a:pt x="503" y="922"/>
                  </a:lnTo>
                  <a:lnTo>
                    <a:pt x="502" y="921"/>
                  </a:lnTo>
                  <a:lnTo>
                    <a:pt x="503" y="918"/>
                  </a:lnTo>
                  <a:lnTo>
                    <a:pt x="503" y="918"/>
                  </a:lnTo>
                  <a:lnTo>
                    <a:pt x="501" y="917"/>
                  </a:lnTo>
                  <a:lnTo>
                    <a:pt x="499" y="918"/>
                  </a:lnTo>
                  <a:lnTo>
                    <a:pt x="494" y="923"/>
                  </a:lnTo>
                  <a:lnTo>
                    <a:pt x="493" y="924"/>
                  </a:lnTo>
                  <a:lnTo>
                    <a:pt x="495" y="925"/>
                  </a:lnTo>
                  <a:lnTo>
                    <a:pt x="494" y="926"/>
                  </a:lnTo>
                  <a:lnTo>
                    <a:pt x="492" y="929"/>
                  </a:lnTo>
                  <a:lnTo>
                    <a:pt x="491" y="932"/>
                  </a:lnTo>
                  <a:lnTo>
                    <a:pt x="488" y="934"/>
                  </a:lnTo>
                  <a:lnTo>
                    <a:pt x="480" y="941"/>
                  </a:lnTo>
                  <a:lnTo>
                    <a:pt x="480" y="942"/>
                  </a:lnTo>
                  <a:lnTo>
                    <a:pt x="478" y="948"/>
                  </a:lnTo>
                  <a:lnTo>
                    <a:pt x="476" y="954"/>
                  </a:lnTo>
                  <a:lnTo>
                    <a:pt x="478" y="956"/>
                  </a:lnTo>
                  <a:lnTo>
                    <a:pt x="486" y="959"/>
                  </a:lnTo>
                  <a:lnTo>
                    <a:pt x="489" y="959"/>
                  </a:lnTo>
                  <a:lnTo>
                    <a:pt x="494" y="961"/>
                  </a:lnTo>
                  <a:lnTo>
                    <a:pt x="501" y="966"/>
                  </a:lnTo>
                  <a:lnTo>
                    <a:pt x="504" y="969"/>
                  </a:lnTo>
                  <a:lnTo>
                    <a:pt x="504" y="970"/>
                  </a:lnTo>
                  <a:lnTo>
                    <a:pt x="504" y="972"/>
                  </a:lnTo>
                  <a:lnTo>
                    <a:pt x="503" y="975"/>
                  </a:lnTo>
                  <a:lnTo>
                    <a:pt x="500" y="978"/>
                  </a:lnTo>
                  <a:lnTo>
                    <a:pt x="495" y="985"/>
                  </a:lnTo>
                  <a:lnTo>
                    <a:pt x="492" y="986"/>
                  </a:lnTo>
                  <a:lnTo>
                    <a:pt x="488" y="988"/>
                  </a:lnTo>
                  <a:lnTo>
                    <a:pt x="487" y="989"/>
                  </a:lnTo>
                  <a:lnTo>
                    <a:pt x="482" y="995"/>
                  </a:lnTo>
                  <a:lnTo>
                    <a:pt x="480" y="998"/>
                  </a:lnTo>
                  <a:lnTo>
                    <a:pt x="481" y="1000"/>
                  </a:lnTo>
                  <a:lnTo>
                    <a:pt x="480" y="1002"/>
                  </a:lnTo>
                  <a:lnTo>
                    <a:pt x="473" y="1006"/>
                  </a:lnTo>
                  <a:lnTo>
                    <a:pt x="473" y="1007"/>
                  </a:lnTo>
                  <a:lnTo>
                    <a:pt x="476" y="1007"/>
                  </a:lnTo>
                  <a:lnTo>
                    <a:pt x="475" y="1010"/>
                  </a:lnTo>
                  <a:lnTo>
                    <a:pt x="475" y="1015"/>
                  </a:lnTo>
                  <a:lnTo>
                    <a:pt x="473" y="1016"/>
                  </a:lnTo>
                  <a:lnTo>
                    <a:pt x="469" y="1016"/>
                  </a:lnTo>
                  <a:lnTo>
                    <a:pt x="464" y="1017"/>
                  </a:lnTo>
                  <a:lnTo>
                    <a:pt x="464" y="1018"/>
                  </a:lnTo>
                  <a:lnTo>
                    <a:pt x="464" y="1021"/>
                  </a:lnTo>
                  <a:lnTo>
                    <a:pt x="450" y="1023"/>
                  </a:lnTo>
                  <a:lnTo>
                    <a:pt x="447" y="1029"/>
                  </a:lnTo>
                  <a:lnTo>
                    <a:pt x="446" y="1031"/>
                  </a:lnTo>
                  <a:lnTo>
                    <a:pt x="440" y="1036"/>
                  </a:lnTo>
                  <a:lnTo>
                    <a:pt x="437" y="1038"/>
                  </a:lnTo>
                  <a:lnTo>
                    <a:pt x="434" y="1039"/>
                  </a:lnTo>
                  <a:lnTo>
                    <a:pt x="431" y="1040"/>
                  </a:lnTo>
                  <a:lnTo>
                    <a:pt x="431" y="1042"/>
                  </a:lnTo>
                  <a:lnTo>
                    <a:pt x="430" y="1044"/>
                  </a:lnTo>
                  <a:lnTo>
                    <a:pt x="427" y="1047"/>
                  </a:lnTo>
                  <a:lnTo>
                    <a:pt x="426" y="1050"/>
                  </a:lnTo>
                  <a:lnTo>
                    <a:pt x="424" y="1051"/>
                  </a:lnTo>
                  <a:lnTo>
                    <a:pt x="418" y="1052"/>
                  </a:lnTo>
                  <a:lnTo>
                    <a:pt x="417" y="1053"/>
                  </a:lnTo>
                  <a:lnTo>
                    <a:pt x="417" y="1058"/>
                  </a:lnTo>
                  <a:lnTo>
                    <a:pt x="415" y="1058"/>
                  </a:lnTo>
                  <a:lnTo>
                    <a:pt x="413" y="1056"/>
                  </a:lnTo>
                  <a:lnTo>
                    <a:pt x="410" y="1057"/>
                  </a:lnTo>
                  <a:lnTo>
                    <a:pt x="404" y="1063"/>
                  </a:lnTo>
                  <a:lnTo>
                    <a:pt x="403" y="1064"/>
                  </a:lnTo>
                  <a:lnTo>
                    <a:pt x="403" y="1066"/>
                  </a:lnTo>
                  <a:lnTo>
                    <a:pt x="404" y="1066"/>
                  </a:lnTo>
                  <a:lnTo>
                    <a:pt x="406" y="1070"/>
                  </a:lnTo>
                  <a:lnTo>
                    <a:pt x="406" y="1072"/>
                  </a:lnTo>
                  <a:lnTo>
                    <a:pt x="403" y="1078"/>
                  </a:lnTo>
                  <a:lnTo>
                    <a:pt x="402" y="1079"/>
                  </a:lnTo>
                  <a:lnTo>
                    <a:pt x="400" y="1080"/>
                  </a:lnTo>
                  <a:lnTo>
                    <a:pt x="398" y="1083"/>
                  </a:lnTo>
                  <a:lnTo>
                    <a:pt x="396" y="1083"/>
                  </a:lnTo>
                  <a:lnTo>
                    <a:pt x="393" y="1083"/>
                  </a:lnTo>
                  <a:lnTo>
                    <a:pt x="392" y="1086"/>
                  </a:lnTo>
                  <a:lnTo>
                    <a:pt x="390" y="1087"/>
                  </a:lnTo>
                  <a:lnTo>
                    <a:pt x="389" y="1087"/>
                  </a:lnTo>
                  <a:lnTo>
                    <a:pt x="387" y="1089"/>
                  </a:lnTo>
                  <a:lnTo>
                    <a:pt x="384" y="1092"/>
                  </a:lnTo>
                  <a:lnTo>
                    <a:pt x="382" y="1094"/>
                  </a:lnTo>
                  <a:lnTo>
                    <a:pt x="380" y="1095"/>
                  </a:lnTo>
                  <a:lnTo>
                    <a:pt x="378" y="1095"/>
                  </a:lnTo>
                  <a:lnTo>
                    <a:pt x="376" y="1094"/>
                  </a:lnTo>
                  <a:lnTo>
                    <a:pt x="374" y="1095"/>
                  </a:lnTo>
                  <a:lnTo>
                    <a:pt x="373" y="1096"/>
                  </a:lnTo>
                  <a:lnTo>
                    <a:pt x="371" y="1098"/>
                  </a:lnTo>
                  <a:lnTo>
                    <a:pt x="369" y="1103"/>
                  </a:lnTo>
                  <a:lnTo>
                    <a:pt x="368" y="1105"/>
                  </a:lnTo>
                  <a:lnTo>
                    <a:pt x="367" y="1105"/>
                  </a:lnTo>
                  <a:lnTo>
                    <a:pt x="365" y="1105"/>
                  </a:lnTo>
                  <a:lnTo>
                    <a:pt x="361" y="1104"/>
                  </a:lnTo>
                  <a:lnTo>
                    <a:pt x="358" y="1105"/>
                  </a:lnTo>
                  <a:lnTo>
                    <a:pt x="354" y="1108"/>
                  </a:lnTo>
                  <a:lnTo>
                    <a:pt x="352" y="1110"/>
                  </a:lnTo>
                  <a:lnTo>
                    <a:pt x="355" y="1110"/>
                  </a:lnTo>
                  <a:lnTo>
                    <a:pt x="357" y="1111"/>
                  </a:lnTo>
                  <a:lnTo>
                    <a:pt x="357" y="1111"/>
                  </a:lnTo>
                  <a:lnTo>
                    <a:pt x="355" y="1112"/>
                  </a:lnTo>
                  <a:lnTo>
                    <a:pt x="352" y="1112"/>
                  </a:lnTo>
                  <a:lnTo>
                    <a:pt x="350" y="1113"/>
                  </a:lnTo>
                  <a:lnTo>
                    <a:pt x="349" y="1114"/>
                  </a:lnTo>
                  <a:lnTo>
                    <a:pt x="343" y="1116"/>
                  </a:lnTo>
                  <a:lnTo>
                    <a:pt x="341" y="1116"/>
                  </a:lnTo>
                  <a:lnTo>
                    <a:pt x="337" y="1122"/>
                  </a:lnTo>
                  <a:lnTo>
                    <a:pt x="337" y="1124"/>
                  </a:lnTo>
                  <a:lnTo>
                    <a:pt x="337" y="1124"/>
                  </a:lnTo>
                  <a:lnTo>
                    <a:pt x="339" y="1123"/>
                  </a:lnTo>
                  <a:lnTo>
                    <a:pt x="342" y="1124"/>
                  </a:lnTo>
                  <a:lnTo>
                    <a:pt x="343" y="1126"/>
                  </a:lnTo>
                  <a:lnTo>
                    <a:pt x="344" y="1127"/>
                  </a:lnTo>
                  <a:lnTo>
                    <a:pt x="345" y="1130"/>
                  </a:lnTo>
                  <a:lnTo>
                    <a:pt x="345" y="1131"/>
                  </a:lnTo>
                  <a:lnTo>
                    <a:pt x="341" y="1135"/>
                  </a:lnTo>
                  <a:lnTo>
                    <a:pt x="339" y="1137"/>
                  </a:lnTo>
                  <a:lnTo>
                    <a:pt x="338" y="1138"/>
                  </a:lnTo>
                  <a:lnTo>
                    <a:pt x="338" y="1138"/>
                  </a:lnTo>
                  <a:lnTo>
                    <a:pt x="337" y="1132"/>
                  </a:lnTo>
                  <a:lnTo>
                    <a:pt x="337" y="1131"/>
                  </a:lnTo>
                  <a:lnTo>
                    <a:pt x="335" y="1131"/>
                  </a:lnTo>
                  <a:lnTo>
                    <a:pt x="335" y="1133"/>
                  </a:lnTo>
                  <a:lnTo>
                    <a:pt x="332" y="1139"/>
                  </a:lnTo>
                  <a:lnTo>
                    <a:pt x="329" y="1143"/>
                  </a:lnTo>
                  <a:lnTo>
                    <a:pt x="309" y="1150"/>
                  </a:lnTo>
                  <a:lnTo>
                    <a:pt x="306" y="1153"/>
                  </a:lnTo>
                  <a:lnTo>
                    <a:pt x="305" y="1156"/>
                  </a:lnTo>
                  <a:lnTo>
                    <a:pt x="305" y="1159"/>
                  </a:lnTo>
                  <a:lnTo>
                    <a:pt x="303" y="1162"/>
                  </a:lnTo>
                  <a:lnTo>
                    <a:pt x="302" y="1163"/>
                  </a:lnTo>
                  <a:lnTo>
                    <a:pt x="301" y="1162"/>
                  </a:lnTo>
                  <a:lnTo>
                    <a:pt x="301" y="1153"/>
                  </a:lnTo>
                  <a:lnTo>
                    <a:pt x="301" y="1152"/>
                  </a:lnTo>
                  <a:lnTo>
                    <a:pt x="298" y="1150"/>
                  </a:lnTo>
                  <a:lnTo>
                    <a:pt x="298" y="1150"/>
                  </a:lnTo>
                  <a:lnTo>
                    <a:pt x="297" y="1151"/>
                  </a:lnTo>
                  <a:lnTo>
                    <a:pt x="294" y="1153"/>
                  </a:lnTo>
                  <a:lnTo>
                    <a:pt x="293" y="1154"/>
                  </a:lnTo>
                  <a:lnTo>
                    <a:pt x="292" y="1153"/>
                  </a:lnTo>
                  <a:lnTo>
                    <a:pt x="289" y="1155"/>
                  </a:lnTo>
                  <a:lnTo>
                    <a:pt x="282" y="1161"/>
                  </a:lnTo>
                  <a:lnTo>
                    <a:pt x="278" y="1162"/>
                  </a:lnTo>
                  <a:lnTo>
                    <a:pt x="278" y="1163"/>
                  </a:lnTo>
                  <a:lnTo>
                    <a:pt x="276" y="1166"/>
                  </a:lnTo>
                  <a:lnTo>
                    <a:pt x="275" y="1168"/>
                  </a:lnTo>
                  <a:lnTo>
                    <a:pt x="273" y="1168"/>
                  </a:lnTo>
                  <a:lnTo>
                    <a:pt x="270" y="1167"/>
                  </a:lnTo>
                  <a:lnTo>
                    <a:pt x="269" y="1168"/>
                  </a:lnTo>
                  <a:lnTo>
                    <a:pt x="267" y="1170"/>
                  </a:lnTo>
                  <a:lnTo>
                    <a:pt x="266" y="1171"/>
                  </a:lnTo>
                  <a:lnTo>
                    <a:pt x="262" y="1169"/>
                  </a:lnTo>
                  <a:lnTo>
                    <a:pt x="260" y="1170"/>
                  </a:lnTo>
                  <a:lnTo>
                    <a:pt x="258" y="1173"/>
                  </a:lnTo>
                  <a:lnTo>
                    <a:pt x="255" y="1175"/>
                  </a:lnTo>
                  <a:lnTo>
                    <a:pt x="253" y="1176"/>
                  </a:lnTo>
                  <a:lnTo>
                    <a:pt x="247" y="1178"/>
                  </a:lnTo>
                  <a:lnTo>
                    <a:pt x="243" y="1176"/>
                  </a:lnTo>
                  <a:lnTo>
                    <a:pt x="243" y="1176"/>
                  </a:lnTo>
                  <a:lnTo>
                    <a:pt x="243" y="1172"/>
                  </a:lnTo>
                  <a:lnTo>
                    <a:pt x="244" y="1169"/>
                  </a:lnTo>
                  <a:lnTo>
                    <a:pt x="245" y="1168"/>
                  </a:lnTo>
                  <a:lnTo>
                    <a:pt x="247" y="1166"/>
                  </a:lnTo>
                  <a:lnTo>
                    <a:pt x="248" y="1166"/>
                  </a:lnTo>
                  <a:lnTo>
                    <a:pt x="252" y="1168"/>
                  </a:lnTo>
                  <a:lnTo>
                    <a:pt x="251" y="1166"/>
                  </a:lnTo>
                  <a:lnTo>
                    <a:pt x="250" y="1165"/>
                  </a:lnTo>
                  <a:lnTo>
                    <a:pt x="247" y="1163"/>
                  </a:lnTo>
                  <a:lnTo>
                    <a:pt x="244" y="1163"/>
                  </a:lnTo>
                  <a:lnTo>
                    <a:pt x="242" y="1163"/>
                  </a:lnTo>
                  <a:lnTo>
                    <a:pt x="239" y="1165"/>
                  </a:lnTo>
                  <a:lnTo>
                    <a:pt x="237" y="1166"/>
                  </a:lnTo>
                  <a:lnTo>
                    <a:pt x="237" y="1168"/>
                  </a:lnTo>
                  <a:lnTo>
                    <a:pt x="235" y="1174"/>
                  </a:lnTo>
                  <a:lnTo>
                    <a:pt x="235" y="1176"/>
                  </a:lnTo>
                  <a:lnTo>
                    <a:pt x="227" y="1187"/>
                  </a:lnTo>
                  <a:lnTo>
                    <a:pt x="224" y="1190"/>
                  </a:lnTo>
                  <a:lnTo>
                    <a:pt x="222" y="1190"/>
                  </a:lnTo>
                  <a:lnTo>
                    <a:pt x="220" y="1191"/>
                  </a:lnTo>
                  <a:lnTo>
                    <a:pt x="218" y="1194"/>
                  </a:lnTo>
                  <a:lnTo>
                    <a:pt x="216" y="1195"/>
                  </a:lnTo>
                  <a:lnTo>
                    <a:pt x="214" y="1195"/>
                  </a:lnTo>
                  <a:lnTo>
                    <a:pt x="213" y="1195"/>
                  </a:lnTo>
                  <a:lnTo>
                    <a:pt x="212" y="1194"/>
                  </a:lnTo>
                  <a:lnTo>
                    <a:pt x="212" y="1193"/>
                  </a:lnTo>
                  <a:lnTo>
                    <a:pt x="213" y="1192"/>
                  </a:lnTo>
                  <a:lnTo>
                    <a:pt x="213" y="1190"/>
                  </a:lnTo>
                  <a:lnTo>
                    <a:pt x="211" y="1186"/>
                  </a:lnTo>
                  <a:lnTo>
                    <a:pt x="209" y="1184"/>
                  </a:lnTo>
                  <a:lnTo>
                    <a:pt x="206" y="1184"/>
                  </a:lnTo>
                  <a:lnTo>
                    <a:pt x="206" y="1186"/>
                  </a:lnTo>
                  <a:lnTo>
                    <a:pt x="207" y="1194"/>
                  </a:lnTo>
                  <a:lnTo>
                    <a:pt x="207" y="1196"/>
                  </a:lnTo>
                  <a:lnTo>
                    <a:pt x="205" y="1198"/>
                  </a:lnTo>
                  <a:lnTo>
                    <a:pt x="200" y="1201"/>
                  </a:lnTo>
                  <a:lnTo>
                    <a:pt x="199" y="1201"/>
                  </a:lnTo>
                  <a:lnTo>
                    <a:pt x="195" y="1195"/>
                  </a:lnTo>
                  <a:lnTo>
                    <a:pt x="191" y="1195"/>
                  </a:lnTo>
                  <a:lnTo>
                    <a:pt x="190" y="1196"/>
                  </a:lnTo>
                  <a:lnTo>
                    <a:pt x="191" y="1200"/>
                  </a:lnTo>
                  <a:lnTo>
                    <a:pt x="190" y="1202"/>
                  </a:lnTo>
                  <a:lnTo>
                    <a:pt x="187" y="1206"/>
                  </a:lnTo>
                  <a:lnTo>
                    <a:pt x="185" y="1207"/>
                  </a:lnTo>
                  <a:lnTo>
                    <a:pt x="184" y="1207"/>
                  </a:lnTo>
                  <a:lnTo>
                    <a:pt x="184" y="1205"/>
                  </a:lnTo>
                  <a:lnTo>
                    <a:pt x="185" y="1201"/>
                  </a:lnTo>
                  <a:lnTo>
                    <a:pt x="185" y="1198"/>
                  </a:lnTo>
                  <a:lnTo>
                    <a:pt x="185" y="1195"/>
                  </a:lnTo>
                  <a:lnTo>
                    <a:pt x="185" y="1193"/>
                  </a:lnTo>
                  <a:lnTo>
                    <a:pt x="185" y="1191"/>
                  </a:lnTo>
                  <a:lnTo>
                    <a:pt x="191" y="1187"/>
                  </a:lnTo>
                  <a:lnTo>
                    <a:pt x="193" y="1187"/>
                  </a:lnTo>
                  <a:lnTo>
                    <a:pt x="195" y="1187"/>
                  </a:lnTo>
                  <a:lnTo>
                    <a:pt x="196" y="1188"/>
                  </a:lnTo>
                  <a:lnTo>
                    <a:pt x="198" y="1187"/>
                  </a:lnTo>
                  <a:lnTo>
                    <a:pt x="199" y="1186"/>
                  </a:lnTo>
                  <a:lnTo>
                    <a:pt x="199" y="1184"/>
                  </a:lnTo>
                  <a:lnTo>
                    <a:pt x="201" y="1181"/>
                  </a:lnTo>
                  <a:lnTo>
                    <a:pt x="206" y="1178"/>
                  </a:lnTo>
                  <a:lnTo>
                    <a:pt x="210" y="1173"/>
                  </a:lnTo>
                  <a:lnTo>
                    <a:pt x="215" y="1165"/>
                  </a:lnTo>
                  <a:lnTo>
                    <a:pt x="222" y="1157"/>
                  </a:lnTo>
                  <a:lnTo>
                    <a:pt x="229" y="1152"/>
                  </a:lnTo>
                  <a:lnTo>
                    <a:pt x="236" y="1147"/>
                  </a:lnTo>
                  <a:lnTo>
                    <a:pt x="251" y="1140"/>
                  </a:lnTo>
                  <a:lnTo>
                    <a:pt x="253" y="1141"/>
                  </a:lnTo>
                  <a:lnTo>
                    <a:pt x="251" y="1143"/>
                  </a:lnTo>
                  <a:lnTo>
                    <a:pt x="252" y="1144"/>
                  </a:lnTo>
                  <a:lnTo>
                    <a:pt x="254" y="1144"/>
                  </a:lnTo>
                  <a:lnTo>
                    <a:pt x="259" y="1143"/>
                  </a:lnTo>
                  <a:lnTo>
                    <a:pt x="262" y="1142"/>
                  </a:lnTo>
                  <a:lnTo>
                    <a:pt x="263" y="1143"/>
                  </a:lnTo>
                  <a:lnTo>
                    <a:pt x="262" y="1145"/>
                  </a:lnTo>
                  <a:lnTo>
                    <a:pt x="258" y="1147"/>
                  </a:lnTo>
                  <a:lnTo>
                    <a:pt x="258" y="1148"/>
                  </a:lnTo>
                  <a:lnTo>
                    <a:pt x="263" y="1155"/>
                  </a:lnTo>
                  <a:lnTo>
                    <a:pt x="265" y="1155"/>
                  </a:lnTo>
                  <a:lnTo>
                    <a:pt x="266" y="1155"/>
                  </a:lnTo>
                  <a:lnTo>
                    <a:pt x="267" y="1155"/>
                  </a:lnTo>
                  <a:lnTo>
                    <a:pt x="266" y="1150"/>
                  </a:lnTo>
                  <a:lnTo>
                    <a:pt x="268" y="1149"/>
                  </a:lnTo>
                  <a:lnTo>
                    <a:pt x="271" y="1149"/>
                  </a:lnTo>
                  <a:lnTo>
                    <a:pt x="274" y="1149"/>
                  </a:lnTo>
                  <a:lnTo>
                    <a:pt x="275" y="1150"/>
                  </a:lnTo>
                  <a:lnTo>
                    <a:pt x="276" y="1152"/>
                  </a:lnTo>
                  <a:lnTo>
                    <a:pt x="280" y="1153"/>
                  </a:lnTo>
                  <a:lnTo>
                    <a:pt x="281" y="1153"/>
                  </a:lnTo>
                  <a:lnTo>
                    <a:pt x="282" y="1151"/>
                  </a:lnTo>
                  <a:lnTo>
                    <a:pt x="281" y="1149"/>
                  </a:lnTo>
                  <a:lnTo>
                    <a:pt x="275" y="1145"/>
                  </a:lnTo>
                  <a:lnTo>
                    <a:pt x="274" y="1144"/>
                  </a:lnTo>
                  <a:lnTo>
                    <a:pt x="274" y="1142"/>
                  </a:lnTo>
                  <a:lnTo>
                    <a:pt x="274" y="1138"/>
                  </a:lnTo>
                  <a:lnTo>
                    <a:pt x="276" y="1133"/>
                  </a:lnTo>
                  <a:lnTo>
                    <a:pt x="278" y="1128"/>
                  </a:lnTo>
                  <a:lnTo>
                    <a:pt x="281" y="1124"/>
                  </a:lnTo>
                  <a:lnTo>
                    <a:pt x="286" y="1119"/>
                  </a:lnTo>
                  <a:lnTo>
                    <a:pt x="289" y="1116"/>
                  </a:lnTo>
                  <a:lnTo>
                    <a:pt x="297" y="1110"/>
                  </a:lnTo>
                  <a:lnTo>
                    <a:pt x="313" y="1102"/>
                  </a:lnTo>
                  <a:lnTo>
                    <a:pt x="317" y="1097"/>
                  </a:lnTo>
                  <a:lnTo>
                    <a:pt x="323" y="1092"/>
                  </a:lnTo>
                  <a:lnTo>
                    <a:pt x="325" y="1091"/>
                  </a:lnTo>
                  <a:lnTo>
                    <a:pt x="325" y="1092"/>
                  </a:lnTo>
                  <a:lnTo>
                    <a:pt x="326" y="1094"/>
                  </a:lnTo>
                  <a:lnTo>
                    <a:pt x="330" y="1096"/>
                  </a:lnTo>
                  <a:lnTo>
                    <a:pt x="332" y="1096"/>
                  </a:lnTo>
                  <a:lnTo>
                    <a:pt x="333" y="1096"/>
                  </a:lnTo>
                  <a:lnTo>
                    <a:pt x="333" y="1094"/>
                  </a:lnTo>
                  <a:lnTo>
                    <a:pt x="333" y="1091"/>
                  </a:lnTo>
                  <a:lnTo>
                    <a:pt x="333" y="1087"/>
                  </a:lnTo>
                  <a:lnTo>
                    <a:pt x="333" y="1084"/>
                  </a:lnTo>
                  <a:lnTo>
                    <a:pt x="333" y="1081"/>
                  </a:lnTo>
                  <a:lnTo>
                    <a:pt x="336" y="1077"/>
                  </a:lnTo>
                  <a:lnTo>
                    <a:pt x="339" y="1072"/>
                  </a:lnTo>
                  <a:lnTo>
                    <a:pt x="344" y="1066"/>
                  </a:lnTo>
                  <a:lnTo>
                    <a:pt x="348" y="1064"/>
                  </a:lnTo>
                  <a:lnTo>
                    <a:pt x="350" y="1063"/>
                  </a:lnTo>
                  <a:lnTo>
                    <a:pt x="353" y="1059"/>
                  </a:lnTo>
                  <a:lnTo>
                    <a:pt x="358" y="1053"/>
                  </a:lnTo>
                  <a:lnTo>
                    <a:pt x="359" y="1053"/>
                  </a:lnTo>
                  <a:lnTo>
                    <a:pt x="363" y="1052"/>
                  </a:lnTo>
                  <a:lnTo>
                    <a:pt x="364" y="1052"/>
                  </a:lnTo>
                  <a:lnTo>
                    <a:pt x="365" y="1053"/>
                  </a:lnTo>
                  <a:lnTo>
                    <a:pt x="366" y="1055"/>
                  </a:lnTo>
                  <a:lnTo>
                    <a:pt x="369" y="1055"/>
                  </a:lnTo>
                  <a:lnTo>
                    <a:pt x="372" y="1054"/>
                  </a:lnTo>
                  <a:lnTo>
                    <a:pt x="371" y="1053"/>
                  </a:lnTo>
                  <a:lnTo>
                    <a:pt x="369" y="1053"/>
                  </a:lnTo>
                  <a:lnTo>
                    <a:pt x="368" y="1052"/>
                  </a:lnTo>
                  <a:lnTo>
                    <a:pt x="367" y="1048"/>
                  </a:lnTo>
                  <a:lnTo>
                    <a:pt x="365" y="1046"/>
                  </a:lnTo>
                  <a:lnTo>
                    <a:pt x="364" y="1044"/>
                  </a:lnTo>
                  <a:lnTo>
                    <a:pt x="365" y="1040"/>
                  </a:lnTo>
                  <a:lnTo>
                    <a:pt x="366" y="1031"/>
                  </a:lnTo>
                  <a:lnTo>
                    <a:pt x="367" y="1022"/>
                  </a:lnTo>
                  <a:lnTo>
                    <a:pt x="369" y="1016"/>
                  </a:lnTo>
                  <a:lnTo>
                    <a:pt x="373" y="1014"/>
                  </a:lnTo>
                  <a:lnTo>
                    <a:pt x="380" y="1013"/>
                  </a:lnTo>
                  <a:lnTo>
                    <a:pt x="376" y="1011"/>
                  </a:lnTo>
                  <a:lnTo>
                    <a:pt x="374" y="1011"/>
                  </a:lnTo>
                  <a:lnTo>
                    <a:pt x="371" y="1009"/>
                  </a:lnTo>
                  <a:lnTo>
                    <a:pt x="369" y="1003"/>
                  </a:lnTo>
                  <a:lnTo>
                    <a:pt x="369" y="999"/>
                  </a:lnTo>
                  <a:lnTo>
                    <a:pt x="372" y="994"/>
                  </a:lnTo>
                  <a:lnTo>
                    <a:pt x="379" y="986"/>
                  </a:lnTo>
                  <a:lnTo>
                    <a:pt x="387" y="979"/>
                  </a:lnTo>
                  <a:lnTo>
                    <a:pt x="386" y="979"/>
                  </a:lnTo>
                  <a:lnTo>
                    <a:pt x="385" y="977"/>
                  </a:lnTo>
                  <a:lnTo>
                    <a:pt x="389" y="965"/>
                  </a:lnTo>
                  <a:lnTo>
                    <a:pt x="393" y="955"/>
                  </a:lnTo>
                  <a:lnTo>
                    <a:pt x="388" y="964"/>
                  </a:lnTo>
                  <a:lnTo>
                    <a:pt x="382" y="971"/>
                  </a:lnTo>
                  <a:lnTo>
                    <a:pt x="365" y="979"/>
                  </a:lnTo>
                  <a:lnTo>
                    <a:pt x="354" y="986"/>
                  </a:lnTo>
                  <a:lnTo>
                    <a:pt x="348" y="987"/>
                  </a:lnTo>
                  <a:lnTo>
                    <a:pt x="345" y="986"/>
                  </a:lnTo>
                  <a:lnTo>
                    <a:pt x="342" y="979"/>
                  </a:lnTo>
                  <a:lnTo>
                    <a:pt x="340" y="977"/>
                  </a:lnTo>
                  <a:lnTo>
                    <a:pt x="338" y="973"/>
                  </a:lnTo>
                  <a:lnTo>
                    <a:pt x="339" y="967"/>
                  </a:lnTo>
                  <a:lnTo>
                    <a:pt x="341" y="964"/>
                  </a:lnTo>
                  <a:lnTo>
                    <a:pt x="344" y="963"/>
                  </a:lnTo>
                  <a:lnTo>
                    <a:pt x="349" y="965"/>
                  </a:lnTo>
                  <a:lnTo>
                    <a:pt x="352" y="965"/>
                  </a:lnTo>
                  <a:lnTo>
                    <a:pt x="348" y="961"/>
                  </a:lnTo>
                  <a:lnTo>
                    <a:pt x="341" y="958"/>
                  </a:lnTo>
                  <a:lnTo>
                    <a:pt x="338" y="959"/>
                  </a:lnTo>
                  <a:lnTo>
                    <a:pt x="336" y="964"/>
                  </a:lnTo>
                  <a:lnTo>
                    <a:pt x="333" y="968"/>
                  </a:lnTo>
                  <a:lnTo>
                    <a:pt x="330" y="966"/>
                  </a:lnTo>
                  <a:lnTo>
                    <a:pt x="328" y="965"/>
                  </a:lnTo>
                  <a:lnTo>
                    <a:pt x="330" y="970"/>
                  </a:lnTo>
                  <a:lnTo>
                    <a:pt x="328" y="976"/>
                  </a:lnTo>
                  <a:lnTo>
                    <a:pt x="327" y="981"/>
                  </a:lnTo>
                  <a:lnTo>
                    <a:pt x="330" y="993"/>
                  </a:lnTo>
                  <a:lnTo>
                    <a:pt x="329" y="998"/>
                  </a:lnTo>
                  <a:lnTo>
                    <a:pt x="324" y="1000"/>
                  </a:lnTo>
                  <a:lnTo>
                    <a:pt x="320" y="996"/>
                  </a:lnTo>
                  <a:lnTo>
                    <a:pt x="311" y="981"/>
                  </a:lnTo>
                  <a:lnTo>
                    <a:pt x="308" y="976"/>
                  </a:lnTo>
                  <a:lnTo>
                    <a:pt x="301" y="969"/>
                  </a:lnTo>
                  <a:lnTo>
                    <a:pt x="298" y="970"/>
                  </a:lnTo>
                  <a:lnTo>
                    <a:pt x="296" y="973"/>
                  </a:lnTo>
                  <a:lnTo>
                    <a:pt x="293" y="975"/>
                  </a:lnTo>
                  <a:lnTo>
                    <a:pt x="286" y="969"/>
                  </a:lnTo>
                  <a:lnTo>
                    <a:pt x="282" y="965"/>
                  </a:lnTo>
                  <a:lnTo>
                    <a:pt x="279" y="960"/>
                  </a:lnTo>
                  <a:lnTo>
                    <a:pt x="274" y="963"/>
                  </a:lnTo>
                  <a:lnTo>
                    <a:pt x="270" y="966"/>
                  </a:lnTo>
                  <a:lnTo>
                    <a:pt x="264" y="971"/>
                  </a:lnTo>
                  <a:lnTo>
                    <a:pt x="261" y="971"/>
                  </a:lnTo>
                  <a:lnTo>
                    <a:pt x="251" y="976"/>
                  </a:lnTo>
                  <a:lnTo>
                    <a:pt x="251" y="976"/>
                  </a:lnTo>
                  <a:lnTo>
                    <a:pt x="250" y="978"/>
                  </a:lnTo>
                  <a:lnTo>
                    <a:pt x="248" y="979"/>
                  </a:lnTo>
                  <a:lnTo>
                    <a:pt x="247" y="984"/>
                  </a:lnTo>
                  <a:lnTo>
                    <a:pt x="234" y="987"/>
                  </a:lnTo>
                  <a:lnTo>
                    <a:pt x="222" y="986"/>
                  </a:lnTo>
                  <a:lnTo>
                    <a:pt x="226" y="983"/>
                  </a:lnTo>
                  <a:lnTo>
                    <a:pt x="231" y="981"/>
                  </a:lnTo>
                  <a:lnTo>
                    <a:pt x="235" y="976"/>
                  </a:lnTo>
                  <a:lnTo>
                    <a:pt x="234" y="970"/>
                  </a:lnTo>
                  <a:lnTo>
                    <a:pt x="233" y="966"/>
                  </a:lnTo>
                  <a:lnTo>
                    <a:pt x="233" y="962"/>
                  </a:lnTo>
                  <a:lnTo>
                    <a:pt x="238" y="957"/>
                  </a:lnTo>
                  <a:lnTo>
                    <a:pt x="233" y="957"/>
                  </a:lnTo>
                  <a:lnTo>
                    <a:pt x="230" y="959"/>
                  </a:lnTo>
                  <a:lnTo>
                    <a:pt x="227" y="954"/>
                  </a:lnTo>
                  <a:lnTo>
                    <a:pt x="226" y="946"/>
                  </a:lnTo>
                  <a:lnTo>
                    <a:pt x="229" y="941"/>
                  </a:lnTo>
                  <a:lnTo>
                    <a:pt x="230" y="937"/>
                  </a:lnTo>
                  <a:lnTo>
                    <a:pt x="232" y="931"/>
                  </a:lnTo>
                  <a:lnTo>
                    <a:pt x="232" y="927"/>
                  </a:lnTo>
                  <a:lnTo>
                    <a:pt x="229" y="919"/>
                  </a:lnTo>
                  <a:lnTo>
                    <a:pt x="222" y="902"/>
                  </a:lnTo>
                  <a:lnTo>
                    <a:pt x="219" y="889"/>
                  </a:lnTo>
                  <a:lnTo>
                    <a:pt x="213" y="882"/>
                  </a:lnTo>
                  <a:lnTo>
                    <a:pt x="217" y="871"/>
                  </a:lnTo>
                  <a:lnTo>
                    <a:pt x="222" y="861"/>
                  </a:lnTo>
                  <a:lnTo>
                    <a:pt x="228" y="856"/>
                  </a:lnTo>
                  <a:lnTo>
                    <a:pt x="228" y="856"/>
                  </a:lnTo>
                  <a:lnTo>
                    <a:pt x="224" y="856"/>
                  </a:lnTo>
                  <a:lnTo>
                    <a:pt x="222" y="856"/>
                  </a:lnTo>
                  <a:lnTo>
                    <a:pt x="220" y="860"/>
                  </a:lnTo>
                  <a:lnTo>
                    <a:pt x="218" y="862"/>
                  </a:lnTo>
                  <a:lnTo>
                    <a:pt x="212" y="875"/>
                  </a:lnTo>
                  <a:lnTo>
                    <a:pt x="207" y="881"/>
                  </a:lnTo>
                  <a:lnTo>
                    <a:pt x="204" y="883"/>
                  </a:lnTo>
                  <a:lnTo>
                    <a:pt x="209" y="886"/>
                  </a:lnTo>
                  <a:lnTo>
                    <a:pt x="210" y="888"/>
                  </a:lnTo>
                  <a:lnTo>
                    <a:pt x="211" y="892"/>
                  </a:lnTo>
                  <a:lnTo>
                    <a:pt x="209" y="898"/>
                  </a:lnTo>
                  <a:lnTo>
                    <a:pt x="208" y="901"/>
                  </a:lnTo>
                  <a:lnTo>
                    <a:pt x="203" y="901"/>
                  </a:lnTo>
                  <a:lnTo>
                    <a:pt x="198" y="905"/>
                  </a:lnTo>
                  <a:lnTo>
                    <a:pt x="188" y="910"/>
                  </a:lnTo>
                  <a:lnTo>
                    <a:pt x="172" y="913"/>
                  </a:lnTo>
                  <a:lnTo>
                    <a:pt x="166" y="913"/>
                  </a:lnTo>
                  <a:lnTo>
                    <a:pt x="158" y="907"/>
                  </a:lnTo>
                  <a:lnTo>
                    <a:pt x="158" y="903"/>
                  </a:lnTo>
                  <a:lnTo>
                    <a:pt x="159" y="901"/>
                  </a:lnTo>
                  <a:lnTo>
                    <a:pt x="148" y="891"/>
                  </a:lnTo>
                  <a:lnTo>
                    <a:pt x="141" y="881"/>
                  </a:lnTo>
                  <a:lnTo>
                    <a:pt x="137" y="881"/>
                  </a:lnTo>
                  <a:lnTo>
                    <a:pt x="133" y="878"/>
                  </a:lnTo>
                  <a:lnTo>
                    <a:pt x="128" y="874"/>
                  </a:lnTo>
                  <a:lnTo>
                    <a:pt x="129" y="871"/>
                  </a:lnTo>
                  <a:lnTo>
                    <a:pt x="130" y="868"/>
                  </a:lnTo>
                  <a:lnTo>
                    <a:pt x="127" y="867"/>
                  </a:lnTo>
                  <a:lnTo>
                    <a:pt x="124" y="867"/>
                  </a:lnTo>
                  <a:lnTo>
                    <a:pt x="119" y="866"/>
                  </a:lnTo>
                  <a:lnTo>
                    <a:pt x="130" y="853"/>
                  </a:lnTo>
                  <a:lnTo>
                    <a:pt x="134" y="844"/>
                  </a:lnTo>
                  <a:lnTo>
                    <a:pt x="137" y="843"/>
                  </a:lnTo>
                  <a:lnTo>
                    <a:pt x="141" y="844"/>
                  </a:lnTo>
                  <a:lnTo>
                    <a:pt x="146" y="847"/>
                  </a:lnTo>
                  <a:lnTo>
                    <a:pt x="150" y="849"/>
                  </a:lnTo>
                  <a:lnTo>
                    <a:pt x="152" y="851"/>
                  </a:lnTo>
                  <a:lnTo>
                    <a:pt x="154" y="853"/>
                  </a:lnTo>
                  <a:lnTo>
                    <a:pt x="152" y="859"/>
                  </a:lnTo>
                  <a:lnTo>
                    <a:pt x="150" y="862"/>
                  </a:lnTo>
                  <a:lnTo>
                    <a:pt x="153" y="861"/>
                  </a:lnTo>
                  <a:lnTo>
                    <a:pt x="159" y="856"/>
                  </a:lnTo>
                  <a:lnTo>
                    <a:pt x="163" y="851"/>
                  </a:lnTo>
                  <a:lnTo>
                    <a:pt x="165" y="851"/>
                  </a:lnTo>
                  <a:lnTo>
                    <a:pt x="166" y="852"/>
                  </a:lnTo>
                  <a:lnTo>
                    <a:pt x="168" y="858"/>
                  </a:lnTo>
                  <a:lnTo>
                    <a:pt x="171" y="862"/>
                  </a:lnTo>
                  <a:lnTo>
                    <a:pt x="177" y="858"/>
                  </a:lnTo>
                  <a:lnTo>
                    <a:pt x="181" y="851"/>
                  </a:lnTo>
                  <a:lnTo>
                    <a:pt x="178" y="849"/>
                  </a:lnTo>
                  <a:lnTo>
                    <a:pt x="174" y="847"/>
                  </a:lnTo>
                  <a:lnTo>
                    <a:pt x="166" y="845"/>
                  </a:lnTo>
                  <a:lnTo>
                    <a:pt x="168" y="844"/>
                  </a:lnTo>
                  <a:lnTo>
                    <a:pt x="174" y="844"/>
                  </a:lnTo>
                  <a:lnTo>
                    <a:pt x="176" y="842"/>
                  </a:lnTo>
                  <a:lnTo>
                    <a:pt x="174" y="840"/>
                  </a:lnTo>
                  <a:lnTo>
                    <a:pt x="171" y="838"/>
                  </a:lnTo>
                  <a:lnTo>
                    <a:pt x="163" y="845"/>
                  </a:lnTo>
                  <a:lnTo>
                    <a:pt x="149" y="844"/>
                  </a:lnTo>
                  <a:lnTo>
                    <a:pt x="138" y="840"/>
                  </a:lnTo>
                  <a:lnTo>
                    <a:pt x="128" y="841"/>
                  </a:lnTo>
                  <a:lnTo>
                    <a:pt x="127" y="840"/>
                  </a:lnTo>
                  <a:lnTo>
                    <a:pt x="125" y="838"/>
                  </a:lnTo>
                  <a:lnTo>
                    <a:pt x="131" y="833"/>
                  </a:lnTo>
                  <a:lnTo>
                    <a:pt x="135" y="830"/>
                  </a:lnTo>
                  <a:lnTo>
                    <a:pt x="135" y="828"/>
                  </a:lnTo>
                  <a:lnTo>
                    <a:pt x="133" y="828"/>
                  </a:lnTo>
                  <a:lnTo>
                    <a:pt x="128" y="829"/>
                  </a:lnTo>
                  <a:lnTo>
                    <a:pt x="126" y="827"/>
                  </a:lnTo>
                  <a:lnTo>
                    <a:pt x="127" y="824"/>
                  </a:lnTo>
                  <a:lnTo>
                    <a:pt x="126" y="824"/>
                  </a:lnTo>
                  <a:lnTo>
                    <a:pt x="124" y="826"/>
                  </a:lnTo>
                  <a:lnTo>
                    <a:pt x="122" y="825"/>
                  </a:lnTo>
                  <a:lnTo>
                    <a:pt x="119" y="824"/>
                  </a:lnTo>
                  <a:lnTo>
                    <a:pt x="121" y="821"/>
                  </a:lnTo>
                  <a:lnTo>
                    <a:pt x="123" y="819"/>
                  </a:lnTo>
                  <a:lnTo>
                    <a:pt x="122" y="818"/>
                  </a:lnTo>
                  <a:lnTo>
                    <a:pt x="120" y="819"/>
                  </a:lnTo>
                  <a:lnTo>
                    <a:pt x="118" y="823"/>
                  </a:lnTo>
                  <a:lnTo>
                    <a:pt x="119" y="825"/>
                  </a:lnTo>
                  <a:lnTo>
                    <a:pt x="119" y="828"/>
                  </a:lnTo>
                  <a:lnTo>
                    <a:pt x="115" y="829"/>
                  </a:lnTo>
                  <a:lnTo>
                    <a:pt x="113" y="829"/>
                  </a:lnTo>
                  <a:lnTo>
                    <a:pt x="111" y="825"/>
                  </a:lnTo>
                  <a:lnTo>
                    <a:pt x="108" y="817"/>
                  </a:lnTo>
                  <a:lnTo>
                    <a:pt x="103" y="815"/>
                  </a:lnTo>
                  <a:lnTo>
                    <a:pt x="102" y="810"/>
                  </a:lnTo>
                  <a:lnTo>
                    <a:pt x="105" y="804"/>
                  </a:lnTo>
                  <a:lnTo>
                    <a:pt x="103" y="801"/>
                  </a:lnTo>
                  <a:lnTo>
                    <a:pt x="100" y="800"/>
                  </a:lnTo>
                  <a:lnTo>
                    <a:pt x="96" y="803"/>
                  </a:lnTo>
                  <a:lnTo>
                    <a:pt x="94" y="800"/>
                  </a:lnTo>
                  <a:lnTo>
                    <a:pt x="94" y="798"/>
                  </a:lnTo>
                  <a:lnTo>
                    <a:pt x="93" y="793"/>
                  </a:lnTo>
                  <a:lnTo>
                    <a:pt x="94" y="793"/>
                  </a:lnTo>
                  <a:lnTo>
                    <a:pt x="96" y="794"/>
                  </a:lnTo>
                  <a:lnTo>
                    <a:pt x="104" y="791"/>
                  </a:lnTo>
                  <a:lnTo>
                    <a:pt x="105" y="790"/>
                  </a:lnTo>
                  <a:lnTo>
                    <a:pt x="98" y="787"/>
                  </a:lnTo>
                  <a:lnTo>
                    <a:pt x="96" y="783"/>
                  </a:lnTo>
                  <a:lnTo>
                    <a:pt x="99" y="781"/>
                  </a:lnTo>
                  <a:lnTo>
                    <a:pt x="104" y="781"/>
                  </a:lnTo>
                  <a:lnTo>
                    <a:pt x="111" y="778"/>
                  </a:lnTo>
                  <a:lnTo>
                    <a:pt x="108" y="774"/>
                  </a:lnTo>
                  <a:lnTo>
                    <a:pt x="108" y="772"/>
                  </a:lnTo>
                  <a:lnTo>
                    <a:pt x="107" y="769"/>
                  </a:lnTo>
                  <a:lnTo>
                    <a:pt x="108" y="763"/>
                  </a:lnTo>
                  <a:lnTo>
                    <a:pt x="116" y="749"/>
                  </a:lnTo>
                  <a:lnTo>
                    <a:pt x="124" y="737"/>
                  </a:lnTo>
                  <a:lnTo>
                    <a:pt x="127" y="735"/>
                  </a:lnTo>
                  <a:lnTo>
                    <a:pt x="131" y="733"/>
                  </a:lnTo>
                  <a:lnTo>
                    <a:pt x="134" y="734"/>
                  </a:lnTo>
                  <a:lnTo>
                    <a:pt x="138" y="737"/>
                  </a:lnTo>
                  <a:lnTo>
                    <a:pt x="138" y="736"/>
                  </a:lnTo>
                  <a:lnTo>
                    <a:pt x="137" y="735"/>
                  </a:lnTo>
                  <a:lnTo>
                    <a:pt x="136" y="730"/>
                  </a:lnTo>
                  <a:lnTo>
                    <a:pt x="141" y="728"/>
                  </a:lnTo>
                  <a:lnTo>
                    <a:pt x="144" y="722"/>
                  </a:lnTo>
                  <a:lnTo>
                    <a:pt x="144" y="721"/>
                  </a:lnTo>
                  <a:lnTo>
                    <a:pt x="141" y="723"/>
                  </a:lnTo>
                  <a:lnTo>
                    <a:pt x="137" y="726"/>
                  </a:lnTo>
                  <a:lnTo>
                    <a:pt x="137" y="723"/>
                  </a:lnTo>
                  <a:lnTo>
                    <a:pt x="136" y="714"/>
                  </a:lnTo>
                  <a:lnTo>
                    <a:pt x="137" y="707"/>
                  </a:lnTo>
                  <a:lnTo>
                    <a:pt x="138" y="703"/>
                  </a:lnTo>
                  <a:lnTo>
                    <a:pt x="141" y="699"/>
                  </a:lnTo>
                  <a:lnTo>
                    <a:pt x="149" y="698"/>
                  </a:lnTo>
                  <a:lnTo>
                    <a:pt x="150" y="698"/>
                  </a:lnTo>
                  <a:lnTo>
                    <a:pt x="150" y="697"/>
                  </a:lnTo>
                  <a:lnTo>
                    <a:pt x="146" y="692"/>
                  </a:lnTo>
                  <a:lnTo>
                    <a:pt x="148" y="687"/>
                  </a:lnTo>
                  <a:lnTo>
                    <a:pt x="149" y="686"/>
                  </a:lnTo>
                  <a:lnTo>
                    <a:pt x="159" y="682"/>
                  </a:lnTo>
                  <a:lnTo>
                    <a:pt x="165" y="683"/>
                  </a:lnTo>
                  <a:lnTo>
                    <a:pt x="171" y="687"/>
                  </a:lnTo>
                  <a:lnTo>
                    <a:pt x="175" y="692"/>
                  </a:lnTo>
                  <a:lnTo>
                    <a:pt x="174" y="694"/>
                  </a:lnTo>
                  <a:lnTo>
                    <a:pt x="173" y="695"/>
                  </a:lnTo>
                  <a:lnTo>
                    <a:pt x="171" y="697"/>
                  </a:lnTo>
                  <a:lnTo>
                    <a:pt x="171" y="698"/>
                  </a:lnTo>
                  <a:lnTo>
                    <a:pt x="171" y="699"/>
                  </a:lnTo>
                  <a:lnTo>
                    <a:pt x="174" y="697"/>
                  </a:lnTo>
                  <a:lnTo>
                    <a:pt x="179" y="693"/>
                  </a:lnTo>
                  <a:lnTo>
                    <a:pt x="181" y="695"/>
                  </a:lnTo>
                  <a:lnTo>
                    <a:pt x="183" y="697"/>
                  </a:lnTo>
                  <a:lnTo>
                    <a:pt x="185" y="697"/>
                  </a:lnTo>
                  <a:lnTo>
                    <a:pt x="193" y="695"/>
                  </a:lnTo>
                  <a:lnTo>
                    <a:pt x="196" y="692"/>
                  </a:lnTo>
                  <a:lnTo>
                    <a:pt x="201" y="686"/>
                  </a:lnTo>
                  <a:lnTo>
                    <a:pt x="207" y="682"/>
                  </a:lnTo>
                  <a:lnTo>
                    <a:pt x="215" y="668"/>
                  </a:lnTo>
                  <a:lnTo>
                    <a:pt x="218" y="663"/>
                  </a:lnTo>
                  <a:lnTo>
                    <a:pt x="220" y="662"/>
                  </a:lnTo>
                  <a:lnTo>
                    <a:pt x="223" y="662"/>
                  </a:lnTo>
                  <a:lnTo>
                    <a:pt x="224" y="667"/>
                  </a:lnTo>
                  <a:lnTo>
                    <a:pt x="228" y="668"/>
                  </a:lnTo>
                  <a:lnTo>
                    <a:pt x="242" y="667"/>
                  </a:lnTo>
                  <a:lnTo>
                    <a:pt x="250" y="666"/>
                  </a:lnTo>
                  <a:lnTo>
                    <a:pt x="255" y="661"/>
                  </a:lnTo>
                  <a:lnTo>
                    <a:pt x="261" y="653"/>
                  </a:lnTo>
                  <a:lnTo>
                    <a:pt x="264" y="648"/>
                  </a:lnTo>
                  <a:lnTo>
                    <a:pt x="265" y="642"/>
                  </a:lnTo>
                  <a:lnTo>
                    <a:pt x="264" y="634"/>
                  </a:lnTo>
                  <a:lnTo>
                    <a:pt x="262" y="627"/>
                  </a:lnTo>
                  <a:lnTo>
                    <a:pt x="259" y="610"/>
                  </a:lnTo>
                  <a:lnTo>
                    <a:pt x="251" y="600"/>
                  </a:lnTo>
                  <a:lnTo>
                    <a:pt x="247" y="596"/>
                  </a:lnTo>
                  <a:lnTo>
                    <a:pt x="243" y="597"/>
                  </a:lnTo>
                  <a:lnTo>
                    <a:pt x="245" y="590"/>
                  </a:lnTo>
                  <a:lnTo>
                    <a:pt x="253" y="591"/>
                  </a:lnTo>
                  <a:lnTo>
                    <a:pt x="257" y="590"/>
                  </a:lnTo>
                  <a:lnTo>
                    <a:pt x="261" y="587"/>
                  </a:lnTo>
                  <a:lnTo>
                    <a:pt x="262" y="583"/>
                  </a:lnTo>
                  <a:lnTo>
                    <a:pt x="264" y="579"/>
                  </a:lnTo>
                  <a:lnTo>
                    <a:pt x="263" y="573"/>
                  </a:lnTo>
                  <a:lnTo>
                    <a:pt x="263" y="570"/>
                  </a:lnTo>
                  <a:lnTo>
                    <a:pt x="259" y="567"/>
                  </a:lnTo>
                  <a:lnTo>
                    <a:pt x="256" y="562"/>
                  </a:lnTo>
                  <a:lnTo>
                    <a:pt x="254" y="560"/>
                  </a:lnTo>
                  <a:lnTo>
                    <a:pt x="253" y="560"/>
                  </a:lnTo>
                  <a:lnTo>
                    <a:pt x="243" y="570"/>
                  </a:lnTo>
                  <a:lnTo>
                    <a:pt x="239" y="571"/>
                  </a:lnTo>
                  <a:lnTo>
                    <a:pt x="234" y="569"/>
                  </a:lnTo>
                  <a:lnTo>
                    <a:pt x="230" y="574"/>
                  </a:lnTo>
                  <a:lnTo>
                    <a:pt x="221" y="579"/>
                  </a:lnTo>
                  <a:lnTo>
                    <a:pt x="216" y="583"/>
                  </a:lnTo>
                  <a:lnTo>
                    <a:pt x="206" y="596"/>
                  </a:lnTo>
                  <a:lnTo>
                    <a:pt x="204" y="601"/>
                  </a:lnTo>
                  <a:lnTo>
                    <a:pt x="201" y="601"/>
                  </a:lnTo>
                  <a:lnTo>
                    <a:pt x="199" y="591"/>
                  </a:lnTo>
                  <a:lnTo>
                    <a:pt x="188" y="581"/>
                  </a:lnTo>
                  <a:lnTo>
                    <a:pt x="185" y="584"/>
                  </a:lnTo>
                  <a:lnTo>
                    <a:pt x="187" y="587"/>
                  </a:lnTo>
                  <a:lnTo>
                    <a:pt x="189" y="590"/>
                  </a:lnTo>
                  <a:lnTo>
                    <a:pt x="193" y="591"/>
                  </a:lnTo>
                  <a:lnTo>
                    <a:pt x="191" y="594"/>
                  </a:lnTo>
                  <a:lnTo>
                    <a:pt x="190" y="598"/>
                  </a:lnTo>
                  <a:lnTo>
                    <a:pt x="186" y="594"/>
                  </a:lnTo>
                  <a:lnTo>
                    <a:pt x="179" y="588"/>
                  </a:lnTo>
                  <a:lnTo>
                    <a:pt x="172" y="585"/>
                  </a:lnTo>
                  <a:lnTo>
                    <a:pt x="153" y="586"/>
                  </a:lnTo>
                  <a:lnTo>
                    <a:pt x="141" y="592"/>
                  </a:lnTo>
                  <a:lnTo>
                    <a:pt x="139" y="590"/>
                  </a:lnTo>
                  <a:lnTo>
                    <a:pt x="138" y="590"/>
                  </a:lnTo>
                  <a:lnTo>
                    <a:pt x="136" y="592"/>
                  </a:lnTo>
                  <a:lnTo>
                    <a:pt x="135" y="594"/>
                  </a:lnTo>
                  <a:lnTo>
                    <a:pt x="134" y="595"/>
                  </a:lnTo>
                  <a:lnTo>
                    <a:pt x="132" y="596"/>
                  </a:lnTo>
                  <a:lnTo>
                    <a:pt x="126" y="594"/>
                  </a:lnTo>
                  <a:lnTo>
                    <a:pt x="116" y="592"/>
                  </a:lnTo>
                  <a:lnTo>
                    <a:pt x="94" y="586"/>
                  </a:lnTo>
                  <a:lnTo>
                    <a:pt x="88" y="583"/>
                  </a:lnTo>
                  <a:lnTo>
                    <a:pt x="83" y="575"/>
                  </a:lnTo>
                  <a:lnTo>
                    <a:pt x="83" y="570"/>
                  </a:lnTo>
                  <a:lnTo>
                    <a:pt x="86" y="568"/>
                  </a:lnTo>
                  <a:lnTo>
                    <a:pt x="86" y="560"/>
                  </a:lnTo>
                  <a:lnTo>
                    <a:pt x="81" y="558"/>
                  </a:lnTo>
                  <a:lnTo>
                    <a:pt x="72" y="547"/>
                  </a:lnTo>
                  <a:lnTo>
                    <a:pt x="69" y="542"/>
                  </a:lnTo>
                  <a:lnTo>
                    <a:pt x="70" y="542"/>
                  </a:lnTo>
                  <a:lnTo>
                    <a:pt x="71" y="544"/>
                  </a:lnTo>
                  <a:lnTo>
                    <a:pt x="74" y="544"/>
                  </a:lnTo>
                  <a:lnTo>
                    <a:pt x="81" y="543"/>
                  </a:lnTo>
                  <a:lnTo>
                    <a:pt x="85" y="536"/>
                  </a:lnTo>
                  <a:lnTo>
                    <a:pt x="90" y="534"/>
                  </a:lnTo>
                  <a:lnTo>
                    <a:pt x="95" y="535"/>
                  </a:lnTo>
                  <a:lnTo>
                    <a:pt x="94" y="533"/>
                  </a:lnTo>
                  <a:lnTo>
                    <a:pt x="92" y="531"/>
                  </a:lnTo>
                  <a:lnTo>
                    <a:pt x="79" y="528"/>
                  </a:lnTo>
                  <a:lnTo>
                    <a:pt x="77" y="529"/>
                  </a:lnTo>
                  <a:lnTo>
                    <a:pt x="54" y="522"/>
                  </a:lnTo>
                  <a:lnTo>
                    <a:pt x="35" y="511"/>
                  </a:lnTo>
                  <a:lnTo>
                    <a:pt x="34" y="509"/>
                  </a:lnTo>
                  <a:lnTo>
                    <a:pt x="32" y="505"/>
                  </a:lnTo>
                  <a:lnTo>
                    <a:pt x="34" y="500"/>
                  </a:lnTo>
                  <a:lnTo>
                    <a:pt x="37" y="497"/>
                  </a:lnTo>
                  <a:lnTo>
                    <a:pt x="37" y="500"/>
                  </a:lnTo>
                  <a:lnTo>
                    <a:pt x="37" y="503"/>
                  </a:lnTo>
                  <a:lnTo>
                    <a:pt x="48" y="496"/>
                  </a:lnTo>
                  <a:lnTo>
                    <a:pt x="54" y="489"/>
                  </a:lnTo>
                  <a:lnTo>
                    <a:pt x="64" y="488"/>
                  </a:lnTo>
                  <a:lnTo>
                    <a:pt x="67" y="485"/>
                  </a:lnTo>
                  <a:lnTo>
                    <a:pt x="70" y="481"/>
                  </a:lnTo>
                  <a:lnTo>
                    <a:pt x="75" y="473"/>
                  </a:lnTo>
                  <a:lnTo>
                    <a:pt x="81" y="470"/>
                  </a:lnTo>
                  <a:lnTo>
                    <a:pt x="86" y="466"/>
                  </a:lnTo>
                  <a:lnTo>
                    <a:pt x="92" y="464"/>
                  </a:lnTo>
                  <a:lnTo>
                    <a:pt x="97" y="468"/>
                  </a:lnTo>
                  <a:lnTo>
                    <a:pt x="98" y="468"/>
                  </a:lnTo>
                  <a:lnTo>
                    <a:pt x="108" y="469"/>
                  </a:lnTo>
                  <a:lnTo>
                    <a:pt x="111" y="467"/>
                  </a:lnTo>
                  <a:lnTo>
                    <a:pt x="112" y="466"/>
                  </a:lnTo>
                  <a:lnTo>
                    <a:pt x="113" y="465"/>
                  </a:lnTo>
                  <a:lnTo>
                    <a:pt x="104" y="458"/>
                  </a:lnTo>
                  <a:lnTo>
                    <a:pt x="105" y="455"/>
                  </a:lnTo>
                  <a:lnTo>
                    <a:pt x="106" y="453"/>
                  </a:lnTo>
                  <a:lnTo>
                    <a:pt x="116" y="445"/>
                  </a:lnTo>
                  <a:lnTo>
                    <a:pt x="124" y="443"/>
                  </a:lnTo>
                  <a:lnTo>
                    <a:pt x="128" y="443"/>
                  </a:lnTo>
                  <a:lnTo>
                    <a:pt x="141" y="434"/>
                  </a:lnTo>
                  <a:lnTo>
                    <a:pt x="148" y="431"/>
                  </a:lnTo>
                  <a:lnTo>
                    <a:pt x="161" y="429"/>
                  </a:lnTo>
                  <a:lnTo>
                    <a:pt x="171" y="429"/>
                  </a:lnTo>
                  <a:lnTo>
                    <a:pt x="174" y="432"/>
                  </a:lnTo>
                  <a:lnTo>
                    <a:pt x="168" y="431"/>
                  </a:lnTo>
                  <a:lnTo>
                    <a:pt x="166" y="432"/>
                  </a:lnTo>
                  <a:lnTo>
                    <a:pt x="168" y="433"/>
                  </a:lnTo>
                  <a:lnTo>
                    <a:pt x="170" y="436"/>
                  </a:lnTo>
                  <a:lnTo>
                    <a:pt x="170" y="438"/>
                  </a:lnTo>
                  <a:lnTo>
                    <a:pt x="166" y="448"/>
                  </a:lnTo>
                  <a:lnTo>
                    <a:pt x="166" y="455"/>
                  </a:lnTo>
                  <a:lnTo>
                    <a:pt x="164" y="457"/>
                  </a:lnTo>
                  <a:lnTo>
                    <a:pt x="161" y="461"/>
                  </a:lnTo>
                  <a:lnTo>
                    <a:pt x="172" y="471"/>
                  </a:lnTo>
                  <a:lnTo>
                    <a:pt x="189" y="472"/>
                  </a:lnTo>
                  <a:lnTo>
                    <a:pt x="198" y="470"/>
                  </a:lnTo>
                  <a:lnTo>
                    <a:pt x="204" y="473"/>
                  </a:lnTo>
                  <a:lnTo>
                    <a:pt x="208" y="474"/>
                  </a:lnTo>
                  <a:lnTo>
                    <a:pt x="220" y="472"/>
                  </a:lnTo>
                  <a:lnTo>
                    <a:pt x="229" y="475"/>
                  </a:lnTo>
                  <a:lnTo>
                    <a:pt x="233" y="473"/>
                  </a:lnTo>
                  <a:lnTo>
                    <a:pt x="241" y="458"/>
                  </a:lnTo>
                  <a:lnTo>
                    <a:pt x="244" y="456"/>
                  </a:lnTo>
                  <a:lnTo>
                    <a:pt x="248" y="458"/>
                  </a:lnTo>
                  <a:lnTo>
                    <a:pt x="252" y="461"/>
                  </a:lnTo>
                  <a:lnTo>
                    <a:pt x="255" y="459"/>
                  </a:lnTo>
                  <a:lnTo>
                    <a:pt x="258" y="463"/>
                  </a:lnTo>
                  <a:lnTo>
                    <a:pt x="256" y="454"/>
                  </a:lnTo>
                  <a:lnTo>
                    <a:pt x="254" y="451"/>
                  </a:lnTo>
                  <a:lnTo>
                    <a:pt x="241" y="445"/>
                  </a:lnTo>
                  <a:lnTo>
                    <a:pt x="232" y="448"/>
                  </a:lnTo>
                  <a:lnTo>
                    <a:pt x="229" y="445"/>
                  </a:lnTo>
                  <a:lnTo>
                    <a:pt x="230" y="438"/>
                  </a:lnTo>
                  <a:lnTo>
                    <a:pt x="220" y="423"/>
                  </a:lnTo>
                  <a:lnTo>
                    <a:pt x="217" y="419"/>
                  </a:lnTo>
                  <a:lnTo>
                    <a:pt x="212" y="419"/>
                  </a:lnTo>
                  <a:lnTo>
                    <a:pt x="209" y="414"/>
                  </a:lnTo>
                  <a:lnTo>
                    <a:pt x="207" y="406"/>
                  </a:lnTo>
                  <a:lnTo>
                    <a:pt x="211" y="403"/>
                  </a:lnTo>
                  <a:lnTo>
                    <a:pt x="215" y="402"/>
                  </a:lnTo>
                  <a:lnTo>
                    <a:pt x="218" y="404"/>
                  </a:lnTo>
                  <a:lnTo>
                    <a:pt x="223" y="414"/>
                  </a:lnTo>
                  <a:lnTo>
                    <a:pt x="226" y="415"/>
                  </a:lnTo>
                  <a:lnTo>
                    <a:pt x="225" y="425"/>
                  </a:lnTo>
                  <a:lnTo>
                    <a:pt x="229" y="433"/>
                  </a:lnTo>
                  <a:lnTo>
                    <a:pt x="240" y="442"/>
                  </a:lnTo>
                  <a:lnTo>
                    <a:pt x="248" y="438"/>
                  </a:lnTo>
                  <a:lnTo>
                    <a:pt x="254" y="438"/>
                  </a:lnTo>
                  <a:lnTo>
                    <a:pt x="257" y="440"/>
                  </a:lnTo>
                  <a:lnTo>
                    <a:pt x="265" y="447"/>
                  </a:lnTo>
                  <a:lnTo>
                    <a:pt x="270" y="448"/>
                  </a:lnTo>
                  <a:lnTo>
                    <a:pt x="283" y="445"/>
                  </a:lnTo>
                  <a:lnTo>
                    <a:pt x="283" y="437"/>
                  </a:lnTo>
                  <a:lnTo>
                    <a:pt x="282" y="432"/>
                  </a:lnTo>
                  <a:lnTo>
                    <a:pt x="279" y="429"/>
                  </a:lnTo>
                  <a:lnTo>
                    <a:pt x="270" y="429"/>
                  </a:lnTo>
                  <a:lnTo>
                    <a:pt x="263" y="425"/>
                  </a:lnTo>
                  <a:lnTo>
                    <a:pt x="257" y="426"/>
                  </a:lnTo>
                  <a:lnTo>
                    <a:pt x="246" y="434"/>
                  </a:lnTo>
                  <a:lnTo>
                    <a:pt x="240" y="431"/>
                  </a:lnTo>
                  <a:lnTo>
                    <a:pt x="237" y="426"/>
                  </a:lnTo>
                  <a:lnTo>
                    <a:pt x="231" y="422"/>
                  </a:lnTo>
                  <a:lnTo>
                    <a:pt x="230" y="414"/>
                  </a:lnTo>
                  <a:lnTo>
                    <a:pt x="235" y="404"/>
                  </a:lnTo>
                  <a:lnTo>
                    <a:pt x="239" y="399"/>
                  </a:lnTo>
                  <a:lnTo>
                    <a:pt x="235" y="396"/>
                  </a:lnTo>
                  <a:lnTo>
                    <a:pt x="228" y="393"/>
                  </a:lnTo>
                  <a:lnTo>
                    <a:pt x="214" y="396"/>
                  </a:lnTo>
                  <a:lnTo>
                    <a:pt x="213" y="393"/>
                  </a:lnTo>
                  <a:lnTo>
                    <a:pt x="213" y="389"/>
                  </a:lnTo>
                  <a:lnTo>
                    <a:pt x="208" y="396"/>
                  </a:lnTo>
                  <a:lnTo>
                    <a:pt x="202" y="395"/>
                  </a:lnTo>
                  <a:lnTo>
                    <a:pt x="195" y="395"/>
                  </a:lnTo>
                  <a:lnTo>
                    <a:pt x="177" y="389"/>
                  </a:lnTo>
                  <a:lnTo>
                    <a:pt x="172" y="382"/>
                  </a:lnTo>
                  <a:lnTo>
                    <a:pt x="169" y="375"/>
                  </a:lnTo>
                  <a:lnTo>
                    <a:pt x="165" y="358"/>
                  </a:lnTo>
                  <a:lnTo>
                    <a:pt x="159" y="347"/>
                  </a:lnTo>
                  <a:lnTo>
                    <a:pt x="118" y="310"/>
                  </a:lnTo>
                  <a:lnTo>
                    <a:pt x="100" y="301"/>
                  </a:lnTo>
                  <a:lnTo>
                    <a:pt x="91" y="290"/>
                  </a:lnTo>
                  <a:lnTo>
                    <a:pt x="86" y="288"/>
                  </a:lnTo>
                  <a:lnTo>
                    <a:pt x="80" y="287"/>
                  </a:lnTo>
                  <a:lnTo>
                    <a:pt x="74" y="283"/>
                  </a:lnTo>
                  <a:lnTo>
                    <a:pt x="78" y="279"/>
                  </a:lnTo>
                  <a:lnTo>
                    <a:pt x="81" y="278"/>
                  </a:lnTo>
                  <a:lnTo>
                    <a:pt x="78" y="282"/>
                  </a:lnTo>
                  <a:lnTo>
                    <a:pt x="81" y="283"/>
                  </a:lnTo>
                  <a:lnTo>
                    <a:pt x="85" y="281"/>
                  </a:lnTo>
                  <a:lnTo>
                    <a:pt x="86" y="278"/>
                  </a:lnTo>
                  <a:lnTo>
                    <a:pt x="90" y="265"/>
                  </a:lnTo>
                  <a:lnTo>
                    <a:pt x="93" y="245"/>
                  </a:lnTo>
                  <a:lnTo>
                    <a:pt x="92" y="237"/>
                  </a:lnTo>
                  <a:lnTo>
                    <a:pt x="114" y="238"/>
                  </a:lnTo>
                  <a:lnTo>
                    <a:pt x="129" y="237"/>
                  </a:lnTo>
                  <a:lnTo>
                    <a:pt x="134" y="236"/>
                  </a:lnTo>
                  <a:lnTo>
                    <a:pt x="153" y="232"/>
                  </a:lnTo>
                  <a:lnTo>
                    <a:pt x="158" y="231"/>
                  </a:lnTo>
                  <a:lnTo>
                    <a:pt x="167" y="224"/>
                  </a:lnTo>
                  <a:lnTo>
                    <a:pt x="177" y="212"/>
                  </a:lnTo>
                  <a:lnTo>
                    <a:pt x="187" y="196"/>
                  </a:lnTo>
                  <a:lnTo>
                    <a:pt x="188" y="191"/>
                  </a:lnTo>
                  <a:lnTo>
                    <a:pt x="188" y="193"/>
                  </a:lnTo>
                  <a:lnTo>
                    <a:pt x="190" y="192"/>
                  </a:lnTo>
                  <a:lnTo>
                    <a:pt x="190" y="186"/>
                  </a:lnTo>
                  <a:lnTo>
                    <a:pt x="191" y="172"/>
                  </a:lnTo>
                  <a:lnTo>
                    <a:pt x="196" y="158"/>
                  </a:lnTo>
                  <a:lnTo>
                    <a:pt x="215" y="127"/>
                  </a:lnTo>
                  <a:lnTo>
                    <a:pt x="224" y="115"/>
                  </a:lnTo>
                  <a:lnTo>
                    <a:pt x="228" y="109"/>
                  </a:lnTo>
                  <a:lnTo>
                    <a:pt x="230" y="105"/>
                  </a:lnTo>
                  <a:lnTo>
                    <a:pt x="233" y="108"/>
                  </a:lnTo>
                  <a:lnTo>
                    <a:pt x="234" y="110"/>
                  </a:lnTo>
                  <a:lnTo>
                    <a:pt x="234" y="111"/>
                  </a:lnTo>
                  <a:lnTo>
                    <a:pt x="233" y="113"/>
                  </a:lnTo>
                  <a:lnTo>
                    <a:pt x="229" y="116"/>
                  </a:lnTo>
                  <a:lnTo>
                    <a:pt x="225" y="119"/>
                  </a:lnTo>
                  <a:lnTo>
                    <a:pt x="224" y="121"/>
                  </a:lnTo>
                  <a:lnTo>
                    <a:pt x="227" y="120"/>
                  </a:lnTo>
                  <a:lnTo>
                    <a:pt x="234" y="117"/>
                  </a:lnTo>
                  <a:lnTo>
                    <a:pt x="238" y="114"/>
                  </a:lnTo>
                  <a:lnTo>
                    <a:pt x="259" y="107"/>
                  </a:lnTo>
                  <a:lnTo>
                    <a:pt x="270" y="96"/>
                  </a:lnTo>
                  <a:lnTo>
                    <a:pt x="270" y="94"/>
                  </a:lnTo>
                  <a:lnTo>
                    <a:pt x="287" y="80"/>
                  </a:lnTo>
                  <a:lnTo>
                    <a:pt x="289" y="80"/>
                  </a:lnTo>
                  <a:lnTo>
                    <a:pt x="292" y="82"/>
                  </a:lnTo>
                  <a:lnTo>
                    <a:pt x="287" y="91"/>
                  </a:lnTo>
                  <a:lnTo>
                    <a:pt x="291" y="94"/>
                  </a:lnTo>
                  <a:lnTo>
                    <a:pt x="287" y="104"/>
                  </a:lnTo>
                  <a:lnTo>
                    <a:pt x="294" y="105"/>
                  </a:lnTo>
                  <a:lnTo>
                    <a:pt x="295" y="110"/>
                  </a:lnTo>
                  <a:lnTo>
                    <a:pt x="296" y="105"/>
                  </a:lnTo>
                  <a:lnTo>
                    <a:pt x="295" y="99"/>
                  </a:lnTo>
                  <a:lnTo>
                    <a:pt x="296" y="93"/>
                  </a:lnTo>
                  <a:lnTo>
                    <a:pt x="297" y="89"/>
                  </a:lnTo>
                  <a:lnTo>
                    <a:pt x="301" y="91"/>
                  </a:lnTo>
                  <a:lnTo>
                    <a:pt x="310" y="86"/>
                  </a:lnTo>
                  <a:lnTo>
                    <a:pt x="298" y="86"/>
                  </a:lnTo>
                  <a:lnTo>
                    <a:pt x="292" y="75"/>
                  </a:lnTo>
                  <a:lnTo>
                    <a:pt x="288" y="75"/>
                  </a:lnTo>
                  <a:lnTo>
                    <a:pt x="301" y="61"/>
                  </a:lnTo>
                  <a:lnTo>
                    <a:pt x="313" y="52"/>
                  </a:lnTo>
                  <a:lnTo>
                    <a:pt x="315" y="52"/>
                  </a:lnTo>
                  <a:lnTo>
                    <a:pt x="316" y="54"/>
                  </a:lnTo>
                  <a:lnTo>
                    <a:pt x="317" y="56"/>
                  </a:lnTo>
                  <a:lnTo>
                    <a:pt x="314" y="58"/>
                  </a:lnTo>
                  <a:lnTo>
                    <a:pt x="312" y="61"/>
                  </a:lnTo>
                  <a:lnTo>
                    <a:pt x="313" y="64"/>
                  </a:lnTo>
                  <a:lnTo>
                    <a:pt x="314" y="64"/>
                  </a:lnTo>
                  <a:lnTo>
                    <a:pt x="320" y="63"/>
                  </a:lnTo>
                  <a:lnTo>
                    <a:pt x="323" y="59"/>
                  </a:lnTo>
                  <a:lnTo>
                    <a:pt x="335" y="59"/>
                  </a:lnTo>
                  <a:lnTo>
                    <a:pt x="338" y="58"/>
                  </a:lnTo>
                  <a:lnTo>
                    <a:pt x="339" y="56"/>
                  </a:lnTo>
                  <a:lnTo>
                    <a:pt x="355" y="55"/>
                  </a:lnTo>
                  <a:lnTo>
                    <a:pt x="357" y="54"/>
                  </a:lnTo>
                  <a:lnTo>
                    <a:pt x="367" y="46"/>
                  </a:lnTo>
                  <a:lnTo>
                    <a:pt x="376" y="36"/>
                  </a:lnTo>
                  <a:lnTo>
                    <a:pt x="380" y="31"/>
                  </a:lnTo>
                  <a:lnTo>
                    <a:pt x="387" y="17"/>
                  </a:lnTo>
                  <a:lnTo>
                    <a:pt x="393" y="9"/>
                  </a:lnTo>
                  <a:lnTo>
                    <a:pt x="404" y="0"/>
                  </a:lnTo>
                  <a:lnTo>
                    <a:pt x="406" y="1"/>
                  </a:lnTo>
                  <a:lnTo>
                    <a:pt x="402" y="2"/>
                  </a:lnTo>
                  <a:lnTo>
                    <a:pt x="401" y="6"/>
                  </a:lnTo>
                  <a:lnTo>
                    <a:pt x="404" y="11"/>
                  </a:lnTo>
                  <a:lnTo>
                    <a:pt x="424" y="22"/>
                  </a:lnTo>
                  <a:lnTo>
                    <a:pt x="430" y="22"/>
                  </a:lnTo>
                  <a:lnTo>
                    <a:pt x="432" y="28"/>
                  </a:lnTo>
                  <a:lnTo>
                    <a:pt x="430" y="34"/>
                  </a:lnTo>
                  <a:lnTo>
                    <a:pt x="424" y="40"/>
                  </a:lnTo>
                  <a:lnTo>
                    <a:pt x="414" y="47"/>
                  </a:lnTo>
                  <a:lnTo>
                    <a:pt x="417" y="50"/>
                  </a:lnTo>
                  <a:lnTo>
                    <a:pt x="420" y="56"/>
                  </a:lnTo>
                  <a:lnTo>
                    <a:pt x="423" y="56"/>
                  </a:lnTo>
                  <a:lnTo>
                    <a:pt x="428" y="54"/>
                  </a:lnTo>
                  <a:lnTo>
                    <a:pt x="432" y="50"/>
                  </a:lnTo>
                  <a:lnTo>
                    <a:pt x="440" y="39"/>
                  </a:lnTo>
                  <a:lnTo>
                    <a:pt x="443" y="32"/>
                  </a:lnTo>
                  <a:lnTo>
                    <a:pt x="445" y="30"/>
                  </a:lnTo>
                  <a:lnTo>
                    <a:pt x="452" y="32"/>
                  </a:lnTo>
                  <a:lnTo>
                    <a:pt x="456" y="35"/>
                  </a:lnTo>
                  <a:lnTo>
                    <a:pt x="461" y="41"/>
                  </a:lnTo>
                  <a:lnTo>
                    <a:pt x="459" y="47"/>
                  </a:lnTo>
                  <a:lnTo>
                    <a:pt x="458" y="50"/>
                  </a:lnTo>
                  <a:lnTo>
                    <a:pt x="463" y="55"/>
                  </a:lnTo>
                  <a:lnTo>
                    <a:pt x="470" y="56"/>
                  </a:lnTo>
                  <a:lnTo>
                    <a:pt x="476" y="59"/>
                  </a:lnTo>
                  <a:lnTo>
                    <a:pt x="485" y="52"/>
                  </a:lnTo>
                  <a:lnTo>
                    <a:pt x="492" y="50"/>
                  </a:lnTo>
                  <a:lnTo>
                    <a:pt x="499" y="51"/>
                  </a:lnTo>
                  <a:lnTo>
                    <a:pt x="507" y="47"/>
                  </a:lnTo>
                  <a:lnTo>
                    <a:pt x="521" y="52"/>
                  </a:lnTo>
                  <a:lnTo>
                    <a:pt x="525" y="51"/>
                  </a:lnTo>
                  <a:lnTo>
                    <a:pt x="531" y="52"/>
                  </a:lnTo>
                  <a:lnTo>
                    <a:pt x="537" y="55"/>
                  </a:lnTo>
                  <a:lnTo>
                    <a:pt x="539" y="59"/>
                  </a:lnTo>
                  <a:lnTo>
                    <a:pt x="532" y="66"/>
                  </a:lnTo>
                  <a:lnTo>
                    <a:pt x="532" y="74"/>
                  </a:lnTo>
                  <a:lnTo>
                    <a:pt x="533" y="77"/>
                  </a:lnTo>
                  <a:lnTo>
                    <a:pt x="538" y="77"/>
                  </a:lnTo>
                  <a:lnTo>
                    <a:pt x="538" y="82"/>
                  </a:lnTo>
                  <a:lnTo>
                    <a:pt x="541" y="83"/>
                  </a:lnTo>
                  <a:lnTo>
                    <a:pt x="554" y="82"/>
                  </a:lnTo>
                  <a:lnTo>
                    <a:pt x="553" y="85"/>
                  </a:lnTo>
                  <a:lnTo>
                    <a:pt x="552" y="87"/>
                  </a:lnTo>
                  <a:lnTo>
                    <a:pt x="548" y="93"/>
                  </a:lnTo>
                  <a:lnTo>
                    <a:pt x="571" y="96"/>
                  </a:lnTo>
                  <a:lnTo>
                    <a:pt x="574" y="93"/>
                  </a:lnTo>
                  <a:lnTo>
                    <a:pt x="579" y="92"/>
                  </a:lnTo>
                  <a:lnTo>
                    <a:pt x="589" y="87"/>
                  </a:lnTo>
                  <a:lnTo>
                    <a:pt x="593" y="89"/>
                  </a:lnTo>
                  <a:lnTo>
                    <a:pt x="597" y="94"/>
                  </a:lnTo>
                  <a:lnTo>
                    <a:pt x="602" y="95"/>
                  </a:lnTo>
                  <a:lnTo>
                    <a:pt x="606" y="94"/>
                  </a:lnTo>
                  <a:lnTo>
                    <a:pt x="615" y="87"/>
                  </a:lnTo>
                  <a:lnTo>
                    <a:pt x="625" y="87"/>
                  </a:lnTo>
                  <a:lnTo>
                    <a:pt x="630" y="89"/>
                  </a:lnTo>
                  <a:lnTo>
                    <a:pt x="634" y="88"/>
                  </a:lnTo>
                  <a:lnTo>
                    <a:pt x="647" y="95"/>
                  </a:lnTo>
                  <a:lnTo>
                    <a:pt x="652" y="97"/>
                  </a:lnTo>
                  <a:lnTo>
                    <a:pt x="659" y="106"/>
                  </a:lnTo>
                  <a:lnTo>
                    <a:pt x="662" y="106"/>
                  </a:lnTo>
                  <a:lnTo>
                    <a:pt x="666" y="102"/>
                  </a:lnTo>
                  <a:lnTo>
                    <a:pt x="670" y="102"/>
                  </a:lnTo>
                  <a:lnTo>
                    <a:pt x="673" y="106"/>
                  </a:lnTo>
                  <a:lnTo>
                    <a:pt x="678" y="107"/>
                  </a:lnTo>
                  <a:lnTo>
                    <a:pt x="681" y="113"/>
                  </a:lnTo>
                  <a:lnTo>
                    <a:pt x="684" y="115"/>
                  </a:lnTo>
                  <a:lnTo>
                    <a:pt x="704" y="120"/>
                  </a:lnTo>
                  <a:lnTo>
                    <a:pt x="714" y="117"/>
                  </a:lnTo>
                  <a:lnTo>
                    <a:pt x="729" y="118"/>
                  </a:lnTo>
                  <a:lnTo>
                    <a:pt x="736" y="121"/>
                  </a:lnTo>
                  <a:lnTo>
                    <a:pt x="744" y="121"/>
                  </a:lnTo>
                  <a:lnTo>
                    <a:pt x="756" y="131"/>
                  </a:lnTo>
                  <a:lnTo>
                    <a:pt x="763" y="133"/>
                  </a:lnTo>
                  <a:lnTo>
                    <a:pt x="764" y="135"/>
                  </a:lnTo>
                  <a:lnTo>
                    <a:pt x="782" y="138"/>
                  </a:lnTo>
                  <a:lnTo>
                    <a:pt x="789" y="132"/>
                  </a:lnTo>
                  <a:lnTo>
                    <a:pt x="800" y="131"/>
                  </a:lnTo>
                  <a:lnTo>
                    <a:pt x="810" y="126"/>
                  </a:lnTo>
                  <a:lnTo>
                    <a:pt x="816" y="126"/>
                  </a:lnTo>
                  <a:lnTo>
                    <a:pt x="823" y="127"/>
                  </a:lnTo>
                  <a:lnTo>
                    <a:pt x="825" y="127"/>
                  </a:lnTo>
                  <a:lnTo>
                    <a:pt x="827" y="125"/>
                  </a:lnTo>
                  <a:lnTo>
                    <a:pt x="843" y="133"/>
                  </a:lnTo>
                  <a:lnTo>
                    <a:pt x="853" y="141"/>
                  </a:lnTo>
                  <a:lnTo>
                    <a:pt x="857" y="148"/>
                  </a:lnTo>
                  <a:lnTo>
                    <a:pt x="876" y="157"/>
                  </a:lnTo>
                  <a:lnTo>
                    <a:pt x="881" y="162"/>
                  </a:lnTo>
                  <a:lnTo>
                    <a:pt x="885" y="168"/>
                  </a:lnTo>
                  <a:lnTo>
                    <a:pt x="888" y="168"/>
                  </a:lnTo>
                  <a:lnTo>
                    <a:pt x="889" y="167"/>
                  </a:lnTo>
                  <a:lnTo>
                    <a:pt x="895" y="167"/>
                  </a:lnTo>
                  <a:lnTo>
                    <a:pt x="898" y="16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5" name="Freeform 1504">
              <a:extLst>
                <a:ext uri="{FF2B5EF4-FFF2-40B4-BE49-F238E27FC236}">
                  <a16:creationId xmlns:a16="http://schemas.microsoft.com/office/drawing/2014/main" id="{BDC64596-D960-9A67-60A6-FC7FD5FC4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22717" y="9127513"/>
              <a:ext cx="49458" cy="54952"/>
            </a:xfrm>
            <a:custGeom>
              <a:avLst/>
              <a:gdLst>
                <a:gd name="T0" fmla="*/ 15 w 41"/>
                <a:gd name="T1" fmla="*/ 42 h 45"/>
                <a:gd name="T2" fmla="*/ 14 w 41"/>
                <a:gd name="T3" fmla="*/ 44 h 45"/>
                <a:gd name="T4" fmla="*/ 12 w 41"/>
                <a:gd name="T5" fmla="*/ 44 h 45"/>
                <a:gd name="T6" fmla="*/ 5 w 41"/>
                <a:gd name="T7" fmla="*/ 40 h 45"/>
                <a:gd name="T8" fmla="*/ 4 w 41"/>
                <a:gd name="T9" fmla="*/ 38 h 45"/>
                <a:gd name="T10" fmla="*/ 5 w 41"/>
                <a:gd name="T11" fmla="*/ 30 h 45"/>
                <a:gd name="T12" fmla="*/ 3 w 41"/>
                <a:gd name="T13" fmla="*/ 23 h 45"/>
                <a:gd name="T14" fmla="*/ 0 w 41"/>
                <a:gd name="T15" fmla="*/ 17 h 45"/>
                <a:gd name="T16" fmla="*/ 2 w 41"/>
                <a:gd name="T17" fmla="*/ 14 h 45"/>
                <a:gd name="T18" fmla="*/ 4 w 41"/>
                <a:gd name="T19" fmla="*/ 13 h 45"/>
                <a:gd name="T20" fmla="*/ 7 w 41"/>
                <a:gd name="T21" fmla="*/ 8 h 45"/>
                <a:gd name="T22" fmla="*/ 5 w 41"/>
                <a:gd name="T23" fmla="*/ 3 h 45"/>
                <a:gd name="T24" fmla="*/ 6 w 41"/>
                <a:gd name="T25" fmla="*/ 0 h 45"/>
                <a:gd name="T26" fmla="*/ 7 w 41"/>
                <a:gd name="T27" fmla="*/ 0 h 45"/>
                <a:gd name="T28" fmla="*/ 14 w 41"/>
                <a:gd name="T29" fmla="*/ 3 h 45"/>
                <a:gd name="T30" fmla="*/ 27 w 41"/>
                <a:gd name="T31" fmla="*/ 9 h 45"/>
                <a:gd name="T32" fmla="*/ 31 w 41"/>
                <a:gd name="T33" fmla="*/ 13 h 45"/>
                <a:gd name="T34" fmla="*/ 31 w 41"/>
                <a:gd name="T35" fmla="*/ 17 h 45"/>
                <a:gd name="T36" fmla="*/ 34 w 41"/>
                <a:gd name="T37" fmla="*/ 18 h 45"/>
                <a:gd name="T38" fmla="*/ 35 w 41"/>
                <a:gd name="T39" fmla="*/ 21 h 45"/>
                <a:gd name="T40" fmla="*/ 39 w 41"/>
                <a:gd name="T41" fmla="*/ 23 h 45"/>
                <a:gd name="T42" fmla="*/ 40 w 41"/>
                <a:gd name="T43" fmla="*/ 25 h 45"/>
                <a:gd name="T44" fmla="*/ 38 w 41"/>
                <a:gd name="T45" fmla="*/ 27 h 45"/>
                <a:gd name="T46" fmla="*/ 32 w 41"/>
                <a:gd name="T47" fmla="*/ 32 h 45"/>
                <a:gd name="T48" fmla="*/ 23 w 41"/>
                <a:gd name="T49" fmla="*/ 34 h 45"/>
                <a:gd name="T50" fmla="*/ 16 w 41"/>
                <a:gd name="T51" fmla="*/ 39 h 45"/>
                <a:gd name="T52" fmla="*/ 15 w 41"/>
                <a:gd name="T53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1" h="45">
                  <a:moveTo>
                    <a:pt x="15" y="42"/>
                  </a:moveTo>
                  <a:lnTo>
                    <a:pt x="14" y="44"/>
                  </a:lnTo>
                  <a:lnTo>
                    <a:pt x="12" y="44"/>
                  </a:lnTo>
                  <a:lnTo>
                    <a:pt x="5" y="40"/>
                  </a:lnTo>
                  <a:lnTo>
                    <a:pt x="4" y="38"/>
                  </a:lnTo>
                  <a:lnTo>
                    <a:pt x="5" y="30"/>
                  </a:lnTo>
                  <a:lnTo>
                    <a:pt x="3" y="23"/>
                  </a:lnTo>
                  <a:lnTo>
                    <a:pt x="0" y="17"/>
                  </a:lnTo>
                  <a:lnTo>
                    <a:pt x="2" y="14"/>
                  </a:lnTo>
                  <a:lnTo>
                    <a:pt x="4" y="13"/>
                  </a:lnTo>
                  <a:lnTo>
                    <a:pt x="7" y="8"/>
                  </a:lnTo>
                  <a:lnTo>
                    <a:pt x="5" y="3"/>
                  </a:lnTo>
                  <a:lnTo>
                    <a:pt x="6" y="0"/>
                  </a:lnTo>
                  <a:lnTo>
                    <a:pt x="7" y="0"/>
                  </a:lnTo>
                  <a:lnTo>
                    <a:pt x="14" y="3"/>
                  </a:lnTo>
                  <a:lnTo>
                    <a:pt x="27" y="9"/>
                  </a:lnTo>
                  <a:lnTo>
                    <a:pt x="31" y="13"/>
                  </a:lnTo>
                  <a:lnTo>
                    <a:pt x="31" y="17"/>
                  </a:lnTo>
                  <a:lnTo>
                    <a:pt x="34" y="18"/>
                  </a:lnTo>
                  <a:lnTo>
                    <a:pt x="35" y="21"/>
                  </a:lnTo>
                  <a:lnTo>
                    <a:pt x="39" y="23"/>
                  </a:lnTo>
                  <a:lnTo>
                    <a:pt x="40" y="25"/>
                  </a:lnTo>
                  <a:lnTo>
                    <a:pt x="38" y="27"/>
                  </a:lnTo>
                  <a:lnTo>
                    <a:pt x="32" y="32"/>
                  </a:lnTo>
                  <a:lnTo>
                    <a:pt x="23" y="34"/>
                  </a:lnTo>
                  <a:lnTo>
                    <a:pt x="16" y="39"/>
                  </a:lnTo>
                  <a:lnTo>
                    <a:pt x="15" y="4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6" name="Freeform 1505">
              <a:extLst>
                <a:ext uri="{FF2B5EF4-FFF2-40B4-BE49-F238E27FC236}">
                  <a16:creationId xmlns:a16="http://schemas.microsoft.com/office/drawing/2014/main" id="{4BA135AE-751F-2877-9820-58F9871E5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4253" y="9100038"/>
              <a:ext cx="10990" cy="10990"/>
            </a:xfrm>
            <a:custGeom>
              <a:avLst/>
              <a:gdLst>
                <a:gd name="T0" fmla="*/ 6 w 9"/>
                <a:gd name="T1" fmla="*/ 5 h 8"/>
                <a:gd name="T2" fmla="*/ 5 w 9"/>
                <a:gd name="T3" fmla="*/ 7 h 8"/>
                <a:gd name="T4" fmla="*/ 2 w 9"/>
                <a:gd name="T5" fmla="*/ 6 h 8"/>
                <a:gd name="T6" fmla="*/ 2 w 9"/>
                <a:gd name="T7" fmla="*/ 4 h 8"/>
                <a:gd name="T8" fmla="*/ 0 w 9"/>
                <a:gd name="T9" fmla="*/ 1 h 8"/>
                <a:gd name="T10" fmla="*/ 4 w 9"/>
                <a:gd name="T11" fmla="*/ 0 h 8"/>
                <a:gd name="T12" fmla="*/ 5 w 9"/>
                <a:gd name="T13" fmla="*/ 1 h 8"/>
                <a:gd name="T14" fmla="*/ 6 w 9"/>
                <a:gd name="T15" fmla="*/ 2 h 8"/>
                <a:gd name="T16" fmla="*/ 8 w 9"/>
                <a:gd name="T17" fmla="*/ 4 h 8"/>
                <a:gd name="T18" fmla="*/ 6 w 9"/>
                <a:gd name="T1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8">
                  <a:moveTo>
                    <a:pt x="6" y="5"/>
                  </a:moveTo>
                  <a:lnTo>
                    <a:pt x="5" y="7"/>
                  </a:lnTo>
                  <a:lnTo>
                    <a:pt x="2" y="6"/>
                  </a:lnTo>
                  <a:lnTo>
                    <a:pt x="2" y="4"/>
                  </a:lnTo>
                  <a:lnTo>
                    <a:pt x="0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2"/>
                  </a:lnTo>
                  <a:lnTo>
                    <a:pt x="8" y="4"/>
                  </a:lnTo>
                  <a:lnTo>
                    <a:pt x="6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7" name="Freeform 1506">
              <a:extLst>
                <a:ext uri="{FF2B5EF4-FFF2-40B4-BE49-F238E27FC236}">
                  <a16:creationId xmlns:a16="http://schemas.microsoft.com/office/drawing/2014/main" id="{74CCF720-65DD-DB3D-40E7-CA9FD7B10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5243" y="9094542"/>
              <a:ext cx="27474" cy="21981"/>
            </a:xfrm>
            <a:custGeom>
              <a:avLst/>
              <a:gdLst>
                <a:gd name="T0" fmla="*/ 7 w 24"/>
                <a:gd name="T1" fmla="*/ 4 h 17"/>
                <a:gd name="T2" fmla="*/ 8 w 24"/>
                <a:gd name="T3" fmla="*/ 5 h 17"/>
                <a:gd name="T4" fmla="*/ 11 w 24"/>
                <a:gd name="T5" fmla="*/ 4 h 17"/>
                <a:gd name="T6" fmla="*/ 14 w 24"/>
                <a:gd name="T7" fmla="*/ 3 h 17"/>
                <a:gd name="T8" fmla="*/ 17 w 24"/>
                <a:gd name="T9" fmla="*/ 6 h 17"/>
                <a:gd name="T10" fmla="*/ 19 w 24"/>
                <a:gd name="T11" fmla="*/ 7 h 17"/>
                <a:gd name="T12" fmla="*/ 22 w 24"/>
                <a:gd name="T13" fmla="*/ 9 h 17"/>
                <a:gd name="T14" fmla="*/ 23 w 24"/>
                <a:gd name="T15" fmla="*/ 10 h 17"/>
                <a:gd name="T16" fmla="*/ 22 w 24"/>
                <a:gd name="T17" fmla="*/ 11 h 17"/>
                <a:gd name="T18" fmla="*/ 19 w 24"/>
                <a:gd name="T19" fmla="*/ 14 h 17"/>
                <a:gd name="T20" fmla="*/ 15 w 24"/>
                <a:gd name="T21" fmla="*/ 14 h 17"/>
                <a:gd name="T22" fmla="*/ 12 w 24"/>
                <a:gd name="T23" fmla="*/ 16 h 17"/>
                <a:gd name="T24" fmla="*/ 10 w 24"/>
                <a:gd name="T25" fmla="*/ 15 h 17"/>
                <a:gd name="T26" fmla="*/ 8 w 24"/>
                <a:gd name="T27" fmla="*/ 15 h 17"/>
                <a:gd name="T28" fmla="*/ 8 w 24"/>
                <a:gd name="T29" fmla="*/ 12 h 17"/>
                <a:gd name="T30" fmla="*/ 7 w 24"/>
                <a:gd name="T31" fmla="*/ 8 h 17"/>
                <a:gd name="T32" fmla="*/ 5 w 24"/>
                <a:gd name="T33" fmla="*/ 9 h 17"/>
                <a:gd name="T34" fmla="*/ 3 w 24"/>
                <a:gd name="T35" fmla="*/ 8 h 17"/>
                <a:gd name="T36" fmla="*/ 0 w 24"/>
                <a:gd name="T37" fmla="*/ 5 h 17"/>
                <a:gd name="T38" fmla="*/ 0 w 24"/>
                <a:gd name="T39" fmla="*/ 3 h 17"/>
                <a:gd name="T40" fmla="*/ 1 w 24"/>
                <a:gd name="T41" fmla="*/ 1 h 17"/>
                <a:gd name="T42" fmla="*/ 4 w 24"/>
                <a:gd name="T43" fmla="*/ 0 h 17"/>
                <a:gd name="T44" fmla="*/ 5 w 24"/>
                <a:gd name="T45" fmla="*/ 2 h 17"/>
                <a:gd name="T46" fmla="*/ 7 w 24"/>
                <a:gd name="T47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" h="17">
                  <a:moveTo>
                    <a:pt x="7" y="4"/>
                  </a:moveTo>
                  <a:lnTo>
                    <a:pt x="8" y="5"/>
                  </a:lnTo>
                  <a:lnTo>
                    <a:pt x="11" y="4"/>
                  </a:lnTo>
                  <a:lnTo>
                    <a:pt x="14" y="3"/>
                  </a:lnTo>
                  <a:lnTo>
                    <a:pt x="17" y="6"/>
                  </a:lnTo>
                  <a:lnTo>
                    <a:pt x="19" y="7"/>
                  </a:lnTo>
                  <a:lnTo>
                    <a:pt x="22" y="9"/>
                  </a:lnTo>
                  <a:lnTo>
                    <a:pt x="23" y="10"/>
                  </a:lnTo>
                  <a:lnTo>
                    <a:pt x="22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2" y="16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2"/>
                  </a:lnTo>
                  <a:lnTo>
                    <a:pt x="7" y="8"/>
                  </a:lnTo>
                  <a:lnTo>
                    <a:pt x="5" y="9"/>
                  </a:lnTo>
                  <a:lnTo>
                    <a:pt x="3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0"/>
                  </a:lnTo>
                  <a:lnTo>
                    <a:pt x="5" y="2"/>
                  </a:lnTo>
                  <a:lnTo>
                    <a:pt x="7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8" name="Freeform 1507">
              <a:extLst>
                <a:ext uri="{FF2B5EF4-FFF2-40B4-BE49-F238E27FC236}">
                  <a16:creationId xmlns:a16="http://schemas.microsoft.com/office/drawing/2014/main" id="{50129AB5-E136-AC7A-D66E-EEE27343C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3262" y="9083551"/>
              <a:ext cx="27474" cy="10990"/>
            </a:xfrm>
            <a:custGeom>
              <a:avLst/>
              <a:gdLst>
                <a:gd name="T0" fmla="*/ 3 w 20"/>
                <a:gd name="T1" fmla="*/ 0 h 7"/>
                <a:gd name="T2" fmla="*/ 10 w 20"/>
                <a:gd name="T3" fmla="*/ 2 h 7"/>
                <a:gd name="T4" fmla="*/ 11 w 20"/>
                <a:gd name="T5" fmla="*/ 1 h 7"/>
                <a:gd name="T6" fmla="*/ 12 w 20"/>
                <a:gd name="T7" fmla="*/ 2 h 7"/>
                <a:gd name="T8" fmla="*/ 18 w 20"/>
                <a:gd name="T9" fmla="*/ 2 h 7"/>
                <a:gd name="T10" fmla="*/ 19 w 20"/>
                <a:gd name="T11" fmla="*/ 3 h 7"/>
                <a:gd name="T12" fmla="*/ 18 w 20"/>
                <a:gd name="T13" fmla="*/ 4 h 7"/>
                <a:gd name="T14" fmla="*/ 14 w 20"/>
                <a:gd name="T15" fmla="*/ 6 h 7"/>
                <a:gd name="T16" fmla="*/ 9 w 20"/>
                <a:gd name="T17" fmla="*/ 4 h 7"/>
                <a:gd name="T18" fmla="*/ 0 w 20"/>
                <a:gd name="T19" fmla="*/ 4 h 7"/>
                <a:gd name="T20" fmla="*/ 0 w 20"/>
                <a:gd name="T21" fmla="*/ 3 h 7"/>
                <a:gd name="T22" fmla="*/ 1 w 20"/>
                <a:gd name="T23" fmla="*/ 2 h 7"/>
                <a:gd name="T24" fmla="*/ 2 w 20"/>
                <a:gd name="T25" fmla="*/ 0 h 7"/>
                <a:gd name="T26" fmla="*/ 3 w 20"/>
                <a:gd name="T2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7">
                  <a:moveTo>
                    <a:pt x="3" y="0"/>
                  </a:moveTo>
                  <a:lnTo>
                    <a:pt x="10" y="2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8" y="2"/>
                  </a:lnTo>
                  <a:lnTo>
                    <a:pt x="19" y="3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9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3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49" name="Freeform 1508">
              <a:extLst>
                <a:ext uri="{FF2B5EF4-FFF2-40B4-BE49-F238E27FC236}">
                  <a16:creationId xmlns:a16="http://schemas.microsoft.com/office/drawing/2014/main" id="{298B9823-A632-6AAA-7266-917BB8AFFC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9301" y="9067067"/>
              <a:ext cx="27474" cy="16484"/>
            </a:xfrm>
            <a:custGeom>
              <a:avLst/>
              <a:gdLst>
                <a:gd name="T0" fmla="*/ 16 w 22"/>
                <a:gd name="T1" fmla="*/ 8 h 15"/>
                <a:gd name="T2" fmla="*/ 17 w 22"/>
                <a:gd name="T3" fmla="*/ 8 h 15"/>
                <a:gd name="T4" fmla="*/ 18 w 22"/>
                <a:gd name="T5" fmla="*/ 8 h 15"/>
                <a:gd name="T6" fmla="*/ 19 w 22"/>
                <a:gd name="T7" fmla="*/ 11 h 15"/>
                <a:gd name="T8" fmla="*/ 21 w 22"/>
                <a:gd name="T9" fmla="*/ 13 h 15"/>
                <a:gd name="T10" fmla="*/ 21 w 22"/>
                <a:gd name="T11" fmla="*/ 13 h 15"/>
                <a:gd name="T12" fmla="*/ 20 w 22"/>
                <a:gd name="T13" fmla="*/ 14 h 15"/>
                <a:gd name="T14" fmla="*/ 16 w 22"/>
                <a:gd name="T15" fmla="*/ 14 h 15"/>
                <a:gd name="T16" fmla="*/ 14 w 22"/>
                <a:gd name="T17" fmla="*/ 14 h 15"/>
                <a:gd name="T18" fmla="*/ 13 w 22"/>
                <a:gd name="T19" fmla="*/ 12 h 15"/>
                <a:gd name="T20" fmla="*/ 11 w 22"/>
                <a:gd name="T21" fmla="*/ 13 h 15"/>
                <a:gd name="T22" fmla="*/ 10 w 22"/>
                <a:gd name="T23" fmla="*/ 11 h 15"/>
                <a:gd name="T24" fmla="*/ 10 w 22"/>
                <a:gd name="T25" fmla="*/ 11 h 15"/>
                <a:gd name="T26" fmla="*/ 9 w 22"/>
                <a:gd name="T27" fmla="*/ 11 h 15"/>
                <a:gd name="T28" fmla="*/ 10 w 22"/>
                <a:gd name="T29" fmla="*/ 13 h 15"/>
                <a:gd name="T30" fmla="*/ 7 w 22"/>
                <a:gd name="T31" fmla="*/ 13 h 15"/>
                <a:gd name="T32" fmla="*/ 6 w 22"/>
                <a:gd name="T33" fmla="*/ 13 h 15"/>
                <a:gd name="T34" fmla="*/ 5 w 22"/>
                <a:gd name="T35" fmla="*/ 11 h 15"/>
                <a:gd name="T36" fmla="*/ 2 w 22"/>
                <a:gd name="T37" fmla="*/ 7 h 15"/>
                <a:gd name="T38" fmla="*/ 2 w 22"/>
                <a:gd name="T39" fmla="*/ 6 h 15"/>
                <a:gd name="T40" fmla="*/ 0 w 22"/>
                <a:gd name="T41" fmla="*/ 4 h 15"/>
                <a:gd name="T42" fmla="*/ 5 w 22"/>
                <a:gd name="T43" fmla="*/ 3 h 15"/>
                <a:gd name="T44" fmla="*/ 9 w 22"/>
                <a:gd name="T45" fmla="*/ 0 h 15"/>
                <a:gd name="T46" fmla="*/ 10 w 22"/>
                <a:gd name="T47" fmla="*/ 0 h 15"/>
                <a:gd name="T48" fmla="*/ 14 w 22"/>
                <a:gd name="T49" fmla="*/ 5 h 15"/>
                <a:gd name="T50" fmla="*/ 14 w 22"/>
                <a:gd name="T51" fmla="*/ 6 h 15"/>
                <a:gd name="T52" fmla="*/ 15 w 22"/>
                <a:gd name="T53" fmla="*/ 8 h 15"/>
                <a:gd name="T54" fmla="*/ 16 w 22"/>
                <a:gd name="T5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15">
                  <a:moveTo>
                    <a:pt x="16" y="8"/>
                  </a:moveTo>
                  <a:lnTo>
                    <a:pt x="17" y="8"/>
                  </a:lnTo>
                  <a:lnTo>
                    <a:pt x="18" y="8"/>
                  </a:lnTo>
                  <a:lnTo>
                    <a:pt x="19" y="11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0" y="14"/>
                  </a:lnTo>
                  <a:lnTo>
                    <a:pt x="16" y="14"/>
                  </a:lnTo>
                  <a:lnTo>
                    <a:pt x="14" y="14"/>
                  </a:lnTo>
                  <a:lnTo>
                    <a:pt x="13" y="12"/>
                  </a:lnTo>
                  <a:lnTo>
                    <a:pt x="11" y="13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9" y="11"/>
                  </a:lnTo>
                  <a:lnTo>
                    <a:pt x="10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5" y="11"/>
                  </a:lnTo>
                  <a:lnTo>
                    <a:pt x="2" y="7"/>
                  </a:lnTo>
                  <a:lnTo>
                    <a:pt x="2" y="6"/>
                  </a:lnTo>
                  <a:lnTo>
                    <a:pt x="0" y="4"/>
                  </a:lnTo>
                  <a:lnTo>
                    <a:pt x="5" y="3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4" y="5"/>
                  </a:lnTo>
                  <a:lnTo>
                    <a:pt x="14" y="6"/>
                  </a:lnTo>
                  <a:lnTo>
                    <a:pt x="15" y="8"/>
                  </a:lnTo>
                  <a:lnTo>
                    <a:pt x="16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0" name="Freeform 1509">
              <a:extLst>
                <a:ext uri="{FF2B5EF4-FFF2-40B4-BE49-F238E27FC236}">
                  <a16:creationId xmlns:a16="http://schemas.microsoft.com/office/drawing/2014/main" id="{6338B738-33C6-3E95-6A44-ADF19E0347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2368" y="9050580"/>
              <a:ext cx="10990" cy="10990"/>
            </a:xfrm>
            <a:custGeom>
              <a:avLst/>
              <a:gdLst>
                <a:gd name="T0" fmla="*/ 3 w 8"/>
                <a:gd name="T1" fmla="*/ 6 h 9"/>
                <a:gd name="T2" fmla="*/ 2 w 8"/>
                <a:gd name="T3" fmla="*/ 8 h 9"/>
                <a:gd name="T4" fmla="*/ 1 w 8"/>
                <a:gd name="T5" fmla="*/ 8 h 9"/>
                <a:gd name="T6" fmla="*/ 0 w 8"/>
                <a:gd name="T7" fmla="*/ 6 h 9"/>
                <a:gd name="T8" fmla="*/ 1 w 8"/>
                <a:gd name="T9" fmla="*/ 4 h 9"/>
                <a:gd name="T10" fmla="*/ 3 w 8"/>
                <a:gd name="T11" fmla="*/ 3 h 9"/>
                <a:gd name="T12" fmla="*/ 5 w 8"/>
                <a:gd name="T13" fmla="*/ 0 h 9"/>
                <a:gd name="T14" fmla="*/ 7 w 8"/>
                <a:gd name="T15" fmla="*/ 0 h 9"/>
                <a:gd name="T16" fmla="*/ 6 w 8"/>
                <a:gd name="T17" fmla="*/ 2 h 9"/>
                <a:gd name="T18" fmla="*/ 6 w 8"/>
                <a:gd name="T19" fmla="*/ 4 h 9"/>
                <a:gd name="T20" fmla="*/ 4 w 8"/>
                <a:gd name="T21" fmla="*/ 5 h 9"/>
                <a:gd name="T22" fmla="*/ 3 w 8"/>
                <a:gd name="T2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9">
                  <a:moveTo>
                    <a:pt x="3" y="6"/>
                  </a:moveTo>
                  <a:lnTo>
                    <a:pt x="2" y="8"/>
                  </a:lnTo>
                  <a:lnTo>
                    <a:pt x="1" y="8"/>
                  </a:lnTo>
                  <a:lnTo>
                    <a:pt x="0" y="6"/>
                  </a:lnTo>
                  <a:lnTo>
                    <a:pt x="1" y="4"/>
                  </a:lnTo>
                  <a:lnTo>
                    <a:pt x="3" y="3"/>
                  </a:lnTo>
                  <a:lnTo>
                    <a:pt x="5" y="0"/>
                  </a:lnTo>
                  <a:lnTo>
                    <a:pt x="7" y="0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1" name="Freeform 1510">
              <a:extLst>
                <a:ext uri="{FF2B5EF4-FFF2-40B4-BE49-F238E27FC236}">
                  <a16:creationId xmlns:a16="http://schemas.microsoft.com/office/drawing/2014/main" id="{0B2A7369-A89A-02C0-C2FA-4B7F416FE1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4349" y="9045087"/>
              <a:ext cx="21981" cy="16484"/>
            </a:xfrm>
            <a:custGeom>
              <a:avLst/>
              <a:gdLst>
                <a:gd name="T0" fmla="*/ 14 w 17"/>
                <a:gd name="T1" fmla="*/ 10 h 13"/>
                <a:gd name="T2" fmla="*/ 11 w 17"/>
                <a:gd name="T3" fmla="*/ 12 h 13"/>
                <a:gd name="T4" fmla="*/ 9 w 17"/>
                <a:gd name="T5" fmla="*/ 11 h 13"/>
                <a:gd name="T6" fmla="*/ 6 w 17"/>
                <a:gd name="T7" fmla="*/ 11 h 13"/>
                <a:gd name="T8" fmla="*/ 5 w 17"/>
                <a:gd name="T9" fmla="*/ 9 h 13"/>
                <a:gd name="T10" fmla="*/ 1 w 17"/>
                <a:gd name="T11" fmla="*/ 8 h 13"/>
                <a:gd name="T12" fmla="*/ 0 w 17"/>
                <a:gd name="T13" fmla="*/ 6 h 13"/>
                <a:gd name="T14" fmla="*/ 2 w 17"/>
                <a:gd name="T15" fmla="*/ 3 h 13"/>
                <a:gd name="T16" fmla="*/ 7 w 17"/>
                <a:gd name="T17" fmla="*/ 0 h 13"/>
                <a:gd name="T18" fmla="*/ 14 w 17"/>
                <a:gd name="T19" fmla="*/ 0 h 13"/>
                <a:gd name="T20" fmla="*/ 16 w 17"/>
                <a:gd name="T21" fmla="*/ 2 h 13"/>
                <a:gd name="T22" fmla="*/ 16 w 17"/>
                <a:gd name="T23" fmla="*/ 4 h 13"/>
                <a:gd name="T24" fmla="*/ 15 w 17"/>
                <a:gd name="T25" fmla="*/ 6 h 13"/>
                <a:gd name="T26" fmla="*/ 14 w 17"/>
                <a:gd name="T27" fmla="*/ 8 h 13"/>
                <a:gd name="T28" fmla="*/ 14 w 17"/>
                <a:gd name="T2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13">
                  <a:moveTo>
                    <a:pt x="14" y="10"/>
                  </a:moveTo>
                  <a:lnTo>
                    <a:pt x="11" y="12"/>
                  </a:lnTo>
                  <a:lnTo>
                    <a:pt x="9" y="11"/>
                  </a:lnTo>
                  <a:lnTo>
                    <a:pt x="6" y="11"/>
                  </a:lnTo>
                  <a:lnTo>
                    <a:pt x="5" y="9"/>
                  </a:lnTo>
                  <a:lnTo>
                    <a:pt x="1" y="8"/>
                  </a:lnTo>
                  <a:lnTo>
                    <a:pt x="0" y="6"/>
                  </a:lnTo>
                  <a:lnTo>
                    <a:pt x="2" y="3"/>
                  </a:lnTo>
                  <a:lnTo>
                    <a:pt x="7" y="0"/>
                  </a:lnTo>
                  <a:lnTo>
                    <a:pt x="14" y="0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5" y="6"/>
                  </a:lnTo>
                  <a:lnTo>
                    <a:pt x="14" y="8"/>
                  </a:lnTo>
                  <a:lnTo>
                    <a:pt x="14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2" name="Freeform 1511">
              <a:extLst>
                <a:ext uri="{FF2B5EF4-FFF2-40B4-BE49-F238E27FC236}">
                  <a16:creationId xmlns:a16="http://schemas.microsoft.com/office/drawing/2014/main" id="{D7E47E50-AF9E-A760-C137-7B39B0A4DB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9131" y="8940676"/>
              <a:ext cx="5497" cy="5497"/>
            </a:xfrm>
            <a:custGeom>
              <a:avLst/>
              <a:gdLst>
                <a:gd name="T0" fmla="*/ 0 w 3"/>
                <a:gd name="T1" fmla="*/ 1 h 2"/>
                <a:gd name="T2" fmla="*/ 0 w 3"/>
                <a:gd name="T3" fmla="*/ 1 h 2"/>
                <a:gd name="T4" fmla="*/ 0 w 3"/>
                <a:gd name="T5" fmla="*/ 0 h 2"/>
                <a:gd name="T6" fmla="*/ 1 w 3"/>
                <a:gd name="T7" fmla="*/ 0 h 2"/>
                <a:gd name="T8" fmla="*/ 2 w 3"/>
                <a:gd name="T9" fmla="*/ 0 h 2"/>
                <a:gd name="T10" fmla="*/ 2 w 3"/>
                <a:gd name="T11" fmla="*/ 0 h 2"/>
                <a:gd name="T12" fmla="*/ 0 w 3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3" name="Freeform 1512">
              <a:extLst>
                <a:ext uri="{FF2B5EF4-FFF2-40B4-BE49-F238E27FC236}">
                  <a16:creationId xmlns:a16="http://schemas.microsoft.com/office/drawing/2014/main" id="{BBD69166-56FA-860C-D495-1D3E15CBA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4628" y="8935183"/>
              <a:ext cx="5493" cy="5493"/>
            </a:xfrm>
            <a:custGeom>
              <a:avLst/>
              <a:gdLst>
                <a:gd name="T0" fmla="*/ 3 w 5"/>
                <a:gd name="T1" fmla="*/ 3 h 5"/>
                <a:gd name="T2" fmla="*/ 0 w 5"/>
                <a:gd name="T3" fmla="*/ 4 h 5"/>
                <a:gd name="T4" fmla="*/ 2 w 5"/>
                <a:gd name="T5" fmla="*/ 3 h 5"/>
                <a:gd name="T6" fmla="*/ 3 w 5"/>
                <a:gd name="T7" fmla="*/ 0 h 5"/>
                <a:gd name="T8" fmla="*/ 4 w 5"/>
                <a:gd name="T9" fmla="*/ 2 h 5"/>
                <a:gd name="T10" fmla="*/ 3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3"/>
                  </a:moveTo>
                  <a:lnTo>
                    <a:pt x="0" y="4"/>
                  </a:lnTo>
                  <a:lnTo>
                    <a:pt x="2" y="3"/>
                  </a:lnTo>
                  <a:lnTo>
                    <a:pt x="3" y="0"/>
                  </a:lnTo>
                  <a:lnTo>
                    <a:pt x="4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4" name="Freeform 1513">
              <a:extLst>
                <a:ext uri="{FF2B5EF4-FFF2-40B4-BE49-F238E27FC236}">
                  <a16:creationId xmlns:a16="http://schemas.microsoft.com/office/drawing/2014/main" id="{2BDBF908-3C66-80A5-DC7E-27B4962693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5619" y="8935183"/>
              <a:ext cx="5493" cy="5493"/>
            </a:xfrm>
            <a:custGeom>
              <a:avLst/>
              <a:gdLst>
                <a:gd name="T0" fmla="*/ 3 w 5"/>
                <a:gd name="T1" fmla="*/ 3 h 5"/>
                <a:gd name="T2" fmla="*/ 2 w 5"/>
                <a:gd name="T3" fmla="*/ 4 h 5"/>
                <a:gd name="T4" fmla="*/ 2 w 5"/>
                <a:gd name="T5" fmla="*/ 3 h 5"/>
                <a:gd name="T6" fmla="*/ 2 w 5"/>
                <a:gd name="T7" fmla="*/ 3 h 5"/>
                <a:gd name="T8" fmla="*/ 0 w 5"/>
                <a:gd name="T9" fmla="*/ 0 h 5"/>
                <a:gd name="T10" fmla="*/ 0 w 5"/>
                <a:gd name="T11" fmla="*/ 0 h 5"/>
                <a:gd name="T12" fmla="*/ 3 w 5"/>
                <a:gd name="T13" fmla="*/ 1 h 5"/>
                <a:gd name="T14" fmla="*/ 4 w 5"/>
                <a:gd name="T15" fmla="*/ 2 h 5"/>
                <a:gd name="T16" fmla="*/ 3 w 5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3" y="3"/>
                  </a:moveTo>
                  <a:lnTo>
                    <a:pt x="2" y="4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5" name="Freeform 1514">
              <a:extLst>
                <a:ext uri="{FF2B5EF4-FFF2-40B4-BE49-F238E27FC236}">
                  <a16:creationId xmlns:a16="http://schemas.microsoft.com/office/drawing/2014/main" id="{AAD6E284-87CF-CE58-A152-D43ECFF4E0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6609" y="8935183"/>
              <a:ext cx="10990" cy="5493"/>
            </a:xfrm>
            <a:custGeom>
              <a:avLst/>
              <a:gdLst>
                <a:gd name="T0" fmla="*/ 3 w 8"/>
                <a:gd name="T1" fmla="*/ 2 h 3"/>
                <a:gd name="T2" fmla="*/ 2 w 8"/>
                <a:gd name="T3" fmla="*/ 2 h 3"/>
                <a:gd name="T4" fmla="*/ 0 w 8"/>
                <a:gd name="T5" fmla="*/ 2 h 3"/>
                <a:gd name="T6" fmla="*/ 2 w 8"/>
                <a:gd name="T7" fmla="*/ 1 h 3"/>
                <a:gd name="T8" fmla="*/ 7 w 8"/>
                <a:gd name="T9" fmla="*/ 0 h 3"/>
                <a:gd name="T10" fmla="*/ 5 w 8"/>
                <a:gd name="T11" fmla="*/ 1 h 3"/>
                <a:gd name="T12" fmla="*/ 3 w 8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">
                  <a:moveTo>
                    <a:pt x="3" y="2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1"/>
                  </a:lnTo>
                  <a:lnTo>
                    <a:pt x="7" y="0"/>
                  </a:lnTo>
                  <a:lnTo>
                    <a:pt x="5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6" name="Freeform 1515">
              <a:extLst>
                <a:ext uri="{FF2B5EF4-FFF2-40B4-BE49-F238E27FC236}">
                  <a16:creationId xmlns:a16="http://schemas.microsoft.com/office/drawing/2014/main" id="{14872DF6-FD60-E549-9E19-5B8F3F74A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7599" y="8929686"/>
              <a:ext cx="5493" cy="5497"/>
            </a:xfrm>
            <a:custGeom>
              <a:avLst/>
              <a:gdLst>
                <a:gd name="T0" fmla="*/ 1 w 4"/>
                <a:gd name="T1" fmla="*/ 2 h 3"/>
                <a:gd name="T2" fmla="*/ 0 w 4"/>
                <a:gd name="T3" fmla="*/ 2 h 3"/>
                <a:gd name="T4" fmla="*/ 1 w 4"/>
                <a:gd name="T5" fmla="*/ 1 h 3"/>
                <a:gd name="T6" fmla="*/ 2 w 4"/>
                <a:gd name="T7" fmla="*/ 0 h 3"/>
                <a:gd name="T8" fmla="*/ 3 w 4"/>
                <a:gd name="T9" fmla="*/ 1 h 3"/>
                <a:gd name="T10" fmla="*/ 2 w 4"/>
                <a:gd name="T11" fmla="*/ 1 h 3"/>
                <a:gd name="T12" fmla="*/ 1 w 4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1" y="2"/>
                  </a:move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1"/>
                  </a:lnTo>
                  <a:lnTo>
                    <a:pt x="2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7" name="Freeform 1516">
              <a:extLst>
                <a:ext uri="{FF2B5EF4-FFF2-40B4-BE49-F238E27FC236}">
                  <a16:creationId xmlns:a16="http://schemas.microsoft.com/office/drawing/2014/main" id="{31923D55-05BD-B2E9-5ECF-9335DBAEB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3093" y="8924192"/>
              <a:ext cx="5497" cy="5493"/>
            </a:xfrm>
            <a:custGeom>
              <a:avLst/>
              <a:gdLst>
                <a:gd name="T0" fmla="*/ 1 w 3"/>
                <a:gd name="T1" fmla="*/ 1 h 2"/>
                <a:gd name="T2" fmla="*/ 0 w 3"/>
                <a:gd name="T3" fmla="*/ 1 h 2"/>
                <a:gd name="T4" fmla="*/ 2 w 3"/>
                <a:gd name="T5" fmla="*/ 0 h 2"/>
                <a:gd name="T6" fmla="*/ 2 w 3"/>
                <a:gd name="T7" fmla="*/ 0 h 2"/>
                <a:gd name="T8" fmla="*/ 1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1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8" name="Freeform 1517">
              <a:extLst>
                <a:ext uri="{FF2B5EF4-FFF2-40B4-BE49-F238E27FC236}">
                  <a16:creationId xmlns:a16="http://schemas.microsoft.com/office/drawing/2014/main" id="{09D15F27-A981-4365-ED22-3D9D6C1AED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8590" y="8907705"/>
              <a:ext cx="10990" cy="16487"/>
            </a:xfrm>
            <a:custGeom>
              <a:avLst/>
              <a:gdLst>
                <a:gd name="T0" fmla="*/ 6 w 11"/>
                <a:gd name="T1" fmla="*/ 7 h 15"/>
                <a:gd name="T2" fmla="*/ 0 w 11"/>
                <a:gd name="T3" fmla="*/ 14 h 15"/>
                <a:gd name="T4" fmla="*/ 0 w 11"/>
                <a:gd name="T5" fmla="*/ 12 h 15"/>
                <a:gd name="T6" fmla="*/ 3 w 11"/>
                <a:gd name="T7" fmla="*/ 9 h 15"/>
                <a:gd name="T8" fmla="*/ 4 w 11"/>
                <a:gd name="T9" fmla="*/ 7 h 15"/>
                <a:gd name="T10" fmla="*/ 5 w 11"/>
                <a:gd name="T11" fmla="*/ 6 h 15"/>
                <a:gd name="T12" fmla="*/ 7 w 11"/>
                <a:gd name="T13" fmla="*/ 4 h 15"/>
                <a:gd name="T14" fmla="*/ 7 w 11"/>
                <a:gd name="T15" fmla="*/ 2 h 15"/>
                <a:gd name="T16" fmla="*/ 10 w 11"/>
                <a:gd name="T17" fmla="*/ 1 h 15"/>
                <a:gd name="T18" fmla="*/ 10 w 11"/>
                <a:gd name="T19" fmla="*/ 0 h 15"/>
                <a:gd name="T20" fmla="*/ 6 w 11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5">
                  <a:moveTo>
                    <a:pt x="6" y="7"/>
                  </a:moveTo>
                  <a:lnTo>
                    <a:pt x="0" y="14"/>
                  </a:lnTo>
                  <a:lnTo>
                    <a:pt x="0" y="12"/>
                  </a:lnTo>
                  <a:lnTo>
                    <a:pt x="3" y="9"/>
                  </a:lnTo>
                  <a:lnTo>
                    <a:pt x="4" y="7"/>
                  </a:lnTo>
                  <a:lnTo>
                    <a:pt x="5" y="6"/>
                  </a:lnTo>
                  <a:lnTo>
                    <a:pt x="7" y="4"/>
                  </a:lnTo>
                  <a:lnTo>
                    <a:pt x="7" y="2"/>
                  </a:lnTo>
                  <a:lnTo>
                    <a:pt x="10" y="1"/>
                  </a:lnTo>
                  <a:lnTo>
                    <a:pt x="10" y="0"/>
                  </a:lnTo>
                  <a:lnTo>
                    <a:pt x="6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59" name="Freeform 1518">
              <a:extLst>
                <a:ext uri="{FF2B5EF4-FFF2-40B4-BE49-F238E27FC236}">
                  <a16:creationId xmlns:a16="http://schemas.microsoft.com/office/drawing/2014/main" id="{FFC5DE36-25E2-38DF-96F3-90B097E033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2647" y="8852753"/>
              <a:ext cx="5493" cy="5497"/>
            </a:xfrm>
            <a:custGeom>
              <a:avLst/>
              <a:gdLst>
                <a:gd name="T0" fmla="*/ 5 w 6"/>
                <a:gd name="T1" fmla="*/ 4 h 5"/>
                <a:gd name="T2" fmla="*/ 4 w 6"/>
                <a:gd name="T3" fmla="*/ 4 h 5"/>
                <a:gd name="T4" fmla="*/ 2 w 6"/>
                <a:gd name="T5" fmla="*/ 4 h 5"/>
                <a:gd name="T6" fmla="*/ 0 w 6"/>
                <a:gd name="T7" fmla="*/ 2 h 5"/>
                <a:gd name="T8" fmla="*/ 0 w 6"/>
                <a:gd name="T9" fmla="*/ 0 h 5"/>
                <a:gd name="T10" fmla="*/ 2 w 6"/>
                <a:gd name="T11" fmla="*/ 2 h 5"/>
                <a:gd name="T12" fmla="*/ 3 w 6"/>
                <a:gd name="T13" fmla="*/ 3 h 5"/>
                <a:gd name="T14" fmla="*/ 5 w 6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5" y="4"/>
                  </a:moveTo>
                  <a:lnTo>
                    <a:pt x="4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2"/>
                  </a:lnTo>
                  <a:lnTo>
                    <a:pt x="3" y="3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0" name="Freeform 1519">
              <a:extLst>
                <a:ext uri="{FF2B5EF4-FFF2-40B4-BE49-F238E27FC236}">
                  <a16:creationId xmlns:a16="http://schemas.microsoft.com/office/drawing/2014/main" id="{EC4B81DB-9364-5C37-7C9F-9AF4D324A8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2647" y="8847260"/>
              <a:ext cx="5493" cy="10990"/>
            </a:xfrm>
            <a:custGeom>
              <a:avLst/>
              <a:gdLst>
                <a:gd name="T0" fmla="*/ 3 w 4"/>
                <a:gd name="T1" fmla="*/ 6 h 9"/>
                <a:gd name="T2" fmla="*/ 3 w 4"/>
                <a:gd name="T3" fmla="*/ 8 h 9"/>
                <a:gd name="T4" fmla="*/ 1 w 4"/>
                <a:gd name="T5" fmla="*/ 4 h 9"/>
                <a:gd name="T6" fmla="*/ 0 w 4"/>
                <a:gd name="T7" fmla="*/ 0 h 9"/>
                <a:gd name="T8" fmla="*/ 2 w 4"/>
                <a:gd name="T9" fmla="*/ 2 h 9"/>
                <a:gd name="T10" fmla="*/ 3 w 4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3" y="6"/>
                  </a:moveTo>
                  <a:lnTo>
                    <a:pt x="3" y="8"/>
                  </a:lnTo>
                  <a:lnTo>
                    <a:pt x="1" y="4"/>
                  </a:lnTo>
                  <a:lnTo>
                    <a:pt x="0" y="0"/>
                  </a:lnTo>
                  <a:lnTo>
                    <a:pt x="2" y="2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1" name="Freeform 1520">
              <a:extLst>
                <a:ext uri="{FF2B5EF4-FFF2-40B4-BE49-F238E27FC236}">
                  <a16:creationId xmlns:a16="http://schemas.microsoft.com/office/drawing/2014/main" id="{022BE062-F316-753B-E2F1-58DE30B68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8176" y="8825279"/>
              <a:ext cx="10990" cy="49455"/>
            </a:xfrm>
            <a:custGeom>
              <a:avLst/>
              <a:gdLst>
                <a:gd name="T0" fmla="*/ 9 w 10"/>
                <a:gd name="T1" fmla="*/ 37 h 39"/>
                <a:gd name="T2" fmla="*/ 8 w 10"/>
                <a:gd name="T3" fmla="*/ 38 h 39"/>
                <a:gd name="T4" fmla="*/ 5 w 10"/>
                <a:gd name="T5" fmla="*/ 31 h 39"/>
                <a:gd name="T6" fmla="*/ 1 w 10"/>
                <a:gd name="T7" fmla="*/ 13 h 39"/>
                <a:gd name="T8" fmla="*/ 0 w 10"/>
                <a:gd name="T9" fmla="*/ 3 h 39"/>
                <a:gd name="T10" fmla="*/ 2 w 10"/>
                <a:gd name="T11" fmla="*/ 0 h 39"/>
                <a:gd name="T12" fmla="*/ 3 w 10"/>
                <a:gd name="T13" fmla="*/ 14 h 39"/>
                <a:gd name="T14" fmla="*/ 7 w 10"/>
                <a:gd name="T15" fmla="*/ 32 h 39"/>
                <a:gd name="T16" fmla="*/ 9 w 10"/>
                <a:gd name="T17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39">
                  <a:moveTo>
                    <a:pt x="9" y="37"/>
                  </a:moveTo>
                  <a:lnTo>
                    <a:pt x="8" y="38"/>
                  </a:lnTo>
                  <a:lnTo>
                    <a:pt x="5" y="31"/>
                  </a:lnTo>
                  <a:lnTo>
                    <a:pt x="1" y="13"/>
                  </a:lnTo>
                  <a:lnTo>
                    <a:pt x="0" y="3"/>
                  </a:lnTo>
                  <a:lnTo>
                    <a:pt x="2" y="0"/>
                  </a:lnTo>
                  <a:lnTo>
                    <a:pt x="3" y="14"/>
                  </a:lnTo>
                  <a:lnTo>
                    <a:pt x="7" y="32"/>
                  </a:lnTo>
                  <a:lnTo>
                    <a:pt x="9" y="3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2" name="Freeform 1521">
              <a:extLst>
                <a:ext uri="{FF2B5EF4-FFF2-40B4-BE49-F238E27FC236}">
                  <a16:creationId xmlns:a16="http://schemas.microsoft.com/office/drawing/2014/main" id="{814BF18A-F9A7-273A-E195-C71AE1FD35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8176" y="8797801"/>
              <a:ext cx="10990" cy="27478"/>
            </a:xfrm>
            <a:custGeom>
              <a:avLst/>
              <a:gdLst>
                <a:gd name="T0" fmla="*/ 1 w 11"/>
                <a:gd name="T1" fmla="*/ 18 h 21"/>
                <a:gd name="T2" fmla="*/ 0 w 11"/>
                <a:gd name="T3" fmla="*/ 20 h 21"/>
                <a:gd name="T4" fmla="*/ 0 w 11"/>
                <a:gd name="T5" fmla="*/ 18 h 21"/>
                <a:gd name="T6" fmla="*/ 2 w 11"/>
                <a:gd name="T7" fmla="*/ 10 h 21"/>
                <a:gd name="T8" fmla="*/ 8 w 11"/>
                <a:gd name="T9" fmla="*/ 1 h 21"/>
                <a:gd name="T10" fmla="*/ 10 w 11"/>
                <a:gd name="T11" fmla="*/ 0 h 21"/>
                <a:gd name="T12" fmla="*/ 4 w 11"/>
                <a:gd name="T13" fmla="*/ 9 h 21"/>
                <a:gd name="T14" fmla="*/ 1 w 11"/>
                <a:gd name="T15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1" y="18"/>
                  </a:moveTo>
                  <a:lnTo>
                    <a:pt x="0" y="20"/>
                  </a:lnTo>
                  <a:lnTo>
                    <a:pt x="0" y="18"/>
                  </a:lnTo>
                  <a:lnTo>
                    <a:pt x="2" y="10"/>
                  </a:lnTo>
                  <a:lnTo>
                    <a:pt x="8" y="1"/>
                  </a:lnTo>
                  <a:lnTo>
                    <a:pt x="10" y="0"/>
                  </a:lnTo>
                  <a:lnTo>
                    <a:pt x="4" y="9"/>
                  </a:lnTo>
                  <a:lnTo>
                    <a:pt x="1" y="1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3" name="Freeform 1522">
              <a:extLst>
                <a:ext uri="{FF2B5EF4-FFF2-40B4-BE49-F238E27FC236}">
                  <a16:creationId xmlns:a16="http://schemas.microsoft.com/office/drawing/2014/main" id="{F5CF56AA-09BE-4A8E-CE36-BFD740E32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4083" y="8797801"/>
              <a:ext cx="10990" cy="32971"/>
            </a:xfrm>
            <a:custGeom>
              <a:avLst/>
              <a:gdLst>
                <a:gd name="T0" fmla="*/ 8 w 9"/>
                <a:gd name="T1" fmla="*/ 21 h 25"/>
                <a:gd name="T2" fmla="*/ 8 w 9"/>
                <a:gd name="T3" fmla="*/ 24 h 25"/>
                <a:gd name="T4" fmla="*/ 5 w 9"/>
                <a:gd name="T5" fmla="*/ 17 h 25"/>
                <a:gd name="T6" fmla="*/ 1 w 9"/>
                <a:gd name="T7" fmla="*/ 8 h 25"/>
                <a:gd name="T8" fmla="*/ 0 w 9"/>
                <a:gd name="T9" fmla="*/ 0 h 25"/>
                <a:gd name="T10" fmla="*/ 1 w 9"/>
                <a:gd name="T11" fmla="*/ 2 h 25"/>
                <a:gd name="T12" fmla="*/ 2 w 9"/>
                <a:gd name="T13" fmla="*/ 7 h 25"/>
                <a:gd name="T14" fmla="*/ 8 w 9"/>
                <a:gd name="T15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5">
                  <a:moveTo>
                    <a:pt x="8" y="21"/>
                  </a:moveTo>
                  <a:lnTo>
                    <a:pt x="8" y="24"/>
                  </a:lnTo>
                  <a:lnTo>
                    <a:pt x="5" y="17"/>
                  </a:lnTo>
                  <a:lnTo>
                    <a:pt x="1" y="8"/>
                  </a:lnTo>
                  <a:lnTo>
                    <a:pt x="0" y="0"/>
                  </a:lnTo>
                  <a:lnTo>
                    <a:pt x="1" y="2"/>
                  </a:lnTo>
                  <a:lnTo>
                    <a:pt x="2" y="7"/>
                  </a:lnTo>
                  <a:lnTo>
                    <a:pt x="8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4" name="Freeform 1523">
              <a:extLst>
                <a:ext uri="{FF2B5EF4-FFF2-40B4-BE49-F238E27FC236}">
                  <a16:creationId xmlns:a16="http://schemas.microsoft.com/office/drawing/2014/main" id="{838D89EF-C9E0-D556-C4C0-3B030EC7B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4660" y="8781317"/>
              <a:ext cx="10990" cy="10990"/>
            </a:xfrm>
            <a:custGeom>
              <a:avLst/>
              <a:gdLst>
                <a:gd name="T0" fmla="*/ 0 w 7"/>
                <a:gd name="T1" fmla="*/ 9 h 10"/>
                <a:gd name="T2" fmla="*/ 0 w 7"/>
                <a:gd name="T3" fmla="*/ 9 h 10"/>
                <a:gd name="T4" fmla="*/ 1 w 7"/>
                <a:gd name="T5" fmla="*/ 6 h 10"/>
                <a:gd name="T6" fmla="*/ 2 w 7"/>
                <a:gd name="T7" fmla="*/ 4 h 10"/>
                <a:gd name="T8" fmla="*/ 4 w 7"/>
                <a:gd name="T9" fmla="*/ 1 h 10"/>
                <a:gd name="T10" fmla="*/ 5 w 7"/>
                <a:gd name="T11" fmla="*/ 0 h 10"/>
                <a:gd name="T12" fmla="*/ 6 w 7"/>
                <a:gd name="T13" fmla="*/ 2 h 10"/>
                <a:gd name="T14" fmla="*/ 4 w 7"/>
                <a:gd name="T15" fmla="*/ 4 h 10"/>
                <a:gd name="T16" fmla="*/ 0 w 7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0">
                  <a:moveTo>
                    <a:pt x="0" y="9"/>
                  </a:moveTo>
                  <a:lnTo>
                    <a:pt x="0" y="9"/>
                  </a:lnTo>
                  <a:lnTo>
                    <a:pt x="1" y="6"/>
                  </a:lnTo>
                  <a:lnTo>
                    <a:pt x="2" y="4"/>
                  </a:lnTo>
                  <a:lnTo>
                    <a:pt x="4" y="1"/>
                  </a:lnTo>
                  <a:lnTo>
                    <a:pt x="5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0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5" name="Freeform 1524">
              <a:extLst>
                <a:ext uri="{FF2B5EF4-FFF2-40B4-BE49-F238E27FC236}">
                  <a16:creationId xmlns:a16="http://schemas.microsoft.com/office/drawing/2014/main" id="{3324CDD7-9865-AA70-0A6F-E8C02DB28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0157" y="8770327"/>
              <a:ext cx="16484" cy="10990"/>
            </a:xfrm>
            <a:custGeom>
              <a:avLst/>
              <a:gdLst>
                <a:gd name="T0" fmla="*/ 1 w 14"/>
                <a:gd name="T1" fmla="*/ 8 h 9"/>
                <a:gd name="T2" fmla="*/ 0 w 14"/>
                <a:gd name="T3" fmla="*/ 8 h 9"/>
                <a:gd name="T4" fmla="*/ 2 w 14"/>
                <a:gd name="T5" fmla="*/ 7 h 9"/>
                <a:gd name="T6" fmla="*/ 4 w 14"/>
                <a:gd name="T7" fmla="*/ 6 h 9"/>
                <a:gd name="T8" fmla="*/ 9 w 14"/>
                <a:gd name="T9" fmla="*/ 2 h 9"/>
                <a:gd name="T10" fmla="*/ 11 w 14"/>
                <a:gd name="T11" fmla="*/ 2 h 9"/>
                <a:gd name="T12" fmla="*/ 13 w 14"/>
                <a:gd name="T13" fmla="*/ 0 h 9"/>
                <a:gd name="T14" fmla="*/ 13 w 14"/>
                <a:gd name="T15" fmla="*/ 0 h 9"/>
                <a:gd name="T16" fmla="*/ 13 w 14"/>
                <a:gd name="T17" fmla="*/ 2 h 9"/>
                <a:gd name="T18" fmla="*/ 9 w 14"/>
                <a:gd name="T19" fmla="*/ 4 h 9"/>
                <a:gd name="T20" fmla="*/ 1 w 14"/>
                <a:gd name="T2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9">
                  <a:moveTo>
                    <a:pt x="1" y="8"/>
                  </a:moveTo>
                  <a:lnTo>
                    <a:pt x="0" y="8"/>
                  </a:lnTo>
                  <a:lnTo>
                    <a:pt x="2" y="7"/>
                  </a:lnTo>
                  <a:lnTo>
                    <a:pt x="4" y="6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9" y="4"/>
                  </a:lnTo>
                  <a:lnTo>
                    <a:pt x="1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6" name="Freeform 1525">
              <a:extLst>
                <a:ext uri="{FF2B5EF4-FFF2-40B4-BE49-F238E27FC236}">
                  <a16:creationId xmlns:a16="http://schemas.microsoft.com/office/drawing/2014/main" id="{B742C0E5-670B-0F0F-1F2C-E1FEF2A4A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1593" y="8731859"/>
              <a:ext cx="16487" cy="10990"/>
            </a:xfrm>
            <a:custGeom>
              <a:avLst/>
              <a:gdLst>
                <a:gd name="T0" fmla="*/ 1 w 12"/>
                <a:gd name="T1" fmla="*/ 6 h 8"/>
                <a:gd name="T2" fmla="*/ 0 w 12"/>
                <a:gd name="T3" fmla="*/ 7 h 8"/>
                <a:gd name="T4" fmla="*/ 7 w 12"/>
                <a:gd name="T5" fmla="*/ 1 h 8"/>
                <a:gd name="T6" fmla="*/ 8 w 12"/>
                <a:gd name="T7" fmla="*/ 0 h 8"/>
                <a:gd name="T8" fmla="*/ 11 w 12"/>
                <a:gd name="T9" fmla="*/ 0 h 8"/>
                <a:gd name="T10" fmla="*/ 7 w 12"/>
                <a:gd name="T11" fmla="*/ 3 h 8"/>
                <a:gd name="T12" fmla="*/ 1 w 12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1" y="6"/>
                  </a:moveTo>
                  <a:lnTo>
                    <a:pt x="0" y="7"/>
                  </a:lnTo>
                  <a:lnTo>
                    <a:pt x="7" y="1"/>
                  </a:lnTo>
                  <a:lnTo>
                    <a:pt x="8" y="0"/>
                  </a:lnTo>
                  <a:lnTo>
                    <a:pt x="11" y="0"/>
                  </a:lnTo>
                  <a:lnTo>
                    <a:pt x="7" y="3"/>
                  </a:lnTo>
                  <a:lnTo>
                    <a:pt x="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7" name="Freeform 1526">
              <a:extLst>
                <a:ext uri="{FF2B5EF4-FFF2-40B4-BE49-F238E27FC236}">
                  <a16:creationId xmlns:a16="http://schemas.microsoft.com/office/drawing/2014/main" id="{7F9845A5-E875-FED6-CECA-C27DDD41BA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487" y="8715375"/>
              <a:ext cx="10990" cy="5493"/>
            </a:xfrm>
            <a:custGeom>
              <a:avLst/>
              <a:gdLst>
                <a:gd name="T0" fmla="*/ 6 w 9"/>
                <a:gd name="T1" fmla="*/ 5 h 6"/>
                <a:gd name="T2" fmla="*/ 5 w 9"/>
                <a:gd name="T3" fmla="*/ 5 h 6"/>
                <a:gd name="T4" fmla="*/ 0 w 9"/>
                <a:gd name="T5" fmla="*/ 2 h 6"/>
                <a:gd name="T6" fmla="*/ 0 w 9"/>
                <a:gd name="T7" fmla="*/ 1 h 6"/>
                <a:gd name="T8" fmla="*/ 2 w 9"/>
                <a:gd name="T9" fmla="*/ 0 h 6"/>
                <a:gd name="T10" fmla="*/ 4 w 9"/>
                <a:gd name="T11" fmla="*/ 0 h 6"/>
                <a:gd name="T12" fmla="*/ 6 w 9"/>
                <a:gd name="T13" fmla="*/ 1 h 6"/>
                <a:gd name="T14" fmla="*/ 7 w 9"/>
                <a:gd name="T15" fmla="*/ 1 h 6"/>
                <a:gd name="T16" fmla="*/ 8 w 9"/>
                <a:gd name="T17" fmla="*/ 2 h 6"/>
                <a:gd name="T18" fmla="*/ 8 w 9"/>
                <a:gd name="T19" fmla="*/ 3 h 6"/>
                <a:gd name="T20" fmla="*/ 6 w 9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6" y="5"/>
                  </a:moveTo>
                  <a:lnTo>
                    <a:pt x="5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7" y="1"/>
                  </a:lnTo>
                  <a:lnTo>
                    <a:pt x="8" y="2"/>
                  </a:lnTo>
                  <a:lnTo>
                    <a:pt x="8" y="3"/>
                  </a:lnTo>
                  <a:lnTo>
                    <a:pt x="6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8" name="Freeform 1527">
              <a:extLst>
                <a:ext uri="{FF2B5EF4-FFF2-40B4-BE49-F238E27FC236}">
                  <a16:creationId xmlns:a16="http://schemas.microsoft.com/office/drawing/2014/main" id="{170058ED-E44B-179E-9D06-BF49E6636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7247" y="8709878"/>
              <a:ext cx="16487" cy="5497"/>
            </a:xfrm>
            <a:custGeom>
              <a:avLst/>
              <a:gdLst>
                <a:gd name="T0" fmla="*/ 7 w 13"/>
                <a:gd name="T1" fmla="*/ 4 h 6"/>
                <a:gd name="T2" fmla="*/ 3 w 13"/>
                <a:gd name="T3" fmla="*/ 5 h 6"/>
                <a:gd name="T4" fmla="*/ 0 w 13"/>
                <a:gd name="T5" fmla="*/ 4 h 6"/>
                <a:gd name="T6" fmla="*/ 2 w 13"/>
                <a:gd name="T7" fmla="*/ 4 h 6"/>
                <a:gd name="T8" fmla="*/ 3 w 13"/>
                <a:gd name="T9" fmla="*/ 4 h 6"/>
                <a:gd name="T10" fmla="*/ 8 w 13"/>
                <a:gd name="T11" fmla="*/ 2 h 6"/>
                <a:gd name="T12" fmla="*/ 10 w 13"/>
                <a:gd name="T13" fmla="*/ 1 h 6"/>
                <a:gd name="T14" fmla="*/ 12 w 13"/>
                <a:gd name="T15" fmla="*/ 0 h 6"/>
                <a:gd name="T16" fmla="*/ 7 w 13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">
                  <a:moveTo>
                    <a:pt x="7" y="4"/>
                  </a:moveTo>
                  <a:lnTo>
                    <a:pt x="3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8" y="2"/>
                  </a:lnTo>
                  <a:lnTo>
                    <a:pt x="10" y="1"/>
                  </a:lnTo>
                  <a:lnTo>
                    <a:pt x="12" y="0"/>
                  </a:lnTo>
                  <a:lnTo>
                    <a:pt x="7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69" name="Freeform 1528">
              <a:extLst>
                <a:ext uri="{FF2B5EF4-FFF2-40B4-BE49-F238E27FC236}">
                  <a16:creationId xmlns:a16="http://schemas.microsoft.com/office/drawing/2014/main" id="{82FD32D2-BAE0-D737-DBA2-1A926B777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3381" y="8709878"/>
              <a:ext cx="5497" cy="5497"/>
            </a:xfrm>
            <a:custGeom>
              <a:avLst/>
              <a:gdLst>
                <a:gd name="T0" fmla="*/ 1 w 3"/>
                <a:gd name="T1" fmla="*/ 2 h 5"/>
                <a:gd name="T2" fmla="*/ 0 w 3"/>
                <a:gd name="T3" fmla="*/ 4 h 5"/>
                <a:gd name="T4" fmla="*/ 0 w 3"/>
                <a:gd name="T5" fmla="*/ 3 h 5"/>
                <a:gd name="T6" fmla="*/ 1 w 3"/>
                <a:gd name="T7" fmla="*/ 1 h 5"/>
                <a:gd name="T8" fmla="*/ 2 w 3"/>
                <a:gd name="T9" fmla="*/ 0 h 5"/>
                <a:gd name="T10" fmla="*/ 1 w 3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1" y="2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0" name="Freeform 1529">
              <a:extLst>
                <a:ext uri="{FF2B5EF4-FFF2-40B4-BE49-F238E27FC236}">
                  <a16:creationId xmlns:a16="http://schemas.microsoft.com/office/drawing/2014/main" id="{9618B501-0E32-3BE0-E547-3D62A3A17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8878" y="8698888"/>
              <a:ext cx="5493" cy="16487"/>
            </a:xfrm>
            <a:custGeom>
              <a:avLst/>
              <a:gdLst>
                <a:gd name="T0" fmla="*/ 1 w 3"/>
                <a:gd name="T1" fmla="*/ 10 h 12"/>
                <a:gd name="T2" fmla="*/ 1 w 3"/>
                <a:gd name="T3" fmla="*/ 11 h 12"/>
                <a:gd name="T4" fmla="*/ 1 w 3"/>
                <a:gd name="T5" fmla="*/ 5 h 12"/>
                <a:gd name="T6" fmla="*/ 0 w 3"/>
                <a:gd name="T7" fmla="*/ 0 h 12"/>
                <a:gd name="T8" fmla="*/ 1 w 3"/>
                <a:gd name="T9" fmla="*/ 2 h 12"/>
                <a:gd name="T10" fmla="*/ 2 w 3"/>
                <a:gd name="T11" fmla="*/ 5 h 12"/>
                <a:gd name="T12" fmla="*/ 1 w 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2">
                  <a:moveTo>
                    <a:pt x="1" y="10"/>
                  </a:moveTo>
                  <a:lnTo>
                    <a:pt x="1" y="11"/>
                  </a:lnTo>
                  <a:lnTo>
                    <a:pt x="1" y="5"/>
                  </a:lnTo>
                  <a:lnTo>
                    <a:pt x="0" y="0"/>
                  </a:lnTo>
                  <a:lnTo>
                    <a:pt x="1" y="2"/>
                  </a:lnTo>
                  <a:lnTo>
                    <a:pt x="2" y="5"/>
                  </a:lnTo>
                  <a:lnTo>
                    <a:pt x="1" y="1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1" name="Freeform 1530">
              <a:extLst>
                <a:ext uri="{FF2B5EF4-FFF2-40B4-BE49-F238E27FC236}">
                  <a16:creationId xmlns:a16="http://schemas.microsoft.com/office/drawing/2014/main" id="{78275910-4F6D-B1A5-CC02-A4C5D291C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2391" y="8693394"/>
              <a:ext cx="5497" cy="5493"/>
            </a:xfrm>
            <a:custGeom>
              <a:avLst/>
              <a:gdLst>
                <a:gd name="T0" fmla="*/ 3 w 6"/>
                <a:gd name="T1" fmla="*/ 3 h 6"/>
                <a:gd name="T2" fmla="*/ 4 w 6"/>
                <a:gd name="T3" fmla="*/ 5 h 6"/>
                <a:gd name="T4" fmla="*/ 2 w 6"/>
                <a:gd name="T5" fmla="*/ 4 h 6"/>
                <a:gd name="T6" fmla="*/ 0 w 6"/>
                <a:gd name="T7" fmla="*/ 4 h 6"/>
                <a:gd name="T8" fmla="*/ 1 w 6"/>
                <a:gd name="T9" fmla="*/ 3 h 6"/>
                <a:gd name="T10" fmla="*/ 2 w 6"/>
                <a:gd name="T11" fmla="*/ 2 h 6"/>
                <a:gd name="T12" fmla="*/ 2 w 6"/>
                <a:gd name="T13" fmla="*/ 2 h 6"/>
                <a:gd name="T14" fmla="*/ 5 w 6"/>
                <a:gd name="T15" fmla="*/ 0 h 6"/>
                <a:gd name="T16" fmla="*/ 4 w 6"/>
                <a:gd name="T17" fmla="*/ 2 h 6"/>
                <a:gd name="T18" fmla="*/ 3 w 6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3" y="3"/>
                  </a:moveTo>
                  <a:lnTo>
                    <a:pt x="4" y="5"/>
                  </a:lnTo>
                  <a:lnTo>
                    <a:pt x="2" y="4"/>
                  </a:lnTo>
                  <a:lnTo>
                    <a:pt x="0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5" y="0"/>
                  </a:lnTo>
                  <a:lnTo>
                    <a:pt x="4" y="2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2" name="Freeform 1531">
              <a:extLst>
                <a:ext uri="{FF2B5EF4-FFF2-40B4-BE49-F238E27FC236}">
                  <a16:creationId xmlns:a16="http://schemas.microsoft.com/office/drawing/2014/main" id="{7653A50D-0FAB-5ABB-9BD8-6BC08DC365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372" y="8687897"/>
              <a:ext cx="5497" cy="5497"/>
            </a:xfrm>
            <a:custGeom>
              <a:avLst/>
              <a:gdLst>
                <a:gd name="T0" fmla="*/ 5 w 6"/>
                <a:gd name="T1" fmla="*/ 2 h 4"/>
                <a:gd name="T2" fmla="*/ 4 w 6"/>
                <a:gd name="T3" fmla="*/ 3 h 4"/>
                <a:gd name="T4" fmla="*/ 2 w 6"/>
                <a:gd name="T5" fmla="*/ 2 h 4"/>
                <a:gd name="T6" fmla="*/ 0 w 6"/>
                <a:gd name="T7" fmla="*/ 1 h 4"/>
                <a:gd name="T8" fmla="*/ 0 w 6"/>
                <a:gd name="T9" fmla="*/ 0 h 4"/>
                <a:gd name="T10" fmla="*/ 4 w 6"/>
                <a:gd name="T11" fmla="*/ 2 h 4"/>
                <a:gd name="T12" fmla="*/ 5 w 6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5" y="2"/>
                  </a:moveTo>
                  <a:lnTo>
                    <a:pt x="4" y="3"/>
                  </a:lnTo>
                  <a:lnTo>
                    <a:pt x="2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4" y="2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3" name="Freeform 1532">
              <a:extLst>
                <a:ext uri="{FF2B5EF4-FFF2-40B4-BE49-F238E27FC236}">
                  <a16:creationId xmlns:a16="http://schemas.microsoft.com/office/drawing/2014/main" id="{759F2634-0CEB-B0AF-EDE4-24E86978D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0859" y="8687897"/>
              <a:ext cx="10990" cy="5497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2 h 3"/>
                <a:gd name="T4" fmla="*/ 0 w 9"/>
                <a:gd name="T5" fmla="*/ 2 h 3"/>
                <a:gd name="T6" fmla="*/ 0 w 9"/>
                <a:gd name="T7" fmla="*/ 2 h 3"/>
                <a:gd name="T8" fmla="*/ 1 w 9"/>
                <a:gd name="T9" fmla="*/ 1 h 3"/>
                <a:gd name="T10" fmla="*/ 6 w 9"/>
                <a:gd name="T11" fmla="*/ 0 h 3"/>
                <a:gd name="T12" fmla="*/ 8 w 9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lnTo>
                    <a:pt x="5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6" y="0"/>
                  </a:lnTo>
                  <a:lnTo>
                    <a:pt x="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4" name="Freeform 1533">
              <a:extLst>
                <a:ext uri="{FF2B5EF4-FFF2-40B4-BE49-F238E27FC236}">
                  <a16:creationId xmlns:a16="http://schemas.microsoft.com/office/drawing/2014/main" id="{5CC88754-2FAC-79AA-C5FA-8C34F64B2E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0122" y="8654926"/>
              <a:ext cx="5497" cy="10990"/>
            </a:xfrm>
            <a:custGeom>
              <a:avLst/>
              <a:gdLst>
                <a:gd name="T0" fmla="*/ 2 w 3"/>
                <a:gd name="T1" fmla="*/ 0 h 9"/>
                <a:gd name="T2" fmla="*/ 1 w 3"/>
                <a:gd name="T3" fmla="*/ 8 h 9"/>
                <a:gd name="T4" fmla="*/ 0 w 3"/>
                <a:gd name="T5" fmla="*/ 5 h 9"/>
                <a:gd name="T6" fmla="*/ 0 w 3"/>
                <a:gd name="T7" fmla="*/ 2 h 9"/>
                <a:gd name="T8" fmla="*/ 1 w 3"/>
                <a:gd name="T9" fmla="*/ 0 h 9"/>
                <a:gd name="T10" fmla="*/ 2 w 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9">
                  <a:moveTo>
                    <a:pt x="2" y="0"/>
                  </a:moveTo>
                  <a:lnTo>
                    <a:pt x="1" y="8"/>
                  </a:lnTo>
                  <a:lnTo>
                    <a:pt x="0" y="5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5" name="Freeform 1534">
              <a:extLst>
                <a:ext uri="{FF2B5EF4-FFF2-40B4-BE49-F238E27FC236}">
                  <a16:creationId xmlns:a16="http://schemas.microsoft.com/office/drawing/2014/main" id="{4D275062-7D75-F2A8-7012-DFE1782DE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1916" y="8556013"/>
              <a:ext cx="10990" cy="10990"/>
            </a:xfrm>
            <a:custGeom>
              <a:avLst/>
              <a:gdLst>
                <a:gd name="T0" fmla="*/ 8 w 9"/>
                <a:gd name="T1" fmla="*/ 8 h 9"/>
                <a:gd name="T2" fmla="*/ 5 w 9"/>
                <a:gd name="T3" fmla="*/ 8 h 9"/>
                <a:gd name="T4" fmla="*/ 3 w 9"/>
                <a:gd name="T5" fmla="*/ 7 h 9"/>
                <a:gd name="T6" fmla="*/ 2 w 9"/>
                <a:gd name="T7" fmla="*/ 4 h 9"/>
                <a:gd name="T8" fmla="*/ 0 w 9"/>
                <a:gd name="T9" fmla="*/ 1 h 9"/>
                <a:gd name="T10" fmla="*/ 1 w 9"/>
                <a:gd name="T11" fmla="*/ 0 h 9"/>
                <a:gd name="T12" fmla="*/ 2 w 9"/>
                <a:gd name="T13" fmla="*/ 3 h 9"/>
                <a:gd name="T14" fmla="*/ 6 w 9"/>
                <a:gd name="T15" fmla="*/ 7 h 9"/>
                <a:gd name="T16" fmla="*/ 8 w 9"/>
                <a:gd name="T1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8"/>
                  </a:moveTo>
                  <a:lnTo>
                    <a:pt x="5" y="8"/>
                  </a:lnTo>
                  <a:lnTo>
                    <a:pt x="3" y="7"/>
                  </a:lnTo>
                  <a:lnTo>
                    <a:pt x="2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3"/>
                  </a:lnTo>
                  <a:lnTo>
                    <a:pt x="6" y="7"/>
                  </a:lnTo>
                  <a:lnTo>
                    <a:pt x="8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6" name="Freeform 1535">
              <a:extLst>
                <a:ext uri="{FF2B5EF4-FFF2-40B4-BE49-F238E27FC236}">
                  <a16:creationId xmlns:a16="http://schemas.microsoft.com/office/drawing/2014/main" id="{4F774DA6-112E-3B63-2992-EF0BA61B16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73448" y="8545022"/>
              <a:ext cx="5497" cy="5497"/>
            </a:xfrm>
            <a:custGeom>
              <a:avLst/>
              <a:gdLst>
                <a:gd name="T0" fmla="*/ 5 w 6"/>
                <a:gd name="T1" fmla="*/ 2 h 3"/>
                <a:gd name="T2" fmla="*/ 3 w 6"/>
                <a:gd name="T3" fmla="*/ 2 h 3"/>
                <a:gd name="T4" fmla="*/ 1 w 6"/>
                <a:gd name="T5" fmla="*/ 2 h 3"/>
                <a:gd name="T6" fmla="*/ 0 w 6"/>
                <a:gd name="T7" fmla="*/ 0 h 3"/>
                <a:gd name="T8" fmla="*/ 2 w 6"/>
                <a:gd name="T9" fmla="*/ 0 h 3"/>
                <a:gd name="T10" fmla="*/ 3 w 6"/>
                <a:gd name="T11" fmla="*/ 0 h 3"/>
                <a:gd name="T12" fmla="*/ 4 w 6"/>
                <a:gd name="T13" fmla="*/ 2 h 3"/>
                <a:gd name="T14" fmla="*/ 5 w 6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2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7" name="Freeform 1536">
              <a:extLst>
                <a:ext uri="{FF2B5EF4-FFF2-40B4-BE49-F238E27FC236}">
                  <a16:creationId xmlns:a16="http://schemas.microsoft.com/office/drawing/2014/main" id="{EC90B57C-1983-C387-D5F5-2FCF85D3C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1916" y="8539529"/>
              <a:ext cx="10990" cy="10990"/>
            </a:xfrm>
            <a:custGeom>
              <a:avLst/>
              <a:gdLst>
                <a:gd name="T0" fmla="*/ 8 w 10"/>
                <a:gd name="T1" fmla="*/ 4 h 8"/>
                <a:gd name="T2" fmla="*/ 9 w 10"/>
                <a:gd name="T3" fmla="*/ 7 h 8"/>
                <a:gd name="T4" fmla="*/ 6 w 10"/>
                <a:gd name="T5" fmla="*/ 6 h 8"/>
                <a:gd name="T6" fmla="*/ 4 w 10"/>
                <a:gd name="T7" fmla="*/ 6 h 8"/>
                <a:gd name="T8" fmla="*/ 3 w 10"/>
                <a:gd name="T9" fmla="*/ 5 h 8"/>
                <a:gd name="T10" fmla="*/ 3 w 10"/>
                <a:gd name="T11" fmla="*/ 2 h 8"/>
                <a:gd name="T12" fmla="*/ 2 w 10"/>
                <a:gd name="T13" fmla="*/ 2 h 8"/>
                <a:gd name="T14" fmla="*/ 1 w 10"/>
                <a:gd name="T15" fmla="*/ 2 h 8"/>
                <a:gd name="T16" fmla="*/ 0 w 10"/>
                <a:gd name="T17" fmla="*/ 2 h 8"/>
                <a:gd name="T18" fmla="*/ 0 w 10"/>
                <a:gd name="T19" fmla="*/ 0 h 8"/>
                <a:gd name="T20" fmla="*/ 1 w 10"/>
                <a:gd name="T21" fmla="*/ 0 h 8"/>
                <a:gd name="T22" fmla="*/ 6 w 10"/>
                <a:gd name="T23" fmla="*/ 2 h 8"/>
                <a:gd name="T24" fmla="*/ 8 w 10"/>
                <a:gd name="T2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8">
                  <a:moveTo>
                    <a:pt x="8" y="4"/>
                  </a:moveTo>
                  <a:lnTo>
                    <a:pt x="9" y="7"/>
                  </a:lnTo>
                  <a:lnTo>
                    <a:pt x="6" y="6"/>
                  </a:lnTo>
                  <a:lnTo>
                    <a:pt x="4" y="6"/>
                  </a:lnTo>
                  <a:lnTo>
                    <a:pt x="3" y="5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6" y="2"/>
                  </a:lnTo>
                  <a:lnTo>
                    <a:pt x="8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8" name="Freeform 1537">
              <a:extLst>
                <a:ext uri="{FF2B5EF4-FFF2-40B4-BE49-F238E27FC236}">
                  <a16:creationId xmlns:a16="http://schemas.microsoft.com/office/drawing/2014/main" id="{3E77C62D-98F7-9BA0-863E-6F2669796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5974" y="8512051"/>
              <a:ext cx="10990" cy="5497"/>
            </a:xfrm>
            <a:custGeom>
              <a:avLst/>
              <a:gdLst>
                <a:gd name="T0" fmla="*/ 7 w 10"/>
                <a:gd name="T1" fmla="*/ 4 h 6"/>
                <a:gd name="T2" fmla="*/ 5 w 10"/>
                <a:gd name="T3" fmla="*/ 5 h 6"/>
                <a:gd name="T4" fmla="*/ 4 w 10"/>
                <a:gd name="T5" fmla="*/ 4 h 6"/>
                <a:gd name="T6" fmla="*/ 0 w 10"/>
                <a:gd name="T7" fmla="*/ 1 h 6"/>
                <a:gd name="T8" fmla="*/ 6 w 10"/>
                <a:gd name="T9" fmla="*/ 0 h 6"/>
                <a:gd name="T10" fmla="*/ 9 w 10"/>
                <a:gd name="T11" fmla="*/ 2 h 6"/>
                <a:gd name="T12" fmla="*/ 9 w 10"/>
                <a:gd name="T13" fmla="*/ 2 h 6"/>
                <a:gd name="T14" fmla="*/ 7 w 10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6">
                  <a:moveTo>
                    <a:pt x="7" y="4"/>
                  </a:moveTo>
                  <a:lnTo>
                    <a:pt x="5" y="5"/>
                  </a:lnTo>
                  <a:lnTo>
                    <a:pt x="4" y="4"/>
                  </a:lnTo>
                  <a:lnTo>
                    <a:pt x="0" y="1"/>
                  </a:lnTo>
                  <a:lnTo>
                    <a:pt x="6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79" name="Freeform 1538">
              <a:extLst>
                <a:ext uri="{FF2B5EF4-FFF2-40B4-BE49-F238E27FC236}">
                  <a16:creationId xmlns:a16="http://schemas.microsoft.com/office/drawing/2014/main" id="{056EF1B6-3FAB-DEB3-BFE0-BC623B77F6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0477" y="8506558"/>
              <a:ext cx="5497" cy="5493"/>
            </a:xfrm>
            <a:custGeom>
              <a:avLst/>
              <a:gdLst>
                <a:gd name="T0" fmla="*/ 5 w 6"/>
                <a:gd name="T1" fmla="*/ 2 h 3"/>
                <a:gd name="T2" fmla="*/ 3 w 6"/>
                <a:gd name="T3" fmla="*/ 2 h 3"/>
                <a:gd name="T4" fmla="*/ 0 w 6"/>
                <a:gd name="T5" fmla="*/ 2 h 3"/>
                <a:gd name="T6" fmla="*/ 1 w 6"/>
                <a:gd name="T7" fmla="*/ 1 h 3"/>
                <a:gd name="T8" fmla="*/ 3 w 6"/>
                <a:gd name="T9" fmla="*/ 0 h 3"/>
                <a:gd name="T10" fmla="*/ 3 w 6"/>
                <a:gd name="T11" fmla="*/ 1 h 3"/>
                <a:gd name="T12" fmla="*/ 5 w 6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1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0" name="Freeform 1539">
              <a:extLst>
                <a:ext uri="{FF2B5EF4-FFF2-40B4-BE49-F238E27FC236}">
                  <a16:creationId xmlns:a16="http://schemas.microsoft.com/office/drawing/2014/main" id="{82FF9959-6832-CC46-A26F-8B1024A96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2458" y="8506558"/>
              <a:ext cx="16487" cy="5493"/>
            </a:xfrm>
            <a:custGeom>
              <a:avLst/>
              <a:gdLst>
                <a:gd name="T0" fmla="*/ 1 w 13"/>
                <a:gd name="T1" fmla="*/ 0 h 6"/>
                <a:gd name="T2" fmla="*/ 8 w 13"/>
                <a:gd name="T3" fmla="*/ 2 h 6"/>
                <a:gd name="T4" fmla="*/ 11 w 13"/>
                <a:gd name="T5" fmla="*/ 1 h 6"/>
                <a:gd name="T6" fmla="*/ 12 w 13"/>
                <a:gd name="T7" fmla="*/ 2 h 6"/>
                <a:gd name="T8" fmla="*/ 11 w 13"/>
                <a:gd name="T9" fmla="*/ 3 h 6"/>
                <a:gd name="T10" fmla="*/ 3 w 13"/>
                <a:gd name="T11" fmla="*/ 5 h 6"/>
                <a:gd name="T12" fmla="*/ 1 w 13"/>
                <a:gd name="T13" fmla="*/ 3 h 6"/>
                <a:gd name="T14" fmla="*/ 1 w 13"/>
                <a:gd name="T15" fmla="*/ 2 h 6"/>
                <a:gd name="T16" fmla="*/ 0 w 13"/>
                <a:gd name="T17" fmla="*/ 0 h 6"/>
                <a:gd name="T18" fmla="*/ 1 w 13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6">
                  <a:moveTo>
                    <a:pt x="1" y="0"/>
                  </a:moveTo>
                  <a:lnTo>
                    <a:pt x="8" y="2"/>
                  </a:lnTo>
                  <a:lnTo>
                    <a:pt x="11" y="1"/>
                  </a:lnTo>
                  <a:lnTo>
                    <a:pt x="12" y="2"/>
                  </a:lnTo>
                  <a:lnTo>
                    <a:pt x="11" y="3"/>
                  </a:lnTo>
                  <a:lnTo>
                    <a:pt x="3" y="5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1" name="Freeform 1540">
              <a:extLst>
                <a:ext uri="{FF2B5EF4-FFF2-40B4-BE49-F238E27FC236}">
                  <a16:creationId xmlns:a16="http://schemas.microsoft.com/office/drawing/2014/main" id="{8CDCAFEB-8BF4-A480-13F5-2719FFA2CE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2455" y="8479080"/>
              <a:ext cx="5493" cy="5497"/>
            </a:xfrm>
            <a:custGeom>
              <a:avLst/>
              <a:gdLst>
                <a:gd name="T0" fmla="*/ 4 w 5"/>
                <a:gd name="T1" fmla="*/ 2 h 3"/>
                <a:gd name="T2" fmla="*/ 3 w 5"/>
                <a:gd name="T3" fmla="*/ 2 h 3"/>
                <a:gd name="T4" fmla="*/ 2 w 5"/>
                <a:gd name="T5" fmla="*/ 2 h 3"/>
                <a:gd name="T6" fmla="*/ 0 w 5"/>
                <a:gd name="T7" fmla="*/ 0 h 3"/>
                <a:gd name="T8" fmla="*/ 0 w 5"/>
                <a:gd name="T9" fmla="*/ 0 h 3"/>
                <a:gd name="T10" fmla="*/ 1 w 5"/>
                <a:gd name="T11" fmla="*/ 0 h 3"/>
                <a:gd name="T12" fmla="*/ 4 w 5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lnTo>
                    <a:pt x="3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2" name="Freeform 1541">
              <a:extLst>
                <a:ext uri="{FF2B5EF4-FFF2-40B4-BE49-F238E27FC236}">
                  <a16:creationId xmlns:a16="http://schemas.microsoft.com/office/drawing/2014/main" id="{4F9CD683-22B6-3287-D5AF-4F16F1523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7949" y="8468090"/>
              <a:ext cx="10990" cy="16487"/>
            </a:xfrm>
            <a:custGeom>
              <a:avLst/>
              <a:gdLst>
                <a:gd name="T0" fmla="*/ 0 w 11"/>
                <a:gd name="T1" fmla="*/ 11 h 13"/>
                <a:gd name="T2" fmla="*/ 0 w 11"/>
                <a:gd name="T3" fmla="*/ 12 h 13"/>
                <a:gd name="T4" fmla="*/ 2 w 11"/>
                <a:gd name="T5" fmla="*/ 7 h 13"/>
                <a:gd name="T6" fmla="*/ 8 w 11"/>
                <a:gd name="T7" fmla="*/ 1 h 13"/>
                <a:gd name="T8" fmla="*/ 10 w 11"/>
                <a:gd name="T9" fmla="*/ 0 h 13"/>
                <a:gd name="T10" fmla="*/ 5 w 11"/>
                <a:gd name="T11" fmla="*/ 5 h 13"/>
                <a:gd name="T12" fmla="*/ 0 w 11"/>
                <a:gd name="T1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3">
                  <a:moveTo>
                    <a:pt x="0" y="11"/>
                  </a:moveTo>
                  <a:lnTo>
                    <a:pt x="0" y="12"/>
                  </a:lnTo>
                  <a:lnTo>
                    <a:pt x="2" y="7"/>
                  </a:lnTo>
                  <a:lnTo>
                    <a:pt x="8" y="1"/>
                  </a:lnTo>
                  <a:lnTo>
                    <a:pt x="10" y="0"/>
                  </a:lnTo>
                  <a:lnTo>
                    <a:pt x="5" y="5"/>
                  </a:lnTo>
                  <a:lnTo>
                    <a:pt x="0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3" name="Freeform 1542">
              <a:extLst>
                <a:ext uri="{FF2B5EF4-FFF2-40B4-BE49-F238E27FC236}">
                  <a16:creationId xmlns:a16="http://schemas.microsoft.com/office/drawing/2014/main" id="{0F8F57C5-41BC-5998-FF67-10F5C5A1B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9929" y="8457099"/>
              <a:ext cx="10990" cy="549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0 w 7"/>
                <a:gd name="T5" fmla="*/ 3 h 4"/>
                <a:gd name="T6" fmla="*/ 4 w 7"/>
                <a:gd name="T7" fmla="*/ 1 h 4"/>
                <a:gd name="T8" fmla="*/ 6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4" y="1"/>
                  </a:lnTo>
                  <a:lnTo>
                    <a:pt x="6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4" name="Freeform 1543">
              <a:extLst>
                <a:ext uri="{FF2B5EF4-FFF2-40B4-BE49-F238E27FC236}">
                  <a16:creationId xmlns:a16="http://schemas.microsoft.com/office/drawing/2014/main" id="{98B09C93-B5B8-4A92-3B10-42B121523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0920" y="8424128"/>
              <a:ext cx="10990" cy="27478"/>
            </a:xfrm>
            <a:custGeom>
              <a:avLst/>
              <a:gdLst>
                <a:gd name="T0" fmla="*/ 5 w 9"/>
                <a:gd name="T1" fmla="*/ 21 h 23"/>
                <a:gd name="T2" fmla="*/ 1 w 9"/>
                <a:gd name="T3" fmla="*/ 22 h 23"/>
                <a:gd name="T4" fmla="*/ 0 w 9"/>
                <a:gd name="T5" fmla="*/ 22 h 23"/>
                <a:gd name="T6" fmla="*/ 5 w 9"/>
                <a:gd name="T7" fmla="*/ 20 h 23"/>
                <a:gd name="T8" fmla="*/ 7 w 9"/>
                <a:gd name="T9" fmla="*/ 12 h 23"/>
                <a:gd name="T10" fmla="*/ 7 w 9"/>
                <a:gd name="T11" fmla="*/ 8 h 23"/>
                <a:gd name="T12" fmla="*/ 6 w 9"/>
                <a:gd name="T13" fmla="*/ 2 h 23"/>
                <a:gd name="T14" fmla="*/ 6 w 9"/>
                <a:gd name="T15" fmla="*/ 0 h 23"/>
                <a:gd name="T16" fmla="*/ 7 w 9"/>
                <a:gd name="T17" fmla="*/ 3 h 23"/>
                <a:gd name="T18" fmla="*/ 8 w 9"/>
                <a:gd name="T19" fmla="*/ 9 h 23"/>
                <a:gd name="T20" fmla="*/ 8 w 9"/>
                <a:gd name="T21" fmla="*/ 13 h 23"/>
                <a:gd name="T22" fmla="*/ 6 w 9"/>
                <a:gd name="T23" fmla="*/ 20 h 23"/>
                <a:gd name="T24" fmla="*/ 5 w 9"/>
                <a:gd name="T25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23">
                  <a:moveTo>
                    <a:pt x="5" y="21"/>
                  </a:moveTo>
                  <a:lnTo>
                    <a:pt x="1" y="22"/>
                  </a:lnTo>
                  <a:lnTo>
                    <a:pt x="0" y="22"/>
                  </a:lnTo>
                  <a:lnTo>
                    <a:pt x="5" y="20"/>
                  </a:lnTo>
                  <a:lnTo>
                    <a:pt x="7" y="12"/>
                  </a:lnTo>
                  <a:lnTo>
                    <a:pt x="7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7" y="3"/>
                  </a:lnTo>
                  <a:lnTo>
                    <a:pt x="8" y="9"/>
                  </a:lnTo>
                  <a:lnTo>
                    <a:pt x="8" y="13"/>
                  </a:lnTo>
                  <a:lnTo>
                    <a:pt x="6" y="20"/>
                  </a:lnTo>
                  <a:lnTo>
                    <a:pt x="5" y="2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5" name="Freeform 1544">
              <a:extLst>
                <a:ext uri="{FF2B5EF4-FFF2-40B4-BE49-F238E27FC236}">
                  <a16:creationId xmlns:a16="http://schemas.microsoft.com/office/drawing/2014/main" id="{9E3C2C91-9B1C-A5D7-986F-CDE8FA847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0920" y="8418635"/>
              <a:ext cx="5497" cy="5493"/>
            </a:xfrm>
            <a:custGeom>
              <a:avLst/>
              <a:gdLst>
                <a:gd name="T0" fmla="*/ 2 w 3"/>
                <a:gd name="T1" fmla="*/ 4 h 6"/>
                <a:gd name="T2" fmla="*/ 2 w 3"/>
                <a:gd name="T3" fmla="*/ 5 h 6"/>
                <a:gd name="T4" fmla="*/ 0 w 3"/>
                <a:gd name="T5" fmla="*/ 0 h 6"/>
                <a:gd name="T6" fmla="*/ 2 w 3"/>
                <a:gd name="T7" fmla="*/ 2 h 6"/>
                <a:gd name="T8" fmla="*/ 2 w 3"/>
                <a:gd name="T9" fmla="*/ 3 h 6"/>
                <a:gd name="T10" fmla="*/ 2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2" y="4"/>
                  </a:moveTo>
                  <a:lnTo>
                    <a:pt x="2" y="5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6" name="Freeform 1545">
              <a:extLst>
                <a:ext uri="{FF2B5EF4-FFF2-40B4-BE49-F238E27FC236}">
                  <a16:creationId xmlns:a16="http://schemas.microsoft.com/office/drawing/2014/main" id="{724D0E36-895E-40D3-EE03-D718EC5EE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7407" y="8297740"/>
              <a:ext cx="10990" cy="21981"/>
            </a:xfrm>
            <a:custGeom>
              <a:avLst/>
              <a:gdLst>
                <a:gd name="T0" fmla="*/ 2 w 10"/>
                <a:gd name="T1" fmla="*/ 17 h 19"/>
                <a:gd name="T2" fmla="*/ 0 w 10"/>
                <a:gd name="T3" fmla="*/ 18 h 19"/>
                <a:gd name="T4" fmla="*/ 5 w 10"/>
                <a:gd name="T5" fmla="*/ 10 h 19"/>
                <a:gd name="T6" fmla="*/ 8 w 10"/>
                <a:gd name="T7" fmla="*/ 3 h 19"/>
                <a:gd name="T8" fmla="*/ 9 w 10"/>
                <a:gd name="T9" fmla="*/ 0 h 19"/>
                <a:gd name="T10" fmla="*/ 8 w 10"/>
                <a:gd name="T11" fmla="*/ 5 h 19"/>
                <a:gd name="T12" fmla="*/ 6 w 10"/>
                <a:gd name="T13" fmla="*/ 10 h 19"/>
                <a:gd name="T14" fmla="*/ 2 w 10"/>
                <a:gd name="T1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9">
                  <a:moveTo>
                    <a:pt x="2" y="17"/>
                  </a:moveTo>
                  <a:lnTo>
                    <a:pt x="0" y="18"/>
                  </a:lnTo>
                  <a:lnTo>
                    <a:pt x="5" y="10"/>
                  </a:lnTo>
                  <a:lnTo>
                    <a:pt x="8" y="3"/>
                  </a:lnTo>
                  <a:lnTo>
                    <a:pt x="9" y="0"/>
                  </a:lnTo>
                  <a:lnTo>
                    <a:pt x="8" y="5"/>
                  </a:lnTo>
                  <a:lnTo>
                    <a:pt x="6" y="10"/>
                  </a:lnTo>
                  <a:lnTo>
                    <a:pt x="2" y="1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7" name="Freeform 1546">
              <a:extLst>
                <a:ext uri="{FF2B5EF4-FFF2-40B4-BE49-F238E27FC236}">
                  <a16:creationId xmlns:a16="http://schemas.microsoft.com/office/drawing/2014/main" id="{6A71FA90-5E7E-028A-9BE4-B7A890315A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1369" y="8226301"/>
              <a:ext cx="5493" cy="10990"/>
            </a:xfrm>
            <a:custGeom>
              <a:avLst/>
              <a:gdLst>
                <a:gd name="T0" fmla="*/ 4 w 6"/>
                <a:gd name="T1" fmla="*/ 3 h 10"/>
                <a:gd name="T2" fmla="*/ 0 w 6"/>
                <a:gd name="T3" fmla="*/ 9 h 10"/>
                <a:gd name="T4" fmla="*/ 0 w 6"/>
                <a:gd name="T5" fmla="*/ 8 h 10"/>
                <a:gd name="T6" fmla="*/ 5 w 6"/>
                <a:gd name="T7" fmla="*/ 0 h 10"/>
                <a:gd name="T8" fmla="*/ 4 w 6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4" y="3"/>
                  </a:moveTo>
                  <a:lnTo>
                    <a:pt x="0" y="9"/>
                  </a:lnTo>
                  <a:lnTo>
                    <a:pt x="0" y="8"/>
                  </a:lnTo>
                  <a:lnTo>
                    <a:pt x="5" y="0"/>
                  </a:lnTo>
                  <a:lnTo>
                    <a:pt x="4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8" name="Freeform 1547">
              <a:extLst>
                <a:ext uri="{FF2B5EF4-FFF2-40B4-BE49-F238E27FC236}">
                  <a16:creationId xmlns:a16="http://schemas.microsoft.com/office/drawing/2014/main" id="{052D3B73-106C-31F7-1513-5FC8B7747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1369" y="8176846"/>
              <a:ext cx="5493" cy="10990"/>
            </a:xfrm>
            <a:custGeom>
              <a:avLst/>
              <a:gdLst>
                <a:gd name="T0" fmla="*/ 1 w 6"/>
                <a:gd name="T1" fmla="*/ 6 h 7"/>
                <a:gd name="T2" fmla="*/ 0 w 6"/>
                <a:gd name="T3" fmla="*/ 6 h 7"/>
                <a:gd name="T4" fmla="*/ 1 w 6"/>
                <a:gd name="T5" fmla="*/ 2 h 7"/>
                <a:gd name="T6" fmla="*/ 4 w 6"/>
                <a:gd name="T7" fmla="*/ 0 h 7"/>
                <a:gd name="T8" fmla="*/ 5 w 6"/>
                <a:gd name="T9" fmla="*/ 1 h 7"/>
                <a:gd name="T10" fmla="*/ 5 w 6"/>
                <a:gd name="T11" fmla="*/ 2 h 7"/>
                <a:gd name="T12" fmla="*/ 5 w 6"/>
                <a:gd name="T13" fmla="*/ 3 h 7"/>
                <a:gd name="T14" fmla="*/ 3 w 6"/>
                <a:gd name="T15" fmla="*/ 5 h 7"/>
                <a:gd name="T16" fmla="*/ 1 w 6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1" y="6"/>
                  </a:moveTo>
                  <a:lnTo>
                    <a:pt x="0" y="6"/>
                  </a:lnTo>
                  <a:lnTo>
                    <a:pt x="1" y="2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89" name="Freeform 1548">
              <a:extLst>
                <a:ext uri="{FF2B5EF4-FFF2-40B4-BE49-F238E27FC236}">
                  <a16:creationId xmlns:a16="http://schemas.microsoft.com/office/drawing/2014/main" id="{1757D266-7102-A961-1778-D1F4E1BF55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2359" y="8154865"/>
              <a:ext cx="82426" cy="32971"/>
            </a:xfrm>
            <a:custGeom>
              <a:avLst/>
              <a:gdLst>
                <a:gd name="T0" fmla="*/ 48 w 68"/>
                <a:gd name="T1" fmla="*/ 8 h 26"/>
                <a:gd name="T2" fmla="*/ 46 w 68"/>
                <a:gd name="T3" fmla="*/ 10 h 26"/>
                <a:gd name="T4" fmla="*/ 48 w 68"/>
                <a:gd name="T5" fmla="*/ 11 h 26"/>
                <a:gd name="T6" fmla="*/ 50 w 68"/>
                <a:gd name="T7" fmla="*/ 9 h 26"/>
                <a:gd name="T8" fmla="*/ 51 w 68"/>
                <a:gd name="T9" fmla="*/ 8 h 26"/>
                <a:gd name="T10" fmla="*/ 55 w 68"/>
                <a:gd name="T11" fmla="*/ 6 h 26"/>
                <a:gd name="T12" fmla="*/ 58 w 68"/>
                <a:gd name="T13" fmla="*/ 4 h 26"/>
                <a:gd name="T14" fmla="*/ 60 w 68"/>
                <a:gd name="T15" fmla="*/ 4 h 26"/>
                <a:gd name="T16" fmla="*/ 61 w 68"/>
                <a:gd name="T17" fmla="*/ 6 h 26"/>
                <a:gd name="T18" fmla="*/ 64 w 68"/>
                <a:gd name="T19" fmla="*/ 5 h 26"/>
                <a:gd name="T20" fmla="*/ 67 w 68"/>
                <a:gd name="T21" fmla="*/ 4 h 26"/>
                <a:gd name="T22" fmla="*/ 53 w 68"/>
                <a:gd name="T23" fmla="*/ 11 h 26"/>
                <a:gd name="T24" fmla="*/ 50 w 68"/>
                <a:gd name="T25" fmla="*/ 12 h 26"/>
                <a:gd name="T26" fmla="*/ 47 w 68"/>
                <a:gd name="T27" fmla="*/ 14 h 26"/>
                <a:gd name="T28" fmla="*/ 43 w 68"/>
                <a:gd name="T29" fmla="*/ 16 h 26"/>
                <a:gd name="T30" fmla="*/ 40 w 68"/>
                <a:gd name="T31" fmla="*/ 16 h 26"/>
                <a:gd name="T32" fmla="*/ 26 w 68"/>
                <a:gd name="T33" fmla="*/ 21 h 26"/>
                <a:gd name="T34" fmla="*/ 25 w 68"/>
                <a:gd name="T35" fmla="*/ 22 h 26"/>
                <a:gd name="T36" fmla="*/ 24 w 68"/>
                <a:gd name="T37" fmla="*/ 21 h 26"/>
                <a:gd name="T38" fmla="*/ 13 w 68"/>
                <a:gd name="T39" fmla="*/ 24 h 26"/>
                <a:gd name="T40" fmla="*/ 8 w 68"/>
                <a:gd name="T41" fmla="*/ 24 h 26"/>
                <a:gd name="T42" fmla="*/ 4 w 68"/>
                <a:gd name="T43" fmla="*/ 25 h 26"/>
                <a:gd name="T44" fmla="*/ 7 w 68"/>
                <a:gd name="T45" fmla="*/ 23 h 26"/>
                <a:gd name="T46" fmla="*/ 7 w 68"/>
                <a:gd name="T47" fmla="*/ 22 h 26"/>
                <a:gd name="T48" fmla="*/ 6 w 68"/>
                <a:gd name="T49" fmla="*/ 21 h 26"/>
                <a:gd name="T50" fmla="*/ 4 w 68"/>
                <a:gd name="T51" fmla="*/ 22 h 26"/>
                <a:gd name="T52" fmla="*/ 3 w 68"/>
                <a:gd name="T53" fmla="*/ 24 h 26"/>
                <a:gd name="T54" fmla="*/ 0 w 68"/>
                <a:gd name="T55" fmla="*/ 24 h 26"/>
                <a:gd name="T56" fmla="*/ 0 w 68"/>
                <a:gd name="T57" fmla="*/ 22 h 26"/>
                <a:gd name="T58" fmla="*/ 0 w 68"/>
                <a:gd name="T59" fmla="*/ 20 h 26"/>
                <a:gd name="T60" fmla="*/ 1 w 68"/>
                <a:gd name="T61" fmla="*/ 19 h 26"/>
                <a:gd name="T62" fmla="*/ 4 w 68"/>
                <a:gd name="T63" fmla="*/ 16 h 26"/>
                <a:gd name="T64" fmla="*/ 8 w 68"/>
                <a:gd name="T65" fmla="*/ 14 h 26"/>
                <a:gd name="T66" fmla="*/ 10 w 68"/>
                <a:gd name="T67" fmla="*/ 13 h 26"/>
                <a:gd name="T68" fmla="*/ 12 w 68"/>
                <a:gd name="T69" fmla="*/ 14 h 26"/>
                <a:gd name="T70" fmla="*/ 12 w 68"/>
                <a:gd name="T71" fmla="*/ 12 h 26"/>
                <a:gd name="T72" fmla="*/ 13 w 68"/>
                <a:gd name="T73" fmla="*/ 11 h 26"/>
                <a:gd name="T74" fmla="*/ 14 w 68"/>
                <a:gd name="T75" fmla="*/ 10 h 26"/>
                <a:gd name="T76" fmla="*/ 17 w 68"/>
                <a:gd name="T77" fmla="*/ 10 h 26"/>
                <a:gd name="T78" fmla="*/ 19 w 68"/>
                <a:gd name="T79" fmla="*/ 10 h 26"/>
                <a:gd name="T80" fmla="*/ 19 w 68"/>
                <a:gd name="T81" fmla="*/ 9 h 26"/>
                <a:gd name="T82" fmla="*/ 20 w 68"/>
                <a:gd name="T83" fmla="*/ 9 h 26"/>
                <a:gd name="T84" fmla="*/ 24 w 68"/>
                <a:gd name="T85" fmla="*/ 10 h 26"/>
                <a:gd name="T86" fmla="*/ 26 w 68"/>
                <a:gd name="T87" fmla="*/ 9 h 26"/>
                <a:gd name="T88" fmla="*/ 29 w 68"/>
                <a:gd name="T89" fmla="*/ 9 h 26"/>
                <a:gd name="T90" fmla="*/ 31 w 68"/>
                <a:gd name="T91" fmla="*/ 8 h 26"/>
                <a:gd name="T92" fmla="*/ 38 w 68"/>
                <a:gd name="T93" fmla="*/ 8 h 26"/>
                <a:gd name="T94" fmla="*/ 44 w 68"/>
                <a:gd name="T95" fmla="*/ 7 h 26"/>
                <a:gd name="T96" fmla="*/ 47 w 68"/>
                <a:gd name="T97" fmla="*/ 6 h 26"/>
                <a:gd name="T98" fmla="*/ 52 w 68"/>
                <a:gd name="T99" fmla="*/ 2 h 26"/>
                <a:gd name="T100" fmla="*/ 56 w 68"/>
                <a:gd name="T101" fmla="*/ 0 h 26"/>
                <a:gd name="T102" fmla="*/ 51 w 68"/>
                <a:gd name="T103" fmla="*/ 5 h 26"/>
                <a:gd name="T104" fmla="*/ 48 w 68"/>
                <a:gd name="T105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26">
                  <a:moveTo>
                    <a:pt x="48" y="8"/>
                  </a:moveTo>
                  <a:lnTo>
                    <a:pt x="46" y="10"/>
                  </a:lnTo>
                  <a:lnTo>
                    <a:pt x="48" y="11"/>
                  </a:lnTo>
                  <a:lnTo>
                    <a:pt x="50" y="9"/>
                  </a:lnTo>
                  <a:lnTo>
                    <a:pt x="51" y="8"/>
                  </a:lnTo>
                  <a:lnTo>
                    <a:pt x="55" y="6"/>
                  </a:lnTo>
                  <a:lnTo>
                    <a:pt x="58" y="4"/>
                  </a:lnTo>
                  <a:lnTo>
                    <a:pt x="60" y="4"/>
                  </a:lnTo>
                  <a:lnTo>
                    <a:pt x="61" y="6"/>
                  </a:lnTo>
                  <a:lnTo>
                    <a:pt x="64" y="5"/>
                  </a:lnTo>
                  <a:lnTo>
                    <a:pt x="67" y="4"/>
                  </a:lnTo>
                  <a:lnTo>
                    <a:pt x="53" y="11"/>
                  </a:lnTo>
                  <a:lnTo>
                    <a:pt x="50" y="12"/>
                  </a:lnTo>
                  <a:lnTo>
                    <a:pt x="47" y="14"/>
                  </a:lnTo>
                  <a:lnTo>
                    <a:pt x="43" y="16"/>
                  </a:lnTo>
                  <a:lnTo>
                    <a:pt x="40" y="16"/>
                  </a:lnTo>
                  <a:lnTo>
                    <a:pt x="26" y="21"/>
                  </a:lnTo>
                  <a:lnTo>
                    <a:pt x="25" y="22"/>
                  </a:lnTo>
                  <a:lnTo>
                    <a:pt x="24" y="21"/>
                  </a:lnTo>
                  <a:lnTo>
                    <a:pt x="13" y="24"/>
                  </a:lnTo>
                  <a:lnTo>
                    <a:pt x="8" y="24"/>
                  </a:lnTo>
                  <a:lnTo>
                    <a:pt x="4" y="25"/>
                  </a:lnTo>
                  <a:lnTo>
                    <a:pt x="7" y="23"/>
                  </a:lnTo>
                  <a:lnTo>
                    <a:pt x="7" y="22"/>
                  </a:lnTo>
                  <a:lnTo>
                    <a:pt x="6" y="21"/>
                  </a:lnTo>
                  <a:lnTo>
                    <a:pt x="4" y="22"/>
                  </a:lnTo>
                  <a:lnTo>
                    <a:pt x="3" y="24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1" y="19"/>
                  </a:lnTo>
                  <a:lnTo>
                    <a:pt x="4" y="16"/>
                  </a:lnTo>
                  <a:lnTo>
                    <a:pt x="8" y="14"/>
                  </a:lnTo>
                  <a:lnTo>
                    <a:pt x="10" y="13"/>
                  </a:lnTo>
                  <a:lnTo>
                    <a:pt x="12" y="14"/>
                  </a:lnTo>
                  <a:lnTo>
                    <a:pt x="12" y="12"/>
                  </a:lnTo>
                  <a:lnTo>
                    <a:pt x="13" y="11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19" y="10"/>
                  </a:lnTo>
                  <a:lnTo>
                    <a:pt x="19" y="9"/>
                  </a:lnTo>
                  <a:lnTo>
                    <a:pt x="20" y="9"/>
                  </a:lnTo>
                  <a:lnTo>
                    <a:pt x="24" y="10"/>
                  </a:lnTo>
                  <a:lnTo>
                    <a:pt x="26" y="9"/>
                  </a:lnTo>
                  <a:lnTo>
                    <a:pt x="29" y="9"/>
                  </a:lnTo>
                  <a:lnTo>
                    <a:pt x="31" y="8"/>
                  </a:lnTo>
                  <a:lnTo>
                    <a:pt x="38" y="8"/>
                  </a:lnTo>
                  <a:lnTo>
                    <a:pt x="44" y="7"/>
                  </a:lnTo>
                  <a:lnTo>
                    <a:pt x="47" y="6"/>
                  </a:lnTo>
                  <a:lnTo>
                    <a:pt x="52" y="2"/>
                  </a:lnTo>
                  <a:lnTo>
                    <a:pt x="56" y="0"/>
                  </a:lnTo>
                  <a:lnTo>
                    <a:pt x="51" y="5"/>
                  </a:lnTo>
                  <a:lnTo>
                    <a:pt x="48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0" name="Freeform 1549">
              <a:extLst>
                <a:ext uri="{FF2B5EF4-FFF2-40B4-BE49-F238E27FC236}">
                  <a16:creationId xmlns:a16="http://schemas.microsoft.com/office/drawing/2014/main" id="{0E17820C-BD6C-074F-09AF-0E4D0C8A7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0727" y="8138378"/>
              <a:ext cx="10990" cy="10990"/>
            </a:xfrm>
            <a:custGeom>
              <a:avLst/>
              <a:gdLst>
                <a:gd name="T0" fmla="*/ 8 w 9"/>
                <a:gd name="T1" fmla="*/ 6 h 7"/>
                <a:gd name="T2" fmla="*/ 6 w 9"/>
                <a:gd name="T3" fmla="*/ 6 h 7"/>
                <a:gd name="T4" fmla="*/ 0 w 9"/>
                <a:gd name="T5" fmla="*/ 5 h 7"/>
                <a:gd name="T6" fmla="*/ 5 w 9"/>
                <a:gd name="T7" fmla="*/ 3 h 7"/>
                <a:gd name="T8" fmla="*/ 5 w 9"/>
                <a:gd name="T9" fmla="*/ 3 h 7"/>
                <a:gd name="T10" fmla="*/ 6 w 9"/>
                <a:gd name="T11" fmla="*/ 1 h 7"/>
                <a:gd name="T12" fmla="*/ 6 w 9"/>
                <a:gd name="T13" fmla="*/ 0 h 7"/>
                <a:gd name="T14" fmla="*/ 8 w 9"/>
                <a:gd name="T15" fmla="*/ 4 h 7"/>
                <a:gd name="T16" fmla="*/ 8 w 9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7">
                  <a:moveTo>
                    <a:pt x="8" y="6"/>
                  </a:moveTo>
                  <a:lnTo>
                    <a:pt x="6" y="6"/>
                  </a:lnTo>
                  <a:lnTo>
                    <a:pt x="0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6" y="1"/>
                  </a:lnTo>
                  <a:lnTo>
                    <a:pt x="6" y="0"/>
                  </a:lnTo>
                  <a:lnTo>
                    <a:pt x="8" y="4"/>
                  </a:lnTo>
                  <a:lnTo>
                    <a:pt x="8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1" name="Freeform 1550">
              <a:extLst>
                <a:ext uri="{FF2B5EF4-FFF2-40B4-BE49-F238E27FC236}">
                  <a16:creationId xmlns:a16="http://schemas.microsoft.com/office/drawing/2014/main" id="{1FBDF49A-C637-8F5C-E5F0-65ACFBC8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747" y="8138378"/>
              <a:ext cx="10990" cy="10990"/>
            </a:xfrm>
            <a:custGeom>
              <a:avLst/>
              <a:gdLst>
                <a:gd name="T0" fmla="*/ 10 w 11"/>
                <a:gd name="T1" fmla="*/ 4 h 7"/>
                <a:gd name="T2" fmla="*/ 1 w 11"/>
                <a:gd name="T3" fmla="*/ 6 h 7"/>
                <a:gd name="T4" fmla="*/ 0 w 11"/>
                <a:gd name="T5" fmla="*/ 5 h 7"/>
                <a:gd name="T6" fmla="*/ 2 w 11"/>
                <a:gd name="T7" fmla="*/ 4 h 7"/>
                <a:gd name="T8" fmla="*/ 4 w 11"/>
                <a:gd name="T9" fmla="*/ 1 h 7"/>
                <a:gd name="T10" fmla="*/ 6 w 11"/>
                <a:gd name="T11" fmla="*/ 0 h 7"/>
                <a:gd name="T12" fmla="*/ 9 w 11"/>
                <a:gd name="T13" fmla="*/ 2 h 7"/>
                <a:gd name="T14" fmla="*/ 10 w 1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10" y="4"/>
                  </a:moveTo>
                  <a:lnTo>
                    <a:pt x="1" y="6"/>
                  </a:lnTo>
                  <a:lnTo>
                    <a:pt x="0" y="5"/>
                  </a:lnTo>
                  <a:lnTo>
                    <a:pt x="2" y="4"/>
                  </a:lnTo>
                  <a:lnTo>
                    <a:pt x="4" y="1"/>
                  </a:lnTo>
                  <a:lnTo>
                    <a:pt x="6" y="0"/>
                  </a:lnTo>
                  <a:lnTo>
                    <a:pt x="9" y="2"/>
                  </a:lnTo>
                  <a:lnTo>
                    <a:pt x="10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2" name="Freeform 1551">
              <a:extLst>
                <a:ext uri="{FF2B5EF4-FFF2-40B4-BE49-F238E27FC236}">
                  <a16:creationId xmlns:a16="http://schemas.microsoft.com/office/drawing/2014/main" id="{B57CD98B-2E23-2A9A-FA8F-4896B6B27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1272" y="8132885"/>
              <a:ext cx="5493" cy="5493"/>
            </a:xfrm>
            <a:custGeom>
              <a:avLst/>
              <a:gdLst>
                <a:gd name="T0" fmla="*/ 1 w 3"/>
                <a:gd name="T1" fmla="*/ 3 h 5"/>
                <a:gd name="T2" fmla="*/ 1 w 3"/>
                <a:gd name="T3" fmla="*/ 4 h 5"/>
                <a:gd name="T4" fmla="*/ 0 w 3"/>
                <a:gd name="T5" fmla="*/ 2 h 5"/>
                <a:gd name="T6" fmla="*/ 1 w 3"/>
                <a:gd name="T7" fmla="*/ 0 h 5"/>
                <a:gd name="T8" fmla="*/ 1 w 3"/>
                <a:gd name="T9" fmla="*/ 0 h 5"/>
                <a:gd name="T10" fmla="*/ 2 w 3"/>
                <a:gd name="T11" fmla="*/ 1 h 5"/>
                <a:gd name="T12" fmla="*/ 1 w 3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3" name="Freeform 1552">
              <a:extLst>
                <a:ext uri="{FF2B5EF4-FFF2-40B4-BE49-F238E27FC236}">
                  <a16:creationId xmlns:a16="http://schemas.microsoft.com/office/drawing/2014/main" id="{07E775A5-8569-71FA-203F-90B34B8FE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6766" y="8127388"/>
              <a:ext cx="5497" cy="10990"/>
            </a:xfrm>
            <a:custGeom>
              <a:avLst/>
              <a:gdLst>
                <a:gd name="T0" fmla="*/ 4 w 5"/>
                <a:gd name="T1" fmla="*/ 7 h 9"/>
                <a:gd name="T2" fmla="*/ 2 w 5"/>
                <a:gd name="T3" fmla="*/ 8 h 9"/>
                <a:gd name="T4" fmla="*/ 0 w 5"/>
                <a:gd name="T5" fmla="*/ 8 h 9"/>
                <a:gd name="T6" fmla="*/ 2 w 5"/>
                <a:gd name="T7" fmla="*/ 7 h 9"/>
                <a:gd name="T8" fmla="*/ 2 w 5"/>
                <a:gd name="T9" fmla="*/ 4 h 9"/>
                <a:gd name="T10" fmla="*/ 3 w 5"/>
                <a:gd name="T11" fmla="*/ 2 h 9"/>
                <a:gd name="T12" fmla="*/ 3 w 5"/>
                <a:gd name="T13" fmla="*/ 1 h 9"/>
                <a:gd name="T14" fmla="*/ 4 w 5"/>
                <a:gd name="T15" fmla="*/ 0 h 9"/>
                <a:gd name="T16" fmla="*/ 4 w 5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9">
                  <a:moveTo>
                    <a:pt x="4" y="7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2" y="7"/>
                  </a:lnTo>
                  <a:lnTo>
                    <a:pt x="2" y="4"/>
                  </a:lnTo>
                  <a:lnTo>
                    <a:pt x="3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4" name="Freeform 1553">
              <a:extLst>
                <a:ext uri="{FF2B5EF4-FFF2-40B4-BE49-F238E27FC236}">
                  <a16:creationId xmlns:a16="http://schemas.microsoft.com/office/drawing/2014/main" id="{0151C174-7F5A-6446-7420-E0E9199E1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9035" y="8050455"/>
              <a:ext cx="5497" cy="5497"/>
            </a:xfrm>
            <a:custGeom>
              <a:avLst/>
              <a:gdLst>
                <a:gd name="T0" fmla="*/ 3 w 4"/>
                <a:gd name="T1" fmla="*/ 2 h 5"/>
                <a:gd name="T2" fmla="*/ 2 w 4"/>
                <a:gd name="T3" fmla="*/ 4 h 5"/>
                <a:gd name="T4" fmla="*/ 1 w 4"/>
                <a:gd name="T5" fmla="*/ 4 h 5"/>
                <a:gd name="T6" fmla="*/ 0 w 4"/>
                <a:gd name="T7" fmla="*/ 3 h 5"/>
                <a:gd name="T8" fmla="*/ 0 w 4"/>
                <a:gd name="T9" fmla="*/ 2 h 5"/>
                <a:gd name="T10" fmla="*/ 0 w 4"/>
                <a:gd name="T11" fmla="*/ 1 h 5"/>
                <a:gd name="T12" fmla="*/ 1 w 4"/>
                <a:gd name="T13" fmla="*/ 0 h 5"/>
                <a:gd name="T14" fmla="*/ 3 w 4"/>
                <a:gd name="T15" fmla="*/ 1 h 5"/>
                <a:gd name="T16" fmla="*/ 3 w 4"/>
                <a:gd name="T17" fmla="*/ 1 h 5"/>
                <a:gd name="T18" fmla="*/ 3 w 4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5" name="Freeform 1554">
              <a:extLst>
                <a:ext uri="{FF2B5EF4-FFF2-40B4-BE49-F238E27FC236}">
                  <a16:creationId xmlns:a16="http://schemas.microsoft.com/office/drawing/2014/main" id="{AE845DA9-A704-6AFF-7846-EE06DD2C6D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8939" y="8001000"/>
              <a:ext cx="5497" cy="5493"/>
            </a:xfrm>
            <a:custGeom>
              <a:avLst/>
              <a:gdLst>
                <a:gd name="T0" fmla="*/ 1 w 3"/>
                <a:gd name="T1" fmla="*/ 1 h 3"/>
                <a:gd name="T2" fmla="*/ 0 w 3"/>
                <a:gd name="T3" fmla="*/ 2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0 h 3"/>
                <a:gd name="T10" fmla="*/ 2 w 3"/>
                <a:gd name="T11" fmla="*/ 0 h 3"/>
                <a:gd name="T12" fmla="*/ 1 w 3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6" name="Freeform 1555">
              <a:extLst>
                <a:ext uri="{FF2B5EF4-FFF2-40B4-BE49-F238E27FC236}">
                  <a16:creationId xmlns:a16="http://schemas.microsoft.com/office/drawing/2014/main" id="{8230E43B-C9E3-511B-9A9E-D83B05F5B5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1176" y="7984513"/>
              <a:ext cx="5493" cy="5497"/>
            </a:xfrm>
            <a:custGeom>
              <a:avLst/>
              <a:gdLst>
                <a:gd name="T0" fmla="*/ 2 w 3"/>
                <a:gd name="T1" fmla="*/ 2 h 5"/>
                <a:gd name="T2" fmla="*/ 1 w 3"/>
                <a:gd name="T3" fmla="*/ 4 h 5"/>
                <a:gd name="T4" fmla="*/ 0 w 3"/>
                <a:gd name="T5" fmla="*/ 3 h 5"/>
                <a:gd name="T6" fmla="*/ 0 w 3"/>
                <a:gd name="T7" fmla="*/ 1 h 5"/>
                <a:gd name="T8" fmla="*/ 0 w 3"/>
                <a:gd name="T9" fmla="*/ 0 h 5"/>
                <a:gd name="T10" fmla="*/ 1 w 3"/>
                <a:gd name="T11" fmla="*/ 0 h 5"/>
                <a:gd name="T12" fmla="*/ 1 w 3"/>
                <a:gd name="T13" fmla="*/ 0 h 5"/>
                <a:gd name="T14" fmla="*/ 2 w 3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2"/>
                  </a:moveTo>
                  <a:lnTo>
                    <a:pt x="1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7" name="Freeform 1556">
              <a:extLst>
                <a:ext uri="{FF2B5EF4-FFF2-40B4-BE49-F238E27FC236}">
                  <a16:creationId xmlns:a16="http://schemas.microsoft.com/office/drawing/2014/main" id="{A9EEAA5B-1DA0-D657-44B6-C952C1BA3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4436" y="7984513"/>
              <a:ext cx="5493" cy="5497"/>
            </a:xfrm>
            <a:custGeom>
              <a:avLst/>
              <a:gdLst>
                <a:gd name="T0" fmla="*/ 1 w 3"/>
                <a:gd name="T1" fmla="*/ 2 h 3"/>
                <a:gd name="T2" fmla="*/ 0 w 3"/>
                <a:gd name="T3" fmla="*/ 2 h 3"/>
                <a:gd name="T4" fmla="*/ 0 w 3"/>
                <a:gd name="T5" fmla="*/ 2 h 3"/>
                <a:gd name="T6" fmla="*/ 0 w 3"/>
                <a:gd name="T7" fmla="*/ 1 h 3"/>
                <a:gd name="T8" fmla="*/ 1 w 3"/>
                <a:gd name="T9" fmla="*/ 0 h 3"/>
                <a:gd name="T10" fmla="*/ 2 w 3"/>
                <a:gd name="T11" fmla="*/ 0 h 3"/>
                <a:gd name="T12" fmla="*/ 2 w 3"/>
                <a:gd name="T13" fmla="*/ 1 h 3"/>
                <a:gd name="T14" fmla="*/ 1 w 3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8" name="Freeform 1557">
              <a:extLst>
                <a:ext uri="{FF2B5EF4-FFF2-40B4-BE49-F238E27FC236}">
                  <a16:creationId xmlns:a16="http://schemas.microsoft.com/office/drawing/2014/main" id="{D79C3DCF-9E12-7A73-6C57-E7D6AFBB0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2167" y="7973522"/>
              <a:ext cx="10990" cy="10990"/>
            </a:xfrm>
            <a:custGeom>
              <a:avLst/>
              <a:gdLst>
                <a:gd name="T0" fmla="*/ 7 w 8"/>
                <a:gd name="T1" fmla="*/ 5 h 10"/>
                <a:gd name="T2" fmla="*/ 5 w 8"/>
                <a:gd name="T3" fmla="*/ 6 h 10"/>
                <a:gd name="T4" fmla="*/ 3 w 8"/>
                <a:gd name="T5" fmla="*/ 6 h 10"/>
                <a:gd name="T6" fmla="*/ 3 w 8"/>
                <a:gd name="T7" fmla="*/ 8 h 10"/>
                <a:gd name="T8" fmla="*/ 3 w 8"/>
                <a:gd name="T9" fmla="*/ 9 h 10"/>
                <a:gd name="T10" fmla="*/ 1 w 8"/>
                <a:gd name="T11" fmla="*/ 8 h 10"/>
                <a:gd name="T12" fmla="*/ 0 w 8"/>
                <a:gd name="T13" fmla="*/ 7 h 10"/>
                <a:gd name="T14" fmla="*/ 0 w 8"/>
                <a:gd name="T15" fmla="*/ 4 h 10"/>
                <a:gd name="T16" fmla="*/ 2 w 8"/>
                <a:gd name="T17" fmla="*/ 1 h 10"/>
                <a:gd name="T18" fmla="*/ 3 w 8"/>
                <a:gd name="T19" fmla="*/ 0 h 10"/>
                <a:gd name="T20" fmla="*/ 6 w 8"/>
                <a:gd name="T21" fmla="*/ 1 h 10"/>
                <a:gd name="T22" fmla="*/ 7 w 8"/>
                <a:gd name="T23" fmla="*/ 4 h 10"/>
                <a:gd name="T24" fmla="*/ 7 w 8"/>
                <a:gd name="T2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10">
                  <a:moveTo>
                    <a:pt x="7" y="5"/>
                  </a:moveTo>
                  <a:lnTo>
                    <a:pt x="5" y="6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9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4"/>
                  </a:lnTo>
                  <a:lnTo>
                    <a:pt x="2" y="1"/>
                  </a:lnTo>
                  <a:lnTo>
                    <a:pt x="3" y="0"/>
                  </a:lnTo>
                  <a:lnTo>
                    <a:pt x="6" y="1"/>
                  </a:lnTo>
                  <a:lnTo>
                    <a:pt x="7" y="4"/>
                  </a:lnTo>
                  <a:lnTo>
                    <a:pt x="7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299" name="Freeform 1558">
              <a:extLst>
                <a:ext uri="{FF2B5EF4-FFF2-40B4-BE49-F238E27FC236}">
                  <a16:creationId xmlns:a16="http://schemas.microsoft.com/office/drawing/2014/main" id="{ACB7C18D-1D73-AFDB-F457-5F400F18C2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8782" y="7935058"/>
              <a:ext cx="5493" cy="5493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1 w 3"/>
                <a:gd name="T5" fmla="*/ 4 h 5"/>
                <a:gd name="T6" fmla="*/ 1 w 3"/>
                <a:gd name="T7" fmla="*/ 3 h 5"/>
                <a:gd name="T8" fmla="*/ 0 w 3"/>
                <a:gd name="T9" fmla="*/ 1 h 5"/>
                <a:gd name="T10" fmla="*/ 0 w 3"/>
                <a:gd name="T11" fmla="*/ 0 h 5"/>
                <a:gd name="T12" fmla="*/ 2 w 3"/>
                <a:gd name="T13" fmla="*/ 0 h 5"/>
                <a:gd name="T14" fmla="*/ 2 w 3"/>
                <a:gd name="T15" fmla="*/ 1 h 5"/>
                <a:gd name="T16" fmla="*/ 2 w 3"/>
                <a:gd name="T1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1" y="4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0" name="Freeform 1559">
              <a:extLst>
                <a:ext uri="{FF2B5EF4-FFF2-40B4-BE49-F238E27FC236}">
                  <a16:creationId xmlns:a16="http://schemas.microsoft.com/office/drawing/2014/main" id="{FCC4FCDC-D915-9EB5-5BA4-3F0D3C5FE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9323" y="7929561"/>
              <a:ext cx="16487" cy="27478"/>
            </a:xfrm>
            <a:custGeom>
              <a:avLst/>
              <a:gdLst>
                <a:gd name="T0" fmla="*/ 13 w 14"/>
                <a:gd name="T1" fmla="*/ 3 h 22"/>
                <a:gd name="T2" fmla="*/ 12 w 14"/>
                <a:gd name="T3" fmla="*/ 3 h 22"/>
                <a:gd name="T4" fmla="*/ 11 w 14"/>
                <a:gd name="T5" fmla="*/ 3 h 22"/>
                <a:gd name="T6" fmla="*/ 11 w 14"/>
                <a:gd name="T7" fmla="*/ 3 h 22"/>
                <a:gd name="T8" fmla="*/ 11 w 14"/>
                <a:gd name="T9" fmla="*/ 6 h 22"/>
                <a:gd name="T10" fmla="*/ 11 w 14"/>
                <a:gd name="T11" fmla="*/ 6 h 22"/>
                <a:gd name="T12" fmla="*/ 10 w 14"/>
                <a:gd name="T13" fmla="*/ 6 h 22"/>
                <a:gd name="T14" fmla="*/ 10 w 14"/>
                <a:gd name="T15" fmla="*/ 7 h 22"/>
                <a:gd name="T16" fmla="*/ 11 w 14"/>
                <a:gd name="T17" fmla="*/ 7 h 22"/>
                <a:gd name="T18" fmla="*/ 11 w 14"/>
                <a:gd name="T19" fmla="*/ 9 h 22"/>
                <a:gd name="T20" fmla="*/ 11 w 14"/>
                <a:gd name="T21" fmla="*/ 10 h 22"/>
                <a:gd name="T22" fmla="*/ 10 w 14"/>
                <a:gd name="T23" fmla="*/ 11 h 22"/>
                <a:gd name="T24" fmla="*/ 9 w 14"/>
                <a:gd name="T25" fmla="*/ 11 h 22"/>
                <a:gd name="T26" fmla="*/ 8 w 14"/>
                <a:gd name="T27" fmla="*/ 12 h 22"/>
                <a:gd name="T28" fmla="*/ 7 w 14"/>
                <a:gd name="T29" fmla="*/ 14 h 22"/>
                <a:gd name="T30" fmla="*/ 7 w 14"/>
                <a:gd name="T31" fmla="*/ 16 h 22"/>
                <a:gd name="T32" fmla="*/ 7 w 14"/>
                <a:gd name="T33" fmla="*/ 16 h 22"/>
                <a:gd name="T34" fmla="*/ 7 w 14"/>
                <a:gd name="T35" fmla="*/ 17 h 22"/>
                <a:gd name="T36" fmla="*/ 4 w 14"/>
                <a:gd name="T37" fmla="*/ 21 h 22"/>
                <a:gd name="T38" fmla="*/ 3 w 14"/>
                <a:gd name="T39" fmla="*/ 21 h 22"/>
                <a:gd name="T40" fmla="*/ 1 w 14"/>
                <a:gd name="T41" fmla="*/ 20 h 22"/>
                <a:gd name="T42" fmla="*/ 1 w 14"/>
                <a:gd name="T43" fmla="*/ 20 h 22"/>
                <a:gd name="T44" fmla="*/ 0 w 14"/>
                <a:gd name="T45" fmla="*/ 18 h 22"/>
                <a:gd name="T46" fmla="*/ 0 w 14"/>
                <a:gd name="T47" fmla="*/ 17 h 22"/>
                <a:gd name="T48" fmla="*/ 0 w 14"/>
                <a:gd name="T49" fmla="*/ 16 h 22"/>
                <a:gd name="T50" fmla="*/ 3 w 14"/>
                <a:gd name="T51" fmla="*/ 12 h 22"/>
                <a:gd name="T52" fmla="*/ 4 w 14"/>
                <a:gd name="T53" fmla="*/ 10 h 22"/>
                <a:gd name="T54" fmla="*/ 4 w 14"/>
                <a:gd name="T55" fmla="*/ 7 h 22"/>
                <a:gd name="T56" fmla="*/ 6 w 14"/>
                <a:gd name="T57" fmla="*/ 6 h 22"/>
                <a:gd name="T58" fmla="*/ 7 w 14"/>
                <a:gd name="T59" fmla="*/ 5 h 22"/>
                <a:gd name="T60" fmla="*/ 9 w 14"/>
                <a:gd name="T61" fmla="*/ 3 h 22"/>
                <a:gd name="T62" fmla="*/ 10 w 14"/>
                <a:gd name="T63" fmla="*/ 1 h 22"/>
                <a:gd name="T64" fmla="*/ 11 w 14"/>
                <a:gd name="T65" fmla="*/ 0 h 22"/>
                <a:gd name="T66" fmla="*/ 12 w 14"/>
                <a:gd name="T67" fmla="*/ 0 h 22"/>
                <a:gd name="T68" fmla="*/ 13 w 14"/>
                <a:gd name="T69" fmla="*/ 1 h 22"/>
                <a:gd name="T70" fmla="*/ 13 w 14"/>
                <a:gd name="T7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" h="22">
                  <a:moveTo>
                    <a:pt x="13" y="3"/>
                  </a:moveTo>
                  <a:lnTo>
                    <a:pt x="12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0" y="6"/>
                  </a:lnTo>
                  <a:lnTo>
                    <a:pt x="10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1" y="10"/>
                  </a:lnTo>
                  <a:lnTo>
                    <a:pt x="10" y="11"/>
                  </a:lnTo>
                  <a:lnTo>
                    <a:pt x="9" y="11"/>
                  </a:lnTo>
                  <a:lnTo>
                    <a:pt x="8" y="12"/>
                  </a:lnTo>
                  <a:lnTo>
                    <a:pt x="7" y="14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7"/>
                  </a:lnTo>
                  <a:lnTo>
                    <a:pt x="4" y="21"/>
                  </a:lnTo>
                  <a:lnTo>
                    <a:pt x="3" y="21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6"/>
                  </a:lnTo>
                  <a:lnTo>
                    <a:pt x="3" y="12"/>
                  </a:lnTo>
                  <a:lnTo>
                    <a:pt x="4" y="10"/>
                  </a:lnTo>
                  <a:lnTo>
                    <a:pt x="4" y="7"/>
                  </a:lnTo>
                  <a:lnTo>
                    <a:pt x="6" y="6"/>
                  </a:lnTo>
                  <a:lnTo>
                    <a:pt x="7" y="5"/>
                  </a:lnTo>
                  <a:lnTo>
                    <a:pt x="9" y="3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3" y="1"/>
                  </a:lnTo>
                  <a:lnTo>
                    <a:pt x="1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1" name="Freeform 1560">
              <a:extLst>
                <a:ext uri="{FF2B5EF4-FFF2-40B4-BE49-F238E27FC236}">
                  <a16:creationId xmlns:a16="http://schemas.microsoft.com/office/drawing/2014/main" id="{E36C1FDC-BE33-345F-2757-619E9F1D1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5811" y="7918570"/>
              <a:ext cx="5493" cy="5497"/>
            </a:xfrm>
            <a:custGeom>
              <a:avLst/>
              <a:gdLst>
                <a:gd name="T0" fmla="*/ 4 w 5"/>
                <a:gd name="T1" fmla="*/ 4 h 5"/>
                <a:gd name="T2" fmla="*/ 3 w 5"/>
                <a:gd name="T3" fmla="*/ 4 h 5"/>
                <a:gd name="T4" fmla="*/ 1 w 5"/>
                <a:gd name="T5" fmla="*/ 4 h 5"/>
                <a:gd name="T6" fmla="*/ 0 w 5"/>
                <a:gd name="T7" fmla="*/ 3 h 5"/>
                <a:gd name="T8" fmla="*/ 2 w 5"/>
                <a:gd name="T9" fmla="*/ 0 h 5"/>
                <a:gd name="T10" fmla="*/ 2 w 5"/>
                <a:gd name="T11" fmla="*/ 1 h 5"/>
                <a:gd name="T12" fmla="*/ 4 w 5"/>
                <a:gd name="T13" fmla="*/ 1 h 5"/>
                <a:gd name="T14" fmla="*/ 4 w 5"/>
                <a:gd name="T15" fmla="*/ 1 h 5"/>
                <a:gd name="T16" fmla="*/ 4 w 5"/>
                <a:gd name="T17" fmla="*/ 1 h 5"/>
                <a:gd name="T18" fmla="*/ 4 w 5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lnTo>
                    <a:pt x="3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2" name="Freeform 1561">
              <a:extLst>
                <a:ext uri="{FF2B5EF4-FFF2-40B4-BE49-F238E27FC236}">
                  <a16:creationId xmlns:a16="http://schemas.microsoft.com/office/drawing/2014/main" id="{C4FEA8EF-BCF7-2633-C75B-8BA3B7F08D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0763" y="7902087"/>
              <a:ext cx="5493" cy="10990"/>
            </a:xfrm>
            <a:custGeom>
              <a:avLst/>
              <a:gdLst>
                <a:gd name="T0" fmla="*/ 2 w 5"/>
                <a:gd name="T1" fmla="*/ 8 h 9"/>
                <a:gd name="T2" fmla="*/ 1 w 5"/>
                <a:gd name="T3" fmla="*/ 8 h 9"/>
                <a:gd name="T4" fmla="*/ 0 w 5"/>
                <a:gd name="T5" fmla="*/ 8 h 9"/>
                <a:gd name="T6" fmla="*/ 0 w 5"/>
                <a:gd name="T7" fmla="*/ 6 h 9"/>
                <a:gd name="T8" fmla="*/ 1 w 5"/>
                <a:gd name="T9" fmla="*/ 2 h 9"/>
                <a:gd name="T10" fmla="*/ 2 w 5"/>
                <a:gd name="T11" fmla="*/ 0 h 9"/>
                <a:gd name="T12" fmla="*/ 4 w 5"/>
                <a:gd name="T13" fmla="*/ 1 h 9"/>
                <a:gd name="T14" fmla="*/ 4 w 5"/>
                <a:gd name="T15" fmla="*/ 1 h 9"/>
                <a:gd name="T16" fmla="*/ 4 w 5"/>
                <a:gd name="T17" fmla="*/ 5 h 9"/>
                <a:gd name="T18" fmla="*/ 4 w 5"/>
                <a:gd name="T19" fmla="*/ 7 h 9"/>
                <a:gd name="T20" fmla="*/ 2 w 5"/>
                <a:gd name="T2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9">
                  <a:moveTo>
                    <a:pt x="2" y="8"/>
                  </a:moveTo>
                  <a:lnTo>
                    <a:pt x="1" y="8"/>
                  </a:lnTo>
                  <a:lnTo>
                    <a:pt x="0" y="8"/>
                  </a:lnTo>
                  <a:lnTo>
                    <a:pt x="0" y="6"/>
                  </a:lnTo>
                  <a:lnTo>
                    <a:pt x="1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5"/>
                  </a:lnTo>
                  <a:lnTo>
                    <a:pt x="4" y="7"/>
                  </a:lnTo>
                  <a:lnTo>
                    <a:pt x="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3" name="Freeform 1562">
              <a:extLst>
                <a:ext uri="{FF2B5EF4-FFF2-40B4-BE49-F238E27FC236}">
                  <a16:creationId xmlns:a16="http://schemas.microsoft.com/office/drawing/2014/main" id="{77136C84-00F4-0F3B-1824-7AEAADA30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9227" y="7896590"/>
              <a:ext cx="10990" cy="5497"/>
            </a:xfrm>
            <a:custGeom>
              <a:avLst/>
              <a:gdLst>
                <a:gd name="T0" fmla="*/ 0 w 7"/>
                <a:gd name="T1" fmla="*/ 0 h 4"/>
                <a:gd name="T2" fmla="*/ 4 w 7"/>
                <a:gd name="T3" fmla="*/ 0 h 4"/>
                <a:gd name="T4" fmla="*/ 5 w 7"/>
                <a:gd name="T5" fmla="*/ 0 h 4"/>
                <a:gd name="T6" fmla="*/ 6 w 7"/>
                <a:gd name="T7" fmla="*/ 1 h 4"/>
                <a:gd name="T8" fmla="*/ 6 w 7"/>
                <a:gd name="T9" fmla="*/ 2 h 4"/>
                <a:gd name="T10" fmla="*/ 5 w 7"/>
                <a:gd name="T11" fmla="*/ 2 h 4"/>
                <a:gd name="T12" fmla="*/ 5 w 7"/>
                <a:gd name="T13" fmla="*/ 3 h 4"/>
                <a:gd name="T14" fmla="*/ 3 w 7"/>
                <a:gd name="T15" fmla="*/ 3 h 4"/>
                <a:gd name="T16" fmla="*/ 2 w 7"/>
                <a:gd name="T17" fmla="*/ 2 h 4"/>
                <a:gd name="T18" fmla="*/ 0 w 7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4" y="0"/>
                  </a:lnTo>
                  <a:lnTo>
                    <a:pt x="5" y="0"/>
                  </a:lnTo>
                  <a:lnTo>
                    <a:pt x="6" y="1"/>
                  </a:lnTo>
                  <a:lnTo>
                    <a:pt x="6" y="2"/>
                  </a:lnTo>
                  <a:lnTo>
                    <a:pt x="5" y="2"/>
                  </a:lnTo>
                  <a:lnTo>
                    <a:pt x="5" y="3"/>
                  </a:lnTo>
                  <a:lnTo>
                    <a:pt x="3" y="3"/>
                  </a:lnTo>
                  <a:lnTo>
                    <a:pt x="2" y="2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4" name="Freeform 1563">
              <a:extLst>
                <a:ext uri="{FF2B5EF4-FFF2-40B4-BE49-F238E27FC236}">
                  <a16:creationId xmlns:a16="http://schemas.microsoft.com/office/drawing/2014/main" id="{5A204C25-2016-7D74-EDC9-7D371CBFF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705" y="7880106"/>
              <a:ext cx="16484" cy="10990"/>
            </a:xfrm>
            <a:custGeom>
              <a:avLst/>
              <a:gdLst>
                <a:gd name="T0" fmla="*/ 11 w 13"/>
                <a:gd name="T1" fmla="*/ 4 h 9"/>
                <a:gd name="T2" fmla="*/ 12 w 13"/>
                <a:gd name="T3" fmla="*/ 5 h 9"/>
                <a:gd name="T4" fmla="*/ 11 w 13"/>
                <a:gd name="T5" fmla="*/ 7 h 9"/>
                <a:gd name="T6" fmla="*/ 9 w 13"/>
                <a:gd name="T7" fmla="*/ 8 h 9"/>
                <a:gd name="T8" fmla="*/ 5 w 13"/>
                <a:gd name="T9" fmla="*/ 7 h 9"/>
                <a:gd name="T10" fmla="*/ 1 w 13"/>
                <a:gd name="T11" fmla="*/ 7 h 9"/>
                <a:gd name="T12" fmla="*/ 0 w 13"/>
                <a:gd name="T13" fmla="*/ 6 h 9"/>
                <a:gd name="T14" fmla="*/ 0 w 13"/>
                <a:gd name="T15" fmla="*/ 5 h 9"/>
                <a:gd name="T16" fmla="*/ 0 w 13"/>
                <a:gd name="T17" fmla="*/ 4 h 9"/>
                <a:gd name="T18" fmla="*/ 0 w 13"/>
                <a:gd name="T19" fmla="*/ 4 h 9"/>
                <a:gd name="T20" fmla="*/ 1 w 13"/>
                <a:gd name="T21" fmla="*/ 5 h 9"/>
                <a:gd name="T22" fmla="*/ 3 w 13"/>
                <a:gd name="T23" fmla="*/ 4 h 9"/>
                <a:gd name="T24" fmla="*/ 5 w 13"/>
                <a:gd name="T25" fmla="*/ 3 h 9"/>
                <a:gd name="T26" fmla="*/ 6 w 13"/>
                <a:gd name="T27" fmla="*/ 2 h 9"/>
                <a:gd name="T28" fmla="*/ 6 w 13"/>
                <a:gd name="T29" fmla="*/ 2 h 9"/>
                <a:gd name="T30" fmla="*/ 5 w 13"/>
                <a:gd name="T31" fmla="*/ 1 h 9"/>
                <a:gd name="T32" fmla="*/ 6 w 13"/>
                <a:gd name="T33" fmla="*/ 0 h 9"/>
                <a:gd name="T34" fmla="*/ 8 w 13"/>
                <a:gd name="T35" fmla="*/ 1 h 9"/>
                <a:gd name="T36" fmla="*/ 9 w 13"/>
                <a:gd name="T37" fmla="*/ 1 h 9"/>
                <a:gd name="T38" fmla="*/ 11 w 13"/>
                <a:gd name="T3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" h="9">
                  <a:moveTo>
                    <a:pt x="11" y="4"/>
                  </a:moveTo>
                  <a:lnTo>
                    <a:pt x="12" y="5"/>
                  </a:lnTo>
                  <a:lnTo>
                    <a:pt x="11" y="7"/>
                  </a:lnTo>
                  <a:lnTo>
                    <a:pt x="9" y="8"/>
                  </a:lnTo>
                  <a:lnTo>
                    <a:pt x="5" y="7"/>
                  </a:lnTo>
                  <a:lnTo>
                    <a:pt x="1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5"/>
                  </a:lnTo>
                  <a:lnTo>
                    <a:pt x="3" y="4"/>
                  </a:lnTo>
                  <a:lnTo>
                    <a:pt x="5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5" y="1"/>
                  </a:lnTo>
                  <a:lnTo>
                    <a:pt x="6" y="0"/>
                  </a:lnTo>
                  <a:lnTo>
                    <a:pt x="8" y="1"/>
                  </a:lnTo>
                  <a:lnTo>
                    <a:pt x="9" y="1"/>
                  </a:lnTo>
                  <a:lnTo>
                    <a:pt x="11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5" name="Freeform 1564">
              <a:extLst>
                <a:ext uri="{FF2B5EF4-FFF2-40B4-BE49-F238E27FC236}">
                  <a16:creationId xmlns:a16="http://schemas.microsoft.com/office/drawing/2014/main" id="{F88F0BD6-7B0D-CA96-5B7D-1668D520AC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715" y="7869115"/>
              <a:ext cx="5493" cy="5493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4 h 5"/>
                <a:gd name="T4" fmla="*/ 1 w 4"/>
                <a:gd name="T5" fmla="*/ 2 h 5"/>
                <a:gd name="T6" fmla="*/ 0 w 4"/>
                <a:gd name="T7" fmla="*/ 1 h 5"/>
                <a:gd name="T8" fmla="*/ 1 w 4"/>
                <a:gd name="T9" fmla="*/ 0 h 5"/>
                <a:gd name="T10" fmla="*/ 1 w 4"/>
                <a:gd name="T11" fmla="*/ 0 h 5"/>
                <a:gd name="T12" fmla="*/ 2 w 4"/>
                <a:gd name="T13" fmla="*/ 1 h 5"/>
                <a:gd name="T14" fmla="*/ 3 w 4"/>
                <a:gd name="T15" fmla="*/ 2 h 5"/>
                <a:gd name="T16" fmla="*/ 3 w 4"/>
                <a:gd name="T17" fmla="*/ 3 h 5"/>
                <a:gd name="T18" fmla="*/ 3 w 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lnTo>
                    <a:pt x="2" y="4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6" name="Freeform 1565">
              <a:extLst>
                <a:ext uri="{FF2B5EF4-FFF2-40B4-BE49-F238E27FC236}">
                  <a16:creationId xmlns:a16="http://schemas.microsoft.com/office/drawing/2014/main" id="{D77E518F-B9EC-1725-D6FF-BD94331ED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218" y="7858125"/>
              <a:ext cx="5497" cy="10990"/>
            </a:xfrm>
            <a:custGeom>
              <a:avLst/>
              <a:gdLst>
                <a:gd name="T0" fmla="*/ 5 w 6"/>
                <a:gd name="T1" fmla="*/ 8 h 11"/>
                <a:gd name="T2" fmla="*/ 5 w 6"/>
                <a:gd name="T3" fmla="*/ 10 h 11"/>
                <a:gd name="T4" fmla="*/ 3 w 6"/>
                <a:gd name="T5" fmla="*/ 9 h 11"/>
                <a:gd name="T6" fmla="*/ 3 w 6"/>
                <a:gd name="T7" fmla="*/ 8 h 11"/>
                <a:gd name="T8" fmla="*/ 2 w 6"/>
                <a:gd name="T9" fmla="*/ 7 h 11"/>
                <a:gd name="T10" fmla="*/ 1 w 6"/>
                <a:gd name="T11" fmla="*/ 5 h 11"/>
                <a:gd name="T12" fmla="*/ 0 w 6"/>
                <a:gd name="T13" fmla="*/ 2 h 11"/>
                <a:gd name="T14" fmla="*/ 2 w 6"/>
                <a:gd name="T15" fmla="*/ 0 h 11"/>
                <a:gd name="T16" fmla="*/ 3 w 6"/>
                <a:gd name="T17" fmla="*/ 0 h 11"/>
                <a:gd name="T18" fmla="*/ 4 w 6"/>
                <a:gd name="T19" fmla="*/ 0 h 11"/>
                <a:gd name="T20" fmla="*/ 4 w 6"/>
                <a:gd name="T21" fmla="*/ 1 h 11"/>
                <a:gd name="T22" fmla="*/ 3 w 6"/>
                <a:gd name="T23" fmla="*/ 4 h 11"/>
                <a:gd name="T24" fmla="*/ 3 w 6"/>
                <a:gd name="T25" fmla="*/ 6 h 11"/>
                <a:gd name="T26" fmla="*/ 5 w 6"/>
                <a:gd name="T2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11">
                  <a:moveTo>
                    <a:pt x="5" y="8"/>
                  </a:moveTo>
                  <a:lnTo>
                    <a:pt x="5" y="10"/>
                  </a:lnTo>
                  <a:lnTo>
                    <a:pt x="3" y="9"/>
                  </a:lnTo>
                  <a:lnTo>
                    <a:pt x="3" y="8"/>
                  </a:lnTo>
                  <a:lnTo>
                    <a:pt x="2" y="7"/>
                  </a:lnTo>
                  <a:lnTo>
                    <a:pt x="1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3" y="4"/>
                  </a:lnTo>
                  <a:lnTo>
                    <a:pt x="3" y="6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7" name="Freeform 1566">
              <a:extLst>
                <a:ext uri="{FF2B5EF4-FFF2-40B4-BE49-F238E27FC236}">
                  <a16:creationId xmlns:a16="http://schemas.microsoft.com/office/drawing/2014/main" id="{322E1E63-F20A-31F5-4D1F-31678842E6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1945" y="7836144"/>
              <a:ext cx="10990" cy="5493"/>
            </a:xfrm>
            <a:custGeom>
              <a:avLst/>
              <a:gdLst>
                <a:gd name="T0" fmla="*/ 3 w 8"/>
                <a:gd name="T1" fmla="*/ 5 h 6"/>
                <a:gd name="T2" fmla="*/ 1 w 8"/>
                <a:gd name="T3" fmla="*/ 5 h 6"/>
                <a:gd name="T4" fmla="*/ 0 w 8"/>
                <a:gd name="T5" fmla="*/ 5 h 6"/>
                <a:gd name="T6" fmla="*/ 1 w 8"/>
                <a:gd name="T7" fmla="*/ 4 h 6"/>
                <a:gd name="T8" fmla="*/ 1 w 8"/>
                <a:gd name="T9" fmla="*/ 4 h 6"/>
                <a:gd name="T10" fmla="*/ 6 w 8"/>
                <a:gd name="T11" fmla="*/ 0 h 6"/>
                <a:gd name="T12" fmla="*/ 7 w 8"/>
                <a:gd name="T13" fmla="*/ 1 h 6"/>
                <a:gd name="T14" fmla="*/ 7 w 8"/>
                <a:gd name="T15" fmla="*/ 2 h 6"/>
                <a:gd name="T16" fmla="*/ 5 w 8"/>
                <a:gd name="T17" fmla="*/ 3 h 6"/>
                <a:gd name="T18" fmla="*/ 4 w 8"/>
                <a:gd name="T19" fmla="*/ 4 h 6"/>
                <a:gd name="T20" fmla="*/ 4 w 8"/>
                <a:gd name="T21" fmla="*/ 4 h 6"/>
                <a:gd name="T22" fmla="*/ 3 w 8"/>
                <a:gd name="T2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6">
                  <a:moveTo>
                    <a:pt x="3" y="5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4"/>
                  </a:lnTo>
                  <a:lnTo>
                    <a:pt x="6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5" y="3"/>
                  </a:lnTo>
                  <a:lnTo>
                    <a:pt x="4" y="4"/>
                  </a:lnTo>
                  <a:lnTo>
                    <a:pt x="4" y="4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8" name="Freeform 1567">
              <a:extLst>
                <a:ext uri="{FF2B5EF4-FFF2-40B4-BE49-F238E27FC236}">
                  <a16:creationId xmlns:a16="http://schemas.microsoft.com/office/drawing/2014/main" id="{AFD7FA59-FA24-204E-8ADF-74E1EBE102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7439" y="7830647"/>
              <a:ext cx="5497" cy="5497"/>
            </a:xfrm>
            <a:custGeom>
              <a:avLst/>
              <a:gdLst>
                <a:gd name="T0" fmla="*/ 3 w 5"/>
                <a:gd name="T1" fmla="*/ 3 h 4"/>
                <a:gd name="T2" fmla="*/ 2 w 5"/>
                <a:gd name="T3" fmla="*/ 3 h 4"/>
                <a:gd name="T4" fmla="*/ 0 w 5"/>
                <a:gd name="T5" fmla="*/ 2 h 4"/>
                <a:gd name="T6" fmla="*/ 0 w 5"/>
                <a:gd name="T7" fmla="*/ 2 h 4"/>
                <a:gd name="T8" fmla="*/ 2 w 5"/>
                <a:gd name="T9" fmla="*/ 1 h 4"/>
                <a:gd name="T10" fmla="*/ 3 w 5"/>
                <a:gd name="T11" fmla="*/ 0 h 4"/>
                <a:gd name="T12" fmla="*/ 4 w 5"/>
                <a:gd name="T13" fmla="*/ 1 h 4"/>
                <a:gd name="T14" fmla="*/ 3 w 5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3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09" name="Freeform 1568">
              <a:extLst>
                <a:ext uri="{FF2B5EF4-FFF2-40B4-BE49-F238E27FC236}">
                  <a16:creationId xmlns:a16="http://schemas.microsoft.com/office/drawing/2014/main" id="{7D1B188B-20B1-88B3-53F4-332147E19E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1945" y="7830647"/>
              <a:ext cx="5493" cy="5497"/>
            </a:xfrm>
            <a:custGeom>
              <a:avLst/>
              <a:gdLst>
                <a:gd name="T0" fmla="*/ 2 w 3"/>
                <a:gd name="T1" fmla="*/ 2 h 4"/>
                <a:gd name="T2" fmla="*/ 2 w 3"/>
                <a:gd name="T3" fmla="*/ 3 h 4"/>
                <a:gd name="T4" fmla="*/ 0 w 3"/>
                <a:gd name="T5" fmla="*/ 2 h 4"/>
                <a:gd name="T6" fmla="*/ 0 w 3"/>
                <a:gd name="T7" fmla="*/ 1 h 4"/>
                <a:gd name="T8" fmla="*/ 0 w 3"/>
                <a:gd name="T9" fmla="*/ 0 h 4"/>
                <a:gd name="T10" fmla="*/ 1 w 3"/>
                <a:gd name="T11" fmla="*/ 0 h 4"/>
                <a:gd name="T12" fmla="*/ 2 w 3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2" y="2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0" name="Freeform 1569">
              <a:extLst>
                <a:ext uri="{FF2B5EF4-FFF2-40B4-BE49-F238E27FC236}">
                  <a16:creationId xmlns:a16="http://schemas.microsoft.com/office/drawing/2014/main" id="{C792E0D8-562B-8C45-C728-B02B82415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2936" y="7825154"/>
              <a:ext cx="5493" cy="5493"/>
            </a:xfrm>
            <a:custGeom>
              <a:avLst/>
              <a:gdLst>
                <a:gd name="T0" fmla="*/ 1 w 2"/>
                <a:gd name="T1" fmla="*/ 3 h 4"/>
                <a:gd name="T2" fmla="*/ 0 w 2"/>
                <a:gd name="T3" fmla="*/ 3 h 4"/>
                <a:gd name="T4" fmla="*/ 0 w 2"/>
                <a:gd name="T5" fmla="*/ 3 h 4"/>
                <a:gd name="T6" fmla="*/ 0 w 2"/>
                <a:gd name="T7" fmla="*/ 2 h 4"/>
                <a:gd name="T8" fmla="*/ 0 w 2"/>
                <a:gd name="T9" fmla="*/ 0 h 4"/>
                <a:gd name="T10" fmla="*/ 1 w 2"/>
                <a:gd name="T11" fmla="*/ 0 h 4"/>
                <a:gd name="T12" fmla="*/ 1 w 2"/>
                <a:gd name="T13" fmla="*/ 1 h 4"/>
                <a:gd name="T14" fmla="*/ 1 w 2"/>
                <a:gd name="T15" fmla="*/ 2 h 4"/>
                <a:gd name="T16" fmla="*/ 1 w 2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4">
                  <a:moveTo>
                    <a:pt x="1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lnTo>
                    <a:pt x="1" y="2"/>
                  </a:lnTo>
                  <a:lnTo>
                    <a:pt x="1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1" name="Freeform 1570">
              <a:extLst>
                <a:ext uri="{FF2B5EF4-FFF2-40B4-BE49-F238E27FC236}">
                  <a16:creationId xmlns:a16="http://schemas.microsoft.com/office/drawing/2014/main" id="{5C0452A9-F075-08E0-3D8F-7C6493AE7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1564" y="7814163"/>
              <a:ext cx="5497" cy="5493"/>
            </a:xfrm>
            <a:custGeom>
              <a:avLst/>
              <a:gdLst>
                <a:gd name="T0" fmla="*/ 2 w 3"/>
                <a:gd name="T1" fmla="*/ 3 h 5"/>
                <a:gd name="T2" fmla="*/ 2 w 3"/>
                <a:gd name="T3" fmla="*/ 4 h 5"/>
                <a:gd name="T4" fmla="*/ 2 w 3"/>
                <a:gd name="T5" fmla="*/ 4 h 5"/>
                <a:gd name="T6" fmla="*/ 0 w 3"/>
                <a:gd name="T7" fmla="*/ 2 h 5"/>
                <a:gd name="T8" fmla="*/ 0 w 3"/>
                <a:gd name="T9" fmla="*/ 1 h 5"/>
                <a:gd name="T10" fmla="*/ 1 w 3"/>
                <a:gd name="T11" fmla="*/ 0 h 5"/>
                <a:gd name="T12" fmla="*/ 2 w 3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2" name="Freeform 1571">
              <a:extLst>
                <a:ext uri="{FF2B5EF4-FFF2-40B4-BE49-F238E27FC236}">
                  <a16:creationId xmlns:a16="http://schemas.microsoft.com/office/drawing/2014/main" id="{182C339F-E650-0EA8-8C61-292405D1A3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9868" y="7803173"/>
              <a:ext cx="38465" cy="27474"/>
            </a:xfrm>
            <a:custGeom>
              <a:avLst/>
              <a:gdLst>
                <a:gd name="T0" fmla="*/ 13 w 29"/>
                <a:gd name="T1" fmla="*/ 13 h 23"/>
                <a:gd name="T2" fmla="*/ 12 w 29"/>
                <a:gd name="T3" fmla="*/ 15 h 23"/>
                <a:gd name="T4" fmla="*/ 12 w 29"/>
                <a:gd name="T5" fmla="*/ 15 h 23"/>
                <a:gd name="T6" fmla="*/ 9 w 29"/>
                <a:gd name="T7" fmla="*/ 19 h 23"/>
                <a:gd name="T8" fmla="*/ 7 w 29"/>
                <a:gd name="T9" fmla="*/ 22 h 23"/>
                <a:gd name="T10" fmla="*/ 5 w 29"/>
                <a:gd name="T11" fmla="*/ 22 h 23"/>
                <a:gd name="T12" fmla="*/ 5 w 29"/>
                <a:gd name="T13" fmla="*/ 21 h 23"/>
                <a:gd name="T14" fmla="*/ 5 w 29"/>
                <a:gd name="T15" fmla="*/ 19 h 23"/>
                <a:gd name="T16" fmla="*/ 5 w 29"/>
                <a:gd name="T17" fmla="*/ 18 h 23"/>
                <a:gd name="T18" fmla="*/ 7 w 29"/>
                <a:gd name="T19" fmla="*/ 16 h 23"/>
                <a:gd name="T20" fmla="*/ 7 w 29"/>
                <a:gd name="T21" fmla="*/ 15 h 23"/>
                <a:gd name="T22" fmla="*/ 7 w 29"/>
                <a:gd name="T23" fmla="*/ 14 h 23"/>
                <a:gd name="T24" fmla="*/ 5 w 29"/>
                <a:gd name="T25" fmla="*/ 16 h 23"/>
                <a:gd name="T26" fmla="*/ 6 w 29"/>
                <a:gd name="T27" fmla="*/ 16 h 23"/>
                <a:gd name="T28" fmla="*/ 6 w 29"/>
                <a:gd name="T29" fmla="*/ 16 h 23"/>
                <a:gd name="T30" fmla="*/ 6 w 29"/>
                <a:gd name="T31" fmla="*/ 17 h 23"/>
                <a:gd name="T32" fmla="*/ 1 w 29"/>
                <a:gd name="T33" fmla="*/ 16 h 23"/>
                <a:gd name="T34" fmla="*/ 0 w 29"/>
                <a:gd name="T35" fmla="*/ 15 h 23"/>
                <a:gd name="T36" fmla="*/ 0 w 29"/>
                <a:gd name="T37" fmla="*/ 13 h 23"/>
                <a:gd name="T38" fmla="*/ 2 w 29"/>
                <a:gd name="T39" fmla="*/ 10 h 23"/>
                <a:gd name="T40" fmla="*/ 7 w 29"/>
                <a:gd name="T41" fmla="*/ 5 h 23"/>
                <a:gd name="T42" fmla="*/ 10 w 29"/>
                <a:gd name="T43" fmla="*/ 3 h 23"/>
                <a:gd name="T44" fmla="*/ 16 w 29"/>
                <a:gd name="T45" fmla="*/ 0 h 23"/>
                <a:gd name="T46" fmla="*/ 20 w 29"/>
                <a:gd name="T47" fmla="*/ 0 h 23"/>
                <a:gd name="T48" fmla="*/ 24 w 29"/>
                <a:gd name="T49" fmla="*/ 0 h 23"/>
                <a:gd name="T50" fmla="*/ 26 w 29"/>
                <a:gd name="T51" fmla="*/ 1 h 23"/>
                <a:gd name="T52" fmla="*/ 28 w 29"/>
                <a:gd name="T53" fmla="*/ 2 h 23"/>
                <a:gd name="T54" fmla="*/ 26 w 29"/>
                <a:gd name="T55" fmla="*/ 3 h 23"/>
                <a:gd name="T56" fmla="*/ 19 w 29"/>
                <a:gd name="T57" fmla="*/ 4 h 23"/>
                <a:gd name="T58" fmla="*/ 19 w 29"/>
                <a:gd name="T59" fmla="*/ 5 h 23"/>
                <a:gd name="T60" fmla="*/ 20 w 29"/>
                <a:gd name="T61" fmla="*/ 5 h 23"/>
                <a:gd name="T62" fmla="*/ 21 w 29"/>
                <a:gd name="T63" fmla="*/ 6 h 23"/>
                <a:gd name="T64" fmla="*/ 20 w 29"/>
                <a:gd name="T65" fmla="*/ 8 h 23"/>
                <a:gd name="T66" fmla="*/ 13 w 29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" h="23">
                  <a:moveTo>
                    <a:pt x="13" y="13"/>
                  </a:moveTo>
                  <a:lnTo>
                    <a:pt x="12" y="15"/>
                  </a:lnTo>
                  <a:lnTo>
                    <a:pt x="12" y="15"/>
                  </a:lnTo>
                  <a:lnTo>
                    <a:pt x="9" y="19"/>
                  </a:lnTo>
                  <a:lnTo>
                    <a:pt x="7" y="22"/>
                  </a:lnTo>
                  <a:lnTo>
                    <a:pt x="5" y="22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5" y="18"/>
                  </a:lnTo>
                  <a:lnTo>
                    <a:pt x="7" y="16"/>
                  </a:lnTo>
                  <a:lnTo>
                    <a:pt x="7" y="15"/>
                  </a:lnTo>
                  <a:lnTo>
                    <a:pt x="7" y="14"/>
                  </a:lnTo>
                  <a:lnTo>
                    <a:pt x="5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7"/>
                  </a:lnTo>
                  <a:lnTo>
                    <a:pt x="1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2" y="10"/>
                  </a:lnTo>
                  <a:lnTo>
                    <a:pt x="7" y="5"/>
                  </a:lnTo>
                  <a:lnTo>
                    <a:pt x="10" y="3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4" y="0"/>
                  </a:lnTo>
                  <a:lnTo>
                    <a:pt x="26" y="1"/>
                  </a:lnTo>
                  <a:lnTo>
                    <a:pt x="28" y="2"/>
                  </a:lnTo>
                  <a:lnTo>
                    <a:pt x="26" y="3"/>
                  </a:lnTo>
                  <a:lnTo>
                    <a:pt x="19" y="4"/>
                  </a:lnTo>
                  <a:lnTo>
                    <a:pt x="19" y="5"/>
                  </a:lnTo>
                  <a:lnTo>
                    <a:pt x="20" y="5"/>
                  </a:lnTo>
                  <a:lnTo>
                    <a:pt x="21" y="6"/>
                  </a:lnTo>
                  <a:lnTo>
                    <a:pt x="20" y="8"/>
                  </a:lnTo>
                  <a:lnTo>
                    <a:pt x="13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3" name="Freeform 1572">
              <a:extLst>
                <a:ext uri="{FF2B5EF4-FFF2-40B4-BE49-F238E27FC236}">
                  <a16:creationId xmlns:a16="http://schemas.microsoft.com/office/drawing/2014/main" id="{F0740CFA-16EA-39E0-6F8B-75E86C73CE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8051" y="7803173"/>
              <a:ext cx="5493" cy="10990"/>
            </a:xfrm>
            <a:custGeom>
              <a:avLst/>
              <a:gdLst>
                <a:gd name="T0" fmla="*/ 4 w 5"/>
                <a:gd name="T1" fmla="*/ 4 h 7"/>
                <a:gd name="T2" fmla="*/ 4 w 5"/>
                <a:gd name="T3" fmla="*/ 5 h 7"/>
                <a:gd name="T4" fmla="*/ 3 w 5"/>
                <a:gd name="T5" fmla="*/ 6 h 7"/>
                <a:gd name="T6" fmla="*/ 2 w 5"/>
                <a:gd name="T7" fmla="*/ 6 h 7"/>
                <a:gd name="T8" fmla="*/ 2 w 5"/>
                <a:gd name="T9" fmla="*/ 5 h 7"/>
                <a:gd name="T10" fmla="*/ 2 w 5"/>
                <a:gd name="T11" fmla="*/ 5 h 7"/>
                <a:gd name="T12" fmla="*/ 0 w 5"/>
                <a:gd name="T13" fmla="*/ 6 h 7"/>
                <a:gd name="T14" fmla="*/ 0 w 5"/>
                <a:gd name="T15" fmla="*/ 3 h 7"/>
                <a:gd name="T16" fmla="*/ 1 w 5"/>
                <a:gd name="T17" fmla="*/ 0 h 7"/>
                <a:gd name="T18" fmla="*/ 2 w 5"/>
                <a:gd name="T19" fmla="*/ 0 h 7"/>
                <a:gd name="T20" fmla="*/ 3 w 5"/>
                <a:gd name="T21" fmla="*/ 2 h 7"/>
                <a:gd name="T22" fmla="*/ 4 w 5"/>
                <a:gd name="T2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lnTo>
                    <a:pt x="4" y="5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6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4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4" name="Freeform 1573">
              <a:extLst>
                <a:ext uri="{FF2B5EF4-FFF2-40B4-BE49-F238E27FC236}">
                  <a16:creationId xmlns:a16="http://schemas.microsoft.com/office/drawing/2014/main" id="{E8BEAB88-D198-4990-6BCC-A36ABADB0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554" y="7786686"/>
              <a:ext cx="5497" cy="10990"/>
            </a:xfrm>
            <a:custGeom>
              <a:avLst/>
              <a:gdLst>
                <a:gd name="T0" fmla="*/ 3 w 4"/>
                <a:gd name="T1" fmla="*/ 6 h 8"/>
                <a:gd name="T2" fmla="*/ 2 w 4"/>
                <a:gd name="T3" fmla="*/ 7 h 8"/>
                <a:gd name="T4" fmla="*/ 1 w 4"/>
                <a:gd name="T5" fmla="*/ 6 h 8"/>
                <a:gd name="T6" fmla="*/ 0 w 4"/>
                <a:gd name="T7" fmla="*/ 5 h 8"/>
                <a:gd name="T8" fmla="*/ 0 w 4"/>
                <a:gd name="T9" fmla="*/ 2 h 8"/>
                <a:gd name="T10" fmla="*/ 0 w 4"/>
                <a:gd name="T11" fmla="*/ 1 h 8"/>
                <a:gd name="T12" fmla="*/ 1 w 4"/>
                <a:gd name="T13" fmla="*/ 0 h 8"/>
                <a:gd name="T14" fmla="*/ 2 w 4"/>
                <a:gd name="T15" fmla="*/ 1 h 8"/>
                <a:gd name="T16" fmla="*/ 2 w 4"/>
                <a:gd name="T17" fmla="*/ 2 h 8"/>
                <a:gd name="T18" fmla="*/ 3 w 4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8">
                  <a:moveTo>
                    <a:pt x="3" y="6"/>
                  </a:moveTo>
                  <a:lnTo>
                    <a:pt x="2" y="7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5" name="Freeform 1574">
              <a:extLst>
                <a:ext uri="{FF2B5EF4-FFF2-40B4-BE49-F238E27FC236}">
                  <a16:creationId xmlns:a16="http://schemas.microsoft.com/office/drawing/2014/main" id="{3DD7847B-2462-B2F3-6A85-0D1C10FA6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7888" y="7759212"/>
              <a:ext cx="27474" cy="21981"/>
            </a:xfrm>
            <a:custGeom>
              <a:avLst/>
              <a:gdLst>
                <a:gd name="T0" fmla="*/ 7 w 23"/>
                <a:gd name="T1" fmla="*/ 12 h 17"/>
                <a:gd name="T2" fmla="*/ 7 w 23"/>
                <a:gd name="T3" fmla="*/ 13 h 17"/>
                <a:gd name="T4" fmla="*/ 8 w 23"/>
                <a:gd name="T5" fmla="*/ 13 h 17"/>
                <a:gd name="T6" fmla="*/ 8 w 23"/>
                <a:gd name="T7" fmla="*/ 13 h 17"/>
                <a:gd name="T8" fmla="*/ 7 w 23"/>
                <a:gd name="T9" fmla="*/ 14 h 17"/>
                <a:gd name="T10" fmla="*/ 3 w 23"/>
                <a:gd name="T11" fmla="*/ 16 h 17"/>
                <a:gd name="T12" fmla="*/ 1 w 23"/>
                <a:gd name="T13" fmla="*/ 16 h 17"/>
                <a:gd name="T14" fmla="*/ 0 w 23"/>
                <a:gd name="T15" fmla="*/ 16 h 17"/>
                <a:gd name="T16" fmla="*/ 0 w 23"/>
                <a:gd name="T17" fmla="*/ 14 h 17"/>
                <a:gd name="T18" fmla="*/ 0 w 23"/>
                <a:gd name="T19" fmla="*/ 13 h 17"/>
                <a:gd name="T20" fmla="*/ 0 w 23"/>
                <a:gd name="T21" fmla="*/ 13 h 17"/>
                <a:gd name="T22" fmla="*/ 0 w 23"/>
                <a:gd name="T23" fmla="*/ 13 h 17"/>
                <a:gd name="T24" fmla="*/ 0 w 23"/>
                <a:gd name="T25" fmla="*/ 12 h 17"/>
                <a:gd name="T26" fmla="*/ 1 w 23"/>
                <a:gd name="T27" fmla="*/ 11 h 17"/>
                <a:gd name="T28" fmla="*/ 14 w 23"/>
                <a:gd name="T29" fmla="*/ 3 h 17"/>
                <a:gd name="T30" fmla="*/ 19 w 23"/>
                <a:gd name="T31" fmla="*/ 1 h 17"/>
                <a:gd name="T32" fmla="*/ 22 w 23"/>
                <a:gd name="T33" fmla="*/ 0 h 17"/>
                <a:gd name="T34" fmla="*/ 22 w 23"/>
                <a:gd name="T35" fmla="*/ 0 h 17"/>
                <a:gd name="T36" fmla="*/ 19 w 23"/>
                <a:gd name="T37" fmla="*/ 3 h 17"/>
                <a:gd name="T38" fmla="*/ 18 w 23"/>
                <a:gd name="T39" fmla="*/ 5 h 17"/>
                <a:gd name="T40" fmla="*/ 18 w 23"/>
                <a:gd name="T41" fmla="*/ 5 h 17"/>
                <a:gd name="T42" fmla="*/ 18 w 23"/>
                <a:gd name="T43" fmla="*/ 7 h 17"/>
                <a:gd name="T44" fmla="*/ 9 w 23"/>
                <a:gd name="T45" fmla="*/ 11 h 17"/>
                <a:gd name="T46" fmla="*/ 7 w 23"/>
                <a:gd name="T4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17">
                  <a:moveTo>
                    <a:pt x="7" y="12"/>
                  </a:moveTo>
                  <a:lnTo>
                    <a:pt x="7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7" y="14"/>
                  </a:lnTo>
                  <a:lnTo>
                    <a:pt x="3" y="16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14" y="3"/>
                  </a:lnTo>
                  <a:lnTo>
                    <a:pt x="19" y="1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9" y="3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9" y="11"/>
                  </a:lnTo>
                  <a:lnTo>
                    <a:pt x="7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6" name="Freeform 1575">
              <a:extLst>
                <a:ext uri="{FF2B5EF4-FFF2-40B4-BE49-F238E27FC236}">
                  <a16:creationId xmlns:a16="http://schemas.microsoft.com/office/drawing/2014/main" id="{764774B1-8F63-D8D4-5F43-AB577C48A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061" y="7748221"/>
              <a:ext cx="16484" cy="27474"/>
            </a:xfrm>
            <a:custGeom>
              <a:avLst/>
              <a:gdLst>
                <a:gd name="T0" fmla="*/ 5 w 13"/>
                <a:gd name="T1" fmla="*/ 11 h 24"/>
                <a:gd name="T2" fmla="*/ 7 w 13"/>
                <a:gd name="T3" fmla="*/ 17 h 24"/>
                <a:gd name="T4" fmla="*/ 7 w 13"/>
                <a:gd name="T5" fmla="*/ 15 h 24"/>
                <a:gd name="T6" fmla="*/ 12 w 13"/>
                <a:gd name="T7" fmla="*/ 19 h 24"/>
                <a:gd name="T8" fmla="*/ 12 w 13"/>
                <a:gd name="T9" fmla="*/ 21 h 24"/>
                <a:gd name="T10" fmla="*/ 11 w 13"/>
                <a:gd name="T11" fmla="*/ 22 h 24"/>
                <a:gd name="T12" fmla="*/ 10 w 13"/>
                <a:gd name="T13" fmla="*/ 23 h 24"/>
                <a:gd name="T14" fmla="*/ 10 w 13"/>
                <a:gd name="T15" fmla="*/ 22 h 24"/>
                <a:gd name="T16" fmla="*/ 9 w 13"/>
                <a:gd name="T17" fmla="*/ 20 h 24"/>
                <a:gd name="T18" fmla="*/ 8 w 13"/>
                <a:gd name="T19" fmla="*/ 19 h 24"/>
                <a:gd name="T20" fmla="*/ 6 w 13"/>
                <a:gd name="T21" fmla="*/ 19 h 24"/>
                <a:gd name="T22" fmla="*/ 5 w 13"/>
                <a:gd name="T23" fmla="*/ 17 h 24"/>
                <a:gd name="T24" fmla="*/ 4 w 13"/>
                <a:gd name="T25" fmla="*/ 16 h 24"/>
                <a:gd name="T26" fmla="*/ 4 w 13"/>
                <a:gd name="T27" fmla="*/ 12 h 24"/>
                <a:gd name="T28" fmla="*/ 4 w 13"/>
                <a:gd name="T29" fmla="*/ 12 h 24"/>
                <a:gd name="T30" fmla="*/ 2 w 13"/>
                <a:gd name="T31" fmla="*/ 11 h 24"/>
                <a:gd name="T32" fmla="*/ 2 w 13"/>
                <a:gd name="T33" fmla="*/ 10 h 24"/>
                <a:gd name="T34" fmla="*/ 0 w 13"/>
                <a:gd name="T35" fmla="*/ 8 h 24"/>
                <a:gd name="T36" fmla="*/ 0 w 13"/>
                <a:gd name="T37" fmla="*/ 7 h 24"/>
                <a:gd name="T38" fmla="*/ 0 w 13"/>
                <a:gd name="T39" fmla="*/ 5 h 24"/>
                <a:gd name="T40" fmla="*/ 2 w 13"/>
                <a:gd name="T41" fmla="*/ 2 h 24"/>
                <a:gd name="T42" fmla="*/ 4 w 13"/>
                <a:gd name="T43" fmla="*/ 0 h 24"/>
                <a:gd name="T44" fmla="*/ 4 w 13"/>
                <a:gd name="T45" fmla="*/ 1 h 24"/>
                <a:gd name="T46" fmla="*/ 5 w 13"/>
                <a:gd name="T47" fmla="*/ 1 h 24"/>
                <a:gd name="T48" fmla="*/ 7 w 13"/>
                <a:gd name="T49" fmla="*/ 3 h 24"/>
                <a:gd name="T50" fmla="*/ 6 w 13"/>
                <a:gd name="T51" fmla="*/ 4 h 24"/>
                <a:gd name="T52" fmla="*/ 1 w 13"/>
                <a:gd name="T53" fmla="*/ 7 h 24"/>
                <a:gd name="T54" fmla="*/ 1 w 13"/>
                <a:gd name="T55" fmla="*/ 7 h 24"/>
                <a:gd name="T56" fmla="*/ 4 w 13"/>
                <a:gd name="T57" fmla="*/ 8 h 24"/>
                <a:gd name="T58" fmla="*/ 4 w 13"/>
                <a:gd name="T59" fmla="*/ 9 h 24"/>
                <a:gd name="T60" fmla="*/ 5 w 13"/>
                <a:gd name="T61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" h="24">
                  <a:moveTo>
                    <a:pt x="5" y="11"/>
                  </a:moveTo>
                  <a:lnTo>
                    <a:pt x="7" y="17"/>
                  </a:lnTo>
                  <a:lnTo>
                    <a:pt x="7" y="15"/>
                  </a:lnTo>
                  <a:lnTo>
                    <a:pt x="12" y="19"/>
                  </a:lnTo>
                  <a:lnTo>
                    <a:pt x="12" y="21"/>
                  </a:lnTo>
                  <a:lnTo>
                    <a:pt x="11" y="22"/>
                  </a:lnTo>
                  <a:lnTo>
                    <a:pt x="10" y="23"/>
                  </a:lnTo>
                  <a:lnTo>
                    <a:pt x="10" y="22"/>
                  </a:lnTo>
                  <a:lnTo>
                    <a:pt x="9" y="20"/>
                  </a:lnTo>
                  <a:lnTo>
                    <a:pt x="8" y="19"/>
                  </a:lnTo>
                  <a:lnTo>
                    <a:pt x="6" y="19"/>
                  </a:lnTo>
                  <a:lnTo>
                    <a:pt x="5" y="17"/>
                  </a:lnTo>
                  <a:lnTo>
                    <a:pt x="4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0" y="8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1"/>
                  </a:lnTo>
                  <a:lnTo>
                    <a:pt x="5" y="1"/>
                  </a:lnTo>
                  <a:lnTo>
                    <a:pt x="7" y="3"/>
                  </a:lnTo>
                  <a:lnTo>
                    <a:pt x="6" y="4"/>
                  </a:lnTo>
                  <a:lnTo>
                    <a:pt x="1" y="7"/>
                  </a:lnTo>
                  <a:lnTo>
                    <a:pt x="1" y="7"/>
                  </a:lnTo>
                  <a:lnTo>
                    <a:pt x="4" y="8"/>
                  </a:lnTo>
                  <a:lnTo>
                    <a:pt x="4" y="9"/>
                  </a:lnTo>
                  <a:lnTo>
                    <a:pt x="5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7" name="Freeform 1576">
              <a:extLst>
                <a:ext uri="{FF2B5EF4-FFF2-40B4-BE49-F238E27FC236}">
                  <a16:creationId xmlns:a16="http://schemas.microsoft.com/office/drawing/2014/main" id="{69F43C9B-0E3A-C919-D9AE-5D216CCF4F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1564" y="7737231"/>
              <a:ext cx="5497" cy="10990"/>
            </a:xfrm>
            <a:custGeom>
              <a:avLst/>
              <a:gdLst>
                <a:gd name="T0" fmla="*/ 4 w 5"/>
                <a:gd name="T1" fmla="*/ 6 h 7"/>
                <a:gd name="T2" fmla="*/ 3 w 5"/>
                <a:gd name="T3" fmla="*/ 6 h 7"/>
                <a:gd name="T4" fmla="*/ 1 w 5"/>
                <a:gd name="T5" fmla="*/ 5 h 7"/>
                <a:gd name="T6" fmla="*/ 0 w 5"/>
                <a:gd name="T7" fmla="*/ 5 h 7"/>
                <a:gd name="T8" fmla="*/ 0 w 5"/>
                <a:gd name="T9" fmla="*/ 3 h 7"/>
                <a:gd name="T10" fmla="*/ 0 w 5"/>
                <a:gd name="T11" fmla="*/ 1 h 7"/>
                <a:gd name="T12" fmla="*/ 1 w 5"/>
                <a:gd name="T13" fmla="*/ 0 h 7"/>
                <a:gd name="T14" fmla="*/ 2 w 5"/>
                <a:gd name="T15" fmla="*/ 0 h 7"/>
                <a:gd name="T16" fmla="*/ 2 w 5"/>
                <a:gd name="T17" fmla="*/ 3 h 7"/>
                <a:gd name="T18" fmla="*/ 4 w 5"/>
                <a:gd name="T19" fmla="*/ 5 h 7"/>
                <a:gd name="T20" fmla="*/ 4 w 5"/>
                <a:gd name="T2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7">
                  <a:moveTo>
                    <a:pt x="4" y="6"/>
                  </a:moveTo>
                  <a:lnTo>
                    <a:pt x="3" y="6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8" name="Freeform 1577">
              <a:extLst>
                <a:ext uri="{FF2B5EF4-FFF2-40B4-BE49-F238E27FC236}">
                  <a16:creationId xmlns:a16="http://schemas.microsoft.com/office/drawing/2014/main" id="{3D657AC3-0EAD-6D9D-0068-0E2375AA0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0573" y="7731734"/>
              <a:ext cx="5497" cy="10990"/>
            </a:xfrm>
            <a:custGeom>
              <a:avLst/>
              <a:gdLst>
                <a:gd name="T0" fmla="*/ 4 w 6"/>
                <a:gd name="T1" fmla="*/ 6 h 8"/>
                <a:gd name="T2" fmla="*/ 5 w 6"/>
                <a:gd name="T3" fmla="*/ 7 h 8"/>
                <a:gd name="T4" fmla="*/ 1 w 6"/>
                <a:gd name="T5" fmla="*/ 6 h 8"/>
                <a:gd name="T6" fmla="*/ 0 w 6"/>
                <a:gd name="T7" fmla="*/ 6 h 8"/>
                <a:gd name="T8" fmla="*/ 0 w 6"/>
                <a:gd name="T9" fmla="*/ 4 h 8"/>
                <a:gd name="T10" fmla="*/ 0 w 6"/>
                <a:gd name="T11" fmla="*/ 1 h 8"/>
                <a:gd name="T12" fmla="*/ 0 w 6"/>
                <a:gd name="T13" fmla="*/ 1 h 8"/>
                <a:gd name="T14" fmla="*/ 1 w 6"/>
                <a:gd name="T15" fmla="*/ 0 h 8"/>
                <a:gd name="T16" fmla="*/ 4 w 6"/>
                <a:gd name="T17" fmla="*/ 4 h 8"/>
                <a:gd name="T18" fmla="*/ 4 w 6"/>
                <a:gd name="T1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4" y="6"/>
                  </a:moveTo>
                  <a:lnTo>
                    <a:pt x="5" y="7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4"/>
                  </a:lnTo>
                  <a:lnTo>
                    <a:pt x="4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19" name="Freeform 1578">
              <a:extLst>
                <a:ext uri="{FF2B5EF4-FFF2-40B4-BE49-F238E27FC236}">
                  <a16:creationId xmlns:a16="http://schemas.microsoft.com/office/drawing/2014/main" id="{0B17D95F-F2C8-CF38-AE84-B00EA11C0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6070" y="7731734"/>
              <a:ext cx="10990" cy="5497"/>
            </a:xfrm>
            <a:custGeom>
              <a:avLst/>
              <a:gdLst>
                <a:gd name="T0" fmla="*/ 8 w 9"/>
                <a:gd name="T1" fmla="*/ 2 h 6"/>
                <a:gd name="T2" fmla="*/ 8 w 9"/>
                <a:gd name="T3" fmla="*/ 2 h 6"/>
                <a:gd name="T4" fmla="*/ 7 w 9"/>
                <a:gd name="T5" fmla="*/ 3 h 6"/>
                <a:gd name="T6" fmla="*/ 6 w 9"/>
                <a:gd name="T7" fmla="*/ 3 h 6"/>
                <a:gd name="T8" fmla="*/ 4 w 9"/>
                <a:gd name="T9" fmla="*/ 2 h 6"/>
                <a:gd name="T10" fmla="*/ 3 w 9"/>
                <a:gd name="T11" fmla="*/ 2 h 6"/>
                <a:gd name="T12" fmla="*/ 4 w 9"/>
                <a:gd name="T13" fmla="*/ 4 h 6"/>
                <a:gd name="T14" fmla="*/ 4 w 9"/>
                <a:gd name="T15" fmla="*/ 5 h 6"/>
                <a:gd name="T16" fmla="*/ 1 w 9"/>
                <a:gd name="T17" fmla="*/ 3 h 6"/>
                <a:gd name="T18" fmla="*/ 0 w 9"/>
                <a:gd name="T19" fmla="*/ 2 h 6"/>
                <a:gd name="T20" fmla="*/ 2 w 9"/>
                <a:gd name="T21" fmla="*/ 1 h 6"/>
                <a:gd name="T22" fmla="*/ 3 w 9"/>
                <a:gd name="T23" fmla="*/ 0 h 6"/>
                <a:gd name="T24" fmla="*/ 4 w 9"/>
                <a:gd name="T25" fmla="*/ 0 h 6"/>
                <a:gd name="T26" fmla="*/ 8 w 9"/>
                <a:gd name="T2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6">
                  <a:moveTo>
                    <a:pt x="8" y="2"/>
                  </a:moveTo>
                  <a:lnTo>
                    <a:pt x="8" y="2"/>
                  </a:lnTo>
                  <a:lnTo>
                    <a:pt x="7" y="3"/>
                  </a:lnTo>
                  <a:lnTo>
                    <a:pt x="6" y="3"/>
                  </a:lnTo>
                  <a:lnTo>
                    <a:pt x="4" y="2"/>
                  </a:lnTo>
                  <a:lnTo>
                    <a:pt x="3" y="2"/>
                  </a:lnTo>
                  <a:lnTo>
                    <a:pt x="4" y="4"/>
                  </a:lnTo>
                  <a:lnTo>
                    <a:pt x="4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8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0" name="Freeform 1580">
              <a:extLst>
                <a:ext uri="{FF2B5EF4-FFF2-40B4-BE49-F238E27FC236}">
                  <a16:creationId xmlns:a16="http://schemas.microsoft.com/office/drawing/2014/main" id="{2B2A6892-2F70-BD22-CDB6-DAE4633D0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0676" y="7418510"/>
              <a:ext cx="54952" cy="49455"/>
            </a:xfrm>
            <a:custGeom>
              <a:avLst/>
              <a:gdLst>
                <a:gd name="T0" fmla="*/ 36 w 42"/>
                <a:gd name="T1" fmla="*/ 12 h 40"/>
                <a:gd name="T2" fmla="*/ 26 w 42"/>
                <a:gd name="T3" fmla="*/ 18 h 40"/>
                <a:gd name="T4" fmla="*/ 23 w 42"/>
                <a:gd name="T5" fmla="*/ 22 h 40"/>
                <a:gd name="T6" fmla="*/ 20 w 42"/>
                <a:gd name="T7" fmla="*/ 26 h 40"/>
                <a:gd name="T8" fmla="*/ 18 w 42"/>
                <a:gd name="T9" fmla="*/ 28 h 40"/>
                <a:gd name="T10" fmla="*/ 17 w 42"/>
                <a:gd name="T11" fmla="*/ 29 h 40"/>
                <a:gd name="T12" fmla="*/ 15 w 42"/>
                <a:gd name="T13" fmla="*/ 30 h 40"/>
                <a:gd name="T14" fmla="*/ 12 w 42"/>
                <a:gd name="T15" fmla="*/ 33 h 40"/>
                <a:gd name="T16" fmla="*/ 11 w 42"/>
                <a:gd name="T17" fmla="*/ 33 h 40"/>
                <a:gd name="T18" fmla="*/ 1 w 42"/>
                <a:gd name="T19" fmla="*/ 39 h 40"/>
                <a:gd name="T20" fmla="*/ 0 w 42"/>
                <a:gd name="T21" fmla="*/ 39 h 40"/>
                <a:gd name="T22" fmla="*/ 1 w 42"/>
                <a:gd name="T23" fmla="*/ 38 h 40"/>
                <a:gd name="T24" fmla="*/ 4 w 42"/>
                <a:gd name="T25" fmla="*/ 35 h 40"/>
                <a:gd name="T26" fmla="*/ 6 w 42"/>
                <a:gd name="T27" fmla="*/ 33 h 40"/>
                <a:gd name="T28" fmla="*/ 8 w 42"/>
                <a:gd name="T29" fmla="*/ 29 h 40"/>
                <a:gd name="T30" fmla="*/ 9 w 42"/>
                <a:gd name="T31" fmla="*/ 28 h 40"/>
                <a:gd name="T32" fmla="*/ 10 w 42"/>
                <a:gd name="T33" fmla="*/ 26 h 40"/>
                <a:gd name="T34" fmla="*/ 10 w 42"/>
                <a:gd name="T35" fmla="*/ 23 h 40"/>
                <a:gd name="T36" fmla="*/ 11 w 42"/>
                <a:gd name="T37" fmla="*/ 21 h 40"/>
                <a:gd name="T38" fmla="*/ 13 w 42"/>
                <a:gd name="T39" fmla="*/ 18 h 40"/>
                <a:gd name="T40" fmla="*/ 14 w 42"/>
                <a:gd name="T41" fmla="*/ 17 h 40"/>
                <a:gd name="T42" fmla="*/ 17 w 42"/>
                <a:gd name="T43" fmla="*/ 17 h 40"/>
                <a:gd name="T44" fmla="*/ 21 w 42"/>
                <a:gd name="T45" fmla="*/ 17 h 40"/>
                <a:gd name="T46" fmla="*/ 23 w 42"/>
                <a:gd name="T47" fmla="*/ 15 h 40"/>
                <a:gd name="T48" fmla="*/ 23 w 42"/>
                <a:gd name="T49" fmla="*/ 15 h 40"/>
                <a:gd name="T50" fmla="*/ 22 w 42"/>
                <a:gd name="T51" fmla="*/ 13 h 40"/>
                <a:gd name="T52" fmla="*/ 22 w 42"/>
                <a:gd name="T53" fmla="*/ 12 h 40"/>
                <a:gd name="T54" fmla="*/ 22 w 42"/>
                <a:gd name="T55" fmla="*/ 9 h 40"/>
                <a:gd name="T56" fmla="*/ 23 w 42"/>
                <a:gd name="T57" fmla="*/ 6 h 40"/>
                <a:gd name="T58" fmla="*/ 26 w 42"/>
                <a:gd name="T59" fmla="*/ 4 h 40"/>
                <a:gd name="T60" fmla="*/ 29 w 42"/>
                <a:gd name="T61" fmla="*/ 2 h 40"/>
                <a:gd name="T62" fmla="*/ 33 w 42"/>
                <a:gd name="T63" fmla="*/ 0 h 40"/>
                <a:gd name="T64" fmla="*/ 35 w 42"/>
                <a:gd name="T65" fmla="*/ 0 h 40"/>
                <a:gd name="T66" fmla="*/ 40 w 42"/>
                <a:gd name="T67" fmla="*/ 4 h 40"/>
                <a:gd name="T68" fmla="*/ 41 w 42"/>
                <a:gd name="T69" fmla="*/ 5 h 40"/>
                <a:gd name="T70" fmla="*/ 40 w 42"/>
                <a:gd name="T71" fmla="*/ 7 h 40"/>
                <a:gd name="T72" fmla="*/ 39 w 42"/>
                <a:gd name="T73" fmla="*/ 10 h 40"/>
                <a:gd name="T74" fmla="*/ 36 w 42"/>
                <a:gd name="T7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" h="40">
                  <a:moveTo>
                    <a:pt x="36" y="12"/>
                  </a:moveTo>
                  <a:lnTo>
                    <a:pt x="26" y="18"/>
                  </a:lnTo>
                  <a:lnTo>
                    <a:pt x="23" y="22"/>
                  </a:lnTo>
                  <a:lnTo>
                    <a:pt x="20" y="26"/>
                  </a:lnTo>
                  <a:lnTo>
                    <a:pt x="18" y="28"/>
                  </a:lnTo>
                  <a:lnTo>
                    <a:pt x="17" y="29"/>
                  </a:lnTo>
                  <a:lnTo>
                    <a:pt x="15" y="30"/>
                  </a:lnTo>
                  <a:lnTo>
                    <a:pt x="12" y="33"/>
                  </a:lnTo>
                  <a:lnTo>
                    <a:pt x="11" y="33"/>
                  </a:lnTo>
                  <a:lnTo>
                    <a:pt x="1" y="39"/>
                  </a:lnTo>
                  <a:lnTo>
                    <a:pt x="0" y="39"/>
                  </a:lnTo>
                  <a:lnTo>
                    <a:pt x="1" y="38"/>
                  </a:lnTo>
                  <a:lnTo>
                    <a:pt x="4" y="35"/>
                  </a:lnTo>
                  <a:lnTo>
                    <a:pt x="6" y="33"/>
                  </a:lnTo>
                  <a:lnTo>
                    <a:pt x="8" y="29"/>
                  </a:lnTo>
                  <a:lnTo>
                    <a:pt x="9" y="28"/>
                  </a:lnTo>
                  <a:lnTo>
                    <a:pt x="10" y="26"/>
                  </a:lnTo>
                  <a:lnTo>
                    <a:pt x="10" y="23"/>
                  </a:lnTo>
                  <a:lnTo>
                    <a:pt x="11" y="21"/>
                  </a:lnTo>
                  <a:lnTo>
                    <a:pt x="13" y="18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21" y="17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2" y="13"/>
                  </a:lnTo>
                  <a:lnTo>
                    <a:pt x="22" y="12"/>
                  </a:lnTo>
                  <a:lnTo>
                    <a:pt x="22" y="9"/>
                  </a:lnTo>
                  <a:lnTo>
                    <a:pt x="23" y="6"/>
                  </a:lnTo>
                  <a:lnTo>
                    <a:pt x="26" y="4"/>
                  </a:lnTo>
                  <a:lnTo>
                    <a:pt x="29" y="2"/>
                  </a:lnTo>
                  <a:lnTo>
                    <a:pt x="33" y="0"/>
                  </a:lnTo>
                  <a:lnTo>
                    <a:pt x="35" y="0"/>
                  </a:lnTo>
                  <a:lnTo>
                    <a:pt x="40" y="4"/>
                  </a:lnTo>
                  <a:lnTo>
                    <a:pt x="41" y="5"/>
                  </a:lnTo>
                  <a:lnTo>
                    <a:pt x="40" y="7"/>
                  </a:lnTo>
                  <a:lnTo>
                    <a:pt x="39" y="10"/>
                  </a:lnTo>
                  <a:lnTo>
                    <a:pt x="36" y="1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1" name="Freeform 1581">
              <a:extLst>
                <a:ext uri="{FF2B5EF4-FFF2-40B4-BE49-F238E27FC236}">
                  <a16:creationId xmlns:a16="http://schemas.microsoft.com/office/drawing/2014/main" id="{793580C9-42E5-573E-2F6A-992F5EC0D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6073" y="7402022"/>
              <a:ext cx="5497" cy="10990"/>
            </a:xfrm>
            <a:custGeom>
              <a:avLst/>
              <a:gdLst>
                <a:gd name="T0" fmla="*/ 1 w 6"/>
                <a:gd name="T1" fmla="*/ 7 h 8"/>
                <a:gd name="T2" fmla="*/ 0 w 6"/>
                <a:gd name="T3" fmla="*/ 7 h 8"/>
                <a:gd name="T4" fmla="*/ 0 w 6"/>
                <a:gd name="T5" fmla="*/ 6 h 8"/>
                <a:gd name="T6" fmla="*/ 0 w 6"/>
                <a:gd name="T7" fmla="*/ 4 h 8"/>
                <a:gd name="T8" fmla="*/ 0 w 6"/>
                <a:gd name="T9" fmla="*/ 3 h 8"/>
                <a:gd name="T10" fmla="*/ 1 w 6"/>
                <a:gd name="T11" fmla="*/ 2 h 8"/>
                <a:gd name="T12" fmla="*/ 3 w 6"/>
                <a:gd name="T13" fmla="*/ 1 h 8"/>
                <a:gd name="T14" fmla="*/ 4 w 6"/>
                <a:gd name="T15" fmla="*/ 0 h 8"/>
                <a:gd name="T16" fmla="*/ 5 w 6"/>
                <a:gd name="T17" fmla="*/ 1 h 8"/>
                <a:gd name="T18" fmla="*/ 3 w 6"/>
                <a:gd name="T19" fmla="*/ 3 h 8"/>
                <a:gd name="T20" fmla="*/ 2 w 6"/>
                <a:gd name="T21" fmla="*/ 5 h 8"/>
                <a:gd name="T22" fmla="*/ 1 w 6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8">
                  <a:moveTo>
                    <a:pt x="1" y="7"/>
                  </a:moveTo>
                  <a:lnTo>
                    <a:pt x="0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3" y="3"/>
                  </a:lnTo>
                  <a:lnTo>
                    <a:pt x="2" y="5"/>
                  </a:lnTo>
                  <a:lnTo>
                    <a:pt x="1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2" name="Freeform 1582">
              <a:extLst>
                <a:ext uri="{FF2B5EF4-FFF2-40B4-BE49-F238E27FC236}">
                  <a16:creationId xmlns:a16="http://schemas.microsoft.com/office/drawing/2014/main" id="{0105E7E9-0AA8-3771-C150-A95CAE909D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5628" y="7391032"/>
              <a:ext cx="65942" cy="49458"/>
            </a:xfrm>
            <a:custGeom>
              <a:avLst/>
              <a:gdLst>
                <a:gd name="T0" fmla="*/ 39 w 51"/>
                <a:gd name="T1" fmla="*/ 8 h 41"/>
                <a:gd name="T2" fmla="*/ 44 w 51"/>
                <a:gd name="T3" fmla="*/ 4 h 41"/>
                <a:gd name="T4" fmla="*/ 46 w 51"/>
                <a:gd name="T5" fmla="*/ 0 h 41"/>
                <a:gd name="T6" fmla="*/ 50 w 51"/>
                <a:gd name="T7" fmla="*/ 4 h 41"/>
                <a:gd name="T8" fmla="*/ 42 w 51"/>
                <a:gd name="T9" fmla="*/ 11 h 41"/>
                <a:gd name="T10" fmla="*/ 40 w 51"/>
                <a:gd name="T11" fmla="*/ 16 h 41"/>
                <a:gd name="T12" fmla="*/ 46 w 51"/>
                <a:gd name="T13" fmla="*/ 15 h 41"/>
                <a:gd name="T14" fmla="*/ 46 w 51"/>
                <a:gd name="T15" fmla="*/ 17 h 41"/>
                <a:gd name="T16" fmla="*/ 41 w 51"/>
                <a:gd name="T17" fmla="*/ 21 h 41"/>
                <a:gd name="T18" fmla="*/ 33 w 51"/>
                <a:gd name="T19" fmla="*/ 28 h 41"/>
                <a:gd name="T20" fmla="*/ 27 w 51"/>
                <a:gd name="T21" fmla="*/ 30 h 41"/>
                <a:gd name="T22" fmla="*/ 17 w 51"/>
                <a:gd name="T23" fmla="*/ 34 h 41"/>
                <a:gd name="T24" fmla="*/ 15 w 51"/>
                <a:gd name="T25" fmla="*/ 35 h 41"/>
                <a:gd name="T26" fmla="*/ 12 w 51"/>
                <a:gd name="T27" fmla="*/ 36 h 41"/>
                <a:gd name="T28" fmla="*/ 9 w 51"/>
                <a:gd name="T29" fmla="*/ 39 h 41"/>
                <a:gd name="T30" fmla="*/ 5 w 51"/>
                <a:gd name="T31" fmla="*/ 40 h 41"/>
                <a:gd name="T32" fmla="*/ 1 w 51"/>
                <a:gd name="T33" fmla="*/ 38 h 41"/>
                <a:gd name="T34" fmla="*/ 3 w 51"/>
                <a:gd name="T35" fmla="*/ 34 h 41"/>
                <a:gd name="T36" fmla="*/ 9 w 51"/>
                <a:gd name="T37" fmla="*/ 33 h 41"/>
                <a:gd name="T38" fmla="*/ 19 w 51"/>
                <a:gd name="T39" fmla="*/ 27 h 41"/>
                <a:gd name="T40" fmla="*/ 23 w 51"/>
                <a:gd name="T41" fmla="*/ 19 h 41"/>
                <a:gd name="T42" fmla="*/ 25 w 51"/>
                <a:gd name="T43" fmla="*/ 16 h 41"/>
                <a:gd name="T44" fmla="*/ 31 w 51"/>
                <a:gd name="T45" fmla="*/ 19 h 41"/>
                <a:gd name="T46" fmla="*/ 32 w 51"/>
                <a:gd name="T47" fmla="*/ 19 h 41"/>
                <a:gd name="T48" fmla="*/ 34 w 51"/>
                <a:gd name="T49" fmla="*/ 16 h 41"/>
                <a:gd name="T50" fmla="*/ 29 w 51"/>
                <a:gd name="T51" fmla="*/ 13 h 41"/>
                <a:gd name="T52" fmla="*/ 25 w 51"/>
                <a:gd name="T53" fmla="*/ 12 h 41"/>
                <a:gd name="T54" fmla="*/ 22 w 51"/>
                <a:gd name="T55" fmla="*/ 10 h 41"/>
                <a:gd name="T56" fmla="*/ 22 w 51"/>
                <a:gd name="T57" fmla="*/ 7 h 41"/>
                <a:gd name="T58" fmla="*/ 25 w 51"/>
                <a:gd name="T59" fmla="*/ 3 h 41"/>
                <a:gd name="T60" fmla="*/ 31 w 51"/>
                <a:gd name="T61" fmla="*/ 1 h 41"/>
                <a:gd name="T62" fmla="*/ 36 w 51"/>
                <a:gd name="T63" fmla="*/ 0 h 41"/>
                <a:gd name="T64" fmla="*/ 38 w 51"/>
                <a:gd name="T65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1" h="41">
                  <a:moveTo>
                    <a:pt x="38" y="5"/>
                  </a:moveTo>
                  <a:lnTo>
                    <a:pt x="39" y="8"/>
                  </a:lnTo>
                  <a:lnTo>
                    <a:pt x="42" y="6"/>
                  </a:lnTo>
                  <a:lnTo>
                    <a:pt x="44" y="4"/>
                  </a:lnTo>
                  <a:lnTo>
                    <a:pt x="45" y="1"/>
                  </a:lnTo>
                  <a:lnTo>
                    <a:pt x="46" y="0"/>
                  </a:lnTo>
                  <a:lnTo>
                    <a:pt x="47" y="1"/>
                  </a:lnTo>
                  <a:lnTo>
                    <a:pt x="50" y="4"/>
                  </a:lnTo>
                  <a:lnTo>
                    <a:pt x="48" y="6"/>
                  </a:lnTo>
                  <a:lnTo>
                    <a:pt x="42" y="11"/>
                  </a:lnTo>
                  <a:lnTo>
                    <a:pt x="40" y="14"/>
                  </a:lnTo>
                  <a:lnTo>
                    <a:pt x="40" y="16"/>
                  </a:lnTo>
                  <a:lnTo>
                    <a:pt x="45" y="15"/>
                  </a:lnTo>
                  <a:lnTo>
                    <a:pt x="46" y="15"/>
                  </a:lnTo>
                  <a:lnTo>
                    <a:pt x="48" y="16"/>
                  </a:lnTo>
                  <a:lnTo>
                    <a:pt x="46" y="17"/>
                  </a:lnTo>
                  <a:lnTo>
                    <a:pt x="44" y="19"/>
                  </a:lnTo>
                  <a:lnTo>
                    <a:pt x="41" y="21"/>
                  </a:lnTo>
                  <a:lnTo>
                    <a:pt x="35" y="25"/>
                  </a:lnTo>
                  <a:lnTo>
                    <a:pt x="33" y="28"/>
                  </a:lnTo>
                  <a:lnTo>
                    <a:pt x="31" y="30"/>
                  </a:lnTo>
                  <a:lnTo>
                    <a:pt x="27" y="30"/>
                  </a:lnTo>
                  <a:lnTo>
                    <a:pt x="21" y="32"/>
                  </a:lnTo>
                  <a:lnTo>
                    <a:pt x="17" y="34"/>
                  </a:lnTo>
                  <a:lnTo>
                    <a:pt x="16" y="35"/>
                  </a:lnTo>
                  <a:lnTo>
                    <a:pt x="15" y="35"/>
                  </a:lnTo>
                  <a:lnTo>
                    <a:pt x="14" y="35"/>
                  </a:lnTo>
                  <a:lnTo>
                    <a:pt x="12" y="36"/>
                  </a:lnTo>
                  <a:lnTo>
                    <a:pt x="10" y="38"/>
                  </a:lnTo>
                  <a:lnTo>
                    <a:pt x="9" y="39"/>
                  </a:lnTo>
                  <a:lnTo>
                    <a:pt x="7" y="39"/>
                  </a:lnTo>
                  <a:lnTo>
                    <a:pt x="5" y="40"/>
                  </a:lnTo>
                  <a:lnTo>
                    <a:pt x="4" y="40"/>
                  </a:lnTo>
                  <a:lnTo>
                    <a:pt x="1" y="38"/>
                  </a:lnTo>
                  <a:lnTo>
                    <a:pt x="0" y="36"/>
                  </a:lnTo>
                  <a:lnTo>
                    <a:pt x="3" y="34"/>
                  </a:lnTo>
                  <a:lnTo>
                    <a:pt x="5" y="33"/>
                  </a:lnTo>
                  <a:lnTo>
                    <a:pt x="9" y="33"/>
                  </a:lnTo>
                  <a:lnTo>
                    <a:pt x="12" y="30"/>
                  </a:lnTo>
                  <a:lnTo>
                    <a:pt x="19" y="27"/>
                  </a:lnTo>
                  <a:lnTo>
                    <a:pt x="21" y="25"/>
                  </a:lnTo>
                  <a:lnTo>
                    <a:pt x="23" y="19"/>
                  </a:lnTo>
                  <a:lnTo>
                    <a:pt x="25" y="19"/>
                  </a:lnTo>
                  <a:lnTo>
                    <a:pt x="25" y="16"/>
                  </a:lnTo>
                  <a:lnTo>
                    <a:pt x="29" y="16"/>
                  </a:lnTo>
                  <a:lnTo>
                    <a:pt x="31" y="19"/>
                  </a:lnTo>
                  <a:lnTo>
                    <a:pt x="31" y="19"/>
                  </a:lnTo>
                  <a:lnTo>
                    <a:pt x="32" y="19"/>
                  </a:lnTo>
                  <a:lnTo>
                    <a:pt x="32" y="17"/>
                  </a:lnTo>
                  <a:lnTo>
                    <a:pt x="34" y="16"/>
                  </a:lnTo>
                  <a:lnTo>
                    <a:pt x="33" y="14"/>
                  </a:lnTo>
                  <a:lnTo>
                    <a:pt x="29" y="13"/>
                  </a:lnTo>
                  <a:lnTo>
                    <a:pt x="26" y="12"/>
                  </a:lnTo>
                  <a:lnTo>
                    <a:pt x="25" y="12"/>
                  </a:lnTo>
                  <a:lnTo>
                    <a:pt x="23" y="11"/>
                  </a:lnTo>
                  <a:lnTo>
                    <a:pt x="22" y="10"/>
                  </a:lnTo>
                  <a:lnTo>
                    <a:pt x="22" y="8"/>
                  </a:lnTo>
                  <a:lnTo>
                    <a:pt x="22" y="7"/>
                  </a:lnTo>
                  <a:lnTo>
                    <a:pt x="23" y="5"/>
                  </a:lnTo>
                  <a:lnTo>
                    <a:pt x="25" y="3"/>
                  </a:lnTo>
                  <a:lnTo>
                    <a:pt x="26" y="2"/>
                  </a:lnTo>
                  <a:lnTo>
                    <a:pt x="31" y="1"/>
                  </a:lnTo>
                  <a:lnTo>
                    <a:pt x="34" y="0"/>
                  </a:lnTo>
                  <a:lnTo>
                    <a:pt x="36" y="0"/>
                  </a:lnTo>
                  <a:lnTo>
                    <a:pt x="37" y="0"/>
                  </a:lnTo>
                  <a:lnTo>
                    <a:pt x="3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3" name="Freeform 1583">
              <a:extLst>
                <a:ext uri="{FF2B5EF4-FFF2-40B4-BE49-F238E27FC236}">
                  <a16:creationId xmlns:a16="http://schemas.microsoft.com/office/drawing/2014/main" id="{8DCCAD2B-2DA4-A6D0-2525-F38074014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1570" y="7374548"/>
              <a:ext cx="16484" cy="10990"/>
            </a:xfrm>
            <a:custGeom>
              <a:avLst/>
              <a:gdLst>
                <a:gd name="T0" fmla="*/ 7 w 13"/>
                <a:gd name="T1" fmla="*/ 8 h 10"/>
                <a:gd name="T2" fmla="*/ 7 w 13"/>
                <a:gd name="T3" fmla="*/ 9 h 10"/>
                <a:gd name="T4" fmla="*/ 6 w 13"/>
                <a:gd name="T5" fmla="*/ 9 h 10"/>
                <a:gd name="T6" fmla="*/ 5 w 13"/>
                <a:gd name="T7" fmla="*/ 9 h 10"/>
                <a:gd name="T8" fmla="*/ 1 w 13"/>
                <a:gd name="T9" fmla="*/ 9 h 10"/>
                <a:gd name="T10" fmla="*/ 1 w 13"/>
                <a:gd name="T11" fmla="*/ 9 h 10"/>
                <a:gd name="T12" fmla="*/ 0 w 13"/>
                <a:gd name="T13" fmla="*/ 6 h 10"/>
                <a:gd name="T14" fmla="*/ 0 w 13"/>
                <a:gd name="T15" fmla="*/ 4 h 10"/>
                <a:gd name="T16" fmla="*/ 0 w 13"/>
                <a:gd name="T17" fmla="*/ 3 h 10"/>
                <a:gd name="T18" fmla="*/ 1 w 13"/>
                <a:gd name="T19" fmla="*/ 1 h 10"/>
                <a:gd name="T20" fmla="*/ 4 w 13"/>
                <a:gd name="T21" fmla="*/ 0 h 10"/>
                <a:gd name="T22" fmla="*/ 6 w 13"/>
                <a:gd name="T23" fmla="*/ 1 h 10"/>
                <a:gd name="T24" fmla="*/ 11 w 13"/>
                <a:gd name="T25" fmla="*/ 4 h 10"/>
                <a:gd name="T26" fmla="*/ 12 w 13"/>
                <a:gd name="T27" fmla="*/ 6 h 10"/>
                <a:gd name="T28" fmla="*/ 12 w 13"/>
                <a:gd name="T29" fmla="*/ 6 h 10"/>
                <a:gd name="T30" fmla="*/ 11 w 13"/>
                <a:gd name="T31" fmla="*/ 7 h 10"/>
                <a:gd name="T32" fmla="*/ 7 w 13"/>
                <a:gd name="T3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" h="10">
                  <a:moveTo>
                    <a:pt x="7" y="8"/>
                  </a:moveTo>
                  <a:lnTo>
                    <a:pt x="7" y="9"/>
                  </a:lnTo>
                  <a:lnTo>
                    <a:pt x="6" y="9"/>
                  </a:lnTo>
                  <a:lnTo>
                    <a:pt x="5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1"/>
                  </a:lnTo>
                  <a:lnTo>
                    <a:pt x="11" y="4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1" y="7"/>
                  </a:lnTo>
                  <a:lnTo>
                    <a:pt x="7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4" name="Freeform 1584">
              <a:extLst>
                <a:ext uri="{FF2B5EF4-FFF2-40B4-BE49-F238E27FC236}">
                  <a16:creationId xmlns:a16="http://schemas.microsoft.com/office/drawing/2014/main" id="{91F550ED-0D74-907D-7491-AE5A8CC41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8054" y="7369051"/>
              <a:ext cx="10990" cy="10990"/>
            </a:xfrm>
            <a:custGeom>
              <a:avLst/>
              <a:gdLst>
                <a:gd name="T0" fmla="*/ 4 w 10"/>
                <a:gd name="T1" fmla="*/ 9 h 10"/>
                <a:gd name="T2" fmla="*/ 2 w 10"/>
                <a:gd name="T3" fmla="*/ 9 h 10"/>
                <a:gd name="T4" fmla="*/ 2 w 10"/>
                <a:gd name="T5" fmla="*/ 9 h 10"/>
                <a:gd name="T6" fmla="*/ 2 w 10"/>
                <a:gd name="T7" fmla="*/ 6 h 10"/>
                <a:gd name="T8" fmla="*/ 0 w 10"/>
                <a:gd name="T9" fmla="*/ 2 h 10"/>
                <a:gd name="T10" fmla="*/ 3 w 10"/>
                <a:gd name="T11" fmla="*/ 0 h 10"/>
                <a:gd name="T12" fmla="*/ 4 w 10"/>
                <a:gd name="T13" fmla="*/ 0 h 10"/>
                <a:gd name="T14" fmla="*/ 5 w 10"/>
                <a:gd name="T15" fmla="*/ 1 h 10"/>
                <a:gd name="T16" fmla="*/ 6 w 10"/>
                <a:gd name="T17" fmla="*/ 4 h 10"/>
                <a:gd name="T18" fmla="*/ 7 w 10"/>
                <a:gd name="T19" fmla="*/ 5 h 10"/>
                <a:gd name="T20" fmla="*/ 9 w 10"/>
                <a:gd name="T21" fmla="*/ 5 h 10"/>
                <a:gd name="T22" fmla="*/ 7 w 10"/>
                <a:gd name="T23" fmla="*/ 6 h 10"/>
                <a:gd name="T24" fmla="*/ 4 w 10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0">
                  <a:moveTo>
                    <a:pt x="4" y="9"/>
                  </a:moveTo>
                  <a:lnTo>
                    <a:pt x="2" y="9"/>
                  </a:lnTo>
                  <a:lnTo>
                    <a:pt x="2" y="9"/>
                  </a:lnTo>
                  <a:lnTo>
                    <a:pt x="2" y="6"/>
                  </a:lnTo>
                  <a:lnTo>
                    <a:pt x="0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4"/>
                  </a:lnTo>
                  <a:lnTo>
                    <a:pt x="7" y="5"/>
                  </a:lnTo>
                  <a:lnTo>
                    <a:pt x="9" y="5"/>
                  </a:lnTo>
                  <a:lnTo>
                    <a:pt x="7" y="6"/>
                  </a:lnTo>
                  <a:lnTo>
                    <a:pt x="4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5" name="Freeform 1585">
              <a:extLst>
                <a:ext uri="{FF2B5EF4-FFF2-40B4-BE49-F238E27FC236}">
                  <a16:creationId xmlns:a16="http://schemas.microsoft.com/office/drawing/2014/main" id="{C3D1B13C-0C40-779D-4B1A-87D0771365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3455" y="7358061"/>
              <a:ext cx="10990" cy="10990"/>
            </a:xfrm>
            <a:custGeom>
              <a:avLst/>
              <a:gdLst>
                <a:gd name="T0" fmla="*/ 9 w 10"/>
                <a:gd name="T1" fmla="*/ 5 h 7"/>
                <a:gd name="T2" fmla="*/ 6 w 10"/>
                <a:gd name="T3" fmla="*/ 6 h 7"/>
                <a:gd name="T4" fmla="*/ 3 w 10"/>
                <a:gd name="T5" fmla="*/ 5 h 7"/>
                <a:gd name="T6" fmla="*/ 1 w 10"/>
                <a:gd name="T7" fmla="*/ 3 h 7"/>
                <a:gd name="T8" fmla="*/ 0 w 10"/>
                <a:gd name="T9" fmla="*/ 0 h 7"/>
                <a:gd name="T10" fmla="*/ 6 w 10"/>
                <a:gd name="T11" fmla="*/ 2 h 7"/>
                <a:gd name="T12" fmla="*/ 7 w 10"/>
                <a:gd name="T13" fmla="*/ 2 h 7"/>
                <a:gd name="T14" fmla="*/ 9 w 10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9" y="5"/>
                  </a:moveTo>
                  <a:lnTo>
                    <a:pt x="6" y="6"/>
                  </a:lnTo>
                  <a:lnTo>
                    <a:pt x="3" y="5"/>
                  </a:lnTo>
                  <a:lnTo>
                    <a:pt x="1" y="3"/>
                  </a:lnTo>
                  <a:lnTo>
                    <a:pt x="0" y="0"/>
                  </a:lnTo>
                  <a:lnTo>
                    <a:pt x="6" y="2"/>
                  </a:lnTo>
                  <a:lnTo>
                    <a:pt x="7" y="2"/>
                  </a:lnTo>
                  <a:lnTo>
                    <a:pt x="9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6" name="Freeform 1586">
              <a:extLst>
                <a:ext uri="{FF2B5EF4-FFF2-40B4-BE49-F238E27FC236}">
                  <a16:creationId xmlns:a16="http://schemas.microsoft.com/office/drawing/2014/main" id="{CEC5991E-D9F8-699F-18CB-67505BCC5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9939" y="7325090"/>
              <a:ext cx="10990" cy="10990"/>
            </a:xfrm>
            <a:custGeom>
              <a:avLst/>
              <a:gdLst>
                <a:gd name="T0" fmla="*/ 4 w 7"/>
                <a:gd name="T1" fmla="*/ 7 h 9"/>
                <a:gd name="T2" fmla="*/ 4 w 7"/>
                <a:gd name="T3" fmla="*/ 8 h 9"/>
                <a:gd name="T4" fmla="*/ 1 w 7"/>
                <a:gd name="T5" fmla="*/ 6 h 9"/>
                <a:gd name="T6" fmla="*/ 0 w 7"/>
                <a:gd name="T7" fmla="*/ 5 h 9"/>
                <a:gd name="T8" fmla="*/ 0 w 7"/>
                <a:gd name="T9" fmla="*/ 3 h 9"/>
                <a:gd name="T10" fmla="*/ 4 w 7"/>
                <a:gd name="T11" fmla="*/ 0 h 9"/>
                <a:gd name="T12" fmla="*/ 5 w 7"/>
                <a:gd name="T13" fmla="*/ 0 h 9"/>
                <a:gd name="T14" fmla="*/ 6 w 7"/>
                <a:gd name="T15" fmla="*/ 2 h 9"/>
                <a:gd name="T16" fmla="*/ 6 w 7"/>
                <a:gd name="T17" fmla="*/ 3 h 9"/>
                <a:gd name="T18" fmla="*/ 5 w 7"/>
                <a:gd name="T19" fmla="*/ 6 h 9"/>
                <a:gd name="T20" fmla="*/ 4 w 7"/>
                <a:gd name="T2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4" y="7"/>
                  </a:moveTo>
                  <a:lnTo>
                    <a:pt x="4" y="8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2"/>
                  </a:lnTo>
                  <a:lnTo>
                    <a:pt x="6" y="3"/>
                  </a:lnTo>
                  <a:lnTo>
                    <a:pt x="5" y="6"/>
                  </a:lnTo>
                  <a:lnTo>
                    <a:pt x="4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7" name="Freeform 1587">
              <a:extLst>
                <a:ext uri="{FF2B5EF4-FFF2-40B4-BE49-F238E27FC236}">
                  <a16:creationId xmlns:a16="http://schemas.microsoft.com/office/drawing/2014/main" id="{AFF2D620-0E07-D767-5C39-95187939AB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025" y="7319596"/>
              <a:ext cx="71439" cy="43962"/>
            </a:xfrm>
            <a:custGeom>
              <a:avLst/>
              <a:gdLst>
                <a:gd name="T0" fmla="*/ 45 w 59"/>
                <a:gd name="T1" fmla="*/ 4 h 37"/>
                <a:gd name="T2" fmla="*/ 48 w 59"/>
                <a:gd name="T3" fmla="*/ 13 h 37"/>
                <a:gd name="T4" fmla="*/ 50 w 59"/>
                <a:gd name="T5" fmla="*/ 15 h 37"/>
                <a:gd name="T6" fmla="*/ 52 w 59"/>
                <a:gd name="T7" fmla="*/ 16 h 37"/>
                <a:gd name="T8" fmla="*/ 54 w 59"/>
                <a:gd name="T9" fmla="*/ 17 h 37"/>
                <a:gd name="T10" fmla="*/ 56 w 59"/>
                <a:gd name="T11" fmla="*/ 18 h 37"/>
                <a:gd name="T12" fmla="*/ 57 w 59"/>
                <a:gd name="T13" fmla="*/ 20 h 37"/>
                <a:gd name="T14" fmla="*/ 58 w 59"/>
                <a:gd name="T15" fmla="*/ 21 h 37"/>
                <a:gd name="T16" fmla="*/ 49 w 59"/>
                <a:gd name="T17" fmla="*/ 17 h 37"/>
                <a:gd name="T18" fmla="*/ 43 w 59"/>
                <a:gd name="T19" fmla="*/ 23 h 37"/>
                <a:gd name="T20" fmla="*/ 42 w 59"/>
                <a:gd name="T21" fmla="*/ 23 h 37"/>
                <a:gd name="T22" fmla="*/ 26 w 59"/>
                <a:gd name="T23" fmla="*/ 24 h 37"/>
                <a:gd name="T24" fmla="*/ 23 w 59"/>
                <a:gd name="T25" fmla="*/ 25 h 37"/>
                <a:gd name="T26" fmla="*/ 21 w 59"/>
                <a:gd name="T27" fmla="*/ 27 h 37"/>
                <a:gd name="T28" fmla="*/ 18 w 59"/>
                <a:gd name="T29" fmla="*/ 31 h 37"/>
                <a:gd name="T30" fmla="*/ 16 w 59"/>
                <a:gd name="T31" fmla="*/ 33 h 37"/>
                <a:gd name="T32" fmla="*/ 14 w 59"/>
                <a:gd name="T33" fmla="*/ 35 h 37"/>
                <a:gd name="T34" fmla="*/ 10 w 59"/>
                <a:gd name="T35" fmla="*/ 36 h 37"/>
                <a:gd name="T36" fmla="*/ 5 w 59"/>
                <a:gd name="T37" fmla="*/ 36 h 37"/>
                <a:gd name="T38" fmla="*/ 3 w 59"/>
                <a:gd name="T39" fmla="*/ 35 h 37"/>
                <a:gd name="T40" fmla="*/ 1 w 59"/>
                <a:gd name="T41" fmla="*/ 33 h 37"/>
                <a:gd name="T42" fmla="*/ 0 w 59"/>
                <a:gd name="T43" fmla="*/ 28 h 37"/>
                <a:gd name="T44" fmla="*/ 0 w 59"/>
                <a:gd name="T45" fmla="*/ 27 h 37"/>
                <a:gd name="T46" fmla="*/ 0 w 59"/>
                <a:gd name="T47" fmla="*/ 25 h 37"/>
                <a:gd name="T48" fmla="*/ 4 w 59"/>
                <a:gd name="T49" fmla="*/ 22 h 37"/>
                <a:gd name="T50" fmla="*/ 6 w 59"/>
                <a:gd name="T51" fmla="*/ 20 h 37"/>
                <a:gd name="T52" fmla="*/ 12 w 59"/>
                <a:gd name="T53" fmla="*/ 10 h 37"/>
                <a:gd name="T54" fmla="*/ 14 w 59"/>
                <a:gd name="T55" fmla="*/ 8 h 37"/>
                <a:gd name="T56" fmla="*/ 15 w 59"/>
                <a:gd name="T57" fmla="*/ 7 h 37"/>
                <a:gd name="T58" fmla="*/ 20 w 59"/>
                <a:gd name="T59" fmla="*/ 9 h 37"/>
                <a:gd name="T60" fmla="*/ 24 w 59"/>
                <a:gd name="T61" fmla="*/ 6 h 37"/>
                <a:gd name="T62" fmla="*/ 33 w 59"/>
                <a:gd name="T63" fmla="*/ 1 h 37"/>
                <a:gd name="T64" fmla="*/ 35 w 59"/>
                <a:gd name="T65" fmla="*/ 0 h 37"/>
                <a:gd name="T66" fmla="*/ 41 w 59"/>
                <a:gd name="T67" fmla="*/ 0 h 37"/>
                <a:gd name="T68" fmla="*/ 43 w 59"/>
                <a:gd name="T69" fmla="*/ 1 h 37"/>
                <a:gd name="T70" fmla="*/ 44 w 59"/>
                <a:gd name="T71" fmla="*/ 2 h 37"/>
                <a:gd name="T72" fmla="*/ 45 w 59"/>
                <a:gd name="T7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" h="37">
                  <a:moveTo>
                    <a:pt x="45" y="4"/>
                  </a:moveTo>
                  <a:lnTo>
                    <a:pt x="48" y="13"/>
                  </a:lnTo>
                  <a:lnTo>
                    <a:pt x="50" y="15"/>
                  </a:lnTo>
                  <a:lnTo>
                    <a:pt x="52" y="16"/>
                  </a:lnTo>
                  <a:lnTo>
                    <a:pt x="54" y="17"/>
                  </a:lnTo>
                  <a:lnTo>
                    <a:pt x="56" y="18"/>
                  </a:lnTo>
                  <a:lnTo>
                    <a:pt x="57" y="20"/>
                  </a:lnTo>
                  <a:lnTo>
                    <a:pt x="58" y="21"/>
                  </a:lnTo>
                  <a:lnTo>
                    <a:pt x="49" y="17"/>
                  </a:lnTo>
                  <a:lnTo>
                    <a:pt x="43" y="23"/>
                  </a:lnTo>
                  <a:lnTo>
                    <a:pt x="42" y="23"/>
                  </a:lnTo>
                  <a:lnTo>
                    <a:pt x="26" y="24"/>
                  </a:lnTo>
                  <a:lnTo>
                    <a:pt x="23" y="25"/>
                  </a:lnTo>
                  <a:lnTo>
                    <a:pt x="21" y="27"/>
                  </a:lnTo>
                  <a:lnTo>
                    <a:pt x="18" y="31"/>
                  </a:lnTo>
                  <a:lnTo>
                    <a:pt x="16" y="33"/>
                  </a:lnTo>
                  <a:lnTo>
                    <a:pt x="14" y="35"/>
                  </a:lnTo>
                  <a:lnTo>
                    <a:pt x="10" y="36"/>
                  </a:lnTo>
                  <a:lnTo>
                    <a:pt x="5" y="36"/>
                  </a:lnTo>
                  <a:lnTo>
                    <a:pt x="3" y="35"/>
                  </a:lnTo>
                  <a:lnTo>
                    <a:pt x="1" y="33"/>
                  </a:lnTo>
                  <a:lnTo>
                    <a:pt x="0" y="28"/>
                  </a:lnTo>
                  <a:lnTo>
                    <a:pt x="0" y="27"/>
                  </a:lnTo>
                  <a:lnTo>
                    <a:pt x="0" y="25"/>
                  </a:lnTo>
                  <a:lnTo>
                    <a:pt x="4" y="22"/>
                  </a:lnTo>
                  <a:lnTo>
                    <a:pt x="6" y="20"/>
                  </a:lnTo>
                  <a:lnTo>
                    <a:pt x="12" y="10"/>
                  </a:lnTo>
                  <a:lnTo>
                    <a:pt x="14" y="8"/>
                  </a:lnTo>
                  <a:lnTo>
                    <a:pt x="15" y="7"/>
                  </a:lnTo>
                  <a:lnTo>
                    <a:pt x="20" y="9"/>
                  </a:lnTo>
                  <a:lnTo>
                    <a:pt x="24" y="6"/>
                  </a:lnTo>
                  <a:lnTo>
                    <a:pt x="33" y="1"/>
                  </a:lnTo>
                  <a:lnTo>
                    <a:pt x="35" y="0"/>
                  </a:lnTo>
                  <a:lnTo>
                    <a:pt x="41" y="0"/>
                  </a:lnTo>
                  <a:lnTo>
                    <a:pt x="43" y="1"/>
                  </a:lnTo>
                  <a:lnTo>
                    <a:pt x="44" y="2"/>
                  </a:lnTo>
                  <a:lnTo>
                    <a:pt x="4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8" name="Freeform 1588">
              <a:extLst>
                <a:ext uri="{FF2B5EF4-FFF2-40B4-BE49-F238E27FC236}">
                  <a16:creationId xmlns:a16="http://schemas.microsoft.com/office/drawing/2014/main" id="{A67FF552-A847-8C48-3AAC-193548E67B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5339" y="7319596"/>
              <a:ext cx="5493" cy="5493"/>
            </a:xfrm>
            <a:custGeom>
              <a:avLst/>
              <a:gdLst>
                <a:gd name="T0" fmla="*/ 3 w 4"/>
                <a:gd name="T1" fmla="*/ 5 h 6"/>
                <a:gd name="T2" fmla="*/ 2 w 4"/>
                <a:gd name="T3" fmla="*/ 5 h 6"/>
                <a:gd name="T4" fmla="*/ 1 w 4"/>
                <a:gd name="T5" fmla="*/ 4 h 6"/>
                <a:gd name="T6" fmla="*/ 0 w 4"/>
                <a:gd name="T7" fmla="*/ 1 h 6"/>
                <a:gd name="T8" fmla="*/ 0 w 4"/>
                <a:gd name="T9" fmla="*/ 0 h 6"/>
                <a:gd name="T10" fmla="*/ 2 w 4"/>
                <a:gd name="T11" fmla="*/ 1 h 6"/>
                <a:gd name="T12" fmla="*/ 3 w 4"/>
                <a:gd name="T13" fmla="*/ 3 h 6"/>
                <a:gd name="T14" fmla="*/ 3 w 4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lnTo>
                    <a:pt x="2" y="5"/>
                  </a:lnTo>
                  <a:lnTo>
                    <a:pt x="1" y="4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3"/>
                  </a:lnTo>
                  <a:lnTo>
                    <a:pt x="3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29" name="Freeform 1589">
              <a:extLst>
                <a:ext uri="{FF2B5EF4-FFF2-40B4-BE49-F238E27FC236}">
                  <a16:creationId xmlns:a16="http://schemas.microsoft.com/office/drawing/2014/main" id="{5870C81B-2024-4FAB-540F-70EA3D23B0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9842" y="7308606"/>
              <a:ext cx="5497" cy="10990"/>
            </a:xfrm>
            <a:custGeom>
              <a:avLst/>
              <a:gdLst>
                <a:gd name="T0" fmla="*/ 4 w 5"/>
                <a:gd name="T1" fmla="*/ 5 h 11"/>
                <a:gd name="T2" fmla="*/ 4 w 5"/>
                <a:gd name="T3" fmla="*/ 9 h 11"/>
                <a:gd name="T4" fmla="*/ 3 w 5"/>
                <a:gd name="T5" fmla="*/ 10 h 11"/>
                <a:gd name="T6" fmla="*/ 3 w 5"/>
                <a:gd name="T7" fmla="*/ 9 h 11"/>
                <a:gd name="T8" fmla="*/ 1 w 5"/>
                <a:gd name="T9" fmla="*/ 10 h 11"/>
                <a:gd name="T10" fmla="*/ 0 w 5"/>
                <a:gd name="T11" fmla="*/ 9 h 11"/>
                <a:gd name="T12" fmla="*/ 0 w 5"/>
                <a:gd name="T13" fmla="*/ 7 h 11"/>
                <a:gd name="T14" fmla="*/ 0 w 5"/>
                <a:gd name="T15" fmla="*/ 6 h 11"/>
                <a:gd name="T16" fmla="*/ 1 w 5"/>
                <a:gd name="T17" fmla="*/ 6 h 11"/>
                <a:gd name="T18" fmla="*/ 1 w 5"/>
                <a:gd name="T19" fmla="*/ 4 h 11"/>
                <a:gd name="T20" fmla="*/ 1 w 5"/>
                <a:gd name="T21" fmla="*/ 3 h 11"/>
                <a:gd name="T22" fmla="*/ 2 w 5"/>
                <a:gd name="T23" fmla="*/ 1 h 11"/>
                <a:gd name="T24" fmla="*/ 3 w 5"/>
                <a:gd name="T25" fmla="*/ 0 h 11"/>
                <a:gd name="T26" fmla="*/ 4 w 5"/>
                <a:gd name="T2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1">
                  <a:moveTo>
                    <a:pt x="4" y="5"/>
                  </a:moveTo>
                  <a:lnTo>
                    <a:pt x="4" y="9"/>
                  </a:lnTo>
                  <a:lnTo>
                    <a:pt x="3" y="10"/>
                  </a:lnTo>
                  <a:lnTo>
                    <a:pt x="3" y="9"/>
                  </a:lnTo>
                  <a:lnTo>
                    <a:pt x="1" y="10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0" name="Freeform 1590">
              <a:extLst>
                <a:ext uri="{FF2B5EF4-FFF2-40B4-BE49-F238E27FC236}">
                  <a16:creationId xmlns:a16="http://schemas.microsoft.com/office/drawing/2014/main" id="{AD278AF3-6B15-65B3-5FF3-3621987C6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5368" y="7303109"/>
              <a:ext cx="16484" cy="27478"/>
            </a:xfrm>
            <a:custGeom>
              <a:avLst/>
              <a:gdLst>
                <a:gd name="T0" fmla="*/ 8 w 12"/>
                <a:gd name="T1" fmla="*/ 11 h 23"/>
                <a:gd name="T2" fmla="*/ 11 w 12"/>
                <a:gd name="T3" fmla="*/ 18 h 23"/>
                <a:gd name="T4" fmla="*/ 11 w 12"/>
                <a:gd name="T5" fmla="*/ 20 h 23"/>
                <a:gd name="T6" fmla="*/ 8 w 12"/>
                <a:gd name="T7" fmla="*/ 22 h 23"/>
                <a:gd name="T8" fmla="*/ 6 w 12"/>
                <a:gd name="T9" fmla="*/ 21 h 23"/>
                <a:gd name="T10" fmla="*/ 5 w 12"/>
                <a:gd name="T11" fmla="*/ 20 h 23"/>
                <a:gd name="T12" fmla="*/ 4 w 12"/>
                <a:gd name="T13" fmla="*/ 19 h 23"/>
                <a:gd name="T14" fmla="*/ 5 w 12"/>
                <a:gd name="T15" fmla="*/ 15 h 23"/>
                <a:gd name="T16" fmla="*/ 3 w 12"/>
                <a:gd name="T17" fmla="*/ 13 h 23"/>
                <a:gd name="T18" fmla="*/ 1 w 12"/>
                <a:gd name="T19" fmla="*/ 12 h 23"/>
                <a:gd name="T20" fmla="*/ 0 w 12"/>
                <a:gd name="T21" fmla="*/ 13 h 23"/>
                <a:gd name="T22" fmla="*/ 0 w 12"/>
                <a:gd name="T23" fmla="*/ 10 h 23"/>
                <a:gd name="T24" fmla="*/ 1 w 12"/>
                <a:gd name="T25" fmla="*/ 7 h 23"/>
                <a:gd name="T26" fmla="*/ 0 w 12"/>
                <a:gd name="T27" fmla="*/ 4 h 23"/>
                <a:gd name="T28" fmla="*/ 0 w 12"/>
                <a:gd name="T29" fmla="*/ 1 h 23"/>
                <a:gd name="T30" fmla="*/ 1 w 12"/>
                <a:gd name="T31" fmla="*/ 0 h 23"/>
                <a:gd name="T32" fmla="*/ 2 w 12"/>
                <a:gd name="T33" fmla="*/ 0 h 23"/>
                <a:gd name="T34" fmla="*/ 6 w 12"/>
                <a:gd name="T35" fmla="*/ 3 h 23"/>
                <a:gd name="T36" fmla="*/ 8 w 12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" h="23">
                  <a:moveTo>
                    <a:pt x="8" y="11"/>
                  </a:moveTo>
                  <a:lnTo>
                    <a:pt x="11" y="18"/>
                  </a:lnTo>
                  <a:lnTo>
                    <a:pt x="11" y="20"/>
                  </a:lnTo>
                  <a:lnTo>
                    <a:pt x="8" y="22"/>
                  </a:lnTo>
                  <a:lnTo>
                    <a:pt x="6" y="21"/>
                  </a:lnTo>
                  <a:lnTo>
                    <a:pt x="5" y="20"/>
                  </a:lnTo>
                  <a:lnTo>
                    <a:pt x="4" y="19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2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1" y="7"/>
                  </a:ln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6" y="3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1" name="Freeform 1591">
              <a:extLst>
                <a:ext uri="{FF2B5EF4-FFF2-40B4-BE49-F238E27FC236}">
                  <a16:creationId xmlns:a16="http://schemas.microsoft.com/office/drawing/2014/main" id="{DD801586-F43F-725A-E35C-2DAF5B534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2368" y="7303109"/>
              <a:ext cx="16484" cy="27478"/>
            </a:xfrm>
            <a:custGeom>
              <a:avLst/>
              <a:gdLst>
                <a:gd name="T0" fmla="*/ 12 w 14"/>
                <a:gd name="T1" fmla="*/ 8 h 20"/>
                <a:gd name="T2" fmla="*/ 9 w 14"/>
                <a:gd name="T3" fmla="*/ 9 h 20"/>
                <a:gd name="T4" fmla="*/ 9 w 14"/>
                <a:gd name="T5" fmla="*/ 11 h 20"/>
                <a:gd name="T6" fmla="*/ 8 w 14"/>
                <a:gd name="T7" fmla="*/ 11 h 20"/>
                <a:gd name="T8" fmla="*/ 6 w 14"/>
                <a:gd name="T9" fmla="*/ 12 h 20"/>
                <a:gd name="T10" fmla="*/ 2 w 14"/>
                <a:gd name="T11" fmla="*/ 18 h 20"/>
                <a:gd name="T12" fmla="*/ 0 w 14"/>
                <a:gd name="T13" fmla="*/ 19 h 20"/>
                <a:gd name="T14" fmla="*/ 2 w 14"/>
                <a:gd name="T15" fmla="*/ 14 h 20"/>
                <a:gd name="T16" fmla="*/ 3 w 14"/>
                <a:gd name="T17" fmla="*/ 13 h 20"/>
                <a:gd name="T18" fmla="*/ 3 w 14"/>
                <a:gd name="T19" fmla="*/ 12 h 20"/>
                <a:gd name="T20" fmla="*/ 2 w 14"/>
                <a:gd name="T21" fmla="*/ 8 h 20"/>
                <a:gd name="T22" fmla="*/ 3 w 14"/>
                <a:gd name="T23" fmla="*/ 8 h 20"/>
                <a:gd name="T24" fmla="*/ 4 w 14"/>
                <a:gd name="T25" fmla="*/ 7 h 20"/>
                <a:gd name="T26" fmla="*/ 6 w 14"/>
                <a:gd name="T27" fmla="*/ 4 h 20"/>
                <a:gd name="T28" fmla="*/ 8 w 14"/>
                <a:gd name="T29" fmla="*/ 4 h 20"/>
                <a:gd name="T30" fmla="*/ 10 w 14"/>
                <a:gd name="T31" fmla="*/ 0 h 20"/>
                <a:gd name="T32" fmla="*/ 11 w 14"/>
                <a:gd name="T33" fmla="*/ 0 h 20"/>
                <a:gd name="T34" fmla="*/ 12 w 14"/>
                <a:gd name="T35" fmla="*/ 0 h 20"/>
                <a:gd name="T36" fmla="*/ 11 w 14"/>
                <a:gd name="T37" fmla="*/ 2 h 20"/>
                <a:gd name="T38" fmla="*/ 13 w 14"/>
                <a:gd name="T39" fmla="*/ 5 h 20"/>
                <a:gd name="T40" fmla="*/ 13 w 14"/>
                <a:gd name="T41" fmla="*/ 7 h 20"/>
                <a:gd name="T42" fmla="*/ 12 w 14"/>
                <a:gd name="T4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20">
                  <a:moveTo>
                    <a:pt x="12" y="8"/>
                  </a:moveTo>
                  <a:lnTo>
                    <a:pt x="9" y="9"/>
                  </a:lnTo>
                  <a:lnTo>
                    <a:pt x="9" y="11"/>
                  </a:lnTo>
                  <a:lnTo>
                    <a:pt x="8" y="11"/>
                  </a:lnTo>
                  <a:lnTo>
                    <a:pt x="6" y="12"/>
                  </a:lnTo>
                  <a:lnTo>
                    <a:pt x="2" y="18"/>
                  </a:lnTo>
                  <a:lnTo>
                    <a:pt x="0" y="19"/>
                  </a:lnTo>
                  <a:lnTo>
                    <a:pt x="2" y="14"/>
                  </a:lnTo>
                  <a:lnTo>
                    <a:pt x="3" y="13"/>
                  </a:lnTo>
                  <a:lnTo>
                    <a:pt x="3" y="12"/>
                  </a:lnTo>
                  <a:lnTo>
                    <a:pt x="2" y="8"/>
                  </a:lnTo>
                  <a:lnTo>
                    <a:pt x="3" y="8"/>
                  </a:lnTo>
                  <a:lnTo>
                    <a:pt x="4" y="7"/>
                  </a:lnTo>
                  <a:lnTo>
                    <a:pt x="6" y="4"/>
                  </a:lnTo>
                  <a:lnTo>
                    <a:pt x="8" y="4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2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2" name="Freeform 1592">
              <a:extLst>
                <a:ext uri="{FF2B5EF4-FFF2-40B4-BE49-F238E27FC236}">
                  <a16:creationId xmlns:a16="http://schemas.microsoft.com/office/drawing/2014/main" id="{9CFAB21F-7FEE-BC8C-2049-356600D29E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3929" y="7303109"/>
              <a:ext cx="32971" cy="43962"/>
            </a:xfrm>
            <a:custGeom>
              <a:avLst/>
              <a:gdLst>
                <a:gd name="T0" fmla="*/ 19 w 28"/>
                <a:gd name="T1" fmla="*/ 24 h 36"/>
                <a:gd name="T2" fmla="*/ 20 w 28"/>
                <a:gd name="T3" fmla="*/ 25 h 36"/>
                <a:gd name="T4" fmla="*/ 21 w 28"/>
                <a:gd name="T5" fmla="*/ 24 h 36"/>
                <a:gd name="T6" fmla="*/ 22 w 28"/>
                <a:gd name="T7" fmla="*/ 22 h 36"/>
                <a:gd name="T8" fmla="*/ 24 w 28"/>
                <a:gd name="T9" fmla="*/ 22 h 36"/>
                <a:gd name="T10" fmla="*/ 26 w 28"/>
                <a:gd name="T11" fmla="*/ 23 h 36"/>
                <a:gd name="T12" fmla="*/ 27 w 28"/>
                <a:gd name="T13" fmla="*/ 24 h 36"/>
                <a:gd name="T14" fmla="*/ 27 w 28"/>
                <a:gd name="T15" fmla="*/ 27 h 36"/>
                <a:gd name="T16" fmla="*/ 26 w 28"/>
                <a:gd name="T17" fmla="*/ 32 h 36"/>
                <a:gd name="T18" fmla="*/ 26 w 28"/>
                <a:gd name="T19" fmla="*/ 33 h 36"/>
                <a:gd name="T20" fmla="*/ 24 w 28"/>
                <a:gd name="T21" fmla="*/ 35 h 36"/>
                <a:gd name="T22" fmla="*/ 21 w 28"/>
                <a:gd name="T23" fmla="*/ 34 h 36"/>
                <a:gd name="T24" fmla="*/ 18 w 28"/>
                <a:gd name="T25" fmla="*/ 31 h 36"/>
                <a:gd name="T26" fmla="*/ 14 w 28"/>
                <a:gd name="T27" fmla="*/ 26 h 36"/>
                <a:gd name="T28" fmla="*/ 13 w 28"/>
                <a:gd name="T29" fmla="*/ 22 h 36"/>
                <a:gd name="T30" fmla="*/ 12 w 28"/>
                <a:gd name="T31" fmla="*/ 21 h 36"/>
                <a:gd name="T32" fmla="*/ 11 w 28"/>
                <a:gd name="T33" fmla="*/ 20 h 36"/>
                <a:gd name="T34" fmla="*/ 8 w 28"/>
                <a:gd name="T35" fmla="*/ 14 h 36"/>
                <a:gd name="T36" fmla="*/ 7 w 28"/>
                <a:gd name="T37" fmla="*/ 8 h 36"/>
                <a:gd name="T38" fmla="*/ 5 w 28"/>
                <a:gd name="T39" fmla="*/ 8 h 36"/>
                <a:gd name="T40" fmla="*/ 2 w 28"/>
                <a:gd name="T41" fmla="*/ 6 h 36"/>
                <a:gd name="T42" fmla="*/ 0 w 28"/>
                <a:gd name="T43" fmla="*/ 4 h 36"/>
                <a:gd name="T44" fmla="*/ 1 w 28"/>
                <a:gd name="T45" fmla="*/ 1 h 36"/>
                <a:gd name="T46" fmla="*/ 5 w 28"/>
                <a:gd name="T47" fmla="*/ 0 h 36"/>
                <a:gd name="T48" fmla="*/ 11 w 28"/>
                <a:gd name="T49" fmla="*/ 6 h 36"/>
                <a:gd name="T50" fmla="*/ 13 w 28"/>
                <a:gd name="T51" fmla="*/ 9 h 36"/>
                <a:gd name="T52" fmla="*/ 15 w 28"/>
                <a:gd name="T53" fmla="*/ 12 h 36"/>
                <a:gd name="T54" fmla="*/ 16 w 28"/>
                <a:gd name="T55" fmla="*/ 16 h 36"/>
                <a:gd name="T56" fmla="*/ 16 w 28"/>
                <a:gd name="T57" fmla="*/ 18 h 36"/>
                <a:gd name="T58" fmla="*/ 19 w 28"/>
                <a:gd name="T5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36">
                  <a:moveTo>
                    <a:pt x="19" y="24"/>
                  </a:moveTo>
                  <a:lnTo>
                    <a:pt x="20" y="25"/>
                  </a:lnTo>
                  <a:lnTo>
                    <a:pt x="21" y="24"/>
                  </a:lnTo>
                  <a:lnTo>
                    <a:pt x="22" y="22"/>
                  </a:lnTo>
                  <a:lnTo>
                    <a:pt x="24" y="22"/>
                  </a:lnTo>
                  <a:lnTo>
                    <a:pt x="26" y="23"/>
                  </a:lnTo>
                  <a:lnTo>
                    <a:pt x="27" y="24"/>
                  </a:lnTo>
                  <a:lnTo>
                    <a:pt x="27" y="27"/>
                  </a:lnTo>
                  <a:lnTo>
                    <a:pt x="26" y="32"/>
                  </a:lnTo>
                  <a:lnTo>
                    <a:pt x="26" y="33"/>
                  </a:lnTo>
                  <a:lnTo>
                    <a:pt x="24" y="35"/>
                  </a:lnTo>
                  <a:lnTo>
                    <a:pt x="21" y="34"/>
                  </a:lnTo>
                  <a:lnTo>
                    <a:pt x="18" y="31"/>
                  </a:lnTo>
                  <a:lnTo>
                    <a:pt x="14" y="26"/>
                  </a:lnTo>
                  <a:lnTo>
                    <a:pt x="13" y="22"/>
                  </a:lnTo>
                  <a:lnTo>
                    <a:pt x="12" y="21"/>
                  </a:lnTo>
                  <a:lnTo>
                    <a:pt x="11" y="20"/>
                  </a:lnTo>
                  <a:lnTo>
                    <a:pt x="8" y="14"/>
                  </a:lnTo>
                  <a:lnTo>
                    <a:pt x="7" y="8"/>
                  </a:lnTo>
                  <a:lnTo>
                    <a:pt x="5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5" y="0"/>
                  </a:lnTo>
                  <a:lnTo>
                    <a:pt x="11" y="6"/>
                  </a:lnTo>
                  <a:lnTo>
                    <a:pt x="13" y="9"/>
                  </a:lnTo>
                  <a:lnTo>
                    <a:pt x="15" y="12"/>
                  </a:lnTo>
                  <a:lnTo>
                    <a:pt x="16" y="16"/>
                  </a:lnTo>
                  <a:lnTo>
                    <a:pt x="16" y="18"/>
                  </a:lnTo>
                  <a:lnTo>
                    <a:pt x="19" y="2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3" name="Freeform 1593">
              <a:extLst>
                <a:ext uri="{FF2B5EF4-FFF2-40B4-BE49-F238E27FC236}">
                  <a16:creationId xmlns:a16="http://schemas.microsoft.com/office/drawing/2014/main" id="{25398425-42AB-66A9-3996-E15FEE1525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1378" y="7297615"/>
              <a:ext cx="10990" cy="10990"/>
            </a:xfrm>
            <a:custGeom>
              <a:avLst/>
              <a:gdLst>
                <a:gd name="T0" fmla="*/ 6 w 7"/>
                <a:gd name="T1" fmla="*/ 1 h 7"/>
                <a:gd name="T2" fmla="*/ 6 w 7"/>
                <a:gd name="T3" fmla="*/ 6 h 7"/>
                <a:gd name="T4" fmla="*/ 1 w 7"/>
                <a:gd name="T5" fmla="*/ 3 h 7"/>
                <a:gd name="T6" fmla="*/ 0 w 7"/>
                <a:gd name="T7" fmla="*/ 1 h 7"/>
                <a:gd name="T8" fmla="*/ 1 w 7"/>
                <a:gd name="T9" fmla="*/ 0 h 7"/>
                <a:gd name="T10" fmla="*/ 5 w 7"/>
                <a:gd name="T11" fmla="*/ 0 h 7"/>
                <a:gd name="T12" fmla="*/ 6 w 7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1"/>
                  </a:moveTo>
                  <a:lnTo>
                    <a:pt x="6" y="6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lnTo>
                    <a:pt x="5" y="0"/>
                  </a:lnTo>
                  <a:lnTo>
                    <a:pt x="6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4" name="Freeform 1594">
              <a:extLst>
                <a:ext uri="{FF2B5EF4-FFF2-40B4-BE49-F238E27FC236}">
                  <a16:creationId xmlns:a16="http://schemas.microsoft.com/office/drawing/2014/main" id="{5CA1982C-4995-5452-7118-6FE47A4A9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0387" y="7292118"/>
              <a:ext cx="16484" cy="21981"/>
            </a:xfrm>
            <a:custGeom>
              <a:avLst/>
              <a:gdLst>
                <a:gd name="T0" fmla="*/ 5 w 12"/>
                <a:gd name="T1" fmla="*/ 6 h 16"/>
                <a:gd name="T2" fmla="*/ 5 w 12"/>
                <a:gd name="T3" fmla="*/ 6 h 16"/>
                <a:gd name="T4" fmla="*/ 6 w 12"/>
                <a:gd name="T5" fmla="*/ 5 h 16"/>
                <a:gd name="T6" fmla="*/ 8 w 12"/>
                <a:gd name="T7" fmla="*/ 2 h 16"/>
                <a:gd name="T8" fmla="*/ 9 w 12"/>
                <a:gd name="T9" fmla="*/ 2 h 16"/>
                <a:gd name="T10" fmla="*/ 9 w 12"/>
                <a:gd name="T11" fmla="*/ 3 h 16"/>
                <a:gd name="T12" fmla="*/ 8 w 12"/>
                <a:gd name="T13" fmla="*/ 6 h 16"/>
                <a:gd name="T14" fmla="*/ 10 w 12"/>
                <a:gd name="T15" fmla="*/ 10 h 16"/>
                <a:gd name="T16" fmla="*/ 11 w 12"/>
                <a:gd name="T17" fmla="*/ 12 h 16"/>
                <a:gd name="T18" fmla="*/ 11 w 12"/>
                <a:gd name="T19" fmla="*/ 13 h 16"/>
                <a:gd name="T20" fmla="*/ 7 w 12"/>
                <a:gd name="T21" fmla="*/ 14 h 16"/>
                <a:gd name="T22" fmla="*/ 4 w 12"/>
                <a:gd name="T23" fmla="*/ 13 h 16"/>
                <a:gd name="T24" fmla="*/ 3 w 12"/>
                <a:gd name="T25" fmla="*/ 14 h 16"/>
                <a:gd name="T26" fmla="*/ 1 w 12"/>
                <a:gd name="T27" fmla="*/ 15 h 16"/>
                <a:gd name="T28" fmla="*/ 0 w 12"/>
                <a:gd name="T29" fmla="*/ 14 h 16"/>
                <a:gd name="T30" fmla="*/ 0 w 12"/>
                <a:gd name="T31" fmla="*/ 6 h 16"/>
                <a:gd name="T32" fmla="*/ 0 w 12"/>
                <a:gd name="T33" fmla="*/ 4 h 16"/>
                <a:gd name="T34" fmla="*/ 1 w 12"/>
                <a:gd name="T35" fmla="*/ 1 h 16"/>
                <a:gd name="T36" fmla="*/ 3 w 12"/>
                <a:gd name="T37" fmla="*/ 0 h 16"/>
                <a:gd name="T38" fmla="*/ 5 w 12"/>
                <a:gd name="T39" fmla="*/ 1 h 16"/>
                <a:gd name="T40" fmla="*/ 5 w 12"/>
                <a:gd name="T41" fmla="*/ 2 h 16"/>
                <a:gd name="T42" fmla="*/ 5 w 12"/>
                <a:gd name="T43" fmla="*/ 3 h 16"/>
                <a:gd name="T44" fmla="*/ 5 w 12"/>
                <a:gd name="T45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" h="16">
                  <a:moveTo>
                    <a:pt x="5" y="6"/>
                  </a:moveTo>
                  <a:lnTo>
                    <a:pt x="5" y="6"/>
                  </a:lnTo>
                  <a:lnTo>
                    <a:pt x="6" y="5"/>
                  </a:lnTo>
                  <a:lnTo>
                    <a:pt x="8" y="2"/>
                  </a:lnTo>
                  <a:lnTo>
                    <a:pt x="9" y="2"/>
                  </a:lnTo>
                  <a:lnTo>
                    <a:pt x="9" y="3"/>
                  </a:lnTo>
                  <a:lnTo>
                    <a:pt x="8" y="6"/>
                  </a:lnTo>
                  <a:lnTo>
                    <a:pt x="10" y="10"/>
                  </a:lnTo>
                  <a:lnTo>
                    <a:pt x="11" y="12"/>
                  </a:lnTo>
                  <a:lnTo>
                    <a:pt x="11" y="13"/>
                  </a:lnTo>
                  <a:lnTo>
                    <a:pt x="7" y="14"/>
                  </a:lnTo>
                  <a:lnTo>
                    <a:pt x="4" y="13"/>
                  </a:lnTo>
                  <a:lnTo>
                    <a:pt x="3" y="14"/>
                  </a:lnTo>
                  <a:lnTo>
                    <a:pt x="1" y="15"/>
                  </a:lnTo>
                  <a:lnTo>
                    <a:pt x="0" y="14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5" name="Freeform 1595">
              <a:extLst>
                <a:ext uri="{FF2B5EF4-FFF2-40B4-BE49-F238E27FC236}">
                  <a16:creationId xmlns:a16="http://schemas.microsoft.com/office/drawing/2014/main" id="{5CE96AA5-DBAD-A869-A6AD-741B8746F8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939" y="7281128"/>
              <a:ext cx="21981" cy="21981"/>
            </a:xfrm>
            <a:custGeom>
              <a:avLst/>
              <a:gdLst>
                <a:gd name="T0" fmla="*/ 14 w 16"/>
                <a:gd name="T1" fmla="*/ 2 h 18"/>
                <a:gd name="T2" fmla="*/ 15 w 16"/>
                <a:gd name="T3" fmla="*/ 3 h 18"/>
                <a:gd name="T4" fmla="*/ 15 w 16"/>
                <a:gd name="T5" fmla="*/ 4 h 18"/>
                <a:gd name="T6" fmla="*/ 10 w 16"/>
                <a:gd name="T7" fmla="*/ 8 h 18"/>
                <a:gd name="T8" fmla="*/ 10 w 16"/>
                <a:gd name="T9" fmla="*/ 8 h 18"/>
                <a:gd name="T10" fmla="*/ 9 w 16"/>
                <a:gd name="T11" fmla="*/ 11 h 18"/>
                <a:gd name="T12" fmla="*/ 8 w 16"/>
                <a:gd name="T13" fmla="*/ 12 h 18"/>
                <a:gd name="T14" fmla="*/ 6 w 16"/>
                <a:gd name="T15" fmla="*/ 14 h 18"/>
                <a:gd name="T16" fmla="*/ 3 w 16"/>
                <a:gd name="T17" fmla="*/ 17 h 18"/>
                <a:gd name="T18" fmla="*/ 3 w 16"/>
                <a:gd name="T19" fmla="*/ 9 h 18"/>
                <a:gd name="T20" fmla="*/ 0 w 16"/>
                <a:gd name="T21" fmla="*/ 4 h 18"/>
                <a:gd name="T22" fmla="*/ 3 w 16"/>
                <a:gd name="T23" fmla="*/ 2 h 18"/>
                <a:gd name="T24" fmla="*/ 6 w 16"/>
                <a:gd name="T25" fmla="*/ 2 h 18"/>
                <a:gd name="T26" fmla="*/ 9 w 16"/>
                <a:gd name="T27" fmla="*/ 3 h 18"/>
                <a:gd name="T28" fmla="*/ 13 w 16"/>
                <a:gd name="T29" fmla="*/ 0 h 18"/>
                <a:gd name="T30" fmla="*/ 14 w 16"/>
                <a:gd name="T3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" h="18">
                  <a:moveTo>
                    <a:pt x="14" y="2"/>
                  </a:moveTo>
                  <a:lnTo>
                    <a:pt x="15" y="3"/>
                  </a:lnTo>
                  <a:lnTo>
                    <a:pt x="15" y="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9" y="11"/>
                  </a:lnTo>
                  <a:lnTo>
                    <a:pt x="8" y="12"/>
                  </a:lnTo>
                  <a:lnTo>
                    <a:pt x="6" y="14"/>
                  </a:lnTo>
                  <a:lnTo>
                    <a:pt x="3" y="17"/>
                  </a:lnTo>
                  <a:lnTo>
                    <a:pt x="3" y="9"/>
                  </a:lnTo>
                  <a:lnTo>
                    <a:pt x="0" y="4"/>
                  </a:lnTo>
                  <a:lnTo>
                    <a:pt x="3" y="2"/>
                  </a:lnTo>
                  <a:lnTo>
                    <a:pt x="6" y="2"/>
                  </a:lnTo>
                  <a:lnTo>
                    <a:pt x="9" y="3"/>
                  </a:lnTo>
                  <a:lnTo>
                    <a:pt x="13" y="0"/>
                  </a:lnTo>
                  <a:lnTo>
                    <a:pt x="1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6" name="Freeform 1596">
              <a:extLst>
                <a:ext uri="{FF2B5EF4-FFF2-40B4-BE49-F238E27FC236}">
                  <a16:creationId xmlns:a16="http://schemas.microsoft.com/office/drawing/2014/main" id="{8797FC2C-5906-B9D7-73BE-1FAC7510A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3708" y="7259147"/>
              <a:ext cx="5497" cy="10990"/>
            </a:xfrm>
            <a:custGeom>
              <a:avLst/>
              <a:gdLst>
                <a:gd name="T0" fmla="*/ 5 w 6"/>
                <a:gd name="T1" fmla="*/ 6 h 9"/>
                <a:gd name="T2" fmla="*/ 4 w 6"/>
                <a:gd name="T3" fmla="*/ 8 h 9"/>
                <a:gd name="T4" fmla="*/ 2 w 6"/>
                <a:gd name="T5" fmla="*/ 8 h 9"/>
                <a:gd name="T6" fmla="*/ 1 w 6"/>
                <a:gd name="T7" fmla="*/ 7 h 9"/>
                <a:gd name="T8" fmla="*/ 0 w 6"/>
                <a:gd name="T9" fmla="*/ 5 h 9"/>
                <a:gd name="T10" fmla="*/ 4 w 6"/>
                <a:gd name="T11" fmla="*/ 0 h 9"/>
                <a:gd name="T12" fmla="*/ 4 w 6"/>
                <a:gd name="T13" fmla="*/ 0 h 9"/>
                <a:gd name="T14" fmla="*/ 5 w 6"/>
                <a:gd name="T15" fmla="*/ 0 h 9"/>
                <a:gd name="T16" fmla="*/ 5 w 6"/>
                <a:gd name="T17" fmla="*/ 2 h 9"/>
                <a:gd name="T18" fmla="*/ 5 w 6"/>
                <a:gd name="T1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5" y="6"/>
                  </a:moveTo>
                  <a:lnTo>
                    <a:pt x="4" y="8"/>
                  </a:lnTo>
                  <a:lnTo>
                    <a:pt x="2" y="8"/>
                  </a:lnTo>
                  <a:lnTo>
                    <a:pt x="1" y="7"/>
                  </a:lnTo>
                  <a:lnTo>
                    <a:pt x="0" y="5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7" name="Freeform 1599">
              <a:extLst>
                <a:ext uri="{FF2B5EF4-FFF2-40B4-BE49-F238E27FC236}">
                  <a16:creationId xmlns:a16="http://schemas.microsoft.com/office/drawing/2014/main" id="{6ABF3D85-4742-571B-170B-2C7D035A0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0416" y="7220683"/>
              <a:ext cx="16484" cy="16484"/>
            </a:xfrm>
            <a:custGeom>
              <a:avLst/>
              <a:gdLst>
                <a:gd name="T0" fmla="*/ 8 w 14"/>
                <a:gd name="T1" fmla="*/ 11 h 12"/>
                <a:gd name="T2" fmla="*/ 6 w 14"/>
                <a:gd name="T3" fmla="*/ 11 h 12"/>
                <a:gd name="T4" fmla="*/ 4 w 14"/>
                <a:gd name="T5" fmla="*/ 11 h 12"/>
                <a:gd name="T6" fmla="*/ 0 w 14"/>
                <a:gd name="T7" fmla="*/ 6 h 12"/>
                <a:gd name="T8" fmla="*/ 0 w 14"/>
                <a:gd name="T9" fmla="*/ 5 h 12"/>
                <a:gd name="T10" fmla="*/ 0 w 14"/>
                <a:gd name="T11" fmla="*/ 4 h 12"/>
                <a:gd name="T12" fmla="*/ 3 w 14"/>
                <a:gd name="T13" fmla="*/ 0 h 12"/>
                <a:gd name="T14" fmla="*/ 4 w 14"/>
                <a:gd name="T15" fmla="*/ 0 h 12"/>
                <a:gd name="T16" fmla="*/ 10 w 14"/>
                <a:gd name="T17" fmla="*/ 0 h 12"/>
                <a:gd name="T18" fmla="*/ 12 w 14"/>
                <a:gd name="T19" fmla="*/ 0 h 12"/>
                <a:gd name="T20" fmla="*/ 13 w 14"/>
                <a:gd name="T21" fmla="*/ 2 h 12"/>
                <a:gd name="T22" fmla="*/ 13 w 14"/>
                <a:gd name="T23" fmla="*/ 4 h 12"/>
                <a:gd name="T24" fmla="*/ 12 w 14"/>
                <a:gd name="T25" fmla="*/ 5 h 12"/>
                <a:gd name="T26" fmla="*/ 12 w 14"/>
                <a:gd name="T27" fmla="*/ 6 h 12"/>
                <a:gd name="T28" fmla="*/ 12 w 14"/>
                <a:gd name="T29" fmla="*/ 8 h 12"/>
                <a:gd name="T30" fmla="*/ 12 w 14"/>
                <a:gd name="T31" fmla="*/ 9 h 12"/>
                <a:gd name="T32" fmla="*/ 8 w 14"/>
                <a:gd name="T3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" h="12">
                  <a:moveTo>
                    <a:pt x="8" y="11"/>
                  </a:moveTo>
                  <a:lnTo>
                    <a:pt x="6" y="11"/>
                  </a:lnTo>
                  <a:lnTo>
                    <a:pt x="4" y="11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3" y="0"/>
                  </a:lnTo>
                  <a:lnTo>
                    <a:pt x="4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2" y="5"/>
                  </a:lnTo>
                  <a:lnTo>
                    <a:pt x="12" y="6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8" y="1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8" name="Freeform 1601">
              <a:extLst>
                <a:ext uri="{FF2B5EF4-FFF2-40B4-BE49-F238E27FC236}">
                  <a16:creationId xmlns:a16="http://schemas.microsoft.com/office/drawing/2014/main" id="{4D97FD55-B54A-1631-7624-B157719CEA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2176" y="7209692"/>
              <a:ext cx="10990" cy="16484"/>
            </a:xfrm>
            <a:custGeom>
              <a:avLst/>
              <a:gdLst>
                <a:gd name="T0" fmla="*/ 2 w 11"/>
                <a:gd name="T1" fmla="*/ 9 h 12"/>
                <a:gd name="T2" fmla="*/ 0 w 11"/>
                <a:gd name="T3" fmla="*/ 11 h 12"/>
                <a:gd name="T4" fmla="*/ 0 w 11"/>
                <a:gd name="T5" fmla="*/ 11 h 12"/>
                <a:gd name="T6" fmla="*/ 0 w 11"/>
                <a:gd name="T7" fmla="*/ 9 h 12"/>
                <a:gd name="T8" fmla="*/ 0 w 11"/>
                <a:gd name="T9" fmla="*/ 8 h 12"/>
                <a:gd name="T10" fmla="*/ 1 w 11"/>
                <a:gd name="T11" fmla="*/ 6 h 12"/>
                <a:gd name="T12" fmla="*/ 5 w 11"/>
                <a:gd name="T13" fmla="*/ 3 h 12"/>
                <a:gd name="T14" fmla="*/ 8 w 11"/>
                <a:gd name="T15" fmla="*/ 0 h 12"/>
                <a:gd name="T16" fmla="*/ 9 w 11"/>
                <a:gd name="T17" fmla="*/ 0 h 12"/>
                <a:gd name="T18" fmla="*/ 10 w 11"/>
                <a:gd name="T19" fmla="*/ 1 h 12"/>
                <a:gd name="T20" fmla="*/ 8 w 11"/>
                <a:gd name="T21" fmla="*/ 4 h 12"/>
                <a:gd name="T22" fmla="*/ 2 w 11"/>
                <a:gd name="T2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2">
                  <a:moveTo>
                    <a:pt x="2" y="9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8"/>
                  </a:lnTo>
                  <a:lnTo>
                    <a:pt x="1" y="6"/>
                  </a:lnTo>
                  <a:lnTo>
                    <a:pt x="5" y="3"/>
                  </a:lnTo>
                  <a:lnTo>
                    <a:pt x="8" y="0"/>
                  </a:lnTo>
                  <a:lnTo>
                    <a:pt x="9" y="0"/>
                  </a:lnTo>
                  <a:lnTo>
                    <a:pt x="10" y="1"/>
                  </a:lnTo>
                  <a:lnTo>
                    <a:pt x="8" y="4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39" name="Freeform 1602">
              <a:extLst>
                <a:ext uri="{FF2B5EF4-FFF2-40B4-BE49-F238E27FC236}">
                  <a16:creationId xmlns:a16="http://schemas.microsoft.com/office/drawing/2014/main" id="{C63197C4-ADF0-B1B4-895D-2F99561C4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8660" y="7209692"/>
              <a:ext cx="10990" cy="5493"/>
            </a:xfrm>
            <a:custGeom>
              <a:avLst/>
              <a:gdLst>
                <a:gd name="T0" fmla="*/ 5 w 9"/>
                <a:gd name="T1" fmla="*/ 5 h 6"/>
                <a:gd name="T2" fmla="*/ 3 w 9"/>
                <a:gd name="T3" fmla="*/ 5 h 6"/>
                <a:gd name="T4" fmla="*/ 0 w 9"/>
                <a:gd name="T5" fmla="*/ 4 h 6"/>
                <a:gd name="T6" fmla="*/ 1 w 9"/>
                <a:gd name="T7" fmla="*/ 2 h 6"/>
                <a:gd name="T8" fmla="*/ 4 w 9"/>
                <a:gd name="T9" fmla="*/ 0 h 6"/>
                <a:gd name="T10" fmla="*/ 8 w 9"/>
                <a:gd name="T11" fmla="*/ 0 h 6"/>
                <a:gd name="T12" fmla="*/ 8 w 9"/>
                <a:gd name="T13" fmla="*/ 1 h 6"/>
                <a:gd name="T14" fmla="*/ 8 w 9"/>
                <a:gd name="T15" fmla="*/ 3 h 6"/>
                <a:gd name="T16" fmla="*/ 8 w 9"/>
                <a:gd name="T17" fmla="*/ 3 h 6"/>
                <a:gd name="T18" fmla="*/ 7 w 9"/>
                <a:gd name="T19" fmla="*/ 4 h 6"/>
                <a:gd name="T20" fmla="*/ 5 w 9"/>
                <a:gd name="T2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5" y="5"/>
                  </a:moveTo>
                  <a:lnTo>
                    <a:pt x="3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1"/>
                  </a:lnTo>
                  <a:lnTo>
                    <a:pt x="8" y="3"/>
                  </a:lnTo>
                  <a:lnTo>
                    <a:pt x="8" y="3"/>
                  </a:lnTo>
                  <a:lnTo>
                    <a:pt x="7" y="4"/>
                  </a:lnTo>
                  <a:lnTo>
                    <a:pt x="5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0" name="Freeform 1603">
              <a:extLst>
                <a:ext uri="{FF2B5EF4-FFF2-40B4-BE49-F238E27FC236}">
                  <a16:creationId xmlns:a16="http://schemas.microsoft.com/office/drawing/2014/main" id="{ECE81A61-D987-67D8-1D38-974D75668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0416" y="7198702"/>
              <a:ext cx="16484" cy="21981"/>
            </a:xfrm>
            <a:custGeom>
              <a:avLst/>
              <a:gdLst>
                <a:gd name="T0" fmla="*/ 7 w 14"/>
                <a:gd name="T1" fmla="*/ 15 h 17"/>
                <a:gd name="T2" fmla="*/ 6 w 14"/>
                <a:gd name="T3" fmla="*/ 16 h 17"/>
                <a:gd name="T4" fmla="*/ 3 w 14"/>
                <a:gd name="T5" fmla="*/ 16 h 17"/>
                <a:gd name="T6" fmla="*/ 1 w 14"/>
                <a:gd name="T7" fmla="*/ 15 h 17"/>
                <a:gd name="T8" fmla="*/ 0 w 14"/>
                <a:gd name="T9" fmla="*/ 13 h 17"/>
                <a:gd name="T10" fmla="*/ 1 w 14"/>
                <a:gd name="T11" fmla="*/ 11 h 17"/>
                <a:gd name="T12" fmla="*/ 2 w 14"/>
                <a:gd name="T13" fmla="*/ 9 h 17"/>
                <a:gd name="T14" fmla="*/ 3 w 14"/>
                <a:gd name="T15" fmla="*/ 6 h 17"/>
                <a:gd name="T16" fmla="*/ 4 w 14"/>
                <a:gd name="T17" fmla="*/ 0 h 17"/>
                <a:gd name="T18" fmla="*/ 10 w 14"/>
                <a:gd name="T19" fmla="*/ 6 h 17"/>
                <a:gd name="T20" fmla="*/ 12 w 14"/>
                <a:gd name="T21" fmla="*/ 9 h 17"/>
                <a:gd name="T22" fmla="*/ 13 w 14"/>
                <a:gd name="T23" fmla="*/ 12 h 17"/>
                <a:gd name="T24" fmla="*/ 11 w 14"/>
                <a:gd name="T25" fmla="*/ 14 h 17"/>
                <a:gd name="T26" fmla="*/ 8 w 14"/>
                <a:gd name="T27" fmla="*/ 14 h 17"/>
                <a:gd name="T28" fmla="*/ 7 w 14"/>
                <a:gd name="T2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17">
                  <a:moveTo>
                    <a:pt x="7" y="15"/>
                  </a:moveTo>
                  <a:lnTo>
                    <a:pt x="6" y="16"/>
                  </a:lnTo>
                  <a:lnTo>
                    <a:pt x="3" y="16"/>
                  </a:lnTo>
                  <a:lnTo>
                    <a:pt x="1" y="15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2" y="9"/>
                  </a:lnTo>
                  <a:lnTo>
                    <a:pt x="3" y="6"/>
                  </a:lnTo>
                  <a:lnTo>
                    <a:pt x="4" y="0"/>
                  </a:lnTo>
                  <a:lnTo>
                    <a:pt x="10" y="6"/>
                  </a:lnTo>
                  <a:lnTo>
                    <a:pt x="12" y="9"/>
                  </a:lnTo>
                  <a:lnTo>
                    <a:pt x="13" y="12"/>
                  </a:lnTo>
                  <a:lnTo>
                    <a:pt x="11" y="14"/>
                  </a:lnTo>
                  <a:lnTo>
                    <a:pt x="8" y="14"/>
                  </a:lnTo>
                  <a:lnTo>
                    <a:pt x="7" y="1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1" name="Freeform 1604">
              <a:extLst>
                <a:ext uri="{FF2B5EF4-FFF2-40B4-BE49-F238E27FC236}">
                  <a16:creationId xmlns:a16="http://schemas.microsoft.com/office/drawing/2014/main" id="{1C7147D8-9B1F-1E01-59F5-CBAA84F438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5464" y="7182215"/>
              <a:ext cx="27474" cy="65942"/>
            </a:xfrm>
            <a:custGeom>
              <a:avLst/>
              <a:gdLst>
                <a:gd name="T0" fmla="*/ 13 w 22"/>
                <a:gd name="T1" fmla="*/ 6 h 51"/>
                <a:gd name="T2" fmla="*/ 15 w 22"/>
                <a:gd name="T3" fmla="*/ 10 h 51"/>
                <a:gd name="T4" fmla="*/ 18 w 22"/>
                <a:gd name="T5" fmla="*/ 10 h 51"/>
                <a:gd name="T6" fmla="*/ 20 w 22"/>
                <a:gd name="T7" fmla="*/ 13 h 51"/>
                <a:gd name="T8" fmla="*/ 21 w 22"/>
                <a:gd name="T9" fmla="*/ 17 h 51"/>
                <a:gd name="T10" fmla="*/ 20 w 22"/>
                <a:gd name="T11" fmla="*/ 20 h 51"/>
                <a:gd name="T12" fmla="*/ 19 w 22"/>
                <a:gd name="T13" fmla="*/ 20 h 51"/>
                <a:gd name="T14" fmla="*/ 17 w 22"/>
                <a:gd name="T15" fmla="*/ 21 h 51"/>
                <a:gd name="T16" fmla="*/ 16 w 22"/>
                <a:gd name="T17" fmla="*/ 27 h 51"/>
                <a:gd name="T18" fmla="*/ 17 w 22"/>
                <a:gd name="T19" fmla="*/ 33 h 51"/>
                <a:gd name="T20" fmla="*/ 16 w 22"/>
                <a:gd name="T21" fmla="*/ 38 h 51"/>
                <a:gd name="T22" fmla="*/ 15 w 22"/>
                <a:gd name="T23" fmla="*/ 44 h 51"/>
                <a:gd name="T24" fmla="*/ 15 w 22"/>
                <a:gd name="T25" fmla="*/ 47 h 51"/>
                <a:gd name="T26" fmla="*/ 14 w 22"/>
                <a:gd name="T27" fmla="*/ 48 h 51"/>
                <a:gd name="T28" fmla="*/ 13 w 22"/>
                <a:gd name="T29" fmla="*/ 49 h 51"/>
                <a:gd name="T30" fmla="*/ 12 w 22"/>
                <a:gd name="T31" fmla="*/ 48 h 51"/>
                <a:gd name="T32" fmla="*/ 11 w 22"/>
                <a:gd name="T33" fmla="*/ 47 h 51"/>
                <a:gd name="T34" fmla="*/ 9 w 22"/>
                <a:gd name="T35" fmla="*/ 50 h 51"/>
                <a:gd name="T36" fmla="*/ 7 w 22"/>
                <a:gd name="T37" fmla="*/ 50 h 51"/>
                <a:gd name="T38" fmla="*/ 5 w 22"/>
                <a:gd name="T39" fmla="*/ 43 h 51"/>
                <a:gd name="T40" fmla="*/ 7 w 22"/>
                <a:gd name="T41" fmla="*/ 31 h 51"/>
                <a:gd name="T42" fmla="*/ 10 w 22"/>
                <a:gd name="T43" fmla="*/ 28 h 51"/>
                <a:gd name="T44" fmla="*/ 8 w 22"/>
                <a:gd name="T45" fmla="*/ 25 h 51"/>
                <a:gd name="T46" fmla="*/ 4 w 22"/>
                <a:gd name="T47" fmla="*/ 21 h 51"/>
                <a:gd name="T48" fmla="*/ 4 w 22"/>
                <a:gd name="T49" fmla="*/ 19 h 51"/>
                <a:gd name="T50" fmla="*/ 0 w 22"/>
                <a:gd name="T51" fmla="*/ 13 h 51"/>
                <a:gd name="T52" fmla="*/ 0 w 22"/>
                <a:gd name="T53" fmla="*/ 12 h 51"/>
                <a:gd name="T54" fmla="*/ 1 w 22"/>
                <a:gd name="T55" fmla="*/ 6 h 51"/>
                <a:gd name="T56" fmla="*/ 4 w 22"/>
                <a:gd name="T57" fmla="*/ 2 h 51"/>
                <a:gd name="T58" fmla="*/ 9 w 22"/>
                <a:gd name="T59" fmla="*/ 0 h 51"/>
                <a:gd name="T60" fmla="*/ 11 w 22"/>
                <a:gd name="T61" fmla="*/ 3 h 51"/>
                <a:gd name="T62" fmla="*/ 13 w 22"/>
                <a:gd name="T63" fmla="*/ 4 h 51"/>
                <a:gd name="T64" fmla="*/ 13 w 22"/>
                <a:gd name="T65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" h="51">
                  <a:moveTo>
                    <a:pt x="13" y="6"/>
                  </a:moveTo>
                  <a:lnTo>
                    <a:pt x="15" y="10"/>
                  </a:lnTo>
                  <a:lnTo>
                    <a:pt x="18" y="10"/>
                  </a:lnTo>
                  <a:lnTo>
                    <a:pt x="20" y="13"/>
                  </a:lnTo>
                  <a:lnTo>
                    <a:pt x="21" y="17"/>
                  </a:lnTo>
                  <a:lnTo>
                    <a:pt x="20" y="20"/>
                  </a:lnTo>
                  <a:lnTo>
                    <a:pt x="19" y="20"/>
                  </a:lnTo>
                  <a:lnTo>
                    <a:pt x="17" y="21"/>
                  </a:lnTo>
                  <a:lnTo>
                    <a:pt x="16" y="27"/>
                  </a:lnTo>
                  <a:lnTo>
                    <a:pt x="17" y="33"/>
                  </a:lnTo>
                  <a:lnTo>
                    <a:pt x="16" y="38"/>
                  </a:lnTo>
                  <a:lnTo>
                    <a:pt x="15" y="44"/>
                  </a:lnTo>
                  <a:lnTo>
                    <a:pt x="15" y="47"/>
                  </a:lnTo>
                  <a:lnTo>
                    <a:pt x="14" y="48"/>
                  </a:lnTo>
                  <a:lnTo>
                    <a:pt x="13" y="49"/>
                  </a:lnTo>
                  <a:lnTo>
                    <a:pt x="12" y="48"/>
                  </a:lnTo>
                  <a:lnTo>
                    <a:pt x="11" y="47"/>
                  </a:lnTo>
                  <a:lnTo>
                    <a:pt x="9" y="50"/>
                  </a:lnTo>
                  <a:lnTo>
                    <a:pt x="7" y="50"/>
                  </a:lnTo>
                  <a:lnTo>
                    <a:pt x="5" y="43"/>
                  </a:lnTo>
                  <a:lnTo>
                    <a:pt x="7" y="31"/>
                  </a:lnTo>
                  <a:lnTo>
                    <a:pt x="10" y="28"/>
                  </a:lnTo>
                  <a:lnTo>
                    <a:pt x="8" y="25"/>
                  </a:lnTo>
                  <a:lnTo>
                    <a:pt x="4" y="21"/>
                  </a:lnTo>
                  <a:lnTo>
                    <a:pt x="4" y="19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6"/>
                  </a:lnTo>
                  <a:lnTo>
                    <a:pt x="4" y="2"/>
                  </a:lnTo>
                  <a:lnTo>
                    <a:pt x="9" y="0"/>
                  </a:lnTo>
                  <a:lnTo>
                    <a:pt x="11" y="3"/>
                  </a:lnTo>
                  <a:lnTo>
                    <a:pt x="13" y="4"/>
                  </a:lnTo>
                  <a:lnTo>
                    <a:pt x="13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2" name="Freeform 1606">
              <a:extLst>
                <a:ext uri="{FF2B5EF4-FFF2-40B4-BE49-F238E27FC236}">
                  <a16:creationId xmlns:a16="http://schemas.microsoft.com/office/drawing/2014/main" id="{43A05B25-2CA7-BFED-5EBE-D495AA6F8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7128" y="7165731"/>
              <a:ext cx="21981" cy="16484"/>
            </a:xfrm>
            <a:custGeom>
              <a:avLst/>
              <a:gdLst>
                <a:gd name="T0" fmla="*/ 13 w 16"/>
                <a:gd name="T1" fmla="*/ 4 h 12"/>
                <a:gd name="T2" fmla="*/ 8 w 16"/>
                <a:gd name="T3" fmla="*/ 6 h 12"/>
                <a:gd name="T4" fmla="*/ 8 w 16"/>
                <a:gd name="T5" fmla="*/ 6 h 12"/>
                <a:gd name="T6" fmla="*/ 5 w 16"/>
                <a:gd name="T7" fmla="*/ 9 h 12"/>
                <a:gd name="T8" fmla="*/ 3 w 16"/>
                <a:gd name="T9" fmla="*/ 11 h 12"/>
                <a:gd name="T10" fmla="*/ 0 w 16"/>
                <a:gd name="T11" fmla="*/ 8 h 12"/>
                <a:gd name="T12" fmla="*/ 1 w 16"/>
                <a:gd name="T13" fmla="*/ 3 h 12"/>
                <a:gd name="T14" fmla="*/ 3 w 16"/>
                <a:gd name="T15" fmla="*/ 0 h 12"/>
                <a:gd name="T16" fmla="*/ 14 w 16"/>
                <a:gd name="T17" fmla="*/ 1 h 12"/>
                <a:gd name="T18" fmla="*/ 15 w 16"/>
                <a:gd name="T19" fmla="*/ 2 h 12"/>
                <a:gd name="T20" fmla="*/ 15 w 16"/>
                <a:gd name="T21" fmla="*/ 2 h 12"/>
                <a:gd name="T22" fmla="*/ 14 w 16"/>
                <a:gd name="T23" fmla="*/ 3 h 12"/>
                <a:gd name="T24" fmla="*/ 13 w 16"/>
                <a:gd name="T2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2">
                  <a:moveTo>
                    <a:pt x="13" y="4"/>
                  </a:moveTo>
                  <a:lnTo>
                    <a:pt x="8" y="6"/>
                  </a:lnTo>
                  <a:lnTo>
                    <a:pt x="8" y="6"/>
                  </a:lnTo>
                  <a:lnTo>
                    <a:pt x="5" y="9"/>
                  </a:lnTo>
                  <a:lnTo>
                    <a:pt x="3" y="11"/>
                  </a:lnTo>
                  <a:lnTo>
                    <a:pt x="0" y="8"/>
                  </a:lnTo>
                  <a:lnTo>
                    <a:pt x="1" y="3"/>
                  </a:lnTo>
                  <a:lnTo>
                    <a:pt x="3" y="0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4" y="3"/>
                  </a:lnTo>
                  <a:lnTo>
                    <a:pt x="13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3" name="Freeform 1608">
              <a:extLst>
                <a:ext uri="{FF2B5EF4-FFF2-40B4-BE49-F238E27FC236}">
                  <a16:creationId xmlns:a16="http://schemas.microsoft.com/office/drawing/2014/main" id="{A5714B75-619C-1F22-0739-70D1EF65CC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1631" y="7110779"/>
              <a:ext cx="10990" cy="10990"/>
            </a:xfrm>
            <a:custGeom>
              <a:avLst/>
              <a:gdLst>
                <a:gd name="T0" fmla="*/ 8 w 9"/>
                <a:gd name="T1" fmla="*/ 6 h 9"/>
                <a:gd name="T2" fmla="*/ 8 w 9"/>
                <a:gd name="T3" fmla="*/ 8 h 9"/>
                <a:gd name="T4" fmla="*/ 7 w 9"/>
                <a:gd name="T5" fmla="*/ 7 h 9"/>
                <a:gd name="T6" fmla="*/ 6 w 9"/>
                <a:gd name="T7" fmla="*/ 6 h 9"/>
                <a:gd name="T8" fmla="*/ 2 w 9"/>
                <a:gd name="T9" fmla="*/ 3 h 9"/>
                <a:gd name="T10" fmla="*/ 0 w 9"/>
                <a:gd name="T11" fmla="*/ 1 h 9"/>
                <a:gd name="T12" fmla="*/ 0 w 9"/>
                <a:gd name="T13" fmla="*/ 0 h 9"/>
                <a:gd name="T14" fmla="*/ 1 w 9"/>
                <a:gd name="T15" fmla="*/ 0 h 9"/>
                <a:gd name="T16" fmla="*/ 6 w 9"/>
                <a:gd name="T17" fmla="*/ 1 h 9"/>
                <a:gd name="T18" fmla="*/ 7 w 9"/>
                <a:gd name="T19" fmla="*/ 4 h 9"/>
                <a:gd name="T20" fmla="*/ 8 w 9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9">
                  <a:moveTo>
                    <a:pt x="8" y="6"/>
                  </a:moveTo>
                  <a:lnTo>
                    <a:pt x="8" y="8"/>
                  </a:lnTo>
                  <a:lnTo>
                    <a:pt x="7" y="7"/>
                  </a:lnTo>
                  <a:lnTo>
                    <a:pt x="6" y="6"/>
                  </a:ln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6" y="1"/>
                  </a:lnTo>
                  <a:lnTo>
                    <a:pt x="7" y="4"/>
                  </a:lnTo>
                  <a:lnTo>
                    <a:pt x="8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4" name="Freeform 1611">
              <a:extLst>
                <a:ext uri="{FF2B5EF4-FFF2-40B4-BE49-F238E27FC236}">
                  <a16:creationId xmlns:a16="http://schemas.microsoft.com/office/drawing/2014/main" id="{1A8090E2-2496-801C-6F69-7197B2D05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4474" y="7083301"/>
              <a:ext cx="16484" cy="10990"/>
            </a:xfrm>
            <a:custGeom>
              <a:avLst/>
              <a:gdLst>
                <a:gd name="T0" fmla="*/ 11 w 12"/>
                <a:gd name="T1" fmla="*/ 6 h 8"/>
                <a:gd name="T2" fmla="*/ 11 w 12"/>
                <a:gd name="T3" fmla="*/ 7 h 8"/>
                <a:gd name="T4" fmla="*/ 6 w 12"/>
                <a:gd name="T5" fmla="*/ 7 h 8"/>
                <a:gd name="T6" fmla="*/ 2 w 12"/>
                <a:gd name="T7" fmla="*/ 5 h 8"/>
                <a:gd name="T8" fmla="*/ 0 w 12"/>
                <a:gd name="T9" fmla="*/ 2 h 8"/>
                <a:gd name="T10" fmla="*/ 0 w 12"/>
                <a:gd name="T11" fmla="*/ 1 h 8"/>
                <a:gd name="T12" fmla="*/ 4 w 12"/>
                <a:gd name="T13" fmla="*/ 0 h 8"/>
                <a:gd name="T14" fmla="*/ 8 w 12"/>
                <a:gd name="T15" fmla="*/ 2 h 8"/>
                <a:gd name="T16" fmla="*/ 11 w 12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8">
                  <a:moveTo>
                    <a:pt x="11" y="6"/>
                  </a:moveTo>
                  <a:lnTo>
                    <a:pt x="11" y="7"/>
                  </a:lnTo>
                  <a:lnTo>
                    <a:pt x="6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0" y="1"/>
                  </a:lnTo>
                  <a:lnTo>
                    <a:pt x="4" y="0"/>
                  </a:lnTo>
                  <a:lnTo>
                    <a:pt x="8" y="2"/>
                  </a:lnTo>
                  <a:lnTo>
                    <a:pt x="11" y="6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5" name="Freeform 1614">
              <a:extLst>
                <a:ext uri="{FF2B5EF4-FFF2-40B4-BE49-F238E27FC236}">
                  <a16:creationId xmlns:a16="http://schemas.microsoft.com/office/drawing/2014/main" id="{FA2D6414-2D71-3478-E271-30A164E029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0099" y="7061320"/>
              <a:ext cx="10990" cy="10990"/>
            </a:xfrm>
            <a:custGeom>
              <a:avLst/>
              <a:gdLst>
                <a:gd name="T0" fmla="*/ 5 w 10"/>
                <a:gd name="T1" fmla="*/ 8 h 9"/>
                <a:gd name="T2" fmla="*/ 4 w 10"/>
                <a:gd name="T3" fmla="*/ 8 h 9"/>
                <a:gd name="T4" fmla="*/ 1 w 10"/>
                <a:gd name="T5" fmla="*/ 6 h 9"/>
                <a:gd name="T6" fmla="*/ 0 w 10"/>
                <a:gd name="T7" fmla="*/ 5 h 9"/>
                <a:gd name="T8" fmla="*/ 1 w 10"/>
                <a:gd name="T9" fmla="*/ 3 h 9"/>
                <a:gd name="T10" fmla="*/ 6 w 10"/>
                <a:gd name="T11" fmla="*/ 0 h 9"/>
                <a:gd name="T12" fmla="*/ 7 w 10"/>
                <a:gd name="T13" fmla="*/ 0 h 9"/>
                <a:gd name="T14" fmla="*/ 8 w 10"/>
                <a:gd name="T15" fmla="*/ 0 h 9"/>
                <a:gd name="T16" fmla="*/ 9 w 10"/>
                <a:gd name="T17" fmla="*/ 2 h 9"/>
                <a:gd name="T18" fmla="*/ 8 w 10"/>
                <a:gd name="T19" fmla="*/ 3 h 9"/>
                <a:gd name="T20" fmla="*/ 8 w 10"/>
                <a:gd name="T21" fmla="*/ 5 h 9"/>
                <a:gd name="T22" fmla="*/ 5 w 10"/>
                <a:gd name="T2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9">
                  <a:moveTo>
                    <a:pt x="5" y="8"/>
                  </a:moveTo>
                  <a:lnTo>
                    <a:pt x="4" y="8"/>
                  </a:lnTo>
                  <a:lnTo>
                    <a:pt x="1" y="6"/>
                  </a:lnTo>
                  <a:lnTo>
                    <a:pt x="0" y="5"/>
                  </a:lnTo>
                  <a:lnTo>
                    <a:pt x="1" y="3"/>
                  </a:lnTo>
                  <a:lnTo>
                    <a:pt x="6" y="0"/>
                  </a:lnTo>
                  <a:lnTo>
                    <a:pt x="7" y="0"/>
                  </a:lnTo>
                  <a:lnTo>
                    <a:pt x="8" y="0"/>
                  </a:lnTo>
                  <a:lnTo>
                    <a:pt x="9" y="2"/>
                  </a:lnTo>
                  <a:lnTo>
                    <a:pt x="8" y="3"/>
                  </a:lnTo>
                  <a:lnTo>
                    <a:pt x="8" y="5"/>
                  </a:lnTo>
                  <a:lnTo>
                    <a:pt x="5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6" name="Freeform 1615">
              <a:extLst>
                <a:ext uri="{FF2B5EF4-FFF2-40B4-BE49-F238E27FC236}">
                  <a16:creationId xmlns:a16="http://schemas.microsoft.com/office/drawing/2014/main" id="{56ABD5AC-7892-5046-00A1-B5AF84BE85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9397" y="7044837"/>
              <a:ext cx="16484" cy="16484"/>
            </a:xfrm>
            <a:custGeom>
              <a:avLst/>
              <a:gdLst>
                <a:gd name="T0" fmla="*/ 7 w 15"/>
                <a:gd name="T1" fmla="*/ 13 h 15"/>
                <a:gd name="T2" fmla="*/ 5 w 15"/>
                <a:gd name="T3" fmla="*/ 14 h 15"/>
                <a:gd name="T4" fmla="*/ 2 w 15"/>
                <a:gd name="T5" fmla="*/ 14 h 15"/>
                <a:gd name="T6" fmla="*/ 0 w 15"/>
                <a:gd name="T7" fmla="*/ 8 h 15"/>
                <a:gd name="T8" fmla="*/ 2 w 15"/>
                <a:gd name="T9" fmla="*/ 8 h 15"/>
                <a:gd name="T10" fmla="*/ 5 w 15"/>
                <a:gd name="T11" fmla="*/ 3 h 15"/>
                <a:gd name="T12" fmla="*/ 12 w 15"/>
                <a:gd name="T13" fmla="*/ 0 h 15"/>
                <a:gd name="T14" fmla="*/ 14 w 15"/>
                <a:gd name="T15" fmla="*/ 0 h 15"/>
                <a:gd name="T16" fmla="*/ 7 w 15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7" y="13"/>
                  </a:moveTo>
                  <a:lnTo>
                    <a:pt x="5" y="14"/>
                  </a:lnTo>
                  <a:lnTo>
                    <a:pt x="2" y="14"/>
                  </a:lnTo>
                  <a:lnTo>
                    <a:pt x="0" y="8"/>
                  </a:lnTo>
                  <a:lnTo>
                    <a:pt x="2" y="8"/>
                  </a:lnTo>
                  <a:lnTo>
                    <a:pt x="5" y="3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7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7" name="Freeform 1616">
              <a:extLst>
                <a:ext uri="{FF2B5EF4-FFF2-40B4-BE49-F238E27FC236}">
                  <a16:creationId xmlns:a16="http://schemas.microsoft.com/office/drawing/2014/main" id="{3321BDD4-E51A-A490-BA9B-56E627ADE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820" y="6951417"/>
              <a:ext cx="16484" cy="16487"/>
            </a:xfrm>
            <a:custGeom>
              <a:avLst/>
              <a:gdLst>
                <a:gd name="T0" fmla="*/ 2 w 13"/>
                <a:gd name="T1" fmla="*/ 13 h 14"/>
                <a:gd name="T2" fmla="*/ 0 w 13"/>
                <a:gd name="T3" fmla="*/ 13 h 14"/>
                <a:gd name="T4" fmla="*/ 3 w 13"/>
                <a:gd name="T5" fmla="*/ 9 h 14"/>
                <a:gd name="T6" fmla="*/ 6 w 13"/>
                <a:gd name="T7" fmla="*/ 4 h 14"/>
                <a:gd name="T8" fmla="*/ 9 w 13"/>
                <a:gd name="T9" fmla="*/ 2 h 14"/>
                <a:gd name="T10" fmla="*/ 12 w 13"/>
                <a:gd name="T11" fmla="*/ 0 h 14"/>
                <a:gd name="T12" fmla="*/ 12 w 13"/>
                <a:gd name="T13" fmla="*/ 3 h 14"/>
                <a:gd name="T14" fmla="*/ 7 w 13"/>
                <a:gd name="T15" fmla="*/ 6 h 14"/>
                <a:gd name="T16" fmla="*/ 2 w 13"/>
                <a:gd name="T1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4">
                  <a:moveTo>
                    <a:pt x="2" y="13"/>
                  </a:moveTo>
                  <a:lnTo>
                    <a:pt x="0" y="13"/>
                  </a:lnTo>
                  <a:lnTo>
                    <a:pt x="3" y="9"/>
                  </a:lnTo>
                  <a:lnTo>
                    <a:pt x="6" y="4"/>
                  </a:lnTo>
                  <a:lnTo>
                    <a:pt x="9" y="2"/>
                  </a:lnTo>
                  <a:lnTo>
                    <a:pt x="12" y="0"/>
                  </a:lnTo>
                  <a:lnTo>
                    <a:pt x="12" y="3"/>
                  </a:lnTo>
                  <a:lnTo>
                    <a:pt x="7" y="6"/>
                  </a:lnTo>
                  <a:lnTo>
                    <a:pt x="2" y="1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8" name="Freeform 1617">
              <a:extLst>
                <a:ext uri="{FF2B5EF4-FFF2-40B4-BE49-F238E27FC236}">
                  <a16:creationId xmlns:a16="http://schemas.microsoft.com/office/drawing/2014/main" id="{05847E0D-D9C6-4E63-41A3-00546248D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0448" y="6940426"/>
              <a:ext cx="16487" cy="10990"/>
            </a:xfrm>
            <a:custGeom>
              <a:avLst/>
              <a:gdLst>
                <a:gd name="T0" fmla="*/ 8 w 13"/>
                <a:gd name="T1" fmla="*/ 5 h 8"/>
                <a:gd name="T2" fmla="*/ 7 w 13"/>
                <a:gd name="T3" fmla="*/ 7 h 8"/>
                <a:gd name="T4" fmla="*/ 0 w 13"/>
                <a:gd name="T5" fmla="*/ 6 h 8"/>
                <a:gd name="T6" fmla="*/ 2 w 13"/>
                <a:gd name="T7" fmla="*/ 2 h 8"/>
                <a:gd name="T8" fmla="*/ 7 w 13"/>
                <a:gd name="T9" fmla="*/ 0 h 8"/>
                <a:gd name="T10" fmla="*/ 12 w 13"/>
                <a:gd name="T11" fmla="*/ 3 h 8"/>
                <a:gd name="T12" fmla="*/ 8 w 13"/>
                <a:gd name="T1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8">
                  <a:moveTo>
                    <a:pt x="8" y="5"/>
                  </a:moveTo>
                  <a:lnTo>
                    <a:pt x="7" y="7"/>
                  </a:lnTo>
                  <a:lnTo>
                    <a:pt x="0" y="6"/>
                  </a:lnTo>
                  <a:lnTo>
                    <a:pt x="2" y="2"/>
                  </a:lnTo>
                  <a:lnTo>
                    <a:pt x="7" y="0"/>
                  </a:lnTo>
                  <a:lnTo>
                    <a:pt x="12" y="3"/>
                  </a:lnTo>
                  <a:lnTo>
                    <a:pt x="8" y="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49" name="Freeform 1618">
              <a:extLst>
                <a:ext uri="{FF2B5EF4-FFF2-40B4-BE49-F238E27FC236}">
                  <a16:creationId xmlns:a16="http://schemas.microsoft.com/office/drawing/2014/main" id="{37A90DE2-4823-7165-88A8-BBF0EA7EB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6936" y="6923942"/>
              <a:ext cx="38465" cy="43962"/>
            </a:xfrm>
            <a:custGeom>
              <a:avLst/>
              <a:gdLst>
                <a:gd name="T0" fmla="*/ 5 w 31"/>
                <a:gd name="T1" fmla="*/ 35 h 37"/>
                <a:gd name="T2" fmla="*/ 1 w 31"/>
                <a:gd name="T3" fmla="*/ 36 h 37"/>
                <a:gd name="T4" fmla="*/ 0 w 31"/>
                <a:gd name="T5" fmla="*/ 35 h 37"/>
                <a:gd name="T6" fmla="*/ 2 w 31"/>
                <a:gd name="T7" fmla="*/ 30 h 37"/>
                <a:gd name="T8" fmla="*/ 3 w 31"/>
                <a:gd name="T9" fmla="*/ 27 h 37"/>
                <a:gd name="T10" fmla="*/ 5 w 31"/>
                <a:gd name="T11" fmla="*/ 26 h 37"/>
                <a:gd name="T12" fmla="*/ 9 w 31"/>
                <a:gd name="T13" fmla="*/ 21 h 37"/>
                <a:gd name="T14" fmla="*/ 13 w 31"/>
                <a:gd name="T15" fmla="*/ 17 h 37"/>
                <a:gd name="T16" fmla="*/ 17 w 31"/>
                <a:gd name="T17" fmla="*/ 12 h 37"/>
                <a:gd name="T18" fmla="*/ 22 w 31"/>
                <a:gd name="T19" fmla="*/ 3 h 37"/>
                <a:gd name="T20" fmla="*/ 22 w 31"/>
                <a:gd name="T21" fmla="*/ 0 h 37"/>
                <a:gd name="T22" fmla="*/ 24 w 31"/>
                <a:gd name="T23" fmla="*/ 0 h 37"/>
                <a:gd name="T24" fmla="*/ 28 w 31"/>
                <a:gd name="T25" fmla="*/ 2 h 37"/>
                <a:gd name="T26" fmla="*/ 30 w 31"/>
                <a:gd name="T27" fmla="*/ 5 h 37"/>
                <a:gd name="T28" fmla="*/ 28 w 31"/>
                <a:gd name="T29" fmla="*/ 7 h 37"/>
                <a:gd name="T30" fmla="*/ 18 w 31"/>
                <a:gd name="T31" fmla="*/ 19 h 37"/>
                <a:gd name="T32" fmla="*/ 17 w 31"/>
                <a:gd name="T33" fmla="*/ 20 h 37"/>
                <a:gd name="T34" fmla="*/ 16 w 31"/>
                <a:gd name="T35" fmla="*/ 24 h 37"/>
                <a:gd name="T36" fmla="*/ 15 w 31"/>
                <a:gd name="T37" fmla="*/ 25 h 37"/>
                <a:gd name="T38" fmla="*/ 14 w 31"/>
                <a:gd name="T39" fmla="*/ 26 h 37"/>
                <a:gd name="T40" fmla="*/ 13 w 31"/>
                <a:gd name="T41" fmla="*/ 28 h 37"/>
                <a:gd name="T42" fmla="*/ 12 w 31"/>
                <a:gd name="T43" fmla="*/ 30 h 37"/>
                <a:gd name="T44" fmla="*/ 11 w 31"/>
                <a:gd name="T45" fmla="*/ 32 h 37"/>
                <a:gd name="T46" fmla="*/ 9 w 31"/>
                <a:gd name="T47" fmla="*/ 32 h 37"/>
                <a:gd name="T48" fmla="*/ 8 w 31"/>
                <a:gd name="T49" fmla="*/ 33 h 37"/>
                <a:gd name="T50" fmla="*/ 7 w 31"/>
                <a:gd name="T51" fmla="*/ 34 h 37"/>
                <a:gd name="T52" fmla="*/ 5 w 31"/>
                <a:gd name="T5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" h="37">
                  <a:moveTo>
                    <a:pt x="5" y="35"/>
                  </a:moveTo>
                  <a:lnTo>
                    <a:pt x="1" y="36"/>
                  </a:lnTo>
                  <a:lnTo>
                    <a:pt x="0" y="35"/>
                  </a:lnTo>
                  <a:lnTo>
                    <a:pt x="2" y="30"/>
                  </a:lnTo>
                  <a:lnTo>
                    <a:pt x="3" y="27"/>
                  </a:lnTo>
                  <a:lnTo>
                    <a:pt x="5" y="26"/>
                  </a:lnTo>
                  <a:lnTo>
                    <a:pt x="9" y="21"/>
                  </a:lnTo>
                  <a:lnTo>
                    <a:pt x="13" y="17"/>
                  </a:lnTo>
                  <a:lnTo>
                    <a:pt x="17" y="12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24" y="0"/>
                  </a:lnTo>
                  <a:lnTo>
                    <a:pt x="28" y="2"/>
                  </a:lnTo>
                  <a:lnTo>
                    <a:pt x="30" y="5"/>
                  </a:lnTo>
                  <a:lnTo>
                    <a:pt x="28" y="7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6" y="24"/>
                  </a:lnTo>
                  <a:lnTo>
                    <a:pt x="15" y="25"/>
                  </a:lnTo>
                  <a:lnTo>
                    <a:pt x="14" y="26"/>
                  </a:lnTo>
                  <a:lnTo>
                    <a:pt x="13" y="28"/>
                  </a:lnTo>
                  <a:lnTo>
                    <a:pt x="12" y="30"/>
                  </a:lnTo>
                  <a:lnTo>
                    <a:pt x="11" y="32"/>
                  </a:lnTo>
                  <a:lnTo>
                    <a:pt x="9" y="32"/>
                  </a:lnTo>
                  <a:lnTo>
                    <a:pt x="8" y="33"/>
                  </a:lnTo>
                  <a:lnTo>
                    <a:pt x="7" y="34"/>
                  </a:lnTo>
                  <a:lnTo>
                    <a:pt x="5" y="35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0" name="Freeform 1619">
              <a:extLst>
                <a:ext uri="{FF2B5EF4-FFF2-40B4-BE49-F238E27FC236}">
                  <a16:creationId xmlns:a16="http://schemas.microsoft.com/office/drawing/2014/main" id="{13529A96-CB85-17F2-4571-4E866151D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618" y="6918445"/>
              <a:ext cx="76933" cy="49458"/>
            </a:xfrm>
            <a:custGeom>
              <a:avLst/>
              <a:gdLst>
                <a:gd name="T0" fmla="*/ 41 w 60"/>
                <a:gd name="T1" fmla="*/ 1 h 41"/>
                <a:gd name="T2" fmla="*/ 44 w 60"/>
                <a:gd name="T3" fmla="*/ 4 h 41"/>
                <a:gd name="T4" fmla="*/ 45 w 60"/>
                <a:gd name="T5" fmla="*/ 4 h 41"/>
                <a:gd name="T6" fmla="*/ 51 w 60"/>
                <a:gd name="T7" fmla="*/ 4 h 41"/>
                <a:gd name="T8" fmla="*/ 52 w 60"/>
                <a:gd name="T9" fmla="*/ 4 h 41"/>
                <a:gd name="T10" fmla="*/ 54 w 60"/>
                <a:gd name="T11" fmla="*/ 5 h 41"/>
                <a:gd name="T12" fmla="*/ 55 w 60"/>
                <a:gd name="T13" fmla="*/ 7 h 41"/>
                <a:gd name="T14" fmla="*/ 55 w 60"/>
                <a:gd name="T15" fmla="*/ 11 h 41"/>
                <a:gd name="T16" fmla="*/ 55 w 60"/>
                <a:gd name="T17" fmla="*/ 15 h 41"/>
                <a:gd name="T18" fmla="*/ 55 w 60"/>
                <a:gd name="T19" fmla="*/ 19 h 41"/>
                <a:gd name="T20" fmla="*/ 55 w 60"/>
                <a:gd name="T21" fmla="*/ 21 h 41"/>
                <a:gd name="T22" fmla="*/ 58 w 60"/>
                <a:gd name="T23" fmla="*/ 24 h 41"/>
                <a:gd name="T24" fmla="*/ 58 w 60"/>
                <a:gd name="T25" fmla="*/ 27 h 41"/>
                <a:gd name="T26" fmla="*/ 59 w 60"/>
                <a:gd name="T27" fmla="*/ 31 h 41"/>
                <a:gd name="T28" fmla="*/ 53 w 60"/>
                <a:gd name="T29" fmla="*/ 32 h 41"/>
                <a:gd name="T30" fmla="*/ 47 w 60"/>
                <a:gd name="T31" fmla="*/ 32 h 41"/>
                <a:gd name="T32" fmla="*/ 43 w 60"/>
                <a:gd name="T33" fmla="*/ 35 h 41"/>
                <a:gd name="T34" fmla="*/ 41 w 60"/>
                <a:gd name="T35" fmla="*/ 37 h 41"/>
                <a:gd name="T36" fmla="*/ 43 w 60"/>
                <a:gd name="T37" fmla="*/ 39 h 41"/>
                <a:gd name="T38" fmla="*/ 41 w 60"/>
                <a:gd name="T39" fmla="*/ 40 h 41"/>
                <a:gd name="T40" fmla="*/ 39 w 60"/>
                <a:gd name="T41" fmla="*/ 39 h 41"/>
                <a:gd name="T42" fmla="*/ 38 w 60"/>
                <a:gd name="T43" fmla="*/ 37 h 41"/>
                <a:gd name="T44" fmla="*/ 34 w 60"/>
                <a:gd name="T45" fmla="*/ 36 h 41"/>
                <a:gd name="T46" fmla="*/ 25 w 60"/>
                <a:gd name="T47" fmla="*/ 34 h 41"/>
                <a:gd name="T48" fmla="*/ 14 w 60"/>
                <a:gd name="T49" fmla="*/ 27 h 41"/>
                <a:gd name="T50" fmla="*/ 9 w 60"/>
                <a:gd name="T51" fmla="*/ 25 h 41"/>
                <a:gd name="T52" fmla="*/ 4 w 60"/>
                <a:gd name="T53" fmla="*/ 19 h 41"/>
                <a:gd name="T54" fmla="*/ 0 w 60"/>
                <a:gd name="T55" fmla="*/ 12 h 41"/>
                <a:gd name="T56" fmla="*/ 3 w 60"/>
                <a:gd name="T57" fmla="*/ 11 h 41"/>
                <a:gd name="T58" fmla="*/ 6 w 60"/>
                <a:gd name="T59" fmla="*/ 10 h 41"/>
                <a:gd name="T60" fmla="*/ 19 w 60"/>
                <a:gd name="T61" fmla="*/ 11 h 41"/>
                <a:gd name="T62" fmla="*/ 21 w 60"/>
                <a:gd name="T63" fmla="*/ 6 h 41"/>
                <a:gd name="T64" fmla="*/ 22 w 60"/>
                <a:gd name="T65" fmla="*/ 5 h 41"/>
                <a:gd name="T66" fmla="*/ 27 w 60"/>
                <a:gd name="T67" fmla="*/ 4 h 41"/>
                <a:gd name="T68" fmla="*/ 30 w 60"/>
                <a:gd name="T69" fmla="*/ 1 h 41"/>
                <a:gd name="T70" fmla="*/ 32 w 60"/>
                <a:gd name="T71" fmla="*/ 1 h 41"/>
                <a:gd name="T72" fmla="*/ 34 w 60"/>
                <a:gd name="T73" fmla="*/ 2 h 41"/>
                <a:gd name="T74" fmla="*/ 38 w 60"/>
                <a:gd name="T75" fmla="*/ 0 h 41"/>
                <a:gd name="T76" fmla="*/ 40 w 60"/>
                <a:gd name="T77" fmla="*/ 0 h 41"/>
                <a:gd name="T78" fmla="*/ 41 w 60"/>
                <a:gd name="T7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" h="41">
                  <a:moveTo>
                    <a:pt x="41" y="1"/>
                  </a:moveTo>
                  <a:lnTo>
                    <a:pt x="44" y="4"/>
                  </a:lnTo>
                  <a:lnTo>
                    <a:pt x="45" y="4"/>
                  </a:lnTo>
                  <a:lnTo>
                    <a:pt x="51" y="4"/>
                  </a:lnTo>
                  <a:lnTo>
                    <a:pt x="52" y="4"/>
                  </a:lnTo>
                  <a:lnTo>
                    <a:pt x="54" y="5"/>
                  </a:lnTo>
                  <a:lnTo>
                    <a:pt x="55" y="7"/>
                  </a:lnTo>
                  <a:lnTo>
                    <a:pt x="55" y="11"/>
                  </a:lnTo>
                  <a:lnTo>
                    <a:pt x="55" y="15"/>
                  </a:lnTo>
                  <a:lnTo>
                    <a:pt x="55" y="19"/>
                  </a:lnTo>
                  <a:lnTo>
                    <a:pt x="55" y="21"/>
                  </a:lnTo>
                  <a:lnTo>
                    <a:pt x="58" y="24"/>
                  </a:lnTo>
                  <a:lnTo>
                    <a:pt x="58" y="27"/>
                  </a:lnTo>
                  <a:lnTo>
                    <a:pt x="59" y="31"/>
                  </a:lnTo>
                  <a:lnTo>
                    <a:pt x="53" y="32"/>
                  </a:lnTo>
                  <a:lnTo>
                    <a:pt x="47" y="32"/>
                  </a:lnTo>
                  <a:lnTo>
                    <a:pt x="43" y="35"/>
                  </a:lnTo>
                  <a:lnTo>
                    <a:pt x="41" y="37"/>
                  </a:lnTo>
                  <a:lnTo>
                    <a:pt x="43" y="39"/>
                  </a:lnTo>
                  <a:lnTo>
                    <a:pt x="41" y="40"/>
                  </a:lnTo>
                  <a:lnTo>
                    <a:pt x="39" y="39"/>
                  </a:lnTo>
                  <a:lnTo>
                    <a:pt x="38" y="37"/>
                  </a:lnTo>
                  <a:lnTo>
                    <a:pt x="34" y="36"/>
                  </a:lnTo>
                  <a:lnTo>
                    <a:pt x="25" y="34"/>
                  </a:lnTo>
                  <a:lnTo>
                    <a:pt x="14" y="27"/>
                  </a:lnTo>
                  <a:lnTo>
                    <a:pt x="9" y="25"/>
                  </a:lnTo>
                  <a:lnTo>
                    <a:pt x="4" y="19"/>
                  </a:lnTo>
                  <a:lnTo>
                    <a:pt x="0" y="12"/>
                  </a:lnTo>
                  <a:lnTo>
                    <a:pt x="3" y="11"/>
                  </a:lnTo>
                  <a:lnTo>
                    <a:pt x="6" y="10"/>
                  </a:lnTo>
                  <a:lnTo>
                    <a:pt x="19" y="11"/>
                  </a:lnTo>
                  <a:lnTo>
                    <a:pt x="21" y="6"/>
                  </a:lnTo>
                  <a:lnTo>
                    <a:pt x="22" y="5"/>
                  </a:lnTo>
                  <a:lnTo>
                    <a:pt x="27" y="4"/>
                  </a:lnTo>
                  <a:lnTo>
                    <a:pt x="30" y="1"/>
                  </a:lnTo>
                  <a:lnTo>
                    <a:pt x="32" y="1"/>
                  </a:lnTo>
                  <a:lnTo>
                    <a:pt x="34" y="2"/>
                  </a:lnTo>
                  <a:lnTo>
                    <a:pt x="38" y="0"/>
                  </a:lnTo>
                  <a:lnTo>
                    <a:pt x="40" y="0"/>
                  </a:lnTo>
                  <a:lnTo>
                    <a:pt x="4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1" name="Freeform 1620">
              <a:extLst>
                <a:ext uri="{FF2B5EF4-FFF2-40B4-BE49-F238E27FC236}">
                  <a16:creationId xmlns:a16="http://schemas.microsoft.com/office/drawing/2014/main" id="{ECA79BE0-E798-4FD2-AD84-0A2028ABAE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1342" y="6918445"/>
              <a:ext cx="10990" cy="5497"/>
            </a:xfrm>
            <a:custGeom>
              <a:avLst/>
              <a:gdLst>
                <a:gd name="T0" fmla="*/ 5 w 7"/>
                <a:gd name="T1" fmla="*/ 4 h 6"/>
                <a:gd name="T2" fmla="*/ 4 w 7"/>
                <a:gd name="T3" fmla="*/ 5 h 6"/>
                <a:gd name="T4" fmla="*/ 2 w 7"/>
                <a:gd name="T5" fmla="*/ 5 h 6"/>
                <a:gd name="T6" fmla="*/ 0 w 7"/>
                <a:gd name="T7" fmla="*/ 4 h 6"/>
                <a:gd name="T8" fmla="*/ 5 w 7"/>
                <a:gd name="T9" fmla="*/ 0 h 6"/>
                <a:gd name="T10" fmla="*/ 6 w 7"/>
                <a:gd name="T11" fmla="*/ 0 h 6"/>
                <a:gd name="T12" fmla="*/ 5 w 7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5" y="4"/>
                  </a:moveTo>
                  <a:lnTo>
                    <a:pt x="4" y="5"/>
                  </a:lnTo>
                  <a:lnTo>
                    <a:pt x="2" y="5"/>
                  </a:lnTo>
                  <a:lnTo>
                    <a:pt x="0" y="4"/>
                  </a:lnTo>
                  <a:lnTo>
                    <a:pt x="5" y="0"/>
                  </a:lnTo>
                  <a:lnTo>
                    <a:pt x="6" y="0"/>
                  </a:lnTo>
                  <a:lnTo>
                    <a:pt x="5" y="4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2" name="Freeform 1621">
              <a:extLst>
                <a:ext uri="{FF2B5EF4-FFF2-40B4-BE49-F238E27FC236}">
                  <a16:creationId xmlns:a16="http://schemas.microsoft.com/office/drawing/2014/main" id="{A9540CB6-9771-0FA3-96F1-C3D2C76341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391" y="6912952"/>
              <a:ext cx="27478" cy="16484"/>
            </a:xfrm>
            <a:custGeom>
              <a:avLst/>
              <a:gdLst>
                <a:gd name="T0" fmla="*/ 9 w 20"/>
                <a:gd name="T1" fmla="*/ 3 h 15"/>
                <a:gd name="T2" fmla="*/ 10 w 20"/>
                <a:gd name="T3" fmla="*/ 5 h 15"/>
                <a:gd name="T4" fmla="*/ 17 w 20"/>
                <a:gd name="T5" fmla="*/ 4 h 15"/>
                <a:gd name="T6" fmla="*/ 18 w 20"/>
                <a:gd name="T7" fmla="*/ 4 h 15"/>
                <a:gd name="T8" fmla="*/ 19 w 20"/>
                <a:gd name="T9" fmla="*/ 5 h 15"/>
                <a:gd name="T10" fmla="*/ 18 w 20"/>
                <a:gd name="T11" fmla="*/ 6 h 15"/>
                <a:gd name="T12" fmla="*/ 16 w 20"/>
                <a:gd name="T13" fmla="*/ 8 h 15"/>
                <a:gd name="T14" fmla="*/ 9 w 20"/>
                <a:gd name="T15" fmla="*/ 11 h 15"/>
                <a:gd name="T16" fmla="*/ 3 w 20"/>
                <a:gd name="T17" fmla="*/ 14 h 15"/>
                <a:gd name="T18" fmla="*/ 3 w 20"/>
                <a:gd name="T19" fmla="*/ 14 h 15"/>
                <a:gd name="T20" fmla="*/ 1 w 20"/>
                <a:gd name="T21" fmla="*/ 10 h 15"/>
                <a:gd name="T22" fmla="*/ 0 w 20"/>
                <a:gd name="T23" fmla="*/ 8 h 15"/>
                <a:gd name="T24" fmla="*/ 0 w 20"/>
                <a:gd name="T25" fmla="*/ 6 h 15"/>
                <a:gd name="T26" fmla="*/ 0 w 20"/>
                <a:gd name="T27" fmla="*/ 5 h 15"/>
                <a:gd name="T28" fmla="*/ 1 w 20"/>
                <a:gd name="T29" fmla="*/ 3 h 15"/>
                <a:gd name="T30" fmla="*/ 3 w 20"/>
                <a:gd name="T31" fmla="*/ 2 h 15"/>
                <a:gd name="T32" fmla="*/ 5 w 20"/>
                <a:gd name="T33" fmla="*/ 0 h 15"/>
                <a:gd name="T34" fmla="*/ 9 w 20"/>
                <a:gd name="T3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15">
                  <a:moveTo>
                    <a:pt x="9" y="3"/>
                  </a:moveTo>
                  <a:lnTo>
                    <a:pt x="10" y="5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19" y="5"/>
                  </a:lnTo>
                  <a:lnTo>
                    <a:pt x="18" y="6"/>
                  </a:lnTo>
                  <a:lnTo>
                    <a:pt x="16" y="8"/>
                  </a:lnTo>
                  <a:lnTo>
                    <a:pt x="9" y="11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1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2"/>
                  </a:lnTo>
                  <a:lnTo>
                    <a:pt x="5" y="0"/>
                  </a:lnTo>
                  <a:lnTo>
                    <a:pt x="9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3" name="Freeform 1622">
              <a:extLst>
                <a:ext uri="{FF2B5EF4-FFF2-40B4-BE49-F238E27FC236}">
                  <a16:creationId xmlns:a16="http://schemas.microsoft.com/office/drawing/2014/main" id="{3A7643C9-2453-5A8A-A71B-0569ED2AB0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6936" y="6912952"/>
              <a:ext cx="10990" cy="27474"/>
            </a:xfrm>
            <a:custGeom>
              <a:avLst/>
              <a:gdLst>
                <a:gd name="T0" fmla="*/ 7 w 8"/>
                <a:gd name="T1" fmla="*/ 3 h 21"/>
                <a:gd name="T2" fmla="*/ 7 w 8"/>
                <a:gd name="T3" fmla="*/ 4 h 21"/>
                <a:gd name="T4" fmla="*/ 6 w 8"/>
                <a:gd name="T5" fmla="*/ 6 h 21"/>
                <a:gd name="T6" fmla="*/ 7 w 8"/>
                <a:gd name="T7" fmla="*/ 9 h 21"/>
                <a:gd name="T8" fmla="*/ 5 w 8"/>
                <a:gd name="T9" fmla="*/ 14 h 21"/>
                <a:gd name="T10" fmla="*/ 5 w 8"/>
                <a:gd name="T11" fmla="*/ 17 h 21"/>
                <a:gd name="T12" fmla="*/ 4 w 8"/>
                <a:gd name="T13" fmla="*/ 19 h 21"/>
                <a:gd name="T14" fmla="*/ 3 w 8"/>
                <a:gd name="T15" fmla="*/ 20 h 21"/>
                <a:gd name="T16" fmla="*/ 2 w 8"/>
                <a:gd name="T17" fmla="*/ 20 h 21"/>
                <a:gd name="T18" fmla="*/ 2 w 8"/>
                <a:gd name="T19" fmla="*/ 19 h 21"/>
                <a:gd name="T20" fmla="*/ 2 w 8"/>
                <a:gd name="T21" fmla="*/ 17 h 21"/>
                <a:gd name="T22" fmla="*/ 0 w 8"/>
                <a:gd name="T23" fmla="*/ 17 h 21"/>
                <a:gd name="T24" fmla="*/ 0 w 8"/>
                <a:gd name="T25" fmla="*/ 12 h 21"/>
                <a:gd name="T26" fmla="*/ 1 w 8"/>
                <a:gd name="T27" fmla="*/ 11 h 21"/>
                <a:gd name="T28" fmla="*/ 1 w 8"/>
                <a:gd name="T29" fmla="*/ 9 h 21"/>
                <a:gd name="T30" fmla="*/ 1 w 8"/>
                <a:gd name="T31" fmla="*/ 8 h 21"/>
                <a:gd name="T32" fmla="*/ 3 w 8"/>
                <a:gd name="T33" fmla="*/ 2 h 21"/>
                <a:gd name="T34" fmla="*/ 3 w 8"/>
                <a:gd name="T35" fmla="*/ 2 h 21"/>
                <a:gd name="T36" fmla="*/ 3 w 8"/>
                <a:gd name="T37" fmla="*/ 3 h 21"/>
                <a:gd name="T38" fmla="*/ 4 w 8"/>
                <a:gd name="T39" fmla="*/ 3 h 21"/>
                <a:gd name="T40" fmla="*/ 5 w 8"/>
                <a:gd name="T41" fmla="*/ 3 h 21"/>
                <a:gd name="T42" fmla="*/ 6 w 8"/>
                <a:gd name="T43" fmla="*/ 0 h 21"/>
                <a:gd name="T44" fmla="*/ 6 w 8"/>
                <a:gd name="T45" fmla="*/ 0 h 21"/>
                <a:gd name="T46" fmla="*/ 7 w 8"/>
                <a:gd name="T4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" h="21">
                  <a:moveTo>
                    <a:pt x="7" y="3"/>
                  </a:moveTo>
                  <a:lnTo>
                    <a:pt x="7" y="4"/>
                  </a:lnTo>
                  <a:lnTo>
                    <a:pt x="6" y="6"/>
                  </a:lnTo>
                  <a:lnTo>
                    <a:pt x="7" y="9"/>
                  </a:lnTo>
                  <a:lnTo>
                    <a:pt x="5" y="14"/>
                  </a:lnTo>
                  <a:lnTo>
                    <a:pt x="5" y="17"/>
                  </a:lnTo>
                  <a:lnTo>
                    <a:pt x="4" y="19"/>
                  </a:lnTo>
                  <a:lnTo>
                    <a:pt x="3" y="20"/>
                  </a:lnTo>
                  <a:lnTo>
                    <a:pt x="2" y="20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8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3"/>
                  </a:lnTo>
                  <a:lnTo>
                    <a:pt x="4" y="3"/>
                  </a:lnTo>
                  <a:lnTo>
                    <a:pt x="5" y="3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3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4" name="Freeform 1623">
              <a:extLst>
                <a:ext uri="{FF2B5EF4-FFF2-40B4-BE49-F238E27FC236}">
                  <a16:creationId xmlns:a16="http://schemas.microsoft.com/office/drawing/2014/main" id="{6B8286E6-F573-85FA-45E8-C5AF26841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2080" y="6912952"/>
              <a:ext cx="10990" cy="10990"/>
            </a:xfrm>
            <a:custGeom>
              <a:avLst/>
              <a:gdLst>
                <a:gd name="T0" fmla="*/ 2 w 7"/>
                <a:gd name="T1" fmla="*/ 9 h 10"/>
                <a:gd name="T2" fmla="*/ 0 w 7"/>
                <a:gd name="T3" fmla="*/ 9 h 10"/>
                <a:gd name="T4" fmla="*/ 2 w 7"/>
                <a:gd name="T5" fmla="*/ 6 h 10"/>
                <a:gd name="T6" fmla="*/ 3 w 7"/>
                <a:gd name="T7" fmla="*/ 0 h 10"/>
                <a:gd name="T8" fmla="*/ 5 w 7"/>
                <a:gd name="T9" fmla="*/ 1 h 10"/>
                <a:gd name="T10" fmla="*/ 6 w 7"/>
                <a:gd name="T11" fmla="*/ 2 h 10"/>
                <a:gd name="T12" fmla="*/ 3 w 7"/>
                <a:gd name="T13" fmla="*/ 9 h 10"/>
                <a:gd name="T14" fmla="*/ 2 w 7"/>
                <a:gd name="T1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2" y="9"/>
                  </a:moveTo>
                  <a:lnTo>
                    <a:pt x="0" y="9"/>
                  </a:lnTo>
                  <a:lnTo>
                    <a:pt x="2" y="6"/>
                  </a:lnTo>
                  <a:lnTo>
                    <a:pt x="3" y="0"/>
                  </a:lnTo>
                  <a:lnTo>
                    <a:pt x="5" y="1"/>
                  </a:lnTo>
                  <a:lnTo>
                    <a:pt x="6" y="2"/>
                  </a:lnTo>
                  <a:lnTo>
                    <a:pt x="3" y="9"/>
                  </a:lnTo>
                  <a:lnTo>
                    <a:pt x="2" y="9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5" name="Freeform 1624">
              <a:extLst>
                <a:ext uri="{FF2B5EF4-FFF2-40B4-BE49-F238E27FC236}">
                  <a16:creationId xmlns:a16="http://schemas.microsoft.com/office/drawing/2014/main" id="{8553158D-1624-8E6C-9D94-E8B84116A5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5945" y="6874484"/>
              <a:ext cx="10990" cy="10990"/>
            </a:xfrm>
            <a:custGeom>
              <a:avLst/>
              <a:gdLst>
                <a:gd name="T0" fmla="*/ 7 w 8"/>
                <a:gd name="T1" fmla="*/ 7 h 8"/>
                <a:gd name="T2" fmla="*/ 2 w 8"/>
                <a:gd name="T3" fmla="*/ 7 h 8"/>
                <a:gd name="T4" fmla="*/ 0 w 8"/>
                <a:gd name="T5" fmla="*/ 7 h 8"/>
                <a:gd name="T6" fmla="*/ 0 w 8"/>
                <a:gd name="T7" fmla="*/ 6 h 8"/>
                <a:gd name="T8" fmla="*/ 1 w 8"/>
                <a:gd name="T9" fmla="*/ 2 h 8"/>
                <a:gd name="T10" fmla="*/ 1 w 8"/>
                <a:gd name="T11" fmla="*/ 1 h 8"/>
                <a:gd name="T12" fmla="*/ 3 w 8"/>
                <a:gd name="T13" fmla="*/ 0 h 8"/>
                <a:gd name="T14" fmla="*/ 5 w 8"/>
                <a:gd name="T15" fmla="*/ 2 h 8"/>
                <a:gd name="T16" fmla="*/ 6 w 8"/>
                <a:gd name="T17" fmla="*/ 4 h 8"/>
                <a:gd name="T18" fmla="*/ 7 w 8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7" y="7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1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2"/>
                  </a:lnTo>
                  <a:lnTo>
                    <a:pt x="6" y="4"/>
                  </a:lnTo>
                  <a:lnTo>
                    <a:pt x="7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6" name="Freeform 1625">
              <a:extLst>
                <a:ext uri="{FF2B5EF4-FFF2-40B4-BE49-F238E27FC236}">
                  <a16:creationId xmlns:a16="http://schemas.microsoft.com/office/drawing/2014/main" id="{F2E1C0A7-54B2-3A1A-59C6-01E947E9D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1570" y="6390907"/>
              <a:ext cx="16484" cy="10990"/>
            </a:xfrm>
            <a:custGeom>
              <a:avLst/>
              <a:gdLst>
                <a:gd name="T0" fmla="*/ 1 w 12"/>
                <a:gd name="T1" fmla="*/ 8 h 10"/>
                <a:gd name="T2" fmla="*/ 0 w 12"/>
                <a:gd name="T3" fmla="*/ 9 h 10"/>
                <a:gd name="T4" fmla="*/ 0 w 12"/>
                <a:gd name="T5" fmla="*/ 7 h 10"/>
                <a:gd name="T6" fmla="*/ 4 w 12"/>
                <a:gd name="T7" fmla="*/ 4 h 10"/>
                <a:gd name="T8" fmla="*/ 11 w 12"/>
                <a:gd name="T9" fmla="*/ 0 h 10"/>
                <a:gd name="T10" fmla="*/ 10 w 12"/>
                <a:gd name="T11" fmla="*/ 1 h 10"/>
                <a:gd name="T12" fmla="*/ 6 w 12"/>
                <a:gd name="T13" fmla="*/ 4 h 10"/>
                <a:gd name="T14" fmla="*/ 1 w 12"/>
                <a:gd name="T15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0">
                  <a:moveTo>
                    <a:pt x="1" y="8"/>
                  </a:moveTo>
                  <a:lnTo>
                    <a:pt x="0" y="9"/>
                  </a:lnTo>
                  <a:lnTo>
                    <a:pt x="0" y="7"/>
                  </a:lnTo>
                  <a:lnTo>
                    <a:pt x="4" y="4"/>
                  </a:lnTo>
                  <a:lnTo>
                    <a:pt x="11" y="0"/>
                  </a:lnTo>
                  <a:lnTo>
                    <a:pt x="10" y="1"/>
                  </a:lnTo>
                  <a:lnTo>
                    <a:pt x="6" y="4"/>
                  </a:lnTo>
                  <a:lnTo>
                    <a:pt x="1" y="8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7" name="Freeform 1627">
              <a:extLst>
                <a:ext uri="{FF2B5EF4-FFF2-40B4-BE49-F238E27FC236}">
                  <a16:creationId xmlns:a16="http://schemas.microsoft.com/office/drawing/2014/main" id="{76D67C7F-7132-BFDA-C787-390486E52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3314" y="11193705"/>
              <a:ext cx="214314" cy="225305"/>
            </a:xfrm>
            <a:custGeom>
              <a:avLst/>
              <a:gdLst>
                <a:gd name="T0" fmla="*/ 159 w 171"/>
                <a:gd name="T1" fmla="*/ 141 h 183"/>
                <a:gd name="T2" fmla="*/ 148 w 171"/>
                <a:gd name="T3" fmla="*/ 162 h 183"/>
                <a:gd name="T4" fmla="*/ 133 w 171"/>
                <a:gd name="T5" fmla="*/ 173 h 183"/>
                <a:gd name="T6" fmla="*/ 107 w 171"/>
                <a:gd name="T7" fmla="*/ 181 h 183"/>
                <a:gd name="T8" fmla="*/ 88 w 171"/>
                <a:gd name="T9" fmla="*/ 177 h 183"/>
                <a:gd name="T10" fmla="*/ 72 w 171"/>
                <a:gd name="T11" fmla="*/ 182 h 183"/>
                <a:gd name="T12" fmla="*/ 63 w 171"/>
                <a:gd name="T13" fmla="*/ 177 h 183"/>
                <a:gd name="T14" fmla="*/ 29 w 171"/>
                <a:gd name="T15" fmla="*/ 164 h 183"/>
                <a:gd name="T16" fmla="*/ 17 w 171"/>
                <a:gd name="T17" fmla="*/ 162 h 183"/>
                <a:gd name="T18" fmla="*/ 1 w 171"/>
                <a:gd name="T19" fmla="*/ 143 h 183"/>
                <a:gd name="T20" fmla="*/ 3 w 171"/>
                <a:gd name="T21" fmla="*/ 118 h 183"/>
                <a:gd name="T22" fmla="*/ 7 w 171"/>
                <a:gd name="T23" fmla="*/ 113 h 183"/>
                <a:gd name="T24" fmla="*/ 12 w 171"/>
                <a:gd name="T25" fmla="*/ 105 h 183"/>
                <a:gd name="T26" fmla="*/ 7 w 171"/>
                <a:gd name="T27" fmla="*/ 89 h 183"/>
                <a:gd name="T28" fmla="*/ 9 w 171"/>
                <a:gd name="T29" fmla="*/ 78 h 183"/>
                <a:gd name="T30" fmla="*/ 9 w 171"/>
                <a:gd name="T31" fmla="*/ 71 h 183"/>
                <a:gd name="T32" fmla="*/ 11 w 171"/>
                <a:gd name="T33" fmla="*/ 65 h 183"/>
                <a:gd name="T34" fmla="*/ 14 w 171"/>
                <a:gd name="T35" fmla="*/ 56 h 183"/>
                <a:gd name="T36" fmla="*/ 12 w 171"/>
                <a:gd name="T37" fmla="*/ 52 h 183"/>
                <a:gd name="T38" fmla="*/ 17 w 171"/>
                <a:gd name="T39" fmla="*/ 41 h 183"/>
                <a:gd name="T40" fmla="*/ 17 w 171"/>
                <a:gd name="T41" fmla="*/ 33 h 183"/>
                <a:gd name="T42" fmla="*/ 20 w 171"/>
                <a:gd name="T43" fmla="*/ 28 h 183"/>
                <a:gd name="T44" fmla="*/ 20 w 171"/>
                <a:gd name="T45" fmla="*/ 15 h 183"/>
                <a:gd name="T46" fmla="*/ 25 w 171"/>
                <a:gd name="T47" fmla="*/ 5 h 183"/>
                <a:gd name="T48" fmla="*/ 34 w 171"/>
                <a:gd name="T49" fmla="*/ 7 h 183"/>
                <a:gd name="T50" fmla="*/ 42 w 171"/>
                <a:gd name="T51" fmla="*/ 2 h 183"/>
                <a:gd name="T52" fmla="*/ 51 w 171"/>
                <a:gd name="T53" fmla="*/ 1 h 183"/>
                <a:gd name="T54" fmla="*/ 72 w 171"/>
                <a:gd name="T55" fmla="*/ 20 h 183"/>
                <a:gd name="T56" fmla="*/ 78 w 171"/>
                <a:gd name="T57" fmla="*/ 28 h 183"/>
                <a:gd name="T58" fmla="*/ 78 w 171"/>
                <a:gd name="T59" fmla="*/ 36 h 183"/>
                <a:gd name="T60" fmla="*/ 84 w 171"/>
                <a:gd name="T61" fmla="*/ 35 h 183"/>
                <a:gd name="T62" fmla="*/ 89 w 171"/>
                <a:gd name="T63" fmla="*/ 31 h 183"/>
                <a:gd name="T64" fmla="*/ 90 w 171"/>
                <a:gd name="T65" fmla="*/ 28 h 183"/>
                <a:gd name="T66" fmla="*/ 98 w 171"/>
                <a:gd name="T67" fmla="*/ 35 h 183"/>
                <a:gd name="T68" fmla="*/ 101 w 171"/>
                <a:gd name="T69" fmla="*/ 41 h 183"/>
                <a:gd name="T70" fmla="*/ 107 w 171"/>
                <a:gd name="T71" fmla="*/ 45 h 183"/>
                <a:gd name="T72" fmla="*/ 123 w 171"/>
                <a:gd name="T73" fmla="*/ 52 h 183"/>
                <a:gd name="T74" fmla="*/ 130 w 171"/>
                <a:gd name="T75" fmla="*/ 61 h 183"/>
                <a:gd name="T76" fmla="*/ 142 w 171"/>
                <a:gd name="T77" fmla="*/ 68 h 183"/>
                <a:gd name="T78" fmla="*/ 148 w 171"/>
                <a:gd name="T79" fmla="*/ 72 h 183"/>
                <a:gd name="T80" fmla="*/ 152 w 171"/>
                <a:gd name="T81" fmla="*/ 78 h 183"/>
                <a:gd name="T82" fmla="*/ 158 w 171"/>
                <a:gd name="T83" fmla="*/ 90 h 183"/>
                <a:gd name="T84" fmla="*/ 169 w 171"/>
                <a:gd name="T85" fmla="*/ 96 h 183"/>
                <a:gd name="T86" fmla="*/ 164 w 171"/>
                <a:gd name="T87" fmla="*/ 106 h 183"/>
                <a:gd name="T88" fmla="*/ 157 w 171"/>
                <a:gd name="T89" fmla="*/ 113 h 183"/>
                <a:gd name="T90" fmla="*/ 157 w 171"/>
                <a:gd name="T91" fmla="*/ 132 h 183"/>
                <a:gd name="T92" fmla="*/ 159 w 171"/>
                <a:gd name="T93" fmla="*/ 13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1" h="183">
                  <a:moveTo>
                    <a:pt x="162" y="137"/>
                  </a:moveTo>
                  <a:lnTo>
                    <a:pt x="160" y="139"/>
                  </a:lnTo>
                  <a:lnTo>
                    <a:pt x="159" y="141"/>
                  </a:lnTo>
                  <a:lnTo>
                    <a:pt x="157" y="148"/>
                  </a:lnTo>
                  <a:lnTo>
                    <a:pt x="150" y="156"/>
                  </a:lnTo>
                  <a:lnTo>
                    <a:pt x="148" y="162"/>
                  </a:lnTo>
                  <a:lnTo>
                    <a:pt x="141" y="167"/>
                  </a:lnTo>
                  <a:lnTo>
                    <a:pt x="136" y="173"/>
                  </a:lnTo>
                  <a:lnTo>
                    <a:pt x="133" y="173"/>
                  </a:lnTo>
                  <a:lnTo>
                    <a:pt x="130" y="175"/>
                  </a:lnTo>
                  <a:lnTo>
                    <a:pt x="113" y="182"/>
                  </a:lnTo>
                  <a:lnTo>
                    <a:pt x="107" y="181"/>
                  </a:lnTo>
                  <a:lnTo>
                    <a:pt x="102" y="181"/>
                  </a:lnTo>
                  <a:lnTo>
                    <a:pt x="98" y="178"/>
                  </a:lnTo>
                  <a:lnTo>
                    <a:pt x="88" y="177"/>
                  </a:lnTo>
                  <a:lnTo>
                    <a:pt x="83" y="178"/>
                  </a:lnTo>
                  <a:lnTo>
                    <a:pt x="74" y="182"/>
                  </a:lnTo>
                  <a:lnTo>
                    <a:pt x="72" y="182"/>
                  </a:lnTo>
                  <a:lnTo>
                    <a:pt x="70" y="182"/>
                  </a:lnTo>
                  <a:lnTo>
                    <a:pt x="66" y="180"/>
                  </a:lnTo>
                  <a:lnTo>
                    <a:pt x="63" y="177"/>
                  </a:lnTo>
                  <a:lnTo>
                    <a:pt x="51" y="173"/>
                  </a:lnTo>
                  <a:lnTo>
                    <a:pt x="40" y="164"/>
                  </a:lnTo>
                  <a:lnTo>
                    <a:pt x="29" y="164"/>
                  </a:lnTo>
                  <a:lnTo>
                    <a:pt x="20" y="165"/>
                  </a:lnTo>
                  <a:lnTo>
                    <a:pt x="18" y="164"/>
                  </a:lnTo>
                  <a:lnTo>
                    <a:pt x="17" y="162"/>
                  </a:lnTo>
                  <a:lnTo>
                    <a:pt x="15" y="159"/>
                  </a:lnTo>
                  <a:lnTo>
                    <a:pt x="7" y="151"/>
                  </a:lnTo>
                  <a:lnTo>
                    <a:pt x="1" y="143"/>
                  </a:lnTo>
                  <a:lnTo>
                    <a:pt x="0" y="136"/>
                  </a:lnTo>
                  <a:lnTo>
                    <a:pt x="1" y="128"/>
                  </a:lnTo>
                  <a:lnTo>
                    <a:pt x="3" y="118"/>
                  </a:lnTo>
                  <a:lnTo>
                    <a:pt x="3" y="116"/>
                  </a:lnTo>
                  <a:lnTo>
                    <a:pt x="5" y="114"/>
                  </a:lnTo>
                  <a:lnTo>
                    <a:pt x="7" y="113"/>
                  </a:lnTo>
                  <a:lnTo>
                    <a:pt x="9" y="111"/>
                  </a:lnTo>
                  <a:lnTo>
                    <a:pt x="11" y="107"/>
                  </a:lnTo>
                  <a:lnTo>
                    <a:pt x="12" y="105"/>
                  </a:lnTo>
                  <a:lnTo>
                    <a:pt x="10" y="99"/>
                  </a:lnTo>
                  <a:lnTo>
                    <a:pt x="9" y="92"/>
                  </a:lnTo>
                  <a:lnTo>
                    <a:pt x="7" y="89"/>
                  </a:lnTo>
                  <a:lnTo>
                    <a:pt x="10" y="83"/>
                  </a:lnTo>
                  <a:lnTo>
                    <a:pt x="10" y="80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73"/>
                  </a:lnTo>
                  <a:lnTo>
                    <a:pt x="9" y="71"/>
                  </a:lnTo>
                  <a:lnTo>
                    <a:pt x="8" y="68"/>
                  </a:lnTo>
                  <a:lnTo>
                    <a:pt x="9" y="66"/>
                  </a:lnTo>
                  <a:lnTo>
                    <a:pt x="11" y="65"/>
                  </a:lnTo>
                  <a:lnTo>
                    <a:pt x="13" y="62"/>
                  </a:lnTo>
                  <a:lnTo>
                    <a:pt x="14" y="59"/>
                  </a:lnTo>
                  <a:lnTo>
                    <a:pt x="14" y="56"/>
                  </a:lnTo>
                  <a:lnTo>
                    <a:pt x="14" y="55"/>
                  </a:lnTo>
                  <a:lnTo>
                    <a:pt x="14" y="54"/>
                  </a:lnTo>
                  <a:lnTo>
                    <a:pt x="12" y="52"/>
                  </a:lnTo>
                  <a:lnTo>
                    <a:pt x="13" y="49"/>
                  </a:lnTo>
                  <a:lnTo>
                    <a:pt x="16" y="45"/>
                  </a:lnTo>
                  <a:lnTo>
                    <a:pt x="17" y="41"/>
                  </a:lnTo>
                  <a:lnTo>
                    <a:pt x="18" y="38"/>
                  </a:lnTo>
                  <a:lnTo>
                    <a:pt x="18" y="34"/>
                  </a:lnTo>
                  <a:lnTo>
                    <a:pt x="17" y="33"/>
                  </a:lnTo>
                  <a:lnTo>
                    <a:pt x="18" y="31"/>
                  </a:lnTo>
                  <a:lnTo>
                    <a:pt x="19" y="30"/>
                  </a:lnTo>
                  <a:lnTo>
                    <a:pt x="20" y="28"/>
                  </a:lnTo>
                  <a:lnTo>
                    <a:pt x="20" y="23"/>
                  </a:lnTo>
                  <a:lnTo>
                    <a:pt x="18" y="19"/>
                  </a:lnTo>
                  <a:lnTo>
                    <a:pt x="20" y="15"/>
                  </a:lnTo>
                  <a:lnTo>
                    <a:pt x="23" y="11"/>
                  </a:lnTo>
                  <a:lnTo>
                    <a:pt x="25" y="8"/>
                  </a:lnTo>
                  <a:lnTo>
                    <a:pt x="25" y="5"/>
                  </a:lnTo>
                  <a:lnTo>
                    <a:pt x="26" y="3"/>
                  </a:lnTo>
                  <a:lnTo>
                    <a:pt x="28" y="6"/>
                  </a:lnTo>
                  <a:lnTo>
                    <a:pt x="34" y="7"/>
                  </a:lnTo>
                  <a:lnTo>
                    <a:pt x="39" y="7"/>
                  </a:lnTo>
                  <a:lnTo>
                    <a:pt x="40" y="6"/>
                  </a:lnTo>
                  <a:lnTo>
                    <a:pt x="42" y="2"/>
                  </a:lnTo>
                  <a:lnTo>
                    <a:pt x="45" y="1"/>
                  </a:lnTo>
                  <a:lnTo>
                    <a:pt x="48" y="0"/>
                  </a:lnTo>
                  <a:lnTo>
                    <a:pt x="51" y="1"/>
                  </a:lnTo>
                  <a:lnTo>
                    <a:pt x="55" y="3"/>
                  </a:lnTo>
                  <a:lnTo>
                    <a:pt x="65" y="13"/>
                  </a:lnTo>
                  <a:lnTo>
                    <a:pt x="72" y="20"/>
                  </a:lnTo>
                  <a:lnTo>
                    <a:pt x="75" y="23"/>
                  </a:lnTo>
                  <a:lnTo>
                    <a:pt x="77" y="25"/>
                  </a:lnTo>
                  <a:lnTo>
                    <a:pt x="78" y="28"/>
                  </a:lnTo>
                  <a:lnTo>
                    <a:pt x="77" y="33"/>
                  </a:lnTo>
                  <a:lnTo>
                    <a:pt x="78" y="36"/>
                  </a:lnTo>
                  <a:lnTo>
                    <a:pt x="78" y="36"/>
                  </a:lnTo>
                  <a:lnTo>
                    <a:pt x="79" y="36"/>
                  </a:lnTo>
                  <a:lnTo>
                    <a:pt x="82" y="36"/>
                  </a:lnTo>
                  <a:lnTo>
                    <a:pt x="84" y="35"/>
                  </a:lnTo>
                  <a:lnTo>
                    <a:pt x="85" y="33"/>
                  </a:lnTo>
                  <a:lnTo>
                    <a:pt x="88" y="31"/>
                  </a:lnTo>
                  <a:lnTo>
                    <a:pt x="89" y="31"/>
                  </a:lnTo>
                  <a:lnTo>
                    <a:pt x="89" y="30"/>
                  </a:lnTo>
                  <a:lnTo>
                    <a:pt x="90" y="28"/>
                  </a:lnTo>
                  <a:lnTo>
                    <a:pt x="90" y="28"/>
                  </a:lnTo>
                  <a:lnTo>
                    <a:pt x="92" y="29"/>
                  </a:lnTo>
                  <a:lnTo>
                    <a:pt x="95" y="32"/>
                  </a:lnTo>
                  <a:lnTo>
                    <a:pt x="98" y="35"/>
                  </a:lnTo>
                  <a:lnTo>
                    <a:pt x="99" y="37"/>
                  </a:lnTo>
                  <a:lnTo>
                    <a:pt x="100" y="39"/>
                  </a:lnTo>
                  <a:lnTo>
                    <a:pt x="101" y="41"/>
                  </a:lnTo>
                  <a:lnTo>
                    <a:pt x="101" y="42"/>
                  </a:lnTo>
                  <a:lnTo>
                    <a:pt x="105" y="44"/>
                  </a:lnTo>
                  <a:lnTo>
                    <a:pt x="107" y="45"/>
                  </a:lnTo>
                  <a:lnTo>
                    <a:pt x="109" y="44"/>
                  </a:lnTo>
                  <a:lnTo>
                    <a:pt x="113" y="48"/>
                  </a:lnTo>
                  <a:lnTo>
                    <a:pt x="123" y="52"/>
                  </a:lnTo>
                  <a:lnTo>
                    <a:pt x="125" y="54"/>
                  </a:lnTo>
                  <a:lnTo>
                    <a:pt x="127" y="56"/>
                  </a:lnTo>
                  <a:lnTo>
                    <a:pt x="130" y="61"/>
                  </a:lnTo>
                  <a:lnTo>
                    <a:pt x="135" y="66"/>
                  </a:lnTo>
                  <a:lnTo>
                    <a:pt x="139" y="67"/>
                  </a:lnTo>
                  <a:lnTo>
                    <a:pt x="142" y="68"/>
                  </a:lnTo>
                  <a:lnTo>
                    <a:pt x="144" y="69"/>
                  </a:lnTo>
                  <a:lnTo>
                    <a:pt x="146" y="71"/>
                  </a:lnTo>
                  <a:lnTo>
                    <a:pt x="148" y="72"/>
                  </a:lnTo>
                  <a:lnTo>
                    <a:pt x="149" y="73"/>
                  </a:lnTo>
                  <a:lnTo>
                    <a:pt x="150" y="74"/>
                  </a:lnTo>
                  <a:lnTo>
                    <a:pt x="152" y="78"/>
                  </a:lnTo>
                  <a:lnTo>
                    <a:pt x="153" y="82"/>
                  </a:lnTo>
                  <a:lnTo>
                    <a:pt x="155" y="86"/>
                  </a:lnTo>
                  <a:lnTo>
                    <a:pt x="158" y="90"/>
                  </a:lnTo>
                  <a:lnTo>
                    <a:pt x="162" y="93"/>
                  </a:lnTo>
                  <a:lnTo>
                    <a:pt x="166" y="95"/>
                  </a:lnTo>
                  <a:lnTo>
                    <a:pt x="169" y="96"/>
                  </a:lnTo>
                  <a:lnTo>
                    <a:pt x="170" y="99"/>
                  </a:lnTo>
                  <a:lnTo>
                    <a:pt x="167" y="102"/>
                  </a:lnTo>
                  <a:lnTo>
                    <a:pt x="164" y="106"/>
                  </a:lnTo>
                  <a:lnTo>
                    <a:pt x="161" y="109"/>
                  </a:lnTo>
                  <a:lnTo>
                    <a:pt x="158" y="111"/>
                  </a:lnTo>
                  <a:lnTo>
                    <a:pt x="157" y="113"/>
                  </a:lnTo>
                  <a:lnTo>
                    <a:pt x="157" y="115"/>
                  </a:lnTo>
                  <a:lnTo>
                    <a:pt x="157" y="128"/>
                  </a:lnTo>
                  <a:lnTo>
                    <a:pt x="157" y="132"/>
                  </a:lnTo>
                  <a:lnTo>
                    <a:pt x="157" y="134"/>
                  </a:lnTo>
                  <a:lnTo>
                    <a:pt x="157" y="134"/>
                  </a:lnTo>
                  <a:lnTo>
                    <a:pt x="159" y="135"/>
                  </a:lnTo>
                  <a:lnTo>
                    <a:pt x="161" y="137"/>
                  </a:lnTo>
                  <a:lnTo>
                    <a:pt x="162" y="13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8" name="Freeform 1629">
              <a:extLst>
                <a:ext uri="{FF2B5EF4-FFF2-40B4-BE49-F238E27FC236}">
                  <a16:creationId xmlns:a16="http://schemas.microsoft.com/office/drawing/2014/main" id="{BC020B3A-3F1D-CB29-1B8C-6A4C8B7A75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420" y="9413263"/>
              <a:ext cx="10990" cy="27478"/>
            </a:xfrm>
            <a:custGeom>
              <a:avLst/>
              <a:gdLst>
                <a:gd name="T0" fmla="*/ 0 w 8"/>
                <a:gd name="T1" fmla="*/ 22 h 23"/>
                <a:gd name="T2" fmla="*/ 0 w 8"/>
                <a:gd name="T3" fmla="*/ 22 h 23"/>
                <a:gd name="T4" fmla="*/ 0 w 8"/>
                <a:gd name="T5" fmla="*/ 22 h 23"/>
                <a:gd name="T6" fmla="*/ 0 w 8"/>
                <a:gd name="T7" fmla="*/ 21 h 23"/>
                <a:gd name="T8" fmla="*/ 0 w 8"/>
                <a:gd name="T9" fmla="*/ 21 h 23"/>
                <a:gd name="T10" fmla="*/ 1 w 8"/>
                <a:gd name="T11" fmla="*/ 21 h 23"/>
                <a:gd name="T12" fmla="*/ 0 w 8"/>
                <a:gd name="T13" fmla="*/ 21 h 23"/>
                <a:gd name="T14" fmla="*/ 0 w 8"/>
                <a:gd name="T15" fmla="*/ 21 h 23"/>
                <a:gd name="T16" fmla="*/ 1 w 8"/>
                <a:gd name="T17" fmla="*/ 21 h 23"/>
                <a:gd name="T18" fmla="*/ 1 w 8"/>
                <a:gd name="T19" fmla="*/ 21 h 23"/>
                <a:gd name="T20" fmla="*/ 1 w 8"/>
                <a:gd name="T21" fmla="*/ 21 h 23"/>
                <a:gd name="T22" fmla="*/ 1 w 8"/>
                <a:gd name="T23" fmla="*/ 21 h 23"/>
                <a:gd name="T24" fmla="*/ 1 w 8"/>
                <a:gd name="T25" fmla="*/ 21 h 23"/>
                <a:gd name="T26" fmla="*/ 1 w 8"/>
                <a:gd name="T27" fmla="*/ 21 h 23"/>
                <a:gd name="T28" fmla="*/ 1 w 8"/>
                <a:gd name="T29" fmla="*/ 21 h 23"/>
                <a:gd name="T30" fmla="*/ 0 w 8"/>
                <a:gd name="T31" fmla="*/ 22 h 23"/>
                <a:gd name="T32" fmla="*/ 4 w 8"/>
                <a:gd name="T33" fmla="*/ 12 h 23"/>
                <a:gd name="T34" fmla="*/ 3 w 8"/>
                <a:gd name="T35" fmla="*/ 12 h 23"/>
                <a:gd name="T36" fmla="*/ 4 w 8"/>
                <a:gd name="T37" fmla="*/ 12 h 23"/>
                <a:gd name="T38" fmla="*/ 3 w 8"/>
                <a:gd name="T39" fmla="*/ 13 h 23"/>
                <a:gd name="T40" fmla="*/ 3 w 8"/>
                <a:gd name="T41" fmla="*/ 12 h 23"/>
                <a:gd name="T42" fmla="*/ 3 w 8"/>
                <a:gd name="T43" fmla="*/ 12 h 23"/>
                <a:gd name="T44" fmla="*/ 3 w 8"/>
                <a:gd name="T45" fmla="*/ 12 h 23"/>
                <a:gd name="T46" fmla="*/ 3 w 8"/>
                <a:gd name="T47" fmla="*/ 12 h 23"/>
                <a:gd name="T48" fmla="*/ 3 w 8"/>
                <a:gd name="T49" fmla="*/ 12 h 23"/>
                <a:gd name="T50" fmla="*/ 3 w 8"/>
                <a:gd name="T51" fmla="*/ 12 h 23"/>
                <a:gd name="T52" fmla="*/ 3 w 8"/>
                <a:gd name="T53" fmla="*/ 12 h 23"/>
                <a:gd name="T54" fmla="*/ 3 w 8"/>
                <a:gd name="T55" fmla="*/ 11 h 23"/>
                <a:gd name="T56" fmla="*/ 3 w 8"/>
                <a:gd name="T57" fmla="*/ 11 h 23"/>
                <a:gd name="T58" fmla="*/ 3 w 8"/>
                <a:gd name="T59" fmla="*/ 11 h 23"/>
                <a:gd name="T60" fmla="*/ 3 w 8"/>
                <a:gd name="T61" fmla="*/ 11 h 23"/>
                <a:gd name="T62" fmla="*/ 4 w 8"/>
                <a:gd name="T63" fmla="*/ 10 h 23"/>
                <a:gd name="T64" fmla="*/ 4 w 8"/>
                <a:gd name="T65" fmla="*/ 10 h 23"/>
                <a:gd name="T66" fmla="*/ 5 w 8"/>
                <a:gd name="T67" fmla="*/ 10 h 23"/>
                <a:gd name="T68" fmla="*/ 5 w 8"/>
                <a:gd name="T69" fmla="*/ 10 h 23"/>
                <a:gd name="T70" fmla="*/ 5 w 8"/>
                <a:gd name="T71" fmla="*/ 10 h 23"/>
                <a:gd name="T72" fmla="*/ 5 w 8"/>
                <a:gd name="T73" fmla="*/ 11 h 23"/>
                <a:gd name="T74" fmla="*/ 4 w 8"/>
                <a:gd name="T75" fmla="*/ 11 h 23"/>
                <a:gd name="T76" fmla="*/ 4 w 8"/>
                <a:gd name="T77" fmla="*/ 12 h 23"/>
                <a:gd name="T78" fmla="*/ 5 w 8"/>
                <a:gd name="T79" fmla="*/ 7 h 23"/>
                <a:gd name="T80" fmla="*/ 4 w 8"/>
                <a:gd name="T81" fmla="*/ 7 h 23"/>
                <a:gd name="T82" fmla="*/ 2 w 8"/>
                <a:gd name="T83" fmla="*/ 5 h 23"/>
                <a:gd name="T84" fmla="*/ 3 w 8"/>
                <a:gd name="T85" fmla="*/ 3 h 23"/>
                <a:gd name="T86" fmla="*/ 4 w 8"/>
                <a:gd name="T87" fmla="*/ 1 h 23"/>
                <a:gd name="T88" fmla="*/ 5 w 8"/>
                <a:gd name="T89" fmla="*/ 0 h 23"/>
                <a:gd name="T90" fmla="*/ 7 w 8"/>
                <a:gd name="T91" fmla="*/ 0 h 23"/>
                <a:gd name="T92" fmla="*/ 7 w 8"/>
                <a:gd name="T93" fmla="*/ 3 h 23"/>
                <a:gd name="T94" fmla="*/ 7 w 8"/>
                <a:gd name="T95" fmla="*/ 5 h 23"/>
                <a:gd name="T96" fmla="*/ 5 w 8"/>
                <a:gd name="T9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" h="23">
                  <a:moveTo>
                    <a:pt x="0" y="22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0" y="22"/>
                  </a:lnTo>
                  <a:close/>
                  <a:moveTo>
                    <a:pt x="4" y="12"/>
                  </a:moveTo>
                  <a:lnTo>
                    <a:pt x="3" y="12"/>
                  </a:lnTo>
                  <a:lnTo>
                    <a:pt x="4" y="12"/>
                  </a:lnTo>
                  <a:lnTo>
                    <a:pt x="3" y="13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1"/>
                  </a:lnTo>
                  <a:lnTo>
                    <a:pt x="4" y="11"/>
                  </a:lnTo>
                  <a:lnTo>
                    <a:pt x="4" y="12"/>
                  </a:lnTo>
                  <a:close/>
                  <a:moveTo>
                    <a:pt x="5" y="7"/>
                  </a:moveTo>
                  <a:lnTo>
                    <a:pt x="4" y="7"/>
                  </a:lnTo>
                  <a:lnTo>
                    <a:pt x="2" y="5"/>
                  </a:lnTo>
                  <a:lnTo>
                    <a:pt x="3" y="3"/>
                  </a:lnTo>
                  <a:lnTo>
                    <a:pt x="4" y="1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5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59" name="Freeform 1630">
              <a:extLst>
                <a:ext uri="{FF2B5EF4-FFF2-40B4-BE49-F238E27FC236}">
                  <a16:creationId xmlns:a16="http://schemas.microsoft.com/office/drawing/2014/main" id="{F956815C-DB3F-1610-27DE-1AB2ED7A26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420" y="9435243"/>
              <a:ext cx="5497" cy="5497"/>
            </a:xfrm>
            <a:custGeom>
              <a:avLst/>
              <a:gdLst>
                <a:gd name="T0" fmla="*/ 0 w 2"/>
                <a:gd name="T1" fmla="*/ 1 h 2"/>
                <a:gd name="T2" fmla="*/ 0 w 2"/>
                <a:gd name="T3" fmla="*/ 1 h 2"/>
                <a:gd name="T4" fmla="*/ 0 w 2"/>
                <a:gd name="T5" fmla="*/ 1 h 2"/>
                <a:gd name="T6" fmla="*/ 0 w 2"/>
                <a:gd name="T7" fmla="*/ 0 h 2"/>
                <a:gd name="T8" fmla="*/ 0 w 2"/>
                <a:gd name="T9" fmla="*/ 0 h 2"/>
                <a:gd name="T10" fmla="*/ 1 w 2"/>
                <a:gd name="T11" fmla="*/ 0 h 2"/>
                <a:gd name="T12" fmla="*/ 0 w 2"/>
                <a:gd name="T13" fmla="*/ 0 h 2"/>
                <a:gd name="T14" fmla="*/ 0 w 2"/>
                <a:gd name="T15" fmla="*/ 0 h 2"/>
                <a:gd name="T16" fmla="*/ 1 w 2"/>
                <a:gd name="T17" fmla="*/ 0 h 2"/>
                <a:gd name="T18" fmla="*/ 1 w 2"/>
                <a:gd name="T19" fmla="*/ 0 h 2"/>
                <a:gd name="T20" fmla="*/ 1 w 2"/>
                <a:gd name="T21" fmla="*/ 0 h 2"/>
                <a:gd name="T22" fmla="*/ 1 w 2"/>
                <a:gd name="T23" fmla="*/ 0 h 2"/>
                <a:gd name="T24" fmla="*/ 1 w 2"/>
                <a:gd name="T25" fmla="*/ 0 h 2"/>
                <a:gd name="T26" fmla="*/ 1 w 2"/>
                <a:gd name="T27" fmla="*/ 0 h 2"/>
                <a:gd name="T28" fmla="*/ 1 w 2"/>
                <a:gd name="T29" fmla="*/ 0 h 2"/>
                <a:gd name="T30" fmla="*/ 0 w 2"/>
                <a:gd name="T3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0" name="Freeform 1631">
              <a:extLst>
                <a:ext uri="{FF2B5EF4-FFF2-40B4-BE49-F238E27FC236}">
                  <a16:creationId xmlns:a16="http://schemas.microsoft.com/office/drawing/2014/main" id="{90AC5760-FD5E-98A6-A0FA-FDBB3D83E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917" y="9424253"/>
              <a:ext cx="5493" cy="5497"/>
            </a:xfrm>
            <a:custGeom>
              <a:avLst/>
              <a:gdLst>
                <a:gd name="T0" fmla="*/ 1 w 3"/>
                <a:gd name="T1" fmla="*/ 2 h 4"/>
                <a:gd name="T2" fmla="*/ 0 w 3"/>
                <a:gd name="T3" fmla="*/ 2 h 4"/>
                <a:gd name="T4" fmla="*/ 1 w 3"/>
                <a:gd name="T5" fmla="*/ 2 h 4"/>
                <a:gd name="T6" fmla="*/ 0 w 3"/>
                <a:gd name="T7" fmla="*/ 3 h 4"/>
                <a:gd name="T8" fmla="*/ 0 w 3"/>
                <a:gd name="T9" fmla="*/ 2 h 4"/>
                <a:gd name="T10" fmla="*/ 0 w 3"/>
                <a:gd name="T11" fmla="*/ 2 h 4"/>
                <a:gd name="T12" fmla="*/ 0 w 3"/>
                <a:gd name="T13" fmla="*/ 2 h 4"/>
                <a:gd name="T14" fmla="*/ 0 w 3"/>
                <a:gd name="T15" fmla="*/ 2 h 4"/>
                <a:gd name="T16" fmla="*/ 0 w 3"/>
                <a:gd name="T17" fmla="*/ 2 h 4"/>
                <a:gd name="T18" fmla="*/ 0 w 3"/>
                <a:gd name="T19" fmla="*/ 2 h 4"/>
                <a:gd name="T20" fmla="*/ 0 w 3"/>
                <a:gd name="T21" fmla="*/ 2 h 4"/>
                <a:gd name="T22" fmla="*/ 0 w 3"/>
                <a:gd name="T23" fmla="*/ 1 h 4"/>
                <a:gd name="T24" fmla="*/ 0 w 3"/>
                <a:gd name="T25" fmla="*/ 1 h 4"/>
                <a:gd name="T26" fmla="*/ 0 w 3"/>
                <a:gd name="T27" fmla="*/ 1 h 4"/>
                <a:gd name="T28" fmla="*/ 0 w 3"/>
                <a:gd name="T29" fmla="*/ 1 h 4"/>
                <a:gd name="T30" fmla="*/ 1 w 3"/>
                <a:gd name="T31" fmla="*/ 0 h 4"/>
                <a:gd name="T32" fmla="*/ 1 w 3"/>
                <a:gd name="T33" fmla="*/ 0 h 4"/>
                <a:gd name="T34" fmla="*/ 2 w 3"/>
                <a:gd name="T35" fmla="*/ 0 h 4"/>
                <a:gd name="T36" fmla="*/ 2 w 3"/>
                <a:gd name="T37" fmla="*/ 0 h 4"/>
                <a:gd name="T38" fmla="*/ 2 w 3"/>
                <a:gd name="T39" fmla="*/ 0 h 4"/>
                <a:gd name="T40" fmla="*/ 2 w 3"/>
                <a:gd name="T41" fmla="*/ 1 h 4"/>
                <a:gd name="T42" fmla="*/ 1 w 3"/>
                <a:gd name="T43" fmla="*/ 1 h 4"/>
                <a:gd name="T44" fmla="*/ 1 w 3"/>
                <a:gd name="T4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" h="4">
                  <a:moveTo>
                    <a:pt x="1" y="2"/>
                  </a:moveTo>
                  <a:lnTo>
                    <a:pt x="0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1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1" name="Freeform 1632">
              <a:extLst>
                <a:ext uri="{FF2B5EF4-FFF2-40B4-BE49-F238E27FC236}">
                  <a16:creationId xmlns:a16="http://schemas.microsoft.com/office/drawing/2014/main" id="{F5438BD1-89A8-6DA3-44BF-3418F75242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917" y="9413263"/>
              <a:ext cx="5493" cy="10990"/>
            </a:xfrm>
            <a:custGeom>
              <a:avLst/>
              <a:gdLst>
                <a:gd name="T0" fmla="*/ 3 w 6"/>
                <a:gd name="T1" fmla="*/ 7 h 8"/>
                <a:gd name="T2" fmla="*/ 2 w 6"/>
                <a:gd name="T3" fmla="*/ 7 h 8"/>
                <a:gd name="T4" fmla="*/ 0 w 6"/>
                <a:gd name="T5" fmla="*/ 5 h 8"/>
                <a:gd name="T6" fmla="*/ 1 w 6"/>
                <a:gd name="T7" fmla="*/ 3 h 8"/>
                <a:gd name="T8" fmla="*/ 2 w 6"/>
                <a:gd name="T9" fmla="*/ 1 h 8"/>
                <a:gd name="T10" fmla="*/ 3 w 6"/>
                <a:gd name="T11" fmla="*/ 0 h 8"/>
                <a:gd name="T12" fmla="*/ 5 w 6"/>
                <a:gd name="T13" fmla="*/ 0 h 8"/>
                <a:gd name="T14" fmla="*/ 5 w 6"/>
                <a:gd name="T15" fmla="*/ 3 h 8"/>
                <a:gd name="T16" fmla="*/ 5 w 6"/>
                <a:gd name="T17" fmla="*/ 5 h 8"/>
                <a:gd name="T18" fmla="*/ 3 w 6"/>
                <a:gd name="T1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8">
                  <a:moveTo>
                    <a:pt x="3" y="7"/>
                  </a:moveTo>
                  <a:lnTo>
                    <a:pt x="2" y="7"/>
                  </a:lnTo>
                  <a:lnTo>
                    <a:pt x="0" y="5"/>
                  </a:lnTo>
                  <a:lnTo>
                    <a:pt x="1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3"/>
                  </a:lnTo>
                  <a:lnTo>
                    <a:pt x="5" y="5"/>
                  </a:lnTo>
                  <a:lnTo>
                    <a:pt x="3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2" name="Freeform 1633">
              <a:extLst>
                <a:ext uri="{FF2B5EF4-FFF2-40B4-BE49-F238E27FC236}">
                  <a16:creationId xmlns:a16="http://schemas.microsoft.com/office/drawing/2014/main" id="{B3755979-93E9-4D04-2364-6456C7E5B7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4340" y="9462721"/>
              <a:ext cx="538529" cy="461596"/>
            </a:xfrm>
            <a:custGeom>
              <a:avLst/>
              <a:gdLst>
                <a:gd name="T0" fmla="*/ 401 w 434"/>
                <a:gd name="T1" fmla="*/ 103 h 369"/>
                <a:gd name="T2" fmla="*/ 402 w 434"/>
                <a:gd name="T3" fmla="*/ 96 h 369"/>
                <a:gd name="T4" fmla="*/ 255 w 434"/>
                <a:gd name="T5" fmla="*/ 40 h 369"/>
                <a:gd name="T6" fmla="*/ 300 w 434"/>
                <a:gd name="T7" fmla="*/ 42 h 369"/>
                <a:gd name="T8" fmla="*/ 293 w 434"/>
                <a:gd name="T9" fmla="*/ 35 h 369"/>
                <a:gd name="T10" fmla="*/ 433 w 434"/>
                <a:gd name="T11" fmla="*/ 126 h 369"/>
                <a:gd name="T12" fmla="*/ 411 w 434"/>
                <a:gd name="T13" fmla="*/ 141 h 369"/>
                <a:gd name="T14" fmla="*/ 408 w 434"/>
                <a:gd name="T15" fmla="*/ 160 h 369"/>
                <a:gd name="T16" fmla="*/ 416 w 434"/>
                <a:gd name="T17" fmla="*/ 168 h 369"/>
                <a:gd name="T18" fmla="*/ 392 w 434"/>
                <a:gd name="T19" fmla="*/ 176 h 369"/>
                <a:gd name="T20" fmla="*/ 389 w 434"/>
                <a:gd name="T21" fmla="*/ 195 h 369"/>
                <a:gd name="T22" fmla="*/ 408 w 434"/>
                <a:gd name="T23" fmla="*/ 228 h 369"/>
                <a:gd name="T24" fmla="*/ 396 w 434"/>
                <a:gd name="T25" fmla="*/ 246 h 369"/>
                <a:gd name="T26" fmla="*/ 361 w 434"/>
                <a:gd name="T27" fmla="*/ 258 h 369"/>
                <a:gd name="T28" fmla="*/ 340 w 434"/>
                <a:gd name="T29" fmla="*/ 273 h 369"/>
                <a:gd name="T30" fmla="*/ 313 w 434"/>
                <a:gd name="T31" fmla="*/ 265 h 369"/>
                <a:gd name="T32" fmla="*/ 292 w 434"/>
                <a:gd name="T33" fmla="*/ 258 h 369"/>
                <a:gd name="T34" fmla="*/ 279 w 434"/>
                <a:gd name="T35" fmla="*/ 262 h 369"/>
                <a:gd name="T36" fmla="*/ 300 w 434"/>
                <a:gd name="T37" fmla="*/ 305 h 369"/>
                <a:gd name="T38" fmla="*/ 320 w 434"/>
                <a:gd name="T39" fmla="*/ 315 h 369"/>
                <a:gd name="T40" fmla="*/ 300 w 434"/>
                <a:gd name="T41" fmla="*/ 328 h 369"/>
                <a:gd name="T42" fmla="*/ 281 w 434"/>
                <a:gd name="T43" fmla="*/ 346 h 369"/>
                <a:gd name="T44" fmla="*/ 257 w 434"/>
                <a:gd name="T45" fmla="*/ 362 h 369"/>
                <a:gd name="T46" fmla="*/ 245 w 434"/>
                <a:gd name="T47" fmla="*/ 358 h 369"/>
                <a:gd name="T48" fmla="*/ 216 w 434"/>
                <a:gd name="T49" fmla="*/ 358 h 369"/>
                <a:gd name="T50" fmla="*/ 201 w 434"/>
                <a:gd name="T51" fmla="*/ 328 h 369"/>
                <a:gd name="T52" fmla="*/ 194 w 434"/>
                <a:gd name="T53" fmla="*/ 311 h 369"/>
                <a:gd name="T54" fmla="*/ 177 w 434"/>
                <a:gd name="T55" fmla="*/ 300 h 369"/>
                <a:gd name="T56" fmla="*/ 188 w 434"/>
                <a:gd name="T57" fmla="*/ 272 h 369"/>
                <a:gd name="T58" fmla="*/ 177 w 434"/>
                <a:gd name="T59" fmla="*/ 246 h 369"/>
                <a:gd name="T60" fmla="*/ 186 w 434"/>
                <a:gd name="T61" fmla="*/ 204 h 369"/>
                <a:gd name="T62" fmla="*/ 167 w 434"/>
                <a:gd name="T63" fmla="*/ 192 h 369"/>
                <a:gd name="T64" fmla="*/ 126 w 434"/>
                <a:gd name="T65" fmla="*/ 195 h 369"/>
                <a:gd name="T66" fmla="*/ 96 w 434"/>
                <a:gd name="T67" fmla="*/ 168 h 369"/>
                <a:gd name="T68" fmla="*/ 62 w 434"/>
                <a:gd name="T69" fmla="*/ 166 h 369"/>
                <a:gd name="T70" fmla="*/ 32 w 434"/>
                <a:gd name="T71" fmla="*/ 153 h 369"/>
                <a:gd name="T72" fmla="*/ 33 w 434"/>
                <a:gd name="T73" fmla="*/ 130 h 369"/>
                <a:gd name="T74" fmla="*/ 13 w 434"/>
                <a:gd name="T75" fmla="*/ 98 h 369"/>
                <a:gd name="T76" fmla="*/ 5 w 434"/>
                <a:gd name="T77" fmla="*/ 88 h 369"/>
                <a:gd name="T78" fmla="*/ 26 w 434"/>
                <a:gd name="T79" fmla="*/ 39 h 369"/>
                <a:gd name="T80" fmla="*/ 64 w 434"/>
                <a:gd name="T81" fmla="*/ 11 h 369"/>
                <a:gd name="T82" fmla="*/ 46 w 434"/>
                <a:gd name="T83" fmla="*/ 24 h 369"/>
                <a:gd name="T84" fmla="*/ 55 w 434"/>
                <a:gd name="T85" fmla="*/ 56 h 369"/>
                <a:gd name="T86" fmla="*/ 52 w 434"/>
                <a:gd name="T87" fmla="*/ 92 h 369"/>
                <a:gd name="T88" fmla="*/ 73 w 434"/>
                <a:gd name="T89" fmla="*/ 91 h 369"/>
                <a:gd name="T90" fmla="*/ 60 w 434"/>
                <a:gd name="T91" fmla="*/ 50 h 369"/>
                <a:gd name="T92" fmla="*/ 105 w 434"/>
                <a:gd name="T93" fmla="*/ 21 h 369"/>
                <a:gd name="T94" fmla="*/ 101 w 434"/>
                <a:gd name="T95" fmla="*/ 14 h 369"/>
                <a:gd name="T96" fmla="*/ 114 w 434"/>
                <a:gd name="T97" fmla="*/ 11 h 369"/>
                <a:gd name="T98" fmla="*/ 153 w 434"/>
                <a:gd name="T99" fmla="*/ 28 h 369"/>
                <a:gd name="T100" fmla="*/ 176 w 434"/>
                <a:gd name="T101" fmla="*/ 55 h 369"/>
                <a:gd name="T102" fmla="*/ 247 w 434"/>
                <a:gd name="T103" fmla="*/ 63 h 369"/>
                <a:gd name="T104" fmla="*/ 307 w 434"/>
                <a:gd name="T105" fmla="*/ 55 h 369"/>
                <a:gd name="T106" fmla="*/ 326 w 434"/>
                <a:gd name="T107" fmla="*/ 47 h 369"/>
                <a:gd name="T108" fmla="*/ 352 w 434"/>
                <a:gd name="T109" fmla="*/ 53 h 369"/>
                <a:gd name="T110" fmla="*/ 343 w 434"/>
                <a:gd name="T111" fmla="*/ 64 h 369"/>
                <a:gd name="T112" fmla="*/ 351 w 434"/>
                <a:gd name="T113" fmla="*/ 73 h 369"/>
                <a:gd name="T114" fmla="*/ 359 w 434"/>
                <a:gd name="T115" fmla="*/ 74 h 369"/>
                <a:gd name="T116" fmla="*/ 370 w 434"/>
                <a:gd name="T117" fmla="*/ 80 h 369"/>
                <a:gd name="T118" fmla="*/ 386 w 434"/>
                <a:gd name="T119" fmla="*/ 82 h 369"/>
                <a:gd name="T120" fmla="*/ 394 w 434"/>
                <a:gd name="T121" fmla="*/ 101 h 369"/>
                <a:gd name="T122" fmla="*/ 386 w 434"/>
                <a:gd name="T123" fmla="*/ 121 h 369"/>
                <a:gd name="T124" fmla="*/ 427 w 434"/>
                <a:gd name="T125" fmla="*/ 117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4" h="369">
                  <a:moveTo>
                    <a:pt x="396" y="107"/>
                  </a:moveTo>
                  <a:lnTo>
                    <a:pt x="394" y="107"/>
                  </a:lnTo>
                  <a:lnTo>
                    <a:pt x="394" y="104"/>
                  </a:lnTo>
                  <a:lnTo>
                    <a:pt x="394" y="103"/>
                  </a:lnTo>
                  <a:lnTo>
                    <a:pt x="398" y="100"/>
                  </a:lnTo>
                  <a:lnTo>
                    <a:pt x="399" y="100"/>
                  </a:lnTo>
                  <a:lnTo>
                    <a:pt x="400" y="100"/>
                  </a:lnTo>
                  <a:lnTo>
                    <a:pt x="399" y="102"/>
                  </a:lnTo>
                  <a:lnTo>
                    <a:pt x="401" y="103"/>
                  </a:lnTo>
                  <a:lnTo>
                    <a:pt x="400" y="104"/>
                  </a:lnTo>
                  <a:lnTo>
                    <a:pt x="399" y="106"/>
                  </a:lnTo>
                  <a:lnTo>
                    <a:pt x="396" y="107"/>
                  </a:lnTo>
                  <a:close/>
                  <a:moveTo>
                    <a:pt x="402" y="98"/>
                  </a:moveTo>
                  <a:lnTo>
                    <a:pt x="398" y="99"/>
                  </a:lnTo>
                  <a:lnTo>
                    <a:pt x="398" y="98"/>
                  </a:lnTo>
                  <a:lnTo>
                    <a:pt x="399" y="97"/>
                  </a:lnTo>
                  <a:lnTo>
                    <a:pt x="401" y="96"/>
                  </a:lnTo>
                  <a:lnTo>
                    <a:pt x="402" y="96"/>
                  </a:lnTo>
                  <a:lnTo>
                    <a:pt x="403" y="96"/>
                  </a:lnTo>
                  <a:lnTo>
                    <a:pt x="404" y="96"/>
                  </a:lnTo>
                  <a:lnTo>
                    <a:pt x="405" y="96"/>
                  </a:lnTo>
                  <a:lnTo>
                    <a:pt x="403" y="97"/>
                  </a:lnTo>
                  <a:lnTo>
                    <a:pt x="402" y="98"/>
                  </a:lnTo>
                  <a:close/>
                  <a:moveTo>
                    <a:pt x="262" y="41"/>
                  </a:moveTo>
                  <a:lnTo>
                    <a:pt x="260" y="42"/>
                  </a:lnTo>
                  <a:lnTo>
                    <a:pt x="257" y="41"/>
                  </a:lnTo>
                  <a:lnTo>
                    <a:pt x="255" y="40"/>
                  </a:lnTo>
                  <a:lnTo>
                    <a:pt x="256" y="39"/>
                  </a:lnTo>
                  <a:lnTo>
                    <a:pt x="258" y="39"/>
                  </a:lnTo>
                  <a:lnTo>
                    <a:pt x="261" y="40"/>
                  </a:lnTo>
                  <a:lnTo>
                    <a:pt x="262" y="41"/>
                  </a:lnTo>
                  <a:close/>
                  <a:moveTo>
                    <a:pt x="305" y="34"/>
                  </a:moveTo>
                  <a:lnTo>
                    <a:pt x="306" y="38"/>
                  </a:lnTo>
                  <a:lnTo>
                    <a:pt x="305" y="39"/>
                  </a:lnTo>
                  <a:lnTo>
                    <a:pt x="303" y="42"/>
                  </a:lnTo>
                  <a:lnTo>
                    <a:pt x="300" y="42"/>
                  </a:lnTo>
                  <a:lnTo>
                    <a:pt x="298" y="42"/>
                  </a:lnTo>
                  <a:lnTo>
                    <a:pt x="297" y="41"/>
                  </a:lnTo>
                  <a:lnTo>
                    <a:pt x="295" y="39"/>
                  </a:lnTo>
                  <a:lnTo>
                    <a:pt x="293" y="40"/>
                  </a:lnTo>
                  <a:lnTo>
                    <a:pt x="288" y="39"/>
                  </a:lnTo>
                  <a:lnTo>
                    <a:pt x="287" y="39"/>
                  </a:lnTo>
                  <a:lnTo>
                    <a:pt x="289" y="36"/>
                  </a:lnTo>
                  <a:lnTo>
                    <a:pt x="292" y="35"/>
                  </a:lnTo>
                  <a:lnTo>
                    <a:pt x="293" y="35"/>
                  </a:lnTo>
                  <a:lnTo>
                    <a:pt x="294" y="36"/>
                  </a:lnTo>
                  <a:lnTo>
                    <a:pt x="296" y="37"/>
                  </a:lnTo>
                  <a:lnTo>
                    <a:pt x="299" y="38"/>
                  </a:lnTo>
                  <a:lnTo>
                    <a:pt x="300" y="36"/>
                  </a:lnTo>
                  <a:lnTo>
                    <a:pt x="304" y="33"/>
                  </a:lnTo>
                  <a:lnTo>
                    <a:pt x="305" y="34"/>
                  </a:lnTo>
                  <a:close/>
                  <a:moveTo>
                    <a:pt x="427" y="117"/>
                  </a:moveTo>
                  <a:lnTo>
                    <a:pt x="433" y="125"/>
                  </a:lnTo>
                  <a:lnTo>
                    <a:pt x="433" y="126"/>
                  </a:lnTo>
                  <a:lnTo>
                    <a:pt x="433" y="127"/>
                  </a:lnTo>
                  <a:lnTo>
                    <a:pt x="429" y="128"/>
                  </a:lnTo>
                  <a:lnTo>
                    <a:pt x="429" y="129"/>
                  </a:lnTo>
                  <a:lnTo>
                    <a:pt x="427" y="133"/>
                  </a:lnTo>
                  <a:lnTo>
                    <a:pt x="422" y="135"/>
                  </a:lnTo>
                  <a:lnTo>
                    <a:pt x="419" y="137"/>
                  </a:lnTo>
                  <a:lnTo>
                    <a:pt x="417" y="139"/>
                  </a:lnTo>
                  <a:lnTo>
                    <a:pt x="416" y="140"/>
                  </a:lnTo>
                  <a:lnTo>
                    <a:pt x="411" y="141"/>
                  </a:lnTo>
                  <a:lnTo>
                    <a:pt x="410" y="142"/>
                  </a:lnTo>
                  <a:lnTo>
                    <a:pt x="408" y="146"/>
                  </a:lnTo>
                  <a:lnTo>
                    <a:pt x="407" y="148"/>
                  </a:lnTo>
                  <a:lnTo>
                    <a:pt x="405" y="149"/>
                  </a:lnTo>
                  <a:lnTo>
                    <a:pt x="405" y="150"/>
                  </a:lnTo>
                  <a:lnTo>
                    <a:pt x="408" y="155"/>
                  </a:lnTo>
                  <a:lnTo>
                    <a:pt x="409" y="156"/>
                  </a:lnTo>
                  <a:lnTo>
                    <a:pt x="408" y="159"/>
                  </a:lnTo>
                  <a:lnTo>
                    <a:pt x="408" y="160"/>
                  </a:lnTo>
                  <a:lnTo>
                    <a:pt x="409" y="162"/>
                  </a:lnTo>
                  <a:lnTo>
                    <a:pt x="411" y="162"/>
                  </a:lnTo>
                  <a:lnTo>
                    <a:pt x="413" y="161"/>
                  </a:lnTo>
                  <a:lnTo>
                    <a:pt x="416" y="162"/>
                  </a:lnTo>
                  <a:lnTo>
                    <a:pt x="417" y="162"/>
                  </a:lnTo>
                  <a:lnTo>
                    <a:pt x="418" y="162"/>
                  </a:lnTo>
                  <a:lnTo>
                    <a:pt x="418" y="163"/>
                  </a:lnTo>
                  <a:lnTo>
                    <a:pt x="417" y="166"/>
                  </a:lnTo>
                  <a:lnTo>
                    <a:pt x="416" y="168"/>
                  </a:lnTo>
                  <a:lnTo>
                    <a:pt x="409" y="171"/>
                  </a:lnTo>
                  <a:lnTo>
                    <a:pt x="406" y="173"/>
                  </a:lnTo>
                  <a:lnTo>
                    <a:pt x="405" y="174"/>
                  </a:lnTo>
                  <a:lnTo>
                    <a:pt x="402" y="173"/>
                  </a:lnTo>
                  <a:lnTo>
                    <a:pt x="400" y="173"/>
                  </a:lnTo>
                  <a:lnTo>
                    <a:pt x="399" y="174"/>
                  </a:lnTo>
                  <a:lnTo>
                    <a:pt x="398" y="175"/>
                  </a:lnTo>
                  <a:lnTo>
                    <a:pt x="396" y="176"/>
                  </a:lnTo>
                  <a:lnTo>
                    <a:pt x="392" y="176"/>
                  </a:lnTo>
                  <a:lnTo>
                    <a:pt x="391" y="176"/>
                  </a:lnTo>
                  <a:lnTo>
                    <a:pt x="390" y="178"/>
                  </a:lnTo>
                  <a:lnTo>
                    <a:pt x="389" y="180"/>
                  </a:lnTo>
                  <a:lnTo>
                    <a:pt x="390" y="183"/>
                  </a:lnTo>
                  <a:lnTo>
                    <a:pt x="391" y="184"/>
                  </a:lnTo>
                  <a:lnTo>
                    <a:pt x="391" y="186"/>
                  </a:lnTo>
                  <a:lnTo>
                    <a:pt x="392" y="191"/>
                  </a:lnTo>
                  <a:lnTo>
                    <a:pt x="391" y="193"/>
                  </a:lnTo>
                  <a:lnTo>
                    <a:pt x="389" y="195"/>
                  </a:lnTo>
                  <a:lnTo>
                    <a:pt x="386" y="197"/>
                  </a:lnTo>
                  <a:lnTo>
                    <a:pt x="384" y="201"/>
                  </a:lnTo>
                  <a:lnTo>
                    <a:pt x="384" y="201"/>
                  </a:lnTo>
                  <a:lnTo>
                    <a:pt x="390" y="209"/>
                  </a:lnTo>
                  <a:lnTo>
                    <a:pt x="397" y="217"/>
                  </a:lnTo>
                  <a:lnTo>
                    <a:pt x="404" y="224"/>
                  </a:lnTo>
                  <a:lnTo>
                    <a:pt x="405" y="225"/>
                  </a:lnTo>
                  <a:lnTo>
                    <a:pt x="406" y="225"/>
                  </a:lnTo>
                  <a:lnTo>
                    <a:pt x="408" y="228"/>
                  </a:lnTo>
                  <a:lnTo>
                    <a:pt x="409" y="231"/>
                  </a:lnTo>
                  <a:lnTo>
                    <a:pt x="409" y="232"/>
                  </a:lnTo>
                  <a:lnTo>
                    <a:pt x="408" y="234"/>
                  </a:lnTo>
                  <a:lnTo>
                    <a:pt x="406" y="236"/>
                  </a:lnTo>
                  <a:lnTo>
                    <a:pt x="404" y="237"/>
                  </a:lnTo>
                  <a:lnTo>
                    <a:pt x="402" y="239"/>
                  </a:lnTo>
                  <a:lnTo>
                    <a:pt x="399" y="241"/>
                  </a:lnTo>
                  <a:lnTo>
                    <a:pt x="397" y="244"/>
                  </a:lnTo>
                  <a:lnTo>
                    <a:pt x="396" y="246"/>
                  </a:lnTo>
                  <a:lnTo>
                    <a:pt x="395" y="246"/>
                  </a:lnTo>
                  <a:lnTo>
                    <a:pt x="393" y="246"/>
                  </a:lnTo>
                  <a:lnTo>
                    <a:pt x="389" y="246"/>
                  </a:lnTo>
                  <a:lnTo>
                    <a:pt x="387" y="246"/>
                  </a:lnTo>
                  <a:lnTo>
                    <a:pt x="384" y="248"/>
                  </a:lnTo>
                  <a:lnTo>
                    <a:pt x="381" y="250"/>
                  </a:lnTo>
                  <a:lnTo>
                    <a:pt x="378" y="253"/>
                  </a:lnTo>
                  <a:lnTo>
                    <a:pt x="370" y="256"/>
                  </a:lnTo>
                  <a:lnTo>
                    <a:pt x="361" y="258"/>
                  </a:lnTo>
                  <a:lnTo>
                    <a:pt x="359" y="259"/>
                  </a:lnTo>
                  <a:lnTo>
                    <a:pt x="351" y="258"/>
                  </a:lnTo>
                  <a:lnTo>
                    <a:pt x="349" y="258"/>
                  </a:lnTo>
                  <a:lnTo>
                    <a:pt x="346" y="259"/>
                  </a:lnTo>
                  <a:lnTo>
                    <a:pt x="345" y="261"/>
                  </a:lnTo>
                  <a:lnTo>
                    <a:pt x="343" y="261"/>
                  </a:lnTo>
                  <a:lnTo>
                    <a:pt x="341" y="262"/>
                  </a:lnTo>
                  <a:lnTo>
                    <a:pt x="340" y="264"/>
                  </a:lnTo>
                  <a:lnTo>
                    <a:pt x="340" y="273"/>
                  </a:lnTo>
                  <a:lnTo>
                    <a:pt x="337" y="275"/>
                  </a:lnTo>
                  <a:lnTo>
                    <a:pt x="333" y="275"/>
                  </a:lnTo>
                  <a:lnTo>
                    <a:pt x="331" y="272"/>
                  </a:lnTo>
                  <a:lnTo>
                    <a:pt x="327" y="270"/>
                  </a:lnTo>
                  <a:lnTo>
                    <a:pt x="323" y="265"/>
                  </a:lnTo>
                  <a:lnTo>
                    <a:pt x="321" y="264"/>
                  </a:lnTo>
                  <a:lnTo>
                    <a:pt x="320" y="264"/>
                  </a:lnTo>
                  <a:lnTo>
                    <a:pt x="315" y="265"/>
                  </a:lnTo>
                  <a:lnTo>
                    <a:pt x="313" y="265"/>
                  </a:lnTo>
                  <a:lnTo>
                    <a:pt x="311" y="264"/>
                  </a:lnTo>
                  <a:lnTo>
                    <a:pt x="308" y="264"/>
                  </a:lnTo>
                  <a:lnTo>
                    <a:pt x="303" y="264"/>
                  </a:lnTo>
                  <a:lnTo>
                    <a:pt x="299" y="264"/>
                  </a:lnTo>
                  <a:lnTo>
                    <a:pt x="298" y="263"/>
                  </a:lnTo>
                  <a:lnTo>
                    <a:pt x="296" y="260"/>
                  </a:lnTo>
                  <a:lnTo>
                    <a:pt x="295" y="259"/>
                  </a:lnTo>
                  <a:lnTo>
                    <a:pt x="294" y="258"/>
                  </a:lnTo>
                  <a:lnTo>
                    <a:pt x="292" y="258"/>
                  </a:lnTo>
                  <a:lnTo>
                    <a:pt x="284" y="258"/>
                  </a:lnTo>
                  <a:lnTo>
                    <a:pt x="282" y="258"/>
                  </a:lnTo>
                  <a:lnTo>
                    <a:pt x="280" y="257"/>
                  </a:lnTo>
                  <a:lnTo>
                    <a:pt x="279" y="254"/>
                  </a:lnTo>
                  <a:lnTo>
                    <a:pt x="277" y="253"/>
                  </a:lnTo>
                  <a:lnTo>
                    <a:pt x="275" y="253"/>
                  </a:lnTo>
                  <a:lnTo>
                    <a:pt x="274" y="255"/>
                  </a:lnTo>
                  <a:lnTo>
                    <a:pt x="277" y="259"/>
                  </a:lnTo>
                  <a:lnTo>
                    <a:pt x="279" y="262"/>
                  </a:lnTo>
                  <a:lnTo>
                    <a:pt x="282" y="265"/>
                  </a:lnTo>
                  <a:lnTo>
                    <a:pt x="292" y="273"/>
                  </a:lnTo>
                  <a:lnTo>
                    <a:pt x="293" y="275"/>
                  </a:lnTo>
                  <a:lnTo>
                    <a:pt x="293" y="278"/>
                  </a:lnTo>
                  <a:lnTo>
                    <a:pt x="293" y="283"/>
                  </a:lnTo>
                  <a:lnTo>
                    <a:pt x="293" y="288"/>
                  </a:lnTo>
                  <a:lnTo>
                    <a:pt x="296" y="294"/>
                  </a:lnTo>
                  <a:lnTo>
                    <a:pt x="299" y="300"/>
                  </a:lnTo>
                  <a:lnTo>
                    <a:pt x="300" y="305"/>
                  </a:lnTo>
                  <a:lnTo>
                    <a:pt x="299" y="308"/>
                  </a:lnTo>
                  <a:lnTo>
                    <a:pt x="298" y="309"/>
                  </a:lnTo>
                  <a:lnTo>
                    <a:pt x="299" y="310"/>
                  </a:lnTo>
                  <a:lnTo>
                    <a:pt x="299" y="311"/>
                  </a:lnTo>
                  <a:lnTo>
                    <a:pt x="303" y="311"/>
                  </a:lnTo>
                  <a:lnTo>
                    <a:pt x="309" y="312"/>
                  </a:lnTo>
                  <a:lnTo>
                    <a:pt x="314" y="312"/>
                  </a:lnTo>
                  <a:lnTo>
                    <a:pt x="320" y="313"/>
                  </a:lnTo>
                  <a:lnTo>
                    <a:pt x="320" y="315"/>
                  </a:lnTo>
                  <a:lnTo>
                    <a:pt x="320" y="319"/>
                  </a:lnTo>
                  <a:lnTo>
                    <a:pt x="318" y="321"/>
                  </a:lnTo>
                  <a:lnTo>
                    <a:pt x="317" y="322"/>
                  </a:lnTo>
                  <a:lnTo>
                    <a:pt x="314" y="322"/>
                  </a:lnTo>
                  <a:lnTo>
                    <a:pt x="310" y="324"/>
                  </a:lnTo>
                  <a:lnTo>
                    <a:pt x="305" y="327"/>
                  </a:lnTo>
                  <a:lnTo>
                    <a:pt x="302" y="327"/>
                  </a:lnTo>
                  <a:lnTo>
                    <a:pt x="301" y="327"/>
                  </a:lnTo>
                  <a:lnTo>
                    <a:pt x="300" y="328"/>
                  </a:lnTo>
                  <a:lnTo>
                    <a:pt x="299" y="329"/>
                  </a:lnTo>
                  <a:lnTo>
                    <a:pt x="298" y="333"/>
                  </a:lnTo>
                  <a:lnTo>
                    <a:pt x="296" y="338"/>
                  </a:lnTo>
                  <a:lnTo>
                    <a:pt x="293" y="341"/>
                  </a:lnTo>
                  <a:lnTo>
                    <a:pt x="290" y="343"/>
                  </a:lnTo>
                  <a:lnTo>
                    <a:pt x="287" y="343"/>
                  </a:lnTo>
                  <a:lnTo>
                    <a:pt x="285" y="343"/>
                  </a:lnTo>
                  <a:lnTo>
                    <a:pt x="284" y="344"/>
                  </a:lnTo>
                  <a:lnTo>
                    <a:pt x="281" y="346"/>
                  </a:lnTo>
                  <a:lnTo>
                    <a:pt x="279" y="348"/>
                  </a:lnTo>
                  <a:lnTo>
                    <a:pt x="277" y="349"/>
                  </a:lnTo>
                  <a:lnTo>
                    <a:pt x="274" y="349"/>
                  </a:lnTo>
                  <a:lnTo>
                    <a:pt x="271" y="351"/>
                  </a:lnTo>
                  <a:lnTo>
                    <a:pt x="267" y="352"/>
                  </a:lnTo>
                  <a:lnTo>
                    <a:pt x="264" y="354"/>
                  </a:lnTo>
                  <a:lnTo>
                    <a:pt x="263" y="357"/>
                  </a:lnTo>
                  <a:lnTo>
                    <a:pt x="260" y="360"/>
                  </a:lnTo>
                  <a:lnTo>
                    <a:pt x="257" y="362"/>
                  </a:lnTo>
                  <a:lnTo>
                    <a:pt x="255" y="364"/>
                  </a:lnTo>
                  <a:lnTo>
                    <a:pt x="253" y="368"/>
                  </a:lnTo>
                  <a:lnTo>
                    <a:pt x="251" y="368"/>
                  </a:lnTo>
                  <a:lnTo>
                    <a:pt x="250" y="366"/>
                  </a:lnTo>
                  <a:lnTo>
                    <a:pt x="251" y="363"/>
                  </a:lnTo>
                  <a:lnTo>
                    <a:pt x="250" y="360"/>
                  </a:lnTo>
                  <a:lnTo>
                    <a:pt x="247" y="358"/>
                  </a:lnTo>
                  <a:lnTo>
                    <a:pt x="246" y="358"/>
                  </a:lnTo>
                  <a:lnTo>
                    <a:pt x="245" y="358"/>
                  </a:lnTo>
                  <a:lnTo>
                    <a:pt x="242" y="360"/>
                  </a:lnTo>
                  <a:lnTo>
                    <a:pt x="238" y="362"/>
                  </a:lnTo>
                  <a:lnTo>
                    <a:pt x="236" y="363"/>
                  </a:lnTo>
                  <a:lnTo>
                    <a:pt x="234" y="365"/>
                  </a:lnTo>
                  <a:lnTo>
                    <a:pt x="230" y="365"/>
                  </a:lnTo>
                  <a:lnTo>
                    <a:pt x="227" y="365"/>
                  </a:lnTo>
                  <a:lnTo>
                    <a:pt x="225" y="365"/>
                  </a:lnTo>
                  <a:lnTo>
                    <a:pt x="222" y="363"/>
                  </a:lnTo>
                  <a:lnTo>
                    <a:pt x="216" y="358"/>
                  </a:lnTo>
                  <a:lnTo>
                    <a:pt x="208" y="351"/>
                  </a:lnTo>
                  <a:lnTo>
                    <a:pt x="208" y="349"/>
                  </a:lnTo>
                  <a:lnTo>
                    <a:pt x="208" y="346"/>
                  </a:lnTo>
                  <a:lnTo>
                    <a:pt x="206" y="343"/>
                  </a:lnTo>
                  <a:lnTo>
                    <a:pt x="205" y="339"/>
                  </a:lnTo>
                  <a:lnTo>
                    <a:pt x="205" y="338"/>
                  </a:lnTo>
                  <a:lnTo>
                    <a:pt x="205" y="336"/>
                  </a:lnTo>
                  <a:lnTo>
                    <a:pt x="203" y="332"/>
                  </a:lnTo>
                  <a:lnTo>
                    <a:pt x="201" y="328"/>
                  </a:lnTo>
                  <a:lnTo>
                    <a:pt x="200" y="326"/>
                  </a:lnTo>
                  <a:lnTo>
                    <a:pt x="200" y="324"/>
                  </a:lnTo>
                  <a:lnTo>
                    <a:pt x="200" y="322"/>
                  </a:lnTo>
                  <a:lnTo>
                    <a:pt x="199" y="321"/>
                  </a:lnTo>
                  <a:lnTo>
                    <a:pt x="197" y="317"/>
                  </a:lnTo>
                  <a:lnTo>
                    <a:pt x="198" y="315"/>
                  </a:lnTo>
                  <a:lnTo>
                    <a:pt x="197" y="313"/>
                  </a:lnTo>
                  <a:lnTo>
                    <a:pt x="196" y="312"/>
                  </a:lnTo>
                  <a:lnTo>
                    <a:pt x="194" y="311"/>
                  </a:lnTo>
                  <a:lnTo>
                    <a:pt x="192" y="308"/>
                  </a:lnTo>
                  <a:lnTo>
                    <a:pt x="189" y="305"/>
                  </a:lnTo>
                  <a:lnTo>
                    <a:pt x="187" y="304"/>
                  </a:lnTo>
                  <a:lnTo>
                    <a:pt x="186" y="304"/>
                  </a:lnTo>
                  <a:lnTo>
                    <a:pt x="185" y="302"/>
                  </a:lnTo>
                  <a:lnTo>
                    <a:pt x="184" y="300"/>
                  </a:lnTo>
                  <a:lnTo>
                    <a:pt x="183" y="300"/>
                  </a:lnTo>
                  <a:lnTo>
                    <a:pt x="179" y="299"/>
                  </a:lnTo>
                  <a:lnTo>
                    <a:pt x="177" y="300"/>
                  </a:lnTo>
                  <a:lnTo>
                    <a:pt x="177" y="299"/>
                  </a:lnTo>
                  <a:lnTo>
                    <a:pt x="177" y="297"/>
                  </a:lnTo>
                  <a:lnTo>
                    <a:pt x="188" y="288"/>
                  </a:lnTo>
                  <a:lnTo>
                    <a:pt x="193" y="284"/>
                  </a:lnTo>
                  <a:lnTo>
                    <a:pt x="193" y="283"/>
                  </a:lnTo>
                  <a:lnTo>
                    <a:pt x="194" y="282"/>
                  </a:lnTo>
                  <a:lnTo>
                    <a:pt x="194" y="281"/>
                  </a:lnTo>
                  <a:lnTo>
                    <a:pt x="193" y="280"/>
                  </a:lnTo>
                  <a:lnTo>
                    <a:pt x="188" y="272"/>
                  </a:lnTo>
                  <a:lnTo>
                    <a:pt x="186" y="270"/>
                  </a:lnTo>
                  <a:lnTo>
                    <a:pt x="185" y="270"/>
                  </a:lnTo>
                  <a:lnTo>
                    <a:pt x="183" y="267"/>
                  </a:lnTo>
                  <a:lnTo>
                    <a:pt x="181" y="259"/>
                  </a:lnTo>
                  <a:lnTo>
                    <a:pt x="179" y="256"/>
                  </a:lnTo>
                  <a:lnTo>
                    <a:pt x="178" y="253"/>
                  </a:lnTo>
                  <a:lnTo>
                    <a:pt x="178" y="250"/>
                  </a:lnTo>
                  <a:lnTo>
                    <a:pt x="178" y="248"/>
                  </a:lnTo>
                  <a:lnTo>
                    <a:pt x="177" y="246"/>
                  </a:lnTo>
                  <a:lnTo>
                    <a:pt x="177" y="241"/>
                  </a:lnTo>
                  <a:lnTo>
                    <a:pt x="178" y="233"/>
                  </a:lnTo>
                  <a:lnTo>
                    <a:pt x="178" y="226"/>
                  </a:lnTo>
                  <a:lnTo>
                    <a:pt x="178" y="222"/>
                  </a:lnTo>
                  <a:lnTo>
                    <a:pt x="179" y="218"/>
                  </a:lnTo>
                  <a:lnTo>
                    <a:pt x="182" y="216"/>
                  </a:lnTo>
                  <a:lnTo>
                    <a:pt x="183" y="212"/>
                  </a:lnTo>
                  <a:lnTo>
                    <a:pt x="184" y="207"/>
                  </a:lnTo>
                  <a:lnTo>
                    <a:pt x="186" y="204"/>
                  </a:lnTo>
                  <a:lnTo>
                    <a:pt x="189" y="201"/>
                  </a:lnTo>
                  <a:lnTo>
                    <a:pt x="190" y="198"/>
                  </a:lnTo>
                  <a:lnTo>
                    <a:pt x="189" y="195"/>
                  </a:lnTo>
                  <a:lnTo>
                    <a:pt x="189" y="193"/>
                  </a:lnTo>
                  <a:lnTo>
                    <a:pt x="186" y="191"/>
                  </a:lnTo>
                  <a:lnTo>
                    <a:pt x="181" y="189"/>
                  </a:lnTo>
                  <a:lnTo>
                    <a:pt x="177" y="189"/>
                  </a:lnTo>
                  <a:lnTo>
                    <a:pt x="174" y="191"/>
                  </a:lnTo>
                  <a:lnTo>
                    <a:pt x="167" y="192"/>
                  </a:lnTo>
                  <a:lnTo>
                    <a:pt x="157" y="193"/>
                  </a:lnTo>
                  <a:lnTo>
                    <a:pt x="148" y="193"/>
                  </a:lnTo>
                  <a:lnTo>
                    <a:pt x="142" y="192"/>
                  </a:lnTo>
                  <a:lnTo>
                    <a:pt x="137" y="193"/>
                  </a:lnTo>
                  <a:lnTo>
                    <a:pt x="134" y="195"/>
                  </a:lnTo>
                  <a:lnTo>
                    <a:pt x="131" y="195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6" y="195"/>
                  </a:lnTo>
                  <a:lnTo>
                    <a:pt x="126" y="194"/>
                  </a:lnTo>
                  <a:lnTo>
                    <a:pt x="121" y="189"/>
                  </a:lnTo>
                  <a:lnTo>
                    <a:pt x="117" y="183"/>
                  </a:lnTo>
                  <a:lnTo>
                    <a:pt x="111" y="176"/>
                  </a:lnTo>
                  <a:lnTo>
                    <a:pt x="105" y="168"/>
                  </a:lnTo>
                  <a:lnTo>
                    <a:pt x="104" y="168"/>
                  </a:lnTo>
                  <a:lnTo>
                    <a:pt x="102" y="168"/>
                  </a:lnTo>
                  <a:lnTo>
                    <a:pt x="99" y="168"/>
                  </a:lnTo>
                  <a:lnTo>
                    <a:pt x="96" y="168"/>
                  </a:lnTo>
                  <a:lnTo>
                    <a:pt x="93" y="166"/>
                  </a:lnTo>
                  <a:lnTo>
                    <a:pt x="91" y="165"/>
                  </a:lnTo>
                  <a:lnTo>
                    <a:pt x="87" y="164"/>
                  </a:lnTo>
                  <a:lnTo>
                    <a:pt x="85" y="163"/>
                  </a:lnTo>
                  <a:lnTo>
                    <a:pt x="82" y="164"/>
                  </a:lnTo>
                  <a:lnTo>
                    <a:pt x="75" y="166"/>
                  </a:lnTo>
                  <a:lnTo>
                    <a:pt x="72" y="167"/>
                  </a:lnTo>
                  <a:lnTo>
                    <a:pt x="69" y="167"/>
                  </a:lnTo>
                  <a:lnTo>
                    <a:pt x="62" y="166"/>
                  </a:lnTo>
                  <a:lnTo>
                    <a:pt x="56" y="165"/>
                  </a:lnTo>
                  <a:lnTo>
                    <a:pt x="51" y="166"/>
                  </a:lnTo>
                  <a:lnTo>
                    <a:pt x="47" y="167"/>
                  </a:lnTo>
                  <a:lnTo>
                    <a:pt x="44" y="165"/>
                  </a:lnTo>
                  <a:lnTo>
                    <a:pt x="41" y="163"/>
                  </a:lnTo>
                  <a:lnTo>
                    <a:pt x="39" y="159"/>
                  </a:lnTo>
                  <a:lnTo>
                    <a:pt x="38" y="155"/>
                  </a:lnTo>
                  <a:lnTo>
                    <a:pt x="35" y="154"/>
                  </a:lnTo>
                  <a:lnTo>
                    <a:pt x="32" y="153"/>
                  </a:lnTo>
                  <a:lnTo>
                    <a:pt x="30" y="152"/>
                  </a:lnTo>
                  <a:lnTo>
                    <a:pt x="29" y="150"/>
                  </a:lnTo>
                  <a:lnTo>
                    <a:pt x="29" y="147"/>
                  </a:lnTo>
                  <a:lnTo>
                    <a:pt x="29" y="142"/>
                  </a:lnTo>
                  <a:lnTo>
                    <a:pt x="30" y="141"/>
                  </a:lnTo>
                  <a:lnTo>
                    <a:pt x="30" y="135"/>
                  </a:lnTo>
                  <a:lnTo>
                    <a:pt x="32" y="133"/>
                  </a:lnTo>
                  <a:lnTo>
                    <a:pt x="33" y="132"/>
                  </a:lnTo>
                  <a:lnTo>
                    <a:pt x="33" y="130"/>
                  </a:lnTo>
                  <a:lnTo>
                    <a:pt x="32" y="126"/>
                  </a:lnTo>
                  <a:lnTo>
                    <a:pt x="31" y="122"/>
                  </a:lnTo>
                  <a:lnTo>
                    <a:pt x="27" y="119"/>
                  </a:lnTo>
                  <a:lnTo>
                    <a:pt x="23" y="115"/>
                  </a:lnTo>
                  <a:lnTo>
                    <a:pt x="21" y="107"/>
                  </a:lnTo>
                  <a:lnTo>
                    <a:pt x="19" y="99"/>
                  </a:lnTo>
                  <a:lnTo>
                    <a:pt x="17" y="98"/>
                  </a:lnTo>
                  <a:lnTo>
                    <a:pt x="15" y="99"/>
                  </a:lnTo>
                  <a:lnTo>
                    <a:pt x="13" y="98"/>
                  </a:lnTo>
                  <a:lnTo>
                    <a:pt x="12" y="95"/>
                  </a:lnTo>
                  <a:lnTo>
                    <a:pt x="10" y="94"/>
                  </a:lnTo>
                  <a:lnTo>
                    <a:pt x="8" y="95"/>
                  </a:lnTo>
                  <a:lnTo>
                    <a:pt x="6" y="96"/>
                  </a:lnTo>
                  <a:lnTo>
                    <a:pt x="2" y="97"/>
                  </a:lnTo>
                  <a:lnTo>
                    <a:pt x="0" y="96"/>
                  </a:lnTo>
                  <a:lnTo>
                    <a:pt x="1" y="95"/>
                  </a:lnTo>
                  <a:lnTo>
                    <a:pt x="3" y="92"/>
                  </a:lnTo>
                  <a:lnTo>
                    <a:pt x="5" y="88"/>
                  </a:lnTo>
                  <a:lnTo>
                    <a:pt x="8" y="85"/>
                  </a:lnTo>
                  <a:lnTo>
                    <a:pt x="10" y="81"/>
                  </a:lnTo>
                  <a:lnTo>
                    <a:pt x="12" y="77"/>
                  </a:lnTo>
                  <a:lnTo>
                    <a:pt x="13" y="69"/>
                  </a:lnTo>
                  <a:lnTo>
                    <a:pt x="14" y="64"/>
                  </a:lnTo>
                  <a:lnTo>
                    <a:pt x="16" y="55"/>
                  </a:lnTo>
                  <a:lnTo>
                    <a:pt x="21" y="47"/>
                  </a:lnTo>
                  <a:lnTo>
                    <a:pt x="22" y="43"/>
                  </a:lnTo>
                  <a:lnTo>
                    <a:pt x="26" y="39"/>
                  </a:lnTo>
                  <a:lnTo>
                    <a:pt x="28" y="36"/>
                  </a:lnTo>
                  <a:lnTo>
                    <a:pt x="30" y="34"/>
                  </a:lnTo>
                  <a:lnTo>
                    <a:pt x="36" y="31"/>
                  </a:lnTo>
                  <a:lnTo>
                    <a:pt x="44" y="18"/>
                  </a:lnTo>
                  <a:lnTo>
                    <a:pt x="46" y="16"/>
                  </a:lnTo>
                  <a:lnTo>
                    <a:pt x="53" y="14"/>
                  </a:lnTo>
                  <a:lnTo>
                    <a:pt x="59" y="13"/>
                  </a:lnTo>
                  <a:lnTo>
                    <a:pt x="63" y="11"/>
                  </a:lnTo>
                  <a:lnTo>
                    <a:pt x="64" y="11"/>
                  </a:lnTo>
                  <a:lnTo>
                    <a:pt x="66" y="10"/>
                  </a:lnTo>
                  <a:lnTo>
                    <a:pt x="65" y="11"/>
                  </a:lnTo>
                  <a:lnTo>
                    <a:pt x="63" y="13"/>
                  </a:lnTo>
                  <a:lnTo>
                    <a:pt x="60" y="15"/>
                  </a:lnTo>
                  <a:lnTo>
                    <a:pt x="49" y="17"/>
                  </a:lnTo>
                  <a:lnTo>
                    <a:pt x="47" y="18"/>
                  </a:lnTo>
                  <a:lnTo>
                    <a:pt x="46" y="20"/>
                  </a:lnTo>
                  <a:lnTo>
                    <a:pt x="46" y="22"/>
                  </a:lnTo>
                  <a:lnTo>
                    <a:pt x="46" y="24"/>
                  </a:lnTo>
                  <a:lnTo>
                    <a:pt x="49" y="32"/>
                  </a:lnTo>
                  <a:lnTo>
                    <a:pt x="51" y="34"/>
                  </a:lnTo>
                  <a:lnTo>
                    <a:pt x="56" y="37"/>
                  </a:lnTo>
                  <a:lnTo>
                    <a:pt x="55" y="38"/>
                  </a:lnTo>
                  <a:lnTo>
                    <a:pt x="53" y="38"/>
                  </a:lnTo>
                  <a:lnTo>
                    <a:pt x="54" y="43"/>
                  </a:lnTo>
                  <a:lnTo>
                    <a:pt x="57" y="47"/>
                  </a:lnTo>
                  <a:lnTo>
                    <a:pt x="57" y="49"/>
                  </a:lnTo>
                  <a:lnTo>
                    <a:pt x="55" y="56"/>
                  </a:lnTo>
                  <a:lnTo>
                    <a:pt x="51" y="60"/>
                  </a:lnTo>
                  <a:lnTo>
                    <a:pt x="48" y="65"/>
                  </a:lnTo>
                  <a:lnTo>
                    <a:pt x="46" y="67"/>
                  </a:lnTo>
                  <a:lnTo>
                    <a:pt x="41" y="76"/>
                  </a:lnTo>
                  <a:lnTo>
                    <a:pt x="44" y="81"/>
                  </a:lnTo>
                  <a:lnTo>
                    <a:pt x="45" y="85"/>
                  </a:lnTo>
                  <a:lnTo>
                    <a:pt x="48" y="89"/>
                  </a:lnTo>
                  <a:lnTo>
                    <a:pt x="51" y="90"/>
                  </a:lnTo>
                  <a:lnTo>
                    <a:pt x="52" y="92"/>
                  </a:lnTo>
                  <a:lnTo>
                    <a:pt x="51" y="94"/>
                  </a:lnTo>
                  <a:lnTo>
                    <a:pt x="52" y="98"/>
                  </a:lnTo>
                  <a:lnTo>
                    <a:pt x="54" y="100"/>
                  </a:lnTo>
                  <a:lnTo>
                    <a:pt x="56" y="101"/>
                  </a:lnTo>
                  <a:lnTo>
                    <a:pt x="59" y="101"/>
                  </a:lnTo>
                  <a:lnTo>
                    <a:pt x="67" y="99"/>
                  </a:lnTo>
                  <a:lnTo>
                    <a:pt x="68" y="97"/>
                  </a:lnTo>
                  <a:lnTo>
                    <a:pt x="69" y="95"/>
                  </a:lnTo>
                  <a:lnTo>
                    <a:pt x="73" y="91"/>
                  </a:lnTo>
                  <a:lnTo>
                    <a:pt x="74" y="86"/>
                  </a:lnTo>
                  <a:lnTo>
                    <a:pt x="74" y="80"/>
                  </a:lnTo>
                  <a:lnTo>
                    <a:pt x="74" y="75"/>
                  </a:lnTo>
                  <a:lnTo>
                    <a:pt x="69" y="70"/>
                  </a:lnTo>
                  <a:lnTo>
                    <a:pt x="68" y="66"/>
                  </a:lnTo>
                  <a:lnTo>
                    <a:pt x="64" y="62"/>
                  </a:lnTo>
                  <a:lnTo>
                    <a:pt x="62" y="55"/>
                  </a:lnTo>
                  <a:lnTo>
                    <a:pt x="60" y="53"/>
                  </a:lnTo>
                  <a:lnTo>
                    <a:pt x="60" y="50"/>
                  </a:lnTo>
                  <a:lnTo>
                    <a:pt x="58" y="45"/>
                  </a:lnTo>
                  <a:lnTo>
                    <a:pt x="62" y="43"/>
                  </a:lnTo>
                  <a:lnTo>
                    <a:pt x="61" y="39"/>
                  </a:lnTo>
                  <a:lnTo>
                    <a:pt x="68" y="38"/>
                  </a:lnTo>
                  <a:lnTo>
                    <a:pt x="82" y="31"/>
                  </a:lnTo>
                  <a:lnTo>
                    <a:pt x="91" y="29"/>
                  </a:lnTo>
                  <a:lnTo>
                    <a:pt x="101" y="26"/>
                  </a:lnTo>
                  <a:lnTo>
                    <a:pt x="103" y="24"/>
                  </a:lnTo>
                  <a:lnTo>
                    <a:pt x="105" y="21"/>
                  </a:lnTo>
                  <a:lnTo>
                    <a:pt x="107" y="21"/>
                  </a:lnTo>
                  <a:lnTo>
                    <a:pt x="112" y="23"/>
                  </a:lnTo>
                  <a:lnTo>
                    <a:pt x="114" y="23"/>
                  </a:lnTo>
                  <a:lnTo>
                    <a:pt x="115" y="20"/>
                  </a:lnTo>
                  <a:lnTo>
                    <a:pt x="114" y="16"/>
                  </a:lnTo>
                  <a:lnTo>
                    <a:pt x="111" y="16"/>
                  </a:lnTo>
                  <a:lnTo>
                    <a:pt x="102" y="18"/>
                  </a:lnTo>
                  <a:lnTo>
                    <a:pt x="101" y="16"/>
                  </a:lnTo>
                  <a:lnTo>
                    <a:pt x="101" y="14"/>
                  </a:lnTo>
                  <a:lnTo>
                    <a:pt x="99" y="9"/>
                  </a:lnTo>
                  <a:lnTo>
                    <a:pt x="100" y="5"/>
                  </a:lnTo>
                  <a:lnTo>
                    <a:pt x="102" y="2"/>
                  </a:lnTo>
                  <a:lnTo>
                    <a:pt x="104" y="1"/>
                  </a:lnTo>
                  <a:lnTo>
                    <a:pt x="108" y="0"/>
                  </a:lnTo>
                  <a:lnTo>
                    <a:pt x="111" y="2"/>
                  </a:lnTo>
                  <a:lnTo>
                    <a:pt x="112" y="4"/>
                  </a:lnTo>
                  <a:lnTo>
                    <a:pt x="114" y="6"/>
                  </a:lnTo>
                  <a:lnTo>
                    <a:pt x="114" y="11"/>
                  </a:lnTo>
                  <a:lnTo>
                    <a:pt x="116" y="16"/>
                  </a:lnTo>
                  <a:lnTo>
                    <a:pt x="117" y="20"/>
                  </a:lnTo>
                  <a:lnTo>
                    <a:pt x="120" y="22"/>
                  </a:lnTo>
                  <a:lnTo>
                    <a:pt x="122" y="22"/>
                  </a:lnTo>
                  <a:lnTo>
                    <a:pt x="123" y="22"/>
                  </a:lnTo>
                  <a:lnTo>
                    <a:pt x="132" y="21"/>
                  </a:lnTo>
                  <a:lnTo>
                    <a:pt x="138" y="23"/>
                  </a:lnTo>
                  <a:lnTo>
                    <a:pt x="145" y="24"/>
                  </a:lnTo>
                  <a:lnTo>
                    <a:pt x="153" y="28"/>
                  </a:lnTo>
                  <a:lnTo>
                    <a:pt x="159" y="33"/>
                  </a:lnTo>
                  <a:lnTo>
                    <a:pt x="161" y="36"/>
                  </a:lnTo>
                  <a:lnTo>
                    <a:pt x="162" y="39"/>
                  </a:lnTo>
                  <a:lnTo>
                    <a:pt x="164" y="42"/>
                  </a:lnTo>
                  <a:lnTo>
                    <a:pt x="162" y="44"/>
                  </a:lnTo>
                  <a:lnTo>
                    <a:pt x="162" y="48"/>
                  </a:lnTo>
                  <a:lnTo>
                    <a:pt x="165" y="52"/>
                  </a:lnTo>
                  <a:lnTo>
                    <a:pt x="167" y="55"/>
                  </a:lnTo>
                  <a:lnTo>
                    <a:pt x="176" y="55"/>
                  </a:lnTo>
                  <a:lnTo>
                    <a:pt x="186" y="53"/>
                  </a:lnTo>
                  <a:lnTo>
                    <a:pt x="200" y="52"/>
                  </a:lnTo>
                  <a:lnTo>
                    <a:pt x="205" y="50"/>
                  </a:lnTo>
                  <a:lnTo>
                    <a:pt x="228" y="50"/>
                  </a:lnTo>
                  <a:lnTo>
                    <a:pt x="233" y="52"/>
                  </a:lnTo>
                  <a:lnTo>
                    <a:pt x="233" y="53"/>
                  </a:lnTo>
                  <a:lnTo>
                    <a:pt x="233" y="55"/>
                  </a:lnTo>
                  <a:lnTo>
                    <a:pt x="241" y="62"/>
                  </a:lnTo>
                  <a:lnTo>
                    <a:pt x="247" y="63"/>
                  </a:lnTo>
                  <a:lnTo>
                    <a:pt x="252" y="65"/>
                  </a:lnTo>
                  <a:lnTo>
                    <a:pt x="258" y="66"/>
                  </a:lnTo>
                  <a:lnTo>
                    <a:pt x="264" y="68"/>
                  </a:lnTo>
                  <a:lnTo>
                    <a:pt x="267" y="68"/>
                  </a:lnTo>
                  <a:lnTo>
                    <a:pt x="270" y="68"/>
                  </a:lnTo>
                  <a:lnTo>
                    <a:pt x="273" y="67"/>
                  </a:lnTo>
                  <a:lnTo>
                    <a:pt x="294" y="55"/>
                  </a:lnTo>
                  <a:lnTo>
                    <a:pt x="305" y="56"/>
                  </a:lnTo>
                  <a:lnTo>
                    <a:pt x="307" y="55"/>
                  </a:lnTo>
                  <a:lnTo>
                    <a:pt x="309" y="54"/>
                  </a:lnTo>
                  <a:lnTo>
                    <a:pt x="304" y="52"/>
                  </a:lnTo>
                  <a:lnTo>
                    <a:pt x="295" y="52"/>
                  </a:lnTo>
                  <a:lnTo>
                    <a:pt x="292" y="53"/>
                  </a:lnTo>
                  <a:lnTo>
                    <a:pt x="290" y="50"/>
                  </a:lnTo>
                  <a:lnTo>
                    <a:pt x="293" y="50"/>
                  </a:lnTo>
                  <a:lnTo>
                    <a:pt x="304" y="48"/>
                  </a:lnTo>
                  <a:lnTo>
                    <a:pt x="316" y="50"/>
                  </a:lnTo>
                  <a:lnTo>
                    <a:pt x="326" y="47"/>
                  </a:lnTo>
                  <a:lnTo>
                    <a:pt x="331" y="47"/>
                  </a:lnTo>
                  <a:lnTo>
                    <a:pt x="334" y="47"/>
                  </a:lnTo>
                  <a:lnTo>
                    <a:pt x="342" y="46"/>
                  </a:lnTo>
                  <a:lnTo>
                    <a:pt x="356" y="48"/>
                  </a:lnTo>
                  <a:lnTo>
                    <a:pt x="368" y="46"/>
                  </a:lnTo>
                  <a:lnTo>
                    <a:pt x="367" y="48"/>
                  </a:lnTo>
                  <a:lnTo>
                    <a:pt x="362" y="49"/>
                  </a:lnTo>
                  <a:lnTo>
                    <a:pt x="356" y="50"/>
                  </a:lnTo>
                  <a:lnTo>
                    <a:pt x="352" y="53"/>
                  </a:lnTo>
                  <a:lnTo>
                    <a:pt x="342" y="52"/>
                  </a:lnTo>
                  <a:lnTo>
                    <a:pt x="335" y="53"/>
                  </a:lnTo>
                  <a:lnTo>
                    <a:pt x="337" y="54"/>
                  </a:lnTo>
                  <a:lnTo>
                    <a:pt x="337" y="56"/>
                  </a:lnTo>
                  <a:lnTo>
                    <a:pt x="338" y="57"/>
                  </a:lnTo>
                  <a:lnTo>
                    <a:pt x="339" y="57"/>
                  </a:lnTo>
                  <a:lnTo>
                    <a:pt x="342" y="59"/>
                  </a:lnTo>
                  <a:lnTo>
                    <a:pt x="342" y="61"/>
                  </a:lnTo>
                  <a:lnTo>
                    <a:pt x="343" y="64"/>
                  </a:lnTo>
                  <a:lnTo>
                    <a:pt x="342" y="67"/>
                  </a:lnTo>
                  <a:lnTo>
                    <a:pt x="340" y="69"/>
                  </a:lnTo>
                  <a:lnTo>
                    <a:pt x="343" y="68"/>
                  </a:lnTo>
                  <a:lnTo>
                    <a:pt x="345" y="66"/>
                  </a:lnTo>
                  <a:lnTo>
                    <a:pt x="345" y="65"/>
                  </a:lnTo>
                  <a:lnTo>
                    <a:pt x="345" y="63"/>
                  </a:lnTo>
                  <a:lnTo>
                    <a:pt x="346" y="64"/>
                  </a:lnTo>
                  <a:lnTo>
                    <a:pt x="348" y="64"/>
                  </a:lnTo>
                  <a:lnTo>
                    <a:pt x="351" y="73"/>
                  </a:lnTo>
                  <a:lnTo>
                    <a:pt x="354" y="77"/>
                  </a:lnTo>
                  <a:lnTo>
                    <a:pt x="355" y="77"/>
                  </a:lnTo>
                  <a:lnTo>
                    <a:pt x="355" y="76"/>
                  </a:lnTo>
                  <a:lnTo>
                    <a:pt x="356" y="76"/>
                  </a:lnTo>
                  <a:lnTo>
                    <a:pt x="357" y="74"/>
                  </a:lnTo>
                  <a:lnTo>
                    <a:pt x="357" y="75"/>
                  </a:lnTo>
                  <a:lnTo>
                    <a:pt x="358" y="76"/>
                  </a:lnTo>
                  <a:lnTo>
                    <a:pt x="359" y="76"/>
                  </a:lnTo>
                  <a:lnTo>
                    <a:pt x="359" y="74"/>
                  </a:lnTo>
                  <a:lnTo>
                    <a:pt x="359" y="72"/>
                  </a:lnTo>
                  <a:lnTo>
                    <a:pt x="359" y="71"/>
                  </a:lnTo>
                  <a:lnTo>
                    <a:pt x="360" y="70"/>
                  </a:lnTo>
                  <a:lnTo>
                    <a:pt x="361" y="71"/>
                  </a:lnTo>
                  <a:lnTo>
                    <a:pt x="364" y="72"/>
                  </a:lnTo>
                  <a:lnTo>
                    <a:pt x="367" y="74"/>
                  </a:lnTo>
                  <a:lnTo>
                    <a:pt x="369" y="77"/>
                  </a:lnTo>
                  <a:lnTo>
                    <a:pt x="369" y="79"/>
                  </a:lnTo>
                  <a:lnTo>
                    <a:pt x="370" y="80"/>
                  </a:lnTo>
                  <a:lnTo>
                    <a:pt x="372" y="81"/>
                  </a:lnTo>
                  <a:lnTo>
                    <a:pt x="372" y="82"/>
                  </a:lnTo>
                  <a:lnTo>
                    <a:pt x="372" y="80"/>
                  </a:lnTo>
                  <a:lnTo>
                    <a:pt x="372" y="78"/>
                  </a:lnTo>
                  <a:lnTo>
                    <a:pt x="372" y="76"/>
                  </a:lnTo>
                  <a:lnTo>
                    <a:pt x="376" y="76"/>
                  </a:lnTo>
                  <a:lnTo>
                    <a:pt x="377" y="74"/>
                  </a:lnTo>
                  <a:lnTo>
                    <a:pt x="379" y="75"/>
                  </a:lnTo>
                  <a:lnTo>
                    <a:pt x="386" y="82"/>
                  </a:lnTo>
                  <a:lnTo>
                    <a:pt x="389" y="83"/>
                  </a:lnTo>
                  <a:lnTo>
                    <a:pt x="395" y="85"/>
                  </a:lnTo>
                  <a:lnTo>
                    <a:pt x="400" y="87"/>
                  </a:lnTo>
                  <a:lnTo>
                    <a:pt x="403" y="91"/>
                  </a:lnTo>
                  <a:lnTo>
                    <a:pt x="401" y="94"/>
                  </a:lnTo>
                  <a:lnTo>
                    <a:pt x="397" y="96"/>
                  </a:lnTo>
                  <a:lnTo>
                    <a:pt x="395" y="97"/>
                  </a:lnTo>
                  <a:lnTo>
                    <a:pt x="394" y="99"/>
                  </a:lnTo>
                  <a:lnTo>
                    <a:pt x="394" y="101"/>
                  </a:lnTo>
                  <a:lnTo>
                    <a:pt x="393" y="103"/>
                  </a:lnTo>
                  <a:lnTo>
                    <a:pt x="393" y="104"/>
                  </a:lnTo>
                  <a:lnTo>
                    <a:pt x="392" y="107"/>
                  </a:lnTo>
                  <a:lnTo>
                    <a:pt x="390" y="111"/>
                  </a:lnTo>
                  <a:lnTo>
                    <a:pt x="388" y="115"/>
                  </a:lnTo>
                  <a:lnTo>
                    <a:pt x="376" y="115"/>
                  </a:lnTo>
                  <a:lnTo>
                    <a:pt x="379" y="117"/>
                  </a:lnTo>
                  <a:lnTo>
                    <a:pt x="382" y="118"/>
                  </a:lnTo>
                  <a:lnTo>
                    <a:pt x="386" y="121"/>
                  </a:lnTo>
                  <a:lnTo>
                    <a:pt x="390" y="119"/>
                  </a:lnTo>
                  <a:lnTo>
                    <a:pt x="395" y="119"/>
                  </a:lnTo>
                  <a:lnTo>
                    <a:pt x="400" y="116"/>
                  </a:lnTo>
                  <a:lnTo>
                    <a:pt x="402" y="116"/>
                  </a:lnTo>
                  <a:lnTo>
                    <a:pt x="413" y="117"/>
                  </a:lnTo>
                  <a:lnTo>
                    <a:pt x="415" y="115"/>
                  </a:lnTo>
                  <a:lnTo>
                    <a:pt x="417" y="115"/>
                  </a:lnTo>
                  <a:lnTo>
                    <a:pt x="422" y="115"/>
                  </a:lnTo>
                  <a:lnTo>
                    <a:pt x="427" y="117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3" name="Freeform 1634">
              <a:extLst>
                <a:ext uri="{FF2B5EF4-FFF2-40B4-BE49-F238E27FC236}">
                  <a16:creationId xmlns:a16="http://schemas.microsoft.com/office/drawing/2014/main" id="{C3467CA4-DCD3-3F3E-A271-3A3BA1E3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8907" y="9583615"/>
              <a:ext cx="10990" cy="10990"/>
            </a:xfrm>
            <a:custGeom>
              <a:avLst/>
              <a:gdLst>
                <a:gd name="T0" fmla="*/ 2 w 8"/>
                <a:gd name="T1" fmla="*/ 7 h 8"/>
                <a:gd name="T2" fmla="*/ 0 w 8"/>
                <a:gd name="T3" fmla="*/ 7 h 8"/>
                <a:gd name="T4" fmla="*/ 0 w 8"/>
                <a:gd name="T5" fmla="*/ 4 h 8"/>
                <a:gd name="T6" fmla="*/ 0 w 8"/>
                <a:gd name="T7" fmla="*/ 3 h 8"/>
                <a:gd name="T8" fmla="*/ 4 w 8"/>
                <a:gd name="T9" fmla="*/ 0 h 8"/>
                <a:gd name="T10" fmla="*/ 5 w 8"/>
                <a:gd name="T11" fmla="*/ 0 h 8"/>
                <a:gd name="T12" fmla="*/ 6 w 8"/>
                <a:gd name="T13" fmla="*/ 0 h 8"/>
                <a:gd name="T14" fmla="*/ 5 w 8"/>
                <a:gd name="T15" fmla="*/ 2 h 8"/>
                <a:gd name="T16" fmla="*/ 7 w 8"/>
                <a:gd name="T17" fmla="*/ 3 h 8"/>
                <a:gd name="T18" fmla="*/ 6 w 8"/>
                <a:gd name="T19" fmla="*/ 4 h 8"/>
                <a:gd name="T20" fmla="*/ 5 w 8"/>
                <a:gd name="T21" fmla="*/ 6 h 8"/>
                <a:gd name="T22" fmla="*/ 2 w 8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2" y="7"/>
                  </a:moveTo>
                  <a:lnTo>
                    <a:pt x="0" y="7"/>
                  </a:lnTo>
                  <a:lnTo>
                    <a:pt x="0" y="4"/>
                  </a:lnTo>
                  <a:lnTo>
                    <a:pt x="0" y="3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5" y="2"/>
                  </a:lnTo>
                  <a:lnTo>
                    <a:pt x="7" y="3"/>
                  </a:lnTo>
                  <a:lnTo>
                    <a:pt x="6" y="4"/>
                  </a:lnTo>
                  <a:lnTo>
                    <a:pt x="5" y="6"/>
                  </a:lnTo>
                  <a:lnTo>
                    <a:pt x="2" y="7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4" name="Freeform 1635">
              <a:extLst>
                <a:ext uri="{FF2B5EF4-FFF2-40B4-BE49-F238E27FC236}">
                  <a16:creationId xmlns:a16="http://schemas.microsoft.com/office/drawing/2014/main" id="{5774FA7E-2354-7AA4-D821-F07B29A8F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8907" y="9578118"/>
              <a:ext cx="10990" cy="5497"/>
            </a:xfrm>
            <a:custGeom>
              <a:avLst/>
              <a:gdLst>
                <a:gd name="T0" fmla="*/ 4 w 8"/>
                <a:gd name="T1" fmla="*/ 2 h 4"/>
                <a:gd name="T2" fmla="*/ 0 w 8"/>
                <a:gd name="T3" fmla="*/ 3 h 4"/>
                <a:gd name="T4" fmla="*/ 0 w 8"/>
                <a:gd name="T5" fmla="*/ 2 h 4"/>
                <a:gd name="T6" fmla="*/ 1 w 8"/>
                <a:gd name="T7" fmla="*/ 1 h 4"/>
                <a:gd name="T8" fmla="*/ 3 w 8"/>
                <a:gd name="T9" fmla="*/ 0 h 4"/>
                <a:gd name="T10" fmla="*/ 4 w 8"/>
                <a:gd name="T11" fmla="*/ 0 h 4"/>
                <a:gd name="T12" fmla="*/ 5 w 8"/>
                <a:gd name="T13" fmla="*/ 0 h 4"/>
                <a:gd name="T14" fmla="*/ 6 w 8"/>
                <a:gd name="T15" fmla="*/ 0 h 4"/>
                <a:gd name="T16" fmla="*/ 7 w 8"/>
                <a:gd name="T17" fmla="*/ 0 h 4"/>
                <a:gd name="T18" fmla="*/ 5 w 8"/>
                <a:gd name="T19" fmla="*/ 1 h 4"/>
                <a:gd name="T20" fmla="*/ 4 w 8"/>
                <a:gd name="T2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4">
                  <a:moveTo>
                    <a:pt x="4" y="2"/>
                  </a:moveTo>
                  <a:lnTo>
                    <a:pt x="0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5" y="1"/>
                  </a:lnTo>
                  <a:lnTo>
                    <a:pt x="4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5" name="Freeform 1636">
              <a:extLst>
                <a:ext uri="{FF2B5EF4-FFF2-40B4-BE49-F238E27FC236}">
                  <a16:creationId xmlns:a16="http://schemas.microsoft.com/office/drawing/2014/main" id="{FD24F365-C420-4390-F9DB-3965583855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3061" y="9506683"/>
              <a:ext cx="10990" cy="5493"/>
            </a:xfrm>
            <a:custGeom>
              <a:avLst/>
              <a:gdLst>
                <a:gd name="T0" fmla="*/ 7 w 8"/>
                <a:gd name="T1" fmla="*/ 2 h 4"/>
                <a:gd name="T2" fmla="*/ 5 w 8"/>
                <a:gd name="T3" fmla="*/ 3 h 4"/>
                <a:gd name="T4" fmla="*/ 2 w 8"/>
                <a:gd name="T5" fmla="*/ 2 h 4"/>
                <a:gd name="T6" fmla="*/ 0 w 8"/>
                <a:gd name="T7" fmla="*/ 1 h 4"/>
                <a:gd name="T8" fmla="*/ 1 w 8"/>
                <a:gd name="T9" fmla="*/ 0 h 4"/>
                <a:gd name="T10" fmla="*/ 3 w 8"/>
                <a:gd name="T11" fmla="*/ 0 h 4"/>
                <a:gd name="T12" fmla="*/ 6 w 8"/>
                <a:gd name="T13" fmla="*/ 1 h 4"/>
                <a:gd name="T14" fmla="*/ 7 w 8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4">
                  <a:moveTo>
                    <a:pt x="7" y="2"/>
                  </a:moveTo>
                  <a:lnTo>
                    <a:pt x="5" y="3"/>
                  </a:lnTo>
                  <a:lnTo>
                    <a:pt x="2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6" y="1"/>
                  </a:lnTo>
                  <a:lnTo>
                    <a:pt x="7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6" name="Freeform 1637">
              <a:extLst>
                <a:ext uri="{FF2B5EF4-FFF2-40B4-BE49-F238E27FC236}">
                  <a16:creationId xmlns:a16="http://schemas.microsoft.com/office/drawing/2014/main" id="{D6EF0287-23C6-0849-B53B-71039720A5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1526" y="9501186"/>
              <a:ext cx="27478" cy="10990"/>
            </a:xfrm>
            <a:custGeom>
              <a:avLst/>
              <a:gdLst>
                <a:gd name="T0" fmla="*/ 18 w 20"/>
                <a:gd name="T1" fmla="*/ 1 h 10"/>
                <a:gd name="T2" fmla="*/ 19 w 20"/>
                <a:gd name="T3" fmla="*/ 5 h 10"/>
                <a:gd name="T4" fmla="*/ 18 w 20"/>
                <a:gd name="T5" fmla="*/ 6 h 10"/>
                <a:gd name="T6" fmla="*/ 16 w 20"/>
                <a:gd name="T7" fmla="*/ 9 h 10"/>
                <a:gd name="T8" fmla="*/ 13 w 20"/>
                <a:gd name="T9" fmla="*/ 9 h 10"/>
                <a:gd name="T10" fmla="*/ 11 w 20"/>
                <a:gd name="T11" fmla="*/ 9 h 10"/>
                <a:gd name="T12" fmla="*/ 10 w 20"/>
                <a:gd name="T13" fmla="*/ 8 h 10"/>
                <a:gd name="T14" fmla="*/ 8 w 20"/>
                <a:gd name="T15" fmla="*/ 6 h 10"/>
                <a:gd name="T16" fmla="*/ 6 w 20"/>
                <a:gd name="T17" fmla="*/ 7 h 10"/>
                <a:gd name="T18" fmla="*/ 1 w 20"/>
                <a:gd name="T19" fmla="*/ 6 h 10"/>
                <a:gd name="T20" fmla="*/ 0 w 20"/>
                <a:gd name="T21" fmla="*/ 6 h 10"/>
                <a:gd name="T22" fmla="*/ 2 w 20"/>
                <a:gd name="T23" fmla="*/ 3 h 10"/>
                <a:gd name="T24" fmla="*/ 5 w 20"/>
                <a:gd name="T25" fmla="*/ 2 h 10"/>
                <a:gd name="T26" fmla="*/ 6 w 20"/>
                <a:gd name="T27" fmla="*/ 2 h 10"/>
                <a:gd name="T28" fmla="*/ 7 w 20"/>
                <a:gd name="T29" fmla="*/ 3 h 10"/>
                <a:gd name="T30" fmla="*/ 9 w 20"/>
                <a:gd name="T31" fmla="*/ 4 h 10"/>
                <a:gd name="T32" fmla="*/ 12 w 20"/>
                <a:gd name="T33" fmla="*/ 5 h 10"/>
                <a:gd name="T34" fmla="*/ 13 w 20"/>
                <a:gd name="T35" fmla="*/ 3 h 10"/>
                <a:gd name="T36" fmla="*/ 17 w 20"/>
                <a:gd name="T37" fmla="*/ 0 h 10"/>
                <a:gd name="T38" fmla="*/ 18 w 20"/>
                <a:gd name="T3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10">
                  <a:moveTo>
                    <a:pt x="18" y="1"/>
                  </a:moveTo>
                  <a:lnTo>
                    <a:pt x="19" y="5"/>
                  </a:lnTo>
                  <a:lnTo>
                    <a:pt x="18" y="6"/>
                  </a:lnTo>
                  <a:lnTo>
                    <a:pt x="16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0" y="8"/>
                  </a:lnTo>
                  <a:lnTo>
                    <a:pt x="8" y="6"/>
                  </a:lnTo>
                  <a:lnTo>
                    <a:pt x="6" y="7"/>
                  </a:lnTo>
                  <a:lnTo>
                    <a:pt x="1" y="6"/>
                  </a:lnTo>
                  <a:lnTo>
                    <a:pt x="0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6" y="2"/>
                  </a:lnTo>
                  <a:lnTo>
                    <a:pt x="7" y="3"/>
                  </a:lnTo>
                  <a:lnTo>
                    <a:pt x="9" y="4"/>
                  </a:lnTo>
                  <a:lnTo>
                    <a:pt x="12" y="5"/>
                  </a:lnTo>
                  <a:lnTo>
                    <a:pt x="13" y="3"/>
                  </a:lnTo>
                  <a:lnTo>
                    <a:pt x="17" y="0"/>
                  </a:lnTo>
                  <a:lnTo>
                    <a:pt x="18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7" name="Freeform 1639">
              <a:extLst>
                <a:ext uri="{FF2B5EF4-FFF2-40B4-BE49-F238E27FC236}">
                  <a16:creationId xmlns:a16="http://schemas.microsoft.com/office/drawing/2014/main" id="{0E406B9B-48C5-EF7B-4C8F-DA19FFAA91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35" y="9187962"/>
              <a:ext cx="16487" cy="16484"/>
            </a:xfrm>
            <a:custGeom>
              <a:avLst/>
              <a:gdLst>
                <a:gd name="T0" fmla="*/ 3 w 15"/>
                <a:gd name="T1" fmla="*/ 12 h 13"/>
                <a:gd name="T2" fmla="*/ 1 w 15"/>
                <a:gd name="T3" fmla="*/ 12 h 13"/>
                <a:gd name="T4" fmla="*/ 0 w 15"/>
                <a:gd name="T5" fmla="*/ 11 h 13"/>
                <a:gd name="T6" fmla="*/ 1 w 15"/>
                <a:gd name="T7" fmla="*/ 10 h 13"/>
                <a:gd name="T8" fmla="*/ 4 w 15"/>
                <a:gd name="T9" fmla="*/ 10 h 13"/>
                <a:gd name="T10" fmla="*/ 5 w 15"/>
                <a:gd name="T11" fmla="*/ 10 h 13"/>
                <a:gd name="T12" fmla="*/ 3 w 15"/>
                <a:gd name="T13" fmla="*/ 12 h 13"/>
                <a:gd name="T14" fmla="*/ 9 w 15"/>
                <a:gd name="T15" fmla="*/ 9 h 13"/>
                <a:gd name="T16" fmla="*/ 9 w 15"/>
                <a:gd name="T17" fmla="*/ 10 h 13"/>
                <a:gd name="T18" fmla="*/ 8 w 15"/>
                <a:gd name="T19" fmla="*/ 10 h 13"/>
                <a:gd name="T20" fmla="*/ 8 w 15"/>
                <a:gd name="T21" fmla="*/ 9 h 13"/>
                <a:gd name="T22" fmla="*/ 9 w 15"/>
                <a:gd name="T23" fmla="*/ 8 h 13"/>
                <a:gd name="T24" fmla="*/ 12 w 15"/>
                <a:gd name="T25" fmla="*/ 8 h 13"/>
                <a:gd name="T26" fmla="*/ 9 w 15"/>
                <a:gd name="T27" fmla="*/ 9 h 13"/>
                <a:gd name="T28" fmla="*/ 13 w 15"/>
                <a:gd name="T29" fmla="*/ 0 h 13"/>
                <a:gd name="T30" fmla="*/ 14 w 15"/>
                <a:gd name="T31" fmla="*/ 1 h 13"/>
                <a:gd name="T32" fmla="*/ 13 w 15"/>
                <a:gd name="T33" fmla="*/ 1 h 13"/>
                <a:gd name="T34" fmla="*/ 11 w 15"/>
                <a:gd name="T35" fmla="*/ 1 h 13"/>
                <a:gd name="T36" fmla="*/ 10 w 15"/>
                <a:gd name="T37" fmla="*/ 1 h 13"/>
                <a:gd name="T38" fmla="*/ 9 w 15"/>
                <a:gd name="T39" fmla="*/ 0 h 13"/>
                <a:gd name="T40" fmla="*/ 9 w 15"/>
                <a:gd name="T41" fmla="*/ 0 h 13"/>
                <a:gd name="T42" fmla="*/ 12 w 15"/>
                <a:gd name="T43" fmla="*/ 0 h 13"/>
                <a:gd name="T44" fmla="*/ 13 w 15"/>
                <a:gd name="T4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13">
                  <a:moveTo>
                    <a:pt x="3" y="12"/>
                  </a:moveTo>
                  <a:lnTo>
                    <a:pt x="1" y="12"/>
                  </a:lnTo>
                  <a:lnTo>
                    <a:pt x="0" y="11"/>
                  </a:lnTo>
                  <a:lnTo>
                    <a:pt x="1" y="10"/>
                  </a:lnTo>
                  <a:lnTo>
                    <a:pt x="4" y="10"/>
                  </a:lnTo>
                  <a:lnTo>
                    <a:pt x="5" y="10"/>
                  </a:lnTo>
                  <a:lnTo>
                    <a:pt x="3" y="12"/>
                  </a:lnTo>
                  <a:close/>
                  <a:moveTo>
                    <a:pt x="9" y="9"/>
                  </a:moveTo>
                  <a:lnTo>
                    <a:pt x="9" y="10"/>
                  </a:lnTo>
                  <a:lnTo>
                    <a:pt x="8" y="10"/>
                  </a:lnTo>
                  <a:lnTo>
                    <a:pt x="8" y="9"/>
                  </a:lnTo>
                  <a:lnTo>
                    <a:pt x="9" y="8"/>
                  </a:lnTo>
                  <a:lnTo>
                    <a:pt x="12" y="8"/>
                  </a:lnTo>
                  <a:lnTo>
                    <a:pt x="9" y="9"/>
                  </a:lnTo>
                  <a:close/>
                  <a:moveTo>
                    <a:pt x="13" y="0"/>
                  </a:moveTo>
                  <a:lnTo>
                    <a:pt x="14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8" name="Freeform 1640">
              <a:extLst>
                <a:ext uri="{FF2B5EF4-FFF2-40B4-BE49-F238E27FC236}">
                  <a16:creationId xmlns:a16="http://schemas.microsoft.com/office/drawing/2014/main" id="{9E570002-8F6A-C555-9E05-F700F669A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35" y="9204445"/>
              <a:ext cx="5497" cy="5497"/>
            </a:xfrm>
            <a:custGeom>
              <a:avLst/>
              <a:gdLst>
                <a:gd name="T0" fmla="*/ 3 w 6"/>
                <a:gd name="T1" fmla="*/ 2 h 3"/>
                <a:gd name="T2" fmla="*/ 1 w 6"/>
                <a:gd name="T3" fmla="*/ 2 h 3"/>
                <a:gd name="T4" fmla="*/ 0 w 6"/>
                <a:gd name="T5" fmla="*/ 1 h 3"/>
                <a:gd name="T6" fmla="*/ 1 w 6"/>
                <a:gd name="T7" fmla="*/ 0 h 3"/>
                <a:gd name="T8" fmla="*/ 4 w 6"/>
                <a:gd name="T9" fmla="*/ 0 h 3"/>
                <a:gd name="T10" fmla="*/ 5 w 6"/>
                <a:gd name="T11" fmla="*/ 0 h 3"/>
                <a:gd name="T12" fmla="*/ 3 w 6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">
                  <a:moveTo>
                    <a:pt x="3" y="2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3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69" name="Freeform 1641">
              <a:extLst>
                <a:ext uri="{FF2B5EF4-FFF2-40B4-BE49-F238E27FC236}">
                  <a16:creationId xmlns:a16="http://schemas.microsoft.com/office/drawing/2014/main" id="{6BEB5974-FC27-D63A-019B-2B1F67AD0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1526" y="9198952"/>
              <a:ext cx="5497" cy="5493"/>
            </a:xfrm>
            <a:custGeom>
              <a:avLst/>
              <a:gdLst>
                <a:gd name="T0" fmla="*/ 1 w 5"/>
                <a:gd name="T1" fmla="*/ 1 h 3"/>
                <a:gd name="T2" fmla="*/ 1 w 5"/>
                <a:gd name="T3" fmla="*/ 2 h 3"/>
                <a:gd name="T4" fmla="*/ 0 w 5"/>
                <a:gd name="T5" fmla="*/ 2 h 3"/>
                <a:gd name="T6" fmla="*/ 0 w 5"/>
                <a:gd name="T7" fmla="*/ 1 h 3"/>
                <a:gd name="T8" fmla="*/ 1 w 5"/>
                <a:gd name="T9" fmla="*/ 0 h 3"/>
                <a:gd name="T10" fmla="*/ 4 w 5"/>
                <a:gd name="T11" fmla="*/ 0 h 3"/>
                <a:gd name="T12" fmla="*/ 1 w 5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3">
                  <a:moveTo>
                    <a:pt x="1" y="1"/>
                  </a:move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1" y="1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0" name="Freeform 1642">
              <a:extLst>
                <a:ext uri="{FF2B5EF4-FFF2-40B4-BE49-F238E27FC236}">
                  <a16:creationId xmlns:a16="http://schemas.microsoft.com/office/drawing/2014/main" id="{C9E2F86F-0BB9-ED58-F9BB-04CF8A9A9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1526" y="9187962"/>
              <a:ext cx="5497" cy="5493"/>
            </a:xfrm>
            <a:custGeom>
              <a:avLst/>
              <a:gdLst>
                <a:gd name="T0" fmla="*/ 4 w 6"/>
                <a:gd name="T1" fmla="*/ 0 h 2"/>
                <a:gd name="T2" fmla="*/ 5 w 6"/>
                <a:gd name="T3" fmla="*/ 1 h 2"/>
                <a:gd name="T4" fmla="*/ 4 w 6"/>
                <a:gd name="T5" fmla="*/ 1 h 2"/>
                <a:gd name="T6" fmla="*/ 2 w 6"/>
                <a:gd name="T7" fmla="*/ 1 h 2"/>
                <a:gd name="T8" fmla="*/ 1 w 6"/>
                <a:gd name="T9" fmla="*/ 1 h 2"/>
                <a:gd name="T10" fmla="*/ 0 w 6"/>
                <a:gd name="T11" fmla="*/ 0 h 2"/>
                <a:gd name="T12" fmla="*/ 0 w 6"/>
                <a:gd name="T13" fmla="*/ 0 h 2"/>
                <a:gd name="T14" fmla="*/ 3 w 6"/>
                <a:gd name="T15" fmla="*/ 0 h 2"/>
                <a:gd name="T16" fmla="*/ 4 w 6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lnTo>
                    <a:pt x="5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1" name="Freeform 1643">
              <a:extLst>
                <a:ext uri="{FF2B5EF4-FFF2-40B4-BE49-F238E27FC236}">
                  <a16:creationId xmlns:a16="http://schemas.microsoft.com/office/drawing/2014/main" id="{0FC7A791-BD71-D306-314D-E6BF26010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545" y="9204445"/>
              <a:ext cx="16487" cy="27478"/>
            </a:xfrm>
            <a:custGeom>
              <a:avLst/>
              <a:gdLst>
                <a:gd name="T0" fmla="*/ 8 w 15"/>
                <a:gd name="T1" fmla="*/ 20 h 24"/>
                <a:gd name="T2" fmla="*/ 10 w 15"/>
                <a:gd name="T3" fmla="*/ 21 h 24"/>
                <a:gd name="T4" fmla="*/ 14 w 15"/>
                <a:gd name="T5" fmla="*/ 21 h 24"/>
                <a:gd name="T6" fmla="*/ 10 w 15"/>
                <a:gd name="T7" fmla="*/ 23 h 24"/>
                <a:gd name="T8" fmla="*/ 4 w 15"/>
                <a:gd name="T9" fmla="*/ 23 h 24"/>
                <a:gd name="T10" fmla="*/ 4 w 15"/>
                <a:gd name="T11" fmla="*/ 20 h 24"/>
                <a:gd name="T12" fmla="*/ 8 w 15"/>
                <a:gd name="T13" fmla="*/ 20 h 24"/>
                <a:gd name="T14" fmla="*/ 11 w 15"/>
                <a:gd name="T15" fmla="*/ 1 h 24"/>
                <a:gd name="T16" fmla="*/ 9 w 15"/>
                <a:gd name="T17" fmla="*/ 2 h 24"/>
                <a:gd name="T18" fmla="*/ 8 w 15"/>
                <a:gd name="T19" fmla="*/ 2 h 24"/>
                <a:gd name="T20" fmla="*/ 7 w 15"/>
                <a:gd name="T21" fmla="*/ 2 h 24"/>
                <a:gd name="T22" fmla="*/ 8 w 15"/>
                <a:gd name="T23" fmla="*/ 1 h 24"/>
                <a:gd name="T24" fmla="*/ 11 w 15"/>
                <a:gd name="T25" fmla="*/ 1 h 24"/>
                <a:gd name="T26" fmla="*/ 5 w 15"/>
                <a:gd name="T27" fmla="*/ 2 h 24"/>
                <a:gd name="T28" fmla="*/ 3 w 15"/>
                <a:gd name="T29" fmla="*/ 2 h 24"/>
                <a:gd name="T30" fmla="*/ 0 w 15"/>
                <a:gd name="T31" fmla="*/ 1 h 24"/>
                <a:gd name="T32" fmla="*/ 2 w 15"/>
                <a:gd name="T33" fmla="*/ 0 h 24"/>
                <a:gd name="T34" fmla="*/ 4 w 15"/>
                <a:gd name="T35" fmla="*/ 0 h 24"/>
                <a:gd name="T36" fmla="*/ 5 w 15"/>
                <a:gd name="T3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24">
                  <a:moveTo>
                    <a:pt x="8" y="20"/>
                  </a:moveTo>
                  <a:lnTo>
                    <a:pt x="10" y="21"/>
                  </a:lnTo>
                  <a:lnTo>
                    <a:pt x="14" y="21"/>
                  </a:lnTo>
                  <a:lnTo>
                    <a:pt x="10" y="23"/>
                  </a:lnTo>
                  <a:lnTo>
                    <a:pt x="4" y="23"/>
                  </a:lnTo>
                  <a:lnTo>
                    <a:pt x="4" y="20"/>
                  </a:lnTo>
                  <a:lnTo>
                    <a:pt x="8" y="20"/>
                  </a:lnTo>
                  <a:close/>
                  <a:moveTo>
                    <a:pt x="11" y="1"/>
                  </a:moveTo>
                  <a:lnTo>
                    <a:pt x="9" y="2"/>
                  </a:lnTo>
                  <a:lnTo>
                    <a:pt x="8" y="2"/>
                  </a:lnTo>
                  <a:lnTo>
                    <a:pt x="7" y="2"/>
                  </a:lnTo>
                  <a:lnTo>
                    <a:pt x="8" y="1"/>
                  </a:lnTo>
                  <a:lnTo>
                    <a:pt x="11" y="1"/>
                  </a:lnTo>
                  <a:close/>
                  <a:moveTo>
                    <a:pt x="5" y="2"/>
                  </a:moveTo>
                  <a:lnTo>
                    <a:pt x="3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2" name="Freeform 1644">
              <a:extLst>
                <a:ext uri="{FF2B5EF4-FFF2-40B4-BE49-F238E27FC236}">
                  <a16:creationId xmlns:a16="http://schemas.microsoft.com/office/drawing/2014/main" id="{BCC3CA07-C4DE-6D21-776E-CB9C37FA7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5042" y="9231923"/>
              <a:ext cx="10990" cy="5493"/>
            </a:xfrm>
            <a:custGeom>
              <a:avLst/>
              <a:gdLst>
                <a:gd name="T0" fmla="*/ 4 w 11"/>
                <a:gd name="T1" fmla="*/ 0 h 4"/>
                <a:gd name="T2" fmla="*/ 6 w 11"/>
                <a:gd name="T3" fmla="*/ 1 h 4"/>
                <a:gd name="T4" fmla="*/ 10 w 11"/>
                <a:gd name="T5" fmla="*/ 1 h 4"/>
                <a:gd name="T6" fmla="*/ 6 w 11"/>
                <a:gd name="T7" fmla="*/ 3 h 4"/>
                <a:gd name="T8" fmla="*/ 0 w 11"/>
                <a:gd name="T9" fmla="*/ 3 h 4"/>
                <a:gd name="T10" fmla="*/ 0 w 11"/>
                <a:gd name="T11" fmla="*/ 0 h 4"/>
                <a:gd name="T12" fmla="*/ 4 w 11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4">
                  <a:moveTo>
                    <a:pt x="4" y="0"/>
                  </a:moveTo>
                  <a:lnTo>
                    <a:pt x="6" y="1"/>
                  </a:lnTo>
                  <a:lnTo>
                    <a:pt x="10" y="1"/>
                  </a:lnTo>
                  <a:lnTo>
                    <a:pt x="6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3" name="Freeform 1645">
              <a:extLst>
                <a:ext uri="{FF2B5EF4-FFF2-40B4-BE49-F238E27FC236}">
                  <a16:creationId xmlns:a16="http://schemas.microsoft.com/office/drawing/2014/main" id="{A6A4A282-BD20-3066-E976-145934358E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0535" y="9204445"/>
              <a:ext cx="5497" cy="5497"/>
            </a:xfrm>
            <a:custGeom>
              <a:avLst/>
              <a:gdLst>
                <a:gd name="T0" fmla="*/ 4 w 5"/>
                <a:gd name="T1" fmla="*/ 0 h 2"/>
                <a:gd name="T2" fmla="*/ 2 w 5"/>
                <a:gd name="T3" fmla="*/ 1 h 2"/>
                <a:gd name="T4" fmla="*/ 1 w 5"/>
                <a:gd name="T5" fmla="*/ 1 h 2"/>
                <a:gd name="T6" fmla="*/ 0 w 5"/>
                <a:gd name="T7" fmla="*/ 1 h 2"/>
                <a:gd name="T8" fmla="*/ 1 w 5"/>
                <a:gd name="T9" fmla="*/ 0 h 2"/>
                <a:gd name="T10" fmla="*/ 4 w 5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4" y="0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4" name="Freeform 1646">
              <a:extLst>
                <a:ext uri="{FF2B5EF4-FFF2-40B4-BE49-F238E27FC236}">
                  <a16:creationId xmlns:a16="http://schemas.microsoft.com/office/drawing/2014/main" id="{9C54CE37-D74B-5A6E-72D8-F23739368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9545" y="9204445"/>
              <a:ext cx="5497" cy="5497"/>
            </a:xfrm>
            <a:custGeom>
              <a:avLst/>
              <a:gdLst>
                <a:gd name="T0" fmla="*/ 5 w 6"/>
                <a:gd name="T1" fmla="*/ 2 h 3"/>
                <a:gd name="T2" fmla="*/ 3 w 6"/>
                <a:gd name="T3" fmla="*/ 2 h 3"/>
                <a:gd name="T4" fmla="*/ 0 w 6"/>
                <a:gd name="T5" fmla="*/ 1 h 3"/>
                <a:gd name="T6" fmla="*/ 2 w 6"/>
                <a:gd name="T7" fmla="*/ 0 h 3"/>
                <a:gd name="T8" fmla="*/ 4 w 6"/>
                <a:gd name="T9" fmla="*/ 0 h 3"/>
                <a:gd name="T10" fmla="*/ 5 w 6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lnTo>
                    <a:pt x="3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</a:path>
              </a:pathLst>
            </a:custGeom>
            <a:grpFill/>
            <a:ln w="12700" cap="flat">
              <a:solidFill>
                <a:schemeClr val="bg2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5" name="Freeform 1647">
              <a:extLst>
                <a:ext uri="{FF2B5EF4-FFF2-40B4-BE49-F238E27FC236}">
                  <a16:creationId xmlns:a16="http://schemas.microsoft.com/office/drawing/2014/main" id="{2A961775-AF8B-4BE2-9761-B7A596645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862" y="4989635"/>
              <a:ext cx="1895843" cy="1527663"/>
            </a:xfrm>
            <a:custGeom>
              <a:avLst/>
              <a:gdLst>
                <a:gd name="T0" fmla="*/ 147 w 1522"/>
                <a:gd name="T1" fmla="*/ 403 h 1227"/>
                <a:gd name="T2" fmla="*/ 120 w 1522"/>
                <a:gd name="T3" fmla="*/ 377 h 1227"/>
                <a:gd name="T4" fmla="*/ 91 w 1522"/>
                <a:gd name="T5" fmla="*/ 299 h 1227"/>
                <a:gd name="T6" fmla="*/ 199 w 1522"/>
                <a:gd name="T7" fmla="*/ 233 h 1227"/>
                <a:gd name="T8" fmla="*/ 170 w 1522"/>
                <a:gd name="T9" fmla="*/ 198 h 1227"/>
                <a:gd name="T10" fmla="*/ 290 w 1522"/>
                <a:gd name="T11" fmla="*/ 174 h 1227"/>
                <a:gd name="T12" fmla="*/ 355 w 1522"/>
                <a:gd name="T13" fmla="*/ 105 h 1227"/>
                <a:gd name="T14" fmla="*/ 495 w 1522"/>
                <a:gd name="T15" fmla="*/ 144 h 1227"/>
                <a:gd name="T16" fmla="*/ 546 w 1522"/>
                <a:gd name="T17" fmla="*/ 111 h 1227"/>
                <a:gd name="T18" fmla="*/ 653 w 1522"/>
                <a:gd name="T19" fmla="*/ 104 h 1227"/>
                <a:gd name="T20" fmla="*/ 660 w 1522"/>
                <a:gd name="T21" fmla="*/ 88 h 1227"/>
                <a:gd name="T22" fmla="*/ 678 w 1522"/>
                <a:gd name="T23" fmla="*/ 52 h 1227"/>
                <a:gd name="T24" fmla="*/ 850 w 1522"/>
                <a:gd name="T25" fmla="*/ 44 h 1227"/>
                <a:gd name="T26" fmla="*/ 1009 w 1522"/>
                <a:gd name="T27" fmla="*/ 1 h 1227"/>
                <a:gd name="T28" fmla="*/ 1208 w 1522"/>
                <a:gd name="T29" fmla="*/ 50 h 1227"/>
                <a:gd name="T30" fmla="*/ 1193 w 1522"/>
                <a:gd name="T31" fmla="*/ 87 h 1227"/>
                <a:gd name="T32" fmla="*/ 1171 w 1522"/>
                <a:gd name="T33" fmla="*/ 108 h 1227"/>
                <a:gd name="T34" fmla="*/ 1171 w 1522"/>
                <a:gd name="T35" fmla="*/ 151 h 1227"/>
                <a:gd name="T36" fmla="*/ 1246 w 1522"/>
                <a:gd name="T37" fmla="*/ 190 h 1227"/>
                <a:gd name="T38" fmla="*/ 1379 w 1522"/>
                <a:gd name="T39" fmla="*/ 146 h 1227"/>
                <a:gd name="T40" fmla="*/ 1452 w 1522"/>
                <a:gd name="T41" fmla="*/ 176 h 1227"/>
                <a:gd name="T42" fmla="*/ 1347 w 1522"/>
                <a:gd name="T43" fmla="*/ 222 h 1227"/>
                <a:gd name="T44" fmla="*/ 1354 w 1522"/>
                <a:gd name="T45" fmla="*/ 251 h 1227"/>
                <a:gd name="T46" fmla="*/ 1300 w 1522"/>
                <a:gd name="T47" fmla="*/ 361 h 1227"/>
                <a:gd name="T48" fmla="*/ 1324 w 1522"/>
                <a:gd name="T49" fmla="*/ 390 h 1227"/>
                <a:gd name="T50" fmla="*/ 1356 w 1522"/>
                <a:gd name="T51" fmla="*/ 421 h 1227"/>
                <a:gd name="T52" fmla="*/ 1265 w 1522"/>
                <a:gd name="T53" fmla="*/ 433 h 1227"/>
                <a:gd name="T54" fmla="*/ 1348 w 1522"/>
                <a:gd name="T55" fmla="*/ 502 h 1227"/>
                <a:gd name="T56" fmla="*/ 1304 w 1522"/>
                <a:gd name="T57" fmla="*/ 534 h 1227"/>
                <a:gd name="T58" fmla="*/ 1327 w 1522"/>
                <a:gd name="T59" fmla="*/ 566 h 1227"/>
                <a:gd name="T60" fmla="*/ 1256 w 1522"/>
                <a:gd name="T61" fmla="*/ 614 h 1227"/>
                <a:gd name="T62" fmla="*/ 1195 w 1522"/>
                <a:gd name="T63" fmla="*/ 615 h 1227"/>
                <a:gd name="T64" fmla="*/ 1275 w 1522"/>
                <a:gd name="T65" fmla="*/ 638 h 1227"/>
                <a:gd name="T66" fmla="*/ 1219 w 1522"/>
                <a:gd name="T67" fmla="*/ 665 h 1227"/>
                <a:gd name="T68" fmla="*/ 1283 w 1522"/>
                <a:gd name="T69" fmla="*/ 722 h 1227"/>
                <a:gd name="T70" fmla="*/ 1232 w 1522"/>
                <a:gd name="T71" fmla="*/ 740 h 1227"/>
                <a:gd name="T72" fmla="*/ 1169 w 1522"/>
                <a:gd name="T73" fmla="*/ 754 h 1227"/>
                <a:gd name="T74" fmla="*/ 1198 w 1522"/>
                <a:gd name="T75" fmla="*/ 772 h 1227"/>
                <a:gd name="T76" fmla="*/ 1197 w 1522"/>
                <a:gd name="T77" fmla="*/ 824 h 1227"/>
                <a:gd name="T78" fmla="*/ 1097 w 1522"/>
                <a:gd name="T79" fmla="*/ 844 h 1227"/>
                <a:gd name="T80" fmla="*/ 1020 w 1522"/>
                <a:gd name="T81" fmla="*/ 858 h 1227"/>
                <a:gd name="T82" fmla="*/ 907 w 1522"/>
                <a:gd name="T83" fmla="*/ 969 h 1227"/>
                <a:gd name="T84" fmla="*/ 823 w 1522"/>
                <a:gd name="T85" fmla="*/ 1009 h 1227"/>
                <a:gd name="T86" fmla="*/ 817 w 1522"/>
                <a:gd name="T87" fmla="*/ 1039 h 1227"/>
                <a:gd name="T88" fmla="*/ 772 w 1522"/>
                <a:gd name="T89" fmla="*/ 1103 h 1227"/>
                <a:gd name="T90" fmla="*/ 756 w 1522"/>
                <a:gd name="T91" fmla="*/ 1192 h 1227"/>
                <a:gd name="T92" fmla="*/ 683 w 1522"/>
                <a:gd name="T93" fmla="*/ 1196 h 1227"/>
                <a:gd name="T94" fmla="*/ 578 w 1522"/>
                <a:gd name="T95" fmla="*/ 1127 h 1227"/>
                <a:gd name="T96" fmla="*/ 527 w 1522"/>
                <a:gd name="T97" fmla="*/ 1039 h 1227"/>
                <a:gd name="T98" fmla="*/ 493 w 1522"/>
                <a:gd name="T99" fmla="*/ 939 h 1227"/>
                <a:gd name="T100" fmla="*/ 498 w 1522"/>
                <a:gd name="T101" fmla="*/ 861 h 1227"/>
                <a:gd name="T102" fmla="*/ 474 w 1522"/>
                <a:gd name="T103" fmla="*/ 742 h 1227"/>
                <a:gd name="T104" fmla="*/ 465 w 1522"/>
                <a:gd name="T105" fmla="*/ 693 h 1227"/>
                <a:gd name="T106" fmla="*/ 460 w 1522"/>
                <a:gd name="T107" fmla="*/ 642 h 1227"/>
                <a:gd name="T108" fmla="*/ 403 w 1522"/>
                <a:gd name="T109" fmla="*/ 541 h 1227"/>
                <a:gd name="T110" fmla="*/ 321 w 1522"/>
                <a:gd name="T111" fmla="*/ 465 h 1227"/>
                <a:gd name="T112" fmla="*/ 196 w 1522"/>
                <a:gd name="T113" fmla="*/ 453 h 1227"/>
                <a:gd name="T114" fmla="*/ 153 w 1522"/>
                <a:gd name="T115" fmla="*/ 475 h 1227"/>
                <a:gd name="T116" fmla="*/ 95 w 1522"/>
                <a:gd name="T117" fmla="*/ 423 h 1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22" h="1227">
                  <a:moveTo>
                    <a:pt x="44" y="412"/>
                  </a:moveTo>
                  <a:lnTo>
                    <a:pt x="44" y="412"/>
                  </a:lnTo>
                  <a:cubicBezTo>
                    <a:pt x="46" y="405"/>
                    <a:pt x="55" y="402"/>
                    <a:pt x="62" y="402"/>
                  </a:cubicBezTo>
                  <a:lnTo>
                    <a:pt x="62" y="402"/>
                  </a:lnTo>
                  <a:cubicBezTo>
                    <a:pt x="70" y="402"/>
                    <a:pt x="78" y="405"/>
                    <a:pt x="85" y="404"/>
                  </a:cubicBezTo>
                  <a:lnTo>
                    <a:pt x="85" y="404"/>
                  </a:lnTo>
                  <a:cubicBezTo>
                    <a:pt x="99" y="404"/>
                    <a:pt x="112" y="392"/>
                    <a:pt x="126" y="394"/>
                  </a:cubicBezTo>
                  <a:lnTo>
                    <a:pt x="126" y="394"/>
                  </a:lnTo>
                  <a:cubicBezTo>
                    <a:pt x="134" y="396"/>
                    <a:pt x="140" y="400"/>
                    <a:pt x="147" y="403"/>
                  </a:cubicBezTo>
                  <a:lnTo>
                    <a:pt x="147" y="403"/>
                  </a:lnTo>
                  <a:cubicBezTo>
                    <a:pt x="154" y="406"/>
                    <a:pt x="163" y="406"/>
                    <a:pt x="167" y="399"/>
                  </a:cubicBezTo>
                  <a:lnTo>
                    <a:pt x="167" y="399"/>
                  </a:lnTo>
                  <a:cubicBezTo>
                    <a:pt x="167" y="396"/>
                    <a:pt x="165" y="393"/>
                    <a:pt x="161" y="392"/>
                  </a:cubicBezTo>
                  <a:lnTo>
                    <a:pt x="161" y="392"/>
                  </a:lnTo>
                  <a:cubicBezTo>
                    <a:pt x="165" y="392"/>
                    <a:pt x="171" y="390"/>
                    <a:pt x="169" y="387"/>
                  </a:cubicBezTo>
                  <a:lnTo>
                    <a:pt x="169" y="387"/>
                  </a:lnTo>
                  <a:cubicBezTo>
                    <a:pt x="159" y="376"/>
                    <a:pt x="148" y="365"/>
                    <a:pt x="135" y="369"/>
                  </a:cubicBezTo>
                  <a:lnTo>
                    <a:pt x="135" y="369"/>
                  </a:lnTo>
                  <a:cubicBezTo>
                    <a:pt x="129" y="370"/>
                    <a:pt x="125" y="375"/>
                    <a:pt x="120" y="377"/>
                  </a:cubicBezTo>
                  <a:lnTo>
                    <a:pt x="120" y="377"/>
                  </a:lnTo>
                  <a:cubicBezTo>
                    <a:pt x="104" y="385"/>
                    <a:pt x="86" y="380"/>
                    <a:pt x="71" y="372"/>
                  </a:cubicBezTo>
                  <a:lnTo>
                    <a:pt x="71" y="372"/>
                  </a:lnTo>
                  <a:cubicBezTo>
                    <a:pt x="49" y="363"/>
                    <a:pt x="27" y="353"/>
                    <a:pt x="3" y="353"/>
                  </a:cubicBezTo>
                  <a:lnTo>
                    <a:pt x="3" y="353"/>
                  </a:lnTo>
                  <a:cubicBezTo>
                    <a:pt x="0" y="343"/>
                    <a:pt x="9" y="332"/>
                    <a:pt x="19" y="328"/>
                  </a:cubicBezTo>
                  <a:lnTo>
                    <a:pt x="19" y="328"/>
                  </a:lnTo>
                  <a:cubicBezTo>
                    <a:pt x="29" y="324"/>
                    <a:pt x="40" y="324"/>
                    <a:pt x="50" y="320"/>
                  </a:cubicBezTo>
                  <a:lnTo>
                    <a:pt x="50" y="320"/>
                  </a:lnTo>
                  <a:cubicBezTo>
                    <a:pt x="65" y="316"/>
                    <a:pt x="77" y="305"/>
                    <a:pt x="91" y="299"/>
                  </a:cubicBezTo>
                  <a:lnTo>
                    <a:pt x="91" y="299"/>
                  </a:lnTo>
                  <a:cubicBezTo>
                    <a:pt x="115" y="288"/>
                    <a:pt x="143" y="292"/>
                    <a:pt x="169" y="294"/>
                  </a:cubicBezTo>
                  <a:lnTo>
                    <a:pt x="169" y="294"/>
                  </a:lnTo>
                  <a:cubicBezTo>
                    <a:pt x="174" y="295"/>
                    <a:pt x="180" y="295"/>
                    <a:pt x="183" y="291"/>
                  </a:cubicBezTo>
                  <a:lnTo>
                    <a:pt x="183" y="291"/>
                  </a:lnTo>
                  <a:cubicBezTo>
                    <a:pt x="186" y="287"/>
                    <a:pt x="185" y="280"/>
                    <a:pt x="186" y="275"/>
                  </a:cubicBezTo>
                  <a:lnTo>
                    <a:pt x="186" y="275"/>
                  </a:lnTo>
                  <a:cubicBezTo>
                    <a:pt x="187" y="267"/>
                    <a:pt x="193" y="261"/>
                    <a:pt x="198" y="255"/>
                  </a:cubicBezTo>
                  <a:lnTo>
                    <a:pt x="198" y="255"/>
                  </a:lnTo>
                  <a:cubicBezTo>
                    <a:pt x="203" y="249"/>
                    <a:pt x="205" y="239"/>
                    <a:pt x="199" y="233"/>
                  </a:cubicBezTo>
                  <a:lnTo>
                    <a:pt x="199" y="233"/>
                  </a:lnTo>
                  <a:cubicBezTo>
                    <a:pt x="195" y="230"/>
                    <a:pt x="191" y="230"/>
                    <a:pt x="186" y="229"/>
                  </a:cubicBezTo>
                  <a:lnTo>
                    <a:pt x="186" y="229"/>
                  </a:lnTo>
                  <a:cubicBezTo>
                    <a:pt x="171" y="229"/>
                    <a:pt x="156" y="229"/>
                    <a:pt x="141" y="229"/>
                  </a:cubicBezTo>
                  <a:lnTo>
                    <a:pt x="141" y="229"/>
                  </a:lnTo>
                  <a:cubicBezTo>
                    <a:pt x="139" y="226"/>
                    <a:pt x="137" y="223"/>
                    <a:pt x="136" y="219"/>
                  </a:cubicBezTo>
                  <a:lnTo>
                    <a:pt x="136" y="219"/>
                  </a:lnTo>
                  <a:cubicBezTo>
                    <a:pt x="146" y="216"/>
                    <a:pt x="154" y="210"/>
                    <a:pt x="162" y="204"/>
                  </a:cubicBezTo>
                  <a:lnTo>
                    <a:pt x="162" y="204"/>
                  </a:lnTo>
                  <a:cubicBezTo>
                    <a:pt x="165" y="202"/>
                    <a:pt x="167" y="199"/>
                    <a:pt x="170" y="198"/>
                  </a:cubicBezTo>
                  <a:lnTo>
                    <a:pt x="170" y="198"/>
                  </a:lnTo>
                  <a:cubicBezTo>
                    <a:pt x="173" y="195"/>
                    <a:pt x="178" y="192"/>
                    <a:pt x="181" y="190"/>
                  </a:cubicBezTo>
                  <a:lnTo>
                    <a:pt x="181" y="190"/>
                  </a:lnTo>
                  <a:cubicBezTo>
                    <a:pt x="192" y="185"/>
                    <a:pt x="201" y="179"/>
                    <a:pt x="211" y="174"/>
                  </a:cubicBezTo>
                  <a:lnTo>
                    <a:pt x="211" y="174"/>
                  </a:lnTo>
                  <a:cubicBezTo>
                    <a:pt x="222" y="168"/>
                    <a:pt x="233" y="162"/>
                    <a:pt x="246" y="160"/>
                  </a:cubicBezTo>
                  <a:lnTo>
                    <a:pt x="246" y="160"/>
                  </a:lnTo>
                  <a:cubicBezTo>
                    <a:pt x="258" y="157"/>
                    <a:pt x="271" y="159"/>
                    <a:pt x="280" y="167"/>
                  </a:cubicBezTo>
                  <a:lnTo>
                    <a:pt x="280" y="167"/>
                  </a:lnTo>
                  <a:cubicBezTo>
                    <a:pt x="284" y="169"/>
                    <a:pt x="286" y="173"/>
                    <a:pt x="290" y="174"/>
                  </a:cubicBezTo>
                  <a:lnTo>
                    <a:pt x="290" y="174"/>
                  </a:lnTo>
                  <a:cubicBezTo>
                    <a:pt x="298" y="176"/>
                    <a:pt x="303" y="163"/>
                    <a:pt x="302" y="155"/>
                  </a:cubicBezTo>
                  <a:lnTo>
                    <a:pt x="302" y="155"/>
                  </a:lnTo>
                  <a:cubicBezTo>
                    <a:pt x="300" y="143"/>
                    <a:pt x="295" y="133"/>
                    <a:pt x="286" y="125"/>
                  </a:cubicBezTo>
                  <a:lnTo>
                    <a:pt x="286" y="125"/>
                  </a:lnTo>
                  <a:cubicBezTo>
                    <a:pt x="304" y="116"/>
                    <a:pt x="325" y="108"/>
                    <a:pt x="342" y="118"/>
                  </a:cubicBezTo>
                  <a:lnTo>
                    <a:pt x="342" y="118"/>
                  </a:lnTo>
                  <a:cubicBezTo>
                    <a:pt x="351" y="122"/>
                    <a:pt x="358" y="132"/>
                    <a:pt x="368" y="133"/>
                  </a:cubicBezTo>
                  <a:lnTo>
                    <a:pt x="368" y="133"/>
                  </a:lnTo>
                  <a:cubicBezTo>
                    <a:pt x="368" y="122"/>
                    <a:pt x="364" y="112"/>
                    <a:pt x="355" y="105"/>
                  </a:cubicBezTo>
                  <a:lnTo>
                    <a:pt x="355" y="105"/>
                  </a:lnTo>
                  <a:cubicBezTo>
                    <a:pt x="385" y="99"/>
                    <a:pt x="415" y="93"/>
                    <a:pt x="445" y="86"/>
                  </a:cubicBezTo>
                  <a:lnTo>
                    <a:pt x="445" y="86"/>
                  </a:lnTo>
                  <a:cubicBezTo>
                    <a:pt x="454" y="84"/>
                    <a:pt x="464" y="82"/>
                    <a:pt x="471" y="87"/>
                  </a:cubicBezTo>
                  <a:lnTo>
                    <a:pt x="471" y="87"/>
                  </a:lnTo>
                  <a:cubicBezTo>
                    <a:pt x="486" y="95"/>
                    <a:pt x="483" y="116"/>
                    <a:pt x="477" y="131"/>
                  </a:cubicBezTo>
                  <a:lnTo>
                    <a:pt x="477" y="131"/>
                  </a:lnTo>
                  <a:cubicBezTo>
                    <a:pt x="475" y="134"/>
                    <a:pt x="474" y="136"/>
                    <a:pt x="474" y="140"/>
                  </a:cubicBezTo>
                  <a:lnTo>
                    <a:pt x="474" y="140"/>
                  </a:lnTo>
                  <a:cubicBezTo>
                    <a:pt x="475" y="148"/>
                    <a:pt x="489" y="150"/>
                    <a:pt x="495" y="144"/>
                  </a:cubicBezTo>
                  <a:lnTo>
                    <a:pt x="495" y="144"/>
                  </a:lnTo>
                  <a:cubicBezTo>
                    <a:pt x="501" y="137"/>
                    <a:pt x="501" y="127"/>
                    <a:pt x="501" y="118"/>
                  </a:cubicBezTo>
                  <a:lnTo>
                    <a:pt x="501" y="118"/>
                  </a:lnTo>
                  <a:cubicBezTo>
                    <a:pt x="501" y="111"/>
                    <a:pt x="501" y="103"/>
                    <a:pt x="501" y="95"/>
                  </a:cubicBezTo>
                  <a:lnTo>
                    <a:pt x="501" y="95"/>
                  </a:lnTo>
                  <a:cubicBezTo>
                    <a:pt x="501" y="90"/>
                    <a:pt x="502" y="84"/>
                    <a:pt x="507" y="83"/>
                  </a:cubicBezTo>
                  <a:lnTo>
                    <a:pt x="507" y="83"/>
                  </a:lnTo>
                  <a:cubicBezTo>
                    <a:pt x="509" y="83"/>
                    <a:pt x="512" y="84"/>
                    <a:pt x="514" y="86"/>
                  </a:cubicBezTo>
                  <a:lnTo>
                    <a:pt x="514" y="86"/>
                  </a:lnTo>
                  <a:cubicBezTo>
                    <a:pt x="525" y="95"/>
                    <a:pt x="534" y="105"/>
                    <a:pt x="546" y="111"/>
                  </a:cubicBezTo>
                  <a:lnTo>
                    <a:pt x="546" y="111"/>
                  </a:lnTo>
                  <a:cubicBezTo>
                    <a:pt x="558" y="118"/>
                    <a:pt x="573" y="121"/>
                    <a:pt x="585" y="116"/>
                  </a:cubicBezTo>
                  <a:lnTo>
                    <a:pt x="585" y="116"/>
                  </a:lnTo>
                  <a:cubicBezTo>
                    <a:pt x="587" y="111"/>
                    <a:pt x="583" y="106"/>
                    <a:pt x="579" y="103"/>
                  </a:cubicBezTo>
                  <a:lnTo>
                    <a:pt x="579" y="103"/>
                  </a:lnTo>
                  <a:cubicBezTo>
                    <a:pt x="570" y="95"/>
                    <a:pt x="560" y="86"/>
                    <a:pt x="551" y="78"/>
                  </a:cubicBezTo>
                  <a:lnTo>
                    <a:pt x="551" y="78"/>
                  </a:lnTo>
                  <a:cubicBezTo>
                    <a:pt x="564" y="65"/>
                    <a:pt x="587" y="70"/>
                    <a:pt x="603" y="79"/>
                  </a:cubicBezTo>
                  <a:lnTo>
                    <a:pt x="603" y="79"/>
                  </a:lnTo>
                  <a:cubicBezTo>
                    <a:pt x="619" y="88"/>
                    <a:pt x="634" y="102"/>
                    <a:pt x="653" y="104"/>
                  </a:cubicBezTo>
                  <a:lnTo>
                    <a:pt x="653" y="104"/>
                  </a:lnTo>
                  <a:cubicBezTo>
                    <a:pt x="658" y="105"/>
                    <a:pt x="663" y="105"/>
                    <a:pt x="668" y="107"/>
                  </a:cubicBezTo>
                  <a:lnTo>
                    <a:pt x="668" y="107"/>
                  </a:lnTo>
                  <a:cubicBezTo>
                    <a:pt x="672" y="109"/>
                    <a:pt x="675" y="112"/>
                    <a:pt x="679" y="115"/>
                  </a:cubicBezTo>
                  <a:lnTo>
                    <a:pt x="679" y="115"/>
                  </a:lnTo>
                  <a:cubicBezTo>
                    <a:pt x="690" y="125"/>
                    <a:pt x="704" y="133"/>
                    <a:pt x="719" y="136"/>
                  </a:cubicBezTo>
                  <a:lnTo>
                    <a:pt x="719" y="136"/>
                  </a:lnTo>
                  <a:cubicBezTo>
                    <a:pt x="726" y="130"/>
                    <a:pt x="717" y="118"/>
                    <a:pt x="709" y="112"/>
                  </a:cubicBezTo>
                  <a:lnTo>
                    <a:pt x="709" y="112"/>
                  </a:lnTo>
                  <a:cubicBezTo>
                    <a:pt x="693" y="102"/>
                    <a:pt x="677" y="94"/>
                    <a:pt x="660" y="88"/>
                  </a:cubicBezTo>
                  <a:lnTo>
                    <a:pt x="660" y="88"/>
                  </a:lnTo>
                  <a:cubicBezTo>
                    <a:pt x="656" y="87"/>
                    <a:pt x="652" y="85"/>
                    <a:pt x="651" y="82"/>
                  </a:cubicBezTo>
                  <a:lnTo>
                    <a:pt x="651" y="82"/>
                  </a:lnTo>
                  <a:cubicBezTo>
                    <a:pt x="647" y="75"/>
                    <a:pt x="656" y="68"/>
                    <a:pt x="663" y="68"/>
                  </a:cubicBezTo>
                  <a:lnTo>
                    <a:pt x="663" y="68"/>
                  </a:lnTo>
                  <a:cubicBezTo>
                    <a:pt x="670" y="68"/>
                    <a:pt x="677" y="71"/>
                    <a:pt x="685" y="71"/>
                  </a:cubicBezTo>
                  <a:lnTo>
                    <a:pt x="685" y="71"/>
                  </a:lnTo>
                  <a:cubicBezTo>
                    <a:pt x="687" y="70"/>
                    <a:pt x="689" y="69"/>
                    <a:pt x="691" y="67"/>
                  </a:cubicBezTo>
                  <a:lnTo>
                    <a:pt x="691" y="67"/>
                  </a:lnTo>
                  <a:cubicBezTo>
                    <a:pt x="696" y="61"/>
                    <a:pt x="686" y="54"/>
                    <a:pt x="678" y="52"/>
                  </a:cubicBezTo>
                  <a:lnTo>
                    <a:pt x="678" y="52"/>
                  </a:lnTo>
                  <a:cubicBezTo>
                    <a:pt x="671" y="51"/>
                    <a:pt x="660" y="45"/>
                    <a:pt x="663" y="38"/>
                  </a:cubicBezTo>
                  <a:lnTo>
                    <a:pt x="663" y="38"/>
                  </a:lnTo>
                  <a:cubicBezTo>
                    <a:pt x="685" y="37"/>
                    <a:pt x="706" y="36"/>
                    <a:pt x="728" y="35"/>
                  </a:cubicBezTo>
                  <a:lnTo>
                    <a:pt x="728" y="35"/>
                  </a:lnTo>
                  <a:cubicBezTo>
                    <a:pt x="746" y="20"/>
                    <a:pt x="773" y="34"/>
                    <a:pt x="795" y="30"/>
                  </a:cubicBezTo>
                  <a:lnTo>
                    <a:pt x="795" y="30"/>
                  </a:lnTo>
                  <a:cubicBezTo>
                    <a:pt x="808" y="28"/>
                    <a:pt x="819" y="21"/>
                    <a:pt x="830" y="21"/>
                  </a:cubicBezTo>
                  <a:lnTo>
                    <a:pt x="830" y="21"/>
                  </a:lnTo>
                  <a:cubicBezTo>
                    <a:pt x="842" y="21"/>
                    <a:pt x="855" y="33"/>
                    <a:pt x="850" y="44"/>
                  </a:cubicBezTo>
                  <a:lnTo>
                    <a:pt x="850" y="44"/>
                  </a:lnTo>
                  <a:cubicBezTo>
                    <a:pt x="855" y="45"/>
                    <a:pt x="861" y="46"/>
                    <a:pt x="866" y="47"/>
                  </a:cubicBezTo>
                  <a:lnTo>
                    <a:pt x="866" y="47"/>
                  </a:lnTo>
                  <a:cubicBezTo>
                    <a:pt x="872" y="42"/>
                    <a:pt x="876" y="33"/>
                    <a:pt x="872" y="26"/>
                  </a:cubicBezTo>
                  <a:lnTo>
                    <a:pt x="872" y="26"/>
                  </a:lnTo>
                  <a:cubicBezTo>
                    <a:pt x="871" y="23"/>
                    <a:pt x="870" y="21"/>
                    <a:pt x="870" y="18"/>
                  </a:cubicBezTo>
                  <a:lnTo>
                    <a:pt x="870" y="18"/>
                  </a:lnTo>
                  <a:cubicBezTo>
                    <a:pt x="871" y="13"/>
                    <a:pt x="877" y="11"/>
                    <a:pt x="882" y="10"/>
                  </a:cubicBezTo>
                  <a:lnTo>
                    <a:pt x="882" y="10"/>
                  </a:lnTo>
                  <a:cubicBezTo>
                    <a:pt x="924" y="5"/>
                    <a:pt x="967" y="2"/>
                    <a:pt x="1009" y="1"/>
                  </a:cubicBezTo>
                  <a:lnTo>
                    <a:pt x="1009" y="1"/>
                  </a:lnTo>
                  <a:cubicBezTo>
                    <a:pt x="1037" y="0"/>
                    <a:pt x="1065" y="0"/>
                    <a:pt x="1091" y="8"/>
                  </a:cubicBezTo>
                  <a:lnTo>
                    <a:pt x="1091" y="8"/>
                  </a:lnTo>
                  <a:cubicBezTo>
                    <a:pt x="1101" y="10"/>
                    <a:pt x="1110" y="14"/>
                    <a:pt x="1119" y="15"/>
                  </a:cubicBezTo>
                  <a:lnTo>
                    <a:pt x="1119" y="15"/>
                  </a:lnTo>
                  <a:cubicBezTo>
                    <a:pt x="1137" y="18"/>
                    <a:pt x="1155" y="14"/>
                    <a:pt x="1170" y="21"/>
                  </a:cubicBezTo>
                  <a:lnTo>
                    <a:pt x="1170" y="21"/>
                  </a:lnTo>
                  <a:cubicBezTo>
                    <a:pt x="1181" y="26"/>
                    <a:pt x="1193" y="38"/>
                    <a:pt x="1203" y="32"/>
                  </a:cubicBezTo>
                  <a:lnTo>
                    <a:pt x="1203" y="32"/>
                  </a:lnTo>
                  <a:cubicBezTo>
                    <a:pt x="1205" y="38"/>
                    <a:pt x="1206" y="44"/>
                    <a:pt x="1208" y="50"/>
                  </a:cubicBezTo>
                  <a:lnTo>
                    <a:pt x="1208" y="50"/>
                  </a:lnTo>
                  <a:cubicBezTo>
                    <a:pt x="1232" y="48"/>
                    <a:pt x="1255" y="50"/>
                    <a:pt x="1279" y="55"/>
                  </a:cubicBezTo>
                  <a:lnTo>
                    <a:pt x="1279" y="55"/>
                  </a:lnTo>
                  <a:cubicBezTo>
                    <a:pt x="1285" y="56"/>
                    <a:pt x="1293" y="62"/>
                    <a:pt x="1288" y="67"/>
                  </a:cubicBezTo>
                  <a:lnTo>
                    <a:pt x="1288" y="67"/>
                  </a:lnTo>
                  <a:cubicBezTo>
                    <a:pt x="1267" y="72"/>
                    <a:pt x="1247" y="77"/>
                    <a:pt x="1227" y="83"/>
                  </a:cubicBezTo>
                  <a:lnTo>
                    <a:pt x="1227" y="83"/>
                  </a:lnTo>
                  <a:cubicBezTo>
                    <a:pt x="1221" y="84"/>
                    <a:pt x="1216" y="85"/>
                    <a:pt x="1211" y="86"/>
                  </a:cubicBezTo>
                  <a:lnTo>
                    <a:pt x="1211" y="86"/>
                  </a:lnTo>
                  <a:cubicBezTo>
                    <a:pt x="1205" y="86"/>
                    <a:pt x="1199" y="87"/>
                    <a:pt x="1193" y="87"/>
                  </a:cubicBezTo>
                  <a:lnTo>
                    <a:pt x="1193" y="87"/>
                  </a:lnTo>
                  <a:cubicBezTo>
                    <a:pt x="1161" y="88"/>
                    <a:pt x="1129" y="89"/>
                    <a:pt x="1098" y="90"/>
                  </a:cubicBezTo>
                  <a:lnTo>
                    <a:pt x="1098" y="90"/>
                  </a:lnTo>
                  <a:cubicBezTo>
                    <a:pt x="1090" y="91"/>
                    <a:pt x="1078" y="96"/>
                    <a:pt x="1082" y="103"/>
                  </a:cubicBezTo>
                  <a:lnTo>
                    <a:pt x="1082" y="103"/>
                  </a:lnTo>
                  <a:cubicBezTo>
                    <a:pt x="1058" y="99"/>
                    <a:pt x="1033" y="103"/>
                    <a:pt x="1013" y="116"/>
                  </a:cubicBezTo>
                  <a:lnTo>
                    <a:pt x="1013" y="116"/>
                  </a:lnTo>
                  <a:cubicBezTo>
                    <a:pt x="1005" y="120"/>
                    <a:pt x="999" y="130"/>
                    <a:pt x="1006" y="135"/>
                  </a:cubicBezTo>
                  <a:lnTo>
                    <a:pt x="1006" y="135"/>
                  </a:lnTo>
                  <a:cubicBezTo>
                    <a:pt x="1059" y="119"/>
                    <a:pt x="1115" y="110"/>
                    <a:pt x="1171" y="108"/>
                  </a:cubicBezTo>
                  <a:lnTo>
                    <a:pt x="1171" y="108"/>
                  </a:lnTo>
                  <a:cubicBezTo>
                    <a:pt x="1177" y="108"/>
                    <a:pt x="1185" y="110"/>
                    <a:pt x="1186" y="115"/>
                  </a:cubicBezTo>
                  <a:lnTo>
                    <a:pt x="1186" y="115"/>
                  </a:lnTo>
                  <a:cubicBezTo>
                    <a:pt x="1174" y="122"/>
                    <a:pt x="1162" y="128"/>
                    <a:pt x="1150" y="135"/>
                  </a:cubicBezTo>
                  <a:lnTo>
                    <a:pt x="1150" y="135"/>
                  </a:lnTo>
                  <a:cubicBezTo>
                    <a:pt x="1146" y="137"/>
                    <a:pt x="1140" y="140"/>
                    <a:pt x="1140" y="145"/>
                  </a:cubicBezTo>
                  <a:lnTo>
                    <a:pt x="1140" y="145"/>
                  </a:lnTo>
                  <a:cubicBezTo>
                    <a:pt x="1138" y="152"/>
                    <a:pt x="1145" y="158"/>
                    <a:pt x="1152" y="158"/>
                  </a:cubicBezTo>
                  <a:lnTo>
                    <a:pt x="1152" y="158"/>
                  </a:lnTo>
                  <a:cubicBezTo>
                    <a:pt x="1159" y="158"/>
                    <a:pt x="1165" y="154"/>
                    <a:pt x="1171" y="151"/>
                  </a:cubicBezTo>
                  <a:lnTo>
                    <a:pt x="1171" y="151"/>
                  </a:lnTo>
                  <a:cubicBezTo>
                    <a:pt x="1192" y="138"/>
                    <a:pt x="1212" y="124"/>
                    <a:pt x="1233" y="111"/>
                  </a:cubicBezTo>
                  <a:lnTo>
                    <a:pt x="1233" y="111"/>
                  </a:lnTo>
                  <a:cubicBezTo>
                    <a:pt x="1241" y="106"/>
                    <a:pt x="1251" y="100"/>
                    <a:pt x="1261" y="104"/>
                  </a:cubicBezTo>
                  <a:lnTo>
                    <a:pt x="1261" y="104"/>
                  </a:lnTo>
                  <a:cubicBezTo>
                    <a:pt x="1271" y="108"/>
                    <a:pt x="1274" y="120"/>
                    <a:pt x="1274" y="130"/>
                  </a:cubicBezTo>
                  <a:lnTo>
                    <a:pt x="1274" y="130"/>
                  </a:lnTo>
                  <a:cubicBezTo>
                    <a:pt x="1253" y="149"/>
                    <a:pt x="1234" y="171"/>
                    <a:pt x="1220" y="197"/>
                  </a:cubicBezTo>
                  <a:lnTo>
                    <a:pt x="1220" y="197"/>
                  </a:lnTo>
                  <a:cubicBezTo>
                    <a:pt x="1228" y="202"/>
                    <a:pt x="1239" y="196"/>
                    <a:pt x="1246" y="190"/>
                  </a:cubicBezTo>
                  <a:lnTo>
                    <a:pt x="1246" y="190"/>
                  </a:lnTo>
                  <a:cubicBezTo>
                    <a:pt x="1263" y="177"/>
                    <a:pt x="1281" y="163"/>
                    <a:pt x="1295" y="146"/>
                  </a:cubicBezTo>
                  <a:lnTo>
                    <a:pt x="1295" y="146"/>
                  </a:lnTo>
                  <a:cubicBezTo>
                    <a:pt x="1302" y="138"/>
                    <a:pt x="1311" y="129"/>
                    <a:pt x="1321" y="132"/>
                  </a:cubicBezTo>
                  <a:lnTo>
                    <a:pt x="1321" y="132"/>
                  </a:lnTo>
                  <a:cubicBezTo>
                    <a:pt x="1322" y="137"/>
                    <a:pt x="1323" y="141"/>
                    <a:pt x="1324" y="146"/>
                  </a:cubicBezTo>
                  <a:lnTo>
                    <a:pt x="1324" y="146"/>
                  </a:lnTo>
                  <a:cubicBezTo>
                    <a:pt x="1330" y="139"/>
                    <a:pt x="1342" y="140"/>
                    <a:pt x="1351" y="142"/>
                  </a:cubicBezTo>
                  <a:lnTo>
                    <a:pt x="1351" y="142"/>
                  </a:lnTo>
                  <a:cubicBezTo>
                    <a:pt x="1360" y="145"/>
                    <a:pt x="1370" y="148"/>
                    <a:pt x="1379" y="146"/>
                  </a:cubicBezTo>
                  <a:lnTo>
                    <a:pt x="1379" y="146"/>
                  </a:lnTo>
                  <a:cubicBezTo>
                    <a:pt x="1389" y="143"/>
                    <a:pt x="1395" y="130"/>
                    <a:pt x="1388" y="124"/>
                  </a:cubicBezTo>
                  <a:lnTo>
                    <a:pt x="1388" y="124"/>
                  </a:lnTo>
                  <a:cubicBezTo>
                    <a:pt x="1427" y="106"/>
                    <a:pt x="1474" y="108"/>
                    <a:pt x="1512" y="129"/>
                  </a:cubicBezTo>
                  <a:lnTo>
                    <a:pt x="1512" y="129"/>
                  </a:lnTo>
                  <a:cubicBezTo>
                    <a:pt x="1513" y="130"/>
                    <a:pt x="1516" y="132"/>
                    <a:pt x="1517" y="134"/>
                  </a:cubicBezTo>
                  <a:lnTo>
                    <a:pt x="1517" y="134"/>
                  </a:lnTo>
                  <a:cubicBezTo>
                    <a:pt x="1521" y="141"/>
                    <a:pt x="1512" y="149"/>
                    <a:pt x="1504" y="152"/>
                  </a:cubicBezTo>
                  <a:lnTo>
                    <a:pt x="1474" y="166"/>
                  </a:lnTo>
                  <a:lnTo>
                    <a:pt x="1474" y="166"/>
                  </a:lnTo>
                  <a:cubicBezTo>
                    <a:pt x="1466" y="169"/>
                    <a:pt x="1459" y="173"/>
                    <a:pt x="1452" y="176"/>
                  </a:cubicBezTo>
                  <a:lnTo>
                    <a:pt x="1452" y="176"/>
                  </a:lnTo>
                  <a:cubicBezTo>
                    <a:pt x="1419" y="188"/>
                    <a:pt x="1384" y="192"/>
                    <a:pt x="1351" y="195"/>
                  </a:cubicBezTo>
                  <a:lnTo>
                    <a:pt x="1351" y="195"/>
                  </a:lnTo>
                  <a:cubicBezTo>
                    <a:pt x="1369" y="206"/>
                    <a:pt x="1393" y="209"/>
                    <a:pt x="1414" y="203"/>
                  </a:cubicBezTo>
                  <a:lnTo>
                    <a:pt x="1414" y="203"/>
                  </a:lnTo>
                  <a:cubicBezTo>
                    <a:pt x="1418" y="205"/>
                    <a:pt x="1417" y="212"/>
                    <a:pt x="1413" y="215"/>
                  </a:cubicBezTo>
                  <a:lnTo>
                    <a:pt x="1413" y="215"/>
                  </a:lnTo>
                  <a:cubicBezTo>
                    <a:pt x="1409" y="218"/>
                    <a:pt x="1404" y="218"/>
                    <a:pt x="1399" y="219"/>
                  </a:cubicBezTo>
                  <a:lnTo>
                    <a:pt x="1399" y="219"/>
                  </a:lnTo>
                  <a:cubicBezTo>
                    <a:pt x="1382" y="220"/>
                    <a:pt x="1365" y="221"/>
                    <a:pt x="1347" y="222"/>
                  </a:cubicBezTo>
                  <a:lnTo>
                    <a:pt x="1347" y="222"/>
                  </a:lnTo>
                  <a:cubicBezTo>
                    <a:pt x="1331" y="223"/>
                    <a:pt x="1311" y="228"/>
                    <a:pt x="1308" y="244"/>
                  </a:cubicBezTo>
                  <a:lnTo>
                    <a:pt x="1308" y="244"/>
                  </a:lnTo>
                  <a:cubicBezTo>
                    <a:pt x="1314" y="251"/>
                    <a:pt x="1327" y="249"/>
                    <a:pt x="1337" y="244"/>
                  </a:cubicBezTo>
                  <a:lnTo>
                    <a:pt x="1337" y="244"/>
                  </a:lnTo>
                  <a:cubicBezTo>
                    <a:pt x="1346" y="239"/>
                    <a:pt x="1354" y="232"/>
                    <a:pt x="1364" y="231"/>
                  </a:cubicBezTo>
                  <a:lnTo>
                    <a:pt x="1364" y="231"/>
                  </a:lnTo>
                  <a:cubicBezTo>
                    <a:pt x="1375" y="230"/>
                    <a:pt x="1387" y="240"/>
                    <a:pt x="1382" y="249"/>
                  </a:cubicBezTo>
                  <a:lnTo>
                    <a:pt x="1382" y="249"/>
                  </a:lnTo>
                  <a:cubicBezTo>
                    <a:pt x="1373" y="249"/>
                    <a:pt x="1363" y="249"/>
                    <a:pt x="1354" y="251"/>
                  </a:cubicBezTo>
                  <a:lnTo>
                    <a:pt x="1354" y="251"/>
                  </a:lnTo>
                  <a:cubicBezTo>
                    <a:pt x="1345" y="255"/>
                    <a:pt x="1336" y="262"/>
                    <a:pt x="1335" y="272"/>
                  </a:cubicBezTo>
                  <a:lnTo>
                    <a:pt x="1335" y="272"/>
                  </a:lnTo>
                  <a:cubicBezTo>
                    <a:pt x="1334" y="278"/>
                    <a:pt x="1336" y="283"/>
                    <a:pt x="1334" y="289"/>
                  </a:cubicBezTo>
                  <a:lnTo>
                    <a:pt x="1334" y="289"/>
                  </a:lnTo>
                  <a:cubicBezTo>
                    <a:pt x="1330" y="302"/>
                    <a:pt x="1312" y="302"/>
                    <a:pt x="1297" y="299"/>
                  </a:cubicBezTo>
                  <a:lnTo>
                    <a:pt x="1297" y="299"/>
                  </a:lnTo>
                  <a:cubicBezTo>
                    <a:pt x="1291" y="324"/>
                    <a:pt x="1283" y="349"/>
                    <a:pt x="1273" y="373"/>
                  </a:cubicBezTo>
                  <a:lnTo>
                    <a:pt x="1273" y="373"/>
                  </a:lnTo>
                  <a:cubicBezTo>
                    <a:pt x="1283" y="372"/>
                    <a:pt x="1291" y="366"/>
                    <a:pt x="1300" y="361"/>
                  </a:cubicBezTo>
                  <a:lnTo>
                    <a:pt x="1300" y="361"/>
                  </a:lnTo>
                  <a:cubicBezTo>
                    <a:pt x="1308" y="356"/>
                    <a:pt x="1319" y="352"/>
                    <a:pt x="1329" y="354"/>
                  </a:cubicBezTo>
                  <a:lnTo>
                    <a:pt x="1329" y="354"/>
                  </a:lnTo>
                  <a:cubicBezTo>
                    <a:pt x="1338" y="356"/>
                    <a:pt x="1346" y="368"/>
                    <a:pt x="1341" y="376"/>
                  </a:cubicBezTo>
                  <a:lnTo>
                    <a:pt x="1341" y="376"/>
                  </a:lnTo>
                  <a:cubicBezTo>
                    <a:pt x="1334" y="375"/>
                    <a:pt x="1326" y="373"/>
                    <a:pt x="1319" y="375"/>
                  </a:cubicBezTo>
                  <a:lnTo>
                    <a:pt x="1319" y="375"/>
                  </a:lnTo>
                  <a:cubicBezTo>
                    <a:pt x="1313" y="377"/>
                    <a:pt x="1307" y="383"/>
                    <a:pt x="1308" y="391"/>
                  </a:cubicBezTo>
                  <a:lnTo>
                    <a:pt x="1308" y="391"/>
                  </a:lnTo>
                  <a:cubicBezTo>
                    <a:pt x="1313" y="390"/>
                    <a:pt x="1319" y="390"/>
                    <a:pt x="1324" y="390"/>
                  </a:cubicBezTo>
                  <a:lnTo>
                    <a:pt x="1324" y="390"/>
                  </a:lnTo>
                  <a:cubicBezTo>
                    <a:pt x="1325" y="395"/>
                    <a:pt x="1326" y="399"/>
                    <a:pt x="1327" y="404"/>
                  </a:cubicBezTo>
                  <a:lnTo>
                    <a:pt x="1327" y="404"/>
                  </a:lnTo>
                  <a:cubicBezTo>
                    <a:pt x="1340" y="400"/>
                    <a:pt x="1352" y="396"/>
                    <a:pt x="1365" y="392"/>
                  </a:cubicBezTo>
                  <a:lnTo>
                    <a:pt x="1365" y="392"/>
                  </a:lnTo>
                  <a:cubicBezTo>
                    <a:pt x="1368" y="397"/>
                    <a:pt x="1371" y="401"/>
                    <a:pt x="1372" y="407"/>
                  </a:cubicBezTo>
                  <a:lnTo>
                    <a:pt x="1372" y="407"/>
                  </a:lnTo>
                  <a:cubicBezTo>
                    <a:pt x="1373" y="413"/>
                    <a:pt x="1371" y="420"/>
                    <a:pt x="1365" y="422"/>
                  </a:cubicBezTo>
                  <a:lnTo>
                    <a:pt x="1365" y="422"/>
                  </a:lnTo>
                  <a:cubicBezTo>
                    <a:pt x="1362" y="422"/>
                    <a:pt x="1359" y="422"/>
                    <a:pt x="1356" y="421"/>
                  </a:cubicBezTo>
                  <a:lnTo>
                    <a:pt x="1335" y="415"/>
                  </a:lnTo>
                  <a:lnTo>
                    <a:pt x="1335" y="415"/>
                  </a:lnTo>
                  <a:cubicBezTo>
                    <a:pt x="1326" y="414"/>
                    <a:pt x="1318" y="411"/>
                    <a:pt x="1309" y="414"/>
                  </a:cubicBezTo>
                  <a:lnTo>
                    <a:pt x="1309" y="414"/>
                  </a:lnTo>
                  <a:cubicBezTo>
                    <a:pt x="1301" y="415"/>
                    <a:pt x="1293" y="424"/>
                    <a:pt x="1295" y="433"/>
                  </a:cubicBezTo>
                  <a:lnTo>
                    <a:pt x="1295" y="433"/>
                  </a:lnTo>
                  <a:cubicBezTo>
                    <a:pt x="1291" y="428"/>
                    <a:pt x="1285" y="423"/>
                    <a:pt x="1279" y="422"/>
                  </a:cubicBezTo>
                  <a:lnTo>
                    <a:pt x="1279" y="422"/>
                  </a:lnTo>
                  <a:cubicBezTo>
                    <a:pt x="1272" y="421"/>
                    <a:pt x="1264" y="426"/>
                    <a:pt x="1265" y="433"/>
                  </a:cubicBezTo>
                  <a:lnTo>
                    <a:pt x="1265" y="433"/>
                  </a:lnTo>
                  <a:cubicBezTo>
                    <a:pt x="1266" y="439"/>
                    <a:pt x="1274" y="442"/>
                    <a:pt x="1280" y="445"/>
                  </a:cubicBezTo>
                  <a:lnTo>
                    <a:pt x="1280" y="445"/>
                  </a:lnTo>
                  <a:cubicBezTo>
                    <a:pt x="1290" y="450"/>
                    <a:pt x="1297" y="461"/>
                    <a:pt x="1308" y="462"/>
                  </a:cubicBezTo>
                  <a:lnTo>
                    <a:pt x="1308" y="462"/>
                  </a:lnTo>
                  <a:cubicBezTo>
                    <a:pt x="1318" y="463"/>
                    <a:pt x="1329" y="456"/>
                    <a:pt x="1337" y="462"/>
                  </a:cubicBezTo>
                  <a:lnTo>
                    <a:pt x="1337" y="462"/>
                  </a:lnTo>
                  <a:cubicBezTo>
                    <a:pt x="1347" y="470"/>
                    <a:pt x="1351" y="479"/>
                    <a:pt x="1352" y="491"/>
                  </a:cubicBezTo>
                  <a:lnTo>
                    <a:pt x="1352" y="491"/>
                  </a:lnTo>
                  <a:cubicBezTo>
                    <a:pt x="1353" y="495"/>
                    <a:pt x="1351" y="500"/>
                    <a:pt x="1348" y="502"/>
                  </a:cubicBezTo>
                  <a:lnTo>
                    <a:pt x="1348" y="502"/>
                  </a:lnTo>
                  <a:cubicBezTo>
                    <a:pt x="1345" y="503"/>
                    <a:pt x="1341" y="503"/>
                    <a:pt x="1339" y="506"/>
                  </a:cubicBezTo>
                  <a:lnTo>
                    <a:pt x="1339" y="506"/>
                  </a:lnTo>
                  <a:cubicBezTo>
                    <a:pt x="1337" y="508"/>
                    <a:pt x="1339" y="513"/>
                    <a:pt x="1337" y="514"/>
                  </a:cubicBezTo>
                  <a:lnTo>
                    <a:pt x="1337" y="514"/>
                  </a:lnTo>
                  <a:cubicBezTo>
                    <a:pt x="1335" y="518"/>
                    <a:pt x="1330" y="514"/>
                    <a:pt x="1326" y="511"/>
                  </a:cubicBezTo>
                  <a:lnTo>
                    <a:pt x="1326" y="511"/>
                  </a:lnTo>
                  <a:cubicBezTo>
                    <a:pt x="1317" y="506"/>
                    <a:pt x="1305" y="512"/>
                    <a:pt x="1295" y="508"/>
                  </a:cubicBezTo>
                  <a:lnTo>
                    <a:pt x="1295" y="508"/>
                  </a:lnTo>
                  <a:cubicBezTo>
                    <a:pt x="1290" y="518"/>
                    <a:pt x="1295" y="530"/>
                    <a:pt x="1304" y="534"/>
                  </a:cubicBezTo>
                  <a:lnTo>
                    <a:pt x="1304" y="534"/>
                  </a:lnTo>
                  <a:cubicBezTo>
                    <a:pt x="1307" y="535"/>
                    <a:pt x="1311" y="536"/>
                    <a:pt x="1312" y="539"/>
                  </a:cubicBezTo>
                  <a:lnTo>
                    <a:pt x="1312" y="539"/>
                  </a:lnTo>
                  <a:cubicBezTo>
                    <a:pt x="1313" y="542"/>
                    <a:pt x="1313" y="545"/>
                    <a:pt x="1314" y="548"/>
                  </a:cubicBezTo>
                  <a:lnTo>
                    <a:pt x="1314" y="548"/>
                  </a:lnTo>
                  <a:cubicBezTo>
                    <a:pt x="1316" y="549"/>
                    <a:pt x="1318" y="549"/>
                    <a:pt x="1320" y="549"/>
                  </a:cubicBezTo>
                  <a:lnTo>
                    <a:pt x="1351" y="550"/>
                  </a:lnTo>
                  <a:lnTo>
                    <a:pt x="1351" y="550"/>
                  </a:lnTo>
                  <a:cubicBezTo>
                    <a:pt x="1353" y="555"/>
                    <a:pt x="1349" y="561"/>
                    <a:pt x="1345" y="564"/>
                  </a:cubicBezTo>
                  <a:lnTo>
                    <a:pt x="1345" y="564"/>
                  </a:lnTo>
                  <a:cubicBezTo>
                    <a:pt x="1339" y="566"/>
                    <a:pt x="1333" y="566"/>
                    <a:pt x="1327" y="566"/>
                  </a:cubicBezTo>
                  <a:lnTo>
                    <a:pt x="1327" y="566"/>
                  </a:lnTo>
                  <a:cubicBezTo>
                    <a:pt x="1312" y="565"/>
                    <a:pt x="1296" y="561"/>
                    <a:pt x="1280" y="555"/>
                  </a:cubicBezTo>
                  <a:lnTo>
                    <a:pt x="1280" y="555"/>
                  </a:lnTo>
                  <a:cubicBezTo>
                    <a:pt x="1279" y="563"/>
                    <a:pt x="1284" y="571"/>
                    <a:pt x="1290" y="577"/>
                  </a:cubicBezTo>
                  <a:lnTo>
                    <a:pt x="1290" y="577"/>
                  </a:lnTo>
                  <a:cubicBezTo>
                    <a:pt x="1296" y="582"/>
                    <a:pt x="1304" y="585"/>
                    <a:pt x="1312" y="588"/>
                  </a:cubicBezTo>
                  <a:lnTo>
                    <a:pt x="1312" y="588"/>
                  </a:lnTo>
                  <a:cubicBezTo>
                    <a:pt x="1313" y="593"/>
                    <a:pt x="1313" y="598"/>
                    <a:pt x="1314" y="604"/>
                  </a:cubicBezTo>
                  <a:lnTo>
                    <a:pt x="1314" y="604"/>
                  </a:lnTo>
                  <a:cubicBezTo>
                    <a:pt x="1295" y="609"/>
                    <a:pt x="1275" y="612"/>
                    <a:pt x="1256" y="614"/>
                  </a:cubicBezTo>
                  <a:lnTo>
                    <a:pt x="1256" y="614"/>
                  </a:lnTo>
                  <a:cubicBezTo>
                    <a:pt x="1255" y="606"/>
                    <a:pt x="1245" y="601"/>
                    <a:pt x="1239" y="605"/>
                  </a:cubicBezTo>
                  <a:lnTo>
                    <a:pt x="1239" y="605"/>
                  </a:lnTo>
                  <a:cubicBezTo>
                    <a:pt x="1239" y="601"/>
                    <a:pt x="1238" y="597"/>
                    <a:pt x="1236" y="594"/>
                  </a:cubicBezTo>
                  <a:lnTo>
                    <a:pt x="1236" y="594"/>
                  </a:lnTo>
                  <a:cubicBezTo>
                    <a:pt x="1230" y="593"/>
                    <a:pt x="1223" y="593"/>
                    <a:pt x="1217" y="595"/>
                  </a:cubicBezTo>
                  <a:lnTo>
                    <a:pt x="1217" y="595"/>
                  </a:lnTo>
                  <a:cubicBezTo>
                    <a:pt x="1221" y="601"/>
                    <a:pt x="1219" y="609"/>
                    <a:pt x="1213" y="612"/>
                  </a:cubicBezTo>
                  <a:lnTo>
                    <a:pt x="1213" y="612"/>
                  </a:lnTo>
                  <a:cubicBezTo>
                    <a:pt x="1208" y="616"/>
                    <a:pt x="1201" y="617"/>
                    <a:pt x="1195" y="615"/>
                  </a:cubicBezTo>
                  <a:lnTo>
                    <a:pt x="1195" y="615"/>
                  </a:lnTo>
                  <a:cubicBezTo>
                    <a:pt x="1191" y="621"/>
                    <a:pt x="1190" y="628"/>
                    <a:pt x="1192" y="634"/>
                  </a:cubicBezTo>
                  <a:lnTo>
                    <a:pt x="1192" y="634"/>
                  </a:lnTo>
                  <a:cubicBezTo>
                    <a:pt x="1195" y="640"/>
                    <a:pt x="1203" y="642"/>
                    <a:pt x="1210" y="640"/>
                  </a:cubicBezTo>
                  <a:lnTo>
                    <a:pt x="1210" y="640"/>
                  </a:lnTo>
                  <a:cubicBezTo>
                    <a:pt x="1217" y="639"/>
                    <a:pt x="1223" y="635"/>
                    <a:pt x="1230" y="634"/>
                  </a:cubicBezTo>
                  <a:lnTo>
                    <a:pt x="1230" y="634"/>
                  </a:lnTo>
                  <a:cubicBezTo>
                    <a:pt x="1243" y="630"/>
                    <a:pt x="1255" y="632"/>
                    <a:pt x="1268" y="634"/>
                  </a:cubicBezTo>
                  <a:lnTo>
                    <a:pt x="1268" y="634"/>
                  </a:lnTo>
                  <a:cubicBezTo>
                    <a:pt x="1271" y="635"/>
                    <a:pt x="1274" y="635"/>
                    <a:pt x="1275" y="638"/>
                  </a:cubicBezTo>
                  <a:lnTo>
                    <a:pt x="1275" y="638"/>
                  </a:lnTo>
                  <a:cubicBezTo>
                    <a:pt x="1280" y="643"/>
                    <a:pt x="1271" y="653"/>
                    <a:pt x="1277" y="658"/>
                  </a:cubicBezTo>
                  <a:lnTo>
                    <a:pt x="1277" y="658"/>
                  </a:lnTo>
                  <a:cubicBezTo>
                    <a:pt x="1268" y="661"/>
                    <a:pt x="1258" y="665"/>
                    <a:pt x="1250" y="662"/>
                  </a:cubicBezTo>
                  <a:lnTo>
                    <a:pt x="1250" y="662"/>
                  </a:lnTo>
                  <a:cubicBezTo>
                    <a:pt x="1243" y="659"/>
                    <a:pt x="1238" y="653"/>
                    <a:pt x="1230" y="650"/>
                  </a:cubicBezTo>
                  <a:lnTo>
                    <a:pt x="1230" y="650"/>
                  </a:lnTo>
                  <a:cubicBezTo>
                    <a:pt x="1223" y="648"/>
                    <a:pt x="1212" y="653"/>
                    <a:pt x="1215" y="660"/>
                  </a:cubicBezTo>
                  <a:lnTo>
                    <a:pt x="1215" y="660"/>
                  </a:lnTo>
                  <a:cubicBezTo>
                    <a:pt x="1216" y="663"/>
                    <a:pt x="1217" y="664"/>
                    <a:pt x="1219" y="665"/>
                  </a:cubicBezTo>
                  <a:lnTo>
                    <a:pt x="1219" y="665"/>
                  </a:lnTo>
                  <a:cubicBezTo>
                    <a:pt x="1227" y="674"/>
                    <a:pt x="1236" y="682"/>
                    <a:pt x="1247" y="682"/>
                  </a:cubicBezTo>
                  <a:lnTo>
                    <a:pt x="1247" y="682"/>
                  </a:lnTo>
                  <a:cubicBezTo>
                    <a:pt x="1249" y="688"/>
                    <a:pt x="1256" y="691"/>
                    <a:pt x="1262" y="694"/>
                  </a:cubicBezTo>
                  <a:lnTo>
                    <a:pt x="1262" y="694"/>
                  </a:lnTo>
                  <a:cubicBezTo>
                    <a:pt x="1268" y="697"/>
                    <a:pt x="1274" y="702"/>
                    <a:pt x="1273" y="709"/>
                  </a:cubicBezTo>
                  <a:lnTo>
                    <a:pt x="1273" y="709"/>
                  </a:lnTo>
                  <a:cubicBezTo>
                    <a:pt x="1275" y="706"/>
                    <a:pt x="1280" y="708"/>
                    <a:pt x="1282" y="711"/>
                  </a:cubicBezTo>
                  <a:lnTo>
                    <a:pt x="1282" y="711"/>
                  </a:lnTo>
                  <a:cubicBezTo>
                    <a:pt x="1284" y="714"/>
                    <a:pt x="1284" y="718"/>
                    <a:pt x="1283" y="722"/>
                  </a:cubicBezTo>
                  <a:lnTo>
                    <a:pt x="1283" y="722"/>
                  </a:lnTo>
                  <a:cubicBezTo>
                    <a:pt x="1282" y="732"/>
                    <a:pt x="1280" y="741"/>
                    <a:pt x="1279" y="751"/>
                  </a:cubicBezTo>
                  <a:lnTo>
                    <a:pt x="1279" y="751"/>
                  </a:lnTo>
                  <a:cubicBezTo>
                    <a:pt x="1278" y="754"/>
                    <a:pt x="1277" y="758"/>
                    <a:pt x="1274" y="760"/>
                  </a:cubicBezTo>
                  <a:lnTo>
                    <a:pt x="1274" y="760"/>
                  </a:lnTo>
                  <a:cubicBezTo>
                    <a:pt x="1267" y="765"/>
                    <a:pt x="1260" y="754"/>
                    <a:pt x="1251" y="754"/>
                  </a:cubicBezTo>
                  <a:lnTo>
                    <a:pt x="1251" y="754"/>
                  </a:lnTo>
                  <a:cubicBezTo>
                    <a:pt x="1248" y="753"/>
                    <a:pt x="1244" y="755"/>
                    <a:pt x="1241" y="754"/>
                  </a:cubicBezTo>
                  <a:lnTo>
                    <a:pt x="1241" y="754"/>
                  </a:lnTo>
                  <a:cubicBezTo>
                    <a:pt x="1236" y="751"/>
                    <a:pt x="1236" y="744"/>
                    <a:pt x="1232" y="740"/>
                  </a:cubicBezTo>
                  <a:lnTo>
                    <a:pt x="1232" y="740"/>
                  </a:lnTo>
                  <a:cubicBezTo>
                    <a:pt x="1230" y="738"/>
                    <a:pt x="1226" y="737"/>
                    <a:pt x="1222" y="735"/>
                  </a:cubicBezTo>
                  <a:lnTo>
                    <a:pt x="1222" y="735"/>
                  </a:lnTo>
                  <a:cubicBezTo>
                    <a:pt x="1216" y="732"/>
                    <a:pt x="1212" y="726"/>
                    <a:pt x="1207" y="721"/>
                  </a:cubicBezTo>
                  <a:lnTo>
                    <a:pt x="1207" y="721"/>
                  </a:lnTo>
                  <a:cubicBezTo>
                    <a:pt x="1202" y="716"/>
                    <a:pt x="1194" y="712"/>
                    <a:pt x="1188" y="716"/>
                  </a:cubicBezTo>
                  <a:lnTo>
                    <a:pt x="1188" y="716"/>
                  </a:lnTo>
                  <a:cubicBezTo>
                    <a:pt x="1189" y="724"/>
                    <a:pt x="1189" y="732"/>
                    <a:pt x="1187" y="740"/>
                  </a:cubicBezTo>
                  <a:lnTo>
                    <a:pt x="1187" y="740"/>
                  </a:lnTo>
                  <a:cubicBezTo>
                    <a:pt x="1184" y="748"/>
                    <a:pt x="1177" y="755"/>
                    <a:pt x="1169" y="754"/>
                  </a:cubicBezTo>
                  <a:lnTo>
                    <a:pt x="1169" y="754"/>
                  </a:lnTo>
                  <a:cubicBezTo>
                    <a:pt x="1169" y="760"/>
                    <a:pt x="1165" y="764"/>
                    <a:pt x="1164" y="769"/>
                  </a:cubicBezTo>
                  <a:lnTo>
                    <a:pt x="1164" y="769"/>
                  </a:lnTo>
                  <a:cubicBezTo>
                    <a:pt x="1163" y="774"/>
                    <a:pt x="1169" y="781"/>
                    <a:pt x="1173" y="777"/>
                  </a:cubicBezTo>
                  <a:lnTo>
                    <a:pt x="1173" y="777"/>
                  </a:lnTo>
                  <a:cubicBezTo>
                    <a:pt x="1174" y="776"/>
                    <a:pt x="1174" y="773"/>
                    <a:pt x="1175" y="771"/>
                  </a:cubicBezTo>
                  <a:lnTo>
                    <a:pt x="1175" y="771"/>
                  </a:lnTo>
                  <a:cubicBezTo>
                    <a:pt x="1177" y="768"/>
                    <a:pt x="1182" y="766"/>
                    <a:pt x="1186" y="767"/>
                  </a:cubicBezTo>
                  <a:lnTo>
                    <a:pt x="1186" y="767"/>
                  </a:lnTo>
                  <a:cubicBezTo>
                    <a:pt x="1191" y="768"/>
                    <a:pt x="1194" y="770"/>
                    <a:pt x="1198" y="772"/>
                  </a:cubicBezTo>
                  <a:lnTo>
                    <a:pt x="1198" y="772"/>
                  </a:lnTo>
                  <a:cubicBezTo>
                    <a:pt x="1216" y="779"/>
                    <a:pt x="1236" y="773"/>
                    <a:pt x="1256" y="775"/>
                  </a:cubicBezTo>
                  <a:lnTo>
                    <a:pt x="1256" y="775"/>
                  </a:lnTo>
                  <a:cubicBezTo>
                    <a:pt x="1260" y="776"/>
                    <a:pt x="1266" y="778"/>
                    <a:pt x="1266" y="783"/>
                  </a:cubicBezTo>
                  <a:lnTo>
                    <a:pt x="1266" y="783"/>
                  </a:lnTo>
                  <a:cubicBezTo>
                    <a:pt x="1265" y="787"/>
                    <a:pt x="1260" y="789"/>
                    <a:pt x="1255" y="789"/>
                  </a:cubicBezTo>
                  <a:lnTo>
                    <a:pt x="1255" y="789"/>
                  </a:lnTo>
                  <a:cubicBezTo>
                    <a:pt x="1239" y="791"/>
                    <a:pt x="1223" y="797"/>
                    <a:pt x="1209" y="807"/>
                  </a:cubicBezTo>
                  <a:lnTo>
                    <a:pt x="1209" y="807"/>
                  </a:lnTo>
                  <a:cubicBezTo>
                    <a:pt x="1203" y="810"/>
                    <a:pt x="1197" y="817"/>
                    <a:pt x="1197" y="824"/>
                  </a:cubicBezTo>
                  <a:lnTo>
                    <a:pt x="1197" y="824"/>
                  </a:lnTo>
                  <a:cubicBezTo>
                    <a:pt x="1192" y="820"/>
                    <a:pt x="1185" y="823"/>
                    <a:pt x="1180" y="826"/>
                  </a:cubicBezTo>
                  <a:lnTo>
                    <a:pt x="1180" y="826"/>
                  </a:lnTo>
                  <a:cubicBezTo>
                    <a:pt x="1175" y="830"/>
                    <a:pt x="1171" y="835"/>
                    <a:pt x="1165" y="837"/>
                  </a:cubicBezTo>
                  <a:lnTo>
                    <a:pt x="1165" y="837"/>
                  </a:lnTo>
                  <a:cubicBezTo>
                    <a:pt x="1161" y="838"/>
                    <a:pt x="1156" y="837"/>
                    <a:pt x="1153" y="838"/>
                  </a:cubicBezTo>
                  <a:lnTo>
                    <a:pt x="1153" y="838"/>
                  </a:lnTo>
                  <a:cubicBezTo>
                    <a:pt x="1147" y="839"/>
                    <a:pt x="1143" y="842"/>
                    <a:pt x="1139" y="843"/>
                  </a:cubicBezTo>
                  <a:lnTo>
                    <a:pt x="1139" y="843"/>
                  </a:lnTo>
                  <a:cubicBezTo>
                    <a:pt x="1125" y="848"/>
                    <a:pt x="1110" y="843"/>
                    <a:pt x="1097" y="844"/>
                  </a:cubicBezTo>
                  <a:lnTo>
                    <a:pt x="1097" y="844"/>
                  </a:lnTo>
                  <a:cubicBezTo>
                    <a:pt x="1094" y="844"/>
                    <a:pt x="1091" y="845"/>
                    <a:pt x="1089" y="846"/>
                  </a:cubicBezTo>
                  <a:lnTo>
                    <a:pt x="1089" y="846"/>
                  </a:lnTo>
                  <a:cubicBezTo>
                    <a:pt x="1082" y="850"/>
                    <a:pt x="1083" y="861"/>
                    <a:pt x="1078" y="867"/>
                  </a:cubicBezTo>
                  <a:lnTo>
                    <a:pt x="1078" y="867"/>
                  </a:lnTo>
                  <a:cubicBezTo>
                    <a:pt x="1067" y="860"/>
                    <a:pt x="1052" y="861"/>
                    <a:pt x="1043" y="870"/>
                  </a:cubicBezTo>
                  <a:lnTo>
                    <a:pt x="1043" y="870"/>
                  </a:lnTo>
                  <a:cubicBezTo>
                    <a:pt x="1041" y="866"/>
                    <a:pt x="1039" y="863"/>
                    <a:pt x="1038" y="860"/>
                  </a:cubicBezTo>
                  <a:lnTo>
                    <a:pt x="1038" y="860"/>
                  </a:lnTo>
                  <a:cubicBezTo>
                    <a:pt x="1032" y="859"/>
                    <a:pt x="1026" y="858"/>
                    <a:pt x="1020" y="858"/>
                  </a:cubicBezTo>
                  <a:lnTo>
                    <a:pt x="1020" y="858"/>
                  </a:lnTo>
                  <a:cubicBezTo>
                    <a:pt x="1019" y="865"/>
                    <a:pt x="1017" y="872"/>
                    <a:pt x="1016" y="880"/>
                  </a:cubicBezTo>
                  <a:lnTo>
                    <a:pt x="1016" y="880"/>
                  </a:lnTo>
                  <a:cubicBezTo>
                    <a:pt x="1006" y="886"/>
                    <a:pt x="998" y="892"/>
                    <a:pt x="987" y="899"/>
                  </a:cubicBezTo>
                  <a:lnTo>
                    <a:pt x="987" y="899"/>
                  </a:lnTo>
                  <a:cubicBezTo>
                    <a:pt x="993" y="906"/>
                    <a:pt x="989" y="918"/>
                    <a:pt x="982" y="926"/>
                  </a:cubicBezTo>
                  <a:lnTo>
                    <a:pt x="982" y="926"/>
                  </a:lnTo>
                  <a:cubicBezTo>
                    <a:pt x="973" y="937"/>
                    <a:pt x="962" y="947"/>
                    <a:pt x="950" y="954"/>
                  </a:cubicBezTo>
                  <a:lnTo>
                    <a:pt x="950" y="954"/>
                  </a:lnTo>
                  <a:cubicBezTo>
                    <a:pt x="936" y="961"/>
                    <a:pt x="921" y="965"/>
                    <a:pt x="907" y="969"/>
                  </a:cubicBezTo>
                  <a:lnTo>
                    <a:pt x="907" y="969"/>
                  </a:lnTo>
                  <a:cubicBezTo>
                    <a:pt x="899" y="972"/>
                    <a:pt x="891" y="974"/>
                    <a:pt x="883" y="976"/>
                  </a:cubicBezTo>
                  <a:lnTo>
                    <a:pt x="883" y="976"/>
                  </a:lnTo>
                  <a:cubicBezTo>
                    <a:pt x="893" y="966"/>
                    <a:pt x="883" y="946"/>
                    <a:pt x="869" y="946"/>
                  </a:cubicBezTo>
                  <a:lnTo>
                    <a:pt x="869" y="946"/>
                  </a:lnTo>
                  <a:cubicBezTo>
                    <a:pt x="875" y="956"/>
                    <a:pt x="870" y="970"/>
                    <a:pt x="860" y="976"/>
                  </a:cubicBezTo>
                  <a:lnTo>
                    <a:pt x="860" y="976"/>
                  </a:lnTo>
                  <a:cubicBezTo>
                    <a:pt x="850" y="983"/>
                    <a:pt x="838" y="983"/>
                    <a:pt x="827" y="979"/>
                  </a:cubicBezTo>
                  <a:lnTo>
                    <a:pt x="827" y="979"/>
                  </a:lnTo>
                  <a:cubicBezTo>
                    <a:pt x="831" y="989"/>
                    <a:pt x="830" y="1001"/>
                    <a:pt x="823" y="1009"/>
                  </a:cubicBezTo>
                  <a:lnTo>
                    <a:pt x="823" y="1009"/>
                  </a:lnTo>
                  <a:cubicBezTo>
                    <a:pt x="820" y="996"/>
                    <a:pt x="803" y="988"/>
                    <a:pt x="791" y="995"/>
                  </a:cubicBezTo>
                  <a:lnTo>
                    <a:pt x="791" y="995"/>
                  </a:lnTo>
                  <a:cubicBezTo>
                    <a:pt x="791" y="1002"/>
                    <a:pt x="799" y="1006"/>
                    <a:pt x="805" y="1010"/>
                  </a:cubicBezTo>
                  <a:lnTo>
                    <a:pt x="805" y="1010"/>
                  </a:lnTo>
                  <a:cubicBezTo>
                    <a:pt x="812" y="1013"/>
                    <a:pt x="819" y="1020"/>
                    <a:pt x="815" y="1027"/>
                  </a:cubicBezTo>
                  <a:lnTo>
                    <a:pt x="815" y="1027"/>
                  </a:lnTo>
                  <a:cubicBezTo>
                    <a:pt x="811" y="1026"/>
                    <a:pt x="808" y="1025"/>
                    <a:pt x="805" y="1024"/>
                  </a:cubicBezTo>
                  <a:lnTo>
                    <a:pt x="805" y="1024"/>
                  </a:lnTo>
                  <a:cubicBezTo>
                    <a:pt x="809" y="1029"/>
                    <a:pt x="813" y="1034"/>
                    <a:pt x="817" y="1039"/>
                  </a:cubicBezTo>
                  <a:lnTo>
                    <a:pt x="817" y="1039"/>
                  </a:lnTo>
                  <a:cubicBezTo>
                    <a:pt x="809" y="1037"/>
                    <a:pt x="801" y="1038"/>
                    <a:pt x="797" y="1045"/>
                  </a:cubicBezTo>
                  <a:lnTo>
                    <a:pt x="797" y="1045"/>
                  </a:lnTo>
                  <a:cubicBezTo>
                    <a:pt x="794" y="1051"/>
                    <a:pt x="801" y="1060"/>
                    <a:pt x="808" y="1058"/>
                  </a:cubicBezTo>
                  <a:lnTo>
                    <a:pt x="808" y="1058"/>
                  </a:lnTo>
                  <a:cubicBezTo>
                    <a:pt x="805" y="1065"/>
                    <a:pt x="798" y="1070"/>
                    <a:pt x="790" y="1071"/>
                  </a:cubicBezTo>
                  <a:lnTo>
                    <a:pt x="790" y="1071"/>
                  </a:lnTo>
                  <a:cubicBezTo>
                    <a:pt x="797" y="1074"/>
                    <a:pt x="797" y="1085"/>
                    <a:pt x="792" y="1092"/>
                  </a:cubicBezTo>
                  <a:lnTo>
                    <a:pt x="792" y="1092"/>
                  </a:lnTo>
                  <a:cubicBezTo>
                    <a:pt x="787" y="1098"/>
                    <a:pt x="779" y="1100"/>
                    <a:pt x="772" y="1103"/>
                  </a:cubicBezTo>
                  <a:lnTo>
                    <a:pt x="772" y="1103"/>
                  </a:lnTo>
                  <a:cubicBezTo>
                    <a:pt x="766" y="1105"/>
                    <a:pt x="760" y="1106"/>
                    <a:pt x="754" y="1108"/>
                  </a:cubicBezTo>
                  <a:lnTo>
                    <a:pt x="754" y="1108"/>
                  </a:lnTo>
                  <a:cubicBezTo>
                    <a:pt x="751" y="1115"/>
                    <a:pt x="755" y="1122"/>
                    <a:pt x="758" y="1128"/>
                  </a:cubicBezTo>
                  <a:lnTo>
                    <a:pt x="758" y="1128"/>
                  </a:lnTo>
                  <a:cubicBezTo>
                    <a:pt x="762" y="1135"/>
                    <a:pt x="767" y="1140"/>
                    <a:pt x="767" y="1147"/>
                  </a:cubicBezTo>
                  <a:lnTo>
                    <a:pt x="767" y="1147"/>
                  </a:lnTo>
                  <a:cubicBezTo>
                    <a:pt x="768" y="1154"/>
                    <a:pt x="762" y="1163"/>
                    <a:pt x="755" y="1161"/>
                  </a:cubicBezTo>
                  <a:lnTo>
                    <a:pt x="755" y="1161"/>
                  </a:lnTo>
                  <a:cubicBezTo>
                    <a:pt x="757" y="1171"/>
                    <a:pt x="759" y="1182"/>
                    <a:pt x="756" y="1192"/>
                  </a:cubicBezTo>
                  <a:lnTo>
                    <a:pt x="756" y="1192"/>
                  </a:lnTo>
                  <a:cubicBezTo>
                    <a:pt x="754" y="1203"/>
                    <a:pt x="746" y="1212"/>
                    <a:pt x="736" y="1214"/>
                  </a:cubicBezTo>
                  <a:lnTo>
                    <a:pt x="736" y="1214"/>
                  </a:lnTo>
                  <a:cubicBezTo>
                    <a:pt x="734" y="1218"/>
                    <a:pt x="733" y="1222"/>
                    <a:pt x="731" y="1226"/>
                  </a:cubicBezTo>
                  <a:lnTo>
                    <a:pt x="731" y="1226"/>
                  </a:lnTo>
                  <a:cubicBezTo>
                    <a:pt x="724" y="1225"/>
                    <a:pt x="718" y="1219"/>
                    <a:pt x="717" y="1212"/>
                  </a:cubicBezTo>
                  <a:lnTo>
                    <a:pt x="717" y="1212"/>
                  </a:lnTo>
                  <a:cubicBezTo>
                    <a:pt x="707" y="1213"/>
                    <a:pt x="696" y="1214"/>
                    <a:pt x="690" y="1205"/>
                  </a:cubicBezTo>
                  <a:lnTo>
                    <a:pt x="690" y="1205"/>
                  </a:lnTo>
                  <a:cubicBezTo>
                    <a:pt x="687" y="1203"/>
                    <a:pt x="686" y="1198"/>
                    <a:pt x="683" y="1196"/>
                  </a:cubicBezTo>
                  <a:lnTo>
                    <a:pt x="683" y="1196"/>
                  </a:lnTo>
                  <a:cubicBezTo>
                    <a:pt x="676" y="1187"/>
                    <a:pt x="661" y="1192"/>
                    <a:pt x="649" y="1190"/>
                  </a:cubicBezTo>
                  <a:lnTo>
                    <a:pt x="649" y="1190"/>
                  </a:lnTo>
                  <a:cubicBezTo>
                    <a:pt x="641" y="1188"/>
                    <a:pt x="634" y="1181"/>
                    <a:pt x="627" y="1177"/>
                  </a:cubicBezTo>
                  <a:lnTo>
                    <a:pt x="627" y="1177"/>
                  </a:lnTo>
                  <a:cubicBezTo>
                    <a:pt x="620" y="1172"/>
                    <a:pt x="610" y="1169"/>
                    <a:pt x="603" y="1173"/>
                  </a:cubicBezTo>
                  <a:lnTo>
                    <a:pt x="603" y="1173"/>
                  </a:lnTo>
                  <a:cubicBezTo>
                    <a:pt x="608" y="1165"/>
                    <a:pt x="603" y="1154"/>
                    <a:pt x="597" y="1147"/>
                  </a:cubicBezTo>
                  <a:lnTo>
                    <a:pt x="597" y="1147"/>
                  </a:lnTo>
                  <a:cubicBezTo>
                    <a:pt x="591" y="1140"/>
                    <a:pt x="583" y="1135"/>
                    <a:pt x="578" y="1127"/>
                  </a:cubicBezTo>
                  <a:lnTo>
                    <a:pt x="578" y="1127"/>
                  </a:lnTo>
                  <a:cubicBezTo>
                    <a:pt x="570" y="1114"/>
                    <a:pt x="571" y="1099"/>
                    <a:pt x="574" y="1084"/>
                  </a:cubicBezTo>
                  <a:lnTo>
                    <a:pt x="574" y="1084"/>
                  </a:lnTo>
                  <a:cubicBezTo>
                    <a:pt x="567" y="1083"/>
                    <a:pt x="561" y="1083"/>
                    <a:pt x="556" y="1079"/>
                  </a:cubicBezTo>
                  <a:lnTo>
                    <a:pt x="556" y="1079"/>
                  </a:lnTo>
                  <a:cubicBezTo>
                    <a:pt x="550" y="1075"/>
                    <a:pt x="546" y="1068"/>
                    <a:pt x="550" y="1062"/>
                  </a:cubicBezTo>
                  <a:lnTo>
                    <a:pt x="550" y="1062"/>
                  </a:lnTo>
                  <a:cubicBezTo>
                    <a:pt x="544" y="1065"/>
                    <a:pt x="538" y="1059"/>
                    <a:pt x="536" y="1054"/>
                  </a:cubicBezTo>
                  <a:lnTo>
                    <a:pt x="536" y="1054"/>
                  </a:lnTo>
                  <a:cubicBezTo>
                    <a:pt x="533" y="1049"/>
                    <a:pt x="532" y="1043"/>
                    <a:pt x="527" y="1039"/>
                  </a:cubicBezTo>
                  <a:lnTo>
                    <a:pt x="527" y="1039"/>
                  </a:lnTo>
                  <a:cubicBezTo>
                    <a:pt x="523" y="1036"/>
                    <a:pt x="518" y="1036"/>
                    <a:pt x="516" y="1031"/>
                  </a:cubicBezTo>
                  <a:lnTo>
                    <a:pt x="516" y="1031"/>
                  </a:lnTo>
                  <a:cubicBezTo>
                    <a:pt x="514" y="1025"/>
                    <a:pt x="521" y="1020"/>
                    <a:pt x="525" y="1015"/>
                  </a:cubicBezTo>
                  <a:lnTo>
                    <a:pt x="525" y="1015"/>
                  </a:lnTo>
                  <a:cubicBezTo>
                    <a:pt x="530" y="1006"/>
                    <a:pt x="523" y="993"/>
                    <a:pt x="515" y="986"/>
                  </a:cubicBezTo>
                  <a:lnTo>
                    <a:pt x="515" y="986"/>
                  </a:lnTo>
                  <a:cubicBezTo>
                    <a:pt x="507" y="980"/>
                    <a:pt x="496" y="975"/>
                    <a:pt x="490" y="967"/>
                  </a:cubicBezTo>
                  <a:lnTo>
                    <a:pt x="490" y="967"/>
                  </a:lnTo>
                  <a:cubicBezTo>
                    <a:pt x="483" y="958"/>
                    <a:pt x="483" y="943"/>
                    <a:pt x="493" y="939"/>
                  </a:cubicBezTo>
                  <a:lnTo>
                    <a:pt x="493" y="939"/>
                  </a:lnTo>
                  <a:cubicBezTo>
                    <a:pt x="498" y="938"/>
                    <a:pt x="505" y="939"/>
                    <a:pt x="509" y="935"/>
                  </a:cubicBezTo>
                  <a:lnTo>
                    <a:pt x="509" y="935"/>
                  </a:lnTo>
                  <a:cubicBezTo>
                    <a:pt x="515" y="928"/>
                    <a:pt x="505" y="918"/>
                    <a:pt x="496" y="916"/>
                  </a:cubicBezTo>
                  <a:lnTo>
                    <a:pt x="496" y="916"/>
                  </a:lnTo>
                  <a:cubicBezTo>
                    <a:pt x="487" y="913"/>
                    <a:pt x="474" y="907"/>
                    <a:pt x="477" y="899"/>
                  </a:cubicBezTo>
                  <a:lnTo>
                    <a:pt x="477" y="899"/>
                  </a:lnTo>
                  <a:cubicBezTo>
                    <a:pt x="479" y="895"/>
                    <a:pt x="482" y="892"/>
                    <a:pt x="485" y="889"/>
                  </a:cubicBezTo>
                  <a:lnTo>
                    <a:pt x="485" y="889"/>
                  </a:lnTo>
                  <a:cubicBezTo>
                    <a:pt x="492" y="882"/>
                    <a:pt x="493" y="870"/>
                    <a:pt x="498" y="861"/>
                  </a:cubicBezTo>
                  <a:lnTo>
                    <a:pt x="498" y="861"/>
                  </a:lnTo>
                  <a:cubicBezTo>
                    <a:pt x="505" y="847"/>
                    <a:pt x="524" y="840"/>
                    <a:pt x="538" y="847"/>
                  </a:cubicBezTo>
                  <a:lnTo>
                    <a:pt x="538" y="847"/>
                  </a:lnTo>
                  <a:cubicBezTo>
                    <a:pt x="542" y="848"/>
                    <a:pt x="546" y="849"/>
                    <a:pt x="550" y="852"/>
                  </a:cubicBezTo>
                  <a:lnTo>
                    <a:pt x="550" y="852"/>
                  </a:lnTo>
                  <a:cubicBezTo>
                    <a:pt x="555" y="836"/>
                    <a:pt x="559" y="820"/>
                    <a:pt x="563" y="804"/>
                  </a:cubicBezTo>
                  <a:lnTo>
                    <a:pt x="563" y="804"/>
                  </a:lnTo>
                  <a:cubicBezTo>
                    <a:pt x="562" y="785"/>
                    <a:pt x="542" y="773"/>
                    <a:pt x="523" y="768"/>
                  </a:cubicBezTo>
                  <a:lnTo>
                    <a:pt x="523" y="768"/>
                  </a:lnTo>
                  <a:cubicBezTo>
                    <a:pt x="505" y="762"/>
                    <a:pt x="485" y="758"/>
                    <a:pt x="474" y="742"/>
                  </a:cubicBezTo>
                  <a:lnTo>
                    <a:pt x="474" y="742"/>
                  </a:lnTo>
                  <a:cubicBezTo>
                    <a:pt x="501" y="740"/>
                    <a:pt x="529" y="747"/>
                    <a:pt x="553" y="761"/>
                  </a:cubicBezTo>
                  <a:lnTo>
                    <a:pt x="553" y="761"/>
                  </a:lnTo>
                  <a:cubicBezTo>
                    <a:pt x="560" y="754"/>
                    <a:pt x="550" y="743"/>
                    <a:pt x="541" y="738"/>
                  </a:cubicBezTo>
                  <a:lnTo>
                    <a:pt x="501" y="717"/>
                  </a:lnTo>
                  <a:lnTo>
                    <a:pt x="501" y="717"/>
                  </a:lnTo>
                  <a:cubicBezTo>
                    <a:pt x="500" y="707"/>
                    <a:pt x="499" y="697"/>
                    <a:pt x="497" y="686"/>
                  </a:cubicBezTo>
                  <a:lnTo>
                    <a:pt x="497" y="686"/>
                  </a:lnTo>
                  <a:cubicBezTo>
                    <a:pt x="486" y="682"/>
                    <a:pt x="473" y="685"/>
                    <a:pt x="465" y="693"/>
                  </a:cubicBezTo>
                  <a:lnTo>
                    <a:pt x="465" y="693"/>
                  </a:lnTo>
                  <a:cubicBezTo>
                    <a:pt x="461" y="697"/>
                    <a:pt x="457" y="703"/>
                    <a:pt x="451" y="702"/>
                  </a:cubicBezTo>
                  <a:lnTo>
                    <a:pt x="451" y="702"/>
                  </a:lnTo>
                  <a:cubicBezTo>
                    <a:pt x="447" y="700"/>
                    <a:pt x="446" y="697"/>
                    <a:pt x="444" y="693"/>
                  </a:cubicBezTo>
                  <a:lnTo>
                    <a:pt x="444" y="693"/>
                  </a:lnTo>
                  <a:cubicBezTo>
                    <a:pt x="441" y="684"/>
                    <a:pt x="439" y="674"/>
                    <a:pt x="439" y="664"/>
                  </a:cubicBezTo>
                  <a:lnTo>
                    <a:pt x="439" y="664"/>
                  </a:lnTo>
                  <a:cubicBezTo>
                    <a:pt x="439" y="661"/>
                    <a:pt x="439" y="658"/>
                    <a:pt x="440" y="656"/>
                  </a:cubicBezTo>
                  <a:lnTo>
                    <a:pt x="440" y="656"/>
                  </a:lnTo>
                  <a:cubicBezTo>
                    <a:pt x="446" y="648"/>
                    <a:pt x="462" y="650"/>
                    <a:pt x="460" y="642"/>
                  </a:cubicBezTo>
                  <a:lnTo>
                    <a:pt x="460" y="642"/>
                  </a:lnTo>
                  <a:cubicBezTo>
                    <a:pt x="459" y="634"/>
                    <a:pt x="444" y="635"/>
                    <a:pt x="442" y="628"/>
                  </a:cubicBezTo>
                  <a:lnTo>
                    <a:pt x="442" y="628"/>
                  </a:lnTo>
                  <a:cubicBezTo>
                    <a:pt x="442" y="626"/>
                    <a:pt x="443" y="624"/>
                    <a:pt x="444" y="622"/>
                  </a:cubicBezTo>
                  <a:lnTo>
                    <a:pt x="444" y="622"/>
                  </a:lnTo>
                  <a:cubicBezTo>
                    <a:pt x="448" y="608"/>
                    <a:pt x="439" y="592"/>
                    <a:pt x="425" y="588"/>
                  </a:cubicBezTo>
                  <a:lnTo>
                    <a:pt x="425" y="588"/>
                  </a:lnTo>
                  <a:cubicBezTo>
                    <a:pt x="427" y="577"/>
                    <a:pt x="425" y="564"/>
                    <a:pt x="418" y="555"/>
                  </a:cubicBezTo>
                  <a:lnTo>
                    <a:pt x="418" y="555"/>
                  </a:lnTo>
                  <a:cubicBezTo>
                    <a:pt x="414" y="550"/>
                    <a:pt x="408" y="546"/>
                    <a:pt x="403" y="541"/>
                  </a:cubicBezTo>
                  <a:lnTo>
                    <a:pt x="403" y="541"/>
                  </a:lnTo>
                  <a:cubicBezTo>
                    <a:pt x="395" y="535"/>
                    <a:pt x="388" y="529"/>
                    <a:pt x="380" y="524"/>
                  </a:cubicBezTo>
                  <a:lnTo>
                    <a:pt x="380" y="524"/>
                  </a:lnTo>
                  <a:cubicBezTo>
                    <a:pt x="375" y="520"/>
                    <a:pt x="370" y="516"/>
                    <a:pt x="369" y="510"/>
                  </a:cubicBezTo>
                  <a:lnTo>
                    <a:pt x="369" y="510"/>
                  </a:lnTo>
                  <a:cubicBezTo>
                    <a:pt x="368" y="507"/>
                    <a:pt x="368" y="504"/>
                    <a:pt x="367" y="501"/>
                  </a:cubicBezTo>
                  <a:lnTo>
                    <a:pt x="367" y="501"/>
                  </a:lnTo>
                  <a:cubicBezTo>
                    <a:pt x="363" y="485"/>
                    <a:pt x="334" y="489"/>
                    <a:pt x="326" y="473"/>
                  </a:cubicBezTo>
                  <a:lnTo>
                    <a:pt x="326" y="473"/>
                  </a:lnTo>
                  <a:cubicBezTo>
                    <a:pt x="325" y="470"/>
                    <a:pt x="325" y="467"/>
                    <a:pt x="321" y="465"/>
                  </a:cubicBezTo>
                  <a:lnTo>
                    <a:pt x="321" y="465"/>
                  </a:lnTo>
                  <a:cubicBezTo>
                    <a:pt x="320" y="464"/>
                    <a:pt x="318" y="464"/>
                    <a:pt x="315" y="464"/>
                  </a:cubicBezTo>
                  <a:lnTo>
                    <a:pt x="315" y="464"/>
                  </a:lnTo>
                  <a:cubicBezTo>
                    <a:pt x="286" y="463"/>
                    <a:pt x="260" y="444"/>
                    <a:pt x="230" y="444"/>
                  </a:cubicBezTo>
                  <a:lnTo>
                    <a:pt x="230" y="444"/>
                  </a:lnTo>
                  <a:cubicBezTo>
                    <a:pt x="233" y="448"/>
                    <a:pt x="230" y="455"/>
                    <a:pt x="224" y="456"/>
                  </a:cubicBezTo>
                  <a:lnTo>
                    <a:pt x="224" y="456"/>
                  </a:lnTo>
                  <a:cubicBezTo>
                    <a:pt x="219" y="457"/>
                    <a:pt x="214" y="455"/>
                    <a:pt x="210" y="452"/>
                  </a:cubicBezTo>
                  <a:lnTo>
                    <a:pt x="210" y="452"/>
                  </a:lnTo>
                  <a:cubicBezTo>
                    <a:pt x="205" y="450"/>
                    <a:pt x="199" y="450"/>
                    <a:pt x="196" y="453"/>
                  </a:cubicBezTo>
                  <a:lnTo>
                    <a:pt x="196" y="453"/>
                  </a:lnTo>
                  <a:cubicBezTo>
                    <a:pt x="194" y="456"/>
                    <a:pt x="194" y="460"/>
                    <a:pt x="193" y="463"/>
                  </a:cubicBezTo>
                  <a:lnTo>
                    <a:pt x="193" y="463"/>
                  </a:lnTo>
                  <a:cubicBezTo>
                    <a:pt x="190" y="469"/>
                    <a:pt x="182" y="469"/>
                    <a:pt x="177" y="465"/>
                  </a:cubicBezTo>
                  <a:lnTo>
                    <a:pt x="177" y="465"/>
                  </a:lnTo>
                  <a:cubicBezTo>
                    <a:pt x="172" y="461"/>
                    <a:pt x="170" y="456"/>
                    <a:pt x="168" y="450"/>
                  </a:cubicBezTo>
                  <a:lnTo>
                    <a:pt x="168" y="450"/>
                  </a:lnTo>
                  <a:cubicBezTo>
                    <a:pt x="164" y="450"/>
                    <a:pt x="159" y="450"/>
                    <a:pt x="154" y="450"/>
                  </a:cubicBezTo>
                  <a:lnTo>
                    <a:pt x="154" y="450"/>
                  </a:lnTo>
                  <a:cubicBezTo>
                    <a:pt x="153" y="458"/>
                    <a:pt x="153" y="466"/>
                    <a:pt x="153" y="475"/>
                  </a:cubicBezTo>
                  <a:lnTo>
                    <a:pt x="153" y="475"/>
                  </a:lnTo>
                  <a:cubicBezTo>
                    <a:pt x="143" y="474"/>
                    <a:pt x="133" y="470"/>
                    <a:pt x="123" y="466"/>
                  </a:cubicBezTo>
                  <a:lnTo>
                    <a:pt x="123" y="466"/>
                  </a:lnTo>
                  <a:cubicBezTo>
                    <a:pt x="112" y="462"/>
                    <a:pt x="101" y="457"/>
                    <a:pt x="90" y="453"/>
                  </a:cubicBezTo>
                  <a:lnTo>
                    <a:pt x="90" y="453"/>
                  </a:lnTo>
                  <a:cubicBezTo>
                    <a:pt x="84" y="450"/>
                    <a:pt x="75" y="445"/>
                    <a:pt x="78" y="437"/>
                  </a:cubicBezTo>
                  <a:lnTo>
                    <a:pt x="78" y="437"/>
                  </a:lnTo>
                  <a:cubicBezTo>
                    <a:pt x="83" y="439"/>
                    <a:pt x="89" y="438"/>
                    <a:pt x="94" y="437"/>
                  </a:cubicBezTo>
                  <a:lnTo>
                    <a:pt x="94" y="437"/>
                  </a:lnTo>
                  <a:cubicBezTo>
                    <a:pt x="95" y="433"/>
                    <a:pt x="96" y="428"/>
                    <a:pt x="95" y="423"/>
                  </a:cubicBezTo>
                  <a:lnTo>
                    <a:pt x="95" y="423"/>
                  </a:lnTo>
                  <a:cubicBezTo>
                    <a:pt x="78" y="422"/>
                    <a:pt x="62" y="414"/>
                    <a:pt x="44" y="412"/>
                  </a:cubicBez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6" name="Freeform 1649">
              <a:extLst>
                <a:ext uri="{FF2B5EF4-FFF2-40B4-BE49-F238E27FC236}">
                  <a16:creationId xmlns:a16="http://schemas.microsoft.com/office/drawing/2014/main" id="{CB6E72C5-F698-D4F5-4635-F50EAD133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862" y="4989635"/>
              <a:ext cx="1895843" cy="1533157"/>
            </a:xfrm>
            <a:custGeom>
              <a:avLst/>
              <a:gdLst>
                <a:gd name="T0" fmla="*/ 787 w 1522"/>
                <a:gd name="T1" fmla="*/ 1071 h 1229"/>
                <a:gd name="T2" fmla="*/ 861 w 1522"/>
                <a:gd name="T3" fmla="*/ 976 h 1229"/>
                <a:gd name="T4" fmla="*/ 1083 w 1522"/>
                <a:gd name="T5" fmla="*/ 857 h 1229"/>
                <a:gd name="T6" fmla="*/ 1265 w 1522"/>
                <a:gd name="T7" fmla="*/ 781 h 1229"/>
                <a:gd name="T8" fmla="*/ 1169 w 1522"/>
                <a:gd name="T9" fmla="*/ 755 h 1229"/>
                <a:gd name="T10" fmla="*/ 1275 w 1522"/>
                <a:gd name="T11" fmla="*/ 761 h 1229"/>
                <a:gd name="T12" fmla="*/ 1251 w 1522"/>
                <a:gd name="T13" fmla="*/ 662 h 1229"/>
                <a:gd name="T14" fmla="*/ 1217 w 1522"/>
                <a:gd name="T15" fmla="*/ 596 h 1229"/>
                <a:gd name="T16" fmla="*/ 1314 w 1522"/>
                <a:gd name="T17" fmla="*/ 549 h 1229"/>
                <a:gd name="T18" fmla="*/ 1339 w 1522"/>
                <a:gd name="T19" fmla="*/ 506 h 1229"/>
                <a:gd name="T20" fmla="*/ 1318 w 1522"/>
                <a:gd name="T21" fmla="*/ 413 h 1229"/>
                <a:gd name="T22" fmla="*/ 1274 w 1522"/>
                <a:gd name="T23" fmla="*/ 375 h 1229"/>
                <a:gd name="T24" fmla="*/ 1321 w 1522"/>
                <a:gd name="T25" fmla="*/ 251 h 1229"/>
                <a:gd name="T26" fmla="*/ 1446 w 1522"/>
                <a:gd name="T27" fmla="*/ 114 h 1229"/>
                <a:gd name="T28" fmla="*/ 1275 w 1522"/>
                <a:gd name="T29" fmla="*/ 130 h 1229"/>
                <a:gd name="T30" fmla="*/ 1063 w 1522"/>
                <a:gd name="T31" fmla="*/ 101 h 1229"/>
                <a:gd name="T32" fmla="*/ 1100 w 1522"/>
                <a:gd name="T33" fmla="*/ 12 h 1229"/>
                <a:gd name="T34" fmla="*/ 787 w 1522"/>
                <a:gd name="T35" fmla="*/ 33 h 1229"/>
                <a:gd name="T36" fmla="*/ 661 w 1522"/>
                <a:gd name="T37" fmla="*/ 88 h 1229"/>
                <a:gd name="T38" fmla="*/ 547 w 1522"/>
                <a:gd name="T39" fmla="*/ 113 h 1229"/>
                <a:gd name="T40" fmla="*/ 352 w 1522"/>
                <a:gd name="T41" fmla="*/ 126 h 1229"/>
                <a:gd name="T42" fmla="*/ 138 w 1522"/>
                <a:gd name="T43" fmla="*/ 221 h 1229"/>
                <a:gd name="T44" fmla="*/ 38 w 1522"/>
                <a:gd name="T45" fmla="*/ 326 h 1229"/>
                <a:gd name="T46" fmla="*/ 148 w 1522"/>
                <a:gd name="T47" fmla="*/ 405 h 1229"/>
                <a:gd name="T48" fmla="*/ 92 w 1522"/>
                <a:gd name="T49" fmla="*/ 453 h 1229"/>
                <a:gd name="T50" fmla="*/ 230 w 1522"/>
                <a:gd name="T51" fmla="*/ 443 h 1229"/>
                <a:gd name="T52" fmla="*/ 446 w 1522"/>
                <a:gd name="T53" fmla="*/ 623 h 1229"/>
                <a:gd name="T54" fmla="*/ 542 w 1522"/>
                <a:gd name="T55" fmla="*/ 738 h 1229"/>
                <a:gd name="T56" fmla="*/ 480 w 1522"/>
                <a:gd name="T57" fmla="*/ 906 h 1229"/>
                <a:gd name="T58" fmla="*/ 536 w 1522"/>
                <a:gd name="T59" fmla="*/ 1050 h 1229"/>
                <a:gd name="T60" fmla="*/ 659 w 1522"/>
                <a:gd name="T61" fmla="*/ 1191 h 1229"/>
                <a:gd name="T62" fmla="*/ 664 w 1522"/>
                <a:gd name="T63" fmla="*/ 1192 h 1229"/>
                <a:gd name="T64" fmla="*/ 534 w 1522"/>
                <a:gd name="T65" fmla="*/ 1051 h 1229"/>
                <a:gd name="T66" fmla="*/ 477 w 1522"/>
                <a:gd name="T67" fmla="*/ 899 h 1229"/>
                <a:gd name="T68" fmla="*/ 502 w 1522"/>
                <a:gd name="T69" fmla="*/ 719 h 1229"/>
                <a:gd name="T70" fmla="*/ 441 w 1522"/>
                <a:gd name="T71" fmla="*/ 603 h 1229"/>
                <a:gd name="T72" fmla="*/ 232 w 1522"/>
                <a:gd name="T73" fmla="*/ 452 h 1229"/>
                <a:gd name="T74" fmla="*/ 91 w 1522"/>
                <a:gd name="T75" fmla="*/ 455 h 1229"/>
                <a:gd name="T76" fmla="*/ 148 w 1522"/>
                <a:gd name="T77" fmla="*/ 403 h 1229"/>
                <a:gd name="T78" fmla="*/ 4 w 1522"/>
                <a:gd name="T79" fmla="*/ 354 h 1229"/>
                <a:gd name="T80" fmla="*/ 187 w 1522"/>
                <a:gd name="T81" fmla="*/ 232 h 1229"/>
                <a:gd name="T82" fmla="*/ 286 w 1522"/>
                <a:gd name="T83" fmla="*/ 125 h 1229"/>
                <a:gd name="T84" fmla="*/ 516 w 1522"/>
                <a:gd name="T85" fmla="*/ 87 h 1229"/>
                <a:gd name="T86" fmla="*/ 709 w 1522"/>
                <a:gd name="T87" fmla="*/ 114 h 1229"/>
                <a:gd name="T88" fmla="*/ 787 w 1522"/>
                <a:gd name="T89" fmla="*/ 31 h 1229"/>
                <a:gd name="T90" fmla="*/ 1120 w 1522"/>
                <a:gd name="T91" fmla="*/ 15 h 1229"/>
                <a:gd name="T92" fmla="*/ 1083 w 1522"/>
                <a:gd name="T93" fmla="*/ 106 h 1229"/>
                <a:gd name="T94" fmla="*/ 1276 w 1522"/>
                <a:gd name="T95" fmla="*/ 131 h 1229"/>
                <a:gd name="T96" fmla="*/ 1389 w 1522"/>
                <a:gd name="T97" fmla="*/ 124 h 1229"/>
                <a:gd name="T98" fmla="*/ 1321 w 1522"/>
                <a:gd name="T99" fmla="*/ 249 h 1229"/>
                <a:gd name="T100" fmla="*/ 1297 w 1522"/>
                <a:gd name="T101" fmla="*/ 363 h 1229"/>
                <a:gd name="T102" fmla="*/ 1336 w 1522"/>
                <a:gd name="T103" fmla="*/ 418 h 1229"/>
                <a:gd name="T104" fmla="*/ 1349 w 1522"/>
                <a:gd name="T105" fmla="*/ 504 h 1229"/>
                <a:gd name="T106" fmla="*/ 1314 w 1522"/>
                <a:gd name="T107" fmla="*/ 540 h 1229"/>
                <a:gd name="T108" fmla="*/ 1239 w 1522"/>
                <a:gd name="T109" fmla="*/ 608 h 1229"/>
                <a:gd name="T110" fmla="*/ 1278 w 1522"/>
                <a:gd name="T111" fmla="*/ 660 h 1229"/>
                <a:gd name="T112" fmla="*/ 1285 w 1522"/>
                <a:gd name="T113" fmla="*/ 723 h 1229"/>
                <a:gd name="T114" fmla="*/ 1188 w 1522"/>
                <a:gd name="T115" fmla="*/ 741 h 1229"/>
                <a:gd name="T116" fmla="*/ 1257 w 1522"/>
                <a:gd name="T117" fmla="*/ 775 h 1229"/>
                <a:gd name="T118" fmla="*/ 1098 w 1522"/>
                <a:gd name="T119" fmla="*/ 846 h 1229"/>
                <a:gd name="T120" fmla="*/ 885 w 1522"/>
                <a:gd name="T121" fmla="*/ 959 h 1229"/>
                <a:gd name="T122" fmla="*/ 800 w 1522"/>
                <a:gd name="T123" fmla="*/ 1054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2" h="1229">
                  <a:moveTo>
                    <a:pt x="719" y="1212"/>
                  </a:moveTo>
                  <a:lnTo>
                    <a:pt x="719" y="1213"/>
                  </a:lnTo>
                  <a:lnTo>
                    <a:pt x="719" y="1213"/>
                  </a:lnTo>
                  <a:cubicBezTo>
                    <a:pt x="720" y="1219"/>
                    <a:pt x="725" y="1225"/>
                    <a:pt x="732" y="1226"/>
                  </a:cubicBezTo>
                  <a:lnTo>
                    <a:pt x="736" y="1214"/>
                  </a:lnTo>
                  <a:lnTo>
                    <a:pt x="736" y="1214"/>
                  </a:lnTo>
                  <a:lnTo>
                    <a:pt x="736" y="1214"/>
                  </a:lnTo>
                  <a:cubicBezTo>
                    <a:pt x="747" y="1212"/>
                    <a:pt x="754" y="1202"/>
                    <a:pt x="756" y="1193"/>
                  </a:cubicBezTo>
                  <a:lnTo>
                    <a:pt x="756" y="1193"/>
                  </a:lnTo>
                  <a:cubicBezTo>
                    <a:pt x="758" y="1183"/>
                    <a:pt x="757" y="1171"/>
                    <a:pt x="755" y="1162"/>
                  </a:cubicBezTo>
                  <a:lnTo>
                    <a:pt x="755" y="1160"/>
                  </a:lnTo>
                  <a:lnTo>
                    <a:pt x="756" y="1161"/>
                  </a:lnTo>
                  <a:lnTo>
                    <a:pt x="756" y="1161"/>
                  </a:lnTo>
                  <a:cubicBezTo>
                    <a:pt x="759" y="1161"/>
                    <a:pt x="762" y="1161"/>
                    <a:pt x="764" y="1158"/>
                  </a:cubicBezTo>
                  <a:lnTo>
                    <a:pt x="764" y="1158"/>
                  </a:lnTo>
                  <a:cubicBezTo>
                    <a:pt x="766" y="1155"/>
                    <a:pt x="768" y="1152"/>
                    <a:pt x="767" y="1148"/>
                  </a:cubicBezTo>
                  <a:lnTo>
                    <a:pt x="767" y="1148"/>
                  </a:lnTo>
                  <a:cubicBezTo>
                    <a:pt x="767" y="1143"/>
                    <a:pt x="763" y="1137"/>
                    <a:pt x="760" y="1132"/>
                  </a:cubicBezTo>
                  <a:lnTo>
                    <a:pt x="760" y="1132"/>
                  </a:lnTo>
                  <a:cubicBezTo>
                    <a:pt x="760" y="1132"/>
                    <a:pt x="759" y="1131"/>
                    <a:pt x="758" y="1130"/>
                  </a:cubicBezTo>
                  <a:lnTo>
                    <a:pt x="758" y="1130"/>
                  </a:lnTo>
                  <a:cubicBezTo>
                    <a:pt x="753" y="1122"/>
                    <a:pt x="752" y="1115"/>
                    <a:pt x="753" y="1109"/>
                  </a:cubicBezTo>
                  <a:lnTo>
                    <a:pt x="754" y="1109"/>
                  </a:lnTo>
                  <a:lnTo>
                    <a:pt x="773" y="1102"/>
                  </a:lnTo>
                  <a:lnTo>
                    <a:pt x="773" y="1102"/>
                  </a:lnTo>
                  <a:cubicBezTo>
                    <a:pt x="781" y="1100"/>
                    <a:pt x="788" y="1098"/>
                    <a:pt x="793" y="1092"/>
                  </a:cubicBezTo>
                  <a:lnTo>
                    <a:pt x="793" y="1092"/>
                  </a:lnTo>
                  <a:cubicBezTo>
                    <a:pt x="795" y="1089"/>
                    <a:pt x="796" y="1084"/>
                    <a:pt x="795" y="1079"/>
                  </a:cubicBezTo>
                  <a:lnTo>
                    <a:pt x="795" y="1079"/>
                  </a:lnTo>
                  <a:cubicBezTo>
                    <a:pt x="795" y="1076"/>
                    <a:pt x="793" y="1074"/>
                    <a:pt x="790" y="1073"/>
                  </a:cubicBezTo>
                  <a:lnTo>
                    <a:pt x="787" y="1071"/>
                  </a:lnTo>
                  <a:lnTo>
                    <a:pt x="791" y="1071"/>
                  </a:lnTo>
                  <a:lnTo>
                    <a:pt x="791" y="1071"/>
                  </a:lnTo>
                  <a:cubicBezTo>
                    <a:pt x="798" y="1071"/>
                    <a:pt x="804" y="1066"/>
                    <a:pt x="807" y="1060"/>
                  </a:cubicBezTo>
                  <a:lnTo>
                    <a:pt x="807" y="1060"/>
                  </a:lnTo>
                  <a:cubicBezTo>
                    <a:pt x="804" y="1060"/>
                    <a:pt x="800" y="1059"/>
                    <a:pt x="798" y="1055"/>
                  </a:cubicBezTo>
                  <a:lnTo>
                    <a:pt x="798" y="1055"/>
                  </a:lnTo>
                  <a:cubicBezTo>
                    <a:pt x="796" y="1052"/>
                    <a:pt x="796" y="1048"/>
                    <a:pt x="798" y="1045"/>
                  </a:cubicBezTo>
                  <a:lnTo>
                    <a:pt x="798" y="1045"/>
                  </a:lnTo>
                  <a:cubicBezTo>
                    <a:pt x="800" y="1041"/>
                    <a:pt x="805" y="1038"/>
                    <a:pt x="812" y="1038"/>
                  </a:cubicBezTo>
                  <a:lnTo>
                    <a:pt x="812" y="1038"/>
                  </a:lnTo>
                  <a:cubicBezTo>
                    <a:pt x="813" y="1038"/>
                    <a:pt x="814" y="1038"/>
                    <a:pt x="815" y="1038"/>
                  </a:cubicBezTo>
                  <a:lnTo>
                    <a:pt x="803" y="1023"/>
                  </a:lnTo>
                  <a:lnTo>
                    <a:pt x="815" y="1027"/>
                  </a:lnTo>
                  <a:lnTo>
                    <a:pt x="815" y="1027"/>
                  </a:lnTo>
                  <a:cubicBezTo>
                    <a:pt x="816" y="1025"/>
                    <a:pt x="816" y="1024"/>
                    <a:pt x="816" y="1022"/>
                  </a:cubicBezTo>
                  <a:lnTo>
                    <a:pt x="816" y="1022"/>
                  </a:lnTo>
                  <a:cubicBezTo>
                    <a:pt x="815" y="1017"/>
                    <a:pt x="810" y="1013"/>
                    <a:pt x="806" y="1011"/>
                  </a:cubicBezTo>
                  <a:lnTo>
                    <a:pt x="806" y="1011"/>
                  </a:lnTo>
                  <a:cubicBezTo>
                    <a:pt x="799" y="1008"/>
                    <a:pt x="791" y="1003"/>
                    <a:pt x="792" y="996"/>
                  </a:cubicBezTo>
                  <a:lnTo>
                    <a:pt x="792" y="995"/>
                  </a:lnTo>
                  <a:lnTo>
                    <a:pt x="792" y="994"/>
                  </a:lnTo>
                  <a:lnTo>
                    <a:pt x="792" y="994"/>
                  </a:lnTo>
                  <a:cubicBezTo>
                    <a:pt x="795" y="993"/>
                    <a:pt x="798" y="992"/>
                    <a:pt x="802" y="992"/>
                  </a:cubicBezTo>
                  <a:lnTo>
                    <a:pt x="802" y="992"/>
                  </a:lnTo>
                  <a:cubicBezTo>
                    <a:pt x="812" y="992"/>
                    <a:pt x="821" y="998"/>
                    <a:pt x="825" y="1008"/>
                  </a:cubicBezTo>
                  <a:lnTo>
                    <a:pt x="825" y="1008"/>
                  </a:lnTo>
                  <a:cubicBezTo>
                    <a:pt x="830" y="1000"/>
                    <a:pt x="831" y="989"/>
                    <a:pt x="827" y="981"/>
                  </a:cubicBezTo>
                  <a:lnTo>
                    <a:pt x="826" y="979"/>
                  </a:lnTo>
                  <a:lnTo>
                    <a:pt x="828" y="980"/>
                  </a:lnTo>
                  <a:lnTo>
                    <a:pt x="828" y="980"/>
                  </a:lnTo>
                  <a:cubicBezTo>
                    <a:pt x="840" y="983"/>
                    <a:pt x="853" y="982"/>
                    <a:pt x="861" y="976"/>
                  </a:cubicBezTo>
                  <a:lnTo>
                    <a:pt x="861" y="976"/>
                  </a:lnTo>
                  <a:cubicBezTo>
                    <a:pt x="869" y="971"/>
                    <a:pt x="875" y="958"/>
                    <a:pt x="869" y="948"/>
                  </a:cubicBezTo>
                  <a:lnTo>
                    <a:pt x="868" y="947"/>
                  </a:lnTo>
                  <a:lnTo>
                    <a:pt x="871" y="947"/>
                  </a:lnTo>
                  <a:lnTo>
                    <a:pt x="871" y="947"/>
                  </a:lnTo>
                  <a:cubicBezTo>
                    <a:pt x="877" y="947"/>
                    <a:pt x="884" y="951"/>
                    <a:pt x="887" y="958"/>
                  </a:cubicBezTo>
                  <a:lnTo>
                    <a:pt x="887" y="958"/>
                  </a:lnTo>
                  <a:cubicBezTo>
                    <a:pt x="889" y="964"/>
                    <a:pt x="889" y="970"/>
                    <a:pt x="886" y="975"/>
                  </a:cubicBezTo>
                  <a:lnTo>
                    <a:pt x="907" y="969"/>
                  </a:lnTo>
                  <a:lnTo>
                    <a:pt x="907" y="969"/>
                  </a:lnTo>
                  <a:cubicBezTo>
                    <a:pt x="922" y="965"/>
                    <a:pt x="937" y="961"/>
                    <a:pt x="951" y="953"/>
                  </a:cubicBezTo>
                  <a:lnTo>
                    <a:pt x="951" y="953"/>
                  </a:lnTo>
                  <a:cubicBezTo>
                    <a:pt x="963" y="947"/>
                    <a:pt x="974" y="937"/>
                    <a:pt x="982" y="926"/>
                  </a:cubicBezTo>
                  <a:lnTo>
                    <a:pt x="982" y="926"/>
                  </a:lnTo>
                  <a:cubicBezTo>
                    <a:pt x="988" y="919"/>
                    <a:pt x="993" y="907"/>
                    <a:pt x="987" y="900"/>
                  </a:cubicBezTo>
                  <a:lnTo>
                    <a:pt x="987" y="900"/>
                  </a:lnTo>
                  <a:lnTo>
                    <a:pt x="987" y="899"/>
                  </a:lnTo>
                  <a:lnTo>
                    <a:pt x="987" y="899"/>
                  </a:lnTo>
                  <a:cubicBezTo>
                    <a:pt x="993" y="896"/>
                    <a:pt x="998" y="892"/>
                    <a:pt x="1002" y="889"/>
                  </a:cubicBezTo>
                  <a:lnTo>
                    <a:pt x="1002" y="889"/>
                  </a:lnTo>
                  <a:cubicBezTo>
                    <a:pt x="1007" y="886"/>
                    <a:pt x="1011" y="883"/>
                    <a:pt x="1016" y="880"/>
                  </a:cubicBezTo>
                  <a:lnTo>
                    <a:pt x="1020" y="857"/>
                  </a:lnTo>
                  <a:lnTo>
                    <a:pt x="1040" y="860"/>
                  </a:lnTo>
                  <a:lnTo>
                    <a:pt x="1044" y="869"/>
                  </a:lnTo>
                  <a:lnTo>
                    <a:pt x="1044" y="869"/>
                  </a:lnTo>
                  <a:cubicBezTo>
                    <a:pt x="1049" y="865"/>
                    <a:pt x="1056" y="862"/>
                    <a:pt x="1063" y="862"/>
                  </a:cubicBezTo>
                  <a:lnTo>
                    <a:pt x="1063" y="862"/>
                  </a:lnTo>
                  <a:cubicBezTo>
                    <a:pt x="1068" y="862"/>
                    <a:pt x="1074" y="864"/>
                    <a:pt x="1079" y="866"/>
                  </a:cubicBezTo>
                  <a:lnTo>
                    <a:pt x="1079" y="866"/>
                  </a:lnTo>
                  <a:cubicBezTo>
                    <a:pt x="1081" y="864"/>
                    <a:pt x="1082" y="861"/>
                    <a:pt x="1083" y="857"/>
                  </a:cubicBezTo>
                  <a:lnTo>
                    <a:pt x="1083" y="857"/>
                  </a:lnTo>
                  <a:cubicBezTo>
                    <a:pt x="1084" y="853"/>
                    <a:pt x="1086" y="849"/>
                    <a:pt x="1089" y="846"/>
                  </a:cubicBezTo>
                  <a:lnTo>
                    <a:pt x="1089" y="846"/>
                  </a:lnTo>
                  <a:cubicBezTo>
                    <a:pt x="1092" y="844"/>
                    <a:pt x="1095" y="844"/>
                    <a:pt x="1098" y="844"/>
                  </a:cubicBezTo>
                  <a:lnTo>
                    <a:pt x="1098" y="844"/>
                  </a:lnTo>
                  <a:cubicBezTo>
                    <a:pt x="1103" y="844"/>
                    <a:pt x="1108" y="844"/>
                    <a:pt x="1113" y="845"/>
                  </a:cubicBezTo>
                  <a:lnTo>
                    <a:pt x="1113" y="845"/>
                  </a:lnTo>
                  <a:cubicBezTo>
                    <a:pt x="1118" y="846"/>
                    <a:pt x="1122" y="846"/>
                    <a:pt x="1126" y="846"/>
                  </a:cubicBezTo>
                  <a:lnTo>
                    <a:pt x="1126" y="846"/>
                  </a:lnTo>
                  <a:cubicBezTo>
                    <a:pt x="1131" y="846"/>
                    <a:pt x="1135" y="845"/>
                    <a:pt x="1139" y="844"/>
                  </a:cubicBezTo>
                  <a:lnTo>
                    <a:pt x="1139" y="844"/>
                  </a:lnTo>
                  <a:cubicBezTo>
                    <a:pt x="1141" y="843"/>
                    <a:pt x="1142" y="842"/>
                    <a:pt x="1144" y="841"/>
                  </a:cubicBezTo>
                  <a:lnTo>
                    <a:pt x="1144" y="841"/>
                  </a:lnTo>
                  <a:cubicBezTo>
                    <a:pt x="1147" y="840"/>
                    <a:pt x="1150" y="838"/>
                    <a:pt x="1153" y="838"/>
                  </a:cubicBezTo>
                  <a:lnTo>
                    <a:pt x="1153" y="838"/>
                  </a:lnTo>
                  <a:cubicBezTo>
                    <a:pt x="1155" y="838"/>
                    <a:pt x="1157" y="838"/>
                    <a:pt x="1159" y="837"/>
                  </a:cubicBezTo>
                  <a:lnTo>
                    <a:pt x="1159" y="837"/>
                  </a:lnTo>
                  <a:cubicBezTo>
                    <a:pt x="1161" y="837"/>
                    <a:pt x="1164" y="837"/>
                    <a:pt x="1166" y="837"/>
                  </a:cubicBezTo>
                  <a:lnTo>
                    <a:pt x="1166" y="837"/>
                  </a:lnTo>
                  <a:cubicBezTo>
                    <a:pt x="1170" y="835"/>
                    <a:pt x="1173" y="833"/>
                    <a:pt x="1177" y="830"/>
                  </a:cubicBezTo>
                  <a:lnTo>
                    <a:pt x="1177" y="830"/>
                  </a:lnTo>
                  <a:cubicBezTo>
                    <a:pt x="1178" y="829"/>
                    <a:pt x="1179" y="827"/>
                    <a:pt x="1181" y="827"/>
                  </a:cubicBezTo>
                  <a:lnTo>
                    <a:pt x="1181" y="827"/>
                  </a:lnTo>
                  <a:cubicBezTo>
                    <a:pt x="1186" y="822"/>
                    <a:pt x="1193" y="821"/>
                    <a:pt x="1197" y="823"/>
                  </a:cubicBezTo>
                  <a:lnTo>
                    <a:pt x="1197" y="823"/>
                  </a:lnTo>
                  <a:cubicBezTo>
                    <a:pt x="1198" y="818"/>
                    <a:pt x="1202" y="812"/>
                    <a:pt x="1209" y="807"/>
                  </a:cubicBezTo>
                  <a:lnTo>
                    <a:pt x="1209" y="807"/>
                  </a:lnTo>
                  <a:cubicBezTo>
                    <a:pt x="1223" y="797"/>
                    <a:pt x="1240" y="791"/>
                    <a:pt x="1256" y="789"/>
                  </a:cubicBezTo>
                  <a:lnTo>
                    <a:pt x="1256" y="789"/>
                  </a:lnTo>
                  <a:cubicBezTo>
                    <a:pt x="1262" y="788"/>
                    <a:pt x="1265" y="786"/>
                    <a:pt x="1265" y="784"/>
                  </a:cubicBezTo>
                  <a:lnTo>
                    <a:pt x="1265" y="784"/>
                  </a:lnTo>
                  <a:cubicBezTo>
                    <a:pt x="1266" y="783"/>
                    <a:pt x="1265" y="781"/>
                    <a:pt x="1265" y="781"/>
                  </a:cubicBezTo>
                  <a:lnTo>
                    <a:pt x="1265" y="781"/>
                  </a:lnTo>
                  <a:cubicBezTo>
                    <a:pt x="1263" y="778"/>
                    <a:pt x="1259" y="777"/>
                    <a:pt x="1257" y="777"/>
                  </a:cubicBezTo>
                  <a:lnTo>
                    <a:pt x="1257" y="777"/>
                  </a:lnTo>
                  <a:cubicBezTo>
                    <a:pt x="1254" y="777"/>
                    <a:pt x="1251" y="777"/>
                    <a:pt x="1248" y="777"/>
                  </a:cubicBezTo>
                  <a:lnTo>
                    <a:pt x="1248" y="777"/>
                  </a:lnTo>
                  <a:cubicBezTo>
                    <a:pt x="1244" y="777"/>
                    <a:pt x="1239" y="777"/>
                    <a:pt x="1235" y="777"/>
                  </a:cubicBezTo>
                  <a:lnTo>
                    <a:pt x="1235" y="777"/>
                  </a:lnTo>
                  <a:cubicBezTo>
                    <a:pt x="1230" y="777"/>
                    <a:pt x="1226" y="777"/>
                    <a:pt x="1221" y="777"/>
                  </a:cubicBezTo>
                  <a:lnTo>
                    <a:pt x="1221" y="777"/>
                  </a:lnTo>
                  <a:cubicBezTo>
                    <a:pt x="1212" y="777"/>
                    <a:pt x="1205" y="776"/>
                    <a:pt x="1199" y="774"/>
                  </a:cubicBezTo>
                  <a:lnTo>
                    <a:pt x="1199" y="774"/>
                  </a:lnTo>
                  <a:cubicBezTo>
                    <a:pt x="1198" y="773"/>
                    <a:pt x="1196" y="772"/>
                    <a:pt x="1195" y="772"/>
                  </a:cubicBezTo>
                  <a:lnTo>
                    <a:pt x="1195" y="772"/>
                  </a:lnTo>
                  <a:cubicBezTo>
                    <a:pt x="1193" y="770"/>
                    <a:pt x="1190" y="769"/>
                    <a:pt x="1187" y="769"/>
                  </a:cubicBezTo>
                  <a:lnTo>
                    <a:pt x="1187" y="769"/>
                  </a:lnTo>
                  <a:lnTo>
                    <a:pt x="1185" y="769"/>
                  </a:lnTo>
                  <a:lnTo>
                    <a:pt x="1185" y="769"/>
                  </a:lnTo>
                  <a:cubicBezTo>
                    <a:pt x="1182" y="769"/>
                    <a:pt x="1179" y="770"/>
                    <a:pt x="1177" y="773"/>
                  </a:cubicBezTo>
                  <a:lnTo>
                    <a:pt x="1177" y="773"/>
                  </a:lnTo>
                  <a:cubicBezTo>
                    <a:pt x="1177" y="774"/>
                    <a:pt x="1177" y="774"/>
                    <a:pt x="1176" y="775"/>
                  </a:cubicBezTo>
                  <a:lnTo>
                    <a:pt x="1176" y="775"/>
                  </a:lnTo>
                  <a:cubicBezTo>
                    <a:pt x="1176" y="776"/>
                    <a:pt x="1176" y="777"/>
                    <a:pt x="1174" y="778"/>
                  </a:cubicBezTo>
                  <a:lnTo>
                    <a:pt x="1174" y="778"/>
                  </a:lnTo>
                  <a:cubicBezTo>
                    <a:pt x="1172" y="781"/>
                    <a:pt x="1169" y="780"/>
                    <a:pt x="1166" y="777"/>
                  </a:cubicBezTo>
                  <a:lnTo>
                    <a:pt x="1166" y="777"/>
                  </a:lnTo>
                  <a:cubicBezTo>
                    <a:pt x="1165" y="775"/>
                    <a:pt x="1164" y="772"/>
                    <a:pt x="1164" y="770"/>
                  </a:cubicBezTo>
                  <a:lnTo>
                    <a:pt x="1164" y="770"/>
                  </a:lnTo>
                  <a:cubicBezTo>
                    <a:pt x="1165" y="768"/>
                    <a:pt x="1165" y="766"/>
                    <a:pt x="1166" y="764"/>
                  </a:cubicBezTo>
                  <a:lnTo>
                    <a:pt x="1166" y="764"/>
                  </a:lnTo>
                  <a:cubicBezTo>
                    <a:pt x="1168" y="761"/>
                    <a:pt x="1169" y="758"/>
                    <a:pt x="1169" y="755"/>
                  </a:cubicBezTo>
                  <a:lnTo>
                    <a:pt x="1169" y="755"/>
                  </a:lnTo>
                  <a:lnTo>
                    <a:pt x="1170" y="755"/>
                  </a:lnTo>
                  <a:lnTo>
                    <a:pt x="1170" y="755"/>
                  </a:lnTo>
                  <a:cubicBezTo>
                    <a:pt x="1178" y="755"/>
                    <a:pt x="1184" y="747"/>
                    <a:pt x="1187" y="740"/>
                  </a:cubicBezTo>
                  <a:lnTo>
                    <a:pt x="1187" y="740"/>
                  </a:lnTo>
                  <a:cubicBezTo>
                    <a:pt x="1190" y="733"/>
                    <a:pt x="1188" y="725"/>
                    <a:pt x="1188" y="717"/>
                  </a:cubicBezTo>
                  <a:lnTo>
                    <a:pt x="1188" y="716"/>
                  </a:lnTo>
                  <a:lnTo>
                    <a:pt x="1188" y="716"/>
                  </a:lnTo>
                  <a:lnTo>
                    <a:pt x="1188" y="716"/>
                  </a:lnTo>
                  <a:cubicBezTo>
                    <a:pt x="1190" y="715"/>
                    <a:pt x="1192" y="714"/>
                    <a:pt x="1194" y="714"/>
                  </a:cubicBezTo>
                  <a:lnTo>
                    <a:pt x="1194" y="714"/>
                  </a:lnTo>
                  <a:cubicBezTo>
                    <a:pt x="1199" y="714"/>
                    <a:pt x="1204" y="717"/>
                    <a:pt x="1209" y="721"/>
                  </a:cubicBezTo>
                  <a:lnTo>
                    <a:pt x="1209" y="721"/>
                  </a:lnTo>
                  <a:cubicBezTo>
                    <a:pt x="1210" y="723"/>
                    <a:pt x="1212" y="724"/>
                    <a:pt x="1213" y="726"/>
                  </a:cubicBezTo>
                  <a:lnTo>
                    <a:pt x="1213" y="726"/>
                  </a:lnTo>
                  <a:cubicBezTo>
                    <a:pt x="1217" y="729"/>
                    <a:pt x="1220" y="733"/>
                    <a:pt x="1224" y="736"/>
                  </a:cubicBezTo>
                  <a:lnTo>
                    <a:pt x="1224" y="736"/>
                  </a:lnTo>
                  <a:cubicBezTo>
                    <a:pt x="1225" y="736"/>
                    <a:pt x="1226" y="736"/>
                    <a:pt x="1227" y="737"/>
                  </a:cubicBezTo>
                  <a:lnTo>
                    <a:pt x="1227" y="737"/>
                  </a:lnTo>
                  <a:cubicBezTo>
                    <a:pt x="1229" y="738"/>
                    <a:pt x="1232" y="739"/>
                    <a:pt x="1234" y="740"/>
                  </a:cubicBezTo>
                  <a:lnTo>
                    <a:pt x="1234" y="740"/>
                  </a:lnTo>
                  <a:cubicBezTo>
                    <a:pt x="1235" y="742"/>
                    <a:pt x="1236" y="745"/>
                    <a:pt x="1237" y="746"/>
                  </a:cubicBezTo>
                  <a:lnTo>
                    <a:pt x="1237" y="746"/>
                  </a:lnTo>
                  <a:cubicBezTo>
                    <a:pt x="1239" y="750"/>
                    <a:pt x="1240" y="753"/>
                    <a:pt x="1242" y="753"/>
                  </a:cubicBezTo>
                  <a:lnTo>
                    <a:pt x="1242" y="753"/>
                  </a:lnTo>
                  <a:cubicBezTo>
                    <a:pt x="1244" y="755"/>
                    <a:pt x="1246" y="754"/>
                    <a:pt x="1248" y="754"/>
                  </a:cubicBezTo>
                  <a:lnTo>
                    <a:pt x="1248" y="754"/>
                  </a:lnTo>
                  <a:cubicBezTo>
                    <a:pt x="1250" y="753"/>
                    <a:pt x="1251" y="753"/>
                    <a:pt x="1253" y="753"/>
                  </a:cubicBezTo>
                  <a:lnTo>
                    <a:pt x="1253" y="753"/>
                  </a:lnTo>
                  <a:cubicBezTo>
                    <a:pt x="1256" y="754"/>
                    <a:pt x="1260" y="756"/>
                    <a:pt x="1263" y="757"/>
                  </a:cubicBezTo>
                  <a:lnTo>
                    <a:pt x="1263" y="757"/>
                  </a:lnTo>
                  <a:cubicBezTo>
                    <a:pt x="1267" y="761"/>
                    <a:pt x="1272" y="762"/>
                    <a:pt x="1275" y="761"/>
                  </a:cubicBezTo>
                  <a:lnTo>
                    <a:pt x="1275" y="761"/>
                  </a:lnTo>
                  <a:cubicBezTo>
                    <a:pt x="1278" y="759"/>
                    <a:pt x="1278" y="755"/>
                    <a:pt x="1279" y="751"/>
                  </a:cubicBezTo>
                  <a:lnTo>
                    <a:pt x="1283" y="723"/>
                  </a:lnTo>
                  <a:lnTo>
                    <a:pt x="1283" y="723"/>
                  </a:lnTo>
                  <a:cubicBezTo>
                    <a:pt x="1284" y="718"/>
                    <a:pt x="1284" y="715"/>
                    <a:pt x="1283" y="712"/>
                  </a:cubicBezTo>
                  <a:lnTo>
                    <a:pt x="1283" y="712"/>
                  </a:lnTo>
                  <a:cubicBezTo>
                    <a:pt x="1281" y="711"/>
                    <a:pt x="1280" y="709"/>
                    <a:pt x="1278" y="709"/>
                  </a:cubicBezTo>
                  <a:lnTo>
                    <a:pt x="1278" y="709"/>
                  </a:lnTo>
                  <a:cubicBezTo>
                    <a:pt x="1276" y="709"/>
                    <a:pt x="1276" y="709"/>
                    <a:pt x="1275" y="711"/>
                  </a:cubicBezTo>
                  <a:lnTo>
                    <a:pt x="1272" y="714"/>
                  </a:lnTo>
                  <a:lnTo>
                    <a:pt x="1273" y="710"/>
                  </a:lnTo>
                  <a:lnTo>
                    <a:pt x="1273" y="710"/>
                  </a:lnTo>
                  <a:cubicBezTo>
                    <a:pt x="1275" y="703"/>
                    <a:pt x="1265" y="698"/>
                    <a:pt x="1262" y="696"/>
                  </a:cubicBezTo>
                  <a:lnTo>
                    <a:pt x="1262" y="696"/>
                  </a:lnTo>
                  <a:lnTo>
                    <a:pt x="1262" y="696"/>
                  </a:lnTo>
                  <a:cubicBezTo>
                    <a:pt x="1256" y="693"/>
                    <a:pt x="1250" y="690"/>
                    <a:pt x="1248" y="684"/>
                  </a:cubicBezTo>
                  <a:lnTo>
                    <a:pt x="1248" y="684"/>
                  </a:lnTo>
                  <a:cubicBezTo>
                    <a:pt x="1237" y="684"/>
                    <a:pt x="1228" y="676"/>
                    <a:pt x="1219" y="667"/>
                  </a:cubicBezTo>
                  <a:lnTo>
                    <a:pt x="1219" y="667"/>
                  </a:lnTo>
                  <a:cubicBezTo>
                    <a:pt x="1218" y="666"/>
                    <a:pt x="1216" y="664"/>
                    <a:pt x="1215" y="662"/>
                  </a:cubicBezTo>
                  <a:lnTo>
                    <a:pt x="1215" y="662"/>
                  </a:lnTo>
                  <a:cubicBezTo>
                    <a:pt x="1214" y="659"/>
                    <a:pt x="1215" y="657"/>
                    <a:pt x="1216" y="655"/>
                  </a:cubicBezTo>
                  <a:lnTo>
                    <a:pt x="1216" y="655"/>
                  </a:lnTo>
                  <a:cubicBezTo>
                    <a:pt x="1218" y="652"/>
                    <a:pt x="1223" y="650"/>
                    <a:pt x="1228" y="650"/>
                  </a:cubicBezTo>
                  <a:lnTo>
                    <a:pt x="1228" y="650"/>
                  </a:lnTo>
                  <a:cubicBezTo>
                    <a:pt x="1229" y="650"/>
                    <a:pt x="1231" y="650"/>
                    <a:pt x="1232" y="651"/>
                  </a:cubicBezTo>
                  <a:lnTo>
                    <a:pt x="1232" y="651"/>
                  </a:lnTo>
                  <a:cubicBezTo>
                    <a:pt x="1235" y="652"/>
                    <a:pt x="1239" y="654"/>
                    <a:pt x="1242" y="656"/>
                  </a:cubicBezTo>
                  <a:lnTo>
                    <a:pt x="1242" y="656"/>
                  </a:lnTo>
                  <a:cubicBezTo>
                    <a:pt x="1245" y="659"/>
                    <a:pt x="1248" y="660"/>
                    <a:pt x="1251" y="662"/>
                  </a:cubicBezTo>
                  <a:lnTo>
                    <a:pt x="1251" y="662"/>
                  </a:lnTo>
                  <a:cubicBezTo>
                    <a:pt x="1253" y="662"/>
                    <a:pt x="1256" y="663"/>
                    <a:pt x="1258" y="663"/>
                  </a:cubicBezTo>
                  <a:lnTo>
                    <a:pt x="1258" y="663"/>
                  </a:lnTo>
                  <a:cubicBezTo>
                    <a:pt x="1264" y="663"/>
                    <a:pt x="1270" y="661"/>
                    <a:pt x="1276" y="659"/>
                  </a:cubicBezTo>
                  <a:lnTo>
                    <a:pt x="1276" y="659"/>
                  </a:lnTo>
                  <a:cubicBezTo>
                    <a:pt x="1274" y="655"/>
                    <a:pt x="1275" y="652"/>
                    <a:pt x="1276" y="649"/>
                  </a:cubicBezTo>
                  <a:lnTo>
                    <a:pt x="1276" y="649"/>
                  </a:lnTo>
                  <a:cubicBezTo>
                    <a:pt x="1276" y="645"/>
                    <a:pt x="1278" y="642"/>
                    <a:pt x="1276" y="640"/>
                  </a:cubicBezTo>
                  <a:lnTo>
                    <a:pt x="1276" y="640"/>
                  </a:lnTo>
                  <a:cubicBezTo>
                    <a:pt x="1275" y="638"/>
                    <a:pt x="1272" y="636"/>
                    <a:pt x="1269" y="636"/>
                  </a:cubicBezTo>
                  <a:lnTo>
                    <a:pt x="1269" y="636"/>
                  </a:lnTo>
                  <a:cubicBezTo>
                    <a:pt x="1262" y="635"/>
                    <a:pt x="1253" y="634"/>
                    <a:pt x="1245" y="634"/>
                  </a:cubicBezTo>
                  <a:lnTo>
                    <a:pt x="1245" y="634"/>
                  </a:lnTo>
                  <a:cubicBezTo>
                    <a:pt x="1240" y="634"/>
                    <a:pt x="1235" y="634"/>
                    <a:pt x="1231" y="635"/>
                  </a:cubicBezTo>
                  <a:lnTo>
                    <a:pt x="1231" y="635"/>
                  </a:lnTo>
                  <a:cubicBezTo>
                    <a:pt x="1228" y="636"/>
                    <a:pt x="1226" y="637"/>
                    <a:pt x="1223" y="638"/>
                  </a:cubicBezTo>
                  <a:lnTo>
                    <a:pt x="1223" y="638"/>
                  </a:lnTo>
                  <a:cubicBezTo>
                    <a:pt x="1219" y="640"/>
                    <a:pt x="1215" y="641"/>
                    <a:pt x="1212" y="643"/>
                  </a:cubicBezTo>
                  <a:lnTo>
                    <a:pt x="1212" y="643"/>
                  </a:lnTo>
                  <a:cubicBezTo>
                    <a:pt x="1210" y="643"/>
                    <a:pt x="1208" y="643"/>
                    <a:pt x="1206" y="643"/>
                  </a:cubicBezTo>
                  <a:lnTo>
                    <a:pt x="1206" y="643"/>
                  </a:lnTo>
                  <a:cubicBezTo>
                    <a:pt x="1200" y="643"/>
                    <a:pt x="1194" y="640"/>
                    <a:pt x="1192" y="636"/>
                  </a:cubicBezTo>
                  <a:lnTo>
                    <a:pt x="1192" y="636"/>
                  </a:lnTo>
                  <a:lnTo>
                    <a:pt x="1192" y="636"/>
                  </a:lnTo>
                  <a:cubicBezTo>
                    <a:pt x="1190" y="629"/>
                    <a:pt x="1192" y="622"/>
                    <a:pt x="1194" y="616"/>
                  </a:cubicBezTo>
                  <a:lnTo>
                    <a:pt x="1195" y="615"/>
                  </a:lnTo>
                  <a:lnTo>
                    <a:pt x="1196" y="615"/>
                  </a:lnTo>
                  <a:lnTo>
                    <a:pt x="1196" y="615"/>
                  </a:lnTo>
                  <a:cubicBezTo>
                    <a:pt x="1203" y="616"/>
                    <a:pt x="1209" y="616"/>
                    <a:pt x="1213" y="613"/>
                  </a:cubicBezTo>
                  <a:lnTo>
                    <a:pt x="1213" y="613"/>
                  </a:lnTo>
                  <a:cubicBezTo>
                    <a:pt x="1218" y="609"/>
                    <a:pt x="1221" y="602"/>
                    <a:pt x="1218" y="597"/>
                  </a:cubicBezTo>
                  <a:lnTo>
                    <a:pt x="1217" y="596"/>
                  </a:lnTo>
                  <a:lnTo>
                    <a:pt x="1218" y="595"/>
                  </a:lnTo>
                  <a:lnTo>
                    <a:pt x="1218" y="595"/>
                  </a:lnTo>
                  <a:cubicBezTo>
                    <a:pt x="1224" y="594"/>
                    <a:pt x="1231" y="593"/>
                    <a:pt x="1237" y="594"/>
                  </a:cubicBezTo>
                  <a:lnTo>
                    <a:pt x="1238" y="594"/>
                  </a:lnTo>
                  <a:lnTo>
                    <a:pt x="1239" y="594"/>
                  </a:lnTo>
                  <a:lnTo>
                    <a:pt x="1239" y="594"/>
                  </a:lnTo>
                  <a:cubicBezTo>
                    <a:pt x="1240" y="597"/>
                    <a:pt x="1241" y="601"/>
                    <a:pt x="1241" y="605"/>
                  </a:cubicBezTo>
                  <a:lnTo>
                    <a:pt x="1241" y="605"/>
                  </a:lnTo>
                  <a:cubicBezTo>
                    <a:pt x="1242" y="604"/>
                    <a:pt x="1244" y="604"/>
                    <a:pt x="1245" y="604"/>
                  </a:cubicBezTo>
                  <a:lnTo>
                    <a:pt x="1245" y="604"/>
                  </a:lnTo>
                  <a:cubicBezTo>
                    <a:pt x="1251" y="604"/>
                    <a:pt x="1256" y="608"/>
                    <a:pt x="1257" y="614"/>
                  </a:cubicBezTo>
                  <a:lnTo>
                    <a:pt x="1257" y="614"/>
                  </a:lnTo>
                  <a:cubicBezTo>
                    <a:pt x="1277" y="612"/>
                    <a:pt x="1296" y="609"/>
                    <a:pt x="1314" y="604"/>
                  </a:cubicBezTo>
                  <a:lnTo>
                    <a:pt x="1312" y="589"/>
                  </a:lnTo>
                  <a:lnTo>
                    <a:pt x="1312" y="589"/>
                  </a:lnTo>
                  <a:cubicBezTo>
                    <a:pt x="1305" y="586"/>
                    <a:pt x="1297" y="584"/>
                    <a:pt x="1291" y="578"/>
                  </a:cubicBezTo>
                  <a:lnTo>
                    <a:pt x="1291" y="578"/>
                  </a:lnTo>
                  <a:cubicBezTo>
                    <a:pt x="1283" y="572"/>
                    <a:pt x="1280" y="564"/>
                    <a:pt x="1280" y="556"/>
                  </a:cubicBezTo>
                  <a:lnTo>
                    <a:pt x="1280" y="555"/>
                  </a:lnTo>
                  <a:lnTo>
                    <a:pt x="1281" y="556"/>
                  </a:lnTo>
                  <a:lnTo>
                    <a:pt x="1281" y="556"/>
                  </a:lnTo>
                  <a:cubicBezTo>
                    <a:pt x="1297" y="561"/>
                    <a:pt x="1313" y="564"/>
                    <a:pt x="1328" y="566"/>
                  </a:cubicBezTo>
                  <a:lnTo>
                    <a:pt x="1328" y="566"/>
                  </a:lnTo>
                  <a:cubicBezTo>
                    <a:pt x="1330" y="566"/>
                    <a:pt x="1332" y="566"/>
                    <a:pt x="1335" y="566"/>
                  </a:cubicBezTo>
                  <a:lnTo>
                    <a:pt x="1335" y="566"/>
                  </a:lnTo>
                  <a:cubicBezTo>
                    <a:pt x="1339" y="566"/>
                    <a:pt x="1342" y="566"/>
                    <a:pt x="1345" y="564"/>
                  </a:cubicBezTo>
                  <a:lnTo>
                    <a:pt x="1345" y="564"/>
                  </a:lnTo>
                  <a:cubicBezTo>
                    <a:pt x="1349" y="562"/>
                    <a:pt x="1353" y="556"/>
                    <a:pt x="1351" y="551"/>
                  </a:cubicBezTo>
                  <a:lnTo>
                    <a:pt x="1321" y="551"/>
                  </a:lnTo>
                  <a:lnTo>
                    <a:pt x="1321" y="551"/>
                  </a:lnTo>
                  <a:cubicBezTo>
                    <a:pt x="1319" y="551"/>
                    <a:pt x="1316" y="551"/>
                    <a:pt x="1314" y="549"/>
                  </a:cubicBezTo>
                  <a:lnTo>
                    <a:pt x="1314" y="549"/>
                  </a:lnTo>
                  <a:cubicBezTo>
                    <a:pt x="1313" y="547"/>
                    <a:pt x="1313" y="545"/>
                    <a:pt x="1313" y="544"/>
                  </a:cubicBezTo>
                  <a:lnTo>
                    <a:pt x="1313" y="544"/>
                  </a:lnTo>
                  <a:cubicBezTo>
                    <a:pt x="1313" y="543"/>
                    <a:pt x="1313" y="542"/>
                    <a:pt x="1313" y="540"/>
                  </a:cubicBezTo>
                  <a:lnTo>
                    <a:pt x="1313" y="540"/>
                  </a:lnTo>
                  <a:cubicBezTo>
                    <a:pt x="1311" y="539"/>
                    <a:pt x="1309" y="537"/>
                    <a:pt x="1307" y="537"/>
                  </a:cubicBezTo>
                  <a:lnTo>
                    <a:pt x="1307" y="537"/>
                  </a:lnTo>
                  <a:cubicBezTo>
                    <a:pt x="1306" y="536"/>
                    <a:pt x="1305" y="536"/>
                    <a:pt x="1305" y="536"/>
                  </a:cubicBezTo>
                  <a:lnTo>
                    <a:pt x="1305" y="536"/>
                  </a:lnTo>
                  <a:cubicBezTo>
                    <a:pt x="1300" y="534"/>
                    <a:pt x="1296" y="530"/>
                    <a:pt x="1294" y="525"/>
                  </a:cubicBezTo>
                  <a:lnTo>
                    <a:pt x="1294" y="525"/>
                  </a:lnTo>
                  <a:cubicBezTo>
                    <a:pt x="1292" y="519"/>
                    <a:pt x="1293" y="514"/>
                    <a:pt x="1296" y="509"/>
                  </a:cubicBezTo>
                  <a:lnTo>
                    <a:pt x="1296" y="508"/>
                  </a:lnTo>
                  <a:lnTo>
                    <a:pt x="1297" y="509"/>
                  </a:lnTo>
                  <a:lnTo>
                    <a:pt x="1297" y="509"/>
                  </a:lnTo>
                  <a:cubicBezTo>
                    <a:pt x="1298" y="509"/>
                    <a:pt x="1301" y="510"/>
                    <a:pt x="1304" y="510"/>
                  </a:cubicBezTo>
                  <a:lnTo>
                    <a:pt x="1304" y="510"/>
                  </a:lnTo>
                  <a:cubicBezTo>
                    <a:pt x="1307" y="510"/>
                    <a:pt x="1308" y="509"/>
                    <a:pt x="1311" y="509"/>
                  </a:cubicBezTo>
                  <a:lnTo>
                    <a:pt x="1311" y="509"/>
                  </a:lnTo>
                  <a:cubicBezTo>
                    <a:pt x="1313" y="509"/>
                    <a:pt x="1315" y="509"/>
                    <a:pt x="1317" y="509"/>
                  </a:cubicBezTo>
                  <a:lnTo>
                    <a:pt x="1317" y="509"/>
                  </a:lnTo>
                  <a:cubicBezTo>
                    <a:pt x="1322" y="509"/>
                    <a:pt x="1325" y="510"/>
                    <a:pt x="1328" y="512"/>
                  </a:cubicBezTo>
                  <a:lnTo>
                    <a:pt x="1328" y="512"/>
                  </a:lnTo>
                  <a:cubicBezTo>
                    <a:pt x="1328" y="512"/>
                    <a:pt x="1328" y="512"/>
                    <a:pt x="1329" y="513"/>
                  </a:cubicBezTo>
                  <a:lnTo>
                    <a:pt x="1329" y="513"/>
                  </a:lnTo>
                  <a:cubicBezTo>
                    <a:pt x="1332" y="515"/>
                    <a:pt x="1336" y="517"/>
                    <a:pt x="1338" y="515"/>
                  </a:cubicBezTo>
                  <a:lnTo>
                    <a:pt x="1338" y="515"/>
                  </a:lnTo>
                  <a:cubicBezTo>
                    <a:pt x="1338" y="514"/>
                    <a:pt x="1338" y="512"/>
                    <a:pt x="1338" y="511"/>
                  </a:cubicBezTo>
                  <a:lnTo>
                    <a:pt x="1338" y="511"/>
                  </a:lnTo>
                  <a:cubicBezTo>
                    <a:pt x="1338" y="509"/>
                    <a:pt x="1338" y="508"/>
                    <a:pt x="1339" y="506"/>
                  </a:cubicBezTo>
                  <a:lnTo>
                    <a:pt x="1339" y="506"/>
                  </a:lnTo>
                  <a:cubicBezTo>
                    <a:pt x="1340" y="504"/>
                    <a:pt x="1343" y="504"/>
                    <a:pt x="1345" y="503"/>
                  </a:cubicBezTo>
                  <a:lnTo>
                    <a:pt x="1345" y="503"/>
                  </a:lnTo>
                  <a:cubicBezTo>
                    <a:pt x="1346" y="503"/>
                    <a:pt x="1348" y="503"/>
                    <a:pt x="1349" y="502"/>
                  </a:cubicBezTo>
                  <a:lnTo>
                    <a:pt x="1349" y="502"/>
                  </a:lnTo>
                  <a:cubicBezTo>
                    <a:pt x="1352" y="499"/>
                    <a:pt x="1352" y="494"/>
                    <a:pt x="1352" y="492"/>
                  </a:cubicBezTo>
                  <a:lnTo>
                    <a:pt x="1352" y="492"/>
                  </a:lnTo>
                  <a:cubicBezTo>
                    <a:pt x="1351" y="480"/>
                    <a:pt x="1346" y="471"/>
                    <a:pt x="1338" y="464"/>
                  </a:cubicBezTo>
                  <a:lnTo>
                    <a:pt x="1338" y="464"/>
                  </a:lnTo>
                  <a:cubicBezTo>
                    <a:pt x="1335" y="462"/>
                    <a:pt x="1333" y="462"/>
                    <a:pt x="1330" y="462"/>
                  </a:cubicBezTo>
                  <a:lnTo>
                    <a:pt x="1330" y="462"/>
                  </a:lnTo>
                  <a:cubicBezTo>
                    <a:pt x="1327" y="462"/>
                    <a:pt x="1324" y="462"/>
                    <a:pt x="1321" y="463"/>
                  </a:cubicBezTo>
                  <a:lnTo>
                    <a:pt x="1321" y="463"/>
                  </a:lnTo>
                  <a:cubicBezTo>
                    <a:pt x="1318" y="464"/>
                    <a:pt x="1313" y="465"/>
                    <a:pt x="1309" y="465"/>
                  </a:cubicBezTo>
                  <a:lnTo>
                    <a:pt x="1309" y="465"/>
                  </a:lnTo>
                  <a:cubicBezTo>
                    <a:pt x="1302" y="464"/>
                    <a:pt x="1296" y="459"/>
                    <a:pt x="1291" y="454"/>
                  </a:cubicBezTo>
                  <a:lnTo>
                    <a:pt x="1291" y="454"/>
                  </a:lnTo>
                  <a:cubicBezTo>
                    <a:pt x="1287" y="451"/>
                    <a:pt x="1284" y="449"/>
                    <a:pt x="1280" y="447"/>
                  </a:cubicBezTo>
                  <a:lnTo>
                    <a:pt x="1280" y="447"/>
                  </a:lnTo>
                  <a:cubicBezTo>
                    <a:pt x="1280" y="446"/>
                    <a:pt x="1278" y="446"/>
                    <a:pt x="1277" y="445"/>
                  </a:cubicBezTo>
                  <a:lnTo>
                    <a:pt x="1277" y="445"/>
                  </a:lnTo>
                  <a:cubicBezTo>
                    <a:pt x="1272" y="443"/>
                    <a:pt x="1266" y="440"/>
                    <a:pt x="1265" y="434"/>
                  </a:cubicBezTo>
                  <a:lnTo>
                    <a:pt x="1265" y="434"/>
                  </a:lnTo>
                  <a:cubicBezTo>
                    <a:pt x="1265" y="432"/>
                    <a:pt x="1265" y="429"/>
                    <a:pt x="1267" y="427"/>
                  </a:cubicBezTo>
                  <a:lnTo>
                    <a:pt x="1267" y="427"/>
                  </a:lnTo>
                  <a:cubicBezTo>
                    <a:pt x="1270" y="423"/>
                    <a:pt x="1275" y="421"/>
                    <a:pt x="1280" y="422"/>
                  </a:cubicBezTo>
                  <a:lnTo>
                    <a:pt x="1280" y="422"/>
                  </a:lnTo>
                  <a:cubicBezTo>
                    <a:pt x="1286" y="423"/>
                    <a:pt x="1290" y="426"/>
                    <a:pt x="1295" y="431"/>
                  </a:cubicBezTo>
                  <a:lnTo>
                    <a:pt x="1295" y="431"/>
                  </a:lnTo>
                  <a:cubicBezTo>
                    <a:pt x="1295" y="423"/>
                    <a:pt x="1302" y="416"/>
                    <a:pt x="1310" y="413"/>
                  </a:cubicBezTo>
                  <a:lnTo>
                    <a:pt x="1310" y="413"/>
                  </a:lnTo>
                  <a:cubicBezTo>
                    <a:pt x="1313" y="413"/>
                    <a:pt x="1315" y="413"/>
                    <a:pt x="1318" y="413"/>
                  </a:cubicBezTo>
                  <a:lnTo>
                    <a:pt x="1318" y="413"/>
                  </a:lnTo>
                  <a:cubicBezTo>
                    <a:pt x="1324" y="413"/>
                    <a:pt x="1331" y="414"/>
                    <a:pt x="1336" y="416"/>
                  </a:cubicBezTo>
                  <a:lnTo>
                    <a:pt x="1357" y="421"/>
                  </a:lnTo>
                  <a:lnTo>
                    <a:pt x="1357" y="421"/>
                  </a:lnTo>
                  <a:cubicBezTo>
                    <a:pt x="1360" y="422"/>
                    <a:pt x="1363" y="423"/>
                    <a:pt x="1366" y="421"/>
                  </a:cubicBezTo>
                  <a:lnTo>
                    <a:pt x="1366" y="421"/>
                  </a:lnTo>
                  <a:cubicBezTo>
                    <a:pt x="1371" y="420"/>
                    <a:pt x="1373" y="413"/>
                    <a:pt x="1372" y="408"/>
                  </a:cubicBezTo>
                  <a:lnTo>
                    <a:pt x="1372" y="408"/>
                  </a:lnTo>
                  <a:cubicBezTo>
                    <a:pt x="1371" y="403"/>
                    <a:pt x="1368" y="399"/>
                    <a:pt x="1365" y="394"/>
                  </a:cubicBezTo>
                  <a:lnTo>
                    <a:pt x="1328" y="407"/>
                  </a:lnTo>
                  <a:lnTo>
                    <a:pt x="1324" y="393"/>
                  </a:lnTo>
                  <a:lnTo>
                    <a:pt x="1309" y="393"/>
                  </a:lnTo>
                  <a:lnTo>
                    <a:pt x="1308" y="392"/>
                  </a:lnTo>
                  <a:lnTo>
                    <a:pt x="1308" y="392"/>
                  </a:lnTo>
                  <a:cubicBezTo>
                    <a:pt x="1307" y="384"/>
                    <a:pt x="1313" y="377"/>
                    <a:pt x="1320" y="375"/>
                  </a:cubicBezTo>
                  <a:lnTo>
                    <a:pt x="1320" y="375"/>
                  </a:lnTo>
                  <a:cubicBezTo>
                    <a:pt x="1322" y="375"/>
                    <a:pt x="1325" y="374"/>
                    <a:pt x="1327" y="374"/>
                  </a:cubicBezTo>
                  <a:lnTo>
                    <a:pt x="1327" y="374"/>
                  </a:lnTo>
                  <a:cubicBezTo>
                    <a:pt x="1332" y="374"/>
                    <a:pt x="1337" y="376"/>
                    <a:pt x="1341" y="377"/>
                  </a:cubicBezTo>
                  <a:lnTo>
                    <a:pt x="1341" y="377"/>
                  </a:lnTo>
                  <a:cubicBezTo>
                    <a:pt x="1343" y="373"/>
                    <a:pt x="1343" y="370"/>
                    <a:pt x="1341" y="366"/>
                  </a:cubicBezTo>
                  <a:lnTo>
                    <a:pt x="1341" y="366"/>
                  </a:lnTo>
                  <a:cubicBezTo>
                    <a:pt x="1339" y="361"/>
                    <a:pt x="1335" y="357"/>
                    <a:pt x="1329" y="356"/>
                  </a:cubicBezTo>
                  <a:lnTo>
                    <a:pt x="1329" y="356"/>
                  </a:lnTo>
                  <a:cubicBezTo>
                    <a:pt x="1328" y="356"/>
                    <a:pt x="1326" y="355"/>
                    <a:pt x="1324" y="355"/>
                  </a:cubicBezTo>
                  <a:lnTo>
                    <a:pt x="1324" y="355"/>
                  </a:lnTo>
                  <a:cubicBezTo>
                    <a:pt x="1315" y="355"/>
                    <a:pt x="1308" y="360"/>
                    <a:pt x="1302" y="363"/>
                  </a:cubicBezTo>
                  <a:lnTo>
                    <a:pt x="1302" y="363"/>
                  </a:lnTo>
                  <a:cubicBezTo>
                    <a:pt x="1300" y="364"/>
                    <a:pt x="1299" y="364"/>
                    <a:pt x="1298" y="365"/>
                  </a:cubicBezTo>
                  <a:lnTo>
                    <a:pt x="1298" y="365"/>
                  </a:lnTo>
                  <a:cubicBezTo>
                    <a:pt x="1291" y="369"/>
                    <a:pt x="1283" y="374"/>
                    <a:pt x="1274" y="375"/>
                  </a:cubicBezTo>
                  <a:lnTo>
                    <a:pt x="1272" y="376"/>
                  </a:lnTo>
                  <a:lnTo>
                    <a:pt x="1273" y="373"/>
                  </a:lnTo>
                  <a:lnTo>
                    <a:pt x="1273" y="373"/>
                  </a:lnTo>
                  <a:cubicBezTo>
                    <a:pt x="1283" y="350"/>
                    <a:pt x="1291" y="325"/>
                    <a:pt x="1298" y="300"/>
                  </a:cubicBezTo>
                  <a:lnTo>
                    <a:pt x="1298" y="298"/>
                  </a:lnTo>
                  <a:lnTo>
                    <a:pt x="1299" y="298"/>
                  </a:lnTo>
                  <a:lnTo>
                    <a:pt x="1299" y="298"/>
                  </a:lnTo>
                  <a:cubicBezTo>
                    <a:pt x="1304" y="300"/>
                    <a:pt x="1309" y="300"/>
                    <a:pt x="1314" y="300"/>
                  </a:cubicBezTo>
                  <a:lnTo>
                    <a:pt x="1314" y="300"/>
                  </a:lnTo>
                  <a:cubicBezTo>
                    <a:pt x="1322" y="300"/>
                    <a:pt x="1331" y="298"/>
                    <a:pt x="1335" y="289"/>
                  </a:cubicBezTo>
                  <a:lnTo>
                    <a:pt x="1335" y="289"/>
                  </a:lnTo>
                  <a:cubicBezTo>
                    <a:pt x="1335" y="287"/>
                    <a:pt x="1335" y="284"/>
                    <a:pt x="1335" y="280"/>
                  </a:cubicBezTo>
                  <a:lnTo>
                    <a:pt x="1335" y="280"/>
                  </a:lnTo>
                  <a:cubicBezTo>
                    <a:pt x="1335" y="278"/>
                    <a:pt x="1335" y="276"/>
                    <a:pt x="1335" y="273"/>
                  </a:cubicBezTo>
                  <a:lnTo>
                    <a:pt x="1335" y="273"/>
                  </a:lnTo>
                  <a:cubicBezTo>
                    <a:pt x="1336" y="264"/>
                    <a:pt x="1344" y="256"/>
                    <a:pt x="1354" y="252"/>
                  </a:cubicBezTo>
                  <a:lnTo>
                    <a:pt x="1354" y="252"/>
                  </a:lnTo>
                  <a:cubicBezTo>
                    <a:pt x="1361" y="250"/>
                    <a:pt x="1370" y="249"/>
                    <a:pt x="1375" y="249"/>
                  </a:cubicBezTo>
                  <a:lnTo>
                    <a:pt x="1375" y="249"/>
                  </a:lnTo>
                  <a:cubicBezTo>
                    <a:pt x="1378" y="249"/>
                    <a:pt x="1380" y="249"/>
                    <a:pt x="1383" y="249"/>
                  </a:cubicBezTo>
                  <a:lnTo>
                    <a:pt x="1383" y="249"/>
                  </a:lnTo>
                  <a:cubicBezTo>
                    <a:pt x="1384" y="246"/>
                    <a:pt x="1383" y="243"/>
                    <a:pt x="1382" y="241"/>
                  </a:cubicBezTo>
                  <a:lnTo>
                    <a:pt x="1382" y="241"/>
                  </a:lnTo>
                  <a:cubicBezTo>
                    <a:pt x="1378" y="235"/>
                    <a:pt x="1371" y="232"/>
                    <a:pt x="1365" y="233"/>
                  </a:cubicBezTo>
                  <a:lnTo>
                    <a:pt x="1365" y="233"/>
                  </a:lnTo>
                  <a:cubicBezTo>
                    <a:pt x="1359" y="233"/>
                    <a:pt x="1352" y="238"/>
                    <a:pt x="1346" y="242"/>
                  </a:cubicBezTo>
                  <a:lnTo>
                    <a:pt x="1346" y="242"/>
                  </a:lnTo>
                  <a:cubicBezTo>
                    <a:pt x="1343" y="243"/>
                    <a:pt x="1341" y="245"/>
                    <a:pt x="1338" y="246"/>
                  </a:cubicBezTo>
                  <a:lnTo>
                    <a:pt x="1338" y="246"/>
                  </a:lnTo>
                  <a:cubicBezTo>
                    <a:pt x="1333" y="250"/>
                    <a:pt x="1327" y="251"/>
                    <a:pt x="1321" y="251"/>
                  </a:cubicBezTo>
                  <a:lnTo>
                    <a:pt x="1321" y="251"/>
                  </a:lnTo>
                  <a:cubicBezTo>
                    <a:pt x="1315" y="251"/>
                    <a:pt x="1311" y="249"/>
                    <a:pt x="1308" y="246"/>
                  </a:cubicBezTo>
                  <a:lnTo>
                    <a:pt x="1308" y="245"/>
                  </a:lnTo>
                  <a:lnTo>
                    <a:pt x="1308" y="245"/>
                  </a:lnTo>
                  <a:lnTo>
                    <a:pt x="1308" y="245"/>
                  </a:lnTo>
                  <a:cubicBezTo>
                    <a:pt x="1311" y="229"/>
                    <a:pt x="1331" y="224"/>
                    <a:pt x="1348" y="222"/>
                  </a:cubicBezTo>
                  <a:lnTo>
                    <a:pt x="1400" y="219"/>
                  </a:lnTo>
                  <a:lnTo>
                    <a:pt x="1400" y="219"/>
                  </a:lnTo>
                  <a:cubicBezTo>
                    <a:pt x="1406" y="219"/>
                    <a:pt x="1410" y="218"/>
                    <a:pt x="1413" y="215"/>
                  </a:cubicBezTo>
                  <a:lnTo>
                    <a:pt x="1413" y="215"/>
                  </a:lnTo>
                  <a:cubicBezTo>
                    <a:pt x="1415" y="214"/>
                    <a:pt x="1417" y="211"/>
                    <a:pt x="1417" y="209"/>
                  </a:cubicBezTo>
                  <a:lnTo>
                    <a:pt x="1417" y="209"/>
                  </a:lnTo>
                  <a:cubicBezTo>
                    <a:pt x="1417" y="208"/>
                    <a:pt x="1416" y="206"/>
                    <a:pt x="1415" y="205"/>
                  </a:cubicBezTo>
                  <a:lnTo>
                    <a:pt x="1415" y="205"/>
                  </a:lnTo>
                  <a:cubicBezTo>
                    <a:pt x="1407" y="206"/>
                    <a:pt x="1400" y="208"/>
                    <a:pt x="1393" y="208"/>
                  </a:cubicBezTo>
                  <a:lnTo>
                    <a:pt x="1393" y="208"/>
                  </a:lnTo>
                  <a:cubicBezTo>
                    <a:pt x="1378" y="208"/>
                    <a:pt x="1363" y="204"/>
                    <a:pt x="1351" y="197"/>
                  </a:cubicBezTo>
                  <a:lnTo>
                    <a:pt x="1349" y="195"/>
                  </a:lnTo>
                  <a:lnTo>
                    <a:pt x="1351" y="195"/>
                  </a:lnTo>
                  <a:lnTo>
                    <a:pt x="1351" y="195"/>
                  </a:lnTo>
                  <a:cubicBezTo>
                    <a:pt x="1385" y="191"/>
                    <a:pt x="1419" y="188"/>
                    <a:pt x="1452" y="176"/>
                  </a:cubicBezTo>
                  <a:lnTo>
                    <a:pt x="1452" y="176"/>
                  </a:lnTo>
                  <a:cubicBezTo>
                    <a:pt x="1459" y="173"/>
                    <a:pt x="1467" y="170"/>
                    <a:pt x="1475" y="166"/>
                  </a:cubicBezTo>
                  <a:lnTo>
                    <a:pt x="1504" y="153"/>
                  </a:lnTo>
                  <a:lnTo>
                    <a:pt x="1504" y="153"/>
                  </a:lnTo>
                  <a:cubicBezTo>
                    <a:pt x="1509" y="150"/>
                    <a:pt x="1516" y="146"/>
                    <a:pt x="1517" y="141"/>
                  </a:cubicBezTo>
                  <a:lnTo>
                    <a:pt x="1517" y="141"/>
                  </a:lnTo>
                  <a:cubicBezTo>
                    <a:pt x="1518" y="139"/>
                    <a:pt x="1518" y="137"/>
                    <a:pt x="1517" y="136"/>
                  </a:cubicBezTo>
                  <a:lnTo>
                    <a:pt x="1517" y="136"/>
                  </a:lnTo>
                  <a:cubicBezTo>
                    <a:pt x="1516" y="134"/>
                    <a:pt x="1514" y="132"/>
                    <a:pt x="1512" y="131"/>
                  </a:cubicBezTo>
                  <a:lnTo>
                    <a:pt x="1512" y="131"/>
                  </a:lnTo>
                  <a:cubicBezTo>
                    <a:pt x="1492" y="120"/>
                    <a:pt x="1469" y="114"/>
                    <a:pt x="1446" y="114"/>
                  </a:cubicBezTo>
                  <a:lnTo>
                    <a:pt x="1446" y="114"/>
                  </a:lnTo>
                  <a:cubicBezTo>
                    <a:pt x="1426" y="114"/>
                    <a:pt x="1408" y="118"/>
                    <a:pt x="1391" y="125"/>
                  </a:cubicBezTo>
                  <a:lnTo>
                    <a:pt x="1391" y="125"/>
                  </a:lnTo>
                  <a:cubicBezTo>
                    <a:pt x="1393" y="128"/>
                    <a:pt x="1394" y="131"/>
                    <a:pt x="1393" y="135"/>
                  </a:cubicBezTo>
                  <a:lnTo>
                    <a:pt x="1393" y="135"/>
                  </a:lnTo>
                  <a:cubicBezTo>
                    <a:pt x="1391" y="141"/>
                    <a:pt x="1386" y="147"/>
                    <a:pt x="1380" y="148"/>
                  </a:cubicBezTo>
                  <a:lnTo>
                    <a:pt x="1380" y="148"/>
                  </a:lnTo>
                  <a:cubicBezTo>
                    <a:pt x="1378" y="148"/>
                    <a:pt x="1376" y="148"/>
                    <a:pt x="1374" y="148"/>
                  </a:cubicBezTo>
                  <a:lnTo>
                    <a:pt x="1374" y="148"/>
                  </a:lnTo>
                  <a:cubicBezTo>
                    <a:pt x="1368" y="148"/>
                    <a:pt x="1363" y="147"/>
                    <a:pt x="1357" y="146"/>
                  </a:cubicBezTo>
                  <a:lnTo>
                    <a:pt x="1357" y="146"/>
                  </a:lnTo>
                  <a:cubicBezTo>
                    <a:pt x="1355" y="145"/>
                    <a:pt x="1354" y="144"/>
                    <a:pt x="1352" y="144"/>
                  </a:cubicBezTo>
                  <a:lnTo>
                    <a:pt x="1352" y="144"/>
                  </a:lnTo>
                  <a:cubicBezTo>
                    <a:pt x="1348" y="143"/>
                    <a:pt x="1344" y="142"/>
                    <a:pt x="1341" y="142"/>
                  </a:cubicBezTo>
                  <a:lnTo>
                    <a:pt x="1341" y="142"/>
                  </a:lnTo>
                  <a:cubicBezTo>
                    <a:pt x="1334" y="142"/>
                    <a:pt x="1329" y="144"/>
                    <a:pt x="1326" y="148"/>
                  </a:cubicBezTo>
                  <a:lnTo>
                    <a:pt x="1325" y="149"/>
                  </a:lnTo>
                  <a:lnTo>
                    <a:pt x="1321" y="134"/>
                  </a:lnTo>
                  <a:lnTo>
                    <a:pt x="1321" y="134"/>
                  </a:lnTo>
                  <a:cubicBezTo>
                    <a:pt x="1320" y="134"/>
                    <a:pt x="1319" y="134"/>
                    <a:pt x="1318" y="134"/>
                  </a:cubicBezTo>
                  <a:lnTo>
                    <a:pt x="1318" y="134"/>
                  </a:lnTo>
                  <a:cubicBezTo>
                    <a:pt x="1310" y="134"/>
                    <a:pt x="1303" y="141"/>
                    <a:pt x="1297" y="148"/>
                  </a:cubicBezTo>
                  <a:lnTo>
                    <a:pt x="1297" y="148"/>
                  </a:lnTo>
                  <a:cubicBezTo>
                    <a:pt x="1283" y="164"/>
                    <a:pt x="1265" y="178"/>
                    <a:pt x="1248" y="192"/>
                  </a:cubicBezTo>
                  <a:lnTo>
                    <a:pt x="1248" y="192"/>
                  </a:lnTo>
                  <a:cubicBezTo>
                    <a:pt x="1237" y="200"/>
                    <a:pt x="1228" y="203"/>
                    <a:pt x="1221" y="199"/>
                  </a:cubicBezTo>
                  <a:lnTo>
                    <a:pt x="1220" y="198"/>
                  </a:lnTo>
                  <a:lnTo>
                    <a:pt x="1221" y="198"/>
                  </a:lnTo>
                  <a:lnTo>
                    <a:pt x="1221" y="198"/>
                  </a:lnTo>
                  <a:cubicBezTo>
                    <a:pt x="1235" y="172"/>
                    <a:pt x="1252" y="150"/>
                    <a:pt x="1275" y="130"/>
                  </a:cubicBezTo>
                  <a:lnTo>
                    <a:pt x="1275" y="130"/>
                  </a:lnTo>
                  <a:cubicBezTo>
                    <a:pt x="1273" y="117"/>
                    <a:pt x="1269" y="109"/>
                    <a:pt x="1262" y="106"/>
                  </a:cubicBezTo>
                  <a:lnTo>
                    <a:pt x="1262" y="106"/>
                  </a:lnTo>
                  <a:cubicBezTo>
                    <a:pt x="1260" y="105"/>
                    <a:pt x="1257" y="105"/>
                    <a:pt x="1255" y="105"/>
                  </a:cubicBezTo>
                  <a:lnTo>
                    <a:pt x="1255" y="105"/>
                  </a:lnTo>
                  <a:cubicBezTo>
                    <a:pt x="1248" y="105"/>
                    <a:pt x="1240" y="109"/>
                    <a:pt x="1234" y="113"/>
                  </a:cubicBezTo>
                  <a:lnTo>
                    <a:pt x="1172" y="152"/>
                  </a:lnTo>
                  <a:lnTo>
                    <a:pt x="1172" y="152"/>
                  </a:lnTo>
                  <a:cubicBezTo>
                    <a:pt x="1168" y="156"/>
                    <a:pt x="1161" y="160"/>
                    <a:pt x="1154" y="160"/>
                  </a:cubicBezTo>
                  <a:lnTo>
                    <a:pt x="1153" y="160"/>
                  </a:lnTo>
                  <a:lnTo>
                    <a:pt x="1153" y="160"/>
                  </a:lnTo>
                  <a:cubicBezTo>
                    <a:pt x="1149" y="160"/>
                    <a:pt x="1144" y="158"/>
                    <a:pt x="1142" y="154"/>
                  </a:cubicBezTo>
                  <a:lnTo>
                    <a:pt x="1142" y="154"/>
                  </a:lnTo>
                  <a:cubicBezTo>
                    <a:pt x="1140" y="152"/>
                    <a:pt x="1139" y="148"/>
                    <a:pt x="1140" y="146"/>
                  </a:cubicBezTo>
                  <a:lnTo>
                    <a:pt x="1140" y="146"/>
                  </a:lnTo>
                  <a:cubicBezTo>
                    <a:pt x="1141" y="141"/>
                    <a:pt x="1146" y="137"/>
                    <a:pt x="1150" y="135"/>
                  </a:cubicBezTo>
                  <a:lnTo>
                    <a:pt x="1186" y="115"/>
                  </a:lnTo>
                  <a:lnTo>
                    <a:pt x="1186" y="115"/>
                  </a:lnTo>
                  <a:cubicBezTo>
                    <a:pt x="1184" y="111"/>
                    <a:pt x="1177" y="110"/>
                    <a:pt x="1173" y="110"/>
                  </a:cubicBezTo>
                  <a:lnTo>
                    <a:pt x="1173" y="110"/>
                  </a:lnTo>
                  <a:cubicBezTo>
                    <a:pt x="1172" y="110"/>
                    <a:pt x="1172" y="110"/>
                    <a:pt x="1172" y="110"/>
                  </a:cubicBezTo>
                  <a:lnTo>
                    <a:pt x="1172" y="110"/>
                  </a:lnTo>
                  <a:cubicBezTo>
                    <a:pt x="1116" y="112"/>
                    <a:pt x="1061" y="121"/>
                    <a:pt x="1007" y="137"/>
                  </a:cubicBezTo>
                  <a:lnTo>
                    <a:pt x="1006" y="137"/>
                  </a:lnTo>
                  <a:lnTo>
                    <a:pt x="1006" y="137"/>
                  </a:lnTo>
                  <a:lnTo>
                    <a:pt x="1006" y="137"/>
                  </a:lnTo>
                  <a:cubicBezTo>
                    <a:pt x="1004" y="136"/>
                    <a:pt x="1003" y="133"/>
                    <a:pt x="1003" y="131"/>
                  </a:cubicBezTo>
                  <a:lnTo>
                    <a:pt x="1003" y="131"/>
                  </a:lnTo>
                  <a:cubicBezTo>
                    <a:pt x="1003" y="125"/>
                    <a:pt x="1008" y="119"/>
                    <a:pt x="1013" y="116"/>
                  </a:cubicBezTo>
                  <a:lnTo>
                    <a:pt x="1013" y="116"/>
                  </a:lnTo>
                  <a:cubicBezTo>
                    <a:pt x="1028" y="106"/>
                    <a:pt x="1045" y="101"/>
                    <a:pt x="1063" y="101"/>
                  </a:cubicBezTo>
                  <a:lnTo>
                    <a:pt x="1063" y="101"/>
                  </a:lnTo>
                  <a:cubicBezTo>
                    <a:pt x="1069" y="101"/>
                    <a:pt x="1075" y="102"/>
                    <a:pt x="1081" y="103"/>
                  </a:cubicBezTo>
                  <a:lnTo>
                    <a:pt x="1081" y="103"/>
                  </a:lnTo>
                  <a:cubicBezTo>
                    <a:pt x="1081" y="101"/>
                    <a:pt x="1081" y="100"/>
                    <a:pt x="1082" y="98"/>
                  </a:cubicBezTo>
                  <a:lnTo>
                    <a:pt x="1082" y="98"/>
                  </a:lnTo>
                  <a:cubicBezTo>
                    <a:pt x="1085" y="94"/>
                    <a:pt x="1093" y="91"/>
                    <a:pt x="1099" y="91"/>
                  </a:cubicBezTo>
                  <a:lnTo>
                    <a:pt x="1194" y="87"/>
                  </a:lnTo>
                  <a:lnTo>
                    <a:pt x="1194" y="87"/>
                  </a:lnTo>
                  <a:cubicBezTo>
                    <a:pt x="1199" y="87"/>
                    <a:pt x="1205" y="87"/>
                    <a:pt x="1212" y="85"/>
                  </a:cubicBezTo>
                  <a:lnTo>
                    <a:pt x="1212" y="85"/>
                  </a:lnTo>
                  <a:cubicBezTo>
                    <a:pt x="1217" y="85"/>
                    <a:pt x="1222" y="84"/>
                    <a:pt x="1227" y="83"/>
                  </a:cubicBezTo>
                  <a:lnTo>
                    <a:pt x="1288" y="67"/>
                  </a:lnTo>
                  <a:lnTo>
                    <a:pt x="1288" y="67"/>
                  </a:lnTo>
                  <a:cubicBezTo>
                    <a:pt x="1289" y="67"/>
                    <a:pt x="1289" y="65"/>
                    <a:pt x="1289" y="64"/>
                  </a:cubicBezTo>
                  <a:lnTo>
                    <a:pt x="1289" y="64"/>
                  </a:lnTo>
                  <a:cubicBezTo>
                    <a:pt x="1288" y="62"/>
                    <a:pt x="1284" y="58"/>
                    <a:pt x="1279" y="57"/>
                  </a:cubicBezTo>
                  <a:lnTo>
                    <a:pt x="1279" y="57"/>
                  </a:lnTo>
                  <a:cubicBezTo>
                    <a:pt x="1256" y="52"/>
                    <a:pt x="1232" y="51"/>
                    <a:pt x="1209" y="52"/>
                  </a:cubicBezTo>
                  <a:lnTo>
                    <a:pt x="1207" y="52"/>
                  </a:lnTo>
                  <a:lnTo>
                    <a:pt x="1204" y="34"/>
                  </a:lnTo>
                  <a:lnTo>
                    <a:pt x="1204" y="34"/>
                  </a:lnTo>
                  <a:cubicBezTo>
                    <a:pt x="1202" y="35"/>
                    <a:pt x="1200" y="35"/>
                    <a:pt x="1198" y="35"/>
                  </a:cubicBezTo>
                  <a:lnTo>
                    <a:pt x="1198" y="35"/>
                  </a:lnTo>
                  <a:cubicBezTo>
                    <a:pt x="1192" y="35"/>
                    <a:pt x="1185" y="32"/>
                    <a:pt x="1179" y="27"/>
                  </a:cubicBezTo>
                  <a:lnTo>
                    <a:pt x="1179" y="27"/>
                  </a:lnTo>
                  <a:cubicBezTo>
                    <a:pt x="1176" y="26"/>
                    <a:pt x="1173" y="24"/>
                    <a:pt x="1171" y="23"/>
                  </a:cubicBezTo>
                  <a:lnTo>
                    <a:pt x="1171" y="23"/>
                  </a:lnTo>
                  <a:cubicBezTo>
                    <a:pt x="1161" y="18"/>
                    <a:pt x="1150" y="18"/>
                    <a:pt x="1140" y="18"/>
                  </a:cubicBezTo>
                  <a:lnTo>
                    <a:pt x="1140" y="18"/>
                  </a:lnTo>
                  <a:cubicBezTo>
                    <a:pt x="1133" y="18"/>
                    <a:pt x="1127" y="18"/>
                    <a:pt x="1120" y="17"/>
                  </a:cubicBezTo>
                  <a:lnTo>
                    <a:pt x="1120" y="17"/>
                  </a:lnTo>
                  <a:cubicBezTo>
                    <a:pt x="1114" y="16"/>
                    <a:pt x="1107" y="14"/>
                    <a:pt x="1100" y="12"/>
                  </a:cubicBezTo>
                  <a:lnTo>
                    <a:pt x="1100" y="12"/>
                  </a:lnTo>
                  <a:cubicBezTo>
                    <a:pt x="1098" y="11"/>
                    <a:pt x="1095" y="10"/>
                    <a:pt x="1092" y="10"/>
                  </a:cubicBezTo>
                  <a:lnTo>
                    <a:pt x="1092" y="10"/>
                  </a:lnTo>
                  <a:cubicBezTo>
                    <a:pt x="1075" y="5"/>
                    <a:pt x="1056" y="2"/>
                    <a:pt x="1031" y="2"/>
                  </a:cubicBezTo>
                  <a:lnTo>
                    <a:pt x="1031" y="2"/>
                  </a:lnTo>
                  <a:cubicBezTo>
                    <a:pt x="1025" y="2"/>
                    <a:pt x="1018" y="2"/>
                    <a:pt x="1010" y="3"/>
                  </a:cubicBezTo>
                  <a:lnTo>
                    <a:pt x="1010" y="3"/>
                  </a:lnTo>
                  <a:cubicBezTo>
                    <a:pt x="968" y="4"/>
                    <a:pt x="925" y="7"/>
                    <a:pt x="883" y="12"/>
                  </a:cubicBezTo>
                  <a:lnTo>
                    <a:pt x="883" y="12"/>
                  </a:lnTo>
                  <a:cubicBezTo>
                    <a:pt x="879" y="13"/>
                    <a:pt x="872" y="14"/>
                    <a:pt x="872" y="19"/>
                  </a:cubicBezTo>
                  <a:lnTo>
                    <a:pt x="872" y="19"/>
                  </a:lnTo>
                  <a:cubicBezTo>
                    <a:pt x="872" y="21"/>
                    <a:pt x="873" y="22"/>
                    <a:pt x="873" y="24"/>
                  </a:cubicBezTo>
                  <a:lnTo>
                    <a:pt x="873" y="24"/>
                  </a:lnTo>
                  <a:cubicBezTo>
                    <a:pt x="874" y="25"/>
                    <a:pt x="874" y="26"/>
                    <a:pt x="874" y="26"/>
                  </a:cubicBezTo>
                  <a:lnTo>
                    <a:pt x="874" y="26"/>
                  </a:lnTo>
                  <a:cubicBezTo>
                    <a:pt x="878" y="34"/>
                    <a:pt x="875" y="44"/>
                    <a:pt x="867" y="49"/>
                  </a:cubicBezTo>
                  <a:lnTo>
                    <a:pt x="867" y="49"/>
                  </a:lnTo>
                  <a:lnTo>
                    <a:pt x="850" y="46"/>
                  </a:lnTo>
                  <a:lnTo>
                    <a:pt x="850" y="44"/>
                  </a:lnTo>
                  <a:lnTo>
                    <a:pt x="850" y="44"/>
                  </a:lnTo>
                  <a:cubicBezTo>
                    <a:pt x="852" y="40"/>
                    <a:pt x="851" y="36"/>
                    <a:pt x="849" y="33"/>
                  </a:cubicBezTo>
                  <a:lnTo>
                    <a:pt x="849" y="33"/>
                  </a:lnTo>
                  <a:cubicBezTo>
                    <a:pt x="846" y="28"/>
                    <a:pt x="838" y="24"/>
                    <a:pt x="831" y="24"/>
                  </a:cubicBezTo>
                  <a:lnTo>
                    <a:pt x="831" y="24"/>
                  </a:lnTo>
                  <a:lnTo>
                    <a:pt x="831" y="24"/>
                  </a:lnTo>
                  <a:cubicBezTo>
                    <a:pt x="824" y="24"/>
                    <a:pt x="817" y="26"/>
                    <a:pt x="810" y="28"/>
                  </a:cubicBezTo>
                  <a:lnTo>
                    <a:pt x="810" y="28"/>
                  </a:lnTo>
                  <a:cubicBezTo>
                    <a:pt x="806" y="29"/>
                    <a:pt x="801" y="31"/>
                    <a:pt x="797" y="32"/>
                  </a:cubicBezTo>
                  <a:lnTo>
                    <a:pt x="797" y="32"/>
                  </a:lnTo>
                  <a:cubicBezTo>
                    <a:pt x="794" y="32"/>
                    <a:pt x="790" y="33"/>
                    <a:pt x="787" y="33"/>
                  </a:cubicBezTo>
                  <a:lnTo>
                    <a:pt x="787" y="33"/>
                  </a:lnTo>
                  <a:cubicBezTo>
                    <a:pt x="781" y="33"/>
                    <a:pt x="775" y="32"/>
                    <a:pt x="769" y="31"/>
                  </a:cubicBezTo>
                  <a:lnTo>
                    <a:pt x="769" y="31"/>
                  </a:lnTo>
                  <a:cubicBezTo>
                    <a:pt x="763" y="31"/>
                    <a:pt x="757" y="30"/>
                    <a:pt x="752" y="30"/>
                  </a:cubicBezTo>
                  <a:lnTo>
                    <a:pt x="752" y="30"/>
                  </a:lnTo>
                  <a:cubicBezTo>
                    <a:pt x="742" y="30"/>
                    <a:pt x="735" y="32"/>
                    <a:pt x="730" y="37"/>
                  </a:cubicBezTo>
                  <a:lnTo>
                    <a:pt x="729" y="37"/>
                  </a:lnTo>
                  <a:lnTo>
                    <a:pt x="665" y="40"/>
                  </a:lnTo>
                  <a:lnTo>
                    <a:pt x="665" y="40"/>
                  </a:lnTo>
                  <a:cubicBezTo>
                    <a:pt x="664" y="42"/>
                    <a:pt x="664" y="43"/>
                    <a:pt x="665" y="44"/>
                  </a:cubicBezTo>
                  <a:lnTo>
                    <a:pt x="665" y="44"/>
                  </a:lnTo>
                  <a:cubicBezTo>
                    <a:pt x="667" y="48"/>
                    <a:pt x="674" y="51"/>
                    <a:pt x="680" y="52"/>
                  </a:cubicBezTo>
                  <a:lnTo>
                    <a:pt x="680" y="52"/>
                  </a:lnTo>
                  <a:cubicBezTo>
                    <a:pt x="685" y="54"/>
                    <a:pt x="692" y="57"/>
                    <a:pt x="694" y="63"/>
                  </a:cubicBezTo>
                  <a:lnTo>
                    <a:pt x="694" y="63"/>
                  </a:lnTo>
                  <a:cubicBezTo>
                    <a:pt x="694" y="65"/>
                    <a:pt x="694" y="67"/>
                    <a:pt x="693" y="69"/>
                  </a:cubicBezTo>
                  <a:lnTo>
                    <a:pt x="693" y="69"/>
                  </a:lnTo>
                  <a:cubicBezTo>
                    <a:pt x="691" y="71"/>
                    <a:pt x="689" y="72"/>
                    <a:pt x="686" y="72"/>
                  </a:cubicBezTo>
                  <a:lnTo>
                    <a:pt x="686" y="72"/>
                  </a:lnTo>
                  <a:cubicBezTo>
                    <a:pt x="685" y="73"/>
                    <a:pt x="684" y="73"/>
                    <a:pt x="683" y="73"/>
                  </a:cubicBezTo>
                  <a:lnTo>
                    <a:pt x="683" y="73"/>
                  </a:lnTo>
                  <a:cubicBezTo>
                    <a:pt x="680" y="73"/>
                    <a:pt x="677" y="72"/>
                    <a:pt x="673" y="72"/>
                  </a:cubicBezTo>
                  <a:lnTo>
                    <a:pt x="673" y="72"/>
                  </a:lnTo>
                  <a:cubicBezTo>
                    <a:pt x="670" y="71"/>
                    <a:pt x="667" y="70"/>
                    <a:pt x="664" y="70"/>
                  </a:cubicBezTo>
                  <a:lnTo>
                    <a:pt x="664" y="70"/>
                  </a:lnTo>
                  <a:lnTo>
                    <a:pt x="664" y="70"/>
                  </a:lnTo>
                  <a:cubicBezTo>
                    <a:pt x="659" y="70"/>
                    <a:pt x="655" y="73"/>
                    <a:pt x="653" y="76"/>
                  </a:cubicBezTo>
                  <a:lnTo>
                    <a:pt x="653" y="76"/>
                  </a:lnTo>
                  <a:cubicBezTo>
                    <a:pt x="652" y="78"/>
                    <a:pt x="652" y="79"/>
                    <a:pt x="652" y="83"/>
                  </a:cubicBezTo>
                  <a:lnTo>
                    <a:pt x="652" y="83"/>
                  </a:lnTo>
                  <a:cubicBezTo>
                    <a:pt x="654" y="85"/>
                    <a:pt x="657" y="87"/>
                    <a:pt x="661" y="88"/>
                  </a:cubicBezTo>
                  <a:lnTo>
                    <a:pt x="661" y="88"/>
                  </a:lnTo>
                  <a:cubicBezTo>
                    <a:pt x="678" y="95"/>
                    <a:pt x="694" y="103"/>
                    <a:pt x="710" y="112"/>
                  </a:cubicBezTo>
                  <a:lnTo>
                    <a:pt x="710" y="112"/>
                  </a:lnTo>
                  <a:cubicBezTo>
                    <a:pt x="716" y="116"/>
                    <a:pt x="723" y="123"/>
                    <a:pt x="724" y="130"/>
                  </a:cubicBezTo>
                  <a:lnTo>
                    <a:pt x="724" y="130"/>
                  </a:lnTo>
                  <a:cubicBezTo>
                    <a:pt x="724" y="133"/>
                    <a:pt x="723" y="136"/>
                    <a:pt x="721" y="138"/>
                  </a:cubicBezTo>
                  <a:lnTo>
                    <a:pt x="720" y="139"/>
                  </a:lnTo>
                  <a:lnTo>
                    <a:pt x="719" y="139"/>
                  </a:lnTo>
                  <a:lnTo>
                    <a:pt x="719" y="139"/>
                  </a:lnTo>
                  <a:cubicBezTo>
                    <a:pt x="705" y="135"/>
                    <a:pt x="691" y="127"/>
                    <a:pt x="679" y="117"/>
                  </a:cubicBezTo>
                  <a:lnTo>
                    <a:pt x="677" y="115"/>
                  </a:lnTo>
                  <a:lnTo>
                    <a:pt x="677" y="115"/>
                  </a:lnTo>
                  <a:cubicBezTo>
                    <a:pt x="675" y="113"/>
                    <a:pt x="672" y="111"/>
                    <a:pt x="668" y="109"/>
                  </a:cubicBezTo>
                  <a:lnTo>
                    <a:pt x="668" y="109"/>
                  </a:lnTo>
                  <a:cubicBezTo>
                    <a:pt x="665" y="107"/>
                    <a:pt x="661" y="107"/>
                    <a:pt x="658" y="107"/>
                  </a:cubicBezTo>
                  <a:lnTo>
                    <a:pt x="658" y="107"/>
                  </a:lnTo>
                  <a:cubicBezTo>
                    <a:pt x="656" y="106"/>
                    <a:pt x="655" y="106"/>
                    <a:pt x="654" y="106"/>
                  </a:cubicBezTo>
                  <a:lnTo>
                    <a:pt x="654" y="106"/>
                  </a:lnTo>
                  <a:cubicBezTo>
                    <a:pt x="640" y="104"/>
                    <a:pt x="628" y="96"/>
                    <a:pt x="617" y="89"/>
                  </a:cubicBezTo>
                  <a:lnTo>
                    <a:pt x="617" y="89"/>
                  </a:lnTo>
                  <a:cubicBezTo>
                    <a:pt x="612" y="86"/>
                    <a:pt x="608" y="83"/>
                    <a:pt x="604" y="81"/>
                  </a:cubicBezTo>
                  <a:lnTo>
                    <a:pt x="604" y="81"/>
                  </a:lnTo>
                  <a:cubicBezTo>
                    <a:pt x="594" y="75"/>
                    <a:pt x="583" y="72"/>
                    <a:pt x="574" y="72"/>
                  </a:cubicBezTo>
                  <a:lnTo>
                    <a:pt x="574" y="72"/>
                  </a:lnTo>
                  <a:cubicBezTo>
                    <a:pt x="565" y="72"/>
                    <a:pt x="558" y="74"/>
                    <a:pt x="553" y="79"/>
                  </a:cubicBezTo>
                  <a:lnTo>
                    <a:pt x="580" y="103"/>
                  </a:lnTo>
                  <a:lnTo>
                    <a:pt x="580" y="103"/>
                  </a:lnTo>
                  <a:cubicBezTo>
                    <a:pt x="586" y="109"/>
                    <a:pt x="589" y="113"/>
                    <a:pt x="587" y="117"/>
                  </a:cubicBezTo>
                  <a:lnTo>
                    <a:pt x="586" y="117"/>
                  </a:lnTo>
                  <a:lnTo>
                    <a:pt x="586" y="118"/>
                  </a:lnTo>
                  <a:lnTo>
                    <a:pt x="586" y="118"/>
                  </a:lnTo>
                  <a:cubicBezTo>
                    <a:pt x="575" y="122"/>
                    <a:pt x="560" y="120"/>
                    <a:pt x="547" y="113"/>
                  </a:cubicBezTo>
                  <a:lnTo>
                    <a:pt x="547" y="113"/>
                  </a:lnTo>
                  <a:cubicBezTo>
                    <a:pt x="537" y="108"/>
                    <a:pt x="528" y="101"/>
                    <a:pt x="521" y="94"/>
                  </a:cubicBezTo>
                  <a:lnTo>
                    <a:pt x="521" y="94"/>
                  </a:lnTo>
                  <a:cubicBezTo>
                    <a:pt x="518" y="91"/>
                    <a:pt x="516" y="90"/>
                    <a:pt x="515" y="89"/>
                  </a:cubicBezTo>
                  <a:lnTo>
                    <a:pt x="515" y="89"/>
                  </a:lnTo>
                  <a:cubicBezTo>
                    <a:pt x="513" y="87"/>
                    <a:pt x="510" y="85"/>
                    <a:pt x="508" y="85"/>
                  </a:cubicBezTo>
                  <a:lnTo>
                    <a:pt x="508" y="85"/>
                  </a:lnTo>
                  <a:cubicBezTo>
                    <a:pt x="503" y="86"/>
                    <a:pt x="503" y="94"/>
                    <a:pt x="503" y="96"/>
                  </a:cubicBezTo>
                  <a:lnTo>
                    <a:pt x="504" y="119"/>
                  </a:lnTo>
                  <a:lnTo>
                    <a:pt x="504" y="119"/>
                  </a:lnTo>
                  <a:cubicBezTo>
                    <a:pt x="504" y="129"/>
                    <a:pt x="503" y="139"/>
                    <a:pt x="497" y="146"/>
                  </a:cubicBezTo>
                  <a:lnTo>
                    <a:pt x="497" y="146"/>
                  </a:lnTo>
                  <a:cubicBezTo>
                    <a:pt x="494" y="148"/>
                    <a:pt x="491" y="150"/>
                    <a:pt x="486" y="150"/>
                  </a:cubicBezTo>
                  <a:lnTo>
                    <a:pt x="486" y="150"/>
                  </a:lnTo>
                  <a:cubicBezTo>
                    <a:pt x="481" y="150"/>
                    <a:pt x="475" y="147"/>
                    <a:pt x="475" y="141"/>
                  </a:cubicBezTo>
                  <a:lnTo>
                    <a:pt x="475" y="141"/>
                  </a:lnTo>
                  <a:cubicBezTo>
                    <a:pt x="475" y="137"/>
                    <a:pt x="476" y="135"/>
                    <a:pt x="477" y="132"/>
                  </a:cubicBezTo>
                  <a:lnTo>
                    <a:pt x="477" y="131"/>
                  </a:lnTo>
                  <a:lnTo>
                    <a:pt x="477" y="131"/>
                  </a:lnTo>
                  <a:cubicBezTo>
                    <a:pt x="484" y="115"/>
                    <a:pt x="485" y="96"/>
                    <a:pt x="472" y="89"/>
                  </a:cubicBezTo>
                  <a:lnTo>
                    <a:pt x="472" y="89"/>
                  </a:lnTo>
                  <a:cubicBezTo>
                    <a:pt x="469" y="87"/>
                    <a:pt x="465" y="86"/>
                    <a:pt x="461" y="86"/>
                  </a:cubicBezTo>
                  <a:lnTo>
                    <a:pt x="461" y="86"/>
                  </a:lnTo>
                  <a:cubicBezTo>
                    <a:pt x="456" y="86"/>
                    <a:pt x="451" y="87"/>
                    <a:pt x="447" y="88"/>
                  </a:cubicBezTo>
                  <a:lnTo>
                    <a:pt x="359" y="106"/>
                  </a:lnTo>
                  <a:lnTo>
                    <a:pt x="359" y="106"/>
                  </a:lnTo>
                  <a:cubicBezTo>
                    <a:pt x="366" y="114"/>
                    <a:pt x="370" y="124"/>
                    <a:pt x="370" y="134"/>
                  </a:cubicBezTo>
                  <a:lnTo>
                    <a:pt x="370" y="135"/>
                  </a:lnTo>
                  <a:lnTo>
                    <a:pt x="369" y="135"/>
                  </a:lnTo>
                  <a:lnTo>
                    <a:pt x="369" y="135"/>
                  </a:lnTo>
                  <a:cubicBezTo>
                    <a:pt x="362" y="134"/>
                    <a:pt x="357" y="130"/>
                    <a:pt x="352" y="126"/>
                  </a:cubicBezTo>
                  <a:lnTo>
                    <a:pt x="352" y="126"/>
                  </a:lnTo>
                  <a:cubicBezTo>
                    <a:pt x="349" y="123"/>
                    <a:pt x="346" y="121"/>
                    <a:pt x="343" y="119"/>
                  </a:cubicBezTo>
                  <a:lnTo>
                    <a:pt x="343" y="119"/>
                  </a:lnTo>
                  <a:cubicBezTo>
                    <a:pt x="338" y="117"/>
                    <a:pt x="332" y="115"/>
                    <a:pt x="326" y="115"/>
                  </a:cubicBezTo>
                  <a:lnTo>
                    <a:pt x="326" y="115"/>
                  </a:lnTo>
                  <a:cubicBezTo>
                    <a:pt x="314" y="115"/>
                    <a:pt x="300" y="120"/>
                    <a:pt x="288" y="126"/>
                  </a:cubicBezTo>
                  <a:lnTo>
                    <a:pt x="288" y="126"/>
                  </a:lnTo>
                  <a:cubicBezTo>
                    <a:pt x="297" y="134"/>
                    <a:pt x="302" y="144"/>
                    <a:pt x="303" y="156"/>
                  </a:cubicBezTo>
                  <a:lnTo>
                    <a:pt x="303" y="156"/>
                  </a:lnTo>
                  <a:cubicBezTo>
                    <a:pt x="305" y="162"/>
                    <a:pt x="303" y="169"/>
                    <a:pt x="299" y="172"/>
                  </a:cubicBezTo>
                  <a:lnTo>
                    <a:pt x="299" y="172"/>
                  </a:lnTo>
                  <a:cubicBezTo>
                    <a:pt x="297" y="175"/>
                    <a:pt x="294" y="177"/>
                    <a:pt x="291" y="176"/>
                  </a:cubicBezTo>
                  <a:lnTo>
                    <a:pt x="291" y="176"/>
                  </a:lnTo>
                  <a:cubicBezTo>
                    <a:pt x="287" y="175"/>
                    <a:pt x="285" y="173"/>
                    <a:pt x="283" y="170"/>
                  </a:cubicBezTo>
                  <a:lnTo>
                    <a:pt x="283" y="170"/>
                  </a:lnTo>
                  <a:cubicBezTo>
                    <a:pt x="282" y="170"/>
                    <a:pt x="281" y="169"/>
                    <a:pt x="281" y="169"/>
                  </a:cubicBezTo>
                  <a:lnTo>
                    <a:pt x="281" y="169"/>
                  </a:lnTo>
                  <a:cubicBezTo>
                    <a:pt x="275" y="164"/>
                    <a:pt x="266" y="161"/>
                    <a:pt x="256" y="161"/>
                  </a:cubicBezTo>
                  <a:lnTo>
                    <a:pt x="256" y="161"/>
                  </a:lnTo>
                  <a:cubicBezTo>
                    <a:pt x="253" y="161"/>
                    <a:pt x="250" y="161"/>
                    <a:pt x="247" y="161"/>
                  </a:cubicBezTo>
                  <a:lnTo>
                    <a:pt x="247" y="161"/>
                  </a:lnTo>
                  <a:cubicBezTo>
                    <a:pt x="234" y="164"/>
                    <a:pt x="223" y="170"/>
                    <a:pt x="213" y="175"/>
                  </a:cubicBezTo>
                  <a:lnTo>
                    <a:pt x="183" y="192"/>
                  </a:lnTo>
                  <a:lnTo>
                    <a:pt x="183" y="192"/>
                  </a:lnTo>
                  <a:cubicBezTo>
                    <a:pt x="179" y="194"/>
                    <a:pt x="175" y="196"/>
                    <a:pt x="171" y="199"/>
                  </a:cubicBezTo>
                  <a:lnTo>
                    <a:pt x="171" y="199"/>
                  </a:lnTo>
                  <a:cubicBezTo>
                    <a:pt x="170" y="200"/>
                    <a:pt x="168" y="202"/>
                    <a:pt x="166" y="204"/>
                  </a:cubicBezTo>
                  <a:lnTo>
                    <a:pt x="166" y="204"/>
                  </a:lnTo>
                  <a:cubicBezTo>
                    <a:pt x="166" y="204"/>
                    <a:pt x="165" y="205"/>
                    <a:pt x="164" y="205"/>
                  </a:cubicBezTo>
                  <a:lnTo>
                    <a:pt x="164" y="205"/>
                  </a:lnTo>
                  <a:cubicBezTo>
                    <a:pt x="157" y="212"/>
                    <a:pt x="148" y="217"/>
                    <a:pt x="138" y="221"/>
                  </a:cubicBezTo>
                  <a:lnTo>
                    <a:pt x="142" y="229"/>
                  </a:lnTo>
                  <a:lnTo>
                    <a:pt x="187" y="230"/>
                  </a:lnTo>
                  <a:lnTo>
                    <a:pt x="187" y="230"/>
                  </a:lnTo>
                  <a:cubicBezTo>
                    <a:pt x="192" y="230"/>
                    <a:pt x="197" y="230"/>
                    <a:pt x="201" y="233"/>
                  </a:cubicBezTo>
                  <a:lnTo>
                    <a:pt x="201" y="233"/>
                  </a:lnTo>
                  <a:cubicBezTo>
                    <a:pt x="207" y="239"/>
                    <a:pt x="205" y="250"/>
                    <a:pt x="200" y="256"/>
                  </a:cubicBezTo>
                  <a:lnTo>
                    <a:pt x="200" y="256"/>
                  </a:lnTo>
                  <a:cubicBezTo>
                    <a:pt x="198" y="258"/>
                    <a:pt x="197" y="260"/>
                    <a:pt x="196" y="261"/>
                  </a:cubicBezTo>
                  <a:lnTo>
                    <a:pt x="196" y="261"/>
                  </a:lnTo>
                  <a:cubicBezTo>
                    <a:pt x="192" y="266"/>
                    <a:pt x="189" y="271"/>
                    <a:pt x="187" y="276"/>
                  </a:cubicBezTo>
                  <a:lnTo>
                    <a:pt x="187" y="276"/>
                  </a:lnTo>
                  <a:cubicBezTo>
                    <a:pt x="187" y="278"/>
                    <a:pt x="187" y="280"/>
                    <a:pt x="187" y="282"/>
                  </a:cubicBezTo>
                  <a:lnTo>
                    <a:pt x="187" y="282"/>
                  </a:lnTo>
                  <a:cubicBezTo>
                    <a:pt x="187" y="285"/>
                    <a:pt x="187" y="289"/>
                    <a:pt x="185" y="292"/>
                  </a:cubicBezTo>
                  <a:lnTo>
                    <a:pt x="185" y="292"/>
                  </a:lnTo>
                  <a:cubicBezTo>
                    <a:pt x="182" y="295"/>
                    <a:pt x="179" y="297"/>
                    <a:pt x="174" y="297"/>
                  </a:cubicBezTo>
                  <a:lnTo>
                    <a:pt x="174" y="297"/>
                  </a:lnTo>
                  <a:cubicBezTo>
                    <a:pt x="173" y="297"/>
                    <a:pt x="171" y="297"/>
                    <a:pt x="170" y="297"/>
                  </a:cubicBezTo>
                  <a:lnTo>
                    <a:pt x="170" y="297"/>
                  </a:lnTo>
                  <a:cubicBezTo>
                    <a:pt x="166" y="296"/>
                    <a:pt x="163" y="296"/>
                    <a:pt x="160" y="295"/>
                  </a:cubicBezTo>
                  <a:lnTo>
                    <a:pt x="160" y="295"/>
                  </a:lnTo>
                  <a:cubicBezTo>
                    <a:pt x="150" y="295"/>
                    <a:pt x="140" y="293"/>
                    <a:pt x="130" y="293"/>
                  </a:cubicBezTo>
                  <a:lnTo>
                    <a:pt x="130" y="293"/>
                  </a:lnTo>
                  <a:cubicBezTo>
                    <a:pt x="115" y="293"/>
                    <a:pt x="103" y="296"/>
                    <a:pt x="92" y="300"/>
                  </a:cubicBezTo>
                  <a:lnTo>
                    <a:pt x="92" y="300"/>
                  </a:lnTo>
                  <a:cubicBezTo>
                    <a:pt x="86" y="303"/>
                    <a:pt x="81" y="307"/>
                    <a:pt x="75" y="311"/>
                  </a:cubicBezTo>
                  <a:lnTo>
                    <a:pt x="75" y="311"/>
                  </a:lnTo>
                  <a:cubicBezTo>
                    <a:pt x="68" y="315"/>
                    <a:pt x="60" y="320"/>
                    <a:pt x="51" y="323"/>
                  </a:cubicBezTo>
                  <a:lnTo>
                    <a:pt x="51" y="323"/>
                  </a:lnTo>
                  <a:cubicBezTo>
                    <a:pt x="47" y="324"/>
                    <a:pt x="42" y="325"/>
                    <a:pt x="38" y="326"/>
                  </a:cubicBezTo>
                  <a:lnTo>
                    <a:pt x="38" y="326"/>
                  </a:lnTo>
                  <a:cubicBezTo>
                    <a:pt x="32" y="326"/>
                    <a:pt x="26" y="328"/>
                    <a:pt x="20" y="330"/>
                  </a:cubicBezTo>
                  <a:lnTo>
                    <a:pt x="20" y="330"/>
                  </a:lnTo>
                  <a:cubicBezTo>
                    <a:pt x="11" y="334"/>
                    <a:pt x="3" y="344"/>
                    <a:pt x="5" y="353"/>
                  </a:cubicBezTo>
                  <a:lnTo>
                    <a:pt x="5" y="353"/>
                  </a:lnTo>
                  <a:cubicBezTo>
                    <a:pt x="27" y="353"/>
                    <a:pt x="46" y="362"/>
                    <a:pt x="66" y="371"/>
                  </a:cubicBezTo>
                  <a:lnTo>
                    <a:pt x="66" y="371"/>
                  </a:lnTo>
                  <a:cubicBezTo>
                    <a:pt x="68" y="371"/>
                    <a:pt x="70" y="372"/>
                    <a:pt x="72" y="373"/>
                  </a:cubicBezTo>
                  <a:lnTo>
                    <a:pt x="72" y="373"/>
                  </a:lnTo>
                  <a:cubicBezTo>
                    <a:pt x="81" y="377"/>
                    <a:pt x="93" y="382"/>
                    <a:pt x="104" y="382"/>
                  </a:cubicBezTo>
                  <a:lnTo>
                    <a:pt x="104" y="382"/>
                  </a:lnTo>
                  <a:cubicBezTo>
                    <a:pt x="110" y="382"/>
                    <a:pt x="115" y="380"/>
                    <a:pt x="120" y="378"/>
                  </a:cubicBezTo>
                  <a:lnTo>
                    <a:pt x="120" y="378"/>
                  </a:lnTo>
                  <a:cubicBezTo>
                    <a:pt x="122" y="377"/>
                    <a:pt x="124" y="376"/>
                    <a:pt x="126" y="374"/>
                  </a:cubicBezTo>
                  <a:lnTo>
                    <a:pt x="126" y="374"/>
                  </a:lnTo>
                  <a:cubicBezTo>
                    <a:pt x="129" y="372"/>
                    <a:pt x="132" y="370"/>
                    <a:pt x="135" y="369"/>
                  </a:cubicBezTo>
                  <a:lnTo>
                    <a:pt x="135" y="369"/>
                  </a:lnTo>
                  <a:cubicBezTo>
                    <a:pt x="137" y="368"/>
                    <a:pt x="139" y="368"/>
                    <a:pt x="141" y="368"/>
                  </a:cubicBezTo>
                  <a:lnTo>
                    <a:pt x="141" y="368"/>
                  </a:lnTo>
                  <a:cubicBezTo>
                    <a:pt x="153" y="368"/>
                    <a:pt x="163" y="379"/>
                    <a:pt x="170" y="387"/>
                  </a:cubicBezTo>
                  <a:lnTo>
                    <a:pt x="170" y="387"/>
                  </a:lnTo>
                  <a:cubicBezTo>
                    <a:pt x="171" y="388"/>
                    <a:pt x="171" y="389"/>
                    <a:pt x="171" y="390"/>
                  </a:cubicBezTo>
                  <a:lnTo>
                    <a:pt x="171" y="390"/>
                  </a:lnTo>
                  <a:cubicBezTo>
                    <a:pt x="170" y="392"/>
                    <a:pt x="168" y="393"/>
                    <a:pt x="166" y="393"/>
                  </a:cubicBezTo>
                  <a:lnTo>
                    <a:pt x="166" y="393"/>
                  </a:lnTo>
                  <a:cubicBezTo>
                    <a:pt x="168" y="395"/>
                    <a:pt x="169" y="398"/>
                    <a:pt x="169" y="400"/>
                  </a:cubicBezTo>
                  <a:lnTo>
                    <a:pt x="169" y="401"/>
                  </a:lnTo>
                  <a:lnTo>
                    <a:pt x="169" y="401"/>
                  </a:lnTo>
                  <a:lnTo>
                    <a:pt x="169" y="401"/>
                  </a:lnTo>
                  <a:cubicBezTo>
                    <a:pt x="166" y="405"/>
                    <a:pt x="162" y="407"/>
                    <a:pt x="157" y="407"/>
                  </a:cubicBezTo>
                  <a:lnTo>
                    <a:pt x="157" y="407"/>
                  </a:lnTo>
                  <a:cubicBezTo>
                    <a:pt x="154" y="407"/>
                    <a:pt x="150" y="406"/>
                    <a:pt x="148" y="405"/>
                  </a:cubicBezTo>
                  <a:lnTo>
                    <a:pt x="148" y="405"/>
                  </a:lnTo>
                  <a:cubicBezTo>
                    <a:pt x="145" y="404"/>
                    <a:pt x="143" y="403"/>
                    <a:pt x="140" y="401"/>
                  </a:cubicBezTo>
                  <a:lnTo>
                    <a:pt x="140" y="401"/>
                  </a:lnTo>
                  <a:cubicBezTo>
                    <a:pt x="136" y="399"/>
                    <a:pt x="132" y="397"/>
                    <a:pt x="127" y="396"/>
                  </a:cubicBezTo>
                  <a:lnTo>
                    <a:pt x="127" y="396"/>
                  </a:lnTo>
                  <a:cubicBezTo>
                    <a:pt x="126" y="396"/>
                    <a:pt x="125" y="396"/>
                    <a:pt x="124" y="396"/>
                  </a:cubicBezTo>
                  <a:lnTo>
                    <a:pt x="124" y="396"/>
                  </a:lnTo>
                  <a:cubicBezTo>
                    <a:pt x="117" y="396"/>
                    <a:pt x="111" y="399"/>
                    <a:pt x="105" y="401"/>
                  </a:cubicBezTo>
                  <a:lnTo>
                    <a:pt x="105" y="401"/>
                  </a:lnTo>
                  <a:cubicBezTo>
                    <a:pt x="98" y="404"/>
                    <a:pt x="92" y="406"/>
                    <a:pt x="86" y="406"/>
                  </a:cubicBezTo>
                  <a:lnTo>
                    <a:pt x="86" y="406"/>
                  </a:lnTo>
                  <a:cubicBezTo>
                    <a:pt x="81" y="407"/>
                    <a:pt x="77" y="406"/>
                    <a:pt x="73" y="405"/>
                  </a:cubicBezTo>
                  <a:lnTo>
                    <a:pt x="73" y="405"/>
                  </a:lnTo>
                  <a:cubicBezTo>
                    <a:pt x="70" y="405"/>
                    <a:pt x="67" y="404"/>
                    <a:pt x="63" y="404"/>
                  </a:cubicBezTo>
                  <a:lnTo>
                    <a:pt x="63" y="404"/>
                  </a:lnTo>
                  <a:lnTo>
                    <a:pt x="63" y="404"/>
                  </a:lnTo>
                  <a:cubicBezTo>
                    <a:pt x="56" y="404"/>
                    <a:pt x="48" y="407"/>
                    <a:pt x="46" y="413"/>
                  </a:cubicBezTo>
                  <a:lnTo>
                    <a:pt x="46" y="413"/>
                  </a:lnTo>
                  <a:cubicBezTo>
                    <a:pt x="55" y="413"/>
                    <a:pt x="63" y="416"/>
                    <a:pt x="71" y="418"/>
                  </a:cubicBezTo>
                  <a:lnTo>
                    <a:pt x="71" y="418"/>
                  </a:lnTo>
                  <a:cubicBezTo>
                    <a:pt x="79" y="420"/>
                    <a:pt x="87" y="423"/>
                    <a:pt x="96" y="423"/>
                  </a:cubicBezTo>
                  <a:lnTo>
                    <a:pt x="97" y="423"/>
                  </a:lnTo>
                  <a:lnTo>
                    <a:pt x="97" y="424"/>
                  </a:lnTo>
                  <a:lnTo>
                    <a:pt x="97" y="424"/>
                  </a:lnTo>
                  <a:cubicBezTo>
                    <a:pt x="97" y="429"/>
                    <a:pt x="97" y="434"/>
                    <a:pt x="96" y="438"/>
                  </a:cubicBezTo>
                  <a:lnTo>
                    <a:pt x="96" y="439"/>
                  </a:lnTo>
                  <a:lnTo>
                    <a:pt x="96" y="439"/>
                  </a:lnTo>
                  <a:lnTo>
                    <a:pt x="96" y="439"/>
                  </a:lnTo>
                  <a:cubicBezTo>
                    <a:pt x="90" y="440"/>
                    <a:pt x="85" y="440"/>
                    <a:pt x="79" y="440"/>
                  </a:cubicBezTo>
                  <a:lnTo>
                    <a:pt x="79" y="440"/>
                  </a:lnTo>
                  <a:cubicBezTo>
                    <a:pt x="78" y="447"/>
                    <a:pt x="88" y="452"/>
                    <a:pt x="92" y="453"/>
                  </a:cubicBezTo>
                  <a:lnTo>
                    <a:pt x="125" y="467"/>
                  </a:lnTo>
                  <a:lnTo>
                    <a:pt x="125" y="467"/>
                  </a:lnTo>
                  <a:cubicBezTo>
                    <a:pt x="134" y="470"/>
                    <a:pt x="143" y="474"/>
                    <a:pt x="154" y="474"/>
                  </a:cubicBezTo>
                  <a:lnTo>
                    <a:pt x="154" y="474"/>
                  </a:lnTo>
                  <a:cubicBezTo>
                    <a:pt x="153" y="467"/>
                    <a:pt x="154" y="458"/>
                    <a:pt x="154" y="451"/>
                  </a:cubicBezTo>
                  <a:lnTo>
                    <a:pt x="155" y="450"/>
                  </a:lnTo>
                  <a:lnTo>
                    <a:pt x="170" y="450"/>
                  </a:lnTo>
                  <a:lnTo>
                    <a:pt x="170" y="451"/>
                  </a:lnTo>
                  <a:lnTo>
                    <a:pt x="170" y="451"/>
                  </a:lnTo>
                  <a:cubicBezTo>
                    <a:pt x="171" y="456"/>
                    <a:pt x="174" y="462"/>
                    <a:pt x="179" y="465"/>
                  </a:cubicBezTo>
                  <a:lnTo>
                    <a:pt x="179" y="465"/>
                  </a:lnTo>
                  <a:cubicBezTo>
                    <a:pt x="181" y="467"/>
                    <a:pt x="183" y="467"/>
                    <a:pt x="185" y="467"/>
                  </a:cubicBezTo>
                  <a:lnTo>
                    <a:pt x="185" y="467"/>
                  </a:lnTo>
                  <a:cubicBezTo>
                    <a:pt x="189" y="467"/>
                    <a:pt x="192" y="466"/>
                    <a:pt x="193" y="463"/>
                  </a:cubicBezTo>
                  <a:lnTo>
                    <a:pt x="193" y="463"/>
                  </a:lnTo>
                  <a:cubicBezTo>
                    <a:pt x="193" y="462"/>
                    <a:pt x="194" y="461"/>
                    <a:pt x="194" y="459"/>
                  </a:cubicBezTo>
                  <a:lnTo>
                    <a:pt x="194" y="459"/>
                  </a:lnTo>
                  <a:cubicBezTo>
                    <a:pt x="195" y="457"/>
                    <a:pt x="195" y="456"/>
                    <a:pt x="196" y="454"/>
                  </a:cubicBezTo>
                  <a:lnTo>
                    <a:pt x="196" y="454"/>
                  </a:lnTo>
                  <a:cubicBezTo>
                    <a:pt x="198" y="452"/>
                    <a:pt x="200" y="451"/>
                    <a:pt x="204" y="451"/>
                  </a:cubicBezTo>
                  <a:lnTo>
                    <a:pt x="204" y="451"/>
                  </a:lnTo>
                  <a:cubicBezTo>
                    <a:pt x="206" y="451"/>
                    <a:pt x="209" y="451"/>
                    <a:pt x="211" y="452"/>
                  </a:cubicBezTo>
                  <a:lnTo>
                    <a:pt x="211" y="452"/>
                  </a:lnTo>
                  <a:cubicBezTo>
                    <a:pt x="212" y="452"/>
                    <a:pt x="213" y="453"/>
                    <a:pt x="213" y="454"/>
                  </a:cubicBezTo>
                  <a:lnTo>
                    <a:pt x="213" y="454"/>
                  </a:lnTo>
                  <a:cubicBezTo>
                    <a:pt x="217" y="456"/>
                    <a:pt x="222" y="457"/>
                    <a:pt x="225" y="456"/>
                  </a:cubicBezTo>
                  <a:lnTo>
                    <a:pt x="225" y="456"/>
                  </a:lnTo>
                  <a:cubicBezTo>
                    <a:pt x="228" y="456"/>
                    <a:pt x="229" y="454"/>
                    <a:pt x="231" y="452"/>
                  </a:cubicBezTo>
                  <a:lnTo>
                    <a:pt x="231" y="452"/>
                  </a:lnTo>
                  <a:cubicBezTo>
                    <a:pt x="231" y="449"/>
                    <a:pt x="232" y="447"/>
                    <a:pt x="231" y="445"/>
                  </a:cubicBezTo>
                  <a:lnTo>
                    <a:pt x="230" y="443"/>
                  </a:lnTo>
                  <a:lnTo>
                    <a:pt x="232" y="443"/>
                  </a:lnTo>
                  <a:lnTo>
                    <a:pt x="232" y="443"/>
                  </a:lnTo>
                  <a:cubicBezTo>
                    <a:pt x="247" y="443"/>
                    <a:pt x="261" y="449"/>
                    <a:pt x="275" y="454"/>
                  </a:cubicBezTo>
                  <a:lnTo>
                    <a:pt x="275" y="454"/>
                  </a:lnTo>
                  <a:cubicBezTo>
                    <a:pt x="289" y="458"/>
                    <a:pt x="302" y="463"/>
                    <a:pt x="316" y="464"/>
                  </a:cubicBezTo>
                  <a:lnTo>
                    <a:pt x="317" y="464"/>
                  </a:lnTo>
                  <a:lnTo>
                    <a:pt x="317" y="464"/>
                  </a:lnTo>
                  <a:cubicBezTo>
                    <a:pt x="319" y="464"/>
                    <a:pt x="321" y="464"/>
                    <a:pt x="323" y="465"/>
                  </a:cubicBezTo>
                  <a:lnTo>
                    <a:pt x="323" y="465"/>
                  </a:lnTo>
                  <a:cubicBezTo>
                    <a:pt x="326" y="467"/>
                    <a:pt x="326" y="469"/>
                    <a:pt x="327" y="471"/>
                  </a:cubicBezTo>
                  <a:lnTo>
                    <a:pt x="327" y="471"/>
                  </a:lnTo>
                  <a:cubicBezTo>
                    <a:pt x="327" y="472"/>
                    <a:pt x="328" y="473"/>
                    <a:pt x="328" y="473"/>
                  </a:cubicBezTo>
                  <a:lnTo>
                    <a:pt x="328" y="473"/>
                  </a:lnTo>
                  <a:cubicBezTo>
                    <a:pt x="332" y="481"/>
                    <a:pt x="340" y="484"/>
                    <a:pt x="348" y="486"/>
                  </a:cubicBezTo>
                  <a:lnTo>
                    <a:pt x="348" y="486"/>
                  </a:lnTo>
                  <a:cubicBezTo>
                    <a:pt x="357" y="490"/>
                    <a:pt x="367" y="493"/>
                    <a:pt x="369" y="502"/>
                  </a:cubicBezTo>
                  <a:lnTo>
                    <a:pt x="369" y="502"/>
                  </a:lnTo>
                  <a:cubicBezTo>
                    <a:pt x="370" y="503"/>
                    <a:pt x="370" y="505"/>
                    <a:pt x="370" y="506"/>
                  </a:cubicBezTo>
                  <a:lnTo>
                    <a:pt x="370" y="506"/>
                  </a:lnTo>
                  <a:cubicBezTo>
                    <a:pt x="370" y="508"/>
                    <a:pt x="371" y="509"/>
                    <a:pt x="371" y="510"/>
                  </a:cubicBezTo>
                  <a:lnTo>
                    <a:pt x="371" y="510"/>
                  </a:lnTo>
                  <a:cubicBezTo>
                    <a:pt x="373" y="516"/>
                    <a:pt x="377" y="520"/>
                    <a:pt x="382" y="523"/>
                  </a:cubicBezTo>
                  <a:lnTo>
                    <a:pt x="405" y="542"/>
                  </a:lnTo>
                  <a:lnTo>
                    <a:pt x="405" y="542"/>
                  </a:lnTo>
                  <a:cubicBezTo>
                    <a:pt x="410" y="546"/>
                    <a:pt x="415" y="550"/>
                    <a:pt x="420" y="556"/>
                  </a:cubicBezTo>
                  <a:lnTo>
                    <a:pt x="420" y="556"/>
                  </a:lnTo>
                  <a:cubicBezTo>
                    <a:pt x="427" y="565"/>
                    <a:pt x="428" y="578"/>
                    <a:pt x="427" y="589"/>
                  </a:cubicBezTo>
                  <a:lnTo>
                    <a:pt x="427" y="589"/>
                  </a:lnTo>
                  <a:cubicBezTo>
                    <a:pt x="434" y="591"/>
                    <a:pt x="439" y="596"/>
                    <a:pt x="443" y="602"/>
                  </a:cubicBezTo>
                  <a:lnTo>
                    <a:pt x="443" y="602"/>
                  </a:lnTo>
                  <a:cubicBezTo>
                    <a:pt x="447" y="608"/>
                    <a:pt x="448" y="616"/>
                    <a:pt x="446" y="623"/>
                  </a:cubicBezTo>
                  <a:lnTo>
                    <a:pt x="445" y="624"/>
                  </a:lnTo>
                  <a:lnTo>
                    <a:pt x="445" y="624"/>
                  </a:lnTo>
                  <a:cubicBezTo>
                    <a:pt x="445" y="625"/>
                    <a:pt x="445" y="627"/>
                    <a:pt x="445" y="629"/>
                  </a:cubicBezTo>
                  <a:lnTo>
                    <a:pt x="445" y="629"/>
                  </a:lnTo>
                  <a:cubicBezTo>
                    <a:pt x="445" y="632"/>
                    <a:pt x="449" y="634"/>
                    <a:pt x="453" y="635"/>
                  </a:cubicBezTo>
                  <a:lnTo>
                    <a:pt x="453" y="635"/>
                  </a:lnTo>
                  <a:cubicBezTo>
                    <a:pt x="457" y="636"/>
                    <a:pt x="462" y="638"/>
                    <a:pt x="463" y="643"/>
                  </a:cubicBezTo>
                  <a:lnTo>
                    <a:pt x="463" y="643"/>
                  </a:lnTo>
                  <a:cubicBezTo>
                    <a:pt x="463" y="648"/>
                    <a:pt x="458" y="650"/>
                    <a:pt x="452" y="652"/>
                  </a:cubicBezTo>
                  <a:lnTo>
                    <a:pt x="452" y="652"/>
                  </a:lnTo>
                  <a:cubicBezTo>
                    <a:pt x="448" y="653"/>
                    <a:pt x="444" y="654"/>
                    <a:pt x="442" y="657"/>
                  </a:cubicBezTo>
                  <a:lnTo>
                    <a:pt x="442" y="657"/>
                  </a:lnTo>
                  <a:cubicBezTo>
                    <a:pt x="441" y="660"/>
                    <a:pt x="441" y="662"/>
                    <a:pt x="441" y="665"/>
                  </a:cubicBezTo>
                  <a:lnTo>
                    <a:pt x="441" y="665"/>
                  </a:lnTo>
                  <a:cubicBezTo>
                    <a:pt x="441" y="675"/>
                    <a:pt x="442" y="685"/>
                    <a:pt x="446" y="694"/>
                  </a:cubicBezTo>
                  <a:lnTo>
                    <a:pt x="446" y="694"/>
                  </a:lnTo>
                  <a:cubicBezTo>
                    <a:pt x="447" y="697"/>
                    <a:pt x="449" y="701"/>
                    <a:pt x="452" y="701"/>
                  </a:cubicBezTo>
                  <a:lnTo>
                    <a:pt x="452" y="701"/>
                  </a:lnTo>
                  <a:cubicBezTo>
                    <a:pt x="453" y="701"/>
                    <a:pt x="453" y="702"/>
                    <a:pt x="454" y="702"/>
                  </a:cubicBezTo>
                  <a:lnTo>
                    <a:pt x="454" y="702"/>
                  </a:lnTo>
                  <a:cubicBezTo>
                    <a:pt x="457" y="702"/>
                    <a:pt x="461" y="698"/>
                    <a:pt x="464" y="695"/>
                  </a:cubicBezTo>
                  <a:lnTo>
                    <a:pt x="464" y="695"/>
                  </a:lnTo>
                  <a:cubicBezTo>
                    <a:pt x="464" y="694"/>
                    <a:pt x="465" y="694"/>
                    <a:pt x="465" y="693"/>
                  </a:cubicBezTo>
                  <a:lnTo>
                    <a:pt x="465" y="693"/>
                  </a:lnTo>
                  <a:cubicBezTo>
                    <a:pt x="471" y="687"/>
                    <a:pt x="479" y="684"/>
                    <a:pt x="488" y="684"/>
                  </a:cubicBezTo>
                  <a:lnTo>
                    <a:pt x="488" y="684"/>
                  </a:lnTo>
                  <a:cubicBezTo>
                    <a:pt x="491" y="684"/>
                    <a:pt x="495" y="685"/>
                    <a:pt x="499" y="686"/>
                  </a:cubicBezTo>
                  <a:lnTo>
                    <a:pt x="499" y="686"/>
                  </a:lnTo>
                  <a:lnTo>
                    <a:pt x="504" y="718"/>
                  </a:lnTo>
                  <a:lnTo>
                    <a:pt x="542" y="738"/>
                  </a:lnTo>
                  <a:lnTo>
                    <a:pt x="542" y="738"/>
                  </a:lnTo>
                  <a:cubicBezTo>
                    <a:pt x="549" y="741"/>
                    <a:pt x="556" y="749"/>
                    <a:pt x="557" y="755"/>
                  </a:cubicBezTo>
                  <a:lnTo>
                    <a:pt x="557" y="755"/>
                  </a:lnTo>
                  <a:cubicBezTo>
                    <a:pt x="557" y="757"/>
                    <a:pt x="557" y="760"/>
                    <a:pt x="554" y="762"/>
                  </a:cubicBezTo>
                  <a:lnTo>
                    <a:pt x="554" y="763"/>
                  </a:lnTo>
                  <a:lnTo>
                    <a:pt x="553" y="762"/>
                  </a:lnTo>
                  <a:lnTo>
                    <a:pt x="553" y="762"/>
                  </a:lnTo>
                  <a:cubicBezTo>
                    <a:pt x="530" y="749"/>
                    <a:pt x="504" y="742"/>
                    <a:pt x="476" y="744"/>
                  </a:cubicBezTo>
                  <a:lnTo>
                    <a:pt x="476" y="744"/>
                  </a:lnTo>
                  <a:cubicBezTo>
                    <a:pt x="486" y="756"/>
                    <a:pt x="502" y="761"/>
                    <a:pt x="518" y="766"/>
                  </a:cubicBezTo>
                  <a:lnTo>
                    <a:pt x="518" y="766"/>
                  </a:lnTo>
                  <a:cubicBezTo>
                    <a:pt x="521" y="766"/>
                    <a:pt x="522" y="767"/>
                    <a:pt x="525" y="768"/>
                  </a:cubicBezTo>
                  <a:lnTo>
                    <a:pt x="525" y="768"/>
                  </a:lnTo>
                  <a:cubicBezTo>
                    <a:pt x="537" y="771"/>
                    <a:pt x="563" y="782"/>
                    <a:pt x="565" y="805"/>
                  </a:cubicBezTo>
                  <a:lnTo>
                    <a:pt x="565" y="805"/>
                  </a:lnTo>
                  <a:lnTo>
                    <a:pt x="565" y="805"/>
                  </a:lnTo>
                  <a:lnTo>
                    <a:pt x="552" y="854"/>
                  </a:lnTo>
                  <a:lnTo>
                    <a:pt x="539" y="848"/>
                  </a:lnTo>
                  <a:lnTo>
                    <a:pt x="539" y="848"/>
                  </a:lnTo>
                  <a:cubicBezTo>
                    <a:pt x="536" y="847"/>
                    <a:pt x="532" y="846"/>
                    <a:pt x="528" y="846"/>
                  </a:cubicBezTo>
                  <a:lnTo>
                    <a:pt x="528" y="846"/>
                  </a:lnTo>
                  <a:cubicBezTo>
                    <a:pt x="516" y="846"/>
                    <a:pt x="505" y="853"/>
                    <a:pt x="500" y="862"/>
                  </a:cubicBezTo>
                  <a:lnTo>
                    <a:pt x="500" y="862"/>
                  </a:lnTo>
                  <a:cubicBezTo>
                    <a:pt x="497" y="866"/>
                    <a:pt x="496" y="870"/>
                    <a:pt x="495" y="874"/>
                  </a:cubicBezTo>
                  <a:lnTo>
                    <a:pt x="495" y="874"/>
                  </a:lnTo>
                  <a:cubicBezTo>
                    <a:pt x="493" y="880"/>
                    <a:pt x="491" y="887"/>
                    <a:pt x="486" y="891"/>
                  </a:cubicBezTo>
                  <a:lnTo>
                    <a:pt x="486" y="891"/>
                  </a:lnTo>
                  <a:cubicBezTo>
                    <a:pt x="486" y="892"/>
                    <a:pt x="485" y="893"/>
                    <a:pt x="484" y="893"/>
                  </a:cubicBezTo>
                  <a:lnTo>
                    <a:pt x="484" y="893"/>
                  </a:lnTo>
                  <a:cubicBezTo>
                    <a:pt x="482" y="895"/>
                    <a:pt x="480" y="897"/>
                    <a:pt x="479" y="900"/>
                  </a:cubicBezTo>
                  <a:lnTo>
                    <a:pt x="479" y="900"/>
                  </a:lnTo>
                  <a:cubicBezTo>
                    <a:pt x="478" y="902"/>
                    <a:pt x="478" y="904"/>
                    <a:pt x="480" y="906"/>
                  </a:cubicBezTo>
                  <a:lnTo>
                    <a:pt x="480" y="906"/>
                  </a:lnTo>
                  <a:cubicBezTo>
                    <a:pt x="481" y="909"/>
                    <a:pt x="488" y="913"/>
                    <a:pt x="497" y="916"/>
                  </a:cubicBezTo>
                  <a:lnTo>
                    <a:pt x="497" y="916"/>
                  </a:lnTo>
                  <a:cubicBezTo>
                    <a:pt x="503" y="917"/>
                    <a:pt x="511" y="923"/>
                    <a:pt x="513" y="929"/>
                  </a:cubicBezTo>
                  <a:lnTo>
                    <a:pt x="513" y="929"/>
                  </a:lnTo>
                  <a:cubicBezTo>
                    <a:pt x="513" y="932"/>
                    <a:pt x="513" y="934"/>
                    <a:pt x="510" y="937"/>
                  </a:cubicBezTo>
                  <a:lnTo>
                    <a:pt x="510" y="937"/>
                  </a:lnTo>
                  <a:cubicBezTo>
                    <a:pt x="508" y="939"/>
                    <a:pt x="504" y="940"/>
                    <a:pt x="500" y="940"/>
                  </a:cubicBezTo>
                  <a:lnTo>
                    <a:pt x="500" y="940"/>
                  </a:lnTo>
                  <a:cubicBezTo>
                    <a:pt x="499" y="940"/>
                    <a:pt x="496" y="940"/>
                    <a:pt x="494" y="941"/>
                  </a:cubicBezTo>
                  <a:lnTo>
                    <a:pt x="494" y="941"/>
                  </a:lnTo>
                  <a:cubicBezTo>
                    <a:pt x="490" y="943"/>
                    <a:pt x="488" y="946"/>
                    <a:pt x="488" y="949"/>
                  </a:cubicBezTo>
                  <a:lnTo>
                    <a:pt x="488" y="949"/>
                  </a:lnTo>
                  <a:cubicBezTo>
                    <a:pt x="486" y="955"/>
                    <a:pt x="488" y="963"/>
                    <a:pt x="491" y="968"/>
                  </a:cubicBezTo>
                  <a:lnTo>
                    <a:pt x="491" y="968"/>
                  </a:lnTo>
                  <a:cubicBezTo>
                    <a:pt x="495" y="972"/>
                    <a:pt x="501" y="976"/>
                    <a:pt x="506" y="980"/>
                  </a:cubicBezTo>
                  <a:lnTo>
                    <a:pt x="506" y="980"/>
                  </a:lnTo>
                  <a:cubicBezTo>
                    <a:pt x="510" y="982"/>
                    <a:pt x="513" y="984"/>
                    <a:pt x="516" y="987"/>
                  </a:cubicBezTo>
                  <a:lnTo>
                    <a:pt x="516" y="987"/>
                  </a:lnTo>
                  <a:cubicBezTo>
                    <a:pt x="526" y="994"/>
                    <a:pt x="532" y="1007"/>
                    <a:pt x="526" y="1016"/>
                  </a:cubicBezTo>
                  <a:lnTo>
                    <a:pt x="526" y="1016"/>
                  </a:lnTo>
                  <a:cubicBezTo>
                    <a:pt x="525" y="1017"/>
                    <a:pt x="524" y="1019"/>
                    <a:pt x="522" y="1021"/>
                  </a:cubicBezTo>
                  <a:lnTo>
                    <a:pt x="522" y="1021"/>
                  </a:lnTo>
                  <a:cubicBezTo>
                    <a:pt x="519" y="1025"/>
                    <a:pt x="517" y="1028"/>
                    <a:pt x="518" y="1032"/>
                  </a:cubicBezTo>
                  <a:lnTo>
                    <a:pt x="518" y="1032"/>
                  </a:lnTo>
                  <a:cubicBezTo>
                    <a:pt x="519" y="1034"/>
                    <a:pt x="522" y="1035"/>
                    <a:pt x="524" y="1037"/>
                  </a:cubicBezTo>
                  <a:lnTo>
                    <a:pt x="524" y="1037"/>
                  </a:lnTo>
                  <a:cubicBezTo>
                    <a:pt x="526" y="1038"/>
                    <a:pt x="527" y="1038"/>
                    <a:pt x="528" y="1039"/>
                  </a:cubicBezTo>
                  <a:lnTo>
                    <a:pt x="528" y="1039"/>
                  </a:lnTo>
                  <a:cubicBezTo>
                    <a:pt x="532" y="1042"/>
                    <a:pt x="534" y="1046"/>
                    <a:pt x="536" y="1050"/>
                  </a:cubicBezTo>
                  <a:lnTo>
                    <a:pt x="536" y="1050"/>
                  </a:lnTo>
                  <a:cubicBezTo>
                    <a:pt x="537" y="1052"/>
                    <a:pt x="537" y="1054"/>
                    <a:pt x="538" y="1055"/>
                  </a:cubicBezTo>
                  <a:lnTo>
                    <a:pt x="538" y="1055"/>
                  </a:lnTo>
                  <a:cubicBezTo>
                    <a:pt x="539" y="1059"/>
                    <a:pt x="543" y="1063"/>
                    <a:pt x="547" y="1063"/>
                  </a:cubicBezTo>
                  <a:lnTo>
                    <a:pt x="547" y="1063"/>
                  </a:lnTo>
                  <a:cubicBezTo>
                    <a:pt x="549" y="1063"/>
                    <a:pt x="549" y="1063"/>
                    <a:pt x="550" y="1062"/>
                  </a:cubicBezTo>
                  <a:lnTo>
                    <a:pt x="552" y="1061"/>
                  </a:lnTo>
                  <a:lnTo>
                    <a:pt x="551" y="1064"/>
                  </a:lnTo>
                  <a:lnTo>
                    <a:pt x="551" y="1064"/>
                  </a:lnTo>
                  <a:cubicBezTo>
                    <a:pt x="549" y="1069"/>
                    <a:pt x="552" y="1076"/>
                    <a:pt x="557" y="1079"/>
                  </a:cubicBezTo>
                  <a:lnTo>
                    <a:pt x="557" y="1079"/>
                  </a:lnTo>
                  <a:cubicBezTo>
                    <a:pt x="562" y="1083"/>
                    <a:pt x="569" y="1084"/>
                    <a:pt x="575" y="1084"/>
                  </a:cubicBezTo>
                  <a:lnTo>
                    <a:pt x="576" y="1084"/>
                  </a:lnTo>
                  <a:lnTo>
                    <a:pt x="576" y="1085"/>
                  </a:lnTo>
                  <a:lnTo>
                    <a:pt x="576" y="1085"/>
                  </a:lnTo>
                  <a:cubicBezTo>
                    <a:pt x="573" y="1097"/>
                    <a:pt x="571" y="1114"/>
                    <a:pt x="579" y="1127"/>
                  </a:cubicBezTo>
                  <a:lnTo>
                    <a:pt x="579" y="1127"/>
                  </a:lnTo>
                  <a:cubicBezTo>
                    <a:pt x="582" y="1132"/>
                    <a:pt x="586" y="1136"/>
                    <a:pt x="591" y="1140"/>
                  </a:cubicBezTo>
                  <a:lnTo>
                    <a:pt x="591" y="1140"/>
                  </a:lnTo>
                  <a:cubicBezTo>
                    <a:pt x="593" y="1142"/>
                    <a:pt x="596" y="1145"/>
                    <a:pt x="599" y="1148"/>
                  </a:cubicBezTo>
                  <a:lnTo>
                    <a:pt x="599" y="1148"/>
                  </a:lnTo>
                  <a:cubicBezTo>
                    <a:pt x="605" y="1154"/>
                    <a:pt x="609" y="1164"/>
                    <a:pt x="606" y="1172"/>
                  </a:cubicBezTo>
                  <a:lnTo>
                    <a:pt x="606" y="1172"/>
                  </a:lnTo>
                  <a:cubicBezTo>
                    <a:pt x="607" y="1171"/>
                    <a:pt x="610" y="1171"/>
                    <a:pt x="612" y="1171"/>
                  </a:cubicBezTo>
                  <a:lnTo>
                    <a:pt x="612" y="1171"/>
                  </a:lnTo>
                  <a:cubicBezTo>
                    <a:pt x="619" y="1171"/>
                    <a:pt x="625" y="1175"/>
                    <a:pt x="628" y="1176"/>
                  </a:cubicBezTo>
                  <a:lnTo>
                    <a:pt x="628" y="1176"/>
                  </a:lnTo>
                  <a:cubicBezTo>
                    <a:pt x="630" y="1178"/>
                    <a:pt x="632" y="1180"/>
                    <a:pt x="634" y="1181"/>
                  </a:cubicBezTo>
                  <a:lnTo>
                    <a:pt x="634" y="1181"/>
                  </a:lnTo>
                  <a:cubicBezTo>
                    <a:pt x="639" y="1184"/>
                    <a:pt x="644" y="1188"/>
                    <a:pt x="650" y="1189"/>
                  </a:cubicBezTo>
                  <a:lnTo>
                    <a:pt x="650" y="1189"/>
                  </a:lnTo>
                  <a:cubicBezTo>
                    <a:pt x="653" y="1190"/>
                    <a:pt x="655" y="1191"/>
                    <a:pt x="659" y="1191"/>
                  </a:cubicBezTo>
                  <a:lnTo>
                    <a:pt x="659" y="1191"/>
                  </a:lnTo>
                  <a:cubicBezTo>
                    <a:pt x="660" y="1191"/>
                    <a:pt x="662" y="1191"/>
                    <a:pt x="664" y="1190"/>
                  </a:cubicBezTo>
                  <a:lnTo>
                    <a:pt x="664" y="1190"/>
                  </a:lnTo>
                  <a:cubicBezTo>
                    <a:pt x="665" y="1190"/>
                    <a:pt x="667" y="1190"/>
                    <a:pt x="669" y="1190"/>
                  </a:cubicBezTo>
                  <a:lnTo>
                    <a:pt x="669" y="1190"/>
                  </a:lnTo>
                  <a:cubicBezTo>
                    <a:pt x="675" y="1190"/>
                    <a:pt x="681" y="1191"/>
                    <a:pt x="685" y="1195"/>
                  </a:cubicBezTo>
                  <a:lnTo>
                    <a:pt x="685" y="1195"/>
                  </a:lnTo>
                  <a:cubicBezTo>
                    <a:pt x="686" y="1197"/>
                    <a:pt x="688" y="1199"/>
                    <a:pt x="689" y="1202"/>
                  </a:cubicBezTo>
                  <a:lnTo>
                    <a:pt x="689" y="1202"/>
                  </a:lnTo>
                  <a:cubicBezTo>
                    <a:pt x="689" y="1203"/>
                    <a:pt x="690" y="1205"/>
                    <a:pt x="691" y="1206"/>
                  </a:cubicBezTo>
                  <a:lnTo>
                    <a:pt x="691" y="1206"/>
                  </a:lnTo>
                  <a:cubicBezTo>
                    <a:pt x="695" y="1210"/>
                    <a:pt x="701" y="1213"/>
                    <a:pt x="710" y="1213"/>
                  </a:cubicBezTo>
                  <a:lnTo>
                    <a:pt x="710" y="1213"/>
                  </a:lnTo>
                  <a:cubicBezTo>
                    <a:pt x="712" y="1213"/>
                    <a:pt x="715" y="1213"/>
                    <a:pt x="718" y="1212"/>
                  </a:cubicBezTo>
                  <a:lnTo>
                    <a:pt x="719" y="1212"/>
                  </a:lnTo>
                  <a:close/>
                  <a:moveTo>
                    <a:pt x="733" y="1228"/>
                  </a:moveTo>
                  <a:lnTo>
                    <a:pt x="732" y="1228"/>
                  </a:lnTo>
                  <a:lnTo>
                    <a:pt x="732" y="1228"/>
                  </a:lnTo>
                  <a:cubicBezTo>
                    <a:pt x="725" y="1227"/>
                    <a:pt x="719" y="1221"/>
                    <a:pt x="717" y="1215"/>
                  </a:cubicBezTo>
                  <a:lnTo>
                    <a:pt x="717" y="1215"/>
                  </a:lnTo>
                  <a:cubicBezTo>
                    <a:pt x="714" y="1215"/>
                    <a:pt x="712" y="1215"/>
                    <a:pt x="710" y="1215"/>
                  </a:cubicBezTo>
                  <a:lnTo>
                    <a:pt x="710" y="1215"/>
                  </a:lnTo>
                  <a:cubicBezTo>
                    <a:pt x="700" y="1215"/>
                    <a:pt x="694" y="1212"/>
                    <a:pt x="690" y="1207"/>
                  </a:cubicBezTo>
                  <a:lnTo>
                    <a:pt x="690" y="1207"/>
                  </a:lnTo>
                  <a:cubicBezTo>
                    <a:pt x="689" y="1205"/>
                    <a:pt x="688" y="1204"/>
                    <a:pt x="687" y="1202"/>
                  </a:cubicBezTo>
                  <a:lnTo>
                    <a:pt x="687" y="1202"/>
                  </a:lnTo>
                  <a:cubicBezTo>
                    <a:pt x="686" y="1200"/>
                    <a:pt x="685" y="1199"/>
                    <a:pt x="684" y="1197"/>
                  </a:cubicBezTo>
                  <a:lnTo>
                    <a:pt x="684" y="1197"/>
                  </a:lnTo>
                  <a:cubicBezTo>
                    <a:pt x="680" y="1192"/>
                    <a:pt x="674" y="1192"/>
                    <a:pt x="669" y="1192"/>
                  </a:cubicBezTo>
                  <a:lnTo>
                    <a:pt x="669" y="1192"/>
                  </a:lnTo>
                  <a:cubicBezTo>
                    <a:pt x="667" y="1192"/>
                    <a:pt x="665" y="1192"/>
                    <a:pt x="664" y="1192"/>
                  </a:cubicBezTo>
                  <a:lnTo>
                    <a:pt x="664" y="1192"/>
                  </a:lnTo>
                  <a:cubicBezTo>
                    <a:pt x="662" y="1192"/>
                    <a:pt x="660" y="1192"/>
                    <a:pt x="659" y="1192"/>
                  </a:cubicBezTo>
                  <a:lnTo>
                    <a:pt x="659" y="1192"/>
                  </a:lnTo>
                  <a:cubicBezTo>
                    <a:pt x="655" y="1192"/>
                    <a:pt x="652" y="1192"/>
                    <a:pt x="649" y="1192"/>
                  </a:cubicBezTo>
                  <a:lnTo>
                    <a:pt x="649" y="1192"/>
                  </a:lnTo>
                  <a:cubicBezTo>
                    <a:pt x="643" y="1190"/>
                    <a:pt x="638" y="1186"/>
                    <a:pt x="633" y="1182"/>
                  </a:cubicBezTo>
                  <a:lnTo>
                    <a:pt x="633" y="1182"/>
                  </a:lnTo>
                  <a:cubicBezTo>
                    <a:pt x="631" y="1181"/>
                    <a:pt x="630" y="1180"/>
                    <a:pt x="628" y="1178"/>
                  </a:cubicBezTo>
                  <a:lnTo>
                    <a:pt x="628" y="1178"/>
                  </a:lnTo>
                  <a:cubicBezTo>
                    <a:pt x="625" y="1176"/>
                    <a:pt x="619" y="1173"/>
                    <a:pt x="612" y="1173"/>
                  </a:cubicBezTo>
                  <a:lnTo>
                    <a:pt x="612" y="1173"/>
                  </a:lnTo>
                  <a:cubicBezTo>
                    <a:pt x="609" y="1173"/>
                    <a:pt x="606" y="1174"/>
                    <a:pt x="604" y="1175"/>
                  </a:cubicBezTo>
                  <a:lnTo>
                    <a:pt x="601" y="1177"/>
                  </a:lnTo>
                  <a:lnTo>
                    <a:pt x="602" y="1174"/>
                  </a:lnTo>
                  <a:lnTo>
                    <a:pt x="602" y="1174"/>
                  </a:lnTo>
                  <a:cubicBezTo>
                    <a:pt x="607" y="1166"/>
                    <a:pt x="604" y="1156"/>
                    <a:pt x="598" y="1149"/>
                  </a:cubicBezTo>
                  <a:lnTo>
                    <a:pt x="598" y="1149"/>
                  </a:lnTo>
                  <a:cubicBezTo>
                    <a:pt x="595" y="1146"/>
                    <a:pt x="592" y="1143"/>
                    <a:pt x="590" y="1141"/>
                  </a:cubicBezTo>
                  <a:lnTo>
                    <a:pt x="590" y="1141"/>
                  </a:lnTo>
                  <a:cubicBezTo>
                    <a:pt x="585" y="1137"/>
                    <a:pt x="581" y="1133"/>
                    <a:pt x="578" y="1128"/>
                  </a:cubicBezTo>
                  <a:lnTo>
                    <a:pt x="578" y="1128"/>
                  </a:lnTo>
                  <a:cubicBezTo>
                    <a:pt x="569" y="1115"/>
                    <a:pt x="571" y="1098"/>
                    <a:pt x="574" y="1086"/>
                  </a:cubicBezTo>
                  <a:lnTo>
                    <a:pt x="574" y="1086"/>
                  </a:lnTo>
                  <a:cubicBezTo>
                    <a:pt x="568" y="1085"/>
                    <a:pt x="561" y="1084"/>
                    <a:pt x="556" y="1080"/>
                  </a:cubicBezTo>
                  <a:lnTo>
                    <a:pt x="556" y="1080"/>
                  </a:lnTo>
                  <a:cubicBezTo>
                    <a:pt x="551" y="1078"/>
                    <a:pt x="547" y="1071"/>
                    <a:pt x="549" y="1065"/>
                  </a:cubicBezTo>
                  <a:lnTo>
                    <a:pt x="549" y="1065"/>
                  </a:lnTo>
                  <a:cubicBezTo>
                    <a:pt x="543" y="1066"/>
                    <a:pt x="538" y="1060"/>
                    <a:pt x="536" y="1055"/>
                  </a:cubicBezTo>
                  <a:lnTo>
                    <a:pt x="536" y="1055"/>
                  </a:lnTo>
                  <a:cubicBezTo>
                    <a:pt x="535" y="1054"/>
                    <a:pt x="535" y="1053"/>
                    <a:pt x="534" y="1051"/>
                  </a:cubicBezTo>
                  <a:lnTo>
                    <a:pt x="534" y="1051"/>
                  </a:lnTo>
                  <a:cubicBezTo>
                    <a:pt x="532" y="1047"/>
                    <a:pt x="530" y="1043"/>
                    <a:pt x="527" y="1041"/>
                  </a:cubicBezTo>
                  <a:lnTo>
                    <a:pt x="527" y="1041"/>
                  </a:lnTo>
                  <a:cubicBezTo>
                    <a:pt x="526" y="1040"/>
                    <a:pt x="525" y="1039"/>
                    <a:pt x="524" y="1038"/>
                  </a:cubicBezTo>
                  <a:lnTo>
                    <a:pt x="524" y="1038"/>
                  </a:lnTo>
                  <a:cubicBezTo>
                    <a:pt x="521" y="1037"/>
                    <a:pt x="517" y="1035"/>
                    <a:pt x="516" y="1032"/>
                  </a:cubicBezTo>
                  <a:lnTo>
                    <a:pt x="516" y="1032"/>
                  </a:lnTo>
                  <a:cubicBezTo>
                    <a:pt x="515" y="1027"/>
                    <a:pt x="517" y="1024"/>
                    <a:pt x="521" y="1020"/>
                  </a:cubicBezTo>
                  <a:lnTo>
                    <a:pt x="521" y="1020"/>
                  </a:lnTo>
                  <a:cubicBezTo>
                    <a:pt x="522" y="1018"/>
                    <a:pt x="524" y="1017"/>
                    <a:pt x="524" y="1015"/>
                  </a:cubicBezTo>
                  <a:lnTo>
                    <a:pt x="524" y="1015"/>
                  </a:lnTo>
                  <a:cubicBezTo>
                    <a:pt x="530" y="1007"/>
                    <a:pt x="524" y="995"/>
                    <a:pt x="515" y="988"/>
                  </a:cubicBezTo>
                  <a:lnTo>
                    <a:pt x="515" y="988"/>
                  </a:lnTo>
                  <a:cubicBezTo>
                    <a:pt x="513" y="986"/>
                    <a:pt x="509" y="983"/>
                    <a:pt x="506" y="981"/>
                  </a:cubicBezTo>
                  <a:lnTo>
                    <a:pt x="506" y="981"/>
                  </a:lnTo>
                  <a:cubicBezTo>
                    <a:pt x="500" y="978"/>
                    <a:pt x="494" y="974"/>
                    <a:pt x="489" y="969"/>
                  </a:cubicBezTo>
                  <a:lnTo>
                    <a:pt x="489" y="969"/>
                  </a:lnTo>
                  <a:cubicBezTo>
                    <a:pt x="485" y="963"/>
                    <a:pt x="484" y="955"/>
                    <a:pt x="486" y="948"/>
                  </a:cubicBezTo>
                  <a:lnTo>
                    <a:pt x="486" y="948"/>
                  </a:lnTo>
                  <a:cubicBezTo>
                    <a:pt x="487" y="944"/>
                    <a:pt x="490" y="940"/>
                    <a:pt x="494" y="939"/>
                  </a:cubicBezTo>
                  <a:lnTo>
                    <a:pt x="494" y="939"/>
                  </a:lnTo>
                  <a:cubicBezTo>
                    <a:pt x="496" y="939"/>
                    <a:pt x="498" y="939"/>
                    <a:pt x="500" y="938"/>
                  </a:cubicBezTo>
                  <a:lnTo>
                    <a:pt x="500" y="938"/>
                  </a:lnTo>
                  <a:cubicBezTo>
                    <a:pt x="504" y="938"/>
                    <a:pt x="507" y="937"/>
                    <a:pt x="509" y="935"/>
                  </a:cubicBezTo>
                  <a:lnTo>
                    <a:pt x="509" y="935"/>
                  </a:lnTo>
                  <a:cubicBezTo>
                    <a:pt x="511" y="934"/>
                    <a:pt x="511" y="932"/>
                    <a:pt x="511" y="929"/>
                  </a:cubicBezTo>
                  <a:lnTo>
                    <a:pt x="511" y="929"/>
                  </a:lnTo>
                  <a:cubicBezTo>
                    <a:pt x="509" y="924"/>
                    <a:pt x="502" y="919"/>
                    <a:pt x="496" y="918"/>
                  </a:cubicBezTo>
                  <a:lnTo>
                    <a:pt x="496" y="918"/>
                  </a:lnTo>
                  <a:cubicBezTo>
                    <a:pt x="492" y="917"/>
                    <a:pt x="481" y="913"/>
                    <a:pt x="478" y="906"/>
                  </a:cubicBezTo>
                  <a:lnTo>
                    <a:pt x="478" y="906"/>
                  </a:lnTo>
                  <a:cubicBezTo>
                    <a:pt x="476" y="904"/>
                    <a:pt x="476" y="901"/>
                    <a:pt x="477" y="899"/>
                  </a:cubicBezTo>
                  <a:lnTo>
                    <a:pt x="477" y="899"/>
                  </a:lnTo>
                  <a:cubicBezTo>
                    <a:pt x="478" y="896"/>
                    <a:pt x="480" y="894"/>
                    <a:pt x="483" y="892"/>
                  </a:cubicBezTo>
                  <a:lnTo>
                    <a:pt x="483" y="892"/>
                  </a:lnTo>
                  <a:cubicBezTo>
                    <a:pt x="483" y="892"/>
                    <a:pt x="484" y="890"/>
                    <a:pt x="485" y="890"/>
                  </a:cubicBezTo>
                  <a:lnTo>
                    <a:pt x="485" y="890"/>
                  </a:lnTo>
                  <a:cubicBezTo>
                    <a:pt x="489" y="885"/>
                    <a:pt x="491" y="879"/>
                    <a:pt x="493" y="873"/>
                  </a:cubicBezTo>
                  <a:lnTo>
                    <a:pt x="493" y="873"/>
                  </a:lnTo>
                  <a:cubicBezTo>
                    <a:pt x="494" y="870"/>
                    <a:pt x="496" y="865"/>
                    <a:pt x="498" y="861"/>
                  </a:cubicBezTo>
                  <a:lnTo>
                    <a:pt x="498" y="861"/>
                  </a:lnTo>
                  <a:cubicBezTo>
                    <a:pt x="504" y="851"/>
                    <a:pt x="516" y="844"/>
                    <a:pt x="528" y="844"/>
                  </a:cubicBezTo>
                  <a:lnTo>
                    <a:pt x="528" y="844"/>
                  </a:lnTo>
                  <a:cubicBezTo>
                    <a:pt x="532" y="844"/>
                    <a:pt x="536" y="845"/>
                    <a:pt x="540" y="847"/>
                  </a:cubicBezTo>
                  <a:lnTo>
                    <a:pt x="551" y="851"/>
                  </a:lnTo>
                  <a:lnTo>
                    <a:pt x="563" y="805"/>
                  </a:lnTo>
                  <a:lnTo>
                    <a:pt x="563" y="805"/>
                  </a:lnTo>
                  <a:cubicBezTo>
                    <a:pt x="562" y="783"/>
                    <a:pt x="535" y="773"/>
                    <a:pt x="524" y="770"/>
                  </a:cubicBezTo>
                  <a:lnTo>
                    <a:pt x="524" y="770"/>
                  </a:lnTo>
                  <a:cubicBezTo>
                    <a:pt x="522" y="769"/>
                    <a:pt x="520" y="769"/>
                    <a:pt x="517" y="768"/>
                  </a:cubicBezTo>
                  <a:lnTo>
                    <a:pt x="517" y="768"/>
                  </a:lnTo>
                  <a:cubicBezTo>
                    <a:pt x="501" y="763"/>
                    <a:pt x="484" y="757"/>
                    <a:pt x="474" y="744"/>
                  </a:cubicBezTo>
                  <a:lnTo>
                    <a:pt x="474" y="742"/>
                  </a:lnTo>
                  <a:lnTo>
                    <a:pt x="475" y="742"/>
                  </a:lnTo>
                  <a:lnTo>
                    <a:pt x="475" y="742"/>
                  </a:lnTo>
                  <a:cubicBezTo>
                    <a:pt x="478" y="742"/>
                    <a:pt x="480" y="742"/>
                    <a:pt x="483" y="742"/>
                  </a:cubicBezTo>
                  <a:lnTo>
                    <a:pt x="483" y="742"/>
                  </a:lnTo>
                  <a:cubicBezTo>
                    <a:pt x="508" y="742"/>
                    <a:pt x="532" y="749"/>
                    <a:pt x="554" y="761"/>
                  </a:cubicBezTo>
                  <a:lnTo>
                    <a:pt x="554" y="761"/>
                  </a:lnTo>
                  <a:cubicBezTo>
                    <a:pt x="555" y="759"/>
                    <a:pt x="556" y="757"/>
                    <a:pt x="555" y="755"/>
                  </a:cubicBezTo>
                  <a:lnTo>
                    <a:pt x="555" y="755"/>
                  </a:lnTo>
                  <a:cubicBezTo>
                    <a:pt x="554" y="749"/>
                    <a:pt x="547" y="743"/>
                    <a:pt x="541" y="740"/>
                  </a:cubicBezTo>
                  <a:lnTo>
                    <a:pt x="502" y="719"/>
                  </a:lnTo>
                  <a:lnTo>
                    <a:pt x="497" y="688"/>
                  </a:lnTo>
                  <a:lnTo>
                    <a:pt x="497" y="688"/>
                  </a:lnTo>
                  <a:cubicBezTo>
                    <a:pt x="494" y="687"/>
                    <a:pt x="491" y="686"/>
                    <a:pt x="488" y="686"/>
                  </a:cubicBezTo>
                  <a:lnTo>
                    <a:pt x="488" y="686"/>
                  </a:lnTo>
                  <a:cubicBezTo>
                    <a:pt x="480" y="686"/>
                    <a:pt x="472" y="689"/>
                    <a:pt x="467" y="694"/>
                  </a:cubicBezTo>
                  <a:lnTo>
                    <a:pt x="467" y="694"/>
                  </a:lnTo>
                  <a:cubicBezTo>
                    <a:pt x="466" y="695"/>
                    <a:pt x="465" y="696"/>
                    <a:pt x="465" y="697"/>
                  </a:cubicBezTo>
                  <a:lnTo>
                    <a:pt x="465" y="697"/>
                  </a:lnTo>
                  <a:cubicBezTo>
                    <a:pt x="462" y="699"/>
                    <a:pt x="458" y="704"/>
                    <a:pt x="454" y="704"/>
                  </a:cubicBezTo>
                  <a:lnTo>
                    <a:pt x="454" y="704"/>
                  </a:lnTo>
                  <a:cubicBezTo>
                    <a:pt x="453" y="704"/>
                    <a:pt x="452" y="704"/>
                    <a:pt x="452" y="703"/>
                  </a:cubicBezTo>
                  <a:lnTo>
                    <a:pt x="452" y="703"/>
                  </a:lnTo>
                  <a:cubicBezTo>
                    <a:pt x="447" y="702"/>
                    <a:pt x="445" y="698"/>
                    <a:pt x="444" y="694"/>
                  </a:cubicBezTo>
                  <a:lnTo>
                    <a:pt x="444" y="694"/>
                  </a:lnTo>
                  <a:cubicBezTo>
                    <a:pt x="441" y="685"/>
                    <a:pt x="439" y="675"/>
                    <a:pt x="439" y="665"/>
                  </a:cubicBezTo>
                  <a:lnTo>
                    <a:pt x="439" y="665"/>
                  </a:lnTo>
                  <a:cubicBezTo>
                    <a:pt x="439" y="662"/>
                    <a:pt x="439" y="659"/>
                    <a:pt x="441" y="656"/>
                  </a:cubicBezTo>
                  <a:lnTo>
                    <a:pt x="441" y="656"/>
                  </a:lnTo>
                  <a:cubicBezTo>
                    <a:pt x="443" y="653"/>
                    <a:pt x="447" y="651"/>
                    <a:pt x="452" y="650"/>
                  </a:cubicBezTo>
                  <a:lnTo>
                    <a:pt x="452" y="650"/>
                  </a:lnTo>
                  <a:cubicBezTo>
                    <a:pt x="458" y="648"/>
                    <a:pt x="461" y="646"/>
                    <a:pt x="461" y="643"/>
                  </a:cubicBezTo>
                  <a:lnTo>
                    <a:pt x="461" y="643"/>
                  </a:lnTo>
                  <a:cubicBezTo>
                    <a:pt x="460" y="640"/>
                    <a:pt x="456" y="638"/>
                    <a:pt x="452" y="636"/>
                  </a:cubicBezTo>
                  <a:lnTo>
                    <a:pt x="452" y="636"/>
                  </a:lnTo>
                  <a:cubicBezTo>
                    <a:pt x="448" y="635"/>
                    <a:pt x="443" y="634"/>
                    <a:pt x="443" y="629"/>
                  </a:cubicBezTo>
                  <a:lnTo>
                    <a:pt x="443" y="629"/>
                  </a:lnTo>
                  <a:cubicBezTo>
                    <a:pt x="442" y="627"/>
                    <a:pt x="443" y="625"/>
                    <a:pt x="443" y="623"/>
                  </a:cubicBezTo>
                  <a:lnTo>
                    <a:pt x="444" y="623"/>
                  </a:lnTo>
                  <a:lnTo>
                    <a:pt x="444" y="623"/>
                  </a:lnTo>
                  <a:cubicBezTo>
                    <a:pt x="446" y="616"/>
                    <a:pt x="445" y="609"/>
                    <a:pt x="441" y="603"/>
                  </a:cubicBezTo>
                  <a:lnTo>
                    <a:pt x="441" y="603"/>
                  </a:lnTo>
                  <a:cubicBezTo>
                    <a:pt x="437" y="596"/>
                    <a:pt x="432" y="592"/>
                    <a:pt x="426" y="590"/>
                  </a:cubicBezTo>
                  <a:lnTo>
                    <a:pt x="425" y="590"/>
                  </a:lnTo>
                  <a:lnTo>
                    <a:pt x="425" y="589"/>
                  </a:lnTo>
                  <a:lnTo>
                    <a:pt x="425" y="589"/>
                  </a:lnTo>
                  <a:cubicBezTo>
                    <a:pt x="426" y="579"/>
                    <a:pt x="425" y="566"/>
                    <a:pt x="418" y="556"/>
                  </a:cubicBezTo>
                  <a:lnTo>
                    <a:pt x="418" y="556"/>
                  </a:lnTo>
                  <a:cubicBezTo>
                    <a:pt x="414" y="551"/>
                    <a:pt x="409" y="547"/>
                    <a:pt x="404" y="543"/>
                  </a:cubicBezTo>
                  <a:lnTo>
                    <a:pt x="380" y="525"/>
                  </a:lnTo>
                  <a:lnTo>
                    <a:pt x="380" y="525"/>
                  </a:lnTo>
                  <a:cubicBezTo>
                    <a:pt x="376" y="522"/>
                    <a:pt x="371" y="517"/>
                    <a:pt x="369" y="511"/>
                  </a:cubicBezTo>
                  <a:lnTo>
                    <a:pt x="369" y="511"/>
                  </a:lnTo>
                  <a:cubicBezTo>
                    <a:pt x="369" y="510"/>
                    <a:pt x="368" y="508"/>
                    <a:pt x="368" y="507"/>
                  </a:cubicBezTo>
                  <a:lnTo>
                    <a:pt x="368" y="507"/>
                  </a:lnTo>
                  <a:cubicBezTo>
                    <a:pt x="368" y="505"/>
                    <a:pt x="368" y="504"/>
                    <a:pt x="368" y="503"/>
                  </a:cubicBezTo>
                  <a:lnTo>
                    <a:pt x="368" y="503"/>
                  </a:lnTo>
                  <a:cubicBezTo>
                    <a:pt x="365" y="494"/>
                    <a:pt x="357" y="492"/>
                    <a:pt x="348" y="488"/>
                  </a:cubicBezTo>
                  <a:lnTo>
                    <a:pt x="348" y="488"/>
                  </a:lnTo>
                  <a:cubicBezTo>
                    <a:pt x="339" y="486"/>
                    <a:pt x="330" y="482"/>
                    <a:pt x="326" y="474"/>
                  </a:cubicBezTo>
                  <a:lnTo>
                    <a:pt x="326" y="474"/>
                  </a:lnTo>
                  <a:cubicBezTo>
                    <a:pt x="326" y="474"/>
                    <a:pt x="326" y="473"/>
                    <a:pt x="326" y="472"/>
                  </a:cubicBezTo>
                  <a:lnTo>
                    <a:pt x="326" y="472"/>
                  </a:lnTo>
                  <a:cubicBezTo>
                    <a:pt x="324" y="470"/>
                    <a:pt x="324" y="468"/>
                    <a:pt x="322" y="467"/>
                  </a:cubicBezTo>
                  <a:lnTo>
                    <a:pt x="322" y="467"/>
                  </a:lnTo>
                  <a:cubicBezTo>
                    <a:pt x="321" y="466"/>
                    <a:pt x="319" y="466"/>
                    <a:pt x="317" y="466"/>
                  </a:cubicBezTo>
                  <a:lnTo>
                    <a:pt x="316" y="466"/>
                  </a:lnTo>
                  <a:lnTo>
                    <a:pt x="316" y="466"/>
                  </a:lnTo>
                  <a:cubicBezTo>
                    <a:pt x="302" y="465"/>
                    <a:pt x="288" y="460"/>
                    <a:pt x="275" y="456"/>
                  </a:cubicBezTo>
                  <a:lnTo>
                    <a:pt x="275" y="456"/>
                  </a:lnTo>
                  <a:cubicBezTo>
                    <a:pt x="261" y="451"/>
                    <a:pt x="247" y="446"/>
                    <a:pt x="233" y="446"/>
                  </a:cubicBezTo>
                  <a:lnTo>
                    <a:pt x="233" y="446"/>
                  </a:lnTo>
                  <a:cubicBezTo>
                    <a:pt x="234" y="447"/>
                    <a:pt x="233" y="450"/>
                    <a:pt x="232" y="452"/>
                  </a:cubicBezTo>
                  <a:lnTo>
                    <a:pt x="232" y="452"/>
                  </a:lnTo>
                  <a:cubicBezTo>
                    <a:pt x="231" y="456"/>
                    <a:pt x="228" y="457"/>
                    <a:pt x="226" y="458"/>
                  </a:cubicBezTo>
                  <a:lnTo>
                    <a:pt x="226" y="458"/>
                  </a:lnTo>
                  <a:cubicBezTo>
                    <a:pt x="224" y="458"/>
                    <a:pt x="224" y="458"/>
                    <a:pt x="223" y="458"/>
                  </a:cubicBezTo>
                  <a:lnTo>
                    <a:pt x="223" y="458"/>
                  </a:lnTo>
                  <a:cubicBezTo>
                    <a:pt x="220" y="458"/>
                    <a:pt x="216" y="457"/>
                    <a:pt x="213" y="456"/>
                  </a:cubicBezTo>
                  <a:lnTo>
                    <a:pt x="213" y="456"/>
                  </a:lnTo>
                  <a:cubicBezTo>
                    <a:pt x="212" y="455"/>
                    <a:pt x="211" y="454"/>
                    <a:pt x="211" y="454"/>
                  </a:cubicBezTo>
                  <a:lnTo>
                    <a:pt x="211" y="454"/>
                  </a:lnTo>
                  <a:cubicBezTo>
                    <a:pt x="208" y="453"/>
                    <a:pt x="206" y="452"/>
                    <a:pt x="204" y="452"/>
                  </a:cubicBezTo>
                  <a:lnTo>
                    <a:pt x="204" y="452"/>
                  </a:lnTo>
                  <a:cubicBezTo>
                    <a:pt x="201" y="452"/>
                    <a:pt x="199" y="453"/>
                    <a:pt x="198" y="455"/>
                  </a:cubicBezTo>
                  <a:lnTo>
                    <a:pt x="198" y="455"/>
                  </a:lnTo>
                  <a:cubicBezTo>
                    <a:pt x="197" y="456"/>
                    <a:pt x="196" y="458"/>
                    <a:pt x="196" y="460"/>
                  </a:cubicBezTo>
                  <a:lnTo>
                    <a:pt x="196" y="460"/>
                  </a:lnTo>
                  <a:cubicBezTo>
                    <a:pt x="196" y="461"/>
                    <a:pt x="195" y="463"/>
                    <a:pt x="195" y="464"/>
                  </a:cubicBezTo>
                  <a:lnTo>
                    <a:pt x="195" y="464"/>
                  </a:lnTo>
                  <a:cubicBezTo>
                    <a:pt x="193" y="468"/>
                    <a:pt x="190" y="470"/>
                    <a:pt x="185" y="470"/>
                  </a:cubicBezTo>
                  <a:lnTo>
                    <a:pt x="185" y="470"/>
                  </a:lnTo>
                  <a:cubicBezTo>
                    <a:pt x="183" y="470"/>
                    <a:pt x="180" y="468"/>
                    <a:pt x="177" y="467"/>
                  </a:cubicBezTo>
                  <a:lnTo>
                    <a:pt x="177" y="467"/>
                  </a:lnTo>
                  <a:cubicBezTo>
                    <a:pt x="173" y="463"/>
                    <a:pt x="170" y="457"/>
                    <a:pt x="168" y="452"/>
                  </a:cubicBezTo>
                  <a:lnTo>
                    <a:pt x="156" y="452"/>
                  </a:lnTo>
                  <a:lnTo>
                    <a:pt x="156" y="452"/>
                  </a:lnTo>
                  <a:cubicBezTo>
                    <a:pt x="155" y="460"/>
                    <a:pt x="155" y="468"/>
                    <a:pt x="155" y="476"/>
                  </a:cubicBezTo>
                  <a:lnTo>
                    <a:pt x="155" y="477"/>
                  </a:lnTo>
                  <a:lnTo>
                    <a:pt x="154" y="477"/>
                  </a:lnTo>
                  <a:lnTo>
                    <a:pt x="154" y="477"/>
                  </a:lnTo>
                  <a:cubicBezTo>
                    <a:pt x="144" y="476"/>
                    <a:pt x="133" y="472"/>
                    <a:pt x="124" y="468"/>
                  </a:cubicBezTo>
                  <a:lnTo>
                    <a:pt x="91" y="455"/>
                  </a:lnTo>
                  <a:lnTo>
                    <a:pt x="91" y="455"/>
                  </a:lnTo>
                  <a:cubicBezTo>
                    <a:pt x="87" y="453"/>
                    <a:pt x="75" y="447"/>
                    <a:pt x="77" y="438"/>
                  </a:cubicBezTo>
                  <a:lnTo>
                    <a:pt x="78" y="437"/>
                  </a:lnTo>
                  <a:lnTo>
                    <a:pt x="79" y="438"/>
                  </a:lnTo>
                  <a:lnTo>
                    <a:pt x="79" y="438"/>
                  </a:lnTo>
                  <a:cubicBezTo>
                    <a:pt x="84" y="438"/>
                    <a:pt x="90" y="438"/>
                    <a:pt x="94" y="437"/>
                  </a:cubicBezTo>
                  <a:lnTo>
                    <a:pt x="94" y="437"/>
                  </a:lnTo>
                  <a:cubicBezTo>
                    <a:pt x="96" y="433"/>
                    <a:pt x="96" y="429"/>
                    <a:pt x="95" y="424"/>
                  </a:cubicBezTo>
                  <a:lnTo>
                    <a:pt x="95" y="424"/>
                  </a:lnTo>
                  <a:cubicBezTo>
                    <a:pt x="87" y="424"/>
                    <a:pt x="79" y="422"/>
                    <a:pt x="70" y="419"/>
                  </a:cubicBezTo>
                  <a:lnTo>
                    <a:pt x="70" y="419"/>
                  </a:lnTo>
                  <a:cubicBezTo>
                    <a:pt x="62" y="418"/>
                    <a:pt x="54" y="415"/>
                    <a:pt x="45" y="415"/>
                  </a:cubicBezTo>
                  <a:lnTo>
                    <a:pt x="44" y="415"/>
                  </a:lnTo>
                  <a:lnTo>
                    <a:pt x="44" y="413"/>
                  </a:lnTo>
                  <a:lnTo>
                    <a:pt x="44" y="413"/>
                  </a:lnTo>
                  <a:cubicBezTo>
                    <a:pt x="46" y="405"/>
                    <a:pt x="55" y="402"/>
                    <a:pt x="63" y="402"/>
                  </a:cubicBezTo>
                  <a:lnTo>
                    <a:pt x="63" y="402"/>
                  </a:lnTo>
                  <a:lnTo>
                    <a:pt x="63" y="402"/>
                  </a:lnTo>
                  <a:cubicBezTo>
                    <a:pt x="67" y="402"/>
                    <a:pt x="70" y="403"/>
                    <a:pt x="74" y="403"/>
                  </a:cubicBezTo>
                  <a:lnTo>
                    <a:pt x="74" y="403"/>
                  </a:lnTo>
                  <a:cubicBezTo>
                    <a:pt x="77" y="404"/>
                    <a:pt x="81" y="405"/>
                    <a:pt x="86" y="404"/>
                  </a:cubicBezTo>
                  <a:lnTo>
                    <a:pt x="86" y="404"/>
                  </a:lnTo>
                  <a:cubicBezTo>
                    <a:pt x="92" y="404"/>
                    <a:pt x="98" y="402"/>
                    <a:pt x="104" y="399"/>
                  </a:cubicBezTo>
                  <a:lnTo>
                    <a:pt x="104" y="399"/>
                  </a:lnTo>
                  <a:cubicBezTo>
                    <a:pt x="110" y="397"/>
                    <a:pt x="117" y="394"/>
                    <a:pt x="124" y="394"/>
                  </a:cubicBezTo>
                  <a:lnTo>
                    <a:pt x="124" y="394"/>
                  </a:lnTo>
                  <a:cubicBezTo>
                    <a:pt x="125" y="394"/>
                    <a:pt x="126" y="394"/>
                    <a:pt x="127" y="394"/>
                  </a:cubicBezTo>
                  <a:lnTo>
                    <a:pt x="127" y="394"/>
                  </a:lnTo>
                  <a:cubicBezTo>
                    <a:pt x="132" y="395"/>
                    <a:pt x="137" y="397"/>
                    <a:pt x="141" y="400"/>
                  </a:cubicBezTo>
                  <a:lnTo>
                    <a:pt x="141" y="400"/>
                  </a:lnTo>
                  <a:cubicBezTo>
                    <a:pt x="143" y="401"/>
                    <a:pt x="146" y="402"/>
                    <a:pt x="148" y="403"/>
                  </a:cubicBezTo>
                  <a:lnTo>
                    <a:pt x="148" y="403"/>
                  </a:lnTo>
                  <a:cubicBezTo>
                    <a:pt x="151" y="404"/>
                    <a:pt x="154" y="405"/>
                    <a:pt x="157" y="405"/>
                  </a:cubicBezTo>
                  <a:lnTo>
                    <a:pt x="157" y="405"/>
                  </a:lnTo>
                  <a:cubicBezTo>
                    <a:pt x="160" y="405"/>
                    <a:pt x="165" y="404"/>
                    <a:pt x="167" y="400"/>
                  </a:cubicBezTo>
                  <a:lnTo>
                    <a:pt x="167" y="400"/>
                  </a:lnTo>
                  <a:cubicBezTo>
                    <a:pt x="167" y="397"/>
                    <a:pt x="165" y="394"/>
                    <a:pt x="162" y="393"/>
                  </a:cubicBezTo>
                  <a:lnTo>
                    <a:pt x="162" y="391"/>
                  </a:lnTo>
                  <a:lnTo>
                    <a:pt x="162" y="391"/>
                  </a:lnTo>
                  <a:cubicBezTo>
                    <a:pt x="163" y="391"/>
                    <a:pt x="163" y="391"/>
                    <a:pt x="163" y="391"/>
                  </a:cubicBezTo>
                  <a:lnTo>
                    <a:pt x="163" y="391"/>
                  </a:lnTo>
                  <a:cubicBezTo>
                    <a:pt x="166" y="391"/>
                    <a:pt x="168" y="390"/>
                    <a:pt x="169" y="389"/>
                  </a:cubicBezTo>
                  <a:lnTo>
                    <a:pt x="169" y="389"/>
                  </a:lnTo>
                  <a:cubicBezTo>
                    <a:pt x="169" y="389"/>
                    <a:pt x="169" y="389"/>
                    <a:pt x="168" y="388"/>
                  </a:cubicBezTo>
                  <a:lnTo>
                    <a:pt x="168" y="388"/>
                  </a:lnTo>
                  <a:cubicBezTo>
                    <a:pt x="162" y="380"/>
                    <a:pt x="152" y="370"/>
                    <a:pt x="141" y="370"/>
                  </a:cubicBezTo>
                  <a:lnTo>
                    <a:pt x="141" y="370"/>
                  </a:lnTo>
                  <a:cubicBezTo>
                    <a:pt x="139" y="370"/>
                    <a:pt x="138" y="370"/>
                    <a:pt x="136" y="371"/>
                  </a:cubicBezTo>
                  <a:lnTo>
                    <a:pt x="136" y="371"/>
                  </a:lnTo>
                  <a:cubicBezTo>
                    <a:pt x="133" y="372"/>
                    <a:pt x="130" y="373"/>
                    <a:pt x="127" y="376"/>
                  </a:cubicBezTo>
                  <a:lnTo>
                    <a:pt x="127" y="376"/>
                  </a:lnTo>
                  <a:cubicBezTo>
                    <a:pt x="125" y="377"/>
                    <a:pt x="123" y="378"/>
                    <a:pt x="121" y="380"/>
                  </a:cubicBezTo>
                  <a:lnTo>
                    <a:pt x="121" y="380"/>
                  </a:lnTo>
                  <a:cubicBezTo>
                    <a:pt x="116" y="382"/>
                    <a:pt x="110" y="383"/>
                    <a:pt x="104" y="383"/>
                  </a:cubicBezTo>
                  <a:lnTo>
                    <a:pt x="104" y="383"/>
                  </a:lnTo>
                  <a:cubicBezTo>
                    <a:pt x="92" y="383"/>
                    <a:pt x="80" y="379"/>
                    <a:pt x="71" y="375"/>
                  </a:cubicBezTo>
                  <a:lnTo>
                    <a:pt x="71" y="375"/>
                  </a:lnTo>
                  <a:cubicBezTo>
                    <a:pt x="69" y="374"/>
                    <a:pt x="67" y="373"/>
                    <a:pt x="65" y="372"/>
                  </a:cubicBezTo>
                  <a:lnTo>
                    <a:pt x="65" y="372"/>
                  </a:lnTo>
                  <a:cubicBezTo>
                    <a:pt x="46" y="364"/>
                    <a:pt x="26" y="355"/>
                    <a:pt x="4" y="355"/>
                  </a:cubicBezTo>
                  <a:lnTo>
                    <a:pt x="4" y="355"/>
                  </a:lnTo>
                  <a:lnTo>
                    <a:pt x="4" y="354"/>
                  </a:lnTo>
                  <a:lnTo>
                    <a:pt x="4" y="354"/>
                  </a:lnTo>
                  <a:cubicBezTo>
                    <a:pt x="0" y="344"/>
                    <a:pt x="9" y="332"/>
                    <a:pt x="20" y="328"/>
                  </a:cubicBezTo>
                  <a:lnTo>
                    <a:pt x="20" y="328"/>
                  </a:lnTo>
                  <a:cubicBezTo>
                    <a:pt x="25" y="326"/>
                    <a:pt x="31" y="325"/>
                    <a:pt x="37" y="324"/>
                  </a:cubicBezTo>
                  <a:lnTo>
                    <a:pt x="37" y="324"/>
                  </a:lnTo>
                  <a:cubicBezTo>
                    <a:pt x="42" y="323"/>
                    <a:pt x="46" y="322"/>
                    <a:pt x="51" y="321"/>
                  </a:cubicBezTo>
                  <a:lnTo>
                    <a:pt x="51" y="321"/>
                  </a:lnTo>
                  <a:cubicBezTo>
                    <a:pt x="59" y="318"/>
                    <a:pt x="67" y="313"/>
                    <a:pt x="74" y="309"/>
                  </a:cubicBezTo>
                  <a:lnTo>
                    <a:pt x="74" y="309"/>
                  </a:lnTo>
                  <a:cubicBezTo>
                    <a:pt x="80" y="305"/>
                    <a:pt x="86" y="301"/>
                    <a:pt x="92" y="298"/>
                  </a:cubicBezTo>
                  <a:lnTo>
                    <a:pt x="92" y="298"/>
                  </a:lnTo>
                  <a:cubicBezTo>
                    <a:pt x="102" y="294"/>
                    <a:pt x="114" y="292"/>
                    <a:pt x="130" y="292"/>
                  </a:cubicBezTo>
                  <a:lnTo>
                    <a:pt x="130" y="292"/>
                  </a:lnTo>
                  <a:cubicBezTo>
                    <a:pt x="140" y="292"/>
                    <a:pt x="150" y="293"/>
                    <a:pt x="160" y="293"/>
                  </a:cubicBezTo>
                  <a:lnTo>
                    <a:pt x="160" y="293"/>
                  </a:lnTo>
                  <a:cubicBezTo>
                    <a:pt x="163" y="294"/>
                    <a:pt x="166" y="294"/>
                    <a:pt x="170" y="295"/>
                  </a:cubicBezTo>
                  <a:lnTo>
                    <a:pt x="170" y="295"/>
                  </a:lnTo>
                  <a:cubicBezTo>
                    <a:pt x="171" y="295"/>
                    <a:pt x="173" y="295"/>
                    <a:pt x="174" y="295"/>
                  </a:cubicBezTo>
                  <a:lnTo>
                    <a:pt x="174" y="295"/>
                  </a:lnTo>
                  <a:cubicBezTo>
                    <a:pt x="179" y="295"/>
                    <a:pt x="182" y="293"/>
                    <a:pt x="184" y="291"/>
                  </a:cubicBezTo>
                  <a:lnTo>
                    <a:pt x="184" y="291"/>
                  </a:lnTo>
                  <a:cubicBezTo>
                    <a:pt x="185" y="289"/>
                    <a:pt x="185" y="285"/>
                    <a:pt x="185" y="282"/>
                  </a:cubicBezTo>
                  <a:lnTo>
                    <a:pt x="185" y="282"/>
                  </a:lnTo>
                  <a:cubicBezTo>
                    <a:pt x="185" y="280"/>
                    <a:pt x="185" y="278"/>
                    <a:pt x="185" y="276"/>
                  </a:cubicBezTo>
                  <a:lnTo>
                    <a:pt x="185" y="276"/>
                  </a:lnTo>
                  <a:cubicBezTo>
                    <a:pt x="187" y="269"/>
                    <a:pt x="190" y="265"/>
                    <a:pt x="195" y="260"/>
                  </a:cubicBezTo>
                  <a:lnTo>
                    <a:pt x="195" y="260"/>
                  </a:lnTo>
                  <a:cubicBezTo>
                    <a:pt x="196" y="258"/>
                    <a:pt x="197" y="257"/>
                    <a:pt x="198" y="256"/>
                  </a:cubicBezTo>
                  <a:lnTo>
                    <a:pt x="198" y="256"/>
                  </a:lnTo>
                  <a:cubicBezTo>
                    <a:pt x="202" y="249"/>
                    <a:pt x="205" y="240"/>
                    <a:pt x="200" y="235"/>
                  </a:cubicBezTo>
                  <a:lnTo>
                    <a:pt x="200" y="235"/>
                  </a:lnTo>
                  <a:cubicBezTo>
                    <a:pt x="196" y="232"/>
                    <a:pt x="192" y="232"/>
                    <a:pt x="187" y="232"/>
                  </a:cubicBezTo>
                  <a:lnTo>
                    <a:pt x="141" y="231"/>
                  </a:lnTo>
                  <a:lnTo>
                    <a:pt x="136" y="219"/>
                  </a:lnTo>
                  <a:lnTo>
                    <a:pt x="137" y="219"/>
                  </a:lnTo>
                  <a:lnTo>
                    <a:pt x="137" y="219"/>
                  </a:lnTo>
                  <a:cubicBezTo>
                    <a:pt x="146" y="216"/>
                    <a:pt x="155" y="211"/>
                    <a:pt x="163" y="204"/>
                  </a:cubicBezTo>
                  <a:lnTo>
                    <a:pt x="163" y="204"/>
                  </a:lnTo>
                  <a:lnTo>
                    <a:pt x="165" y="202"/>
                  </a:lnTo>
                  <a:lnTo>
                    <a:pt x="165" y="202"/>
                  </a:lnTo>
                  <a:cubicBezTo>
                    <a:pt x="167" y="200"/>
                    <a:pt x="169" y="199"/>
                    <a:pt x="170" y="198"/>
                  </a:cubicBezTo>
                  <a:lnTo>
                    <a:pt x="170" y="198"/>
                  </a:lnTo>
                  <a:cubicBezTo>
                    <a:pt x="174" y="195"/>
                    <a:pt x="178" y="193"/>
                    <a:pt x="182" y="190"/>
                  </a:cubicBezTo>
                  <a:lnTo>
                    <a:pt x="212" y="174"/>
                  </a:lnTo>
                  <a:lnTo>
                    <a:pt x="212" y="174"/>
                  </a:lnTo>
                  <a:cubicBezTo>
                    <a:pt x="223" y="168"/>
                    <a:pt x="234" y="162"/>
                    <a:pt x="247" y="159"/>
                  </a:cubicBezTo>
                  <a:lnTo>
                    <a:pt x="247" y="159"/>
                  </a:lnTo>
                  <a:cubicBezTo>
                    <a:pt x="250" y="159"/>
                    <a:pt x="253" y="159"/>
                    <a:pt x="256" y="159"/>
                  </a:cubicBezTo>
                  <a:lnTo>
                    <a:pt x="256" y="159"/>
                  </a:lnTo>
                  <a:cubicBezTo>
                    <a:pt x="266" y="159"/>
                    <a:pt x="275" y="162"/>
                    <a:pt x="282" y="167"/>
                  </a:cubicBezTo>
                  <a:lnTo>
                    <a:pt x="282" y="167"/>
                  </a:lnTo>
                  <a:cubicBezTo>
                    <a:pt x="283" y="168"/>
                    <a:pt x="283" y="169"/>
                    <a:pt x="284" y="169"/>
                  </a:cubicBezTo>
                  <a:lnTo>
                    <a:pt x="284" y="169"/>
                  </a:lnTo>
                  <a:cubicBezTo>
                    <a:pt x="286" y="171"/>
                    <a:pt x="288" y="174"/>
                    <a:pt x="291" y="174"/>
                  </a:cubicBezTo>
                  <a:lnTo>
                    <a:pt x="291" y="174"/>
                  </a:lnTo>
                  <a:cubicBezTo>
                    <a:pt x="294" y="174"/>
                    <a:pt x="296" y="174"/>
                    <a:pt x="298" y="171"/>
                  </a:cubicBezTo>
                  <a:lnTo>
                    <a:pt x="298" y="171"/>
                  </a:lnTo>
                  <a:cubicBezTo>
                    <a:pt x="301" y="168"/>
                    <a:pt x="302" y="161"/>
                    <a:pt x="302" y="156"/>
                  </a:cubicBezTo>
                  <a:lnTo>
                    <a:pt x="302" y="156"/>
                  </a:lnTo>
                  <a:cubicBezTo>
                    <a:pt x="300" y="145"/>
                    <a:pt x="294" y="135"/>
                    <a:pt x="286" y="126"/>
                  </a:cubicBezTo>
                  <a:lnTo>
                    <a:pt x="285" y="125"/>
                  </a:lnTo>
                  <a:lnTo>
                    <a:pt x="286" y="125"/>
                  </a:lnTo>
                  <a:lnTo>
                    <a:pt x="286" y="125"/>
                  </a:lnTo>
                  <a:cubicBezTo>
                    <a:pt x="299" y="119"/>
                    <a:pt x="313" y="113"/>
                    <a:pt x="326" y="113"/>
                  </a:cubicBezTo>
                  <a:lnTo>
                    <a:pt x="326" y="113"/>
                  </a:lnTo>
                  <a:cubicBezTo>
                    <a:pt x="332" y="113"/>
                    <a:pt x="338" y="115"/>
                    <a:pt x="343" y="117"/>
                  </a:cubicBezTo>
                  <a:lnTo>
                    <a:pt x="343" y="117"/>
                  </a:lnTo>
                  <a:cubicBezTo>
                    <a:pt x="347" y="119"/>
                    <a:pt x="350" y="122"/>
                    <a:pt x="353" y="124"/>
                  </a:cubicBezTo>
                  <a:lnTo>
                    <a:pt x="353" y="124"/>
                  </a:lnTo>
                  <a:cubicBezTo>
                    <a:pt x="358" y="128"/>
                    <a:pt x="363" y="131"/>
                    <a:pt x="368" y="133"/>
                  </a:cubicBezTo>
                  <a:lnTo>
                    <a:pt x="368" y="133"/>
                  </a:lnTo>
                  <a:cubicBezTo>
                    <a:pt x="368" y="123"/>
                    <a:pt x="363" y="113"/>
                    <a:pt x="355" y="107"/>
                  </a:cubicBezTo>
                  <a:lnTo>
                    <a:pt x="354" y="106"/>
                  </a:lnTo>
                  <a:lnTo>
                    <a:pt x="446" y="86"/>
                  </a:lnTo>
                  <a:lnTo>
                    <a:pt x="446" y="86"/>
                  </a:lnTo>
                  <a:cubicBezTo>
                    <a:pt x="451" y="85"/>
                    <a:pt x="456" y="84"/>
                    <a:pt x="461" y="84"/>
                  </a:cubicBezTo>
                  <a:lnTo>
                    <a:pt x="461" y="84"/>
                  </a:lnTo>
                  <a:cubicBezTo>
                    <a:pt x="465" y="84"/>
                    <a:pt x="470" y="85"/>
                    <a:pt x="473" y="87"/>
                  </a:cubicBezTo>
                  <a:lnTo>
                    <a:pt x="473" y="87"/>
                  </a:lnTo>
                  <a:cubicBezTo>
                    <a:pt x="488" y="95"/>
                    <a:pt x="486" y="116"/>
                    <a:pt x="479" y="132"/>
                  </a:cubicBezTo>
                  <a:lnTo>
                    <a:pt x="479" y="133"/>
                  </a:lnTo>
                  <a:lnTo>
                    <a:pt x="479" y="133"/>
                  </a:lnTo>
                  <a:cubicBezTo>
                    <a:pt x="478" y="135"/>
                    <a:pt x="476" y="137"/>
                    <a:pt x="476" y="141"/>
                  </a:cubicBezTo>
                  <a:lnTo>
                    <a:pt x="476" y="141"/>
                  </a:lnTo>
                  <a:cubicBezTo>
                    <a:pt x="477" y="146"/>
                    <a:pt x="482" y="147"/>
                    <a:pt x="486" y="147"/>
                  </a:cubicBezTo>
                  <a:lnTo>
                    <a:pt x="486" y="147"/>
                  </a:lnTo>
                  <a:cubicBezTo>
                    <a:pt x="490" y="147"/>
                    <a:pt x="494" y="146"/>
                    <a:pt x="495" y="144"/>
                  </a:cubicBezTo>
                  <a:lnTo>
                    <a:pt x="495" y="144"/>
                  </a:lnTo>
                  <a:cubicBezTo>
                    <a:pt x="501" y="138"/>
                    <a:pt x="502" y="128"/>
                    <a:pt x="501" y="119"/>
                  </a:cubicBezTo>
                  <a:lnTo>
                    <a:pt x="501" y="96"/>
                  </a:lnTo>
                  <a:lnTo>
                    <a:pt x="501" y="96"/>
                  </a:lnTo>
                  <a:cubicBezTo>
                    <a:pt x="500" y="89"/>
                    <a:pt x="503" y="84"/>
                    <a:pt x="508" y="83"/>
                  </a:cubicBezTo>
                  <a:lnTo>
                    <a:pt x="508" y="83"/>
                  </a:lnTo>
                  <a:cubicBezTo>
                    <a:pt x="511" y="83"/>
                    <a:pt x="513" y="85"/>
                    <a:pt x="516" y="87"/>
                  </a:cubicBezTo>
                  <a:lnTo>
                    <a:pt x="516" y="87"/>
                  </a:lnTo>
                  <a:cubicBezTo>
                    <a:pt x="517" y="89"/>
                    <a:pt x="519" y="90"/>
                    <a:pt x="522" y="92"/>
                  </a:cubicBezTo>
                  <a:lnTo>
                    <a:pt x="522" y="92"/>
                  </a:lnTo>
                  <a:cubicBezTo>
                    <a:pt x="530" y="99"/>
                    <a:pt x="538" y="106"/>
                    <a:pt x="547" y="111"/>
                  </a:cubicBezTo>
                  <a:lnTo>
                    <a:pt x="547" y="111"/>
                  </a:lnTo>
                  <a:cubicBezTo>
                    <a:pt x="560" y="119"/>
                    <a:pt x="574" y="120"/>
                    <a:pt x="585" y="116"/>
                  </a:cubicBezTo>
                  <a:lnTo>
                    <a:pt x="585" y="116"/>
                  </a:lnTo>
                  <a:cubicBezTo>
                    <a:pt x="586" y="113"/>
                    <a:pt x="584" y="109"/>
                    <a:pt x="579" y="104"/>
                  </a:cubicBezTo>
                  <a:lnTo>
                    <a:pt x="551" y="79"/>
                  </a:lnTo>
                  <a:lnTo>
                    <a:pt x="551" y="79"/>
                  </a:lnTo>
                  <a:lnTo>
                    <a:pt x="551" y="79"/>
                  </a:lnTo>
                  <a:cubicBezTo>
                    <a:pt x="557" y="73"/>
                    <a:pt x="565" y="70"/>
                    <a:pt x="574" y="70"/>
                  </a:cubicBezTo>
                  <a:lnTo>
                    <a:pt x="574" y="70"/>
                  </a:lnTo>
                  <a:cubicBezTo>
                    <a:pt x="583" y="70"/>
                    <a:pt x="595" y="73"/>
                    <a:pt x="604" y="79"/>
                  </a:cubicBezTo>
                  <a:lnTo>
                    <a:pt x="604" y="79"/>
                  </a:lnTo>
                  <a:cubicBezTo>
                    <a:pt x="609" y="82"/>
                    <a:pt x="614" y="85"/>
                    <a:pt x="618" y="87"/>
                  </a:cubicBezTo>
                  <a:lnTo>
                    <a:pt x="618" y="87"/>
                  </a:lnTo>
                  <a:cubicBezTo>
                    <a:pt x="629" y="95"/>
                    <a:pt x="641" y="103"/>
                    <a:pt x="654" y="104"/>
                  </a:cubicBezTo>
                  <a:lnTo>
                    <a:pt x="654" y="104"/>
                  </a:lnTo>
                  <a:cubicBezTo>
                    <a:pt x="655" y="104"/>
                    <a:pt x="656" y="104"/>
                    <a:pt x="658" y="105"/>
                  </a:cubicBezTo>
                  <a:lnTo>
                    <a:pt x="658" y="105"/>
                  </a:lnTo>
                  <a:cubicBezTo>
                    <a:pt x="662" y="105"/>
                    <a:pt x="665" y="106"/>
                    <a:pt x="669" y="107"/>
                  </a:cubicBezTo>
                  <a:lnTo>
                    <a:pt x="669" y="107"/>
                  </a:lnTo>
                  <a:cubicBezTo>
                    <a:pt x="673" y="109"/>
                    <a:pt x="676" y="111"/>
                    <a:pt x="678" y="114"/>
                  </a:cubicBezTo>
                  <a:lnTo>
                    <a:pt x="680" y="115"/>
                  </a:lnTo>
                  <a:lnTo>
                    <a:pt x="680" y="115"/>
                  </a:lnTo>
                  <a:cubicBezTo>
                    <a:pt x="691" y="125"/>
                    <a:pt x="705" y="133"/>
                    <a:pt x="719" y="136"/>
                  </a:cubicBezTo>
                  <a:lnTo>
                    <a:pt x="719" y="136"/>
                  </a:lnTo>
                  <a:cubicBezTo>
                    <a:pt x="721" y="135"/>
                    <a:pt x="722" y="133"/>
                    <a:pt x="722" y="130"/>
                  </a:cubicBezTo>
                  <a:lnTo>
                    <a:pt x="722" y="130"/>
                  </a:lnTo>
                  <a:cubicBezTo>
                    <a:pt x="721" y="125"/>
                    <a:pt x="715" y="117"/>
                    <a:pt x="709" y="114"/>
                  </a:cubicBezTo>
                  <a:lnTo>
                    <a:pt x="709" y="114"/>
                  </a:lnTo>
                  <a:cubicBezTo>
                    <a:pt x="694" y="104"/>
                    <a:pt x="677" y="96"/>
                    <a:pt x="661" y="90"/>
                  </a:cubicBezTo>
                  <a:lnTo>
                    <a:pt x="661" y="90"/>
                  </a:lnTo>
                  <a:cubicBezTo>
                    <a:pt x="657" y="89"/>
                    <a:pt x="653" y="87"/>
                    <a:pt x="651" y="83"/>
                  </a:cubicBezTo>
                  <a:lnTo>
                    <a:pt x="651" y="83"/>
                  </a:lnTo>
                  <a:cubicBezTo>
                    <a:pt x="649" y="81"/>
                    <a:pt x="649" y="78"/>
                    <a:pt x="652" y="75"/>
                  </a:cubicBezTo>
                  <a:lnTo>
                    <a:pt x="652" y="75"/>
                  </a:lnTo>
                  <a:cubicBezTo>
                    <a:pt x="654" y="71"/>
                    <a:pt x="659" y="68"/>
                    <a:pt x="664" y="68"/>
                  </a:cubicBezTo>
                  <a:lnTo>
                    <a:pt x="664" y="68"/>
                  </a:lnTo>
                  <a:lnTo>
                    <a:pt x="664" y="68"/>
                  </a:lnTo>
                  <a:cubicBezTo>
                    <a:pt x="667" y="68"/>
                    <a:pt x="671" y="69"/>
                    <a:pt x="674" y="70"/>
                  </a:cubicBezTo>
                  <a:lnTo>
                    <a:pt x="674" y="70"/>
                  </a:lnTo>
                  <a:cubicBezTo>
                    <a:pt x="678" y="70"/>
                    <a:pt x="682" y="71"/>
                    <a:pt x="686" y="70"/>
                  </a:cubicBezTo>
                  <a:lnTo>
                    <a:pt x="686" y="70"/>
                  </a:lnTo>
                  <a:cubicBezTo>
                    <a:pt x="688" y="70"/>
                    <a:pt x="690" y="69"/>
                    <a:pt x="691" y="68"/>
                  </a:cubicBezTo>
                  <a:lnTo>
                    <a:pt x="691" y="68"/>
                  </a:lnTo>
                  <a:cubicBezTo>
                    <a:pt x="693" y="67"/>
                    <a:pt x="693" y="65"/>
                    <a:pt x="692" y="63"/>
                  </a:cubicBezTo>
                  <a:lnTo>
                    <a:pt x="692" y="63"/>
                  </a:lnTo>
                  <a:cubicBezTo>
                    <a:pt x="691" y="59"/>
                    <a:pt x="684" y="56"/>
                    <a:pt x="679" y="54"/>
                  </a:cubicBezTo>
                  <a:lnTo>
                    <a:pt x="679" y="54"/>
                  </a:lnTo>
                  <a:cubicBezTo>
                    <a:pt x="673" y="53"/>
                    <a:pt x="665" y="49"/>
                    <a:pt x="664" y="45"/>
                  </a:cubicBezTo>
                  <a:lnTo>
                    <a:pt x="664" y="45"/>
                  </a:lnTo>
                  <a:cubicBezTo>
                    <a:pt x="662" y="43"/>
                    <a:pt x="662" y="41"/>
                    <a:pt x="663" y="38"/>
                  </a:cubicBezTo>
                  <a:lnTo>
                    <a:pt x="664" y="38"/>
                  </a:lnTo>
                  <a:lnTo>
                    <a:pt x="729" y="35"/>
                  </a:lnTo>
                  <a:lnTo>
                    <a:pt x="729" y="35"/>
                  </a:lnTo>
                  <a:cubicBezTo>
                    <a:pt x="735" y="30"/>
                    <a:pt x="742" y="28"/>
                    <a:pt x="752" y="28"/>
                  </a:cubicBezTo>
                  <a:lnTo>
                    <a:pt x="752" y="28"/>
                  </a:lnTo>
                  <a:cubicBezTo>
                    <a:pt x="757" y="28"/>
                    <a:pt x="763" y="29"/>
                    <a:pt x="769" y="29"/>
                  </a:cubicBezTo>
                  <a:lnTo>
                    <a:pt x="769" y="29"/>
                  </a:lnTo>
                  <a:cubicBezTo>
                    <a:pt x="775" y="30"/>
                    <a:pt x="781" y="31"/>
                    <a:pt x="787" y="31"/>
                  </a:cubicBezTo>
                  <a:lnTo>
                    <a:pt x="787" y="31"/>
                  </a:lnTo>
                  <a:cubicBezTo>
                    <a:pt x="790" y="31"/>
                    <a:pt x="793" y="31"/>
                    <a:pt x="796" y="30"/>
                  </a:cubicBezTo>
                  <a:lnTo>
                    <a:pt x="796" y="30"/>
                  </a:lnTo>
                  <a:cubicBezTo>
                    <a:pt x="801" y="29"/>
                    <a:pt x="806" y="27"/>
                    <a:pt x="810" y="26"/>
                  </a:cubicBezTo>
                  <a:lnTo>
                    <a:pt x="810" y="26"/>
                  </a:lnTo>
                  <a:cubicBezTo>
                    <a:pt x="816" y="24"/>
                    <a:pt x="824" y="21"/>
                    <a:pt x="831" y="21"/>
                  </a:cubicBezTo>
                  <a:lnTo>
                    <a:pt x="831" y="21"/>
                  </a:lnTo>
                  <a:lnTo>
                    <a:pt x="831" y="21"/>
                  </a:lnTo>
                  <a:cubicBezTo>
                    <a:pt x="839" y="21"/>
                    <a:pt x="847" y="26"/>
                    <a:pt x="851" y="32"/>
                  </a:cubicBezTo>
                  <a:lnTo>
                    <a:pt x="851" y="32"/>
                  </a:lnTo>
                  <a:cubicBezTo>
                    <a:pt x="853" y="37"/>
                    <a:pt x="854" y="41"/>
                    <a:pt x="853" y="44"/>
                  </a:cubicBezTo>
                  <a:lnTo>
                    <a:pt x="867" y="47"/>
                  </a:lnTo>
                  <a:lnTo>
                    <a:pt x="867" y="47"/>
                  </a:lnTo>
                  <a:cubicBezTo>
                    <a:pt x="873" y="43"/>
                    <a:pt x="875" y="34"/>
                    <a:pt x="873" y="27"/>
                  </a:cubicBezTo>
                  <a:lnTo>
                    <a:pt x="873" y="27"/>
                  </a:lnTo>
                  <a:cubicBezTo>
                    <a:pt x="872" y="26"/>
                    <a:pt x="872" y="26"/>
                    <a:pt x="872" y="25"/>
                  </a:cubicBezTo>
                  <a:lnTo>
                    <a:pt x="872" y="25"/>
                  </a:lnTo>
                  <a:cubicBezTo>
                    <a:pt x="871" y="23"/>
                    <a:pt x="870" y="21"/>
                    <a:pt x="870" y="19"/>
                  </a:cubicBezTo>
                  <a:lnTo>
                    <a:pt x="870" y="19"/>
                  </a:lnTo>
                  <a:cubicBezTo>
                    <a:pt x="871" y="14"/>
                    <a:pt x="875" y="11"/>
                    <a:pt x="883" y="10"/>
                  </a:cubicBezTo>
                  <a:lnTo>
                    <a:pt x="883" y="10"/>
                  </a:lnTo>
                  <a:cubicBezTo>
                    <a:pt x="925" y="5"/>
                    <a:pt x="968" y="2"/>
                    <a:pt x="1010" y="1"/>
                  </a:cubicBezTo>
                  <a:lnTo>
                    <a:pt x="1010" y="1"/>
                  </a:lnTo>
                  <a:cubicBezTo>
                    <a:pt x="1018" y="0"/>
                    <a:pt x="1025" y="0"/>
                    <a:pt x="1031" y="0"/>
                  </a:cubicBezTo>
                  <a:lnTo>
                    <a:pt x="1031" y="0"/>
                  </a:lnTo>
                  <a:cubicBezTo>
                    <a:pt x="1057" y="0"/>
                    <a:pt x="1076" y="3"/>
                    <a:pt x="1093" y="8"/>
                  </a:cubicBezTo>
                  <a:lnTo>
                    <a:pt x="1093" y="8"/>
                  </a:lnTo>
                  <a:cubicBezTo>
                    <a:pt x="1095" y="9"/>
                    <a:pt x="1098" y="9"/>
                    <a:pt x="1101" y="10"/>
                  </a:cubicBezTo>
                  <a:lnTo>
                    <a:pt x="1101" y="10"/>
                  </a:lnTo>
                  <a:cubicBezTo>
                    <a:pt x="1108" y="12"/>
                    <a:pt x="1114" y="15"/>
                    <a:pt x="1120" y="15"/>
                  </a:cubicBezTo>
                  <a:lnTo>
                    <a:pt x="1120" y="15"/>
                  </a:lnTo>
                  <a:cubicBezTo>
                    <a:pt x="1127" y="16"/>
                    <a:pt x="1133" y="16"/>
                    <a:pt x="1140" y="16"/>
                  </a:cubicBezTo>
                  <a:lnTo>
                    <a:pt x="1140" y="16"/>
                  </a:lnTo>
                  <a:cubicBezTo>
                    <a:pt x="1150" y="16"/>
                    <a:pt x="1161" y="16"/>
                    <a:pt x="1172" y="21"/>
                  </a:cubicBezTo>
                  <a:lnTo>
                    <a:pt x="1172" y="21"/>
                  </a:lnTo>
                  <a:cubicBezTo>
                    <a:pt x="1174" y="22"/>
                    <a:pt x="1177" y="24"/>
                    <a:pt x="1180" y="26"/>
                  </a:cubicBezTo>
                  <a:lnTo>
                    <a:pt x="1180" y="26"/>
                  </a:lnTo>
                  <a:cubicBezTo>
                    <a:pt x="1186" y="30"/>
                    <a:pt x="1192" y="33"/>
                    <a:pt x="1198" y="33"/>
                  </a:cubicBezTo>
                  <a:lnTo>
                    <a:pt x="1198" y="33"/>
                  </a:lnTo>
                  <a:cubicBezTo>
                    <a:pt x="1200" y="33"/>
                    <a:pt x="1202" y="33"/>
                    <a:pt x="1204" y="32"/>
                  </a:cubicBezTo>
                  <a:lnTo>
                    <a:pt x="1205" y="31"/>
                  </a:lnTo>
                  <a:lnTo>
                    <a:pt x="1209" y="50"/>
                  </a:lnTo>
                  <a:lnTo>
                    <a:pt x="1209" y="50"/>
                  </a:lnTo>
                  <a:cubicBezTo>
                    <a:pt x="1233" y="49"/>
                    <a:pt x="1256" y="50"/>
                    <a:pt x="1280" y="55"/>
                  </a:cubicBezTo>
                  <a:lnTo>
                    <a:pt x="1280" y="55"/>
                  </a:lnTo>
                  <a:cubicBezTo>
                    <a:pt x="1284" y="56"/>
                    <a:pt x="1290" y="60"/>
                    <a:pt x="1291" y="63"/>
                  </a:cubicBezTo>
                  <a:lnTo>
                    <a:pt x="1291" y="63"/>
                  </a:lnTo>
                  <a:cubicBezTo>
                    <a:pt x="1292" y="66"/>
                    <a:pt x="1291" y="67"/>
                    <a:pt x="1289" y="69"/>
                  </a:cubicBezTo>
                  <a:lnTo>
                    <a:pt x="1289" y="69"/>
                  </a:lnTo>
                  <a:lnTo>
                    <a:pt x="1228" y="84"/>
                  </a:lnTo>
                  <a:lnTo>
                    <a:pt x="1228" y="84"/>
                  </a:lnTo>
                  <a:cubicBezTo>
                    <a:pt x="1223" y="85"/>
                    <a:pt x="1217" y="87"/>
                    <a:pt x="1212" y="88"/>
                  </a:cubicBezTo>
                  <a:lnTo>
                    <a:pt x="1212" y="88"/>
                  </a:lnTo>
                  <a:cubicBezTo>
                    <a:pt x="1206" y="89"/>
                    <a:pt x="1200" y="89"/>
                    <a:pt x="1194" y="89"/>
                  </a:cubicBezTo>
                  <a:lnTo>
                    <a:pt x="1099" y="93"/>
                  </a:lnTo>
                  <a:lnTo>
                    <a:pt x="1099" y="93"/>
                  </a:lnTo>
                  <a:cubicBezTo>
                    <a:pt x="1094" y="93"/>
                    <a:pt x="1086" y="95"/>
                    <a:pt x="1084" y="100"/>
                  </a:cubicBezTo>
                  <a:lnTo>
                    <a:pt x="1084" y="100"/>
                  </a:lnTo>
                  <a:cubicBezTo>
                    <a:pt x="1083" y="101"/>
                    <a:pt x="1083" y="103"/>
                    <a:pt x="1083" y="104"/>
                  </a:cubicBezTo>
                  <a:lnTo>
                    <a:pt x="1084" y="106"/>
                  </a:lnTo>
                  <a:lnTo>
                    <a:pt x="1083" y="106"/>
                  </a:lnTo>
                  <a:lnTo>
                    <a:pt x="1083" y="106"/>
                  </a:lnTo>
                  <a:cubicBezTo>
                    <a:pt x="1076" y="104"/>
                    <a:pt x="1069" y="103"/>
                    <a:pt x="1063" y="103"/>
                  </a:cubicBezTo>
                  <a:lnTo>
                    <a:pt x="1063" y="103"/>
                  </a:lnTo>
                  <a:cubicBezTo>
                    <a:pt x="1045" y="103"/>
                    <a:pt x="1028" y="108"/>
                    <a:pt x="1014" y="117"/>
                  </a:cubicBezTo>
                  <a:lnTo>
                    <a:pt x="1014" y="117"/>
                  </a:lnTo>
                  <a:cubicBezTo>
                    <a:pt x="1009" y="120"/>
                    <a:pt x="1005" y="126"/>
                    <a:pt x="1005" y="131"/>
                  </a:cubicBezTo>
                  <a:lnTo>
                    <a:pt x="1005" y="131"/>
                  </a:lnTo>
                  <a:cubicBezTo>
                    <a:pt x="1005" y="133"/>
                    <a:pt x="1005" y="135"/>
                    <a:pt x="1007" y="136"/>
                  </a:cubicBezTo>
                  <a:lnTo>
                    <a:pt x="1007" y="136"/>
                  </a:lnTo>
                  <a:cubicBezTo>
                    <a:pt x="1061" y="119"/>
                    <a:pt x="1116" y="110"/>
                    <a:pt x="1172" y="108"/>
                  </a:cubicBezTo>
                  <a:lnTo>
                    <a:pt x="1172" y="108"/>
                  </a:lnTo>
                  <a:cubicBezTo>
                    <a:pt x="1172" y="108"/>
                    <a:pt x="1172" y="108"/>
                    <a:pt x="1173" y="108"/>
                  </a:cubicBezTo>
                  <a:lnTo>
                    <a:pt x="1173" y="108"/>
                  </a:lnTo>
                  <a:cubicBezTo>
                    <a:pt x="1182" y="108"/>
                    <a:pt x="1187" y="111"/>
                    <a:pt x="1188" y="116"/>
                  </a:cubicBezTo>
                  <a:lnTo>
                    <a:pt x="1188" y="117"/>
                  </a:lnTo>
                  <a:lnTo>
                    <a:pt x="1152" y="136"/>
                  </a:lnTo>
                  <a:lnTo>
                    <a:pt x="1152" y="136"/>
                  </a:lnTo>
                  <a:cubicBezTo>
                    <a:pt x="1147" y="139"/>
                    <a:pt x="1142" y="142"/>
                    <a:pt x="1141" y="146"/>
                  </a:cubicBezTo>
                  <a:lnTo>
                    <a:pt x="1141" y="146"/>
                  </a:lnTo>
                  <a:cubicBezTo>
                    <a:pt x="1141" y="149"/>
                    <a:pt x="1142" y="152"/>
                    <a:pt x="1143" y="153"/>
                  </a:cubicBezTo>
                  <a:lnTo>
                    <a:pt x="1143" y="153"/>
                  </a:lnTo>
                  <a:cubicBezTo>
                    <a:pt x="1146" y="156"/>
                    <a:pt x="1149" y="158"/>
                    <a:pt x="1153" y="158"/>
                  </a:cubicBezTo>
                  <a:lnTo>
                    <a:pt x="1154" y="158"/>
                  </a:lnTo>
                  <a:lnTo>
                    <a:pt x="1154" y="158"/>
                  </a:lnTo>
                  <a:cubicBezTo>
                    <a:pt x="1160" y="158"/>
                    <a:pt x="1166" y="154"/>
                    <a:pt x="1172" y="151"/>
                  </a:cubicBezTo>
                  <a:lnTo>
                    <a:pt x="1233" y="112"/>
                  </a:lnTo>
                  <a:lnTo>
                    <a:pt x="1233" y="112"/>
                  </a:lnTo>
                  <a:cubicBezTo>
                    <a:pt x="1240" y="107"/>
                    <a:pt x="1248" y="103"/>
                    <a:pt x="1255" y="103"/>
                  </a:cubicBezTo>
                  <a:lnTo>
                    <a:pt x="1255" y="103"/>
                  </a:lnTo>
                  <a:cubicBezTo>
                    <a:pt x="1258" y="103"/>
                    <a:pt x="1261" y="103"/>
                    <a:pt x="1263" y="104"/>
                  </a:cubicBezTo>
                  <a:lnTo>
                    <a:pt x="1263" y="104"/>
                  </a:lnTo>
                  <a:cubicBezTo>
                    <a:pt x="1270" y="108"/>
                    <a:pt x="1275" y="117"/>
                    <a:pt x="1276" y="131"/>
                  </a:cubicBezTo>
                  <a:lnTo>
                    <a:pt x="1276" y="131"/>
                  </a:lnTo>
                  <a:lnTo>
                    <a:pt x="1276" y="131"/>
                  </a:lnTo>
                  <a:lnTo>
                    <a:pt x="1276" y="131"/>
                  </a:lnTo>
                  <a:cubicBezTo>
                    <a:pt x="1255" y="150"/>
                    <a:pt x="1237" y="172"/>
                    <a:pt x="1223" y="198"/>
                  </a:cubicBezTo>
                  <a:lnTo>
                    <a:pt x="1223" y="198"/>
                  </a:lnTo>
                  <a:cubicBezTo>
                    <a:pt x="1229" y="200"/>
                    <a:pt x="1237" y="198"/>
                    <a:pt x="1246" y="191"/>
                  </a:cubicBezTo>
                  <a:lnTo>
                    <a:pt x="1246" y="191"/>
                  </a:lnTo>
                  <a:cubicBezTo>
                    <a:pt x="1263" y="177"/>
                    <a:pt x="1281" y="163"/>
                    <a:pt x="1296" y="147"/>
                  </a:cubicBezTo>
                  <a:lnTo>
                    <a:pt x="1296" y="147"/>
                  </a:lnTo>
                  <a:cubicBezTo>
                    <a:pt x="1302" y="139"/>
                    <a:pt x="1309" y="131"/>
                    <a:pt x="1318" y="131"/>
                  </a:cubicBezTo>
                  <a:lnTo>
                    <a:pt x="1318" y="131"/>
                  </a:lnTo>
                  <a:cubicBezTo>
                    <a:pt x="1319" y="131"/>
                    <a:pt x="1320" y="132"/>
                    <a:pt x="1322" y="133"/>
                  </a:cubicBezTo>
                  <a:lnTo>
                    <a:pt x="1322" y="133"/>
                  </a:lnTo>
                  <a:lnTo>
                    <a:pt x="1326" y="146"/>
                  </a:lnTo>
                  <a:lnTo>
                    <a:pt x="1326" y="146"/>
                  </a:lnTo>
                  <a:cubicBezTo>
                    <a:pt x="1329" y="142"/>
                    <a:pt x="1335" y="141"/>
                    <a:pt x="1341" y="141"/>
                  </a:cubicBezTo>
                  <a:lnTo>
                    <a:pt x="1341" y="141"/>
                  </a:lnTo>
                  <a:cubicBezTo>
                    <a:pt x="1344" y="141"/>
                    <a:pt x="1348" y="141"/>
                    <a:pt x="1352" y="142"/>
                  </a:cubicBezTo>
                  <a:lnTo>
                    <a:pt x="1352" y="142"/>
                  </a:lnTo>
                  <a:cubicBezTo>
                    <a:pt x="1354" y="142"/>
                    <a:pt x="1356" y="143"/>
                    <a:pt x="1357" y="144"/>
                  </a:cubicBezTo>
                  <a:lnTo>
                    <a:pt x="1357" y="144"/>
                  </a:lnTo>
                  <a:cubicBezTo>
                    <a:pt x="1363" y="145"/>
                    <a:pt x="1369" y="147"/>
                    <a:pt x="1374" y="147"/>
                  </a:cubicBezTo>
                  <a:lnTo>
                    <a:pt x="1374" y="147"/>
                  </a:lnTo>
                  <a:cubicBezTo>
                    <a:pt x="1376" y="147"/>
                    <a:pt x="1378" y="147"/>
                    <a:pt x="1380" y="146"/>
                  </a:cubicBezTo>
                  <a:lnTo>
                    <a:pt x="1380" y="146"/>
                  </a:lnTo>
                  <a:cubicBezTo>
                    <a:pt x="1385" y="145"/>
                    <a:pt x="1390" y="140"/>
                    <a:pt x="1391" y="135"/>
                  </a:cubicBezTo>
                  <a:lnTo>
                    <a:pt x="1391" y="135"/>
                  </a:lnTo>
                  <a:cubicBezTo>
                    <a:pt x="1392" y="131"/>
                    <a:pt x="1391" y="128"/>
                    <a:pt x="1388" y="126"/>
                  </a:cubicBezTo>
                  <a:lnTo>
                    <a:pt x="1388" y="125"/>
                  </a:lnTo>
                  <a:lnTo>
                    <a:pt x="1389" y="124"/>
                  </a:lnTo>
                  <a:lnTo>
                    <a:pt x="1389" y="124"/>
                  </a:lnTo>
                  <a:cubicBezTo>
                    <a:pt x="1406" y="116"/>
                    <a:pt x="1426" y="112"/>
                    <a:pt x="1446" y="112"/>
                  </a:cubicBezTo>
                  <a:lnTo>
                    <a:pt x="1446" y="112"/>
                  </a:lnTo>
                  <a:cubicBezTo>
                    <a:pt x="1470" y="112"/>
                    <a:pt x="1493" y="118"/>
                    <a:pt x="1513" y="130"/>
                  </a:cubicBezTo>
                  <a:lnTo>
                    <a:pt x="1513" y="130"/>
                  </a:lnTo>
                  <a:cubicBezTo>
                    <a:pt x="1515" y="131"/>
                    <a:pt x="1517" y="132"/>
                    <a:pt x="1519" y="135"/>
                  </a:cubicBezTo>
                  <a:lnTo>
                    <a:pt x="1519" y="135"/>
                  </a:lnTo>
                  <a:cubicBezTo>
                    <a:pt x="1520" y="137"/>
                    <a:pt x="1521" y="139"/>
                    <a:pt x="1519" y="142"/>
                  </a:cubicBezTo>
                  <a:lnTo>
                    <a:pt x="1519" y="142"/>
                  </a:lnTo>
                  <a:cubicBezTo>
                    <a:pt x="1518" y="147"/>
                    <a:pt x="1511" y="152"/>
                    <a:pt x="1506" y="154"/>
                  </a:cubicBezTo>
                  <a:lnTo>
                    <a:pt x="1475" y="168"/>
                  </a:lnTo>
                  <a:lnTo>
                    <a:pt x="1475" y="168"/>
                  </a:lnTo>
                  <a:cubicBezTo>
                    <a:pt x="1468" y="172"/>
                    <a:pt x="1461" y="175"/>
                    <a:pt x="1453" y="178"/>
                  </a:cubicBezTo>
                  <a:lnTo>
                    <a:pt x="1453" y="178"/>
                  </a:lnTo>
                  <a:cubicBezTo>
                    <a:pt x="1422" y="189"/>
                    <a:pt x="1387" y="193"/>
                    <a:pt x="1355" y="196"/>
                  </a:cubicBezTo>
                  <a:lnTo>
                    <a:pt x="1355" y="196"/>
                  </a:lnTo>
                  <a:cubicBezTo>
                    <a:pt x="1366" y="203"/>
                    <a:pt x="1379" y="206"/>
                    <a:pt x="1393" y="206"/>
                  </a:cubicBezTo>
                  <a:lnTo>
                    <a:pt x="1393" y="206"/>
                  </a:lnTo>
                  <a:cubicBezTo>
                    <a:pt x="1400" y="206"/>
                    <a:pt x="1407" y="205"/>
                    <a:pt x="1415" y="203"/>
                  </a:cubicBezTo>
                  <a:lnTo>
                    <a:pt x="1415" y="203"/>
                  </a:lnTo>
                  <a:lnTo>
                    <a:pt x="1415" y="203"/>
                  </a:lnTo>
                  <a:lnTo>
                    <a:pt x="1415" y="203"/>
                  </a:lnTo>
                  <a:cubicBezTo>
                    <a:pt x="1417" y="204"/>
                    <a:pt x="1418" y="206"/>
                    <a:pt x="1418" y="209"/>
                  </a:cubicBezTo>
                  <a:lnTo>
                    <a:pt x="1418" y="209"/>
                  </a:lnTo>
                  <a:cubicBezTo>
                    <a:pt x="1418" y="212"/>
                    <a:pt x="1417" y="215"/>
                    <a:pt x="1415" y="217"/>
                  </a:cubicBezTo>
                  <a:lnTo>
                    <a:pt x="1415" y="217"/>
                  </a:lnTo>
                  <a:cubicBezTo>
                    <a:pt x="1411" y="220"/>
                    <a:pt x="1406" y="221"/>
                    <a:pt x="1400" y="221"/>
                  </a:cubicBezTo>
                  <a:lnTo>
                    <a:pt x="1348" y="224"/>
                  </a:lnTo>
                  <a:lnTo>
                    <a:pt x="1348" y="224"/>
                  </a:lnTo>
                  <a:cubicBezTo>
                    <a:pt x="1332" y="226"/>
                    <a:pt x="1313" y="230"/>
                    <a:pt x="1309" y="245"/>
                  </a:cubicBezTo>
                  <a:lnTo>
                    <a:pt x="1309" y="245"/>
                  </a:lnTo>
                  <a:cubicBezTo>
                    <a:pt x="1313" y="248"/>
                    <a:pt x="1316" y="249"/>
                    <a:pt x="1321" y="249"/>
                  </a:cubicBezTo>
                  <a:lnTo>
                    <a:pt x="1321" y="249"/>
                  </a:lnTo>
                  <a:cubicBezTo>
                    <a:pt x="1326" y="249"/>
                    <a:pt x="1332" y="248"/>
                    <a:pt x="1337" y="245"/>
                  </a:cubicBezTo>
                  <a:lnTo>
                    <a:pt x="1337" y="245"/>
                  </a:lnTo>
                  <a:cubicBezTo>
                    <a:pt x="1339" y="243"/>
                    <a:pt x="1342" y="241"/>
                    <a:pt x="1344" y="240"/>
                  </a:cubicBezTo>
                  <a:lnTo>
                    <a:pt x="1344" y="240"/>
                  </a:lnTo>
                  <a:cubicBezTo>
                    <a:pt x="1351" y="236"/>
                    <a:pt x="1357" y="232"/>
                    <a:pt x="1365" y="231"/>
                  </a:cubicBezTo>
                  <a:lnTo>
                    <a:pt x="1365" y="231"/>
                  </a:lnTo>
                  <a:cubicBezTo>
                    <a:pt x="1372" y="230"/>
                    <a:pt x="1380" y="234"/>
                    <a:pt x="1383" y="240"/>
                  </a:cubicBezTo>
                  <a:lnTo>
                    <a:pt x="1383" y="240"/>
                  </a:lnTo>
                  <a:cubicBezTo>
                    <a:pt x="1385" y="243"/>
                    <a:pt x="1386" y="247"/>
                    <a:pt x="1384" y="251"/>
                  </a:cubicBezTo>
                  <a:lnTo>
                    <a:pt x="1384" y="251"/>
                  </a:lnTo>
                  <a:lnTo>
                    <a:pt x="1383" y="251"/>
                  </a:lnTo>
                  <a:lnTo>
                    <a:pt x="1383" y="251"/>
                  </a:lnTo>
                  <a:cubicBezTo>
                    <a:pt x="1380" y="251"/>
                    <a:pt x="1378" y="251"/>
                    <a:pt x="1375" y="251"/>
                  </a:cubicBezTo>
                  <a:lnTo>
                    <a:pt x="1375" y="251"/>
                  </a:lnTo>
                  <a:cubicBezTo>
                    <a:pt x="1370" y="251"/>
                    <a:pt x="1362" y="251"/>
                    <a:pt x="1355" y="254"/>
                  </a:cubicBezTo>
                  <a:lnTo>
                    <a:pt x="1355" y="254"/>
                  </a:lnTo>
                  <a:cubicBezTo>
                    <a:pt x="1345" y="257"/>
                    <a:pt x="1338" y="265"/>
                    <a:pt x="1337" y="273"/>
                  </a:cubicBezTo>
                  <a:lnTo>
                    <a:pt x="1337" y="273"/>
                  </a:lnTo>
                  <a:cubicBezTo>
                    <a:pt x="1336" y="276"/>
                    <a:pt x="1337" y="278"/>
                    <a:pt x="1337" y="280"/>
                  </a:cubicBezTo>
                  <a:lnTo>
                    <a:pt x="1337" y="280"/>
                  </a:lnTo>
                  <a:cubicBezTo>
                    <a:pt x="1337" y="283"/>
                    <a:pt x="1337" y="287"/>
                    <a:pt x="1336" y="290"/>
                  </a:cubicBezTo>
                  <a:lnTo>
                    <a:pt x="1336" y="290"/>
                  </a:lnTo>
                  <a:cubicBezTo>
                    <a:pt x="1334" y="298"/>
                    <a:pt x="1326" y="303"/>
                    <a:pt x="1314" y="303"/>
                  </a:cubicBezTo>
                  <a:lnTo>
                    <a:pt x="1314" y="303"/>
                  </a:lnTo>
                  <a:cubicBezTo>
                    <a:pt x="1308" y="303"/>
                    <a:pt x="1303" y="301"/>
                    <a:pt x="1300" y="301"/>
                  </a:cubicBezTo>
                  <a:lnTo>
                    <a:pt x="1300" y="301"/>
                  </a:lnTo>
                  <a:cubicBezTo>
                    <a:pt x="1293" y="325"/>
                    <a:pt x="1284" y="349"/>
                    <a:pt x="1275" y="373"/>
                  </a:cubicBezTo>
                  <a:lnTo>
                    <a:pt x="1275" y="373"/>
                  </a:lnTo>
                  <a:cubicBezTo>
                    <a:pt x="1283" y="372"/>
                    <a:pt x="1291" y="367"/>
                    <a:pt x="1297" y="363"/>
                  </a:cubicBezTo>
                  <a:lnTo>
                    <a:pt x="1297" y="363"/>
                  </a:lnTo>
                  <a:cubicBezTo>
                    <a:pt x="1298" y="363"/>
                    <a:pt x="1300" y="362"/>
                    <a:pt x="1300" y="361"/>
                  </a:cubicBezTo>
                  <a:lnTo>
                    <a:pt x="1300" y="361"/>
                  </a:lnTo>
                  <a:cubicBezTo>
                    <a:pt x="1307" y="358"/>
                    <a:pt x="1315" y="353"/>
                    <a:pt x="1324" y="353"/>
                  </a:cubicBezTo>
                  <a:lnTo>
                    <a:pt x="1324" y="353"/>
                  </a:lnTo>
                  <a:cubicBezTo>
                    <a:pt x="1326" y="353"/>
                    <a:pt x="1328" y="354"/>
                    <a:pt x="1330" y="354"/>
                  </a:cubicBezTo>
                  <a:lnTo>
                    <a:pt x="1330" y="354"/>
                  </a:lnTo>
                  <a:cubicBezTo>
                    <a:pt x="1335" y="355"/>
                    <a:pt x="1341" y="360"/>
                    <a:pt x="1343" y="366"/>
                  </a:cubicBezTo>
                  <a:lnTo>
                    <a:pt x="1343" y="366"/>
                  </a:lnTo>
                  <a:cubicBezTo>
                    <a:pt x="1345" y="370"/>
                    <a:pt x="1345" y="374"/>
                    <a:pt x="1343" y="378"/>
                  </a:cubicBezTo>
                  <a:lnTo>
                    <a:pt x="1342" y="378"/>
                  </a:lnTo>
                  <a:lnTo>
                    <a:pt x="1341" y="378"/>
                  </a:lnTo>
                  <a:lnTo>
                    <a:pt x="1341" y="378"/>
                  </a:lnTo>
                  <a:cubicBezTo>
                    <a:pt x="1337" y="377"/>
                    <a:pt x="1332" y="376"/>
                    <a:pt x="1327" y="376"/>
                  </a:cubicBezTo>
                  <a:lnTo>
                    <a:pt x="1327" y="376"/>
                  </a:lnTo>
                  <a:cubicBezTo>
                    <a:pt x="1325" y="376"/>
                    <a:pt x="1323" y="377"/>
                    <a:pt x="1321" y="377"/>
                  </a:cubicBezTo>
                  <a:lnTo>
                    <a:pt x="1321" y="377"/>
                  </a:lnTo>
                  <a:cubicBezTo>
                    <a:pt x="1315" y="378"/>
                    <a:pt x="1309" y="384"/>
                    <a:pt x="1310" y="391"/>
                  </a:cubicBezTo>
                  <a:lnTo>
                    <a:pt x="1325" y="391"/>
                  </a:lnTo>
                  <a:lnTo>
                    <a:pt x="1329" y="404"/>
                  </a:lnTo>
                  <a:lnTo>
                    <a:pt x="1366" y="392"/>
                  </a:lnTo>
                  <a:lnTo>
                    <a:pt x="1366" y="393"/>
                  </a:lnTo>
                  <a:lnTo>
                    <a:pt x="1366" y="393"/>
                  </a:lnTo>
                  <a:cubicBezTo>
                    <a:pt x="1370" y="397"/>
                    <a:pt x="1373" y="402"/>
                    <a:pt x="1374" y="408"/>
                  </a:cubicBezTo>
                  <a:lnTo>
                    <a:pt x="1374" y="408"/>
                  </a:lnTo>
                  <a:cubicBezTo>
                    <a:pt x="1375" y="414"/>
                    <a:pt x="1372" y="421"/>
                    <a:pt x="1366" y="423"/>
                  </a:cubicBezTo>
                  <a:lnTo>
                    <a:pt x="1366" y="423"/>
                  </a:lnTo>
                  <a:cubicBezTo>
                    <a:pt x="1365" y="424"/>
                    <a:pt x="1364" y="424"/>
                    <a:pt x="1363" y="424"/>
                  </a:cubicBezTo>
                  <a:lnTo>
                    <a:pt x="1363" y="424"/>
                  </a:lnTo>
                  <a:cubicBezTo>
                    <a:pt x="1361" y="424"/>
                    <a:pt x="1359" y="423"/>
                    <a:pt x="1356" y="423"/>
                  </a:cubicBezTo>
                  <a:lnTo>
                    <a:pt x="1336" y="418"/>
                  </a:lnTo>
                  <a:lnTo>
                    <a:pt x="1336" y="418"/>
                  </a:lnTo>
                  <a:cubicBezTo>
                    <a:pt x="1330" y="416"/>
                    <a:pt x="1324" y="415"/>
                    <a:pt x="1318" y="415"/>
                  </a:cubicBezTo>
                  <a:lnTo>
                    <a:pt x="1318" y="415"/>
                  </a:lnTo>
                  <a:cubicBezTo>
                    <a:pt x="1315" y="415"/>
                    <a:pt x="1313" y="415"/>
                    <a:pt x="1311" y="415"/>
                  </a:cubicBezTo>
                  <a:lnTo>
                    <a:pt x="1311" y="415"/>
                  </a:lnTo>
                  <a:cubicBezTo>
                    <a:pt x="1303" y="418"/>
                    <a:pt x="1296" y="425"/>
                    <a:pt x="1297" y="434"/>
                  </a:cubicBezTo>
                  <a:lnTo>
                    <a:pt x="1298" y="436"/>
                  </a:lnTo>
                  <a:lnTo>
                    <a:pt x="1296" y="434"/>
                  </a:lnTo>
                  <a:lnTo>
                    <a:pt x="1296" y="434"/>
                  </a:lnTo>
                  <a:cubicBezTo>
                    <a:pt x="1291" y="429"/>
                    <a:pt x="1286" y="425"/>
                    <a:pt x="1280" y="424"/>
                  </a:cubicBezTo>
                  <a:lnTo>
                    <a:pt x="1280" y="424"/>
                  </a:lnTo>
                  <a:cubicBezTo>
                    <a:pt x="1276" y="423"/>
                    <a:pt x="1272" y="425"/>
                    <a:pt x="1269" y="428"/>
                  </a:cubicBezTo>
                  <a:lnTo>
                    <a:pt x="1269" y="428"/>
                  </a:lnTo>
                  <a:cubicBezTo>
                    <a:pt x="1268" y="429"/>
                    <a:pt x="1267" y="431"/>
                    <a:pt x="1267" y="434"/>
                  </a:cubicBezTo>
                  <a:lnTo>
                    <a:pt x="1267" y="434"/>
                  </a:lnTo>
                  <a:cubicBezTo>
                    <a:pt x="1268" y="438"/>
                    <a:pt x="1273" y="441"/>
                    <a:pt x="1278" y="443"/>
                  </a:cubicBezTo>
                  <a:lnTo>
                    <a:pt x="1278" y="443"/>
                  </a:lnTo>
                  <a:cubicBezTo>
                    <a:pt x="1279" y="444"/>
                    <a:pt x="1280" y="445"/>
                    <a:pt x="1281" y="445"/>
                  </a:cubicBezTo>
                  <a:lnTo>
                    <a:pt x="1281" y="445"/>
                  </a:lnTo>
                  <a:cubicBezTo>
                    <a:pt x="1285" y="447"/>
                    <a:pt x="1289" y="450"/>
                    <a:pt x="1292" y="452"/>
                  </a:cubicBezTo>
                  <a:lnTo>
                    <a:pt x="1292" y="452"/>
                  </a:lnTo>
                  <a:cubicBezTo>
                    <a:pt x="1297" y="457"/>
                    <a:pt x="1303" y="462"/>
                    <a:pt x="1309" y="462"/>
                  </a:cubicBezTo>
                  <a:lnTo>
                    <a:pt x="1309" y="462"/>
                  </a:lnTo>
                  <a:cubicBezTo>
                    <a:pt x="1313" y="463"/>
                    <a:pt x="1317" y="462"/>
                    <a:pt x="1320" y="461"/>
                  </a:cubicBezTo>
                  <a:lnTo>
                    <a:pt x="1320" y="461"/>
                  </a:lnTo>
                  <a:cubicBezTo>
                    <a:pt x="1324" y="460"/>
                    <a:pt x="1327" y="460"/>
                    <a:pt x="1330" y="460"/>
                  </a:cubicBezTo>
                  <a:lnTo>
                    <a:pt x="1330" y="460"/>
                  </a:lnTo>
                  <a:cubicBezTo>
                    <a:pt x="1333" y="460"/>
                    <a:pt x="1336" y="460"/>
                    <a:pt x="1339" y="462"/>
                  </a:cubicBezTo>
                  <a:lnTo>
                    <a:pt x="1339" y="462"/>
                  </a:lnTo>
                  <a:cubicBezTo>
                    <a:pt x="1348" y="470"/>
                    <a:pt x="1353" y="479"/>
                    <a:pt x="1354" y="492"/>
                  </a:cubicBezTo>
                  <a:lnTo>
                    <a:pt x="1354" y="492"/>
                  </a:lnTo>
                  <a:cubicBezTo>
                    <a:pt x="1354" y="495"/>
                    <a:pt x="1354" y="501"/>
                    <a:pt x="1349" y="504"/>
                  </a:cubicBezTo>
                  <a:lnTo>
                    <a:pt x="1349" y="504"/>
                  </a:lnTo>
                  <a:cubicBezTo>
                    <a:pt x="1348" y="504"/>
                    <a:pt x="1347" y="504"/>
                    <a:pt x="1346" y="505"/>
                  </a:cubicBezTo>
                  <a:lnTo>
                    <a:pt x="1346" y="505"/>
                  </a:lnTo>
                  <a:cubicBezTo>
                    <a:pt x="1343" y="506"/>
                    <a:pt x="1342" y="506"/>
                    <a:pt x="1341" y="508"/>
                  </a:cubicBezTo>
                  <a:lnTo>
                    <a:pt x="1341" y="508"/>
                  </a:lnTo>
                  <a:cubicBezTo>
                    <a:pt x="1340" y="509"/>
                    <a:pt x="1340" y="510"/>
                    <a:pt x="1340" y="511"/>
                  </a:cubicBezTo>
                  <a:lnTo>
                    <a:pt x="1340" y="511"/>
                  </a:lnTo>
                  <a:cubicBezTo>
                    <a:pt x="1340" y="513"/>
                    <a:pt x="1340" y="515"/>
                    <a:pt x="1339" y="516"/>
                  </a:cubicBezTo>
                  <a:lnTo>
                    <a:pt x="1339" y="516"/>
                  </a:lnTo>
                  <a:cubicBezTo>
                    <a:pt x="1338" y="517"/>
                    <a:pt x="1337" y="518"/>
                    <a:pt x="1336" y="518"/>
                  </a:cubicBezTo>
                  <a:lnTo>
                    <a:pt x="1336" y="518"/>
                  </a:lnTo>
                  <a:cubicBezTo>
                    <a:pt x="1333" y="518"/>
                    <a:pt x="1330" y="516"/>
                    <a:pt x="1328" y="514"/>
                  </a:cubicBezTo>
                  <a:lnTo>
                    <a:pt x="1328" y="514"/>
                  </a:lnTo>
                  <a:lnTo>
                    <a:pt x="1327" y="514"/>
                  </a:lnTo>
                  <a:lnTo>
                    <a:pt x="1327" y="514"/>
                  </a:lnTo>
                  <a:cubicBezTo>
                    <a:pt x="1324" y="512"/>
                    <a:pt x="1321" y="511"/>
                    <a:pt x="1317" y="511"/>
                  </a:cubicBezTo>
                  <a:lnTo>
                    <a:pt x="1317" y="511"/>
                  </a:lnTo>
                  <a:cubicBezTo>
                    <a:pt x="1315" y="511"/>
                    <a:pt x="1313" y="511"/>
                    <a:pt x="1311" y="511"/>
                  </a:cubicBezTo>
                  <a:lnTo>
                    <a:pt x="1311" y="511"/>
                  </a:lnTo>
                  <a:cubicBezTo>
                    <a:pt x="1308" y="511"/>
                    <a:pt x="1307" y="512"/>
                    <a:pt x="1304" y="512"/>
                  </a:cubicBezTo>
                  <a:lnTo>
                    <a:pt x="1304" y="512"/>
                  </a:lnTo>
                  <a:cubicBezTo>
                    <a:pt x="1302" y="512"/>
                    <a:pt x="1299" y="511"/>
                    <a:pt x="1297" y="510"/>
                  </a:cubicBezTo>
                  <a:lnTo>
                    <a:pt x="1297" y="510"/>
                  </a:lnTo>
                  <a:cubicBezTo>
                    <a:pt x="1295" y="514"/>
                    <a:pt x="1295" y="519"/>
                    <a:pt x="1296" y="524"/>
                  </a:cubicBezTo>
                  <a:lnTo>
                    <a:pt x="1296" y="524"/>
                  </a:lnTo>
                  <a:cubicBezTo>
                    <a:pt x="1298" y="529"/>
                    <a:pt x="1301" y="533"/>
                    <a:pt x="1305" y="534"/>
                  </a:cubicBezTo>
                  <a:lnTo>
                    <a:pt x="1305" y="534"/>
                  </a:lnTo>
                  <a:cubicBezTo>
                    <a:pt x="1306" y="534"/>
                    <a:pt x="1307" y="534"/>
                    <a:pt x="1307" y="535"/>
                  </a:cubicBezTo>
                  <a:lnTo>
                    <a:pt x="1307" y="535"/>
                  </a:lnTo>
                  <a:cubicBezTo>
                    <a:pt x="1310" y="536"/>
                    <a:pt x="1313" y="537"/>
                    <a:pt x="1314" y="540"/>
                  </a:cubicBezTo>
                  <a:lnTo>
                    <a:pt x="1314" y="540"/>
                  </a:lnTo>
                  <a:cubicBezTo>
                    <a:pt x="1315" y="541"/>
                    <a:pt x="1315" y="542"/>
                    <a:pt x="1315" y="544"/>
                  </a:cubicBezTo>
                  <a:lnTo>
                    <a:pt x="1315" y="544"/>
                  </a:lnTo>
                  <a:cubicBezTo>
                    <a:pt x="1315" y="545"/>
                    <a:pt x="1315" y="547"/>
                    <a:pt x="1316" y="548"/>
                  </a:cubicBezTo>
                  <a:lnTo>
                    <a:pt x="1316" y="548"/>
                  </a:lnTo>
                  <a:cubicBezTo>
                    <a:pt x="1318" y="549"/>
                    <a:pt x="1319" y="549"/>
                    <a:pt x="1321" y="549"/>
                  </a:cubicBezTo>
                  <a:lnTo>
                    <a:pt x="1352" y="550"/>
                  </a:lnTo>
                  <a:lnTo>
                    <a:pt x="1353" y="550"/>
                  </a:lnTo>
                  <a:lnTo>
                    <a:pt x="1353" y="550"/>
                  </a:lnTo>
                  <a:cubicBezTo>
                    <a:pt x="1355" y="556"/>
                    <a:pt x="1351" y="563"/>
                    <a:pt x="1346" y="566"/>
                  </a:cubicBezTo>
                  <a:lnTo>
                    <a:pt x="1346" y="566"/>
                  </a:lnTo>
                  <a:cubicBezTo>
                    <a:pt x="1343" y="567"/>
                    <a:pt x="1339" y="568"/>
                    <a:pt x="1335" y="568"/>
                  </a:cubicBezTo>
                  <a:lnTo>
                    <a:pt x="1335" y="568"/>
                  </a:lnTo>
                  <a:cubicBezTo>
                    <a:pt x="1332" y="568"/>
                    <a:pt x="1330" y="568"/>
                    <a:pt x="1328" y="568"/>
                  </a:cubicBezTo>
                  <a:lnTo>
                    <a:pt x="1328" y="568"/>
                  </a:lnTo>
                  <a:cubicBezTo>
                    <a:pt x="1313" y="566"/>
                    <a:pt x="1297" y="563"/>
                    <a:pt x="1282" y="558"/>
                  </a:cubicBezTo>
                  <a:lnTo>
                    <a:pt x="1282" y="558"/>
                  </a:lnTo>
                  <a:cubicBezTo>
                    <a:pt x="1281" y="566"/>
                    <a:pt x="1287" y="573"/>
                    <a:pt x="1292" y="577"/>
                  </a:cubicBezTo>
                  <a:lnTo>
                    <a:pt x="1292" y="577"/>
                  </a:lnTo>
                  <a:cubicBezTo>
                    <a:pt x="1298" y="582"/>
                    <a:pt x="1306" y="585"/>
                    <a:pt x="1313" y="588"/>
                  </a:cubicBezTo>
                  <a:lnTo>
                    <a:pt x="1314" y="588"/>
                  </a:lnTo>
                  <a:lnTo>
                    <a:pt x="1316" y="605"/>
                  </a:lnTo>
                  <a:lnTo>
                    <a:pt x="1315" y="605"/>
                  </a:lnTo>
                  <a:lnTo>
                    <a:pt x="1315" y="605"/>
                  </a:lnTo>
                  <a:cubicBezTo>
                    <a:pt x="1297" y="611"/>
                    <a:pt x="1276" y="614"/>
                    <a:pt x="1257" y="616"/>
                  </a:cubicBezTo>
                  <a:lnTo>
                    <a:pt x="1256" y="616"/>
                  </a:lnTo>
                  <a:lnTo>
                    <a:pt x="1256" y="615"/>
                  </a:lnTo>
                  <a:lnTo>
                    <a:pt x="1256" y="615"/>
                  </a:lnTo>
                  <a:cubicBezTo>
                    <a:pt x="1255" y="610"/>
                    <a:pt x="1250" y="606"/>
                    <a:pt x="1245" y="606"/>
                  </a:cubicBezTo>
                  <a:lnTo>
                    <a:pt x="1245" y="606"/>
                  </a:lnTo>
                  <a:cubicBezTo>
                    <a:pt x="1243" y="606"/>
                    <a:pt x="1242" y="606"/>
                    <a:pt x="1240" y="607"/>
                  </a:cubicBezTo>
                  <a:lnTo>
                    <a:pt x="1239" y="608"/>
                  </a:lnTo>
                  <a:lnTo>
                    <a:pt x="1239" y="606"/>
                  </a:lnTo>
                  <a:lnTo>
                    <a:pt x="1239" y="606"/>
                  </a:lnTo>
                  <a:cubicBezTo>
                    <a:pt x="1239" y="602"/>
                    <a:pt x="1239" y="599"/>
                    <a:pt x="1237" y="596"/>
                  </a:cubicBezTo>
                  <a:lnTo>
                    <a:pt x="1237" y="596"/>
                  </a:lnTo>
                  <a:cubicBezTo>
                    <a:pt x="1231" y="595"/>
                    <a:pt x="1226" y="596"/>
                    <a:pt x="1220" y="597"/>
                  </a:cubicBezTo>
                  <a:lnTo>
                    <a:pt x="1220" y="597"/>
                  </a:lnTo>
                  <a:cubicBezTo>
                    <a:pt x="1223" y="603"/>
                    <a:pt x="1220" y="610"/>
                    <a:pt x="1215" y="614"/>
                  </a:cubicBezTo>
                  <a:lnTo>
                    <a:pt x="1215" y="614"/>
                  </a:lnTo>
                  <a:cubicBezTo>
                    <a:pt x="1210" y="618"/>
                    <a:pt x="1203" y="619"/>
                    <a:pt x="1196" y="617"/>
                  </a:cubicBezTo>
                  <a:lnTo>
                    <a:pt x="1196" y="617"/>
                  </a:lnTo>
                  <a:cubicBezTo>
                    <a:pt x="1193" y="623"/>
                    <a:pt x="1192" y="629"/>
                    <a:pt x="1193" y="635"/>
                  </a:cubicBezTo>
                  <a:lnTo>
                    <a:pt x="1193" y="635"/>
                  </a:lnTo>
                  <a:cubicBezTo>
                    <a:pt x="1196" y="639"/>
                    <a:pt x="1201" y="641"/>
                    <a:pt x="1206" y="641"/>
                  </a:cubicBezTo>
                  <a:lnTo>
                    <a:pt x="1206" y="641"/>
                  </a:lnTo>
                  <a:cubicBezTo>
                    <a:pt x="1208" y="641"/>
                    <a:pt x="1209" y="641"/>
                    <a:pt x="1211" y="640"/>
                  </a:cubicBezTo>
                  <a:lnTo>
                    <a:pt x="1211" y="640"/>
                  </a:lnTo>
                  <a:cubicBezTo>
                    <a:pt x="1215" y="640"/>
                    <a:pt x="1218" y="638"/>
                    <a:pt x="1222" y="636"/>
                  </a:cubicBezTo>
                  <a:lnTo>
                    <a:pt x="1222" y="636"/>
                  </a:lnTo>
                  <a:cubicBezTo>
                    <a:pt x="1224" y="635"/>
                    <a:pt x="1228" y="635"/>
                    <a:pt x="1231" y="634"/>
                  </a:cubicBezTo>
                  <a:lnTo>
                    <a:pt x="1231" y="634"/>
                  </a:lnTo>
                  <a:cubicBezTo>
                    <a:pt x="1235" y="632"/>
                    <a:pt x="1240" y="631"/>
                    <a:pt x="1245" y="631"/>
                  </a:cubicBezTo>
                  <a:lnTo>
                    <a:pt x="1245" y="631"/>
                  </a:lnTo>
                  <a:cubicBezTo>
                    <a:pt x="1254" y="631"/>
                    <a:pt x="1262" y="633"/>
                    <a:pt x="1270" y="635"/>
                  </a:cubicBezTo>
                  <a:lnTo>
                    <a:pt x="1270" y="635"/>
                  </a:lnTo>
                  <a:cubicBezTo>
                    <a:pt x="1273" y="635"/>
                    <a:pt x="1276" y="636"/>
                    <a:pt x="1278" y="638"/>
                  </a:cubicBezTo>
                  <a:lnTo>
                    <a:pt x="1278" y="638"/>
                  </a:lnTo>
                  <a:cubicBezTo>
                    <a:pt x="1280" y="641"/>
                    <a:pt x="1279" y="645"/>
                    <a:pt x="1278" y="649"/>
                  </a:cubicBezTo>
                  <a:lnTo>
                    <a:pt x="1278" y="649"/>
                  </a:lnTo>
                  <a:cubicBezTo>
                    <a:pt x="1276" y="653"/>
                    <a:pt x="1276" y="656"/>
                    <a:pt x="1278" y="658"/>
                  </a:cubicBezTo>
                  <a:lnTo>
                    <a:pt x="1280" y="659"/>
                  </a:lnTo>
                  <a:lnTo>
                    <a:pt x="1278" y="660"/>
                  </a:lnTo>
                  <a:lnTo>
                    <a:pt x="1278" y="660"/>
                  </a:lnTo>
                  <a:cubicBezTo>
                    <a:pt x="1271" y="662"/>
                    <a:pt x="1265" y="665"/>
                    <a:pt x="1258" y="665"/>
                  </a:cubicBezTo>
                  <a:lnTo>
                    <a:pt x="1258" y="665"/>
                  </a:lnTo>
                  <a:cubicBezTo>
                    <a:pt x="1255" y="665"/>
                    <a:pt x="1252" y="665"/>
                    <a:pt x="1251" y="664"/>
                  </a:cubicBezTo>
                  <a:lnTo>
                    <a:pt x="1251" y="664"/>
                  </a:lnTo>
                  <a:cubicBezTo>
                    <a:pt x="1246" y="662"/>
                    <a:pt x="1244" y="660"/>
                    <a:pt x="1240" y="658"/>
                  </a:cubicBezTo>
                  <a:lnTo>
                    <a:pt x="1240" y="658"/>
                  </a:lnTo>
                  <a:cubicBezTo>
                    <a:pt x="1237" y="655"/>
                    <a:pt x="1234" y="654"/>
                    <a:pt x="1231" y="652"/>
                  </a:cubicBezTo>
                  <a:lnTo>
                    <a:pt x="1231" y="652"/>
                  </a:lnTo>
                  <a:cubicBezTo>
                    <a:pt x="1230" y="652"/>
                    <a:pt x="1229" y="652"/>
                    <a:pt x="1228" y="652"/>
                  </a:cubicBezTo>
                  <a:lnTo>
                    <a:pt x="1228" y="652"/>
                  </a:lnTo>
                  <a:cubicBezTo>
                    <a:pt x="1223" y="652"/>
                    <a:pt x="1220" y="654"/>
                    <a:pt x="1218" y="656"/>
                  </a:cubicBezTo>
                  <a:lnTo>
                    <a:pt x="1218" y="656"/>
                  </a:lnTo>
                  <a:cubicBezTo>
                    <a:pt x="1217" y="657"/>
                    <a:pt x="1217" y="659"/>
                    <a:pt x="1217" y="661"/>
                  </a:cubicBezTo>
                  <a:lnTo>
                    <a:pt x="1217" y="661"/>
                  </a:lnTo>
                  <a:cubicBezTo>
                    <a:pt x="1218" y="663"/>
                    <a:pt x="1219" y="664"/>
                    <a:pt x="1220" y="666"/>
                  </a:cubicBezTo>
                  <a:lnTo>
                    <a:pt x="1220" y="666"/>
                  </a:lnTo>
                  <a:cubicBezTo>
                    <a:pt x="1229" y="674"/>
                    <a:pt x="1238" y="682"/>
                    <a:pt x="1248" y="682"/>
                  </a:cubicBezTo>
                  <a:lnTo>
                    <a:pt x="1249" y="682"/>
                  </a:lnTo>
                  <a:lnTo>
                    <a:pt x="1250" y="683"/>
                  </a:lnTo>
                  <a:lnTo>
                    <a:pt x="1250" y="683"/>
                  </a:lnTo>
                  <a:cubicBezTo>
                    <a:pt x="1251" y="688"/>
                    <a:pt x="1257" y="691"/>
                    <a:pt x="1262" y="694"/>
                  </a:cubicBezTo>
                  <a:lnTo>
                    <a:pt x="1264" y="694"/>
                  </a:lnTo>
                  <a:lnTo>
                    <a:pt x="1264" y="694"/>
                  </a:lnTo>
                  <a:cubicBezTo>
                    <a:pt x="1266" y="696"/>
                    <a:pt x="1275" y="701"/>
                    <a:pt x="1275" y="708"/>
                  </a:cubicBezTo>
                  <a:lnTo>
                    <a:pt x="1275" y="708"/>
                  </a:lnTo>
                  <a:cubicBezTo>
                    <a:pt x="1276" y="707"/>
                    <a:pt x="1276" y="707"/>
                    <a:pt x="1278" y="707"/>
                  </a:cubicBezTo>
                  <a:lnTo>
                    <a:pt x="1278" y="707"/>
                  </a:lnTo>
                  <a:cubicBezTo>
                    <a:pt x="1280" y="707"/>
                    <a:pt x="1283" y="709"/>
                    <a:pt x="1284" y="711"/>
                  </a:cubicBezTo>
                  <a:lnTo>
                    <a:pt x="1284" y="711"/>
                  </a:lnTo>
                  <a:cubicBezTo>
                    <a:pt x="1286" y="715"/>
                    <a:pt x="1286" y="720"/>
                    <a:pt x="1285" y="723"/>
                  </a:cubicBezTo>
                  <a:lnTo>
                    <a:pt x="1281" y="752"/>
                  </a:lnTo>
                  <a:lnTo>
                    <a:pt x="1281" y="752"/>
                  </a:lnTo>
                  <a:cubicBezTo>
                    <a:pt x="1280" y="756"/>
                    <a:pt x="1279" y="760"/>
                    <a:pt x="1276" y="762"/>
                  </a:cubicBezTo>
                  <a:lnTo>
                    <a:pt x="1276" y="762"/>
                  </a:lnTo>
                  <a:cubicBezTo>
                    <a:pt x="1275" y="763"/>
                    <a:pt x="1273" y="764"/>
                    <a:pt x="1272" y="764"/>
                  </a:cubicBezTo>
                  <a:lnTo>
                    <a:pt x="1272" y="764"/>
                  </a:lnTo>
                  <a:cubicBezTo>
                    <a:pt x="1268" y="764"/>
                    <a:pt x="1265" y="761"/>
                    <a:pt x="1262" y="759"/>
                  </a:cubicBezTo>
                  <a:lnTo>
                    <a:pt x="1262" y="759"/>
                  </a:lnTo>
                  <a:cubicBezTo>
                    <a:pt x="1259" y="757"/>
                    <a:pt x="1256" y="756"/>
                    <a:pt x="1252" y="756"/>
                  </a:cubicBezTo>
                  <a:lnTo>
                    <a:pt x="1252" y="756"/>
                  </a:lnTo>
                  <a:cubicBezTo>
                    <a:pt x="1251" y="755"/>
                    <a:pt x="1250" y="756"/>
                    <a:pt x="1248" y="756"/>
                  </a:cubicBezTo>
                  <a:lnTo>
                    <a:pt x="1248" y="756"/>
                  </a:lnTo>
                  <a:cubicBezTo>
                    <a:pt x="1246" y="756"/>
                    <a:pt x="1244" y="756"/>
                    <a:pt x="1242" y="755"/>
                  </a:cubicBezTo>
                  <a:lnTo>
                    <a:pt x="1242" y="755"/>
                  </a:lnTo>
                  <a:cubicBezTo>
                    <a:pt x="1238" y="754"/>
                    <a:pt x="1237" y="751"/>
                    <a:pt x="1235" y="748"/>
                  </a:cubicBezTo>
                  <a:lnTo>
                    <a:pt x="1235" y="748"/>
                  </a:lnTo>
                  <a:cubicBezTo>
                    <a:pt x="1235" y="745"/>
                    <a:pt x="1234" y="744"/>
                    <a:pt x="1233" y="742"/>
                  </a:cubicBezTo>
                  <a:lnTo>
                    <a:pt x="1233" y="742"/>
                  </a:lnTo>
                  <a:cubicBezTo>
                    <a:pt x="1231" y="740"/>
                    <a:pt x="1229" y="739"/>
                    <a:pt x="1226" y="739"/>
                  </a:cubicBezTo>
                  <a:lnTo>
                    <a:pt x="1226" y="739"/>
                  </a:lnTo>
                  <a:cubicBezTo>
                    <a:pt x="1225" y="738"/>
                    <a:pt x="1224" y="738"/>
                    <a:pt x="1223" y="738"/>
                  </a:cubicBezTo>
                  <a:lnTo>
                    <a:pt x="1223" y="738"/>
                  </a:lnTo>
                  <a:cubicBezTo>
                    <a:pt x="1218" y="735"/>
                    <a:pt x="1215" y="731"/>
                    <a:pt x="1212" y="727"/>
                  </a:cubicBezTo>
                  <a:lnTo>
                    <a:pt x="1212" y="727"/>
                  </a:lnTo>
                  <a:cubicBezTo>
                    <a:pt x="1210" y="726"/>
                    <a:pt x="1209" y="724"/>
                    <a:pt x="1207" y="722"/>
                  </a:cubicBezTo>
                  <a:lnTo>
                    <a:pt x="1207" y="722"/>
                  </a:lnTo>
                  <a:cubicBezTo>
                    <a:pt x="1204" y="718"/>
                    <a:pt x="1198" y="716"/>
                    <a:pt x="1194" y="716"/>
                  </a:cubicBezTo>
                  <a:lnTo>
                    <a:pt x="1194" y="716"/>
                  </a:lnTo>
                  <a:cubicBezTo>
                    <a:pt x="1193" y="716"/>
                    <a:pt x="1192" y="717"/>
                    <a:pt x="1190" y="717"/>
                  </a:cubicBezTo>
                  <a:lnTo>
                    <a:pt x="1190" y="717"/>
                  </a:lnTo>
                  <a:cubicBezTo>
                    <a:pt x="1191" y="725"/>
                    <a:pt x="1192" y="734"/>
                    <a:pt x="1188" y="741"/>
                  </a:cubicBezTo>
                  <a:lnTo>
                    <a:pt x="1188" y="741"/>
                  </a:lnTo>
                  <a:cubicBezTo>
                    <a:pt x="1186" y="749"/>
                    <a:pt x="1179" y="756"/>
                    <a:pt x="1171" y="756"/>
                  </a:cubicBezTo>
                  <a:lnTo>
                    <a:pt x="1171" y="756"/>
                  </a:lnTo>
                  <a:cubicBezTo>
                    <a:pt x="1171" y="759"/>
                    <a:pt x="1170" y="762"/>
                    <a:pt x="1168" y="764"/>
                  </a:cubicBezTo>
                  <a:lnTo>
                    <a:pt x="1168" y="764"/>
                  </a:lnTo>
                  <a:cubicBezTo>
                    <a:pt x="1167" y="766"/>
                    <a:pt x="1166" y="769"/>
                    <a:pt x="1166" y="770"/>
                  </a:cubicBezTo>
                  <a:lnTo>
                    <a:pt x="1166" y="770"/>
                  </a:lnTo>
                  <a:cubicBezTo>
                    <a:pt x="1166" y="772"/>
                    <a:pt x="1166" y="774"/>
                    <a:pt x="1168" y="776"/>
                  </a:cubicBezTo>
                  <a:lnTo>
                    <a:pt x="1168" y="776"/>
                  </a:lnTo>
                  <a:cubicBezTo>
                    <a:pt x="1170" y="778"/>
                    <a:pt x="1172" y="779"/>
                    <a:pt x="1173" y="777"/>
                  </a:cubicBezTo>
                  <a:lnTo>
                    <a:pt x="1173" y="777"/>
                  </a:lnTo>
                  <a:cubicBezTo>
                    <a:pt x="1174" y="777"/>
                    <a:pt x="1174" y="775"/>
                    <a:pt x="1174" y="774"/>
                  </a:cubicBezTo>
                  <a:lnTo>
                    <a:pt x="1174" y="774"/>
                  </a:lnTo>
                  <a:cubicBezTo>
                    <a:pt x="1174" y="774"/>
                    <a:pt x="1175" y="773"/>
                    <a:pt x="1175" y="772"/>
                  </a:cubicBezTo>
                  <a:lnTo>
                    <a:pt x="1175" y="772"/>
                  </a:lnTo>
                  <a:cubicBezTo>
                    <a:pt x="1177" y="768"/>
                    <a:pt x="1181" y="767"/>
                    <a:pt x="1185" y="767"/>
                  </a:cubicBezTo>
                  <a:lnTo>
                    <a:pt x="1185" y="767"/>
                  </a:lnTo>
                  <a:cubicBezTo>
                    <a:pt x="1186" y="767"/>
                    <a:pt x="1187" y="767"/>
                    <a:pt x="1187" y="767"/>
                  </a:cubicBezTo>
                  <a:lnTo>
                    <a:pt x="1187" y="767"/>
                  </a:lnTo>
                  <a:cubicBezTo>
                    <a:pt x="1190" y="767"/>
                    <a:pt x="1193" y="769"/>
                    <a:pt x="1196" y="770"/>
                  </a:cubicBezTo>
                  <a:lnTo>
                    <a:pt x="1196" y="770"/>
                  </a:lnTo>
                  <a:cubicBezTo>
                    <a:pt x="1197" y="770"/>
                    <a:pt x="1198" y="771"/>
                    <a:pt x="1199" y="772"/>
                  </a:cubicBezTo>
                  <a:lnTo>
                    <a:pt x="1199" y="772"/>
                  </a:lnTo>
                  <a:cubicBezTo>
                    <a:pt x="1205" y="774"/>
                    <a:pt x="1212" y="775"/>
                    <a:pt x="1221" y="775"/>
                  </a:cubicBezTo>
                  <a:lnTo>
                    <a:pt x="1221" y="775"/>
                  </a:lnTo>
                  <a:cubicBezTo>
                    <a:pt x="1226" y="775"/>
                    <a:pt x="1230" y="775"/>
                    <a:pt x="1234" y="775"/>
                  </a:cubicBezTo>
                  <a:lnTo>
                    <a:pt x="1234" y="775"/>
                  </a:lnTo>
                  <a:cubicBezTo>
                    <a:pt x="1239" y="775"/>
                    <a:pt x="1244" y="775"/>
                    <a:pt x="1248" y="775"/>
                  </a:cubicBezTo>
                  <a:lnTo>
                    <a:pt x="1248" y="775"/>
                  </a:lnTo>
                  <a:cubicBezTo>
                    <a:pt x="1251" y="775"/>
                    <a:pt x="1254" y="775"/>
                    <a:pt x="1257" y="775"/>
                  </a:cubicBezTo>
                  <a:lnTo>
                    <a:pt x="1257" y="775"/>
                  </a:lnTo>
                  <a:cubicBezTo>
                    <a:pt x="1260" y="775"/>
                    <a:pt x="1264" y="777"/>
                    <a:pt x="1266" y="780"/>
                  </a:cubicBezTo>
                  <a:lnTo>
                    <a:pt x="1266" y="780"/>
                  </a:lnTo>
                  <a:cubicBezTo>
                    <a:pt x="1267" y="781"/>
                    <a:pt x="1268" y="782"/>
                    <a:pt x="1267" y="784"/>
                  </a:cubicBezTo>
                  <a:lnTo>
                    <a:pt x="1267" y="784"/>
                  </a:lnTo>
                  <a:cubicBezTo>
                    <a:pt x="1267" y="789"/>
                    <a:pt x="1261" y="790"/>
                    <a:pt x="1257" y="791"/>
                  </a:cubicBezTo>
                  <a:lnTo>
                    <a:pt x="1257" y="791"/>
                  </a:lnTo>
                  <a:cubicBezTo>
                    <a:pt x="1240" y="793"/>
                    <a:pt x="1224" y="799"/>
                    <a:pt x="1210" y="808"/>
                  </a:cubicBezTo>
                  <a:lnTo>
                    <a:pt x="1210" y="808"/>
                  </a:lnTo>
                  <a:cubicBezTo>
                    <a:pt x="1203" y="814"/>
                    <a:pt x="1199" y="819"/>
                    <a:pt x="1199" y="824"/>
                  </a:cubicBezTo>
                  <a:lnTo>
                    <a:pt x="1199" y="827"/>
                  </a:lnTo>
                  <a:lnTo>
                    <a:pt x="1198" y="825"/>
                  </a:lnTo>
                  <a:lnTo>
                    <a:pt x="1198" y="825"/>
                  </a:lnTo>
                  <a:cubicBezTo>
                    <a:pt x="1194" y="822"/>
                    <a:pt x="1187" y="824"/>
                    <a:pt x="1182" y="828"/>
                  </a:cubicBezTo>
                  <a:lnTo>
                    <a:pt x="1182" y="828"/>
                  </a:lnTo>
                  <a:cubicBezTo>
                    <a:pt x="1181" y="829"/>
                    <a:pt x="1179" y="830"/>
                    <a:pt x="1178" y="831"/>
                  </a:cubicBezTo>
                  <a:lnTo>
                    <a:pt x="1178" y="831"/>
                  </a:lnTo>
                  <a:cubicBezTo>
                    <a:pt x="1174" y="834"/>
                    <a:pt x="1171" y="837"/>
                    <a:pt x="1166" y="838"/>
                  </a:cubicBezTo>
                  <a:lnTo>
                    <a:pt x="1166" y="838"/>
                  </a:lnTo>
                  <a:cubicBezTo>
                    <a:pt x="1164" y="839"/>
                    <a:pt x="1161" y="839"/>
                    <a:pt x="1159" y="840"/>
                  </a:cubicBezTo>
                  <a:lnTo>
                    <a:pt x="1159" y="840"/>
                  </a:lnTo>
                  <a:cubicBezTo>
                    <a:pt x="1157" y="840"/>
                    <a:pt x="1155" y="840"/>
                    <a:pt x="1154" y="840"/>
                  </a:cubicBezTo>
                  <a:lnTo>
                    <a:pt x="1154" y="840"/>
                  </a:lnTo>
                  <a:cubicBezTo>
                    <a:pt x="1150" y="840"/>
                    <a:pt x="1148" y="842"/>
                    <a:pt x="1145" y="843"/>
                  </a:cubicBezTo>
                  <a:lnTo>
                    <a:pt x="1145" y="843"/>
                  </a:lnTo>
                  <a:cubicBezTo>
                    <a:pt x="1143" y="844"/>
                    <a:pt x="1141" y="845"/>
                    <a:pt x="1140" y="846"/>
                  </a:cubicBezTo>
                  <a:lnTo>
                    <a:pt x="1140" y="846"/>
                  </a:lnTo>
                  <a:cubicBezTo>
                    <a:pt x="1136" y="847"/>
                    <a:pt x="1131" y="848"/>
                    <a:pt x="1126" y="848"/>
                  </a:cubicBezTo>
                  <a:lnTo>
                    <a:pt x="1126" y="848"/>
                  </a:lnTo>
                  <a:cubicBezTo>
                    <a:pt x="1122" y="848"/>
                    <a:pt x="1118" y="848"/>
                    <a:pt x="1113" y="847"/>
                  </a:cubicBezTo>
                  <a:lnTo>
                    <a:pt x="1113" y="847"/>
                  </a:lnTo>
                  <a:cubicBezTo>
                    <a:pt x="1108" y="846"/>
                    <a:pt x="1103" y="846"/>
                    <a:pt x="1098" y="846"/>
                  </a:cubicBezTo>
                  <a:lnTo>
                    <a:pt x="1098" y="846"/>
                  </a:lnTo>
                  <a:cubicBezTo>
                    <a:pt x="1095" y="846"/>
                    <a:pt x="1092" y="846"/>
                    <a:pt x="1091" y="848"/>
                  </a:cubicBezTo>
                  <a:lnTo>
                    <a:pt x="1091" y="848"/>
                  </a:lnTo>
                  <a:cubicBezTo>
                    <a:pt x="1087" y="850"/>
                    <a:pt x="1086" y="854"/>
                    <a:pt x="1084" y="858"/>
                  </a:cubicBezTo>
                  <a:lnTo>
                    <a:pt x="1084" y="858"/>
                  </a:lnTo>
                  <a:cubicBezTo>
                    <a:pt x="1084" y="861"/>
                    <a:pt x="1083" y="866"/>
                    <a:pt x="1079" y="868"/>
                  </a:cubicBezTo>
                  <a:lnTo>
                    <a:pt x="1079" y="869"/>
                  </a:lnTo>
                  <a:lnTo>
                    <a:pt x="1078" y="868"/>
                  </a:lnTo>
                  <a:lnTo>
                    <a:pt x="1078" y="868"/>
                  </a:lnTo>
                  <a:cubicBezTo>
                    <a:pt x="1074" y="866"/>
                    <a:pt x="1068" y="864"/>
                    <a:pt x="1063" y="864"/>
                  </a:cubicBezTo>
                  <a:lnTo>
                    <a:pt x="1063" y="864"/>
                  </a:lnTo>
                  <a:cubicBezTo>
                    <a:pt x="1056" y="864"/>
                    <a:pt x="1049" y="867"/>
                    <a:pt x="1044" y="871"/>
                  </a:cubicBezTo>
                  <a:lnTo>
                    <a:pt x="1043" y="872"/>
                  </a:lnTo>
                  <a:lnTo>
                    <a:pt x="1039" y="861"/>
                  </a:lnTo>
                  <a:lnTo>
                    <a:pt x="1022" y="859"/>
                  </a:lnTo>
                  <a:lnTo>
                    <a:pt x="1018" y="881"/>
                  </a:lnTo>
                  <a:lnTo>
                    <a:pt x="1018" y="881"/>
                  </a:lnTo>
                  <a:lnTo>
                    <a:pt x="1018" y="881"/>
                  </a:lnTo>
                  <a:cubicBezTo>
                    <a:pt x="1012" y="884"/>
                    <a:pt x="1008" y="888"/>
                    <a:pt x="1003" y="891"/>
                  </a:cubicBezTo>
                  <a:lnTo>
                    <a:pt x="1003" y="891"/>
                  </a:lnTo>
                  <a:cubicBezTo>
                    <a:pt x="999" y="894"/>
                    <a:pt x="994" y="897"/>
                    <a:pt x="990" y="900"/>
                  </a:cubicBezTo>
                  <a:lnTo>
                    <a:pt x="990" y="900"/>
                  </a:lnTo>
                  <a:cubicBezTo>
                    <a:pt x="995" y="908"/>
                    <a:pt x="990" y="920"/>
                    <a:pt x="984" y="928"/>
                  </a:cubicBezTo>
                  <a:lnTo>
                    <a:pt x="984" y="928"/>
                  </a:lnTo>
                  <a:cubicBezTo>
                    <a:pt x="975" y="939"/>
                    <a:pt x="964" y="948"/>
                    <a:pt x="951" y="955"/>
                  </a:cubicBezTo>
                  <a:lnTo>
                    <a:pt x="951" y="955"/>
                  </a:lnTo>
                  <a:cubicBezTo>
                    <a:pt x="938" y="963"/>
                    <a:pt x="922" y="967"/>
                    <a:pt x="908" y="971"/>
                  </a:cubicBezTo>
                  <a:lnTo>
                    <a:pt x="881" y="979"/>
                  </a:lnTo>
                  <a:lnTo>
                    <a:pt x="883" y="976"/>
                  </a:lnTo>
                  <a:lnTo>
                    <a:pt x="883" y="976"/>
                  </a:lnTo>
                  <a:cubicBezTo>
                    <a:pt x="888" y="972"/>
                    <a:pt x="888" y="964"/>
                    <a:pt x="885" y="959"/>
                  </a:cubicBezTo>
                  <a:lnTo>
                    <a:pt x="885" y="959"/>
                  </a:lnTo>
                  <a:cubicBezTo>
                    <a:pt x="883" y="953"/>
                    <a:pt x="877" y="949"/>
                    <a:pt x="872" y="948"/>
                  </a:cubicBezTo>
                  <a:lnTo>
                    <a:pt x="872" y="948"/>
                  </a:lnTo>
                  <a:cubicBezTo>
                    <a:pt x="877" y="959"/>
                    <a:pt x="871" y="972"/>
                    <a:pt x="862" y="978"/>
                  </a:cubicBezTo>
                  <a:lnTo>
                    <a:pt x="862" y="978"/>
                  </a:lnTo>
                  <a:cubicBezTo>
                    <a:pt x="853" y="984"/>
                    <a:pt x="842" y="985"/>
                    <a:pt x="830" y="982"/>
                  </a:cubicBezTo>
                  <a:lnTo>
                    <a:pt x="830" y="982"/>
                  </a:lnTo>
                  <a:cubicBezTo>
                    <a:pt x="833" y="991"/>
                    <a:pt x="831" y="1003"/>
                    <a:pt x="825" y="1011"/>
                  </a:cubicBezTo>
                  <a:lnTo>
                    <a:pt x="823" y="1012"/>
                  </a:lnTo>
                  <a:lnTo>
                    <a:pt x="823" y="1010"/>
                  </a:lnTo>
                  <a:lnTo>
                    <a:pt x="823" y="1010"/>
                  </a:lnTo>
                  <a:cubicBezTo>
                    <a:pt x="821" y="1001"/>
                    <a:pt x="812" y="994"/>
                    <a:pt x="802" y="994"/>
                  </a:cubicBezTo>
                  <a:lnTo>
                    <a:pt x="802" y="994"/>
                  </a:lnTo>
                  <a:cubicBezTo>
                    <a:pt x="799" y="994"/>
                    <a:pt x="796" y="995"/>
                    <a:pt x="793" y="996"/>
                  </a:cubicBezTo>
                  <a:lnTo>
                    <a:pt x="793" y="996"/>
                  </a:lnTo>
                  <a:cubicBezTo>
                    <a:pt x="793" y="1002"/>
                    <a:pt x="801" y="1007"/>
                    <a:pt x="807" y="1010"/>
                  </a:cubicBezTo>
                  <a:lnTo>
                    <a:pt x="807" y="1010"/>
                  </a:lnTo>
                  <a:cubicBezTo>
                    <a:pt x="811" y="1012"/>
                    <a:pt x="816" y="1016"/>
                    <a:pt x="818" y="1021"/>
                  </a:cubicBezTo>
                  <a:lnTo>
                    <a:pt x="818" y="1021"/>
                  </a:lnTo>
                  <a:cubicBezTo>
                    <a:pt x="819" y="1024"/>
                    <a:pt x="818" y="1026"/>
                    <a:pt x="816" y="1028"/>
                  </a:cubicBezTo>
                  <a:lnTo>
                    <a:pt x="816" y="1029"/>
                  </a:lnTo>
                  <a:lnTo>
                    <a:pt x="809" y="1027"/>
                  </a:lnTo>
                  <a:lnTo>
                    <a:pt x="820" y="1041"/>
                  </a:lnTo>
                  <a:lnTo>
                    <a:pt x="817" y="1041"/>
                  </a:lnTo>
                  <a:lnTo>
                    <a:pt x="817" y="1041"/>
                  </a:lnTo>
                  <a:cubicBezTo>
                    <a:pt x="815" y="1040"/>
                    <a:pt x="814" y="1040"/>
                    <a:pt x="812" y="1040"/>
                  </a:cubicBezTo>
                  <a:lnTo>
                    <a:pt x="812" y="1040"/>
                  </a:lnTo>
                  <a:cubicBezTo>
                    <a:pt x="806" y="1040"/>
                    <a:pt x="801" y="1043"/>
                    <a:pt x="799" y="1046"/>
                  </a:cubicBezTo>
                  <a:lnTo>
                    <a:pt x="799" y="1046"/>
                  </a:lnTo>
                  <a:cubicBezTo>
                    <a:pt x="798" y="1049"/>
                    <a:pt x="798" y="1052"/>
                    <a:pt x="800" y="1054"/>
                  </a:cubicBezTo>
                  <a:lnTo>
                    <a:pt x="800" y="1054"/>
                  </a:lnTo>
                  <a:cubicBezTo>
                    <a:pt x="802" y="1058"/>
                    <a:pt x="805" y="1059"/>
                    <a:pt x="808" y="1058"/>
                  </a:cubicBezTo>
                  <a:lnTo>
                    <a:pt x="810" y="1057"/>
                  </a:lnTo>
                  <a:lnTo>
                    <a:pt x="809" y="1059"/>
                  </a:lnTo>
                  <a:lnTo>
                    <a:pt x="809" y="1059"/>
                  </a:lnTo>
                  <a:cubicBezTo>
                    <a:pt x="807" y="1066"/>
                    <a:pt x="801" y="1071"/>
                    <a:pt x="793" y="1073"/>
                  </a:cubicBezTo>
                  <a:lnTo>
                    <a:pt x="793" y="1073"/>
                  </a:lnTo>
                  <a:cubicBezTo>
                    <a:pt x="795" y="1074"/>
                    <a:pt x="796" y="1076"/>
                    <a:pt x="798" y="1079"/>
                  </a:cubicBezTo>
                  <a:lnTo>
                    <a:pt x="798" y="1079"/>
                  </a:lnTo>
                  <a:cubicBezTo>
                    <a:pt x="798" y="1084"/>
                    <a:pt x="798" y="1089"/>
                    <a:pt x="795" y="1093"/>
                  </a:cubicBezTo>
                  <a:lnTo>
                    <a:pt x="795" y="1093"/>
                  </a:lnTo>
                  <a:cubicBezTo>
                    <a:pt x="789" y="1100"/>
                    <a:pt x="780" y="1102"/>
                    <a:pt x="773" y="1104"/>
                  </a:cubicBezTo>
                  <a:lnTo>
                    <a:pt x="756" y="1111"/>
                  </a:lnTo>
                  <a:lnTo>
                    <a:pt x="756" y="1111"/>
                  </a:lnTo>
                  <a:cubicBezTo>
                    <a:pt x="753" y="1115"/>
                    <a:pt x="756" y="1122"/>
                    <a:pt x="760" y="1129"/>
                  </a:cubicBezTo>
                  <a:lnTo>
                    <a:pt x="760" y="1129"/>
                  </a:lnTo>
                  <a:cubicBezTo>
                    <a:pt x="760" y="1130"/>
                    <a:pt x="761" y="1131"/>
                    <a:pt x="762" y="1132"/>
                  </a:cubicBezTo>
                  <a:lnTo>
                    <a:pt x="762" y="1132"/>
                  </a:lnTo>
                  <a:cubicBezTo>
                    <a:pt x="765" y="1137"/>
                    <a:pt x="769" y="1142"/>
                    <a:pt x="769" y="1148"/>
                  </a:cubicBezTo>
                  <a:lnTo>
                    <a:pt x="769" y="1148"/>
                  </a:lnTo>
                  <a:cubicBezTo>
                    <a:pt x="769" y="1152"/>
                    <a:pt x="768" y="1156"/>
                    <a:pt x="765" y="1159"/>
                  </a:cubicBezTo>
                  <a:lnTo>
                    <a:pt x="765" y="1159"/>
                  </a:lnTo>
                  <a:cubicBezTo>
                    <a:pt x="763" y="1162"/>
                    <a:pt x="760" y="1163"/>
                    <a:pt x="757" y="1163"/>
                  </a:cubicBezTo>
                  <a:lnTo>
                    <a:pt x="757" y="1163"/>
                  </a:lnTo>
                  <a:cubicBezTo>
                    <a:pt x="759" y="1172"/>
                    <a:pt x="760" y="1183"/>
                    <a:pt x="758" y="1193"/>
                  </a:cubicBezTo>
                  <a:lnTo>
                    <a:pt x="758" y="1193"/>
                  </a:lnTo>
                  <a:cubicBezTo>
                    <a:pt x="756" y="1203"/>
                    <a:pt x="749" y="1214"/>
                    <a:pt x="738" y="1216"/>
                  </a:cubicBezTo>
                  <a:lnTo>
                    <a:pt x="733" y="1228"/>
                  </a:ln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7" name="Freeform 1652">
              <a:extLst>
                <a:ext uri="{FF2B5EF4-FFF2-40B4-BE49-F238E27FC236}">
                  <a16:creationId xmlns:a16="http://schemas.microsoft.com/office/drawing/2014/main" id="{4E202515-CAB6-DB89-F639-41481EDDF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2869" y="5945798"/>
              <a:ext cx="82426" cy="76933"/>
            </a:xfrm>
            <a:custGeom>
              <a:avLst/>
              <a:gdLst>
                <a:gd name="T0" fmla="*/ 2 w 68"/>
                <a:gd name="T1" fmla="*/ 14 h 61"/>
                <a:gd name="T2" fmla="*/ 2 w 68"/>
                <a:gd name="T3" fmla="*/ 14 h 61"/>
                <a:gd name="T4" fmla="*/ 0 w 68"/>
                <a:gd name="T5" fmla="*/ 22 h 61"/>
                <a:gd name="T6" fmla="*/ 0 w 68"/>
                <a:gd name="T7" fmla="*/ 22 h 61"/>
                <a:gd name="T8" fmla="*/ 15 w 68"/>
                <a:gd name="T9" fmla="*/ 39 h 61"/>
                <a:gd name="T10" fmla="*/ 15 w 68"/>
                <a:gd name="T11" fmla="*/ 39 h 61"/>
                <a:gd name="T12" fmla="*/ 38 w 68"/>
                <a:gd name="T13" fmla="*/ 58 h 61"/>
                <a:gd name="T14" fmla="*/ 38 w 68"/>
                <a:gd name="T15" fmla="*/ 58 h 61"/>
                <a:gd name="T16" fmla="*/ 56 w 68"/>
                <a:gd name="T17" fmla="*/ 54 h 61"/>
                <a:gd name="T18" fmla="*/ 56 w 68"/>
                <a:gd name="T19" fmla="*/ 54 h 61"/>
                <a:gd name="T20" fmla="*/ 63 w 68"/>
                <a:gd name="T21" fmla="*/ 48 h 61"/>
                <a:gd name="T22" fmla="*/ 63 w 68"/>
                <a:gd name="T23" fmla="*/ 48 h 61"/>
                <a:gd name="T24" fmla="*/ 65 w 68"/>
                <a:gd name="T25" fmla="*/ 39 h 61"/>
                <a:gd name="T26" fmla="*/ 65 w 68"/>
                <a:gd name="T27" fmla="*/ 39 h 61"/>
                <a:gd name="T28" fmla="*/ 58 w 68"/>
                <a:gd name="T29" fmla="*/ 27 h 61"/>
                <a:gd name="T30" fmla="*/ 58 w 68"/>
                <a:gd name="T31" fmla="*/ 27 h 61"/>
                <a:gd name="T32" fmla="*/ 51 w 68"/>
                <a:gd name="T33" fmla="*/ 17 h 61"/>
                <a:gd name="T34" fmla="*/ 51 w 68"/>
                <a:gd name="T35" fmla="*/ 17 h 61"/>
                <a:gd name="T36" fmla="*/ 30 w 68"/>
                <a:gd name="T37" fmla="*/ 4 h 61"/>
                <a:gd name="T38" fmla="*/ 30 w 68"/>
                <a:gd name="T39" fmla="*/ 4 h 61"/>
                <a:gd name="T40" fmla="*/ 16 w 68"/>
                <a:gd name="T41" fmla="*/ 1 h 61"/>
                <a:gd name="T42" fmla="*/ 16 w 68"/>
                <a:gd name="T43" fmla="*/ 1 h 61"/>
                <a:gd name="T44" fmla="*/ 2 w 68"/>
                <a:gd name="T45" fmla="*/ 1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8" h="61">
                  <a:moveTo>
                    <a:pt x="2" y="14"/>
                  </a:moveTo>
                  <a:lnTo>
                    <a:pt x="2" y="14"/>
                  </a:lnTo>
                  <a:cubicBezTo>
                    <a:pt x="1" y="17"/>
                    <a:pt x="0" y="19"/>
                    <a:pt x="0" y="22"/>
                  </a:cubicBezTo>
                  <a:lnTo>
                    <a:pt x="0" y="22"/>
                  </a:lnTo>
                  <a:cubicBezTo>
                    <a:pt x="0" y="30"/>
                    <a:pt x="9" y="34"/>
                    <a:pt x="15" y="39"/>
                  </a:cubicBezTo>
                  <a:lnTo>
                    <a:pt x="15" y="39"/>
                  </a:lnTo>
                  <a:cubicBezTo>
                    <a:pt x="23" y="45"/>
                    <a:pt x="28" y="56"/>
                    <a:pt x="38" y="58"/>
                  </a:cubicBezTo>
                  <a:lnTo>
                    <a:pt x="38" y="58"/>
                  </a:lnTo>
                  <a:cubicBezTo>
                    <a:pt x="44" y="60"/>
                    <a:pt x="50" y="57"/>
                    <a:pt x="56" y="54"/>
                  </a:cubicBezTo>
                  <a:lnTo>
                    <a:pt x="56" y="54"/>
                  </a:lnTo>
                  <a:cubicBezTo>
                    <a:pt x="59" y="52"/>
                    <a:pt x="62" y="50"/>
                    <a:pt x="63" y="48"/>
                  </a:cubicBezTo>
                  <a:lnTo>
                    <a:pt x="63" y="48"/>
                  </a:lnTo>
                  <a:cubicBezTo>
                    <a:pt x="65" y="45"/>
                    <a:pt x="67" y="42"/>
                    <a:pt x="65" y="39"/>
                  </a:cubicBezTo>
                  <a:lnTo>
                    <a:pt x="65" y="39"/>
                  </a:lnTo>
                  <a:cubicBezTo>
                    <a:pt x="63" y="34"/>
                    <a:pt x="57" y="32"/>
                    <a:pt x="58" y="27"/>
                  </a:cubicBezTo>
                  <a:lnTo>
                    <a:pt x="58" y="27"/>
                  </a:lnTo>
                  <a:cubicBezTo>
                    <a:pt x="55" y="24"/>
                    <a:pt x="53" y="21"/>
                    <a:pt x="51" y="17"/>
                  </a:cubicBezTo>
                  <a:lnTo>
                    <a:pt x="51" y="17"/>
                  </a:lnTo>
                  <a:cubicBezTo>
                    <a:pt x="45" y="11"/>
                    <a:pt x="38" y="8"/>
                    <a:pt x="30" y="4"/>
                  </a:cubicBezTo>
                  <a:lnTo>
                    <a:pt x="30" y="4"/>
                  </a:lnTo>
                  <a:cubicBezTo>
                    <a:pt x="26" y="2"/>
                    <a:pt x="21" y="0"/>
                    <a:pt x="16" y="1"/>
                  </a:cubicBezTo>
                  <a:lnTo>
                    <a:pt x="16" y="1"/>
                  </a:lnTo>
                  <a:cubicBezTo>
                    <a:pt x="9" y="2"/>
                    <a:pt x="5" y="8"/>
                    <a:pt x="2" y="14"/>
                  </a:cubicBezTo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  <p:sp>
          <p:nvSpPr>
            <p:cNvPr id="1378" name="Freeform 1654">
              <a:extLst>
                <a:ext uri="{FF2B5EF4-FFF2-40B4-BE49-F238E27FC236}">
                  <a16:creationId xmlns:a16="http://schemas.microsoft.com/office/drawing/2014/main" id="{984626D9-5C22-5F7B-1033-FF7E18FA4C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2869" y="5945798"/>
              <a:ext cx="87923" cy="76933"/>
            </a:xfrm>
            <a:custGeom>
              <a:avLst/>
              <a:gdLst>
                <a:gd name="T0" fmla="*/ 19 w 69"/>
                <a:gd name="T1" fmla="*/ 1 h 61"/>
                <a:gd name="T2" fmla="*/ 17 w 69"/>
                <a:gd name="T3" fmla="*/ 2 h 61"/>
                <a:gd name="T4" fmla="*/ 5 w 69"/>
                <a:gd name="T5" fmla="*/ 14 h 61"/>
                <a:gd name="T6" fmla="*/ 2 w 69"/>
                <a:gd name="T7" fmla="*/ 22 h 61"/>
                <a:gd name="T8" fmla="*/ 12 w 69"/>
                <a:gd name="T9" fmla="*/ 34 h 61"/>
                <a:gd name="T10" fmla="*/ 17 w 69"/>
                <a:gd name="T11" fmla="*/ 38 h 61"/>
                <a:gd name="T12" fmla="*/ 25 w 69"/>
                <a:gd name="T13" fmla="*/ 46 h 61"/>
                <a:gd name="T14" fmla="*/ 39 w 69"/>
                <a:gd name="T15" fmla="*/ 57 h 61"/>
                <a:gd name="T16" fmla="*/ 42 w 69"/>
                <a:gd name="T17" fmla="*/ 58 h 61"/>
                <a:gd name="T18" fmla="*/ 56 w 69"/>
                <a:gd name="T19" fmla="*/ 53 h 61"/>
                <a:gd name="T20" fmla="*/ 64 w 69"/>
                <a:gd name="T21" fmla="*/ 47 h 61"/>
                <a:gd name="T22" fmla="*/ 65 w 69"/>
                <a:gd name="T23" fmla="*/ 39 h 61"/>
                <a:gd name="T24" fmla="*/ 62 w 69"/>
                <a:gd name="T25" fmla="*/ 34 h 61"/>
                <a:gd name="T26" fmla="*/ 58 w 69"/>
                <a:gd name="T27" fmla="*/ 27 h 61"/>
                <a:gd name="T28" fmla="*/ 53 w 69"/>
                <a:gd name="T29" fmla="*/ 22 h 61"/>
                <a:gd name="T30" fmla="*/ 51 w 69"/>
                <a:gd name="T31" fmla="*/ 18 h 61"/>
                <a:gd name="T32" fmla="*/ 31 w 69"/>
                <a:gd name="T33" fmla="*/ 5 h 61"/>
                <a:gd name="T34" fmla="*/ 42 w 69"/>
                <a:gd name="T35" fmla="*/ 60 h 61"/>
                <a:gd name="T36" fmla="*/ 42 w 69"/>
                <a:gd name="T37" fmla="*/ 60 h 61"/>
                <a:gd name="T38" fmla="*/ 38 w 69"/>
                <a:gd name="T39" fmla="*/ 59 h 61"/>
                <a:gd name="T40" fmla="*/ 23 w 69"/>
                <a:gd name="T41" fmla="*/ 47 h 61"/>
                <a:gd name="T42" fmla="*/ 16 w 69"/>
                <a:gd name="T43" fmla="*/ 40 h 61"/>
                <a:gd name="T44" fmla="*/ 11 w 69"/>
                <a:gd name="T45" fmla="*/ 36 h 61"/>
                <a:gd name="T46" fmla="*/ 0 w 69"/>
                <a:gd name="T47" fmla="*/ 22 h 61"/>
                <a:gd name="T48" fmla="*/ 3 w 69"/>
                <a:gd name="T49" fmla="*/ 14 h 61"/>
                <a:gd name="T50" fmla="*/ 16 w 69"/>
                <a:gd name="T51" fmla="*/ 0 h 61"/>
                <a:gd name="T52" fmla="*/ 19 w 69"/>
                <a:gd name="T53" fmla="*/ 0 h 61"/>
                <a:gd name="T54" fmla="*/ 31 w 69"/>
                <a:gd name="T55" fmla="*/ 3 h 61"/>
                <a:gd name="T56" fmla="*/ 52 w 69"/>
                <a:gd name="T57" fmla="*/ 17 h 61"/>
                <a:gd name="T58" fmla="*/ 55 w 69"/>
                <a:gd name="T59" fmla="*/ 21 h 61"/>
                <a:gd name="T60" fmla="*/ 60 w 69"/>
                <a:gd name="T61" fmla="*/ 27 h 61"/>
                <a:gd name="T62" fmla="*/ 60 w 69"/>
                <a:gd name="T63" fmla="*/ 27 h 61"/>
                <a:gd name="T64" fmla="*/ 63 w 69"/>
                <a:gd name="T65" fmla="*/ 33 h 61"/>
                <a:gd name="T66" fmla="*/ 67 w 69"/>
                <a:gd name="T67" fmla="*/ 38 h 61"/>
                <a:gd name="T68" fmla="*/ 65 w 69"/>
                <a:gd name="T69" fmla="*/ 49 h 61"/>
                <a:gd name="T70" fmla="*/ 57 w 69"/>
                <a:gd name="T71" fmla="*/ 5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61">
                  <a:moveTo>
                    <a:pt x="19" y="1"/>
                  </a:moveTo>
                  <a:lnTo>
                    <a:pt x="19" y="1"/>
                  </a:lnTo>
                  <a:cubicBezTo>
                    <a:pt x="19" y="1"/>
                    <a:pt x="17" y="1"/>
                    <a:pt x="17" y="2"/>
                  </a:cubicBezTo>
                  <a:lnTo>
                    <a:pt x="17" y="2"/>
                  </a:lnTo>
                  <a:cubicBezTo>
                    <a:pt x="11" y="3"/>
                    <a:pt x="7" y="9"/>
                    <a:pt x="5" y="14"/>
                  </a:cubicBezTo>
                  <a:lnTo>
                    <a:pt x="5" y="14"/>
                  </a:lnTo>
                  <a:cubicBezTo>
                    <a:pt x="3" y="17"/>
                    <a:pt x="2" y="19"/>
                    <a:pt x="2" y="22"/>
                  </a:cubicBezTo>
                  <a:lnTo>
                    <a:pt x="2" y="22"/>
                  </a:lnTo>
                  <a:cubicBezTo>
                    <a:pt x="2" y="28"/>
                    <a:pt x="7" y="31"/>
                    <a:pt x="12" y="34"/>
                  </a:cubicBezTo>
                  <a:lnTo>
                    <a:pt x="12" y="34"/>
                  </a:lnTo>
                  <a:cubicBezTo>
                    <a:pt x="14" y="36"/>
                    <a:pt x="16" y="37"/>
                    <a:pt x="17" y="38"/>
                  </a:cubicBezTo>
                  <a:lnTo>
                    <a:pt x="17" y="38"/>
                  </a:lnTo>
                  <a:cubicBezTo>
                    <a:pt x="20" y="40"/>
                    <a:pt x="22" y="43"/>
                    <a:pt x="25" y="46"/>
                  </a:cubicBezTo>
                  <a:lnTo>
                    <a:pt x="25" y="46"/>
                  </a:lnTo>
                  <a:cubicBezTo>
                    <a:pt x="29" y="51"/>
                    <a:pt x="33" y="56"/>
                    <a:pt x="39" y="57"/>
                  </a:cubicBezTo>
                  <a:lnTo>
                    <a:pt x="39" y="57"/>
                  </a:lnTo>
                  <a:cubicBezTo>
                    <a:pt x="40" y="57"/>
                    <a:pt x="41" y="58"/>
                    <a:pt x="42" y="58"/>
                  </a:cubicBezTo>
                  <a:lnTo>
                    <a:pt x="42" y="58"/>
                  </a:lnTo>
                  <a:cubicBezTo>
                    <a:pt x="47" y="58"/>
                    <a:pt x="52" y="55"/>
                    <a:pt x="56" y="53"/>
                  </a:cubicBezTo>
                  <a:lnTo>
                    <a:pt x="56" y="53"/>
                  </a:lnTo>
                  <a:cubicBezTo>
                    <a:pt x="58" y="52"/>
                    <a:pt x="62" y="50"/>
                    <a:pt x="64" y="47"/>
                  </a:cubicBezTo>
                  <a:lnTo>
                    <a:pt x="64" y="47"/>
                  </a:lnTo>
                  <a:cubicBezTo>
                    <a:pt x="66" y="45"/>
                    <a:pt x="66" y="41"/>
                    <a:pt x="65" y="39"/>
                  </a:cubicBezTo>
                  <a:lnTo>
                    <a:pt x="65" y="39"/>
                  </a:lnTo>
                  <a:cubicBezTo>
                    <a:pt x="64" y="38"/>
                    <a:pt x="63" y="36"/>
                    <a:pt x="62" y="34"/>
                  </a:cubicBezTo>
                  <a:lnTo>
                    <a:pt x="62" y="34"/>
                  </a:lnTo>
                  <a:cubicBezTo>
                    <a:pt x="60" y="33"/>
                    <a:pt x="57" y="30"/>
                    <a:pt x="58" y="27"/>
                  </a:cubicBezTo>
                  <a:lnTo>
                    <a:pt x="58" y="27"/>
                  </a:lnTo>
                  <a:cubicBezTo>
                    <a:pt x="56" y="25"/>
                    <a:pt x="55" y="23"/>
                    <a:pt x="53" y="22"/>
                  </a:cubicBezTo>
                  <a:lnTo>
                    <a:pt x="53" y="22"/>
                  </a:lnTo>
                  <a:cubicBezTo>
                    <a:pt x="52" y="21"/>
                    <a:pt x="52" y="19"/>
                    <a:pt x="51" y="18"/>
                  </a:cubicBezTo>
                  <a:lnTo>
                    <a:pt x="51" y="18"/>
                  </a:lnTo>
                  <a:cubicBezTo>
                    <a:pt x="46" y="12"/>
                    <a:pt x="38" y="8"/>
                    <a:pt x="31" y="5"/>
                  </a:cubicBezTo>
                  <a:lnTo>
                    <a:pt x="31" y="5"/>
                  </a:lnTo>
                  <a:cubicBezTo>
                    <a:pt x="27" y="3"/>
                    <a:pt x="23" y="1"/>
                    <a:pt x="19" y="1"/>
                  </a:cubicBezTo>
                  <a:close/>
                  <a:moveTo>
                    <a:pt x="42" y="60"/>
                  </a:moveTo>
                  <a:lnTo>
                    <a:pt x="42" y="60"/>
                  </a:lnTo>
                  <a:lnTo>
                    <a:pt x="42" y="60"/>
                  </a:lnTo>
                  <a:cubicBezTo>
                    <a:pt x="41" y="60"/>
                    <a:pt x="39" y="60"/>
                    <a:pt x="38" y="59"/>
                  </a:cubicBezTo>
                  <a:lnTo>
                    <a:pt x="38" y="59"/>
                  </a:lnTo>
                  <a:cubicBezTo>
                    <a:pt x="32" y="58"/>
                    <a:pt x="27" y="52"/>
                    <a:pt x="23" y="47"/>
                  </a:cubicBezTo>
                  <a:lnTo>
                    <a:pt x="23" y="47"/>
                  </a:lnTo>
                  <a:cubicBezTo>
                    <a:pt x="21" y="45"/>
                    <a:pt x="19" y="42"/>
                    <a:pt x="16" y="40"/>
                  </a:cubicBezTo>
                  <a:lnTo>
                    <a:pt x="16" y="40"/>
                  </a:lnTo>
                  <a:cubicBezTo>
                    <a:pt x="14" y="39"/>
                    <a:pt x="12" y="38"/>
                    <a:pt x="11" y="36"/>
                  </a:cubicBezTo>
                  <a:lnTo>
                    <a:pt x="11" y="36"/>
                  </a:lnTo>
                  <a:cubicBezTo>
                    <a:pt x="6" y="33"/>
                    <a:pt x="0" y="28"/>
                    <a:pt x="0" y="22"/>
                  </a:cubicBezTo>
                  <a:lnTo>
                    <a:pt x="0" y="22"/>
                  </a:lnTo>
                  <a:cubicBezTo>
                    <a:pt x="0" y="19"/>
                    <a:pt x="1" y="16"/>
                    <a:pt x="3" y="14"/>
                  </a:cubicBezTo>
                  <a:lnTo>
                    <a:pt x="3" y="14"/>
                  </a:lnTo>
                  <a:cubicBezTo>
                    <a:pt x="5" y="8"/>
                    <a:pt x="10" y="1"/>
                    <a:pt x="16" y="0"/>
                  </a:cubicBezTo>
                  <a:lnTo>
                    <a:pt x="16" y="0"/>
                  </a:lnTo>
                  <a:cubicBezTo>
                    <a:pt x="17" y="0"/>
                    <a:pt x="19" y="0"/>
                    <a:pt x="19" y="0"/>
                  </a:cubicBezTo>
                  <a:lnTo>
                    <a:pt x="19" y="0"/>
                  </a:lnTo>
                  <a:cubicBezTo>
                    <a:pt x="23" y="0"/>
                    <a:pt x="27" y="1"/>
                    <a:pt x="31" y="3"/>
                  </a:cubicBezTo>
                  <a:lnTo>
                    <a:pt x="31" y="3"/>
                  </a:lnTo>
                  <a:cubicBezTo>
                    <a:pt x="39" y="6"/>
                    <a:pt x="47" y="10"/>
                    <a:pt x="52" y="17"/>
                  </a:cubicBezTo>
                  <a:lnTo>
                    <a:pt x="52" y="17"/>
                  </a:lnTo>
                  <a:cubicBezTo>
                    <a:pt x="53" y="18"/>
                    <a:pt x="54" y="19"/>
                    <a:pt x="55" y="21"/>
                  </a:cubicBezTo>
                  <a:lnTo>
                    <a:pt x="55" y="21"/>
                  </a:lnTo>
                  <a:cubicBezTo>
                    <a:pt x="56" y="22"/>
                    <a:pt x="58" y="24"/>
                    <a:pt x="60" y="26"/>
                  </a:cubicBezTo>
                  <a:lnTo>
                    <a:pt x="60" y="27"/>
                  </a:lnTo>
                  <a:lnTo>
                    <a:pt x="60" y="27"/>
                  </a:lnTo>
                  <a:lnTo>
                    <a:pt x="60" y="27"/>
                  </a:lnTo>
                  <a:cubicBezTo>
                    <a:pt x="59" y="29"/>
                    <a:pt x="61" y="32"/>
                    <a:pt x="63" y="33"/>
                  </a:cubicBezTo>
                  <a:lnTo>
                    <a:pt x="63" y="33"/>
                  </a:lnTo>
                  <a:cubicBezTo>
                    <a:pt x="64" y="34"/>
                    <a:pt x="66" y="36"/>
                    <a:pt x="67" y="38"/>
                  </a:cubicBezTo>
                  <a:lnTo>
                    <a:pt x="67" y="38"/>
                  </a:lnTo>
                  <a:cubicBezTo>
                    <a:pt x="68" y="41"/>
                    <a:pt x="68" y="45"/>
                    <a:pt x="65" y="49"/>
                  </a:cubicBezTo>
                  <a:lnTo>
                    <a:pt x="65" y="49"/>
                  </a:lnTo>
                  <a:cubicBezTo>
                    <a:pt x="63" y="52"/>
                    <a:pt x="60" y="53"/>
                    <a:pt x="57" y="55"/>
                  </a:cubicBezTo>
                  <a:lnTo>
                    <a:pt x="57" y="55"/>
                  </a:lnTo>
                  <a:cubicBezTo>
                    <a:pt x="53" y="57"/>
                    <a:pt x="47" y="60"/>
                    <a:pt x="42" y="60"/>
                  </a:cubicBezTo>
                  <a:close/>
                </a:path>
              </a:pathLst>
            </a:custGeom>
            <a:grpFill/>
            <a:ln w="12700" cap="flat">
              <a:solidFill>
                <a:schemeClr val="bg2"/>
              </a:solidFill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s-SV" dirty="0">
                <a:latin typeface="Questrial" pitchFamily="2" charset="0"/>
              </a:endParaRPr>
            </a:p>
          </p:txBody>
        </p:sp>
      </p:grpSp>
      <p:grpSp>
        <p:nvGrpSpPr>
          <p:cNvPr id="1412" name="Graphic 8">
            <a:extLst>
              <a:ext uri="{FF2B5EF4-FFF2-40B4-BE49-F238E27FC236}">
                <a16:creationId xmlns:a16="http://schemas.microsoft.com/office/drawing/2014/main" id="{61E97385-860E-0AE1-F4CE-2FD0B10A4904}"/>
              </a:ext>
            </a:extLst>
          </p:cNvPr>
          <p:cNvGrpSpPr/>
          <p:nvPr/>
        </p:nvGrpSpPr>
        <p:grpSpPr>
          <a:xfrm>
            <a:off x="3880508" y="6191786"/>
            <a:ext cx="1198964" cy="1332428"/>
            <a:chOff x="17520746" y="4289614"/>
            <a:chExt cx="3088948" cy="3432799"/>
          </a:xfrm>
        </p:grpSpPr>
        <p:grpSp>
          <p:nvGrpSpPr>
            <p:cNvPr id="1413" name="Graphic 8">
              <a:extLst>
                <a:ext uri="{FF2B5EF4-FFF2-40B4-BE49-F238E27FC236}">
                  <a16:creationId xmlns:a16="http://schemas.microsoft.com/office/drawing/2014/main" id="{C150F64F-8582-D286-337B-7457E38E6B0B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449" name="Freeform 1448">
                <a:extLst>
                  <a:ext uri="{FF2B5EF4-FFF2-40B4-BE49-F238E27FC236}">
                    <a16:creationId xmlns:a16="http://schemas.microsoft.com/office/drawing/2014/main" id="{CA542B41-FF14-1FD5-3E40-1084A4C98D16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0" name="Freeform 1449">
                <a:extLst>
                  <a:ext uri="{FF2B5EF4-FFF2-40B4-BE49-F238E27FC236}">
                    <a16:creationId xmlns:a16="http://schemas.microsoft.com/office/drawing/2014/main" id="{8CE97E39-7075-BABA-1FF3-F2DF5D3B6B89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1" name="Freeform 1450">
                <a:extLst>
                  <a:ext uri="{FF2B5EF4-FFF2-40B4-BE49-F238E27FC236}">
                    <a16:creationId xmlns:a16="http://schemas.microsoft.com/office/drawing/2014/main" id="{9D613CFB-1110-CAA5-BB8D-B0A735E11F24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14" name="Freeform 1413">
              <a:extLst>
                <a:ext uri="{FF2B5EF4-FFF2-40B4-BE49-F238E27FC236}">
                  <a16:creationId xmlns:a16="http://schemas.microsoft.com/office/drawing/2014/main" id="{00EBF663-E51E-B2BC-21A9-D7AF382BAFF0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1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415" name="Graphic 8">
              <a:extLst>
                <a:ext uri="{FF2B5EF4-FFF2-40B4-BE49-F238E27FC236}">
                  <a16:creationId xmlns:a16="http://schemas.microsoft.com/office/drawing/2014/main" id="{F645CCD3-B669-AA26-E455-F6B4486DA77A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436" name="Freeform 1435">
                <a:extLst>
                  <a:ext uri="{FF2B5EF4-FFF2-40B4-BE49-F238E27FC236}">
                    <a16:creationId xmlns:a16="http://schemas.microsoft.com/office/drawing/2014/main" id="{3F94C8AC-8C19-9C92-CE39-B3B108EFED63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7" name="Freeform 1436">
                <a:extLst>
                  <a:ext uri="{FF2B5EF4-FFF2-40B4-BE49-F238E27FC236}">
                    <a16:creationId xmlns:a16="http://schemas.microsoft.com/office/drawing/2014/main" id="{418CE100-B133-FD0A-A861-347F1498BF60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8" name="Freeform 1437">
                <a:extLst>
                  <a:ext uri="{FF2B5EF4-FFF2-40B4-BE49-F238E27FC236}">
                    <a16:creationId xmlns:a16="http://schemas.microsoft.com/office/drawing/2014/main" id="{B8CB0F12-CDE1-D40B-0DAB-AE334B34CCC8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9" name="Freeform 1438">
                <a:extLst>
                  <a:ext uri="{FF2B5EF4-FFF2-40B4-BE49-F238E27FC236}">
                    <a16:creationId xmlns:a16="http://schemas.microsoft.com/office/drawing/2014/main" id="{5CED3CD7-6F11-E1DC-0EB3-36F34513A582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0" name="Freeform 1439">
                <a:extLst>
                  <a:ext uri="{FF2B5EF4-FFF2-40B4-BE49-F238E27FC236}">
                    <a16:creationId xmlns:a16="http://schemas.microsoft.com/office/drawing/2014/main" id="{F3FFA193-4A57-8688-08B1-5B2086E26991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1" name="Freeform 1440">
                <a:extLst>
                  <a:ext uri="{FF2B5EF4-FFF2-40B4-BE49-F238E27FC236}">
                    <a16:creationId xmlns:a16="http://schemas.microsoft.com/office/drawing/2014/main" id="{85895343-105D-A45B-91C3-B5701477AD56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2" name="Freeform 1441">
                <a:extLst>
                  <a:ext uri="{FF2B5EF4-FFF2-40B4-BE49-F238E27FC236}">
                    <a16:creationId xmlns:a16="http://schemas.microsoft.com/office/drawing/2014/main" id="{C344F05C-5786-6994-FE35-C80837A0C956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3" name="Freeform 1442">
                <a:extLst>
                  <a:ext uri="{FF2B5EF4-FFF2-40B4-BE49-F238E27FC236}">
                    <a16:creationId xmlns:a16="http://schemas.microsoft.com/office/drawing/2014/main" id="{FB2C640F-FFB2-1924-3673-5FA543D00D7D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4" name="Freeform 1443">
                <a:extLst>
                  <a:ext uri="{FF2B5EF4-FFF2-40B4-BE49-F238E27FC236}">
                    <a16:creationId xmlns:a16="http://schemas.microsoft.com/office/drawing/2014/main" id="{120F8CA1-76A3-94CB-2130-7B6B5FCC5677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5" name="Freeform 1444">
                <a:extLst>
                  <a:ext uri="{FF2B5EF4-FFF2-40B4-BE49-F238E27FC236}">
                    <a16:creationId xmlns:a16="http://schemas.microsoft.com/office/drawing/2014/main" id="{970110CD-1457-0345-0517-81FBD6918CAA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6" name="Freeform 1445">
                <a:extLst>
                  <a:ext uri="{FF2B5EF4-FFF2-40B4-BE49-F238E27FC236}">
                    <a16:creationId xmlns:a16="http://schemas.microsoft.com/office/drawing/2014/main" id="{047F882C-921E-057C-777B-A04DC054F218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7" name="Freeform 1446">
                <a:extLst>
                  <a:ext uri="{FF2B5EF4-FFF2-40B4-BE49-F238E27FC236}">
                    <a16:creationId xmlns:a16="http://schemas.microsoft.com/office/drawing/2014/main" id="{C6B21341-ED91-8CAB-A9DB-6A098D536091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8" name="Freeform 1447">
                <a:extLst>
                  <a:ext uri="{FF2B5EF4-FFF2-40B4-BE49-F238E27FC236}">
                    <a16:creationId xmlns:a16="http://schemas.microsoft.com/office/drawing/2014/main" id="{3EE8D208-5F98-813E-3A27-470FBEF3590E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16" name="Graphic 8">
              <a:extLst>
                <a:ext uri="{FF2B5EF4-FFF2-40B4-BE49-F238E27FC236}">
                  <a16:creationId xmlns:a16="http://schemas.microsoft.com/office/drawing/2014/main" id="{5EC1378B-B162-7A5A-2350-A0AEF37C64B5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417" name="Freeform 1416">
                <a:extLst>
                  <a:ext uri="{FF2B5EF4-FFF2-40B4-BE49-F238E27FC236}">
                    <a16:creationId xmlns:a16="http://schemas.microsoft.com/office/drawing/2014/main" id="{B3C941E2-7782-EE9E-5976-0B5B102FE2CF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8" name="Freeform 1417">
                <a:extLst>
                  <a:ext uri="{FF2B5EF4-FFF2-40B4-BE49-F238E27FC236}">
                    <a16:creationId xmlns:a16="http://schemas.microsoft.com/office/drawing/2014/main" id="{74B82DFE-3112-490D-B652-95AD3F394113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9" name="Freeform 1418">
                <a:extLst>
                  <a:ext uri="{FF2B5EF4-FFF2-40B4-BE49-F238E27FC236}">
                    <a16:creationId xmlns:a16="http://schemas.microsoft.com/office/drawing/2014/main" id="{B94A575D-1CDC-2303-AD15-AD1BF1E9D17E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0" name="Freeform 1419">
                <a:extLst>
                  <a:ext uri="{FF2B5EF4-FFF2-40B4-BE49-F238E27FC236}">
                    <a16:creationId xmlns:a16="http://schemas.microsoft.com/office/drawing/2014/main" id="{1610115E-7E55-85FD-C806-007509029FCA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1" name="Freeform 1420">
                <a:extLst>
                  <a:ext uri="{FF2B5EF4-FFF2-40B4-BE49-F238E27FC236}">
                    <a16:creationId xmlns:a16="http://schemas.microsoft.com/office/drawing/2014/main" id="{7D9B28E7-C4FE-D30D-EF93-00FB1AD206BA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2" name="Freeform 1421">
                <a:extLst>
                  <a:ext uri="{FF2B5EF4-FFF2-40B4-BE49-F238E27FC236}">
                    <a16:creationId xmlns:a16="http://schemas.microsoft.com/office/drawing/2014/main" id="{835956C9-A34A-1833-A0DF-BAD6B8BB6D5C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3" name="Freeform 1422">
                <a:extLst>
                  <a:ext uri="{FF2B5EF4-FFF2-40B4-BE49-F238E27FC236}">
                    <a16:creationId xmlns:a16="http://schemas.microsoft.com/office/drawing/2014/main" id="{551EFFD2-0B7D-F8D9-87E3-CF30DE186ECC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4" name="Freeform 1423">
                <a:extLst>
                  <a:ext uri="{FF2B5EF4-FFF2-40B4-BE49-F238E27FC236}">
                    <a16:creationId xmlns:a16="http://schemas.microsoft.com/office/drawing/2014/main" id="{6F60FBF8-94C9-731D-69FA-5EEFE437F8B5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5" name="Freeform 1424">
                <a:extLst>
                  <a:ext uri="{FF2B5EF4-FFF2-40B4-BE49-F238E27FC236}">
                    <a16:creationId xmlns:a16="http://schemas.microsoft.com/office/drawing/2014/main" id="{470EB7CB-3899-4583-C9EC-DBB48333C216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6" name="Freeform 1425">
                <a:extLst>
                  <a:ext uri="{FF2B5EF4-FFF2-40B4-BE49-F238E27FC236}">
                    <a16:creationId xmlns:a16="http://schemas.microsoft.com/office/drawing/2014/main" id="{46D98898-6C08-3359-42A9-F38A649672FD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7" name="Freeform 1426">
                <a:extLst>
                  <a:ext uri="{FF2B5EF4-FFF2-40B4-BE49-F238E27FC236}">
                    <a16:creationId xmlns:a16="http://schemas.microsoft.com/office/drawing/2014/main" id="{0C71FDA0-2AA6-636E-19DA-CB20CCE9A743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8" name="Freeform 1427">
                <a:extLst>
                  <a:ext uri="{FF2B5EF4-FFF2-40B4-BE49-F238E27FC236}">
                    <a16:creationId xmlns:a16="http://schemas.microsoft.com/office/drawing/2014/main" id="{02B9B339-0206-6216-C681-75A18607DA8C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9" name="Freeform 1428">
                <a:extLst>
                  <a:ext uri="{FF2B5EF4-FFF2-40B4-BE49-F238E27FC236}">
                    <a16:creationId xmlns:a16="http://schemas.microsoft.com/office/drawing/2014/main" id="{7F7C01A4-5C6B-EA14-89F2-755691C1CA29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0" name="Freeform 1429">
                <a:extLst>
                  <a:ext uri="{FF2B5EF4-FFF2-40B4-BE49-F238E27FC236}">
                    <a16:creationId xmlns:a16="http://schemas.microsoft.com/office/drawing/2014/main" id="{DA98ED4A-1951-DFA6-FF45-52356A6D7BD6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1" name="Freeform 1430">
                <a:extLst>
                  <a:ext uri="{FF2B5EF4-FFF2-40B4-BE49-F238E27FC236}">
                    <a16:creationId xmlns:a16="http://schemas.microsoft.com/office/drawing/2014/main" id="{E4E23062-2620-6304-681E-D284B6B742AA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2" name="Freeform 1431">
                <a:extLst>
                  <a:ext uri="{FF2B5EF4-FFF2-40B4-BE49-F238E27FC236}">
                    <a16:creationId xmlns:a16="http://schemas.microsoft.com/office/drawing/2014/main" id="{8D9E5FF3-463B-28F0-CCFB-BD3340D69051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3" name="Freeform 1432">
                <a:extLst>
                  <a:ext uri="{FF2B5EF4-FFF2-40B4-BE49-F238E27FC236}">
                    <a16:creationId xmlns:a16="http://schemas.microsoft.com/office/drawing/2014/main" id="{CEC5468F-DC0B-174C-3A34-E74BCB55B26D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4" name="Freeform 1433">
                <a:extLst>
                  <a:ext uri="{FF2B5EF4-FFF2-40B4-BE49-F238E27FC236}">
                    <a16:creationId xmlns:a16="http://schemas.microsoft.com/office/drawing/2014/main" id="{7B43897F-EE29-FA95-A97C-05DFF2013667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5" name="Freeform 1434">
                <a:extLst>
                  <a:ext uri="{FF2B5EF4-FFF2-40B4-BE49-F238E27FC236}">
                    <a16:creationId xmlns:a16="http://schemas.microsoft.com/office/drawing/2014/main" id="{1A3A74DF-3FDE-B051-06D3-CDE86125340E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537" name="Graphic 8">
            <a:extLst>
              <a:ext uri="{FF2B5EF4-FFF2-40B4-BE49-F238E27FC236}">
                <a16:creationId xmlns:a16="http://schemas.microsoft.com/office/drawing/2014/main" id="{A3A20B8F-FE58-B648-EFC1-23B53254283F}"/>
              </a:ext>
            </a:extLst>
          </p:cNvPr>
          <p:cNvGrpSpPr/>
          <p:nvPr/>
        </p:nvGrpSpPr>
        <p:grpSpPr>
          <a:xfrm>
            <a:off x="14334164" y="9213822"/>
            <a:ext cx="1198964" cy="1332428"/>
            <a:chOff x="17520746" y="4289614"/>
            <a:chExt cx="3088948" cy="3432799"/>
          </a:xfrm>
        </p:grpSpPr>
        <p:grpSp>
          <p:nvGrpSpPr>
            <p:cNvPr id="1538" name="Graphic 8">
              <a:extLst>
                <a:ext uri="{FF2B5EF4-FFF2-40B4-BE49-F238E27FC236}">
                  <a16:creationId xmlns:a16="http://schemas.microsoft.com/office/drawing/2014/main" id="{B9C15BC6-758D-B735-6B8B-34747C2FE628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574" name="Freeform 1573">
                <a:extLst>
                  <a:ext uri="{FF2B5EF4-FFF2-40B4-BE49-F238E27FC236}">
                    <a16:creationId xmlns:a16="http://schemas.microsoft.com/office/drawing/2014/main" id="{B9B39011-D71C-6C98-858C-7BFB06FE9875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5" name="Freeform 1574">
                <a:extLst>
                  <a:ext uri="{FF2B5EF4-FFF2-40B4-BE49-F238E27FC236}">
                    <a16:creationId xmlns:a16="http://schemas.microsoft.com/office/drawing/2014/main" id="{52A5C1FD-0781-62BB-C5D1-7D14381F7702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6" name="Freeform 1575">
                <a:extLst>
                  <a:ext uri="{FF2B5EF4-FFF2-40B4-BE49-F238E27FC236}">
                    <a16:creationId xmlns:a16="http://schemas.microsoft.com/office/drawing/2014/main" id="{2E1F0543-862A-EB32-D0EB-7BBD4A112C84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539" name="Freeform 1538">
              <a:extLst>
                <a:ext uri="{FF2B5EF4-FFF2-40B4-BE49-F238E27FC236}">
                  <a16:creationId xmlns:a16="http://schemas.microsoft.com/office/drawing/2014/main" id="{BFC934DE-400A-9CAC-4CA2-D9D24560350F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2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540" name="Graphic 8">
              <a:extLst>
                <a:ext uri="{FF2B5EF4-FFF2-40B4-BE49-F238E27FC236}">
                  <a16:creationId xmlns:a16="http://schemas.microsoft.com/office/drawing/2014/main" id="{FB09B46D-C0FC-61DD-5F6E-3681B62C5283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561" name="Freeform 1560">
                <a:extLst>
                  <a:ext uri="{FF2B5EF4-FFF2-40B4-BE49-F238E27FC236}">
                    <a16:creationId xmlns:a16="http://schemas.microsoft.com/office/drawing/2014/main" id="{A1A8F426-76AD-4AD0-E0A2-6D0F956BCE68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2" name="Freeform 1561">
                <a:extLst>
                  <a:ext uri="{FF2B5EF4-FFF2-40B4-BE49-F238E27FC236}">
                    <a16:creationId xmlns:a16="http://schemas.microsoft.com/office/drawing/2014/main" id="{CD1D7179-F37F-301F-0748-01C6E5B720C3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3" name="Freeform 1562">
                <a:extLst>
                  <a:ext uri="{FF2B5EF4-FFF2-40B4-BE49-F238E27FC236}">
                    <a16:creationId xmlns:a16="http://schemas.microsoft.com/office/drawing/2014/main" id="{4BF4D97A-E4CC-C9E0-D24C-0968FEC43882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4" name="Freeform 1563">
                <a:extLst>
                  <a:ext uri="{FF2B5EF4-FFF2-40B4-BE49-F238E27FC236}">
                    <a16:creationId xmlns:a16="http://schemas.microsoft.com/office/drawing/2014/main" id="{3000815A-C08D-53A9-47D0-FC82FA0EBA3E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5" name="Freeform 1564">
                <a:extLst>
                  <a:ext uri="{FF2B5EF4-FFF2-40B4-BE49-F238E27FC236}">
                    <a16:creationId xmlns:a16="http://schemas.microsoft.com/office/drawing/2014/main" id="{2498D89A-B413-8EAF-688C-999C04425761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6" name="Freeform 1565">
                <a:extLst>
                  <a:ext uri="{FF2B5EF4-FFF2-40B4-BE49-F238E27FC236}">
                    <a16:creationId xmlns:a16="http://schemas.microsoft.com/office/drawing/2014/main" id="{2DBBAF10-A587-F967-8B83-C4BD7C5DA0D2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7" name="Freeform 1566">
                <a:extLst>
                  <a:ext uri="{FF2B5EF4-FFF2-40B4-BE49-F238E27FC236}">
                    <a16:creationId xmlns:a16="http://schemas.microsoft.com/office/drawing/2014/main" id="{D8DE9F83-9F66-1486-FA8D-CF04E5A78CA5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8" name="Freeform 1567">
                <a:extLst>
                  <a:ext uri="{FF2B5EF4-FFF2-40B4-BE49-F238E27FC236}">
                    <a16:creationId xmlns:a16="http://schemas.microsoft.com/office/drawing/2014/main" id="{33280801-B0AE-91A3-F111-4ED25B3D50BA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9" name="Freeform 1568">
                <a:extLst>
                  <a:ext uri="{FF2B5EF4-FFF2-40B4-BE49-F238E27FC236}">
                    <a16:creationId xmlns:a16="http://schemas.microsoft.com/office/drawing/2014/main" id="{69A05D73-189E-A1BC-8FD2-CA7735759AFA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0" name="Freeform 1569">
                <a:extLst>
                  <a:ext uri="{FF2B5EF4-FFF2-40B4-BE49-F238E27FC236}">
                    <a16:creationId xmlns:a16="http://schemas.microsoft.com/office/drawing/2014/main" id="{EA057C89-2287-28A6-05D6-2BCB3BB518DD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1" name="Freeform 1570">
                <a:extLst>
                  <a:ext uri="{FF2B5EF4-FFF2-40B4-BE49-F238E27FC236}">
                    <a16:creationId xmlns:a16="http://schemas.microsoft.com/office/drawing/2014/main" id="{8DCB8CAA-AD8D-350F-7601-569636FCC1D6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2" name="Freeform 1571">
                <a:extLst>
                  <a:ext uri="{FF2B5EF4-FFF2-40B4-BE49-F238E27FC236}">
                    <a16:creationId xmlns:a16="http://schemas.microsoft.com/office/drawing/2014/main" id="{DD7658B9-6617-10C5-DE49-153DDF411B2B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3" name="Freeform 1572">
                <a:extLst>
                  <a:ext uri="{FF2B5EF4-FFF2-40B4-BE49-F238E27FC236}">
                    <a16:creationId xmlns:a16="http://schemas.microsoft.com/office/drawing/2014/main" id="{5E780095-827F-DA16-8C44-6E801CBADA41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41" name="Graphic 8">
              <a:extLst>
                <a:ext uri="{FF2B5EF4-FFF2-40B4-BE49-F238E27FC236}">
                  <a16:creationId xmlns:a16="http://schemas.microsoft.com/office/drawing/2014/main" id="{340DDD02-B235-41A6-B013-F6F51F177F69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542" name="Freeform 1541">
                <a:extLst>
                  <a:ext uri="{FF2B5EF4-FFF2-40B4-BE49-F238E27FC236}">
                    <a16:creationId xmlns:a16="http://schemas.microsoft.com/office/drawing/2014/main" id="{F59A876C-B5F8-80D6-29FE-DC6224800827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3" name="Freeform 1542">
                <a:extLst>
                  <a:ext uri="{FF2B5EF4-FFF2-40B4-BE49-F238E27FC236}">
                    <a16:creationId xmlns:a16="http://schemas.microsoft.com/office/drawing/2014/main" id="{236C3962-FD4C-9AAB-F73F-B94AA021B63B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4" name="Freeform 1543">
                <a:extLst>
                  <a:ext uri="{FF2B5EF4-FFF2-40B4-BE49-F238E27FC236}">
                    <a16:creationId xmlns:a16="http://schemas.microsoft.com/office/drawing/2014/main" id="{C5A98DF4-A7AE-6D1C-1DFE-A1B23BF5726F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5" name="Freeform 1544">
                <a:extLst>
                  <a:ext uri="{FF2B5EF4-FFF2-40B4-BE49-F238E27FC236}">
                    <a16:creationId xmlns:a16="http://schemas.microsoft.com/office/drawing/2014/main" id="{31ADEE43-94E2-480A-3763-AE52F7256CA4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6" name="Freeform 1545">
                <a:extLst>
                  <a:ext uri="{FF2B5EF4-FFF2-40B4-BE49-F238E27FC236}">
                    <a16:creationId xmlns:a16="http://schemas.microsoft.com/office/drawing/2014/main" id="{8DABFA53-318F-15A1-12DC-0892E0D54C1E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7" name="Freeform 1546">
                <a:extLst>
                  <a:ext uri="{FF2B5EF4-FFF2-40B4-BE49-F238E27FC236}">
                    <a16:creationId xmlns:a16="http://schemas.microsoft.com/office/drawing/2014/main" id="{07C6142E-9200-52DD-C77B-92263B98FC21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8" name="Freeform 1547">
                <a:extLst>
                  <a:ext uri="{FF2B5EF4-FFF2-40B4-BE49-F238E27FC236}">
                    <a16:creationId xmlns:a16="http://schemas.microsoft.com/office/drawing/2014/main" id="{CE59A05D-10A1-0840-7722-00476C614A5D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9" name="Freeform 1548">
                <a:extLst>
                  <a:ext uri="{FF2B5EF4-FFF2-40B4-BE49-F238E27FC236}">
                    <a16:creationId xmlns:a16="http://schemas.microsoft.com/office/drawing/2014/main" id="{B99EC747-75AF-9F03-3334-FE2F2ACE33CF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0" name="Freeform 1549">
                <a:extLst>
                  <a:ext uri="{FF2B5EF4-FFF2-40B4-BE49-F238E27FC236}">
                    <a16:creationId xmlns:a16="http://schemas.microsoft.com/office/drawing/2014/main" id="{62B94058-0AE4-2100-DADD-09E884E8A7EB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1" name="Freeform 1550">
                <a:extLst>
                  <a:ext uri="{FF2B5EF4-FFF2-40B4-BE49-F238E27FC236}">
                    <a16:creationId xmlns:a16="http://schemas.microsoft.com/office/drawing/2014/main" id="{6A5C8825-2F13-21BA-E91A-53ADAFD717B8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2" name="Freeform 1551">
                <a:extLst>
                  <a:ext uri="{FF2B5EF4-FFF2-40B4-BE49-F238E27FC236}">
                    <a16:creationId xmlns:a16="http://schemas.microsoft.com/office/drawing/2014/main" id="{235F5B77-708B-F29C-5AF0-C3DEB78BE644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3" name="Freeform 1552">
                <a:extLst>
                  <a:ext uri="{FF2B5EF4-FFF2-40B4-BE49-F238E27FC236}">
                    <a16:creationId xmlns:a16="http://schemas.microsoft.com/office/drawing/2014/main" id="{7AB72023-44CC-C950-8289-29B7E64D9B12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4" name="Freeform 1553">
                <a:extLst>
                  <a:ext uri="{FF2B5EF4-FFF2-40B4-BE49-F238E27FC236}">
                    <a16:creationId xmlns:a16="http://schemas.microsoft.com/office/drawing/2014/main" id="{DA5623ED-3B22-27C6-192B-8DBB19273DB2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5" name="Freeform 1554">
                <a:extLst>
                  <a:ext uri="{FF2B5EF4-FFF2-40B4-BE49-F238E27FC236}">
                    <a16:creationId xmlns:a16="http://schemas.microsoft.com/office/drawing/2014/main" id="{D7DE3C19-DC51-2BC8-47C5-3282D30F93C5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6" name="Freeform 1555">
                <a:extLst>
                  <a:ext uri="{FF2B5EF4-FFF2-40B4-BE49-F238E27FC236}">
                    <a16:creationId xmlns:a16="http://schemas.microsoft.com/office/drawing/2014/main" id="{8DA2BBCF-3C5A-65C4-725B-AE4893800920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7" name="Freeform 1556">
                <a:extLst>
                  <a:ext uri="{FF2B5EF4-FFF2-40B4-BE49-F238E27FC236}">
                    <a16:creationId xmlns:a16="http://schemas.microsoft.com/office/drawing/2014/main" id="{DA969FFF-B659-1B56-33C8-CD3B270CE42B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8" name="Freeform 1557">
                <a:extLst>
                  <a:ext uri="{FF2B5EF4-FFF2-40B4-BE49-F238E27FC236}">
                    <a16:creationId xmlns:a16="http://schemas.microsoft.com/office/drawing/2014/main" id="{3C00F45C-7BBB-D646-9181-F126F47389A2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9" name="Freeform 1558">
                <a:extLst>
                  <a:ext uri="{FF2B5EF4-FFF2-40B4-BE49-F238E27FC236}">
                    <a16:creationId xmlns:a16="http://schemas.microsoft.com/office/drawing/2014/main" id="{6DCC6C92-00A8-725E-6996-EE36A5F7EAFB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0" name="Freeform 1559">
                <a:extLst>
                  <a:ext uri="{FF2B5EF4-FFF2-40B4-BE49-F238E27FC236}">
                    <a16:creationId xmlns:a16="http://schemas.microsoft.com/office/drawing/2014/main" id="{8B212D3E-8DA4-0B55-3060-65E851269779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577" name="Graphic 8">
            <a:extLst>
              <a:ext uri="{FF2B5EF4-FFF2-40B4-BE49-F238E27FC236}">
                <a16:creationId xmlns:a16="http://schemas.microsoft.com/office/drawing/2014/main" id="{5A8BCD9E-A428-8893-9BE5-EA910C9BACBB}"/>
              </a:ext>
            </a:extLst>
          </p:cNvPr>
          <p:cNvGrpSpPr/>
          <p:nvPr/>
        </p:nvGrpSpPr>
        <p:grpSpPr>
          <a:xfrm>
            <a:off x="6480899" y="8571227"/>
            <a:ext cx="1198964" cy="1332428"/>
            <a:chOff x="17520746" y="4289614"/>
            <a:chExt cx="3088948" cy="3432799"/>
          </a:xfrm>
        </p:grpSpPr>
        <p:grpSp>
          <p:nvGrpSpPr>
            <p:cNvPr id="1578" name="Graphic 8">
              <a:extLst>
                <a:ext uri="{FF2B5EF4-FFF2-40B4-BE49-F238E27FC236}">
                  <a16:creationId xmlns:a16="http://schemas.microsoft.com/office/drawing/2014/main" id="{31F7873D-8834-5A6D-45A8-DD1AE655D7C5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614" name="Freeform 1613">
                <a:extLst>
                  <a:ext uri="{FF2B5EF4-FFF2-40B4-BE49-F238E27FC236}">
                    <a16:creationId xmlns:a16="http://schemas.microsoft.com/office/drawing/2014/main" id="{1A0E5800-2A73-26B2-7508-7158BCBAD41F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5" name="Freeform 1614">
                <a:extLst>
                  <a:ext uri="{FF2B5EF4-FFF2-40B4-BE49-F238E27FC236}">
                    <a16:creationId xmlns:a16="http://schemas.microsoft.com/office/drawing/2014/main" id="{14C28D35-8005-3517-EBB6-8ACECDE77916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6" name="Freeform 1615">
                <a:extLst>
                  <a:ext uri="{FF2B5EF4-FFF2-40B4-BE49-F238E27FC236}">
                    <a16:creationId xmlns:a16="http://schemas.microsoft.com/office/drawing/2014/main" id="{1B43087E-58E6-ED28-5910-A4C05D638247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579" name="Freeform 1578">
              <a:extLst>
                <a:ext uri="{FF2B5EF4-FFF2-40B4-BE49-F238E27FC236}">
                  <a16:creationId xmlns:a16="http://schemas.microsoft.com/office/drawing/2014/main" id="{D89A4DDB-429E-7020-C9CB-518C464F3908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2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580" name="Graphic 8">
              <a:extLst>
                <a:ext uri="{FF2B5EF4-FFF2-40B4-BE49-F238E27FC236}">
                  <a16:creationId xmlns:a16="http://schemas.microsoft.com/office/drawing/2014/main" id="{4AB8D7B0-6422-FA64-3FDB-9EC4927EE87E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601" name="Freeform 1600">
                <a:extLst>
                  <a:ext uri="{FF2B5EF4-FFF2-40B4-BE49-F238E27FC236}">
                    <a16:creationId xmlns:a16="http://schemas.microsoft.com/office/drawing/2014/main" id="{D50B8D52-6599-4B65-6A20-CBCDBF91BFA9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2" name="Freeform 1601">
                <a:extLst>
                  <a:ext uri="{FF2B5EF4-FFF2-40B4-BE49-F238E27FC236}">
                    <a16:creationId xmlns:a16="http://schemas.microsoft.com/office/drawing/2014/main" id="{5C7C33FE-B1E1-AE0D-5FBF-23DA783BD9B4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3" name="Freeform 1602">
                <a:extLst>
                  <a:ext uri="{FF2B5EF4-FFF2-40B4-BE49-F238E27FC236}">
                    <a16:creationId xmlns:a16="http://schemas.microsoft.com/office/drawing/2014/main" id="{D01F3ACF-5535-ACF0-5842-8515239F780E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4" name="Freeform 1603">
                <a:extLst>
                  <a:ext uri="{FF2B5EF4-FFF2-40B4-BE49-F238E27FC236}">
                    <a16:creationId xmlns:a16="http://schemas.microsoft.com/office/drawing/2014/main" id="{76FDE523-A5C1-5536-AFF2-4E5CABB237B0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5" name="Freeform 1604">
                <a:extLst>
                  <a:ext uri="{FF2B5EF4-FFF2-40B4-BE49-F238E27FC236}">
                    <a16:creationId xmlns:a16="http://schemas.microsoft.com/office/drawing/2014/main" id="{DE54572A-BCAC-3C7B-180F-8D702BB788C3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6" name="Freeform 1605">
                <a:extLst>
                  <a:ext uri="{FF2B5EF4-FFF2-40B4-BE49-F238E27FC236}">
                    <a16:creationId xmlns:a16="http://schemas.microsoft.com/office/drawing/2014/main" id="{74DC4B3E-A871-5EE0-ADC3-236240887CCF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7" name="Freeform 1606">
                <a:extLst>
                  <a:ext uri="{FF2B5EF4-FFF2-40B4-BE49-F238E27FC236}">
                    <a16:creationId xmlns:a16="http://schemas.microsoft.com/office/drawing/2014/main" id="{AE5A13F7-DD5A-6E0A-0654-5E9B232BBA67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8" name="Freeform 1607">
                <a:extLst>
                  <a:ext uri="{FF2B5EF4-FFF2-40B4-BE49-F238E27FC236}">
                    <a16:creationId xmlns:a16="http://schemas.microsoft.com/office/drawing/2014/main" id="{BEA215C7-AF4B-3C52-263D-6E7D997F1888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9" name="Freeform 1608">
                <a:extLst>
                  <a:ext uri="{FF2B5EF4-FFF2-40B4-BE49-F238E27FC236}">
                    <a16:creationId xmlns:a16="http://schemas.microsoft.com/office/drawing/2014/main" id="{5980F48A-04A5-0261-4931-163341AEB914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0" name="Freeform 1609">
                <a:extLst>
                  <a:ext uri="{FF2B5EF4-FFF2-40B4-BE49-F238E27FC236}">
                    <a16:creationId xmlns:a16="http://schemas.microsoft.com/office/drawing/2014/main" id="{257A5813-CBE9-7B2C-117A-9D96FC8C0621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1" name="Freeform 1610">
                <a:extLst>
                  <a:ext uri="{FF2B5EF4-FFF2-40B4-BE49-F238E27FC236}">
                    <a16:creationId xmlns:a16="http://schemas.microsoft.com/office/drawing/2014/main" id="{53686320-8240-F482-89E2-FB17CE7B2A53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2" name="Freeform 1611">
                <a:extLst>
                  <a:ext uri="{FF2B5EF4-FFF2-40B4-BE49-F238E27FC236}">
                    <a16:creationId xmlns:a16="http://schemas.microsoft.com/office/drawing/2014/main" id="{358B1904-5E7E-A50B-AD9E-81E4A048E2D8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3" name="Freeform 1612">
                <a:extLst>
                  <a:ext uri="{FF2B5EF4-FFF2-40B4-BE49-F238E27FC236}">
                    <a16:creationId xmlns:a16="http://schemas.microsoft.com/office/drawing/2014/main" id="{0CFFAC9B-2AD1-E516-154A-D4BACB3ECD64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81" name="Graphic 8">
              <a:extLst>
                <a:ext uri="{FF2B5EF4-FFF2-40B4-BE49-F238E27FC236}">
                  <a16:creationId xmlns:a16="http://schemas.microsoft.com/office/drawing/2014/main" id="{19583D8E-094E-BAB5-A6F6-F0B87F3C4114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582" name="Freeform 1581">
                <a:extLst>
                  <a:ext uri="{FF2B5EF4-FFF2-40B4-BE49-F238E27FC236}">
                    <a16:creationId xmlns:a16="http://schemas.microsoft.com/office/drawing/2014/main" id="{77491DDF-7885-4336-41B1-1C4E1DEB33AC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3" name="Freeform 1582">
                <a:extLst>
                  <a:ext uri="{FF2B5EF4-FFF2-40B4-BE49-F238E27FC236}">
                    <a16:creationId xmlns:a16="http://schemas.microsoft.com/office/drawing/2014/main" id="{F94B47BD-B0D2-F5D9-BEC7-60A156EA745B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4" name="Freeform 1583">
                <a:extLst>
                  <a:ext uri="{FF2B5EF4-FFF2-40B4-BE49-F238E27FC236}">
                    <a16:creationId xmlns:a16="http://schemas.microsoft.com/office/drawing/2014/main" id="{0A4B4BD5-A2AD-D0A1-FEC3-05F346976821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5" name="Freeform 1584">
                <a:extLst>
                  <a:ext uri="{FF2B5EF4-FFF2-40B4-BE49-F238E27FC236}">
                    <a16:creationId xmlns:a16="http://schemas.microsoft.com/office/drawing/2014/main" id="{E4293E42-2240-28A4-54DE-3E9405CA358B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6" name="Freeform 1585">
                <a:extLst>
                  <a:ext uri="{FF2B5EF4-FFF2-40B4-BE49-F238E27FC236}">
                    <a16:creationId xmlns:a16="http://schemas.microsoft.com/office/drawing/2014/main" id="{18A41695-7325-2D11-5026-F88155BADBA3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7" name="Freeform 1586">
                <a:extLst>
                  <a:ext uri="{FF2B5EF4-FFF2-40B4-BE49-F238E27FC236}">
                    <a16:creationId xmlns:a16="http://schemas.microsoft.com/office/drawing/2014/main" id="{35B516B5-880A-2375-AAE3-E7A61C655984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8" name="Freeform 1587">
                <a:extLst>
                  <a:ext uri="{FF2B5EF4-FFF2-40B4-BE49-F238E27FC236}">
                    <a16:creationId xmlns:a16="http://schemas.microsoft.com/office/drawing/2014/main" id="{214DD32D-1248-177F-9235-3F8554178BA3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9" name="Freeform 1588">
                <a:extLst>
                  <a:ext uri="{FF2B5EF4-FFF2-40B4-BE49-F238E27FC236}">
                    <a16:creationId xmlns:a16="http://schemas.microsoft.com/office/drawing/2014/main" id="{E84681A5-9AC7-37BC-BA38-9AAA99EB2E9E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0" name="Freeform 1589">
                <a:extLst>
                  <a:ext uri="{FF2B5EF4-FFF2-40B4-BE49-F238E27FC236}">
                    <a16:creationId xmlns:a16="http://schemas.microsoft.com/office/drawing/2014/main" id="{47BA1C0D-95EE-585A-B96E-E4C817F4D43A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1" name="Freeform 1590">
                <a:extLst>
                  <a:ext uri="{FF2B5EF4-FFF2-40B4-BE49-F238E27FC236}">
                    <a16:creationId xmlns:a16="http://schemas.microsoft.com/office/drawing/2014/main" id="{375497BB-DAC6-BD76-557C-B46E61BA726D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2" name="Freeform 1591">
                <a:extLst>
                  <a:ext uri="{FF2B5EF4-FFF2-40B4-BE49-F238E27FC236}">
                    <a16:creationId xmlns:a16="http://schemas.microsoft.com/office/drawing/2014/main" id="{53BB2854-BB35-DFFA-493E-CA87C81623D2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3" name="Freeform 1592">
                <a:extLst>
                  <a:ext uri="{FF2B5EF4-FFF2-40B4-BE49-F238E27FC236}">
                    <a16:creationId xmlns:a16="http://schemas.microsoft.com/office/drawing/2014/main" id="{C7D6C8BE-A0E7-9EA5-6928-39EE6FF8A36D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4" name="Freeform 1593">
                <a:extLst>
                  <a:ext uri="{FF2B5EF4-FFF2-40B4-BE49-F238E27FC236}">
                    <a16:creationId xmlns:a16="http://schemas.microsoft.com/office/drawing/2014/main" id="{5BC8F7A1-9FFA-F135-F4B9-3758B40F1187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5" name="Freeform 1594">
                <a:extLst>
                  <a:ext uri="{FF2B5EF4-FFF2-40B4-BE49-F238E27FC236}">
                    <a16:creationId xmlns:a16="http://schemas.microsoft.com/office/drawing/2014/main" id="{FF251FC5-815B-62C5-7637-CC8B9B36FCE8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6" name="Freeform 1595">
                <a:extLst>
                  <a:ext uri="{FF2B5EF4-FFF2-40B4-BE49-F238E27FC236}">
                    <a16:creationId xmlns:a16="http://schemas.microsoft.com/office/drawing/2014/main" id="{091AE4F6-213F-39E4-7D7D-F8C45CB5C242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7" name="Freeform 1596">
                <a:extLst>
                  <a:ext uri="{FF2B5EF4-FFF2-40B4-BE49-F238E27FC236}">
                    <a16:creationId xmlns:a16="http://schemas.microsoft.com/office/drawing/2014/main" id="{460E5686-724B-9BC5-B197-AE55E882FAC1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8" name="Freeform 1597">
                <a:extLst>
                  <a:ext uri="{FF2B5EF4-FFF2-40B4-BE49-F238E27FC236}">
                    <a16:creationId xmlns:a16="http://schemas.microsoft.com/office/drawing/2014/main" id="{73A7507B-065B-815A-761E-9B0E8EA64A98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9" name="Freeform 1598">
                <a:extLst>
                  <a:ext uri="{FF2B5EF4-FFF2-40B4-BE49-F238E27FC236}">
                    <a16:creationId xmlns:a16="http://schemas.microsoft.com/office/drawing/2014/main" id="{CBFA0F95-2241-4F27-49D2-06045A1D6A01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0" name="Freeform 1599">
                <a:extLst>
                  <a:ext uri="{FF2B5EF4-FFF2-40B4-BE49-F238E27FC236}">
                    <a16:creationId xmlns:a16="http://schemas.microsoft.com/office/drawing/2014/main" id="{D5BE1593-9DA6-A7EF-7AEE-6B5D0AB2098D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617" name="Graphic 8">
            <a:extLst>
              <a:ext uri="{FF2B5EF4-FFF2-40B4-BE49-F238E27FC236}">
                <a16:creationId xmlns:a16="http://schemas.microsoft.com/office/drawing/2014/main" id="{45BC36C2-351D-1F5C-C8F1-802AFAE5DA24}"/>
              </a:ext>
            </a:extLst>
          </p:cNvPr>
          <p:cNvGrpSpPr/>
          <p:nvPr/>
        </p:nvGrpSpPr>
        <p:grpSpPr>
          <a:xfrm>
            <a:off x="15889267" y="4061886"/>
            <a:ext cx="1198964" cy="1332428"/>
            <a:chOff x="17520746" y="4289614"/>
            <a:chExt cx="3088948" cy="3432799"/>
          </a:xfrm>
        </p:grpSpPr>
        <p:grpSp>
          <p:nvGrpSpPr>
            <p:cNvPr id="1618" name="Graphic 8">
              <a:extLst>
                <a:ext uri="{FF2B5EF4-FFF2-40B4-BE49-F238E27FC236}">
                  <a16:creationId xmlns:a16="http://schemas.microsoft.com/office/drawing/2014/main" id="{7936DDDC-DCDD-B285-4720-0F61EE7C8AB7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654" name="Freeform 1653">
                <a:extLst>
                  <a:ext uri="{FF2B5EF4-FFF2-40B4-BE49-F238E27FC236}">
                    <a16:creationId xmlns:a16="http://schemas.microsoft.com/office/drawing/2014/main" id="{3678C895-235A-E21C-4D4F-C2AAF634C84D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5" name="Freeform 1654">
                <a:extLst>
                  <a:ext uri="{FF2B5EF4-FFF2-40B4-BE49-F238E27FC236}">
                    <a16:creationId xmlns:a16="http://schemas.microsoft.com/office/drawing/2014/main" id="{104B8FC0-BE68-954E-B1EC-80A5A1D88172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6" name="Freeform 1655">
                <a:extLst>
                  <a:ext uri="{FF2B5EF4-FFF2-40B4-BE49-F238E27FC236}">
                    <a16:creationId xmlns:a16="http://schemas.microsoft.com/office/drawing/2014/main" id="{EC120498-29A0-A66E-F305-9B20C828FC95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619" name="Freeform 1618">
              <a:extLst>
                <a:ext uri="{FF2B5EF4-FFF2-40B4-BE49-F238E27FC236}">
                  <a16:creationId xmlns:a16="http://schemas.microsoft.com/office/drawing/2014/main" id="{562960A7-9EFC-4C1C-3AEC-2EAC9B35BE4E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2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620" name="Graphic 8">
              <a:extLst>
                <a:ext uri="{FF2B5EF4-FFF2-40B4-BE49-F238E27FC236}">
                  <a16:creationId xmlns:a16="http://schemas.microsoft.com/office/drawing/2014/main" id="{F173E178-5B5F-EB1E-BAAD-5766A4A7F083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641" name="Freeform 1640">
                <a:extLst>
                  <a:ext uri="{FF2B5EF4-FFF2-40B4-BE49-F238E27FC236}">
                    <a16:creationId xmlns:a16="http://schemas.microsoft.com/office/drawing/2014/main" id="{7F60EFD4-B562-A93A-77FB-E8ACBC758A7F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2" name="Freeform 1641">
                <a:extLst>
                  <a:ext uri="{FF2B5EF4-FFF2-40B4-BE49-F238E27FC236}">
                    <a16:creationId xmlns:a16="http://schemas.microsoft.com/office/drawing/2014/main" id="{CCD59D24-3BB9-352F-56EC-10DCB03C4804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3" name="Freeform 1642">
                <a:extLst>
                  <a:ext uri="{FF2B5EF4-FFF2-40B4-BE49-F238E27FC236}">
                    <a16:creationId xmlns:a16="http://schemas.microsoft.com/office/drawing/2014/main" id="{7F910712-FEB6-B420-2807-41FCD0F36B02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4" name="Freeform 1643">
                <a:extLst>
                  <a:ext uri="{FF2B5EF4-FFF2-40B4-BE49-F238E27FC236}">
                    <a16:creationId xmlns:a16="http://schemas.microsoft.com/office/drawing/2014/main" id="{35A6B9D7-A50B-D275-ED4D-97C99007A733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5" name="Freeform 1644">
                <a:extLst>
                  <a:ext uri="{FF2B5EF4-FFF2-40B4-BE49-F238E27FC236}">
                    <a16:creationId xmlns:a16="http://schemas.microsoft.com/office/drawing/2014/main" id="{A97E37B4-31E0-1092-CD41-2AE073566710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6" name="Freeform 1645">
                <a:extLst>
                  <a:ext uri="{FF2B5EF4-FFF2-40B4-BE49-F238E27FC236}">
                    <a16:creationId xmlns:a16="http://schemas.microsoft.com/office/drawing/2014/main" id="{C1F17A56-2F0A-7C2B-4FEC-3686767CB162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7" name="Freeform 1646">
                <a:extLst>
                  <a:ext uri="{FF2B5EF4-FFF2-40B4-BE49-F238E27FC236}">
                    <a16:creationId xmlns:a16="http://schemas.microsoft.com/office/drawing/2014/main" id="{9F91747E-E8A3-FADB-A28D-0BD6AFA99197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8" name="Freeform 1647">
                <a:extLst>
                  <a:ext uri="{FF2B5EF4-FFF2-40B4-BE49-F238E27FC236}">
                    <a16:creationId xmlns:a16="http://schemas.microsoft.com/office/drawing/2014/main" id="{B4EFC80B-CF96-171F-1124-F6BE4B796377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9" name="Freeform 1648">
                <a:extLst>
                  <a:ext uri="{FF2B5EF4-FFF2-40B4-BE49-F238E27FC236}">
                    <a16:creationId xmlns:a16="http://schemas.microsoft.com/office/drawing/2014/main" id="{65573BC3-9D47-7206-F106-CD433012C45D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0" name="Freeform 1649">
                <a:extLst>
                  <a:ext uri="{FF2B5EF4-FFF2-40B4-BE49-F238E27FC236}">
                    <a16:creationId xmlns:a16="http://schemas.microsoft.com/office/drawing/2014/main" id="{64FDB138-65E0-5B56-DE8B-0FED9047D459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1" name="Freeform 1650">
                <a:extLst>
                  <a:ext uri="{FF2B5EF4-FFF2-40B4-BE49-F238E27FC236}">
                    <a16:creationId xmlns:a16="http://schemas.microsoft.com/office/drawing/2014/main" id="{800D5469-5ABA-A110-4ADB-CA2E240B0ABE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2" name="Freeform 1651">
                <a:extLst>
                  <a:ext uri="{FF2B5EF4-FFF2-40B4-BE49-F238E27FC236}">
                    <a16:creationId xmlns:a16="http://schemas.microsoft.com/office/drawing/2014/main" id="{E5993E73-F771-A0A0-1D67-77B837452BB7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3" name="Freeform 1652">
                <a:extLst>
                  <a:ext uri="{FF2B5EF4-FFF2-40B4-BE49-F238E27FC236}">
                    <a16:creationId xmlns:a16="http://schemas.microsoft.com/office/drawing/2014/main" id="{5FF10045-0C83-A901-5B07-8C55ABD0D021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621" name="Graphic 8">
              <a:extLst>
                <a:ext uri="{FF2B5EF4-FFF2-40B4-BE49-F238E27FC236}">
                  <a16:creationId xmlns:a16="http://schemas.microsoft.com/office/drawing/2014/main" id="{EDBB359F-ABE4-FD7C-240F-10C7A9508AF3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622" name="Freeform 1621">
                <a:extLst>
                  <a:ext uri="{FF2B5EF4-FFF2-40B4-BE49-F238E27FC236}">
                    <a16:creationId xmlns:a16="http://schemas.microsoft.com/office/drawing/2014/main" id="{325AEB63-A4C2-40BF-943F-A0D6FC514DE5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3" name="Freeform 1622">
                <a:extLst>
                  <a:ext uri="{FF2B5EF4-FFF2-40B4-BE49-F238E27FC236}">
                    <a16:creationId xmlns:a16="http://schemas.microsoft.com/office/drawing/2014/main" id="{612F0BE9-A901-A4BC-D26E-64FF064E1144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4" name="Freeform 1623">
                <a:extLst>
                  <a:ext uri="{FF2B5EF4-FFF2-40B4-BE49-F238E27FC236}">
                    <a16:creationId xmlns:a16="http://schemas.microsoft.com/office/drawing/2014/main" id="{73ECE58A-8ED4-BB77-FCA2-371DE991D4FB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5" name="Freeform 1624">
                <a:extLst>
                  <a:ext uri="{FF2B5EF4-FFF2-40B4-BE49-F238E27FC236}">
                    <a16:creationId xmlns:a16="http://schemas.microsoft.com/office/drawing/2014/main" id="{1D80F9D6-90C7-981E-4FE7-014FD9874433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6" name="Freeform 1625">
                <a:extLst>
                  <a:ext uri="{FF2B5EF4-FFF2-40B4-BE49-F238E27FC236}">
                    <a16:creationId xmlns:a16="http://schemas.microsoft.com/office/drawing/2014/main" id="{558D8310-624D-5354-880D-A4C087E111D9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7" name="Freeform 1626">
                <a:extLst>
                  <a:ext uri="{FF2B5EF4-FFF2-40B4-BE49-F238E27FC236}">
                    <a16:creationId xmlns:a16="http://schemas.microsoft.com/office/drawing/2014/main" id="{378B7EBD-7446-7386-7799-8A9486D345BA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8" name="Freeform 1627">
                <a:extLst>
                  <a:ext uri="{FF2B5EF4-FFF2-40B4-BE49-F238E27FC236}">
                    <a16:creationId xmlns:a16="http://schemas.microsoft.com/office/drawing/2014/main" id="{45F094C3-78D4-E45C-D38E-EB336DDBF645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9" name="Freeform 1628">
                <a:extLst>
                  <a:ext uri="{FF2B5EF4-FFF2-40B4-BE49-F238E27FC236}">
                    <a16:creationId xmlns:a16="http://schemas.microsoft.com/office/drawing/2014/main" id="{68A5E8BD-7267-E2B2-7686-DB23D2B74666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0" name="Freeform 1629">
                <a:extLst>
                  <a:ext uri="{FF2B5EF4-FFF2-40B4-BE49-F238E27FC236}">
                    <a16:creationId xmlns:a16="http://schemas.microsoft.com/office/drawing/2014/main" id="{6DF01B9B-16D7-D655-B7BB-9C5277D53656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1" name="Freeform 1630">
                <a:extLst>
                  <a:ext uri="{FF2B5EF4-FFF2-40B4-BE49-F238E27FC236}">
                    <a16:creationId xmlns:a16="http://schemas.microsoft.com/office/drawing/2014/main" id="{EFDC17F1-9640-9348-030C-1BAC99C0A507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2" name="Freeform 1631">
                <a:extLst>
                  <a:ext uri="{FF2B5EF4-FFF2-40B4-BE49-F238E27FC236}">
                    <a16:creationId xmlns:a16="http://schemas.microsoft.com/office/drawing/2014/main" id="{D5FE7592-89FA-5DE7-5195-9DC29089EB2D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3" name="Freeform 1632">
                <a:extLst>
                  <a:ext uri="{FF2B5EF4-FFF2-40B4-BE49-F238E27FC236}">
                    <a16:creationId xmlns:a16="http://schemas.microsoft.com/office/drawing/2014/main" id="{4A377BAC-70F7-B3AE-4354-913D553FF8B2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4" name="Freeform 1633">
                <a:extLst>
                  <a:ext uri="{FF2B5EF4-FFF2-40B4-BE49-F238E27FC236}">
                    <a16:creationId xmlns:a16="http://schemas.microsoft.com/office/drawing/2014/main" id="{946D2DE5-6718-FCF4-20DE-89E501A686C9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5" name="Freeform 1634">
                <a:extLst>
                  <a:ext uri="{FF2B5EF4-FFF2-40B4-BE49-F238E27FC236}">
                    <a16:creationId xmlns:a16="http://schemas.microsoft.com/office/drawing/2014/main" id="{147A6A03-BFAE-4805-9858-F700BAE7DFE2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6" name="Freeform 1635">
                <a:extLst>
                  <a:ext uri="{FF2B5EF4-FFF2-40B4-BE49-F238E27FC236}">
                    <a16:creationId xmlns:a16="http://schemas.microsoft.com/office/drawing/2014/main" id="{F806ABBC-04B2-FB09-41D5-63D7A9F571C9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7" name="Freeform 1636">
                <a:extLst>
                  <a:ext uri="{FF2B5EF4-FFF2-40B4-BE49-F238E27FC236}">
                    <a16:creationId xmlns:a16="http://schemas.microsoft.com/office/drawing/2014/main" id="{BDE3BA0E-B921-6282-9387-31979DBA68B4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8" name="Freeform 1637">
                <a:extLst>
                  <a:ext uri="{FF2B5EF4-FFF2-40B4-BE49-F238E27FC236}">
                    <a16:creationId xmlns:a16="http://schemas.microsoft.com/office/drawing/2014/main" id="{F250356B-8476-BCFC-A5AD-B32326DF9E19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9" name="Freeform 1638">
                <a:extLst>
                  <a:ext uri="{FF2B5EF4-FFF2-40B4-BE49-F238E27FC236}">
                    <a16:creationId xmlns:a16="http://schemas.microsoft.com/office/drawing/2014/main" id="{7D872560-7FD0-7B17-1E57-B1B96C63E1C9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0" name="Freeform 1639">
                <a:extLst>
                  <a:ext uri="{FF2B5EF4-FFF2-40B4-BE49-F238E27FC236}">
                    <a16:creationId xmlns:a16="http://schemas.microsoft.com/office/drawing/2014/main" id="{170D6574-E9AC-5E73-DF15-6301BBA27FBD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536" name="Graphic 8">
            <a:extLst>
              <a:ext uri="{FF2B5EF4-FFF2-40B4-BE49-F238E27FC236}">
                <a16:creationId xmlns:a16="http://schemas.microsoft.com/office/drawing/2014/main" id="{3CAC699B-65F8-73F8-AA4B-42E23CF66FD3}"/>
              </a:ext>
            </a:extLst>
          </p:cNvPr>
          <p:cNvGrpSpPr/>
          <p:nvPr/>
        </p:nvGrpSpPr>
        <p:grpSpPr>
          <a:xfrm>
            <a:off x="6291339" y="3548742"/>
            <a:ext cx="1198964" cy="1332428"/>
            <a:chOff x="17520746" y="4289614"/>
            <a:chExt cx="3088948" cy="3432799"/>
          </a:xfrm>
        </p:grpSpPr>
        <p:grpSp>
          <p:nvGrpSpPr>
            <p:cNvPr id="1662" name="Graphic 8">
              <a:extLst>
                <a:ext uri="{FF2B5EF4-FFF2-40B4-BE49-F238E27FC236}">
                  <a16:creationId xmlns:a16="http://schemas.microsoft.com/office/drawing/2014/main" id="{97696DD0-AC13-6213-4DFF-7A5FD46F5F5B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698" name="Freeform 1448">
                <a:extLst>
                  <a:ext uri="{FF2B5EF4-FFF2-40B4-BE49-F238E27FC236}">
                    <a16:creationId xmlns:a16="http://schemas.microsoft.com/office/drawing/2014/main" id="{DD293D26-603D-872F-EE53-393B652E484E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9" name="Freeform 1449">
                <a:extLst>
                  <a:ext uri="{FF2B5EF4-FFF2-40B4-BE49-F238E27FC236}">
                    <a16:creationId xmlns:a16="http://schemas.microsoft.com/office/drawing/2014/main" id="{87E83275-AC01-EF38-361F-CD4B2BB7B27F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0" name="Freeform 1450">
                <a:extLst>
                  <a:ext uri="{FF2B5EF4-FFF2-40B4-BE49-F238E27FC236}">
                    <a16:creationId xmlns:a16="http://schemas.microsoft.com/office/drawing/2014/main" id="{95B15356-25CA-6DD2-05DA-CABDC17838D5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663" name="Freeform 1413">
              <a:extLst>
                <a:ext uri="{FF2B5EF4-FFF2-40B4-BE49-F238E27FC236}">
                  <a16:creationId xmlns:a16="http://schemas.microsoft.com/office/drawing/2014/main" id="{262DCAB6-1B1C-A11B-DCF3-E36151E97686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1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664" name="Graphic 8">
              <a:extLst>
                <a:ext uri="{FF2B5EF4-FFF2-40B4-BE49-F238E27FC236}">
                  <a16:creationId xmlns:a16="http://schemas.microsoft.com/office/drawing/2014/main" id="{2404803A-C3B1-A515-9C9E-EBB25FE9952B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685" name="Freeform 1435">
                <a:extLst>
                  <a:ext uri="{FF2B5EF4-FFF2-40B4-BE49-F238E27FC236}">
                    <a16:creationId xmlns:a16="http://schemas.microsoft.com/office/drawing/2014/main" id="{A3819F70-519C-E66C-908D-25E0AEF692A6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6" name="Freeform 1436">
                <a:extLst>
                  <a:ext uri="{FF2B5EF4-FFF2-40B4-BE49-F238E27FC236}">
                    <a16:creationId xmlns:a16="http://schemas.microsoft.com/office/drawing/2014/main" id="{A37FA9AD-6816-0E24-CCE4-4F999696A180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7" name="Freeform 1437">
                <a:extLst>
                  <a:ext uri="{FF2B5EF4-FFF2-40B4-BE49-F238E27FC236}">
                    <a16:creationId xmlns:a16="http://schemas.microsoft.com/office/drawing/2014/main" id="{837CEC42-8FE0-EC9A-FCDA-06E2FCB88BB7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8" name="Freeform 1438">
                <a:extLst>
                  <a:ext uri="{FF2B5EF4-FFF2-40B4-BE49-F238E27FC236}">
                    <a16:creationId xmlns:a16="http://schemas.microsoft.com/office/drawing/2014/main" id="{73F9A36A-02DE-A064-18DA-460B1BCDF441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9" name="Freeform 1439">
                <a:extLst>
                  <a:ext uri="{FF2B5EF4-FFF2-40B4-BE49-F238E27FC236}">
                    <a16:creationId xmlns:a16="http://schemas.microsoft.com/office/drawing/2014/main" id="{97306788-4721-CE6F-BF7D-C145BC2B28E2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0" name="Freeform 1440">
                <a:extLst>
                  <a:ext uri="{FF2B5EF4-FFF2-40B4-BE49-F238E27FC236}">
                    <a16:creationId xmlns:a16="http://schemas.microsoft.com/office/drawing/2014/main" id="{7C59FC78-835C-38A4-D2E0-2AE306CF9548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1" name="Freeform 1441">
                <a:extLst>
                  <a:ext uri="{FF2B5EF4-FFF2-40B4-BE49-F238E27FC236}">
                    <a16:creationId xmlns:a16="http://schemas.microsoft.com/office/drawing/2014/main" id="{16D3ADE6-FCE9-97DD-34F4-4656B59E37E9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2" name="Freeform 1442">
                <a:extLst>
                  <a:ext uri="{FF2B5EF4-FFF2-40B4-BE49-F238E27FC236}">
                    <a16:creationId xmlns:a16="http://schemas.microsoft.com/office/drawing/2014/main" id="{F07372FB-7C1A-03B2-F8CF-A72B7A948096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3" name="Freeform 1443">
                <a:extLst>
                  <a:ext uri="{FF2B5EF4-FFF2-40B4-BE49-F238E27FC236}">
                    <a16:creationId xmlns:a16="http://schemas.microsoft.com/office/drawing/2014/main" id="{CF6CF56A-A256-F6EA-1752-812158EDEBB5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4" name="Freeform 1444">
                <a:extLst>
                  <a:ext uri="{FF2B5EF4-FFF2-40B4-BE49-F238E27FC236}">
                    <a16:creationId xmlns:a16="http://schemas.microsoft.com/office/drawing/2014/main" id="{DCF7E351-52A7-AAC0-C0B0-3EEB3E3BA30B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5" name="Freeform 1445">
                <a:extLst>
                  <a:ext uri="{FF2B5EF4-FFF2-40B4-BE49-F238E27FC236}">
                    <a16:creationId xmlns:a16="http://schemas.microsoft.com/office/drawing/2014/main" id="{D52D0080-5987-4CF2-7983-35641892BFA7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6" name="Freeform 1446">
                <a:extLst>
                  <a:ext uri="{FF2B5EF4-FFF2-40B4-BE49-F238E27FC236}">
                    <a16:creationId xmlns:a16="http://schemas.microsoft.com/office/drawing/2014/main" id="{9D14F89F-1F03-ACEF-C087-D2FFA51D34C1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7" name="Freeform 1447">
                <a:extLst>
                  <a:ext uri="{FF2B5EF4-FFF2-40B4-BE49-F238E27FC236}">
                    <a16:creationId xmlns:a16="http://schemas.microsoft.com/office/drawing/2014/main" id="{A2FF637B-D564-2706-56EF-A82C43DFD5EE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665" name="Graphic 8">
              <a:extLst>
                <a:ext uri="{FF2B5EF4-FFF2-40B4-BE49-F238E27FC236}">
                  <a16:creationId xmlns:a16="http://schemas.microsoft.com/office/drawing/2014/main" id="{A80F1AF2-A799-3C46-370A-1E4ADF4B6964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666" name="Freeform 1416">
                <a:extLst>
                  <a:ext uri="{FF2B5EF4-FFF2-40B4-BE49-F238E27FC236}">
                    <a16:creationId xmlns:a16="http://schemas.microsoft.com/office/drawing/2014/main" id="{8FAE3F9C-F273-3CBF-7969-FF783DFC17B9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7" name="Freeform 1417">
                <a:extLst>
                  <a:ext uri="{FF2B5EF4-FFF2-40B4-BE49-F238E27FC236}">
                    <a16:creationId xmlns:a16="http://schemas.microsoft.com/office/drawing/2014/main" id="{7B1BC6DE-549E-F52E-DC7A-0845DA69F757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8" name="Freeform 1418">
                <a:extLst>
                  <a:ext uri="{FF2B5EF4-FFF2-40B4-BE49-F238E27FC236}">
                    <a16:creationId xmlns:a16="http://schemas.microsoft.com/office/drawing/2014/main" id="{34211D5E-AB79-0099-DC2F-4FA218D638EF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9" name="Freeform 1419">
                <a:extLst>
                  <a:ext uri="{FF2B5EF4-FFF2-40B4-BE49-F238E27FC236}">
                    <a16:creationId xmlns:a16="http://schemas.microsoft.com/office/drawing/2014/main" id="{5BB7E5F6-D93F-FAFE-6CDF-C352BCE9045E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0" name="Freeform 1420">
                <a:extLst>
                  <a:ext uri="{FF2B5EF4-FFF2-40B4-BE49-F238E27FC236}">
                    <a16:creationId xmlns:a16="http://schemas.microsoft.com/office/drawing/2014/main" id="{BA2E5FD1-867B-A431-C0B6-725F9266FECF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1" name="Freeform 1421">
                <a:extLst>
                  <a:ext uri="{FF2B5EF4-FFF2-40B4-BE49-F238E27FC236}">
                    <a16:creationId xmlns:a16="http://schemas.microsoft.com/office/drawing/2014/main" id="{1E70EF00-7A7E-966F-1516-4F17B25703E9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2" name="Freeform 1422">
                <a:extLst>
                  <a:ext uri="{FF2B5EF4-FFF2-40B4-BE49-F238E27FC236}">
                    <a16:creationId xmlns:a16="http://schemas.microsoft.com/office/drawing/2014/main" id="{4101EF65-33BD-29D6-D1AA-C72A43F3777A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3" name="Freeform 1423">
                <a:extLst>
                  <a:ext uri="{FF2B5EF4-FFF2-40B4-BE49-F238E27FC236}">
                    <a16:creationId xmlns:a16="http://schemas.microsoft.com/office/drawing/2014/main" id="{E7291891-F8A1-F6A9-969A-ED17991DFAF4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4" name="Freeform 1424">
                <a:extLst>
                  <a:ext uri="{FF2B5EF4-FFF2-40B4-BE49-F238E27FC236}">
                    <a16:creationId xmlns:a16="http://schemas.microsoft.com/office/drawing/2014/main" id="{AAFECCE8-5EDA-CB09-0E76-31A6A5FE7C56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5" name="Freeform 1425">
                <a:extLst>
                  <a:ext uri="{FF2B5EF4-FFF2-40B4-BE49-F238E27FC236}">
                    <a16:creationId xmlns:a16="http://schemas.microsoft.com/office/drawing/2014/main" id="{B9656ED4-B2D3-9832-7B87-C8B503FE9BC8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6" name="Freeform 1426">
                <a:extLst>
                  <a:ext uri="{FF2B5EF4-FFF2-40B4-BE49-F238E27FC236}">
                    <a16:creationId xmlns:a16="http://schemas.microsoft.com/office/drawing/2014/main" id="{CFC93DB9-9D94-7843-E759-B3612EF0C779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7" name="Freeform 1427">
                <a:extLst>
                  <a:ext uri="{FF2B5EF4-FFF2-40B4-BE49-F238E27FC236}">
                    <a16:creationId xmlns:a16="http://schemas.microsoft.com/office/drawing/2014/main" id="{543471C3-CC18-235D-9BFF-5A0D35A21D7C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8" name="Freeform 1428">
                <a:extLst>
                  <a:ext uri="{FF2B5EF4-FFF2-40B4-BE49-F238E27FC236}">
                    <a16:creationId xmlns:a16="http://schemas.microsoft.com/office/drawing/2014/main" id="{39A8FD05-357F-DF51-7D8E-1304BB3F6881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9" name="Freeform 1429">
                <a:extLst>
                  <a:ext uri="{FF2B5EF4-FFF2-40B4-BE49-F238E27FC236}">
                    <a16:creationId xmlns:a16="http://schemas.microsoft.com/office/drawing/2014/main" id="{B9AC1AAA-CFD6-63A9-CCA4-C76A9082CC4C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0" name="Freeform 1430">
                <a:extLst>
                  <a:ext uri="{FF2B5EF4-FFF2-40B4-BE49-F238E27FC236}">
                    <a16:creationId xmlns:a16="http://schemas.microsoft.com/office/drawing/2014/main" id="{AA8DAAAB-36FB-A282-EA5E-4CCA922ED525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1" name="Freeform 1431">
                <a:extLst>
                  <a:ext uri="{FF2B5EF4-FFF2-40B4-BE49-F238E27FC236}">
                    <a16:creationId xmlns:a16="http://schemas.microsoft.com/office/drawing/2014/main" id="{C3F2BFD9-9CA3-E5A3-09B9-2FD9FCAC1C78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2" name="Freeform 1432">
                <a:extLst>
                  <a:ext uri="{FF2B5EF4-FFF2-40B4-BE49-F238E27FC236}">
                    <a16:creationId xmlns:a16="http://schemas.microsoft.com/office/drawing/2014/main" id="{63B28DA4-BD8F-87C4-8B01-395FC8429DDC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3" name="Freeform 1433">
                <a:extLst>
                  <a:ext uri="{FF2B5EF4-FFF2-40B4-BE49-F238E27FC236}">
                    <a16:creationId xmlns:a16="http://schemas.microsoft.com/office/drawing/2014/main" id="{0C0A0856-D1E5-4499-2C98-4E245A30D1B8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4" name="Freeform 1434">
                <a:extLst>
                  <a:ext uri="{FF2B5EF4-FFF2-40B4-BE49-F238E27FC236}">
                    <a16:creationId xmlns:a16="http://schemas.microsoft.com/office/drawing/2014/main" id="{1427EA7E-5859-F0E1-65BB-14462272231D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701" name="Graphic 8">
            <a:extLst>
              <a:ext uri="{FF2B5EF4-FFF2-40B4-BE49-F238E27FC236}">
                <a16:creationId xmlns:a16="http://schemas.microsoft.com/office/drawing/2014/main" id="{0C0949DC-789B-3DD0-95DE-9E7545CE9078}"/>
              </a:ext>
            </a:extLst>
          </p:cNvPr>
          <p:cNvGrpSpPr/>
          <p:nvPr/>
        </p:nvGrpSpPr>
        <p:grpSpPr>
          <a:xfrm>
            <a:off x="8821408" y="7026442"/>
            <a:ext cx="1198964" cy="1332428"/>
            <a:chOff x="17520746" y="4289614"/>
            <a:chExt cx="3088948" cy="3432799"/>
          </a:xfrm>
        </p:grpSpPr>
        <p:grpSp>
          <p:nvGrpSpPr>
            <p:cNvPr id="1702" name="Graphic 8">
              <a:extLst>
                <a:ext uri="{FF2B5EF4-FFF2-40B4-BE49-F238E27FC236}">
                  <a16:creationId xmlns:a16="http://schemas.microsoft.com/office/drawing/2014/main" id="{F31B2B94-9C05-1A9C-3DD9-E9A91FE15AF4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738" name="Freeform 1448">
                <a:extLst>
                  <a:ext uri="{FF2B5EF4-FFF2-40B4-BE49-F238E27FC236}">
                    <a16:creationId xmlns:a16="http://schemas.microsoft.com/office/drawing/2014/main" id="{21702BFF-5C8C-DD04-84D2-DB24F6997A55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9" name="Freeform 1449">
                <a:extLst>
                  <a:ext uri="{FF2B5EF4-FFF2-40B4-BE49-F238E27FC236}">
                    <a16:creationId xmlns:a16="http://schemas.microsoft.com/office/drawing/2014/main" id="{6DB0EE8B-8D4A-8364-E9EB-FBA31916A134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0" name="Freeform 1450">
                <a:extLst>
                  <a:ext uri="{FF2B5EF4-FFF2-40B4-BE49-F238E27FC236}">
                    <a16:creationId xmlns:a16="http://schemas.microsoft.com/office/drawing/2014/main" id="{C17F8A64-9575-DAC2-4FDD-240E43F1FDDD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703" name="Freeform 1413">
              <a:extLst>
                <a:ext uri="{FF2B5EF4-FFF2-40B4-BE49-F238E27FC236}">
                  <a16:creationId xmlns:a16="http://schemas.microsoft.com/office/drawing/2014/main" id="{6B4D7F7B-27A1-B053-974D-B1FFF302F1A3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1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704" name="Graphic 8">
              <a:extLst>
                <a:ext uri="{FF2B5EF4-FFF2-40B4-BE49-F238E27FC236}">
                  <a16:creationId xmlns:a16="http://schemas.microsoft.com/office/drawing/2014/main" id="{61482CFD-718E-D33E-4939-BC76E93D95C3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725" name="Freeform 1435">
                <a:extLst>
                  <a:ext uri="{FF2B5EF4-FFF2-40B4-BE49-F238E27FC236}">
                    <a16:creationId xmlns:a16="http://schemas.microsoft.com/office/drawing/2014/main" id="{BC7C2110-A15B-B8B3-139D-CB755C5158DF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6" name="Freeform 1436">
                <a:extLst>
                  <a:ext uri="{FF2B5EF4-FFF2-40B4-BE49-F238E27FC236}">
                    <a16:creationId xmlns:a16="http://schemas.microsoft.com/office/drawing/2014/main" id="{388E981D-C1AD-4825-EEE0-D9A4849ED03C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7" name="Freeform 1437">
                <a:extLst>
                  <a:ext uri="{FF2B5EF4-FFF2-40B4-BE49-F238E27FC236}">
                    <a16:creationId xmlns:a16="http://schemas.microsoft.com/office/drawing/2014/main" id="{206157F4-1DD8-FFA2-A435-BC1226D01871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8" name="Freeform 1438">
                <a:extLst>
                  <a:ext uri="{FF2B5EF4-FFF2-40B4-BE49-F238E27FC236}">
                    <a16:creationId xmlns:a16="http://schemas.microsoft.com/office/drawing/2014/main" id="{4515FFEE-195E-8AC4-C663-4E5C52EB5DBD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9" name="Freeform 1439">
                <a:extLst>
                  <a:ext uri="{FF2B5EF4-FFF2-40B4-BE49-F238E27FC236}">
                    <a16:creationId xmlns:a16="http://schemas.microsoft.com/office/drawing/2014/main" id="{96A49EA9-EBA8-4A86-3C84-624358CC1617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0" name="Freeform 1440">
                <a:extLst>
                  <a:ext uri="{FF2B5EF4-FFF2-40B4-BE49-F238E27FC236}">
                    <a16:creationId xmlns:a16="http://schemas.microsoft.com/office/drawing/2014/main" id="{DE59F236-1CD8-E443-5E94-6D351690B57B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1" name="Freeform 1441">
                <a:extLst>
                  <a:ext uri="{FF2B5EF4-FFF2-40B4-BE49-F238E27FC236}">
                    <a16:creationId xmlns:a16="http://schemas.microsoft.com/office/drawing/2014/main" id="{83EAE53C-625E-FB10-A4F1-F6C5D296CBDE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2" name="Freeform 1442">
                <a:extLst>
                  <a:ext uri="{FF2B5EF4-FFF2-40B4-BE49-F238E27FC236}">
                    <a16:creationId xmlns:a16="http://schemas.microsoft.com/office/drawing/2014/main" id="{05761237-3BD7-3918-B7E6-121D24E18938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3" name="Freeform 1443">
                <a:extLst>
                  <a:ext uri="{FF2B5EF4-FFF2-40B4-BE49-F238E27FC236}">
                    <a16:creationId xmlns:a16="http://schemas.microsoft.com/office/drawing/2014/main" id="{62282FF6-8CD3-4F09-6BB1-30BBDB8BC2A3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4" name="Freeform 1444">
                <a:extLst>
                  <a:ext uri="{FF2B5EF4-FFF2-40B4-BE49-F238E27FC236}">
                    <a16:creationId xmlns:a16="http://schemas.microsoft.com/office/drawing/2014/main" id="{91A518A3-755A-8CE5-F6F8-39FA239B307D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5" name="Freeform 1445">
                <a:extLst>
                  <a:ext uri="{FF2B5EF4-FFF2-40B4-BE49-F238E27FC236}">
                    <a16:creationId xmlns:a16="http://schemas.microsoft.com/office/drawing/2014/main" id="{B4BB84EB-A518-F358-70E0-3F24AF6B293C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6" name="Freeform 1446">
                <a:extLst>
                  <a:ext uri="{FF2B5EF4-FFF2-40B4-BE49-F238E27FC236}">
                    <a16:creationId xmlns:a16="http://schemas.microsoft.com/office/drawing/2014/main" id="{48C693AF-C026-7415-BD31-25BE70843AF5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7" name="Freeform 1447">
                <a:extLst>
                  <a:ext uri="{FF2B5EF4-FFF2-40B4-BE49-F238E27FC236}">
                    <a16:creationId xmlns:a16="http://schemas.microsoft.com/office/drawing/2014/main" id="{6544882D-076E-B53F-3DDE-84BF690C89A1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05" name="Graphic 8">
              <a:extLst>
                <a:ext uri="{FF2B5EF4-FFF2-40B4-BE49-F238E27FC236}">
                  <a16:creationId xmlns:a16="http://schemas.microsoft.com/office/drawing/2014/main" id="{77F679EB-41CA-D863-02A0-823B4F9F3C45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706" name="Freeform 1416">
                <a:extLst>
                  <a:ext uri="{FF2B5EF4-FFF2-40B4-BE49-F238E27FC236}">
                    <a16:creationId xmlns:a16="http://schemas.microsoft.com/office/drawing/2014/main" id="{98D84380-4D32-C6CD-70F2-B876F7BC0D97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7" name="Freeform 1417">
                <a:extLst>
                  <a:ext uri="{FF2B5EF4-FFF2-40B4-BE49-F238E27FC236}">
                    <a16:creationId xmlns:a16="http://schemas.microsoft.com/office/drawing/2014/main" id="{25C86607-EEA3-5D7E-9C36-0DC8B51F6E53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8" name="Freeform 1418">
                <a:extLst>
                  <a:ext uri="{FF2B5EF4-FFF2-40B4-BE49-F238E27FC236}">
                    <a16:creationId xmlns:a16="http://schemas.microsoft.com/office/drawing/2014/main" id="{A12B0585-E25E-22D6-7267-D9429155A0A2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9" name="Freeform 1419">
                <a:extLst>
                  <a:ext uri="{FF2B5EF4-FFF2-40B4-BE49-F238E27FC236}">
                    <a16:creationId xmlns:a16="http://schemas.microsoft.com/office/drawing/2014/main" id="{04019FF8-32C1-D20C-FA39-DFB177AE1083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0" name="Freeform 1420">
                <a:extLst>
                  <a:ext uri="{FF2B5EF4-FFF2-40B4-BE49-F238E27FC236}">
                    <a16:creationId xmlns:a16="http://schemas.microsoft.com/office/drawing/2014/main" id="{581649DE-068A-7735-8936-8842C32F0ECC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1" name="Freeform 1421">
                <a:extLst>
                  <a:ext uri="{FF2B5EF4-FFF2-40B4-BE49-F238E27FC236}">
                    <a16:creationId xmlns:a16="http://schemas.microsoft.com/office/drawing/2014/main" id="{FF552262-CF9B-0106-561F-996758D562FE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2" name="Freeform 1422">
                <a:extLst>
                  <a:ext uri="{FF2B5EF4-FFF2-40B4-BE49-F238E27FC236}">
                    <a16:creationId xmlns:a16="http://schemas.microsoft.com/office/drawing/2014/main" id="{AF27F769-FFB7-C0C5-7101-8FBED3E206A9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3" name="Freeform 1423">
                <a:extLst>
                  <a:ext uri="{FF2B5EF4-FFF2-40B4-BE49-F238E27FC236}">
                    <a16:creationId xmlns:a16="http://schemas.microsoft.com/office/drawing/2014/main" id="{69CB19C5-09E3-4C75-2513-6FFAA33447B7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4" name="Freeform 1424">
                <a:extLst>
                  <a:ext uri="{FF2B5EF4-FFF2-40B4-BE49-F238E27FC236}">
                    <a16:creationId xmlns:a16="http://schemas.microsoft.com/office/drawing/2014/main" id="{BB94D964-7AC6-964C-9D54-11C983FD9B86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5" name="Freeform 1425">
                <a:extLst>
                  <a:ext uri="{FF2B5EF4-FFF2-40B4-BE49-F238E27FC236}">
                    <a16:creationId xmlns:a16="http://schemas.microsoft.com/office/drawing/2014/main" id="{FD475F61-078F-7C74-845C-E46298884E69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6" name="Freeform 1426">
                <a:extLst>
                  <a:ext uri="{FF2B5EF4-FFF2-40B4-BE49-F238E27FC236}">
                    <a16:creationId xmlns:a16="http://schemas.microsoft.com/office/drawing/2014/main" id="{F3BCBAED-7515-A5B1-1F39-B0D2A538B391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7" name="Freeform 1427">
                <a:extLst>
                  <a:ext uri="{FF2B5EF4-FFF2-40B4-BE49-F238E27FC236}">
                    <a16:creationId xmlns:a16="http://schemas.microsoft.com/office/drawing/2014/main" id="{E8C51C21-1595-BC54-2BD5-9E5684285CD3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8" name="Freeform 1428">
                <a:extLst>
                  <a:ext uri="{FF2B5EF4-FFF2-40B4-BE49-F238E27FC236}">
                    <a16:creationId xmlns:a16="http://schemas.microsoft.com/office/drawing/2014/main" id="{7DD91C91-4D4F-2FA9-E087-495F680571D8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9" name="Freeform 1429">
                <a:extLst>
                  <a:ext uri="{FF2B5EF4-FFF2-40B4-BE49-F238E27FC236}">
                    <a16:creationId xmlns:a16="http://schemas.microsoft.com/office/drawing/2014/main" id="{0AC92CBB-1278-D774-49DF-82EBD97842C3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0" name="Freeform 1430">
                <a:extLst>
                  <a:ext uri="{FF2B5EF4-FFF2-40B4-BE49-F238E27FC236}">
                    <a16:creationId xmlns:a16="http://schemas.microsoft.com/office/drawing/2014/main" id="{D5AA2FA2-1F20-8A86-9443-51F6026E9B64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1" name="Freeform 1431">
                <a:extLst>
                  <a:ext uri="{FF2B5EF4-FFF2-40B4-BE49-F238E27FC236}">
                    <a16:creationId xmlns:a16="http://schemas.microsoft.com/office/drawing/2014/main" id="{AD95D638-0BBB-FFF6-8B77-66EDC13E19D9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2" name="Freeform 1432">
                <a:extLst>
                  <a:ext uri="{FF2B5EF4-FFF2-40B4-BE49-F238E27FC236}">
                    <a16:creationId xmlns:a16="http://schemas.microsoft.com/office/drawing/2014/main" id="{626DD1F5-B7DE-0D3C-8A46-94C9D786C6D6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3" name="Freeform 1433">
                <a:extLst>
                  <a:ext uri="{FF2B5EF4-FFF2-40B4-BE49-F238E27FC236}">
                    <a16:creationId xmlns:a16="http://schemas.microsoft.com/office/drawing/2014/main" id="{64E24831-0EE6-031D-71AE-66198641EA6A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4" name="Freeform 1434">
                <a:extLst>
                  <a:ext uri="{FF2B5EF4-FFF2-40B4-BE49-F238E27FC236}">
                    <a16:creationId xmlns:a16="http://schemas.microsoft.com/office/drawing/2014/main" id="{9BA5E152-E743-CA2B-F551-035A3DDDDF24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741" name="Graphic 8">
            <a:extLst>
              <a:ext uri="{FF2B5EF4-FFF2-40B4-BE49-F238E27FC236}">
                <a16:creationId xmlns:a16="http://schemas.microsoft.com/office/drawing/2014/main" id="{98E31FAC-5170-F213-987D-133290F478AD}"/>
              </a:ext>
            </a:extLst>
          </p:cNvPr>
          <p:cNvGrpSpPr/>
          <p:nvPr/>
        </p:nvGrpSpPr>
        <p:grpSpPr>
          <a:xfrm>
            <a:off x="12786101" y="4994748"/>
            <a:ext cx="1198964" cy="1332428"/>
            <a:chOff x="17520746" y="4289614"/>
            <a:chExt cx="3088948" cy="3432799"/>
          </a:xfrm>
        </p:grpSpPr>
        <p:grpSp>
          <p:nvGrpSpPr>
            <p:cNvPr id="1742" name="Graphic 8">
              <a:extLst>
                <a:ext uri="{FF2B5EF4-FFF2-40B4-BE49-F238E27FC236}">
                  <a16:creationId xmlns:a16="http://schemas.microsoft.com/office/drawing/2014/main" id="{E97B9649-895A-8BAE-2918-2C6F0F77BB1C}"/>
                </a:ext>
              </a:extLst>
            </p:cNvPr>
            <p:cNvGrpSpPr/>
            <p:nvPr/>
          </p:nvGrpSpPr>
          <p:grpSpPr>
            <a:xfrm>
              <a:off x="18378207" y="4804438"/>
              <a:ext cx="1030282" cy="1373499"/>
              <a:chOff x="18378207" y="4804438"/>
              <a:chExt cx="1030282" cy="1373499"/>
            </a:xfrm>
            <a:solidFill>
              <a:srgbClr val="EDEDED"/>
            </a:solidFill>
          </p:grpSpPr>
          <p:sp>
            <p:nvSpPr>
              <p:cNvPr id="1778" name="Freeform 1448">
                <a:extLst>
                  <a:ext uri="{FF2B5EF4-FFF2-40B4-BE49-F238E27FC236}">
                    <a16:creationId xmlns:a16="http://schemas.microsoft.com/office/drawing/2014/main" id="{82B207A5-3E46-5490-CBF7-D09916CFC2C8}"/>
                  </a:ext>
                </a:extLst>
              </p:cNvPr>
              <p:cNvSpPr/>
              <p:nvPr/>
            </p:nvSpPr>
            <p:spPr>
              <a:xfrm>
                <a:off x="18378207" y="4804438"/>
                <a:ext cx="343744" cy="514824"/>
              </a:xfrm>
              <a:custGeom>
                <a:avLst/>
                <a:gdLst>
                  <a:gd name="connsiteX0" fmla="*/ 171872 w 343744"/>
                  <a:gd name="connsiteY0" fmla="*/ 171925 h 514824"/>
                  <a:gd name="connsiteX1" fmla="*/ 0 w 343744"/>
                  <a:gd name="connsiteY1" fmla="*/ 171925 h 514824"/>
                  <a:gd name="connsiteX2" fmla="*/ 0 w 343744"/>
                  <a:gd name="connsiteY2" fmla="*/ 343850 h 514824"/>
                  <a:gd name="connsiteX3" fmla="*/ 0 w 343744"/>
                  <a:gd name="connsiteY3" fmla="*/ 34385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3850 h 514824"/>
                  <a:gd name="connsiteX7" fmla="*/ 171872 w 343744"/>
                  <a:gd name="connsiteY7" fmla="*/ 343850 h 514824"/>
                  <a:gd name="connsiteX8" fmla="*/ 171872 w 343744"/>
                  <a:gd name="connsiteY8" fmla="*/ 171925 h 514824"/>
                  <a:gd name="connsiteX9" fmla="*/ 343744 w 343744"/>
                  <a:gd name="connsiteY9" fmla="*/ 171925 h 514824"/>
                  <a:gd name="connsiteX10" fmla="*/ 343744 w 343744"/>
                  <a:gd name="connsiteY10" fmla="*/ 0 h 514824"/>
                  <a:gd name="connsiteX11" fmla="*/ 171872 w 343744"/>
                  <a:gd name="connsiteY11" fmla="*/ 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3744" h="514824">
                    <a:moveTo>
                      <a:pt x="171872" y="171925"/>
                    </a:move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34385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343744" y="171925"/>
                    </a:lnTo>
                    <a:lnTo>
                      <a:pt x="343744" y="0"/>
                    </a:lnTo>
                    <a:lnTo>
                      <a:pt x="171872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9" name="Freeform 1449">
                <a:extLst>
                  <a:ext uri="{FF2B5EF4-FFF2-40B4-BE49-F238E27FC236}">
                    <a16:creationId xmlns:a16="http://schemas.microsoft.com/office/drawing/2014/main" id="{E3B97918-D8C7-6F16-F9D1-7FE0AE804119}"/>
                  </a:ext>
                </a:extLst>
              </p:cNvPr>
              <p:cNvSpPr/>
              <p:nvPr/>
            </p:nvSpPr>
            <p:spPr>
              <a:xfrm>
                <a:off x="19064745" y="60060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80" name="Freeform 1450">
                <a:extLst>
                  <a:ext uri="{FF2B5EF4-FFF2-40B4-BE49-F238E27FC236}">
                    <a16:creationId xmlns:a16="http://schemas.microsoft.com/office/drawing/2014/main" id="{A0C73F28-8161-6BF6-027E-B9E33501EB04}"/>
                  </a:ext>
                </a:extLst>
              </p:cNvPr>
              <p:cNvSpPr/>
              <p:nvPr/>
            </p:nvSpPr>
            <p:spPr>
              <a:xfrm>
                <a:off x="19236617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EDEDED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743" name="Freeform 1413">
              <a:extLst>
                <a:ext uri="{FF2B5EF4-FFF2-40B4-BE49-F238E27FC236}">
                  <a16:creationId xmlns:a16="http://schemas.microsoft.com/office/drawing/2014/main" id="{0AC140C3-849A-B09B-E449-C591F578E812}"/>
                </a:ext>
              </a:extLst>
            </p:cNvPr>
            <p:cNvSpPr/>
            <p:nvPr/>
          </p:nvSpPr>
          <p:spPr>
            <a:xfrm>
              <a:off x="17863540" y="4461538"/>
              <a:ext cx="2059615" cy="2575074"/>
            </a:xfrm>
            <a:custGeom>
              <a:avLst/>
              <a:gdLst>
                <a:gd name="connsiteX0" fmla="*/ 1887744 w 2059615"/>
                <a:gd name="connsiteY0" fmla="*/ 1029650 h 2575074"/>
                <a:gd name="connsiteX1" fmla="*/ 1715872 w 2059615"/>
                <a:gd name="connsiteY1" fmla="*/ 1029650 h 2575074"/>
                <a:gd name="connsiteX2" fmla="*/ 1544000 w 2059615"/>
                <a:gd name="connsiteY2" fmla="*/ 1029650 h 2575074"/>
                <a:gd name="connsiteX3" fmla="*/ 1372128 w 2059615"/>
                <a:gd name="connsiteY3" fmla="*/ 1029650 h 2575074"/>
                <a:gd name="connsiteX4" fmla="*/ 1200256 w 2059615"/>
                <a:gd name="connsiteY4" fmla="*/ 1029650 h 2575074"/>
                <a:gd name="connsiteX5" fmla="*/ 1200256 w 2059615"/>
                <a:gd name="connsiteY5" fmla="*/ 857725 h 2575074"/>
                <a:gd name="connsiteX6" fmla="*/ 1200256 w 2059615"/>
                <a:gd name="connsiteY6" fmla="*/ 857725 h 2575074"/>
                <a:gd name="connsiteX7" fmla="*/ 1372128 w 2059615"/>
                <a:gd name="connsiteY7" fmla="*/ 857725 h 2575074"/>
                <a:gd name="connsiteX8" fmla="*/ 1372128 w 2059615"/>
                <a:gd name="connsiteY8" fmla="*/ 685800 h 2575074"/>
                <a:gd name="connsiteX9" fmla="*/ 1372128 w 2059615"/>
                <a:gd name="connsiteY9" fmla="*/ 514825 h 2575074"/>
                <a:gd name="connsiteX10" fmla="*/ 1447144 w 2059615"/>
                <a:gd name="connsiteY10" fmla="*/ 514825 h 2575074"/>
                <a:gd name="connsiteX11" fmla="*/ 1447144 w 2059615"/>
                <a:gd name="connsiteY11" fmla="*/ 514825 h 2575074"/>
                <a:gd name="connsiteX12" fmla="*/ 1544000 w 2059615"/>
                <a:gd name="connsiteY12" fmla="*/ 514825 h 2575074"/>
                <a:gd name="connsiteX13" fmla="*/ 1544000 w 2059615"/>
                <a:gd name="connsiteY13" fmla="*/ 342900 h 2575074"/>
                <a:gd name="connsiteX14" fmla="*/ 1544000 w 2059615"/>
                <a:gd name="connsiteY14" fmla="*/ 170975 h 2575074"/>
                <a:gd name="connsiteX15" fmla="*/ 1544000 w 2059615"/>
                <a:gd name="connsiteY15" fmla="*/ 170975 h 2575074"/>
                <a:gd name="connsiteX16" fmla="*/ 1544000 w 2059615"/>
                <a:gd name="connsiteY16" fmla="*/ 0 h 2575074"/>
                <a:gd name="connsiteX17" fmla="*/ 1372128 w 2059615"/>
                <a:gd name="connsiteY17" fmla="*/ 0 h 2575074"/>
                <a:gd name="connsiteX18" fmla="*/ 1200256 w 2059615"/>
                <a:gd name="connsiteY18" fmla="*/ 0 h 2575074"/>
                <a:gd name="connsiteX19" fmla="*/ 1028383 w 2059615"/>
                <a:gd name="connsiteY19" fmla="*/ 0 h 2575074"/>
                <a:gd name="connsiteX20" fmla="*/ 856512 w 2059615"/>
                <a:gd name="connsiteY20" fmla="*/ 0 h 2575074"/>
                <a:gd name="connsiteX21" fmla="*/ 684639 w 2059615"/>
                <a:gd name="connsiteY21" fmla="*/ 0 h 2575074"/>
                <a:gd name="connsiteX22" fmla="*/ 514667 w 2059615"/>
                <a:gd name="connsiteY22" fmla="*/ 0 h 2575074"/>
                <a:gd name="connsiteX23" fmla="*/ 514667 w 2059615"/>
                <a:gd name="connsiteY23" fmla="*/ 342900 h 2575074"/>
                <a:gd name="connsiteX24" fmla="*/ 515616 w 2059615"/>
                <a:gd name="connsiteY24" fmla="*/ 342900 h 2575074"/>
                <a:gd name="connsiteX25" fmla="*/ 515616 w 2059615"/>
                <a:gd name="connsiteY25" fmla="*/ 342900 h 2575074"/>
                <a:gd name="connsiteX26" fmla="*/ 514667 w 2059615"/>
                <a:gd name="connsiteY26" fmla="*/ 342900 h 2575074"/>
                <a:gd name="connsiteX27" fmla="*/ 514667 w 2059615"/>
                <a:gd name="connsiteY27" fmla="*/ 342900 h 2575074"/>
                <a:gd name="connsiteX28" fmla="*/ 343744 w 2059615"/>
                <a:gd name="connsiteY28" fmla="*/ 342900 h 2575074"/>
                <a:gd name="connsiteX29" fmla="*/ 343744 w 2059615"/>
                <a:gd name="connsiteY29" fmla="*/ 514825 h 2575074"/>
                <a:gd name="connsiteX30" fmla="*/ 343744 w 2059615"/>
                <a:gd name="connsiteY30" fmla="*/ 609811 h 2575074"/>
                <a:gd name="connsiteX31" fmla="*/ 343744 w 2059615"/>
                <a:gd name="connsiteY31" fmla="*/ 686750 h 2575074"/>
                <a:gd name="connsiteX32" fmla="*/ 171872 w 2059615"/>
                <a:gd name="connsiteY32" fmla="*/ 686750 h 2575074"/>
                <a:gd name="connsiteX33" fmla="*/ 171872 w 2059615"/>
                <a:gd name="connsiteY33" fmla="*/ 858675 h 2575074"/>
                <a:gd name="connsiteX34" fmla="*/ 171872 w 2059615"/>
                <a:gd name="connsiteY34" fmla="*/ 1030600 h 2575074"/>
                <a:gd name="connsiteX35" fmla="*/ 171872 w 2059615"/>
                <a:gd name="connsiteY35" fmla="*/ 1030600 h 2575074"/>
                <a:gd name="connsiteX36" fmla="*/ 0 w 2059615"/>
                <a:gd name="connsiteY36" fmla="*/ 1030600 h 2575074"/>
                <a:gd name="connsiteX37" fmla="*/ 0 w 2059615"/>
                <a:gd name="connsiteY37" fmla="*/ 1202525 h 2575074"/>
                <a:gd name="connsiteX38" fmla="*/ 171872 w 2059615"/>
                <a:gd name="connsiteY38" fmla="*/ 1202525 h 2575074"/>
                <a:gd name="connsiteX39" fmla="*/ 171872 w 2059615"/>
                <a:gd name="connsiteY39" fmla="*/ 1374450 h 2575074"/>
                <a:gd name="connsiteX40" fmla="*/ 171872 w 2059615"/>
                <a:gd name="connsiteY40" fmla="*/ 1374450 h 2575074"/>
                <a:gd name="connsiteX41" fmla="*/ 343744 w 2059615"/>
                <a:gd name="connsiteY41" fmla="*/ 1374450 h 2575074"/>
                <a:gd name="connsiteX42" fmla="*/ 515616 w 2059615"/>
                <a:gd name="connsiteY42" fmla="*/ 1374450 h 2575074"/>
                <a:gd name="connsiteX43" fmla="*/ 687488 w 2059615"/>
                <a:gd name="connsiteY43" fmla="*/ 1374450 h 2575074"/>
                <a:gd name="connsiteX44" fmla="*/ 859360 w 2059615"/>
                <a:gd name="connsiteY44" fmla="*/ 1374450 h 2575074"/>
                <a:gd name="connsiteX45" fmla="*/ 1031232 w 2059615"/>
                <a:gd name="connsiteY45" fmla="*/ 1374450 h 2575074"/>
                <a:gd name="connsiteX46" fmla="*/ 1031232 w 2059615"/>
                <a:gd name="connsiteY46" fmla="*/ 1374450 h 2575074"/>
                <a:gd name="connsiteX47" fmla="*/ 1031232 w 2059615"/>
                <a:gd name="connsiteY47" fmla="*/ 1374450 h 2575074"/>
                <a:gd name="connsiteX48" fmla="*/ 1031232 w 2059615"/>
                <a:gd name="connsiteY48" fmla="*/ 1546375 h 2575074"/>
                <a:gd name="connsiteX49" fmla="*/ 1031232 w 2059615"/>
                <a:gd name="connsiteY49" fmla="*/ 1546375 h 2575074"/>
                <a:gd name="connsiteX50" fmla="*/ 1031232 w 2059615"/>
                <a:gd name="connsiteY50" fmla="*/ 1546375 h 2575074"/>
                <a:gd name="connsiteX51" fmla="*/ 1031232 w 2059615"/>
                <a:gd name="connsiteY51" fmla="*/ 1546375 h 2575074"/>
                <a:gd name="connsiteX52" fmla="*/ 1031232 w 2059615"/>
                <a:gd name="connsiteY52" fmla="*/ 1718300 h 2575074"/>
                <a:gd name="connsiteX53" fmla="*/ 1031232 w 2059615"/>
                <a:gd name="connsiteY53" fmla="*/ 1718300 h 2575074"/>
                <a:gd name="connsiteX54" fmla="*/ 1031232 w 2059615"/>
                <a:gd name="connsiteY54" fmla="*/ 1718300 h 2575074"/>
                <a:gd name="connsiteX55" fmla="*/ 1031232 w 2059615"/>
                <a:gd name="connsiteY55" fmla="*/ 1718300 h 2575074"/>
                <a:gd name="connsiteX56" fmla="*/ 1031232 w 2059615"/>
                <a:gd name="connsiteY56" fmla="*/ 1890224 h 2575074"/>
                <a:gd name="connsiteX57" fmla="*/ 1031232 w 2059615"/>
                <a:gd name="connsiteY57" fmla="*/ 1890224 h 2575074"/>
                <a:gd name="connsiteX58" fmla="*/ 1031232 w 2059615"/>
                <a:gd name="connsiteY58" fmla="*/ 1890224 h 2575074"/>
                <a:gd name="connsiteX59" fmla="*/ 1031232 w 2059615"/>
                <a:gd name="connsiteY59" fmla="*/ 1890224 h 2575074"/>
                <a:gd name="connsiteX60" fmla="*/ 859360 w 2059615"/>
                <a:gd name="connsiteY60" fmla="*/ 1890224 h 2575074"/>
                <a:gd name="connsiteX61" fmla="*/ 859360 w 2059615"/>
                <a:gd name="connsiteY61" fmla="*/ 2062149 h 2575074"/>
                <a:gd name="connsiteX62" fmla="*/ 859360 w 2059615"/>
                <a:gd name="connsiteY62" fmla="*/ 2231225 h 2575074"/>
                <a:gd name="connsiteX63" fmla="*/ 859360 w 2059615"/>
                <a:gd name="connsiteY63" fmla="*/ 2403150 h 2575074"/>
                <a:gd name="connsiteX64" fmla="*/ 687488 w 2059615"/>
                <a:gd name="connsiteY64" fmla="*/ 2403150 h 2575074"/>
                <a:gd name="connsiteX65" fmla="*/ 687488 w 2059615"/>
                <a:gd name="connsiteY65" fmla="*/ 2575075 h 2575074"/>
                <a:gd name="connsiteX66" fmla="*/ 859360 w 2059615"/>
                <a:gd name="connsiteY66" fmla="*/ 2575075 h 2575074"/>
                <a:gd name="connsiteX67" fmla="*/ 859360 w 2059615"/>
                <a:gd name="connsiteY67" fmla="*/ 2403150 h 2575074"/>
                <a:gd name="connsiteX68" fmla="*/ 1031232 w 2059615"/>
                <a:gd name="connsiteY68" fmla="*/ 2403150 h 2575074"/>
                <a:gd name="connsiteX69" fmla="*/ 1031232 w 2059615"/>
                <a:gd name="connsiteY69" fmla="*/ 2231225 h 2575074"/>
                <a:gd name="connsiteX70" fmla="*/ 1203104 w 2059615"/>
                <a:gd name="connsiteY70" fmla="*/ 2231225 h 2575074"/>
                <a:gd name="connsiteX71" fmla="*/ 1203104 w 2059615"/>
                <a:gd name="connsiteY71" fmla="*/ 2059300 h 2575074"/>
                <a:gd name="connsiteX72" fmla="*/ 1374976 w 2059615"/>
                <a:gd name="connsiteY72" fmla="*/ 2059300 h 2575074"/>
                <a:gd name="connsiteX73" fmla="*/ 1374976 w 2059615"/>
                <a:gd name="connsiteY73" fmla="*/ 1887375 h 2575074"/>
                <a:gd name="connsiteX74" fmla="*/ 1374976 w 2059615"/>
                <a:gd name="connsiteY74" fmla="*/ 1887375 h 2575074"/>
                <a:gd name="connsiteX75" fmla="*/ 1374976 w 2059615"/>
                <a:gd name="connsiteY75" fmla="*/ 1887375 h 2575074"/>
                <a:gd name="connsiteX76" fmla="*/ 1374976 w 2059615"/>
                <a:gd name="connsiteY76" fmla="*/ 1887375 h 2575074"/>
                <a:gd name="connsiteX77" fmla="*/ 1546848 w 2059615"/>
                <a:gd name="connsiteY77" fmla="*/ 1887375 h 2575074"/>
                <a:gd name="connsiteX78" fmla="*/ 1546848 w 2059615"/>
                <a:gd name="connsiteY78" fmla="*/ 1715450 h 2575074"/>
                <a:gd name="connsiteX79" fmla="*/ 1546848 w 2059615"/>
                <a:gd name="connsiteY79" fmla="*/ 1715450 h 2575074"/>
                <a:gd name="connsiteX80" fmla="*/ 1546848 w 2059615"/>
                <a:gd name="connsiteY80" fmla="*/ 1715450 h 2575074"/>
                <a:gd name="connsiteX81" fmla="*/ 1546848 w 2059615"/>
                <a:gd name="connsiteY81" fmla="*/ 1715450 h 2575074"/>
                <a:gd name="connsiteX82" fmla="*/ 1546848 w 2059615"/>
                <a:gd name="connsiteY82" fmla="*/ 1715450 h 2575074"/>
                <a:gd name="connsiteX83" fmla="*/ 1718720 w 2059615"/>
                <a:gd name="connsiteY83" fmla="*/ 1715450 h 2575074"/>
                <a:gd name="connsiteX84" fmla="*/ 1718720 w 2059615"/>
                <a:gd name="connsiteY84" fmla="*/ 1543525 h 2575074"/>
                <a:gd name="connsiteX85" fmla="*/ 1890592 w 2059615"/>
                <a:gd name="connsiteY85" fmla="*/ 1543525 h 2575074"/>
                <a:gd name="connsiteX86" fmla="*/ 1890592 w 2059615"/>
                <a:gd name="connsiteY86" fmla="*/ 1371600 h 2575074"/>
                <a:gd name="connsiteX87" fmla="*/ 2059616 w 2059615"/>
                <a:gd name="connsiteY87" fmla="*/ 1371600 h 2575074"/>
                <a:gd name="connsiteX88" fmla="*/ 2059616 w 2059615"/>
                <a:gd name="connsiteY88" fmla="*/ 1199675 h 2575074"/>
                <a:gd name="connsiteX89" fmla="*/ 2059616 w 2059615"/>
                <a:gd name="connsiteY89" fmla="*/ 1027750 h 2575074"/>
                <a:gd name="connsiteX90" fmla="*/ 1887744 w 2059615"/>
                <a:gd name="connsiteY90" fmla="*/ 1027750 h 2575074"/>
                <a:gd name="connsiteX91" fmla="*/ 686539 w 2059615"/>
                <a:gd name="connsiteY91" fmla="*/ 686750 h 2575074"/>
                <a:gd name="connsiteX92" fmla="*/ 686539 w 2059615"/>
                <a:gd name="connsiteY92" fmla="*/ 686750 h 2575074"/>
                <a:gd name="connsiteX93" fmla="*/ 686539 w 2059615"/>
                <a:gd name="connsiteY93" fmla="*/ 858675 h 2575074"/>
                <a:gd name="connsiteX94" fmla="*/ 514667 w 2059615"/>
                <a:gd name="connsiteY94" fmla="*/ 858675 h 2575074"/>
                <a:gd name="connsiteX95" fmla="*/ 514667 w 2059615"/>
                <a:gd name="connsiteY95" fmla="*/ 609811 h 2575074"/>
                <a:gd name="connsiteX96" fmla="*/ 514667 w 2059615"/>
                <a:gd name="connsiteY96" fmla="*/ 609811 h 2575074"/>
                <a:gd name="connsiteX97" fmla="*/ 514667 w 2059615"/>
                <a:gd name="connsiteY97" fmla="*/ 514825 h 2575074"/>
                <a:gd name="connsiteX98" fmla="*/ 515616 w 2059615"/>
                <a:gd name="connsiteY98" fmla="*/ 514825 h 2575074"/>
                <a:gd name="connsiteX99" fmla="*/ 686539 w 2059615"/>
                <a:gd name="connsiteY99" fmla="*/ 514825 h 2575074"/>
                <a:gd name="connsiteX100" fmla="*/ 686539 w 2059615"/>
                <a:gd name="connsiteY100" fmla="*/ 686750 h 2575074"/>
                <a:gd name="connsiteX101" fmla="*/ 858411 w 2059615"/>
                <a:gd name="connsiteY101" fmla="*/ 342900 h 2575074"/>
                <a:gd name="connsiteX102" fmla="*/ 858411 w 2059615"/>
                <a:gd name="connsiteY102" fmla="*/ 514825 h 2575074"/>
                <a:gd name="connsiteX103" fmla="*/ 686539 w 2059615"/>
                <a:gd name="connsiteY103" fmla="*/ 514825 h 2575074"/>
                <a:gd name="connsiteX104" fmla="*/ 686539 w 2059615"/>
                <a:gd name="connsiteY104" fmla="*/ 342900 h 2575074"/>
                <a:gd name="connsiteX105" fmla="*/ 686539 w 2059615"/>
                <a:gd name="connsiteY105" fmla="*/ 342900 h 2575074"/>
                <a:gd name="connsiteX106" fmla="*/ 686539 w 2059615"/>
                <a:gd name="connsiteY106" fmla="*/ 342900 h 2575074"/>
                <a:gd name="connsiteX107" fmla="*/ 858411 w 2059615"/>
                <a:gd name="connsiteY107" fmla="*/ 342900 h 2575074"/>
                <a:gd name="connsiteX108" fmla="*/ 858411 w 2059615"/>
                <a:gd name="connsiteY108" fmla="*/ 342900 h 2575074"/>
                <a:gd name="connsiteX109" fmla="*/ 1544949 w 2059615"/>
                <a:gd name="connsiteY109" fmla="*/ 1372550 h 2575074"/>
                <a:gd name="connsiteX110" fmla="*/ 1544949 w 2059615"/>
                <a:gd name="connsiteY110" fmla="*/ 1544475 h 2575074"/>
                <a:gd name="connsiteX111" fmla="*/ 1544949 w 2059615"/>
                <a:gd name="connsiteY111" fmla="*/ 1544475 h 2575074"/>
                <a:gd name="connsiteX112" fmla="*/ 1544949 w 2059615"/>
                <a:gd name="connsiteY112" fmla="*/ 1544475 h 2575074"/>
                <a:gd name="connsiteX113" fmla="*/ 1544949 w 2059615"/>
                <a:gd name="connsiteY113" fmla="*/ 1544475 h 2575074"/>
                <a:gd name="connsiteX114" fmla="*/ 1373077 w 2059615"/>
                <a:gd name="connsiteY114" fmla="*/ 1544475 h 2575074"/>
                <a:gd name="connsiteX115" fmla="*/ 1373077 w 2059615"/>
                <a:gd name="connsiteY115" fmla="*/ 1544475 h 2575074"/>
                <a:gd name="connsiteX116" fmla="*/ 1373077 w 2059615"/>
                <a:gd name="connsiteY116" fmla="*/ 1716400 h 2575074"/>
                <a:gd name="connsiteX117" fmla="*/ 1373077 w 2059615"/>
                <a:gd name="connsiteY117" fmla="*/ 1716400 h 2575074"/>
                <a:gd name="connsiteX118" fmla="*/ 1373077 w 2059615"/>
                <a:gd name="connsiteY118" fmla="*/ 1716400 h 2575074"/>
                <a:gd name="connsiteX119" fmla="*/ 1373077 w 2059615"/>
                <a:gd name="connsiteY119" fmla="*/ 1716400 h 2575074"/>
                <a:gd name="connsiteX120" fmla="*/ 1201205 w 2059615"/>
                <a:gd name="connsiteY120" fmla="*/ 1716400 h 2575074"/>
                <a:gd name="connsiteX121" fmla="*/ 1201205 w 2059615"/>
                <a:gd name="connsiteY121" fmla="*/ 1544475 h 2575074"/>
                <a:gd name="connsiteX122" fmla="*/ 1201205 w 2059615"/>
                <a:gd name="connsiteY122" fmla="*/ 1544475 h 2575074"/>
                <a:gd name="connsiteX123" fmla="*/ 1201205 w 2059615"/>
                <a:gd name="connsiteY123" fmla="*/ 1544475 h 2575074"/>
                <a:gd name="connsiteX124" fmla="*/ 1201205 w 2059615"/>
                <a:gd name="connsiteY124" fmla="*/ 1544475 h 2575074"/>
                <a:gd name="connsiteX125" fmla="*/ 1373077 w 2059615"/>
                <a:gd name="connsiteY125" fmla="*/ 1544475 h 2575074"/>
                <a:gd name="connsiteX126" fmla="*/ 1373077 w 2059615"/>
                <a:gd name="connsiteY126" fmla="*/ 1372550 h 2575074"/>
                <a:gd name="connsiteX127" fmla="*/ 1373077 w 2059615"/>
                <a:gd name="connsiteY127" fmla="*/ 1372550 h 2575074"/>
                <a:gd name="connsiteX128" fmla="*/ 1373077 w 2059615"/>
                <a:gd name="connsiteY128" fmla="*/ 1372550 h 2575074"/>
                <a:gd name="connsiteX129" fmla="*/ 1373077 w 2059615"/>
                <a:gd name="connsiteY129" fmla="*/ 1372550 h 2575074"/>
                <a:gd name="connsiteX130" fmla="*/ 1544949 w 2059615"/>
                <a:gd name="connsiteY130" fmla="*/ 1372550 h 2575074"/>
                <a:gd name="connsiteX131" fmla="*/ 1544949 w 2059615"/>
                <a:gd name="connsiteY131" fmla="*/ 1372550 h 257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59615" h="2575074">
                  <a:moveTo>
                    <a:pt x="1887744" y="1029650"/>
                  </a:moveTo>
                  <a:lnTo>
                    <a:pt x="1715872" y="1029650"/>
                  </a:lnTo>
                  <a:lnTo>
                    <a:pt x="1544000" y="1029650"/>
                  </a:lnTo>
                  <a:lnTo>
                    <a:pt x="1372128" y="1029650"/>
                  </a:lnTo>
                  <a:lnTo>
                    <a:pt x="1200256" y="1029650"/>
                  </a:lnTo>
                  <a:lnTo>
                    <a:pt x="1200256" y="857725"/>
                  </a:lnTo>
                  <a:lnTo>
                    <a:pt x="1200256" y="857725"/>
                  </a:lnTo>
                  <a:lnTo>
                    <a:pt x="1372128" y="857725"/>
                  </a:lnTo>
                  <a:lnTo>
                    <a:pt x="1372128" y="685800"/>
                  </a:lnTo>
                  <a:lnTo>
                    <a:pt x="1372128" y="514825"/>
                  </a:lnTo>
                  <a:lnTo>
                    <a:pt x="1447144" y="514825"/>
                  </a:lnTo>
                  <a:lnTo>
                    <a:pt x="1447144" y="514825"/>
                  </a:lnTo>
                  <a:lnTo>
                    <a:pt x="1544000" y="514825"/>
                  </a:lnTo>
                  <a:lnTo>
                    <a:pt x="1544000" y="342900"/>
                  </a:lnTo>
                  <a:lnTo>
                    <a:pt x="1544000" y="170975"/>
                  </a:lnTo>
                  <a:lnTo>
                    <a:pt x="1544000" y="170975"/>
                  </a:lnTo>
                  <a:lnTo>
                    <a:pt x="1544000" y="0"/>
                  </a:lnTo>
                  <a:lnTo>
                    <a:pt x="1372128" y="0"/>
                  </a:lnTo>
                  <a:lnTo>
                    <a:pt x="1200256" y="0"/>
                  </a:lnTo>
                  <a:lnTo>
                    <a:pt x="1028383" y="0"/>
                  </a:lnTo>
                  <a:lnTo>
                    <a:pt x="856512" y="0"/>
                  </a:lnTo>
                  <a:lnTo>
                    <a:pt x="684639" y="0"/>
                  </a:lnTo>
                  <a:lnTo>
                    <a:pt x="514667" y="0"/>
                  </a:lnTo>
                  <a:lnTo>
                    <a:pt x="514667" y="342900"/>
                  </a:lnTo>
                  <a:lnTo>
                    <a:pt x="515616" y="342900"/>
                  </a:lnTo>
                  <a:lnTo>
                    <a:pt x="515616" y="342900"/>
                  </a:lnTo>
                  <a:lnTo>
                    <a:pt x="514667" y="342900"/>
                  </a:lnTo>
                  <a:lnTo>
                    <a:pt x="514667" y="342900"/>
                  </a:lnTo>
                  <a:lnTo>
                    <a:pt x="343744" y="342900"/>
                  </a:lnTo>
                  <a:lnTo>
                    <a:pt x="343744" y="514825"/>
                  </a:lnTo>
                  <a:lnTo>
                    <a:pt x="343744" y="609811"/>
                  </a:lnTo>
                  <a:lnTo>
                    <a:pt x="343744" y="686750"/>
                  </a:lnTo>
                  <a:lnTo>
                    <a:pt x="171872" y="686750"/>
                  </a:lnTo>
                  <a:lnTo>
                    <a:pt x="171872" y="858675"/>
                  </a:lnTo>
                  <a:lnTo>
                    <a:pt x="171872" y="1030600"/>
                  </a:lnTo>
                  <a:lnTo>
                    <a:pt x="171872" y="1030600"/>
                  </a:lnTo>
                  <a:lnTo>
                    <a:pt x="0" y="1030600"/>
                  </a:lnTo>
                  <a:lnTo>
                    <a:pt x="0" y="1202525"/>
                  </a:lnTo>
                  <a:lnTo>
                    <a:pt x="171872" y="1202525"/>
                  </a:lnTo>
                  <a:lnTo>
                    <a:pt x="171872" y="1374450"/>
                  </a:lnTo>
                  <a:lnTo>
                    <a:pt x="171872" y="1374450"/>
                  </a:lnTo>
                  <a:lnTo>
                    <a:pt x="343744" y="1374450"/>
                  </a:lnTo>
                  <a:lnTo>
                    <a:pt x="515616" y="1374450"/>
                  </a:lnTo>
                  <a:lnTo>
                    <a:pt x="687488" y="1374450"/>
                  </a:lnTo>
                  <a:lnTo>
                    <a:pt x="859360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374450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546375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718300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1031232" y="1890224"/>
                  </a:lnTo>
                  <a:lnTo>
                    <a:pt x="859360" y="1890224"/>
                  </a:lnTo>
                  <a:lnTo>
                    <a:pt x="859360" y="2062149"/>
                  </a:lnTo>
                  <a:lnTo>
                    <a:pt x="859360" y="2231225"/>
                  </a:lnTo>
                  <a:lnTo>
                    <a:pt x="859360" y="2403150"/>
                  </a:lnTo>
                  <a:lnTo>
                    <a:pt x="687488" y="2403150"/>
                  </a:lnTo>
                  <a:lnTo>
                    <a:pt x="687488" y="2575075"/>
                  </a:lnTo>
                  <a:lnTo>
                    <a:pt x="859360" y="2575075"/>
                  </a:lnTo>
                  <a:lnTo>
                    <a:pt x="859360" y="2403150"/>
                  </a:lnTo>
                  <a:lnTo>
                    <a:pt x="1031232" y="2403150"/>
                  </a:lnTo>
                  <a:lnTo>
                    <a:pt x="1031232" y="2231225"/>
                  </a:lnTo>
                  <a:lnTo>
                    <a:pt x="1203104" y="2231225"/>
                  </a:lnTo>
                  <a:lnTo>
                    <a:pt x="1203104" y="2059300"/>
                  </a:lnTo>
                  <a:lnTo>
                    <a:pt x="1374976" y="2059300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374976" y="1887375"/>
                  </a:lnTo>
                  <a:lnTo>
                    <a:pt x="1546848" y="1887375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546848" y="1715450"/>
                  </a:lnTo>
                  <a:lnTo>
                    <a:pt x="1718720" y="1715450"/>
                  </a:lnTo>
                  <a:lnTo>
                    <a:pt x="1718720" y="1543525"/>
                  </a:lnTo>
                  <a:lnTo>
                    <a:pt x="1890592" y="1543525"/>
                  </a:lnTo>
                  <a:lnTo>
                    <a:pt x="1890592" y="1371600"/>
                  </a:lnTo>
                  <a:lnTo>
                    <a:pt x="2059616" y="1371600"/>
                  </a:lnTo>
                  <a:lnTo>
                    <a:pt x="2059616" y="1199675"/>
                  </a:lnTo>
                  <a:lnTo>
                    <a:pt x="2059616" y="1027750"/>
                  </a:lnTo>
                  <a:lnTo>
                    <a:pt x="1887744" y="1027750"/>
                  </a:lnTo>
                  <a:close/>
                  <a:moveTo>
                    <a:pt x="686539" y="686750"/>
                  </a:moveTo>
                  <a:lnTo>
                    <a:pt x="686539" y="686750"/>
                  </a:lnTo>
                  <a:lnTo>
                    <a:pt x="686539" y="858675"/>
                  </a:lnTo>
                  <a:lnTo>
                    <a:pt x="514667" y="858675"/>
                  </a:lnTo>
                  <a:lnTo>
                    <a:pt x="514667" y="609811"/>
                  </a:lnTo>
                  <a:lnTo>
                    <a:pt x="514667" y="609811"/>
                  </a:lnTo>
                  <a:lnTo>
                    <a:pt x="514667" y="514825"/>
                  </a:lnTo>
                  <a:lnTo>
                    <a:pt x="515616" y="514825"/>
                  </a:lnTo>
                  <a:lnTo>
                    <a:pt x="686539" y="514825"/>
                  </a:lnTo>
                  <a:lnTo>
                    <a:pt x="686539" y="686750"/>
                  </a:lnTo>
                  <a:close/>
                  <a:moveTo>
                    <a:pt x="858411" y="342900"/>
                  </a:moveTo>
                  <a:lnTo>
                    <a:pt x="858411" y="514825"/>
                  </a:lnTo>
                  <a:lnTo>
                    <a:pt x="686539" y="514825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686539" y="342900"/>
                  </a:lnTo>
                  <a:lnTo>
                    <a:pt x="858411" y="342900"/>
                  </a:lnTo>
                  <a:lnTo>
                    <a:pt x="858411" y="342900"/>
                  </a:lnTo>
                  <a:close/>
                  <a:moveTo>
                    <a:pt x="1544949" y="1372550"/>
                  </a:move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544949" y="1544475"/>
                  </a:lnTo>
                  <a:lnTo>
                    <a:pt x="1373077" y="1544475"/>
                  </a:lnTo>
                  <a:lnTo>
                    <a:pt x="1373077" y="1544475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373077" y="1716400"/>
                  </a:lnTo>
                  <a:lnTo>
                    <a:pt x="1201205" y="1716400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201205" y="1544475"/>
                  </a:lnTo>
                  <a:lnTo>
                    <a:pt x="1373077" y="1544475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373077" y="1372550"/>
                  </a:lnTo>
                  <a:lnTo>
                    <a:pt x="1544949" y="1372550"/>
                  </a:lnTo>
                  <a:lnTo>
                    <a:pt x="1544949" y="1372550"/>
                  </a:lnTo>
                  <a:close/>
                </a:path>
              </a:pathLst>
            </a:custGeom>
            <a:solidFill>
              <a:schemeClr val="accent1"/>
            </a:solidFill>
            <a:ln w="9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1744" name="Graphic 8">
              <a:extLst>
                <a:ext uri="{FF2B5EF4-FFF2-40B4-BE49-F238E27FC236}">
                  <a16:creationId xmlns:a16="http://schemas.microsoft.com/office/drawing/2014/main" id="{D1496500-BC98-21D6-718C-24133104C16B}"/>
                </a:ext>
              </a:extLst>
            </p:cNvPr>
            <p:cNvGrpSpPr/>
            <p:nvPr/>
          </p:nvGrpSpPr>
          <p:grpSpPr>
            <a:xfrm>
              <a:off x="17692618" y="4461538"/>
              <a:ext cx="2745204" cy="3089899"/>
              <a:chOff x="17692618" y="4461538"/>
              <a:chExt cx="2745204" cy="3089899"/>
            </a:xfrm>
            <a:solidFill>
              <a:srgbClr val="F79B20"/>
            </a:solidFill>
          </p:grpSpPr>
          <p:sp>
            <p:nvSpPr>
              <p:cNvPr id="1765" name="Freeform 1435">
                <a:extLst>
                  <a:ext uri="{FF2B5EF4-FFF2-40B4-BE49-F238E27FC236}">
                    <a16:creationId xmlns:a16="http://schemas.microsoft.com/office/drawing/2014/main" id="{BF5D4CA4-17E6-91C1-8F40-D5CA64A75BE3}"/>
                  </a:ext>
                </a:extLst>
              </p:cNvPr>
              <p:cNvSpPr/>
              <p:nvPr/>
            </p:nvSpPr>
            <p:spPr>
              <a:xfrm>
                <a:off x="19408489" y="4461538"/>
                <a:ext cx="342794" cy="514824"/>
              </a:xfrm>
              <a:custGeom>
                <a:avLst/>
                <a:gdLst>
                  <a:gd name="connsiteX0" fmla="*/ 170922 w 342794"/>
                  <a:gd name="connsiteY0" fmla="*/ 342900 h 514824"/>
                  <a:gd name="connsiteX1" fmla="*/ 170922 w 342794"/>
                  <a:gd name="connsiteY1" fmla="*/ 170975 h 514824"/>
                  <a:gd name="connsiteX2" fmla="*/ 342794 w 342794"/>
                  <a:gd name="connsiteY2" fmla="*/ 170975 h 514824"/>
                  <a:gd name="connsiteX3" fmla="*/ 342794 w 342794"/>
                  <a:gd name="connsiteY3" fmla="*/ 0 h 514824"/>
                  <a:gd name="connsiteX4" fmla="*/ 170922 w 342794"/>
                  <a:gd name="connsiteY4" fmla="*/ 0 h 514824"/>
                  <a:gd name="connsiteX5" fmla="*/ 0 w 342794"/>
                  <a:gd name="connsiteY5" fmla="*/ 0 h 514824"/>
                  <a:gd name="connsiteX6" fmla="*/ 0 w 342794"/>
                  <a:gd name="connsiteY6" fmla="*/ 170975 h 514824"/>
                  <a:gd name="connsiteX7" fmla="*/ 0 w 342794"/>
                  <a:gd name="connsiteY7" fmla="*/ 342900 h 514824"/>
                  <a:gd name="connsiteX8" fmla="*/ 0 w 342794"/>
                  <a:gd name="connsiteY8" fmla="*/ 514825 h 514824"/>
                  <a:gd name="connsiteX9" fmla="*/ 170922 w 342794"/>
                  <a:gd name="connsiteY9" fmla="*/ 51482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2794" h="514824">
                    <a:moveTo>
                      <a:pt x="170922" y="342900"/>
                    </a:moveTo>
                    <a:lnTo>
                      <a:pt x="170922" y="170975"/>
                    </a:lnTo>
                    <a:lnTo>
                      <a:pt x="342794" y="170975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6" name="Freeform 1436">
                <a:extLst>
                  <a:ext uri="{FF2B5EF4-FFF2-40B4-BE49-F238E27FC236}">
                    <a16:creationId xmlns:a16="http://schemas.microsoft.com/office/drawing/2014/main" id="{20469914-FC34-F4DB-AB77-7310E74E6343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71872" cy="342899"/>
              </a:xfrm>
              <a:custGeom>
                <a:avLst/>
                <a:gdLst>
                  <a:gd name="connsiteX0" fmla="*/ 171872 w 171872"/>
                  <a:gd name="connsiteY0" fmla="*/ 170975 h 342899"/>
                  <a:gd name="connsiteX1" fmla="*/ 171872 w 171872"/>
                  <a:gd name="connsiteY1" fmla="*/ 0 h 342899"/>
                  <a:gd name="connsiteX2" fmla="*/ 0 w 171872"/>
                  <a:gd name="connsiteY2" fmla="*/ 0 h 342899"/>
                  <a:gd name="connsiteX3" fmla="*/ 0 w 171872"/>
                  <a:gd name="connsiteY3" fmla="*/ 170975 h 342899"/>
                  <a:gd name="connsiteX4" fmla="*/ 0 w 171872"/>
                  <a:gd name="connsiteY4" fmla="*/ 342900 h 342899"/>
                  <a:gd name="connsiteX5" fmla="*/ 171872 w 171872"/>
                  <a:gd name="connsiteY5" fmla="*/ 34290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899">
                    <a:moveTo>
                      <a:pt x="171872" y="17097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1872" y="3429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7" name="Freeform 1437">
                <a:extLst>
                  <a:ext uri="{FF2B5EF4-FFF2-40B4-BE49-F238E27FC236}">
                    <a16:creationId xmlns:a16="http://schemas.microsoft.com/office/drawing/2014/main" id="{ACDA5EB6-3199-2097-7221-4E4CD73C1619}"/>
                  </a:ext>
                </a:extLst>
              </p:cNvPr>
              <p:cNvSpPr/>
              <p:nvPr/>
            </p:nvSpPr>
            <p:spPr>
              <a:xfrm>
                <a:off x="19064745" y="53192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8" name="Freeform 1438">
                <a:extLst>
                  <a:ext uri="{FF2B5EF4-FFF2-40B4-BE49-F238E27FC236}">
                    <a16:creationId xmlns:a16="http://schemas.microsoft.com/office/drawing/2014/main" id="{91555F6A-4751-BF96-9EF8-0BD06AC0924B}"/>
                  </a:ext>
                </a:extLst>
              </p:cNvPr>
              <p:cNvSpPr/>
              <p:nvPr/>
            </p:nvSpPr>
            <p:spPr>
              <a:xfrm>
                <a:off x="19579412" y="5491188"/>
                <a:ext cx="858410" cy="686749"/>
              </a:xfrm>
              <a:custGeom>
                <a:avLst/>
                <a:gdLst>
                  <a:gd name="connsiteX0" fmla="*/ 686539 w 858410"/>
                  <a:gd name="connsiteY0" fmla="*/ 0 h 686749"/>
                  <a:gd name="connsiteX1" fmla="*/ 514667 w 858410"/>
                  <a:gd name="connsiteY1" fmla="*/ 0 h 686749"/>
                  <a:gd name="connsiteX2" fmla="*/ 343744 w 858410"/>
                  <a:gd name="connsiteY2" fmla="*/ 0 h 686749"/>
                  <a:gd name="connsiteX3" fmla="*/ 343744 w 858410"/>
                  <a:gd name="connsiteY3" fmla="*/ 171925 h 686749"/>
                  <a:gd name="connsiteX4" fmla="*/ 343744 w 858410"/>
                  <a:gd name="connsiteY4" fmla="*/ 342900 h 686749"/>
                  <a:gd name="connsiteX5" fmla="*/ 171872 w 858410"/>
                  <a:gd name="connsiteY5" fmla="*/ 342900 h 686749"/>
                  <a:gd name="connsiteX6" fmla="*/ 171872 w 858410"/>
                  <a:gd name="connsiteY6" fmla="*/ 514825 h 686749"/>
                  <a:gd name="connsiteX7" fmla="*/ 0 w 858410"/>
                  <a:gd name="connsiteY7" fmla="*/ 514825 h 686749"/>
                  <a:gd name="connsiteX8" fmla="*/ 0 w 858410"/>
                  <a:gd name="connsiteY8" fmla="*/ 686750 h 686749"/>
                  <a:gd name="connsiteX9" fmla="*/ 171872 w 858410"/>
                  <a:gd name="connsiteY9" fmla="*/ 686750 h 686749"/>
                  <a:gd name="connsiteX10" fmla="*/ 343744 w 858410"/>
                  <a:gd name="connsiteY10" fmla="*/ 686750 h 686749"/>
                  <a:gd name="connsiteX11" fmla="*/ 343744 w 858410"/>
                  <a:gd name="connsiteY11" fmla="*/ 514825 h 686749"/>
                  <a:gd name="connsiteX12" fmla="*/ 514667 w 858410"/>
                  <a:gd name="connsiteY12" fmla="*/ 514825 h 686749"/>
                  <a:gd name="connsiteX13" fmla="*/ 514667 w 858410"/>
                  <a:gd name="connsiteY13" fmla="*/ 342900 h 686749"/>
                  <a:gd name="connsiteX14" fmla="*/ 686539 w 858410"/>
                  <a:gd name="connsiteY14" fmla="*/ 342900 h 686749"/>
                  <a:gd name="connsiteX15" fmla="*/ 686539 w 858410"/>
                  <a:gd name="connsiteY15" fmla="*/ 171925 h 686749"/>
                  <a:gd name="connsiteX16" fmla="*/ 858411 w 858410"/>
                  <a:gd name="connsiteY16" fmla="*/ 171925 h 686749"/>
                  <a:gd name="connsiteX17" fmla="*/ 858411 w 858410"/>
                  <a:gd name="connsiteY17" fmla="*/ 0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58410" h="686749">
                    <a:moveTo>
                      <a:pt x="686539" y="0"/>
                    </a:moveTo>
                    <a:lnTo>
                      <a:pt x="514667" y="0"/>
                    </a:lnTo>
                    <a:lnTo>
                      <a:pt x="343744" y="0"/>
                    </a:lnTo>
                    <a:lnTo>
                      <a:pt x="343744" y="171925"/>
                    </a:lnTo>
                    <a:lnTo>
                      <a:pt x="343744" y="342900"/>
                    </a:lnTo>
                    <a:lnTo>
                      <a:pt x="171872" y="342900"/>
                    </a:lnTo>
                    <a:lnTo>
                      <a:pt x="171872" y="514825"/>
                    </a:lnTo>
                    <a:lnTo>
                      <a:pt x="0" y="514825"/>
                    </a:lnTo>
                    <a:lnTo>
                      <a:pt x="0" y="686750"/>
                    </a:lnTo>
                    <a:lnTo>
                      <a:pt x="171872" y="686750"/>
                    </a:lnTo>
                    <a:lnTo>
                      <a:pt x="343744" y="686750"/>
                    </a:lnTo>
                    <a:lnTo>
                      <a:pt x="343744" y="514825"/>
                    </a:lnTo>
                    <a:lnTo>
                      <a:pt x="514667" y="514825"/>
                    </a:lnTo>
                    <a:lnTo>
                      <a:pt x="514667" y="342900"/>
                    </a:lnTo>
                    <a:lnTo>
                      <a:pt x="686539" y="342900"/>
                    </a:lnTo>
                    <a:lnTo>
                      <a:pt x="686539" y="171925"/>
                    </a:lnTo>
                    <a:lnTo>
                      <a:pt x="858411" y="171925"/>
                    </a:lnTo>
                    <a:lnTo>
                      <a:pt x="85841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9" name="Freeform 1439">
                <a:extLst>
                  <a:ext uri="{FF2B5EF4-FFF2-40B4-BE49-F238E27FC236}">
                    <a16:creationId xmlns:a16="http://schemas.microsoft.com/office/drawing/2014/main" id="{F7917563-D46B-07A5-DA0F-6A11F5709390}"/>
                  </a:ext>
                </a:extLst>
              </p:cNvPr>
              <p:cNvSpPr/>
              <p:nvPr/>
            </p:nvSpPr>
            <p:spPr>
              <a:xfrm>
                <a:off x="19408489" y="61779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0" name="Freeform 1440">
                <a:extLst>
                  <a:ext uri="{FF2B5EF4-FFF2-40B4-BE49-F238E27FC236}">
                    <a16:creationId xmlns:a16="http://schemas.microsoft.com/office/drawing/2014/main" id="{D2E3E980-0E7D-EDE2-884B-8FFAD08F219B}"/>
                  </a:ext>
                </a:extLst>
              </p:cNvPr>
              <p:cNvSpPr/>
              <p:nvPr/>
            </p:nvSpPr>
            <p:spPr>
              <a:xfrm>
                <a:off x="19236617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1" name="Freeform 1441">
                <a:extLst>
                  <a:ext uri="{FF2B5EF4-FFF2-40B4-BE49-F238E27FC236}">
                    <a16:creationId xmlns:a16="http://schemas.microsoft.com/office/drawing/2014/main" id="{16C49901-BCC9-9C58-812F-09ACFF623F9D}"/>
                  </a:ext>
                </a:extLst>
              </p:cNvPr>
              <p:cNvSpPr/>
              <p:nvPr/>
            </p:nvSpPr>
            <p:spPr>
              <a:xfrm>
                <a:off x="19064745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2" name="Freeform 1442">
                <a:extLst>
                  <a:ext uri="{FF2B5EF4-FFF2-40B4-BE49-F238E27FC236}">
                    <a16:creationId xmlns:a16="http://schemas.microsoft.com/office/drawing/2014/main" id="{5DC6A384-34CC-2B0C-D269-E995B6D91EFB}"/>
                  </a:ext>
                </a:extLst>
              </p:cNvPr>
              <p:cNvSpPr/>
              <p:nvPr/>
            </p:nvSpPr>
            <p:spPr>
              <a:xfrm>
                <a:off x="18893823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3" name="Freeform 1443">
                <a:extLst>
                  <a:ext uri="{FF2B5EF4-FFF2-40B4-BE49-F238E27FC236}">
                    <a16:creationId xmlns:a16="http://schemas.microsoft.com/office/drawing/2014/main" id="{CA7468D0-7C7B-6703-05B1-447780266786}"/>
                  </a:ext>
                </a:extLst>
              </p:cNvPr>
              <p:cNvSpPr/>
              <p:nvPr/>
            </p:nvSpPr>
            <p:spPr>
              <a:xfrm>
                <a:off x="18721951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4" name="Freeform 1444">
                <a:extLst>
                  <a:ext uri="{FF2B5EF4-FFF2-40B4-BE49-F238E27FC236}">
                    <a16:creationId xmlns:a16="http://schemas.microsoft.com/office/drawing/2014/main" id="{D9A05712-6C1C-EB2A-EB6B-F39616B5FFD8}"/>
                  </a:ext>
                </a:extLst>
              </p:cNvPr>
              <p:cNvSpPr/>
              <p:nvPr/>
            </p:nvSpPr>
            <p:spPr>
              <a:xfrm>
                <a:off x="18207284" y="73795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5" name="Freeform 1445">
                <a:extLst>
                  <a:ext uri="{FF2B5EF4-FFF2-40B4-BE49-F238E27FC236}">
                    <a16:creationId xmlns:a16="http://schemas.microsoft.com/office/drawing/2014/main" id="{535B69C2-69C0-D558-868C-0EFE406CCFE8}"/>
                  </a:ext>
                </a:extLst>
              </p:cNvPr>
              <p:cNvSpPr/>
              <p:nvPr/>
            </p:nvSpPr>
            <p:spPr>
              <a:xfrm>
                <a:off x="18378207" y="6864688"/>
                <a:ext cx="343744" cy="514824"/>
              </a:xfrm>
              <a:custGeom>
                <a:avLst/>
                <a:gdLst>
                  <a:gd name="connsiteX0" fmla="*/ 171872 w 343744"/>
                  <a:gd name="connsiteY0" fmla="*/ 0 h 514824"/>
                  <a:gd name="connsiteX1" fmla="*/ 0 w 343744"/>
                  <a:gd name="connsiteY1" fmla="*/ 0 h 514824"/>
                  <a:gd name="connsiteX2" fmla="*/ 0 w 343744"/>
                  <a:gd name="connsiteY2" fmla="*/ 170975 h 514824"/>
                  <a:gd name="connsiteX3" fmla="*/ 0 w 343744"/>
                  <a:gd name="connsiteY3" fmla="*/ 342900 h 514824"/>
                  <a:gd name="connsiteX4" fmla="*/ 0 w 343744"/>
                  <a:gd name="connsiteY4" fmla="*/ 514825 h 514824"/>
                  <a:gd name="connsiteX5" fmla="*/ 171872 w 343744"/>
                  <a:gd name="connsiteY5" fmla="*/ 514825 h 514824"/>
                  <a:gd name="connsiteX6" fmla="*/ 171872 w 343744"/>
                  <a:gd name="connsiteY6" fmla="*/ 342900 h 514824"/>
                  <a:gd name="connsiteX7" fmla="*/ 343744 w 343744"/>
                  <a:gd name="connsiteY7" fmla="*/ 342900 h 514824"/>
                  <a:gd name="connsiteX8" fmla="*/ 343744 w 343744"/>
                  <a:gd name="connsiteY8" fmla="*/ 170975 h 514824"/>
                  <a:gd name="connsiteX9" fmla="*/ 171872 w 343744"/>
                  <a:gd name="connsiteY9" fmla="*/ 170975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744" h="514824">
                    <a:moveTo>
                      <a:pt x="171872" y="0"/>
                    </a:moveTo>
                    <a:lnTo>
                      <a:pt x="0" y="0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171872" y="342900"/>
                    </a:lnTo>
                    <a:lnTo>
                      <a:pt x="343744" y="342900"/>
                    </a:lnTo>
                    <a:lnTo>
                      <a:pt x="343744" y="170975"/>
                    </a:lnTo>
                    <a:lnTo>
                      <a:pt x="171872" y="1709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6" name="Freeform 1446">
                <a:extLst>
                  <a:ext uri="{FF2B5EF4-FFF2-40B4-BE49-F238E27FC236}">
                    <a16:creationId xmlns:a16="http://schemas.microsoft.com/office/drawing/2014/main" id="{A30D10E7-7366-472B-4C00-D77CD8950888}"/>
                  </a:ext>
                </a:extLst>
              </p:cNvPr>
              <p:cNvSpPr/>
              <p:nvPr/>
            </p:nvSpPr>
            <p:spPr>
              <a:xfrm>
                <a:off x="18550079" y="6348913"/>
                <a:ext cx="171872" cy="515774"/>
              </a:xfrm>
              <a:custGeom>
                <a:avLst/>
                <a:gdLst>
                  <a:gd name="connsiteX0" fmla="*/ 171872 w 171872"/>
                  <a:gd name="connsiteY0" fmla="*/ 343850 h 515774"/>
                  <a:gd name="connsiteX1" fmla="*/ 171872 w 171872"/>
                  <a:gd name="connsiteY1" fmla="*/ 171925 h 515774"/>
                  <a:gd name="connsiteX2" fmla="*/ 171872 w 171872"/>
                  <a:gd name="connsiteY2" fmla="*/ 0 h 515774"/>
                  <a:gd name="connsiteX3" fmla="*/ 0 w 171872"/>
                  <a:gd name="connsiteY3" fmla="*/ 0 h 515774"/>
                  <a:gd name="connsiteX4" fmla="*/ 0 w 171872"/>
                  <a:gd name="connsiteY4" fmla="*/ 171925 h 515774"/>
                  <a:gd name="connsiteX5" fmla="*/ 0 w 171872"/>
                  <a:gd name="connsiteY5" fmla="*/ 343850 h 515774"/>
                  <a:gd name="connsiteX6" fmla="*/ 0 w 171872"/>
                  <a:gd name="connsiteY6" fmla="*/ 515775 h 515774"/>
                  <a:gd name="connsiteX7" fmla="*/ 171872 w 171872"/>
                  <a:gd name="connsiteY7" fmla="*/ 515775 h 5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1872" h="515774">
                    <a:moveTo>
                      <a:pt x="171872" y="343850"/>
                    </a:move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0" y="515775"/>
                    </a:lnTo>
                    <a:lnTo>
                      <a:pt x="171872" y="51577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7" name="Freeform 1447">
                <a:extLst>
                  <a:ext uri="{FF2B5EF4-FFF2-40B4-BE49-F238E27FC236}">
                    <a16:creationId xmlns:a16="http://schemas.microsoft.com/office/drawing/2014/main" id="{10B89584-4478-B963-EC68-C3D2A538700E}"/>
                  </a:ext>
                </a:extLst>
              </p:cNvPr>
              <p:cNvSpPr/>
              <p:nvPr/>
            </p:nvSpPr>
            <p:spPr>
              <a:xfrm>
                <a:off x="17692618" y="5663113"/>
                <a:ext cx="1201205" cy="685799"/>
              </a:xfrm>
              <a:custGeom>
                <a:avLst/>
                <a:gdLst>
                  <a:gd name="connsiteX0" fmla="*/ 1201205 w 1201205"/>
                  <a:gd name="connsiteY0" fmla="*/ 514825 h 685799"/>
                  <a:gd name="connsiteX1" fmla="*/ 1201205 w 1201205"/>
                  <a:gd name="connsiteY1" fmla="*/ 342900 h 685799"/>
                  <a:gd name="connsiteX2" fmla="*/ 1201205 w 1201205"/>
                  <a:gd name="connsiteY2" fmla="*/ 170975 h 685799"/>
                  <a:gd name="connsiteX3" fmla="*/ 1029333 w 1201205"/>
                  <a:gd name="connsiteY3" fmla="*/ 170975 h 685799"/>
                  <a:gd name="connsiteX4" fmla="*/ 857461 w 1201205"/>
                  <a:gd name="connsiteY4" fmla="*/ 170975 h 685799"/>
                  <a:gd name="connsiteX5" fmla="*/ 685589 w 1201205"/>
                  <a:gd name="connsiteY5" fmla="*/ 170975 h 685799"/>
                  <a:gd name="connsiteX6" fmla="*/ 514667 w 1201205"/>
                  <a:gd name="connsiteY6" fmla="*/ 170975 h 685799"/>
                  <a:gd name="connsiteX7" fmla="*/ 342795 w 1201205"/>
                  <a:gd name="connsiteY7" fmla="*/ 170975 h 685799"/>
                  <a:gd name="connsiteX8" fmla="*/ 342795 w 1201205"/>
                  <a:gd name="connsiteY8" fmla="*/ 0 h 685799"/>
                  <a:gd name="connsiteX9" fmla="*/ 170922 w 1201205"/>
                  <a:gd name="connsiteY9" fmla="*/ 0 h 685799"/>
                  <a:gd name="connsiteX10" fmla="*/ 170922 w 1201205"/>
                  <a:gd name="connsiteY10" fmla="*/ 170975 h 685799"/>
                  <a:gd name="connsiteX11" fmla="*/ 0 w 1201205"/>
                  <a:gd name="connsiteY11" fmla="*/ 170975 h 685799"/>
                  <a:gd name="connsiteX12" fmla="*/ 0 w 1201205"/>
                  <a:gd name="connsiteY12" fmla="*/ 342900 h 685799"/>
                  <a:gd name="connsiteX13" fmla="*/ 170922 w 1201205"/>
                  <a:gd name="connsiteY13" fmla="*/ 342900 h 685799"/>
                  <a:gd name="connsiteX14" fmla="*/ 342795 w 1201205"/>
                  <a:gd name="connsiteY14" fmla="*/ 342900 h 685799"/>
                  <a:gd name="connsiteX15" fmla="*/ 514667 w 1201205"/>
                  <a:gd name="connsiteY15" fmla="*/ 342900 h 685799"/>
                  <a:gd name="connsiteX16" fmla="*/ 685589 w 1201205"/>
                  <a:gd name="connsiteY16" fmla="*/ 342900 h 685799"/>
                  <a:gd name="connsiteX17" fmla="*/ 857461 w 1201205"/>
                  <a:gd name="connsiteY17" fmla="*/ 342900 h 685799"/>
                  <a:gd name="connsiteX18" fmla="*/ 1029333 w 1201205"/>
                  <a:gd name="connsiteY18" fmla="*/ 342900 h 685799"/>
                  <a:gd name="connsiteX19" fmla="*/ 1029333 w 1201205"/>
                  <a:gd name="connsiteY19" fmla="*/ 514825 h 685799"/>
                  <a:gd name="connsiteX20" fmla="*/ 1029333 w 1201205"/>
                  <a:gd name="connsiteY20" fmla="*/ 685800 h 685799"/>
                  <a:gd name="connsiteX21" fmla="*/ 1201205 w 1201205"/>
                  <a:gd name="connsiteY21" fmla="*/ 685800 h 685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01205" h="68579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201205" y="170975"/>
                    </a:lnTo>
                    <a:lnTo>
                      <a:pt x="1029333" y="170975"/>
                    </a:lnTo>
                    <a:lnTo>
                      <a:pt x="857461" y="170975"/>
                    </a:lnTo>
                    <a:lnTo>
                      <a:pt x="685589" y="170975"/>
                    </a:lnTo>
                    <a:lnTo>
                      <a:pt x="514667" y="170975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0922" y="0"/>
                    </a:lnTo>
                    <a:lnTo>
                      <a:pt x="170922" y="170975"/>
                    </a:lnTo>
                    <a:lnTo>
                      <a:pt x="0" y="170975"/>
                    </a:ln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342795" y="342900"/>
                    </a:lnTo>
                    <a:lnTo>
                      <a:pt x="514667" y="342900"/>
                    </a:lnTo>
                    <a:lnTo>
                      <a:pt x="685589" y="342900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514825"/>
                    </a:lnTo>
                    <a:lnTo>
                      <a:pt x="1029333" y="685800"/>
                    </a:lnTo>
                    <a:lnTo>
                      <a:pt x="1201205" y="68580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745" name="Graphic 8">
              <a:extLst>
                <a:ext uri="{FF2B5EF4-FFF2-40B4-BE49-F238E27FC236}">
                  <a16:creationId xmlns:a16="http://schemas.microsoft.com/office/drawing/2014/main" id="{ACBE5803-3743-35E2-59AF-6D09FA58C71F}"/>
                </a:ext>
              </a:extLst>
            </p:cNvPr>
            <p:cNvGrpSpPr/>
            <p:nvPr/>
          </p:nvGrpSpPr>
          <p:grpSpPr>
            <a:xfrm>
              <a:off x="17520746" y="4289614"/>
              <a:ext cx="3088948" cy="3432799"/>
              <a:chOff x="17520746" y="4289614"/>
              <a:chExt cx="3088948" cy="3432799"/>
            </a:xfrm>
            <a:solidFill>
              <a:srgbClr val="242428"/>
            </a:solidFill>
          </p:grpSpPr>
          <p:sp>
            <p:nvSpPr>
              <p:cNvPr id="1746" name="Freeform 1416">
                <a:extLst>
                  <a:ext uri="{FF2B5EF4-FFF2-40B4-BE49-F238E27FC236}">
                    <a16:creationId xmlns:a16="http://schemas.microsoft.com/office/drawing/2014/main" id="{271AB433-2D7E-12F8-92D9-DED7EBE340E6}"/>
                  </a:ext>
                </a:extLst>
              </p:cNvPr>
              <p:cNvSpPr/>
              <p:nvPr/>
            </p:nvSpPr>
            <p:spPr>
              <a:xfrm>
                <a:off x="18207284" y="75504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7" name="Freeform 1417">
                <a:extLst>
                  <a:ext uri="{FF2B5EF4-FFF2-40B4-BE49-F238E27FC236}">
                    <a16:creationId xmlns:a16="http://schemas.microsoft.com/office/drawing/2014/main" id="{4E23BB66-4C64-00BF-80D5-95207D76F7DA}"/>
                  </a:ext>
                </a:extLst>
              </p:cNvPr>
              <p:cNvSpPr/>
              <p:nvPr/>
            </p:nvSpPr>
            <p:spPr>
              <a:xfrm>
                <a:off x="19579412" y="6006013"/>
                <a:ext cx="514666" cy="342900"/>
              </a:xfrm>
              <a:custGeom>
                <a:avLst/>
                <a:gdLst>
                  <a:gd name="connsiteX0" fmla="*/ 343744 w 514666"/>
                  <a:gd name="connsiteY0" fmla="*/ 171925 h 342900"/>
                  <a:gd name="connsiteX1" fmla="*/ 171872 w 514666"/>
                  <a:gd name="connsiteY1" fmla="*/ 171925 h 342900"/>
                  <a:gd name="connsiteX2" fmla="*/ 0 w 514666"/>
                  <a:gd name="connsiteY2" fmla="*/ 171925 h 342900"/>
                  <a:gd name="connsiteX3" fmla="*/ 0 w 514666"/>
                  <a:gd name="connsiteY3" fmla="*/ 342900 h 342900"/>
                  <a:gd name="connsiteX4" fmla="*/ 343744 w 514666"/>
                  <a:gd name="connsiteY4" fmla="*/ 342900 h 342900"/>
                  <a:gd name="connsiteX5" fmla="*/ 343744 w 514666"/>
                  <a:gd name="connsiteY5" fmla="*/ 342900 h 342900"/>
                  <a:gd name="connsiteX6" fmla="*/ 343744 w 514666"/>
                  <a:gd name="connsiteY6" fmla="*/ 342900 h 342900"/>
                  <a:gd name="connsiteX7" fmla="*/ 343744 w 514666"/>
                  <a:gd name="connsiteY7" fmla="*/ 171925 h 342900"/>
                  <a:gd name="connsiteX8" fmla="*/ 514667 w 514666"/>
                  <a:gd name="connsiteY8" fmla="*/ 171925 h 342900"/>
                  <a:gd name="connsiteX9" fmla="*/ 514667 w 514666"/>
                  <a:gd name="connsiteY9" fmla="*/ 0 h 342900"/>
                  <a:gd name="connsiteX10" fmla="*/ 343744 w 514666"/>
                  <a:gd name="connsiteY10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666" h="342900">
                    <a:moveTo>
                      <a:pt x="343744" y="171925"/>
                    </a:moveTo>
                    <a:lnTo>
                      <a:pt x="17187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342900"/>
                    </a:lnTo>
                    <a:lnTo>
                      <a:pt x="343744" y="171925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374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8" name="Freeform 1418">
                <a:extLst>
                  <a:ext uri="{FF2B5EF4-FFF2-40B4-BE49-F238E27FC236}">
                    <a16:creationId xmlns:a16="http://schemas.microsoft.com/office/drawing/2014/main" id="{12E01D69-DB24-8E85-4A09-987DE7E95806}"/>
                  </a:ext>
                </a:extLst>
              </p:cNvPr>
              <p:cNvSpPr/>
              <p:nvPr/>
            </p:nvSpPr>
            <p:spPr>
              <a:xfrm>
                <a:off x="19408489" y="63489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9" name="Freeform 1419">
                <a:extLst>
                  <a:ext uri="{FF2B5EF4-FFF2-40B4-BE49-F238E27FC236}">
                    <a16:creationId xmlns:a16="http://schemas.microsoft.com/office/drawing/2014/main" id="{DBC0F2A0-3A74-1AB9-9C76-66DCE4484357}"/>
                  </a:ext>
                </a:extLst>
              </p:cNvPr>
              <p:cNvSpPr/>
              <p:nvPr/>
            </p:nvSpPr>
            <p:spPr>
              <a:xfrm>
                <a:off x="19236617" y="652083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0" name="Freeform 1420">
                <a:extLst>
                  <a:ext uri="{FF2B5EF4-FFF2-40B4-BE49-F238E27FC236}">
                    <a16:creationId xmlns:a16="http://schemas.microsoft.com/office/drawing/2014/main" id="{787C19EF-3F37-5C74-AD5E-1C9612B8C1DD}"/>
                  </a:ext>
                </a:extLst>
              </p:cNvPr>
              <p:cNvSpPr/>
              <p:nvPr/>
            </p:nvSpPr>
            <p:spPr>
              <a:xfrm>
                <a:off x="19064745" y="66927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1" name="Freeform 1421">
                <a:extLst>
                  <a:ext uri="{FF2B5EF4-FFF2-40B4-BE49-F238E27FC236}">
                    <a16:creationId xmlns:a16="http://schemas.microsoft.com/office/drawing/2014/main" id="{A90A53DF-0503-0B05-0AA2-C247A364EF43}"/>
                  </a:ext>
                </a:extLst>
              </p:cNvPr>
              <p:cNvSpPr/>
              <p:nvPr/>
            </p:nvSpPr>
            <p:spPr>
              <a:xfrm>
                <a:off x="18893823" y="68646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2" name="Freeform 1422">
                <a:extLst>
                  <a:ext uri="{FF2B5EF4-FFF2-40B4-BE49-F238E27FC236}">
                    <a16:creationId xmlns:a16="http://schemas.microsoft.com/office/drawing/2014/main" id="{E255B8E9-2B07-2242-1A42-7118E1DCA3AD}"/>
                  </a:ext>
                </a:extLst>
              </p:cNvPr>
              <p:cNvSpPr/>
              <p:nvPr/>
            </p:nvSpPr>
            <p:spPr>
              <a:xfrm>
                <a:off x="18721951" y="703566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3" name="Freeform 1423">
                <a:extLst>
                  <a:ext uri="{FF2B5EF4-FFF2-40B4-BE49-F238E27FC236}">
                    <a16:creationId xmlns:a16="http://schemas.microsoft.com/office/drawing/2014/main" id="{81F7289C-ED41-A463-8EF2-DFA7BB5F8F28}"/>
                  </a:ext>
                </a:extLst>
              </p:cNvPr>
              <p:cNvSpPr/>
              <p:nvPr/>
            </p:nvSpPr>
            <p:spPr>
              <a:xfrm>
                <a:off x="18550079" y="72075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4" name="Freeform 1424">
                <a:extLst>
                  <a:ext uri="{FF2B5EF4-FFF2-40B4-BE49-F238E27FC236}">
                    <a16:creationId xmlns:a16="http://schemas.microsoft.com/office/drawing/2014/main" id="{EEE04B18-FE52-7320-7F37-CB5552A59795}"/>
                  </a:ext>
                </a:extLst>
              </p:cNvPr>
              <p:cNvSpPr/>
              <p:nvPr/>
            </p:nvSpPr>
            <p:spPr>
              <a:xfrm>
                <a:off x="18035412" y="6348913"/>
                <a:ext cx="514666" cy="1201574"/>
              </a:xfrm>
              <a:custGeom>
                <a:avLst/>
                <a:gdLst>
                  <a:gd name="connsiteX0" fmla="*/ 342795 w 514666"/>
                  <a:gd name="connsiteY0" fmla="*/ 858675 h 1201574"/>
                  <a:gd name="connsiteX1" fmla="*/ 342795 w 514666"/>
                  <a:gd name="connsiteY1" fmla="*/ 686750 h 1201574"/>
                  <a:gd name="connsiteX2" fmla="*/ 342795 w 514666"/>
                  <a:gd name="connsiteY2" fmla="*/ 515775 h 1201574"/>
                  <a:gd name="connsiteX3" fmla="*/ 514667 w 514666"/>
                  <a:gd name="connsiteY3" fmla="*/ 515775 h 1201574"/>
                  <a:gd name="connsiteX4" fmla="*/ 514667 w 514666"/>
                  <a:gd name="connsiteY4" fmla="*/ 343850 h 1201574"/>
                  <a:gd name="connsiteX5" fmla="*/ 514667 w 514666"/>
                  <a:gd name="connsiteY5" fmla="*/ 171925 h 1201574"/>
                  <a:gd name="connsiteX6" fmla="*/ 514667 w 514666"/>
                  <a:gd name="connsiteY6" fmla="*/ 0 h 1201574"/>
                  <a:gd name="connsiteX7" fmla="*/ 342795 w 514666"/>
                  <a:gd name="connsiteY7" fmla="*/ 0 h 1201574"/>
                  <a:gd name="connsiteX8" fmla="*/ 342795 w 514666"/>
                  <a:gd name="connsiteY8" fmla="*/ 171925 h 1201574"/>
                  <a:gd name="connsiteX9" fmla="*/ 342795 w 514666"/>
                  <a:gd name="connsiteY9" fmla="*/ 343850 h 1201574"/>
                  <a:gd name="connsiteX10" fmla="*/ 342795 w 514666"/>
                  <a:gd name="connsiteY10" fmla="*/ 515775 h 1201574"/>
                  <a:gd name="connsiteX11" fmla="*/ 171872 w 514666"/>
                  <a:gd name="connsiteY11" fmla="*/ 515775 h 1201574"/>
                  <a:gd name="connsiteX12" fmla="*/ 171872 w 514666"/>
                  <a:gd name="connsiteY12" fmla="*/ 686750 h 1201574"/>
                  <a:gd name="connsiteX13" fmla="*/ 171872 w 514666"/>
                  <a:gd name="connsiteY13" fmla="*/ 858675 h 1201574"/>
                  <a:gd name="connsiteX14" fmla="*/ 171872 w 514666"/>
                  <a:gd name="connsiteY14" fmla="*/ 1030600 h 1201574"/>
                  <a:gd name="connsiteX15" fmla="*/ 0 w 514666"/>
                  <a:gd name="connsiteY15" fmla="*/ 1030600 h 1201574"/>
                  <a:gd name="connsiteX16" fmla="*/ 0 w 514666"/>
                  <a:gd name="connsiteY16" fmla="*/ 1201575 h 1201574"/>
                  <a:gd name="connsiteX17" fmla="*/ 171872 w 514666"/>
                  <a:gd name="connsiteY17" fmla="*/ 1201575 h 1201574"/>
                  <a:gd name="connsiteX18" fmla="*/ 171872 w 514666"/>
                  <a:gd name="connsiteY18" fmla="*/ 1030600 h 1201574"/>
                  <a:gd name="connsiteX19" fmla="*/ 342795 w 514666"/>
                  <a:gd name="connsiteY19" fmla="*/ 1030600 h 1201574"/>
                  <a:gd name="connsiteX20" fmla="*/ 342795 w 514666"/>
                  <a:gd name="connsiteY20" fmla="*/ 1201575 h 1201574"/>
                  <a:gd name="connsiteX21" fmla="*/ 514667 w 514666"/>
                  <a:gd name="connsiteY21" fmla="*/ 1201575 h 1201574"/>
                  <a:gd name="connsiteX22" fmla="*/ 514667 w 514666"/>
                  <a:gd name="connsiteY22" fmla="*/ 1030600 h 1201574"/>
                  <a:gd name="connsiteX23" fmla="*/ 342795 w 514666"/>
                  <a:gd name="connsiteY23" fmla="*/ 1030600 h 1201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4666" h="1201574">
                    <a:moveTo>
                      <a:pt x="342795" y="858675"/>
                    </a:moveTo>
                    <a:lnTo>
                      <a:pt x="342795" y="686750"/>
                    </a:lnTo>
                    <a:lnTo>
                      <a:pt x="342795" y="515775"/>
                    </a:lnTo>
                    <a:lnTo>
                      <a:pt x="514667" y="515775"/>
                    </a:lnTo>
                    <a:lnTo>
                      <a:pt x="514667" y="343850"/>
                    </a:lnTo>
                    <a:lnTo>
                      <a:pt x="514667" y="171925"/>
                    </a:lnTo>
                    <a:lnTo>
                      <a:pt x="514667" y="0"/>
                    </a:lnTo>
                    <a:lnTo>
                      <a:pt x="342795" y="0"/>
                    </a:lnTo>
                    <a:lnTo>
                      <a:pt x="342795" y="171925"/>
                    </a:lnTo>
                    <a:lnTo>
                      <a:pt x="342795" y="343850"/>
                    </a:lnTo>
                    <a:lnTo>
                      <a:pt x="342795" y="515775"/>
                    </a:lnTo>
                    <a:lnTo>
                      <a:pt x="171872" y="515775"/>
                    </a:lnTo>
                    <a:lnTo>
                      <a:pt x="171872" y="686750"/>
                    </a:lnTo>
                    <a:lnTo>
                      <a:pt x="171872" y="858675"/>
                    </a:lnTo>
                    <a:lnTo>
                      <a:pt x="171872" y="1030600"/>
                    </a:lnTo>
                    <a:lnTo>
                      <a:pt x="0" y="1030600"/>
                    </a:lnTo>
                    <a:lnTo>
                      <a:pt x="0" y="1201575"/>
                    </a:lnTo>
                    <a:lnTo>
                      <a:pt x="171872" y="1201575"/>
                    </a:lnTo>
                    <a:lnTo>
                      <a:pt x="171872" y="1030600"/>
                    </a:lnTo>
                    <a:lnTo>
                      <a:pt x="342795" y="1030600"/>
                    </a:lnTo>
                    <a:lnTo>
                      <a:pt x="342795" y="1201575"/>
                    </a:lnTo>
                    <a:lnTo>
                      <a:pt x="514667" y="1201575"/>
                    </a:lnTo>
                    <a:lnTo>
                      <a:pt x="514667" y="1030600"/>
                    </a:lnTo>
                    <a:lnTo>
                      <a:pt x="342795" y="10306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5" name="Freeform 1425">
                <a:extLst>
                  <a:ext uri="{FF2B5EF4-FFF2-40B4-BE49-F238E27FC236}">
                    <a16:creationId xmlns:a16="http://schemas.microsoft.com/office/drawing/2014/main" id="{145CD0A2-658C-8834-FC59-C420C733E67E}"/>
                  </a:ext>
                </a:extLst>
              </p:cNvPr>
              <p:cNvSpPr/>
              <p:nvPr/>
            </p:nvSpPr>
            <p:spPr>
              <a:xfrm>
                <a:off x="17520746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6" name="Freeform 1426">
                <a:extLst>
                  <a:ext uri="{FF2B5EF4-FFF2-40B4-BE49-F238E27FC236}">
                    <a16:creationId xmlns:a16="http://schemas.microsoft.com/office/drawing/2014/main" id="{44C05866-A924-D683-DBA6-459FEF05E27B}"/>
                  </a:ext>
                </a:extLst>
              </p:cNvPr>
              <p:cNvSpPr/>
              <p:nvPr/>
            </p:nvSpPr>
            <p:spPr>
              <a:xfrm>
                <a:off x="17692618" y="5491188"/>
                <a:ext cx="170922" cy="342900"/>
              </a:xfrm>
              <a:custGeom>
                <a:avLst/>
                <a:gdLst>
                  <a:gd name="connsiteX0" fmla="*/ 0 w 170922"/>
                  <a:gd name="connsiteY0" fmla="*/ 171925 h 342900"/>
                  <a:gd name="connsiteX1" fmla="*/ 0 w 170922"/>
                  <a:gd name="connsiteY1" fmla="*/ 342900 h 342900"/>
                  <a:gd name="connsiteX2" fmla="*/ 170922 w 170922"/>
                  <a:gd name="connsiteY2" fmla="*/ 342900 h 342900"/>
                  <a:gd name="connsiteX3" fmla="*/ 170922 w 170922"/>
                  <a:gd name="connsiteY3" fmla="*/ 171925 h 342900"/>
                  <a:gd name="connsiteX4" fmla="*/ 170922 w 170922"/>
                  <a:gd name="connsiteY4" fmla="*/ 0 h 342900"/>
                  <a:gd name="connsiteX5" fmla="*/ 0 w 17092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92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1709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7" name="Freeform 1427">
                <a:extLst>
                  <a:ext uri="{FF2B5EF4-FFF2-40B4-BE49-F238E27FC236}">
                    <a16:creationId xmlns:a16="http://schemas.microsoft.com/office/drawing/2014/main" id="{0CD6E48D-F4B0-28D3-50A3-E4CBEA9EBD5A}"/>
                  </a:ext>
                </a:extLst>
              </p:cNvPr>
              <p:cNvSpPr/>
              <p:nvPr/>
            </p:nvSpPr>
            <p:spPr>
              <a:xfrm>
                <a:off x="17863540" y="5147338"/>
                <a:ext cx="171872" cy="343849"/>
              </a:xfrm>
              <a:custGeom>
                <a:avLst/>
                <a:gdLst>
                  <a:gd name="connsiteX0" fmla="*/ 0 w 171872"/>
                  <a:gd name="connsiteY0" fmla="*/ 171925 h 343849"/>
                  <a:gd name="connsiteX1" fmla="*/ 0 w 171872"/>
                  <a:gd name="connsiteY1" fmla="*/ 343850 h 343849"/>
                  <a:gd name="connsiteX2" fmla="*/ 171872 w 171872"/>
                  <a:gd name="connsiteY2" fmla="*/ 343850 h 343849"/>
                  <a:gd name="connsiteX3" fmla="*/ 171872 w 171872"/>
                  <a:gd name="connsiteY3" fmla="*/ 171925 h 343849"/>
                  <a:gd name="connsiteX4" fmla="*/ 171872 w 171872"/>
                  <a:gd name="connsiteY4" fmla="*/ 0 h 343849"/>
                  <a:gd name="connsiteX5" fmla="*/ 0 w 171872"/>
                  <a:gd name="connsiteY5" fmla="*/ 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3849">
                    <a:moveTo>
                      <a:pt x="0" y="171925"/>
                    </a:moveTo>
                    <a:lnTo>
                      <a:pt x="0" y="343850"/>
                    </a:lnTo>
                    <a:lnTo>
                      <a:pt x="171872" y="34385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8" name="Freeform 1428">
                <a:extLst>
                  <a:ext uri="{FF2B5EF4-FFF2-40B4-BE49-F238E27FC236}">
                    <a16:creationId xmlns:a16="http://schemas.microsoft.com/office/drawing/2014/main" id="{EE0AE630-43CA-61C1-04C9-69161ECB01F6}"/>
                  </a:ext>
                </a:extLst>
              </p:cNvPr>
              <p:cNvSpPr/>
              <p:nvPr/>
            </p:nvSpPr>
            <p:spPr>
              <a:xfrm>
                <a:off x="19579412" y="4632513"/>
                <a:ext cx="171871" cy="343849"/>
              </a:xfrm>
              <a:custGeom>
                <a:avLst/>
                <a:gdLst>
                  <a:gd name="connsiteX0" fmla="*/ 171872 w 171871"/>
                  <a:gd name="connsiteY0" fmla="*/ 171925 h 343849"/>
                  <a:gd name="connsiteX1" fmla="*/ 171872 w 171871"/>
                  <a:gd name="connsiteY1" fmla="*/ 0 h 343849"/>
                  <a:gd name="connsiteX2" fmla="*/ 0 w 171871"/>
                  <a:gd name="connsiteY2" fmla="*/ 0 h 343849"/>
                  <a:gd name="connsiteX3" fmla="*/ 0 w 171871"/>
                  <a:gd name="connsiteY3" fmla="*/ 171925 h 343849"/>
                  <a:gd name="connsiteX4" fmla="*/ 0 w 171871"/>
                  <a:gd name="connsiteY4" fmla="*/ 343850 h 343849"/>
                  <a:gd name="connsiteX5" fmla="*/ 171872 w 171871"/>
                  <a:gd name="connsiteY5" fmla="*/ 343850 h 3438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1" h="343849">
                    <a:moveTo>
                      <a:pt x="171872" y="171925"/>
                    </a:moveTo>
                    <a:lnTo>
                      <a:pt x="17187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0" y="343850"/>
                    </a:lnTo>
                    <a:lnTo>
                      <a:pt x="171872" y="34385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9" name="Freeform 1429">
                <a:extLst>
                  <a:ext uri="{FF2B5EF4-FFF2-40B4-BE49-F238E27FC236}">
                    <a16:creationId xmlns:a16="http://schemas.microsoft.com/office/drawing/2014/main" id="{57F0C8BD-50E0-9662-78FD-065A458903FD}"/>
                  </a:ext>
                </a:extLst>
              </p:cNvPr>
              <p:cNvSpPr/>
              <p:nvPr/>
            </p:nvSpPr>
            <p:spPr>
              <a:xfrm>
                <a:off x="18035412" y="4804438"/>
                <a:ext cx="171872" cy="342900"/>
              </a:xfrm>
              <a:custGeom>
                <a:avLst/>
                <a:gdLst>
                  <a:gd name="connsiteX0" fmla="*/ 0 w 171872"/>
                  <a:gd name="connsiteY0" fmla="*/ 171925 h 342900"/>
                  <a:gd name="connsiteX1" fmla="*/ 0 w 171872"/>
                  <a:gd name="connsiteY1" fmla="*/ 342900 h 342900"/>
                  <a:gd name="connsiteX2" fmla="*/ 171872 w 171872"/>
                  <a:gd name="connsiteY2" fmla="*/ 342900 h 342900"/>
                  <a:gd name="connsiteX3" fmla="*/ 171872 w 171872"/>
                  <a:gd name="connsiteY3" fmla="*/ 171925 h 342900"/>
                  <a:gd name="connsiteX4" fmla="*/ 171872 w 171872"/>
                  <a:gd name="connsiteY4" fmla="*/ 0 h 342900"/>
                  <a:gd name="connsiteX5" fmla="*/ 0 w 171872"/>
                  <a:gd name="connsiteY5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872" h="342900">
                    <a:moveTo>
                      <a:pt x="0" y="171925"/>
                    </a:moveTo>
                    <a:lnTo>
                      <a:pt x="0" y="342900"/>
                    </a:lnTo>
                    <a:lnTo>
                      <a:pt x="171872" y="342900"/>
                    </a:lnTo>
                    <a:lnTo>
                      <a:pt x="171872" y="171925"/>
                    </a:lnTo>
                    <a:lnTo>
                      <a:pt x="17187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0" name="Freeform 1430">
                <a:extLst>
                  <a:ext uri="{FF2B5EF4-FFF2-40B4-BE49-F238E27FC236}">
                    <a16:creationId xmlns:a16="http://schemas.microsoft.com/office/drawing/2014/main" id="{7D42EE42-6DA3-7057-F240-AEE9E6DF55E1}"/>
                  </a:ext>
                </a:extLst>
              </p:cNvPr>
              <p:cNvSpPr/>
              <p:nvPr/>
            </p:nvSpPr>
            <p:spPr>
              <a:xfrm>
                <a:off x="18207284" y="4289614"/>
                <a:ext cx="1715871" cy="514824"/>
              </a:xfrm>
              <a:custGeom>
                <a:avLst/>
                <a:gdLst>
                  <a:gd name="connsiteX0" fmla="*/ 1715872 w 1715871"/>
                  <a:gd name="connsiteY0" fmla="*/ 171925 h 514824"/>
                  <a:gd name="connsiteX1" fmla="*/ 1544000 w 1715871"/>
                  <a:gd name="connsiteY1" fmla="*/ 171925 h 514824"/>
                  <a:gd name="connsiteX2" fmla="*/ 1544000 w 1715871"/>
                  <a:gd name="connsiteY2" fmla="*/ 0 h 514824"/>
                  <a:gd name="connsiteX3" fmla="*/ 1372128 w 1715871"/>
                  <a:gd name="connsiteY3" fmla="*/ 0 h 514824"/>
                  <a:gd name="connsiteX4" fmla="*/ 1201205 w 1715871"/>
                  <a:gd name="connsiteY4" fmla="*/ 0 h 514824"/>
                  <a:gd name="connsiteX5" fmla="*/ 1029333 w 1715871"/>
                  <a:gd name="connsiteY5" fmla="*/ 0 h 514824"/>
                  <a:gd name="connsiteX6" fmla="*/ 857461 w 1715871"/>
                  <a:gd name="connsiteY6" fmla="*/ 0 h 514824"/>
                  <a:gd name="connsiteX7" fmla="*/ 686539 w 1715871"/>
                  <a:gd name="connsiteY7" fmla="*/ 0 h 514824"/>
                  <a:gd name="connsiteX8" fmla="*/ 514667 w 1715871"/>
                  <a:gd name="connsiteY8" fmla="*/ 0 h 514824"/>
                  <a:gd name="connsiteX9" fmla="*/ 342794 w 1715871"/>
                  <a:gd name="connsiteY9" fmla="*/ 0 h 514824"/>
                  <a:gd name="connsiteX10" fmla="*/ 170922 w 1715871"/>
                  <a:gd name="connsiteY10" fmla="*/ 0 h 514824"/>
                  <a:gd name="connsiteX11" fmla="*/ 170922 w 1715871"/>
                  <a:gd name="connsiteY11" fmla="*/ 171925 h 514824"/>
                  <a:gd name="connsiteX12" fmla="*/ 0 w 1715871"/>
                  <a:gd name="connsiteY12" fmla="*/ 171925 h 514824"/>
                  <a:gd name="connsiteX13" fmla="*/ 0 w 1715871"/>
                  <a:gd name="connsiteY13" fmla="*/ 342900 h 514824"/>
                  <a:gd name="connsiteX14" fmla="*/ 0 w 1715871"/>
                  <a:gd name="connsiteY14" fmla="*/ 514825 h 514824"/>
                  <a:gd name="connsiteX15" fmla="*/ 170922 w 1715871"/>
                  <a:gd name="connsiteY15" fmla="*/ 514825 h 514824"/>
                  <a:gd name="connsiteX16" fmla="*/ 170922 w 1715871"/>
                  <a:gd name="connsiteY16" fmla="*/ 342900 h 514824"/>
                  <a:gd name="connsiteX17" fmla="*/ 170922 w 1715871"/>
                  <a:gd name="connsiteY17" fmla="*/ 171925 h 514824"/>
                  <a:gd name="connsiteX18" fmla="*/ 342794 w 1715871"/>
                  <a:gd name="connsiteY18" fmla="*/ 171925 h 514824"/>
                  <a:gd name="connsiteX19" fmla="*/ 514667 w 1715871"/>
                  <a:gd name="connsiteY19" fmla="*/ 171925 h 514824"/>
                  <a:gd name="connsiteX20" fmla="*/ 686539 w 1715871"/>
                  <a:gd name="connsiteY20" fmla="*/ 171925 h 514824"/>
                  <a:gd name="connsiteX21" fmla="*/ 857461 w 1715871"/>
                  <a:gd name="connsiteY21" fmla="*/ 171925 h 514824"/>
                  <a:gd name="connsiteX22" fmla="*/ 1029333 w 1715871"/>
                  <a:gd name="connsiteY22" fmla="*/ 171925 h 514824"/>
                  <a:gd name="connsiteX23" fmla="*/ 1201205 w 1715871"/>
                  <a:gd name="connsiteY23" fmla="*/ 171925 h 514824"/>
                  <a:gd name="connsiteX24" fmla="*/ 1372128 w 1715871"/>
                  <a:gd name="connsiteY24" fmla="*/ 171925 h 514824"/>
                  <a:gd name="connsiteX25" fmla="*/ 1544000 w 1715871"/>
                  <a:gd name="connsiteY25" fmla="*/ 171925 h 514824"/>
                  <a:gd name="connsiteX26" fmla="*/ 1544000 w 1715871"/>
                  <a:gd name="connsiteY26" fmla="*/ 342900 h 514824"/>
                  <a:gd name="connsiteX27" fmla="*/ 1715872 w 1715871"/>
                  <a:gd name="connsiteY27" fmla="*/ 342900 h 514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715871" h="514824">
                    <a:moveTo>
                      <a:pt x="1715872" y="171925"/>
                    </a:moveTo>
                    <a:lnTo>
                      <a:pt x="1544000" y="171925"/>
                    </a:lnTo>
                    <a:lnTo>
                      <a:pt x="1544000" y="0"/>
                    </a:lnTo>
                    <a:lnTo>
                      <a:pt x="1372128" y="0"/>
                    </a:lnTo>
                    <a:lnTo>
                      <a:pt x="1201205" y="0"/>
                    </a:lnTo>
                    <a:lnTo>
                      <a:pt x="1029333" y="0"/>
                    </a:lnTo>
                    <a:lnTo>
                      <a:pt x="857461" y="0"/>
                    </a:lnTo>
                    <a:lnTo>
                      <a:pt x="686539" y="0"/>
                    </a:lnTo>
                    <a:lnTo>
                      <a:pt x="514667" y="0"/>
                    </a:lnTo>
                    <a:lnTo>
                      <a:pt x="342794" y="0"/>
                    </a:lnTo>
                    <a:lnTo>
                      <a:pt x="170922" y="0"/>
                    </a:lnTo>
                    <a:lnTo>
                      <a:pt x="170922" y="171925"/>
                    </a:lnTo>
                    <a:lnTo>
                      <a:pt x="0" y="171925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0922" y="514825"/>
                    </a:lnTo>
                    <a:lnTo>
                      <a:pt x="170922" y="342900"/>
                    </a:lnTo>
                    <a:lnTo>
                      <a:pt x="170922" y="171925"/>
                    </a:lnTo>
                    <a:lnTo>
                      <a:pt x="342794" y="171925"/>
                    </a:lnTo>
                    <a:lnTo>
                      <a:pt x="514667" y="171925"/>
                    </a:lnTo>
                    <a:lnTo>
                      <a:pt x="686539" y="171925"/>
                    </a:lnTo>
                    <a:lnTo>
                      <a:pt x="857461" y="171925"/>
                    </a:lnTo>
                    <a:lnTo>
                      <a:pt x="1029333" y="171925"/>
                    </a:lnTo>
                    <a:lnTo>
                      <a:pt x="1201205" y="171925"/>
                    </a:lnTo>
                    <a:lnTo>
                      <a:pt x="1372128" y="171925"/>
                    </a:lnTo>
                    <a:lnTo>
                      <a:pt x="1544000" y="171925"/>
                    </a:lnTo>
                    <a:lnTo>
                      <a:pt x="1544000" y="342900"/>
                    </a:lnTo>
                    <a:lnTo>
                      <a:pt x="1715872" y="342900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1" name="Freeform 1431">
                <a:extLst>
                  <a:ext uri="{FF2B5EF4-FFF2-40B4-BE49-F238E27FC236}">
                    <a16:creationId xmlns:a16="http://schemas.microsoft.com/office/drawing/2014/main" id="{3467820A-8501-3D5F-154F-EAEEC5131DA8}"/>
                  </a:ext>
                </a:extLst>
              </p:cNvPr>
              <p:cNvSpPr/>
              <p:nvPr/>
            </p:nvSpPr>
            <p:spPr>
              <a:xfrm>
                <a:off x="19236617" y="4976363"/>
                <a:ext cx="1373077" cy="686749"/>
              </a:xfrm>
              <a:custGeom>
                <a:avLst/>
                <a:gdLst>
                  <a:gd name="connsiteX0" fmla="*/ 1201205 w 1373077"/>
                  <a:gd name="connsiteY0" fmla="*/ 514825 h 686749"/>
                  <a:gd name="connsiteX1" fmla="*/ 1201205 w 1373077"/>
                  <a:gd name="connsiteY1" fmla="*/ 342900 h 686749"/>
                  <a:gd name="connsiteX2" fmla="*/ 1029333 w 1373077"/>
                  <a:gd name="connsiteY2" fmla="*/ 342900 h 686749"/>
                  <a:gd name="connsiteX3" fmla="*/ 857461 w 1373077"/>
                  <a:gd name="connsiteY3" fmla="*/ 342900 h 686749"/>
                  <a:gd name="connsiteX4" fmla="*/ 686539 w 1373077"/>
                  <a:gd name="connsiteY4" fmla="*/ 342900 h 686749"/>
                  <a:gd name="connsiteX5" fmla="*/ 514667 w 1373077"/>
                  <a:gd name="connsiteY5" fmla="*/ 342900 h 686749"/>
                  <a:gd name="connsiteX6" fmla="*/ 342795 w 1373077"/>
                  <a:gd name="connsiteY6" fmla="*/ 342900 h 686749"/>
                  <a:gd name="connsiteX7" fmla="*/ 342795 w 1373077"/>
                  <a:gd name="connsiteY7" fmla="*/ 170975 h 686749"/>
                  <a:gd name="connsiteX8" fmla="*/ 342795 w 1373077"/>
                  <a:gd name="connsiteY8" fmla="*/ 0 h 686749"/>
                  <a:gd name="connsiteX9" fmla="*/ 171872 w 1373077"/>
                  <a:gd name="connsiteY9" fmla="*/ 0 h 686749"/>
                  <a:gd name="connsiteX10" fmla="*/ 171872 w 1373077"/>
                  <a:gd name="connsiteY10" fmla="*/ 170975 h 686749"/>
                  <a:gd name="connsiteX11" fmla="*/ 171872 w 1373077"/>
                  <a:gd name="connsiteY11" fmla="*/ 342900 h 686749"/>
                  <a:gd name="connsiteX12" fmla="*/ 0 w 1373077"/>
                  <a:gd name="connsiteY12" fmla="*/ 342900 h 686749"/>
                  <a:gd name="connsiteX13" fmla="*/ 0 w 1373077"/>
                  <a:gd name="connsiteY13" fmla="*/ 514825 h 686749"/>
                  <a:gd name="connsiteX14" fmla="*/ 171872 w 1373077"/>
                  <a:gd name="connsiteY14" fmla="*/ 514825 h 686749"/>
                  <a:gd name="connsiteX15" fmla="*/ 342795 w 1373077"/>
                  <a:gd name="connsiteY15" fmla="*/ 514825 h 686749"/>
                  <a:gd name="connsiteX16" fmla="*/ 514667 w 1373077"/>
                  <a:gd name="connsiteY16" fmla="*/ 514825 h 686749"/>
                  <a:gd name="connsiteX17" fmla="*/ 686539 w 1373077"/>
                  <a:gd name="connsiteY17" fmla="*/ 514825 h 686749"/>
                  <a:gd name="connsiteX18" fmla="*/ 857461 w 1373077"/>
                  <a:gd name="connsiteY18" fmla="*/ 514825 h 686749"/>
                  <a:gd name="connsiteX19" fmla="*/ 1029333 w 1373077"/>
                  <a:gd name="connsiteY19" fmla="*/ 514825 h 686749"/>
                  <a:gd name="connsiteX20" fmla="*/ 1201205 w 1373077"/>
                  <a:gd name="connsiteY20" fmla="*/ 514825 h 686749"/>
                  <a:gd name="connsiteX21" fmla="*/ 1201205 w 1373077"/>
                  <a:gd name="connsiteY21" fmla="*/ 686750 h 686749"/>
                  <a:gd name="connsiteX22" fmla="*/ 1373077 w 1373077"/>
                  <a:gd name="connsiteY22" fmla="*/ 686750 h 686749"/>
                  <a:gd name="connsiteX23" fmla="*/ 1373077 w 1373077"/>
                  <a:gd name="connsiteY23" fmla="*/ 514825 h 6867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73077" h="686749">
                    <a:moveTo>
                      <a:pt x="1201205" y="514825"/>
                    </a:moveTo>
                    <a:lnTo>
                      <a:pt x="1201205" y="342900"/>
                    </a:lnTo>
                    <a:lnTo>
                      <a:pt x="1029333" y="342900"/>
                    </a:lnTo>
                    <a:lnTo>
                      <a:pt x="857461" y="342900"/>
                    </a:lnTo>
                    <a:lnTo>
                      <a:pt x="686539" y="342900"/>
                    </a:lnTo>
                    <a:lnTo>
                      <a:pt x="514667" y="342900"/>
                    </a:lnTo>
                    <a:lnTo>
                      <a:pt x="342795" y="342900"/>
                    </a:lnTo>
                    <a:lnTo>
                      <a:pt x="342795" y="170975"/>
                    </a:lnTo>
                    <a:lnTo>
                      <a:pt x="342795" y="0"/>
                    </a:lnTo>
                    <a:lnTo>
                      <a:pt x="171872" y="0"/>
                    </a:lnTo>
                    <a:lnTo>
                      <a:pt x="171872" y="170975"/>
                    </a:lnTo>
                    <a:lnTo>
                      <a:pt x="171872" y="342900"/>
                    </a:lnTo>
                    <a:lnTo>
                      <a:pt x="0" y="342900"/>
                    </a:lnTo>
                    <a:lnTo>
                      <a:pt x="0" y="514825"/>
                    </a:lnTo>
                    <a:lnTo>
                      <a:pt x="171872" y="514825"/>
                    </a:lnTo>
                    <a:lnTo>
                      <a:pt x="342795" y="514825"/>
                    </a:lnTo>
                    <a:lnTo>
                      <a:pt x="514667" y="514825"/>
                    </a:lnTo>
                    <a:lnTo>
                      <a:pt x="686539" y="514825"/>
                    </a:lnTo>
                    <a:lnTo>
                      <a:pt x="857461" y="514825"/>
                    </a:lnTo>
                    <a:lnTo>
                      <a:pt x="1029333" y="514825"/>
                    </a:lnTo>
                    <a:lnTo>
                      <a:pt x="1201205" y="514825"/>
                    </a:lnTo>
                    <a:lnTo>
                      <a:pt x="1201205" y="686750"/>
                    </a:lnTo>
                    <a:lnTo>
                      <a:pt x="1373077" y="686750"/>
                    </a:lnTo>
                    <a:lnTo>
                      <a:pt x="1373077" y="5148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2" name="Freeform 1432">
                <a:extLst>
                  <a:ext uri="{FF2B5EF4-FFF2-40B4-BE49-F238E27FC236}">
                    <a16:creationId xmlns:a16="http://schemas.microsoft.com/office/drawing/2014/main" id="{2486AF19-302B-7B60-27A6-9E2755BEFC0E}"/>
                  </a:ext>
                </a:extLst>
              </p:cNvPr>
              <p:cNvSpPr/>
              <p:nvPr/>
            </p:nvSpPr>
            <p:spPr>
              <a:xfrm>
                <a:off x="20265950" y="5663113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3" name="Freeform 1433">
                <a:extLst>
                  <a:ext uri="{FF2B5EF4-FFF2-40B4-BE49-F238E27FC236}">
                    <a16:creationId xmlns:a16="http://schemas.microsoft.com/office/drawing/2014/main" id="{8A2E4BC9-79E8-D1C1-CFBA-6A1D52BB3D65}"/>
                  </a:ext>
                </a:extLst>
              </p:cNvPr>
              <p:cNvSpPr/>
              <p:nvPr/>
            </p:nvSpPr>
            <p:spPr>
              <a:xfrm>
                <a:off x="20094078" y="5834088"/>
                <a:ext cx="171872" cy="171924"/>
              </a:xfrm>
              <a:custGeom>
                <a:avLst/>
                <a:gdLst>
                  <a:gd name="connsiteX0" fmla="*/ 0 w 171872"/>
                  <a:gd name="connsiteY0" fmla="*/ 0 h 171924"/>
                  <a:gd name="connsiteX1" fmla="*/ 171872 w 171872"/>
                  <a:gd name="connsiteY1" fmla="*/ 0 h 171924"/>
                  <a:gd name="connsiteX2" fmla="*/ 171872 w 171872"/>
                  <a:gd name="connsiteY2" fmla="*/ 171925 h 171924"/>
                  <a:gd name="connsiteX3" fmla="*/ 0 w 171872"/>
                  <a:gd name="connsiteY3" fmla="*/ 171925 h 171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72" h="171924">
                    <a:moveTo>
                      <a:pt x="0" y="0"/>
                    </a:moveTo>
                    <a:lnTo>
                      <a:pt x="171872" y="0"/>
                    </a:lnTo>
                    <a:lnTo>
                      <a:pt x="171872" y="171925"/>
                    </a:lnTo>
                    <a:lnTo>
                      <a:pt x="0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4" name="Freeform 1434">
                <a:extLst>
                  <a:ext uri="{FF2B5EF4-FFF2-40B4-BE49-F238E27FC236}">
                    <a16:creationId xmlns:a16="http://schemas.microsoft.com/office/drawing/2014/main" id="{39553C57-A4E3-66A1-3543-475C6CAE71EC}"/>
                  </a:ext>
                </a:extLst>
              </p:cNvPr>
              <p:cNvSpPr/>
              <p:nvPr/>
            </p:nvSpPr>
            <p:spPr>
              <a:xfrm>
                <a:off x="17692618" y="6006013"/>
                <a:ext cx="1029333" cy="342900"/>
              </a:xfrm>
              <a:custGeom>
                <a:avLst/>
                <a:gdLst>
                  <a:gd name="connsiteX0" fmla="*/ 857461 w 1029333"/>
                  <a:gd name="connsiteY0" fmla="*/ 171925 h 342900"/>
                  <a:gd name="connsiteX1" fmla="*/ 857461 w 1029333"/>
                  <a:gd name="connsiteY1" fmla="*/ 171925 h 342900"/>
                  <a:gd name="connsiteX2" fmla="*/ 857461 w 1029333"/>
                  <a:gd name="connsiteY2" fmla="*/ 171925 h 342900"/>
                  <a:gd name="connsiteX3" fmla="*/ 857461 w 1029333"/>
                  <a:gd name="connsiteY3" fmla="*/ 342900 h 342900"/>
                  <a:gd name="connsiteX4" fmla="*/ 1029333 w 1029333"/>
                  <a:gd name="connsiteY4" fmla="*/ 342900 h 342900"/>
                  <a:gd name="connsiteX5" fmla="*/ 1029333 w 1029333"/>
                  <a:gd name="connsiteY5" fmla="*/ 171925 h 342900"/>
                  <a:gd name="connsiteX6" fmla="*/ 1029333 w 1029333"/>
                  <a:gd name="connsiteY6" fmla="*/ 0 h 342900"/>
                  <a:gd name="connsiteX7" fmla="*/ 170922 w 1029333"/>
                  <a:gd name="connsiteY7" fmla="*/ 0 h 342900"/>
                  <a:gd name="connsiteX8" fmla="*/ 0 w 1029333"/>
                  <a:gd name="connsiteY8" fmla="*/ 0 h 342900"/>
                  <a:gd name="connsiteX9" fmla="*/ 0 w 1029333"/>
                  <a:gd name="connsiteY9" fmla="*/ 171925 h 342900"/>
                  <a:gd name="connsiteX10" fmla="*/ 170922 w 1029333"/>
                  <a:gd name="connsiteY10" fmla="*/ 171925 h 342900"/>
                  <a:gd name="connsiteX11" fmla="*/ 342795 w 1029333"/>
                  <a:gd name="connsiteY11" fmla="*/ 171925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9333" h="342900">
                    <a:moveTo>
                      <a:pt x="857461" y="171925"/>
                    </a:moveTo>
                    <a:lnTo>
                      <a:pt x="857461" y="171925"/>
                    </a:lnTo>
                    <a:lnTo>
                      <a:pt x="857461" y="171925"/>
                    </a:lnTo>
                    <a:lnTo>
                      <a:pt x="857461" y="342900"/>
                    </a:lnTo>
                    <a:lnTo>
                      <a:pt x="1029333" y="342900"/>
                    </a:lnTo>
                    <a:lnTo>
                      <a:pt x="1029333" y="171925"/>
                    </a:lnTo>
                    <a:lnTo>
                      <a:pt x="1029333" y="0"/>
                    </a:lnTo>
                    <a:lnTo>
                      <a:pt x="170922" y="0"/>
                    </a:lnTo>
                    <a:lnTo>
                      <a:pt x="0" y="0"/>
                    </a:lnTo>
                    <a:lnTo>
                      <a:pt x="0" y="171925"/>
                    </a:lnTo>
                    <a:lnTo>
                      <a:pt x="170922" y="171925"/>
                    </a:lnTo>
                    <a:lnTo>
                      <a:pt x="342795" y="171925"/>
                    </a:lnTo>
                    <a:close/>
                  </a:path>
                </a:pathLst>
              </a:custGeom>
              <a:solidFill>
                <a:srgbClr val="242428"/>
              </a:solidFill>
              <a:ln w="9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659" name="Graphic 145">
            <a:extLst>
              <a:ext uri="{FF2B5EF4-FFF2-40B4-BE49-F238E27FC236}">
                <a16:creationId xmlns:a16="http://schemas.microsoft.com/office/drawing/2014/main" id="{96E27F73-05B6-9965-CF53-D4782EDB9C59}"/>
              </a:ext>
            </a:extLst>
          </p:cNvPr>
          <p:cNvSpPr/>
          <p:nvPr/>
        </p:nvSpPr>
        <p:spPr>
          <a:xfrm rot="10800000">
            <a:off x="1706696" y="9614080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660" name="Graphic 145">
            <a:extLst>
              <a:ext uri="{FF2B5EF4-FFF2-40B4-BE49-F238E27FC236}">
                <a16:creationId xmlns:a16="http://schemas.microsoft.com/office/drawing/2014/main" id="{23EB92F8-2112-8B13-47AD-8FEDE0A12B0C}"/>
              </a:ext>
            </a:extLst>
          </p:cNvPr>
          <p:cNvSpPr/>
          <p:nvPr/>
        </p:nvSpPr>
        <p:spPr>
          <a:xfrm>
            <a:off x="9705924" y="2678020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661" name="Graphic 145">
            <a:extLst>
              <a:ext uri="{FF2B5EF4-FFF2-40B4-BE49-F238E27FC236}">
                <a16:creationId xmlns:a16="http://schemas.microsoft.com/office/drawing/2014/main" id="{2E412BD2-3DE1-2DB2-A43D-590266DBC965}"/>
              </a:ext>
            </a:extLst>
          </p:cNvPr>
          <p:cNvSpPr/>
          <p:nvPr/>
        </p:nvSpPr>
        <p:spPr>
          <a:xfrm>
            <a:off x="2562083" y="2061717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657" name="Graphic 678">
            <a:extLst>
              <a:ext uri="{FF2B5EF4-FFF2-40B4-BE49-F238E27FC236}">
                <a16:creationId xmlns:a16="http://schemas.microsoft.com/office/drawing/2014/main" id="{326BA68F-A4C6-B065-680F-F7B8D3E4D9CC}"/>
              </a:ext>
            </a:extLst>
          </p:cNvPr>
          <p:cNvSpPr/>
          <p:nvPr/>
        </p:nvSpPr>
        <p:spPr>
          <a:xfrm>
            <a:off x="17937600" y="4447528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1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658" name="Graphic 678">
            <a:extLst>
              <a:ext uri="{FF2B5EF4-FFF2-40B4-BE49-F238E27FC236}">
                <a16:creationId xmlns:a16="http://schemas.microsoft.com/office/drawing/2014/main" id="{564E4F74-AE49-9E3D-ECCA-1941718E33B0}"/>
              </a:ext>
            </a:extLst>
          </p:cNvPr>
          <p:cNvSpPr/>
          <p:nvPr/>
        </p:nvSpPr>
        <p:spPr>
          <a:xfrm>
            <a:off x="17937600" y="9512994"/>
            <a:ext cx="729268" cy="1241879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2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32" name="TextBox 1531">
            <a:extLst>
              <a:ext uri="{FF2B5EF4-FFF2-40B4-BE49-F238E27FC236}">
                <a16:creationId xmlns:a16="http://schemas.microsoft.com/office/drawing/2014/main" id="{69CA009B-5C63-6CBE-98D7-B8EB50171AF5}"/>
              </a:ext>
            </a:extLst>
          </p:cNvPr>
          <p:cNvSpPr txBox="1"/>
          <p:nvPr/>
        </p:nvSpPr>
        <p:spPr>
          <a:xfrm>
            <a:off x="19108616" y="5272130"/>
            <a:ext cx="3748210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533" name="TextBox 1532">
            <a:extLst>
              <a:ext uri="{FF2B5EF4-FFF2-40B4-BE49-F238E27FC236}">
                <a16:creationId xmlns:a16="http://schemas.microsoft.com/office/drawing/2014/main" id="{72B4B531-B02D-D97C-53BE-0F836AD2701B}"/>
              </a:ext>
            </a:extLst>
          </p:cNvPr>
          <p:cNvSpPr txBox="1"/>
          <p:nvPr/>
        </p:nvSpPr>
        <p:spPr>
          <a:xfrm>
            <a:off x="19108616" y="4444122"/>
            <a:ext cx="374821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Bogota</a:t>
            </a:r>
          </a:p>
        </p:txBody>
      </p:sp>
      <p:sp>
        <p:nvSpPr>
          <p:cNvPr id="1534" name="TextBox 1533">
            <a:extLst>
              <a:ext uri="{FF2B5EF4-FFF2-40B4-BE49-F238E27FC236}">
                <a16:creationId xmlns:a16="http://schemas.microsoft.com/office/drawing/2014/main" id="{E60C7CE3-B2B5-548A-E1B4-2193F03C8D09}"/>
              </a:ext>
            </a:extLst>
          </p:cNvPr>
          <p:cNvSpPr txBox="1"/>
          <p:nvPr/>
        </p:nvSpPr>
        <p:spPr>
          <a:xfrm>
            <a:off x="19108616" y="10341002"/>
            <a:ext cx="3748210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535" name="TextBox 1534">
            <a:extLst>
              <a:ext uri="{FF2B5EF4-FFF2-40B4-BE49-F238E27FC236}">
                <a16:creationId xmlns:a16="http://schemas.microsoft.com/office/drawing/2014/main" id="{5D36AEDD-15EE-6A2F-7260-AAB4A5680415}"/>
              </a:ext>
            </a:extLst>
          </p:cNvPr>
          <p:cNvSpPr txBox="1"/>
          <p:nvPr/>
        </p:nvSpPr>
        <p:spPr>
          <a:xfrm>
            <a:off x="19108616" y="9512994"/>
            <a:ext cx="374821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pPr algn="l"/>
            <a:r>
              <a:rPr lang="en-US" sz="4400" b="0" dirty="0">
                <a:latin typeface="Press Start 2P" pitchFamily="2" charset="0"/>
              </a:rPr>
              <a:t>Miami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0C7DF3-1112-8A44-8DC1-FEAC4BD7D50E}"/>
              </a:ext>
            </a:extLst>
          </p:cNvPr>
          <p:cNvSpPr txBox="1"/>
          <p:nvPr/>
        </p:nvSpPr>
        <p:spPr>
          <a:xfrm>
            <a:off x="1520973" y="762000"/>
            <a:ext cx="213358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World Map Slide</a:t>
            </a:r>
          </a:p>
        </p:txBody>
      </p:sp>
    </p:spTree>
    <p:extLst>
      <p:ext uri="{BB962C8B-B14F-4D97-AF65-F5344CB8AC3E}">
        <p14:creationId xmlns:p14="http://schemas.microsoft.com/office/powerpoint/2010/main" val="3462188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FDD72C0-9A67-F2A6-A597-B0D5A589CB0B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Picture Placeholder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983A183-E896-B174-A5D4-CAFDC3246A5F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grpSp>
        <p:nvGrpSpPr>
          <p:cNvPr id="12" name="Graphic 12">
            <a:extLst>
              <a:ext uri="{FF2B5EF4-FFF2-40B4-BE49-F238E27FC236}">
                <a16:creationId xmlns:a16="http://schemas.microsoft.com/office/drawing/2014/main" id="{D6F52AD3-C015-88C5-DCF4-A37578568062}"/>
              </a:ext>
            </a:extLst>
          </p:cNvPr>
          <p:cNvGrpSpPr/>
          <p:nvPr/>
        </p:nvGrpSpPr>
        <p:grpSpPr>
          <a:xfrm>
            <a:off x="15091235" y="1451441"/>
            <a:ext cx="1433113" cy="1176796"/>
            <a:chOff x="17903296" y="5103964"/>
            <a:chExt cx="2921951" cy="239935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A59624D-B9E3-F95C-98A4-5EC7DDDB7306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4" name="Graphic 12">
              <a:extLst>
                <a:ext uri="{FF2B5EF4-FFF2-40B4-BE49-F238E27FC236}">
                  <a16:creationId xmlns:a16="http://schemas.microsoft.com/office/drawing/2014/main" id="{51943838-D308-97BE-D9F8-F277F1A3F56B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EA9928F5-8B0B-7909-708E-A9645E6D684F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1F829D88-FEB4-63F6-9241-686BF8518133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19C61131-3502-2F9A-05A9-C7AFBC68B8AD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90EF9412-6C60-A300-FB89-CB843F891134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A0B7EA2D-E2D3-6B06-6300-02934A0B813E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6D463D9D-E895-EB1B-39FD-EF4ECFBCFAE2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1535B06F-D6BE-BEB0-CECE-DFA74A829995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69E206C-7659-2969-DEDC-90492491589F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30C4C513-AA8B-1069-4DC6-8D157F4E7FC2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C90893B8-ACD1-5C2C-F26D-ADCA5CDA9121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10F3B52D-829B-A24D-0F3A-4DEA52F400B9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310FA769-7255-7BA2-34D7-74854B255345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3B037A24-F84D-E8F6-0CAF-088686EF49AF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D25851A5-E9BB-BFA5-7ACE-803535C91739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7040E052-4893-8D8D-0E7B-D58EC3ACC80C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38B75759-CEB1-FB35-42B4-C387E7B8D12E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13503D6A-CD6B-6984-FF6D-21125959B08B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C2D25015-D520-5C05-6E08-81CC2406BE34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CBB8503C-C969-9E47-830C-DC8AF27D9D4F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AE6E280A-5342-50BD-527C-1A802228B724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4C8CC81B-A801-AD71-B8D7-73CC562F03EB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18258FB2-C87C-BCA6-1038-BDED1C23C43A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768D00F2-9A18-577E-8EA9-D943E7127C7E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1B0B2B16-5BAE-DC2A-A598-01247AC80553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" name="Graphic 12">
              <a:extLst>
                <a:ext uri="{FF2B5EF4-FFF2-40B4-BE49-F238E27FC236}">
                  <a16:creationId xmlns:a16="http://schemas.microsoft.com/office/drawing/2014/main" id="{4206A6FE-0A64-5EFA-6602-D16E042EAE92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8B861837-6A38-28D9-83F5-AACFB1FB3FB2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40D300BC-4910-4C7C-0D29-9C92219FC931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77EFB4F-45DD-E51D-34A6-4BE3F72164EE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43" name="Graphic 12">
            <a:extLst>
              <a:ext uri="{FF2B5EF4-FFF2-40B4-BE49-F238E27FC236}">
                <a16:creationId xmlns:a16="http://schemas.microsoft.com/office/drawing/2014/main" id="{370598B8-919A-FF0C-7EF7-981B7FA42340}"/>
              </a:ext>
            </a:extLst>
          </p:cNvPr>
          <p:cNvGrpSpPr/>
          <p:nvPr/>
        </p:nvGrpSpPr>
        <p:grpSpPr>
          <a:xfrm>
            <a:off x="8895479" y="9672698"/>
            <a:ext cx="1433113" cy="1176796"/>
            <a:chOff x="17903296" y="5103964"/>
            <a:chExt cx="2921951" cy="2399351"/>
          </a:xfrm>
        </p:grpSpPr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118A9EB-C94C-5C00-BEBE-EFC477069855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5" name="Graphic 12">
              <a:extLst>
                <a:ext uri="{FF2B5EF4-FFF2-40B4-BE49-F238E27FC236}">
                  <a16:creationId xmlns:a16="http://schemas.microsoft.com/office/drawing/2014/main" id="{0CAA2070-DEB6-B60A-BD4A-6E3ACB3EFCB2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881B4234-03AC-2F9A-F36D-6984615DE02A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546B7FF8-95EE-49FE-CCC1-609312EAE303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5068EFE9-AFC6-5A55-5FAA-43F5FD1FFD50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A65D263E-CF45-685F-4EA9-F893654D1B62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11CFD626-D7FA-D09B-AC4C-E94E0B2806E8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E671049F-23C3-1E98-15F5-34B7E37FC54B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E6B7AF3B-7B4D-7CD4-C208-EEFB7EE21EAE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6DB07DFD-9E04-D3B2-295F-E9B71AF68EE9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6590A335-A6C0-959E-B61D-EAE74D9DD5FE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2924DD44-1EC3-F5CF-D6EF-7504CCB9A6E5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0BA22111-99A9-3294-3EFC-710843E4EC7B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BB34CCF6-F138-C44B-7121-BFA41F4E2CB7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721D6F22-C971-B91A-D6B5-6ED5C17D39D7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D54FAC04-9E71-E184-031C-067AAC56CD94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3CC59926-0E75-84D3-FF3B-70FDD5E0C8C1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131374B0-C527-BAA1-1FBB-0F6AC7D36C06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961AEA64-9574-0E6C-1C63-9E089F81CE5A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04A94DCE-00DA-08C8-B3C6-E2B89D7E63D9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96CC8758-716E-67ED-15AC-F00739DBBE02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9ACBDFA5-86B8-A1D1-A94E-D134F61FB8DD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1C838EDF-D06C-6DEF-00BC-34A2264CE65C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BC25B7BA-D75B-B933-F892-E62283D65BA8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17AFA5FD-22B9-D9D4-8944-FE70A795BFDB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4787BA26-34E2-22B4-92F0-080251B348E7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6" name="Graphic 12">
              <a:extLst>
                <a:ext uri="{FF2B5EF4-FFF2-40B4-BE49-F238E27FC236}">
                  <a16:creationId xmlns:a16="http://schemas.microsoft.com/office/drawing/2014/main" id="{044E4C6E-9EB1-23AF-5918-84F62F065A9A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20DD5D25-BCD1-6863-B1ED-73E10C7D28FC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0F4BC792-03FC-87AF-374B-3A5E4C0AB002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3E897B-2F43-0CA0-EA0A-46E588216265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74" name="Graphic 12">
            <a:extLst>
              <a:ext uri="{FF2B5EF4-FFF2-40B4-BE49-F238E27FC236}">
                <a16:creationId xmlns:a16="http://schemas.microsoft.com/office/drawing/2014/main" id="{8827FE14-F99A-629E-5D3F-261BB61AF917}"/>
              </a:ext>
            </a:extLst>
          </p:cNvPr>
          <p:cNvGrpSpPr/>
          <p:nvPr/>
        </p:nvGrpSpPr>
        <p:grpSpPr>
          <a:xfrm>
            <a:off x="1635893" y="1511550"/>
            <a:ext cx="1433113" cy="1176796"/>
            <a:chOff x="17903296" y="5103964"/>
            <a:chExt cx="2921951" cy="2399351"/>
          </a:xfrm>
        </p:grpSpPr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6D2C6457-E7E4-4601-ADAF-16B80A88D374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76" name="Graphic 12">
              <a:extLst>
                <a:ext uri="{FF2B5EF4-FFF2-40B4-BE49-F238E27FC236}">
                  <a16:creationId xmlns:a16="http://schemas.microsoft.com/office/drawing/2014/main" id="{BF3EC718-C377-CF9F-C121-1B8863DC2826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FACAAB30-5285-4B2D-B04D-6E6EB7F2BBF0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0AADD1A2-09A7-F07B-E80C-0DD24751E796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ADE35E13-B226-7FE9-D9D2-E229BAC11722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8DB1CEEC-10F7-F4F2-1286-B9D3A15DC6FB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AF433E58-6301-6B57-A7D4-29ECE5BF5117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9CE5EC1B-CE01-A00B-4A29-EF10571E9459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217904C5-AC40-988E-57B7-6B1761BE2065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30888046-0038-1DA1-C37C-429BBB8391FB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CC02EA1B-32F1-73B2-15BD-ECDCFB5EA61E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B97AC601-047B-3F01-6CE2-FE758C67226A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2D11A9D9-4A8F-39DD-BE18-9D0618C5CA5D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F3F54954-7E95-E43B-37AE-CED5EA3CCE8F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168E0F87-E19E-1FF6-6695-28B573229380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D0D67BC5-A0CD-EAD3-C003-4C4A036D616A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06F46362-9B0E-0BD6-A948-C7A64E165F2C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73F227EC-FE4B-29CD-8344-383F3CCE7294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C4C2C2A3-946D-D47C-975F-6E9FD563EB74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FBD61355-5579-6705-F67F-D062F6F9C489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FBC70DFA-7E59-2F9D-BE30-FE4B920FDF92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DD4F27EA-EFA6-7199-9340-387EE4D32A1B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792EBBD5-7240-A056-634B-E574034C7A6A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5A76CB05-2648-B54E-7EB9-143A0FF99691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71C367DC-C1C0-A387-1AD0-86CC16005F4A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1425A551-B3A4-8211-1274-63AF2D279FA6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7" name="Graphic 12">
              <a:extLst>
                <a:ext uri="{FF2B5EF4-FFF2-40B4-BE49-F238E27FC236}">
                  <a16:creationId xmlns:a16="http://schemas.microsoft.com/office/drawing/2014/main" id="{53674A4D-C7FD-5F4B-7741-ED0210BA3776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B874C7DF-F26C-D967-0F0E-A6EBF6084507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027E9570-13B0-8343-C8D4-88A9E0497A09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2E9CDA1-EB2A-2C28-DA91-CA49EA56AF75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sp>
        <p:nvSpPr>
          <p:cNvPr id="105" name="Graphic 145">
            <a:extLst>
              <a:ext uri="{FF2B5EF4-FFF2-40B4-BE49-F238E27FC236}">
                <a16:creationId xmlns:a16="http://schemas.microsoft.com/office/drawing/2014/main" id="{27AD99F6-2501-3DFD-3164-23A0506012FB}"/>
              </a:ext>
            </a:extLst>
          </p:cNvPr>
          <p:cNvSpPr/>
          <p:nvPr/>
        </p:nvSpPr>
        <p:spPr>
          <a:xfrm>
            <a:off x="16222676" y="4544327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06" name="Graphic 145">
            <a:extLst>
              <a:ext uri="{FF2B5EF4-FFF2-40B4-BE49-F238E27FC236}">
                <a16:creationId xmlns:a16="http://schemas.microsoft.com/office/drawing/2014/main" id="{3751690B-F31A-6BD5-C2C1-23191F1FABB7}"/>
              </a:ext>
            </a:extLst>
          </p:cNvPr>
          <p:cNvSpPr/>
          <p:nvPr/>
        </p:nvSpPr>
        <p:spPr>
          <a:xfrm rot="16200000">
            <a:off x="6706475" y="1294309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4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07" name="Graphic 145">
            <a:extLst>
              <a:ext uri="{FF2B5EF4-FFF2-40B4-BE49-F238E27FC236}">
                <a16:creationId xmlns:a16="http://schemas.microsoft.com/office/drawing/2014/main" id="{21A41C5B-AEA4-6255-0BA9-A098BFC5B056}"/>
              </a:ext>
            </a:extLst>
          </p:cNvPr>
          <p:cNvSpPr/>
          <p:nvPr/>
        </p:nvSpPr>
        <p:spPr>
          <a:xfrm>
            <a:off x="6060532" y="12157772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C63CEF-8DFA-41CC-8D90-171BE7DF987D}"/>
              </a:ext>
            </a:extLst>
          </p:cNvPr>
          <p:cNvSpPr txBox="1"/>
          <p:nvPr/>
        </p:nvSpPr>
        <p:spPr>
          <a:xfrm>
            <a:off x="1544919" y="3464233"/>
            <a:ext cx="6948261" cy="378565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/>
            <a:r>
              <a:rPr lang="en-US" sz="6000" dirty="0">
                <a:latin typeface="Press Start 2P" pitchFamily="2" charset="0"/>
                <a:cs typeface="Space Grotesk" pitchFamily="2" charset="77"/>
              </a:rPr>
              <a:t>This is your big image slide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51C00-7786-2EA1-0236-8ED4D033F5E9}"/>
              </a:ext>
            </a:extLst>
          </p:cNvPr>
          <p:cNvSpPr txBox="1"/>
          <p:nvPr/>
        </p:nvSpPr>
        <p:spPr>
          <a:xfrm>
            <a:off x="1544917" y="7458522"/>
            <a:ext cx="6948263" cy="31813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professional slides, charts, infographics and more. Turn complex data into easy-to-understand infographics.</a:t>
            </a:r>
          </a:p>
        </p:txBody>
      </p:sp>
    </p:spTree>
    <p:extLst>
      <p:ext uri="{BB962C8B-B14F-4D97-AF65-F5344CB8AC3E}">
        <p14:creationId xmlns:p14="http://schemas.microsoft.com/office/powerpoint/2010/main" val="3128322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 descr="A screenshot of a video game&#10;&#10;Description automatically generated">
            <a:extLst>
              <a:ext uri="{FF2B5EF4-FFF2-40B4-BE49-F238E27FC236}">
                <a16:creationId xmlns:a16="http://schemas.microsoft.com/office/drawing/2014/main" id="{C3E3B93A-DFBD-9052-C00A-9A26F9D45E2D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grpSp>
        <p:nvGrpSpPr>
          <p:cNvPr id="5" name="Graphic 18">
            <a:extLst>
              <a:ext uri="{FF2B5EF4-FFF2-40B4-BE49-F238E27FC236}">
                <a16:creationId xmlns:a16="http://schemas.microsoft.com/office/drawing/2014/main" id="{89C6C458-A6B0-5826-350F-079074E4D4E8}"/>
              </a:ext>
            </a:extLst>
          </p:cNvPr>
          <p:cNvGrpSpPr/>
          <p:nvPr/>
        </p:nvGrpSpPr>
        <p:grpSpPr>
          <a:xfrm>
            <a:off x="6171656" y="1154151"/>
            <a:ext cx="2789214" cy="1157476"/>
            <a:chOff x="17750046" y="5896864"/>
            <a:chExt cx="4124646" cy="1711658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9DBAB6B-9CD1-D4D3-7B8F-E46C2CE48A36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7042DF11-09C3-9FC2-6521-29761FEBED38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" name="Graphic 18">
              <a:extLst>
                <a:ext uri="{FF2B5EF4-FFF2-40B4-BE49-F238E27FC236}">
                  <a16:creationId xmlns:a16="http://schemas.microsoft.com/office/drawing/2014/main" id="{723E4391-82AF-36B9-4F40-1B7B51E0D7B2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E656BEEC-56EF-33F9-5D73-CA193F0A5FDF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9F1C54DF-D6F9-552D-C816-4DF650618F10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" name="Graphic 18">
              <a:extLst>
                <a:ext uri="{FF2B5EF4-FFF2-40B4-BE49-F238E27FC236}">
                  <a16:creationId xmlns:a16="http://schemas.microsoft.com/office/drawing/2014/main" id="{3FA4EDD9-ACAC-6A58-6898-5934AB3F3955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A519F14A-ECD9-FD36-CCD9-612ACD8EAE39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9A7F9AFF-3B89-2EF1-35B8-3D5A1628D6B5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6BBF9C8B-2DF9-222A-5B05-D85C867AE244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B04F4F2B-E9CC-F60A-B387-1474B03C9283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589D63CF-3A14-5BE6-7B5D-E14956656A90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0" name="Graphic 18">
              <a:extLst>
                <a:ext uri="{FF2B5EF4-FFF2-40B4-BE49-F238E27FC236}">
                  <a16:creationId xmlns:a16="http://schemas.microsoft.com/office/drawing/2014/main" id="{5CB8E52C-550E-991A-F80A-BB067E6FA019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D0BBCEFB-66EE-526D-9C54-5F2BE302AC9F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468D9ED0-1D79-3A91-7567-3EF32FF09D1A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B32D2D05-8492-3FBB-B7CC-227431FA30E7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DEDBEED8-8E27-88CE-BFD5-B1DE97A02767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CD8F060D-D312-8E11-F8BA-117034F6F605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AE4DBBE5-5293-3AE6-CAC1-89CF5505C2BF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36F249BF-4655-94F2-CAC1-10B5259237D1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E20A2367-69B4-D279-DA48-647918B50BAB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B26F3C62-D5D1-9972-F448-429735168A73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44F28A1E-75E4-EF72-C6DD-71B73FFE738B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92F1EA60-B9DC-97D1-AF6C-45B0E5D108BF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A72D54AD-FFD4-F6B7-5C04-2A24F2DD2DD6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0" name="Graphic 18">
            <a:extLst>
              <a:ext uri="{FF2B5EF4-FFF2-40B4-BE49-F238E27FC236}">
                <a16:creationId xmlns:a16="http://schemas.microsoft.com/office/drawing/2014/main" id="{E69BF6BC-1744-C70A-816B-28805DDF645E}"/>
              </a:ext>
            </a:extLst>
          </p:cNvPr>
          <p:cNvGrpSpPr/>
          <p:nvPr/>
        </p:nvGrpSpPr>
        <p:grpSpPr>
          <a:xfrm>
            <a:off x="20667218" y="5286920"/>
            <a:ext cx="2789214" cy="1157476"/>
            <a:chOff x="17750046" y="5896864"/>
            <a:chExt cx="4124646" cy="1711658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1176E53-9EA9-4C9A-F416-F3EC1586607D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7760572-D652-BBF2-92AD-6F785C145169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3" name="Graphic 18">
              <a:extLst>
                <a:ext uri="{FF2B5EF4-FFF2-40B4-BE49-F238E27FC236}">
                  <a16:creationId xmlns:a16="http://schemas.microsoft.com/office/drawing/2014/main" id="{49995DB6-9F7A-1058-4A14-29C071A1CD0D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86E38B77-A6B7-2948-7D7A-65AB3F777204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02EFE16F-68BB-2421-F6BE-8C76BB431A67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4" name="Graphic 18">
              <a:extLst>
                <a:ext uri="{FF2B5EF4-FFF2-40B4-BE49-F238E27FC236}">
                  <a16:creationId xmlns:a16="http://schemas.microsoft.com/office/drawing/2014/main" id="{2F6DC327-7CCC-94E0-FD06-FFD93F2D32CC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7E6DB503-707C-C8B5-7893-6561776367C6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E2CC39BE-EF9A-62A0-FF3E-2F23F10D76E9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0EE16B26-34B3-E786-6D8D-D7D5CAFBA999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2E4BA1F4-55EC-FA83-A7F7-96C9C73E25A1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19A4298F-8ABF-64CC-F2DC-0AE8C3A49279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5" name="Graphic 18">
              <a:extLst>
                <a:ext uri="{FF2B5EF4-FFF2-40B4-BE49-F238E27FC236}">
                  <a16:creationId xmlns:a16="http://schemas.microsoft.com/office/drawing/2014/main" id="{F736D0DE-7E0B-554B-B843-0B6947EE8ED9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71760D63-F99F-DDE5-BD02-9EE700A3225D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981D8238-F77F-F5D0-CDCA-66BE61A5D21C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6CB37471-EBA6-EE95-26D1-2468F7A58491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8799B46C-229B-D828-3529-669185EB3FB1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7237961D-9999-0A4D-68F1-7668EB723D7B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05C188E1-DFA8-9DE6-97D5-9C5251AA84DC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69D4DDA1-251E-E61A-BA7A-983AFD5927CD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F6D5B3D6-8D78-3F07-012F-7D527653D92E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CA37845B-0A49-24C5-CB89-F7F370991E97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440CD21C-DACC-7DF3-FBDD-A545F0B2E238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D927AA21-43C5-E4F4-718A-EAD1511D7810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F22055CD-AAAB-2EBB-B06F-7EA192660D21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56" name="Graphic 28">
            <a:extLst>
              <a:ext uri="{FF2B5EF4-FFF2-40B4-BE49-F238E27FC236}">
                <a16:creationId xmlns:a16="http://schemas.microsoft.com/office/drawing/2014/main" id="{C1AA41AF-B7E7-8412-9E36-0D41DD9B34A3}"/>
              </a:ext>
            </a:extLst>
          </p:cNvPr>
          <p:cNvGrpSpPr/>
          <p:nvPr/>
        </p:nvGrpSpPr>
        <p:grpSpPr>
          <a:xfrm>
            <a:off x="13741498" y="1060345"/>
            <a:ext cx="1817617" cy="1692264"/>
            <a:chOff x="19274746" y="6303964"/>
            <a:chExt cx="2578100" cy="2400300"/>
          </a:xfrm>
        </p:grpSpPr>
        <p:grpSp>
          <p:nvGrpSpPr>
            <p:cNvPr id="57" name="Graphic 28">
              <a:extLst>
                <a:ext uri="{FF2B5EF4-FFF2-40B4-BE49-F238E27FC236}">
                  <a16:creationId xmlns:a16="http://schemas.microsoft.com/office/drawing/2014/main" id="{A8C0838E-D5D6-27B9-445C-3157F9F45C7F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E87755FD-4850-62B5-03CA-088D9567ACB4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4904EFC2-218D-17CD-A0E5-2BDEDC03D494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58" name="Graphic 28">
              <a:extLst>
                <a:ext uri="{FF2B5EF4-FFF2-40B4-BE49-F238E27FC236}">
                  <a16:creationId xmlns:a16="http://schemas.microsoft.com/office/drawing/2014/main" id="{CDCEF433-F406-3B45-49A7-1FC0B043D937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9EEEB707-7F50-0790-A1AC-FF4B2712A43F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4AA078AD-9173-FF47-005D-FCC3FC52D8FC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C582E531-7962-A38D-64C5-D0887F38C35E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5634569-0E58-E966-9A36-BF648DBD1AB7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5833E280-88E4-3594-CF36-3918BE2E26B7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04254626-26A2-4943-9D46-87B83DBFF8A5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51DE1F9F-D9FB-672E-00FC-3835BFA78E4E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7EA8FF2A-89A7-8783-58A5-ED702EAB2CCB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EE8BC890-3329-D34A-90BF-617C2BCC40BF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BA28F0-AC49-14DC-5592-563F96B8302D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0" name="Graphic 28">
              <a:extLst>
                <a:ext uri="{FF2B5EF4-FFF2-40B4-BE49-F238E27FC236}">
                  <a16:creationId xmlns:a16="http://schemas.microsoft.com/office/drawing/2014/main" id="{1ECCE2C6-6838-BC64-F501-BDE08199C8AD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F59CD6D5-3297-35B3-369B-F35E3F5D382C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7D494FF3-C600-23C3-07BC-3A54E5B5FF1C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3E41157C-7F47-F3B0-03C8-46E6305424A5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50244086-A8D0-A26D-23A4-092E33A17757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ABC9EDC4-474E-A47B-7960-5BA6DA54D266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0EFFF413-13BD-2AF4-8D7C-4746E94323D9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37B4BB30-F470-4954-2991-4D245E2BB360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F9412424-484F-1FFC-1426-AE2CF48C8067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50430706-E185-3905-A063-1CFFEFF8097D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5ABDAC9A-A1D7-7EB8-61A5-5FA135552B09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71AF1546-8539-4778-E77C-34197D1F5463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8FE90FA0-A23A-9D58-57CA-1B96B2720FAE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8CAB0D44-EDD1-2BF1-D037-F2C0541EA68E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E516EFFE-A8B6-C21E-B8CF-131AB7C9C232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8D7E7C23-AAE3-D478-ED0C-23DC06E3192A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DDC1018B-1759-2E9C-56F7-37AD17091502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0DB5EE14-EF2E-7DE3-54A7-22A8A3507BBC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8C8F2785-9AA0-966D-EB27-3FD40AE9C61D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93" name="Graphic 141">
            <a:extLst>
              <a:ext uri="{FF2B5EF4-FFF2-40B4-BE49-F238E27FC236}">
                <a16:creationId xmlns:a16="http://schemas.microsoft.com/office/drawing/2014/main" id="{2E5C4C19-3133-B57C-3CE7-08CA4AA958DD}"/>
              </a:ext>
            </a:extLst>
          </p:cNvPr>
          <p:cNvSpPr/>
          <p:nvPr/>
        </p:nvSpPr>
        <p:spPr>
          <a:xfrm rot="10800000">
            <a:off x="21680878" y="12365374"/>
            <a:ext cx="1804597" cy="696747"/>
          </a:xfrm>
          <a:custGeom>
            <a:avLst/>
            <a:gdLst>
              <a:gd name="connsiteX0" fmla="*/ 1164908 w 1257300"/>
              <a:gd name="connsiteY0" fmla="*/ 295238 h 485438"/>
              <a:gd name="connsiteX1" fmla="*/ 1164908 w 1257300"/>
              <a:gd name="connsiteY1" fmla="*/ 188309 h 485438"/>
              <a:gd name="connsiteX2" fmla="*/ 1056323 w 1257300"/>
              <a:gd name="connsiteY2" fmla="*/ 188309 h 485438"/>
              <a:gd name="connsiteX3" fmla="*/ 1056323 w 1257300"/>
              <a:gd name="connsiteY3" fmla="*/ 173168 h 485438"/>
              <a:gd name="connsiteX4" fmla="*/ 1056323 w 1257300"/>
              <a:gd name="connsiteY4" fmla="*/ 97466 h 485438"/>
              <a:gd name="connsiteX5" fmla="*/ 910590 w 1257300"/>
              <a:gd name="connsiteY5" fmla="*/ 97466 h 485438"/>
              <a:gd name="connsiteX6" fmla="*/ 910590 w 1257300"/>
              <a:gd name="connsiteY6" fmla="*/ 0 h 485438"/>
              <a:gd name="connsiteX7" fmla="*/ 802958 w 1257300"/>
              <a:gd name="connsiteY7" fmla="*/ 0 h 485438"/>
              <a:gd name="connsiteX8" fmla="*/ 802958 w 1257300"/>
              <a:gd name="connsiteY8" fmla="*/ 97466 h 485438"/>
              <a:gd name="connsiteX9" fmla="*/ 723900 w 1257300"/>
              <a:gd name="connsiteY9" fmla="*/ 97466 h 485438"/>
              <a:gd name="connsiteX10" fmla="*/ 723900 w 1257300"/>
              <a:gd name="connsiteY10" fmla="*/ 173168 h 485438"/>
              <a:gd name="connsiteX11" fmla="*/ 723900 w 1257300"/>
              <a:gd name="connsiteY11" fmla="*/ 188309 h 485438"/>
              <a:gd name="connsiteX12" fmla="*/ 625793 w 1257300"/>
              <a:gd name="connsiteY12" fmla="*/ 188309 h 485438"/>
              <a:gd name="connsiteX13" fmla="*/ 625793 w 1257300"/>
              <a:gd name="connsiteY13" fmla="*/ 295238 h 485438"/>
              <a:gd name="connsiteX14" fmla="*/ 492443 w 1257300"/>
              <a:gd name="connsiteY14" fmla="*/ 295238 h 485438"/>
              <a:gd name="connsiteX15" fmla="*/ 492443 w 1257300"/>
              <a:gd name="connsiteY15" fmla="*/ 215751 h 485438"/>
              <a:gd name="connsiteX16" fmla="*/ 384810 w 1257300"/>
              <a:gd name="connsiteY16" fmla="*/ 215751 h 485438"/>
              <a:gd name="connsiteX17" fmla="*/ 384810 w 1257300"/>
              <a:gd name="connsiteY17" fmla="*/ 295238 h 485438"/>
              <a:gd name="connsiteX18" fmla="*/ 195263 w 1257300"/>
              <a:gd name="connsiteY18" fmla="*/ 295238 h 485438"/>
              <a:gd name="connsiteX19" fmla="*/ 195263 w 1257300"/>
              <a:gd name="connsiteY19" fmla="*/ 376617 h 485438"/>
              <a:gd name="connsiteX20" fmla="*/ 0 w 1257300"/>
              <a:gd name="connsiteY20" fmla="*/ 377564 h 485438"/>
              <a:gd name="connsiteX21" fmla="*/ 0 w 1257300"/>
              <a:gd name="connsiteY21" fmla="*/ 485439 h 485438"/>
              <a:gd name="connsiteX22" fmla="*/ 1257300 w 1257300"/>
              <a:gd name="connsiteY22" fmla="*/ 485439 h 485438"/>
              <a:gd name="connsiteX23" fmla="*/ 1257300 w 1257300"/>
              <a:gd name="connsiteY23" fmla="*/ 295238 h 485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57300" h="485438">
                <a:moveTo>
                  <a:pt x="1164908" y="295238"/>
                </a:moveTo>
                <a:lnTo>
                  <a:pt x="1164908" y="188309"/>
                </a:lnTo>
                <a:lnTo>
                  <a:pt x="1056323" y="188309"/>
                </a:lnTo>
                <a:lnTo>
                  <a:pt x="1056323" y="173168"/>
                </a:lnTo>
                <a:lnTo>
                  <a:pt x="1056323" y="97466"/>
                </a:lnTo>
                <a:lnTo>
                  <a:pt x="910590" y="97466"/>
                </a:lnTo>
                <a:lnTo>
                  <a:pt x="910590" y="0"/>
                </a:lnTo>
                <a:lnTo>
                  <a:pt x="802958" y="0"/>
                </a:lnTo>
                <a:lnTo>
                  <a:pt x="802958" y="97466"/>
                </a:lnTo>
                <a:lnTo>
                  <a:pt x="723900" y="97466"/>
                </a:lnTo>
                <a:lnTo>
                  <a:pt x="723900" y="173168"/>
                </a:lnTo>
                <a:lnTo>
                  <a:pt x="723900" y="188309"/>
                </a:lnTo>
                <a:lnTo>
                  <a:pt x="625793" y="188309"/>
                </a:lnTo>
                <a:lnTo>
                  <a:pt x="625793" y="295238"/>
                </a:lnTo>
                <a:lnTo>
                  <a:pt x="492443" y="295238"/>
                </a:lnTo>
                <a:lnTo>
                  <a:pt x="492443" y="215751"/>
                </a:lnTo>
                <a:lnTo>
                  <a:pt x="384810" y="215751"/>
                </a:lnTo>
                <a:lnTo>
                  <a:pt x="384810" y="295238"/>
                </a:lnTo>
                <a:lnTo>
                  <a:pt x="195263" y="295238"/>
                </a:lnTo>
                <a:lnTo>
                  <a:pt x="195263" y="376617"/>
                </a:lnTo>
                <a:lnTo>
                  <a:pt x="0" y="377564"/>
                </a:lnTo>
                <a:lnTo>
                  <a:pt x="0" y="485439"/>
                </a:lnTo>
                <a:lnTo>
                  <a:pt x="1257300" y="485439"/>
                </a:lnTo>
                <a:lnTo>
                  <a:pt x="1257300" y="295238"/>
                </a:lnTo>
                <a:close/>
              </a:path>
            </a:pathLst>
          </a:custGeom>
          <a:solidFill>
            <a:srgbClr val="24242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4" name="Graphic 143">
            <a:extLst>
              <a:ext uri="{FF2B5EF4-FFF2-40B4-BE49-F238E27FC236}">
                <a16:creationId xmlns:a16="http://schemas.microsoft.com/office/drawing/2014/main" id="{9E0B2A91-FE8E-B8C8-A6B6-4ABD7FFDAD5D}"/>
              </a:ext>
            </a:extLst>
          </p:cNvPr>
          <p:cNvSpPr/>
          <p:nvPr/>
        </p:nvSpPr>
        <p:spPr>
          <a:xfrm>
            <a:off x="16212615" y="12352940"/>
            <a:ext cx="1070022" cy="546848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5" name="Graphic 145">
            <a:extLst>
              <a:ext uri="{FF2B5EF4-FFF2-40B4-BE49-F238E27FC236}">
                <a16:creationId xmlns:a16="http://schemas.microsoft.com/office/drawing/2014/main" id="{ADB0DF55-4167-538E-4279-DD6575196A7A}"/>
              </a:ext>
            </a:extLst>
          </p:cNvPr>
          <p:cNvSpPr/>
          <p:nvPr/>
        </p:nvSpPr>
        <p:spPr>
          <a:xfrm rot="10800000">
            <a:off x="1688588" y="12833542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6" name="Graphic 147">
            <a:extLst>
              <a:ext uri="{FF2B5EF4-FFF2-40B4-BE49-F238E27FC236}">
                <a16:creationId xmlns:a16="http://schemas.microsoft.com/office/drawing/2014/main" id="{FB0A1B39-FF02-BBDE-8550-27D0CB242490}"/>
              </a:ext>
            </a:extLst>
          </p:cNvPr>
          <p:cNvSpPr/>
          <p:nvPr/>
        </p:nvSpPr>
        <p:spPr>
          <a:xfrm>
            <a:off x="10957648" y="12540418"/>
            <a:ext cx="1926749" cy="534040"/>
          </a:xfrm>
          <a:custGeom>
            <a:avLst/>
            <a:gdLst>
              <a:gd name="connsiteX0" fmla="*/ 1342408 w 1342407"/>
              <a:gd name="connsiteY0" fmla="*/ 289918 h 372077"/>
              <a:gd name="connsiteX1" fmla="*/ 1171763 w 1342407"/>
              <a:gd name="connsiteY1" fmla="*/ 289918 h 372077"/>
              <a:gd name="connsiteX2" fmla="*/ 1171763 w 1342407"/>
              <a:gd name="connsiteY2" fmla="*/ 183206 h 372077"/>
              <a:gd name="connsiteX3" fmla="*/ 1086440 w 1342407"/>
              <a:gd name="connsiteY3" fmla="*/ 183206 h 372077"/>
              <a:gd name="connsiteX4" fmla="*/ 1086440 w 1342407"/>
              <a:gd name="connsiteY4" fmla="*/ 91603 h 372077"/>
              <a:gd name="connsiteX5" fmla="*/ 1001118 w 1342407"/>
              <a:gd name="connsiteY5" fmla="*/ 91603 h 372077"/>
              <a:gd name="connsiteX6" fmla="*/ 1001118 w 1342407"/>
              <a:gd name="connsiteY6" fmla="*/ 0 h 372077"/>
              <a:gd name="connsiteX7" fmla="*/ 282512 w 1342407"/>
              <a:gd name="connsiteY7" fmla="*/ 0 h 372077"/>
              <a:gd name="connsiteX8" fmla="*/ 282512 w 1342407"/>
              <a:gd name="connsiteY8" fmla="*/ 91603 h 372077"/>
              <a:gd name="connsiteX9" fmla="*/ 195294 w 1342407"/>
              <a:gd name="connsiteY9" fmla="*/ 91603 h 372077"/>
              <a:gd name="connsiteX10" fmla="*/ 195294 w 1342407"/>
              <a:gd name="connsiteY10" fmla="*/ 188872 h 372077"/>
              <a:gd name="connsiteX11" fmla="*/ 169697 w 1342407"/>
              <a:gd name="connsiteY11" fmla="*/ 188872 h 372077"/>
              <a:gd name="connsiteX12" fmla="*/ 169697 w 1342407"/>
              <a:gd name="connsiteY12" fmla="*/ 289918 h 372077"/>
              <a:gd name="connsiteX13" fmla="*/ 0 w 1342407"/>
              <a:gd name="connsiteY13" fmla="*/ 289918 h 372077"/>
              <a:gd name="connsiteX14" fmla="*/ 0 w 1342407"/>
              <a:gd name="connsiteY14" fmla="*/ 372077 h 372077"/>
              <a:gd name="connsiteX15" fmla="*/ 1342408 w 1342407"/>
              <a:gd name="connsiteY15" fmla="*/ 372077 h 372077"/>
              <a:gd name="connsiteX16" fmla="*/ 1342408 w 1342407"/>
              <a:gd name="connsiteY16" fmla="*/ 289918 h 372077"/>
              <a:gd name="connsiteX17" fmla="*/ 509091 w 1342407"/>
              <a:gd name="connsiteY17" fmla="*/ 289918 h 372077"/>
              <a:gd name="connsiteX18" fmla="*/ 276824 w 1342407"/>
              <a:gd name="connsiteY18" fmla="*/ 289918 h 372077"/>
              <a:gd name="connsiteX19" fmla="*/ 276824 w 1342407"/>
              <a:gd name="connsiteY19" fmla="*/ 192649 h 372077"/>
              <a:gd name="connsiteX20" fmla="*/ 509091 w 1342407"/>
              <a:gd name="connsiteY20" fmla="*/ 192649 h 372077"/>
              <a:gd name="connsiteX21" fmla="*/ 509091 w 1342407"/>
              <a:gd name="connsiteY21" fmla="*/ 289918 h 372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42407" h="372077">
                <a:moveTo>
                  <a:pt x="1342408" y="289918"/>
                </a:moveTo>
                <a:lnTo>
                  <a:pt x="1171763" y="289918"/>
                </a:lnTo>
                <a:lnTo>
                  <a:pt x="1171763" y="183206"/>
                </a:lnTo>
                <a:lnTo>
                  <a:pt x="1086440" y="183206"/>
                </a:lnTo>
                <a:lnTo>
                  <a:pt x="1086440" y="91603"/>
                </a:lnTo>
                <a:lnTo>
                  <a:pt x="1001118" y="91603"/>
                </a:lnTo>
                <a:lnTo>
                  <a:pt x="1001118" y="0"/>
                </a:lnTo>
                <a:lnTo>
                  <a:pt x="282512" y="0"/>
                </a:lnTo>
                <a:lnTo>
                  <a:pt x="282512" y="91603"/>
                </a:lnTo>
                <a:lnTo>
                  <a:pt x="195294" y="91603"/>
                </a:lnTo>
                <a:lnTo>
                  <a:pt x="195294" y="188872"/>
                </a:lnTo>
                <a:lnTo>
                  <a:pt x="169697" y="188872"/>
                </a:lnTo>
                <a:lnTo>
                  <a:pt x="169697" y="289918"/>
                </a:lnTo>
                <a:lnTo>
                  <a:pt x="0" y="289918"/>
                </a:lnTo>
                <a:lnTo>
                  <a:pt x="0" y="372077"/>
                </a:lnTo>
                <a:lnTo>
                  <a:pt x="1342408" y="372077"/>
                </a:lnTo>
                <a:lnTo>
                  <a:pt x="1342408" y="289918"/>
                </a:lnTo>
                <a:close/>
                <a:moveTo>
                  <a:pt x="509091" y="289918"/>
                </a:moveTo>
                <a:lnTo>
                  <a:pt x="276824" y="289918"/>
                </a:lnTo>
                <a:lnTo>
                  <a:pt x="276824" y="192649"/>
                </a:lnTo>
                <a:lnTo>
                  <a:pt x="509091" y="192649"/>
                </a:lnTo>
                <a:lnTo>
                  <a:pt x="509091" y="289918"/>
                </a:lnTo>
                <a:close/>
              </a:path>
            </a:pathLst>
          </a:custGeom>
          <a:solidFill>
            <a:srgbClr val="242428"/>
          </a:solidFill>
          <a:ln w="94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7" name="Graphic 145">
            <a:extLst>
              <a:ext uri="{FF2B5EF4-FFF2-40B4-BE49-F238E27FC236}">
                <a16:creationId xmlns:a16="http://schemas.microsoft.com/office/drawing/2014/main" id="{BB7E01D1-E3A5-32B8-FFCD-BA28D49EE70E}"/>
              </a:ext>
            </a:extLst>
          </p:cNvPr>
          <p:cNvSpPr/>
          <p:nvPr/>
        </p:nvSpPr>
        <p:spPr>
          <a:xfrm>
            <a:off x="20725420" y="2050976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98" name="Graphic 145">
            <a:extLst>
              <a:ext uri="{FF2B5EF4-FFF2-40B4-BE49-F238E27FC236}">
                <a16:creationId xmlns:a16="http://schemas.microsoft.com/office/drawing/2014/main" id="{341598B3-C4D8-175A-DC99-B4A891A76E75}"/>
              </a:ext>
            </a:extLst>
          </p:cNvPr>
          <p:cNvSpPr/>
          <p:nvPr/>
        </p:nvSpPr>
        <p:spPr>
          <a:xfrm rot="5400000">
            <a:off x="2955968" y="2014543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C3DB0F-C20A-9228-A633-B3BBD626765B}"/>
              </a:ext>
            </a:extLst>
          </p:cNvPr>
          <p:cNvSpPr txBox="1"/>
          <p:nvPr/>
        </p:nvSpPr>
        <p:spPr>
          <a:xfrm>
            <a:off x="13854353" y="3099930"/>
            <a:ext cx="7974983" cy="378565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/>
            <a:r>
              <a:rPr lang="en-US" sz="6000" dirty="0">
                <a:latin typeface="Press Start 2P" pitchFamily="2" charset="0"/>
                <a:cs typeface="Space Grotesk" pitchFamily="2" charset="77"/>
              </a:rPr>
              <a:t>This is your big image slide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CD691-2382-3A73-61DF-EE9F8C63AB24}"/>
              </a:ext>
            </a:extLst>
          </p:cNvPr>
          <p:cNvSpPr txBox="1"/>
          <p:nvPr/>
        </p:nvSpPr>
        <p:spPr>
          <a:xfrm>
            <a:off x="13854353" y="7094219"/>
            <a:ext cx="7974983" cy="25535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professional slides, charts, infographics and more. Turn complex data into easy-to-understand infographics.</a:t>
            </a:r>
          </a:p>
        </p:txBody>
      </p:sp>
    </p:spTree>
    <p:extLst>
      <p:ext uri="{BB962C8B-B14F-4D97-AF65-F5344CB8AC3E}">
        <p14:creationId xmlns:p14="http://schemas.microsoft.com/office/powerpoint/2010/main" val="12624072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id="{75ACA4E3-C2F6-3449-9637-0E9AEA777F0B}"/>
              </a:ext>
            </a:extLst>
          </p:cNvPr>
          <p:cNvSpPr/>
          <p:nvPr/>
        </p:nvSpPr>
        <p:spPr>
          <a:xfrm>
            <a:off x="3287446" y="8587173"/>
            <a:ext cx="1605994" cy="160599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Questrial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DA673E8-B0C9-E04C-A430-486D2909D526}"/>
              </a:ext>
            </a:extLst>
          </p:cNvPr>
          <p:cNvSpPr/>
          <p:nvPr/>
        </p:nvSpPr>
        <p:spPr>
          <a:xfrm>
            <a:off x="3287446" y="11007053"/>
            <a:ext cx="1605994" cy="1605992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Questrial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1AADC71-F50E-1A4A-9A63-F75E0F3AC986}"/>
              </a:ext>
            </a:extLst>
          </p:cNvPr>
          <p:cNvSpPr/>
          <p:nvPr/>
        </p:nvSpPr>
        <p:spPr>
          <a:xfrm>
            <a:off x="13607103" y="8587173"/>
            <a:ext cx="1605994" cy="1605992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Questrial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2070FBD-7A80-594F-97F1-6408BF2F249D}"/>
              </a:ext>
            </a:extLst>
          </p:cNvPr>
          <p:cNvSpPr/>
          <p:nvPr/>
        </p:nvSpPr>
        <p:spPr>
          <a:xfrm>
            <a:off x="13607103" y="11007053"/>
            <a:ext cx="1605994" cy="160599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Questrial" pitchFamily="2" charset="0"/>
            </a:endParaRPr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BFB18314-9CB0-713C-BD86-F7DB4503ED1B}"/>
              </a:ext>
            </a:extLst>
          </p:cNvPr>
          <p:cNvSpPr/>
          <p:nvPr/>
        </p:nvSpPr>
        <p:spPr>
          <a:xfrm>
            <a:off x="8128950" y="4941845"/>
            <a:ext cx="8119750" cy="3058284"/>
          </a:xfrm>
          <a:custGeom>
            <a:avLst/>
            <a:gdLst>
              <a:gd name="connsiteX0" fmla="*/ 611285 w 7063352"/>
              <a:gd name="connsiteY0" fmla="*/ 0 h 2660393"/>
              <a:gd name="connsiteX1" fmla="*/ 6447515 w 7063352"/>
              <a:gd name="connsiteY1" fmla="*/ 0 h 2660393"/>
              <a:gd name="connsiteX2" fmla="*/ 6447515 w 7063352"/>
              <a:gd name="connsiteY2" fmla="*/ 128472 h 2660393"/>
              <a:gd name="connsiteX3" fmla="*/ 6571593 w 7063352"/>
              <a:gd name="connsiteY3" fmla="*/ 128472 h 2660393"/>
              <a:gd name="connsiteX4" fmla="*/ 6571593 w 7063352"/>
              <a:gd name="connsiteY4" fmla="*/ 256944 h 2660393"/>
              <a:gd name="connsiteX5" fmla="*/ 6693394 w 7063352"/>
              <a:gd name="connsiteY5" fmla="*/ 256944 h 2660393"/>
              <a:gd name="connsiteX6" fmla="*/ 6693394 w 7063352"/>
              <a:gd name="connsiteY6" fmla="*/ 384279 h 2660393"/>
              <a:gd name="connsiteX7" fmla="*/ 6814058 w 7063352"/>
              <a:gd name="connsiteY7" fmla="*/ 384279 h 2660393"/>
              <a:gd name="connsiteX8" fmla="*/ 6814058 w 7063352"/>
              <a:gd name="connsiteY8" fmla="*/ 512752 h 2660393"/>
              <a:gd name="connsiteX9" fmla="*/ 6936997 w 7063352"/>
              <a:gd name="connsiteY9" fmla="*/ 512752 h 2660393"/>
              <a:gd name="connsiteX10" fmla="*/ 6936997 w 7063352"/>
              <a:gd name="connsiteY10" fmla="*/ 633265 h 2660393"/>
              <a:gd name="connsiteX11" fmla="*/ 7063352 w 7063352"/>
              <a:gd name="connsiteY11" fmla="*/ 633265 h 2660393"/>
              <a:gd name="connsiteX12" fmla="*/ 7063352 w 7063352"/>
              <a:gd name="connsiteY12" fmla="*/ 1312005 h 2660393"/>
              <a:gd name="connsiteX13" fmla="*/ 6934721 w 7063352"/>
              <a:gd name="connsiteY13" fmla="*/ 1312005 h 2660393"/>
              <a:gd name="connsiteX14" fmla="*/ 6934721 w 7063352"/>
              <a:gd name="connsiteY14" fmla="*/ 641224 h 2660393"/>
              <a:gd name="connsiteX15" fmla="*/ 6808366 w 7063352"/>
              <a:gd name="connsiteY15" fmla="*/ 641224 h 2660393"/>
              <a:gd name="connsiteX16" fmla="*/ 6808366 w 7063352"/>
              <a:gd name="connsiteY16" fmla="*/ 512752 h 2660393"/>
              <a:gd name="connsiteX17" fmla="*/ 6685427 w 7063352"/>
              <a:gd name="connsiteY17" fmla="*/ 512752 h 2660393"/>
              <a:gd name="connsiteX18" fmla="*/ 6685427 w 7063352"/>
              <a:gd name="connsiteY18" fmla="*/ 385417 h 2660393"/>
              <a:gd name="connsiteX19" fmla="*/ 6564763 w 7063352"/>
              <a:gd name="connsiteY19" fmla="*/ 385417 h 2660393"/>
              <a:gd name="connsiteX20" fmla="*/ 6564763 w 7063352"/>
              <a:gd name="connsiteY20" fmla="*/ 256944 h 2660393"/>
              <a:gd name="connsiteX21" fmla="*/ 6442961 w 7063352"/>
              <a:gd name="connsiteY21" fmla="*/ 256944 h 2660393"/>
              <a:gd name="connsiteX22" fmla="*/ 6442961 w 7063352"/>
              <a:gd name="connsiteY22" fmla="*/ 128472 h 2660393"/>
              <a:gd name="connsiteX23" fmla="*/ 620392 w 7063352"/>
              <a:gd name="connsiteY23" fmla="*/ 128472 h 2660393"/>
              <a:gd name="connsiteX24" fmla="*/ 620392 w 7063352"/>
              <a:gd name="connsiteY24" fmla="*/ 256944 h 2660393"/>
              <a:gd name="connsiteX25" fmla="*/ 498589 w 7063352"/>
              <a:gd name="connsiteY25" fmla="*/ 256944 h 2660393"/>
              <a:gd name="connsiteX26" fmla="*/ 498589 w 7063352"/>
              <a:gd name="connsiteY26" fmla="*/ 385417 h 2660393"/>
              <a:gd name="connsiteX27" fmla="*/ 376788 w 7063352"/>
              <a:gd name="connsiteY27" fmla="*/ 385417 h 2660393"/>
              <a:gd name="connsiteX28" fmla="*/ 376788 w 7063352"/>
              <a:gd name="connsiteY28" fmla="*/ 512752 h 2660393"/>
              <a:gd name="connsiteX29" fmla="*/ 254986 w 7063352"/>
              <a:gd name="connsiteY29" fmla="*/ 512752 h 2660393"/>
              <a:gd name="connsiteX30" fmla="*/ 254986 w 7063352"/>
              <a:gd name="connsiteY30" fmla="*/ 641224 h 2660393"/>
              <a:gd name="connsiteX31" fmla="*/ 128631 w 7063352"/>
              <a:gd name="connsiteY31" fmla="*/ 641224 h 2660393"/>
              <a:gd name="connsiteX32" fmla="*/ 128631 w 7063352"/>
              <a:gd name="connsiteY32" fmla="*/ 1312005 h 2660393"/>
              <a:gd name="connsiteX33" fmla="*/ 250432 w 7063352"/>
              <a:gd name="connsiteY33" fmla="*/ 1312005 h 2660393"/>
              <a:gd name="connsiteX34" fmla="*/ 250432 w 7063352"/>
              <a:gd name="connsiteY34" fmla="*/ 1439340 h 2660393"/>
              <a:gd name="connsiteX35" fmla="*/ 372235 w 7063352"/>
              <a:gd name="connsiteY35" fmla="*/ 1439340 h 2660393"/>
              <a:gd name="connsiteX36" fmla="*/ 372235 w 7063352"/>
              <a:gd name="connsiteY36" fmla="*/ 1567812 h 2660393"/>
              <a:gd name="connsiteX37" fmla="*/ 492897 w 7063352"/>
              <a:gd name="connsiteY37" fmla="*/ 1567812 h 2660393"/>
              <a:gd name="connsiteX38" fmla="*/ 492897 w 7063352"/>
              <a:gd name="connsiteY38" fmla="*/ 1695147 h 2660393"/>
              <a:gd name="connsiteX39" fmla="*/ 615837 w 7063352"/>
              <a:gd name="connsiteY39" fmla="*/ 1695147 h 2660393"/>
              <a:gd name="connsiteX40" fmla="*/ 615837 w 7063352"/>
              <a:gd name="connsiteY40" fmla="*/ 1819072 h 2660393"/>
              <a:gd name="connsiteX41" fmla="*/ 1598218 w 7063352"/>
              <a:gd name="connsiteY41" fmla="*/ 1819072 h 2660393"/>
              <a:gd name="connsiteX42" fmla="*/ 1723434 w 7063352"/>
              <a:gd name="connsiteY42" fmla="*/ 1819072 h 2660393"/>
              <a:gd name="connsiteX43" fmla="*/ 1723434 w 7063352"/>
              <a:gd name="connsiteY43" fmla="*/ 1947544 h 2660393"/>
              <a:gd name="connsiteX44" fmla="*/ 1723434 w 7063352"/>
              <a:gd name="connsiteY44" fmla="*/ 2531921 h 2660393"/>
              <a:gd name="connsiteX45" fmla="*/ 1837268 w 7063352"/>
              <a:gd name="connsiteY45" fmla="*/ 2531921 h 2660393"/>
              <a:gd name="connsiteX46" fmla="*/ 1837268 w 7063352"/>
              <a:gd name="connsiteY46" fmla="*/ 2403449 h 2660393"/>
              <a:gd name="connsiteX47" fmla="*/ 1957932 w 7063352"/>
              <a:gd name="connsiteY47" fmla="*/ 2403449 h 2660393"/>
              <a:gd name="connsiteX48" fmla="*/ 1957932 w 7063352"/>
              <a:gd name="connsiteY48" fmla="*/ 2276114 h 2660393"/>
              <a:gd name="connsiteX49" fmla="*/ 2079733 w 7063352"/>
              <a:gd name="connsiteY49" fmla="*/ 2276114 h 2660393"/>
              <a:gd name="connsiteX50" fmla="*/ 2079733 w 7063352"/>
              <a:gd name="connsiteY50" fmla="*/ 2147642 h 2660393"/>
              <a:gd name="connsiteX51" fmla="*/ 2201534 w 7063352"/>
              <a:gd name="connsiteY51" fmla="*/ 2147642 h 2660393"/>
              <a:gd name="connsiteX52" fmla="*/ 2201534 w 7063352"/>
              <a:gd name="connsiteY52" fmla="*/ 2028265 h 2660393"/>
              <a:gd name="connsiteX53" fmla="*/ 2322198 w 7063352"/>
              <a:gd name="connsiteY53" fmla="*/ 2028265 h 2660393"/>
              <a:gd name="connsiteX54" fmla="*/ 2322198 w 7063352"/>
              <a:gd name="connsiteY54" fmla="*/ 1947544 h 2660393"/>
              <a:gd name="connsiteX55" fmla="*/ 2322198 w 7063352"/>
              <a:gd name="connsiteY55" fmla="*/ 1900930 h 2660393"/>
              <a:gd name="connsiteX56" fmla="*/ 2442861 w 7063352"/>
              <a:gd name="connsiteY56" fmla="*/ 1900930 h 2660393"/>
              <a:gd name="connsiteX57" fmla="*/ 2442861 w 7063352"/>
              <a:gd name="connsiteY57" fmla="*/ 1899794 h 2660393"/>
              <a:gd name="connsiteX58" fmla="*/ 2442861 w 7063352"/>
              <a:gd name="connsiteY58" fmla="*/ 1819072 h 2660393"/>
              <a:gd name="connsiteX59" fmla="*/ 2571492 w 7063352"/>
              <a:gd name="connsiteY59" fmla="*/ 1819072 h 2660393"/>
              <a:gd name="connsiteX60" fmla="*/ 6437270 w 7063352"/>
              <a:gd name="connsiteY60" fmla="*/ 1819072 h 2660393"/>
              <a:gd name="connsiteX61" fmla="*/ 6437270 w 7063352"/>
              <a:gd name="connsiteY61" fmla="*/ 1695147 h 2660393"/>
              <a:gd name="connsiteX62" fmla="*/ 6560209 w 7063352"/>
              <a:gd name="connsiteY62" fmla="*/ 1695147 h 2660393"/>
              <a:gd name="connsiteX63" fmla="*/ 6560209 w 7063352"/>
              <a:gd name="connsiteY63" fmla="*/ 1567812 h 2660393"/>
              <a:gd name="connsiteX64" fmla="*/ 6680873 w 7063352"/>
              <a:gd name="connsiteY64" fmla="*/ 1567812 h 2660393"/>
              <a:gd name="connsiteX65" fmla="*/ 6680873 w 7063352"/>
              <a:gd name="connsiteY65" fmla="*/ 1439340 h 2660393"/>
              <a:gd name="connsiteX66" fmla="*/ 6803813 w 7063352"/>
              <a:gd name="connsiteY66" fmla="*/ 1439340 h 2660393"/>
              <a:gd name="connsiteX67" fmla="*/ 6803813 w 7063352"/>
              <a:gd name="connsiteY67" fmla="*/ 1312005 h 2660393"/>
              <a:gd name="connsiteX68" fmla="*/ 6932444 w 7063352"/>
              <a:gd name="connsiteY68" fmla="*/ 1312005 h 2660393"/>
              <a:gd name="connsiteX69" fmla="*/ 6932444 w 7063352"/>
              <a:gd name="connsiteY69" fmla="*/ 1440477 h 2660393"/>
              <a:gd name="connsiteX70" fmla="*/ 6809505 w 7063352"/>
              <a:gd name="connsiteY70" fmla="*/ 1440477 h 2660393"/>
              <a:gd name="connsiteX71" fmla="*/ 6809505 w 7063352"/>
              <a:gd name="connsiteY71" fmla="*/ 1567812 h 2660393"/>
              <a:gd name="connsiteX72" fmla="*/ 6688841 w 7063352"/>
              <a:gd name="connsiteY72" fmla="*/ 1567812 h 2660393"/>
              <a:gd name="connsiteX73" fmla="*/ 6688841 w 7063352"/>
              <a:gd name="connsiteY73" fmla="*/ 1696285 h 2660393"/>
              <a:gd name="connsiteX74" fmla="*/ 6567039 w 7063352"/>
              <a:gd name="connsiteY74" fmla="*/ 1696285 h 2660393"/>
              <a:gd name="connsiteX75" fmla="*/ 6567039 w 7063352"/>
              <a:gd name="connsiteY75" fmla="*/ 1824757 h 2660393"/>
              <a:gd name="connsiteX76" fmla="*/ 6447515 w 7063352"/>
              <a:gd name="connsiteY76" fmla="*/ 1824757 h 2660393"/>
              <a:gd name="connsiteX77" fmla="*/ 6447515 w 7063352"/>
              <a:gd name="connsiteY77" fmla="*/ 1947544 h 2660393"/>
              <a:gd name="connsiteX78" fmla="*/ 2450829 w 7063352"/>
              <a:gd name="connsiteY78" fmla="*/ 1947544 h 2660393"/>
              <a:gd name="connsiteX79" fmla="*/ 2450829 w 7063352"/>
              <a:gd name="connsiteY79" fmla="*/ 2029402 h 2660393"/>
              <a:gd name="connsiteX80" fmla="*/ 2330165 w 7063352"/>
              <a:gd name="connsiteY80" fmla="*/ 2029402 h 2660393"/>
              <a:gd name="connsiteX81" fmla="*/ 2330165 w 7063352"/>
              <a:gd name="connsiteY81" fmla="*/ 2156737 h 2660393"/>
              <a:gd name="connsiteX82" fmla="*/ 2208364 w 7063352"/>
              <a:gd name="connsiteY82" fmla="*/ 2156737 h 2660393"/>
              <a:gd name="connsiteX83" fmla="*/ 2208364 w 7063352"/>
              <a:gd name="connsiteY83" fmla="*/ 2276114 h 2660393"/>
              <a:gd name="connsiteX84" fmla="*/ 2086563 w 7063352"/>
              <a:gd name="connsiteY84" fmla="*/ 2276114 h 2660393"/>
              <a:gd name="connsiteX85" fmla="*/ 2086563 w 7063352"/>
              <a:gd name="connsiteY85" fmla="*/ 2404586 h 2660393"/>
              <a:gd name="connsiteX86" fmla="*/ 1965899 w 7063352"/>
              <a:gd name="connsiteY86" fmla="*/ 2404586 h 2660393"/>
              <a:gd name="connsiteX87" fmla="*/ 1965899 w 7063352"/>
              <a:gd name="connsiteY87" fmla="*/ 2531921 h 2660393"/>
              <a:gd name="connsiteX88" fmla="*/ 1842960 w 7063352"/>
              <a:gd name="connsiteY88" fmla="*/ 2531921 h 2660393"/>
              <a:gd name="connsiteX89" fmla="*/ 1842960 w 7063352"/>
              <a:gd name="connsiteY89" fmla="*/ 2660393 h 2660393"/>
              <a:gd name="connsiteX90" fmla="*/ 1723434 w 7063352"/>
              <a:gd name="connsiteY90" fmla="*/ 2660393 h 2660393"/>
              <a:gd name="connsiteX91" fmla="*/ 1714328 w 7063352"/>
              <a:gd name="connsiteY91" fmla="*/ 2660393 h 2660393"/>
              <a:gd name="connsiteX92" fmla="*/ 1598218 w 7063352"/>
              <a:gd name="connsiteY92" fmla="*/ 2660393 h 2660393"/>
              <a:gd name="connsiteX93" fmla="*/ 1598218 w 7063352"/>
              <a:gd name="connsiteY93" fmla="*/ 1947544 h 2660393"/>
              <a:gd name="connsiteX94" fmla="*/ 611283 w 7063352"/>
              <a:gd name="connsiteY94" fmla="*/ 1947544 h 2660393"/>
              <a:gd name="connsiteX95" fmla="*/ 611283 w 7063352"/>
              <a:gd name="connsiteY95" fmla="*/ 1824757 h 2660393"/>
              <a:gd name="connsiteX96" fmla="*/ 487206 w 7063352"/>
              <a:gd name="connsiteY96" fmla="*/ 1824757 h 2660393"/>
              <a:gd name="connsiteX97" fmla="*/ 487206 w 7063352"/>
              <a:gd name="connsiteY97" fmla="*/ 1696285 h 2660393"/>
              <a:gd name="connsiteX98" fmla="*/ 364266 w 7063352"/>
              <a:gd name="connsiteY98" fmla="*/ 1696285 h 2660393"/>
              <a:gd name="connsiteX99" fmla="*/ 364266 w 7063352"/>
              <a:gd name="connsiteY99" fmla="*/ 1567812 h 2660393"/>
              <a:gd name="connsiteX100" fmla="*/ 243602 w 7063352"/>
              <a:gd name="connsiteY100" fmla="*/ 1567812 h 2660393"/>
              <a:gd name="connsiteX101" fmla="*/ 243602 w 7063352"/>
              <a:gd name="connsiteY101" fmla="*/ 1440477 h 2660393"/>
              <a:gd name="connsiteX102" fmla="*/ 121801 w 7063352"/>
              <a:gd name="connsiteY102" fmla="*/ 1440477 h 2660393"/>
              <a:gd name="connsiteX103" fmla="*/ 121801 w 7063352"/>
              <a:gd name="connsiteY103" fmla="*/ 1312005 h 2660393"/>
              <a:gd name="connsiteX104" fmla="*/ 0 w 7063352"/>
              <a:gd name="connsiteY104" fmla="*/ 1312005 h 2660393"/>
              <a:gd name="connsiteX105" fmla="*/ 0 w 7063352"/>
              <a:gd name="connsiteY105" fmla="*/ 633265 h 2660393"/>
              <a:gd name="connsiteX106" fmla="*/ 126355 w 7063352"/>
              <a:gd name="connsiteY106" fmla="*/ 633265 h 2660393"/>
              <a:gd name="connsiteX107" fmla="*/ 126355 w 7063352"/>
              <a:gd name="connsiteY107" fmla="*/ 512752 h 2660393"/>
              <a:gd name="connsiteX108" fmla="*/ 248157 w 7063352"/>
              <a:gd name="connsiteY108" fmla="*/ 512752 h 2660393"/>
              <a:gd name="connsiteX109" fmla="*/ 248157 w 7063352"/>
              <a:gd name="connsiteY109" fmla="*/ 384279 h 2660393"/>
              <a:gd name="connsiteX110" fmla="*/ 369958 w 7063352"/>
              <a:gd name="connsiteY110" fmla="*/ 384279 h 2660393"/>
              <a:gd name="connsiteX111" fmla="*/ 369958 w 7063352"/>
              <a:gd name="connsiteY111" fmla="*/ 256944 h 2660393"/>
              <a:gd name="connsiteX112" fmla="*/ 491759 w 7063352"/>
              <a:gd name="connsiteY112" fmla="*/ 256944 h 2660393"/>
              <a:gd name="connsiteX113" fmla="*/ 491759 w 7063352"/>
              <a:gd name="connsiteY113" fmla="*/ 128472 h 2660393"/>
              <a:gd name="connsiteX114" fmla="*/ 611285 w 7063352"/>
              <a:gd name="connsiteY114" fmla="*/ 128472 h 2660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7063352" h="2660393">
                <a:moveTo>
                  <a:pt x="611285" y="0"/>
                </a:moveTo>
                <a:lnTo>
                  <a:pt x="6447515" y="0"/>
                </a:lnTo>
                <a:lnTo>
                  <a:pt x="6447515" y="128472"/>
                </a:lnTo>
                <a:lnTo>
                  <a:pt x="6571593" y="128472"/>
                </a:lnTo>
                <a:lnTo>
                  <a:pt x="6571593" y="256944"/>
                </a:lnTo>
                <a:lnTo>
                  <a:pt x="6693394" y="256944"/>
                </a:lnTo>
                <a:lnTo>
                  <a:pt x="6693394" y="384279"/>
                </a:lnTo>
                <a:lnTo>
                  <a:pt x="6814058" y="384279"/>
                </a:lnTo>
                <a:lnTo>
                  <a:pt x="6814058" y="512752"/>
                </a:lnTo>
                <a:lnTo>
                  <a:pt x="6936997" y="512752"/>
                </a:lnTo>
                <a:lnTo>
                  <a:pt x="6936997" y="633265"/>
                </a:lnTo>
                <a:lnTo>
                  <a:pt x="7063352" y="633265"/>
                </a:lnTo>
                <a:lnTo>
                  <a:pt x="7063352" y="1312005"/>
                </a:lnTo>
                <a:lnTo>
                  <a:pt x="6934721" y="1312005"/>
                </a:lnTo>
                <a:lnTo>
                  <a:pt x="6934721" y="641224"/>
                </a:lnTo>
                <a:lnTo>
                  <a:pt x="6808366" y="641224"/>
                </a:lnTo>
                <a:lnTo>
                  <a:pt x="6808366" y="512752"/>
                </a:lnTo>
                <a:lnTo>
                  <a:pt x="6685427" y="512752"/>
                </a:lnTo>
                <a:lnTo>
                  <a:pt x="6685427" y="385417"/>
                </a:lnTo>
                <a:lnTo>
                  <a:pt x="6564763" y="385417"/>
                </a:lnTo>
                <a:lnTo>
                  <a:pt x="6564763" y="256944"/>
                </a:lnTo>
                <a:lnTo>
                  <a:pt x="6442961" y="256944"/>
                </a:lnTo>
                <a:lnTo>
                  <a:pt x="6442961" y="128472"/>
                </a:lnTo>
                <a:lnTo>
                  <a:pt x="620392" y="128472"/>
                </a:lnTo>
                <a:lnTo>
                  <a:pt x="620392" y="256944"/>
                </a:lnTo>
                <a:lnTo>
                  <a:pt x="498589" y="256944"/>
                </a:lnTo>
                <a:lnTo>
                  <a:pt x="498589" y="385417"/>
                </a:lnTo>
                <a:lnTo>
                  <a:pt x="376788" y="385417"/>
                </a:lnTo>
                <a:lnTo>
                  <a:pt x="376788" y="512752"/>
                </a:lnTo>
                <a:lnTo>
                  <a:pt x="254986" y="512752"/>
                </a:lnTo>
                <a:lnTo>
                  <a:pt x="254986" y="641224"/>
                </a:lnTo>
                <a:lnTo>
                  <a:pt x="128631" y="641224"/>
                </a:lnTo>
                <a:lnTo>
                  <a:pt x="128631" y="1312005"/>
                </a:lnTo>
                <a:lnTo>
                  <a:pt x="250432" y="1312005"/>
                </a:lnTo>
                <a:lnTo>
                  <a:pt x="250432" y="1439340"/>
                </a:lnTo>
                <a:lnTo>
                  <a:pt x="372235" y="1439340"/>
                </a:lnTo>
                <a:lnTo>
                  <a:pt x="372235" y="1567812"/>
                </a:lnTo>
                <a:lnTo>
                  <a:pt x="492897" y="1567812"/>
                </a:lnTo>
                <a:lnTo>
                  <a:pt x="492897" y="1695147"/>
                </a:lnTo>
                <a:lnTo>
                  <a:pt x="615837" y="1695147"/>
                </a:lnTo>
                <a:lnTo>
                  <a:pt x="615837" y="1819072"/>
                </a:lnTo>
                <a:lnTo>
                  <a:pt x="1598218" y="1819072"/>
                </a:lnTo>
                <a:lnTo>
                  <a:pt x="1723434" y="1819072"/>
                </a:lnTo>
                <a:lnTo>
                  <a:pt x="1723434" y="1947544"/>
                </a:lnTo>
                <a:lnTo>
                  <a:pt x="1723434" y="2531921"/>
                </a:lnTo>
                <a:lnTo>
                  <a:pt x="1837268" y="2531921"/>
                </a:lnTo>
                <a:lnTo>
                  <a:pt x="1837268" y="2403449"/>
                </a:lnTo>
                <a:lnTo>
                  <a:pt x="1957932" y="2403449"/>
                </a:lnTo>
                <a:lnTo>
                  <a:pt x="1957932" y="2276114"/>
                </a:lnTo>
                <a:lnTo>
                  <a:pt x="2079733" y="2276114"/>
                </a:lnTo>
                <a:lnTo>
                  <a:pt x="2079733" y="2147642"/>
                </a:lnTo>
                <a:lnTo>
                  <a:pt x="2201534" y="2147642"/>
                </a:lnTo>
                <a:lnTo>
                  <a:pt x="2201534" y="2028265"/>
                </a:lnTo>
                <a:lnTo>
                  <a:pt x="2322198" y="2028265"/>
                </a:lnTo>
                <a:lnTo>
                  <a:pt x="2322198" y="1947544"/>
                </a:lnTo>
                <a:lnTo>
                  <a:pt x="2322198" y="1900930"/>
                </a:lnTo>
                <a:lnTo>
                  <a:pt x="2442861" y="1900930"/>
                </a:lnTo>
                <a:lnTo>
                  <a:pt x="2442861" y="1899794"/>
                </a:lnTo>
                <a:lnTo>
                  <a:pt x="2442861" y="1819072"/>
                </a:lnTo>
                <a:lnTo>
                  <a:pt x="2571492" y="1819072"/>
                </a:lnTo>
                <a:lnTo>
                  <a:pt x="6437270" y="1819072"/>
                </a:lnTo>
                <a:lnTo>
                  <a:pt x="6437270" y="1695147"/>
                </a:lnTo>
                <a:lnTo>
                  <a:pt x="6560209" y="1695147"/>
                </a:lnTo>
                <a:lnTo>
                  <a:pt x="6560209" y="1567812"/>
                </a:lnTo>
                <a:lnTo>
                  <a:pt x="6680873" y="1567812"/>
                </a:lnTo>
                <a:lnTo>
                  <a:pt x="6680873" y="1439340"/>
                </a:lnTo>
                <a:lnTo>
                  <a:pt x="6803813" y="1439340"/>
                </a:lnTo>
                <a:lnTo>
                  <a:pt x="6803813" y="1312005"/>
                </a:lnTo>
                <a:lnTo>
                  <a:pt x="6932444" y="1312005"/>
                </a:lnTo>
                <a:lnTo>
                  <a:pt x="6932444" y="1440477"/>
                </a:lnTo>
                <a:lnTo>
                  <a:pt x="6809505" y="1440477"/>
                </a:lnTo>
                <a:lnTo>
                  <a:pt x="6809505" y="1567812"/>
                </a:lnTo>
                <a:lnTo>
                  <a:pt x="6688841" y="1567812"/>
                </a:lnTo>
                <a:lnTo>
                  <a:pt x="6688841" y="1696285"/>
                </a:lnTo>
                <a:lnTo>
                  <a:pt x="6567039" y="1696285"/>
                </a:lnTo>
                <a:lnTo>
                  <a:pt x="6567039" y="1824757"/>
                </a:lnTo>
                <a:lnTo>
                  <a:pt x="6447515" y="1824757"/>
                </a:lnTo>
                <a:lnTo>
                  <a:pt x="6447515" y="1947544"/>
                </a:lnTo>
                <a:lnTo>
                  <a:pt x="2450829" y="1947544"/>
                </a:lnTo>
                <a:lnTo>
                  <a:pt x="2450829" y="2029402"/>
                </a:lnTo>
                <a:lnTo>
                  <a:pt x="2330165" y="2029402"/>
                </a:lnTo>
                <a:lnTo>
                  <a:pt x="2330165" y="2156737"/>
                </a:lnTo>
                <a:lnTo>
                  <a:pt x="2208364" y="2156737"/>
                </a:lnTo>
                <a:lnTo>
                  <a:pt x="2208364" y="2276114"/>
                </a:lnTo>
                <a:lnTo>
                  <a:pt x="2086563" y="2276114"/>
                </a:lnTo>
                <a:lnTo>
                  <a:pt x="2086563" y="2404586"/>
                </a:lnTo>
                <a:lnTo>
                  <a:pt x="1965899" y="2404586"/>
                </a:lnTo>
                <a:lnTo>
                  <a:pt x="1965899" y="2531921"/>
                </a:lnTo>
                <a:lnTo>
                  <a:pt x="1842960" y="2531921"/>
                </a:lnTo>
                <a:lnTo>
                  <a:pt x="1842960" y="2660393"/>
                </a:lnTo>
                <a:lnTo>
                  <a:pt x="1723434" y="2660393"/>
                </a:lnTo>
                <a:lnTo>
                  <a:pt x="1714328" y="2660393"/>
                </a:lnTo>
                <a:lnTo>
                  <a:pt x="1598218" y="2660393"/>
                </a:lnTo>
                <a:lnTo>
                  <a:pt x="1598218" y="1947544"/>
                </a:lnTo>
                <a:lnTo>
                  <a:pt x="611283" y="1947544"/>
                </a:lnTo>
                <a:lnTo>
                  <a:pt x="611283" y="1824757"/>
                </a:lnTo>
                <a:lnTo>
                  <a:pt x="487206" y="1824757"/>
                </a:lnTo>
                <a:lnTo>
                  <a:pt x="487206" y="1696285"/>
                </a:lnTo>
                <a:lnTo>
                  <a:pt x="364266" y="1696285"/>
                </a:lnTo>
                <a:lnTo>
                  <a:pt x="364266" y="1567812"/>
                </a:lnTo>
                <a:lnTo>
                  <a:pt x="243602" y="1567812"/>
                </a:lnTo>
                <a:lnTo>
                  <a:pt x="243602" y="1440477"/>
                </a:lnTo>
                <a:lnTo>
                  <a:pt x="121801" y="1440477"/>
                </a:lnTo>
                <a:lnTo>
                  <a:pt x="121801" y="1312005"/>
                </a:lnTo>
                <a:lnTo>
                  <a:pt x="0" y="1312005"/>
                </a:lnTo>
                <a:lnTo>
                  <a:pt x="0" y="633265"/>
                </a:lnTo>
                <a:lnTo>
                  <a:pt x="126355" y="633265"/>
                </a:lnTo>
                <a:lnTo>
                  <a:pt x="126355" y="512752"/>
                </a:lnTo>
                <a:lnTo>
                  <a:pt x="248157" y="512752"/>
                </a:lnTo>
                <a:lnTo>
                  <a:pt x="248157" y="384279"/>
                </a:lnTo>
                <a:lnTo>
                  <a:pt x="369958" y="384279"/>
                </a:lnTo>
                <a:lnTo>
                  <a:pt x="369958" y="256944"/>
                </a:lnTo>
                <a:lnTo>
                  <a:pt x="491759" y="256944"/>
                </a:lnTo>
                <a:lnTo>
                  <a:pt x="491759" y="128472"/>
                </a:lnTo>
                <a:lnTo>
                  <a:pt x="611285" y="128472"/>
                </a:lnTo>
                <a:close/>
              </a:path>
            </a:pathLst>
          </a:custGeom>
          <a:solidFill>
            <a:srgbClr val="000000"/>
          </a:solidFill>
          <a:ln w="951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8" name="Graphic 36">
            <a:extLst>
              <a:ext uri="{FF2B5EF4-FFF2-40B4-BE49-F238E27FC236}">
                <a16:creationId xmlns:a16="http://schemas.microsoft.com/office/drawing/2014/main" id="{0B8192C9-A4A4-95C7-FDD0-7A0FE163F29C}"/>
              </a:ext>
            </a:extLst>
          </p:cNvPr>
          <p:cNvGrpSpPr/>
          <p:nvPr/>
        </p:nvGrpSpPr>
        <p:grpSpPr>
          <a:xfrm>
            <a:off x="21210902" y="1035244"/>
            <a:ext cx="1276890" cy="1398354"/>
            <a:chOff x="19354046" y="6122914"/>
            <a:chExt cx="3614737" cy="3958590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6B84009-A914-EA3A-A307-B15585DDB4F2}"/>
                </a:ext>
              </a:extLst>
            </p:cNvPr>
            <p:cNvSpPr/>
            <p:nvPr/>
          </p:nvSpPr>
          <p:spPr>
            <a:xfrm>
              <a:off x="19526448" y="6295316"/>
              <a:ext cx="3269932" cy="3613784"/>
            </a:xfrm>
            <a:custGeom>
              <a:avLst/>
              <a:gdLst>
                <a:gd name="connsiteX0" fmla="*/ 3097530 w 3269932"/>
                <a:gd name="connsiteY0" fmla="*/ 516255 h 3613784"/>
                <a:gd name="connsiteX1" fmla="*/ 3097530 w 3269932"/>
                <a:gd name="connsiteY1" fmla="*/ 343853 h 3613784"/>
                <a:gd name="connsiteX2" fmla="*/ 2237423 w 3269932"/>
                <a:gd name="connsiteY2" fmla="*/ 343853 h 3613784"/>
                <a:gd name="connsiteX3" fmla="*/ 2237423 w 3269932"/>
                <a:gd name="connsiteY3" fmla="*/ 171450 h 3613784"/>
                <a:gd name="connsiteX4" fmla="*/ 1892618 w 3269932"/>
                <a:gd name="connsiteY4" fmla="*/ 171450 h 3613784"/>
                <a:gd name="connsiteX5" fmla="*/ 1892618 w 3269932"/>
                <a:gd name="connsiteY5" fmla="*/ 0 h 3613784"/>
                <a:gd name="connsiteX6" fmla="*/ 1892618 w 3269932"/>
                <a:gd name="connsiteY6" fmla="*/ 0 h 3613784"/>
                <a:gd name="connsiteX7" fmla="*/ 1376363 w 3269932"/>
                <a:gd name="connsiteY7" fmla="*/ 0 h 3613784"/>
                <a:gd name="connsiteX8" fmla="*/ 1376363 w 3269932"/>
                <a:gd name="connsiteY8" fmla="*/ 171450 h 3613784"/>
                <a:gd name="connsiteX9" fmla="*/ 1032510 w 3269932"/>
                <a:gd name="connsiteY9" fmla="*/ 171450 h 3613784"/>
                <a:gd name="connsiteX10" fmla="*/ 1032510 w 3269932"/>
                <a:gd name="connsiteY10" fmla="*/ 343853 h 3613784"/>
                <a:gd name="connsiteX11" fmla="*/ 171450 w 3269932"/>
                <a:gd name="connsiteY11" fmla="*/ 343853 h 3613784"/>
                <a:gd name="connsiteX12" fmla="*/ 171450 w 3269932"/>
                <a:gd name="connsiteY12" fmla="*/ 516255 h 3613784"/>
                <a:gd name="connsiteX13" fmla="*/ 0 w 3269932"/>
                <a:gd name="connsiteY13" fmla="*/ 516255 h 3613784"/>
                <a:gd name="connsiteX14" fmla="*/ 0 w 3269932"/>
                <a:gd name="connsiteY14" fmla="*/ 1376363 h 3613784"/>
                <a:gd name="connsiteX15" fmla="*/ 171450 w 3269932"/>
                <a:gd name="connsiteY15" fmla="*/ 1376363 h 3613784"/>
                <a:gd name="connsiteX16" fmla="*/ 171450 w 3269932"/>
                <a:gd name="connsiteY16" fmla="*/ 2065020 h 3613784"/>
                <a:gd name="connsiteX17" fmla="*/ 343853 w 3269932"/>
                <a:gd name="connsiteY17" fmla="*/ 2065020 h 3613784"/>
                <a:gd name="connsiteX18" fmla="*/ 343853 w 3269932"/>
                <a:gd name="connsiteY18" fmla="*/ 2409825 h 3613784"/>
                <a:gd name="connsiteX19" fmla="*/ 516255 w 3269932"/>
                <a:gd name="connsiteY19" fmla="*/ 2409825 h 3613784"/>
                <a:gd name="connsiteX20" fmla="*/ 516255 w 3269932"/>
                <a:gd name="connsiteY20" fmla="*/ 2753678 h 3613784"/>
                <a:gd name="connsiteX21" fmla="*/ 688658 w 3269932"/>
                <a:gd name="connsiteY21" fmla="*/ 2753678 h 3613784"/>
                <a:gd name="connsiteX22" fmla="*/ 688658 w 3269932"/>
                <a:gd name="connsiteY22" fmla="*/ 2926080 h 3613784"/>
                <a:gd name="connsiteX23" fmla="*/ 860108 w 3269932"/>
                <a:gd name="connsiteY23" fmla="*/ 2926080 h 3613784"/>
                <a:gd name="connsiteX24" fmla="*/ 860108 w 3269932"/>
                <a:gd name="connsiteY24" fmla="*/ 3097530 h 3613784"/>
                <a:gd name="connsiteX25" fmla="*/ 1032510 w 3269932"/>
                <a:gd name="connsiteY25" fmla="*/ 3097530 h 3613784"/>
                <a:gd name="connsiteX26" fmla="*/ 1032510 w 3269932"/>
                <a:gd name="connsiteY26" fmla="*/ 3269933 h 3613784"/>
                <a:gd name="connsiteX27" fmla="*/ 1204913 w 3269932"/>
                <a:gd name="connsiteY27" fmla="*/ 3269933 h 3613784"/>
                <a:gd name="connsiteX28" fmla="*/ 1204913 w 3269932"/>
                <a:gd name="connsiteY28" fmla="*/ 3442335 h 3613784"/>
                <a:gd name="connsiteX29" fmla="*/ 1376363 w 3269932"/>
                <a:gd name="connsiteY29" fmla="*/ 3442335 h 3613784"/>
                <a:gd name="connsiteX30" fmla="*/ 1376363 w 3269932"/>
                <a:gd name="connsiteY30" fmla="*/ 3613785 h 3613784"/>
                <a:gd name="connsiteX31" fmla="*/ 1892618 w 3269932"/>
                <a:gd name="connsiteY31" fmla="*/ 3613785 h 3613784"/>
                <a:gd name="connsiteX32" fmla="*/ 1892618 w 3269932"/>
                <a:gd name="connsiteY32" fmla="*/ 3613785 h 3613784"/>
                <a:gd name="connsiteX33" fmla="*/ 1892618 w 3269932"/>
                <a:gd name="connsiteY33" fmla="*/ 3442335 h 3613784"/>
                <a:gd name="connsiteX34" fmla="*/ 2065020 w 3269932"/>
                <a:gd name="connsiteY34" fmla="*/ 3442335 h 3613784"/>
                <a:gd name="connsiteX35" fmla="*/ 2065020 w 3269932"/>
                <a:gd name="connsiteY35" fmla="*/ 3269933 h 3613784"/>
                <a:gd name="connsiteX36" fmla="*/ 2237423 w 3269932"/>
                <a:gd name="connsiteY36" fmla="*/ 3269933 h 3613784"/>
                <a:gd name="connsiteX37" fmla="*/ 2237423 w 3269932"/>
                <a:gd name="connsiteY37" fmla="*/ 3097530 h 3613784"/>
                <a:gd name="connsiteX38" fmla="*/ 2409825 w 3269932"/>
                <a:gd name="connsiteY38" fmla="*/ 3097530 h 3613784"/>
                <a:gd name="connsiteX39" fmla="*/ 2409825 w 3269932"/>
                <a:gd name="connsiteY39" fmla="*/ 2926080 h 3613784"/>
                <a:gd name="connsiteX40" fmla="*/ 2581275 w 3269932"/>
                <a:gd name="connsiteY40" fmla="*/ 2926080 h 3613784"/>
                <a:gd name="connsiteX41" fmla="*/ 2581275 w 3269932"/>
                <a:gd name="connsiteY41" fmla="*/ 2753678 h 3613784"/>
                <a:gd name="connsiteX42" fmla="*/ 2753678 w 3269932"/>
                <a:gd name="connsiteY42" fmla="*/ 2753678 h 3613784"/>
                <a:gd name="connsiteX43" fmla="*/ 2753678 w 3269932"/>
                <a:gd name="connsiteY43" fmla="*/ 2409825 h 3613784"/>
                <a:gd name="connsiteX44" fmla="*/ 2926080 w 3269932"/>
                <a:gd name="connsiteY44" fmla="*/ 2409825 h 3613784"/>
                <a:gd name="connsiteX45" fmla="*/ 2926080 w 3269932"/>
                <a:gd name="connsiteY45" fmla="*/ 2065020 h 3613784"/>
                <a:gd name="connsiteX46" fmla="*/ 3097530 w 3269932"/>
                <a:gd name="connsiteY46" fmla="*/ 2065020 h 3613784"/>
                <a:gd name="connsiteX47" fmla="*/ 3097530 w 3269932"/>
                <a:gd name="connsiteY47" fmla="*/ 1376363 h 3613784"/>
                <a:gd name="connsiteX48" fmla="*/ 3269933 w 3269932"/>
                <a:gd name="connsiteY48" fmla="*/ 1376363 h 3613784"/>
                <a:gd name="connsiteX49" fmla="*/ 3269933 w 3269932"/>
                <a:gd name="connsiteY49" fmla="*/ 516255 h 361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69932" h="3613784">
                  <a:moveTo>
                    <a:pt x="3097530" y="516255"/>
                  </a:moveTo>
                  <a:lnTo>
                    <a:pt x="3097530" y="343853"/>
                  </a:lnTo>
                  <a:lnTo>
                    <a:pt x="2237423" y="343853"/>
                  </a:lnTo>
                  <a:lnTo>
                    <a:pt x="2237423" y="171450"/>
                  </a:lnTo>
                  <a:lnTo>
                    <a:pt x="1892618" y="171450"/>
                  </a:lnTo>
                  <a:lnTo>
                    <a:pt x="1892618" y="0"/>
                  </a:lnTo>
                  <a:lnTo>
                    <a:pt x="1892618" y="0"/>
                  </a:lnTo>
                  <a:lnTo>
                    <a:pt x="1376363" y="0"/>
                  </a:lnTo>
                  <a:lnTo>
                    <a:pt x="1376363" y="171450"/>
                  </a:lnTo>
                  <a:lnTo>
                    <a:pt x="1032510" y="171450"/>
                  </a:lnTo>
                  <a:lnTo>
                    <a:pt x="1032510" y="343853"/>
                  </a:lnTo>
                  <a:lnTo>
                    <a:pt x="171450" y="343853"/>
                  </a:lnTo>
                  <a:lnTo>
                    <a:pt x="171450" y="516255"/>
                  </a:lnTo>
                  <a:lnTo>
                    <a:pt x="0" y="516255"/>
                  </a:lnTo>
                  <a:lnTo>
                    <a:pt x="0" y="1376363"/>
                  </a:lnTo>
                  <a:lnTo>
                    <a:pt x="171450" y="1376363"/>
                  </a:lnTo>
                  <a:lnTo>
                    <a:pt x="171450" y="2065020"/>
                  </a:lnTo>
                  <a:lnTo>
                    <a:pt x="343853" y="2065020"/>
                  </a:lnTo>
                  <a:lnTo>
                    <a:pt x="343853" y="2409825"/>
                  </a:lnTo>
                  <a:lnTo>
                    <a:pt x="516255" y="2409825"/>
                  </a:lnTo>
                  <a:lnTo>
                    <a:pt x="516255" y="2753678"/>
                  </a:lnTo>
                  <a:lnTo>
                    <a:pt x="688658" y="2753678"/>
                  </a:lnTo>
                  <a:lnTo>
                    <a:pt x="688658" y="2926080"/>
                  </a:lnTo>
                  <a:lnTo>
                    <a:pt x="860108" y="2926080"/>
                  </a:lnTo>
                  <a:lnTo>
                    <a:pt x="860108" y="3097530"/>
                  </a:lnTo>
                  <a:lnTo>
                    <a:pt x="1032510" y="3097530"/>
                  </a:lnTo>
                  <a:lnTo>
                    <a:pt x="1032510" y="3269933"/>
                  </a:lnTo>
                  <a:lnTo>
                    <a:pt x="1204913" y="3269933"/>
                  </a:lnTo>
                  <a:lnTo>
                    <a:pt x="1204913" y="3442335"/>
                  </a:lnTo>
                  <a:lnTo>
                    <a:pt x="1376363" y="3442335"/>
                  </a:lnTo>
                  <a:lnTo>
                    <a:pt x="1376363" y="3613785"/>
                  </a:lnTo>
                  <a:lnTo>
                    <a:pt x="1892618" y="3613785"/>
                  </a:lnTo>
                  <a:lnTo>
                    <a:pt x="1892618" y="3613785"/>
                  </a:lnTo>
                  <a:lnTo>
                    <a:pt x="1892618" y="3442335"/>
                  </a:lnTo>
                  <a:lnTo>
                    <a:pt x="2065020" y="3442335"/>
                  </a:lnTo>
                  <a:lnTo>
                    <a:pt x="2065020" y="3269933"/>
                  </a:lnTo>
                  <a:lnTo>
                    <a:pt x="2237423" y="3269933"/>
                  </a:lnTo>
                  <a:lnTo>
                    <a:pt x="2237423" y="3097530"/>
                  </a:lnTo>
                  <a:lnTo>
                    <a:pt x="2409825" y="3097530"/>
                  </a:lnTo>
                  <a:lnTo>
                    <a:pt x="2409825" y="2926080"/>
                  </a:lnTo>
                  <a:lnTo>
                    <a:pt x="2581275" y="2926080"/>
                  </a:lnTo>
                  <a:lnTo>
                    <a:pt x="2581275" y="2753678"/>
                  </a:lnTo>
                  <a:lnTo>
                    <a:pt x="2753678" y="2753678"/>
                  </a:lnTo>
                  <a:lnTo>
                    <a:pt x="2753678" y="2409825"/>
                  </a:lnTo>
                  <a:lnTo>
                    <a:pt x="2926080" y="2409825"/>
                  </a:lnTo>
                  <a:lnTo>
                    <a:pt x="2926080" y="2065020"/>
                  </a:lnTo>
                  <a:lnTo>
                    <a:pt x="3097530" y="2065020"/>
                  </a:lnTo>
                  <a:lnTo>
                    <a:pt x="3097530" y="1376363"/>
                  </a:lnTo>
                  <a:lnTo>
                    <a:pt x="3269933" y="1376363"/>
                  </a:lnTo>
                  <a:lnTo>
                    <a:pt x="3269933" y="516255"/>
                  </a:lnTo>
                  <a:close/>
                </a:path>
              </a:pathLst>
            </a:custGeom>
            <a:solidFill>
              <a:srgbClr val="AF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0" name="Graphic 36">
              <a:extLst>
                <a:ext uri="{FF2B5EF4-FFF2-40B4-BE49-F238E27FC236}">
                  <a16:creationId xmlns:a16="http://schemas.microsoft.com/office/drawing/2014/main" id="{992A9B7A-A991-C9AF-70C0-0018557BDC8B}"/>
                </a:ext>
              </a:extLst>
            </p:cNvPr>
            <p:cNvGrpSpPr/>
            <p:nvPr/>
          </p:nvGrpSpPr>
          <p:grpSpPr>
            <a:xfrm>
              <a:off x="20558958" y="7327826"/>
              <a:ext cx="1204912" cy="1204912"/>
              <a:chOff x="20558958" y="7327826"/>
              <a:chExt cx="1204912" cy="1204912"/>
            </a:xfrm>
            <a:solidFill>
              <a:srgbClr val="EDEDED"/>
            </a:solidFill>
          </p:grpSpPr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1C4F55CD-536B-440D-18E8-548B2349D544}"/>
                  </a:ext>
                </a:extLst>
              </p:cNvPr>
              <p:cNvSpPr/>
              <p:nvPr/>
            </p:nvSpPr>
            <p:spPr>
              <a:xfrm>
                <a:off x="21591468" y="767167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CE4CA0C5-9533-8A89-0F81-8EA8552EC83E}"/>
                  </a:ext>
                </a:extLst>
              </p:cNvPr>
              <p:cNvSpPr/>
              <p:nvPr/>
            </p:nvSpPr>
            <p:spPr>
              <a:xfrm>
                <a:off x="20902811" y="836033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8A8F9868-84F7-B8B3-8918-E277DA2551E5}"/>
                  </a:ext>
                </a:extLst>
              </p:cNvPr>
              <p:cNvSpPr/>
              <p:nvPr/>
            </p:nvSpPr>
            <p:spPr>
              <a:xfrm>
                <a:off x="20731361" y="732782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6D59D22-3F7E-6C16-D968-7371138A5BD4}"/>
                  </a:ext>
                </a:extLst>
              </p:cNvPr>
              <p:cNvSpPr/>
              <p:nvPr/>
            </p:nvSpPr>
            <p:spPr>
              <a:xfrm>
                <a:off x="20558958" y="750022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171450 h 343852"/>
                  <a:gd name="connsiteX4" fmla="*/ 172403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" name="Graphic 36">
              <a:extLst>
                <a:ext uri="{FF2B5EF4-FFF2-40B4-BE49-F238E27FC236}">
                  <a16:creationId xmlns:a16="http://schemas.microsoft.com/office/drawing/2014/main" id="{17770DA3-D4CB-6224-4254-F38BB038EDAF}"/>
                </a:ext>
              </a:extLst>
            </p:cNvPr>
            <p:cNvGrpSpPr/>
            <p:nvPr/>
          </p:nvGrpSpPr>
          <p:grpSpPr>
            <a:xfrm>
              <a:off x="19870301" y="6983974"/>
              <a:ext cx="2582227" cy="2409825"/>
              <a:chOff x="19870301" y="6983974"/>
              <a:chExt cx="2582227" cy="2409825"/>
            </a:xfrm>
            <a:solidFill>
              <a:srgbClr val="335A72"/>
            </a:solidFill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E40DCE91-2B91-01E4-A21A-B511064A4643}"/>
                  </a:ext>
                </a:extLst>
              </p:cNvPr>
              <p:cNvSpPr/>
              <p:nvPr/>
            </p:nvSpPr>
            <p:spPr>
              <a:xfrm>
                <a:off x="2073136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14C310D1-C4E3-70E0-C4CD-E51F9E939770}"/>
                  </a:ext>
                </a:extLst>
              </p:cNvPr>
              <p:cNvSpPr/>
              <p:nvPr/>
            </p:nvSpPr>
            <p:spPr>
              <a:xfrm>
                <a:off x="22280126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D27217D9-F87C-12E4-D03D-4DC3E8263558}"/>
                  </a:ext>
                </a:extLst>
              </p:cNvPr>
              <p:cNvSpPr/>
              <p:nvPr/>
            </p:nvSpPr>
            <p:spPr>
              <a:xfrm>
                <a:off x="19870301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200497DB-0036-CFAF-4C69-A3521993C829}"/>
                  </a:ext>
                </a:extLst>
              </p:cNvPr>
              <p:cNvSpPr/>
              <p:nvPr/>
            </p:nvSpPr>
            <p:spPr>
              <a:xfrm>
                <a:off x="2141906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3" name="Graphic 36">
              <a:extLst>
                <a:ext uri="{FF2B5EF4-FFF2-40B4-BE49-F238E27FC236}">
                  <a16:creationId xmlns:a16="http://schemas.microsoft.com/office/drawing/2014/main" id="{1DC599A0-F49D-6B71-AE7C-38A8A68413E8}"/>
                </a:ext>
              </a:extLst>
            </p:cNvPr>
            <p:cNvGrpSpPr/>
            <p:nvPr/>
          </p:nvGrpSpPr>
          <p:grpSpPr>
            <a:xfrm>
              <a:off x="19870301" y="7671679"/>
              <a:ext cx="2582227" cy="2065972"/>
              <a:chOff x="19870301" y="7671679"/>
              <a:chExt cx="2582227" cy="2065972"/>
            </a:xfrm>
            <a:solidFill>
              <a:srgbClr val="969696"/>
            </a:solidFill>
          </p:grpSpPr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BEAD1F9C-050D-E667-1CAC-979A0AAC2590}"/>
                  </a:ext>
                </a:extLst>
              </p:cNvPr>
              <p:cNvSpPr/>
              <p:nvPr/>
            </p:nvSpPr>
            <p:spPr>
              <a:xfrm>
                <a:off x="19870301" y="7671679"/>
                <a:ext cx="172402" cy="688657"/>
              </a:xfrm>
              <a:custGeom>
                <a:avLst/>
                <a:gdLst>
                  <a:gd name="connsiteX0" fmla="*/ 172403 w 172402"/>
                  <a:gd name="connsiteY0" fmla="*/ 344805 h 688657"/>
                  <a:gd name="connsiteX1" fmla="*/ 172403 w 172402"/>
                  <a:gd name="connsiteY1" fmla="*/ 172402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172402 h 688657"/>
                  <a:gd name="connsiteX5" fmla="*/ 0 w 172402"/>
                  <a:gd name="connsiteY5" fmla="*/ 344805 h 688657"/>
                  <a:gd name="connsiteX6" fmla="*/ 0 w 172402"/>
                  <a:gd name="connsiteY6" fmla="*/ 516255 h 688657"/>
                  <a:gd name="connsiteX7" fmla="*/ 0 w 172402"/>
                  <a:gd name="connsiteY7" fmla="*/ 688657 h 688657"/>
                  <a:gd name="connsiteX8" fmla="*/ 172403 w 172402"/>
                  <a:gd name="connsiteY8" fmla="*/ 688657 h 688657"/>
                  <a:gd name="connsiteX9" fmla="*/ 172403 w 172402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172403" y="344805"/>
                    </a:move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00DCA065-66F2-A5AD-EE61-2B108C3804C4}"/>
                  </a:ext>
                </a:extLst>
              </p:cNvPr>
              <p:cNvSpPr/>
              <p:nvPr/>
            </p:nvSpPr>
            <p:spPr>
              <a:xfrm>
                <a:off x="20042703" y="8360336"/>
                <a:ext cx="171450" cy="344805"/>
              </a:xfrm>
              <a:custGeom>
                <a:avLst/>
                <a:gdLst>
                  <a:gd name="connsiteX0" fmla="*/ 171450 w 171450"/>
                  <a:gd name="connsiteY0" fmla="*/ 0 h 344805"/>
                  <a:gd name="connsiteX1" fmla="*/ 0 w 171450"/>
                  <a:gd name="connsiteY1" fmla="*/ 0 h 344805"/>
                  <a:gd name="connsiteX2" fmla="*/ 0 w 171450"/>
                  <a:gd name="connsiteY2" fmla="*/ 172403 h 344805"/>
                  <a:gd name="connsiteX3" fmla="*/ 0 w 171450"/>
                  <a:gd name="connsiteY3" fmla="*/ 344805 h 344805"/>
                  <a:gd name="connsiteX4" fmla="*/ 171450 w 171450"/>
                  <a:gd name="connsiteY4" fmla="*/ 344805 h 344805"/>
                  <a:gd name="connsiteX5" fmla="*/ 171450 w 171450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171450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CDE50B20-B699-AD4B-7DEF-68B851A6AB3A}"/>
                  </a:ext>
                </a:extLst>
              </p:cNvPr>
              <p:cNvSpPr/>
              <p:nvPr/>
            </p:nvSpPr>
            <p:spPr>
              <a:xfrm>
                <a:off x="2021415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2 w 172402"/>
                  <a:gd name="connsiteY1" fmla="*/ 343853 h 343852"/>
                  <a:gd name="connsiteX2" fmla="*/ 172402 w 172402"/>
                  <a:gd name="connsiteY2" fmla="*/ 171450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E38EC925-9241-B697-442E-81F346933B5D}"/>
                  </a:ext>
                </a:extLst>
              </p:cNvPr>
              <p:cNvSpPr/>
              <p:nvPr/>
            </p:nvSpPr>
            <p:spPr>
              <a:xfrm>
                <a:off x="2055895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8A0BB97D-8F01-1EC1-8A8F-2E87A9D6D942}"/>
                  </a:ext>
                </a:extLst>
              </p:cNvPr>
              <p:cNvSpPr/>
              <p:nvPr/>
            </p:nvSpPr>
            <p:spPr>
              <a:xfrm>
                <a:off x="2107521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B0247301-94D2-4C38-A679-2579BA7AAFFA}"/>
                  </a:ext>
                </a:extLst>
              </p:cNvPr>
              <p:cNvSpPr/>
              <p:nvPr/>
            </p:nvSpPr>
            <p:spPr>
              <a:xfrm>
                <a:off x="2124761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7719C5F0-3ABA-6016-277B-3B2A31CCDD19}"/>
                  </a:ext>
                </a:extLst>
              </p:cNvPr>
              <p:cNvSpPr/>
              <p:nvPr/>
            </p:nvSpPr>
            <p:spPr>
              <a:xfrm>
                <a:off x="21419066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9C766470-769E-B041-A803-86ECE8C2C845}"/>
                  </a:ext>
                </a:extLst>
              </p:cNvPr>
              <p:cNvSpPr/>
              <p:nvPr/>
            </p:nvSpPr>
            <p:spPr>
              <a:xfrm>
                <a:off x="2159146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172403 h 344805"/>
                  <a:gd name="connsiteX1" fmla="*/ 172403 w 172402"/>
                  <a:gd name="connsiteY1" fmla="*/ 0 h 344805"/>
                  <a:gd name="connsiteX2" fmla="*/ 0 w 172402"/>
                  <a:gd name="connsiteY2" fmla="*/ 0 h 344805"/>
                  <a:gd name="connsiteX3" fmla="*/ 0 w 172402"/>
                  <a:gd name="connsiteY3" fmla="*/ 172403 h 344805"/>
                  <a:gd name="connsiteX4" fmla="*/ 0 w 172402"/>
                  <a:gd name="connsiteY4" fmla="*/ 344805 h 344805"/>
                  <a:gd name="connsiteX5" fmla="*/ 172403 w 172402"/>
                  <a:gd name="connsiteY5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9372ECF8-845D-001A-3419-56742330A1C3}"/>
                  </a:ext>
                </a:extLst>
              </p:cNvPr>
              <p:cNvSpPr/>
              <p:nvPr/>
            </p:nvSpPr>
            <p:spPr>
              <a:xfrm>
                <a:off x="21763871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3D8FF92B-5362-AD27-7DFC-5FD67FC62BAA}"/>
                  </a:ext>
                </a:extLst>
              </p:cNvPr>
              <p:cNvSpPr/>
              <p:nvPr/>
            </p:nvSpPr>
            <p:spPr>
              <a:xfrm>
                <a:off x="2090281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25E1C609-FEAA-C45C-EFF2-CF50FB76F61C}"/>
                  </a:ext>
                </a:extLst>
              </p:cNvPr>
              <p:cNvSpPr/>
              <p:nvPr/>
            </p:nvSpPr>
            <p:spPr>
              <a:xfrm>
                <a:off x="20731361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AAAA8C72-08F3-8400-0E41-C30AFE30488F}"/>
                  </a:ext>
                </a:extLst>
              </p:cNvPr>
              <p:cNvSpPr/>
              <p:nvPr/>
            </p:nvSpPr>
            <p:spPr>
              <a:xfrm>
                <a:off x="20558958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344805 h 344805"/>
                  <a:gd name="connsiteX1" fmla="*/ 172403 w 172402"/>
                  <a:gd name="connsiteY1" fmla="*/ 344805 h 344805"/>
                  <a:gd name="connsiteX2" fmla="*/ 172403 w 172402"/>
                  <a:gd name="connsiteY2" fmla="*/ 172403 h 344805"/>
                  <a:gd name="connsiteX3" fmla="*/ 172403 w 172402"/>
                  <a:gd name="connsiteY3" fmla="*/ 0 h 344805"/>
                  <a:gd name="connsiteX4" fmla="*/ 0 w 172402"/>
                  <a:gd name="connsiteY4" fmla="*/ 0 h 344805"/>
                  <a:gd name="connsiteX5" fmla="*/ 0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344805"/>
                    </a:move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DF8BC58A-660E-AFC0-E7D0-0A6213325434}"/>
                  </a:ext>
                </a:extLst>
              </p:cNvPr>
              <p:cNvSpPr/>
              <p:nvPr/>
            </p:nvSpPr>
            <p:spPr>
              <a:xfrm>
                <a:off x="20386556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E6E72FB3-1FFC-4716-DDDD-12081E3DAFCD}"/>
                  </a:ext>
                </a:extLst>
              </p:cNvPr>
              <p:cNvSpPr/>
              <p:nvPr/>
            </p:nvSpPr>
            <p:spPr>
              <a:xfrm>
                <a:off x="22280126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0 h 688657"/>
                  <a:gd name="connsiteX1" fmla="*/ 0 w 172402"/>
                  <a:gd name="connsiteY1" fmla="*/ 172402 h 688657"/>
                  <a:gd name="connsiteX2" fmla="*/ 0 w 172402"/>
                  <a:gd name="connsiteY2" fmla="*/ 344805 h 688657"/>
                  <a:gd name="connsiteX3" fmla="*/ 0 w 172402"/>
                  <a:gd name="connsiteY3" fmla="*/ 516255 h 688657"/>
                  <a:gd name="connsiteX4" fmla="*/ 0 w 172402"/>
                  <a:gd name="connsiteY4" fmla="*/ 688657 h 688657"/>
                  <a:gd name="connsiteX5" fmla="*/ 172402 w 172402"/>
                  <a:gd name="connsiteY5" fmla="*/ 688657 h 688657"/>
                  <a:gd name="connsiteX6" fmla="*/ 172402 w 172402"/>
                  <a:gd name="connsiteY6" fmla="*/ 516255 h 688657"/>
                  <a:gd name="connsiteX7" fmla="*/ 172402 w 172402"/>
                  <a:gd name="connsiteY7" fmla="*/ 344805 h 688657"/>
                  <a:gd name="connsiteX8" fmla="*/ 172402 w 172402"/>
                  <a:gd name="connsiteY8" fmla="*/ 172402 h 688657"/>
                  <a:gd name="connsiteX9" fmla="*/ 172402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0"/>
                    </a:move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2" y="688657"/>
                    </a:lnTo>
                    <a:lnTo>
                      <a:pt x="172402" y="516255"/>
                    </a:lnTo>
                    <a:lnTo>
                      <a:pt x="172402" y="344805"/>
                    </a:lnTo>
                    <a:lnTo>
                      <a:pt x="172402" y="172402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90AF56A0-2E7F-D1D7-9AE9-AA27172FC95D}"/>
                  </a:ext>
                </a:extLst>
              </p:cNvPr>
              <p:cNvSpPr/>
              <p:nvPr/>
            </p:nvSpPr>
            <p:spPr>
              <a:xfrm>
                <a:off x="22107723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172403 h 344805"/>
                  <a:gd name="connsiteX1" fmla="*/ 0 w 172402"/>
                  <a:gd name="connsiteY1" fmla="*/ 344805 h 344805"/>
                  <a:gd name="connsiteX2" fmla="*/ 172403 w 172402"/>
                  <a:gd name="connsiteY2" fmla="*/ 344805 h 344805"/>
                  <a:gd name="connsiteX3" fmla="*/ 172403 w 172402"/>
                  <a:gd name="connsiteY3" fmla="*/ 172403 h 344805"/>
                  <a:gd name="connsiteX4" fmla="*/ 172403 w 172402"/>
                  <a:gd name="connsiteY4" fmla="*/ 0 h 344805"/>
                  <a:gd name="connsiteX5" fmla="*/ 0 w 172402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D439DECB-FE02-1A72-BDBA-40C6087FE2D9}"/>
                  </a:ext>
                </a:extLst>
              </p:cNvPr>
              <p:cNvSpPr/>
              <p:nvPr/>
            </p:nvSpPr>
            <p:spPr>
              <a:xfrm>
                <a:off x="21936273" y="8705141"/>
                <a:ext cx="171450" cy="343852"/>
              </a:xfrm>
              <a:custGeom>
                <a:avLst/>
                <a:gdLst>
                  <a:gd name="connsiteX0" fmla="*/ 0 w 171450"/>
                  <a:gd name="connsiteY0" fmla="*/ 171450 h 343852"/>
                  <a:gd name="connsiteX1" fmla="*/ 0 w 171450"/>
                  <a:gd name="connsiteY1" fmla="*/ 343853 h 343852"/>
                  <a:gd name="connsiteX2" fmla="*/ 171450 w 171450"/>
                  <a:gd name="connsiteY2" fmla="*/ 343853 h 343852"/>
                  <a:gd name="connsiteX3" fmla="*/ 171450 w 171450"/>
                  <a:gd name="connsiteY3" fmla="*/ 171450 h 343852"/>
                  <a:gd name="connsiteX4" fmla="*/ 171450 w 171450"/>
                  <a:gd name="connsiteY4" fmla="*/ 0 h 343852"/>
                  <a:gd name="connsiteX5" fmla="*/ 0 w 171450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1450" y="343853"/>
                    </a:lnTo>
                    <a:lnTo>
                      <a:pt x="171450" y="171450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2F8F0441-2CA3-4E05-39D9-6295BED0E91D}"/>
                  </a:ext>
                </a:extLst>
              </p:cNvPr>
              <p:cNvSpPr/>
              <p:nvPr/>
            </p:nvSpPr>
            <p:spPr>
              <a:xfrm>
                <a:off x="2159146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0BF388A8-012F-F69F-65E7-829CD32507EA}"/>
                  </a:ext>
                </a:extLst>
              </p:cNvPr>
              <p:cNvSpPr/>
              <p:nvPr/>
            </p:nvSpPr>
            <p:spPr>
              <a:xfrm>
                <a:off x="2038655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6AD4D725-8BC4-F4DD-1108-C595E278E9F2}"/>
                  </a:ext>
                </a:extLst>
              </p:cNvPr>
              <p:cNvSpPr/>
              <p:nvPr/>
            </p:nvSpPr>
            <p:spPr>
              <a:xfrm>
                <a:off x="2176387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238933F6-4C6E-0CA2-55F0-5B2A051E5750}"/>
                  </a:ext>
                </a:extLst>
              </p:cNvPr>
              <p:cNvSpPr/>
              <p:nvPr/>
            </p:nvSpPr>
            <p:spPr>
              <a:xfrm>
                <a:off x="20731361" y="9392846"/>
                <a:ext cx="860107" cy="344805"/>
              </a:xfrm>
              <a:custGeom>
                <a:avLst/>
                <a:gdLst>
                  <a:gd name="connsiteX0" fmla="*/ 516255 w 860107"/>
                  <a:gd name="connsiteY0" fmla="*/ 0 h 344805"/>
                  <a:gd name="connsiteX1" fmla="*/ 516255 w 860107"/>
                  <a:gd name="connsiteY1" fmla="*/ 0 h 344805"/>
                  <a:gd name="connsiteX2" fmla="*/ 343852 w 860107"/>
                  <a:gd name="connsiteY2" fmla="*/ 0 h 344805"/>
                  <a:gd name="connsiteX3" fmla="*/ 343852 w 860107"/>
                  <a:gd name="connsiteY3" fmla="*/ 0 h 344805"/>
                  <a:gd name="connsiteX4" fmla="*/ 268605 w 860107"/>
                  <a:gd name="connsiteY4" fmla="*/ 0 h 344805"/>
                  <a:gd name="connsiteX5" fmla="*/ 171450 w 860107"/>
                  <a:gd name="connsiteY5" fmla="*/ 0 h 344805"/>
                  <a:gd name="connsiteX6" fmla="*/ 0 w 860107"/>
                  <a:gd name="connsiteY6" fmla="*/ 0 h 344805"/>
                  <a:gd name="connsiteX7" fmla="*/ 0 w 860107"/>
                  <a:gd name="connsiteY7" fmla="*/ 172403 h 344805"/>
                  <a:gd name="connsiteX8" fmla="*/ 171450 w 860107"/>
                  <a:gd name="connsiteY8" fmla="*/ 172403 h 344805"/>
                  <a:gd name="connsiteX9" fmla="*/ 171450 w 860107"/>
                  <a:gd name="connsiteY9" fmla="*/ 344805 h 344805"/>
                  <a:gd name="connsiteX10" fmla="*/ 268605 w 860107"/>
                  <a:gd name="connsiteY10" fmla="*/ 344805 h 344805"/>
                  <a:gd name="connsiteX11" fmla="*/ 343852 w 860107"/>
                  <a:gd name="connsiteY11" fmla="*/ 344805 h 344805"/>
                  <a:gd name="connsiteX12" fmla="*/ 343852 w 860107"/>
                  <a:gd name="connsiteY12" fmla="*/ 344805 h 344805"/>
                  <a:gd name="connsiteX13" fmla="*/ 516255 w 860107"/>
                  <a:gd name="connsiteY13" fmla="*/ 344805 h 344805"/>
                  <a:gd name="connsiteX14" fmla="*/ 516255 w 860107"/>
                  <a:gd name="connsiteY14" fmla="*/ 344805 h 344805"/>
                  <a:gd name="connsiteX15" fmla="*/ 687705 w 860107"/>
                  <a:gd name="connsiteY15" fmla="*/ 344805 h 344805"/>
                  <a:gd name="connsiteX16" fmla="*/ 687705 w 860107"/>
                  <a:gd name="connsiteY16" fmla="*/ 172403 h 344805"/>
                  <a:gd name="connsiteX17" fmla="*/ 860107 w 860107"/>
                  <a:gd name="connsiteY17" fmla="*/ 172403 h 344805"/>
                  <a:gd name="connsiteX18" fmla="*/ 860107 w 860107"/>
                  <a:gd name="connsiteY18" fmla="*/ 0 h 344805"/>
                  <a:gd name="connsiteX19" fmla="*/ 687705 w 860107"/>
                  <a:gd name="connsiteY19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60107" h="344805">
                    <a:moveTo>
                      <a:pt x="516255" y="0"/>
                    </a:moveTo>
                    <a:lnTo>
                      <a:pt x="516255" y="0"/>
                    </a:lnTo>
                    <a:lnTo>
                      <a:pt x="343852" y="0"/>
                    </a:lnTo>
                    <a:lnTo>
                      <a:pt x="343852" y="0"/>
                    </a:lnTo>
                    <a:lnTo>
                      <a:pt x="268605" y="0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1450" y="172403"/>
                    </a:lnTo>
                    <a:lnTo>
                      <a:pt x="171450" y="344805"/>
                    </a:lnTo>
                    <a:lnTo>
                      <a:pt x="268605" y="344805"/>
                    </a:lnTo>
                    <a:lnTo>
                      <a:pt x="343852" y="344805"/>
                    </a:lnTo>
                    <a:lnTo>
                      <a:pt x="343852" y="344805"/>
                    </a:lnTo>
                    <a:lnTo>
                      <a:pt x="516255" y="344805"/>
                    </a:lnTo>
                    <a:lnTo>
                      <a:pt x="516255" y="344805"/>
                    </a:lnTo>
                    <a:lnTo>
                      <a:pt x="687705" y="344805"/>
                    </a:lnTo>
                    <a:lnTo>
                      <a:pt x="687705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lnTo>
                      <a:pt x="687705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" name="Graphic 36">
              <a:extLst>
                <a:ext uri="{FF2B5EF4-FFF2-40B4-BE49-F238E27FC236}">
                  <a16:creationId xmlns:a16="http://schemas.microsoft.com/office/drawing/2014/main" id="{B9420023-C4DB-F724-29E5-105B99FB9AB4}"/>
                </a:ext>
              </a:extLst>
            </p:cNvPr>
            <p:cNvGrpSpPr/>
            <p:nvPr/>
          </p:nvGrpSpPr>
          <p:grpSpPr>
            <a:xfrm>
              <a:off x="19526448" y="6295316"/>
              <a:ext cx="3269932" cy="3614737"/>
              <a:chOff x="19526448" y="6295316"/>
              <a:chExt cx="3269932" cy="3614737"/>
            </a:xfrm>
            <a:solidFill>
              <a:srgbClr val="777777"/>
            </a:solidFill>
          </p:grpSpPr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9A65F75E-CEF1-595F-A38D-4870A1CDF1C9}"/>
                  </a:ext>
                </a:extLst>
              </p:cNvPr>
              <p:cNvSpPr/>
              <p:nvPr/>
            </p:nvSpPr>
            <p:spPr>
              <a:xfrm>
                <a:off x="2021415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27292073-C875-98FE-4DCC-B0B9F2138C9F}"/>
                  </a:ext>
                </a:extLst>
              </p:cNvPr>
              <p:cNvSpPr/>
              <p:nvPr/>
            </p:nvSpPr>
            <p:spPr>
              <a:xfrm>
                <a:off x="2038655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C1DB95A1-4A88-8283-C12E-93059AA69F74}"/>
                  </a:ext>
                </a:extLst>
              </p:cNvPr>
              <p:cNvSpPr/>
              <p:nvPr/>
            </p:nvSpPr>
            <p:spPr>
              <a:xfrm>
                <a:off x="2107521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2D2D579C-D26E-DE57-F070-0E6E52F5B262}"/>
                  </a:ext>
                </a:extLst>
              </p:cNvPr>
              <p:cNvSpPr/>
              <p:nvPr/>
            </p:nvSpPr>
            <p:spPr>
              <a:xfrm>
                <a:off x="2124761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D9020A9E-D3C1-3206-E996-028EFC6C8784}"/>
                  </a:ext>
                </a:extLst>
              </p:cNvPr>
              <p:cNvSpPr/>
              <p:nvPr/>
            </p:nvSpPr>
            <p:spPr>
              <a:xfrm>
                <a:off x="2141906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FF10938D-74DC-1710-7D48-5EAE278DB01E}"/>
                  </a:ext>
                </a:extLst>
              </p:cNvPr>
              <p:cNvSpPr/>
              <p:nvPr/>
            </p:nvSpPr>
            <p:spPr>
              <a:xfrm>
                <a:off x="2159146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587C6F9-3913-2EC6-7E2D-EE293F23C45C}"/>
                  </a:ext>
                </a:extLst>
              </p:cNvPr>
              <p:cNvSpPr/>
              <p:nvPr/>
            </p:nvSpPr>
            <p:spPr>
              <a:xfrm>
                <a:off x="21420018" y="6983974"/>
                <a:ext cx="343852" cy="172402"/>
              </a:xfrm>
              <a:custGeom>
                <a:avLst/>
                <a:gdLst>
                  <a:gd name="connsiteX0" fmla="*/ 171450 w 343852"/>
                  <a:gd name="connsiteY0" fmla="*/ 171450 h 172402"/>
                  <a:gd name="connsiteX1" fmla="*/ 343853 w 343852"/>
                  <a:gd name="connsiteY1" fmla="*/ 171450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2 h 172402"/>
                  <a:gd name="connsiteX5" fmla="*/ 171450 w 343852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1450" y="171450"/>
                    </a:moveTo>
                    <a:lnTo>
                      <a:pt x="343853" y="171450"/>
                    </a:ln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lnTo>
                      <a:pt x="17145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C6AC5D3D-87CF-747E-7856-EA9EB020B7F7}"/>
                  </a:ext>
                </a:extLst>
              </p:cNvPr>
              <p:cNvSpPr/>
              <p:nvPr/>
            </p:nvSpPr>
            <p:spPr>
              <a:xfrm>
                <a:off x="21763871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F3B7FF04-BF90-64B8-F0E6-51572D466861}"/>
                  </a:ext>
                </a:extLst>
              </p:cNvPr>
              <p:cNvSpPr/>
              <p:nvPr/>
            </p:nvSpPr>
            <p:spPr>
              <a:xfrm>
                <a:off x="2193627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cubicBezTo>
                      <a:pt x="172403" y="258127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98EEF3CD-0D15-BDE6-FA7E-8BE6127522AF}"/>
                  </a:ext>
                </a:extLst>
              </p:cNvPr>
              <p:cNvSpPr/>
              <p:nvPr/>
            </p:nvSpPr>
            <p:spPr>
              <a:xfrm>
                <a:off x="21763871" y="7155424"/>
                <a:ext cx="516255" cy="861060"/>
              </a:xfrm>
              <a:custGeom>
                <a:avLst/>
                <a:gdLst>
                  <a:gd name="connsiteX0" fmla="*/ 343853 w 516255"/>
                  <a:gd name="connsiteY0" fmla="*/ 861060 h 861060"/>
                  <a:gd name="connsiteX1" fmla="*/ 516255 w 516255"/>
                  <a:gd name="connsiteY1" fmla="*/ 861060 h 861060"/>
                  <a:gd name="connsiteX2" fmla="*/ 516255 w 516255"/>
                  <a:gd name="connsiteY2" fmla="*/ 172402 h 861060"/>
                  <a:gd name="connsiteX3" fmla="*/ 516255 w 516255"/>
                  <a:gd name="connsiteY3" fmla="*/ 172402 h 861060"/>
                  <a:gd name="connsiteX4" fmla="*/ 516255 w 516255"/>
                  <a:gd name="connsiteY4" fmla="*/ 0 h 861060"/>
                  <a:gd name="connsiteX5" fmla="*/ 0 w 516255"/>
                  <a:gd name="connsiteY5" fmla="*/ 0 h 861060"/>
                  <a:gd name="connsiteX6" fmla="*/ 0 w 516255"/>
                  <a:gd name="connsiteY6" fmla="*/ 172402 h 861060"/>
                  <a:gd name="connsiteX7" fmla="*/ 343853 w 516255"/>
                  <a:gd name="connsiteY7" fmla="*/ 172402 h 861060"/>
                  <a:gd name="connsiteX8" fmla="*/ 343853 w 516255"/>
                  <a:gd name="connsiteY8" fmla="*/ 516255 h 861060"/>
                  <a:gd name="connsiteX9" fmla="*/ 343853 w 516255"/>
                  <a:gd name="connsiteY9" fmla="*/ 861060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5" h="861060">
                    <a:moveTo>
                      <a:pt x="343853" y="861060"/>
                    </a:moveTo>
                    <a:lnTo>
                      <a:pt x="516255" y="861060"/>
                    </a:lnTo>
                    <a:cubicBezTo>
                      <a:pt x="516255" y="645795"/>
                      <a:pt x="516255" y="388620"/>
                      <a:pt x="516255" y="172402"/>
                    </a:cubicBezTo>
                    <a:lnTo>
                      <a:pt x="516255" y="172402"/>
                    </a:ln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cubicBezTo>
                      <a:pt x="343853" y="258127"/>
                      <a:pt x="343853" y="430530"/>
                      <a:pt x="343853" y="516255"/>
                    </a:cubicBezTo>
                    <a:cubicBezTo>
                      <a:pt x="343853" y="601980"/>
                      <a:pt x="343853" y="775335"/>
                      <a:pt x="343853" y="86106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34475E3A-921F-C699-3A3A-C9B365A340A1}"/>
                  </a:ext>
                </a:extLst>
              </p:cNvPr>
              <p:cNvSpPr/>
              <p:nvPr/>
            </p:nvSpPr>
            <p:spPr>
              <a:xfrm>
                <a:off x="2090281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FB028FD6-5855-8621-18E9-82655D8D80CB}"/>
                  </a:ext>
                </a:extLst>
              </p:cNvPr>
              <p:cNvSpPr/>
              <p:nvPr/>
            </p:nvSpPr>
            <p:spPr>
              <a:xfrm>
                <a:off x="20902811" y="6811571"/>
                <a:ext cx="516254" cy="172402"/>
              </a:xfrm>
              <a:custGeom>
                <a:avLst/>
                <a:gdLst>
                  <a:gd name="connsiteX0" fmla="*/ 516255 w 516254"/>
                  <a:gd name="connsiteY0" fmla="*/ 172402 h 172402"/>
                  <a:gd name="connsiteX1" fmla="*/ 516255 w 516254"/>
                  <a:gd name="connsiteY1" fmla="*/ 0 h 172402"/>
                  <a:gd name="connsiteX2" fmla="*/ 0 w 516254"/>
                  <a:gd name="connsiteY2" fmla="*/ 0 h 172402"/>
                  <a:gd name="connsiteX3" fmla="*/ 0 w 516254"/>
                  <a:gd name="connsiteY3" fmla="*/ 172402 h 172402"/>
                  <a:gd name="connsiteX4" fmla="*/ 343852 w 516254"/>
                  <a:gd name="connsiteY4" fmla="*/ 172402 h 172402"/>
                  <a:gd name="connsiteX5" fmla="*/ 516255 w 516254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6254" h="172402">
                    <a:moveTo>
                      <a:pt x="516255" y="172402"/>
                    </a:moveTo>
                    <a:lnTo>
                      <a:pt x="516255" y="0"/>
                    </a:lnTo>
                    <a:cubicBezTo>
                      <a:pt x="373380" y="0"/>
                      <a:pt x="143827" y="0"/>
                      <a:pt x="0" y="0"/>
                    </a:cubicBezTo>
                    <a:lnTo>
                      <a:pt x="0" y="172402"/>
                    </a:lnTo>
                    <a:cubicBezTo>
                      <a:pt x="62865" y="172402"/>
                      <a:pt x="285750" y="172402"/>
                      <a:pt x="343852" y="172402"/>
                    </a:cubicBezTo>
                    <a:lnTo>
                      <a:pt x="516255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E424B265-5961-744F-B742-9FEA9B5E667D}"/>
                  </a:ext>
                </a:extLst>
              </p:cNvPr>
              <p:cNvSpPr/>
              <p:nvPr/>
            </p:nvSpPr>
            <p:spPr>
              <a:xfrm>
                <a:off x="2073136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BEB328D7-6CA1-95AB-CDE9-CA9A0B03BDB1}"/>
                  </a:ext>
                </a:extLst>
              </p:cNvPr>
              <p:cNvSpPr/>
              <p:nvPr/>
            </p:nvSpPr>
            <p:spPr>
              <a:xfrm>
                <a:off x="2055895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270BE76B-0FBF-7063-59E6-FF7AD3B19E63}"/>
                  </a:ext>
                </a:extLst>
              </p:cNvPr>
              <p:cNvSpPr/>
              <p:nvPr/>
            </p:nvSpPr>
            <p:spPr>
              <a:xfrm>
                <a:off x="20558958" y="6983974"/>
                <a:ext cx="343852" cy="172402"/>
              </a:xfrm>
              <a:custGeom>
                <a:avLst/>
                <a:gdLst>
                  <a:gd name="connsiteX0" fmla="*/ 343853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2 h 172402"/>
                  <a:gd name="connsiteX3" fmla="*/ 343853 w 343852"/>
                  <a:gd name="connsiteY3" fmla="*/ 172402 h 172402"/>
                  <a:gd name="connsiteX4" fmla="*/ 343853 w 343852"/>
                  <a:gd name="connsiteY4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343853" y="0"/>
                    </a:move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A8B5E080-C5F3-E8B0-BD23-DB20C18E62E3}"/>
                  </a:ext>
                </a:extLst>
              </p:cNvPr>
              <p:cNvSpPr/>
              <p:nvPr/>
            </p:nvSpPr>
            <p:spPr>
              <a:xfrm>
                <a:off x="20386556" y="8360336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2AB5C073-CAF4-FF99-E9CF-7163BA71394E}"/>
                  </a:ext>
                </a:extLst>
              </p:cNvPr>
              <p:cNvSpPr/>
              <p:nvPr/>
            </p:nvSpPr>
            <p:spPr>
              <a:xfrm>
                <a:off x="2021415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2 h 343852"/>
                  <a:gd name="connsiteX2" fmla="*/ 172402 w 172402"/>
                  <a:gd name="connsiteY2" fmla="*/ 343852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7"/>
                      <a:pt x="0" y="343852"/>
                    </a:cubicBezTo>
                    <a:lnTo>
                      <a:pt x="172402" y="343852"/>
                    </a:lnTo>
                    <a:cubicBezTo>
                      <a:pt x="172402" y="258127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1378DD0B-E73A-2E9C-C2EB-147DCA99F0A3}"/>
                  </a:ext>
                </a:extLst>
              </p:cNvPr>
              <p:cNvSpPr/>
              <p:nvPr/>
            </p:nvSpPr>
            <p:spPr>
              <a:xfrm>
                <a:off x="20041750" y="7155424"/>
                <a:ext cx="516255" cy="860107"/>
              </a:xfrm>
              <a:custGeom>
                <a:avLst/>
                <a:gdLst>
                  <a:gd name="connsiteX0" fmla="*/ 172403 w 516255"/>
                  <a:gd name="connsiteY0" fmla="*/ 172402 h 860107"/>
                  <a:gd name="connsiteX1" fmla="*/ 516255 w 516255"/>
                  <a:gd name="connsiteY1" fmla="*/ 172402 h 860107"/>
                  <a:gd name="connsiteX2" fmla="*/ 516255 w 516255"/>
                  <a:gd name="connsiteY2" fmla="*/ 0 h 860107"/>
                  <a:gd name="connsiteX3" fmla="*/ 0 w 516255"/>
                  <a:gd name="connsiteY3" fmla="*/ 0 h 860107"/>
                  <a:gd name="connsiteX4" fmla="*/ 0 w 516255"/>
                  <a:gd name="connsiteY4" fmla="*/ 860107 h 860107"/>
                  <a:gd name="connsiteX5" fmla="*/ 172403 w 516255"/>
                  <a:gd name="connsiteY5" fmla="*/ 860107 h 860107"/>
                  <a:gd name="connsiteX6" fmla="*/ 172403 w 516255"/>
                  <a:gd name="connsiteY6" fmla="*/ 516255 h 860107"/>
                  <a:gd name="connsiteX7" fmla="*/ 172403 w 516255"/>
                  <a:gd name="connsiteY7" fmla="*/ 172402 h 86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5" h="860107">
                    <a:moveTo>
                      <a:pt x="172403" y="172402"/>
                    </a:moveTo>
                    <a:cubicBezTo>
                      <a:pt x="258128" y="172402"/>
                      <a:pt x="430530" y="172402"/>
                      <a:pt x="516255" y="172402"/>
                    </a:cubicBez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cubicBezTo>
                      <a:pt x="0" y="276225"/>
                      <a:pt x="0" y="584835"/>
                      <a:pt x="0" y="860107"/>
                    </a:cubicBezTo>
                    <a:lnTo>
                      <a:pt x="172403" y="860107"/>
                    </a:lnTo>
                    <a:cubicBezTo>
                      <a:pt x="172403" y="774382"/>
                      <a:pt x="172403" y="601980"/>
                      <a:pt x="172403" y="516255"/>
                    </a:cubicBezTo>
                    <a:cubicBezTo>
                      <a:pt x="172403" y="430530"/>
                      <a:pt x="172403" y="258127"/>
                      <a:pt x="172403" y="172402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23D827D1-1AE8-EA32-DA06-A18A9E206B4D}"/>
                  </a:ext>
                </a:extLst>
              </p:cNvPr>
              <p:cNvSpPr/>
              <p:nvPr/>
            </p:nvSpPr>
            <p:spPr>
              <a:xfrm>
                <a:off x="21762918" y="6639169"/>
                <a:ext cx="1033462" cy="1033462"/>
              </a:xfrm>
              <a:custGeom>
                <a:avLst/>
                <a:gdLst>
                  <a:gd name="connsiteX0" fmla="*/ 861060 w 1033462"/>
                  <a:gd name="connsiteY0" fmla="*/ 172403 h 1033462"/>
                  <a:gd name="connsiteX1" fmla="*/ 861060 w 1033462"/>
                  <a:gd name="connsiteY1" fmla="*/ 0 h 1033462"/>
                  <a:gd name="connsiteX2" fmla="*/ 0 w 1033462"/>
                  <a:gd name="connsiteY2" fmla="*/ 0 h 1033462"/>
                  <a:gd name="connsiteX3" fmla="*/ 0 w 1033462"/>
                  <a:gd name="connsiteY3" fmla="*/ 172403 h 1033462"/>
                  <a:gd name="connsiteX4" fmla="*/ 861060 w 1033462"/>
                  <a:gd name="connsiteY4" fmla="*/ 172403 h 1033462"/>
                  <a:gd name="connsiteX5" fmla="*/ 861060 w 1033462"/>
                  <a:gd name="connsiteY5" fmla="*/ 1033462 h 1033462"/>
                  <a:gd name="connsiteX6" fmla="*/ 1033463 w 1033462"/>
                  <a:gd name="connsiteY6" fmla="*/ 1033462 h 1033462"/>
                  <a:gd name="connsiteX7" fmla="*/ 1033463 w 1033462"/>
                  <a:gd name="connsiteY7" fmla="*/ 172403 h 1033462"/>
                  <a:gd name="connsiteX8" fmla="*/ 861060 w 1033462"/>
                  <a:gd name="connsiteY8" fmla="*/ 172403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3462" h="1033462">
                    <a:moveTo>
                      <a:pt x="861060" y="172403"/>
                    </a:moveTo>
                    <a:lnTo>
                      <a:pt x="861060" y="0"/>
                    </a:lnTo>
                    <a:cubicBezTo>
                      <a:pt x="584835" y="0"/>
                      <a:pt x="276225" y="0"/>
                      <a:pt x="0" y="0"/>
                    </a:cubicBezTo>
                    <a:lnTo>
                      <a:pt x="0" y="172403"/>
                    </a:lnTo>
                    <a:cubicBezTo>
                      <a:pt x="277178" y="172403"/>
                      <a:pt x="585788" y="172403"/>
                      <a:pt x="861060" y="172403"/>
                    </a:cubicBezTo>
                    <a:cubicBezTo>
                      <a:pt x="861060" y="448628"/>
                      <a:pt x="861060" y="757237"/>
                      <a:pt x="861060" y="1033462"/>
                    </a:cubicBezTo>
                    <a:lnTo>
                      <a:pt x="1033463" y="1033462"/>
                    </a:lnTo>
                    <a:cubicBezTo>
                      <a:pt x="1033463" y="757237"/>
                      <a:pt x="1033463" y="448628"/>
                      <a:pt x="1033463" y="172403"/>
                    </a:cubicBezTo>
                    <a:lnTo>
                      <a:pt x="86106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58D6E501-5244-3911-FB72-B29EF80B9418}"/>
                  </a:ext>
                </a:extLst>
              </p:cNvPr>
              <p:cNvSpPr/>
              <p:nvPr/>
            </p:nvSpPr>
            <p:spPr>
              <a:xfrm>
                <a:off x="2176387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AF9CF50A-98FB-9F3D-C5CE-8A5F1B96B010}"/>
                  </a:ext>
                </a:extLst>
              </p:cNvPr>
              <p:cNvSpPr/>
              <p:nvPr/>
            </p:nvSpPr>
            <p:spPr>
              <a:xfrm>
                <a:off x="1969789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688657 h 688657"/>
                  <a:gd name="connsiteX1" fmla="*/ 172403 w 172402"/>
                  <a:gd name="connsiteY1" fmla="*/ 688657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343852 h 688657"/>
                  <a:gd name="connsiteX5" fmla="*/ 0 w 172402"/>
                  <a:gd name="connsiteY5" fmla="*/ 688657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688657"/>
                    </a:move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7"/>
                      <a:pt x="0" y="343852"/>
                    </a:cubicBezTo>
                    <a:cubicBezTo>
                      <a:pt x="0" y="430530"/>
                      <a:pt x="0" y="602932"/>
                      <a:pt x="0" y="688657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AE176CA4-BE50-0E4F-1719-EEA738BE5DE1}"/>
                  </a:ext>
                </a:extLst>
              </p:cNvPr>
              <p:cNvSpPr/>
              <p:nvPr/>
            </p:nvSpPr>
            <p:spPr>
              <a:xfrm>
                <a:off x="19870301" y="8361289"/>
                <a:ext cx="172402" cy="343852"/>
              </a:xfrm>
              <a:custGeom>
                <a:avLst/>
                <a:gdLst>
                  <a:gd name="connsiteX0" fmla="*/ 172403 w 172402"/>
                  <a:gd name="connsiteY0" fmla="*/ 343853 h 343852"/>
                  <a:gd name="connsiteX1" fmla="*/ 172403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3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3" y="343853"/>
                    </a:move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3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D5F3AA3D-1390-E9BA-767B-8687C9FC6FCE}"/>
                  </a:ext>
                </a:extLst>
              </p:cNvPr>
              <p:cNvSpPr/>
              <p:nvPr/>
            </p:nvSpPr>
            <p:spPr>
              <a:xfrm>
                <a:off x="20042703" y="8705141"/>
                <a:ext cx="172402" cy="343852"/>
              </a:xfrm>
              <a:custGeom>
                <a:avLst/>
                <a:gdLst>
                  <a:gd name="connsiteX0" fmla="*/ 172402 w 172402"/>
                  <a:gd name="connsiteY0" fmla="*/ 343853 h 343852"/>
                  <a:gd name="connsiteX1" fmla="*/ 172402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2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2" y="343853"/>
                    </a:move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4F014CCB-C369-1DEF-00F7-F8D4CED09BC1}"/>
                  </a:ext>
                </a:extLst>
              </p:cNvPr>
              <p:cNvSpPr/>
              <p:nvPr/>
            </p:nvSpPr>
            <p:spPr>
              <a:xfrm>
                <a:off x="20558958" y="6466766"/>
                <a:ext cx="343852" cy="172402"/>
              </a:xfrm>
              <a:custGeom>
                <a:avLst/>
                <a:gdLst>
                  <a:gd name="connsiteX0" fmla="*/ 0 w 343852"/>
                  <a:gd name="connsiteY0" fmla="*/ 172403 h 172402"/>
                  <a:gd name="connsiteX1" fmla="*/ 343853 w 343852"/>
                  <a:gd name="connsiteY1" fmla="*/ 172403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0" y="172403"/>
                    </a:moveTo>
                    <a:cubicBezTo>
                      <a:pt x="85725" y="172403"/>
                      <a:pt x="258128" y="172403"/>
                      <a:pt x="343853" y="172403"/>
                    </a:cubicBez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27D22731-D6BC-90D5-428A-7CCD15565856}"/>
                  </a:ext>
                </a:extLst>
              </p:cNvPr>
              <p:cNvSpPr/>
              <p:nvPr/>
            </p:nvSpPr>
            <p:spPr>
              <a:xfrm>
                <a:off x="19526448" y="6639169"/>
                <a:ext cx="1032509" cy="1033462"/>
              </a:xfrm>
              <a:custGeom>
                <a:avLst/>
                <a:gdLst>
                  <a:gd name="connsiteX0" fmla="*/ 171450 w 1032509"/>
                  <a:gd name="connsiteY0" fmla="*/ 0 h 1033462"/>
                  <a:gd name="connsiteX1" fmla="*/ 171450 w 1032509"/>
                  <a:gd name="connsiteY1" fmla="*/ 172403 h 1033462"/>
                  <a:gd name="connsiteX2" fmla="*/ 0 w 1032509"/>
                  <a:gd name="connsiteY2" fmla="*/ 172403 h 1033462"/>
                  <a:gd name="connsiteX3" fmla="*/ 0 w 1032509"/>
                  <a:gd name="connsiteY3" fmla="*/ 344805 h 1033462"/>
                  <a:gd name="connsiteX4" fmla="*/ 0 w 1032509"/>
                  <a:gd name="connsiteY4" fmla="*/ 344805 h 1033462"/>
                  <a:gd name="connsiteX5" fmla="*/ 0 w 1032509"/>
                  <a:gd name="connsiteY5" fmla="*/ 1033462 h 1033462"/>
                  <a:gd name="connsiteX6" fmla="*/ 172403 w 1032509"/>
                  <a:gd name="connsiteY6" fmla="*/ 1033462 h 1033462"/>
                  <a:gd name="connsiteX7" fmla="*/ 172403 w 1032509"/>
                  <a:gd name="connsiteY7" fmla="*/ 344805 h 1033462"/>
                  <a:gd name="connsiteX8" fmla="*/ 172403 w 1032509"/>
                  <a:gd name="connsiteY8" fmla="*/ 344805 h 1033462"/>
                  <a:gd name="connsiteX9" fmla="*/ 172403 w 1032509"/>
                  <a:gd name="connsiteY9" fmla="*/ 172403 h 1033462"/>
                  <a:gd name="connsiteX10" fmla="*/ 1032510 w 1032509"/>
                  <a:gd name="connsiteY10" fmla="*/ 172403 h 1033462"/>
                  <a:gd name="connsiteX11" fmla="*/ 1032510 w 1032509"/>
                  <a:gd name="connsiteY11" fmla="*/ 0 h 1033462"/>
                  <a:gd name="connsiteX12" fmla="*/ 688658 w 1032509"/>
                  <a:gd name="connsiteY12" fmla="*/ 0 h 1033462"/>
                  <a:gd name="connsiteX13" fmla="*/ 171450 w 1032509"/>
                  <a:gd name="connsiteY13" fmla="*/ 0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2509" h="1033462">
                    <a:moveTo>
                      <a:pt x="171450" y="0"/>
                    </a:moveTo>
                    <a:lnTo>
                      <a:pt x="171450" y="172403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0" y="344805"/>
                    </a:lnTo>
                    <a:cubicBezTo>
                      <a:pt x="0" y="560070"/>
                      <a:pt x="0" y="817245"/>
                      <a:pt x="0" y="1033462"/>
                    </a:cubicBezTo>
                    <a:lnTo>
                      <a:pt x="172403" y="1033462"/>
                    </a:lnTo>
                    <a:cubicBezTo>
                      <a:pt x="172403" y="818198"/>
                      <a:pt x="172403" y="561023"/>
                      <a:pt x="172403" y="344805"/>
                    </a:cubicBezTo>
                    <a:lnTo>
                      <a:pt x="172403" y="344805"/>
                    </a:lnTo>
                    <a:lnTo>
                      <a:pt x="172403" y="172403"/>
                    </a:lnTo>
                    <a:cubicBezTo>
                      <a:pt x="448627" y="172403"/>
                      <a:pt x="757238" y="172403"/>
                      <a:pt x="1032510" y="172403"/>
                    </a:cubicBezTo>
                    <a:lnTo>
                      <a:pt x="1032510" y="0"/>
                    </a:lnTo>
                    <a:cubicBezTo>
                      <a:pt x="946785" y="0"/>
                      <a:pt x="774383" y="0"/>
                      <a:pt x="688658" y="0"/>
                    </a:cubicBezTo>
                    <a:cubicBezTo>
                      <a:pt x="535305" y="0"/>
                      <a:pt x="324803" y="0"/>
                      <a:pt x="171450" y="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CB7924C5-7E82-DB6D-A5A6-91B201BE727B}"/>
                  </a:ext>
                </a:extLst>
              </p:cNvPr>
              <p:cNvSpPr/>
              <p:nvPr/>
            </p:nvSpPr>
            <p:spPr>
              <a:xfrm>
                <a:off x="2245252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688657 h 688657"/>
                  <a:gd name="connsiteX2" fmla="*/ 172403 w 172402"/>
                  <a:gd name="connsiteY2" fmla="*/ 688657 h 688657"/>
                  <a:gd name="connsiteX3" fmla="*/ 172403 w 172402"/>
                  <a:gd name="connsiteY3" fmla="*/ 0 h 688657"/>
                  <a:gd name="connsiteX4" fmla="*/ 0 w 172402"/>
                  <a:gd name="connsiteY4" fmla="*/ 0 h 688657"/>
                  <a:gd name="connsiteX5" fmla="*/ 0 w 172402"/>
                  <a:gd name="connsiteY5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cubicBezTo>
                      <a:pt x="0" y="325755"/>
                      <a:pt x="0" y="535305"/>
                      <a:pt x="0" y="688657"/>
                    </a:cubicBez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35BC3095-91F5-2971-8F8D-5A1B050EF776}"/>
                  </a:ext>
                </a:extLst>
              </p:cNvPr>
              <p:cNvSpPr/>
              <p:nvPr/>
            </p:nvSpPr>
            <p:spPr>
              <a:xfrm>
                <a:off x="22280126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C8C38A9-11B5-8B3A-41A6-BB341F917EF0}"/>
                  </a:ext>
                </a:extLst>
              </p:cNvPr>
              <p:cNvSpPr/>
              <p:nvPr/>
            </p:nvSpPr>
            <p:spPr>
              <a:xfrm>
                <a:off x="2210772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C984FA3D-B763-7598-02AC-0A25E3DDF1D4}"/>
                  </a:ext>
                </a:extLst>
              </p:cNvPr>
              <p:cNvSpPr/>
              <p:nvPr/>
            </p:nvSpPr>
            <p:spPr>
              <a:xfrm>
                <a:off x="2193627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B58C4810-1504-C5CE-1BBA-9E284063FCB4}"/>
                  </a:ext>
                </a:extLst>
              </p:cNvPr>
              <p:cNvSpPr/>
              <p:nvPr/>
            </p:nvSpPr>
            <p:spPr>
              <a:xfrm>
                <a:off x="20902811" y="6295316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516255 w 516254"/>
                  <a:gd name="connsiteY6" fmla="*/ 172403 h 172402"/>
                  <a:gd name="connsiteX7" fmla="*/ 516255 w 516254"/>
                  <a:gd name="connsiteY7" fmla="*/ 0 h 172402"/>
                  <a:gd name="connsiteX8" fmla="*/ 344805 w 516254"/>
                  <a:gd name="connsiteY8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cubicBezTo>
                      <a:pt x="153352" y="172403"/>
                      <a:pt x="362902" y="172403"/>
                      <a:pt x="516255" y="172403"/>
                    </a:cubicBezTo>
                    <a:lnTo>
                      <a:pt x="516255" y="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DA294FA-871F-B260-1124-0F6D3B09C7F5}"/>
                  </a:ext>
                </a:extLst>
              </p:cNvPr>
              <p:cNvSpPr/>
              <p:nvPr/>
            </p:nvSpPr>
            <p:spPr>
              <a:xfrm>
                <a:off x="21419066" y="6466766"/>
                <a:ext cx="343852" cy="172402"/>
              </a:xfrm>
              <a:custGeom>
                <a:avLst/>
                <a:gdLst>
                  <a:gd name="connsiteX0" fmla="*/ 172402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3 h 172402"/>
                  <a:gd name="connsiteX3" fmla="*/ 343852 w 343852"/>
                  <a:gd name="connsiteY3" fmla="*/ 172403 h 172402"/>
                  <a:gd name="connsiteX4" fmla="*/ 343852 w 343852"/>
                  <a:gd name="connsiteY4" fmla="*/ 0 h 172402"/>
                  <a:gd name="connsiteX5" fmla="*/ 172402 w 343852"/>
                  <a:gd name="connsiteY5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2403"/>
                    </a:lnTo>
                    <a:cubicBezTo>
                      <a:pt x="85725" y="172403"/>
                      <a:pt x="258127" y="172403"/>
                      <a:pt x="343852" y="172403"/>
                    </a:cubicBezTo>
                    <a:lnTo>
                      <a:pt x="343852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D326969E-BD5E-30F0-D049-5E7A66BE199D}"/>
                  </a:ext>
                </a:extLst>
              </p:cNvPr>
              <p:cNvSpPr/>
              <p:nvPr/>
            </p:nvSpPr>
            <p:spPr>
              <a:xfrm>
                <a:off x="21419066" y="9392846"/>
                <a:ext cx="344804" cy="344805"/>
              </a:xfrm>
              <a:custGeom>
                <a:avLst/>
                <a:gdLst>
                  <a:gd name="connsiteX0" fmla="*/ 172402 w 344804"/>
                  <a:gd name="connsiteY0" fmla="*/ 172403 h 344805"/>
                  <a:gd name="connsiteX1" fmla="*/ 0 w 344804"/>
                  <a:gd name="connsiteY1" fmla="*/ 172403 h 344805"/>
                  <a:gd name="connsiteX2" fmla="*/ 0 w 344804"/>
                  <a:gd name="connsiteY2" fmla="*/ 344805 h 344805"/>
                  <a:gd name="connsiteX3" fmla="*/ 172402 w 344804"/>
                  <a:gd name="connsiteY3" fmla="*/ 344805 h 344805"/>
                  <a:gd name="connsiteX4" fmla="*/ 172402 w 344804"/>
                  <a:gd name="connsiteY4" fmla="*/ 172403 h 344805"/>
                  <a:gd name="connsiteX5" fmla="*/ 344805 w 344804"/>
                  <a:gd name="connsiteY5" fmla="*/ 172403 h 344805"/>
                  <a:gd name="connsiteX6" fmla="*/ 344805 w 344804"/>
                  <a:gd name="connsiteY6" fmla="*/ 0 h 344805"/>
                  <a:gd name="connsiteX7" fmla="*/ 172402 w 344804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4" h="344805">
                    <a:moveTo>
                      <a:pt x="172402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2" y="344805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1096C768-C323-2F53-71AD-CE03CF091E84}"/>
                  </a:ext>
                </a:extLst>
              </p:cNvPr>
              <p:cNvSpPr/>
              <p:nvPr/>
            </p:nvSpPr>
            <p:spPr>
              <a:xfrm>
                <a:off x="20558958" y="9392846"/>
                <a:ext cx="343852" cy="344805"/>
              </a:xfrm>
              <a:custGeom>
                <a:avLst/>
                <a:gdLst>
                  <a:gd name="connsiteX0" fmla="*/ 343853 w 343852"/>
                  <a:gd name="connsiteY0" fmla="*/ 344805 h 344805"/>
                  <a:gd name="connsiteX1" fmla="*/ 343853 w 343852"/>
                  <a:gd name="connsiteY1" fmla="*/ 172403 h 344805"/>
                  <a:gd name="connsiteX2" fmla="*/ 172403 w 343852"/>
                  <a:gd name="connsiteY2" fmla="*/ 172403 h 344805"/>
                  <a:gd name="connsiteX3" fmla="*/ 172403 w 343852"/>
                  <a:gd name="connsiteY3" fmla="*/ 0 h 344805"/>
                  <a:gd name="connsiteX4" fmla="*/ 0 w 343852"/>
                  <a:gd name="connsiteY4" fmla="*/ 0 h 344805"/>
                  <a:gd name="connsiteX5" fmla="*/ 0 w 343852"/>
                  <a:gd name="connsiteY5" fmla="*/ 172403 h 344805"/>
                  <a:gd name="connsiteX6" fmla="*/ 172403 w 343852"/>
                  <a:gd name="connsiteY6" fmla="*/ 172403 h 344805"/>
                  <a:gd name="connsiteX7" fmla="*/ 172403 w 343852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344805">
                    <a:moveTo>
                      <a:pt x="343853" y="344805"/>
                    </a:move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79E9BE0D-451E-9418-C826-EFECD49CB36F}"/>
                  </a:ext>
                </a:extLst>
              </p:cNvPr>
              <p:cNvSpPr/>
              <p:nvPr/>
            </p:nvSpPr>
            <p:spPr>
              <a:xfrm>
                <a:off x="20902811" y="9737651"/>
                <a:ext cx="517207" cy="172402"/>
              </a:xfrm>
              <a:custGeom>
                <a:avLst/>
                <a:gdLst>
                  <a:gd name="connsiteX0" fmla="*/ 0 w 517207"/>
                  <a:gd name="connsiteY0" fmla="*/ 0 h 172402"/>
                  <a:gd name="connsiteX1" fmla="*/ 0 w 517207"/>
                  <a:gd name="connsiteY1" fmla="*/ 172403 h 172402"/>
                  <a:gd name="connsiteX2" fmla="*/ 172402 w 517207"/>
                  <a:gd name="connsiteY2" fmla="*/ 172403 h 172402"/>
                  <a:gd name="connsiteX3" fmla="*/ 172402 w 517207"/>
                  <a:gd name="connsiteY3" fmla="*/ 172403 h 172402"/>
                  <a:gd name="connsiteX4" fmla="*/ 344805 w 517207"/>
                  <a:gd name="connsiteY4" fmla="*/ 172403 h 172402"/>
                  <a:gd name="connsiteX5" fmla="*/ 344805 w 517207"/>
                  <a:gd name="connsiteY5" fmla="*/ 172403 h 172402"/>
                  <a:gd name="connsiteX6" fmla="*/ 517207 w 517207"/>
                  <a:gd name="connsiteY6" fmla="*/ 172403 h 172402"/>
                  <a:gd name="connsiteX7" fmla="*/ 517207 w 517207"/>
                  <a:gd name="connsiteY7" fmla="*/ 0 h 172402"/>
                  <a:gd name="connsiteX8" fmla="*/ 173355 w 517207"/>
                  <a:gd name="connsiteY8" fmla="*/ 0 h 172402"/>
                  <a:gd name="connsiteX9" fmla="*/ 0 w 517207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207" h="172402">
                    <a:moveTo>
                      <a:pt x="0" y="0"/>
                    </a:move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172403"/>
                    </a:lnTo>
                    <a:lnTo>
                      <a:pt x="517207" y="172403"/>
                    </a:lnTo>
                    <a:lnTo>
                      <a:pt x="517207" y="0"/>
                    </a:lnTo>
                    <a:cubicBezTo>
                      <a:pt x="431482" y="0"/>
                      <a:pt x="259080" y="0"/>
                      <a:pt x="17335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5" name="Graphic 36">
              <a:extLst>
                <a:ext uri="{FF2B5EF4-FFF2-40B4-BE49-F238E27FC236}">
                  <a16:creationId xmlns:a16="http://schemas.microsoft.com/office/drawing/2014/main" id="{61BD6217-153A-3596-C676-28C8A083211E}"/>
                </a:ext>
              </a:extLst>
            </p:cNvPr>
            <p:cNvGrpSpPr/>
            <p:nvPr/>
          </p:nvGrpSpPr>
          <p:grpSpPr>
            <a:xfrm>
              <a:off x="19354046" y="6122914"/>
              <a:ext cx="3614737" cy="3958590"/>
              <a:chOff x="19354046" y="6122914"/>
              <a:chExt cx="3614737" cy="3958590"/>
            </a:xfrm>
            <a:solidFill>
              <a:srgbClr val="242428"/>
            </a:solidFill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274963B4-1BE8-ABC7-F454-FCC9FFB9526A}"/>
                  </a:ext>
                </a:extLst>
              </p:cNvPr>
              <p:cNvSpPr/>
              <p:nvPr/>
            </p:nvSpPr>
            <p:spPr>
              <a:xfrm>
                <a:off x="19526448" y="7671679"/>
                <a:ext cx="171449" cy="688657"/>
              </a:xfrm>
              <a:custGeom>
                <a:avLst/>
                <a:gdLst>
                  <a:gd name="connsiteX0" fmla="*/ 0 w 171449"/>
                  <a:gd name="connsiteY0" fmla="*/ 344805 h 688657"/>
                  <a:gd name="connsiteX1" fmla="*/ 0 w 171449"/>
                  <a:gd name="connsiteY1" fmla="*/ 516255 h 688657"/>
                  <a:gd name="connsiteX2" fmla="*/ 0 w 171449"/>
                  <a:gd name="connsiteY2" fmla="*/ 688657 h 688657"/>
                  <a:gd name="connsiteX3" fmla="*/ 171450 w 171449"/>
                  <a:gd name="connsiteY3" fmla="*/ 688657 h 688657"/>
                  <a:gd name="connsiteX4" fmla="*/ 171450 w 171449"/>
                  <a:gd name="connsiteY4" fmla="*/ 516255 h 688657"/>
                  <a:gd name="connsiteX5" fmla="*/ 171450 w 171449"/>
                  <a:gd name="connsiteY5" fmla="*/ 344805 h 688657"/>
                  <a:gd name="connsiteX6" fmla="*/ 171450 w 171449"/>
                  <a:gd name="connsiteY6" fmla="*/ 172402 h 688657"/>
                  <a:gd name="connsiteX7" fmla="*/ 171450 w 171449"/>
                  <a:gd name="connsiteY7" fmla="*/ 0 h 688657"/>
                  <a:gd name="connsiteX8" fmla="*/ 0 w 171449"/>
                  <a:gd name="connsiteY8" fmla="*/ 0 h 688657"/>
                  <a:gd name="connsiteX9" fmla="*/ 0 w 171449"/>
                  <a:gd name="connsiteY9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49" h="688657">
                    <a:moveTo>
                      <a:pt x="0" y="344805"/>
                    </a:moveTo>
                    <a:lnTo>
                      <a:pt x="0" y="516255"/>
                    </a:lnTo>
                    <a:lnTo>
                      <a:pt x="0" y="688657"/>
                    </a:lnTo>
                    <a:lnTo>
                      <a:pt x="171450" y="688657"/>
                    </a:lnTo>
                    <a:lnTo>
                      <a:pt x="171450" y="516255"/>
                    </a:lnTo>
                    <a:lnTo>
                      <a:pt x="171450" y="344805"/>
                    </a:lnTo>
                    <a:lnTo>
                      <a:pt x="171450" y="172402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DED7D692-C462-A84E-9FB3-3E04497727A5}"/>
                  </a:ext>
                </a:extLst>
              </p:cNvPr>
              <p:cNvSpPr/>
              <p:nvPr/>
            </p:nvSpPr>
            <p:spPr>
              <a:xfrm>
                <a:off x="1969789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0 h 344805"/>
                  <a:gd name="connsiteX1" fmla="*/ 0 w 172402"/>
                  <a:gd name="connsiteY1" fmla="*/ 0 h 344805"/>
                  <a:gd name="connsiteX2" fmla="*/ 0 w 172402"/>
                  <a:gd name="connsiteY2" fmla="*/ 172403 h 344805"/>
                  <a:gd name="connsiteX3" fmla="*/ 0 w 172402"/>
                  <a:gd name="connsiteY3" fmla="*/ 344805 h 344805"/>
                  <a:gd name="connsiteX4" fmla="*/ 172403 w 172402"/>
                  <a:gd name="connsiteY4" fmla="*/ 344805 h 344805"/>
                  <a:gd name="connsiteX5" fmla="*/ 172403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AB6945A3-699A-D4C8-7BF3-70333B6F41B2}"/>
                  </a:ext>
                </a:extLst>
              </p:cNvPr>
              <p:cNvSpPr/>
              <p:nvPr/>
            </p:nvSpPr>
            <p:spPr>
              <a:xfrm>
                <a:off x="19870301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3 w 172402"/>
                  <a:gd name="connsiteY1" fmla="*/ 343853 h 343852"/>
                  <a:gd name="connsiteX2" fmla="*/ 172403 w 172402"/>
                  <a:gd name="connsiteY2" fmla="*/ 171450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3" y="343853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93441F75-6696-AFB0-AF9C-B198D98E5BA8}"/>
                  </a:ext>
                </a:extLst>
              </p:cNvPr>
              <p:cNvSpPr/>
              <p:nvPr/>
            </p:nvSpPr>
            <p:spPr>
              <a:xfrm>
                <a:off x="22623978" y="6639169"/>
                <a:ext cx="344805" cy="1032510"/>
              </a:xfrm>
              <a:custGeom>
                <a:avLst/>
                <a:gdLst>
                  <a:gd name="connsiteX0" fmla="*/ 172403 w 344805"/>
                  <a:gd name="connsiteY0" fmla="*/ 172403 h 1032510"/>
                  <a:gd name="connsiteX1" fmla="*/ 172403 w 344805"/>
                  <a:gd name="connsiteY1" fmla="*/ 0 h 1032510"/>
                  <a:gd name="connsiteX2" fmla="*/ 0 w 344805"/>
                  <a:gd name="connsiteY2" fmla="*/ 0 h 1032510"/>
                  <a:gd name="connsiteX3" fmla="*/ 0 w 344805"/>
                  <a:gd name="connsiteY3" fmla="*/ 172403 h 1032510"/>
                  <a:gd name="connsiteX4" fmla="*/ 172403 w 344805"/>
                  <a:gd name="connsiteY4" fmla="*/ 172403 h 1032510"/>
                  <a:gd name="connsiteX5" fmla="*/ 172403 w 344805"/>
                  <a:gd name="connsiteY5" fmla="*/ 343853 h 1032510"/>
                  <a:gd name="connsiteX6" fmla="*/ 172403 w 344805"/>
                  <a:gd name="connsiteY6" fmla="*/ 516255 h 1032510"/>
                  <a:gd name="connsiteX7" fmla="*/ 172403 w 344805"/>
                  <a:gd name="connsiteY7" fmla="*/ 688658 h 1032510"/>
                  <a:gd name="connsiteX8" fmla="*/ 172403 w 344805"/>
                  <a:gd name="connsiteY8" fmla="*/ 861060 h 1032510"/>
                  <a:gd name="connsiteX9" fmla="*/ 172403 w 344805"/>
                  <a:gd name="connsiteY9" fmla="*/ 1032510 h 1032510"/>
                  <a:gd name="connsiteX10" fmla="*/ 344805 w 344805"/>
                  <a:gd name="connsiteY10" fmla="*/ 1032510 h 1032510"/>
                  <a:gd name="connsiteX11" fmla="*/ 344805 w 344805"/>
                  <a:gd name="connsiteY11" fmla="*/ 861060 h 1032510"/>
                  <a:gd name="connsiteX12" fmla="*/ 344805 w 344805"/>
                  <a:gd name="connsiteY12" fmla="*/ 688658 h 1032510"/>
                  <a:gd name="connsiteX13" fmla="*/ 344805 w 344805"/>
                  <a:gd name="connsiteY13" fmla="*/ 516255 h 1032510"/>
                  <a:gd name="connsiteX14" fmla="*/ 344805 w 344805"/>
                  <a:gd name="connsiteY14" fmla="*/ 343853 h 1032510"/>
                  <a:gd name="connsiteX15" fmla="*/ 344805 w 344805"/>
                  <a:gd name="connsiteY15" fmla="*/ 172403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44805" h="1032510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3853"/>
                    </a:lnTo>
                    <a:lnTo>
                      <a:pt x="172403" y="516255"/>
                    </a:lnTo>
                    <a:lnTo>
                      <a:pt x="172403" y="688658"/>
                    </a:lnTo>
                    <a:lnTo>
                      <a:pt x="172403" y="861060"/>
                    </a:lnTo>
                    <a:lnTo>
                      <a:pt x="172403" y="1032510"/>
                    </a:lnTo>
                    <a:lnTo>
                      <a:pt x="344805" y="1032510"/>
                    </a:lnTo>
                    <a:lnTo>
                      <a:pt x="344805" y="861060"/>
                    </a:lnTo>
                    <a:lnTo>
                      <a:pt x="344805" y="688658"/>
                    </a:lnTo>
                    <a:lnTo>
                      <a:pt x="344805" y="516255"/>
                    </a:lnTo>
                    <a:lnTo>
                      <a:pt x="344805" y="343853"/>
                    </a:lnTo>
                    <a:lnTo>
                      <a:pt x="344805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38D6E1AE-B882-13E7-1375-7DE8EF3B2AB6}"/>
                  </a:ext>
                </a:extLst>
              </p:cNvPr>
              <p:cNvSpPr/>
              <p:nvPr/>
            </p:nvSpPr>
            <p:spPr>
              <a:xfrm>
                <a:off x="2262397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344805 h 688657"/>
                  <a:gd name="connsiteX2" fmla="*/ 0 w 172402"/>
                  <a:gd name="connsiteY2" fmla="*/ 516255 h 688657"/>
                  <a:gd name="connsiteX3" fmla="*/ 0 w 172402"/>
                  <a:gd name="connsiteY3" fmla="*/ 688657 h 688657"/>
                  <a:gd name="connsiteX4" fmla="*/ 172403 w 172402"/>
                  <a:gd name="connsiteY4" fmla="*/ 688657 h 688657"/>
                  <a:gd name="connsiteX5" fmla="*/ 172403 w 172402"/>
                  <a:gd name="connsiteY5" fmla="*/ 516255 h 688657"/>
                  <a:gd name="connsiteX6" fmla="*/ 172403 w 172402"/>
                  <a:gd name="connsiteY6" fmla="*/ 344805 h 688657"/>
                  <a:gd name="connsiteX7" fmla="*/ 172403 w 172402"/>
                  <a:gd name="connsiteY7" fmla="*/ 172402 h 688657"/>
                  <a:gd name="connsiteX8" fmla="*/ 172403 w 172402"/>
                  <a:gd name="connsiteY8" fmla="*/ 0 h 688657"/>
                  <a:gd name="connsiteX9" fmla="*/ 0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5A21EAA-A66A-7D8A-7FEA-71FED4671351}"/>
                  </a:ext>
                </a:extLst>
              </p:cNvPr>
              <p:cNvSpPr/>
              <p:nvPr/>
            </p:nvSpPr>
            <p:spPr>
              <a:xfrm>
                <a:off x="22452528" y="8360336"/>
                <a:ext cx="171450" cy="344805"/>
              </a:xfrm>
              <a:custGeom>
                <a:avLst/>
                <a:gdLst>
                  <a:gd name="connsiteX0" fmla="*/ 0 w 171450"/>
                  <a:gd name="connsiteY0" fmla="*/ 172403 h 344805"/>
                  <a:gd name="connsiteX1" fmla="*/ 0 w 171450"/>
                  <a:gd name="connsiteY1" fmla="*/ 344805 h 344805"/>
                  <a:gd name="connsiteX2" fmla="*/ 171450 w 171450"/>
                  <a:gd name="connsiteY2" fmla="*/ 344805 h 344805"/>
                  <a:gd name="connsiteX3" fmla="*/ 171450 w 171450"/>
                  <a:gd name="connsiteY3" fmla="*/ 172403 h 344805"/>
                  <a:gd name="connsiteX4" fmla="*/ 171450 w 171450"/>
                  <a:gd name="connsiteY4" fmla="*/ 0 h 344805"/>
                  <a:gd name="connsiteX5" fmla="*/ 0 w 171450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912BA393-B1F6-A18D-A69C-E51DC649BF3B}"/>
                  </a:ext>
                </a:extLst>
              </p:cNvPr>
              <p:cNvSpPr/>
              <p:nvPr/>
            </p:nvSpPr>
            <p:spPr>
              <a:xfrm>
                <a:off x="22280126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171450 h 343852"/>
                  <a:gd name="connsiteX4" fmla="*/ 172402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F7D6380E-72C8-436B-A2A1-CAB869C379E7}"/>
                  </a:ext>
                </a:extLst>
              </p:cNvPr>
              <p:cNvSpPr/>
              <p:nvPr/>
            </p:nvSpPr>
            <p:spPr>
              <a:xfrm>
                <a:off x="2210772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DE068E22-1BAA-B44E-0FA1-A2D076ECCF0C}"/>
                  </a:ext>
                </a:extLst>
              </p:cNvPr>
              <p:cNvSpPr/>
              <p:nvPr/>
            </p:nvSpPr>
            <p:spPr>
              <a:xfrm>
                <a:off x="20558958" y="6295316"/>
                <a:ext cx="343852" cy="171449"/>
              </a:xfrm>
              <a:custGeom>
                <a:avLst/>
                <a:gdLst>
                  <a:gd name="connsiteX0" fmla="*/ 0 w 343852"/>
                  <a:gd name="connsiteY0" fmla="*/ 0 h 171449"/>
                  <a:gd name="connsiteX1" fmla="*/ 0 w 343852"/>
                  <a:gd name="connsiteY1" fmla="*/ 171450 h 171449"/>
                  <a:gd name="connsiteX2" fmla="*/ 172403 w 343852"/>
                  <a:gd name="connsiteY2" fmla="*/ 171450 h 171449"/>
                  <a:gd name="connsiteX3" fmla="*/ 343853 w 343852"/>
                  <a:gd name="connsiteY3" fmla="*/ 171450 h 171449"/>
                  <a:gd name="connsiteX4" fmla="*/ 343853 w 343852"/>
                  <a:gd name="connsiteY4" fmla="*/ 0 h 171449"/>
                  <a:gd name="connsiteX5" fmla="*/ 172403 w 343852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1449">
                    <a:moveTo>
                      <a:pt x="0" y="0"/>
                    </a:moveTo>
                    <a:lnTo>
                      <a:pt x="0" y="171450"/>
                    </a:lnTo>
                    <a:lnTo>
                      <a:pt x="172403" y="171450"/>
                    </a:lnTo>
                    <a:lnTo>
                      <a:pt x="343853" y="171450"/>
                    </a:lnTo>
                    <a:lnTo>
                      <a:pt x="343853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7DE9EDC7-F64F-6D90-B4FB-806F518DF9DE}"/>
                  </a:ext>
                </a:extLst>
              </p:cNvPr>
              <p:cNvSpPr/>
              <p:nvPr/>
            </p:nvSpPr>
            <p:spPr>
              <a:xfrm>
                <a:off x="19354046" y="6466766"/>
                <a:ext cx="1204912" cy="1204912"/>
              </a:xfrm>
              <a:custGeom>
                <a:avLst/>
                <a:gdLst>
                  <a:gd name="connsiteX0" fmla="*/ 860108 w 1204912"/>
                  <a:gd name="connsiteY0" fmla="*/ 0 h 1204912"/>
                  <a:gd name="connsiteX1" fmla="*/ 688658 w 1204912"/>
                  <a:gd name="connsiteY1" fmla="*/ 0 h 1204912"/>
                  <a:gd name="connsiteX2" fmla="*/ 516255 w 1204912"/>
                  <a:gd name="connsiteY2" fmla="*/ 0 h 1204912"/>
                  <a:gd name="connsiteX3" fmla="*/ 343853 w 1204912"/>
                  <a:gd name="connsiteY3" fmla="*/ 0 h 1204912"/>
                  <a:gd name="connsiteX4" fmla="*/ 343853 w 1204912"/>
                  <a:gd name="connsiteY4" fmla="*/ 172403 h 1204912"/>
                  <a:gd name="connsiteX5" fmla="*/ 172403 w 1204912"/>
                  <a:gd name="connsiteY5" fmla="*/ 172403 h 1204912"/>
                  <a:gd name="connsiteX6" fmla="*/ 172403 w 1204912"/>
                  <a:gd name="connsiteY6" fmla="*/ 344805 h 1204912"/>
                  <a:gd name="connsiteX7" fmla="*/ 0 w 1204912"/>
                  <a:gd name="connsiteY7" fmla="*/ 344805 h 1204912"/>
                  <a:gd name="connsiteX8" fmla="*/ 0 w 1204912"/>
                  <a:gd name="connsiteY8" fmla="*/ 516255 h 1204912"/>
                  <a:gd name="connsiteX9" fmla="*/ 0 w 1204912"/>
                  <a:gd name="connsiteY9" fmla="*/ 516255 h 1204912"/>
                  <a:gd name="connsiteX10" fmla="*/ 0 w 1204912"/>
                  <a:gd name="connsiteY10" fmla="*/ 688658 h 1204912"/>
                  <a:gd name="connsiteX11" fmla="*/ 0 w 1204912"/>
                  <a:gd name="connsiteY11" fmla="*/ 861060 h 1204912"/>
                  <a:gd name="connsiteX12" fmla="*/ 0 w 1204912"/>
                  <a:gd name="connsiteY12" fmla="*/ 1033463 h 1204912"/>
                  <a:gd name="connsiteX13" fmla="*/ 0 w 1204912"/>
                  <a:gd name="connsiteY13" fmla="*/ 1204913 h 1204912"/>
                  <a:gd name="connsiteX14" fmla="*/ 172403 w 1204912"/>
                  <a:gd name="connsiteY14" fmla="*/ 1204913 h 1204912"/>
                  <a:gd name="connsiteX15" fmla="*/ 172403 w 1204912"/>
                  <a:gd name="connsiteY15" fmla="*/ 1033463 h 1204912"/>
                  <a:gd name="connsiteX16" fmla="*/ 172403 w 1204912"/>
                  <a:gd name="connsiteY16" fmla="*/ 861060 h 1204912"/>
                  <a:gd name="connsiteX17" fmla="*/ 172403 w 1204912"/>
                  <a:gd name="connsiteY17" fmla="*/ 688658 h 1204912"/>
                  <a:gd name="connsiteX18" fmla="*/ 172403 w 1204912"/>
                  <a:gd name="connsiteY18" fmla="*/ 516255 h 1204912"/>
                  <a:gd name="connsiteX19" fmla="*/ 172403 w 1204912"/>
                  <a:gd name="connsiteY19" fmla="*/ 516255 h 1204912"/>
                  <a:gd name="connsiteX20" fmla="*/ 172403 w 1204912"/>
                  <a:gd name="connsiteY20" fmla="*/ 344805 h 1204912"/>
                  <a:gd name="connsiteX21" fmla="*/ 343853 w 1204912"/>
                  <a:gd name="connsiteY21" fmla="*/ 344805 h 1204912"/>
                  <a:gd name="connsiteX22" fmla="*/ 343853 w 1204912"/>
                  <a:gd name="connsiteY22" fmla="*/ 172403 h 1204912"/>
                  <a:gd name="connsiteX23" fmla="*/ 516255 w 1204912"/>
                  <a:gd name="connsiteY23" fmla="*/ 172403 h 1204912"/>
                  <a:gd name="connsiteX24" fmla="*/ 688658 w 1204912"/>
                  <a:gd name="connsiteY24" fmla="*/ 172403 h 1204912"/>
                  <a:gd name="connsiteX25" fmla="*/ 860108 w 1204912"/>
                  <a:gd name="connsiteY25" fmla="*/ 172403 h 1204912"/>
                  <a:gd name="connsiteX26" fmla="*/ 1032510 w 1204912"/>
                  <a:gd name="connsiteY26" fmla="*/ 172403 h 1204912"/>
                  <a:gd name="connsiteX27" fmla="*/ 1204913 w 1204912"/>
                  <a:gd name="connsiteY27" fmla="*/ 172403 h 1204912"/>
                  <a:gd name="connsiteX28" fmla="*/ 1204913 w 1204912"/>
                  <a:gd name="connsiteY28" fmla="*/ 0 h 1204912"/>
                  <a:gd name="connsiteX29" fmla="*/ 1032510 w 1204912"/>
                  <a:gd name="connsiteY29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04912" h="1204912">
                    <a:moveTo>
                      <a:pt x="860108" y="0"/>
                    </a:moveTo>
                    <a:lnTo>
                      <a:pt x="688658" y="0"/>
                    </a:lnTo>
                    <a:lnTo>
                      <a:pt x="516255" y="0"/>
                    </a:lnTo>
                    <a:lnTo>
                      <a:pt x="343853" y="0"/>
                    </a:ln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0" y="861060"/>
                    </a:lnTo>
                    <a:lnTo>
                      <a:pt x="0" y="1033463"/>
                    </a:lnTo>
                    <a:lnTo>
                      <a:pt x="0" y="1204913"/>
                    </a:lnTo>
                    <a:lnTo>
                      <a:pt x="172403" y="1204913"/>
                    </a:lnTo>
                    <a:lnTo>
                      <a:pt x="172403" y="1033463"/>
                    </a:lnTo>
                    <a:lnTo>
                      <a:pt x="172403" y="861060"/>
                    </a:lnTo>
                    <a:lnTo>
                      <a:pt x="172403" y="688658"/>
                    </a:lnTo>
                    <a:lnTo>
                      <a:pt x="172403" y="516255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343853" y="344805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8" y="172403"/>
                    </a:lnTo>
                    <a:lnTo>
                      <a:pt x="860108" y="172403"/>
                    </a:lnTo>
                    <a:lnTo>
                      <a:pt x="1032510" y="172403"/>
                    </a:lnTo>
                    <a:lnTo>
                      <a:pt x="1204913" y="172403"/>
                    </a:lnTo>
                    <a:lnTo>
                      <a:pt x="1204913" y="0"/>
                    </a:lnTo>
                    <a:lnTo>
                      <a:pt x="103251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90A59CE2-2742-D49E-8DA2-58C2149FEFBF}"/>
                  </a:ext>
                </a:extLst>
              </p:cNvPr>
              <p:cNvSpPr/>
              <p:nvPr/>
            </p:nvSpPr>
            <p:spPr>
              <a:xfrm>
                <a:off x="21763871" y="6466766"/>
                <a:ext cx="860107" cy="172402"/>
              </a:xfrm>
              <a:custGeom>
                <a:avLst/>
                <a:gdLst>
                  <a:gd name="connsiteX0" fmla="*/ 688657 w 860107"/>
                  <a:gd name="connsiteY0" fmla="*/ 0 h 172402"/>
                  <a:gd name="connsiteX1" fmla="*/ 516255 w 860107"/>
                  <a:gd name="connsiteY1" fmla="*/ 0 h 172402"/>
                  <a:gd name="connsiteX2" fmla="*/ 343853 w 860107"/>
                  <a:gd name="connsiteY2" fmla="*/ 0 h 172402"/>
                  <a:gd name="connsiteX3" fmla="*/ 172403 w 860107"/>
                  <a:gd name="connsiteY3" fmla="*/ 0 h 172402"/>
                  <a:gd name="connsiteX4" fmla="*/ 0 w 860107"/>
                  <a:gd name="connsiteY4" fmla="*/ 0 h 172402"/>
                  <a:gd name="connsiteX5" fmla="*/ 0 w 860107"/>
                  <a:gd name="connsiteY5" fmla="*/ 172403 h 172402"/>
                  <a:gd name="connsiteX6" fmla="*/ 172403 w 860107"/>
                  <a:gd name="connsiteY6" fmla="*/ 172403 h 172402"/>
                  <a:gd name="connsiteX7" fmla="*/ 343853 w 860107"/>
                  <a:gd name="connsiteY7" fmla="*/ 172403 h 172402"/>
                  <a:gd name="connsiteX8" fmla="*/ 516255 w 860107"/>
                  <a:gd name="connsiteY8" fmla="*/ 172403 h 172402"/>
                  <a:gd name="connsiteX9" fmla="*/ 688657 w 860107"/>
                  <a:gd name="connsiteY9" fmla="*/ 172403 h 172402"/>
                  <a:gd name="connsiteX10" fmla="*/ 860107 w 860107"/>
                  <a:gd name="connsiteY10" fmla="*/ 172403 h 172402"/>
                  <a:gd name="connsiteX11" fmla="*/ 860107 w 860107"/>
                  <a:gd name="connsiteY11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0107" h="172402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3853" y="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7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7E6C6484-489C-7E76-391E-A5EB796B5985}"/>
                  </a:ext>
                </a:extLst>
              </p:cNvPr>
              <p:cNvSpPr/>
              <p:nvPr/>
            </p:nvSpPr>
            <p:spPr>
              <a:xfrm>
                <a:off x="20902811" y="6122914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172402 w 516254"/>
                  <a:gd name="connsiteY6" fmla="*/ 172403 h 172402"/>
                  <a:gd name="connsiteX7" fmla="*/ 344805 w 516254"/>
                  <a:gd name="connsiteY7" fmla="*/ 172403 h 172402"/>
                  <a:gd name="connsiteX8" fmla="*/ 516255 w 516254"/>
                  <a:gd name="connsiteY8" fmla="*/ 172403 h 172402"/>
                  <a:gd name="connsiteX9" fmla="*/ 516255 w 516254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516255" y="172403"/>
                    </a:lnTo>
                    <a:lnTo>
                      <a:pt x="51625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04601756-39DC-DD80-3ED0-93E9D794D291}"/>
                  </a:ext>
                </a:extLst>
              </p:cNvPr>
              <p:cNvSpPr/>
              <p:nvPr/>
            </p:nvSpPr>
            <p:spPr>
              <a:xfrm>
                <a:off x="21419066" y="6295316"/>
                <a:ext cx="344804" cy="171449"/>
              </a:xfrm>
              <a:custGeom>
                <a:avLst/>
                <a:gdLst>
                  <a:gd name="connsiteX0" fmla="*/ 172402 w 344804"/>
                  <a:gd name="connsiteY0" fmla="*/ 0 h 171449"/>
                  <a:gd name="connsiteX1" fmla="*/ 0 w 344804"/>
                  <a:gd name="connsiteY1" fmla="*/ 0 h 171449"/>
                  <a:gd name="connsiteX2" fmla="*/ 0 w 344804"/>
                  <a:gd name="connsiteY2" fmla="*/ 171450 h 171449"/>
                  <a:gd name="connsiteX3" fmla="*/ 172402 w 344804"/>
                  <a:gd name="connsiteY3" fmla="*/ 171450 h 171449"/>
                  <a:gd name="connsiteX4" fmla="*/ 344805 w 344804"/>
                  <a:gd name="connsiteY4" fmla="*/ 171450 h 171449"/>
                  <a:gd name="connsiteX5" fmla="*/ 344805 w 344804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804" h="171449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1450"/>
                    </a:lnTo>
                    <a:lnTo>
                      <a:pt x="172402" y="171450"/>
                    </a:lnTo>
                    <a:lnTo>
                      <a:pt x="344805" y="17145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10891968-1705-9651-11F1-4A18CE7C30A4}"/>
                  </a:ext>
                </a:extLst>
              </p:cNvPr>
              <p:cNvSpPr/>
              <p:nvPr/>
            </p:nvSpPr>
            <p:spPr>
              <a:xfrm>
                <a:off x="2004270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5E1333F6-EDF5-4F8F-0BF7-D0E3656F50FC}"/>
                  </a:ext>
                </a:extLst>
              </p:cNvPr>
              <p:cNvSpPr/>
              <p:nvPr/>
            </p:nvSpPr>
            <p:spPr>
              <a:xfrm>
                <a:off x="2021510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CE57E76D-31D6-0D3F-3833-7F74AA8E761C}"/>
                  </a:ext>
                </a:extLst>
              </p:cNvPr>
              <p:cNvSpPr/>
              <p:nvPr/>
            </p:nvSpPr>
            <p:spPr>
              <a:xfrm>
                <a:off x="20386556" y="9392846"/>
                <a:ext cx="344805" cy="344805"/>
              </a:xfrm>
              <a:custGeom>
                <a:avLst/>
                <a:gdLst>
                  <a:gd name="connsiteX0" fmla="*/ 344805 w 344805"/>
                  <a:gd name="connsiteY0" fmla="*/ 344805 h 344805"/>
                  <a:gd name="connsiteX1" fmla="*/ 344805 w 344805"/>
                  <a:gd name="connsiteY1" fmla="*/ 172403 h 344805"/>
                  <a:gd name="connsiteX2" fmla="*/ 172402 w 344805"/>
                  <a:gd name="connsiteY2" fmla="*/ 172403 h 344805"/>
                  <a:gd name="connsiteX3" fmla="*/ 172402 w 344805"/>
                  <a:gd name="connsiteY3" fmla="*/ 0 h 344805"/>
                  <a:gd name="connsiteX4" fmla="*/ 0 w 344805"/>
                  <a:gd name="connsiteY4" fmla="*/ 0 h 344805"/>
                  <a:gd name="connsiteX5" fmla="*/ 0 w 344805"/>
                  <a:gd name="connsiteY5" fmla="*/ 172403 h 344805"/>
                  <a:gd name="connsiteX6" fmla="*/ 172402 w 344805"/>
                  <a:gd name="connsiteY6" fmla="*/ 172403 h 344805"/>
                  <a:gd name="connsiteX7" fmla="*/ 172402 w 344805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344805" y="344805"/>
                    </a:moveTo>
                    <a:lnTo>
                      <a:pt x="344805" y="172403"/>
                    </a:lnTo>
                    <a:lnTo>
                      <a:pt x="172402" y="172403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344805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5BCBB5D0-EA87-E79D-0903-F3D0FC18BC37}"/>
                  </a:ext>
                </a:extLst>
              </p:cNvPr>
              <p:cNvSpPr/>
              <p:nvPr/>
            </p:nvSpPr>
            <p:spPr>
              <a:xfrm>
                <a:off x="2193627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BF3D9BD-294E-DFFC-6EC9-97CAFE421520}"/>
                  </a:ext>
                </a:extLst>
              </p:cNvPr>
              <p:cNvSpPr/>
              <p:nvPr/>
            </p:nvSpPr>
            <p:spPr>
              <a:xfrm>
                <a:off x="21591468" y="9392846"/>
                <a:ext cx="344805" cy="344805"/>
              </a:xfrm>
              <a:custGeom>
                <a:avLst/>
                <a:gdLst>
                  <a:gd name="connsiteX0" fmla="*/ 172403 w 344805"/>
                  <a:gd name="connsiteY0" fmla="*/ 172403 h 344805"/>
                  <a:gd name="connsiteX1" fmla="*/ 0 w 344805"/>
                  <a:gd name="connsiteY1" fmla="*/ 172403 h 344805"/>
                  <a:gd name="connsiteX2" fmla="*/ 0 w 344805"/>
                  <a:gd name="connsiteY2" fmla="*/ 344805 h 344805"/>
                  <a:gd name="connsiteX3" fmla="*/ 172403 w 344805"/>
                  <a:gd name="connsiteY3" fmla="*/ 344805 h 344805"/>
                  <a:gd name="connsiteX4" fmla="*/ 172403 w 344805"/>
                  <a:gd name="connsiteY4" fmla="*/ 172403 h 344805"/>
                  <a:gd name="connsiteX5" fmla="*/ 344805 w 344805"/>
                  <a:gd name="connsiteY5" fmla="*/ 172403 h 344805"/>
                  <a:gd name="connsiteX6" fmla="*/ 344805 w 344805"/>
                  <a:gd name="connsiteY6" fmla="*/ 0 h 344805"/>
                  <a:gd name="connsiteX7" fmla="*/ 172403 w 344805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172403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5370F0DE-8807-74AD-AA04-1DA53F7612E0}"/>
                  </a:ext>
                </a:extLst>
              </p:cNvPr>
              <p:cNvSpPr/>
              <p:nvPr/>
            </p:nvSpPr>
            <p:spPr>
              <a:xfrm>
                <a:off x="20731361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4792D339-ECF4-8682-9965-F968639D7B63}"/>
                  </a:ext>
                </a:extLst>
              </p:cNvPr>
              <p:cNvSpPr/>
              <p:nvPr/>
            </p:nvSpPr>
            <p:spPr>
              <a:xfrm>
                <a:off x="21419066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231DDC37-3765-BADD-A3F3-7A171B6DEEDE}"/>
                  </a:ext>
                </a:extLst>
              </p:cNvPr>
              <p:cNvSpPr/>
              <p:nvPr/>
            </p:nvSpPr>
            <p:spPr>
              <a:xfrm>
                <a:off x="20902811" y="9909101"/>
                <a:ext cx="516255" cy="172402"/>
              </a:xfrm>
              <a:custGeom>
                <a:avLst/>
                <a:gdLst>
                  <a:gd name="connsiteX0" fmla="*/ 0 w 516255"/>
                  <a:gd name="connsiteY0" fmla="*/ 0 h 172402"/>
                  <a:gd name="connsiteX1" fmla="*/ 516255 w 516255"/>
                  <a:gd name="connsiteY1" fmla="*/ 0 h 172402"/>
                  <a:gd name="connsiteX2" fmla="*/ 516255 w 516255"/>
                  <a:gd name="connsiteY2" fmla="*/ 172403 h 172402"/>
                  <a:gd name="connsiteX3" fmla="*/ 0 w 51625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6255" h="172402">
                    <a:moveTo>
                      <a:pt x="0" y="0"/>
                    </a:moveTo>
                    <a:lnTo>
                      <a:pt x="516255" y="0"/>
                    </a:lnTo>
                    <a:lnTo>
                      <a:pt x="516255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11" name="Graphic 12">
            <a:extLst>
              <a:ext uri="{FF2B5EF4-FFF2-40B4-BE49-F238E27FC236}">
                <a16:creationId xmlns:a16="http://schemas.microsoft.com/office/drawing/2014/main" id="{CCEAECD0-BE0C-C06F-189D-CAF8FCA5C5D7}"/>
              </a:ext>
            </a:extLst>
          </p:cNvPr>
          <p:cNvGrpSpPr/>
          <p:nvPr/>
        </p:nvGrpSpPr>
        <p:grpSpPr>
          <a:xfrm>
            <a:off x="19278225" y="1162683"/>
            <a:ext cx="1433113" cy="1176796"/>
            <a:chOff x="17903296" y="5103964"/>
            <a:chExt cx="2921951" cy="2399351"/>
          </a:xfrm>
        </p:grpSpPr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88EAD2A1-2AD5-B159-1DD9-10AACEAC2C5B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3" name="Graphic 12">
              <a:extLst>
                <a:ext uri="{FF2B5EF4-FFF2-40B4-BE49-F238E27FC236}">
                  <a16:creationId xmlns:a16="http://schemas.microsoft.com/office/drawing/2014/main" id="{E6B11897-62FA-FC0C-B63A-249B4D19003D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7EE5EA1E-9C29-B937-E017-CD172381F199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EBDE2ECE-4784-85C4-4A01-5BF4127FE5D7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092D35A6-9B58-66EE-4CBB-EBA4A5C3ACFD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F9664FC6-1DEC-E96A-6018-F233E9B8916E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5F7A6C72-7BDD-F011-0175-919768B9784E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1A8CD1BB-147D-AF47-B2BE-4F018E767F5C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394F7934-4FAC-19A9-A068-6F0CE5FD4BA5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9ECC6E39-69D0-E2F5-13C4-AD2524B8C8AA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99E826FE-35F9-8146-F82E-26E79114A709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0108A5FF-2E62-EC6C-ED25-F950F4990BE2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8ABA827F-9C52-CFE5-2CAB-2083447EFDBB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7DE65675-D90D-B7EE-F67C-EECDF279CA9D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CF4D3B10-2692-192A-75D9-1B50E31ADD22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0D84303F-C7FD-3D74-9EB0-82AF5F72D887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646A4828-5438-5CF8-52F7-8F8FF84D2A00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08DAE2C6-D4B2-565E-B9FC-D9250E2E73AA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871FBEF1-E8E6-3263-7557-DCCDA49FF950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15BA4E4C-68B2-1C77-361D-A3A2EA69DBCB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888CDBD6-8084-24EE-7851-1B013DF07B7D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787ACE41-DBA9-C5B0-1369-D802320CDE77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B309904C-8D35-F70B-5C7F-C222B943FB57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2E0F7586-C475-6019-A77F-EB11FC54AC1B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3FD7C769-17F8-5DB1-A14F-7125A4418A8B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E35B5193-3F11-90FF-2E01-22F45FD4BA97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4" name="Graphic 12">
              <a:extLst>
                <a:ext uri="{FF2B5EF4-FFF2-40B4-BE49-F238E27FC236}">
                  <a16:creationId xmlns:a16="http://schemas.microsoft.com/office/drawing/2014/main" id="{6E3126D4-62C3-F566-8D4E-AFF8EA458098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E83A5FF0-97D3-9CEB-637E-5567A6C480C7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35D451BE-7060-02BA-6F0E-DEE644BAEDD4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693BA300-E861-FEDB-F3E8-DD6D01001669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142" name="Graphic 28">
            <a:extLst>
              <a:ext uri="{FF2B5EF4-FFF2-40B4-BE49-F238E27FC236}">
                <a16:creationId xmlns:a16="http://schemas.microsoft.com/office/drawing/2014/main" id="{1A6D7880-41AB-757B-0D34-6EFA5FE909CE}"/>
              </a:ext>
            </a:extLst>
          </p:cNvPr>
          <p:cNvGrpSpPr/>
          <p:nvPr/>
        </p:nvGrpSpPr>
        <p:grpSpPr>
          <a:xfrm>
            <a:off x="17457931" y="976908"/>
            <a:ext cx="1431378" cy="1332662"/>
            <a:chOff x="19274746" y="6303964"/>
            <a:chExt cx="2578100" cy="2400300"/>
          </a:xfrm>
        </p:grpSpPr>
        <p:grpSp>
          <p:nvGrpSpPr>
            <p:cNvPr id="143" name="Graphic 28">
              <a:extLst>
                <a:ext uri="{FF2B5EF4-FFF2-40B4-BE49-F238E27FC236}">
                  <a16:creationId xmlns:a16="http://schemas.microsoft.com/office/drawing/2014/main" id="{092217DD-59F3-136F-6F02-D1B604A56924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7BA1B827-3933-BBEA-CD1E-2D5B36F858A3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965D3662-32C0-85D3-DA8C-525AE31EEF78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4" name="Graphic 28">
              <a:extLst>
                <a:ext uri="{FF2B5EF4-FFF2-40B4-BE49-F238E27FC236}">
                  <a16:creationId xmlns:a16="http://schemas.microsoft.com/office/drawing/2014/main" id="{C5711F28-BA3A-869E-89C5-7FAEE2061C74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E36144AD-A7DE-A3AF-CE96-129FE1131490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7E07D3E1-1CC6-9DF9-EBBD-53D3F8B3F9CC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808DDD9F-3572-95EB-3065-FE9A6663B704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55E6C97B-F20C-3518-B213-712B91E3AF06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04F6523F-E11E-5273-7652-7E3589AA86D9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6176337A-23FE-781C-304C-461551A133AF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3B0B4516-70B4-EBAF-D67B-C69C77267ED5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FAC55919-7841-7C47-C8BB-92C78D993024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853667CE-1D26-5956-A4C1-630585F9E59D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BF310FC3-8C53-A561-97D9-18636A281F03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46" name="Graphic 28">
              <a:extLst>
                <a:ext uri="{FF2B5EF4-FFF2-40B4-BE49-F238E27FC236}">
                  <a16:creationId xmlns:a16="http://schemas.microsoft.com/office/drawing/2014/main" id="{8CD066FF-26D4-5331-0814-FF64DA595C68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A56026FC-E770-9CF6-1B31-9435F4C9BE52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15A346FC-F6FD-F339-145B-C2A12B88BEF1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58280FDE-3DCD-8880-1F36-CD5605CC7C73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3864BEE5-4182-7B1D-CBF4-EF37ACD8C550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CD9D601E-C182-A9D8-BABE-A1DE151D8A1B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A4342FA1-4124-4B6C-2799-199906C11C57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F76C547B-81FE-A99E-EFC8-4BAB7529F07A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2FD42112-BFD0-4B7C-2EC3-23F5A72D844B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E0505BE3-F578-D000-F5C1-1981A8D73ABC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B7A2992C-A950-50A0-4066-9D6CDA3101AC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7FEA84E1-6C76-62CD-E319-0E47E41D356C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4D6B36D1-6D62-4886-3ACE-E4ACE91F025E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46E2A454-37D6-37EE-4E74-0785FB8FBFF1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CC212CB5-20ED-4B4E-E094-567D3DF30288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AE68FF3E-89F9-EFDB-4AF9-E3ED4A2E96CB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3904AFB3-18EB-B038-F3D9-A81508A35D2B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0A208E98-5327-70A7-F699-C5E11056965D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A2918777-F59B-BB01-7E35-C636CF1C8FE5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" name="Freeform 2">
            <a:extLst>
              <a:ext uri="{FF2B5EF4-FFF2-40B4-BE49-F238E27FC236}">
                <a16:creationId xmlns:a16="http://schemas.microsoft.com/office/drawing/2014/main" id="{8EAE37F9-A427-05C7-A2AB-507C5021E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2241" y="11310681"/>
            <a:ext cx="956405" cy="998737"/>
          </a:xfrm>
          <a:custGeom>
            <a:avLst/>
            <a:gdLst>
              <a:gd name="connsiteX0" fmla="*/ 291817 w 540078"/>
              <a:gd name="connsiteY0" fmla="*/ 418745 h 563983"/>
              <a:gd name="connsiteX1" fmla="*/ 320076 w 540078"/>
              <a:gd name="connsiteY1" fmla="*/ 435249 h 563983"/>
              <a:gd name="connsiteX2" fmla="*/ 341686 w 540078"/>
              <a:gd name="connsiteY2" fmla="*/ 471556 h 563983"/>
              <a:gd name="connsiteX3" fmla="*/ 344595 w 540078"/>
              <a:gd name="connsiteY3" fmla="*/ 496311 h 563983"/>
              <a:gd name="connsiteX4" fmla="*/ 329634 w 540078"/>
              <a:gd name="connsiteY4" fmla="*/ 515703 h 563983"/>
              <a:gd name="connsiteX5" fmla="*/ 301375 w 540078"/>
              <a:gd name="connsiteY5" fmla="*/ 531794 h 563983"/>
              <a:gd name="connsiteX6" fmla="*/ 298051 w 540078"/>
              <a:gd name="connsiteY6" fmla="*/ 533032 h 563983"/>
              <a:gd name="connsiteX7" fmla="*/ 291817 w 540078"/>
              <a:gd name="connsiteY7" fmla="*/ 529318 h 563983"/>
              <a:gd name="connsiteX8" fmla="*/ 294310 w 540078"/>
              <a:gd name="connsiteY8" fmla="*/ 519416 h 563983"/>
              <a:gd name="connsiteX9" fmla="*/ 322154 w 540078"/>
              <a:gd name="connsiteY9" fmla="*/ 503325 h 563983"/>
              <a:gd name="connsiteX10" fmla="*/ 330881 w 540078"/>
              <a:gd name="connsiteY10" fmla="*/ 492598 h 563983"/>
              <a:gd name="connsiteX11" fmla="*/ 328803 w 540078"/>
              <a:gd name="connsiteY11" fmla="*/ 478983 h 563983"/>
              <a:gd name="connsiteX12" fmla="*/ 307609 w 540078"/>
              <a:gd name="connsiteY12" fmla="*/ 442263 h 563983"/>
              <a:gd name="connsiteX13" fmla="*/ 291817 w 540078"/>
              <a:gd name="connsiteY13" fmla="*/ 433186 h 563983"/>
              <a:gd name="connsiteX14" fmla="*/ 282674 w 540078"/>
              <a:gd name="connsiteY14" fmla="*/ 435661 h 563983"/>
              <a:gd name="connsiteX15" fmla="*/ 273116 w 540078"/>
              <a:gd name="connsiteY15" fmla="*/ 433186 h 563983"/>
              <a:gd name="connsiteX16" fmla="*/ 275609 w 540078"/>
              <a:gd name="connsiteY16" fmla="*/ 423284 h 563983"/>
              <a:gd name="connsiteX17" fmla="*/ 291817 w 540078"/>
              <a:gd name="connsiteY17" fmla="*/ 418745 h 563983"/>
              <a:gd name="connsiteX18" fmla="*/ 111854 w 540078"/>
              <a:gd name="connsiteY18" fmla="*/ 89456 h 563983"/>
              <a:gd name="connsiteX19" fmla="*/ 121294 w 540078"/>
              <a:gd name="connsiteY19" fmla="*/ 91934 h 563983"/>
              <a:gd name="connsiteX20" fmla="*/ 142226 w 540078"/>
              <a:gd name="connsiteY20" fmla="*/ 128699 h 563983"/>
              <a:gd name="connsiteX21" fmla="*/ 145509 w 540078"/>
              <a:gd name="connsiteY21" fmla="*/ 153070 h 563983"/>
              <a:gd name="connsiteX22" fmla="*/ 130734 w 540078"/>
              <a:gd name="connsiteY22" fmla="*/ 172899 h 563983"/>
              <a:gd name="connsiteX23" fmla="*/ 130323 w 540078"/>
              <a:gd name="connsiteY23" fmla="*/ 173312 h 563983"/>
              <a:gd name="connsiteX24" fmla="*/ 115548 w 540078"/>
              <a:gd name="connsiteY24" fmla="*/ 209250 h 563983"/>
              <a:gd name="connsiteX25" fmla="*/ 234163 w 540078"/>
              <a:gd name="connsiteY25" fmla="*/ 419097 h 563983"/>
              <a:gd name="connsiteX26" fmla="*/ 234984 w 540078"/>
              <a:gd name="connsiteY26" fmla="*/ 429011 h 563983"/>
              <a:gd name="connsiteX27" fmla="*/ 229648 w 540078"/>
              <a:gd name="connsiteY27" fmla="*/ 431076 h 563983"/>
              <a:gd name="connsiteX28" fmla="*/ 224723 w 540078"/>
              <a:gd name="connsiteY28" fmla="*/ 429424 h 563983"/>
              <a:gd name="connsiteX29" fmla="*/ 102003 w 540078"/>
              <a:gd name="connsiteY29" fmla="*/ 212968 h 563983"/>
              <a:gd name="connsiteX30" fmla="*/ 122935 w 540078"/>
              <a:gd name="connsiteY30" fmla="*/ 160919 h 563983"/>
              <a:gd name="connsiteX31" fmla="*/ 123756 w 540078"/>
              <a:gd name="connsiteY31" fmla="*/ 160506 h 563983"/>
              <a:gd name="connsiteX32" fmla="*/ 131965 w 540078"/>
              <a:gd name="connsiteY32" fmla="*/ 149766 h 563983"/>
              <a:gd name="connsiteX33" fmla="*/ 130323 w 540078"/>
              <a:gd name="connsiteY33" fmla="*/ 135721 h 563983"/>
              <a:gd name="connsiteX34" fmla="*/ 108981 w 540078"/>
              <a:gd name="connsiteY34" fmla="*/ 98956 h 563983"/>
              <a:gd name="connsiteX35" fmla="*/ 111854 w 540078"/>
              <a:gd name="connsiteY35" fmla="*/ 89456 h 563983"/>
              <a:gd name="connsiteX36" fmla="*/ 93657 w 540078"/>
              <a:gd name="connsiteY36" fmla="*/ 61931 h 563983"/>
              <a:gd name="connsiteX37" fmla="*/ 70118 w 540078"/>
              <a:gd name="connsiteY37" fmla="*/ 68537 h 563983"/>
              <a:gd name="connsiteX38" fmla="*/ 42862 w 540078"/>
              <a:gd name="connsiteY38" fmla="*/ 84226 h 563983"/>
              <a:gd name="connsiteX39" fmla="*/ 16845 w 540078"/>
              <a:gd name="connsiteY39" fmla="*/ 150698 h 563983"/>
              <a:gd name="connsiteX40" fmla="*/ 238610 w 540078"/>
              <a:gd name="connsiteY40" fmla="*/ 534257 h 563983"/>
              <a:gd name="connsiteX41" fmla="*/ 308402 w 540078"/>
              <a:gd name="connsiteY41" fmla="*/ 544165 h 563983"/>
              <a:gd name="connsiteX42" fmla="*/ 336071 w 540078"/>
              <a:gd name="connsiteY42" fmla="*/ 528476 h 563983"/>
              <a:gd name="connsiteX43" fmla="*/ 357958 w 540078"/>
              <a:gd name="connsiteY43" fmla="*/ 499988 h 563983"/>
              <a:gd name="connsiteX44" fmla="*/ 353003 w 540078"/>
              <a:gd name="connsiteY44" fmla="*/ 464068 h 563983"/>
              <a:gd name="connsiteX45" fmla="*/ 331941 w 540078"/>
              <a:gd name="connsiteY45" fmla="*/ 427736 h 563983"/>
              <a:gd name="connsiteX46" fmla="*/ 303446 w 540078"/>
              <a:gd name="connsiteY46" fmla="*/ 405853 h 563983"/>
              <a:gd name="connsiteX47" fmla="*/ 268344 w 540078"/>
              <a:gd name="connsiteY47" fmla="*/ 410808 h 563983"/>
              <a:gd name="connsiteX48" fmla="*/ 266279 w 540078"/>
              <a:gd name="connsiteY48" fmla="*/ 411634 h 563983"/>
              <a:gd name="connsiteX49" fmla="*/ 245631 w 540078"/>
              <a:gd name="connsiteY49" fmla="*/ 408743 h 563983"/>
              <a:gd name="connsiteX50" fmla="*/ 129999 w 540078"/>
              <a:gd name="connsiteY50" fmla="*/ 206436 h 563983"/>
              <a:gd name="connsiteX51" fmla="*/ 137846 w 540078"/>
              <a:gd name="connsiteY51" fmla="*/ 186205 h 563983"/>
              <a:gd name="connsiteX52" fmla="*/ 138258 w 540078"/>
              <a:gd name="connsiteY52" fmla="*/ 185793 h 563983"/>
              <a:gd name="connsiteX53" fmla="*/ 155190 w 540078"/>
              <a:gd name="connsiteY53" fmla="*/ 121797 h 563983"/>
              <a:gd name="connsiteX54" fmla="*/ 134542 w 540078"/>
              <a:gd name="connsiteY54" fmla="*/ 85464 h 563983"/>
              <a:gd name="connsiteX55" fmla="*/ 93657 w 540078"/>
              <a:gd name="connsiteY55" fmla="*/ 61931 h 563983"/>
              <a:gd name="connsiteX56" fmla="*/ 267104 w 540078"/>
              <a:gd name="connsiteY56" fmla="*/ 60079 h 563983"/>
              <a:gd name="connsiteX57" fmla="*/ 274093 w 540078"/>
              <a:gd name="connsiteY57" fmla="*/ 67505 h 563983"/>
              <a:gd name="connsiteX58" fmla="*/ 274093 w 540078"/>
              <a:gd name="connsiteY58" fmla="*/ 265938 h 563983"/>
              <a:gd name="connsiteX59" fmla="*/ 456625 w 540078"/>
              <a:gd name="connsiteY59" fmla="*/ 265938 h 563983"/>
              <a:gd name="connsiteX60" fmla="*/ 463614 w 540078"/>
              <a:gd name="connsiteY60" fmla="*/ 272951 h 563983"/>
              <a:gd name="connsiteX61" fmla="*/ 456625 w 540078"/>
              <a:gd name="connsiteY61" fmla="*/ 279965 h 563983"/>
              <a:gd name="connsiteX62" fmla="*/ 270393 w 540078"/>
              <a:gd name="connsiteY62" fmla="*/ 279965 h 563983"/>
              <a:gd name="connsiteX63" fmla="*/ 260115 w 540078"/>
              <a:gd name="connsiteY63" fmla="*/ 269651 h 563983"/>
              <a:gd name="connsiteX64" fmla="*/ 260115 w 540078"/>
              <a:gd name="connsiteY64" fmla="*/ 67505 h 563983"/>
              <a:gd name="connsiteX65" fmla="*/ 267104 w 540078"/>
              <a:gd name="connsiteY65" fmla="*/ 60079 h 563983"/>
              <a:gd name="connsiteX66" fmla="*/ 259259 w 540078"/>
              <a:gd name="connsiteY66" fmla="*/ 14450 h 563983"/>
              <a:gd name="connsiteX67" fmla="*/ 125043 w 540078"/>
              <a:gd name="connsiteY67" fmla="*/ 56150 h 563983"/>
              <a:gd name="connsiteX68" fmla="*/ 146518 w 540078"/>
              <a:gd name="connsiteY68" fmla="*/ 78033 h 563983"/>
              <a:gd name="connsiteX69" fmla="*/ 167579 w 540078"/>
              <a:gd name="connsiteY69" fmla="*/ 114779 h 563983"/>
              <a:gd name="connsiteX70" fmla="*/ 173774 w 540078"/>
              <a:gd name="connsiteY70" fmla="*/ 161020 h 563983"/>
              <a:gd name="connsiteX71" fmla="*/ 145279 w 540078"/>
              <a:gd name="connsiteY71" fmla="*/ 198179 h 563983"/>
              <a:gd name="connsiteX72" fmla="*/ 144866 w 540078"/>
              <a:gd name="connsiteY72" fmla="*/ 198592 h 563983"/>
              <a:gd name="connsiteX73" fmla="*/ 143627 w 540078"/>
              <a:gd name="connsiteY73" fmla="*/ 202720 h 563983"/>
              <a:gd name="connsiteX74" fmla="*/ 255129 w 540078"/>
              <a:gd name="connsiteY74" fmla="*/ 398422 h 563983"/>
              <a:gd name="connsiteX75" fmla="*/ 259672 w 540078"/>
              <a:gd name="connsiteY75" fmla="*/ 399247 h 563983"/>
              <a:gd name="connsiteX76" fmla="*/ 260911 w 540078"/>
              <a:gd name="connsiteY76" fmla="*/ 398422 h 563983"/>
              <a:gd name="connsiteX77" fmla="*/ 307576 w 540078"/>
              <a:gd name="connsiteY77" fmla="*/ 392229 h 563983"/>
              <a:gd name="connsiteX78" fmla="*/ 344330 w 540078"/>
              <a:gd name="connsiteY78" fmla="*/ 420717 h 563983"/>
              <a:gd name="connsiteX79" fmla="*/ 365805 w 540078"/>
              <a:gd name="connsiteY79" fmla="*/ 457462 h 563983"/>
              <a:gd name="connsiteX80" fmla="*/ 368283 w 540078"/>
              <a:gd name="connsiteY80" fmla="*/ 512374 h 563983"/>
              <a:gd name="connsiteX81" fmla="*/ 525624 w 540078"/>
              <a:gd name="connsiteY81" fmla="*/ 280753 h 563983"/>
              <a:gd name="connsiteX82" fmla="*/ 502498 w 540078"/>
              <a:gd name="connsiteY82" fmla="*/ 280753 h 563983"/>
              <a:gd name="connsiteX83" fmla="*/ 495477 w 540078"/>
              <a:gd name="connsiteY83" fmla="*/ 273734 h 563983"/>
              <a:gd name="connsiteX84" fmla="*/ 502498 w 540078"/>
              <a:gd name="connsiteY84" fmla="*/ 266715 h 563983"/>
              <a:gd name="connsiteX85" fmla="*/ 525624 w 540078"/>
              <a:gd name="connsiteY85" fmla="*/ 266715 h 563983"/>
              <a:gd name="connsiteX86" fmla="*/ 273300 w 540078"/>
              <a:gd name="connsiteY86" fmla="*/ 14450 h 563983"/>
              <a:gd name="connsiteX87" fmla="*/ 273300 w 540078"/>
              <a:gd name="connsiteY87" fmla="*/ 37571 h 563983"/>
              <a:gd name="connsiteX88" fmla="*/ 266279 w 540078"/>
              <a:gd name="connsiteY88" fmla="*/ 44590 h 563983"/>
              <a:gd name="connsiteX89" fmla="*/ 259259 w 540078"/>
              <a:gd name="connsiteY89" fmla="*/ 37571 h 563983"/>
              <a:gd name="connsiteX90" fmla="*/ 266279 w 540078"/>
              <a:gd name="connsiteY90" fmla="*/ 0 h 563983"/>
              <a:gd name="connsiteX91" fmla="*/ 540078 w 540078"/>
              <a:gd name="connsiteY91" fmla="*/ 273734 h 563983"/>
              <a:gd name="connsiteX92" fmla="*/ 355894 w 540078"/>
              <a:gd name="connsiteY92" fmla="*/ 532192 h 563983"/>
              <a:gd name="connsiteX93" fmla="*/ 353829 w 540078"/>
              <a:gd name="connsiteY93" fmla="*/ 533018 h 563983"/>
              <a:gd name="connsiteX94" fmla="*/ 343092 w 540078"/>
              <a:gd name="connsiteY94" fmla="*/ 540862 h 563983"/>
              <a:gd name="connsiteX95" fmla="*/ 315423 w 540078"/>
              <a:gd name="connsiteY95" fmla="*/ 556552 h 563983"/>
              <a:gd name="connsiteX96" fmla="*/ 282798 w 540078"/>
              <a:gd name="connsiteY96" fmla="*/ 563983 h 563983"/>
              <a:gd name="connsiteX97" fmla="*/ 228699 w 540078"/>
              <a:gd name="connsiteY97" fmla="*/ 544578 h 563983"/>
              <a:gd name="connsiteX98" fmla="*/ 2804 w 540078"/>
              <a:gd name="connsiteY98" fmla="*/ 154414 h 563983"/>
              <a:gd name="connsiteX99" fmla="*/ 35429 w 540078"/>
              <a:gd name="connsiteY99" fmla="*/ 72252 h 563983"/>
              <a:gd name="connsiteX100" fmla="*/ 63511 w 540078"/>
              <a:gd name="connsiteY100" fmla="*/ 56150 h 563983"/>
              <a:gd name="connsiteX101" fmla="*/ 108938 w 540078"/>
              <a:gd name="connsiteY101" fmla="*/ 49545 h 563983"/>
              <a:gd name="connsiteX102" fmla="*/ 109764 w 540078"/>
              <a:gd name="connsiteY102" fmla="*/ 49132 h 563983"/>
              <a:gd name="connsiteX103" fmla="*/ 266279 w 540078"/>
              <a:gd name="connsiteY103" fmla="*/ 0 h 56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540078" h="563983">
                <a:moveTo>
                  <a:pt x="291817" y="418745"/>
                </a:moveTo>
                <a:cubicBezTo>
                  <a:pt x="303453" y="418745"/>
                  <a:pt x="314258" y="425347"/>
                  <a:pt x="320076" y="435249"/>
                </a:cubicBezTo>
                <a:lnTo>
                  <a:pt x="341686" y="471556"/>
                </a:lnTo>
                <a:cubicBezTo>
                  <a:pt x="345842" y="479395"/>
                  <a:pt x="347089" y="487647"/>
                  <a:pt x="344595" y="496311"/>
                </a:cubicBezTo>
                <a:cubicBezTo>
                  <a:pt x="342517" y="504563"/>
                  <a:pt x="337115" y="511577"/>
                  <a:pt x="329634" y="515703"/>
                </a:cubicBezTo>
                <a:lnTo>
                  <a:pt x="301375" y="531794"/>
                </a:lnTo>
                <a:cubicBezTo>
                  <a:pt x="300544" y="532619"/>
                  <a:pt x="299297" y="533032"/>
                  <a:pt x="298051" y="533032"/>
                </a:cubicBezTo>
                <a:cubicBezTo>
                  <a:pt x="295557" y="533032"/>
                  <a:pt x="293064" y="531381"/>
                  <a:pt x="291817" y="529318"/>
                </a:cubicBezTo>
                <a:cubicBezTo>
                  <a:pt x="289739" y="526018"/>
                  <a:pt x="290986" y="521479"/>
                  <a:pt x="294310" y="519416"/>
                </a:cubicBezTo>
                <a:lnTo>
                  <a:pt x="322154" y="503325"/>
                </a:lnTo>
                <a:cubicBezTo>
                  <a:pt x="326725" y="500850"/>
                  <a:pt x="329634" y="497137"/>
                  <a:pt x="330881" y="492598"/>
                </a:cubicBezTo>
                <a:cubicBezTo>
                  <a:pt x="332128" y="487647"/>
                  <a:pt x="331297" y="482696"/>
                  <a:pt x="328803" y="478983"/>
                </a:cubicBezTo>
                <a:lnTo>
                  <a:pt x="307609" y="442263"/>
                </a:lnTo>
                <a:cubicBezTo>
                  <a:pt x="304700" y="436899"/>
                  <a:pt x="298466" y="433186"/>
                  <a:pt x="291817" y="433186"/>
                </a:cubicBezTo>
                <a:cubicBezTo>
                  <a:pt x="288492" y="433186"/>
                  <a:pt x="285583" y="434011"/>
                  <a:pt x="282674" y="435661"/>
                </a:cubicBezTo>
                <a:cubicBezTo>
                  <a:pt x="279350" y="437724"/>
                  <a:pt x="274778" y="436486"/>
                  <a:pt x="273116" y="433186"/>
                </a:cubicBezTo>
                <a:cubicBezTo>
                  <a:pt x="271038" y="429472"/>
                  <a:pt x="272285" y="425347"/>
                  <a:pt x="275609" y="423284"/>
                </a:cubicBezTo>
                <a:cubicBezTo>
                  <a:pt x="280596" y="420395"/>
                  <a:pt x="285999" y="418745"/>
                  <a:pt x="291817" y="418745"/>
                </a:cubicBezTo>
                <a:close/>
                <a:moveTo>
                  <a:pt x="111854" y="89456"/>
                </a:moveTo>
                <a:cubicBezTo>
                  <a:pt x="115137" y="87390"/>
                  <a:pt x="119652" y="88629"/>
                  <a:pt x="121294" y="91934"/>
                </a:cubicBezTo>
                <a:lnTo>
                  <a:pt x="142226" y="128699"/>
                </a:lnTo>
                <a:cubicBezTo>
                  <a:pt x="146740" y="135721"/>
                  <a:pt x="147561" y="144809"/>
                  <a:pt x="145509" y="153070"/>
                </a:cubicBezTo>
                <a:cubicBezTo>
                  <a:pt x="143457" y="161745"/>
                  <a:pt x="138121" y="168768"/>
                  <a:pt x="130734" y="172899"/>
                </a:cubicBezTo>
                <a:lnTo>
                  <a:pt x="130323" y="173312"/>
                </a:lnTo>
                <a:cubicBezTo>
                  <a:pt x="117600" y="180334"/>
                  <a:pt x="111854" y="195618"/>
                  <a:pt x="115548" y="209250"/>
                </a:cubicBezTo>
                <a:cubicBezTo>
                  <a:pt x="138121" y="294758"/>
                  <a:pt x="179575" y="367048"/>
                  <a:pt x="234163" y="419097"/>
                </a:cubicBezTo>
                <a:cubicBezTo>
                  <a:pt x="237446" y="421575"/>
                  <a:pt x="237857" y="426119"/>
                  <a:pt x="234984" y="429011"/>
                </a:cubicBezTo>
                <a:cubicBezTo>
                  <a:pt x="233342" y="430250"/>
                  <a:pt x="231700" y="431076"/>
                  <a:pt x="229648" y="431076"/>
                </a:cubicBezTo>
                <a:cubicBezTo>
                  <a:pt x="228006" y="431076"/>
                  <a:pt x="226365" y="430663"/>
                  <a:pt x="224723" y="429424"/>
                </a:cubicBezTo>
                <a:cubicBezTo>
                  <a:pt x="167673" y="375723"/>
                  <a:pt x="124987" y="300955"/>
                  <a:pt x="102003" y="212968"/>
                </a:cubicBezTo>
                <a:cubicBezTo>
                  <a:pt x="96257" y="192727"/>
                  <a:pt x="105287" y="171246"/>
                  <a:pt x="122935" y="160919"/>
                </a:cubicBezTo>
                <a:lnTo>
                  <a:pt x="123756" y="160506"/>
                </a:lnTo>
                <a:cubicBezTo>
                  <a:pt x="127861" y="158027"/>
                  <a:pt x="130734" y="154310"/>
                  <a:pt x="131965" y="149766"/>
                </a:cubicBezTo>
                <a:cubicBezTo>
                  <a:pt x="133196" y="144809"/>
                  <a:pt x="132786" y="139852"/>
                  <a:pt x="130323" y="135721"/>
                </a:cubicBezTo>
                <a:lnTo>
                  <a:pt x="108981" y="98956"/>
                </a:lnTo>
                <a:cubicBezTo>
                  <a:pt x="107339" y="95652"/>
                  <a:pt x="108160" y="91108"/>
                  <a:pt x="111854" y="89456"/>
                </a:cubicBezTo>
                <a:close/>
                <a:moveTo>
                  <a:pt x="93657" y="61931"/>
                </a:moveTo>
                <a:cubicBezTo>
                  <a:pt x="85811" y="61931"/>
                  <a:pt x="77965" y="63995"/>
                  <a:pt x="70118" y="68537"/>
                </a:cubicBezTo>
                <a:lnTo>
                  <a:pt x="42862" y="84226"/>
                </a:lnTo>
                <a:cubicBezTo>
                  <a:pt x="27169" y="93309"/>
                  <a:pt x="7760" y="118082"/>
                  <a:pt x="16845" y="150698"/>
                </a:cubicBezTo>
                <a:cubicBezTo>
                  <a:pt x="56490" y="297681"/>
                  <a:pt x="145692" y="451682"/>
                  <a:pt x="238610" y="534257"/>
                </a:cubicBezTo>
                <a:cubicBezTo>
                  <a:pt x="257194" y="552423"/>
                  <a:pt x="293535" y="552836"/>
                  <a:pt x="308402" y="544165"/>
                </a:cubicBezTo>
                <a:lnTo>
                  <a:pt x="336071" y="528476"/>
                </a:lnTo>
                <a:cubicBezTo>
                  <a:pt x="346808" y="521870"/>
                  <a:pt x="354655" y="511961"/>
                  <a:pt x="357958" y="499988"/>
                </a:cubicBezTo>
                <a:cubicBezTo>
                  <a:pt x="360849" y="488015"/>
                  <a:pt x="359197" y="475216"/>
                  <a:pt x="353003" y="464068"/>
                </a:cubicBezTo>
                <a:lnTo>
                  <a:pt x="331941" y="427736"/>
                </a:lnTo>
                <a:cubicBezTo>
                  <a:pt x="325747" y="417001"/>
                  <a:pt x="315836" y="409156"/>
                  <a:pt x="303446" y="405853"/>
                </a:cubicBezTo>
                <a:cubicBezTo>
                  <a:pt x="291470" y="402963"/>
                  <a:pt x="279081" y="404615"/>
                  <a:pt x="268344" y="410808"/>
                </a:cubicBezTo>
                <a:lnTo>
                  <a:pt x="266279" y="411634"/>
                </a:lnTo>
                <a:cubicBezTo>
                  <a:pt x="259672" y="415349"/>
                  <a:pt x="251412" y="414111"/>
                  <a:pt x="245631" y="408743"/>
                </a:cubicBezTo>
                <a:cubicBezTo>
                  <a:pt x="191945" y="358786"/>
                  <a:pt x="151886" y="289011"/>
                  <a:pt x="129999" y="206436"/>
                </a:cubicBezTo>
                <a:cubicBezTo>
                  <a:pt x="127521" y="198179"/>
                  <a:pt x="130825" y="190334"/>
                  <a:pt x="137846" y="186205"/>
                </a:cubicBezTo>
                <a:lnTo>
                  <a:pt x="138258" y="185793"/>
                </a:lnTo>
                <a:cubicBezTo>
                  <a:pt x="160972" y="172993"/>
                  <a:pt x="168405" y="144505"/>
                  <a:pt x="155190" y="121797"/>
                </a:cubicBezTo>
                <a:lnTo>
                  <a:pt x="134542" y="85464"/>
                </a:lnTo>
                <a:cubicBezTo>
                  <a:pt x="125456" y="70601"/>
                  <a:pt x="109764" y="61931"/>
                  <a:pt x="93657" y="61931"/>
                </a:cubicBezTo>
                <a:close/>
                <a:moveTo>
                  <a:pt x="267104" y="60079"/>
                </a:moveTo>
                <a:cubicBezTo>
                  <a:pt x="270804" y="60079"/>
                  <a:pt x="274093" y="63379"/>
                  <a:pt x="274093" y="67505"/>
                </a:cubicBezTo>
                <a:lnTo>
                  <a:pt x="274093" y="265938"/>
                </a:lnTo>
                <a:lnTo>
                  <a:pt x="456625" y="265938"/>
                </a:lnTo>
                <a:cubicBezTo>
                  <a:pt x="460736" y="265938"/>
                  <a:pt x="463614" y="268826"/>
                  <a:pt x="463614" y="272951"/>
                </a:cubicBezTo>
                <a:cubicBezTo>
                  <a:pt x="463614" y="276664"/>
                  <a:pt x="460736" y="279965"/>
                  <a:pt x="456625" y="279965"/>
                </a:cubicBezTo>
                <a:lnTo>
                  <a:pt x="270393" y="279965"/>
                </a:lnTo>
                <a:cubicBezTo>
                  <a:pt x="264637" y="279965"/>
                  <a:pt x="260115" y="275427"/>
                  <a:pt x="260115" y="269651"/>
                </a:cubicBezTo>
                <a:lnTo>
                  <a:pt x="260115" y="67505"/>
                </a:lnTo>
                <a:cubicBezTo>
                  <a:pt x="260115" y="63379"/>
                  <a:pt x="262993" y="60079"/>
                  <a:pt x="267104" y="60079"/>
                </a:cubicBezTo>
                <a:close/>
                <a:moveTo>
                  <a:pt x="259259" y="14450"/>
                </a:moveTo>
                <a:cubicBezTo>
                  <a:pt x="211354" y="16102"/>
                  <a:pt x="164689" y="30140"/>
                  <a:pt x="125043" y="56150"/>
                </a:cubicBezTo>
                <a:cubicBezTo>
                  <a:pt x="133303" y="61518"/>
                  <a:pt x="141149" y="68537"/>
                  <a:pt x="146518" y="78033"/>
                </a:cubicBezTo>
                <a:lnTo>
                  <a:pt x="167579" y="114779"/>
                </a:lnTo>
                <a:cubicBezTo>
                  <a:pt x="175839" y="128816"/>
                  <a:pt x="177904" y="145331"/>
                  <a:pt x="173774" y="161020"/>
                </a:cubicBezTo>
                <a:cubicBezTo>
                  <a:pt x="169644" y="176709"/>
                  <a:pt x="159733" y="190334"/>
                  <a:pt x="145279" y="198179"/>
                </a:cubicBezTo>
                <a:lnTo>
                  <a:pt x="144866" y="198592"/>
                </a:lnTo>
                <a:cubicBezTo>
                  <a:pt x="143627" y="199417"/>
                  <a:pt x="143214" y="201069"/>
                  <a:pt x="143627" y="202720"/>
                </a:cubicBezTo>
                <a:cubicBezTo>
                  <a:pt x="164689" y="282405"/>
                  <a:pt x="203508" y="350528"/>
                  <a:pt x="255129" y="398422"/>
                </a:cubicBezTo>
                <a:cubicBezTo>
                  <a:pt x="255955" y="399247"/>
                  <a:pt x="258020" y="400073"/>
                  <a:pt x="259672" y="399247"/>
                </a:cubicBezTo>
                <a:lnTo>
                  <a:pt x="260911" y="398422"/>
                </a:lnTo>
                <a:cubicBezTo>
                  <a:pt x="275364" y="390164"/>
                  <a:pt x="291470" y="388100"/>
                  <a:pt x="307576" y="392229"/>
                </a:cubicBezTo>
                <a:cubicBezTo>
                  <a:pt x="322856" y="396770"/>
                  <a:pt x="336484" y="406679"/>
                  <a:pt x="344330" y="420717"/>
                </a:cubicBezTo>
                <a:lnTo>
                  <a:pt x="365805" y="457462"/>
                </a:lnTo>
                <a:cubicBezTo>
                  <a:pt x="375716" y="474803"/>
                  <a:pt x="376129" y="495034"/>
                  <a:pt x="368283" y="512374"/>
                </a:cubicBezTo>
                <a:cubicBezTo>
                  <a:pt x="461201" y="472739"/>
                  <a:pt x="522733" y="382320"/>
                  <a:pt x="525624" y="280753"/>
                </a:cubicBezTo>
                <a:lnTo>
                  <a:pt x="502498" y="280753"/>
                </a:lnTo>
                <a:cubicBezTo>
                  <a:pt x="498368" y="280753"/>
                  <a:pt x="495477" y="277450"/>
                  <a:pt x="495477" y="273734"/>
                </a:cubicBezTo>
                <a:cubicBezTo>
                  <a:pt x="495477" y="269606"/>
                  <a:pt x="498368" y="266715"/>
                  <a:pt x="502498" y="266715"/>
                </a:cubicBezTo>
                <a:lnTo>
                  <a:pt x="525624" y="266715"/>
                </a:lnTo>
                <a:cubicBezTo>
                  <a:pt x="521908" y="129229"/>
                  <a:pt x="410819" y="18166"/>
                  <a:pt x="273300" y="14450"/>
                </a:cubicBezTo>
                <a:lnTo>
                  <a:pt x="273300" y="37571"/>
                </a:lnTo>
                <a:cubicBezTo>
                  <a:pt x="273300" y="41287"/>
                  <a:pt x="269996" y="44590"/>
                  <a:pt x="266279" y="44590"/>
                </a:cubicBezTo>
                <a:cubicBezTo>
                  <a:pt x="262149" y="44590"/>
                  <a:pt x="259259" y="41287"/>
                  <a:pt x="259259" y="37571"/>
                </a:cubicBezTo>
                <a:close/>
                <a:moveTo>
                  <a:pt x="266279" y="0"/>
                </a:moveTo>
                <a:cubicBezTo>
                  <a:pt x="417426" y="0"/>
                  <a:pt x="540078" y="122623"/>
                  <a:pt x="540078" y="273734"/>
                </a:cubicBezTo>
                <a:cubicBezTo>
                  <a:pt x="540078" y="390164"/>
                  <a:pt x="466157" y="494208"/>
                  <a:pt x="355894" y="532192"/>
                </a:cubicBezTo>
                <a:cubicBezTo>
                  <a:pt x="355481" y="532605"/>
                  <a:pt x="354655" y="533018"/>
                  <a:pt x="353829" y="533018"/>
                </a:cubicBezTo>
                <a:cubicBezTo>
                  <a:pt x="350525" y="535495"/>
                  <a:pt x="347221" y="538385"/>
                  <a:pt x="343092" y="540862"/>
                </a:cubicBezTo>
                <a:lnTo>
                  <a:pt x="315423" y="556552"/>
                </a:lnTo>
                <a:cubicBezTo>
                  <a:pt x="307163" y="561506"/>
                  <a:pt x="295187" y="563983"/>
                  <a:pt x="282798" y="563983"/>
                </a:cubicBezTo>
                <a:cubicBezTo>
                  <a:pt x="263388" y="563983"/>
                  <a:pt x="241914" y="557790"/>
                  <a:pt x="228699" y="544578"/>
                </a:cubicBezTo>
                <a:cubicBezTo>
                  <a:pt x="134542" y="460765"/>
                  <a:pt x="43688" y="303874"/>
                  <a:pt x="2804" y="154414"/>
                </a:cubicBezTo>
                <a:cubicBezTo>
                  <a:pt x="-7520" y="116843"/>
                  <a:pt x="12302" y="85051"/>
                  <a:pt x="35429" y="72252"/>
                </a:cubicBezTo>
                <a:lnTo>
                  <a:pt x="63511" y="56150"/>
                </a:lnTo>
                <a:cubicBezTo>
                  <a:pt x="77965" y="47480"/>
                  <a:pt x="94070" y="45829"/>
                  <a:pt x="108938" y="49545"/>
                </a:cubicBezTo>
                <a:cubicBezTo>
                  <a:pt x="109351" y="49132"/>
                  <a:pt x="109351" y="49132"/>
                  <a:pt x="109764" y="49132"/>
                </a:cubicBezTo>
                <a:cubicBezTo>
                  <a:pt x="156016" y="17340"/>
                  <a:pt x="210115" y="0"/>
                  <a:pt x="2662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ED57E3C-DDE0-2B66-9ECC-86558A078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8313" y="8932042"/>
            <a:ext cx="804260" cy="916255"/>
          </a:xfrm>
          <a:custGeom>
            <a:avLst/>
            <a:gdLst>
              <a:gd name="connsiteX0" fmla="*/ 289467 w 454163"/>
              <a:gd name="connsiteY0" fmla="*/ 470559 h 517406"/>
              <a:gd name="connsiteX1" fmla="*/ 289467 w 454163"/>
              <a:gd name="connsiteY1" fmla="*/ 503185 h 517406"/>
              <a:gd name="connsiteX2" fmla="*/ 437428 w 454163"/>
              <a:gd name="connsiteY2" fmla="*/ 503185 h 517406"/>
              <a:gd name="connsiteX3" fmla="*/ 427397 w 454163"/>
              <a:gd name="connsiteY3" fmla="*/ 470559 h 517406"/>
              <a:gd name="connsiteX4" fmla="*/ 407753 w 454163"/>
              <a:gd name="connsiteY4" fmla="*/ 470559 h 517406"/>
              <a:gd name="connsiteX5" fmla="*/ 26564 w 454163"/>
              <a:gd name="connsiteY5" fmla="*/ 470559 h 517406"/>
              <a:gd name="connsiteX6" fmla="*/ 16533 w 454163"/>
              <a:gd name="connsiteY6" fmla="*/ 503185 h 517406"/>
              <a:gd name="connsiteX7" fmla="*/ 165330 w 454163"/>
              <a:gd name="connsiteY7" fmla="*/ 503185 h 517406"/>
              <a:gd name="connsiteX8" fmla="*/ 165330 w 454163"/>
              <a:gd name="connsiteY8" fmla="*/ 470559 h 517406"/>
              <a:gd name="connsiteX9" fmla="*/ 46627 w 454163"/>
              <a:gd name="connsiteY9" fmla="*/ 470559 h 517406"/>
              <a:gd name="connsiteX10" fmla="*/ 233877 w 454163"/>
              <a:gd name="connsiteY10" fmla="*/ 407400 h 517406"/>
              <a:gd name="connsiteX11" fmla="*/ 233877 w 454163"/>
              <a:gd name="connsiteY11" fmla="*/ 503185 h 517406"/>
              <a:gd name="connsiteX12" fmla="*/ 274838 w 454163"/>
              <a:gd name="connsiteY12" fmla="*/ 503185 h 517406"/>
              <a:gd name="connsiteX13" fmla="*/ 274838 w 454163"/>
              <a:gd name="connsiteY13" fmla="*/ 409073 h 517406"/>
              <a:gd name="connsiteX14" fmla="*/ 273584 w 454163"/>
              <a:gd name="connsiteY14" fmla="*/ 407400 h 517406"/>
              <a:gd name="connsiteX15" fmla="*/ 180795 w 454163"/>
              <a:gd name="connsiteY15" fmla="*/ 407400 h 517406"/>
              <a:gd name="connsiteX16" fmla="*/ 179123 w 454163"/>
              <a:gd name="connsiteY16" fmla="*/ 409073 h 517406"/>
              <a:gd name="connsiteX17" fmla="*/ 179123 w 454163"/>
              <a:gd name="connsiteY17" fmla="*/ 503185 h 517406"/>
              <a:gd name="connsiteX18" fmla="*/ 219666 w 454163"/>
              <a:gd name="connsiteY18" fmla="*/ 503185 h 517406"/>
              <a:gd name="connsiteX19" fmla="*/ 219666 w 454163"/>
              <a:gd name="connsiteY19" fmla="*/ 407400 h 517406"/>
              <a:gd name="connsiteX20" fmla="*/ 319455 w 454163"/>
              <a:gd name="connsiteY20" fmla="*/ 298118 h 517406"/>
              <a:gd name="connsiteX21" fmla="*/ 319455 w 454163"/>
              <a:gd name="connsiteY21" fmla="*/ 363021 h 517406"/>
              <a:gd name="connsiteX22" fmla="*/ 352541 w 454163"/>
              <a:gd name="connsiteY22" fmla="*/ 363021 h 517406"/>
              <a:gd name="connsiteX23" fmla="*/ 352541 w 454163"/>
              <a:gd name="connsiteY23" fmla="*/ 298118 h 517406"/>
              <a:gd name="connsiteX24" fmla="*/ 211149 w 454163"/>
              <a:gd name="connsiteY24" fmla="*/ 298118 h 517406"/>
              <a:gd name="connsiteX25" fmla="*/ 211149 w 454163"/>
              <a:gd name="connsiteY25" fmla="*/ 363021 h 517406"/>
              <a:gd name="connsiteX26" fmla="*/ 244236 w 454163"/>
              <a:gd name="connsiteY26" fmla="*/ 363021 h 517406"/>
              <a:gd name="connsiteX27" fmla="*/ 244236 w 454163"/>
              <a:gd name="connsiteY27" fmla="*/ 298118 h 517406"/>
              <a:gd name="connsiteX28" fmla="*/ 102006 w 454163"/>
              <a:gd name="connsiteY28" fmla="*/ 298118 h 517406"/>
              <a:gd name="connsiteX29" fmla="*/ 102006 w 454163"/>
              <a:gd name="connsiteY29" fmla="*/ 363021 h 517406"/>
              <a:gd name="connsiteX30" fmla="*/ 135092 w 454163"/>
              <a:gd name="connsiteY30" fmla="*/ 363021 h 517406"/>
              <a:gd name="connsiteX31" fmla="*/ 135092 w 454163"/>
              <a:gd name="connsiteY31" fmla="*/ 298118 h 517406"/>
              <a:gd name="connsiteX32" fmla="*/ 312335 w 454163"/>
              <a:gd name="connsiteY32" fmla="*/ 283789 h 517406"/>
              <a:gd name="connsiteX33" fmla="*/ 359661 w 454163"/>
              <a:gd name="connsiteY33" fmla="*/ 283789 h 517406"/>
              <a:gd name="connsiteX34" fmla="*/ 366781 w 454163"/>
              <a:gd name="connsiteY34" fmla="*/ 290954 h 517406"/>
              <a:gd name="connsiteX35" fmla="*/ 366781 w 454163"/>
              <a:gd name="connsiteY35" fmla="*/ 363021 h 517406"/>
              <a:gd name="connsiteX36" fmla="*/ 375158 w 454163"/>
              <a:gd name="connsiteY36" fmla="*/ 363021 h 517406"/>
              <a:gd name="connsiteX37" fmla="*/ 382696 w 454163"/>
              <a:gd name="connsiteY37" fmla="*/ 370185 h 517406"/>
              <a:gd name="connsiteX38" fmla="*/ 375158 w 454163"/>
              <a:gd name="connsiteY38" fmla="*/ 377350 h 517406"/>
              <a:gd name="connsiteX39" fmla="*/ 359661 w 454163"/>
              <a:gd name="connsiteY39" fmla="*/ 377350 h 517406"/>
              <a:gd name="connsiteX40" fmla="*/ 312335 w 454163"/>
              <a:gd name="connsiteY40" fmla="*/ 377350 h 517406"/>
              <a:gd name="connsiteX41" fmla="*/ 298095 w 454163"/>
              <a:gd name="connsiteY41" fmla="*/ 377350 h 517406"/>
              <a:gd name="connsiteX42" fmla="*/ 290975 w 454163"/>
              <a:gd name="connsiteY42" fmla="*/ 370185 h 517406"/>
              <a:gd name="connsiteX43" fmla="*/ 298095 w 454163"/>
              <a:gd name="connsiteY43" fmla="*/ 363021 h 517406"/>
              <a:gd name="connsiteX44" fmla="*/ 305215 w 454163"/>
              <a:gd name="connsiteY44" fmla="*/ 363021 h 517406"/>
              <a:gd name="connsiteX45" fmla="*/ 305215 w 454163"/>
              <a:gd name="connsiteY45" fmla="*/ 290954 h 517406"/>
              <a:gd name="connsiteX46" fmla="*/ 312335 w 454163"/>
              <a:gd name="connsiteY46" fmla="*/ 283789 h 517406"/>
              <a:gd name="connsiteX47" fmla="*/ 204029 w 454163"/>
              <a:gd name="connsiteY47" fmla="*/ 283789 h 517406"/>
              <a:gd name="connsiteX48" fmla="*/ 250937 w 454163"/>
              <a:gd name="connsiteY48" fmla="*/ 283789 h 517406"/>
              <a:gd name="connsiteX49" fmla="*/ 258476 w 454163"/>
              <a:gd name="connsiteY49" fmla="*/ 290954 h 517406"/>
              <a:gd name="connsiteX50" fmla="*/ 258476 w 454163"/>
              <a:gd name="connsiteY50" fmla="*/ 363021 h 517406"/>
              <a:gd name="connsiteX51" fmla="*/ 266852 w 454163"/>
              <a:gd name="connsiteY51" fmla="*/ 363021 h 517406"/>
              <a:gd name="connsiteX52" fmla="*/ 273972 w 454163"/>
              <a:gd name="connsiteY52" fmla="*/ 370185 h 517406"/>
              <a:gd name="connsiteX53" fmla="*/ 266852 w 454163"/>
              <a:gd name="connsiteY53" fmla="*/ 377350 h 517406"/>
              <a:gd name="connsiteX54" fmla="*/ 250937 w 454163"/>
              <a:gd name="connsiteY54" fmla="*/ 377350 h 517406"/>
              <a:gd name="connsiteX55" fmla="*/ 204029 w 454163"/>
              <a:gd name="connsiteY55" fmla="*/ 377350 h 517406"/>
              <a:gd name="connsiteX56" fmla="*/ 189371 w 454163"/>
              <a:gd name="connsiteY56" fmla="*/ 377350 h 517406"/>
              <a:gd name="connsiteX57" fmla="*/ 182251 w 454163"/>
              <a:gd name="connsiteY57" fmla="*/ 370185 h 517406"/>
              <a:gd name="connsiteX58" fmla="*/ 189371 w 454163"/>
              <a:gd name="connsiteY58" fmla="*/ 363021 h 517406"/>
              <a:gd name="connsiteX59" fmla="*/ 196910 w 454163"/>
              <a:gd name="connsiteY59" fmla="*/ 363021 h 517406"/>
              <a:gd name="connsiteX60" fmla="*/ 196910 w 454163"/>
              <a:gd name="connsiteY60" fmla="*/ 290954 h 517406"/>
              <a:gd name="connsiteX61" fmla="*/ 204029 w 454163"/>
              <a:gd name="connsiteY61" fmla="*/ 283789 h 517406"/>
              <a:gd name="connsiteX62" fmla="*/ 94886 w 454163"/>
              <a:gd name="connsiteY62" fmla="*/ 283789 h 517406"/>
              <a:gd name="connsiteX63" fmla="*/ 142212 w 454163"/>
              <a:gd name="connsiteY63" fmla="*/ 283789 h 517406"/>
              <a:gd name="connsiteX64" fmla="*/ 149332 w 454163"/>
              <a:gd name="connsiteY64" fmla="*/ 290954 h 517406"/>
              <a:gd name="connsiteX65" fmla="*/ 149332 w 454163"/>
              <a:gd name="connsiteY65" fmla="*/ 363021 h 517406"/>
              <a:gd name="connsiteX66" fmla="*/ 158127 w 454163"/>
              <a:gd name="connsiteY66" fmla="*/ 363021 h 517406"/>
              <a:gd name="connsiteX67" fmla="*/ 165247 w 454163"/>
              <a:gd name="connsiteY67" fmla="*/ 370185 h 517406"/>
              <a:gd name="connsiteX68" fmla="*/ 158127 w 454163"/>
              <a:gd name="connsiteY68" fmla="*/ 377350 h 517406"/>
              <a:gd name="connsiteX69" fmla="*/ 142212 w 454163"/>
              <a:gd name="connsiteY69" fmla="*/ 377350 h 517406"/>
              <a:gd name="connsiteX70" fmla="*/ 94886 w 454163"/>
              <a:gd name="connsiteY70" fmla="*/ 377350 h 517406"/>
              <a:gd name="connsiteX71" fmla="*/ 80646 w 454163"/>
              <a:gd name="connsiteY71" fmla="*/ 377350 h 517406"/>
              <a:gd name="connsiteX72" fmla="*/ 73526 w 454163"/>
              <a:gd name="connsiteY72" fmla="*/ 370185 h 517406"/>
              <a:gd name="connsiteX73" fmla="*/ 80646 w 454163"/>
              <a:gd name="connsiteY73" fmla="*/ 363021 h 517406"/>
              <a:gd name="connsiteX74" fmla="*/ 88185 w 454163"/>
              <a:gd name="connsiteY74" fmla="*/ 363021 h 517406"/>
              <a:gd name="connsiteX75" fmla="*/ 88185 w 454163"/>
              <a:gd name="connsiteY75" fmla="*/ 290954 h 517406"/>
              <a:gd name="connsiteX76" fmla="*/ 94886 w 454163"/>
              <a:gd name="connsiteY76" fmla="*/ 283789 h 517406"/>
              <a:gd name="connsiteX77" fmla="*/ 320112 w 454163"/>
              <a:gd name="connsiteY77" fmla="*/ 187972 h 517406"/>
              <a:gd name="connsiteX78" fmla="*/ 320112 w 454163"/>
              <a:gd name="connsiteY78" fmla="*/ 252453 h 517406"/>
              <a:gd name="connsiteX79" fmla="*/ 353556 w 454163"/>
              <a:gd name="connsiteY79" fmla="*/ 252453 h 517406"/>
              <a:gd name="connsiteX80" fmla="*/ 353556 w 454163"/>
              <a:gd name="connsiteY80" fmla="*/ 187972 h 517406"/>
              <a:gd name="connsiteX81" fmla="*/ 209544 w 454163"/>
              <a:gd name="connsiteY81" fmla="*/ 187972 h 517406"/>
              <a:gd name="connsiteX82" fmla="*/ 209544 w 454163"/>
              <a:gd name="connsiteY82" fmla="*/ 252453 h 517406"/>
              <a:gd name="connsiteX83" fmla="*/ 242988 w 454163"/>
              <a:gd name="connsiteY83" fmla="*/ 252453 h 517406"/>
              <a:gd name="connsiteX84" fmla="*/ 242988 w 454163"/>
              <a:gd name="connsiteY84" fmla="*/ 187972 h 517406"/>
              <a:gd name="connsiteX85" fmla="*/ 101919 w 454163"/>
              <a:gd name="connsiteY85" fmla="*/ 187972 h 517406"/>
              <a:gd name="connsiteX86" fmla="*/ 101919 w 454163"/>
              <a:gd name="connsiteY86" fmla="*/ 252453 h 517406"/>
              <a:gd name="connsiteX87" fmla="*/ 134600 w 454163"/>
              <a:gd name="connsiteY87" fmla="*/ 252453 h 517406"/>
              <a:gd name="connsiteX88" fmla="*/ 134600 w 454163"/>
              <a:gd name="connsiteY88" fmla="*/ 187972 h 517406"/>
              <a:gd name="connsiteX89" fmla="*/ 312915 w 454163"/>
              <a:gd name="connsiteY89" fmla="*/ 173222 h 517406"/>
              <a:gd name="connsiteX90" fmla="*/ 360753 w 454163"/>
              <a:gd name="connsiteY90" fmla="*/ 173222 h 517406"/>
              <a:gd name="connsiteX91" fmla="*/ 367950 w 454163"/>
              <a:gd name="connsiteY91" fmla="*/ 180386 h 517406"/>
              <a:gd name="connsiteX92" fmla="*/ 367950 w 454163"/>
              <a:gd name="connsiteY92" fmla="*/ 259618 h 517406"/>
              <a:gd name="connsiteX93" fmla="*/ 360753 w 454163"/>
              <a:gd name="connsiteY93" fmla="*/ 266782 h 517406"/>
              <a:gd name="connsiteX94" fmla="*/ 312915 w 454163"/>
              <a:gd name="connsiteY94" fmla="*/ 266782 h 517406"/>
              <a:gd name="connsiteX95" fmla="*/ 305718 w 454163"/>
              <a:gd name="connsiteY95" fmla="*/ 259618 h 517406"/>
              <a:gd name="connsiteX96" fmla="*/ 305718 w 454163"/>
              <a:gd name="connsiteY96" fmla="*/ 180386 h 517406"/>
              <a:gd name="connsiteX97" fmla="*/ 312915 w 454163"/>
              <a:gd name="connsiteY97" fmla="*/ 173222 h 517406"/>
              <a:gd name="connsiteX98" fmla="*/ 202347 w 454163"/>
              <a:gd name="connsiteY98" fmla="*/ 173222 h 517406"/>
              <a:gd name="connsiteX99" fmla="*/ 249761 w 454163"/>
              <a:gd name="connsiteY99" fmla="*/ 173222 h 517406"/>
              <a:gd name="connsiteX100" fmla="*/ 257382 w 454163"/>
              <a:gd name="connsiteY100" fmla="*/ 180386 h 517406"/>
              <a:gd name="connsiteX101" fmla="*/ 257382 w 454163"/>
              <a:gd name="connsiteY101" fmla="*/ 259618 h 517406"/>
              <a:gd name="connsiteX102" fmla="*/ 249761 w 454163"/>
              <a:gd name="connsiteY102" fmla="*/ 266782 h 517406"/>
              <a:gd name="connsiteX103" fmla="*/ 202347 w 454163"/>
              <a:gd name="connsiteY103" fmla="*/ 266782 h 517406"/>
              <a:gd name="connsiteX104" fmla="*/ 195150 w 454163"/>
              <a:gd name="connsiteY104" fmla="*/ 259618 h 517406"/>
              <a:gd name="connsiteX105" fmla="*/ 195150 w 454163"/>
              <a:gd name="connsiteY105" fmla="*/ 180386 h 517406"/>
              <a:gd name="connsiteX106" fmla="*/ 202347 w 454163"/>
              <a:gd name="connsiteY106" fmla="*/ 173222 h 517406"/>
              <a:gd name="connsiteX107" fmla="*/ 94887 w 454163"/>
              <a:gd name="connsiteY107" fmla="*/ 173222 h 517406"/>
              <a:gd name="connsiteX108" fmla="*/ 141633 w 454163"/>
              <a:gd name="connsiteY108" fmla="*/ 173222 h 517406"/>
              <a:gd name="connsiteX109" fmla="*/ 148665 w 454163"/>
              <a:gd name="connsiteY109" fmla="*/ 180386 h 517406"/>
              <a:gd name="connsiteX110" fmla="*/ 148665 w 454163"/>
              <a:gd name="connsiteY110" fmla="*/ 259618 h 517406"/>
              <a:gd name="connsiteX111" fmla="*/ 141633 w 454163"/>
              <a:gd name="connsiteY111" fmla="*/ 266782 h 517406"/>
              <a:gd name="connsiteX112" fmla="*/ 94887 w 454163"/>
              <a:gd name="connsiteY112" fmla="*/ 266782 h 517406"/>
              <a:gd name="connsiteX113" fmla="*/ 88268 w 454163"/>
              <a:gd name="connsiteY113" fmla="*/ 259618 h 517406"/>
              <a:gd name="connsiteX114" fmla="*/ 88268 w 454163"/>
              <a:gd name="connsiteY114" fmla="*/ 180386 h 517406"/>
              <a:gd name="connsiteX115" fmla="*/ 94887 w 454163"/>
              <a:gd name="connsiteY115" fmla="*/ 173222 h 517406"/>
              <a:gd name="connsiteX116" fmla="*/ 320112 w 454163"/>
              <a:gd name="connsiteY116" fmla="*/ 76984 h 517406"/>
              <a:gd name="connsiteX117" fmla="*/ 320112 w 454163"/>
              <a:gd name="connsiteY117" fmla="*/ 141886 h 517406"/>
              <a:gd name="connsiteX118" fmla="*/ 353556 w 454163"/>
              <a:gd name="connsiteY118" fmla="*/ 141886 h 517406"/>
              <a:gd name="connsiteX119" fmla="*/ 353556 w 454163"/>
              <a:gd name="connsiteY119" fmla="*/ 76984 h 517406"/>
              <a:gd name="connsiteX120" fmla="*/ 209544 w 454163"/>
              <a:gd name="connsiteY120" fmla="*/ 76984 h 517406"/>
              <a:gd name="connsiteX121" fmla="*/ 209544 w 454163"/>
              <a:gd name="connsiteY121" fmla="*/ 141886 h 517406"/>
              <a:gd name="connsiteX122" fmla="*/ 242988 w 454163"/>
              <a:gd name="connsiteY122" fmla="*/ 141886 h 517406"/>
              <a:gd name="connsiteX123" fmla="*/ 242988 w 454163"/>
              <a:gd name="connsiteY123" fmla="*/ 76984 h 517406"/>
              <a:gd name="connsiteX124" fmla="*/ 101919 w 454163"/>
              <a:gd name="connsiteY124" fmla="*/ 76984 h 517406"/>
              <a:gd name="connsiteX125" fmla="*/ 101919 w 454163"/>
              <a:gd name="connsiteY125" fmla="*/ 141886 h 517406"/>
              <a:gd name="connsiteX126" fmla="*/ 134600 w 454163"/>
              <a:gd name="connsiteY126" fmla="*/ 141886 h 517406"/>
              <a:gd name="connsiteX127" fmla="*/ 134600 w 454163"/>
              <a:gd name="connsiteY127" fmla="*/ 76984 h 517406"/>
              <a:gd name="connsiteX128" fmla="*/ 312915 w 454163"/>
              <a:gd name="connsiteY128" fmla="*/ 62655 h 517406"/>
              <a:gd name="connsiteX129" fmla="*/ 360753 w 454163"/>
              <a:gd name="connsiteY129" fmla="*/ 62655 h 517406"/>
              <a:gd name="connsiteX130" fmla="*/ 367950 w 454163"/>
              <a:gd name="connsiteY130" fmla="*/ 69819 h 517406"/>
              <a:gd name="connsiteX131" fmla="*/ 367950 w 454163"/>
              <a:gd name="connsiteY131" fmla="*/ 149051 h 517406"/>
              <a:gd name="connsiteX132" fmla="*/ 360753 w 454163"/>
              <a:gd name="connsiteY132" fmla="*/ 156215 h 517406"/>
              <a:gd name="connsiteX133" fmla="*/ 312915 w 454163"/>
              <a:gd name="connsiteY133" fmla="*/ 156215 h 517406"/>
              <a:gd name="connsiteX134" fmla="*/ 305718 w 454163"/>
              <a:gd name="connsiteY134" fmla="*/ 149051 h 517406"/>
              <a:gd name="connsiteX135" fmla="*/ 305718 w 454163"/>
              <a:gd name="connsiteY135" fmla="*/ 69819 h 517406"/>
              <a:gd name="connsiteX136" fmla="*/ 312915 w 454163"/>
              <a:gd name="connsiteY136" fmla="*/ 62655 h 517406"/>
              <a:gd name="connsiteX137" fmla="*/ 202347 w 454163"/>
              <a:gd name="connsiteY137" fmla="*/ 62655 h 517406"/>
              <a:gd name="connsiteX138" fmla="*/ 249761 w 454163"/>
              <a:gd name="connsiteY138" fmla="*/ 62655 h 517406"/>
              <a:gd name="connsiteX139" fmla="*/ 257382 w 454163"/>
              <a:gd name="connsiteY139" fmla="*/ 69819 h 517406"/>
              <a:gd name="connsiteX140" fmla="*/ 257382 w 454163"/>
              <a:gd name="connsiteY140" fmla="*/ 149051 h 517406"/>
              <a:gd name="connsiteX141" fmla="*/ 249761 w 454163"/>
              <a:gd name="connsiteY141" fmla="*/ 156215 h 517406"/>
              <a:gd name="connsiteX142" fmla="*/ 202347 w 454163"/>
              <a:gd name="connsiteY142" fmla="*/ 156215 h 517406"/>
              <a:gd name="connsiteX143" fmla="*/ 195150 w 454163"/>
              <a:gd name="connsiteY143" fmla="*/ 149051 h 517406"/>
              <a:gd name="connsiteX144" fmla="*/ 195150 w 454163"/>
              <a:gd name="connsiteY144" fmla="*/ 69819 h 517406"/>
              <a:gd name="connsiteX145" fmla="*/ 202347 w 454163"/>
              <a:gd name="connsiteY145" fmla="*/ 62655 h 517406"/>
              <a:gd name="connsiteX146" fmla="*/ 94887 w 454163"/>
              <a:gd name="connsiteY146" fmla="*/ 62655 h 517406"/>
              <a:gd name="connsiteX147" fmla="*/ 141633 w 454163"/>
              <a:gd name="connsiteY147" fmla="*/ 62655 h 517406"/>
              <a:gd name="connsiteX148" fmla="*/ 148665 w 454163"/>
              <a:gd name="connsiteY148" fmla="*/ 69819 h 517406"/>
              <a:gd name="connsiteX149" fmla="*/ 148665 w 454163"/>
              <a:gd name="connsiteY149" fmla="*/ 149051 h 517406"/>
              <a:gd name="connsiteX150" fmla="*/ 141633 w 454163"/>
              <a:gd name="connsiteY150" fmla="*/ 156215 h 517406"/>
              <a:gd name="connsiteX151" fmla="*/ 94887 w 454163"/>
              <a:gd name="connsiteY151" fmla="*/ 156215 h 517406"/>
              <a:gd name="connsiteX152" fmla="*/ 88268 w 454163"/>
              <a:gd name="connsiteY152" fmla="*/ 149051 h 517406"/>
              <a:gd name="connsiteX153" fmla="*/ 88268 w 454163"/>
              <a:gd name="connsiteY153" fmla="*/ 69819 h 517406"/>
              <a:gd name="connsiteX154" fmla="*/ 94887 w 454163"/>
              <a:gd name="connsiteY154" fmla="*/ 62655 h 517406"/>
              <a:gd name="connsiteX155" fmla="*/ 53314 w 454163"/>
              <a:gd name="connsiteY155" fmla="*/ 45592 h 517406"/>
              <a:gd name="connsiteX156" fmla="*/ 53314 w 454163"/>
              <a:gd name="connsiteY156" fmla="*/ 456338 h 517406"/>
              <a:gd name="connsiteX157" fmla="*/ 165330 w 454163"/>
              <a:gd name="connsiteY157" fmla="*/ 456338 h 517406"/>
              <a:gd name="connsiteX158" fmla="*/ 165330 w 454163"/>
              <a:gd name="connsiteY158" fmla="*/ 409073 h 517406"/>
              <a:gd name="connsiteX159" fmla="*/ 180795 w 454163"/>
              <a:gd name="connsiteY159" fmla="*/ 393178 h 517406"/>
              <a:gd name="connsiteX160" fmla="*/ 273584 w 454163"/>
              <a:gd name="connsiteY160" fmla="*/ 393178 h 517406"/>
              <a:gd name="connsiteX161" fmla="*/ 289467 w 454163"/>
              <a:gd name="connsiteY161" fmla="*/ 409073 h 517406"/>
              <a:gd name="connsiteX162" fmla="*/ 289467 w 454163"/>
              <a:gd name="connsiteY162" fmla="*/ 456338 h 517406"/>
              <a:gd name="connsiteX163" fmla="*/ 400647 w 454163"/>
              <a:gd name="connsiteY163" fmla="*/ 456338 h 517406"/>
              <a:gd name="connsiteX164" fmla="*/ 400647 w 454163"/>
              <a:gd name="connsiteY164" fmla="*/ 45592 h 517406"/>
              <a:gd name="connsiteX165" fmla="*/ 37849 w 454163"/>
              <a:gd name="connsiteY165" fmla="*/ 14221 h 517406"/>
              <a:gd name="connsiteX166" fmla="*/ 37849 w 454163"/>
              <a:gd name="connsiteY166" fmla="*/ 31370 h 517406"/>
              <a:gd name="connsiteX167" fmla="*/ 46627 w 454163"/>
              <a:gd name="connsiteY167" fmla="*/ 31370 h 517406"/>
              <a:gd name="connsiteX168" fmla="*/ 407753 w 454163"/>
              <a:gd name="connsiteY168" fmla="*/ 31370 h 517406"/>
              <a:gd name="connsiteX169" fmla="*/ 416530 w 454163"/>
              <a:gd name="connsiteY169" fmla="*/ 31370 h 517406"/>
              <a:gd name="connsiteX170" fmla="*/ 416530 w 454163"/>
              <a:gd name="connsiteY170" fmla="*/ 14221 h 517406"/>
              <a:gd name="connsiteX171" fmla="*/ 30744 w 454163"/>
              <a:gd name="connsiteY171" fmla="*/ 0 h 517406"/>
              <a:gd name="connsiteX172" fmla="*/ 423635 w 454163"/>
              <a:gd name="connsiteY172" fmla="*/ 0 h 517406"/>
              <a:gd name="connsiteX173" fmla="*/ 430323 w 454163"/>
              <a:gd name="connsiteY173" fmla="*/ 7110 h 517406"/>
              <a:gd name="connsiteX174" fmla="*/ 430323 w 454163"/>
              <a:gd name="connsiteY174" fmla="*/ 38899 h 517406"/>
              <a:gd name="connsiteX175" fmla="*/ 423635 w 454163"/>
              <a:gd name="connsiteY175" fmla="*/ 45592 h 517406"/>
              <a:gd name="connsiteX176" fmla="*/ 414858 w 454163"/>
              <a:gd name="connsiteY176" fmla="*/ 45592 h 517406"/>
              <a:gd name="connsiteX177" fmla="*/ 414858 w 454163"/>
              <a:gd name="connsiteY177" fmla="*/ 456338 h 517406"/>
              <a:gd name="connsiteX178" fmla="*/ 432413 w 454163"/>
              <a:gd name="connsiteY178" fmla="*/ 456338 h 517406"/>
              <a:gd name="connsiteX179" fmla="*/ 439518 w 454163"/>
              <a:gd name="connsiteY179" fmla="*/ 460939 h 517406"/>
              <a:gd name="connsiteX180" fmla="*/ 453729 w 454163"/>
              <a:gd name="connsiteY180" fmla="*/ 508622 h 517406"/>
              <a:gd name="connsiteX181" fmla="*/ 452893 w 454163"/>
              <a:gd name="connsiteY181" fmla="*/ 514896 h 517406"/>
              <a:gd name="connsiteX182" fmla="*/ 447042 w 454163"/>
              <a:gd name="connsiteY182" fmla="*/ 517406 h 517406"/>
              <a:gd name="connsiteX183" fmla="*/ 281943 w 454163"/>
              <a:gd name="connsiteY183" fmla="*/ 517406 h 517406"/>
              <a:gd name="connsiteX184" fmla="*/ 172017 w 454163"/>
              <a:gd name="connsiteY184" fmla="*/ 517406 h 517406"/>
              <a:gd name="connsiteX185" fmla="*/ 7337 w 454163"/>
              <a:gd name="connsiteY185" fmla="*/ 517406 h 517406"/>
              <a:gd name="connsiteX186" fmla="*/ 1486 w 454163"/>
              <a:gd name="connsiteY186" fmla="*/ 514896 h 517406"/>
              <a:gd name="connsiteX187" fmla="*/ 232 w 454163"/>
              <a:gd name="connsiteY187" fmla="*/ 508622 h 517406"/>
              <a:gd name="connsiteX188" fmla="*/ 14443 w 454163"/>
              <a:gd name="connsiteY188" fmla="*/ 460939 h 517406"/>
              <a:gd name="connsiteX189" fmla="*/ 21130 w 454163"/>
              <a:gd name="connsiteY189" fmla="*/ 456338 h 517406"/>
              <a:gd name="connsiteX190" fmla="*/ 39521 w 454163"/>
              <a:gd name="connsiteY190" fmla="*/ 456338 h 517406"/>
              <a:gd name="connsiteX191" fmla="*/ 39521 w 454163"/>
              <a:gd name="connsiteY191" fmla="*/ 45592 h 517406"/>
              <a:gd name="connsiteX192" fmla="*/ 30744 w 454163"/>
              <a:gd name="connsiteY192" fmla="*/ 45592 h 517406"/>
              <a:gd name="connsiteX193" fmla="*/ 23220 w 454163"/>
              <a:gd name="connsiteY193" fmla="*/ 38899 h 517406"/>
              <a:gd name="connsiteX194" fmla="*/ 23220 w 454163"/>
              <a:gd name="connsiteY194" fmla="*/ 7110 h 517406"/>
              <a:gd name="connsiteX195" fmla="*/ 30744 w 454163"/>
              <a:gd name="connsiteY195" fmla="*/ 0 h 517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454163" h="517406">
                <a:moveTo>
                  <a:pt x="289467" y="470559"/>
                </a:moveTo>
                <a:lnTo>
                  <a:pt x="289467" y="503185"/>
                </a:lnTo>
                <a:lnTo>
                  <a:pt x="437428" y="503185"/>
                </a:lnTo>
                <a:lnTo>
                  <a:pt x="427397" y="470559"/>
                </a:lnTo>
                <a:lnTo>
                  <a:pt x="407753" y="470559"/>
                </a:lnTo>
                <a:close/>
                <a:moveTo>
                  <a:pt x="26564" y="470559"/>
                </a:moveTo>
                <a:lnTo>
                  <a:pt x="16533" y="503185"/>
                </a:lnTo>
                <a:lnTo>
                  <a:pt x="165330" y="503185"/>
                </a:lnTo>
                <a:lnTo>
                  <a:pt x="165330" y="470559"/>
                </a:lnTo>
                <a:lnTo>
                  <a:pt x="46627" y="470559"/>
                </a:lnTo>
                <a:close/>
                <a:moveTo>
                  <a:pt x="233877" y="407400"/>
                </a:moveTo>
                <a:lnTo>
                  <a:pt x="233877" y="503185"/>
                </a:lnTo>
                <a:lnTo>
                  <a:pt x="274838" y="503185"/>
                </a:lnTo>
                <a:lnTo>
                  <a:pt x="274838" y="409073"/>
                </a:lnTo>
                <a:cubicBezTo>
                  <a:pt x="274838" y="408236"/>
                  <a:pt x="274002" y="407400"/>
                  <a:pt x="273584" y="407400"/>
                </a:cubicBezTo>
                <a:close/>
                <a:moveTo>
                  <a:pt x="180795" y="407400"/>
                </a:moveTo>
                <a:cubicBezTo>
                  <a:pt x="179541" y="407400"/>
                  <a:pt x="179123" y="408236"/>
                  <a:pt x="179123" y="409073"/>
                </a:cubicBezTo>
                <a:lnTo>
                  <a:pt x="179123" y="503185"/>
                </a:lnTo>
                <a:lnTo>
                  <a:pt x="219666" y="503185"/>
                </a:lnTo>
                <a:lnTo>
                  <a:pt x="219666" y="407400"/>
                </a:lnTo>
                <a:close/>
                <a:moveTo>
                  <a:pt x="319455" y="298118"/>
                </a:moveTo>
                <a:lnTo>
                  <a:pt x="319455" y="363021"/>
                </a:lnTo>
                <a:lnTo>
                  <a:pt x="352541" y="363021"/>
                </a:lnTo>
                <a:lnTo>
                  <a:pt x="352541" y="298118"/>
                </a:lnTo>
                <a:close/>
                <a:moveTo>
                  <a:pt x="211149" y="298118"/>
                </a:moveTo>
                <a:lnTo>
                  <a:pt x="211149" y="363021"/>
                </a:lnTo>
                <a:lnTo>
                  <a:pt x="244236" y="363021"/>
                </a:lnTo>
                <a:lnTo>
                  <a:pt x="244236" y="298118"/>
                </a:lnTo>
                <a:close/>
                <a:moveTo>
                  <a:pt x="102006" y="298118"/>
                </a:moveTo>
                <a:lnTo>
                  <a:pt x="102006" y="363021"/>
                </a:lnTo>
                <a:lnTo>
                  <a:pt x="135092" y="363021"/>
                </a:lnTo>
                <a:lnTo>
                  <a:pt x="135092" y="298118"/>
                </a:lnTo>
                <a:close/>
                <a:moveTo>
                  <a:pt x="312335" y="283789"/>
                </a:moveTo>
                <a:lnTo>
                  <a:pt x="359661" y="283789"/>
                </a:lnTo>
                <a:cubicBezTo>
                  <a:pt x="363849" y="283789"/>
                  <a:pt x="366781" y="287161"/>
                  <a:pt x="366781" y="290954"/>
                </a:cubicBezTo>
                <a:lnTo>
                  <a:pt x="366781" y="363021"/>
                </a:lnTo>
                <a:lnTo>
                  <a:pt x="375158" y="363021"/>
                </a:lnTo>
                <a:cubicBezTo>
                  <a:pt x="379346" y="363021"/>
                  <a:pt x="382696" y="366392"/>
                  <a:pt x="382696" y="370185"/>
                </a:cubicBezTo>
                <a:cubicBezTo>
                  <a:pt x="382696" y="374400"/>
                  <a:pt x="379346" y="377350"/>
                  <a:pt x="375158" y="377350"/>
                </a:cubicBezTo>
                <a:lnTo>
                  <a:pt x="359661" y="377350"/>
                </a:lnTo>
                <a:lnTo>
                  <a:pt x="312335" y="377350"/>
                </a:lnTo>
                <a:lnTo>
                  <a:pt x="298095" y="377350"/>
                </a:lnTo>
                <a:cubicBezTo>
                  <a:pt x="294326" y="377350"/>
                  <a:pt x="290975" y="374400"/>
                  <a:pt x="290975" y="370185"/>
                </a:cubicBezTo>
                <a:cubicBezTo>
                  <a:pt x="290975" y="366392"/>
                  <a:pt x="294326" y="363021"/>
                  <a:pt x="298095" y="363021"/>
                </a:cubicBezTo>
                <a:lnTo>
                  <a:pt x="305215" y="363021"/>
                </a:lnTo>
                <a:lnTo>
                  <a:pt x="305215" y="290954"/>
                </a:lnTo>
                <a:cubicBezTo>
                  <a:pt x="305215" y="287161"/>
                  <a:pt x="308565" y="283789"/>
                  <a:pt x="312335" y="283789"/>
                </a:cubicBezTo>
                <a:close/>
                <a:moveTo>
                  <a:pt x="204029" y="283789"/>
                </a:moveTo>
                <a:lnTo>
                  <a:pt x="250937" y="283789"/>
                </a:lnTo>
                <a:cubicBezTo>
                  <a:pt x="255125" y="283789"/>
                  <a:pt x="258476" y="287161"/>
                  <a:pt x="258476" y="290954"/>
                </a:cubicBezTo>
                <a:lnTo>
                  <a:pt x="258476" y="363021"/>
                </a:lnTo>
                <a:lnTo>
                  <a:pt x="266852" y="363021"/>
                </a:lnTo>
                <a:cubicBezTo>
                  <a:pt x="270622" y="363021"/>
                  <a:pt x="273972" y="366392"/>
                  <a:pt x="273972" y="370185"/>
                </a:cubicBezTo>
                <a:cubicBezTo>
                  <a:pt x="273972" y="374400"/>
                  <a:pt x="270622" y="377350"/>
                  <a:pt x="266852" y="377350"/>
                </a:cubicBezTo>
                <a:lnTo>
                  <a:pt x="250937" y="377350"/>
                </a:lnTo>
                <a:lnTo>
                  <a:pt x="204029" y="377350"/>
                </a:lnTo>
                <a:lnTo>
                  <a:pt x="189371" y="377350"/>
                </a:lnTo>
                <a:cubicBezTo>
                  <a:pt x="185601" y="377350"/>
                  <a:pt x="182251" y="374400"/>
                  <a:pt x="182251" y="370185"/>
                </a:cubicBezTo>
                <a:cubicBezTo>
                  <a:pt x="182251" y="366392"/>
                  <a:pt x="185601" y="363021"/>
                  <a:pt x="189371" y="363021"/>
                </a:cubicBezTo>
                <a:lnTo>
                  <a:pt x="196910" y="363021"/>
                </a:lnTo>
                <a:lnTo>
                  <a:pt x="196910" y="290954"/>
                </a:lnTo>
                <a:cubicBezTo>
                  <a:pt x="196910" y="287161"/>
                  <a:pt x="199841" y="283789"/>
                  <a:pt x="204029" y="283789"/>
                </a:cubicBezTo>
                <a:close/>
                <a:moveTo>
                  <a:pt x="94886" y="283789"/>
                </a:moveTo>
                <a:lnTo>
                  <a:pt x="142212" y="283789"/>
                </a:lnTo>
                <a:cubicBezTo>
                  <a:pt x="145981" y="283789"/>
                  <a:pt x="149332" y="287161"/>
                  <a:pt x="149332" y="290954"/>
                </a:cubicBezTo>
                <a:lnTo>
                  <a:pt x="149332" y="363021"/>
                </a:lnTo>
                <a:lnTo>
                  <a:pt x="158127" y="363021"/>
                </a:lnTo>
                <a:cubicBezTo>
                  <a:pt x="161897" y="363021"/>
                  <a:pt x="165247" y="366392"/>
                  <a:pt x="165247" y="370185"/>
                </a:cubicBezTo>
                <a:cubicBezTo>
                  <a:pt x="165247" y="374400"/>
                  <a:pt x="161897" y="377350"/>
                  <a:pt x="158127" y="377350"/>
                </a:cubicBezTo>
                <a:lnTo>
                  <a:pt x="142212" y="377350"/>
                </a:lnTo>
                <a:lnTo>
                  <a:pt x="94886" y="377350"/>
                </a:lnTo>
                <a:lnTo>
                  <a:pt x="80646" y="377350"/>
                </a:lnTo>
                <a:cubicBezTo>
                  <a:pt x="76876" y="377350"/>
                  <a:pt x="73526" y="374400"/>
                  <a:pt x="73526" y="370185"/>
                </a:cubicBezTo>
                <a:cubicBezTo>
                  <a:pt x="73526" y="366392"/>
                  <a:pt x="76876" y="363021"/>
                  <a:pt x="80646" y="363021"/>
                </a:cubicBezTo>
                <a:lnTo>
                  <a:pt x="88185" y="363021"/>
                </a:lnTo>
                <a:lnTo>
                  <a:pt x="88185" y="290954"/>
                </a:lnTo>
                <a:cubicBezTo>
                  <a:pt x="88185" y="287161"/>
                  <a:pt x="91116" y="283789"/>
                  <a:pt x="94886" y="283789"/>
                </a:cubicBezTo>
                <a:close/>
                <a:moveTo>
                  <a:pt x="320112" y="187972"/>
                </a:moveTo>
                <a:lnTo>
                  <a:pt x="320112" y="252453"/>
                </a:lnTo>
                <a:lnTo>
                  <a:pt x="353556" y="252453"/>
                </a:lnTo>
                <a:lnTo>
                  <a:pt x="353556" y="187972"/>
                </a:lnTo>
                <a:close/>
                <a:moveTo>
                  <a:pt x="209544" y="187972"/>
                </a:moveTo>
                <a:lnTo>
                  <a:pt x="209544" y="252453"/>
                </a:lnTo>
                <a:lnTo>
                  <a:pt x="242988" y="252453"/>
                </a:lnTo>
                <a:lnTo>
                  <a:pt x="242988" y="187972"/>
                </a:lnTo>
                <a:close/>
                <a:moveTo>
                  <a:pt x="101919" y="187972"/>
                </a:moveTo>
                <a:lnTo>
                  <a:pt x="101919" y="252453"/>
                </a:lnTo>
                <a:lnTo>
                  <a:pt x="134600" y="252453"/>
                </a:lnTo>
                <a:lnTo>
                  <a:pt x="134600" y="187972"/>
                </a:lnTo>
                <a:close/>
                <a:moveTo>
                  <a:pt x="312915" y="173222"/>
                </a:moveTo>
                <a:lnTo>
                  <a:pt x="360753" y="173222"/>
                </a:lnTo>
                <a:cubicBezTo>
                  <a:pt x="364986" y="173222"/>
                  <a:pt x="367950" y="176593"/>
                  <a:pt x="367950" y="180386"/>
                </a:cubicBezTo>
                <a:lnTo>
                  <a:pt x="367950" y="259618"/>
                </a:lnTo>
                <a:cubicBezTo>
                  <a:pt x="367950" y="263411"/>
                  <a:pt x="364986" y="266782"/>
                  <a:pt x="360753" y="266782"/>
                </a:cubicBezTo>
                <a:lnTo>
                  <a:pt x="312915" y="266782"/>
                </a:lnTo>
                <a:cubicBezTo>
                  <a:pt x="309105" y="266782"/>
                  <a:pt x="305718" y="263411"/>
                  <a:pt x="305718" y="259618"/>
                </a:cubicBezTo>
                <a:lnTo>
                  <a:pt x="305718" y="180386"/>
                </a:lnTo>
                <a:cubicBezTo>
                  <a:pt x="305718" y="176593"/>
                  <a:pt x="309105" y="173222"/>
                  <a:pt x="312915" y="173222"/>
                </a:cubicBezTo>
                <a:close/>
                <a:moveTo>
                  <a:pt x="202347" y="173222"/>
                </a:moveTo>
                <a:lnTo>
                  <a:pt x="249761" y="173222"/>
                </a:lnTo>
                <a:cubicBezTo>
                  <a:pt x="253995" y="173222"/>
                  <a:pt x="257382" y="176593"/>
                  <a:pt x="257382" y="180386"/>
                </a:cubicBezTo>
                <a:lnTo>
                  <a:pt x="257382" y="259618"/>
                </a:lnTo>
                <a:cubicBezTo>
                  <a:pt x="257382" y="263411"/>
                  <a:pt x="253995" y="266782"/>
                  <a:pt x="249761" y="266782"/>
                </a:cubicBezTo>
                <a:lnTo>
                  <a:pt x="202347" y="266782"/>
                </a:lnTo>
                <a:cubicBezTo>
                  <a:pt x="198113" y="266782"/>
                  <a:pt x="195150" y="263411"/>
                  <a:pt x="195150" y="259618"/>
                </a:cubicBezTo>
                <a:lnTo>
                  <a:pt x="195150" y="180386"/>
                </a:lnTo>
                <a:cubicBezTo>
                  <a:pt x="195150" y="176593"/>
                  <a:pt x="198113" y="173222"/>
                  <a:pt x="202347" y="173222"/>
                </a:cubicBezTo>
                <a:close/>
                <a:moveTo>
                  <a:pt x="94887" y="173222"/>
                </a:moveTo>
                <a:lnTo>
                  <a:pt x="141633" y="173222"/>
                </a:lnTo>
                <a:cubicBezTo>
                  <a:pt x="145356" y="173222"/>
                  <a:pt x="148665" y="176593"/>
                  <a:pt x="148665" y="180386"/>
                </a:cubicBezTo>
                <a:lnTo>
                  <a:pt x="148665" y="259618"/>
                </a:lnTo>
                <a:cubicBezTo>
                  <a:pt x="148665" y="263411"/>
                  <a:pt x="145356" y="266782"/>
                  <a:pt x="141633" y="266782"/>
                </a:cubicBezTo>
                <a:lnTo>
                  <a:pt x="94887" y="266782"/>
                </a:lnTo>
                <a:cubicBezTo>
                  <a:pt x="91164" y="266782"/>
                  <a:pt x="88268" y="263411"/>
                  <a:pt x="88268" y="259618"/>
                </a:cubicBezTo>
                <a:lnTo>
                  <a:pt x="88268" y="180386"/>
                </a:lnTo>
                <a:cubicBezTo>
                  <a:pt x="88268" y="176593"/>
                  <a:pt x="91164" y="173222"/>
                  <a:pt x="94887" y="173222"/>
                </a:cubicBezTo>
                <a:close/>
                <a:moveTo>
                  <a:pt x="320112" y="76984"/>
                </a:moveTo>
                <a:lnTo>
                  <a:pt x="320112" y="141886"/>
                </a:lnTo>
                <a:lnTo>
                  <a:pt x="353556" y="141886"/>
                </a:lnTo>
                <a:lnTo>
                  <a:pt x="353556" y="76984"/>
                </a:lnTo>
                <a:close/>
                <a:moveTo>
                  <a:pt x="209544" y="76984"/>
                </a:moveTo>
                <a:lnTo>
                  <a:pt x="209544" y="141886"/>
                </a:lnTo>
                <a:lnTo>
                  <a:pt x="242988" y="141886"/>
                </a:lnTo>
                <a:lnTo>
                  <a:pt x="242988" y="76984"/>
                </a:lnTo>
                <a:close/>
                <a:moveTo>
                  <a:pt x="101919" y="76984"/>
                </a:moveTo>
                <a:lnTo>
                  <a:pt x="101919" y="141886"/>
                </a:lnTo>
                <a:lnTo>
                  <a:pt x="134600" y="141886"/>
                </a:lnTo>
                <a:lnTo>
                  <a:pt x="134600" y="76984"/>
                </a:lnTo>
                <a:close/>
                <a:moveTo>
                  <a:pt x="312915" y="62655"/>
                </a:moveTo>
                <a:lnTo>
                  <a:pt x="360753" y="62655"/>
                </a:lnTo>
                <a:cubicBezTo>
                  <a:pt x="364986" y="62655"/>
                  <a:pt x="367950" y="66026"/>
                  <a:pt x="367950" y="69819"/>
                </a:cubicBezTo>
                <a:lnTo>
                  <a:pt x="367950" y="149051"/>
                </a:lnTo>
                <a:cubicBezTo>
                  <a:pt x="367950" y="152844"/>
                  <a:pt x="364986" y="156215"/>
                  <a:pt x="360753" y="156215"/>
                </a:cubicBezTo>
                <a:lnTo>
                  <a:pt x="312915" y="156215"/>
                </a:lnTo>
                <a:cubicBezTo>
                  <a:pt x="309105" y="156215"/>
                  <a:pt x="305718" y="152844"/>
                  <a:pt x="305718" y="149051"/>
                </a:cubicBezTo>
                <a:lnTo>
                  <a:pt x="305718" y="69819"/>
                </a:lnTo>
                <a:cubicBezTo>
                  <a:pt x="305718" y="66026"/>
                  <a:pt x="309105" y="62655"/>
                  <a:pt x="312915" y="62655"/>
                </a:cubicBezTo>
                <a:close/>
                <a:moveTo>
                  <a:pt x="202347" y="62655"/>
                </a:moveTo>
                <a:lnTo>
                  <a:pt x="249761" y="62655"/>
                </a:lnTo>
                <a:cubicBezTo>
                  <a:pt x="253995" y="62655"/>
                  <a:pt x="257382" y="66026"/>
                  <a:pt x="257382" y="69819"/>
                </a:cubicBezTo>
                <a:lnTo>
                  <a:pt x="257382" y="149051"/>
                </a:lnTo>
                <a:cubicBezTo>
                  <a:pt x="257382" y="152844"/>
                  <a:pt x="253995" y="156215"/>
                  <a:pt x="249761" y="156215"/>
                </a:cubicBezTo>
                <a:lnTo>
                  <a:pt x="202347" y="156215"/>
                </a:lnTo>
                <a:cubicBezTo>
                  <a:pt x="198113" y="156215"/>
                  <a:pt x="195150" y="152844"/>
                  <a:pt x="195150" y="149051"/>
                </a:cubicBezTo>
                <a:lnTo>
                  <a:pt x="195150" y="69819"/>
                </a:lnTo>
                <a:cubicBezTo>
                  <a:pt x="195150" y="66026"/>
                  <a:pt x="198113" y="62655"/>
                  <a:pt x="202347" y="62655"/>
                </a:cubicBezTo>
                <a:close/>
                <a:moveTo>
                  <a:pt x="94887" y="62655"/>
                </a:moveTo>
                <a:lnTo>
                  <a:pt x="141633" y="62655"/>
                </a:lnTo>
                <a:cubicBezTo>
                  <a:pt x="145356" y="62655"/>
                  <a:pt x="148665" y="66026"/>
                  <a:pt x="148665" y="69819"/>
                </a:cubicBezTo>
                <a:lnTo>
                  <a:pt x="148665" y="149051"/>
                </a:lnTo>
                <a:cubicBezTo>
                  <a:pt x="148665" y="152844"/>
                  <a:pt x="145356" y="156215"/>
                  <a:pt x="141633" y="156215"/>
                </a:cubicBezTo>
                <a:lnTo>
                  <a:pt x="94887" y="156215"/>
                </a:lnTo>
                <a:cubicBezTo>
                  <a:pt x="91164" y="156215"/>
                  <a:pt x="88268" y="152844"/>
                  <a:pt x="88268" y="149051"/>
                </a:cubicBezTo>
                <a:lnTo>
                  <a:pt x="88268" y="69819"/>
                </a:lnTo>
                <a:cubicBezTo>
                  <a:pt x="88268" y="66026"/>
                  <a:pt x="91164" y="62655"/>
                  <a:pt x="94887" y="62655"/>
                </a:cubicBezTo>
                <a:close/>
                <a:moveTo>
                  <a:pt x="53314" y="45592"/>
                </a:moveTo>
                <a:lnTo>
                  <a:pt x="53314" y="456338"/>
                </a:lnTo>
                <a:lnTo>
                  <a:pt x="165330" y="456338"/>
                </a:lnTo>
                <a:lnTo>
                  <a:pt x="165330" y="409073"/>
                </a:lnTo>
                <a:cubicBezTo>
                  <a:pt x="165330" y="400289"/>
                  <a:pt x="172017" y="393178"/>
                  <a:pt x="180795" y="393178"/>
                </a:cubicBezTo>
                <a:lnTo>
                  <a:pt x="273584" y="393178"/>
                </a:lnTo>
                <a:cubicBezTo>
                  <a:pt x="282361" y="393178"/>
                  <a:pt x="289467" y="400289"/>
                  <a:pt x="289467" y="409073"/>
                </a:cubicBezTo>
                <a:lnTo>
                  <a:pt x="289467" y="456338"/>
                </a:lnTo>
                <a:lnTo>
                  <a:pt x="400647" y="456338"/>
                </a:lnTo>
                <a:lnTo>
                  <a:pt x="400647" y="45592"/>
                </a:lnTo>
                <a:close/>
                <a:moveTo>
                  <a:pt x="37849" y="14221"/>
                </a:moveTo>
                <a:lnTo>
                  <a:pt x="37849" y="31370"/>
                </a:lnTo>
                <a:lnTo>
                  <a:pt x="46627" y="31370"/>
                </a:lnTo>
                <a:lnTo>
                  <a:pt x="407753" y="31370"/>
                </a:lnTo>
                <a:lnTo>
                  <a:pt x="416530" y="31370"/>
                </a:lnTo>
                <a:lnTo>
                  <a:pt x="416530" y="14221"/>
                </a:lnTo>
                <a:close/>
                <a:moveTo>
                  <a:pt x="30744" y="0"/>
                </a:moveTo>
                <a:lnTo>
                  <a:pt x="423635" y="0"/>
                </a:lnTo>
                <a:cubicBezTo>
                  <a:pt x="427397" y="0"/>
                  <a:pt x="430323" y="3346"/>
                  <a:pt x="430323" y="7110"/>
                </a:cubicBezTo>
                <a:lnTo>
                  <a:pt x="430323" y="38899"/>
                </a:lnTo>
                <a:cubicBezTo>
                  <a:pt x="430323" y="42664"/>
                  <a:pt x="427397" y="45592"/>
                  <a:pt x="423635" y="45592"/>
                </a:cubicBezTo>
                <a:lnTo>
                  <a:pt x="414858" y="45592"/>
                </a:lnTo>
                <a:lnTo>
                  <a:pt x="414858" y="456338"/>
                </a:lnTo>
                <a:lnTo>
                  <a:pt x="432413" y="456338"/>
                </a:lnTo>
                <a:cubicBezTo>
                  <a:pt x="435756" y="456338"/>
                  <a:pt x="438682" y="458429"/>
                  <a:pt x="439518" y="460939"/>
                </a:cubicBezTo>
                <a:lnTo>
                  <a:pt x="453729" y="508622"/>
                </a:lnTo>
                <a:cubicBezTo>
                  <a:pt x="454565" y="510714"/>
                  <a:pt x="454147" y="513223"/>
                  <a:pt x="452893" y="514896"/>
                </a:cubicBezTo>
                <a:cubicBezTo>
                  <a:pt x="451639" y="516151"/>
                  <a:pt x="449132" y="517406"/>
                  <a:pt x="447042" y="517406"/>
                </a:cubicBezTo>
                <a:lnTo>
                  <a:pt x="281943" y="517406"/>
                </a:lnTo>
                <a:lnTo>
                  <a:pt x="172017" y="517406"/>
                </a:lnTo>
                <a:lnTo>
                  <a:pt x="7337" y="517406"/>
                </a:lnTo>
                <a:cubicBezTo>
                  <a:pt x="4830" y="517406"/>
                  <a:pt x="2740" y="516151"/>
                  <a:pt x="1486" y="514896"/>
                </a:cubicBezTo>
                <a:cubicBezTo>
                  <a:pt x="-186" y="513223"/>
                  <a:pt x="-186" y="510714"/>
                  <a:pt x="232" y="508622"/>
                </a:cubicBezTo>
                <a:lnTo>
                  <a:pt x="14443" y="460939"/>
                </a:lnTo>
                <a:cubicBezTo>
                  <a:pt x="15279" y="458429"/>
                  <a:pt x="18205" y="456338"/>
                  <a:pt x="21130" y="456338"/>
                </a:cubicBezTo>
                <a:lnTo>
                  <a:pt x="39521" y="456338"/>
                </a:lnTo>
                <a:lnTo>
                  <a:pt x="39521" y="45592"/>
                </a:lnTo>
                <a:lnTo>
                  <a:pt x="30744" y="45592"/>
                </a:lnTo>
                <a:cubicBezTo>
                  <a:pt x="26564" y="45592"/>
                  <a:pt x="23220" y="42664"/>
                  <a:pt x="23220" y="38899"/>
                </a:cubicBezTo>
                <a:lnTo>
                  <a:pt x="23220" y="7110"/>
                </a:lnTo>
                <a:cubicBezTo>
                  <a:pt x="23220" y="3346"/>
                  <a:pt x="26564" y="0"/>
                  <a:pt x="307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8" name="Freeform 58">
            <a:extLst>
              <a:ext uri="{FF2B5EF4-FFF2-40B4-BE49-F238E27FC236}">
                <a16:creationId xmlns:a16="http://schemas.microsoft.com/office/drawing/2014/main" id="{FF750DDD-C9D4-049B-7B8A-14FCFE763A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51578" y="11425329"/>
            <a:ext cx="917045" cy="769440"/>
          </a:xfrm>
          <a:custGeom>
            <a:avLst/>
            <a:gdLst>
              <a:gd name="T0" fmla="*/ 617 w 1287"/>
              <a:gd name="T1" fmla="*/ 113 h 1081"/>
              <a:gd name="T2" fmla="*/ 728 w 1287"/>
              <a:gd name="T3" fmla="*/ 409 h 1081"/>
              <a:gd name="T4" fmla="*/ 798 w 1287"/>
              <a:gd name="T5" fmla="*/ 427 h 1081"/>
              <a:gd name="T6" fmla="*/ 484 w 1287"/>
              <a:gd name="T7" fmla="*/ 427 h 1081"/>
              <a:gd name="T8" fmla="*/ 543 w 1287"/>
              <a:gd name="T9" fmla="*/ 427 h 1081"/>
              <a:gd name="T10" fmla="*/ 561 w 1287"/>
              <a:gd name="T11" fmla="*/ 412 h 1081"/>
              <a:gd name="T12" fmla="*/ 570 w 1287"/>
              <a:gd name="T13" fmla="*/ 242 h 1081"/>
              <a:gd name="T14" fmla="*/ 417 w 1287"/>
              <a:gd name="T15" fmla="*/ 54 h 1081"/>
              <a:gd name="T16" fmla="*/ 685 w 1287"/>
              <a:gd name="T17" fmla="*/ 64 h 1081"/>
              <a:gd name="T18" fmla="*/ 760 w 1287"/>
              <a:gd name="T19" fmla="*/ 730 h 1081"/>
              <a:gd name="T20" fmla="*/ 703 w 1287"/>
              <a:gd name="T21" fmla="*/ 696 h 1081"/>
              <a:gd name="T22" fmla="*/ 526 w 1287"/>
              <a:gd name="T23" fmla="*/ 730 h 1081"/>
              <a:gd name="T24" fmla="*/ 482 w 1287"/>
              <a:gd name="T25" fmla="*/ 146 h 1081"/>
              <a:gd name="T26" fmla="*/ 534 w 1287"/>
              <a:gd name="T27" fmla="*/ 246 h 1081"/>
              <a:gd name="T28" fmla="*/ 528 w 1287"/>
              <a:gd name="T29" fmla="*/ 392 h 1081"/>
              <a:gd name="T30" fmla="*/ 441 w 1287"/>
              <a:gd name="T31" fmla="*/ 392 h 1081"/>
              <a:gd name="T32" fmla="*/ 424 w 1287"/>
              <a:gd name="T33" fmla="*/ 403 h 1081"/>
              <a:gd name="T34" fmla="*/ 629 w 1287"/>
              <a:gd name="T35" fmla="*/ 618 h 1081"/>
              <a:gd name="T36" fmla="*/ 641 w 1287"/>
              <a:gd name="T37" fmla="*/ 623 h 1081"/>
              <a:gd name="T38" fmla="*/ 654 w 1287"/>
              <a:gd name="T39" fmla="*/ 618 h 1081"/>
              <a:gd name="T40" fmla="*/ 854 w 1287"/>
              <a:gd name="T41" fmla="*/ 422 h 1081"/>
              <a:gd name="T42" fmla="*/ 858 w 1287"/>
              <a:gd name="T43" fmla="*/ 403 h 1081"/>
              <a:gd name="T44" fmla="*/ 762 w 1287"/>
              <a:gd name="T45" fmla="*/ 392 h 1081"/>
              <a:gd name="T46" fmla="*/ 639 w 1287"/>
              <a:gd name="T47" fmla="*/ 86 h 1081"/>
              <a:gd name="T48" fmla="*/ 606 w 1287"/>
              <a:gd name="T49" fmla="*/ 63 h 1081"/>
              <a:gd name="T50" fmla="*/ 685 w 1287"/>
              <a:gd name="T51" fmla="*/ 64 h 1081"/>
              <a:gd name="T52" fmla="*/ 1246 w 1287"/>
              <a:gd name="T53" fmla="*/ 448 h 1081"/>
              <a:gd name="T54" fmla="*/ 1251 w 1287"/>
              <a:gd name="T55" fmla="*/ 464 h 1081"/>
              <a:gd name="T56" fmla="*/ 1251 w 1287"/>
              <a:gd name="T57" fmla="*/ 1009 h 1081"/>
              <a:gd name="T58" fmla="*/ 793 w 1287"/>
              <a:gd name="T59" fmla="*/ 751 h 1081"/>
              <a:gd name="T60" fmla="*/ 601 w 1287"/>
              <a:gd name="T61" fmla="*/ 726 h 1081"/>
              <a:gd name="T62" fmla="*/ 1205 w 1287"/>
              <a:gd name="T63" fmla="*/ 1043 h 1081"/>
              <a:gd name="T64" fmla="*/ 601 w 1287"/>
              <a:gd name="T65" fmla="*/ 726 h 1081"/>
              <a:gd name="T66" fmla="*/ 36 w 1287"/>
              <a:gd name="T67" fmla="*/ 464 h 1081"/>
              <a:gd name="T68" fmla="*/ 41 w 1287"/>
              <a:gd name="T69" fmla="*/ 448 h 1081"/>
              <a:gd name="T70" fmla="*/ 41 w 1287"/>
              <a:gd name="T71" fmla="*/ 1027 h 1081"/>
              <a:gd name="T72" fmla="*/ 36 w 1287"/>
              <a:gd name="T73" fmla="*/ 1009 h 1081"/>
              <a:gd name="T74" fmla="*/ 1264 w 1287"/>
              <a:gd name="T75" fmla="*/ 413 h 1081"/>
              <a:gd name="T76" fmla="*/ 703 w 1287"/>
              <a:gd name="T77" fmla="*/ 35 h 1081"/>
              <a:gd name="T78" fmla="*/ 583 w 1287"/>
              <a:gd name="T79" fmla="*/ 35 h 1081"/>
              <a:gd name="T80" fmla="*/ 569 w 1287"/>
              <a:gd name="T81" fmla="*/ 44 h 1081"/>
              <a:gd name="T82" fmla="*/ 345 w 1287"/>
              <a:gd name="T83" fmla="*/ 26 h 1081"/>
              <a:gd name="T84" fmla="*/ 331 w 1287"/>
              <a:gd name="T85" fmla="*/ 43 h 1081"/>
              <a:gd name="T86" fmla="*/ 344 w 1287"/>
              <a:gd name="T87" fmla="*/ 61 h 1081"/>
              <a:gd name="T88" fmla="*/ 29 w 1287"/>
              <a:gd name="T89" fmla="*/ 409 h 1081"/>
              <a:gd name="T90" fmla="*/ 21 w 1287"/>
              <a:gd name="T91" fmla="*/ 415 h 1081"/>
              <a:gd name="T92" fmla="*/ 19 w 1287"/>
              <a:gd name="T93" fmla="*/ 417 h 1081"/>
              <a:gd name="T94" fmla="*/ 0 w 1287"/>
              <a:gd name="T95" fmla="*/ 1009 h 1081"/>
              <a:gd name="T96" fmla="*/ 71 w 1287"/>
              <a:gd name="T97" fmla="*/ 1080 h 1081"/>
              <a:gd name="T98" fmla="*/ 1215 w 1287"/>
              <a:gd name="T99" fmla="*/ 1080 h 1081"/>
              <a:gd name="T100" fmla="*/ 1260 w 1287"/>
              <a:gd name="T101" fmla="*/ 1063 h 1081"/>
              <a:gd name="T102" fmla="*/ 1261 w 1287"/>
              <a:gd name="T103" fmla="*/ 1063 h 1081"/>
              <a:gd name="T104" fmla="*/ 1286 w 1287"/>
              <a:gd name="T105" fmla="*/ 464 h 1081"/>
              <a:gd name="T106" fmla="*/ 1264 w 1287"/>
              <a:gd name="T107" fmla="*/ 413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87" h="1081">
                <a:moveTo>
                  <a:pt x="617" y="113"/>
                </a:moveTo>
                <a:lnTo>
                  <a:pt x="617" y="113"/>
                </a:lnTo>
                <a:cubicBezTo>
                  <a:pt x="691" y="172"/>
                  <a:pt x="728" y="272"/>
                  <a:pt x="728" y="409"/>
                </a:cubicBezTo>
                <a:lnTo>
                  <a:pt x="728" y="409"/>
                </a:lnTo>
                <a:cubicBezTo>
                  <a:pt x="728" y="419"/>
                  <a:pt x="735" y="427"/>
                  <a:pt x="745" y="427"/>
                </a:cubicBezTo>
                <a:lnTo>
                  <a:pt x="798" y="427"/>
                </a:lnTo>
                <a:lnTo>
                  <a:pt x="641" y="581"/>
                </a:lnTo>
                <a:lnTo>
                  <a:pt x="484" y="427"/>
                </a:lnTo>
                <a:lnTo>
                  <a:pt x="543" y="427"/>
                </a:lnTo>
                <a:lnTo>
                  <a:pt x="543" y="427"/>
                </a:lnTo>
                <a:cubicBezTo>
                  <a:pt x="552" y="427"/>
                  <a:pt x="559" y="421"/>
                  <a:pt x="561" y="412"/>
                </a:cubicBezTo>
                <a:lnTo>
                  <a:pt x="561" y="412"/>
                </a:lnTo>
                <a:cubicBezTo>
                  <a:pt x="568" y="360"/>
                  <a:pt x="576" y="299"/>
                  <a:pt x="570" y="242"/>
                </a:cubicBezTo>
                <a:lnTo>
                  <a:pt x="570" y="242"/>
                </a:lnTo>
                <a:cubicBezTo>
                  <a:pt x="558" y="150"/>
                  <a:pt x="478" y="87"/>
                  <a:pt x="417" y="54"/>
                </a:cubicBezTo>
                <a:lnTo>
                  <a:pt x="417" y="54"/>
                </a:lnTo>
                <a:cubicBezTo>
                  <a:pt x="472" y="53"/>
                  <a:pt x="553" y="61"/>
                  <a:pt x="617" y="113"/>
                </a:cubicBezTo>
                <a:close/>
                <a:moveTo>
                  <a:pt x="685" y="64"/>
                </a:moveTo>
                <a:lnTo>
                  <a:pt x="1217" y="424"/>
                </a:lnTo>
                <a:lnTo>
                  <a:pt x="760" y="730"/>
                </a:lnTo>
                <a:lnTo>
                  <a:pt x="703" y="696"/>
                </a:lnTo>
                <a:lnTo>
                  <a:pt x="703" y="696"/>
                </a:lnTo>
                <a:cubicBezTo>
                  <a:pt x="666" y="674"/>
                  <a:pt x="620" y="674"/>
                  <a:pt x="583" y="696"/>
                </a:cubicBezTo>
                <a:lnTo>
                  <a:pt x="526" y="730"/>
                </a:lnTo>
                <a:lnTo>
                  <a:pt x="69" y="424"/>
                </a:lnTo>
                <a:lnTo>
                  <a:pt x="482" y="146"/>
                </a:lnTo>
                <a:lnTo>
                  <a:pt x="482" y="146"/>
                </a:lnTo>
                <a:cubicBezTo>
                  <a:pt x="509" y="173"/>
                  <a:pt x="530" y="206"/>
                  <a:pt x="534" y="246"/>
                </a:cubicBezTo>
                <a:lnTo>
                  <a:pt x="534" y="246"/>
                </a:lnTo>
                <a:cubicBezTo>
                  <a:pt x="540" y="294"/>
                  <a:pt x="534" y="346"/>
                  <a:pt x="528" y="392"/>
                </a:cubicBezTo>
                <a:lnTo>
                  <a:pt x="441" y="392"/>
                </a:lnTo>
                <a:lnTo>
                  <a:pt x="441" y="392"/>
                </a:lnTo>
                <a:cubicBezTo>
                  <a:pt x="433" y="392"/>
                  <a:pt x="426" y="397"/>
                  <a:pt x="424" y="403"/>
                </a:cubicBezTo>
                <a:lnTo>
                  <a:pt x="424" y="403"/>
                </a:lnTo>
                <a:cubicBezTo>
                  <a:pt x="422" y="409"/>
                  <a:pt x="423" y="417"/>
                  <a:pt x="429" y="422"/>
                </a:cubicBezTo>
                <a:lnTo>
                  <a:pt x="629" y="618"/>
                </a:lnTo>
                <a:lnTo>
                  <a:pt x="629" y="618"/>
                </a:lnTo>
                <a:cubicBezTo>
                  <a:pt x="632" y="621"/>
                  <a:pt x="637" y="623"/>
                  <a:pt x="641" y="623"/>
                </a:cubicBezTo>
                <a:lnTo>
                  <a:pt x="641" y="623"/>
                </a:lnTo>
                <a:cubicBezTo>
                  <a:pt x="645" y="623"/>
                  <a:pt x="650" y="621"/>
                  <a:pt x="654" y="618"/>
                </a:cubicBezTo>
                <a:lnTo>
                  <a:pt x="854" y="422"/>
                </a:lnTo>
                <a:lnTo>
                  <a:pt x="854" y="422"/>
                </a:lnTo>
                <a:cubicBezTo>
                  <a:pt x="859" y="417"/>
                  <a:pt x="860" y="409"/>
                  <a:pt x="858" y="403"/>
                </a:cubicBezTo>
                <a:lnTo>
                  <a:pt x="858" y="403"/>
                </a:lnTo>
                <a:cubicBezTo>
                  <a:pt x="855" y="397"/>
                  <a:pt x="849" y="392"/>
                  <a:pt x="841" y="392"/>
                </a:cubicBezTo>
                <a:lnTo>
                  <a:pt x="762" y="392"/>
                </a:lnTo>
                <a:lnTo>
                  <a:pt x="762" y="392"/>
                </a:lnTo>
                <a:cubicBezTo>
                  <a:pt x="759" y="252"/>
                  <a:pt x="718" y="148"/>
                  <a:pt x="639" y="86"/>
                </a:cubicBezTo>
                <a:lnTo>
                  <a:pt x="639" y="86"/>
                </a:lnTo>
                <a:cubicBezTo>
                  <a:pt x="628" y="77"/>
                  <a:pt x="617" y="70"/>
                  <a:pt x="606" y="63"/>
                </a:cubicBezTo>
                <a:lnTo>
                  <a:pt x="606" y="63"/>
                </a:lnTo>
                <a:cubicBezTo>
                  <a:pt x="631" y="50"/>
                  <a:pt x="660" y="51"/>
                  <a:pt x="685" y="64"/>
                </a:cubicBezTo>
                <a:close/>
                <a:moveTo>
                  <a:pt x="793" y="751"/>
                </a:moveTo>
                <a:lnTo>
                  <a:pt x="1246" y="448"/>
                </a:lnTo>
                <a:lnTo>
                  <a:pt x="1246" y="448"/>
                </a:lnTo>
                <a:cubicBezTo>
                  <a:pt x="1248" y="453"/>
                  <a:pt x="1251" y="458"/>
                  <a:pt x="1251" y="464"/>
                </a:cubicBezTo>
                <a:lnTo>
                  <a:pt x="1251" y="1009"/>
                </a:lnTo>
                <a:lnTo>
                  <a:pt x="1251" y="1009"/>
                </a:lnTo>
                <a:cubicBezTo>
                  <a:pt x="1251" y="1015"/>
                  <a:pt x="1248" y="1021"/>
                  <a:pt x="1245" y="1027"/>
                </a:cubicBezTo>
                <a:lnTo>
                  <a:pt x="793" y="751"/>
                </a:lnTo>
                <a:close/>
                <a:moveTo>
                  <a:pt x="601" y="726"/>
                </a:moveTo>
                <a:lnTo>
                  <a:pt x="601" y="726"/>
                </a:lnTo>
                <a:cubicBezTo>
                  <a:pt x="627" y="711"/>
                  <a:pt x="660" y="711"/>
                  <a:pt x="685" y="726"/>
                </a:cubicBezTo>
                <a:lnTo>
                  <a:pt x="1205" y="1043"/>
                </a:lnTo>
                <a:lnTo>
                  <a:pt x="81" y="1043"/>
                </a:lnTo>
                <a:lnTo>
                  <a:pt x="601" y="726"/>
                </a:lnTo>
                <a:close/>
                <a:moveTo>
                  <a:pt x="36" y="1009"/>
                </a:moveTo>
                <a:lnTo>
                  <a:pt x="36" y="464"/>
                </a:lnTo>
                <a:lnTo>
                  <a:pt x="36" y="464"/>
                </a:lnTo>
                <a:cubicBezTo>
                  <a:pt x="36" y="458"/>
                  <a:pt x="38" y="453"/>
                  <a:pt x="41" y="448"/>
                </a:cubicBezTo>
                <a:lnTo>
                  <a:pt x="493" y="751"/>
                </a:lnTo>
                <a:lnTo>
                  <a:pt x="41" y="1027"/>
                </a:lnTo>
                <a:lnTo>
                  <a:pt x="41" y="1027"/>
                </a:lnTo>
                <a:cubicBezTo>
                  <a:pt x="38" y="1021"/>
                  <a:pt x="36" y="1015"/>
                  <a:pt x="36" y="1009"/>
                </a:cubicBezTo>
                <a:lnTo>
                  <a:pt x="1264" y="413"/>
                </a:lnTo>
                <a:lnTo>
                  <a:pt x="1264" y="413"/>
                </a:lnTo>
                <a:cubicBezTo>
                  <a:pt x="1263" y="412"/>
                  <a:pt x="1262" y="412"/>
                  <a:pt x="1261" y="411"/>
                </a:cubicBezTo>
                <a:lnTo>
                  <a:pt x="703" y="35"/>
                </a:lnTo>
                <a:lnTo>
                  <a:pt x="703" y="35"/>
                </a:lnTo>
                <a:cubicBezTo>
                  <a:pt x="666" y="12"/>
                  <a:pt x="620" y="12"/>
                  <a:pt x="583" y="35"/>
                </a:cubicBezTo>
                <a:lnTo>
                  <a:pt x="569" y="44"/>
                </a:lnTo>
                <a:lnTo>
                  <a:pt x="569" y="44"/>
                </a:lnTo>
                <a:cubicBezTo>
                  <a:pt x="462" y="0"/>
                  <a:pt x="350" y="24"/>
                  <a:pt x="345" y="26"/>
                </a:cubicBezTo>
                <a:lnTo>
                  <a:pt x="345" y="26"/>
                </a:lnTo>
                <a:cubicBezTo>
                  <a:pt x="337" y="27"/>
                  <a:pt x="331" y="34"/>
                  <a:pt x="331" y="43"/>
                </a:cubicBezTo>
                <a:lnTo>
                  <a:pt x="331" y="43"/>
                </a:lnTo>
                <a:cubicBezTo>
                  <a:pt x="331" y="51"/>
                  <a:pt x="337" y="58"/>
                  <a:pt x="344" y="61"/>
                </a:cubicBezTo>
                <a:lnTo>
                  <a:pt x="344" y="61"/>
                </a:lnTo>
                <a:cubicBezTo>
                  <a:pt x="357" y="64"/>
                  <a:pt x="409" y="84"/>
                  <a:pt x="455" y="121"/>
                </a:cubicBezTo>
                <a:lnTo>
                  <a:pt x="29" y="409"/>
                </a:lnTo>
                <a:lnTo>
                  <a:pt x="21" y="415"/>
                </a:lnTo>
                <a:lnTo>
                  <a:pt x="21" y="415"/>
                </a:lnTo>
                <a:cubicBezTo>
                  <a:pt x="20" y="415"/>
                  <a:pt x="20" y="416"/>
                  <a:pt x="19" y="417"/>
                </a:cubicBezTo>
                <a:lnTo>
                  <a:pt x="19" y="417"/>
                </a:lnTo>
                <a:cubicBezTo>
                  <a:pt x="7" y="430"/>
                  <a:pt x="0" y="446"/>
                  <a:pt x="0" y="464"/>
                </a:cubicBezTo>
                <a:lnTo>
                  <a:pt x="0" y="1009"/>
                </a:lnTo>
                <a:lnTo>
                  <a:pt x="0" y="1009"/>
                </a:lnTo>
                <a:cubicBezTo>
                  <a:pt x="0" y="1048"/>
                  <a:pt x="32" y="1080"/>
                  <a:pt x="71" y="1080"/>
                </a:cubicBezTo>
                <a:lnTo>
                  <a:pt x="1215" y="1080"/>
                </a:lnTo>
                <a:lnTo>
                  <a:pt x="1215" y="1080"/>
                </a:lnTo>
                <a:cubicBezTo>
                  <a:pt x="1232" y="1080"/>
                  <a:pt x="1248" y="1074"/>
                  <a:pt x="1260" y="1063"/>
                </a:cubicBezTo>
                <a:lnTo>
                  <a:pt x="1260" y="1063"/>
                </a:lnTo>
                <a:cubicBezTo>
                  <a:pt x="1261" y="1063"/>
                  <a:pt x="1261" y="1063"/>
                  <a:pt x="1261" y="1063"/>
                </a:cubicBezTo>
                <a:lnTo>
                  <a:pt x="1261" y="1063"/>
                </a:lnTo>
                <a:cubicBezTo>
                  <a:pt x="1276" y="1050"/>
                  <a:pt x="1286" y="1031"/>
                  <a:pt x="1286" y="1009"/>
                </a:cubicBezTo>
                <a:lnTo>
                  <a:pt x="1286" y="464"/>
                </a:lnTo>
                <a:lnTo>
                  <a:pt x="1286" y="464"/>
                </a:lnTo>
                <a:cubicBezTo>
                  <a:pt x="1286" y="446"/>
                  <a:pt x="1279" y="427"/>
                  <a:pt x="1264" y="413"/>
                </a:cubicBezTo>
                <a:lnTo>
                  <a:pt x="36" y="10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27DB4DAF-54F9-5D65-4A68-27981166B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5943" y="9040825"/>
            <a:ext cx="968314" cy="698689"/>
          </a:xfrm>
          <a:custGeom>
            <a:avLst/>
            <a:gdLst>
              <a:gd name="connsiteX0" fmla="*/ 311754 w 546803"/>
              <a:gd name="connsiteY0" fmla="*/ 318793 h 394547"/>
              <a:gd name="connsiteX1" fmla="*/ 387348 w 546803"/>
              <a:gd name="connsiteY1" fmla="*/ 318793 h 394547"/>
              <a:gd name="connsiteX2" fmla="*/ 394509 w 546803"/>
              <a:gd name="connsiteY2" fmla="*/ 325303 h 394547"/>
              <a:gd name="connsiteX3" fmla="*/ 387348 w 546803"/>
              <a:gd name="connsiteY3" fmla="*/ 332578 h 394547"/>
              <a:gd name="connsiteX4" fmla="*/ 311754 w 546803"/>
              <a:gd name="connsiteY4" fmla="*/ 332578 h 394547"/>
              <a:gd name="connsiteX5" fmla="*/ 304592 w 546803"/>
              <a:gd name="connsiteY5" fmla="*/ 325303 h 394547"/>
              <a:gd name="connsiteX6" fmla="*/ 311754 w 546803"/>
              <a:gd name="connsiteY6" fmla="*/ 318793 h 394547"/>
              <a:gd name="connsiteX7" fmla="*/ 311795 w 546803"/>
              <a:gd name="connsiteY7" fmla="*/ 272745 h 394547"/>
              <a:gd name="connsiteX8" fmla="*/ 463452 w 546803"/>
              <a:gd name="connsiteY8" fmla="*/ 272745 h 394547"/>
              <a:gd name="connsiteX9" fmla="*/ 470655 w 546803"/>
              <a:gd name="connsiteY9" fmla="*/ 279638 h 394547"/>
              <a:gd name="connsiteX10" fmla="*/ 463452 w 546803"/>
              <a:gd name="connsiteY10" fmla="*/ 286530 h 394547"/>
              <a:gd name="connsiteX11" fmla="*/ 311795 w 546803"/>
              <a:gd name="connsiteY11" fmla="*/ 286530 h 394547"/>
              <a:gd name="connsiteX12" fmla="*/ 304592 w 546803"/>
              <a:gd name="connsiteY12" fmla="*/ 279638 h 394547"/>
              <a:gd name="connsiteX13" fmla="*/ 311795 w 546803"/>
              <a:gd name="connsiteY13" fmla="*/ 272745 h 394547"/>
              <a:gd name="connsiteX14" fmla="*/ 311809 w 546803"/>
              <a:gd name="connsiteY14" fmla="*/ 226697 h 394547"/>
              <a:gd name="connsiteX15" fmla="*/ 509481 w 546803"/>
              <a:gd name="connsiteY15" fmla="*/ 226697 h 394547"/>
              <a:gd name="connsiteX16" fmla="*/ 516698 w 546803"/>
              <a:gd name="connsiteY16" fmla="*/ 233590 h 394547"/>
              <a:gd name="connsiteX17" fmla="*/ 509481 w 546803"/>
              <a:gd name="connsiteY17" fmla="*/ 240482 h 394547"/>
              <a:gd name="connsiteX18" fmla="*/ 311809 w 546803"/>
              <a:gd name="connsiteY18" fmla="*/ 240482 h 394547"/>
              <a:gd name="connsiteX19" fmla="*/ 304592 w 546803"/>
              <a:gd name="connsiteY19" fmla="*/ 233590 h 394547"/>
              <a:gd name="connsiteX20" fmla="*/ 311809 w 546803"/>
              <a:gd name="connsiteY20" fmla="*/ 226697 h 394547"/>
              <a:gd name="connsiteX21" fmla="*/ 90265 w 546803"/>
              <a:gd name="connsiteY21" fmla="*/ 225226 h 394547"/>
              <a:gd name="connsiteX22" fmla="*/ 90265 w 546803"/>
              <a:gd name="connsiteY22" fmla="*/ 319338 h 394547"/>
              <a:gd name="connsiteX23" fmla="*/ 258357 w 546803"/>
              <a:gd name="connsiteY23" fmla="*/ 319338 h 394547"/>
              <a:gd name="connsiteX24" fmla="*/ 258357 w 546803"/>
              <a:gd name="connsiteY24" fmla="*/ 225226 h 394547"/>
              <a:gd name="connsiteX25" fmla="*/ 164482 w 546803"/>
              <a:gd name="connsiteY25" fmla="*/ 225226 h 394547"/>
              <a:gd name="connsiteX26" fmla="*/ 154453 w 546803"/>
              <a:gd name="connsiteY26" fmla="*/ 251770 h 394547"/>
              <a:gd name="connsiteX27" fmla="*/ 141615 w 546803"/>
              <a:gd name="connsiteY27" fmla="*/ 261423 h 394547"/>
              <a:gd name="connsiteX28" fmla="*/ 141214 w 546803"/>
              <a:gd name="connsiteY28" fmla="*/ 261423 h 394547"/>
              <a:gd name="connsiteX29" fmla="*/ 127975 w 546803"/>
              <a:gd name="connsiteY29" fmla="*/ 252575 h 394547"/>
              <a:gd name="connsiteX30" fmla="*/ 115539 w 546803"/>
              <a:gd name="connsiteY30" fmla="*/ 225226 h 394547"/>
              <a:gd name="connsiteX31" fmla="*/ 297271 w 546803"/>
              <a:gd name="connsiteY31" fmla="*/ 132320 h 394547"/>
              <a:gd name="connsiteX32" fmla="*/ 297271 w 546803"/>
              <a:gd name="connsiteY32" fmla="*/ 206323 h 394547"/>
              <a:gd name="connsiteX33" fmla="*/ 278416 w 546803"/>
              <a:gd name="connsiteY33" fmla="*/ 225226 h 394547"/>
              <a:gd name="connsiteX34" fmla="*/ 272800 w 546803"/>
              <a:gd name="connsiteY34" fmla="*/ 225226 h 394547"/>
              <a:gd name="connsiteX35" fmla="*/ 272800 w 546803"/>
              <a:gd name="connsiteY35" fmla="*/ 326175 h 394547"/>
              <a:gd name="connsiteX36" fmla="*/ 265579 w 546803"/>
              <a:gd name="connsiteY36" fmla="*/ 333817 h 394547"/>
              <a:gd name="connsiteX37" fmla="*/ 83043 w 546803"/>
              <a:gd name="connsiteY37" fmla="*/ 333817 h 394547"/>
              <a:gd name="connsiteX38" fmla="*/ 75822 w 546803"/>
              <a:gd name="connsiteY38" fmla="*/ 326175 h 394547"/>
              <a:gd name="connsiteX39" fmla="*/ 75822 w 546803"/>
              <a:gd name="connsiteY39" fmla="*/ 225226 h 394547"/>
              <a:gd name="connsiteX40" fmla="*/ 59775 w 546803"/>
              <a:gd name="connsiteY40" fmla="*/ 225226 h 394547"/>
              <a:gd name="connsiteX41" fmla="*/ 59775 w 546803"/>
              <a:gd name="connsiteY41" fmla="*/ 364785 h 394547"/>
              <a:gd name="connsiteX42" fmla="*/ 75020 w 546803"/>
              <a:gd name="connsiteY42" fmla="*/ 380470 h 394547"/>
              <a:gd name="connsiteX43" fmla="*/ 517517 w 546803"/>
              <a:gd name="connsiteY43" fmla="*/ 380470 h 394547"/>
              <a:gd name="connsiteX44" fmla="*/ 532361 w 546803"/>
              <a:gd name="connsiteY44" fmla="*/ 364785 h 394547"/>
              <a:gd name="connsiteX45" fmla="*/ 532361 w 546803"/>
              <a:gd name="connsiteY45" fmla="*/ 132320 h 394547"/>
              <a:gd name="connsiteX46" fmla="*/ 219356 w 546803"/>
              <a:gd name="connsiteY46" fmla="*/ 108746 h 394547"/>
              <a:gd name="connsiteX47" fmla="*/ 160554 w 546803"/>
              <a:gd name="connsiteY47" fmla="*/ 116352 h 394547"/>
              <a:gd name="connsiteX48" fmla="*/ 139753 w 546803"/>
              <a:gd name="connsiteY48" fmla="*/ 172000 h 394547"/>
              <a:gd name="connsiteX49" fmla="*/ 155354 w 546803"/>
              <a:gd name="connsiteY49" fmla="*/ 174001 h 394547"/>
              <a:gd name="connsiteX50" fmla="*/ 219356 w 546803"/>
              <a:gd name="connsiteY50" fmla="*/ 109947 h 394547"/>
              <a:gd name="connsiteX51" fmla="*/ 219356 w 546803"/>
              <a:gd name="connsiteY51" fmla="*/ 108746 h 394547"/>
              <a:gd name="connsiteX52" fmla="*/ 79752 w 546803"/>
              <a:gd name="connsiteY52" fmla="*/ 102741 h 394547"/>
              <a:gd name="connsiteX53" fmla="*/ 78151 w 546803"/>
              <a:gd name="connsiteY53" fmla="*/ 117553 h 394547"/>
              <a:gd name="connsiteX54" fmla="*/ 122153 w 546803"/>
              <a:gd name="connsiteY54" fmla="*/ 178405 h 394547"/>
              <a:gd name="connsiteX55" fmla="*/ 145753 w 546803"/>
              <a:gd name="connsiteY55" fmla="*/ 115151 h 394547"/>
              <a:gd name="connsiteX56" fmla="*/ 84552 w 546803"/>
              <a:gd name="connsiteY56" fmla="*/ 103541 h 394547"/>
              <a:gd name="connsiteX57" fmla="*/ 84552 w 546803"/>
              <a:gd name="connsiteY57" fmla="*/ 103141 h 394547"/>
              <a:gd name="connsiteX58" fmla="*/ 503609 w 546803"/>
              <a:gd name="connsiteY58" fmla="*/ 86783 h 394547"/>
              <a:gd name="connsiteX59" fmla="*/ 513142 w 546803"/>
              <a:gd name="connsiteY59" fmla="*/ 96524 h 394547"/>
              <a:gd name="connsiteX60" fmla="*/ 503609 w 546803"/>
              <a:gd name="connsiteY60" fmla="*/ 105858 h 394547"/>
              <a:gd name="connsiteX61" fmla="*/ 494077 w 546803"/>
              <a:gd name="connsiteY61" fmla="*/ 96524 h 394547"/>
              <a:gd name="connsiteX62" fmla="*/ 503609 w 546803"/>
              <a:gd name="connsiteY62" fmla="*/ 86783 h 394547"/>
              <a:gd name="connsiteX63" fmla="*/ 466222 w 546803"/>
              <a:gd name="connsiteY63" fmla="*/ 86783 h 394547"/>
              <a:gd name="connsiteX64" fmla="*/ 475962 w 546803"/>
              <a:gd name="connsiteY64" fmla="*/ 96524 h 394547"/>
              <a:gd name="connsiteX65" fmla="*/ 466222 w 546803"/>
              <a:gd name="connsiteY65" fmla="*/ 105858 h 394547"/>
              <a:gd name="connsiteX66" fmla="*/ 456888 w 546803"/>
              <a:gd name="connsiteY66" fmla="*/ 96524 h 394547"/>
              <a:gd name="connsiteX67" fmla="*/ 466222 w 546803"/>
              <a:gd name="connsiteY67" fmla="*/ 86783 h 394547"/>
              <a:gd name="connsiteX68" fmla="*/ 427670 w 546803"/>
              <a:gd name="connsiteY68" fmla="*/ 86783 h 394547"/>
              <a:gd name="connsiteX69" fmla="*/ 437004 w 546803"/>
              <a:gd name="connsiteY69" fmla="*/ 96524 h 394547"/>
              <a:gd name="connsiteX70" fmla="*/ 427670 w 546803"/>
              <a:gd name="connsiteY70" fmla="*/ 105858 h 394547"/>
              <a:gd name="connsiteX71" fmla="*/ 417930 w 546803"/>
              <a:gd name="connsiteY71" fmla="*/ 96524 h 394547"/>
              <a:gd name="connsiteX72" fmla="*/ 427670 w 546803"/>
              <a:gd name="connsiteY72" fmla="*/ 86783 h 394547"/>
              <a:gd name="connsiteX73" fmla="*/ 297271 w 546803"/>
              <a:gd name="connsiteY73" fmla="*/ 74405 h 394547"/>
              <a:gd name="connsiteX74" fmla="*/ 297271 w 546803"/>
              <a:gd name="connsiteY74" fmla="*/ 118244 h 394547"/>
              <a:gd name="connsiteX75" fmla="*/ 532361 w 546803"/>
              <a:gd name="connsiteY75" fmla="*/ 118244 h 394547"/>
              <a:gd name="connsiteX76" fmla="*/ 532361 w 546803"/>
              <a:gd name="connsiteY76" fmla="*/ 90493 h 394547"/>
              <a:gd name="connsiteX77" fmla="*/ 517517 w 546803"/>
              <a:gd name="connsiteY77" fmla="*/ 74405 h 394547"/>
              <a:gd name="connsiteX78" fmla="*/ 176154 w 546803"/>
              <a:gd name="connsiteY78" fmla="*/ 49896 h 394547"/>
              <a:gd name="connsiteX79" fmla="*/ 164554 w 546803"/>
              <a:gd name="connsiteY79" fmla="*/ 101540 h 394547"/>
              <a:gd name="connsiteX80" fmla="*/ 217356 w 546803"/>
              <a:gd name="connsiteY80" fmla="*/ 94734 h 394547"/>
              <a:gd name="connsiteX81" fmla="*/ 176154 w 546803"/>
              <a:gd name="connsiteY81" fmla="*/ 49896 h 394547"/>
              <a:gd name="connsiteX82" fmla="*/ 155354 w 546803"/>
              <a:gd name="connsiteY82" fmla="*/ 46293 h 394547"/>
              <a:gd name="connsiteX83" fmla="*/ 94552 w 546803"/>
              <a:gd name="connsiteY83" fmla="*/ 90730 h 394547"/>
              <a:gd name="connsiteX84" fmla="*/ 150154 w 546803"/>
              <a:gd name="connsiteY84" fmla="*/ 101540 h 394547"/>
              <a:gd name="connsiteX85" fmla="*/ 162554 w 546803"/>
              <a:gd name="connsiteY85" fmla="*/ 46693 h 394547"/>
              <a:gd name="connsiteX86" fmla="*/ 155354 w 546803"/>
              <a:gd name="connsiteY86" fmla="*/ 46293 h 394547"/>
              <a:gd name="connsiteX87" fmla="*/ 155354 w 546803"/>
              <a:gd name="connsiteY87" fmla="*/ 31880 h 394547"/>
              <a:gd name="connsiteX88" fmla="*/ 172154 w 546803"/>
              <a:gd name="connsiteY88" fmla="*/ 33882 h 394547"/>
              <a:gd name="connsiteX89" fmla="*/ 172554 w 546803"/>
              <a:gd name="connsiteY89" fmla="*/ 33882 h 394547"/>
              <a:gd name="connsiteX90" fmla="*/ 172954 w 546803"/>
              <a:gd name="connsiteY90" fmla="*/ 34282 h 394547"/>
              <a:gd name="connsiteX91" fmla="*/ 232556 w 546803"/>
              <a:gd name="connsiteY91" fmla="*/ 98737 h 394547"/>
              <a:gd name="connsiteX92" fmla="*/ 232956 w 546803"/>
              <a:gd name="connsiteY92" fmla="*/ 99938 h 394547"/>
              <a:gd name="connsiteX93" fmla="*/ 232956 w 546803"/>
              <a:gd name="connsiteY93" fmla="*/ 100339 h 394547"/>
              <a:gd name="connsiteX94" fmla="*/ 233356 w 546803"/>
              <a:gd name="connsiteY94" fmla="*/ 109947 h 394547"/>
              <a:gd name="connsiteX95" fmla="*/ 155354 w 546803"/>
              <a:gd name="connsiteY95" fmla="*/ 188013 h 394547"/>
              <a:gd name="connsiteX96" fmla="*/ 134953 w 546803"/>
              <a:gd name="connsiteY96" fmla="*/ 185611 h 394547"/>
              <a:gd name="connsiteX97" fmla="*/ 132953 w 546803"/>
              <a:gd name="connsiteY97" fmla="*/ 189615 h 394547"/>
              <a:gd name="connsiteX98" fmla="*/ 126553 w 546803"/>
              <a:gd name="connsiteY98" fmla="*/ 194419 h 394547"/>
              <a:gd name="connsiteX99" fmla="*/ 124953 w 546803"/>
              <a:gd name="connsiteY99" fmla="*/ 194019 h 394547"/>
              <a:gd name="connsiteX100" fmla="*/ 63751 w 546803"/>
              <a:gd name="connsiteY100" fmla="*/ 117553 h 394547"/>
              <a:gd name="connsiteX101" fmla="*/ 68551 w 546803"/>
              <a:gd name="connsiteY101" fmla="*/ 91931 h 394547"/>
              <a:gd name="connsiteX102" fmla="*/ 76551 w 546803"/>
              <a:gd name="connsiteY102" fmla="*/ 87127 h 394547"/>
              <a:gd name="connsiteX103" fmla="*/ 80952 w 546803"/>
              <a:gd name="connsiteY103" fmla="*/ 87928 h 394547"/>
              <a:gd name="connsiteX104" fmla="*/ 155354 w 546803"/>
              <a:gd name="connsiteY104" fmla="*/ 31880 h 394547"/>
              <a:gd name="connsiteX105" fmla="*/ 18855 w 546803"/>
              <a:gd name="connsiteY105" fmla="*/ 14076 h 394547"/>
              <a:gd name="connsiteX106" fmla="*/ 14041 w 546803"/>
              <a:gd name="connsiteY106" fmla="*/ 18903 h 394547"/>
              <a:gd name="connsiteX107" fmla="*/ 14041 w 546803"/>
              <a:gd name="connsiteY107" fmla="*/ 206323 h 394547"/>
              <a:gd name="connsiteX108" fmla="*/ 18855 w 546803"/>
              <a:gd name="connsiteY108" fmla="*/ 211149 h 394547"/>
              <a:gd name="connsiteX109" fmla="*/ 120353 w 546803"/>
              <a:gd name="connsiteY109" fmla="*/ 211149 h 394547"/>
              <a:gd name="connsiteX110" fmla="*/ 126370 w 546803"/>
              <a:gd name="connsiteY110" fmla="*/ 215171 h 394547"/>
              <a:gd name="connsiteX111" fmla="*/ 141214 w 546803"/>
              <a:gd name="connsiteY111" fmla="*/ 246542 h 394547"/>
              <a:gd name="connsiteX112" fmla="*/ 152848 w 546803"/>
              <a:gd name="connsiteY112" fmla="*/ 215573 h 394547"/>
              <a:gd name="connsiteX113" fmla="*/ 160069 w 546803"/>
              <a:gd name="connsiteY113" fmla="*/ 211149 h 394547"/>
              <a:gd name="connsiteX114" fmla="*/ 278416 w 546803"/>
              <a:gd name="connsiteY114" fmla="*/ 211149 h 394547"/>
              <a:gd name="connsiteX115" fmla="*/ 282829 w 546803"/>
              <a:gd name="connsiteY115" fmla="*/ 206323 h 394547"/>
              <a:gd name="connsiteX116" fmla="*/ 282829 w 546803"/>
              <a:gd name="connsiteY116" fmla="*/ 18903 h 394547"/>
              <a:gd name="connsiteX117" fmla="*/ 278416 w 546803"/>
              <a:gd name="connsiteY117" fmla="*/ 14076 h 394547"/>
              <a:gd name="connsiteX118" fmla="*/ 18855 w 546803"/>
              <a:gd name="connsiteY118" fmla="*/ 0 h 394547"/>
              <a:gd name="connsiteX119" fmla="*/ 278416 w 546803"/>
              <a:gd name="connsiteY119" fmla="*/ 0 h 394547"/>
              <a:gd name="connsiteX120" fmla="*/ 297271 w 546803"/>
              <a:gd name="connsiteY120" fmla="*/ 18903 h 394547"/>
              <a:gd name="connsiteX121" fmla="*/ 297271 w 546803"/>
              <a:gd name="connsiteY121" fmla="*/ 60329 h 394547"/>
              <a:gd name="connsiteX122" fmla="*/ 517517 w 546803"/>
              <a:gd name="connsiteY122" fmla="*/ 60329 h 394547"/>
              <a:gd name="connsiteX123" fmla="*/ 546803 w 546803"/>
              <a:gd name="connsiteY123" fmla="*/ 90493 h 394547"/>
              <a:gd name="connsiteX124" fmla="*/ 546803 w 546803"/>
              <a:gd name="connsiteY124" fmla="*/ 364785 h 394547"/>
              <a:gd name="connsiteX125" fmla="*/ 517517 w 546803"/>
              <a:gd name="connsiteY125" fmla="*/ 394547 h 394547"/>
              <a:gd name="connsiteX126" fmla="*/ 75020 w 546803"/>
              <a:gd name="connsiteY126" fmla="*/ 394547 h 394547"/>
              <a:gd name="connsiteX127" fmla="*/ 45734 w 546803"/>
              <a:gd name="connsiteY127" fmla="*/ 364785 h 394547"/>
              <a:gd name="connsiteX128" fmla="*/ 45734 w 546803"/>
              <a:gd name="connsiteY128" fmla="*/ 225226 h 394547"/>
              <a:gd name="connsiteX129" fmla="*/ 18855 w 546803"/>
              <a:gd name="connsiteY129" fmla="*/ 225226 h 394547"/>
              <a:gd name="connsiteX130" fmla="*/ 0 w 546803"/>
              <a:gd name="connsiteY130" fmla="*/ 206323 h 394547"/>
              <a:gd name="connsiteX131" fmla="*/ 0 w 546803"/>
              <a:gd name="connsiteY131" fmla="*/ 18903 h 394547"/>
              <a:gd name="connsiteX132" fmla="*/ 18855 w 546803"/>
              <a:gd name="connsiteY132" fmla="*/ 0 h 394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546803" h="394547">
                <a:moveTo>
                  <a:pt x="311754" y="318793"/>
                </a:moveTo>
                <a:lnTo>
                  <a:pt x="387348" y="318793"/>
                </a:lnTo>
                <a:cubicBezTo>
                  <a:pt x="390928" y="318793"/>
                  <a:pt x="394509" y="321857"/>
                  <a:pt x="394509" y="325303"/>
                </a:cubicBezTo>
                <a:cubicBezTo>
                  <a:pt x="394509" y="329515"/>
                  <a:pt x="390928" y="332578"/>
                  <a:pt x="387348" y="332578"/>
                </a:cubicBezTo>
                <a:lnTo>
                  <a:pt x="311754" y="332578"/>
                </a:lnTo>
                <a:cubicBezTo>
                  <a:pt x="307775" y="332578"/>
                  <a:pt x="304592" y="329515"/>
                  <a:pt x="304592" y="325303"/>
                </a:cubicBezTo>
                <a:cubicBezTo>
                  <a:pt x="304592" y="321857"/>
                  <a:pt x="307775" y="318793"/>
                  <a:pt x="311754" y="318793"/>
                </a:cubicBezTo>
                <a:close/>
                <a:moveTo>
                  <a:pt x="311795" y="272745"/>
                </a:moveTo>
                <a:lnTo>
                  <a:pt x="463452" y="272745"/>
                </a:lnTo>
                <a:cubicBezTo>
                  <a:pt x="467454" y="272745"/>
                  <a:pt x="470655" y="275809"/>
                  <a:pt x="470655" y="279638"/>
                </a:cubicBezTo>
                <a:cubicBezTo>
                  <a:pt x="470655" y="283467"/>
                  <a:pt x="467454" y="286530"/>
                  <a:pt x="463452" y="286530"/>
                </a:cubicBezTo>
                <a:lnTo>
                  <a:pt x="311795" y="286530"/>
                </a:lnTo>
                <a:cubicBezTo>
                  <a:pt x="307793" y="286530"/>
                  <a:pt x="304592" y="283467"/>
                  <a:pt x="304592" y="279638"/>
                </a:cubicBezTo>
                <a:cubicBezTo>
                  <a:pt x="304592" y="275809"/>
                  <a:pt x="307793" y="272745"/>
                  <a:pt x="311795" y="272745"/>
                </a:cubicBezTo>
                <a:close/>
                <a:moveTo>
                  <a:pt x="311809" y="226697"/>
                </a:moveTo>
                <a:lnTo>
                  <a:pt x="509481" y="226697"/>
                </a:lnTo>
                <a:cubicBezTo>
                  <a:pt x="513490" y="226697"/>
                  <a:pt x="516698" y="229761"/>
                  <a:pt x="516698" y="233590"/>
                </a:cubicBezTo>
                <a:cubicBezTo>
                  <a:pt x="516698" y="237419"/>
                  <a:pt x="513490" y="240482"/>
                  <a:pt x="509481" y="240482"/>
                </a:cubicBezTo>
                <a:lnTo>
                  <a:pt x="311809" y="240482"/>
                </a:lnTo>
                <a:cubicBezTo>
                  <a:pt x="307800" y="240482"/>
                  <a:pt x="304592" y="237419"/>
                  <a:pt x="304592" y="233590"/>
                </a:cubicBezTo>
                <a:cubicBezTo>
                  <a:pt x="304592" y="229761"/>
                  <a:pt x="307800" y="226697"/>
                  <a:pt x="311809" y="226697"/>
                </a:cubicBezTo>
                <a:close/>
                <a:moveTo>
                  <a:pt x="90265" y="225226"/>
                </a:moveTo>
                <a:lnTo>
                  <a:pt x="90265" y="319338"/>
                </a:lnTo>
                <a:lnTo>
                  <a:pt x="258357" y="319338"/>
                </a:lnTo>
                <a:lnTo>
                  <a:pt x="258357" y="225226"/>
                </a:lnTo>
                <a:lnTo>
                  <a:pt x="164482" y="225226"/>
                </a:lnTo>
                <a:lnTo>
                  <a:pt x="154453" y="251770"/>
                </a:lnTo>
                <a:cubicBezTo>
                  <a:pt x="152447" y="257401"/>
                  <a:pt x="147232" y="261021"/>
                  <a:pt x="141615" y="261423"/>
                </a:cubicBezTo>
                <a:lnTo>
                  <a:pt x="141214" y="261423"/>
                </a:lnTo>
                <a:cubicBezTo>
                  <a:pt x="135196" y="261423"/>
                  <a:pt x="130382" y="257803"/>
                  <a:pt x="127975" y="252575"/>
                </a:cubicBezTo>
                <a:lnTo>
                  <a:pt x="115539" y="225226"/>
                </a:lnTo>
                <a:close/>
                <a:moveTo>
                  <a:pt x="297271" y="132320"/>
                </a:moveTo>
                <a:lnTo>
                  <a:pt x="297271" y="206323"/>
                </a:lnTo>
                <a:cubicBezTo>
                  <a:pt x="297271" y="216780"/>
                  <a:pt x="288847" y="225226"/>
                  <a:pt x="278416" y="225226"/>
                </a:cubicBezTo>
                <a:lnTo>
                  <a:pt x="272800" y="225226"/>
                </a:lnTo>
                <a:lnTo>
                  <a:pt x="272800" y="326175"/>
                </a:lnTo>
                <a:cubicBezTo>
                  <a:pt x="272800" y="330599"/>
                  <a:pt x="269590" y="333817"/>
                  <a:pt x="265579" y="333817"/>
                </a:cubicBezTo>
                <a:lnTo>
                  <a:pt x="83043" y="333817"/>
                </a:lnTo>
                <a:cubicBezTo>
                  <a:pt x="79433" y="333817"/>
                  <a:pt x="75822" y="330599"/>
                  <a:pt x="75822" y="326175"/>
                </a:cubicBezTo>
                <a:lnTo>
                  <a:pt x="75822" y="225226"/>
                </a:lnTo>
                <a:lnTo>
                  <a:pt x="59775" y="225226"/>
                </a:lnTo>
                <a:lnTo>
                  <a:pt x="59775" y="364785"/>
                </a:lnTo>
                <a:cubicBezTo>
                  <a:pt x="59775" y="373633"/>
                  <a:pt x="66595" y="380470"/>
                  <a:pt x="75020" y="380470"/>
                </a:cubicBezTo>
                <a:lnTo>
                  <a:pt x="517517" y="380470"/>
                </a:lnTo>
                <a:cubicBezTo>
                  <a:pt x="525541" y="380470"/>
                  <a:pt x="532361" y="373633"/>
                  <a:pt x="532361" y="364785"/>
                </a:cubicBezTo>
                <a:lnTo>
                  <a:pt x="532361" y="132320"/>
                </a:lnTo>
                <a:close/>
                <a:moveTo>
                  <a:pt x="219356" y="108746"/>
                </a:moveTo>
                <a:lnTo>
                  <a:pt x="160554" y="116352"/>
                </a:lnTo>
                <a:lnTo>
                  <a:pt x="139753" y="172000"/>
                </a:lnTo>
                <a:cubicBezTo>
                  <a:pt x="144953" y="173201"/>
                  <a:pt x="150154" y="174001"/>
                  <a:pt x="155354" y="174001"/>
                </a:cubicBezTo>
                <a:cubicBezTo>
                  <a:pt x="190555" y="174001"/>
                  <a:pt x="219356" y="145177"/>
                  <a:pt x="219356" y="109947"/>
                </a:cubicBezTo>
                <a:cubicBezTo>
                  <a:pt x="219356" y="109947"/>
                  <a:pt x="219356" y="109146"/>
                  <a:pt x="219356" y="108746"/>
                </a:cubicBezTo>
                <a:close/>
                <a:moveTo>
                  <a:pt x="79752" y="102741"/>
                </a:moveTo>
                <a:cubicBezTo>
                  <a:pt x="78551" y="107545"/>
                  <a:pt x="78151" y="112349"/>
                  <a:pt x="78151" y="117553"/>
                </a:cubicBezTo>
                <a:cubicBezTo>
                  <a:pt x="78151" y="145577"/>
                  <a:pt x="96152" y="169998"/>
                  <a:pt x="122153" y="178405"/>
                </a:cubicBezTo>
                <a:lnTo>
                  <a:pt x="145753" y="115151"/>
                </a:lnTo>
                <a:lnTo>
                  <a:pt x="84552" y="103541"/>
                </a:lnTo>
                <a:cubicBezTo>
                  <a:pt x="84552" y="103141"/>
                  <a:pt x="84552" y="103141"/>
                  <a:pt x="84552" y="103141"/>
                </a:cubicBezTo>
                <a:close/>
                <a:moveTo>
                  <a:pt x="503609" y="86783"/>
                </a:moveTo>
                <a:cubicBezTo>
                  <a:pt x="508997" y="86783"/>
                  <a:pt x="513142" y="90842"/>
                  <a:pt x="513142" y="96524"/>
                </a:cubicBezTo>
                <a:cubicBezTo>
                  <a:pt x="513142" y="101800"/>
                  <a:pt x="508997" y="105858"/>
                  <a:pt x="503609" y="105858"/>
                </a:cubicBezTo>
                <a:cubicBezTo>
                  <a:pt x="498222" y="105858"/>
                  <a:pt x="494077" y="101800"/>
                  <a:pt x="494077" y="96524"/>
                </a:cubicBezTo>
                <a:cubicBezTo>
                  <a:pt x="494077" y="90842"/>
                  <a:pt x="498222" y="86783"/>
                  <a:pt x="503609" y="86783"/>
                </a:cubicBezTo>
                <a:close/>
                <a:moveTo>
                  <a:pt x="466222" y="86783"/>
                </a:moveTo>
                <a:cubicBezTo>
                  <a:pt x="471498" y="86783"/>
                  <a:pt x="475962" y="90842"/>
                  <a:pt x="475962" y="96524"/>
                </a:cubicBezTo>
                <a:cubicBezTo>
                  <a:pt x="475962" y="101800"/>
                  <a:pt x="471498" y="105858"/>
                  <a:pt x="466222" y="105858"/>
                </a:cubicBezTo>
                <a:cubicBezTo>
                  <a:pt x="460946" y="105858"/>
                  <a:pt x="456888" y="101800"/>
                  <a:pt x="456888" y="96524"/>
                </a:cubicBezTo>
                <a:cubicBezTo>
                  <a:pt x="456888" y="90842"/>
                  <a:pt x="460946" y="86783"/>
                  <a:pt x="466222" y="86783"/>
                </a:cubicBezTo>
                <a:close/>
                <a:moveTo>
                  <a:pt x="427670" y="86783"/>
                </a:moveTo>
                <a:cubicBezTo>
                  <a:pt x="432946" y="86783"/>
                  <a:pt x="437004" y="90842"/>
                  <a:pt x="437004" y="96524"/>
                </a:cubicBezTo>
                <a:cubicBezTo>
                  <a:pt x="437004" y="101800"/>
                  <a:pt x="432946" y="105858"/>
                  <a:pt x="427670" y="105858"/>
                </a:cubicBezTo>
                <a:cubicBezTo>
                  <a:pt x="422394" y="105858"/>
                  <a:pt x="417930" y="101800"/>
                  <a:pt x="417930" y="96524"/>
                </a:cubicBezTo>
                <a:cubicBezTo>
                  <a:pt x="417930" y="90842"/>
                  <a:pt x="422394" y="86783"/>
                  <a:pt x="427670" y="86783"/>
                </a:cubicBezTo>
                <a:close/>
                <a:moveTo>
                  <a:pt x="297271" y="74405"/>
                </a:moveTo>
                <a:lnTo>
                  <a:pt x="297271" y="118244"/>
                </a:lnTo>
                <a:lnTo>
                  <a:pt x="532361" y="118244"/>
                </a:lnTo>
                <a:lnTo>
                  <a:pt x="532361" y="90493"/>
                </a:lnTo>
                <a:cubicBezTo>
                  <a:pt x="532361" y="81644"/>
                  <a:pt x="525541" y="74405"/>
                  <a:pt x="517517" y="74405"/>
                </a:cubicBezTo>
                <a:close/>
                <a:moveTo>
                  <a:pt x="176154" y="49896"/>
                </a:moveTo>
                <a:lnTo>
                  <a:pt x="164554" y="101540"/>
                </a:lnTo>
                <a:lnTo>
                  <a:pt x="217356" y="94734"/>
                </a:lnTo>
                <a:cubicBezTo>
                  <a:pt x="212155" y="73916"/>
                  <a:pt x="196155" y="56701"/>
                  <a:pt x="176154" y="49896"/>
                </a:cubicBezTo>
                <a:close/>
                <a:moveTo>
                  <a:pt x="155354" y="46293"/>
                </a:moveTo>
                <a:cubicBezTo>
                  <a:pt x="127353" y="46293"/>
                  <a:pt x="102952" y="64708"/>
                  <a:pt x="94552" y="90730"/>
                </a:cubicBezTo>
                <a:lnTo>
                  <a:pt x="150154" y="101540"/>
                </a:lnTo>
                <a:lnTo>
                  <a:pt x="162554" y="46693"/>
                </a:lnTo>
                <a:cubicBezTo>
                  <a:pt x="160154" y="46293"/>
                  <a:pt x="157754" y="46293"/>
                  <a:pt x="155354" y="46293"/>
                </a:cubicBezTo>
                <a:close/>
                <a:moveTo>
                  <a:pt x="155354" y="31880"/>
                </a:moveTo>
                <a:cubicBezTo>
                  <a:pt x="161354" y="31880"/>
                  <a:pt x="166554" y="32681"/>
                  <a:pt x="172154" y="33882"/>
                </a:cubicBezTo>
                <a:lnTo>
                  <a:pt x="172554" y="33882"/>
                </a:lnTo>
                <a:cubicBezTo>
                  <a:pt x="172554" y="33882"/>
                  <a:pt x="172954" y="33882"/>
                  <a:pt x="172954" y="34282"/>
                </a:cubicBezTo>
                <a:cubicBezTo>
                  <a:pt x="204155" y="41088"/>
                  <a:pt x="228156" y="67110"/>
                  <a:pt x="232556" y="98737"/>
                </a:cubicBezTo>
                <a:cubicBezTo>
                  <a:pt x="232556" y="99138"/>
                  <a:pt x="232956" y="99538"/>
                  <a:pt x="232956" y="99938"/>
                </a:cubicBezTo>
                <a:cubicBezTo>
                  <a:pt x="232956" y="99938"/>
                  <a:pt x="232956" y="100339"/>
                  <a:pt x="232956" y="100339"/>
                </a:cubicBezTo>
                <a:cubicBezTo>
                  <a:pt x="233356" y="103942"/>
                  <a:pt x="233356" y="106744"/>
                  <a:pt x="233356" y="109947"/>
                </a:cubicBezTo>
                <a:cubicBezTo>
                  <a:pt x="233356" y="153184"/>
                  <a:pt x="198555" y="188013"/>
                  <a:pt x="155354" y="188013"/>
                </a:cubicBezTo>
                <a:cubicBezTo>
                  <a:pt x="148154" y="188013"/>
                  <a:pt x="141753" y="187213"/>
                  <a:pt x="134953" y="185611"/>
                </a:cubicBezTo>
                <a:lnTo>
                  <a:pt x="132953" y="189615"/>
                </a:lnTo>
                <a:cubicBezTo>
                  <a:pt x="132153" y="192417"/>
                  <a:pt x="129353" y="194419"/>
                  <a:pt x="126553" y="194419"/>
                </a:cubicBezTo>
                <a:cubicBezTo>
                  <a:pt x="126153" y="194419"/>
                  <a:pt x="125353" y="194419"/>
                  <a:pt x="124953" y="194019"/>
                </a:cubicBezTo>
                <a:cubicBezTo>
                  <a:pt x="89352" y="186412"/>
                  <a:pt x="63751" y="153984"/>
                  <a:pt x="63751" y="117553"/>
                </a:cubicBezTo>
                <a:cubicBezTo>
                  <a:pt x="63751" y="108746"/>
                  <a:pt x="65351" y="99938"/>
                  <a:pt x="68551" y="91931"/>
                </a:cubicBezTo>
                <a:cubicBezTo>
                  <a:pt x="69751" y="88729"/>
                  <a:pt x="72951" y="86327"/>
                  <a:pt x="76551" y="87127"/>
                </a:cubicBezTo>
                <a:lnTo>
                  <a:pt x="80952" y="87928"/>
                </a:lnTo>
                <a:cubicBezTo>
                  <a:pt x="90152" y="55500"/>
                  <a:pt x="120553" y="31880"/>
                  <a:pt x="155354" y="31880"/>
                </a:cubicBezTo>
                <a:close/>
                <a:moveTo>
                  <a:pt x="18855" y="14076"/>
                </a:moveTo>
                <a:cubicBezTo>
                  <a:pt x="16047" y="14076"/>
                  <a:pt x="14041" y="16087"/>
                  <a:pt x="14041" y="18903"/>
                </a:cubicBezTo>
                <a:lnTo>
                  <a:pt x="14041" y="206323"/>
                </a:lnTo>
                <a:cubicBezTo>
                  <a:pt x="14041" y="209138"/>
                  <a:pt x="16047" y="211149"/>
                  <a:pt x="18855" y="211149"/>
                </a:cubicBezTo>
                <a:lnTo>
                  <a:pt x="120353" y="211149"/>
                </a:lnTo>
                <a:cubicBezTo>
                  <a:pt x="123161" y="211149"/>
                  <a:pt x="125568" y="212758"/>
                  <a:pt x="126370" y="215171"/>
                </a:cubicBezTo>
                <a:lnTo>
                  <a:pt x="141214" y="246542"/>
                </a:lnTo>
                <a:lnTo>
                  <a:pt x="152848" y="215573"/>
                </a:lnTo>
                <a:cubicBezTo>
                  <a:pt x="154052" y="212758"/>
                  <a:pt x="156459" y="211149"/>
                  <a:pt x="160069" y="211149"/>
                </a:cubicBezTo>
                <a:lnTo>
                  <a:pt x="278416" y="211149"/>
                </a:lnTo>
                <a:cubicBezTo>
                  <a:pt x="280823" y="211149"/>
                  <a:pt x="282829" y="209138"/>
                  <a:pt x="282829" y="206323"/>
                </a:cubicBezTo>
                <a:lnTo>
                  <a:pt x="282829" y="18903"/>
                </a:lnTo>
                <a:cubicBezTo>
                  <a:pt x="282829" y="16087"/>
                  <a:pt x="280823" y="14076"/>
                  <a:pt x="278416" y="14076"/>
                </a:cubicBezTo>
                <a:close/>
                <a:moveTo>
                  <a:pt x="18855" y="0"/>
                </a:moveTo>
                <a:lnTo>
                  <a:pt x="278416" y="0"/>
                </a:lnTo>
                <a:cubicBezTo>
                  <a:pt x="288847" y="0"/>
                  <a:pt x="297271" y="8446"/>
                  <a:pt x="297271" y="18903"/>
                </a:cubicBezTo>
                <a:lnTo>
                  <a:pt x="297271" y="60329"/>
                </a:lnTo>
                <a:lnTo>
                  <a:pt x="517517" y="60329"/>
                </a:lnTo>
                <a:cubicBezTo>
                  <a:pt x="533564" y="60329"/>
                  <a:pt x="546803" y="73601"/>
                  <a:pt x="546803" y="90493"/>
                </a:cubicBezTo>
                <a:lnTo>
                  <a:pt x="546803" y="364785"/>
                </a:lnTo>
                <a:cubicBezTo>
                  <a:pt x="546803" y="381275"/>
                  <a:pt x="533564" y="394547"/>
                  <a:pt x="517517" y="394547"/>
                </a:cubicBezTo>
                <a:lnTo>
                  <a:pt x="75020" y="394547"/>
                </a:lnTo>
                <a:cubicBezTo>
                  <a:pt x="58572" y="394547"/>
                  <a:pt x="45734" y="381275"/>
                  <a:pt x="45734" y="364785"/>
                </a:cubicBezTo>
                <a:lnTo>
                  <a:pt x="45734" y="225226"/>
                </a:lnTo>
                <a:lnTo>
                  <a:pt x="18855" y="225226"/>
                </a:lnTo>
                <a:cubicBezTo>
                  <a:pt x="8425" y="225226"/>
                  <a:pt x="0" y="216780"/>
                  <a:pt x="0" y="206323"/>
                </a:cubicBezTo>
                <a:lnTo>
                  <a:pt x="0" y="18903"/>
                </a:lnTo>
                <a:cubicBezTo>
                  <a:pt x="0" y="8446"/>
                  <a:pt x="8425" y="0"/>
                  <a:pt x="188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2" name="Graphic 145">
            <a:extLst>
              <a:ext uri="{FF2B5EF4-FFF2-40B4-BE49-F238E27FC236}">
                <a16:creationId xmlns:a16="http://schemas.microsoft.com/office/drawing/2014/main" id="{AE17CBF4-E905-7520-E21D-5900DC638A03}"/>
              </a:ext>
            </a:extLst>
          </p:cNvPr>
          <p:cNvSpPr/>
          <p:nvPr/>
        </p:nvSpPr>
        <p:spPr>
          <a:xfrm rot="5400000">
            <a:off x="2065033" y="2303819"/>
            <a:ext cx="2035597" cy="1037724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3" name="Graphic 145">
            <a:extLst>
              <a:ext uri="{FF2B5EF4-FFF2-40B4-BE49-F238E27FC236}">
                <a16:creationId xmlns:a16="http://schemas.microsoft.com/office/drawing/2014/main" id="{C763E413-D8A2-D421-BE17-1C78A2878C89}"/>
              </a:ext>
            </a:extLst>
          </p:cNvPr>
          <p:cNvSpPr/>
          <p:nvPr/>
        </p:nvSpPr>
        <p:spPr>
          <a:xfrm rot="10800000">
            <a:off x="20501677" y="548836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2F1800-4CA0-D84D-A5C9-13ADED9F8B94}"/>
              </a:ext>
            </a:extLst>
          </p:cNvPr>
          <p:cNvSpPr txBox="1"/>
          <p:nvPr/>
        </p:nvSpPr>
        <p:spPr>
          <a:xfrm>
            <a:off x="5418449" y="8741274"/>
            <a:ext cx="5239900" cy="12977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1234 SW Main Street, Los Angeles, CA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2BC92F-BEE5-CE48-9D61-D8B2F1A0122F}"/>
              </a:ext>
            </a:extLst>
          </p:cNvPr>
          <p:cNvSpPr txBox="1"/>
          <p:nvPr/>
        </p:nvSpPr>
        <p:spPr>
          <a:xfrm>
            <a:off x="5418449" y="11475086"/>
            <a:ext cx="5239900" cy="669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+1 (234) 567 - 8900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4761A6-38E7-E340-8364-EFB6AB31DC6C}"/>
              </a:ext>
            </a:extLst>
          </p:cNvPr>
          <p:cNvSpPr txBox="1"/>
          <p:nvPr/>
        </p:nvSpPr>
        <p:spPr>
          <a:xfrm>
            <a:off x="15738106" y="9055206"/>
            <a:ext cx="5239900" cy="669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400" dirty="0" err="1">
                <a:latin typeface="Questrial" pitchFamily="2" charset="0"/>
              </a:rPr>
              <a:t>www.your-domain.com</a:t>
            </a:r>
            <a:endParaRPr lang="en-US" sz="3400" dirty="0">
              <a:latin typeface="Questrial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8B631A-5ACC-1542-8552-294C334E3E8D}"/>
              </a:ext>
            </a:extLst>
          </p:cNvPr>
          <p:cNvSpPr txBox="1"/>
          <p:nvPr/>
        </p:nvSpPr>
        <p:spPr>
          <a:xfrm>
            <a:off x="15738106" y="11475086"/>
            <a:ext cx="5239900" cy="6699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400" dirty="0" err="1">
                <a:latin typeface="Questrial" pitchFamily="2" charset="0"/>
              </a:rPr>
              <a:t>hello@company.com</a:t>
            </a:r>
            <a:endParaRPr lang="en-US" sz="3400" dirty="0">
              <a:latin typeface="Questrial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2F0CF2-FFFE-EA91-D18F-B41F8D35FB94}"/>
              </a:ext>
            </a:extLst>
          </p:cNvPr>
          <p:cNvSpPr txBox="1"/>
          <p:nvPr/>
        </p:nvSpPr>
        <p:spPr>
          <a:xfrm>
            <a:off x="5090408" y="2572538"/>
            <a:ext cx="14196834" cy="163121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GAME OVER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F634EB-2894-65D2-06FA-A9FD5787B8F7}"/>
              </a:ext>
            </a:extLst>
          </p:cNvPr>
          <p:cNvSpPr txBox="1"/>
          <p:nvPr/>
        </p:nvSpPr>
        <p:spPr>
          <a:xfrm>
            <a:off x="5090408" y="5615147"/>
            <a:ext cx="14196834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Play again?</a:t>
            </a:r>
          </a:p>
        </p:txBody>
      </p:sp>
    </p:spTree>
    <p:extLst>
      <p:ext uri="{BB962C8B-B14F-4D97-AF65-F5344CB8AC3E}">
        <p14:creationId xmlns:p14="http://schemas.microsoft.com/office/powerpoint/2010/main" val="27196156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3">
            <a:extLst>
              <a:ext uri="{FF2B5EF4-FFF2-40B4-BE49-F238E27FC236}">
                <a16:creationId xmlns:a16="http://schemas.microsoft.com/office/drawing/2014/main" id="{9453023B-5CA9-B5CA-1717-F2E0A6DBB86A}"/>
              </a:ext>
            </a:extLst>
          </p:cNvPr>
          <p:cNvGrpSpPr/>
          <p:nvPr/>
        </p:nvGrpSpPr>
        <p:grpSpPr>
          <a:xfrm>
            <a:off x="1532800" y="1180324"/>
            <a:ext cx="4496121" cy="1171265"/>
            <a:chOff x="1532800" y="1180324"/>
            <a:chExt cx="4496121" cy="1171265"/>
          </a:xfrm>
        </p:grpSpPr>
        <p:grpSp>
          <p:nvGrpSpPr>
            <p:cNvPr id="7" name="Graphic 43">
              <a:extLst>
                <a:ext uri="{FF2B5EF4-FFF2-40B4-BE49-F238E27FC236}">
                  <a16:creationId xmlns:a16="http://schemas.microsoft.com/office/drawing/2014/main" id="{A35842E9-766B-DFAA-31A9-4793CFD3D5CA}"/>
                </a:ext>
              </a:extLst>
            </p:cNvPr>
            <p:cNvGrpSpPr/>
            <p:nvPr/>
          </p:nvGrpSpPr>
          <p:grpSpPr>
            <a:xfrm>
              <a:off x="3256785" y="1389660"/>
              <a:ext cx="2772135" cy="752592"/>
              <a:chOff x="3256785" y="1389660"/>
              <a:chExt cx="2772135" cy="752592"/>
            </a:xfrm>
          </p:grpSpPr>
          <p:grpSp>
            <p:nvGrpSpPr>
              <p:cNvPr id="39" name="Graphic 43">
                <a:extLst>
                  <a:ext uri="{FF2B5EF4-FFF2-40B4-BE49-F238E27FC236}">
                    <a16:creationId xmlns:a16="http://schemas.microsoft.com/office/drawing/2014/main" id="{7289DB94-BDA1-B0AB-20A6-57D0FC240C88}"/>
                  </a:ext>
                </a:extLst>
              </p:cNvPr>
              <p:cNvGrpSpPr/>
              <p:nvPr/>
            </p:nvGrpSpPr>
            <p:grpSpPr>
              <a:xfrm>
                <a:off x="3256785" y="1389660"/>
                <a:ext cx="2772135" cy="752592"/>
                <a:chOff x="3256785" y="1389660"/>
                <a:chExt cx="2772135" cy="752592"/>
              </a:xfrm>
              <a:solidFill>
                <a:srgbClr val="242428"/>
              </a:solidFill>
            </p:grpSpPr>
            <p:sp>
              <p:nvSpPr>
                <p:cNvPr id="44" name="Freeform 43">
                  <a:extLst>
                    <a:ext uri="{FF2B5EF4-FFF2-40B4-BE49-F238E27FC236}">
                      <a16:creationId xmlns:a16="http://schemas.microsoft.com/office/drawing/2014/main" id="{AA5CE1D3-02D5-10C4-B1D3-426E5FC04892}"/>
                    </a:ext>
                  </a:extLst>
                </p:cNvPr>
                <p:cNvSpPr/>
                <p:nvPr/>
              </p:nvSpPr>
              <p:spPr>
                <a:xfrm>
                  <a:off x="3256785" y="1389660"/>
                  <a:ext cx="2688004" cy="585401"/>
                </a:xfrm>
                <a:custGeom>
                  <a:avLst/>
                  <a:gdLst>
                    <a:gd name="connsiteX0" fmla="*/ 84131 w 2688004"/>
                    <a:gd name="connsiteY0" fmla="*/ 167191 h 585401"/>
                    <a:gd name="connsiteX1" fmla="*/ 168262 w 2688004"/>
                    <a:gd name="connsiteY1" fmla="*/ 167191 h 585401"/>
                    <a:gd name="connsiteX2" fmla="*/ 168262 w 2688004"/>
                    <a:gd name="connsiteY2" fmla="*/ 83364 h 585401"/>
                    <a:gd name="connsiteX3" fmla="*/ 2603874 w 2688004"/>
                    <a:gd name="connsiteY3" fmla="*/ 83364 h 585401"/>
                    <a:gd name="connsiteX4" fmla="*/ 2603874 w 2688004"/>
                    <a:gd name="connsiteY4" fmla="*/ 167191 h 585401"/>
                    <a:gd name="connsiteX5" fmla="*/ 2688005 w 2688004"/>
                    <a:gd name="connsiteY5" fmla="*/ 167191 h 585401"/>
                    <a:gd name="connsiteX6" fmla="*/ 2688005 w 2688004"/>
                    <a:gd name="connsiteY6" fmla="*/ 0 h 585401"/>
                    <a:gd name="connsiteX7" fmla="*/ 84131 w 2688004"/>
                    <a:gd name="connsiteY7" fmla="*/ 0 h 585401"/>
                    <a:gd name="connsiteX8" fmla="*/ 84131 w 2688004"/>
                    <a:gd name="connsiteY8" fmla="*/ 167191 h 585401"/>
                    <a:gd name="connsiteX9" fmla="*/ 0 w 2688004"/>
                    <a:gd name="connsiteY9" fmla="*/ 167191 h 585401"/>
                    <a:gd name="connsiteX10" fmla="*/ 0 w 2688004"/>
                    <a:gd name="connsiteY10" fmla="*/ 585401 h 585401"/>
                    <a:gd name="connsiteX11" fmla="*/ 84131 w 2688004"/>
                    <a:gd name="connsiteY11" fmla="*/ 585401 h 585401"/>
                    <a:gd name="connsiteX12" fmla="*/ 84131 w 2688004"/>
                    <a:gd name="connsiteY12" fmla="*/ 418210 h 585401"/>
                    <a:gd name="connsiteX13" fmla="*/ 84131 w 2688004"/>
                    <a:gd name="connsiteY13" fmla="*/ 167191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8004" h="585401">
                      <a:moveTo>
                        <a:pt x="84131" y="167191"/>
                      </a:moveTo>
                      <a:lnTo>
                        <a:pt x="168262" y="167191"/>
                      </a:lnTo>
                      <a:lnTo>
                        <a:pt x="168262" y="83364"/>
                      </a:lnTo>
                      <a:cubicBezTo>
                        <a:pt x="979358" y="83364"/>
                        <a:pt x="1792778" y="83364"/>
                        <a:pt x="2603874" y="83364"/>
                      </a:cubicBezTo>
                      <a:lnTo>
                        <a:pt x="2603874" y="167191"/>
                      </a:lnTo>
                      <a:lnTo>
                        <a:pt x="2688005" y="167191"/>
                      </a:lnTo>
                      <a:cubicBezTo>
                        <a:pt x="2688005" y="125509"/>
                        <a:pt x="2688005" y="41682"/>
                        <a:pt x="2688005" y="0"/>
                      </a:cubicBezTo>
                      <a:cubicBezTo>
                        <a:pt x="1821132" y="0"/>
                        <a:pt x="951469" y="0"/>
                        <a:pt x="84131" y="0"/>
                      </a:cubicBezTo>
                      <a:cubicBezTo>
                        <a:pt x="84131" y="41682"/>
                        <a:pt x="84131" y="125509"/>
                        <a:pt x="84131" y="167191"/>
                      </a:cubicBezTo>
                      <a:lnTo>
                        <a:pt x="0" y="167191"/>
                      </a:lnTo>
                      <a:cubicBezTo>
                        <a:pt x="0" y="301500"/>
                        <a:pt x="0" y="451556"/>
                        <a:pt x="0" y="585401"/>
                      </a:cubicBezTo>
                      <a:lnTo>
                        <a:pt x="84131" y="585401"/>
                      </a:lnTo>
                      <a:cubicBezTo>
                        <a:pt x="84131" y="543719"/>
                        <a:pt x="84131" y="459892"/>
                        <a:pt x="84131" y="418210"/>
                      </a:cubicBezTo>
                      <a:cubicBezTo>
                        <a:pt x="84131" y="343645"/>
                        <a:pt x="84131" y="241756"/>
                        <a:pt x="84131" y="167191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5" name="Freeform 44">
                  <a:extLst>
                    <a:ext uri="{FF2B5EF4-FFF2-40B4-BE49-F238E27FC236}">
                      <a16:creationId xmlns:a16="http://schemas.microsoft.com/office/drawing/2014/main" id="{2E056227-5C7F-F756-1BFE-08D3B80E6073}"/>
                    </a:ext>
                  </a:extLst>
                </p:cNvPr>
                <p:cNvSpPr/>
                <p:nvPr/>
              </p:nvSpPr>
              <p:spPr>
                <a:xfrm>
                  <a:off x="3340916" y="1556851"/>
                  <a:ext cx="2688004" cy="585401"/>
                </a:xfrm>
                <a:custGeom>
                  <a:avLst/>
                  <a:gdLst>
                    <a:gd name="connsiteX0" fmla="*/ 2603874 w 2688004"/>
                    <a:gd name="connsiteY0" fmla="*/ 0 h 585401"/>
                    <a:gd name="connsiteX1" fmla="*/ 2603874 w 2688004"/>
                    <a:gd name="connsiteY1" fmla="*/ 418210 h 585401"/>
                    <a:gd name="connsiteX2" fmla="*/ 2519743 w 2688004"/>
                    <a:gd name="connsiteY2" fmla="*/ 418210 h 585401"/>
                    <a:gd name="connsiteX3" fmla="*/ 2519743 w 2688004"/>
                    <a:gd name="connsiteY3" fmla="*/ 502037 h 585401"/>
                    <a:gd name="connsiteX4" fmla="*/ 84131 w 2688004"/>
                    <a:gd name="connsiteY4" fmla="*/ 502037 h 585401"/>
                    <a:gd name="connsiteX5" fmla="*/ 84131 w 2688004"/>
                    <a:gd name="connsiteY5" fmla="*/ 418210 h 585401"/>
                    <a:gd name="connsiteX6" fmla="*/ 0 w 2688004"/>
                    <a:gd name="connsiteY6" fmla="*/ 418210 h 585401"/>
                    <a:gd name="connsiteX7" fmla="*/ 0 w 2688004"/>
                    <a:gd name="connsiteY7" fmla="*/ 585401 h 585401"/>
                    <a:gd name="connsiteX8" fmla="*/ 2603874 w 2688004"/>
                    <a:gd name="connsiteY8" fmla="*/ 585401 h 585401"/>
                    <a:gd name="connsiteX9" fmla="*/ 2603874 w 2688004"/>
                    <a:gd name="connsiteY9" fmla="*/ 418210 h 585401"/>
                    <a:gd name="connsiteX10" fmla="*/ 2688005 w 2688004"/>
                    <a:gd name="connsiteY10" fmla="*/ 418210 h 585401"/>
                    <a:gd name="connsiteX11" fmla="*/ 2688005 w 2688004"/>
                    <a:gd name="connsiteY11" fmla="*/ 0 h 585401"/>
                    <a:gd name="connsiteX12" fmla="*/ 2603874 w 2688004"/>
                    <a:gd name="connsiteY12" fmla="*/ 0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88004" h="585401">
                      <a:moveTo>
                        <a:pt x="2603874" y="0"/>
                      </a:moveTo>
                      <a:cubicBezTo>
                        <a:pt x="2603874" y="134309"/>
                        <a:pt x="2603874" y="284364"/>
                        <a:pt x="2603874" y="418210"/>
                      </a:cubicBezTo>
                      <a:lnTo>
                        <a:pt x="2519743" y="418210"/>
                      </a:lnTo>
                      <a:lnTo>
                        <a:pt x="2519743" y="502037"/>
                      </a:lnTo>
                      <a:cubicBezTo>
                        <a:pt x="1708647" y="502037"/>
                        <a:pt x="895227" y="502037"/>
                        <a:pt x="84131" y="502037"/>
                      </a:cubicBezTo>
                      <a:lnTo>
                        <a:pt x="84131" y="418210"/>
                      </a:lnTo>
                      <a:lnTo>
                        <a:pt x="0" y="418210"/>
                      </a:lnTo>
                      <a:cubicBezTo>
                        <a:pt x="0" y="459892"/>
                        <a:pt x="0" y="543719"/>
                        <a:pt x="0" y="585401"/>
                      </a:cubicBezTo>
                      <a:cubicBezTo>
                        <a:pt x="866873" y="585401"/>
                        <a:pt x="1736536" y="585401"/>
                        <a:pt x="2603874" y="585401"/>
                      </a:cubicBezTo>
                      <a:cubicBezTo>
                        <a:pt x="2603874" y="543719"/>
                        <a:pt x="2603874" y="459892"/>
                        <a:pt x="2603874" y="418210"/>
                      </a:cubicBezTo>
                      <a:lnTo>
                        <a:pt x="2688005" y="418210"/>
                      </a:lnTo>
                      <a:cubicBezTo>
                        <a:pt x="2688005" y="283901"/>
                        <a:pt x="2688005" y="133846"/>
                        <a:pt x="2688005" y="0"/>
                      </a:cubicBezTo>
                      <a:lnTo>
                        <a:pt x="2603874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445DD7E9-60A9-FB89-B54B-698ADEE6BECC}"/>
                  </a:ext>
                </a:extLst>
              </p:cNvPr>
              <p:cNvSpPr/>
              <p:nvPr/>
            </p:nvSpPr>
            <p:spPr>
              <a:xfrm>
                <a:off x="4600555" y="1807870"/>
                <a:ext cx="1344234" cy="251018"/>
              </a:xfrm>
              <a:custGeom>
                <a:avLst/>
                <a:gdLst>
                  <a:gd name="connsiteX0" fmla="*/ 1260104 w 1344234"/>
                  <a:gd name="connsiteY0" fmla="*/ 0 h 251018"/>
                  <a:gd name="connsiteX1" fmla="*/ 1260104 w 1344234"/>
                  <a:gd name="connsiteY1" fmla="*/ 83827 h 251018"/>
                  <a:gd name="connsiteX2" fmla="*/ 0 w 1344234"/>
                  <a:gd name="connsiteY2" fmla="*/ 83827 h 251018"/>
                  <a:gd name="connsiteX3" fmla="*/ 0 w 1344234"/>
                  <a:gd name="connsiteY3" fmla="*/ 251019 h 251018"/>
                  <a:gd name="connsiteX4" fmla="*/ 1260104 w 1344234"/>
                  <a:gd name="connsiteY4" fmla="*/ 251019 h 251018"/>
                  <a:gd name="connsiteX5" fmla="*/ 1260104 w 1344234"/>
                  <a:gd name="connsiteY5" fmla="*/ 167191 h 251018"/>
                  <a:gd name="connsiteX6" fmla="*/ 1344235 w 1344234"/>
                  <a:gd name="connsiteY6" fmla="*/ 167191 h 251018"/>
                  <a:gd name="connsiteX7" fmla="*/ 1344235 w 1344234"/>
                  <a:gd name="connsiteY7" fmla="*/ 0 h 251018"/>
                  <a:gd name="connsiteX8" fmla="*/ 1260104 w 1344234"/>
                  <a:gd name="connsiteY8" fmla="*/ 0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251018">
                    <a:moveTo>
                      <a:pt x="1260104" y="0"/>
                    </a:moveTo>
                    <a:lnTo>
                      <a:pt x="1260104" y="83827"/>
                    </a:lnTo>
                    <a:cubicBezTo>
                      <a:pt x="1120196" y="83827"/>
                      <a:pt x="140373" y="83827"/>
                      <a:pt x="0" y="83827"/>
                    </a:cubicBezTo>
                    <a:lnTo>
                      <a:pt x="0" y="251019"/>
                    </a:lnTo>
                    <a:cubicBezTo>
                      <a:pt x="139908" y="251019"/>
                      <a:pt x="1120196" y="251019"/>
                      <a:pt x="1260104" y="251019"/>
                    </a:cubicBezTo>
                    <a:lnTo>
                      <a:pt x="1260104" y="167191"/>
                    </a:lnTo>
                    <a:lnTo>
                      <a:pt x="1344235" y="167191"/>
                    </a:lnTo>
                    <a:cubicBezTo>
                      <a:pt x="1344235" y="125509"/>
                      <a:pt x="1344235" y="41682"/>
                      <a:pt x="1344235" y="0"/>
                    </a:cubicBezTo>
                    <a:lnTo>
                      <a:pt x="1260104" y="0"/>
                    </a:lnTo>
                    <a:close/>
                  </a:path>
                </a:pathLst>
              </a:custGeom>
              <a:solidFill>
                <a:srgbClr val="143F54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683639EF-BDD6-AB23-FFE1-1B9B5F5321D7}"/>
                  </a:ext>
                </a:extLst>
              </p:cNvPr>
              <p:cNvSpPr/>
              <p:nvPr/>
            </p:nvSpPr>
            <p:spPr>
              <a:xfrm>
                <a:off x="4600555" y="1473024"/>
                <a:ext cx="1344234" cy="418209"/>
              </a:xfrm>
              <a:custGeom>
                <a:avLst/>
                <a:gdLst>
                  <a:gd name="connsiteX0" fmla="*/ 1260104 w 1344234"/>
                  <a:gd name="connsiteY0" fmla="*/ 83827 h 418209"/>
                  <a:gd name="connsiteX1" fmla="*/ 1260104 w 1344234"/>
                  <a:gd name="connsiteY1" fmla="*/ 0 h 418209"/>
                  <a:gd name="connsiteX2" fmla="*/ 0 w 1344234"/>
                  <a:gd name="connsiteY2" fmla="*/ 0 h 418209"/>
                  <a:gd name="connsiteX3" fmla="*/ 0 w 1344234"/>
                  <a:gd name="connsiteY3" fmla="*/ 418210 h 418209"/>
                  <a:gd name="connsiteX4" fmla="*/ 1260104 w 1344234"/>
                  <a:gd name="connsiteY4" fmla="*/ 418210 h 418209"/>
                  <a:gd name="connsiteX5" fmla="*/ 1260104 w 1344234"/>
                  <a:gd name="connsiteY5" fmla="*/ 334383 h 418209"/>
                  <a:gd name="connsiteX6" fmla="*/ 1344235 w 1344234"/>
                  <a:gd name="connsiteY6" fmla="*/ 334383 h 418209"/>
                  <a:gd name="connsiteX7" fmla="*/ 1344235 w 1344234"/>
                  <a:gd name="connsiteY7" fmla="*/ 83364 h 418209"/>
                  <a:gd name="connsiteX8" fmla="*/ 1260104 w 1344234"/>
                  <a:gd name="connsiteY8" fmla="*/ 83364 h 418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418209">
                    <a:moveTo>
                      <a:pt x="1260104" y="83827"/>
                    </a:moveTo>
                    <a:lnTo>
                      <a:pt x="1260104" y="0"/>
                    </a:lnTo>
                    <a:cubicBezTo>
                      <a:pt x="1120196" y="0"/>
                      <a:pt x="140373" y="0"/>
                      <a:pt x="0" y="0"/>
                    </a:cubicBezTo>
                    <a:lnTo>
                      <a:pt x="0" y="418210"/>
                    </a:lnTo>
                    <a:cubicBezTo>
                      <a:pt x="139908" y="418210"/>
                      <a:pt x="1120196" y="418210"/>
                      <a:pt x="1260104" y="418210"/>
                    </a:cubicBezTo>
                    <a:lnTo>
                      <a:pt x="1260104" y="334383"/>
                    </a:lnTo>
                    <a:lnTo>
                      <a:pt x="1344235" y="334383"/>
                    </a:lnTo>
                    <a:cubicBezTo>
                      <a:pt x="1344235" y="259818"/>
                      <a:pt x="1344235" y="157929"/>
                      <a:pt x="1344235" y="83364"/>
                    </a:cubicBezTo>
                    <a:lnTo>
                      <a:pt x="1260104" y="83364"/>
                    </a:lnTo>
                    <a:close/>
                  </a:path>
                </a:pathLst>
              </a:custGeom>
              <a:solidFill>
                <a:srgbClr val="335A72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8868D5CC-FA22-B1DB-AFAD-1E41064A35F4}"/>
                  </a:ext>
                </a:extLst>
              </p:cNvPr>
              <p:cNvSpPr/>
              <p:nvPr/>
            </p:nvSpPr>
            <p:spPr>
              <a:xfrm>
                <a:off x="3340916" y="1807870"/>
                <a:ext cx="1260103" cy="251018"/>
              </a:xfrm>
              <a:custGeom>
                <a:avLst/>
                <a:gdLst>
                  <a:gd name="connsiteX0" fmla="*/ 84131 w 1260103"/>
                  <a:gd name="connsiteY0" fmla="*/ 83827 h 251018"/>
                  <a:gd name="connsiteX1" fmla="*/ 84131 w 1260103"/>
                  <a:gd name="connsiteY1" fmla="*/ 0 h 251018"/>
                  <a:gd name="connsiteX2" fmla="*/ 0 w 1260103"/>
                  <a:gd name="connsiteY2" fmla="*/ 0 h 251018"/>
                  <a:gd name="connsiteX3" fmla="*/ 0 w 1260103"/>
                  <a:gd name="connsiteY3" fmla="*/ 167191 h 251018"/>
                  <a:gd name="connsiteX4" fmla="*/ 84131 w 1260103"/>
                  <a:gd name="connsiteY4" fmla="*/ 167191 h 251018"/>
                  <a:gd name="connsiteX5" fmla="*/ 84131 w 1260103"/>
                  <a:gd name="connsiteY5" fmla="*/ 251019 h 251018"/>
                  <a:gd name="connsiteX6" fmla="*/ 1260104 w 1260103"/>
                  <a:gd name="connsiteY6" fmla="*/ 251019 h 251018"/>
                  <a:gd name="connsiteX7" fmla="*/ 1260104 w 1260103"/>
                  <a:gd name="connsiteY7" fmla="*/ 83827 h 251018"/>
                  <a:gd name="connsiteX8" fmla="*/ 84131 w 1260103"/>
                  <a:gd name="connsiteY8" fmla="*/ 83827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251018">
                    <a:moveTo>
                      <a:pt x="84131" y="83827"/>
                    </a:moveTo>
                    <a:lnTo>
                      <a:pt x="84131" y="0"/>
                    </a:lnTo>
                    <a:lnTo>
                      <a:pt x="0" y="0"/>
                    </a:lnTo>
                    <a:cubicBezTo>
                      <a:pt x="0" y="41682"/>
                      <a:pt x="0" y="125509"/>
                      <a:pt x="0" y="167191"/>
                    </a:cubicBezTo>
                    <a:lnTo>
                      <a:pt x="84131" y="167191"/>
                    </a:lnTo>
                    <a:lnTo>
                      <a:pt x="84131" y="251019"/>
                    </a:lnTo>
                    <a:cubicBezTo>
                      <a:pt x="755319" y="251019"/>
                      <a:pt x="588451" y="251019"/>
                      <a:pt x="1260104" y="251019"/>
                    </a:cubicBezTo>
                    <a:lnTo>
                      <a:pt x="1260104" y="83827"/>
                    </a:lnTo>
                    <a:cubicBezTo>
                      <a:pt x="1231750" y="83827"/>
                      <a:pt x="251928" y="83827"/>
                      <a:pt x="84131" y="83827"/>
                    </a:cubicBezTo>
                    <a:close/>
                  </a:path>
                </a:pathLst>
              </a:custGeom>
              <a:solidFill>
                <a:srgbClr val="F79B20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AB3FDD4A-94B0-7573-014B-1F2A3AD511BA}"/>
                  </a:ext>
                </a:extLst>
              </p:cNvPr>
              <p:cNvSpPr/>
              <p:nvPr/>
            </p:nvSpPr>
            <p:spPr>
              <a:xfrm>
                <a:off x="3340916" y="1473024"/>
                <a:ext cx="1260103" cy="418673"/>
              </a:xfrm>
              <a:custGeom>
                <a:avLst/>
                <a:gdLst>
                  <a:gd name="connsiteX0" fmla="*/ 84131 w 1260103"/>
                  <a:gd name="connsiteY0" fmla="*/ 0 h 418673"/>
                  <a:gd name="connsiteX1" fmla="*/ 84131 w 1260103"/>
                  <a:gd name="connsiteY1" fmla="*/ 83827 h 418673"/>
                  <a:gd name="connsiteX2" fmla="*/ 0 w 1260103"/>
                  <a:gd name="connsiteY2" fmla="*/ 83827 h 418673"/>
                  <a:gd name="connsiteX3" fmla="*/ 0 w 1260103"/>
                  <a:gd name="connsiteY3" fmla="*/ 334846 h 418673"/>
                  <a:gd name="connsiteX4" fmla="*/ 84131 w 1260103"/>
                  <a:gd name="connsiteY4" fmla="*/ 334846 h 418673"/>
                  <a:gd name="connsiteX5" fmla="*/ 84131 w 1260103"/>
                  <a:gd name="connsiteY5" fmla="*/ 418673 h 418673"/>
                  <a:gd name="connsiteX6" fmla="*/ 1260104 w 1260103"/>
                  <a:gd name="connsiteY6" fmla="*/ 418673 h 418673"/>
                  <a:gd name="connsiteX7" fmla="*/ 1260104 w 1260103"/>
                  <a:gd name="connsiteY7" fmla="*/ 0 h 418673"/>
                  <a:gd name="connsiteX8" fmla="*/ 84131 w 1260103"/>
                  <a:gd name="connsiteY8" fmla="*/ 0 h 418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418673">
                    <a:moveTo>
                      <a:pt x="84131" y="0"/>
                    </a:moveTo>
                    <a:lnTo>
                      <a:pt x="84131" y="83827"/>
                    </a:lnTo>
                    <a:lnTo>
                      <a:pt x="0" y="83827"/>
                    </a:lnTo>
                    <a:cubicBezTo>
                      <a:pt x="0" y="158392"/>
                      <a:pt x="0" y="260281"/>
                      <a:pt x="0" y="334846"/>
                    </a:cubicBezTo>
                    <a:lnTo>
                      <a:pt x="84131" y="334846"/>
                    </a:lnTo>
                    <a:lnTo>
                      <a:pt x="84131" y="418673"/>
                    </a:lnTo>
                    <a:cubicBezTo>
                      <a:pt x="251928" y="418673"/>
                      <a:pt x="1232215" y="418673"/>
                      <a:pt x="1260104" y="418673"/>
                    </a:cubicBezTo>
                    <a:lnTo>
                      <a:pt x="1260104" y="0"/>
                    </a:lnTo>
                    <a:cubicBezTo>
                      <a:pt x="587987" y="0"/>
                      <a:pt x="755319" y="0"/>
                      <a:pt x="84131" y="0"/>
                    </a:cubicBezTo>
                    <a:close/>
                  </a:path>
                </a:pathLst>
              </a:custGeom>
              <a:solidFill>
                <a:srgbClr val="FFBE3B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8" name="Graphic 43">
              <a:extLst>
                <a:ext uri="{FF2B5EF4-FFF2-40B4-BE49-F238E27FC236}">
                  <a16:creationId xmlns:a16="http://schemas.microsoft.com/office/drawing/2014/main" id="{DD19E2A6-537A-C1BB-3F07-59AB80EB4753}"/>
                </a:ext>
              </a:extLst>
            </p:cNvPr>
            <p:cNvGrpSpPr/>
            <p:nvPr/>
          </p:nvGrpSpPr>
          <p:grpSpPr>
            <a:xfrm>
              <a:off x="1532800" y="1180324"/>
              <a:ext cx="1427436" cy="1171265"/>
              <a:chOff x="1532800" y="1180324"/>
              <a:chExt cx="1427436" cy="1171265"/>
            </a:xfrm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EFD492C8-BCBB-3A21-D913-51B65CD02855}"/>
                  </a:ext>
                </a:extLst>
              </p:cNvPr>
              <p:cNvSpPr/>
              <p:nvPr/>
            </p:nvSpPr>
            <p:spPr>
              <a:xfrm>
                <a:off x="1616930" y="1264151"/>
                <a:ext cx="1259639" cy="1005927"/>
              </a:xfrm>
              <a:custGeom>
                <a:avLst/>
                <a:gdLst>
                  <a:gd name="connsiteX0" fmla="*/ 1175508 w 1259639"/>
                  <a:gd name="connsiteY0" fmla="*/ 251019 h 1005927"/>
                  <a:gd name="connsiteX1" fmla="*/ 1175508 w 1259639"/>
                  <a:gd name="connsiteY1" fmla="*/ 167191 h 1005927"/>
                  <a:gd name="connsiteX2" fmla="*/ 1091377 w 1259639"/>
                  <a:gd name="connsiteY2" fmla="*/ 167191 h 1005927"/>
                  <a:gd name="connsiteX3" fmla="*/ 1091377 w 1259639"/>
                  <a:gd name="connsiteY3" fmla="*/ 83364 h 1005927"/>
                  <a:gd name="connsiteX4" fmla="*/ 1007247 w 1259639"/>
                  <a:gd name="connsiteY4" fmla="*/ 83364 h 1005927"/>
                  <a:gd name="connsiteX5" fmla="*/ 1007247 w 1259639"/>
                  <a:gd name="connsiteY5" fmla="*/ 0 h 1005927"/>
                  <a:gd name="connsiteX6" fmla="*/ 923116 w 1259639"/>
                  <a:gd name="connsiteY6" fmla="*/ 0 h 1005927"/>
                  <a:gd name="connsiteX7" fmla="*/ 838985 w 1259639"/>
                  <a:gd name="connsiteY7" fmla="*/ 0 h 1005927"/>
                  <a:gd name="connsiteX8" fmla="*/ 754854 w 1259639"/>
                  <a:gd name="connsiteY8" fmla="*/ 0 h 1005927"/>
                  <a:gd name="connsiteX9" fmla="*/ 754854 w 1259639"/>
                  <a:gd name="connsiteY9" fmla="*/ 83827 h 1005927"/>
                  <a:gd name="connsiteX10" fmla="*/ 754854 w 1259639"/>
                  <a:gd name="connsiteY10" fmla="*/ 83827 h 1005927"/>
                  <a:gd name="connsiteX11" fmla="*/ 670723 w 1259639"/>
                  <a:gd name="connsiteY11" fmla="*/ 83827 h 1005927"/>
                  <a:gd name="connsiteX12" fmla="*/ 670723 w 1259639"/>
                  <a:gd name="connsiteY12" fmla="*/ 167655 h 1005927"/>
                  <a:gd name="connsiteX13" fmla="*/ 670723 w 1259639"/>
                  <a:gd name="connsiteY13" fmla="*/ 167655 h 1005927"/>
                  <a:gd name="connsiteX14" fmla="*/ 586592 w 1259639"/>
                  <a:gd name="connsiteY14" fmla="*/ 167655 h 1005927"/>
                  <a:gd name="connsiteX15" fmla="*/ 586592 w 1259639"/>
                  <a:gd name="connsiteY15" fmla="*/ 167655 h 1005927"/>
                  <a:gd name="connsiteX16" fmla="*/ 586592 w 1259639"/>
                  <a:gd name="connsiteY16" fmla="*/ 83364 h 1005927"/>
                  <a:gd name="connsiteX17" fmla="*/ 502461 w 1259639"/>
                  <a:gd name="connsiteY17" fmla="*/ 83364 h 1005927"/>
                  <a:gd name="connsiteX18" fmla="*/ 502461 w 1259639"/>
                  <a:gd name="connsiteY18" fmla="*/ 83364 h 1005927"/>
                  <a:gd name="connsiteX19" fmla="*/ 502461 w 1259639"/>
                  <a:gd name="connsiteY19" fmla="*/ 0 h 1005927"/>
                  <a:gd name="connsiteX20" fmla="*/ 418330 w 1259639"/>
                  <a:gd name="connsiteY20" fmla="*/ 0 h 1005927"/>
                  <a:gd name="connsiteX21" fmla="*/ 335594 w 1259639"/>
                  <a:gd name="connsiteY21" fmla="*/ 0 h 1005927"/>
                  <a:gd name="connsiteX22" fmla="*/ 251928 w 1259639"/>
                  <a:gd name="connsiteY22" fmla="*/ 0 h 1005927"/>
                  <a:gd name="connsiteX23" fmla="*/ 251928 w 1259639"/>
                  <a:gd name="connsiteY23" fmla="*/ 83827 h 1005927"/>
                  <a:gd name="connsiteX24" fmla="*/ 167797 w 1259639"/>
                  <a:gd name="connsiteY24" fmla="*/ 83827 h 1005927"/>
                  <a:gd name="connsiteX25" fmla="*/ 167797 w 1259639"/>
                  <a:gd name="connsiteY25" fmla="*/ 167655 h 1005927"/>
                  <a:gd name="connsiteX26" fmla="*/ 167797 w 1259639"/>
                  <a:gd name="connsiteY26" fmla="*/ 167655 h 1005927"/>
                  <a:gd name="connsiteX27" fmla="*/ 167797 w 1259639"/>
                  <a:gd name="connsiteY27" fmla="*/ 167655 h 1005927"/>
                  <a:gd name="connsiteX28" fmla="*/ 167797 w 1259639"/>
                  <a:gd name="connsiteY28" fmla="*/ 167655 h 1005927"/>
                  <a:gd name="connsiteX29" fmla="*/ 83666 w 1259639"/>
                  <a:gd name="connsiteY29" fmla="*/ 167655 h 1005927"/>
                  <a:gd name="connsiteX30" fmla="*/ 83666 w 1259639"/>
                  <a:gd name="connsiteY30" fmla="*/ 251482 h 1005927"/>
                  <a:gd name="connsiteX31" fmla="*/ 83666 w 1259639"/>
                  <a:gd name="connsiteY31" fmla="*/ 251482 h 1005927"/>
                  <a:gd name="connsiteX32" fmla="*/ 0 w 1259639"/>
                  <a:gd name="connsiteY32" fmla="*/ 251482 h 1005927"/>
                  <a:gd name="connsiteX33" fmla="*/ 0 w 1259639"/>
                  <a:gd name="connsiteY33" fmla="*/ 335309 h 1005927"/>
                  <a:gd name="connsiteX34" fmla="*/ 0 w 1259639"/>
                  <a:gd name="connsiteY34" fmla="*/ 419136 h 1005927"/>
                  <a:gd name="connsiteX35" fmla="*/ 84131 w 1259639"/>
                  <a:gd name="connsiteY35" fmla="*/ 419136 h 1005927"/>
                  <a:gd name="connsiteX36" fmla="*/ 84131 w 1259639"/>
                  <a:gd name="connsiteY36" fmla="*/ 502964 h 1005927"/>
                  <a:gd name="connsiteX37" fmla="*/ 114808 w 1259639"/>
                  <a:gd name="connsiteY37" fmla="*/ 502964 h 1005927"/>
                  <a:gd name="connsiteX38" fmla="*/ 168262 w 1259639"/>
                  <a:gd name="connsiteY38" fmla="*/ 502964 h 1005927"/>
                  <a:gd name="connsiteX39" fmla="*/ 168262 w 1259639"/>
                  <a:gd name="connsiteY39" fmla="*/ 586791 h 1005927"/>
                  <a:gd name="connsiteX40" fmla="*/ 252393 w 1259639"/>
                  <a:gd name="connsiteY40" fmla="*/ 586791 h 1005927"/>
                  <a:gd name="connsiteX41" fmla="*/ 252393 w 1259639"/>
                  <a:gd name="connsiteY41" fmla="*/ 670618 h 1005927"/>
                  <a:gd name="connsiteX42" fmla="*/ 336524 w 1259639"/>
                  <a:gd name="connsiteY42" fmla="*/ 670618 h 1005927"/>
                  <a:gd name="connsiteX43" fmla="*/ 336524 w 1259639"/>
                  <a:gd name="connsiteY43" fmla="*/ 754445 h 1005927"/>
                  <a:gd name="connsiteX44" fmla="*/ 372779 w 1259639"/>
                  <a:gd name="connsiteY44" fmla="*/ 754445 h 1005927"/>
                  <a:gd name="connsiteX45" fmla="*/ 420190 w 1259639"/>
                  <a:gd name="connsiteY45" fmla="*/ 754445 h 1005927"/>
                  <a:gd name="connsiteX46" fmla="*/ 420190 w 1259639"/>
                  <a:gd name="connsiteY46" fmla="*/ 838273 h 1005927"/>
                  <a:gd name="connsiteX47" fmla="*/ 504320 w 1259639"/>
                  <a:gd name="connsiteY47" fmla="*/ 838273 h 1005927"/>
                  <a:gd name="connsiteX48" fmla="*/ 504320 w 1259639"/>
                  <a:gd name="connsiteY48" fmla="*/ 922100 h 1005927"/>
                  <a:gd name="connsiteX49" fmla="*/ 588451 w 1259639"/>
                  <a:gd name="connsiteY49" fmla="*/ 922100 h 1005927"/>
                  <a:gd name="connsiteX50" fmla="*/ 588451 w 1259639"/>
                  <a:gd name="connsiteY50" fmla="*/ 1005927 h 1005927"/>
                  <a:gd name="connsiteX51" fmla="*/ 672582 w 1259639"/>
                  <a:gd name="connsiteY51" fmla="*/ 1005927 h 1005927"/>
                  <a:gd name="connsiteX52" fmla="*/ 672582 w 1259639"/>
                  <a:gd name="connsiteY52" fmla="*/ 922100 h 1005927"/>
                  <a:gd name="connsiteX53" fmla="*/ 756713 w 1259639"/>
                  <a:gd name="connsiteY53" fmla="*/ 922100 h 1005927"/>
                  <a:gd name="connsiteX54" fmla="*/ 756713 w 1259639"/>
                  <a:gd name="connsiteY54" fmla="*/ 838273 h 1005927"/>
                  <a:gd name="connsiteX55" fmla="*/ 798546 w 1259639"/>
                  <a:gd name="connsiteY55" fmla="*/ 838273 h 1005927"/>
                  <a:gd name="connsiteX56" fmla="*/ 840379 w 1259639"/>
                  <a:gd name="connsiteY56" fmla="*/ 838273 h 1005927"/>
                  <a:gd name="connsiteX57" fmla="*/ 840379 w 1259639"/>
                  <a:gd name="connsiteY57" fmla="*/ 754445 h 1005927"/>
                  <a:gd name="connsiteX58" fmla="*/ 840379 w 1259639"/>
                  <a:gd name="connsiteY58" fmla="*/ 754445 h 1005927"/>
                  <a:gd name="connsiteX59" fmla="*/ 924510 w 1259639"/>
                  <a:gd name="connsiteY59" fmla="*/ 754445 h 1005927"/>
                  <a:gd name="connsiteX60" fmla="*/ 924510 w 1259639"/>
                  <a:gd name="connsiteY60" fmla="*/ 670618 h 1005927"/>
                  <a:gd name="connsiteX61" fmla="*/ 924510 w 1259639"/>
                  <a:gd name="connsiteY61" fmla="*/ 670618 h 1005927"/>
                  <a:gd name="connsiteX62" fmla="*/ 1008641 w 1259639"/>
                  <a:gd name="connsiteY62" fmla="*/ 670618 h 1005927"/>
                  <a:gd name="connsiteX63" fmla="*/ 1008641 w 1259639"/>
                  <a:gd name="connsiteY63" fmla="*/ 586791 h 1005927"/>
                  <a:gd name="connsiteX64" fmla="*/ 1008641 w 1259639"/>
                  <a:gd name="connsiteY64" fmla="*/ 586791 h 1005927"/>
                  <a:gd name="connsiteX65" fmla="*/ 1092772 w 1259639"/>
                  <a:gd name="connsiteY65" fmla="*/ 586791 h 1005927"/>
                  <a:gd name="connsiteX66" fmla="*/ 1092772 w 1259639"/>
                  <a:gd name="connsiteY66" fmla="*/ 502964 h 1005927"/>
                  <a:gd name="connsiteX67" fmla="*/ 1175508 w 1259639"/>
                  <a:gd name="connsiteY67" fmla="*/ 502964 h 1005927"/>
                  <a:gd name="connsiteX68" fmla="*/ 1175508 w 1259639"/>
                  <a:gd name="connsiteY68" fmla="*/ 419136 h 1005927"/>
                  <a:gd name="connsiteX69" fmla="*/ 1175508 w 1259639"/>
                  <a:gd name="connsiteY69" fmla="*/ 419136 h 1005927"/>
                  <a:gd name="connsiteX70" fmla="*/ 1175508 w 1259639"/>
                  <a:gd name="connsiteY70" fmla="*/ 419136 h 1005927"/>
                  <a:gd name="connsiteX71" fmla="*/ 1259639 w 1259639"/>
                  <a:gd name="connsiteY71" fmla="*/ 419136 h 1005927"/>
                  <a:gd name="connsiteX72" fmla="*/ 1259639 w 1259639"/>
                  <a:gd name="connsiteY72" fmla="*/ 334383 h 1005927"/>
                  <a:gd name="connsiteX73" fmla="*/ 1259639 w 1259639"/>
                  <a:gd name="connsiteY73" fmla="*/ 251019 h 1005927"/>
                  <a:gd name="connsiteX74" fmla="*/ 1175508 w 1259639"/>
                  <a:gd name="connsiteY74" fmla="*/ 251019 h 1005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59639" h="1005927">
                    <a:moveTo>
                      <a:pt x="1175508" y="251019"/>
                    </a:moveTo>
                    <a:lnTo>
                      <a:pt x="1175508" y="167191"/>
                    </a:lnTo>
                    <a:lnTo>
                      <a:pt x="1091377" y="167191"/>
                    </a:lnTo>
                    <a:lnTo>
                      <a:pt x="1091377" y="83364"/>
                    </a:lnTo>
                    <a:lnTo>
                      <a:pt x="1007247" y="83364"/>
                    </a:lnTo>
                    <a:lnTo>
                      <a:pt x="1007247" y="0"/>
                    </a:lnTo>
                    <a:lnTo>
                      <a:pt x="923116" y="0"/>
                    </a:lnTo>
                    <a:lnTo>
                      <a:pt x="838985" y="0"/>
                    </a:lnTo>
                    <a:lnTo>
                      <a:pt x="754854" y="0"/>
                    </a:lnTo>
                    <a:lnTo>
                      <a:pt x="754854" y="83827"/>
                    </a:lnTo>
                    <a:lnTo>
                      <a:pt x="754854" y="83827"/>
                    </a:lnTo>
                    <a:lnTo>
                      <a:pt x="670723" y="83827"/>
                    </a:lnTo>
                    <a:lnTo>
                      <a:pt x="670723" y="167655"/>
                    </a:lnTo>
                    <a:lnTo>
                      <a:pt x="670723" y="167655"/>
                    </a:lnTo>
                    <a:lnTo>
                      <a:pt x="586592" y="167655"/>
                    </a:lnTo>
                    <a:lnTo>
                      <a:pt x="586592" y="167655"/>
                    </a:lnTo>
                    <a:lnTo>
                      <a:pt x="586592" y="83364"/>
                    </a:lnTo>
                    <a:lnTo>
                      <a:pt x="502461" y="83364"/>
                    </a:lnTo>
                    <a:lnTo>
                      <a:pt x="502461" y="83364"/>
                    </a:lnTo>
                    <a:lnTo>
                      <a:pt x="502461" y="0"/>
                    </a:lnTo>
                    <a:lnTo>
                      <a:pt x="418330" y="0"/>
                    </a:lnTo>
                    <a:lnTo>
                      <a:pt x="335594" y="0"/>
                    </a:lnTo>
                    <a:lnTo>
                      <a:pt x="251928" y="0"/>
                    </a:lnTo>
                    <a:lnTo>
                      <a:pt x="251928" y="83827"/>
                    </a:lnTo>
                    <a:lnTo>
                      <a:pt x="167797" y="83827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83666" y="167655"/>
                    </a:lnTo>
                    <a:lnTo>
                      <a:pt x="83666" y="251482"/>
                    </a:lnTo>
                    <a:lnTo>
                      <a:pt x="83666" y="251482"/>
                    </a:lnTo>
                    <a:lnTo>
                      <a:pt x="0" y="251482"/>
                    </a:lnTo>
                    <a:lnTo>
                      <a:pt x="0" y="335309"/>
                    </a:lnTo>
                    <a:lnTo>
                      <a:pt x="0" y="419136"/>
                    </a:lnTo>
                    <a:lnTo>
                      <a:pt x="84131" y="419136"/>
                    </a:lnTo>
                    <a:lnTo>
                      <a:pt x="84131" y="502964"/>
                    </a:lnTo>
                    <a:lnTo>
                      <a:pt x="114808" y="502964"/>
                    </a:lnTo>
                    <a:lnTo>
                      <a:pt x="168262" y="502964"/>
                    </a:lnTo>
                    <a:lnTo>
                      <a:pt x="168262" y="586791"/>
                    </a:lnTo>
                    <a:lnTo>
                      <a:pt x="252393" y="586791"/>
                    </a:lnTo>
                    <a:lnTo>
                      <a:pt x="252393" y="670618"/>
                    </a:lnTo>
                    <a:lnTo>
                      <a:pt x="336524" y="670618"/>
                    </a:lnTo>
                    <a:lnTo>
                      <a:pt x="336524" y="754445"/>
                    </a:lnTo>
                    <a:lnTo>
                      <a:pt x="372779" y="754445"/>
                    </a:lnTo>
                    <a:lnTo>
                      <a:pt x="420190" y="754445"/>
                    </a:lnTo>
                    <a:lnTo>
                      <a:pt x="420190" y="838273"/>
                    </a:lnTo>
                    <a:lnTo>
                      <a:pt x="504320" y="838273"/>
                    </a:lnTo>
                    <a:lnTo>
                      <a:pt x="504320" y="922100"/>
                    </a:lnTo>
                    <a:lnTo>
                      <a:pt x="588451" y="922100"/>
                    </a:lnTo>
                    <a:lnTo>
                      <a:pt x="588451" y="1005927"/>
                    </a:lnTo>
                    <a:lnTo>
                      <a:pt x="672582" y="1005927"/>
                    </a:lnTo>
                    <a:lnTo>
                      <a:pt x="672582" y="922100"/>
                    </a:lnTo>
                    <a:lnTo>
                      <a:pt x="756713" y="922100"/>
                    </a:lnTo>
                    <a:lnTo>
                      <a:pt x="756713" y="838273"/>
                    </a:lnTo>
                    <a:lnTo>
                      <a:pt x="798546" y="838273"/>
                    </a:lnTo>
                    <a:lnTo>
                      <a:pt x="840379" y="838273"/>
                    </a:lnTo>
                    <a:lnTo>
                      <a:pt x="840379" y="754445"/>
                    </a:lnTo>
                    <a:lnTo>
                      <a:pt x="840379" y="754445"/>
                    </a:lnTo>
                    <a:lnTo>
                      <a:pt x="924510" y="754445"/>
                    </a:lnTo>
                    <a:lnTo>
                      <a:pt x="924510" y="670618"/>
                    </a:lnTo>
                    <a:lnTo>
                      <a:pt x="924510" y="670618"/>
                    </a:lnTo>
                    <a:lnTo>
                      <a:pt x="1008641" y="670618"/>
                    </a:lnTo>
                    <a:lnTo>
                      <a:pt x="1008641" y="586791"/>
                    </a:lnTo>
                    <a:lnTo>
                      <a:pt x="1008641" y="586791"/>
                    </a:lnTo>
                    <a:lnTo>
                      <a:pt x="1092772" y="586791"/>
                    </a:lnTo>
                    <a:lnTo>
                      <a:pt x="1092772" y="502964"/>
                    </a:lnTo>
                    <a:lnTo>
                      <a:pt x="1175508" y="502964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259639" y="419136"/>
                    </a:lnTo>
                    <a:lnTo>
                      <a:pt x="1259639" y="334383"/>
                    </a:lnTo>
                    <a:lnTo>
                      <a:pt x="1259639" y="251019"/>
                    </a:lnTo>
                    <a:lnTo>
                      <a:pt x="1175508" y="251019"/>
                    </a:lnTo>
                    <a:close/>
                  </a:path>
                </a:pathLst>
              </a:custGeom>
              <a:solidFill>
                <a:srgbClr val="DE2E2A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10" name="Graphic 43">
                <a:extLst>
                  <a:ext uri="{FF2B5EF4-FFF2-40B4-BE49-F238E27FC236}">
                    <a16:creationId xmlns:a16="http://schemas.microsoft.com/office/drawing/2014/main" id="{7A40912E-77FB-6F3D-6688-C07537D30A12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27436" cy="1171265"/>
                <a:chOff x="1532800" y="1180324"/>
                <a:chExt cx="1427436" cy="1171265"/>
              </a:xfrm>
              <a:solidFill>
                <a:srgbClr val="242428"/>
              </a:solidFill>
            </p:grpSpPr>
            <p:sp>
              <p:nvSpPr>
                <p:cNvPr id="15" name="Freeform 14">
                  <a:extLst>
                    <a:ext uri="{FF2B5EF4-FFF2-40B4-BE49-F238E27FC236}">
                      <a16:creationId xmlns:a16="http://schemas.microsoft.com/office/drawing/2014/main" id="{DA82F382-3024-7887-BBD2-D0E51C31DE63}"/>
                    </a:ext>
                  </a:extLst>
                </p:cNvPr>
                <p:cNvSpPr/>
                <p:nvPr/>
              </p:nvSpPr>
              <p:spPr>
                <a:xfrm>
                  <a:off x="1616930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id="{CFA70AEC-3DCE-20F8-A993-5B6ADAC8987F}"/>
                    </a:ext>
                  </a:extLst>
                </p:cNvPr>
                <p:cNvSpPr/>
                <p:nvPr/>
              </p:nvSpPr>
              <p:spPr>
                <a:xfrm>
                  <a:off x="1700596" y="1264151"/>
                  <a:ext cx="168261" cy="167191"/>
                </a:xfrm>
                <a:custGeom>
                  <a:avLst/>
                  <a:gdLst>
                    <a:gd name="connsiteX0" fmla="*/ 84131 w 168261"/>
                    <a:gd name="connsiteY0" fmla="*/ 83364 h 167191"/>
                    <a:gd name="connsiteX1" fmla="*/ 168262 w 168261"/>
                    <a:gd name="connsiteY1" fmla="*/ 83364 h 167191"/>
                    <a:gd name="connsiteX2" fmla="*/ 168262 w 168261"/>
                    <a:gd name="connsiteY2" fmla="*/ 0 h 167191"/>
                    <a:gd name="connsiteX3" fmla="*/ 84131 w 168261"/>
                    <a:gd name="connsiteY3" fmla="*/ 0 h 167191"/>
                    <a:gd name="connsiteX4" fmla="*/ 84131 w 168261"/>
                    <a:gd name="connsiteY4" fmla="*/ 83364 h 167191"/>
                    <a:gd name="connsiteX5" fmla="*/ 0 w 168261"/>
                    <a:gd name="connsiteY5" fmla="*/ 83364 h 167191"/>
                    <a:gd name="connsiteX6" fmla="*/ 0 w 168261"/>
                    <a:gd name="connsiteY6" fmla="*/ 167191 h 167191"/>
                    <a:gd name="connsiteX7" fmla="*/ 84131 w 168261"/>
                    <a:gd name="connsiteY7" fmla="*/ 167191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261" h="167191">
                      <a:moveTo>
                        <a:pt x="84131" y="83364"/>
                      </a:moveTo>
                      <a:lnTo>
                        <a:pt x="168262" y="83364"/>
                      </a:lnTo>
                      <a:lnTo>
                        <a:pt x="168262" y="0"/>
                      </a:lnTo>
                      <a:lnTo>
                        <a:pt x="84131" y="0"/>
                      </a:lnTo>
                      <a:lnTo>
                        <a:pt x="84131" y="83364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" name="Freeform 16">
                  <a:extLst>
                    <a:ext uri="{FF2B5EF4-FFF2-40B4-BE49-F238E27FC236}">
                      <a16:creationId xmlns:a16="http://schemas.microsoft.com/office/drawing/2014/main" id="{781EDBF1-A2F3-B951-ED2C-710451D21210}"/>
                    </a:ext>
                  </a:extLst>
                </p:cNvPr>
                <p:cNvSpPr/>
                <p:nvPr/>
              </p:nvSpPr>
              <p:spPr>
                <a:xfrm>
                  <a:off x="1868858" y="1180324"/>
                  <a:ext cx="251927" cy="83827"/>
                </a:xfrm>
                <a:custGeom>
                  <a:avLst/>
                  <a:gdLst>
                    <a:gd name="connsiteX0" fmla="*/ 167797 w 251927"/>
                    <a:gd name="connsiteY0" fmla="*/ 83827 h 83827"/>
                    <a:gd name="connsiteX1" fmla="*/ 251928 w 251927"/>
                    <a:gd name="connsiteY1" fmla="*/ 83827 h 83827"/>
                    <a:gd name="connsiteX2" fmla="*/ 251928 w 251927"/>
                    <a:gd name="connsiteY2" fmla="*/ 0 h 83827"/>
                    <a:gd name="connsiteX3" fmla="*/ 167797 w 251927"/>
                    <a:gd name="connsiteY3" fmla="*/ 0 h 83827"/>
                    <a:gd name="connsiteX4" fmla="*/ 83666 w 251927"/>
                    <a:gd name="connsiteY4" fmla="*/ 0 h 83827"/>
                    <a:gd name="connsiteX5" fmla="*/ 0 w 251927"/>
                    <a:gd name="connsiteY5" fmla="*/ 0 h 83827"/>
                    <a:gd name="connsiteX6" fmla="*/ 0 w 251927"/>
                    <a:gd name="connsiteY6" fmla="*/ 83827 h 83827"/>
                    <a:gd name="connsiteX7" fmla="*/ 83666 w 251927"/>
                    <a:gd name="connsiteY7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1927" h="83827">
                      <a:moveTo>
                        <a:pt x="167797" y="83827"/>
                      </a:moveTo>
                      <a:lnTo>
                        <a:pt x="251928" y="83827"/>
                      </a:ln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6C11894F-358F-57C2-A73A-92FB11A04DC1}"/>
                    </a:ext>
                  </a:extLst>
                </p:cNvPr>
                <p:cNvSpPr/>
                <p:nvPr/>
              </p:nvSpPr>
              <p:spPr>
                <a:xfrm>
                  <a:off x="2120786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" name="Freeform 18">
                  <a:extLst>
                    <a:ext uri="{FF2B5EF4-FFF2-40B4-BE49-F238E27FC236}">
                      <a16:creationId xmlns:a16="http://schemas.microsoft.com/office/drawing/2014/main" id="{91BF6A95-5787-9912-F212-39619022E38F}"/>
                    </a:ext>
                  </a:extLst>
                </p:cNvPr>
                <p:cNvSpPr/>
                <p:nvPr/>
              </p:nvSpPr>
              <p:spPr>
                <a:xfrm>
                  <a:off x="2708308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2C47859C-E524-A278-B0F1-949BB2F733CC}"/>
                    </a:ext>
                  </a:extLst>
                </p:cNvPr>
                <p:cNvSpPr/>
                <p:nvPr/>
              </p:nvSpPr>
              <p:spPr>
                <a:xfrm>
                  <a:off x="2372714" y="1180324"/>
                  <a:ext cx="335593" cy="167191"/>
                </a:xfrm>
                <a:custGeom>
                  <a:avLst/>
                  <a:gdLst>
                    <a:gd name="connsiteX0" fmla="*/ 251928 w 335593"/>
                    <a:gd name="connsiteY0" fmla="*/ 83827 h 167191"/>
                    <a:gd name="connsiteX1" fmla="*/ 251928 w 335593"/>
                    <a:gd name="connsiteY1" fmla="*/ 0 h 167191"/>
                    <a:gd name="connsiteX2" fmla="*/ 167797 w 335593"/>
                    <a:gd name="connsiteY2" fmla="*/ 0 h 167191"/>
                    <a:gd name="connsiteX3" fmla="*/ 83666 w 335593"/>
                    <a:gd name="connsiteY3" fmla="*/ 0 h 167191"/>
                    <a:gd name="connsiteX4" fmla="*/ 0 w 335593"/>
                    <a:gd name="connsiteY4" fmla="*/ 0 h 167191"/>
                    <a:gd name="connsiteX5" fmla="*/ 0 w 335593"/>
                    <a:gd name="connsiteY5" fmla="*/ 83827 h 167191"/>
                    <a:gd name="connsiteX6" fmla="*/ 83666 w 335593"/>
                    <a:gd name="connsiteY6" fmla="*/ 83827 h 167191"/>
                    <a:gd name="connsiteX7" fmla="*/ 167797 w 335593"/>
                    <a:gd name="connsiteY7" fmla="*/ 83827 h 167191"/>
                    <a:gd name="connsiteX8" fmla="*/ 251928 w 335593"/>
                    <a:gd name="connsiteY8" fmla="*/ 83827 h 167191"/>
                    <a:gd name="connsiteX9" fmla="*/ 251928 w 335593"/>
                    <a:gd name="connsiteY9" fmla="*/ 167191 h 167191"/>
                    <a:gd name="connsiteX10" fmla="*/ 335594 w 335593"/>
                    <a:gd name="connsiteY10" fmla="*/ 167191 h 167191"/>
                    <a:gd name="connsiteX11" fmla="*/ 335594 w 335593"/>
                    <a:gd name="connsiteY11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5593" h="167191">
                      <a:moveTo>
                        <a:pt x="251928" y="83827"/>
                      </a:move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167797" y="83827"/>
                      </a:lnTo>
                      <a:lnTo>
                        <a:pt x="251928" y="83827"/>
                      </a:lnTo>
                      <a:lnTo>
                        <a:pt x="251928" y="167191"/>
                      </a:lnTo>
                      <a:lnTo>
                        <a:pt x="335594" y="167191"/>
                      </a:lnTo>
                      <a:lnTo>
                        <a:pt x="335594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" name="Freeform 20">
                  <a:extLst>
                    <a:ext uri="{FF2B5EF4-FFF2-40B4-BE49-F238E27FC236}">
                      <a16:creationId xmlns:a16="http://schemas.microsoft.com/office/drawing/2014/main" id="{CF50E09C-4A00-2E4C-A3E1-A82DAB6AD366}"/>
                    </a:ext>
                  </a:extLst>
                </p:cNvPr>
                <p:cNvSpPr/>
                <p:nvPr/>
              </p:nvSpPr>
              <p:spPr>
                <a:xfrm>
                  <a:off x="2204452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2" name="Freeform 21">
                  <a:extLst>
                    <a:ext uri="{FF2B5EF4-FFF2-40B4-BE49-F238E27FC236}">
                      <a16:creationId xmlns:a16="http://schemas.microsoft.com/office/drawing/2014/main" id="{E5B4ADB1-8BFF-EC0F-F1A6-34B174436A56}"/>
                    </a:ext>
                  </a:extLst>
                </p:cNvPr>
                <p:cNvSpPr/>
                <p:nvPr/>
              </p:nvSpPr>
              <p:spPr>
                <a:xfrm>
                  <a:off x="2288583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3" name="Freeform 22">
                  <a:extLst>
                    <a:ext uri="{FF2B5EF4-FFF2-40B4-BE49-F238E27FC236}">
                      <a16:creationId xmlns:a16="http://schemas.microsoft.com/office/drawing/2014/main" id="{52197E16-8986-230A-47D6-DCBB580F49A9}"/>
                    </a:ext>
                  </a:extLst>
                </p:cNvPr>
                <p:cNvSpPr/>
                <p:nvPr/>
              </p:nvSpPr>
              <p:spPr>
                <a:xfrm>
                  <a:off x="2792439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id="{179CD179-8201-C2C3-9B59-479A76B58655}"/>
                    </a:ext>
                  </a:extLst>
                </p:cNvPr>
                <p:cNvSpPr/>
                <p:nvPr/>
              </p:nvSpPr>
              <p:spPr>
                <a:xfrm>
                  <a:off x="2876570" y="1515169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0 h 167191"/>
                    <a:gd name="connsiteX1" fmla="*/ 0 w 83666"/>
                    <a:gd name="connsiteY1" fmla="*/ 83364 h 167191"/>
                    <a:gd name="connsiteX2" fmla="*/ 0 w 83666"/>
                    <a:gd name="connsiteY2" fmla="*/ 167191 h 167191"/>
                    <a:gd name="connsiteX3" fmla="*/ 83666 w 83666"/>
                    <a:gd name="connsiteY3" fmla="*/ 167191 h 167191"/>
                    <a:gd name="connsiteX4" fmla="*/ 83666 w 83666"/>
                    <a:gd name="connsiteY4" fmla="*/ 83364 h 167191"/>
                    <a:gd name="connsiteX5" fmla="*/ 83666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0"/>
                      </a:move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364"/>
                      </a:lnTo>
                      <a:lnTo>
                        <a:pt x="8366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8B5B01CF-5D62-DA5E-537A-833E7DAD2E2B}"/>
                    </a:ext>
                  </a:extLst>
                </p:cNvPr>
                <p:cNvSpPr/>
                <p:nvPr/>
              </p:nvSpPr>
              <p:spPr>
                <a:xfrm>
                  <a:off x="1532800" y="1515169"/>
                  <a:ext cx="167796" cy="251018"/>
                </a:xfrm>
                <a:custGeom>
                  <a:avLst/>
                  <a:gdLst>
                    <a:gd name="connsiteX0" fmla="*/ 84131 w 167796"/>
                    <a:gd name="connsiteY0" fmla="*/ 167191 h 251018"/>
                    <a:gd name="connsiteX1" fmla="*/ 84131 w 167796"/>
                    <a:gd name="connsiteY1" fmla="*/ 83364 h 251018"/>
                    <a:gd name="connsiteX2" fmla="*/ 84131 w 167796"/>
                    <a:gd name="connsiteY2" fmla="*/ 0 h 251018"/>
                    <a:gd name="connsiteX3" fmla="*/ 0 w 167796"/>
                    <a:gd name="connsiteY3" fmla="*/ 0 h 251018"/>
                    <a:gd name="connsiteX4" fmla="*/ 0 w 167796"/>
                    <a:gd name="connsiteY4" fmla="*/ 83364 h 251018"/>
                    <a:gd name="connsiteX5" fmla="*/ 0 w 167796"/>
                    <a:gd name="connsiteY5" fmla="*/ 167191 h 251018"/>
                    <a:gd name="connsiteX6" fmla="*/ 84131 w 167796"/>
                    <a:gd name="connsiteY6" fmla="*/ 167191 h 251018"/>
                    <a:gd name="connsiteX7" fmla="*/ 84131 w 167796"/>
                    <a:gd name="connsiteY7" fmla="*/ 251019 h 251018"/>
                    <a:gd name="connsiteX8" fmla="*/ 167797 w 167796"/>
                    <a:gd name="connsiteY8" fmla="*/ 251019 h 251018"/>
                    <a:gd name="connsiteX9" fmla="*/ 167797 w 167796"/>
                    <a:gd name="connsiteY9" fmla="*/ 167191 h 251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7796" h="251018">
                      <a:moveTo>
                        <a:pt x="84131" y="167191"/>
                      </a:moveTo>
                      <a:lnTo>
                        <a:pt x="84131" y="83364"/>
                      </a:lnTo>
                      <a:lnTo>
                        <a:pt x="84131" y="0"/>
                      </a:lnTo>
                      <a:lnTo>
                        <a:pt x="0" y="0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lnTo>
                        <a:pt x="84131" y="251019"/>
                      </a:lnTo>
                      <a:lnTo>
                        <a:pt x="167797" y="251019"/>
                      </a:lnTo>
                      <a:lnTo>
                        <a:pt x="167797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886EAF02-F91C-6714-4E6C-C4054F0931EE}"/>
                    </a:ext>
                  </a:extLst>
                </p:cNvPr>
                <p:cNvSpPr/>
                <p:nvPr/>
              </p:nvSpPr>
              <p:spPr>
                <a:xfrm>
                  <a:off x="1700596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214BCADB-E0D8-E7F9-0407-B9E8AE4258CF}"/>
                    </a:ext>
                  </a:extLst>
                </p:cNvPr>
                <p:cNvSpPr/>
                <p:nvPr/>
              </p:nvSpPr>
              <p:spPr>
                <a:xfrm>
                  <a:off x="1784727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13177BBC-CF1E-05E3-E6B2-1A6FEA99C0FE}"/>
                    </a:ext>
                  </a:extLst>
                </p:cNvPr>
                <p:cNvSpPr/>
                <p:nvPr/>
              </p:nvSpPr>
              <p:spPr>
                <a:xfrm>
                  <a:off x="1868858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02E04369-622C-4460-6ADF-4C1124B38331}"/>
                    </a:ext>
                  </a:extLst>
                </p:cNvPr>
                <p:cNvSpPr/>
                <p:nvPr/>
              </p:nvSpPr>
              <p:spPr>
                <a:xfrm>
                  <a:off x="1952524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98CF0855-B285-83ED-F838-F119D3E2E6C3}"/>
                    </a:ext>
                  </a:extLst>
                </p:cNvPr>
                <p:cNvSpPr/>
                <p:nvPr/>
              </p:nvSpPr>
              <p:spPr>
                <a:xfrm>
                  <a:off x="2036655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B9F196E2-AD85-2F5A-4D0A-D20D338F0B74}"/>
                    </a:ext>
                  </a:extLst>
                </p:cNvPr>
                <p:cNvSpPr/>
                <p:nvPr/>
              </p:nvSpPr>
              <p:spPr>
                <a:xfrm>
                  <a:off x="2120786" y="2184398"/>
                  <a:ext cx="167796" cy="167191"/>
                </a:xfrm>
                <a:custGeom>
                  <a:avLst/>
                  <a:gdLst>
                    <a:gd name="connsiteX0" fmla="*/ 83666 w 167796"/>
                    <a:gd name="connsiteY0" fmla="*/ 0 h 167191"/>
                    <a:gd name="connsiteX1" fmla="*/ 0 w 167796"/>
                    <a:gd name="connsiteY1" fmla="*/ 0 h 167191"/>
                    <a:gd name="connsiteX2" fmla="*/ 0 w 167796"/>
                    <a:gd name="connsiteY2" fmla="*/ 83827 h 167191"/>
                    <a:gd name="connsiteX3" fmla="*/ 83666 w 167796"/>
                    <a:gd name="connsiteY3" fmla="*/ 83827 h 167191"/>
                    <a:gd name="connsiteX4" fmla="*/ 83666 w 167796"/>
                    <a:gd name="connsiteY4" fmla="*/ 167191 h 167191"/>
                    <a:gd name="connsiteX5" fmla="*/ 167797 w 167796"/>
                    <a:gd name="connsiteY5" fmla="*/ 167191 h 167191"/>
                    <a:gd name="connsiteX6" fmla="*/ 167797 w 167796"/>
                    <a:gd name="connsiteY6" fmla="*/ 83827 h 167191"/>
                    <a:gd name="connsiteX7" fmla="*/ 83666 w 167796"/>
                    <a:gd name="connsiteY7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796" h="167191">
                      <a:moveTo>
                        <a:pt x="83666" y="0"/>
                      </a:move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83666" y="167191"/>
                      </a:lnTo>
                      <a:lnTo>
                        <a:pt x="167797" y="167191"/>
                      </a:lnTo>
                      <a:lnTo>
                        <a:pt x="167797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3DF8A7ED-C321-98F5-26E3-6190BFB9B372}"/>
                    </a:ext>
                  </a:extLst>
                </p:cNvPr>
                <p:cNvSpPr/>
                <p:nvPr/>
              </p:nvSpPr>
              <p:spPr>
                <a:xfrm>
                  <a:off x="2288583" y="218439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5F1EC609-A87C-1676-7D9D-1E0E86B8A34F}"/>
                    </a:ext>
                  </a:extLst>
                </p:cNvPr>
                <p:cNvSpPr/>
                <p:nvPr/>
              </p:nvSpPr>
              <p:spPr>
                <a:xfrm>
                  <a:off x="2372714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311D293F-1227-120D-C550-A7EC621DE552}"/>
                    </a:ext>
                  </a:extLst>
                </p:cNvPr>
                <p:cNvSpPr/>
                <p:nvPr/>
              </p:nvSpPr>
              <p:spPr>
                <a:xfrm>
                  <a:off x="2792439" y="168236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151BD22F-7CB3-762C-5A67-309F46D5B07D}"/>
                    </a:ext>
                  </a:extLst>
                </p:cNvPr>
                <p:cNvSpPr/>
                <p:nvPr/>
              </p:nvSpPr>
              <p:spPr>
                <a:xfrm>
                  <a:off x="2708308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7A076066-13FA-347B-A2C3-632E45FA4D30}"/>
                    </a:ext>
                  </a:extLst>
                </p:cNvPr>
                <p:cNvSpPr/>
                <p:nvPr/>
              </p:nvSpPr>
              <p:spPr>
                <a:xfrm>
                  <a:off x="2624642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7" name="Freeform 36">
                  <a:extLst>
                    <a:ext uri="{FF2B5EF4-FFF2-40B4-BE49-F238E27FC236}">
                      <a16:creationId xmlns:a16="http://schemas.microsoft.com/office/drawing/2014/main" id="{275F9DEE-8166-7FB7-AEBD-7E0CA85CD8F2}"/>
                    </a:ext>
                  </a:extLst>
                </p:cNvPr>
                <p:cNvSpPr/>
                <p:nvPr/>
              </p:nvSpPr>
              <p:spPr>
                <a:xfrm>
                  <a:off x="2540511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E3C4190E-1D4A-3A6D-349E-84FCE62A45DD}"/>
                    </a:ext>
                  </a:extLst>
                </p:cNvPr>
                <p:cNvSpPr/>
                <p:nvPr/>
              </p:nvSpPr>
              <p:spPr>
                <a:xfrm>
                  <a:off x="2456380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11" name="Graphic 43">
                <a:extLst>
                  <a:ext uri="{FF2B5EF4-FFF2-40B4-BE49-F238E27FC236}">
                    <a16:creationId xmlns:a16="http://schemas.microsoft.com/office/drawing/2014/main" id="{88D4FF79-7F94-A28F-ECB4-B083B1A7F8C8}"/>
                  </a:ext>
                </a:extLst>
              </p:cNvPr>
              <p:cNvGrpSpPr/>
              <p:nvPr/>
            </p:nvGrpSpPr>
            <p:grpSpPr>
              <a:xfrm>
                <a:off x="1868858" y="1431342"/>
                <a:ext cx="167796" cy="251018"/>
                <a:chOff x="1868858" y="1431342"/>
                <a:chExt cx="167796" cy="251018"/>
              </a:xfrm>
              <a:solidFill>
                <a:srgbClr val="EDEDED"/>
              </a:solidFill>
            </p:grpSpPr>
            <p:sp>
              <p:nvSpPr>
                <p:cNvPr id="13" name="Freeform 12">
                  <a:extLst>
                    <a:ext uri="{FF2B5EF4-FFF2-40B4-BE49-F238E27FC236}">
                      <a16:creationId xmlns:a16="http://schemas.microsoft.com/office/drawing/2014/main" id="{A250D55E-79B5-429B-B7B9-1729708910E1}"/>
                    </a:ext>
                  </a:extLst>
                </p:cNvPr>
                <p:cNvSpPr/>
                <p:nvPr/>
              </p:nvSpPr>
              <p:spPr>
                <a:xfrm>
                  <a:off x="1952524" y="1598533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4" name="Freeform 13">
                  <a:extLst>
                    <a:ext uri="{FF2B5EF4-FFF2-40B4-BE49-F238E27FC236}">
                      <a16:creationId xmlns:a16="http://schemas.microsoft.com/office/drawing/2014/main" id="{F7C0E5F6-0C72-1D3C-4B51-D2DDB1E96D0D}"/>
                    </a:ext>
                  </a:extLst>
                </p:cNvPr>
                <p:cNvSpPr/>
                <p:nvPr/>
              </p:nvSpPr>
              <p:spPr>
                <a:xfrm>
                  <a:off x="1868858" y="1431342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83827 h 167191"/>
                    <a:gd name="connsiteX1" fmla="*/ 0 w 83666"/>
                    <a:gd name="connsiteY1" fmla="*/ 167191 h 167191"/>
                    <a:gd name="connsiteX2" fmla="*/ 83666 w 83666"/>
                    <a:gd name="connsiteY2" fmla="*/ 167191 h 167191"/>
                    <a:gd name="connsiteX3" fmla="*/ 83666 w 83666"/>
                    <a:gd name="connsiteY3" fmla="*/ 83827 h 167191"/>
                    <a:gd name="connsiteX4" fmla="*/ 83666 w 83666"/>
                    <a:gd name="connsiteY4" fmla="*/ 0 h 167191"/>
                    <a:gd name="connsiteX5" fmla="*/ 0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83827"/>
                      </a:move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827"/>
                      </a:lnTo>
                      <a:lnTo>
                        <a:pt x="836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5303294E-E5FB-0C9B-D590-9BBB5E54BC26}"/>
                  </a:ext>
                </a:extLst>
              </p:cNvPr>
              <p:cNvSpPr/>
              <p:nvPr/>
            </p:nvSpPr>
            <p:spPr>
              <a:xfrm>
                <a:off x="1616930" y="1515169"/>
                <a:ext cx="1259639" cy="753055"/>
              </a:xfrm>
              <a:custGeom>
                <a:avLst/>
                <a:gdLst>
                  <a:gd name="connsiteX0" fmla="*/ 1175508 w 1259639"/>
                  <a:gd name="connsiteY0" fmla="*/ 0 h 753055"/>
                  <a:gd name="connsiteX1" fmla="*/ 1175508 w 1259639"/>
                  <a:gd name="connsiteY1" fmla="*/ 83364 h 753055"/>
                  <a:gd name="connsiteX2" fmla="*/ 1091377 w 1259639"/>
                  <a:gd name="connsiteY2" fmla="*/ 83364 h 753055"/>
                  <a:gd name="connsiteX3" fmla="*/ 1091377 w 1259639"/>
                  <a:gd name="connsiteY3" fmla="*/ 167191 h 753055"/>
                  <a:gd name="connsiteX4" fmla="*/ 1007711 w 1259639"/>
                  <a:gd name="connsiteY4" fmla="*/ 167191 h 753055"/>
                  <a:gd name="connsiteX5" fmla="*/ 1007711 w 1259639"/>
                  <a:gd name="connsiteY5" fmla="*/ 251019 h 753055"/>
                  <a:gd name="connsiteX6" fmla="*/ 1007711 w 1259639"/>
                  <a:gd name="connsiteY6" fmla="*/ 251019 h 753055"/>
                  <a:gd name="connsiteX7" fmla="*/ 923580 w 1259639"/>
                  <a:gd name="connsiteY7" fmla="*/ 251019 h 753055"/>
                  <a:gd name="connsiteX8" fmla="*/ 923580 w 1259639"/>
                  <a:gd name="connsiteY8" fmla="*/ 334846 h 753055"/>
                  <a:gd name="connsiteX9" fmla="*/ 923580 w 1259639"/>
                  <a:gd name="connsiteY9" fmla="*/ 334846 h 753055"/>
                  <a:gd name="connsiteX10" fmla="*/ 839450 w 1259639"/>
                  <a:gd name="connsiteY10" fmla="*/ 334846 h 753055"/>
                  <a:gd name="connsiteX11" fmla="*/ 839450 w 1259639"/>
                  <a:gd name="connsiteY11" fmla="*/ 418210 h 753055"/>
                  <a:gd name="connsiteX12" fmla="*/ 839450 w 1259639"/>
                  <a:gd name="connsiteY12" fmla="*/ 418210 h 753055"/>
                  <a:gd name="connsiteX13" fmla="*/ 755783 w 1259639"/>
                  <a:gd name="connsiteY13" fmla="*/ 418210 h 753055"/>
                  <a:gd name="connsiteX14" fmla="*/ 755783 w 1259639"/>
                  <a:gd name="connsiteY14" fmla="*/ 502037 h 753055"/>
                  <a:gd name="connsiteX15" fmla="*/ 671653 w 1259639"/>
                  <a:gd name="connsiteY15" fmla="*/ 502037 h 753055"/>
                  <a:gd name="connsiteX16" fmla="*/ 671653 w 1259639"/>
                  <a:gd name="connsiteY16" fmla="*/ 585865 h 753055"/>
                  <a:gd name="connsiteX17" fmla="*/ 587522 w 1259639"/>
                  <a:gd name="connsiteY17" fmla="*/ 585865 h 753055"/>
                  <a:gd name="connsiteX18" fmla="*/ 587522 w 1259639"/>
                  <a:gd name="connsiteY18" fmla="*/ 585865 h 753055"/>
                  <a:gd name="connsiteX19" fmla="*/ 587522 w 1259639"/>
                  <a:gd name="connsiteY19" fmla="*/ 502037 h 753055"/>
                  <a:gd name="connsiteX20" fmla="*/ 503856 w 1259639"/>
                  <a:gd name="connsiteY20" fmla="*/ 502037 h 753055"/>
                  <a:gd name="connsiteX21" fmla="*/ 503856 w 1259639"/>
                  <a:gd name="connsiteY21" fmla="*/ 418210 h 753055"/>
                  <a:gd name="connsiteX22" fmla="*/ 419725 w 1259639"/>
                  <a:gd name="connsiteY22" fmla="*/ 418210 h 753055"/>
                  <a:gd name="connsiteX23" fmla="*/ 419725 w 1259639"/>
                  <a:gd name="connsiteY23" fmla="*/ 334846 h 753055"/>
                  <a:gd name="connsiteX24" fmla="*/ 335594 w 1259639"/>
                  <a:gd name="connsiteY24" fmla="*/ 334846 h 753055"/>
                  <a:gd name="connsiteX25" fmla="*/ 335594 w 1259639"/>
                  <a:gd name="connsiteY25" fmla="*/ 251019 h 753055"/>
                  <a:gd name="connsiteX26" fmla="*/ 251928 w 1259639"/>
                  <a:gd name="connsiteY26" fmla="*/ 251019 h 753055"/>
                  <a:gd name="connsiteX27" fmla="*/ 251928 w 1259639"/>
                  <a:gd name="connsiteY27" fmla="*/ 167191 h 753055"/>
                  <a:gd name="connsiteX28" fmla="*/ 167797 w 1259639"/>
                  <a:gd name="connsiteY28" fmla="*/ 167191 h 753055"/>
                  <a:gd name="connsiteX29" fmla="*/ 167797 w 1259639"/>
                  <a:gd name="connsiteY29" fmla="*/ 83364 h 753055"/>
                  <a:gd name="connsiteX30" fmla="*/ 83666 w 1259639"/>
                  <a:gd name="connsiteY30" fmla="*/ 83364 h 753055"/>
                  <a:gd name="connsiteX31" fmla="*/ 83666 w 1259639"/>
                  <a:gd name="connsiteY31" fmla="*/ 0 h 753055"/>
                  <a:gd name="connsiteX32" fmla="*/ 0 w 1259639"/>
                  <a:gd name="connsiteY32" fmla="*/ 0 h 753055"/>
                  <a:gd name="connsiteX33" fmla="*/ 0 w 1259639"/>
                  <a:gd name="connsiteY33" fmla="*/ 83364 h 753055"/>
                  <a:gd name="connsiteX34" fmla="*/ 0 w 1259639"/>
                  <a:gd name="connsiteY34" fmla="*/ 167191 h 753055"/>
                  <a:gd name="connsiteX35" fmla="*/ 83666 w 1259639"/>
                  <a:gd name="connsiteY35" fmla="*/ 167191 h 753055"/>
                  <a:gd name="connsiteX36" fmla="*/ 83666 w 1259639"/>
                  <a:gd name="connsiteY36" fmla="*/ 251019 h 753055"/>
                  <a:gd name="connsiteX37" fmla="*/ 167797 w 1259639"/>
                  <a:gd name="connsiteY37" fmla="*/ 251019 h 753055"/>
                  <a:gd name="connsiteX38" fmla="*/ 167797 w 1259639"/>
                  <a:gd name="connsiteY38" fmla="*/ 334846 h 753055"/>
                  <a:gd name="connsiteX39" fmla="*/ 251928 w 1259639"/>
                  <a:gd name="connsiteY39" fmla="*/ 334846 h 753055"/>
                  <a:gd name="connsiteX40" fmla="*/ 251928 w 1259639"/>
                  <a:gd name="connsiteY40" fmla="*/ 418210 h 753055"/>
                  <a:gd name="connsiteX41" fmla="*/ 335594 w 1259639"/>
                  <a:gd name="connsiteY41" fmla="*/ 418210 h 753055"/>
                  <a:gd name="connsiteX42" fmla="*/ 335594 w 1259639"/>
                  <a:gd name="connsiteY42" fmla="*/ 502037 h 753055"/>
                  <a:gd name="connsiteX43" fmla="*/ 419725 w 1259639"/>
                  <a:gd name="connsiteY43" fmla="*/ 502037 h 753055"/>
                  <a:gd name="connsiteX44" fmla="*/ 419725 w 1259639"/>
                  <a:gd name="connsiteY44" fmla="*/ 585865 h 753055"/>
                  <a:gd name="connsiteX45" fmla="*/ 503856 w 1259639"/>
                  <a:gd name="connsiteY45" fmla="*/ 585865 h 753055"/>
                  <a:gd name="connsiteX46" fmla="*/ 503856 w 1259639"/>
                  <a:gd name="connsiteY46" fmla="*/ 585865 h 753055"/>
                  <a:gd name="connsiteX47" fmla="*/ 503856 w 1259639"/>
                  <a:gd name="connsiteY47" fmla="*/ 669229 h 753055"/>
                  <a:gd name="connsiteX48" fmla="*/ 587522 w 1259639"/>
                  <a:gd name="connsiteY48" fmla="*/ 669229 h 753055"/>
                  <a:gd name="connsiteX49" fmla="*/ 587522 w 1259639"/>
                  <a:gd name="connsiteY49" fmla="*/ 753056 h 753055"/>
                  <a:gd name="connsiteX50" fmla="*/ 671653 w 1259639"/>
                  <a:gd name="connsiteY50" fmla="*/ 753056 h 753055"/>
                  <a:gd name="connsiteX51" fmla="*/ 671653 w 1259639"/>
                  <a:gd name="connsiteY51" fmla="*/ 669229 h 753055"/>
                  <a:gd name="connsiteX52" fmla="*/ 755783 w 1259639"/>
                  <a:gd name="connsiteY52" fmla="*/ 669229 h 753055"/>
                  <a:gd name="connsiteX53" fmla="*/ 755783 w 1259639"/>
                  <a:gd name="connsiteY53" fmla="*/ 585865 h 753055"/>
                  <a:gd name="connsiteX54" fmla="*/ 839450 w 1259639"/>
                  <a:gd name="connsiteY54" fmla="*/ 585865 h 753055"/>
                  <a:gd name="connsiteX55" fmla="*/ 839450 w 1259639"/>
                  <a:gd name="connsiteY55" fmla="*/ 502037 h 753055"/>
                  <a:gd name="connsiteX56" fmla="*/ 839450 w 1259639"/>
                  <a:gd name="connsiteY56" fmla="*/ 502037 h 753055"/>
                  <a:gd name="connsiteX57" fmla="*/ 923580 w 1259639"/>
                  <a:gd name="connsiteY57" fmla="*/ 502037 h 753055"/>
                  <a:gd name="connsiteX58" fmla="*/ 923580 w 1259639"/>
                  <a:gd name="connsiteY58" fmla="*/ 418210 h 753055"/>
                  <a:gd name="connsiteX59" fmla="*/ 923580 w 1259639"/>
                  <a:gd name="connsiteY59" fmla="*/ 418210 h 753055"/>
                  <a:gd name="connsiteX60" fmla="*/ 1007711 w 1259639"/>
                  <a:gd name="connsiteY60" fmla="*/ 418210 h 753055"/>
                  <a:gd name="connsiteX61" fmla="*/ 1007711 w 1259639"/>
                  <a:gd name="connsiteY61" fmla="*/ 334846 h 753055"/>
                  <a:gd name="connsiteX62" fmla="*/ 1007711 w 1259639"/>
                  <a:gd name="connsiteY62" fmla="*/ 334846 h 753055"/>
                  <a:gd name="connsiteX63" fmla="*/ 1091377 w 1259639"/>
                  <a:gd name="connsiteY63" fmla="*/ 334846 h 753055"/>
                  <a:gd name="connsiteX64" fmla="*/ 1091377 w 1259639"/>
                  <a:gd name="connsiteY64" fmla="*/ 251019 h 753055"/>
                  <a:gd name="connsiteX65" fmla="*/ 1175508 w 1259639"/>
                  <a:gd name="connsiteY65" fmla="*/ 251019 h 753055"/>
                  <a:gd name="connsiteX66" fmla="*/ 1175508 w 1259639"/>
                  <a:gd name="connsiteY66" fmla="*/ 167191 h 753055"/>
                  <a:gd name="connsiteX67" fmla="*/ 1175508 w 1259639"/>
                  <a:gd name="connsiteY67" fmla="*/ 167191 h 753055"/>
                  <a:gd name="connsiteX68" fmla="*/ 1175508 w 1259639"/>
                  <a:gd name="connsiteY68" fmla="*/ 167191 h 753055"/>
                  <a:gd name="connsiteX69" fmla="*/ 1259639 w 1259639"/>
                  <a:gd name="connsiteY69" fmla="*/ 167191 h 753055"/>
                  <a:gd name="connsiteX70" fmla="*/ 1259639 w 1259639"/>
                  <a:gd name="connsiteY70" fmla="*/ 83364 h 753055"/>
                  <a:gd name="connsiteX71" fmla="*/ 1259639 w 1259639"/>
                  <a:gd name="connsiteY71" fmla="*/ 0 h 753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59639" h="753055">
                    <a:moveTo>
                      <a:pt x="1175508" y="0"/>
                    </a:moveTo>
                    <a:lnTo>
                      <a:pt x="1175508" y="83364"/>
                    </a:lnTo>
                    <a:lnTo>
                      <a:pt x="1091377" y="83364"/>
                    </a:lnTo>
                    <a:lnTo>
                      <a:pt x="1091377" y="167191"/>
                    </a:lnTo>
                    <a:lnTo>
                      <a:pt x="1007711" y="167191"/>
                    </a:lnTo>
                    <a:lnTo>
                      <a:pt x="1007711" y="251019"/>
                    </a:lnTo>
                    <a:lnTo>
                      <a:pt x="1007711" y="251019"/>
                    </a:lnTo>
                    <a:lnTo>
                      <a:pt x="923580" y="251019"/>
                    </a:lnTo>
                    <a:lnTo>
                      <a:pt x="923580" y="334846"/>
                    </a:lnTo>
                    <a:lnTo>
                      <a:pt x="923580" y="334846"/>
                    </a:lnTo>
                    <a:lnTo>
                      <a:pt x="839450" y="334846"/>
                    </a:lnTo>
                    <a:lnTo>
                      <a:pt x="839450" y="418210"/>
                    </a:lnTo>
                    <a:lnTo>
                      <a:pt x="839450" y="418210"/>
                    </a:lnTo>
                    <a:lnTo>
                      <a:pt x="755783" y="418210"/>
                    </a:lnTo>
                    <a:lnTo>
                      <a:pt x="755783" y="502037"/>
                    </a:lnTo>
                    <a:lnTo>
                      <a:pt x="671653" y="502037"/>
                    </a:lnTo>
                    <a:lnTo>
                      <a:pt x="671653" y="585865"/>
                    </a:lnTo>
                    <a:lnTo>
                      <a:pt x="587522" y="585865"/>
                    </a:lnTo>
                    <a:lnTo>
                      <a:pt x="587522" y="585865"/>
                    </a:lnTo>
                    <a:lnTo>
                      <a:pt x="587522" y="502037"/>
                    </a:lnTo>
                    <a:lnTo>
                      <a:pt x="503856" y="502037"/>
                    </a:lnTo>
                    <a:lnTo>
                      <a:pt x="503856" y="418210"/>
                    </a:lnTo>
                    <a:lnTo>
                      <a:pt x="419725" y="418210"/>
                    </a:lnTo>
                    <a:lnTo>
                      <a:pt x="419725" y="334846"/>
                    </a:lnTo>
                    <a:lnTo>
                      <a:pt x="335594" y="334846"/>
                    </a:lnTo>
                    <a:lnTo>
                      <a:pt x="335594" y="251019"/>
                    </a:lnTo>
                    <a:lnTo>
                      <a:pt x="251928" y="251019"/>
                    </a:lnTo>
                    <a:lnTo>
                      <a:pt x="251928" y="167191"/>
                    </a:lnTo>
                    <a:lnTo>
                      <a:pt x="167797" y="167191"/>
                    </a:lnTo>
                    <a:lnTo>
                      <a:pt x="167797" y="83364"/>
                    </a:lnTo>
                    <a:lnTo>
                      <a:pt x="83666" y="83364"/>
                    </a:lnTo>
                    <a:lnTo>
                      <a:pt x="83666" y="0"/>
                    </a:lnTo>
                    <a:lnTo>
                      <a:pt x="0" y="0"/>
                    </a:lnTo>
                    <a:lnTo>
                      <a:pt x="0" y="83364"/>
                    </a:lnTo>
                    <a:lnTo>
                      <a:pt x="0" y="167191"/>
                    </a:lnTo>
                    <a:lnTo>
                      <a:pt x="83666" y="167191"/>
                    </a:lnTo>
                    <a:lnTo>
                      <a:pt x="83666" y="251019"/>
                    </a:lnTo>
                    <a:lnTo>
                      <a:pt x="167797" y="251019"/>
                    </a:lnTo>
                    <a:lnTo>
                      <a:pt x="167797" y="334846"/>
                    </a:lnTo>
                    <a:lnTo>
                      <a:pt x="251928" y="334846"/>
                    </a:lnTo>
                    <a:lnTo>
                      <a:pt x="251928" y="418210"/>
                    </a:lnTo>
                    <a:lnTo>
                      <a:pt x="335594" y="418210"/>
                    </a:lnTo>
                    <a:lnTo>
                      <a:pt x="335594" y="502037"/>
                    </a:lnTo>
                    <a:lnTo>
                      <a:pt x="419725" y="502037"/>
                    </a:lnTo>
                    <a:lnTo>
                      <a:pt x="419725" y="585865"/>
                    </a:lnTo>
                    <a:lnTo>
                      <a:pt x="503856" y="585865"/>
                    </a:lnTo>
                    <a:lnTo>
                      <a:pt x="503856" y="585865"/>
                    </a:lnTo>
                    <a:lnTo>
                      <a:pt x="503856" y="669229"/>
                    </a:lnTo>
                    <a:lnTo>
                      <a:pt x="587522" y="669229"/>
                    </a:lnTo>
                    <a:lnTo>
                      <a:pt x="587522" y="753056"/>
                    </a:lnTo>
                    <a:lnTo>
                      <a:pt x="671653" y="753056"/>
                    </a:lnTo>
                    <a:lnTo>
                      <a:pt x="671653" y="669229"/>
                    </a:lnTo>
                    <a:lnTo>
                      <a:pt x="755783" y="669229"/>
                    </a:lnTo>
                    <a:lnTo>
                      <a:pt x="755783" y="585865"/>
                    </a:lnTo>
                    <a:lnTo>
                      <a:pt x="839450" y="585865"/>
                    </a:lnTo>
                    <a:lnTo>
                      <a:pt x="839450" y="502037"/>
                    </a:lnTo>
                    <a:lnTo>
                      <a:pt x="839450" y="502037"/>
                    </a:lnTo>
                    <a:lnTo>
                      <a:pt x="923580" y="502037"/>
                    </a:lnTo>
                    <a:lnTo>
                      <a:pt x="923580" y="418210"/>
                    </a:lnTo>
                    <a:lnTo>
                      <a:pt x="923580" y="418210"/>
                    </a:lnTo>
                    <a:lnTo>
                      <a:pt x="1007711" y="418210"/>
                    </a:lnTo>
                    <a:lnTo>
                      <a:pt x="1007711" y="334846"/>
                    </a:lnTo>
                    <a:lnTo>
                      <a:pt x="1007711" y="334846"/>
                    </a:lnTo>
                    <a:lnTo>
                      <a:pt x="1091377" y="334846"/>
                    </a:lnTo>
                    <a:lnTo>
                      <a:pt x="1091377" y="251019"/>
                    </a:lnTo>
                    <a:lnTo>
                      <a:pt x="1175508" y="251019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259639" y="167191"/>
                    </a:lnTo>
                    <a:lnTo>
                      <a:pt x="1259639" y="83364"/>
                    </a:lnTo>
                    <a:lnTo>
                      <a:pt x="1259639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53" name="Graphic 145">
            <a:extLst>
              <a:ext uri="{FF2B5EF4-FFF2-40B4-BE49-F238E27FC236}">
                <a16:creationId xmlns:a16="http://schemas.microsoft.com/office/drawing/2014/main" id="{3C0A3DEE-590D-9747-02A8-F657A5E05256}"/>
              </a:ext>
            </a:extLst>
          </p:cNvPr>
          <p:cNvSpPr/>
          <p:nvPr/>
        </p:nvSpPr>
        <p:spPr>
          <a:xfrm rot="16200000">
            <a:off x="21524381" y="10710270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1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54" name="Graphic 145">
            <a:extLst>
              <a:ext uri="{FF2B5EF4-FFF2-40B4-BE49-F238E27FC236}">
                <a16:creationId xmlns:a16="http://schemas.microsoft.com/office/drawing/2014/main" id="{74A71FCE-75A9-BBE5-FEB1-19DBAC6D8560}"/>
              </a:ext>
            </a:extLst>
          </p:cNvPr>
          <p:cNvSpPr/>
          <p:nvPr/>
        </p:nvSpPr>
        <p:spPr>
          <a:xfrm rot="5400000">
            <a:off x="1341405" y="10621385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55" name="Graphic 145">
            <a:extLst>
              <a:ext uri="{FF2B5EF4-FFF2-40B4-BE49-F238E27FC236}">
                <a16:creationId xmlns:a16="http://schemas.microsoft.com/office/drawing/2014/main" id="{22D1BA98-1C2F-776E-09EB-1DF92DFD1004}"/>
              </a:ext>
            </a:extLst>
          </p:cNvPr>
          <p:cNvSpPr/>
          <p:nvPr/>
        </p:nvSpPr>
        <p:spPr>
          <a:xfrm>
            <a:off x="21553878" y="2118765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6B1761-4F74-8958-F457-54ACD6799697}"/>
              </a:ext>
            </a:extLst>
          </p:cNvPr>
          <p:cNvSpPr txBox="1"/>
          <p:nvPr/>
        </p:nvSpPr>
        <p:spPr>
          <a:xfrm>
            <a:off x="3502025" y="4821474"/>
            <a:ext cx="17373600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5400" b="0">
                <a:solidFill>
                  <a:schemeClr val="tx2"/>
                </a:solidFill>
                <a:latin typeface="Texturina Medium" pitchFamily="2" charset="77"/>
                <a:ea typeface="Texturina Medium" pitchFamily="2" charset="77"/>
                <a:cs typeface="Space Grotesk" pitchFamily="2" charset="77"/>
              </a:defRPr>
            </a:lvl1pPr>
          </a:lstStyle>
          <a:p>
            <a:pPr algn="l"/>
            <a:r>
              <a:rPr lang="en-US" sz="4000" dirty="0">
                <a:latin typeface="Press Start 2P" pitchFamily="2" charset="0"/>
                <a:cs typeface="Phudu" pitchFamily="2" charset="77"/>
              </a:rPr>
              <a:t>Images: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DBA5B4-7AF9-2392-7AB0-BBA7359272FA}"/>
              </a:ext>
            </a:extLst>
          </p:cNvPr>
          <p:cNvSpPr txBox="1"/>
          <p:nvPr/>
        </p:nvSpPr>
        <p:spPr>
          <a:xfrm>
            <a:off x="3502024" y="5891669"/>
            <a:ext cx="8338283" cy="2745945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Heebo Light" pitchFamily="2" charset="-79"/>
              </a:defRPr>
            </a:lvl1pPr>
          </a:lstStyle>
          <a:p>
            <a:r>
              <a:rPr lang="en-US" sz="2900" dirty="0">
                <a:latin typeface="Questrial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https://dribbble.com/shots/18197105-Quiz-Games-Application-downloadable</a:t>
            </a:r>
            <a:endParaRPr lang="en-US" sz="2900" dirty="0"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https://unsplash.com/photos/4GA8bgF9f1M</a:t>
            </a:r>
            <a:endParaRPr lang="en-US" sz="2900" dirty="0">
              <a:effectLst/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https://unsplash.com/photos/HI6gy-p-WBI</a:t>
            </a:r>
            <a:endParaRPr lang="en-US" sz="2900" dirty="0">
              <a:effectLst/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https://unsplash.com/photos/BVi74hFpZfc</a:t>
            </a:r>
            <a:endParaRPr lang="en-US" sz="2900" dirty="0">
              <a:effectLst/>
              <a:latin typeface="Questrial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471D572-A662-C8A6-8317-5A4C68FECE16}"/>
              </a:ext>
            </a:extLst>
          </p:cNvPr>
          <p:cNvSpPr txBox="1"/>
          <p:nvPr/>
        </p:nvSpPr>
        <p:spPr>
          <a:xfrm>
            <a:off x="3502025" y="9397974"/>
            <a:ext cx="17373600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5400" b="0">
                <a:solidFill>
                  <a:schemeClr val="tx2"/>
                </a:solidFill>
                <a:latin typeface="Texturina Medium" pitchFamily="2" charset="77"/>
                <a:ea typeface="Texturina Medium" pitchFamily="2" charset="77"/>
                <a:cs typeface="Space Grotesk" pitchFamily="2" charset="77"/>
              </a:defRPr>
            </a:lvl1pPr>
          </a:lstStyle>
          <a:p>
            <a:pPr algn="l"/>
            <a:r>
              <a:rPr lang="en-US" sz="4000" dirty="0">
                <a:latin typeface="Press Start 2P" pitchFamily="2" charset="0"/>
                <a:cs typeface="Phudu" pitchFamily="2" charset="77"/>
              </a:rPr>
              <a:t>Fonts: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0188BF9-70A2-E946-1C2B-930E9AEDC756}"/>
              </a:ext>
            </a:extLst>
          </p:cNvPr>
          <p:cNvSpPr txBox="1"/>
          <p:nvPr/>
        </p:nvSpPr>
        <p:spPr>
          <a:xfrm>
            <a:off x="3502025" y="10468169"/>
            <a:ext cx="17373600" cy="12831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400" dirty="0">
                <a:latin typeface="Questrial" pitchFamily="2" charset="0"/>
                <a:ea typeface="Urbanist Light" panose="020B0A04040200000203" pitchFamily="34" charset="77"/>
                <a:cs typeface="Hubballi" pitchFamily="2" charset="77"/>
              </a:rPr>
              <a:t>Press Start 2P: </a:t>
            </a:r>
            <a:r>
              <a:rPr lang="en-US" sz="3400" dirty="0">
                <a:latin typeface="Questrial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https://fonts.google.com/specimen/Press+Start+2P</a:t>
            </a:r>
            <a:endParaRPr lang="en-US" sz="3400" dirty="0">
              <a:latin typeface="Questrial" pitchFamily="2" charset="0"/>
              <a:ea typeface="Urbanist Light" panose="020B0A04040200000203" pitchFamily="34" charset="77"/>
              <a:cs typeface="Hubballi" pitchFamily="2" charset="77"/>
            </a:endParaRPr>
          </a:p>
          <a:p>
            <a: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400" dirty="0" err="1">
                <a:latin typeface="Questrial" pitchFamily="2" charset="0"/>
                <a:ea typeface="Urbanist Light" panose="020B0A04040200000203" pitchFamily="34" charset="77"/>
                <a:cs typeface="Hubballi" pitchFamily="2" charset="77"/>
              </a:rPr>
              <a:t>Questrial</a:t>
            </a:r>
            <a:r>
              <a:rPr lang="en-US" sz="3400" dirty="0">
                <a:latin typeface="Questrial" pitchFamily="2" charset="0"/>
                <a:ea typeface="Urbanist Light" panose="020B0A04040200000203" pitchFamily="34" charset="77"/>
                <a:cs typeface="Hubballi" pitchFamily="2" charset="77"/>
              </a:rPr>
              <a:t>: </a:t>
            </a:r>
            <a:r>
              <a:rPr lang="en-US" sz="3400" dirty="0">
                <a:latin typeface="Questrial" pitchFamily="2" charset="0"/>
                <a:ea typeface="Urbanist Light" panose="020B0A04040200000203" pitchFamily="34" charset="77"/>
                <a:cs typeface="Hubballi" pitchFamily="2" charset="7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https://fonts.google.com/specimen/Questrial</a:t>
            </a:r>
            <a:endParaRPr lang="en-US" sz="3400" dirty="0">
              <a:latin typeface="Questrial" pitchFamily="2" charset="0"/>
              <a:ea typeface="Urbanist Light" panose="020B0A04040200000203" pitchFamily="34" charset="77"/>
              <a:cs typeface="Hubballi" pitchFamily="2" charset="7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36059DB-9ADE-60FC-236C-98E5123D564C}"/>
              </a:ext>
            </a:extLst>
          </p:cNvPr>
          <p:cNvSpPr txBox="1"/>
          <p:nvPr/>
        </p:nvSpPr>
        <p:spPr>
          <a:xfrm>
            <a:off x="12537342" y="5891669"/>
            <a:ext cx="8338283" cy="2745945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>
            <a:defPPr>
              <a:defRPr lang="en-US"/>
            </a:defPPr>
            <a:lvl1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Heebo Light" pitchFamily="2" charset="-79"/>
              </a:defRPr>
            </a:lvl1pPr>
          </a:lstStyle>
          <a:p>
            <a:r>
              <a:rPr lang="en-US" sz="2900" dirty="0">
                <a:latin typeface="Questrial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https://dribbble.com/shots/19599849-Game-Streaming-Gaming-Landing-Page</a:t>
            </a:r>
            <a:endParaRPr lang="en-US" sz="2900" dirty="0"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https://unsplash.com/photos/p0j-mE6mGo4</a:t>
            </a:r>
            <a:endParaRPr lang="en-US" sz="2900" dirty="0">
              <a:effectLst/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https://unsplash.com/photos/fyL6b2HFpuA</a:t>
            </a:r>
            <a:endParaRPr lang="en-US" sz="2900" dirty="0">
              <a:effectLst/>
              <a:latin typeface="Questrial" pitchFamily="2" charset="0"/>
            </a:endParaRPr>
          </a:p>
          <a:p>
            <a:r>
              <a:rPr lang="en-US" sz="2900" dirty="0">
                <a:effectLst/>
                <a:latin typeface="Questrial" pitchFamily="2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https://unsplash.com/photos/Pk6Y3yVVNz4</a:t>
            </a:r>
            <a:endParaRPr lang="en-US" sz="2900" dirty="0">
              <a:effectLst/>
              <a:latin typeface="Questrial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D2FF78-EB69-3D6D-4C90-DDBD10A54456}"/>
              </a:ext>
            </a:extLst>
          </p:cNvPr>
          <p:cNvSpPr txBox="1"/>
          <p:nvPr/>
        </p:nvSpPr>
        <p:spPr>
          <a:xfrm>
            <a:off x="3502025" y="3569685"/>
            <a:ext cx="17373600" cy="6547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3400" dirty="0">
                <a:latin typeface="Questrial" pitchFamily="2" charset="0"/>
                <a:ea typeface="Urbanist Light" panose="020B0A04040200000203" pitchFamily="34" charset="77"/>
                <a:cs typeface="Hubballi" pitchFamily="2" charset="77"/>
              </a:rPr>
              <a:t>This presentation template was created by </a:t>
            </a:r>
            <a:r>
              <a:rPr lang="en-US" sz="3400" dirty="0" err="1">
                <a:solidFill>
                  <a:schemeClr val="tx2"/>
                </a:solidFill>
                <a:latin typeface="Questrial" pitchFamily="2" charset="0"/>
                <a:ea typeface="Urbanist Light" panose="020B0A04040200000203" pitchFamily="34" charset="77"/>
                <a:cs typeface="Hubballi" pitchFamily="2" charset="77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Slidenest</a:t>
            </a:r>
            <a:r>
              <a:rPr lang="en-US" sz="3400" dirty="0">
                <a:latin typeface="Questrial" pitchFamily="2" charset="0"/>
                <a:ea typeface="Urbanist Light" panose="020B0A04040200000203" pitchFamily="34" charset="77"/>
                <a:cs typeface="Hubballi" pitchFamily="2" charset="77"/>
              </a:rPr>
              <a:t>, using resources from these sites: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F1424CB-1BB5-6F92-4F04-ECE3C4C5C347}"/>
              </a:ext>
            </a:extLst>
          </p:cNvPr>
          <p:cNvSpPr txBox="1"/>
          <p:nvPr/>
        </p:nvSpPr>
        <p:spPr>
          <a:xfrm>
            <a:off x="3502025" y="1493860"/>
            <a:ext cx="17373600" cy="144655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7200" spc="300">
                <a:solidFill>
                  <a:schemeClr val="tx2"/>
                </a:solidFill>
                <a:latin typeface="Climate Crisis 1979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8800" dirty="0">
                <a:latin typeface="Press Start 2P" pitchFamily="2" charset="0"/>
                <a:ea typeface="Texturina Medium" pitchFamily="2" charset="77"/>
                <a:cs typeface="Phudu" pitchFamily="2" charset="77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2113817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Placeholder 163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6885A722-77FF-830D-DB34-2ED9267B975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aphic 36">
            <a:extLst>
              <a:ext uri="{FF2B5EF4-FFF2-40B4-BE49-F238E27FC236}">
                <a16:creationId xmlns:a16="http://schemas.microsoft.com/office/drawing/2014/main" id="{1C98AADF-53C5-620F-7ECF-12349ECFEF0B}"/>
              </a:ext>
            </a:extLst>
          </p:cNvPr>
          <p:cNvGrpSpPr/>
          <p:nvPr/>
        </p:nvGrpSpPr>
        <p:grpSpPr>
          <a:xfrm>
            <a:off x="21210902" y="1035244"/>
            <a:ext cx="1276890" cy="1398354"/>
            <a:chOff x="19354046" y="6122914"/>
            <a:chExt cx="3614737" cy="395859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A0DCB25-C5DA-1C77-FA37-B2516C6AE13A}"/>
                </a:ext>
              </a:extLst>
            </p:cNvPr>
            <p:cNvSpPr/>
            <p:nvPr/>
          </p:nvSpPr>
          <p:spPr>
            <a:xfrm>
              <a:off x="19526448" y="6295316"/>
              <a:ext cx="3269932" cy="3613784"/>
            </a:xfrm>
            <a:custGeom>
              <a:avLst/>
              <a:gdLst>
                <a:gd name="connsiteX0" fmla="*/ 3097530 w 3269932"/>
                <a:gd name="connsiteY0" fmla="*/ 516255 h 3613784"/>
                <a:gd name="connsiteX1" fmla="*/ 3097530 w 3269932"/>
                <a:gd name="connsiteY1" fmla="*/ 343853 h 3613784"/>
                <a:gd name="connsiteX2" fmla="*/ 2237423 w 3269932"/>
                <a:gd name="connsiteY2" fmla="*/ 343853 h 3613784"/>
                <a:gd name="connsiteX3" fmla="*/ 2237423 w 3269932"/>
                <a:gd name="connsiteY3" fmla="*/ 171450 h 3613784"/>
                <a:gd name="connsiteX4" fmla="*/ 1892618 w 3269932"/>
                <a:gd name="connsiteY4" fmla="*/ 171450 h 3613784"/>
                <a:gd name="connsiteX5" fmla="*/ 1892618 w 3269932"/>
                <a:gd name="connsiteY5" fmla="*/ 0 h 3613784"/>
                <a:gd name="connsiteX6" fmla="*/ 1892618 w 3269932"/>
                <a:gd name="connsiteY6" fmla="*/ 0 h 3613784"/>
                <a:gd name="connsiteX7" fmla="*/ 1376363 w 3269932"/>
                <a:gd name="connsiteY7" fmla="*/ 0 h 3613784"/>
                <a:gd name="connsiteX8" fmla="*/ 1376363 w 3269932"/>
                <a:gd name="connsiteY8" fmla="*/ 171450 h 3613784"/>
                <a:gd name="connsiteX9" fmla="*/ 1032510 w 3269932"/>
                <a:gd name="connsiteY9" fmla="*/ 171450 h 3613784"/>
                <a:gd name="connsiteX10" fmla="*/ 1032510 w 3269932"/>
                <a:gd name="connsiteY10" fmla="*/ 343853 h 3613784"/>
                <a:gd name="connsiteX11" fmla="*/ 171450 w 3269932"/>
                <a:gd name="connsiteY11" fmla="*/ 343853 h 3613784"/>
                <a:gd name="connsiteX12" fmla="*/ 171450 w 3269932"/>
                <a:gd name="connsiteY12" fmla="*/ 516255 h 3613784"/>
                <a:gd name="connsiteX13" fmla="*/ 0 w 3269932"/>
                <a:gd name="connsiteY13" fmla="*/ 516255 h 3613784"/>
                <a:gd name="connsiteX14" fmla="*/ 0 w 3269932"/>
                <a:gd name="connsiteY14" fmla="*/ 1376363 h 3613784"/>
                <a:gd name="connsiteX15" fmla="*/ 171450 w 3269932"/>
                <a:gd name="connsiteY15" fmla="*/ 1376363 h 3613784"/>
                <a:gd name="connsiteX16" fmla="*/ 171450 w 3269932"/>
                <a:gd name="connsiteY16" fmla="*/ 2065020 h 3613784"/>
                <a:gd name="connsiteX17" fmla="*/ 343853 w 3269932"/>
                <a:gd name="connsiteY17" fmla="*/ 2065020 h 3613784"/>
                <a:gd name="connsiteX18" fmla="*/ 343853 w 3269932"/>
                <a:gd name="connsiteY18" fmla="*/ 2409825 h 3613784"/>
                <a:gd name="connsiteX19" fmla="*/ 516255 w 3269932"/>
                <a:gd name="connsiteY19" fmla="*/ 2409825 h 3613784"/>
                <a:gd name="connsiteX20" fmla="*/ 516255 w 3269932"/>
                <a:gd name="connsiteY20" fmla="*/ 2753678 h 3613784"/>
                <a:gd name="connsiteX21" fmla="*/ 688658 w 3269932"/>
                <a:gd name="connsiteY21" fmla="*/ 2753678 h 3613784"/>
                <a:gd name="connsiteX22" fmla="*/ 688658 w 3269932"/>
                <a:gd name="connsiteY22" fmla="*/ 2926080 h 3613784"/>
                <a:gd name="connsiteX23" fmla="*/ 860108 w 3269932"/>
                <a:gd name="connsiteY23" fmla="*/ 2926080 h 3613784"/>
                <a:gd name="connsiteX24" fmla="*/ 860108 w 3269932"/>
                <a:gd name="connsiteY24" fmla="*/ 3097530 h 3613784"/>
                <a:gd name="connsiteX25" fmla="*/ 1032510 w 3269932"/>
                <a:gd name="connsiteY25" fmla="*/ 3097530 h 3613784"/>
                <a:gd name="connsiteX26" fmla="*/ 1032510 w 3269932"/>
                <a:gd name="connsiteY26" fmla="*/ 3269933 h 3613784"/>
                <a:gd name="connsiteX27" fmla="*/ 1204913 w 3269932"/>
                <a:gd name="connsiteY27" fmla="*/ 3269933 h 3613784"/>
                <a:gd name="connsiteX28" fmla="*/ 1204913 w 3269932"/>
                <a:gd name="connsiteY28" fmla="*/ 3442335 h 3613784"/>
                <a:gd name="connsiteX29" fmla="*/ 1376363 w 3269932"/>
                <a:gd name="connsiteY29" fmla="*/ 3442335 h 3613784"/>
                <a:gd name="connsiteX30" fmla="*/ 1376363 w 3269932"/>
                <a:gd name="connsiteY30" fmla="*/ 3613785 h 3613784"/>
                <a:gd name="connsiteX31" fmla="*/ 1892618 w 3269932"/>
                <a:gd name="connsiteY31" fmla="*/ 3613785 h 3613784"/>
                <a:gd name="connsiteX32" fmla="*/ 1892618 w 3269932"/>
                <a:gd name="connsiteY32" fmla="*/ 3613785 h 3613784"/>
                <a:gd name="connsiteX33" fmla="*/ 1892618 w 3269932"/>
                <a:gd name="connsiteY33" fmla="*/ 3442335 h 3613784"/>
                <a:gd name="connsiteX34" fmla="*/ 2065020 w 3269932"/>
                <a:gd name="connsiteY34" fmla="*/ 3442335 h 3613784"/>
                <a:gd name="connsiteX35" fmla="*/ 2065020 w 3269932"/>
                <a:gd name="connsiteY35" fmla="*/ 3269933 h 3613784"/>
                <a:gd name="connsiteX36" fmla="*/ 2237423 w 3269932"/>
                <a:gd name="connsiteY36" fmla="*/ 3269933 h 3613784"/>
                <a:gd name="connsiteX37" fmla="*/ 2237423 w 3269932"/>
                <a:gd name="connsiteY37" fmla="*/ 3097530 h 3613784"/>
                <a:gd name="connsiteX38" fmla="*/ 2409825 w 3269932"/>
                <a:gd name="connsiteY38" fmla="*/ 3097530 h 3613784"/>
                <a:gd name="connsiteX39" fmla="*/ 2409825 w 3269932"/>
                <a:gd name="connsiteY39" fmla="*/ 2926080 h 3613784"/>
                <a:gd name="connsiteX40" fmla="*/ 2581275 w 3269932"/>
                <a:gd name="connsiteY40" fmla="*/ 2926080 h 3613784"/>
                <a:gd name="connsiteX41" fmla="*/ 2581275 w 3269932"/>
                <a:gd name="connsiteY41" fmla="*/ 2753678 h 3613784"/>
                <a:gd name="connsiteX42" fmla="*/ 2753678 w 3269932"/>
                <a:gd name="connsiteY42" fmla="*/ 2753678 h 3613784"/>
                <a:gd name="connsiteX43" fmla="*/ 2753678 w 3269932"/>
                <a:gd name="connsiteY43" fmla="*/ 2409825 h 3613784"/>
                <a:gd name="connsiteX44" fmla="*/ 2926080 w 3269932"/>
                <a:gd name="connsiteY44" fmla="*/ 2409825 h 3613784"/>
                <a:gd name="connsiteX45" fmla="*/ 2926080 w 3269932"/>
                <a:gd name="connsiteY45" fmla="*/ 2065020 h 3613784"/>
                <a:gd name="connsiteX46" fmla="*/ 3097530 w 3269932"/>
                <a:gd name="connsiteY46" fmla="*/ 2065020 h 3613784"/>
                <a:gd name="connsiteX47" fmla="*/ 3097530 w 3269932"/>
                <a:gd name="connsiteY47" fmla="*/ 1376363 h 3613784"/>
                <a:gd name="connsiteX48" fmla="*/ 3269933 w 3269932"/>
                <a:gd name="connsiteY48" fmla="*/ 1376363 h 3613784"/>
                <a:gd name="connsiteX49" fmla="*/ 3269933 w 3269932"/>
                <a:gd name="connsiteY49" fmla="*/ 516255 h 361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69932" h="3613784">
                  <a:moveTo>
                    <a:pt x="3097530" y="516255"/>
                  </a:moveTo>
                  <a:lnTo>
                    <a:pt x="3097530" y="343853"/>
                  </a:lnTo>
                  <a:lnTo>
                    <a:pt x="2237423" y="343853"/>
                  </a:lnTo>
                  <a:lnTo>
                    <a:pt x="2237423" y="171450"/>
                  </a:lnTo>
                  <a:lnTo>
                    <a:pt x="1892618" y="171450"/>
                  </a:lnTo>
                  <a:lnTo>
                    <a:pt x="1892618" y="0"/>
                  </a:lnTo>
                  <a:lnTo>
                    <a:pt x="1892618" y="0"/>
                  </a:lnTo>
                  <a:lnTo>
                    <a:pt x="1376363" y="0"/>
                  </a:lnTo>
                  <a:lnTo>
                    <a:pt x="1376363" y="171450"/>
                  </a:lnTo>
                  <a:lnTo>
                    <a:pt x="1032510" y="171450"/>
                  </a:lnTo>
                  <a:lnTo>
                    <a:pt x="1032510" y="343853"/>
                  </a:lnTo>
                  <a:lnTo>
                    <a:pt x="171450" y="343853"/>
                  </a:lnTo>
                  <a:lnTo>
                    <a:pt x="171450" y="516255"/>
                  </a:lnTo>
                  <a:lnTo>
                    <a:pt x="0" y="516255"/>
                  </a:lnTo>
                  <a:lnTo>
                    <a:pt x="0" y="1376363"/>
                  </a:lnTo>
                  <a:lnTo>
                    <a:pt x="171450" y="1376363"/>
                  </a:lnTo>
                  <a:lnTo>
                    <a:pt x="171450" y="2065020"/>
                  </a:lnTo>
                  <a:lnTo>
                    <a:pt x="343853" y="2065020"/>
                  </a:lnTo>
                  <a:lnTo>
                    <a:pt x="343853" y="2409825"/>
                  </a:lnTo>
                  <a:lnTo>
                    <a:pt x="516255" y="2409825"/>
                  </a:lnTo>
                  <a:lnTo>
                    <a:pt x="516255" y="2753678"/>
                  </a:lnTo>
                  <a:lnTo>
                    <a:pt x="688658" y="2753678"/>
                  </a:lnTo>
                  <a:lnTo>
                    <a:pt x="688658" y="2926080"/>
                  </a:lnTo>
                  <a:lnTo>
                    <a:pt x="860108" y="2926080"/>
                  </a:lnTo>
                  <a:lnTo>
                    <a:pt x="860108" y="3097530"/>
                  </a:lnTo>
                  <a:lnTo>
                    <a:pt x="1032510" y="3097530"/>
                  </a:lnTo>
                  <a:lnTo>
                    <a:pt x="1032510" y="3269933"/>
                  </a:lnTo>
                  <a:lnTo>
                    <a:pt x="1204913" y="3269933"/>
                  </a:lnTo>
                  <a:lnTo>
                    <a:pt x="1204913" y="3442335"/>
                  </a:lnTo>
                  <a:lnTo>
                    <a:pt x="1376363" y="3442335"/>
                  </a:lnTo>
                  <a:lnTo>
                    <a:pt x="1376363" y="3613785"/>
                  </a:lnTo>
                  <a:lnTo>
                    <a:pt x="1892618" y="3613785"/>
                  </a:lnTo>
                  <a:lnTo>
                    <a:pt x="1892618" y="3613785"/>
                  </a:lnTo>
                  <a:lnTo>
                    <a:pt x="1892618" y="3442335"/>
                  </a:lnTo>
                  <a:lnTo>
                    <a:pt x="2065020" y="3442335"/>
                  </a:lnTo>
                  <a:lnTo>
                    <a:pt x="2065020" y="3269933"/>
                  </a:lnTo>
                  <a:lnTo>
                    <a:pt x="2237423" y="3269933"/>
                  </a:lnTo>
                  <a:lnTo>
                    <a:pt x="2237423" y="3097530"/>
                  </a:lnTo>
                  <a:lnTo>
                    <a:pt x="2409825" y="3097530"/>
                  </a:lnTo>
                  <a:lnTo>
                    <a:pt x="2409825" y="2926080"/>
                  </a:lnTo>
                  <a:lnTo>
                    <a:pt x="2581275" y="2926080"/>
                  </a:lnTo>
                  <a:lnTo>
                    <a:pt x="2581275" y="2753678"/>
                  </a:lnTo>
                  <a:lnTo>
                    <a:pt x="2753678" y="2753678"/>
                  </a:lnTo>
                  <a:lnTo>
                    <a:pt x="2753678" y="2409825"/>
                  </a:lnTo>
                  <a:lnTo>
                    <a:pt x="2926080" y="2409825"/>
                  </a:lnTo>
                  <a:lnTo>
                    <a:pt x="2926080" y="2065020"/>
                  </a:lnTo>
                  <a:lnTo>
                    <a:pt x="3097530" y="2065020"/>
                  </a:lnTo>
                  <a:lnTo>
                    <a:pt x="3097530" y="1376363"/>
                  </a:lnTo>
                  <a:lnTo>
                    <a:pt x="3269933" y="1376363"/>
                  </a:lnTo>
                  <a:lnTo>
                    <a:pt x="3269933" y="516255"/>
                  </a:lnTo>
                  <a:close/>
                </a:path>
              </a:pathLst>
            </a:custGeom>
            <a:solidFill>
              <a:srgbClr val="AF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5" name="Graphic 36">
              <a:extLst>
                <a:ext uri="{FF2B5EF4-FFF2-40B4-BE49-F238E27FC236}">
                  <a16:creationId xmlns:a16="http://schemas.microsoft.com/office/drawing/2014/main" id="{1755B913-C1C3-7F65-C019-117C5D6870C1}"/>
                </a:ext>
              </a:extLst>
            </p:cNvPr>
            <p:cNvGrpSpPr/>
            <p:nvPr/>
          </p:nvGrpSpPr>
          <p:grpSpPr>
            <a:xfrm>
              <a:off x="20558958" y="7327826"/>
              <a:ext cx="1204912" cy="1204912"/>
              <a:chOff x="20558958" y="7327826"/>
              <a:chExt cx="1204912" cy="1204912"/>
            </a:xfrm>
            <a:solidFill>
              <a:srgbClr val="EDEDED"/>
            </a:solidFill>
          </p:grpSpPr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A05674BE-216B-FBDD-2BC7-0EAEBF8B74EA}"/>
                  </a:ext>
                </a:extLst>
              </p:cNvPr>
              <p:cNvSpPr/>
              <p:nvPr/>
            </p:nvSpPr>
            <p:spPr>
              <a:xfrm>
                <a:off x="21591468" y="7671679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5F914DDC-4680-A93A-8273-DFA49A879686}"/>
                  </a:ext>
                </a:extLst>
              </p:cNvPr>
              <p:cNvSpPr/>
              <p:nvPr/>
            </p:nvSpPr>
            <p:spPr>
              <a:xfrm>
                <a:off x="20902811" y="836033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A691FA48-3DD1-88C9-5F85-AD0F5037D23B}"/>
                  </a:ext>
                </a:extLst>
              </p:cNvPr>
              <p:cNvSpPr/>
              <p:nvPr/>
            </p:nvSpPr>
            <p:spPr>
              <a:xfrm>
                <a:off x="20731361" y="732782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1B26E81D-21FC-BCBB-8EE2-FF58958FEB3A}"/>
                  </a:ext>
                </a:extLst>
              </p:cNvPr>
              <p:cNvSpPr/>
              <p:nvPr/>
            </p:nvSpPr>
            <p:spPr>
              <a:xfrm>
                <a:off x="20558958" y="750022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171450 h 343852"/>
                  <a:gd name="connsiteX4" fmla="*/ 172403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6" name="Graphic 36">
              <a:extLst>
                <a:ext uri="{FF2B5EF4-FFF2-40B4-BE49-F238E27FC236}">
                  <a16:creationId xmlns:a16="http://schemas.microsoft.com/office/drawing/2014/main" id="{20BA8B03-2B98-4307-4C95-15ABC0C83782}"/>
                </a:ext>
              </a:extLst>
            </p:cNvPr>
            <p:cNvGrpSpPr/>
            <p:nvPr/>
          </p:nvGrpSpPr>
          <p:grpSpPr>
            <a:xfrm>
              <a:off x="19870301" y="6983974"/>
              <a:ext cx="2582227" cy="2409825"/>
              <a:chOff x="19870301" y="6983974"/>
              <a:chExt cx="2582227" cy="2409825"/>
            </a:xfrm>
            <a:solidFill>
              <a:srgbClr val="335A72"/>
            </a:solidFill>
          </p:grpSpPr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BEAC005B-6D21-00B4-90A0-67FC90DB0003}"/>
                  </a:ext>
                </a:extLst>
              </p:cNvPr>
              <p:cNvSpPr/>
              <p:nvPr/>
            </p:nvSpPr>
            <p:spPr>
              <a:xfrm>
                <a:off x="2073136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id="{0BCB9092-845A-04C0-A1CC-2DD84E64FFDA}"/>
                  </a:ext>
                </a:extLst>
              </p:cNvPr>
              <p:cNvSpPr/>
              <p:nvPr/>
            </p:nvSpPr>
            <p:spPr>
              <a:xfrm>
                <a:off x="22280126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id="{C93F0C70-5B14-9E25-93D0-8D7E3A3A5C2E}"/>
                  </a:ext>
                </a:extLst>
              </p:cNvPr>
              <p:cNvSpPr/>
              <p:nvPr/>
            </p:nvSpPr>
            <p:spPr>
              <a:xfrm>
                <a:off x="19870301" y="698397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0C7D5FD9-8087-7437-7B85-D1DB18BC8B5C}"/>
                  </a:ext>
                </a:extLst>
              </p:cNvPr>
              <p:cNvSpPr/>
              <p:nvPr/>
            </p:nvSpPr>
            <p:spPr>
              <a:xfrm>
                <a:off x="2141906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335A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" name="Graphic 36">
              <a:extLst>
                <a:ext uri="{FF2B5EF4-FFF2-40B4-BE49-F238E27FC236}">
                  <a16:creationId xmlns:a16="http://schemas.microsoft.com/office/drawing/2014/main" id="{5EFA3EB8-ED74-1D9D-B419-B20C7F808618}"/>
                </a:ext>
              </a:extLst>
            </p:cNvPr>
            <p:cNvGrpSpPr/>
            <p:nvPr/>
          </p:nvGrpSpPr>
          <p:grpSpPr>
            <a:xfrm>
              <a:off x="19870301" y="7671679"/>
              <a:ext cx="2582227" cy="2065972"/>
              <a:chOff x="19870301" y="7671679"/>
              <a:chExt cx="2582227" cy="2065972"/>
            </a:xfrm>
            <a:solidFill>
              <a:srgbClr val="969696"/>
            </a:solidFill>
          </p:grpSpPr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47964BC2-08B6-FFF1-FA92-87D1F513A2FF}"/>
                  </a:ext>
                </a:extLst>
              </p:cNvPr>
              <p:cNvSpPr/>
              <p:nvPr/>
            </p:nvSpPr>
            <p:spPr>
              <a:xfrm>
                <a:off x="19870301" y="7671679"/>
                <a:ext cx="172402" cy="688657"/>
              </a:xfrm>
              <a:custGeom>
                <a:avLst/>
                <a:gdLst>
                  <a:gd name="connsiteX0" fmla="*/ 172403 w 172402"/>
                  <a:gd name="connsiteY0" fmla="*/ 344805 h 688657"/>
                  <a:gd name="connsiteX1" fmla="*/ 172403 w 172402"/>
                  <a:gd name="connsiteY1" fmla="*/ 172402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172402 h 688657"/>
                  <a:gd name="connsiteX5" fmla="*/ 0 w 172402"/>
                  <a:gd name="connsiteY5" fmla="*/ 344805 h 688657"/>
                  <a:gd name="connsiteX6" fmla="*/ 0 w 172402"/>
                  <a:gd name="connsiteY6" fmla="*/ 516255 h 688657"/>
                  <a:gd name="connsiteX7" fmla="*/ 0 w 172402"/>
                  <a:gd name="connsiteY7" fmla="*/ 688657 h 688657"/>
                  <a:gd name="connsiteX8" fmla="*/ 172403 w 172402"/>
                  <a:gd name="connsiteY8" fmla="*/ 688657 h 688657"/>
                  <a:gd name="connsiteX9" fmla="*/ 172403 w 172402"/>
                  <a:gd name="connsiteY9" fmla="*/ 516255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172403" y="344805"/>
                    </a:move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008AAF2C-40DF-8921-1FAD-21C907E9CF23}"/>
                  </a:ext>
                </a:extLst>
              </p:cNvPr>
              <p:cNvSpPr/>
              <p:nvPr/>
            </p:nvSpPr>
            <p:spPr>
              <a:xfrm>
                <a:off x="20042703" y="8360336"/>
                <a:ext cx="171450" cy="344805"/>
              </a:xfrm>
              <a:custGeom>
                <a:avLst/>
                <a:gdLst>
                  <a:gd name="connsiteX0" fmla="*/ 171450 w 171450"/>
                  <a:gd name="connsiteY0" fmla="*/ 0 h 344805"/>
                  <a:gd name="connsiteX1" fmla="*/ 0 w 171450"/>
                  <a:gd name="connsiteY1" fmla="*/ 0 h 344805"/>
                  <a:gd name="connsiteX2" fmla="*/ 0 w 171450"/>
                  <a:gd name="connsiteY2" fmla="*/ 172403 h 344805"/>
                  <a:gd name="connsiteX3" fmla="*/ 0 w 171450"/>
                  <a:gd name="connsiteY3" fmla="*/ 344805 h 344805"/>
                  <a:gd name="connsiteX4" fmla="*/ 171450 w 171450"/>
                  <a:gd name="connsiteY4" fmla="*/ 344805 h 344805"/>
                  <a:gd name="connsiteX5" fmla="*/ 171450 w 171450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171450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5C359D24-3B50-B836-EBA0-5199183628C7}"/>
                  </a:ext>
                </a:extLst>
              </p:cNvPr>
              <p:cNvSpPr/>
              <p:nvPr/>
            </p:nvSpPr>
            <p:spPr>
              <a:xfrm>
                <a:off x="2021415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2 w 172402"/>
                  <a:gd name="connsiteY1" fmla="*/ 343853 h 343852"/>
                  <a:gd name="connsiteX2" fmla="*/ 172402 w 172402"/>
                  <a:gd name="connsiteY2" fmla="*/ 171450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BAAE5263-556D-6C81-0A7D-2A8A9EB92283}"/>
                  </a:ext>
                </a:extLst>
              </p:cNvPr>
              <p:cNvSpPr/>
              <p:nvPr/>
            </p:nvSpPr>
            <p:spPr>
              <a:xfrm>
                <a:off x="2055895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D653D4BA-9DC1-FB36-AB59-18729B92AA09}"/>
                  </a:ext>
                </a:extLst>
              </p:cNvPr>
              <p:cNvSpPr/>
              <p:nvPr/>
            </p:nvSpPr>
            <p:spPr>
              <a:xfrm>
                <a:off x="2107521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BBB49A42-2627-022F-FE67-6421489BAF20}"/>
                  </a:ext>
                </a:extLst>
              </p:cNvPr>
              <p:cNvSpPr/>
              <p:nvPr/>
            </p:nvSpPr>
            <p:spPr>
              <a:xfrm>
                <a:off x="2124761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11476CB5-7A2C-25D1-990A-FCE86DCD8725}"/>
                  </a:ext>
                </a:extLst>
              </p:cNvPr>
              <p:cNvSpPr/>
              <p:nvPr/>
            </p:nvSpPr>
            <p:spPr>
              <a:xfrm>
                <a:off x="21419066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A1DE9CD2-4182-8AC5-1C09-D0EBD1F20067}"/>
                  </a:ext>
                </a:extLst>
              </p:cNvPr>
              <p:cNvSpPr/>
              <p:nvPr/>
            </p:nvSpPr>
            <p:spPr>
              <a:xfrm>
                <a:off x="2159146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172403 h 344805"/>
                  <a:gd name="connsiteX1" fmla="*/ 172403 w 172402"/>
                  <a:gd name="connsiteY1" fmla="*/ 0 h 344805"/>
                  <a:gd name="connsiteX2" fmla="*/ 0 w 172402"/>
                  <a:gd name="connsiteY2" fmla="*/ 0 h 344805"/>
                  <a:gd name="connsiteX3" fmla="*/ 0 w 172402"/>
                  <a:gd name="connsiteY3" fmla="*/ 172403 h 344805"/>
                  <a:gd name="connsiteX4" fmla="*/ 0 w 172402"/>
                  <a:gd name="connsiteY4" fmla="*/ 344805 h 344805"/>
                  <a:gd name="connsiteX5" fmla="*/ 172403 w 172402"/>
                  <a:gd name="connsiteY5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7C67DE3A-99A5-0DC8-A5F9-D669027D76E1}"/>
                  </a:ext>
                </a:extLst>
              </p:cNvPr>
              <p:cNvSpPr/>
              <p:nvPr/>
            </p:nvSpPr>
            <p:spPr>
              <a:xfrm>
                <a:off x="21763871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A678B145-5182-1E9E-5DB4-BB3C12D4B517}"/>
                  </a:ext>
                </a:extLst>
              </p:cNvPr>
              <p:cNvSpPr/>
              <p:nvPr/>
            </p:nvSpPr>
            <p:spPr>
              <a:xfrm>
                <a:off x="2090281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6A577A6D-C7D5-9EE7-BC05-DA29B612001B}"/>
                  </a:ext>
                </a:extLst>
              </p:cNvPr>
              <p:cNvSpPr/>
              <p:nvPr/>
            </p:nvSpPr>
            <p:spPr>
              <a:xfrm>
                <a:off x="20731361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B6D4277C-EDD4-3AFE-1AD4-A5A4F79EE279}"/>
                  </a:ext>
                </a:extLst>
              </p:cNvPr>
              <p:cNvSpPr/>
              <p:nvPr/>
            </p:nvSpPr>
            <p:spPr>
              <a:xfrm>
                <a:off x="20558958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344805 h 344805"/>
                  <a:gd name="connsiteX1" fmla="*/ 172403 w 172402"/>
                  <a:gd name="connsiteY1" fmla="*/ 344805 h 344805"/>
                  <a:gd name="connsiteX2" fmla="*/ 172403 w 172402"/>
                  <a:gd name="connsiteY2" fmla="*/ 172403 h 344805"/>
                  <a:gd name="connsiteX3" fmla="*/ 172403 w 172402"/>
                  <a:gd name="connsiteY3" fmla="*/ 0 h 344805"/>
                  <a:gd name="connsiteX4" fmla="*/ 0 w 172402"/>
                  <a:gd name="connsiteY4" fmla="*/ 0 h 344805"/>
                  <a:gd name="connsiteX5" fmla="*/ 0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344805"/>
                    </a:move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E5A19ABB-35AC-DE47-B4E6-F5D1B00D67EF}"/>
                  </a:ext>
                </a:extLst>
              </p:cNvPr>
              <p:cNvSpPr/>
              <p:nvPr/>
            </p:nvSpPr>
            <p:spPr>
              <a:xfrm>
                <a:off x="20386556" y="818793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1D7AEF85-37F2-CF3B-D1AB-E615FAA1B5CB}"/>
                  </a:ext>
                </a:extLst>
              </p:cNvPr>
              <p:cNvSpPr/>
              <p:nvPr/>
            </p:nvSpPr>
            <p:spPr>
              <a:xfrm>
                <a:off x="22280126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0 h 688657"/>
                  <a:gd name="connsiteX1" fmla="*/ 0 w 172402"/>
                  <a:gd name="connsiteY1" fmla="*/ 172402 h 688657"/>
                  <a:gd name="connsiteX2" fmla="*/ 0 w 172402"/>
                  <a:gd name="connsiteY2" fmla="*/ 344805 h 688657"/>
                  <a:gd name="connsiteX3" fmla="*/ 0 w 172402"/>
                  <a:gd name="connsiteY3" fmla="*/ 516255 h 688657"/>
                  <a:gd name="connsiteX4" fmla="*/ 0 w 172402"/>
                  <a:gd name="connsiteY4" fmla="*/ 688657 h 688657"/>
                  <a:gd name="connsiteX5" fmla="*/ 172402 w 172402"/>
                  <a:gd name="connsiteY5" fmla="*/ 688657 h 688657"/>
                  <a:gd name="connsiteX6" fmla="*/ 172402 w 172402"/>
                  <a:gd name="connsiteY6" fmla="*/ 516255 h 688657"/>
                  <a:gd name="connsiteX7" fmla="*/ 172402 w 172402"/>
                  <a:gd name="connsiteY7" fmla="*/ 344805 h 688657"/>
                  <a:gd name="connsiteX8" fmla="*/ 172402 w 172402"/>
                  <a:gd name="connsiteY8" fmla="*/ 172402 h 688657"/>
                  <a:gd name="connsiteX9" fmla="*/ 172402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0"/>
                    </a:moveTo>
                    <a:lnTo>
                      <a:pt x="0" y="172402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2" y="688657"/>
                    </a:lnTo>
                    <a:lnTo>
                      <a:pt x="172402" y="516255"/>
                    </a:lnTo>
                    <a:lnTo>
                      <a:pt x="172402" y="344805"/>
                    </a:lnTo>
                    <a:lnTo>
                      <a:pt x="172402" y="172402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id="{E2EC5B04-7F71-2F91-D68F-095D1C2A91D6}"/>
                  </a:ext>
                </a:extLst>
              </p:cNvPr>
              <p:cNvSpPr/>
              <p:nvPr/>
            </p:nvSpPr>
            <p:spPr>
              <a:xfrm>
                <a:off x="22107723" y="8360336"/>
                <a:ext cx="172402" cy="344805"/>
              </a:xfrm>
              <a:custGeom>
                <a:avLst/>
                <a:gdLst>
                  <a:gd name="connsiteX0" fmla="*/ 0 w 172402"/>
                  <a:gd name="connsiteY0" fmla="*/ 172403 h 344805"/>
                  <a:gd name="connsiteX1" fmla="*/ 0 w 172402"/>
                  <a:gd name="connsiteY1" fmla="*/ 344805 h 344805"/>
                  <a:gd name="connsiteX2" fmla="*/ 172403 w 172402"/>
                  <a:gd name="connsiteY2" fmla="*/ 344805 h 344805"/>
                  <a:gd name="connsiteX3" fmla="*/ 172403 w 172402"/>
                  <a:gd name="connsiteY3" fmla="*/ 172403 h 344805"/>
                  <a:gd name="connsiteX4" fmla="*/ 172403 w 172402"/>
                  <a:gd name="connsiteY4" fmla="*/ 0 h 344805"/>
                  <a:gd name="connsiteX5" fmla="*/ 0 w 172402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0709BEE7-8497-7C39-C304-A3203ABC8897}"/>
                  </a:ext>
                </a:extLst>
              </p:cNvPr>
              <p:cNvSpPr/>
              <p:nvPr/>
            </p:nvSpPr>
            <p:spPr>
              <a:xfrm>
                <a:off x="21936273" y="8705141"/>
                <a:ext cx="171450" cy="343852"/>
              </a:xfrm>
              <a:custGeom>
                <a:avLst/>
                <a:gdLst>
                  <a:gd name="connsiteX0" fmla="*/ 0 w 171450"/>
                  <a:gd name="connsiteY0" fmla="*/ 171450 h 343852"/>
                  <a:gd name="connsiteX1" fmla="*/ 0 w 171450"/>
                  <a:gd name="connsiteY1" fmla="*/ 343853 h 343852"/>
                  <a:gd name="connsiteX2" fmla="*/ 171450 w 171450"/>
                  <a:gd name="connsiteY2" fmla="*/ 343853 h 343852"/>
                  <a:gd name="connsiteX3" fmla="*/ 171450 w 171450"/>
                  <a:gd name="connsiteY3" fmla="*/ 171450 h 343852"/>
                  <a:gd name="connsiteX4" fmla="*/ 171450 w 171450"/>
                  <a:gd name="connsiteY4" fmla="*/ 0 h 343852"/>
                  <a:gd name="connsiteX5" fmla="*/ 0 w 171450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1450" y="343853"/>
                    </a:lnTo>
                    <a:lnTo>
                      <a:pt x="171450" y="171450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FAD8C86A-856C-CA8D-ED89-300924871C69}"/>
                  </a:ext>
                </a:extLst>
              </p:cNvPr>
              <p:cNvSpPr/>
              <p:nvPr/>
            </p:nvSpPr>
            <p:spPr>
              <a:xfrm>
                <a:off x="21591468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A25A90B5-A8F0-E749-8FB6-825E86B16363}"/>
                  </a:ext>
                </a:extLst>
              </p:cNvPr>
              <p:cNvSpPr/>
              <p:nvPr/>
            </p:nvSpPr>
            <p:spPr>
              <a:xfrm>
                <a:off x="2038655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21CA3AD-46DF-401D-D5A0-346494C0A69A}"/>
                  </a:ext>
                </a:extLst>
              </p:cNvPr>
              <p:cNvSpPr/>
              <p:nvPr/>
            </p:nvSpPr>
            <p:spPr>
              <a:xfrm>
                <a:off x="2176387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41DEAF43-0CFE-D486-3BC3-0E3F63F9668E}"/>
                  </a:ext>
                </a:extLst>
              </p:cNvPr>
              <p:cNvSpPr/>
              <p:nvPr/>
            </p:nvSpPr>
            <p:spPr>
              <a:xfrm>
                <a:off x="20731361" y="9392846"/>
                <a:ext cx="860107" cy="344805"/>
              </a:xfrm>
              <a:custGeom>
                <a:avLst/>
                <a:gdLst>
                  <a:gd name="connsiteX0" fmla="*/ 516255 w 860107"/>
                  <a:gd name="connsiteY0" fmla="*/ 0 h 344805"/>
                  <a:gd name="connsiteX1" fmla="*/ 516255 w 860107"/>
                  <a:gd name="connsiteY1" fmla="*/ 0 h 344805"/>
                  <a:gd name="connsiteX2" fmla="*/ 343852 w 860107"/>
                  <a:gd name="connsiteY2" fmla="*/ 0 h 344805"/>
                  <a:gd name="connsiteX3" fmla="*/ 343852 w 860107"/>
                  <a:gd name="connsiteY3" fmla="*/ 0 h 344805"/>
                  <a:gd name="connsiteX4" fmla="*/ 268605 w 860107"/>
                  <a:gd name="connsiteY4" fmla="*/ 0 h 344805"/>
                  <a:gd name="connsiteX5" fmla="*/ 171450 w 860107"/>
                  <a:gd name="connsiteY5" fmla="*/ 0 h 344805"/>
                  <a:gd name="connsiteX6" fmla="*/ 0 w 860107"/>
                  <a:gd name="connsiteY6" fmla="*/ 0 h 344805"/>
                  <a:gd name="connsiteX7" fmla="*/ 0 w 860107"/>
                  <a:gd name="connsiteY7" fmla="*/ 172403 h 344805"/>
                  <a:gd name="connsiteX8" fmla="*/ 171450 w 860107"/>
                  <a:gd name="connsiteY8" fmla="*/ 172403 h 344805"/>
                  <a:gd name="connsiteX9" fmla="*/ 171450 w 860107"/>
                  <a:gd name="connsiteY9" fmla="*/ 344805 h 344805"/>
                  <a:gd name="connsiteX10" fmla="*/ 268605 w 860107"/>
                  <a:gd name="connsiteY10" fmla="*/ 344805 h 344805"/>
                  <a:gd name="connsiteX11" fmla="*/ 343852 w 860107"/>
                  <a:gd name="connsiteY11" fmla="*/ 344805 h 344805"/>
                  <a:gd name="connsiteX12" fmla="*/ 343852 w 860107"/>
                  <a:gd name="connsiteY12" fmla="*/ 344805 h 344805"/>
                  <a:gd name="connsiteX13" fmla="*/ 516255 w 860107"/>
                  <a:gd name="connsiteY13" fmla="*/ 344805 h 344805"/>
                  <a:gd name="connsiteX14" fmla="*/ 516255 w 860107"/>
                  <a:gd name="connsiteY14" fmla="*/ 344805 h 344805"/>
                  <a:gd name="connsiteX15" fmla="*/ 687705 w 860107"/>
                  <a:gd name="connsiteY15" fmla="*/ 344805 h 344805"/>
                  <a:gd name="connsiteX16" fmla="*/ 687705 w 860107"/>
                  <a:gd name="connsiteY16" fmla="*/ 172403 h 344805"/>
                  <a:gd name="connsiteX17" fmla="*/ 860107 w 860107"/>
                  <a:gd name="connsiteY17" fmla="*/ 172403 h 344805"/>
                  <a:gd name="connsiteX18" fmla="*/ 860107 w 860107"/>
                  <a:gd name="connsiteY18" fmla="*/ 0 h 344805"/>
                  <a:gd name="connsiteX19" fmla="*/ 687705 w 860107"/>
                  <a:gd name="connsiteY19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60107" h="344805">
                    <a:moveTo>
                      <a:pt x="516255" y="0"/>
                    </a:moveTo>
                    <a:lnTo>
                      <a:pt x="516255" y="0"/>
                    </a:lnTo>
                    <a:lnTo>
                      <a:pt x="343852" y="0"/>
                    </a:lnTo>
                    <a:lnTo>
                      <a:pt x="343852" y="0"/>
                    </a:lnTo>
                    <a:lnTo>
                      <a:pt x="268605" y="0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1450" y="172403"/>
                    </a:lnTo>
                    <a:lnTo>
                      <a:pt x="171450" y="344805"/>
                    </a:lnTo>
                    <a:lnTo>
                      <a:pt x="268605" y="344805"/>
                    </a:lnTo>
                    <a:lnTo>
                      <a:pt x="343852" y="344805"/>
                    </a:lnTo>
                    <a:lnTo>
                      <a:pt x="343852" y="344805"/>
                    </a:lnTo>
                    <a:lnTo>
                      <a:pt x="516255" y="344805"/>
                    </a:lnTo>
                    <a:lnTo>
                      <a:pt x="516255" y="344805"/>
                    </a:lnTo>
                    <a:lnTo>
                      <a:pt x="687705" y="344805"/>
                    </a:lnTo>
                    <a:lnTo>
                      <a:pt x="687705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lnTo>
                      <a:pt x="687705" y="0"/>
                    </a:lnTo>
                    <a:close/>
                  </a:path>
                </a:pathLst>
              </a:custGeom>
              <a:solidFill>
                <a:srgbClr val="96969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8" name="Graphic 36">
              <a:extLst>
                <a:ext uri="{FF2B5EF4-FFF2-40B4-BE49-F238E27FC236}">
                  <a16:creationId xmlns:a16="http://schemas.microsoft.com/office/drawing/2014/main" id="{5770F21B-BB4E-F63D-7E9B-85564FE379AA}"/>
                </a:ext>
              </a:extLst>
            </p:cNvPr>
            <p:cNvGrpSpPr/>
            <p:nvPr/>
          </p:nvGrpSpPr>
          <p:grpSpPr>
            <a:xfrm>
              <a:off x="19526448" y="6295316"/>
              <a:ext cx="3269932" cy="3614737"/>
              <a:chOff x="19526448" y="6295316"/>
              <a:chExt cx="3269932" cy="3614737"/>
            </a:xfrm>
            <a:solidFill>
              <a:srgbClr val="777777"/>
            </a:solidFill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EB2B6DF5-8FF9-22F6-7425-E43D55E0D38B}"/>
                  </a:ext>
                </a:extLst>
              </p:cNvPr>
              <p:cNvSpPr/>
              <p:nvPr/>
            </p:nvSpPr>
            <p:spPr>
              <a:xfrm>
                <a:off x="2021415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CF44379-BBD0-A802-99B0-38A4198D8D79}"/>
                  </a:ext>
                </a:extLst>
              </p:cNvPr>
              <p:cNvSpPr/>
              <p:nvPr/>
            </p:nvSpPr>
            <p:spPr>
              <a:xfrm>
                <a:off x="2038655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1E1CA1B5-87CB-9477-6ECB-77A9B55D0217}"/>
                  </a:ext>
                </a:extLst>
              </p:cNvPr>
              <p:cNvSpPr/>
              <p:nvPr/>
            </p:nvSpPr>
            <p:spPr>
              <a:xfrm>
                <a:off x="2107521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D5C0D06E-10CB-E00E-11D3-1C4CE1FBCBFC}"/>
                  </a:ext>
                </a:extLst>
              </p:cNvPr>
              <p:cNvSpPr/>
              <p:nvPr/>
            </p:nvSpPr>
            <p:spPr>
              <a:xfrm>
                <a:off x="21247616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CE50ABA0-7925-FF30-B005-2103DE22F0A0}"/>
                  </a:ext>
                </a:extLst>
              </p:cNvPr>
              <p:cNvSpPr/>
              <p:nvPr/>
            </p:nvSpPr>
            <p:spPr>
              <a:xfrm>
                <a:off x="21419066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F7E279E6-1D08-FCE3-813F-26FD4B90A75B}"/>
                  </a:ext>
                </a:extLst>
              </p:cNvPr>
              <p:cNvSpPr/>
              <p:nvPr/>
            </p:nvSpPr>
            <p:spPr>
              <a:xfrm>
                <a:off x="2159146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8CC6E31A-757B-EE49-D1E0-341FAF1A39E1}"/>
                  </a:ext>
                </a:extLst>
              </p:cNvPr>
              <p:cNvSpPr/>
              <p:nvPr/>
            </p:nvSpPr>
            <p:spPr>
              <a:xfrm>
                <a:off x="21420018" y="6983974"/>
                <a:ext cx="343852" cy="172402"/>
              </a:xfrm>
              <a:custGeom>
                <a:avLst/>
                <a:gdLst>
                  <a:gd name="connsiteX0" fmla="*/ 171450 w 343852"/>
                  <a:gd name="connsiteY0" fmla="*/ 171450 h 172402"/>
                  <a:gd name="connsiteX1" fmla="*/ 343853 w 343852"/>
                  <a:gd name="connsiteY1" fmla="*/ 171450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2 h 172402"/>
                  <a:gd name="connsiteX5" fmla="*/ 171450 w 343852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1450" y="171450"/>
                    </a:moveTo>
                    <a:lnTo>
                      <a:pt x="343853" y="171450"/>
                    </a:ln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lnTo>
                      <a:pt x="17145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D29E6736-4319-80F6-9B4A-E339DF7B1385}"/>
                  </a:ext>
                </a:extLst>
              </p:cNvPr>
              <p:cNvSpPr/>
              <p:nvPr/>
            </p:nvSpPr>
            <p:spPr>
              <a:xfrm>
                <a:off x="21763871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9CE00492-845E-CD36-085A-B9BA4DF5B19D}"/>
                  </a:ext>
                </a:extLst>
              </p:cNvPr>
              <p:cNvSpPr/>
              <p:nvPr/>
            </p:nvSpPr>
            <p:spPr>
              <a:xfrm>
                <a:off x="2193627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2 h 343852"/>
                  <a:gd name="connsiteX2" fmla="*/ 172403 w 172402"/>
                  <a:gd name="connsiteY2" fmla="*/ 343852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2"/>
                    </a:lnTo>
                    <a:lnTo>
                      <a:pt x="172403" y="343852"/>
                    </a:lnTo>
                    <a:cubicBezTo>
                      <a:pt x="172403" y="258127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FBCDE4C7-9372-24FD-1CC8-9CCCC1326BF5}"/>
                  </a:ext>
                </a:extLst>
              </p:cNvPr>
              <p:cNvSpPr/>
              <p:nvPr/>
            </p:nvSpPr>
            <p:spPr>
              <a:xfrm>
                <a:off x="21763871" y="7155424"/>
                <a:ext cx="516255" cy="861060"/>
              </a:xfrm>
              <a:custGeom>
                <a:avLst/>
                <a:gdLst>
                  <a:gd name="connsiteX0" fmla="*/ 343853 w 516255"/>
                  <a:gd name="connsiteY0" fmla="*/ 861060 h 861060"/>
                  <a:gd name="connsiteX1" fmla="*/ 516255 w 516255"/>
                  <a:gd name="connsiteY1" fmla="*/ 861060 h 861060"/>
                  <a:gd name="connsiteX2" fmla="*/ 516255 w 516255"/>
                  <a:gd name="connsiteY2" fmla="*/ 172402 h 861060"/>
                  <a:gd name="connsiteX3" fmla="*/ 516255 w 516255"/>
                  <a:gd name="connsiteY3" fmla="*/ 172402 h 861060"/>
                  <a:gd name="connsiteX4" fmla="*/ 516255 w 516255"/>
                  <a:gd name="connsiteY4" fmla="*/ 0 h 861060"/>
                  <a:gd name="connsiteX5" fmla="*/ 0 w 516255"/>
                  <a:gd name="connsiteY5" fmla="*/ 0 h 861060"/>
                  <a:gd name="connsiteX6" fmla="*/ 0 w 516255"/>
                  <a:gd name="connsiteY6" fmla="*/ 172402 h 861060"/>
                  <a:gd name="connsiteX7" fmla="*/ 343853 w 516255"/>
                  <a:gd name="connsiteY7" fmla="*/ 172402 h 861060"/>
                  <a:gd name="connsiteX8" fmla="*/ 343853 w 516255"/>
                  <a:gd name="connsiteY8" fmla="*/ 516255 h 861060"/>
                  <a:gd name="connsiteX9" fmla="*/ 343853 w 516255"/>
                  <a:gd name="connsiteY9" fmla="*/ 861060 h 861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5" h="861060">
                    <a:moveTo>
                      <a:pt x="343853" y="861060"/>
                    </a:moveTo>
                    <a:lnTo>
                      <a:pt x="516255" y="861060"/>
                    </a:lnTo>
                    <a:cubicBezTo>
                      <a:pt x="516255" y="645795"/>
                      <a:pt x="516255" y="388620"/>
                      <a:pt x="516255" y="172402"/>
                    </a:cubicBezTo>
                    <a:lnTo>
                      <a:pt x="516255" y="172402"/>
                    </a:ln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cubicBezTo>
                      <a:pt x="343853" y="258127"/>
                      <a:pt x="343853" y="430530"/>
                      <a:pt x="343853" y="516255"/>
                    </a:cubicBezTo>
                    <a:cubicBezTo>
                      <a:pt x="343853" y="601980"/>
                      <a:pt x="343853" y="775335"/>
                      <a:pt x="343853" y="86106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5B921399-7434-01F9-CE4A-3357B76D2C5D}"/>
                  </a:ext>
                </a:extLst>
              </p:cNvPr>
              <p:cNvSpPr/>
              <p:nvPr/>
            </p:nvSpPr>
            <p:spPr>
              <a:xfrm>
                <a:off x="20902811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CB7EE7B2-947B-024C-C5A4-F0861B73BC5C}"/>
                  </a:ext>
                </a:extLst>
              </p:cNvPr>
              <p:cNvSpPr/>
              <p:nvPr/>
            </p:nvSpPr>
            <p:spPr>
              <a:xfrm>
                <a:off x="20902811" y="6811571"/>
                <a:ext cx="516254" cy="172402"/>
              </a:xfrm>
              <a:custGeom>
                <a:avLst/>
                <a:gdLst>
                  <a:gd name="connsiteX0" fmla="*/ 516255 w 516254"/>
                  <a:gd name="connsiteY0" fmla="*/ 172402 h 172402"/>
                  <a:gd name="connsiteX1" fmla="*/ 516255 w 516254"/>
                  <a:gd name="connsiteY1" fmla="*/ 0 h 172402"/>
                  <a:gd name="connsiteX2" fmla="*/ 0 w 516254"/>
                  <a:gd name="connsiteY2" fmla="*/ 0 h 172402"/>
                  <a:gd name="connsiteX3" fmla="*/ 0 w 516254"/>
                  <a:gd name="connsiteY3" fmla="*/ 172402 h 172402"/>
                  <a:gd name="connsiteX4" fmla="*/ 343852 w 516254"/>
                  <a:gd name="connsiteY4" fmla="*/ 172402 h 172402"/>
                  <a:gd name="connsiteX5" fmla="*/ 516255 w 516254"/>
                  <a:gd name="connsiteY5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6254" h="172402">
                    <a:moveTo>
                      <a:pt x="516255" y="172402"/>
                    </a:moveTo>
                    <a:lnTo>
                      <a:pt x="516255" y="0"/>
                    </a:lnTo>
                    <a:cubicBezTo>
                      <a:pt x="373380" y="0"/>
                      <a:pt x="143827" y="0"/>
                      <a:pt x="0" y="0"/>
                    </a:cubicBezTo>
                    <a:lnTo>
                      <a:pt x="0" y="172402"/>
                    </a:lnTo>
                    <a:cubicBezTo>
                      <a:pt x="62865" y="172402"/>
                      <a:pt x="285750" y="172402"/>
                      <a:pt x="343852" y="172402"/>
                    </a:cubicBezTo>
                    <a:lnTo>
                      <a:pt x="516255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DD8ACA00-B2FB-DE43-8017-18BAED0FE2DF}"/>
                  </a:ext>
                </a:extLst>
              </p:cNvPr>
              <p:cNvSpPr/>
              <p:nvPr/>
            </p:nvSpPr>
            <p:spPr>
              <a:xfrm>
                <a:off x="20731361" y="887659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1EC12EE7-F8E4-D7C9-62D9-6C00DC8C769E}"/>
                  </a:ext>
                </a:extLst>
              </p:cNvPr>
              <p:cNvSpPr/>
              <p:nvPr/>
            </p:nvSpPr>
            <p:spPr>
              <a:xfrm>
                <a:off x="20558958" y="870514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BDD5653C-76FF-883F-64B4-CD3A0E18CF07}"/>
                  </a:ext>
                </a:extLst>
              </p:cNvPr>
              <p:cNvSpPr/>
              <p:nvPr/>
            </p:nvSpPr>
            <p:spPr>
              <a:xfrm>
                <a:off x="20558958" y="6983974"/>
                <a:ext cx="343852" cy="172402"/>
              </a:xfrm>
              <a:custGeom>
                <a:avLst/>
                <a:gdLst>
                  <a:gd name="connsiteX0" fmla="*/ 343853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2 h 172402"/>
                  <a:gd name="connsiteX3" fmla="*/ 343853 w 343852"/>
                  <a:gd name="connsiteY3" fmla="*/ 172402 h 172402"/>
                  <a:gd name="connsiteX4" fmla="*/ 343853 w 343852"/>
                  <a:gd name="connsiteY4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343853" y="0"/>
                    </a:move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2"/>
                    </a:lnTo>
                    <a:cubicBezTo>
                      <a:pt x="85725" y="172402"/>
                      <a:pt x="258128" y="172402"/>
                      <a:pt x="343853" y="172402"/>
                    </a:cubicBezTo>
                    <a:lnTo>
                      <a:pt x="343853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A53EC6E5-0AFA-6B37-4B11-3398B0ECA75E}"/>
                  </a:ext>
                </a:extLst>
              </p:cNvPr>
              <p:cNvSpPr/>
              <p:nvPr/>
            </p:nvSpPr>
            <p:spPr>
              <a:xfrm>
                <a:off x="20386556" y="8360336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5E6C01F8-9F40-2046-BA0B-A7644B1CC6B5}"/>
                  </a:ext>
                </a:extLst>
              </p:cNvPr>
              <p:cNvSpPr/>
              <p:nvPr/>
            </p:nvSpPr>
            <p:spPr>
              <a:xfrm>
                <a:off x="20214153" y="8016484"/>
                <a:ext cx="172402" cy="343852"/>
              </a:xfrm>
              <a:custGeom>
                <a:avLst/>
                <a:gdLst>
                  <a:gd name="connsiteX0" fmla="*/ 0 w 172402"/>
                  <a:gd name="connsiteY0" fmla="*/ 0 h 343852"/>
                  <a:gd name="connsiteX1" fmla="*/ 0 w 172402"/>
                  <a:gd name="connsiteY1" fmla="*/ 343852 h 343852"/>
                  <a:gd name="connsiteX2" fmla="*/ 172402 w 172402"/>
                  <a:gd name="connsiteY2" fmla="*/ 343852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0" y="0"/>
                    </a:moveTo>
                    <a:cubicBezTo>
                      <a:pt x="0" y="85725"/>
                      <a:pt x="0" y="258127"/>
                      <a:pt x="0" y="343852"/>
                    </a:cubicBezTo>
                    <a:lnTo>
                      <a:pt x="172402" y="343852"/>
                    </a:lnTo>
                    <a:cubicBezTo>
                      <a:pt x="172402" y="258127"/>
                      <a:pt x="172402" y="85725"/>
                      <a:pt x="17240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4DE8D047-72E9-2A41-8891-073BADBE8B2E}"/>
                  </a:ext>
                </a:extLst>
              </p:cNvPr>
              <p:cNvSpPr/>
              <p:nvPr/>
            </p:nvSpPr>
            <p:spPr>
              <a:xfrm>
                <a:off x="20041750" y="7155424"/>
                <a:ext cx="516255" cy="860107"/>
              </a:xfrm>
              <a:custGeom>
                <a:avLst/>
                <a:gdLst>
                  <a:gd name="connsiteX0" fmla="*/ 172403 w 516255"/>
                  <a:gd name="connsiteY0" fmla="*/ 172402 h 860107"/>
                  <a:gd name="connsiteX1" fmla="*/ 516255 w 516255"/>
                  <a:gd name="connsiteY1" fmla="*/ 172402 h 860107"/>
                  <a:gd name="connsiteX2" fmla="*/ 516255 w 516255"/>
                  <a:gd name="connsiteY2" fmla="*/ 0 h 860107"/>
                  <a:gd name="connsiteX3" fmla="*/ 0 w 516255"/>
                  <a:gd name="connsiteY3" fmla="*/ 0 h 860107"/>
                  <a:gd name="connsiteX4" fmla="*/ 0 w 516255"/>
                  <a:gd name="connsiteY4" fmla="*/ 860107 h 860107"/>
                  <a:gd name="connsiteX5" fmla="*/ 172403 w 516255"/>
                  <a:gd name="connsiteY5" fmla="*/ 860107 h 860107"/>
                  <a:gd name="connsiteX6" fmla="*/ 172403 w 516255"/>
                  <a:gd name="connsiteY6" fmla="*/ 516255 h 860107"/>
                  <a:gd name="connsiteX7" fmla="*/ 172403 w 516255"/>
                  <a:gd name="connsiteY7" fmla="*/ 172402 h 860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255" h="860107">
                    <a:moveTo>
                      <a:pt x="172403" y="172402"/>
                    </a:moveTo>
                    <a:cubicBezTo>
                      <a:pt x="258128" y="172402"/>
                      <a:pt x="430530" y="172402"/>
                      <a:pt x="516255" y="172402"/>
                    </a:cubicBezTo>
                    <a:lnTo>
                      <a:pt x="516255" y="0"/>
                    </a:lnTo>
                    <a:cubicBezTo>
                      <a:pt x="362903" y="0"/>
                      <a:pt x="153353" y="0"/>
                      <a:pt x="0" y="0"/>
                    </a:cubicBezTo>
                    <a:cubicBezTo>
                      <a:pt x="0" y="276225"/>
                      <a:pt x="0" y="584835"/>
                      <a:pt x="0" y="860107"/>
                    </a:cubicBezTo>
                    <a:lnTo>
                      <a:pt x="172403" y="860107"/>
                    </a:lnTo>
                    <a:cubicBezTo>
                      <a:pt x="172403" y="774382"/>
                      <a:pt x="172403" y="601980"/>
                      <a:pt x="172403" y="516255"/>
                    </a:cubicBezTo>
                    <a:cubicBezTo>
                      <a:pt x="172403" y="430530"/>
                      <a:pt x="172403" y="258127"/>
                      <a:pt x="172403" y="172402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D3473679-305E-EE1D-B406-C3BC819797EB}"/>
                  </a:ext>
                </a:extLst>
              </p:cNvPr>
              <p:cNvSpPr/>
              <p:nvPr/>
            </p:nvSpPr>
            <p:spPr>
              <a:xfrm>
                <a:off x="21762918" y="6639169"/>
                <a:ext cx="1033462" cy="1033462"/>
              </a:xfrm>
              <a:custGeom>
                <a:avLst/>
                <a:gdLst>
                  <a:gd name="connsiteX0" fmla="*/ 861060 w 1033462"/>
                  <a:gd name="connsiteY0" fmla="*/ 172403 h 1033462"/>
                  <a:gd name="connsiteX1" fmla="*/ 861060 w 1033462"/>
                  <a:gd name="connsiteY1" fmla="*/ 0 h 1033462"/>
                  <a:gd name="connsiteX2" fmla="*/ 0 w 1033462"/>
                  <a:gd name="connsiteY2" fmla="*/ 0 h 1033462"/>
                  <a:gd name="connsiteX3" fmla="*/ 0 w 1033462"/>
                  <a:gd name="connsiteY3" fmla="*/ 172403 h 1033462"/>
                  <a:gd name="connsiteX4" fmla="*/ 861060 w 1033462"/>
                  <a:gd name="connsiteY4" fmla="*/ 172403 h 1033462"/>
                  <a:gd name="connsiteX5" fmla="*/ 861060 w 1033462"/>
                  <a:gd name="connsiteY5" fmla="*/ 1033462 h 1033462"/>
                  <a:gd name="connsiteX6" fmla="*/ 1033463 w 1033462"/>
                  <a:gd name="connsiteY6" fmla="*/ 1033462 h 1033462"/>
                  <a:gd name="connsiteX7" fmla="*/ 1033463 w 1033462"/>
                  <a:gd name="connsiteY7" fmla="*/ 172403 h 1033462"/>
                  <a:gd name="connsiteX8" fmla="*/ 861060 w 1033462"/>
                  <a:gd name="connsiteY8" fmla="*/ 172403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3462" h="1033462">
                    <a:moveTo>
                      <a:pt x="861060" y="172403"/>
                    </a:moveTo>
                    <a:lnTo>
                      <a:pt x="861060" y="0"/>
                    </a:lnTo>
                    <a:cubicBezTo>
                      <a:pt x="584835" y="0"/>
                      <a:pt x="276225" y="0"/>
                      <a:pt x="0" y="0"/>
                    </a:cubicBezTo>
                    <a:lnTo>
                      <a:pt x="0" y="172403"/>
                    </a:lnTo>
                    <a:cubicBezTo>
                      <a:pt x="277178" y="172403"/>
                      <a:pt x="585788" y="172403"/>
                      <a:pt x="861060" y="172403"/>
                    </a:cubicBezTo>
                    <a:cubicBezTo>
                      <a:pt x="861060" y="448628"/>
                      <a:pt x="861060" y="757237"/>
                      <a:pt x="861060" y="1033462"/>
                    </a:cubicBezTo>
                    <a:lnTo>
                      <a:pt x="1033463" y="1033462"/>
                    </a:lnTo>
                    <a:cubicBezTo>
                      <a:pt x="1033463" y="757237"/>
                      <a:pt x="1033463" y="448628"/>
                      <a:pt x="1033463" y="172403"/>
                    </a:cubicBezTo>
                    <a:lnTo>
                      <a:pt x="86106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50CF2F30-E138-1141-F381-F98BBE9E7B5E}"/>
                  </a:ext>
                </a:extLst>
              </p:cNvPr>
              <p:cNvSpPr/>
              <p:nvPr/>
            </p:nvSpPr>
            <p:spPr>
              <a:xfrm>
                <a:off x="21763871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1C921BE5-496A-75A3-CCDD-7EA241C1589F}"/>
                  </a:ext>
                </a:extLst>
              </p:cNvPr>
              <p:cNvSpPr/>
              <p:nvPr/>
            </p:nvSpPr>
            <p:spPr>
              <a:xfrm>
                <a:off x="1969789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688657 h 688657"/>
                  <a:gd name="connsiteX1" fmla="*/ 172403 w 172402"/>
                  <a:gd name="connsiteY1" fmla="*/ 688657 h 688657"/>
                  <a:gd name="connsiteX2" fmla="*/ 172403 w 172402"/>
                  <a:gd name="connsiteY2" fmla="*/ 0 h 688657"/>
                  <a:gd name="connsiteX3" fmla="*/ 0 w 172402"/>
                  <a:gd name="connsiteY3" fmla="*/ 0 h 688657"/>
                  <a:gd name="connsiteX4" fmla="*/ 0 w 172402"/>
                  <a:gd name="connsiteY4" fmla="*/ 343852 h 688657"/>
                  <a:gd name="connsiteX5" fmla="*/ 0 w 172402"/>
                  <a:gd name="connsiteY5" fmla="*/ 688657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688657"/>
                    </a:move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7"/>
                      <a:pt x="0" y="343852"/>
                    </a:cubicBezTo>
                    <a:cubicBezTo>
                      <a:pt x="0" y="430530"/>
                      <a:pt x="0" y="602932"/>
                      <a:pt x="0" y="688657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249EC145-2B6C-4A92-7591-C4D45332D9B2}"/>
                  </a:ext>
                </a:extLst>
              </p:cNvPr>
              <p:cNvSpPr/>
              <p:nvPr/>
            </p:nvSpPr>
            <p:spPr>
              <a:xfrm>
                <a:off x="19870301" y="8361289"/>
                <a:ext cx="172402" cy="343852"/>
              </a:xfrm>
              <a:custGeom>
                <a:avLst/>
                <a:gdLst>
                  <a:gd name="connsiteX0" fmla="*/ 172403 w 172402"/>
                  <a:gd name="connsiteY0" fmla="*/ 343853 h 343852"/>
                  <a:gd name="connsiteX1" fmla="*/ 172403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3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3" y="343853"/>
                    </a:move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3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C054D4D2-9FBD-19DC-32BD-64BDEBD66D41}"/>
                  </a:ext>
                </a:extLst>
              </p:cNvPr>
              <p:cNvSpPr/>
              <p:nvPr/>
            </p:nvSpPr>
            <p:spPr>
              <a:xfrm>
                <a:off x="20042703" y="8705141"/>
                <a:ext cx="172402" cy="343852"/>
              </a:xfrm>
              <a:custGeom>
                <a:avLst/>
                <a:gdLst>
                  <a:gd name="connsiteX0" fmla="*/ 172402 w 172402"/>
                  <a:gd name="connsiteY0" fmla="*/ 343853 h 343852"/>
                  <a:gd name="connsiteX1" fmla="*/ 172402 w 172402"/>
                  <a:gd name="connsiteY1" fmla="*/ 0 h 343852"/>
                  <a:gd name="connsiteX2" fmla="*/ 0 w 172402"/>
                  <a:gd name="connsiteY2" fmla="*/ 0 h 343852"/>
                  <a:gd name="connsiteX3" fmla="*/ 0 w 172402"/>
                  <a:gd name="connsiteY3" fmla="*/ 343853 h 343852"/>
                  <a:gd name="connsiteX4" fmla="*/ 172402 w 172402"/>
                  <a:gd name="connsiteY4" fmla="*/ 343853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2402" h="343852">
                    <a:moveTo>
                      <a:pt x="172402" y="343853"/>
                    </a:move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cubicBezTo>
                      <a:pt x="0" y="85725"/>
                      <a:pt x="0" y="258128"/>
                      <a:pt x="0" y="343853"/>
                    </a:cubicBezTo>
                    <a:lnTo>
                      <a:pt x="172402" y="34385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6BBB2CE8-E6AA-6AB3-943C-58DEF5AA698F}"/>
                  </a:ext>
                </a:extLst>
              </p:cNvPr>
              <p:cNvSpPr/>
              <p:nvPr/>
            </p:nvSpPr>
            <p:spPr>
              <a:xfrm>
                <a:off x="20558958" y="6466766"/>
                <a:ext cx="343852" cy="172402"/>
              </a:xfrm>
              <a:custGeom>
                <a:avLst/>
                <a:gdLst>
                  <a:gd name="connsiteX0" fmla="*/ 0 w 343852"/>
                  <a:gd name="connsiteY0" fmla="*/ 172403 h 172402"/>
                  <a:gd name="connsiteX1" fmla="*/ 343853 w 343852"/>
                  <a:gd name="connsiteY1" fmla="*/ 172403 h 172402"/>
                  <a:gd name="connsiteX2" fmla="*/ 343853 w 343852"/>
                  <a:gd name="connsiteY2" fmla="*/ 0 h 172402"/>
                  <a:gd name="connsiteX3" fmla="*/ 0 w 343852"/>
                  <a:gd name="connsiteY3" fmla="*/ 0 h 172402"/>
                  <a:gd name="connsiteX4" fmla="*/ 0 w 343852"/>
                  <a:gd name="connsiteY4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852" h="172402">
                    <a:moveTo>
                      <a:pt x="0" y="172403"/>
                    </a:moveTo>
                    <a:cubicBezTo>
                      <a:pt x="85725" y="172403"/>
                      <a:pt x="258128" y="172403"/>
                      <a:pt x="343853" y="172403"/>
                    </a:cubicBezTo>
                    <a:lnTo>
                      <a:pt x="343853" y="0"/>
                    </a:lnTo>
                    <a:cubicBezTo>
                      <a:pt x="258128" y="0"/>
                      <a:pt x="85725" y="0"/>
                      <a:pt x="0" y="0"/>
                    </a:cubicBez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1D793120-C02F-0E75-B38B-DF58431FA190}"/>
                  </a:ext>
                </a:extLst>
              </p:cNvPr>
              <p:cNvSpPr/>
              <p:nvPr/>
            </p:nvSpPr>
            <p:spPr>
              <a:xfrm>
                <a:off x="19526448" y="6639169"/>
                <a:ext cx="1032509" cy="1033462"/>
              </a:xfrm>
              <a:custGeom>
                <a:avLst/>
                <a:gdLst>
                  <a:gd name="connsiteX0" fmla="*/ 171450 w 1032509"/>
                  <a:gd name="connsiteY0" fmla="*/ 0 h 1033462"/>
                  <a:gd name="connsiteX1" fmla="*/ 171450 w 1032509"/>
                  <a:gd name="connsiteY1" fmla="*/ 172403 h 1033462"/>
                  <a:gd name="connsiteX2" fmla="*/ 0 w 1032509"/>
                  <a:gd name="connsiteY2" fmla="*/ 172403 h 1033462"/>
                  <a:gd name="connsiteX3" fmla="*/ 0 w 1032509"/>
                  <a:gd name="connsiteY3" fmla="*/ 344805 h 1033462"/>
                  <a:gd name="connsiteX4" fmla="*/ 0 w 1032509"/>
                  <a:gd name="connsiteY4" fmla="*/ 344805 h 1033462"/>
                  <a:gd name="connsiteX5" fmla="*/ 0 w 1032509"/>
                  <a:gd name="connsiteY5" fmla="*/ 1033462 h 1033462"/>
                  <a:gd name="connsiteX6" fmla="*/ 172403 w 1032509"/>
                  <a:gd name="connsiteY6" fmla="*/ 1033462 h 1033462"/>
                  <a:gd name="connsiteX7" fmla="*/ 172403 w 1032509"/>
                  <a:gd name="connsiteY7" fmla="*/ 344805 h 1033462"/>
                  <a:gd name="connsiteX8" fmla="*/ 172403 w 1032509"/>
                  <a:gd name="connsiteY8" fmla="*/ 344805 h 1033462"/>
                  <a:gd name="connsiteX9" fmla="*/ 172403 w 1032509"/>
                  <a:gd name="connsiteY9" fmla="*/ 172403 h 1033462"/>
                  <a:gd name="connsiteX10" fmla="*/ 1032510 w 1032509"/>
                  <a:gd name="connsiteY10" fmla="*/ 172403 h 1033462"/>
                  <a:gd name="connsiteX11" fmla="*/ 1032510 w 1032509"/>
                  <a:gd name="connsiteY11" fmla="*/ 0 h 1033462"/>
                  <a:gd name="connsiteX12" fmla="*/ 688658 w 1032509"/>
                  <a:gd name="connsiteY12" fmla="*/ 0 h 1033462"/>
                  <a:gd name="connsiteX13" fmla="*/ 171450 w 1032509"/>
                  <a:gd name="connsiteY13" fmla="*/ 0 h 1033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2509" h="1033462">
                    <a:moveTo>
                      <a:pt x="171450" y="0"/>
                    </a:moveTo>
                    <a:lnTo>
                      <a:pt x="171450" y="172403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0" y="344805"/>
                    </a:lnTo>
                    <a:cubicBezTo>
                      <a:pt x="0" y="560070"/>
                      <a:pt x="0" y="817245"/>
                      <a:pt x="0" y="1033462"/>
                    </a:cubicBezTo>
                    <a:lnTo>
                      <a:pt x="172403" y="1033462"/>
                    </a:lnTo>
                    <a:cubicBezTo>
                      <a:pt x="172403" y="818198"/>
                      <a:pt x="172403" y="561023"/>
                      <a:pt x="172403" y="344805"/>
                    </a:cubicBezTo>
                    <a:lnTo>
                      <a:pt x="172403" y="344805"/>
                    </a:lnTo>
                    <a:lnTo>
                      <a:pt x="172403" y="172403"/>
                    </a:lnTo>
                    <a:cubicBezTo>
                      <a:pt x="448627" y="172403"/>
                      <a:pt x="757238" y="172403"/>
                      <a:pt x="1032510" y="172403"/>
                    </a:cubicBezTo>
                    <a:lnTo>
                      <a:pt x="1032510" y="0"/>
                    </a:lnTo>
                    <a:cubicBezTo>
                      <a:pt x="946785" y="0"/>
                      <a:pt x="774383" y="0"/>
                      <a:pt x="688658" y="0"/>
                    </a:cubicBezTo>
                    <a:cubicBezTo>
                      <a:pt x="535305" y="0"/>
                      <a:pt x="324803" y="0"/>
                      <a:pt x="171450" y="0"/>
                    </a:cubicBez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FAE19533-D848-42B7-830A-55354920A620}"/>
                  </a:ext>
                </a:extLst>
              </p:cNvPr>
              <p:cNvSpPr/>
              <p:nvPr/>
            </p:nvSpPr>
            <p:spPr>
              <a:xfrm>
                <a:off x="2245252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688657 h 688657"/>
                  <a:gd name="connsiteX2" fmla="*/ 172403 w 172402"/>
                  <a:gd name="connsiteY2" fmla="*/ 688657 h 688657"/>
                  <a:gd name="connsiteX3" fmla="*/ 172403 w 172402"/>
                  <a:gd name="connsiteY3" fmla="*/ 0 h 688657"/>
                  <a:gd name="connsiteX4" fmla="*/ 0 w 172402"/>
                  <a:gd name="connsiteY4" fmla="*/ 0 h 688657"/>
                  <a:gd name="connsiteX5" fmla="*/ 0 w 172402"/>
                  <a:gd name="connsiteY5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cubicBezTo>
                      <a:pt x="0" y="325755"/>
                      <a:pt x="0" y="535305"/>
                      <a:pt x="0" y="688657"/>
                    </a:cubicBezTo>
                    <a:lnTo>
                      <a:pt x="172403" y="688657"/>
                    </a:lnTo>
                    <a:cubicBezTo>
                      <a:pt x="172403" y="473392"/>
                      <a:pt x="172403" y="216217"/>
                      <a:pt x="172403" y="0"/>
                    </a:cubicBez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89C8908B-5758-960B-027A-82A0D13F9928}"/>
                  </a:ext>
                </a:extLst>
              </p:cNvPr>
              <p:cNvSpPr/>
              <p:nvPr/>
            </p:nvSpPr>
            <p:spPr>
              <a:xfrm>
                <a:off x="22280126" y="8361289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cubicBezTo>
                      <a:pt x="172402" y="258128"/>
                      <a:pt x="172402" y="85725"/>
                      <a:pt x="172402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C56B34D3-7B5F-2A9D-22D0-A29B3066C944}"/>
                  </a:ext>
                </a:extLst>
              </p:cNvPr>
              <p:cNvSpPr/>
              <p:nvPr/>
            </p:nvSpPr>
            <p:spPr>
              <a:xfrm>
                <a:off x="22107723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3 w 172402"/>
                  <a:gd name="connsiteY2" fmla="*/ 343853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3" y="343853"/>
                    </a:lnTo>
                    <a:cubicBezTo>
                      <a:pt x="172403" y="258128"/>
                      <a:pt x="172403" y="85725"/>
                      <a:pt x="172403" y="0"/>
                    </a:cubicBez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B705EEDD-8310-4C2D-49FB-A2B4D3933195}"/>
                  </a:ext>
                </a:extLst>
              </p:cNvPr>
              <p:cNvSpPr/>
              <p:nvPr/>
            </p:nvSpPr>
            <p:spPr>
              <a:xfrm>
                <a:off x="2193627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B1B38606-79C6-F05C-6397-57B5673C1929}"/>
                  </a:ext>
                </a:extLst>
              </p:cNvPr>
              <p:cNvSpPr/>
              <p:nvPr/>
            </p:nvSpPr>
            <p:spPr>
              <a:xfrm>
                <a:off x="20902811" y="6295316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516255 w 516254"/>
                  <a:gd name="connsiteY6" fmla="*/ 172403 h 172402"/>
                  <a:gd name="connsiteX7" fmla="*/ 516255 w 516254"/>
                  <a:gd name="connsiteY7" fmla="*/ 0 h 172402"/>
                  <a:gd name="connsiteX8" fmla="*/ 344805 w 516254"/>
                  <a:gd name="connsiteY8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cubicBezTo>
                      <a:pt x="153352" y="172403"/>
                      <a:pt x="362902" y="172403"/>
                      <a:pt x="516255" y="172403"/>
                    </a:cubicBezTo>
                    <a:lnTo>
                      <a:pt x="516255" y="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BE60B934-467B-8B11-F82E-06EF364D61A9}"/>
                  </a:ext>
                </a:extLst>
              </p:cNvPr>
              <p:cNvSpPr/>
              <p:nvPr/>
            </p:nvSpPr>
            <p:spPr>
              <a:xfrm>
                <a:off x="21419066" y="6466766"/>
                <a:ext cx="343852" cy="172402"/>
              </a:xfrm>
              <a:custGeom>
                <a:avLst/>
                <a:gdLst>
                  <a:gd name="connsiteX0" fmla="*/ 172402 w 343852"/>
                  <a:gd name="connsiteY0" fmla="*/ 0 h 172402"/>
                  <a:gd name="connsiteX1" fmla="*/ 0 w 343852"/>
                  <a:gd name="connsiteY1" fmla="*/ 0 h 172402"/>
                  <a:gd name="connsiteX2" fmla="*/ 0 w 343852"/>
                  <a:gd name="connsiteY2" fmla="*/ 172403 h 172402"/>
                  <a:gd name="connsiteX3" fmla="*/ 343852 w 343852"/>
                  <a:gd name="connsiteY3" fmla="*/ 172403 h 172402"/>
                  <a:gd name="connsiteX4" fmla="*/ 343852 w 343852"/>
                  <a:gd name="connsiteY4" fmla="*/ 0 h 172402"/>
                  <a:gd name="connsiteX5" fmla="*/ 172402 w 343852"/>
                  <a:gd name="connsiteY5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2402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2403"/>
                    </a:lnTo>
                    <a:cubicBezTo>
                      <a:pt x="85725" y="172403"/>
                      <a:pt x="258127" y="172403"/>
                      <a:pt x="343852" y="172403"/>
                    </a:cubicBezTo>
                    <a:lnTo>
                      <a:pt x="343852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EBD32365-F3F9-B6F0-F815-96C1E99DD1A3}"/>
                  </a:ext>
                </a:extLst>
              </p:cNvPr>
              <p:cNvSpPr/>
              <p:nvPr/>
            </p:nvSpPr>
            <p:spPr>
              <a:xfrm>
                <a:off x="21419066" y="9392846"/>
                <a:ext cx="344804" cy="344805"/>
              </a:xfrm>
              <a:custGeom>
                <a:avLst/>
                <a:gdLst>
                  <a:gd name="connsiteX0" fmla="*/ 172402 w 344804"/>
                  <a:gd name="connsiteY0" fmla="*/ 172403 h 344805"/>
                  <a:gd name="connsiteX1" fmla="*/ 0 w 344804"/>
                  <a:gd name="connsiteY1" fmla="*/ 172403 h 344805"/>
                  <a:gd name="connsiteX2" fmla="*/ 0 w 344804"/>
                  <a:gd name="connsiteY2" fmla="*/ 344805 h 344805"/>
                  <a:gd name="connsiteX3" fmla="*/ 172402 w 344804"/>
                  <a:gd name="connsiteY3" fmla="*/ 344805 h 344805"/>
                  <a:gd name="connsiteX4" fmla="*/ 172402 w 344804"/>
                  <a:gd name="connsiteY4" fmla="*/ 172403 h 344805"/>
                  <a:gd name="connsiteX5" fmla="*/ 344805 w 344804"/>
                  <a:gd name="connsiteY5" fmla="*/ 172403 h 344805"/>
                  <a:gd name="connsiteX6" fmla="*/ 344805 w 344804"/>
                  <a:gd name="connsiteY6" fmla="*/ 0 h 344805"/>
                  <a:gd name="connsiteX7" fmla="*/ 172402 w 344804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4" h="344805">
                    <a:moveTo>
                      <a:pt x="172402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2" y="344805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2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B4334A28-0635-5173-F7FD-8C4A13170E84}"/>
                  </a:ext>
                </a:extLst>
              </p:cNvPr>
              <p:cNvSpPr/>
              <p:nvPr/>
            </p:nvSpPr>
            <p:spPr>
              <a:xfrm>
                <a:off x="20558958" y="9392846"/>
                <a:ext cx="343852" cy="344805"/>
              </a:xfrm>
              <a:custGeom>
                <a:avLst/>
                <a:gdLst>
                  <a:gd name="connsiteX0" fmla="*/ 343853 w 343852"/>
                  <a:gd name="connsiteY0" fmla="*/ 344805 h 344805"/>
                  <a:gd name="connsiteX1" fmla="*/ 343853 w 343852"/>
                  <a:gd name="connsiteY1" fmla="*/ 172403 h 344805"/>
                  <a:gd name="connsiteX2" fmla="*/ 172403 w 343852"/>
                  <a:gd name="connsiteY2" fmla="*/ 172403 h 344805"/>
                  <a:gd name="connsiteX3" fmla="*/ 172403 w 343852"/>
                  <a:gd name="connsiteY3" fmla="*/ 0 h 344805"/>
                  <a:gd name="connsiteX4" fmla="*/ 0 w 343852"/>
                  <a:gd name="connsiteY4" fmla="*/ 0 h 344805"/>
                  <a:gd name="connsiteX5" fmla="*/ 0 w 343852"/>
                  <a:gd name="connsiteY5" fmla="*/ 172403 h 344805"/>
                  <a:gd name="connsiteX6" fmla="*/ 172403 w 343852"/>
                  <a:gd name="connsiteY6" fmla="*/ 172403 h 344805"/>
                  <a:gd name="connsiteX7" fmla="*/ 172403 w 343852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852" h="344805">
                    <a:moveTo>
                      <a:pt x="343853" y="344805"/>
                    </a:move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3DA1EFF4-F121-8B91-E945-EB9D1ED0B68E}"/>
                  </a:ext>
                </a:extLst>
              </p:cNvPr>
              <p:cNvSpPr/>
              <p:nvPr/>
            </p:nvSpPr>
            <p:spPr>
              <a:xfrm>
                <a:off x="20902811" y="9737651"/>
                <a:ext cx="517207" cy="172402"/>
              </a:xfrm>
              <a:custGeom>
                <a:avLst/>
                <a:gdLst>
                  <a:gd name="connsiteX0" fmla="*/ 0 w 517207"/>
                  <a:gd name="connsiteY0" fmla="*/ 0 h 172402"/>
                  <a:gd name="connsiteX1" fmla="*/ 0 w 517207"/>
                  <a:gd name="connsiteY1" fmla="*/ 172403 h 172402"/>
                  <a:gd name="connsiteX2" fmla="*/ 172402 w 517207"/>
                  <a:gd name="connsiteY2" fmla="*/ 172403 h 172402"/>
                  <a:gd name="connsiteX3" fmla="*/ 172402 w 517207"/>
                  <a:gd name="connsiteY3" fmla="*/ 172403 h 172402"/>
                  <a:gd name="connsiteX4" fmla="*/ 344805 w 517207"/>
                  <a:gd name="connsiteY4" fmla="*/ 172403 h 172402"/>
                  <a:gd name="connsiteX5" fmla="*/ 344805 w 517207"/>
                  <a:gd name="connsiteY5" fmla="*/ 172403 h 172402"/>
                  <a:gd name="connsiteX6" fmla="*/ 517207 w 517207"/>
                  <a:gd name="connsiteY6" fmla="*/ 172403 h 172402"/>
                  <a:gd name="connsiteX7" fmla="*/ 517207 w 517207"/>
                  <a:gd name="connsiteY7" fmla="*/ 0 h 172402"/>
                  <a:gd name="connsiteX8" fmla="*/ 173355 w 517207"/>
                  <a:gd name="connsiteY8" fmla="*/ 0 h 172402"/>
                  <a:gd name="connsiteX9" fmla="*/ 0 w 517207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7207" h="172402">
                    <a:moveTo>
                      <a:pt x="0" y="0"/>
                    </a:move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344805" y="172403"/>
                    </a:lnTo>
                    <a:lnTo>
                      <a:pt x="517207" y="172403"/>
                    </a:lnTo>
                    <a:lnTo>
                      <a:pt x="517207" y="0"/>
                    </a:lnTo>
                    <a:cubicBezTo>
                      <a:pt x="431482" y="0"/>
                      <a:pt x="259080" y="0"/>
                      <a:pt x="17335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7777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" name="Graphic 36">
              <a:extLst>
                <a:ext uri="{FF2B5EF4-FFF2-40B4-BE49-F238E27FC236}">
                  <a16:creationId xmlns:a16="http://schemas.microsoft.com/office/drawing/2014/main" id="{65F3EBE9-301B-9ED8-F34E-92CE016162BF}"/>
                </a:ext>
              </a:extLst>
            </p:cNvPr>
            <p:cNvGrpSpPr/>
            <p:nvPr/>
          </p:nvGrpSpPr>
          <p:grpSpPr>
            <a:xfrm>
              <a:off x="19354046" y="6122914"/>
              <a:ext cx="3614737" cy="3958590"/>
              <a:chOff x="19354046" y="6122914"/>
              <a:chExt cx="3614737" cy="3958590"/>
            </a:xfrm>
            <a:solidFill>
              <a:srgbClr val="242428"/>
            </a:solidFill>
          </p:grpSpPr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C722E62E-AE1D-E7A3-57CE-1DBDB1FD7725}"/>
                  </a:ext>
                </a:extLst>
              </p:cNvPr>
              <p:cNvSpPr/>
              <p:nvPr/>
            </p:nvSpPr>
            <p:spPr>
              <a:xfrm>
                <a:off x="19526448" y="7671679"/>
                <a:ext cx="171449" cy="688657"/>
              </a:xfrm>
              <a:custGeom>
                <a:avLst/>
                <a:gdLst>
                  <a:gd name="connsiteX0" fmla="*/ 0 w 171449"/>
                  <a:gd name="connsiteY0" fmla="*/ 344805 h 688657"/>
                  <a:gd name="connsiteX1" fmla="*/ 0 w 171449"/>
                  <a:gd name="connsiteY1" fmla="*/ 516255 h 688657"/>
                  <a:gd name="connsiteX2" fmla="*/ 0 w 171449"/>
                  <a:gd name="connsiteY2" fmla="*/ 688657 h 688657"/>
                  <a:gd name="connsiteX3" fmla="*/ 171450 w 171449"/>
                  <a:gd name="connsiteY3" fmla="*/ 688657 h 688657"/>
                  <a:gd name="connsiteX4" fmla="*/ 171450 w 171449"/>
                  <a:gd name="connsiteY4" fmla="*/ 516255 h 688657"/>
                  <a:gd name="connsiteX5" fmla="*/ 171450 w 171449"/>
                  <a:gd name="connsiteY5" fmla="*/ 344805 h 688657"/>
                  <a:gd name="connsiteX6" fmla="*/ 171450 w 171449"/>
                  <a:gd name="connsiteY6" fmla="*/ 172402 h 688657"/>
                  <a:gd name="connsiteX7" fmla="*/ 171450 w 171449"/>
                  <a:gd name="connsiteY7" fmla="*/ 0 h 688657"/>
                  <a:gd name="connsiteX8" fmla="*/ 0 w 171449"/>
                  <a:gd name="connsiteY8" fmla="*/ 0 h 688657"/>
                  <a:gd name="connsiteX9" fmla="*/ 0 w 171449"/>
                  <a:gd name="connsiteY9" fmla="*/ 172402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49" h="688657">
                    <a:moveTo>
                      <a:pt x="0" y="344805"/>
                    </a:moveTo>
                    <a:lnTo>
                      <a:pt x="0" y="516255"/>
                    </a:lnTo>
                    <a:lnTo>
                      <a:pt x="0" y="688657"/>
                    </a:lnTo>
                    <a:lnTo>
                      <a:pt x="171450" y="688657"/>
                    </a:lnTo>
                    <a:lnTo>
                      <a:pt x="171450" y="516255"/>
                    </a:lnTo>
                    <a:lnTo>
                      <a:pt x="171450" y="344805"/>
                    </a:lnTo>
                    <a:lnTo>
                      <a:pt x="171450" y="172402"/>
                    </a:lnTo>
                    <a:lnTo>
                      <a:pt x="171450" y="0"/>
                    </a:lnTo>
                    <a:lnTo>
                      <a:pt x="0" y="0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9975DDFE-2934-8A42-6EF5-D3CF21E36A45}"/>
                  </a:ext>
                </a:extLst>
              </p:cNvPr>
              <p:cNvSpPr/>
              <p:nvPr/>
            </p:nvSpPr>
            <p:spPr>
              <a:xfrm>
                <a:off x="19697898" y="8360336"/>
                <a:ext cx="172402" cy="344805"/>
              </a:xfrm>
              <a:custGeom>
                <a:avLst/>
                <a:gdLst>
                  <a:gd name="connsiteX0" fmla="*/ 172403 w 172402"/>
                  <a:gd name="connsiteY0" fmla="*/ 0 h 344805"/>
                  <a:gd name="connsiteX1" fmla="*/ 0 w 172402"/>
                  <a:gd name="connsiteY1" fmla="*/ 0 h 344805"/>
                  <a:gd name="connsiteX2" fmla="*/ 0 w 172402"/>
                  <a:gd name="connsiteY2" fmla="*/ 172403 h 344805"/>
                  <a:gd name="connsiteX3" fmla="*/ 0 w 172402"/>
                  <a:gd name="connsiteY3" fmla="*/ 344805 h 344805"/>
                  <a:gd name="connsiteX4" fmla="*/ 172403 w 172402"/>
                  <a:gd name="connsiteY4" fmla="*/ 344805 h 344805"/>
                  <a:gd name="connsiteX5" fmla="*/ 172403 w 172402"/>
                  <a:gd name="connsiteY5" fmla="*/ 172403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4805">
                    <a:moveTo>
                      <a:pt x="172403" y="0"/>
                    </a:moveTo>
                    <a:lnTo>
                      <a:pt x="0" y="0"/>
                    </a:ln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9535A89E-03DA-71D8-9999-B5FF93D4F9D3}"/>
                  </a:ext>
                </a:extLst>
              </p:cNvPr>
              <p:cNvSpPr/>
              <p:nvPr/>
            </p:nvSpPr>
            <p:spPr>
              <a:xfrm>
                <a:off x="19870301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343853 h 343852"/>
                  <a:gd name="connsiteX1" fmla="*/ 172403 w 172402"/>
                  <a:gd name="connsiteY1" fmla="*/ 343853 h 343852"/>
                  <a:gd name="connsiteX2" fmla="*/ 172403 w 172402"/>
                  <a:gd name="connsiteY2" fmla="*/ 171450 h 343852"/>
                  <a:gd name="connsiteX3" fmla="*/ 172403 w 172402"/>
                  <a:gd name="connsiteY3" fmla="*/ 0 h 343852"/>
                  <a:gd name="connsiteX4" fmla="*/ 0 w 172402"/>
                  <a:gd name="connsiteY4" fmla="*/ 0 h 343852"/>
                  <a:gd name="connsiteX5" fmla="*/ 0 w 172402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343853"/>
                    </a:moveTo>
                    <a:lnTo>
                      <a:pt x="172403" y="343853"/>
                    </a:lnTo>
                    <a:lnTo>
                      <a:pt x="172403" y="17145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396C905C-606B-AA4E-7922-7C342E1D6334}"/>
                  </a:ext>
                </a:extLst>
              </p:cNvPr>
              <p:cNvSpPr/>
              <p:nvPr/>
            </p:nvSpPr>
            <p:spPr>
              <a:xfrm>
                <a:off x="22623978" y="6639169"/>
                <a:ext cx="344805" cy="1032510"/>
              </a:xfrm>
              <a:custGeom>
                <a:avLst/>
                <a:gdLst>
                  <a:gd name="connsiteX0" fmla="*/ 172403 w 344805"/>
                  <a:gd name="connsiteY0" fmla="*/ 172403 h 1032510"/>
                  <a:gd name="connsiteX1" fmla="*/ 172403 w 344805"/>
                  <a:gd name="connsiteY1" fmla="*/ 0 h 1032510"/>
                  <a:gd name="connsiteX2" fmla="*/ 0 w 344805"/>
                  <a:gd name="connsiteY2" fmla="*/ 0 h 1032510"/>
                  <a:gd name="connsiteX3" fmla="*/ 0 w 344805"/>
                  <a:gd name="connsiteY3" fmla="*/ 172403 h 1032510"/>
                  <a:gd name="connsiteX4" fmla="*/ 172403 w 344805"/>
                  <a:gd name="connsiteY4" fmla="*/ 172403 h 1032510"/>
                  <a:gd name="connsiteX5" fmla="*/ 172403 w 344805"/>
                  <a:gd name="connsiteY5" fmla="*/ 343853 h 1032510"/>
                  <a:gd name="connsiteX6" fmla="*/ 172403 w 344805"/>
                  <a:gd name="connsiteY6" fmla="*/ 516255 h 1032510"/>
                  <a:gd name="connsiteX7" fmla="*/ 172403 w 344805"/>
                  <a:gd name="connsiteY7" fmla="*/ 688658 h 1032510"/>
                  <a:gd name="connsiteX8" fmla="*/ 172403 w 344805"/>
                  <a:gd name="connsiteY8" fmla="*/ 861060 h 1032510"/>
                  <a:gd name="connsiteX9" fmla="*/ 172403 w 344805"/>
                  <a:gd name="connsiteY9" fmla="*/ 1032510 h 1032510"/>
                  <a:gd name="connsiteX10" fmla="*/ 344805 w 344805"/>
                  <a:gd name="connsiteY10" fmla="*/ 1032510 h 1032510"/>
                  <a:gd name="connsiteX11" fmla="*/ 344805 w 344805"/>
                  <a:gd name="connsiteY11" fmla="*/ 861060 h 1032510"/>
                  <a:gd name="connsiteX12" fmla="*/ 344805 w 344805"/>
                  <a:gd name="connsiteY12" fmla="*/ 688658 h 1032510"/>
                  <a:gd name="connsiteX13" fmla="*/ 344805 w 344805"/>
                  <a:gd name="connsiteY13" fmla="*/ 516255 h 1032510"/>
                  <a:gd name="connsiteX14" fmla="*/ 344805 w 344805"/>
                  <a:gd name="connsiteY14" fmla="*/ 343853 h 1032510"/>
                  <a:gd name="connsiteX15" fmla="*/ 344805 w 344805"/>
                  <a:gd name="connsiteY15" fmla="*/ 172403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44805" h="1032510">
                    <a:moveTo>
                      <a:pt x="172403" y="172403"/>
                    </a:move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172403" y="343853"/>
                    </a:lnTo>
                    <a:lnTo>
                      <a:pt x="172403" y="516255"/>
                    </a:lnTo>
                    <a:lnTo>
                      <a:pt x="172403" y="688658"/>
                    </a:lnTo>
                    <a:lnTo>
                      <a:pt x="172403" y="861060"/>
                    </a:lnTo>
                    <a:lnTo>
                      <a:pt x="172403" y="1032510"/>
                    </a:lnTo>
                    <a:lnTo>
                      <a:pt x="344805" y="1032510"/>
                    </a:lnTo>
                    <a:lnTo>
                      <a:pt x="344805" y="861060"/>
                    </a:lnTo>
                    <a:lnTo>
                      <a:pt x="344805" y="688658"/>
                    </a:lnTo>
                    <a:lnTo>
                      <a:pt x="344805" y="516255"/>
                    </a:lnTo>
                    <a:lnTo>
                      <a:pt x="344805" y="343853"/>
                    </a:lnTo>
                    <a:lnTo>
                      <a:pt x="344805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692CA269-2756-AE8F-5F6A-89849A1B517A}"/>
                  </a:ext>
                </a:extLst>
              </p:cNvPr>
              <p:cNvSpPr/>
              <p:nvPr/>
            </p:nvSpPr>
            <p:spPr>
              <a:xfrm>
                <a:off x="22623978" y="7671679"/>
                <a:ext cx="172402" cy="688657"/>
              </a:xfrm>
              <a:custGeom>
                <a:avLst/>
                <a:gdLst>
                  <a:gd name="connsiteX0" fmla="*/ 0 w 172402"/>
                  <a:gd name="connsiteY0" fmla="*/ 172402 h 688657"/>
                  <a:gd name="connsiteX1" fmla="*/ 0 w 172402"/>
                  <a:gd name="connsiteY1" fmla="*/ 344805 h 688657"/>
                  <a:gd name="connsiteX2" fmla="*/ 0 w 172402"/>
                  <a:gd name="connsiteY2" fmla="*/ 516255 h 688657"/>
                  <a:gd name="connsiteX3" fmla="*/ 0 w 172402"/>
                  <a:gd name="connsiteY3" fmla="*/ 688657 h 688657"/>
                  <a:gd name="connsiteX4" fmla="*/ 172403 w 172402"/>
                  <a:gd name="connsiteY4" fmla="*/ 688657 h 688657"/>
                  <a:gd name="connsiteX5" fmla="*/ 172403 w 172402"/>
                  <a:gd name="connsiteY5" fmla="*/ 516255 h 688657"/>
                  <a:gd name="connsiteX6" fmla="*/ 172403 w 172402"/>
                  <a:gd name="connsiteY6" fmla="*/ 344805 h 688657"/>
                  <a:gd name="connsiteX7" fmla="*/ 172403 w 172402"/>
                  <a:gd name="connsiteY7" fmla="*/ 172402 h 688657"/>
                  <a:gd name="connsiteX8" fmla="*/ 172403 w 172402"/>
                  <a:gd name="connsiteY8" fmla="*/ 0 h 688657"/>
                  <a:gd name="connsiteX9" fmla="*/ 0 w 172402"/>
                  <a:gd name="connsiteY9" fmla="*/ 0 h 68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2402" h="688657">
                    <a:moveTo>
                      <a:pt x="0" y="172402"/>
                    </a:move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688657"/>
                    </a:lnTo>
                    <a:lnTo>
                      <a:pt x="172403" y="688657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172403" y="172402"/>
                    </a:lnTo>
                    <a:lnTo>
                      <a:pt x="1724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8E2205C1-4AE9-EEC3-A6A3-05EAC45DAC50}"/>
                  </a:ext>
                </a:extLst>
              </p:cNvPr>
              <p:cNvSpPr/>
              <p:nvPr/>
            </p:nvSpPr>
            <p:spPr>
              <a:xfrm>
                <a:off x="22452528" y="8360336"/>
                <a:ext cx="171450" cy="344805"/>
              </a:xfrm>
              <a:custGeom>
                <a:avLst/>
                <a:gdLst>
                  <a:gd name="connsiteX0" fmla="*/ 0 w 171450"/>
                  <a:gd name="connsiteY0" fmla="*/ 172403 h 344805"/>
                  <a:gd name="connsiteX1" fmla="*/ 0 w 171450"/>
                  <a:gd name="connsiteY1" fmla="*/ 344805 h 344805"/>
                  <a:gd name="connsiteX2" fmla="*/ 171450 w 171450"/>
                  <a:gd name="connsiteY2" fmla="*/ 344805 h 344805"/>
                  <a:gd name="connsiteX3" fmla="*/ 171450 w 171450"/>
                  <a:gd name="connsiteY3" fmla="*/ 172403 h 344805"/>
                  <a:gd name="connsiteX4" fmla="*/ 171450 w 171450"/>
                  <a:gd name="connsiteY4" fmla="*/ 0 h 344805"/>
                  <a:gd name="connsiteX5" fmla="*/ 0 w 171450"/>
                  <a:gd name="connsiteY5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450" h="344805">
                    <a:moveTo>
                      <a:pt x="0" y="172403"/>
                    </a:moveTo>
                    <a:lnTo>
                      <a:pt x="0" y="344805"/>
                    </a:lnTo>
                    <a:lnTo>
                      <a:pt x="171450" y="344805"/>
                    </a:lnTo>
                    <a:lnTo>
                      <a:pt x="171450" y="172403"/>
                    </a:lnTo>
                    <a:lnTo>
                      <a:pt x="1714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69C21C2B-92CE-8A00-C3A8-0AE20333C538}"/>
                  </a:ext>
                </a:extLst>
              </p:cNvPr>
              <p:cNvSpPr/>
              <p:nvPr/>
            </p:nvSpPr>
            <p:spPr>
              <a:xfrm>
                <a:off x="22280126" y="8705141"/>
                <a:ext cx="172402" cy="343852"/>
              </a:xfrm>
              <a:custGeom>
                <a:avLst/>
                <a:gdLst>
                  <a:gd name="connsiteX0" fmla="*/ 0 w 172402"/>
                  <a:gd name="connsiteY0" fmla="*/ 171450 h 343852"/>
                  <a:gd name="connsiteX1" fmla="*/ 0 w 172402"/>
                  <a:gd name="connsiteY1" fmla="*/ 343853 h 343852"/>
                  <a:gd name="connsiteX2" fmla="*/ 172402 w 172402"/>
                  <a:gd name="connsiteY2" fmla="*/ 343853 h 343852"/>
                  <a:gd name="connsiteX3" fmla="*/ 172402 w 172402"/>
                  <a:gd name="connsiteY3" fmla="*/ 171450 h 343852"/>
                  <a:gd name="connsiteX4" fmla="*/ 172402 w 172402"/>
                  <a:gd name="connsiteY4" fmla="*/ 0 h 343852"/>
                  <a:gd name="connsiteX5" fmla="*/ 0 w 172402"/>
                  <a:gd name="connsiteY5" fmla="*/ 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402" h="343852">
                    <a:moveTo>
                      <a:pt x="0" y="171450"/>
                    </a:moveTo>
                    <a:lnTo>
                      <a:pt x="0" y="343853"/>
                    </a:lnTo>
                    <a:lnTo>
                      <a:pt x="172402" y="343853"/>
                    </a:lnTo>
                    <a:lnTo>
                      <a:pt x="172402" y="171450"/>
                    </a:lnTo>
                    <a:lnTo>
                      <a:pt x="1724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43E0C64A-3650-ED5A-F2AD-8A82D155A2FE}"/>
                  </a:ext>
                </a:extLst>
              </p:cNvPr>
              <p:cNvSpPr/>
              <p:nvPr/>
            </p:nvSpPr>
            <p:spPr>
              <a:xfrm>
                <a:off x="2210772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1D0AC783-4C44-D883-0E13-683C18873683}"/>
                  </a:ext>
                </a:extLst>
              </p:cNvPr>
              <p:cNvSpPr/>
              <p:nvPr/>
            </p:nvSpPr>
            <p:spPr>
              <a:xfrm>
                <a:off x="20558958" y="6295316"/>
                <a:ext cx="343852" cy="171449"/>
              </a:xfrm>
              <a:custGeom>
                <a:avLst/>
                <a:gdLst>
                  <a:gd name="connsiteX0" fmla="*/ 0 w 343852"/>
                  <a:gd name="connsiteY0" fmla="*/ 0 h 171449"/>
                  <a:gd name="connsiteX1" fmla="*/ 0 w 343852"/>
                  <a:gd name="connsiteY1" fmla="*/ 171450 h 171449"/>
                  <a:gd name="connsiteX2" fmla="*/ 172403 w 343852"/>
                  <a:gd name="connsiteY2" fmla="*/ 171450 h 171449"/>
                  <a:gd name="connsiteX3" fmla="*/ 343853 w 343852"/>
                  <a:gd name="connsiteY3" fmla="*/ 171450 h 171449"/>
                  <a:gd name="connsiteX4" fmla="*/ 343853 w 343852"/>
                  <a:gd name="connsiteY4" fmla="*/ 0 h 171449"/>
                  <a:gd name="connsiteX5" fmla="*/ 172403 w 343852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852" h="171449">
                    <a:moveTo>
                      <a:pt x="0" y="0"/>
                    </a:moveTo>
                    <a:lnTo>
                      <a:pt x="0" y="171450"/>
                    </a:lnTo>
                    <a:lnTo>
                      <a:pt x="172403" y="171450"/>
                    </a:lnTo>
                    <a:lnTo>
                      <a:pt x="343853" y="171450"/>
                    </a:lnTo>
                    <a:lnTo>
                      <a:pt x="343853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BC5893B6-3251-B09A-933B-FBB45780A481}"/>
                  </a:ext>
                </a:extLst>
              </p:cNvPr>
              <p:cNvSpPr/>
              <p:nvPr/>
            </p:nvSpPr>
            <p:spPr>
              <a:xfrm>
                <a:off x="19354046" y="6466766"/>
                <a:ext cx="1204912" cy="1204912"/>
              </a:xfrm>
              <a:custGeom>
                <a:avLst/>
                <a:gdLst>
                  <a:gd name="connsiteX0" fmla="*/ 860108 w 1204912"/>
                  <a:gd name="connsiteY0" fmla="*/ 0 h 1204912"/>
                  <a:gd name="connsiteX1" fmla="*/ 688658 w 1204912"/>
                  <a:gd name="connsiteY1" fmla="*/ 0 h 1204912"/>
                  <a:gd name="connsiteX2" fmla="*/ 516255 w 1204912"/>
                  <a:gd name="connsiteY2" fmla="*/ 0 h 1204912"/>
                  <a:gd name="connsiteX3" fmla="*/ 343853 w 1204912"/>
                  <a:gd name="connsiteY3" fmla="*/ 0 h 1204912"/>
                  <a:gd name="connsiteX4" fmla="*/ 343853 w 1204912"/>
                  <a:gd name="connsiteY4" fmla="*/ 172403 h 1204912"/>
                  <a:gd name="connsiteX5" fmla="*/ 172403 w 1204912"/>
                  <a:gd name="connsiteY5" fmla="*/ 172403 h 1204912"/>
                  <a:gd name="connsiteX6" fmla="*/ 172403 w 1204912"/>
                  <a:gd name="connsiteY6" fmla="*/ 344805 h 1204912"/>
                  <a:gd name="connsiteX7" fmla="*/ 0 w 1204912"/>
                  <a:gd name="connsiteY7" fmla="*/ 344805 h 1204912"/>
                  <a:gd name="connsiteX8" fmla="*/ 0 w 1204912"/>
                  <a:gd name="connsiteY8" fmla="*/ 516255 h 1204912"/>
                  <a:gd name="connsiteX9" fmla="*/ 0 w 1204912"/>
                  <a:gd name="connsiteY9" fmla="*/ 516255 h 1204912"/>
                  <a:gd name="connsiteX10" fmla="*/ 0 w 1204912"/>
                  <a:gd name="connsiteY10" fmla="*/ 688658 h 1204912"/>
                  <a:gd name="connsiteX11" fmla="*/ 0 w 1204912"/>
                  <a:gd name="connsiteY11" fmla="*/ 861060 h 1204912"/>
                  <a:gd name="connsiteX12" fmla="*/ 0 w 1204912"/>
                  <a:gd name="connsiteY12" fmla="*/ 1033463 h 1204912"/>
                  <a:gd name="connsiteX13" fmla="*/ 0 w 1204912"/>
                  <a:gd name="connsiteY13" fmla="*/ 1204913 h 1204912"/>
                  <a:gd name="connsiteX14" fmla="*/ 172403 w 1204912"/>
                  <a:gd name="connsiteY14" fmla="*/ 1204913 h 1204912"/>
                  <a:gd name="connsiteX15" fmla="*/ 172403 w 1204912"/>
                  <a:gd name="connsiteY15" fmla="*/ 1033463 h 1204912"/>
                  <a:gd name="connsiteX16" fmla="*/ 172403 w 1204912"/>
                  <a:gd name="connsiteY16" fmla="*/ 861060 h 1204912"/>
                  <a:gd name="connsiteX17" fmla="*/ 172403 w 1204912"/>
                  <a:gd name="connsiteY17" fmla="*/ 688658 h 1204912"/>
                  <a:gd name="connsiteX18" fmla="*/ 172403 w 1204912"/>
                  <a:gd name="connsiteY18" fmla="*/ 516255 h 1204912"/>
                  <a:gd name="connsiteX19" fmla="*/ 172403 w 1204912"/>
                  <a:gd name="connsiteY19" fmla="*/ 516255 h 1204912"/>
                  <a:gd name="connsiteX20" fmla="*/ 172403 w 1204912"/>
                  <a:gd name="connsiteY20" fmla="*/ 344805 h 1204912"/>
                  <a:gd name="connsiteX21" fmla="*/ 343853 w 1204912"/>
                  <a:gd name="connsiteY21" fmla="*/ 344805 h 1204912"/>
                  <a:gd name="connsiteX22" fmla="*/ 343853 w 1204912"/>
                  <a:gd name="connsiteY22" fmla="*/ 172403 h 1204912"/>
                  <a:gd name="connsiteX23" fmla="*/ 516255 w 1204912"/>
                  <a:gd name="connsiteY23" fmla="*/ 172403 h 1204912"/>
                  <a:gd name="connsiteX24" fmla="*/ 688658 w 1204912"/>
                  <a:gd name="connsiteY24" fmla="*/ 172403 h 1204912"/>
                  <a:gd name="connsiteX25" fmla="*/ 860108 w 1204912"/>
                  <a:gd name="connsiteY25" fmla="*/ 172403 h 1204912"/>
                  <a:gd name="connsiteX26" fmla="*/ 1032510 w 1204912"/>
                  <a:gd name="connsiteY26" fmla="*/ 172403 h 1204912"/>
                  <a:gd name="connsiteX27" fmla="*/ 1204913 w 1204912"/>
                  <a:gd name="connsiteY27" fmla="*/ 172403 h 1204912"/>
                  <a:gd name="connsiteX28" fmla="*/ 1204913 w 1204912"/>
                  <a:gd name="connsiteY28" fmla="*/ 0 h 1204912"/>
                  <a:gd name="connsiteX29" fmla="*/ 1032510 w 1204912"/>
                  <a:gd name="connsiteY29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204912" h="1204912">
                    <a:moveTo>
                      <a:pt x="860108" y="0"/>
                    </a:moveTo>
                    <a:lnTo>
                      <a:pt x="688658" y="0"/>
                    </a:lnTo>
                    <a:lnTo>
                      <a:pt x="516255" y="0"/>
                    </a:lnTo>
                    <a:lnTo>
                      <a:pt x="343853" y="0"/>
                    </a:lnTo>
                    <a:lnTo>
                      <a:pt x="343853" y="172403"/>
                    </a:lnTo>
                    <a:lnTo>
                      <a:pt x="172403" y="172403"/>
                    </a:lnTo>
                    <a:lnTo>
                      <a:pt x="172403" y="344805"/>
                    </a:lnTo>
                    <a:lnTo>
                      <a:pt x="0" y="344805"/>
                    </a:lnTo>
                    <a:lnTo>
                      <a:pt x="0" y="516255"/>
                    </a:lnTo>
                    <a:lnTo>
                      <a:pt x="0" y="516255"/>
                    </a:lnTo>
                    <a:lnTo>
                      <a:pt x="0" y="688658"/>
                    </a:lnTo>
                    <a:lnTo>
                      <a:pt x="0" y="861060"/>
                    </a:lnTo>
                    <a:lnTo>
                      <a:pt x="0" y="1033463"/>
                    </a:lnTo>
                    <a:lnTo>
                      <a:pt x="0" y="1204913"/>
                    </a:lnTo>
                    <a:lnTo>
                      <a:pt x="172403" y="1204913"/>
                    </a:lnTo>
                    <a:lnTo>
                      <a:pt x="172403" y="1033463"/>
                    </a:lnTo>
                    <a:lnTo>
                      <a:pt x="172403" y="861060"/>
                    </a:lnTo>
                    <a:lnTo>
                      <a:pt x="172403" y="688658"/>
                    </a:lnTo>
                    <a:lnTo>
                      <a:pt x="172403" y="516255"/>
                    </a:lnTo>
                    <a:lnTo>
                      <a:pt x="172403" y="516255"/>
                    </a:lnTo>
                    <a:lnTo>
                      <a:pt x="172403" y="344805"/>
                    </a:lnTo>
                    <a:lnTo>
                      <a:pt x="343853" y="344805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8" y="172403"/>
                    </a:lnTo>
                    <a:lnTo>
                      <a:pt x="860108" y="172403"/>
                    </a:lnTo>
                    <a:lnTo>
                      <a:pt x="1032510" y="172403"/>
                    </a:lnTo>
                    <a:lnTo>
                      <a:pt x="1204913" y="172403"/>
                    </a:lnTo>
                    <a:lnTo>
                      <a:pt x="1204913" y="0"/>
                    </a:lnTo>
                    <a:lnTo>
                      <a:pt x="103251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7B59662F-3748-2643-F8DE-CCB38FF35D42}"/>
                  </a:ext>
                </a:extLst>
              </p:cNvPr>
              <p:cNvSpPr/>
              <p:nvPr/>
            </p:nvSpPr>
            <p:spPr>
              <a:xfrm>
                <a:off x="21763871" y="6466766"/>
                <a:ext cx="860107" cy="172402"/>
              </a:xfrm>
              <a:custGeom>
                <a:avLst/>
                <a:gdLst>
                  <a:gd name="connsiteX0" fmla="*/ 688657 w 860107"/>
                  <a:gd name="connsiteY0" fmla="*/ 0 h 172402"/>
                  <a:gd name="connsiteX1" fmla="*/ 516255 w 860107"/>
                  <a:gd name="connsiteY1" fmla="*/ 0 h 172402"/>
                  <a:gd name="connsiteX2" fmla="*/ 343853 w 860107"/>
                  <a:gd name="connsiteY2" fmla="*/ 0 h 172402"/>
                  <a:gd name="connsiteX3" fmla="*/ 172403 w 860107"/>
                  <a:gd name="connsiteY3" fmla="*/ 0 h 172402"/>
                  <a:gd name="connsiteX4" fmla="*/ 0 w 860107"/>
                  <a:gd name="connsiteY4" fmla="*/ 0 h 172402"/>
                  <a:gd name="connsiteX5" fmla="*/ 0 w 860107"/>
                  <a:gd name="connsiteY5" fmla="*/ 172403 h 172402"/>
                  <a:gd name="connsiteX6" fmla="*/ 172403 w 860107"/>
                  <a:gd name="connsiteY6" fmla="*/ 172403 h 172402"/>
                  <a:gd name="connsiteX7" fmla="*/ 343853 w 860107"/>
                  <a:gd name="connsiteY7" fmla="*/ 172403 h 172402"/>
                  <a:gd name="connsiteX8" fmla="*/ 516255 w 860107"/>
                  <a:gd name="connsiteY8" fmla="*/ 172403 h 172402"/>
                  <a:gd name="connsiteX9" fmla="*/ 688657 w 860107"/>
                  <a:gd name="connsiteY9" fmla="*/ 172403 h 172402"/>
                  <a:gd name="connsiteX10" fmla="*/ 860107 w 860107"/>
                  <a:gd name="connsiteY10" fmla="*/ 172403 h 172402"/>
                  <a:gd name="connsiteX11" fmla="*/ 860107 w 860107"/>
                  <a:gd name="connsiteY11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0107" h="172402">
                    <a:moveTo>
                      <a:pt x="688657" y="0"/>
                    </a:moveTo>
                    <a:lnTo>
                      <a:pt x="516255" y="0"/>
                    </a:lnTo>
                    <a:lnTo>
                      <a:pt x="343853" y="0"/>
                    </a:lnTo>
                    <a:lnTo>
                      <a:pt x="172403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3" y="172403"/>
                    </a:lnTo>
                    <a:lnTo>
                      <a:pt x="343853" y="172403"/>
                    </a:lnTo>
                    <a:lnTo>
                      <a:pt x="516255" y="172403"/>
                    </a:lnTo>
                    <a:lnTo>
                      <a:pt x="688657" y="172403"/>
                    </a:lnTo>
                    <a:lnTo>
                      <a:pt x="860107" y="172403"/>
                    </a:lnTo>
                    <a:lnTo>
                      <a:pt x="860107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1773D83A-511E-C5CE-7996-9FFEBDF020C1}"/>
                  </a:ext>
                </a:extLst>
              </p:cNvPr>
              <p:cNvSpPr/>
              <p:nvPr/>
            </p:nvSpPr>
            <p:spPr>
              <a:xfrm>
                <a:off x="20902811" y="6122914"/>
                <a:ext cx="516254" cy="172402"/>
              </a:xfrm>
              <a:custGeom>
                <a:avLst/>
                <a:gdLst>
                  <a:gd name="connsiteX0" fmla="*/ 344805 w 516254"/>
                  <a:gd name="connsiteY0" fmla="*/ 0 h 172402"/>
                  <a:gd name="connsiteX1" fmla="*/ 344805 w 516254"/>
                  <a:gd name="connsiteY1" fmla="*/ 0 h 172402"/>
                  <a:gd name="connsiteX2" fmla="*/ 172402 w 516254"/>
                  <a:gd name="connsiteY2" fmla="*/ 0 h 172402"/>
                  <a:gd name="connsiteX3" fmla="*/ 172402 w 516254"/>
                  <a:gd name="connsiteY3" fmla="*/ 0 h 172402"/>
                  <a:gd name="connsiteX4" fmla="*/ 0 w 516254"/>
                  <a:gd name="connsiteY4" fmla="*/ 0 h 172402"/>
                  <a:gd name="connsiteX5" fmla="*/ 0 w 516254"/>
                  <a:gd name="connsiteY5" fmla="*/ 172403 h 172402"/>
                  <a:gd name="connsiteX6" fmla="*/ 172402 w 516254"/>
                  <a:gd name="connsiteY6" fmla="*/ 172403 h 172402"/>
                  <a:gd name="connsiteX7" fmla="*/ 344805 w 516254"/>
                  <a:gd name="connsiteY7" fmla="*/ 172403 h 172402"/>
                  <a:gd name="connsiteX8" fmla="*/ 516255 w 516254"/>
                  <a:gd name="connsiteY8" fmla="*/ 172403 h 172402"/>
                  <a:gd name="connsiteX9" fmla="*/ 516255 w 516254"/>
                  <a:gd name="connsiteY9" fmla="*/ 0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6254" h="172402">
                    <a:moveTo>
                      <a:pt x="344805" y="0"/>
                    </a:moveTo>
                    <a:lnTo>
                      <a:pt x="344805" y="0"/>
                    </a:lnTo>
                    <a:lnTo>
                      <a:pt x="172402" y="0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344805" y="172403"/>
                    </a:lnTo>
                    <a:lnTo>
                      <a:pt x="516255" y="172403"/>
                    </a:lnTo>
                    <a:lnTo>
                      <a:pt x="51625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B8138A7B-EC3C-9B87-E35B-FBFA6919B3DB}"/>
                  </a:ext>
                </a:extLst>
              </p:cNvPr>
              <p:cNvSpPr/>
              <p:nvPr/>
            </p:nvSpPr>
            <p:spPr>
              <a:xfrm>
                <a:off x="21419066" y="6295316"/>
                <a:ext cx="344804" cy="171449"/>
              </a:xfrm>
              <a:custGeom>
                <a:avLst/>
                <a:gdLst>
                  <a:gd name="connsiteX0" fmla="*/ 172402 w 344804"/>
                  <a:gd name="connsiteY0" fmla="*/ 0 h 171449"/>
                  <a:gd name="connsiteX1" fmla="*/ 0 w 344804"/>
                  <a:gd name="connsiteY1" fmla="*/ 0 h 171449"/>
                  <a:gd name="connsiteX2" fmla="*/ 0 w 344804"/>
                  <a:gd name="connsiteY2" fmla="*/ 171450 h 171449"/>
                  <a:gd name="connsiteX3" fmla="*/ 172402 w 344804"/>
                  <a:gd name="connsiteY3" fmla="*/ 171450 h 171449"/>
                  <a:gd name="connsiteX4" fmla="*/ 344805 w 344804"/>
                  <a:gd name="connsiteY4" fmla="*/ 171450 h 171449"/>
                  <a:gd name="connsiteX5" fmla="*/ 344805 w 344804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804" h="171449">
                    <a:moveTo>
                      <a:pt x="172402" y="0"/>
                    </a:moveTo>
                    <a:lnTo>
                      <a:pt x="0" y="0"/>
                    </a:lnTo>
                    <a:lnTo>
                      <a:pt x="0" y="171450"/>
                    </a:lnTo>
                    <a:lnTo>
                      <a:pt x="172402" y="171450"/>
                    </a:lnTo>
                    <a:lnTo>
                      <a:pt x="344805" y="171450"/>
                    </a:lnTo>
                    <a:lnTo>
                      <a:pt x="34480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68F64416-340B-D614-4BC6-B4FA5926B771}"/>
                  </a:ext>
                </a:extLst>
              </p:cNvPr>
              <p:cNvSpPr/>
              <p:nvPr/>
            </p:nvSpPr>
            <p:spPr>
              <a:xfrm>
                <a:off x="20042703" y="9048994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37F2F921-95E4-6065-D1BB-A3AAEE581471}"/>
                  </a:ext>
                </a:extLst>
              </p:cNvPr>
              <p:cNvSpPr/>
              <p:nvPr/>
            </p:nvSpPr>
            <p:spPr>
              <a:xfrm>
                <a:off x="20215106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44A50110-7161-61D6-194D-9761271EB536}"/>
                  </a:ext>
                </a:extLst>
              </p:cNvPr>
              <p:cNvSpPr/>
              <p:nvPr/>
            </p:nvSpPr>
            <p:spPr>
              <a:xfrm>
                <a:off x="20386556" y="9392846"/>
                <a:ext cx="344805" cy="344805"/>
              </a:xfrm>
              <a:custGeom>
                <a:avLst/>
                <a:gdLst>
                  <a:gd name="connsiteX0" fmla="*/ 344805 w 344805"/>
                  <a:gd name="connsiteY0" fmla="*/ 344805 h 344805"/>
                  <a:gd name="connsiteX1" fmla="*/ 344805 w 344805"/>
                  <a:gd name="connsiteY1" fmla="*/ 172403 h 344805"/>
                  <a:gd name="connsiteX2" fmla="*/ 172402 w 344805"/>
                  <a:gd name="connsiteY2" fmla="*/ 172403 h 344805"/>
                  <a:gd name="connsiteX3" fmla="*/ 172402 w 344805"/>
                  <a:gd name="connsiteY3" fmla="*/ 0 h 344805"/>
                  <a:gd name="connsiteX4" fmla="*/ 0 w 344805"/>
                  <a:gd name="connsiteY4" fmla="*/ 0 h 344805"/>
                  <a:gd name="connsiteX5" fmla="*/ 0 w 344805"/>
                  <a:gd name="connsiteY5" fmla="*/ 172403 h 344805"/>
                  <a:gd name="connsiteX6" fmla="*/ 172402 w 344805"/>
                  <a:gd name="connsiteY6" fmla="*/ 172403 h 344805"/>
                  <a:gd name="connsiteX7" fmla="*/ 172402 w 344805"/>
                  <a:gd name="connsiteY7" fmla="*/ 344805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344805" y="344805"/>
                    </a:moveTo>
                    <a:lnTo>
                      <a:pt x="344805" y="172403"/>
                    </a:lnTo>
                    <a:lnTo>
                      <a:pt x="172402" y="172403"/>
                    </a:lnTo>
                    <a:lnTo>
                      <a:pt x="172402" y="0"/>
                    </a:lnTo>
                    <a:lnTo>
                      <a:pt x="0" y="0"/>
                    </a:lnTo>
                    <a:lnTo>
                      <a:pt x="0" y="172403"/>
                    </a:lnTo>
                    <a:lnTo>
                      <a:pt x="172402" y="172403"/>
                    </a:lnTo>
                    <a:lnTo>
                      <a:pt x="172402" y="344805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9B880419-F185-EA91-D4F3-F1259AE3B032}"/>
                  </a:ext>
                </a:extLst>
              </p:cNvPr>
              <p:cNvSpPr/>
              <p:nvPr/>
            </p:nvSpPr>
            <p:spPr>
              <a:xfrm>
                <a:off x="21936273" y="9221396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2 h 172402"/>
                  <a:gd name="connsiteX3" fmla="*/ 0 w 172402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FF175285-9717-3D58-186E-1238A0DA6203}"/>
                  </a:ext>
                </a:extLst>
              </p:cNvPr>
              <p:cNvSpPr/>
              <p:nvPr/>
            </p:nvSpPr>
            <p:spPr>
              <a:xfrm>
                <a:off x="21591468" y="9392846"/>
                <a:ext cx="344805" cy="344805"/>
              </a:xfrm>
              <a:custGeom>
                <a:avLst/>
                <a:gdLst>
                  <a:gd name="connsiteX0" fmla="*/ 172403 w 344805"/>
                  <a:gd name="connsiteY0" fmla="*/ 172403 h 344805"/>
                  <a:gd name="connsiteX1" fmla="*/ 0 w 344805"/>
                  <a:gd name="connsiteY1" fmla="*/ 172403 h 344805"/>
                  <a:gd name="connsiteX2" fmla="*/ 0 w 344805"/>
                  <a:gd name="connsiteY2" fmla="*/ 344805 h 344805"/>
                  <a:gd name="connsiteX3" fmla="*/ 172403 w 344805"/>
                  <a:gd name="connsiteY3" fmla="*/ 344805 h 344805"/>
                  <a:gd name="connsiteX4" fmla="*/ 172403 w 344805"/>
                  <a:gd name="connsiteY4" fmla="*/ 172403 h 344805"/>
                  <a:gd name="connsiteX5" fmla="*/ 344805 w 344805"/>
                  <a:gd name="connsiteY5" fmla="*/ 172403 h 344805"/>
                  <a:gd name="connsiteX6" fmla="*/ 344805 w 344805"/>
                  <a:gd name="connsiteY6" fmla="*/ 0 h 344805"/>
                  <a:gd name="connsiteX7" fmla="*/ 172403 w 344805"/>
                  <a:gd name="connsiteY7" fmla="*/ 0 h 344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805" h="344805">
                    <a:moveTo>
                      <a:pt x="172403" y="172403"/>
                    </a:moveTo>
                    <a:lnTo>
                      <a:pt x="0" y="172403"/>
                    </a:lnTo>
                    <a:lnTo>
                      <a:pt x="0" y="344805"/>
                    </a:lnTo>
                    <a:lnTo>
                      <a:pt x="172403" y="344805"/>
                    </a:lnTo>
                    <a:lnTo>
                      <a:pt x="172403" y="172403"/>
                    </a:lnTo>
                    <a:lnTo>
                      <a:pt x="344805" y="172403"/>
                    </a:lnTo>
                    <a:lnTo>
                      <a:pt x="344805" y="0"/>
                    </a:lnTo>
                    <a:lnTo>
                      <a:pt x="172403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36AFACF7-1E59-7D44-B8A8-3FB56F5899A8}"/>
                  </a:ext>
                </a:extLst>
              </p:cNvPr>
              <p:cNvSpPr/>
              <p:nvPr/>
            </p:nvSpPr>
            <p:spPr>
              <a:xfrm>
                <a:off x="20731361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31CD8E60-946B-20DF-2C12-9576CE4EFB8B}"/>
                  </a:ext>
                </a:extLst>
              </p:cNvPr>
              <p:cNvSpPr/>
              <p:nvPr/>
            </p:nvSpPr>
            <p:spPr>
              <a:xfrm>
                <a:off x="21419066" y="9737651"/>
                <a:ext cx="172402" cy="172402"/>
              </a:xfrm>
              <a:custGeom>
                <a:avLst/>
                <a:gdLst>
                  <a:gd name="connsiteX0" fmla="*/ 0 w 172402"/>
                  <a:gd name="connsiteY0" fmla="*/ 0 h 172402"/>
                  <a:gd name="connsiteX1" fmla="*/ 172403 w 172402"/>
                  <a:gd name="connsiteY1" fmla="*/ 0 h 172402"/>
                  <a:gd name="connsiteX2" fmla="*/ 172403 w 172402"/>
                  <a:gd name="connsiteY2" fmla="*/ 172403 h 172402"/>
                  <a:gd name="connsiteX3" fmla="*/ 0 w 172402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402" h="172402">
                    <a:moveTo>
                      <a:pt x="0" y="0"/>
                    </a:moveTo>
                    <a:lnTo>
                      <a:pt x="172403" y="0"/>
                    </a:lnTo>
                    <a:lnTo>
                      <a:pt x="172403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AF07E128-82D3-7524-71A8-DB0DAF692F4C}"/>
                  </a:ext>
                </a:extLst>
              </p:cNvPr>
              <p:cNvSpPr/>
              <p:nvPr/>
            </p:nvSpPr>
            <p:spPr>
              <a:xfrm>
                <a:off x="20902811" y="9909101"/>
                <a:ext cx="516255" cy="172402"/>
              </a:xfrm>
              <a:custGeom>
                <a:avLst/>
                <a:gdLst>
                  <a:gd name="connsiteX0" fmla="*/ 0 w 516255"/>
                  <a:gd name="connsiteY0" fmla="*/ 0 h 172402"/>
                  <a:gd name="connsiteX1" fmla="*/ 516255 w 516255"/>
                  <a:gd name="connsiteY1" fmla="*/ 0 h 172402"/>
                  <a:gd name="connsiteX2" fmla="*/ 516255 w 516255"/>
                  <a:gd name="connsiteY2" fmla="*/ 172403 h 172402"/>
                  <a:gd name="connsiteX3" fmla="*/ 0 w 516255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6255" h="172402">
                    <a:moveTo>
                      <a:pt x="0" y="0"/>
                    </a:moveTo>
                    <a:lnTo>
                      <a:pt x="516255" y="0"/>
                    </a:lnTo>
                    <a:lnTo>
                      <a:pt x="516255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94" name="Graphic 12">
            <a:extLst>
              <a:ext uri="{FF2B5EF4-FFF2-40B4-BE49-F238E27FC236}">
                <a16:creationId xmlns:a16="http://schemas.microsoft.com/office/drawing/2014/main" id="{D7418636-4FDF-E9FA-AE4B-88659C7C933C}"/>
              </a:ext>
            </a:extLst>
          </p:cNvPr>
          <p:cNvGrpSpPr/>
          <p:nvPr/>
        </p:nvGrpSpPr>
        <p:grpSpPr>
          <a:xfrm>
            <a:off x="19278225" y="1162683"/>
            <a:ext cx="1433113" cy="1176796"/>
            <a:chOff x="17903296" y="5103964"/>
            <a:chExt cx="2921951" cy="2399351"/>
          </a:xfrm>
        </p:grpSpPr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96650A10-9864-EC2E-E971-811D83186C38}"/>
                </a:ext>
              </a:extLst>
            </p:cNvPr>
            <p:cNvSpPr/>
            <p:nvPr/>
          </p:nvSpPr>
          <p:spPr>
            <a:xfrm>
              <a:off x="18075511" y="5275685"/>
              <a:ext cx="2578472" cy="2060652"/>
            </a:xfrm>
            <a:custGeom>
              <a:avLst/>
              <a:gdLst>
                <a:gd name="connsiteX0" fmla="*/ 2406257 w 2578472"/>
                <a:gd name="connsiteY0" fmla="*/ 514215 h 2060652"/>
                <a:gd name="connsiteX1" fmla="*/ 2406257 w 2578472"/>
                <a:gd name="connsiteY1" fmla="*/ 342493 h 2060652"/>
                <a:gd name="connsiteX2" fmla="*/ 2234042 w 2578472"/>
                <a:gd name="connsiteY2" fmla="*/ 342493 h 2060652"/>
                <a:gd name="connsiteX3" fmla="*/ 2234042 w 2578472"/>
                <a:gd name="connsiteY3" fmla="*/ 170772 h 2060652"/>
                <a:gd name="connsiteX4" fmla="*/ 2061826 w 2578472"/>
                <a:gd name="connsiteY4" fmla="*/ 170772 h 2060652"/>
                <a:gd name="connsiteX5" fmla="*/ 2061826 w 2578472"/>
                <a:gd name="connsiteY5" fmla="*/ 0 h 2060652"/>
                <a:gd name="connsiteX6" fmla="*/ 1889611 w 2578472"/>
                <a:gd name="connsiteY6" fmla="*/ 0 h 2060652"/>
                <a:gd name="connsiteX7" fmla="*/ 1717396 w 2578472"/>
                <a:gd name="connsiteY7" fmla="*/ 0 h 2060652"/>
                <a:gd name="connsiteX8" fmla="*/ 1545181 w 2578472"/>
                <a:gd name="connsiteY8" fmla="*/ 0 h 2060652"/>
                <a:gd name="connsiteX9" fmla="*/ 1545181 w 2578472"/>
                <a:gd name="connsiteY9" fmla="*/ 171721 h 2060652"/>
                <a:gd name="connsiteX10" fmla="*/ 1545181 w 2578472"/>
                <a:gd name="connsiteY10" fmla="*/ 171721 h 2060652"/>
                <a:gd name="connsiteX11" fmla="*/ 1372965 w 2578472"/>
                <a:gd name="connsiteY11" fmla="*/ 171721 h 2060652"/>
                <a:gd name="connsiteX12" fmla="*/ 1372965 w 2578472"/>
                <a:gd name="connsiteY12" fmla="*/ 343442 h 2060652"/>
                <a:gd name="connsiteX13" fmla="*/ 1372965 w 2578472"/>
                <a:gd name="connsiteY13" fmla="*/ 343442 h 2060652"/>
                <a:gd name="connsiteX14" fmla="*/ 1200750 w 2578472"/>
                <a:gd name="connsiteY14" fmla="*/ 343442 h 2060652"/>
                <a:gd name="connsiteX15" fmla="*/ 1200750 w 2578472"/>
                <a:gd name="connsiteY15" fmla="*/ 343442 h 2060652"/>
                <a:gd name="connsiteX16" fmla="*/ 1200750 w 2578472"/>
                <a:gd name="connsiteY16" fmla="*/ 170772 h 2060652"/>
                <a:gd name="connsiteX17" fmla="*/ 1028535 w 2578472"/>
                <a:gd name="connsiteY17" fmla="*/ 170772 h 2060652"/>
                <a:gd name="connsiteX18" fmla="*/ 1028535 w 2578472"/>
                <a:gd name="connsiteY18" fmla="*/ 170772 h 2060652"/>
                <a:gd name="connsiteX19" fmla="*/ 1028535 w 2578472"/>
                <a:gd name="connsiteY19" fmla="*/ 0 h 2060652"/>
                <a:gd name="connsiteX20" fmla="*/ 856319 w 2578472"/>
                <a:gd name="connsiteY20" fmla="*/ 0 h 2060652"/>
                <a:gd name="connsiteX21" fmla="*/ 686958 w 2578472"/>
                <a:gd name="connsiteY21" fmla="*/ 0 h 2060652"/>
                <a:gd name="connsiteX22" fmla="*/ 515695 w 2578472"/>
                <a:gd name="connsiteY22" fmla="*/ 0 h 2060652"/>
                <a:gd name="connsiteX23" fmla="*/ 515695 w 2578472"/>
                <a:gd name="connsiteY23" fmla="*/ 171721 h 2060652"/>
                <a:gd name="connsiteX24" fmla="*/ 343479 w 2578472"/>
                <a:gd name="connsiteY24" fmla="*/ 171721 h 2060652"/>
                <a:gd name="connsiteX25" fmla="*/ 343479 w 2578472"/>
                <a:gd name="connsiteY25" fmla="*/ 343442 h 2060652"/>
                <a:gd name="connsiteX26" fmla="*/ 343479 w 2578472"/>
                <a:gd name="connsiteY26" fmla="*/ 343442 h 2060652"/>
                <a:gd name="connsiteX27" fmla="*/ 343479 w 2578472"/>
                <a:gd name="connsiteY27" fmla="*/ 343442 h 2060652"/>
                <a:gd name="connsiteX28" fmla="*/ 343479 w 2578472"/>
                <a:gd name="connsiteY28" fmla="*/ 343442 h 2060652"/>
                <a:gd name="connsiteX29" fmla="*/ 171264 w 2578472"/>
                <a:gd name="connsiteY29" fmla="*/ 343442 h 2060652"/>
                <a:gd name="connsiteX30" fmla="*/ 171264 w 2578472"/>
                <a:gd name="connsiteY30" fmla="*/ 515163 h 2060652"/>
                <a:gd name="connsiteX31" fmla="*/ 171264 w 2578472"/>
                <a:gd name="connsiteY31" fmla="*/ 515163 h 2060652"/>
                <a:gd name="connsiteX32" fmla="*/ 0 w 2578472"/>
                <a:gd name="connsiteY32" fmla="*/ 515163 h 2060652"/>
                <a:gd name="connsiteX33" fmla="*/ 0 w 2578472"/>
                <a:gd name="connsiteY33" fmla="*/ 686884 h 2060652"/>
                <a:gd name="connsiteX34" fmla="*/ 0 w 2578472"/>
                <a:gd name="connsiteY34" fmla="*/ 858605 h 2060652"/>
                <a:gd name="connsiteX35" fmla="*/ 172215 w 2578472"/>
                <a:gd name="connsiteY35" fmla="*/ 858605 h 2060652"/>
                <a:gd name="connsiteX36" fmla="*/ 172215 w 2578472"/>
                <a:gd name="connsiteY36" fmla="*/ 1030326 h 2060652"/>
                <a:gd name="connsiteX37" fmla="*/ 235012 w 2578472"/>
                <a:gd name="connsiteY37" fmla="*/ 1030326 h 2060652"/>
                <a:gd name="connsiteX38" fmla="*/ 344431 w 2578472"/>
                <a:gd name="connsiteY38" fmla="*/ 1030326 h 2060652"/>
                <a:gd name="connsiteX39" fmla="*/ 344431 w 2578472"/>
                <a:gd name="connsiteY39" fmla="*/ 1202048 h 2060652"/>
                <a:gd name="connsiteX40" fmla="*/ 516646 w 2578472"/>
                <a:gd name="connsiteY40" fmla="*/ 1202048 h 2060652"/>
                <a:gd name="connsiteX41" fmla="*/ 516646 w 2578472"/>
                <a:gd name="connsiteY41" fmla="*/ 1373769 h 2060652"/>
                <a:gd name="connsiteX42" fmla="*/ 688861 w 2578472"/>
                <a:gd name="connsiteY42" fmla="*/ 1373769 h 2060652"/>
                <a:gd name="connsiteX43" fmla="*/ 688861 w 2578472"/>
                <a:gd name="connsiteY43" fmla="*/ 1545490 h 2060652"/>
                <a:gd name="connsiteX44" fmla="*/ 763076 w 2578472"/>
                <a:gd name="connsiteY44" fmla="*/ 1545490 h 2060652"/>
                <a:gd name="connsiteX45" fmla="*/ 860125 w 2578472"/>
                <a:gd name="connsiteY45" fmla="*/ 1545490 h 2060652"/>
                <a:gd name="connsiteX46" fmla="*/ 860125 w 2578472"/>
                <a:gd name="connsiteY46" fmla="*/ 1717211 h 2060652"/>
                <a:gd name="connsiteX47" fmla="*/ 1032340 w 2578472"/>
                <a:gd name="connsiteY47" fmla="*/ 1717211 h 2060652"/>
                <a:gd name="connsiteX48" fmla="*/ 1032340 w 2578472"/>
                <a:gd name="connsiteY48" fmla="*/ 1888932 h 2060652"/>
                <a:gd name="connsiteX49" fmla="*/ 1204556 w 2578472"/>
                <a:gd name="connsiteY49" fmla="*/ 1888932 h 2060652"/>
                <a:gd name="connsiteX50" fmla="*/ 1204556 w 2578472"/>
                <a:gd name="connsiteY50" fmla="*/ 2060653 h 2060652"/>
                <a:gd name="connsiteX51" fmla="*/ 1376771 w 2578472"/>
                <a:gd name="connsiteY51" fmla="*/ 2060653 h 2060652"/>
                <a:gd name="connsiteX52" fmla="*/ 1376771 w 2578472"/>
                <a:gd name="connsiteY52" fmla="*/ 1888932 h 2060652"/>
                <a:gd name="connsiteX53" fmla="*/ 1548986 w 2578472"/>
                <a:gd name="connsiteY53" fmla="*/ 1888932 h 2060652"/>
                <a:gd name="connsiteX54" fmla="*/ 1548986 w 2578472"/>
                <a:gd name="connsiteY54" fmla="*/ 1717211 h 2060652"/>
                <a:gd name="connsiteX55" fmla="*/ 1634618 w 2578472"/>
                <a:gd name="connsiteY55" fmla="*/ 1717211 h 2060652"/>
                <a:gd name="connsiteX56" fmla="*/ 1720250 w 2578472"/>
                <a:gd name="connsiteY56" fmla="*/ 1717211 h 2060652"/>
                <a:gd name="connsiteX57" fmla="*/ 1720250 w 2578472"/>
                <a:gd name="connsiteY57" fmla="*/ 1545490 h 2060652"/>
                <a:gd name="connsiteX58" fmla="*/ 1720250 w 2578472"/>
                <a:gd name="connsiteY58" fmla="*/ 1545490 h 2060652"/>
                <a:gd name="connsiteX59" fmla="*/ 1892466 w 2578472"/>
                <a:gd name="connsiteY59" fmla="*/ 1545490 h 2060652"/>
                <a:gd name="connsiteX60" fmla="*/ 1892466 w 2578472"/>
                <a:gd name="connsiteY60" fmla="*/ 1373769 h 2060652"/>
                <a:gd name="connsiteX61" fmla="*/ 1892466 w 2578472"/>
                <a:gd name="connsiteY61" fmla="*/ 1373769 h 2060652"/>
                <a:gd name="connsiteX62" fmla="*/ 2064681 w 2578472"/>
                <a:gd name="connsiteY62" fmla="*/ 1373769 h 2060652"/>
                <a:gd name="connsiteX63" fmla="*/ 2064681 w 2578472"/>
                <a:gd name="connsiteY63" fmla="*/ 1202048 h 2060652"/>
                <a:gd name="connsiteX64" fmla="*/ 2064681 w 2578472"/>
                <a:gd name="connsiteY64" fmla="*/ 1202048 h 2060652"/>
                <a:gd name="connsiteX65" fmla="*/ 2236896 w 2578472"/>
                <a:gd name="connsiteY65" fmla="*/ 1202048 h 2060652"/>
                <a:gd name="connsiteX66" fmla="*/ 2236896 w 2578472"/>
                <a:gd name="connsiteY66" fmla="*/ 1030326 h 2060652"/>
                <a:gd name="connsiteX67" fmla="*/ 2406257 w 2578472"/>
                <a:gd name="connsiteY67" fmla="*/ 1030326 h 2060652"/>
                <a:gd name="connsiteX68" fmla="*/ 2406257 w 2578472"/>
                <a:gd name="connsiteY68" fmla="*/ 858605 h 2060652"/>
                <a:gd name="connsiteX69" fmla="*/ 2406257 w 2578472"/>
                <a:gd name="connsiteY69" fmla="*/ 858605 h 2060652"/>
                <a:gd name="connsiteX70" fmla="*/ 2406257 w 2578472"/>
                <a:gd name="connsiteY70" fmla="*/ 858605 h 2060652"/>
                <a:gd name="connsiteX71" fmla="*/ 2578472 w 2578472"/>
                <a:gd name="connsiteY71" fmla="*/ 858605 h 2060652"/>
                <a:gd name="connsiteX72" fmla="*/ 2578472 w 2578472"/>
                <a:gd name="connsiteY72" fmla="*/ 684987 h 2060652"/>
                <a:gd name="connsiteX73" fmla="*/ 2578472 w 2578472"/>
                <a:gd name="connsiteY73" fmla="*/ 514215 h 2060652"/>
                <a:gd name="connsiteX74" fmla="*/ 2406257 w 2578472"/>
                <a:gd name="connsiteY74" fmla="*/ 514215 h 206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578472" h="2060652">
                  <a:moveTo>
                    <a:pt x="2406257" y="514215"/>
                  </a:moveTo>
                  <a:lnTo>
                    <a:pt x="2406257" y="342493"/>
                  </a:lnTo>
                  <a:lnTo>
                    <a:pt x="2234042" y="342493"/>
                  </a:lnTo>
                  <a:lnTo>
                    <a:pt x="2234042" y="170772"/>
                  </a:lnTo>
                  <a:lnTo>
                    <a:pt x="2061826" y="170772"/>
                  </a:lnTo>
                  <a:lnTo>
                    <a:pt x="2061826" y="0"/>
                  </a:lnTo>
                  <a:lnTo>
                    <a:pt x="1889611" y="0"/>
                  </a:lnTo>
                  <a:lnTo>
                    <a:pt x="1717396" y="0"/>
                  </a:lnTo>
                  <a:lnTo>
                    <a:pt x="1545181" y="0"/>
                  </a:lnTo>
                  <a:lnTo>
                    <a:pt x="1545181" y="171721"/>
                  </a:lnTo>
                  <a:lnTo>
                    <a:pt x="1545181" y="171721"/>
                  </a:lnTo>
                  <a:lnTo>
                    <a:pt x="1372965" y="171721"/>
                  </a:lnTo>
                  <a:lnTo>
                    <a:pt x="1372965" y="343442"/>
                  </a:lnTo>
                  <a:lnTo>
                    <a:pt x="1372965" y="343442"/>
                  </a:lnTo>
                  <a:lnTo>
                    <a:pt x="1200750" y="343442"/>
                  </a:lnTo>
                  <a:lnTo>
                    <a:pt x="1200750" y="343442"/>
                  </a:lnTo>
                  <a:lnTo>
                    <a:pt x="1200750" y="170772"/>
                  </a:lnTo>
                  <a:lnTo>
                    <a:pt x="1028535" y="170772"/>
                  </a:lnTo>
                  <a:lnTo>
                    <a:pt x="1028535" y="170772"/>
                  </a:lnTo>
                  <a:lnTo>
                    <a:pt x="1028535" y="0"/>
                  </a:lnTo>
                  <a:lnTo>
                    <a:pt x="856319" y="0"/>
                  </a:lnTo>
                  <a:lnTo>
                    <a:pt x="686958" y="0"/>
                  </a:lnTo>
                  <a:lnTo>
                    <a:pt x="515695" y="0"/>
                  </a:lnTo>
                  <a:lnTo>
                    <a:pt x="515695" y="171721"/>
                  </a:lnTo>
                  <a:lnTo>
                    <a:pt x="343479" y="171721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343479" y="343442"/>
                  </a:lnTo>
                  <a:lnTo>
                    <a:pt x="171264" y="343442"/>
                  </a:lnTo>
                  <a:lnTo>
                    <a:pt x="171264" y="515163"/>
                  </a:lnTo>
                  <a:lnTo>
                    <a:pt x="171264" y="515163"/>
                  </a:lnTo>
                  <a:lnTo>
                    <a:pt x="0" y="515163"/>
                  </a:lnTo>
                  <a:lnTo>
                    <a:pt x="0" y="686884"/>
                  </a:lnTo>
                  <a:lnTo>
                    <a:pt x="0" y="858605"/>
                  </a:lnTo>
                  <a:lnTo>
                    <a:pt x="172215" y="858605"/>
                  </a:lnTo>
                  <a:lnTo>
                    <a:pt x="172215" y="1030326"/>
                  </a:lnTo>
                  <a:lnTo>
                    <a:pt x="235012" y="1030326"/>
                  </a:lnTo>
                  <a:lnTo>
                    <a:pt x="344431" y="1030326"/>
                  </a:lnTo>
                  <a:lnTo>
                    <a:pt x="344431" y="1202048"/>
                  </a:lnTo>
                  <a:lnTo>
                    <a:pt x="516646" y="1202048"/>
                  </a:lnTo>
                  <a:lnTo>
                    <a:pt x="516646" y="1373769"/>
                  </a:lnTo>
                  <a:lnTo>
                    <a:pt x="688861" y="1373769"/>
                  </a:lnTo>
                  <a:lnTo>
                    <a:pt x="688861" y="1545490"/>
                  </a:lnTo>
                  <a:lnTo>
                    <a:pt x="763076" y="1545490"/>
                  </a:lnTo>
                  <a:lnTo>
                    <a:pt x="860125" y="1545490"/>
                  </a:lnTo>
                  <a:lnTo>
                    <a:pt x="860125" y="1717211"/>
                  </a:lnTo>
                  <a:lnTo>
                    <a:pt x="1032340" y="1717211"/>
                  </a:lnTo>
                  <a:lnTo>
                    <a:pt x="1032340" y="1888932"/>
                  </a:lnTo>
                  <a:lnTo>
                    <a:pt x="1204556" y="1888932"/>
                  </a:lnTo>
                  <a:lnTo>
                    <a:pt x="1204556" y="2060653"/>
                  </a:lnTo>
                  <a:lnTo>
                    <a:pt x="1376771" y="2060653"/>
                  </a:lnTo>
                  <a:lnTo>
                    <a:pt x="1376771" y="1888932"/>
                  </a:lnTo>
                  <a:lnTo>
                    <a:pt x="1548986" y="1888932"/>
                  </a:lnTo>
                  <a:lnTo>
                    <a:pt x="1548986" y="1717211"/>
                  </a:lnTo>
                  <a:lnTo>
                    <a:pt x="1634618" y="1717211"/>
                  </a:lnTo>
                  <a:lnTo>
                    <a:pt x="1720250" y="1717211"/>
                  </a:lnTo>
                  <a:lnTo>
                    <a:pt x="1720250" y="1545490"/>
                  </a:lnTo>
                  <a:lnTo>
                    <a:pt x="1720250" y="1545490"/>
                  </a:lnTo>
                  <a:lnTo>
                    <a:pt x="1892466" y="1545490"/>
                  </a:lnTo>
                  <a:lnTo>
                    <a:pt x="1892466" y="1373769"/>
                  </a:lnTo>
                  <a:lnTo>
                    <a:pt x="1892466" y="1373769"/>
                  </a:lnTo>
                  <a:lnTo>
                    <a:pt x="2064681" y="1373769"/>
                  </a:lnTo>
                  <a:lnTo>
                    <a:pt x="2064681" y="1202048"/>
                  </a:lnTo>
                  <a:lnTo>
                    <a:pt x="2064681" y="1202048"/>
                  </a:lnTo>
                  <a:lnTo>
                    <a:pt x="2236896" y="1202048"/>
                  </a:lnTo>
                  <a:lnTo>
                    <a:pt x="2236896" y="1030326"/>
                  </a:lnTo>
                  <a:lnTo>
                    <a:pt x="2406257" y="1030326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406257" y="858605"/>
                  </a:lnTo>
                  <a:lnTo>
                    <a:pt x="2578472" y="858605"/>
                  </a:lnTo>
                  <a:lnTo>
                    <a:pt x="2578472" y="684987"/>
                  </a:lnTo>
                  <a:lnTo>
                    <a:pt x="2578472" y="514215"/>
                  </a:lnTo>
                  <a:lnTo>
                    <a:pt x="2406257" y="514215"/>
                  </a:lnTo>
                  <a:close/>
                </a:path>
              </a:pathLst>
            </a:custGeom>
            <a:solidFill>
              <a:srgbClr val="DE2E2A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96" name="Graphic 12">
              <a:extLst>
                <a:ext uri="{FF2B5EF4-FFF2-40B4-BE49-F238E27FC236}">
                  <a16:creationId xmlns:a16="http://schemas.microsoft.com/office/drawing/2014/main" id="{EC1A84C0-C967-815F-81A2-09ED3771B681}"/>
                </a:ext>
              </a:extLst>
            </p:cNvPr>
            <p:cNvGrpSpPr/>
            <p:nvPr/>
          </p:nvGrpSpPr>
          <p:grpSpPr>
            <a:xfrm>
              <a:off x="17903296" y="5103964"/>
              <a:ext cx="2921951" cy="2399351"/>
              <a:chOff x="17903296" y="5103964"/>
              <a:chExt cx="2921951" cy="2399351"/>
            </a:xfrm>
            <a:solidFill>
              <a:srgbClr val="242428"/>
            </a:solidFill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974F04C5-3D38-5D97-3668-0924AAB57F11}"/>
                  </a:ext>
                </a:extLst>
              </p:cNvPr>
              <p:cNvSpPr/>
              <p:nvPr/>
            </p:nvSpPr>
            <p:spPr>
              <a:xfrm>
                <a:off x="18075511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7422AC37-BCDF-7855-1990-BEAA51BC3182}"/>
                  </a:ext>
                </a:extLst>
              </p:cNvPr>
              <p:cNvSpPr/>
              <p:nvPr/>
            </p:nvSpPr>
            <p:spPr>
              <a:xfrm>
                <a:off x="18246775" y="5275685"/>
                <a:ext cx="344430" cy="342493"/>
              </a:xfrm>
              <a:custGeom>
                <a:avLst/>
                <a:gdLst>
                  <a:gd name="connsiteX0" fmla="*/ 172215 w 344430"/>
                  <a:gd name="connsiteY0" fmla="*/ 170772 h 342493"/>
                  <a:gd name="connsiteX1" fmla="*/ 344431 w 344430"/>
                  <a:gd name="connsiteY1" fmla="*/ 170772 h 342493"/>
                  <a:gd name="connsiteX2" fmla="*/ 344431 w 344430"/>
                  <a:gd name="connsiteY2" fmla="*/ 0 h 342493"/>
                  <a:gd name="connsiteX3" fmla="*/ 172215 w 344430"/>
                  <a:gd name="connsiteY3" fmla="*/ 0 h 342493"/>
                  <a:gd name="connsiteX4" fmla="*/ 172215 w 344430"/>
                  <a:gd name="connsiteY4" fmla="*/ 170772 h 342493"/>
                  <a:gd name="connsiteX5" fmla="*/ 0 w 344430"/>
                  <a:gd name="connsiteY5" fmla="*/ 170772 h 342493"/>
                  <a:gd name="connsiteX6" fmla="*/ 0 w 344430"/>
                  <a:gd name="connsiteY6" fmla="*/ 342493 h 342493"/>
                  <a:gd name="connsiteX7" fmla="*/ 172215 w 344430"/>
                  <a:gd name="connsiteY7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430" h="342493">
                    <a:moveTo>
                      <a:pt x="172215" y="170772"/>
                    </a:moveTo>
                    <a:lnTo>
                      <a:pt x="344431" y="170772"/>
                    </a:lnTo>
                    <a:lnTo>
                      <a:pt x="344431" y="0"/>
                    </a:lnTo>
                    <a:lnTo>
                      <a:pt x="172215" y="0"/>
                    </a:lnTo>
                    <a:lnTo>
                      <a:pt x="172215" y="170772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C0E1B080-030D-612F-880C-AD89861E6658}"/>
                  </a:ext>
                </a:extLst>
              </p:cNvPr>
              <p:cNvSpPr/>
              <p:nvPr/>
            </p:nvSpPr>
            <p:spPr>
              <a:xfrm>
                <a:off x="18591205" y="5103964"/>
                <a:ext cx="515694" cy="171721"/>
              </a:xfrm>
              <a:custGeom>
                <a:avLst/>
                <a:gdLst>
                  <a:gd name="connsiteX0" fmla="*/ 343479 w 515694"/>
                  <a:gd name="connsiteY0" fmla="*/ 171721 h 171721"/>
                  <a:gd name="connsiteX1" fmla="*/ 515694 w 515694"/>
                  <a:gd name="connsiteY1" fmla="*/ 171721 h 171721"/>
                  <a:gd name="connsiteX2" fmla="*/ 515694 w 515694"/>
                  <a:gd name="connsiteY2" fmla="*/ 0 h 171721"/>
                  <a:gd name="connsiteX3" fmla="*/ 343479 w 515694"/>
                  <a:gd name="connsiteY3" fmla="*/ 0 h 171721"/>
                  <a:gd name="connsiteX4" fmla="*/ 171264 w 515694"/>
                  <a:gd name="connsiteY4" fmla="*/ 0 h 171721"/>
                  <a:gd name="connsiteX5" fmla="*/ 0 w 515694"/>
                  <a:gd name="connsiteY5" fmla="*/ 0 h 171721"/>
                  <a:gd name="connsiteX6" fmla="*/ 0 w 515694"/>
                  <a:gd name="connsiteY6" fmla="*/ 171721 h 171721"/>
                  <a:gd name="connsiteX7" fmla="*/ 171264 w 515694"/>
                  <a:gd name="connsiteY7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5694" h="171721">
                    <a:moveTo>
                      <a:pt x="343479" y="171721"/>
                    </a:moveTo>
                    <a:lnTo>
                      <a:pt x="515694" y="171721"/>
                    </a:ln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59A2DB6C-7795-53CF-ADE4-7DEA2CC297F6}"/>
                  </a:ext>
                </a:extLst>
              </p:cNvPr>
              <p:cNvSpPr/>
              <p:nvPr/>
            </p:nvSpPr>
            <p:spPr>
              <a:xfrm>
                <a:off x="19106900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D231C2A4-E0A5-7373-2509-F687B12C899A}"/>
                  </a:ext>
                </a:extLst>
              </p:cNvPr>
              <p:cNvSpPr/>
              <p:nvPr/>
            </p:nvSpPr>
            <p:spPr>
              <a:xfrm>
                <a:off x="20309553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80ADADA0-4B99-40B8-3532-C2BE68F756CA}"/>
                  </a:ext>
                </a:extLst>
              </p:cNvPr>
              <p:cNvSpPr/>
              <p:nvPr/>
            </p:nvSpPr>
            <p:spPr>
              <a:xfrm>
                <a:off x="19622594" y="5103964"/>
                <a:ext cx="686958" cy="342493"/>
              </a:xfrm>
              <a:custGeom>
                <a:avLst/>
                <a:gdLst>
                  <a:gd name="connsiteX0" fmla="*/ 515694 w 686958"/>
                  <a:gd name="connsiteY0" fmla="*/ 171721 h 342493"/>
                  <a:gd name="connsiteX1" fmla="*/ 515694 w 686958"/>
                  <a:gd name="connsiteY1" fmla="*/ 0 h 342493"/>
                  <a:gd name="connsiteX2" fmla="*/ 343479 w 686958"/>
                  <a:gd name="connsiteY2" fmla="*/ 0 h 342493"/>
                  <a:gd name="connsiteX3" fmla="*/ 171264 w 686958"/>
                  <a:gd name="connsiteY3" fmla="*/ 0 h 342493"/>
                  <a:gd name="connsiteX4" fmla="*/ 0 w 686958"/>
                  <a:gd name="connsiteY4" fmla="*/ 0 h 342493"/>
                  <a:gd name="connsiteX5" fmla="*/ 0 w 686958"/>
                  <a:gd name="connsiteY5" fmla="*/ 171721 h 342493"/>
                  <a:gd name="connsiteX6" fmla="*/ 171264 w 686958"/>
                  <a:gd name="connsiteY6" fmla="*/ 171721 h 342493"/>
                  <a:gd name="connsiteX7" fmla="*/ 343479 w 686958"/>
                  <a:gd name="connsiteY7" fmla="*/ 171721 h 342493"/>
                  <a:gd name="connsiteX8" fmla="*/ 515694 w 686958"/>
                  <a:gd name="connsiteY8" fmla="*/ 171721 h 342493"/>
                  <a:gd name="connsiteX9" fmla="*/ 515694 w 686958"/>
                  <a:gd name="connsiteY9" fmla="*/ 342493 h 342493"/>
                  <a:gd name="connsiteX10" fmla="*/ 686958 w 686958"/>
                  <a:gd name="connsiteY10" fmla="*/ 342493 h 342493"/>
                  <a:gd name="connsiteX11" fmla="*/ 686958 w 686958"/>
                  <a:gd name="connsiteY11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958" h="342493">
                    <a:moveTo>
                      <a:pt x="515694" y="171721"/>
                    </a:moveTo>
                    <a:lnTo>
                      <a:pt x="515694" y="0"/>
                    </a:lnTo>
                    <a:lnTo>
                      <a:pt x="343479" y="0"/>
                    </a:lnTo>
                    <a:lnTo>
                      <a:pt x="171264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343479" y="171721"/>
                    </a:lnTo>
                    <a:lnTo>
                      <a:pt x="515694" y="171721"/>
                    </a:lnTo>
                    <a:lnTo>
                      <a:pt x="515694" y="342493"/>
                    </a:lnTo>
                    <a:lnTo>
                      <a:pt x="686958" y="342493"/>
                    </a:lnTo>
                    <a:lnTo>
                      <a:pt x="686958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7211F02B-EA80-5234-DAA9-2959329A07EA}"/>
                  </a:ext>
                </a:extLst>
              </p:cNvPr>
              <p:cNvSpPr/>
              <p:nvPr/>
            </p:nvSpPr>
            <p:spPr>
              <a:xfrm>
                <a:off x="19278164" y="544645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203CD459-27E7-76BA-CFA2-57287FD27B1D}"/>
                  </a:ext>
                </a:extLst>
              </p:cNvPr>
              <p:cNvSpPr/>
              <p:nvPr/>
            </p:nvSpPr>
            <p:spPr>
              <a:xfrm>
                <a:off x="19450379" y="527568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F038A1DB-509E-7547-13E2-8281BAC252CD}"/>
                  </a:ext>
                </a:extLst>
              </p:cNvPr>
              <p:cNvSpPr/>
              <p:nvPr/>
            </p:nvSpPr>
            <p:spPr>
              <a:xfrm>
                <a:off x="20481768" y="561817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5F540357-DA85-90F4-12A2-EC8B53270F54}"/>
                  </a:ext>
                </a:extLst>
              </p:cNvPr>
              <p:cNvSpPr/>
              <p:nvPr/>
            </p:nvSpPr>
            <p:spPr>
              <a:xfrm>
                <a:off x="20653983" y="5789899"/>
                <a:ext cx="171263" cy="342493"/>
              </a:xfrm>
              <a:custGeom>
                <a:avLst/>
                <a:gdLst>
                  <a:gd name="connsiteX0" fmla="*/ 0 w 171263"/>
                  <a:gd name="connsiteY0" fmla="*/ 0 h 342493"/>
                  <a:gd name="connsiteX1" fmla="*/ 0 w 171263"/>
                  <a:gd name="connsiteY1" fmla="*/ 170772 h 342493"/>
                  <a:gd name="connsiteX2" fmla="*/ 0 w 171263"/>
                  <a:gd name="connsiteY2" fmla="*/ 342493 h 342493"/>
                  <a:gd name="connsiteX3" fmla="*/ 171264 w 171263"/>
                  <a:gd name="connsiteY3" fmla="*/ 342493 h 342493"/>
                  <a:gd name="connsiteX4" fmla="*/ 171264 w 171263"/>
                  <a:gd name="connsiteY4" fmla="*/ 170772 h 342493"/>
                  <a:gd name="connsiteX5" fmla="*/ 171264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0"/>
                    </a:move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0772"/>
                    </a:lnTo>
                    <a:lnTo>
                      <a:pt x="17126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E05DE8CC-A716-CE96-4378-62921A84DBD8}"/>
                  </a:ext>
                </a:extLst>
              </p:cNvPr>
              <p:cNvSpPr/>
              <p:nvPr/>
            </p:nvSpPr>
            <p:spPr>
              <a:xfrm>
                <a:off x="17903296" y="5789899"/>
                <a:ext cx="343479" cy="514214"/>
              </a:xfrm>
              <a:custGeom>
                <a:avLst/>
                <a:gdLst>
                  <a:gd name="connsiteX0" fmla="*/ 172215 w 343479"/>
                  <a:gd name="connsiteY0" fmla="*/ 342493 h 514214"/>
                  <a:gd name="connsiteX1" fmla="*/ 172215 w 343479"/>
                  <a:gd name="connsiteY1" fmla="*/ 170772 h 514214"/>
                  <a:gd name="connsiteX2" fmla="*/ 172215 w 343479"/>
                  <a:gd name="connsiteY2" fmla="*/ 0 h 514214"/>
                  <a:gd name="connsiteX3" fmla="*/ 0 w 343479"/>
                  <a:gd name="connsiteY3" fmla="*/ 0 h 514214"/>
                  <a:gd name="connsiteX4" fmla="*/ 0 w 343479"/>
                  <a:gd name="connsiteY4" fmla="*/ 170772 h 514214"/>
                  <a:gd name="connsiteX5" fmla="*/ 0 w 343479"/>
                  <a:gd name="connsiteY5" fmla="*/ 342493 h 514214"/>
                  <a:gd name="connsiteX6" fmla="*/ 172215 w 343479"/>
                  <a:gd name="connsiteY6" fmla="*/ 342493 h 514214"/>
                  <a:gd name="connsiteX7" fmla="*/ 172215 w 343479"/>
                  <a:gd name="connsiteY7" fmla="*/ 514214 h 514214"/>
                  <a:gd name="connsiteX8" fmla="*/ 343479 w 343479"/>
                  <a:gd name="connsiteY8" fmla="*/ 514214 h 514214"/>
                  <a:gd name="connsiteX9" fmla="*/ 343479 w 343479"/>
                  <a:gd name="connsiteY9" fmla="*/ 342493 h 514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3479" h="514214">
                    <a:moveTo>
                      <a:pt x="172215" y="342493"/>
                    </a:moveTo>
                    <a:lnTo>
                      <a:pt x="172215" y="170772"/>
                    </a:lnTo>
                    <a:lnTo>
                      <a:pt x="172215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215" y="342493"/>
                    </a:lnTo>
                    <a:lnTo>
                      <a:pt x="172215" y="514214"/>
                    </a:lnTo>
                    <a:lnTo>
                      <a:pt x="343479" y="514214"/>
                    </a:lnTo>
                    <a:lnTo>
                      <a:pt x="34347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4345C390-DDEA-959B-09AB-CC151A464DA6}"/>
                  </a:ext>
                </a:extLst>
              </p:cNvPr>
              <p:cNvSpPr/>
              <p:nvPr/>
            </p:nvSpPr>
            <p:spPr>
              <a:xfrm>
                <a:off x="18246775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2BDAF079-C6EC-7C2B-4B4E-34111782F6DE}"/>
                  </a:ext>
                </a:extLst>
              </p:cNvPr>
              <p:cNvSpPr/>
              <p:nvPr/>
            </p:nvSpPr>
            <p:spPr>
              <a:xfrm>
                <a:off x="18418990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189B1374-6269-8B7C-212E-A4E38A6A6F4B}"/>
                  </a:ext>
                </a:extLst>
              </p:cNvPr>
              <p:cNvSpPr/>
              <p:nvPr/>
            </p:nvSpPr>
            <p:spPr>
              <a:xfrm>
                <a:off x="18591205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FE718AE5-02D5-FB4E-FD3A-AEAE361CE735}"/>
                  </a:ext>
                </a:extLst>
              </p:cNvPr>
              <p:cNvSpPr/>
              <p:nvPr/>
            </p:nvSpPr>
            <p:spPr>
              <a:xfrm>
                <a:off x="18762469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6BB148F9-2C39-E76F-BD86-26B26B709D4F}"/>
                  </a:ext>
                </a:extLst>
              </p:cNvPr>
              <p:cNvSpPr/>
              <p:nvPr/>
            </p:nvSpPr>
            <p:spPr>
              <a:xfrm>
                <a:off x="1893468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66572124-D749-0360-8763-083E1A9F2F7E}"/>
                  </a:ext>
                </a:extLst>
              </p:cNvPr>
              <p:cNvSpPr/>
              <p:nvPr/>
            </p:nvSpPr>
            <p:spPr>
              <a:xfrm>
                <a:off x="19106900" y="7160821"/>
                <a:ext cx="343479" cy="342493"/>
              </a:xfrm>
              <a:custGeom>
                <a:avLst/>
                <a:gdLst>
                  <a:gd name="connsiteX0" fmla="*/ 171264 w 343479"/>
                  <a:gd name="connsiteY0" fmla="*/ 0 h 342493"/>
                  <a:gd name="connsiteX1" fmla="*/ 0 w 343479"/>
                  <a:gd name="connsiteY1" fmla="*/ 0 h 342493"/>
                  <a:gd name="connsiteX2" fmla="*/ 0 w 343479"/>
                  <a:gd name="connsiteY2" fmla="*/ 171721 h 342493"/>
                  <a:gd name="connsiteX3" fmla="*/ 171264 w 343479"/>
                  <a:gd name="connsiteY3" fmla="*/ 171721 h 342493"/>
                  <a:gd name="connsiteX4" fmla="*/ 171264 w 343479"/>
                  <a:gd name="connsiteY4" fmla="*/ 342493 h 342493"/>
                  <a:gd name="connsiteX5" fmla="*/ 343479 w 343479"/>
                  <a:gd name="connsiteY5" fmla="*/ 342493 h 342493"/>
                  <a:gd name="connsiteX6" fmla="*/ 343479 w 343479"/>
                  <a:gd name="connsiteY6" fmla="*/ 171721 h 342493"/>
                  <a:gd name="connsiteX7" fmla="*/ 171264 w 343479"/>
                  <a:gd name="connsiteY7" fmla="*/ 171721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3479" h="342493">
                    <a:moveTo>
                      <a:pt x="171264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1264" y="171721"/>
                    </a:lnTo>
                    <a:lnTo>
                      <a:pt x="171264" y="342493"/>
                    </a:lnTo>
                    <a:lnTo>
                      <a:pt x="343479" y="342493"/>
                    </a:lnTo>
                    <a:lnTo>
                      <a:pt x="343479" y="171721"/>
                    </a:lnTo>
                    <a:lnTo>
                      <a:pt x="171264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E9B57E35-24ED-6DBC-DED3-E0FBA7D0CB9E}"/>
                  </a:ext>
                </a:extLst>
              </p:cNvPr>
              <p:cNvSpPr/>
              <p:nvPr/>
            </p:nvSpPr>
            <p:spPr>
              <a:xfrm>
                <a:off x="19450379" y="716082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5D2D2F20-5193-941F-58B1-1E44C8DA43D5}"/>
                  </a:ext>
                </a:extLst>
              </p:cNvPr>
              <p:cNvSpPr/>
              <p:nvPr/>
            </p:nvSpPr>
            <p:spPr>
              <a:xfrm>
                <a:off x="19622594" y="6990049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9C7692F2-F7DE-D61D-01B4-7140B1248656}"/>
                  </a:ext>
                </a:extLst>
              </p:cNvPr>
              <p:cNvSpPr/>
              <p:nvPr/>
            </p:nvSpPr>
            <p:spPr>
              <a:xfrm>
                <a:off x="20481768" y="6132392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338004D2-5459-20D0-77D6-6F8AF62CAC5E}"/>
                  </a:ext>
                </a:extLst>
              </p:cNvPr>
              <p:cNvSpPr/>
              <p:nvPr/>
            </p:nvSpPr>
            <p:spPr>
              <a:xfrm>
                <a:off x="20309553" y="6304114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A5877DB9-26FD-B6E5-F0FD-8DF1B4B15FD2}"/>
                  </a:ext>
                </a:extLst>
              </p:cNvPr>
              <p:cNvSpPr/>
              <p:nvPr/>
            </p:nvSpPr>
            <p:spPr>
              <a:xfrm>
                <a:off x="20138289" y="6475835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32546A40-FA71-8562-9CC9-C30B9AA596B0}"/>
                  </a:ext>
                </a:extLst>
              </p:cNvPr>
              <p:cNvSpPr/>
              <p:nvPr/>
            </p:nvSpPr>
            <p:spPr>
              <a:xfrm>
                <a:off x="19966073" y="6646607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FB1E03E3-A84D-817C-7DCD-CF0CE8791B33}"/>
                  </a:ext>
                </a:extLst>
              </p:cNvPr>
              <p:cNvSpPr/>
              <p:nvPr/>
            </p:nvSpPr>
            <p:spPr>
              <a:xfrm>
                <a:off x="19793858" y="6818328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7" name="Graphic 12">
              <a:extLst>
                <a:ext uri="{FF2B5EF4-FFF2-40B4-BE49-F238E27FC236}">
                  <a16:creationId xmlns:a16="http://schemas.microsoft.com/office/drawing/2014/main" id="{DBB4F3EB-5727-ED8B-10D9-94009542B735}"/>
                </a:ext>
              </a:extLst>
            </p:cNvPr>
            <p:cNvGrpSpPr/>
            <p:nvPr/>
          </p:nvGrpSpPr>
          <p:grpSpPr>
            <a:xfrm>
              <a:off x="18591205" y="5618178"/>
              <a:ext cx="343479" cy="514214"/>
              <a:chOff x="18591205" y="5618178"/>
              <a:chExt cx="343479" cy="514214"/>
            </a:xfrm>
            <a:solidFill>
              <a:srgbClr val="EDEDED"/>
            </a:solidFill>
          </p:grpSpPr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E43E2BBD-1312-4BF9-5733-8E9283692149}"/>
                  </a:ext>
                </a:extLst>
              </p:cNvPr>
              <p:cNvSpPr/>
              <p:nvPr/>
            </p:nvSpPr>
            <p:spPr>
              <a:xfrm>
                <a:off x="18762469" y="5960671"/>
                <a:ext cx="172215" cy="171721"/>
              </a:xfrm>
              <a:custGeom>
                <a:avLst/>
                <a:gdLst>
                  <a:gd name="connsiteX0" fmla="*/ 0 w 172215"/>
                  <a:gd name="connsiteY0" fmla="*/ 0 h 171721"/>
                  <a:gd name="connsiteX1" fmla="*/ 172215 w 172215"/>
                  <a:gd name="connsiteY1" fmla="*/ 0 h 171721"/>
                  <a:gd name="connsiteX2" fmla="*/ 172215 w 172215"/>
                  <a:gd name="connsiteY2" fmla="*/ 171721 h 171721"/>
                  <a:gd name="connsiteX3" fmla="*/ 0 w 172215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215" h="171721">
                    <a:moveTo>
                      <a:pt x="0" y="0"/>
                    </a:moveTo>
                    <a:lnTo>
                      <a:pt x="172215" y="0"/>
                    </a:lnTo>
                    <a:lnTo>
                      <a:pt x="172215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0AE397F4-C37A-05DE-4AD9-588757BBAAA1}"/>
                  </a:ext>
                </a:extLst>
              </p:cNvPr>
              <p:cNvSpPr/>
              <p:nvPr/>
            </p:nvSpPr>
            <p:spPr>
              <a:xfrm>
                <a:off x="18591205" y="5618178"/>
                <a:ext cx="171263" cy="342493"/>
              </a:xfrm>
              <a:custGeom>
                <a:avLst/>
                <a:gdLst>
                  <a:gd name="connsiteX0" fmla="*/ 0 w 171263"/>
                  <a:gd name="connsiteY0" fmla="*/ 171721 h 342493"/>
                  <a:gd name="connsiteX1" fmla="*/ 0 w 171263"/>
                  <a:gd name="connsiteY1" fmla="*/ 342493 h 342493"/>
                  <a:gd name="connsiteX2" fmla="*/ 171264 w 171263"/>
                  <a:gd name="connsiteY2" fmla="*/ 342493 h 342493"/>
                  <a:gd name="connsiteX3" fmla="*/ 171264 w 171263"/>
                  <a:gd name="connsiteY3" fmla="*/ 171721 h 342493"/>
                  <a:gd name="connsiteX4" fmla="*/ 171264 w 171263"/>
                  <a:gd name="connsiteY4" fmla="*/ 0 h 342493"/>
                  <a:gd name="connsiteX5" fmla="*/ 0 w 171263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63" h="342493">
                    <a:moveTo>
                      <a:pt x="0" y="171721"/>
                    </a:moveTo>
                    <a:lnTo>
                      <a:pt x="0" y="342493"/>
                    </a:lnTo>
                    <a:lnTo>
                      <a:pt x="171264" y="342493"/>
                    </a:lnTo>
                    <a:lnTo>
                      <a:pt x="171264" y="171721"/>
                    </a:lnTo>
                    <a:lnTo>
                      <a:pt x="17126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4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FB40BBDA-1B54-EEE7-C915-45BF3B481F69}"/>
                </a:ext>
              </a:extLst>
            </p:cNvPr>
            <p:cNvSpPr/>
            <p:nvPr/>
          </p:nvSpPr>
          <p:spPr>
            <a:xfrm>
              <a:off x="18075511" y="5789899"/>
              <a:ext cx="2578472" cy="1542643"/>
            </a:xfrm>
            <a:custGeom>
              <a:avLst/>
              <a:gdLst>
                <a:gd name="connsiteX0" fmla="*/ 2406257 w 2578472"/>
                <a:gd name="connsiteY0" fmla="*/ 0 h 1542643"/>
                <a:gd name="connsiteX1" fmla="*/ 2406257 w 2578472"/>
                <a:gd name="connsiteY1" fmla="*/ 170772 h 1542643"/>
                <a:gd name="connsiteX2" fmla="*/ 2234042 w 2578472"/>
                <a:gd name="connsiteY2" fmla="*/ 170772 h 1542643"/>
                <a:gd name="connsiteX3" fmla="*/ 2234042 w 2578472"/>
                <a:gd name="connsiteY3" fmla="*/ 342493 h 1542643"/>
                <a:gd name="connsiteX4" fmla="*/ 2062778 w 2578472"/>
                <a:gd name="connsiteY4" fmla="*/ 342493 h 1542643"/>
                <a:gd name="connsiteX5" fmla="*/ 2062778 w 2578472"/>
                <a:gd name="connsiteY5" fmla="*/ 514214 h 1542643"/>
                <a:gd name="connsiteX6" fmla="*/ 2062778 w 2578472"/>
                <a:gd name="connsiteY6" fmla="*/ 514214 h 1542643"/>
                <a:gd name="connsiteX7" fmla="*/ 1890563 w 2578472"/>
                <a:gd name="connsiteY7" fmla="*/ 514214 h 1542643"/>
                <a:gd name="connsiteX8" fmla="*/ 1890563 w 2578472"/>
                <a:gd name="connsiteY8" fmla="*/ 685936 h 1542643"/>
                <a:gd name="connsiteX9" fmla="*/ 1890563 w 2578472"/>
                <a:gd name="connsiteY9" fmla="*/ 685936 h 1542643"/>
                <a:gd name="connsiteX10" fmla="*/ 1718347 w 2578472"/>
                <a:gd name="connsiteY10" fmla="*/ 685936 h 1542643"/>
                <a:gd name="connsiteX11" fmla="*/ 1718347 w 2578472"/>
                <a:gd name="connsiteY11" fmla="*/ 856708 h 1542643"/>
                <a:gd name="connsiteX12" fmla="*/ 1718347 w 2578472"/>
                <a:gd name="connsiteY12" fmla="*/ 856708 h 1542643"/>
                <a:gd name="connsiteX13" fmla="*/ 1547083 w 2578472"/>
                <a:gd name="connsiteY13" fmla="*/ 856708 h 1542643"/>
                <a:gd name="connsiteX14" fmla="*/ 1547083 w 2578472"/>
                <a:gd name="connsiteY14" fmla="*/ 1028429 h 1542643"/>
                <a:gd name="connsiteX15" fmla="*/ 1374868 w 2578472"/>
                <a:gd name="connsiteY15" fmla="*/ 1028429 h 1542643"/>
                <a:gd name="connsiteX16" fmla="*/ 1374868 w 2578472"/>
                <a:gd name="connsiteY16" fmla="*/ 1200150 h 1542643"/>
                <a:gd name="connsiteX17" fmla="*/ 1202653 w 2578472"/>
                <a:gd name="connsiteY17" fmla="*/ 1200150 h 1542643"/>
                <a:gd name="connsiteX18" fmla="*/ 1202653 w 2578472"/>
                <a:gd name="connsiteY18" fmla="*/ 1200150 h 1542643"/>
                <a:gd name="connsiteX19" fmla="*/ 1202653 w 2578472"/>
                <a:gd name="connsiteY19" fmla="*/ 1028429 h 1542643"/>
                <a:gd name="connsiteX20" fmla="*/ 1031389 w 2578472"/>
                <a:gd name="connsiteY20" fmla="*/ 1028429 h 1542643"/>
                <a:gd name="connsiteX21" fmla="*/ 1031389 w 2578472"/>
                <a:gd name="connsiteY21" fmla="*/ 856708 h 1542643"/>
                <a:gd name="connsiteX22" fmla="*/ 859174 w 2578472"/>
                <a:gd name="connsiteY22" fmla="*/ 856708 h 1542643"/>
                <a:gd name="connsiteX23" fmla="*/ 859174 w 2578472"/>
                <a:gd name="connsiteY23" fmla="*/ 685936 h 1542643"/>
                <a:gd name="connsiteX24" fmla="*/ 686958 w 2578472"/>
                <a:gd name="connsiteY24" fmla="*/ 685936 h 1542643"/>
                <a:gd name="connsiteX25" fmla="*/ 686958 w 2578472"/>
                <a:gd name="connsiteY25" fmla="*/ 514214 h 1542643"/>
                <a:gd name="connsiteX26" fmla="*/ 515695 w 2578472"/>
                <a:gd name="connsiteY26" fmla="*/ 514214 h 1542643"/>
                <a:gd name="connsiteX27" fmla="*/ 515695 w 2578472"/>
                <a:gd name="connsiteY27" fmla="*/ 342493 h 1542643"/>
                <a:gd name="connsiteX28" fmla="*/ 343479 w 2578472"/>
                <a:gd name="connsiteY28" fmla="*/ 342493 h 1542643"/>
                <a:gd name="connsiteX29" fmla="*/ 343479 w 2578472"/>
                <a:gd name="connsiteY29" fmla="*/ 170772 h 1542643"/>
                <a:gd name="connsiteX30" fmla="*/ 171264 w 2578472"/>
                <a:gd name="connsiteY30" fmla="*/ 170772 h 1542643"/>
                <a:gd name="connsiteX31" fmla="*/ 171264 w 2578472"/>
                <a:gd name="connsiteY31" fmla="*/ 0 h 1542643"/>
                <a:gd name="connsiteX32" fmla="*/ 0 w 2578472"/>
                <a:gd name="connsiteY32" fmla="*/ 0 h 1542643"/>
                <a:gd name="connsiteX33" fmla="*/ 0 w 2578472"/>
                <a:gd name="connsiteY33" fmla="*/ 170772 h 1542643"/>
                <a:gd name="connsiteX34" fmla="*/ 0 w 2578472"/>
                <a:gd name="connsiteY34" fmla="*/ 342493 h 1542643"/>
                <a:gd name="connsiteX35" fmla="*/ 171264 w 2578472"/>
                <a:gd name="connsiteY35" fmla="*/ 342493 h 1542643"/>
                <a:gd name="connsiteX36" fmla="*/ 171264 w 2578472"/>
                <a:gd name="connsiteY36" fmla="*/ 514214 h 1542643"/>
                <a:gd name="connsiteX37" fmla="*/ 343479 w 2578472"/>
                <a:gd name="connsiteY37" fmla="*/ 514214 h 1542643"/>
                <a:gd name="connsiteX38" fmla="*/ 343479 w 2578472"/>
                <a:gd name="connsiteY38" fmla="*/ 685936 h 1542643"/>
                <a:gd name="connsiteX39" fmla="*/ 515695 w 2578472"/>
                <a:gd name="connsiteY39" fmla="*/ 685936 h 1542643"/>
                <a:gd name="connsiteX40" fmla="*/ 515695 w 2578472"/>
                <a:gd name="connsiteY40" fmla="*/ 856708 h 1542643"/>
                <a:gd name="connsiteX41" fmla="*/ 686958 w 2578472"/>
                <a:gd name="connsiteY41" fmla="*/ 856708 h 1542643"/>
                <a:gd name="connsiteX42" fmla="*/ 686958 w 2578472"/>
                <a:gd name="connsiteY42" fmla="*/ 1028429 h 1542643"/>
                <a:gd name="connsiteX43" fmla="*/ 859174 w 2578472"/>
                <a:gd name="connsiteY43" fmla="*/ 1028429 h 1542643"/>
                <a:gd name="connsiteX44" fmla="*/ 859174 w 2578472"/>
                <a:gd name="connsiteY44" fmla="*/ 1200150 h 1542643"/>
                <a:gd name="connsiteX45" fmla="*/ 1031389 w 2578472"/>
                <a:gd name="connsiteY45" fmla="*/ 1200150 h 1542643"/>
                <a:gd name="connsiteX46" fmla="*/ 1031389 w 2578472"/>
                <a:gd name="connsiteY46" fmla="*/ 1200150 h 1542643"/>
                <a:gd name="connsiteX47" fmla="*/ 1031389 w 2578472"/>
                <a:gd name="connsiteY47" fmla="*/ 1370922 h 1542643"/>
                <a:gd name="connsiteX48" fmla="*/ 1202653 w 2578472"/>
                <a:gd name="connsiteY48" fmla="*/ 1370922 h 1542643"/>
                <a:gd name="connsiteX49" fmla="*/ 1202653 w 2578472"/>
                <a:gd name="connsiteY49" fmla="*/ 1542643 h 1542643"/>
                <a:gd name="connsiteX50" fmla="*/ 1374868 w 2578472"/>
                <a:gd name="connsiteY50" fmla="*/ 1542643 h 1542643"/>
                <a:gd name="connsiteX51" fmla="*/ 1374868 w 2578472"/>
                <a:gd name="connsiteY51" fmla="*/ 1370922 h 1542643"/>
                <a:gd name="connsiteX52" fmla="*/ 1547083 w 2578472"/>
                <a:gd name="connsiteY52" fmla="*/ 1370922 h 1542643"/>
                <a:gd name="connsiteX53" fmla="*/ 1547083 w 2578472"/>
                <a:gd name="connsiteY53" fmla="*/ 1200150 h 1542643"/>
                <a:gd name="connsiteX54" fmla="*/ 1718347 w 2578472"/>
                <a:gd name="connsiteY54" fmla="*/ 1200150 h 1542643"/>
                <a:gd name="connsiteX55" fmla="*/ 1718347 w 2578472"/>
                <a:gd name="connsiteY55" fmla="*/ 1028429 h 1542643"/>
                <a:gd name="connsiteX56" fmla="*/ 1718347 w 2578472"/>
                <a:gd name="connsiteY56" fmla="*/ 1028429 h 1542643"/>
                <a:gd name="connsiteX57" fmla="*/ 1890563 w 2578472"/>
                <a:gd name="connsiteY57" fmla="*/ 1028429 h 1542643"/>
                <a:gd name="connsiteX58" fmla="*/ 1890563 w 2578472"/>
                <a:gd name="connsiteY58" fmla="*/ 856708 h 1542643"/>
                <a:gd name="connsiteX59" fmla="*/ 1890563 w 2578472"/>
                <a:gd name="connsiteY59" fmla="*/ 856708 h 1542643"/>
                <a:gd name="connsiteX60" fmla="*/ 2062778 w 2578472"/>
                <a:gd name="connsiteY60" fmla="*/ 856708 h 1542643"/>
                <a:gd name="connsiteX61" fmla="*/ 2062778 w 2578472"/>
                <a:gd name="connsiteY61" fmla="*/ 685936 h 1542643"/>
                <a:gd name="connsiteX62" fmla="*/ 2062778 w 2578472"/>
                <a:gd name="connsiteY62" fmla="*/ 685936 h 1542643"/>
                <a:gd name="connsiteX63" fmla="*/ 2234042 w 2578472"/>
                <a:gd name="connsiteY63" fmla="*/ 685936 h 1542643"/>
                <a:gd name="connsiteX64" fmla="*/ 2234042 w 2578472"/>
                <a:gd name="connsiteY64" fmla="*/ 514214 h 1542643"/>
                <a:gd name="connsiteX65" fmla="*/ 2406257 w 2578472"/>
                <a:gd name="connsiteY65" fmla="*/ 514214 h 1542643"/>
                <a:gd name="connsiteX66" fmla="*/ 2406257 w 2578472"/>
                <a:gd name="connsiteY66" fmla="*/ 342493 h 1542643"/>
                <a:gd name="connsiteX67" fmla="*/ 2406257 w 2578472"/>
                <a:gd name="connsiteY67" fmla="*/ 342493 h 1542643"/>
                <a:gd name="connsiteX68" fmla="*/ 2406257 w 2578472"/>
                <a:gd name="connsiteY68" fmla="*/ 342493 h 1542643"/>
                <a:gd name="connsiteX69" fmla="*/ 2578472 w 2578472"/>
                <a:gd name="connsiteY69" fmla="*/ 342493 h 1542643"/>
                <a:gd name="connsiteX70" fmla="*/ 2578472 w 2578472"/>
                <a:gd name="connsiteY70" fmla="*/ 170772 h 1542643"/>
                <a:gd name="connsiteX71" fmla="*/ 2578472 w 2578472"/>
                <a:gd name="connsiteY71" fmla="*/ 0 h 154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578472" h="1542643">
                  <a:moveTo>
                    <a:pt x="2406257" y="0"/>
                  </a:moveTo>
                  <a:lnTo>
                    <a:pt x="2406257" y="170772"/>
                  </a:lnTo>
                  <a:lnTo>
                    <a:pt x="2234042" y="170772"/>
                  </a:lnTo>
                  <a:lnTo>
                    <a:pt x="2234042" y="342493"/>
                  </a:lnTo>
                  <a:lnTo>
                    <a:pt x="2062778" y="342493"/>
                  </a:lnTo>
                  <a:lnTo>
                    <a:pt x="2062778" y="514214"/>
                  </a:lnTo>
                  <a:lnTo>
                    <a:pt x="2062778" y="514214"/>
                  </a:lnTo>
                  <a:lnTo>
                    <a:pt x="1890563" y="514214"/>
                  </a:lnTo>
                  <a:lnTo>
                    <a:pt x="1890563" y="685936"/>
                  </a:lnTo>
                  <a:lnTo>
                    <a:pt x="1890563" y="685936"/>
                  </a:lnTo>
                  <a:lnTo>
                    <a:pt x="1718347" y="685936"/>
                  </a:lnTo>
                  <a:lnTo>
                    <a:pt x="1718347" y="856708"/>
                  </a:lnTo>
                  <a:lnTo>
                    <a:pt x="1718347" y="856708"/>
                  </a:lnTo>
                  <a:lnTo>
                    <a:pt x="1547083" y="856708"/>
                  </a:lnTo>
                  <a:lnTo>
                    <a:pt x="1547083" y="1028429"/>
                  </a:lnTo>
                  <a:lnTo>
                    <a:pt x="1374868" y="1028429"/>
                  </a:lnTo>
                  <a:lnTo>
                    <a:pt x="1374868" y="1200150"/>
                  </a:lnTo>
                  <a:lnTo>
                    <a:pt x="1202653" y="1200150"/>
                  </a:lnTo>
                  <a:lnTo>
                    <a:pt x="1202653" y="1200150"/>
                  </a:lnTo>
                  <a:lnTo>
                    <a:pt x="1202653" y="1028429"/>
                  </a:lnTo>
                  <a:lnTo>
                    <a:pt x="1031389" y="1028429"/>
                  </a:lnTo>
                  <a:lnTo>
                    <a:pt x="1031389" y="856708"/>
                  </a:lnTo>
                  <a:lnTo>
                    <a:pt x="859174" y="856708"/>
                  </a:lnTo>
                  <a:lnTo>
                    <a:pt x="859174" y="685936"/>
                  </a:lnTo>
                  <a:lnTo>
                    <a:pt x="686958" y="685936"/>
                  </a:lnTo>
                  <a:lnTo>
                    <a:pt x="686958" y="514214"/>
                  </a:lnTo>
                  <a:lnTo>
                    <a:pt x="515695" y="514214"/>
                  </a:lnTo>
                  <a:lnTo>
                    <a:pt x="515695" y="342493"/>
                  </a:lnTo>
                  <a:lnTo>
                    <a:pt x="343479" y="342493"/>
                  </a:lnTo>
                  <a:lnTo>
                    <a:pt x="343479" y="170772"/>
                  </a:lnTo>
                  <a:lnTo>
                    <a:pt x="171264" y="170772"/>
                  </a:lnTo>
                  <a:lnTo>
                    <a:pt x="171264" y="0"/>
                  </a:lnTo>
                  <a:lnTo>
                    <a:pt x="0" y="0"/>
                  </a:lnTo>
                  <a:lnTo>
                    <a:pt x="0" y="170772"/>
                  </a:lnTo>
                  <a:lnTo>
                    <a:pt x="0" y="342493"/>
                  </a:lnTo>
                  <a:lnTo>
                    <a:pt x="171264" y="342493"/>
                  </a:lnTo>
                  <a:lnTo>
                    <a:pt x="171264" y="514214"/>
                  </a:lnTo>
                  <a:lnTo>
                    <a:pt x="343479" y="514214"/>
                  </a:lnTo>
                  <a:lnTo>
                    <a:pt x="343479" y="685936"/>
                  </a:lnTo>
                  <a:lnTo>
                    <a:pt x="515695" y="685936"/>
                  </a:lnTo>
                  <a:lnTo>
                    <a:pt x="515695" y="856708"/>
                  </a:lnTo>
                  <a:lnTo>
                    <a:pt x="686958" y="856708"/>
                  </a:lnTo>
                  <a:lnTo>
                    <a:pt x="686958" y="1028429"/>
                  </a:lnTo>
                  <a:lnTo>
                    <a:pt x="859174" y="1028429"/>
                  </a:lnTo>
                  <a:lnTo>
                    <a:pt x="859174" y="1200150"/>
                  </a:lnTo>
                  <a:lnTo>
                    <a:pt x="1031389" y="1200150"/>
                  </a:lnTo>
                  <a:lnTo>
                    <a:pt x="1031389" y="1200150"/>
                  </a:lnTo>
                  <a:lnTo>
                    <a:pt x="1031389" y="1370922"/>
                  </a:lnTo>
                  <a:lnTo>
                    <a:pt x="1202653" y="1370922"/>
                  </a:lnTo>
                  <a:lnTo>
                    <a:pt x="1202653" y="1542643"/>
                  </a:lnTo>
                  <a:lnTo>
                    <a:pt x="1374868" y="1542643"/>
                  </a:lnTo>
                  <a:lnTo>
                    <a:pt x="1374868" y="1370922"/>
                  </a:lnTo>
                  <a:lnTo>
                    <a:pt x="1547083" y="1370922"/>
                  </a:lnTo>
                  <a:lnTo>
                    <a:pt x="1547083" y="1200150"/>
                  </a:lnTo>
                  <a:lnTo>
                    <a:pt x="1718347" y="1200150"/>
                  </a:lnTo>
                  <a:lnTo>
                    <a:pt x="1718347" y="1028429"/>
                  </a:lnTo>
                  <a:lnTo>
                    <a:pt x="1718347" y="1028429"/>
                  </a:lnTo>
                  <a:lnTo>
                    <a:pt x="1890563" y="1028429"/>
                  </a:lnTo>
                  <a:lnTo>
                    <a:pt x="1890563" y="856708"/>
                  </a:lnTo>
                  <a:lnTo>
                    <a:pt x="1890563" y="856708"/>
                  </a:lnTo>
                  <a:lnTo>
                    <a:pt x="2062778" y="856708"/>
                  </a:lnTo>
                  <a:lnTo>
                    <a:pt x="2062778" y="685936"/>
                  </a:lnTo>
                  <a:lnTo>
                    <a:pt x="2062778" y="685936"/>
                  </a:lnTo>
                  <a:lnTo>
                    <a:pt x="2234042" y="685936"/>
                  </a:lnTo>
                  <a:lnTo>
                    <a:pt x="2234042" y="514214"/>
                  </a:lnTo>
                  <a:lnTo>
                    <a:pt x="2406257" y="514214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406257" y="342493"/>
                  </a:lnTo>
                  <a:lnTo>
                    <a:pt x="2578472" y="342493"/>
                  </a:lnTo>
                  <a:lnTo>
                    <a:pt x="2578472" y="170772"/>
                  </a:lnTo>
                  <a:lnTo>
                    <a:pt x="2578472" y="0"/>
                  </a:lnTo>
                  <a:close/>
                </a:path>
              </a:pathLst>
            </a:custGeom>
            <a:solidFill>
              <a:srgbClr val="AF1C15"/>
            </a:solidFill>
            <a:ln w="949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</p:grpSp>
      <p:grpSp>
        <p:nvGrpSpPr>
          <p:cNvPr id="125" name="Graphic 28">
            <a:extLst>
              <a:ext uri="{FF2B5EF4-FFF2-40B4-BE49-F238E27FC236}">
                <a16:creationId xmlns:a16="http://schemas.microsoft.com/office/drawing/2014/main" id="{6A4B713C-22C1-368B-2F17-2356262DDB36}"/>
              </a:ext>
            </a:extLst>
          </p:cNvPr>
          <p:cNvGrpSpPr/>
          <p:nvPr/>
        </p:nvGrpSpPr>
        <p:grpSpPr>
          <a:xfrm>
            <a:off x="17387832" y="1084982"/>
            <a:ext cx="1431378" cy="1332662"/>
            <a:chOff x="19274746" y="6303964"/>
            <a:chExt cx="2578100" cy="2400300"/>
          </a:xfrm>
        </p:grpSpPr>
        <p:grpSp>
          <p:nvGrpSpPr>
            <p:cNvPr id="126" name="Graphic 28">
              <a:extLst>
                <a:ext uri="{FF2B5EF4-FFF2-40B4-BE49-F238E27FC236}">
                  <a16:creationId xmlns:a16="http://schemas.microsoft.com/office/drawing/2014/main" id="{CE76C191-BFEC-A477-7829-12E0E6BD26E2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CED28118-0CAA-8A5E-6545-E8BC1CFF2842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AED35579-DA62-2940-37F9-2E028C31C46C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27" name="Graphic 28">
              <a:extLst>
                <a:ext uri="{FF2B5EF4-FFF2-40B4-BE49-F238E27FC236}">
                  <a16:creationId xmlns:a16="http://schemas.microsoft.com/office/drawing/2014/main" id="{566E40C8-245D-AE49-8A9C-2809658AE59C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A0E0F6B9-E5D9-4257-A2FE-3ED022B1E4E1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9" name="Freeform 148">
                <a:extLst>
                  <a:ext uri="{FF2B5EF4-FFF2-40B4-BE49-F238E27FC236}">
                    <a16:creationId xmlns:a16="http://schemas.microsoft.com/office/drawing/2014/main" id="{D3332866-D181-E413-555A-DDBBD9CDB6C4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745269F1-34CE-8F61-5275-229BA11CA443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676DBED6-9DF4-1640-6611-6CBB8F880B98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8C6CFDCF-F45B-A132-D2C8-96FF627F41F8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B32CF0C0-5478-2CEF-B3C9-50BD1EF83487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E46B1ACE-5000-6B74-D1A5-A4229129D081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4AFF6958-29B1-A351-BA33-90D9929CF499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5FD94A80-0B66-EE7D-F7D7-03EA47521E4F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F5B76012-A867-A30E-E3A1-C67B876A022D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29" name="Graphic 28">
              <a:extLst>
                <a:ext uri="{FF2B5EF4-FFF2-40B4-BE49-F238E27FC236}">
                  <a16:creationId xmlns:a16="http://schemas.microsoft.com/office/drawing/2014/main" id="{7DCA0FB2-D8AE-9AFF-B34C-0C37777E67DD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A1AA4F4B-F04B-7BCD-E63F-DFF54CB1F2A8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B3352090-A75D-E66E-A185-14D1A25535CF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96710B92-F443-781C-AF3F-F5321194C28B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7DEF1111-72A4-C55B-15D5-1A25359D5EB3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FFAE44C7-5AFE-4FD3-8C3C-C9D317F55D83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451C0E32-5FE0-B43F-CF22-EBFB3331A755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3521DD34-57B2-A28D-0786-E213ACC33A9F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3A8C1BA4-71B9-518B-9ABA-64AEC40EF96A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3DD3CB51-BE3E-2B35-EC8B-DE51FEE081AE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CBCE05F1-6C01-4124-52B9-A8C137A5E6E1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15DC9BA0-99A4-D729-9112-D2D17212193E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411F14B-9C2A-1BB5-E582-7F46E5E0BE18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72A6B9E8-F140-A9EF-33C3-049579EB33C5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49AC1520-9BBA-779B-B442-5A8695AA69C1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63C9D645-CEC2-C5C4-F52E-1843A90C3405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2339F9F5-006E-C405-B344-F6DE8F1B7A2E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6" name="Freeform 145">
                <a:extLst>
                  <a:ext uri="{FF2B5EF4-FFF2-40B4-BE49-F238E27FC236}">
                    <a16:creationId xmlns:a16="http://schemas.microsoft.com/office/drawing/2014/main" id="{9C835A79-2394-7B2F-237B-FFAAE39791E4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D7955401-4B5F-C9C4-D473-9793A6250F19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65" name="Graphic 160">
            <a:extLst>
              <a:ext uri="{FF2B5EF4-FFF2-40B4-BE49-F238E27FC236}">
                <a16:creationId xmlns:a16="http://schemas.microsoft.com/office/drawing/2014/main" id="{3DB692D7-90C2-D439-1BAC-54C78A6EDE96}"/>
              </a:ext>
            </a:extLst>
          </p:cNvPr>
          <p:cNvGrpSpPr/>
          <p:nvPr/>
        </p:nvGrpSpPr>
        <p:grpSpPr>
          <a:xfrm>
            <a:off x="1489258" y="1180324"/>
            <a:ext cx="4493319" cy="1182684"/>
            <a:chOff x="1489258" y="1180324"/>
            <a:chExt cx="4493319" cy="1182684"/>
          </a:xfrm>
        </p:grpSpPr>
        <p:grpSp>
          <p:nvGrpSpPr>
            <p:cNvPr id="166" name="Graphic 160">
              <a:extLst>
                <a:ext uri="{FF2B5EF4-FFF2-40B4-BE49-F238E27FC236}">
                  <a16:creationId xmlns:a16="http://schemas.microsoft.com/office/drawing/2014/main" id="{4F737C5A-F2F6-1DCB-D8F6-E61CE0AD3B11}"/>
                </a:ext>
              </a:extLst>
            </p:cNvPr>
            <p:cNvGrpSpPr/>
            <p:nvPr/>
          </p:nvGrpSpPr>
          <p:grpSpPr>
            <a:xfrm>
              <a:off x="3184398" y="1391701"/>
              <a:ext cx="2798178" cy="759929"/>
              <a:chOff x="3184398" y="1391701"/>
              <a:chExt cx="2798178" cy="759929"/>
            </a:xfrm>
          </p:grpSpPr>
          <p:grpSp>
            <p:nvGrpSpPr>
              <p:cNvPr id="167" name="Graphic 160">
                <a:extLst>
                  <a:ext uri="{FF2B5EF4-FFF2-40B4-BE49-F238E27FC236}">
                    <a16:creationId xmlns:a16="http://schemas.microsoft.com/office/drawing/2014/main" id="{8D0EF3D5-562E-FABB-E7CB-0D1FD0FCF00C}"/>
                  </a:ext>
                </a:extLst>
              </p:cNvPr>
              <p:cNvGrpSpPr/>
              <p:nvPr/>
            </p:nvGrpSpPr>
            <p:grpSpPr>
              <a:xfrm>
                <a:off x="3523614" y="1645167"/>
                <a:ext cx="2119747" cy="168821"/>
                <a:chOff x="3523614" y="1645167"/>
                <a:chExt cx="2119747" cy="168821"/>
              </a:xfrm>
              <a:solidFill>
                <a:srgbClr val="EDEDED"/>
              </a:solidFill>
            </p:grpSpPr>
            <p:sp>
              <p:nvSpPr>
                <p:cNvPr id="168" name="Freeform 167">
                  <a:extLst>
                    <a:ext uri="{FF2B5EF4-FFF2-40B4-BE49-F238E27FC236}">
                      <a16:creationId xmlns:a16="http://schemas.microsoft.com/office/drawing/2014/main" id="{08FADB19-FCF5-A25B-3B02-BE6CF88C4643}"/>
                    </a:ext>
                  </a:extLst>
                </p:cNvPr>
                <p:cNvSpPr/>
                <p:nvPr/>
              </p:nvSpPr>
              <p:spPr>
                <a:xfrm>
                  <a:off x="3608535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69" name="Freeform 168">
                  <a:extLst>
                    <a:ext uri="{FF2B5EF4-FFF2-40B4-BE49-F238E27FC236}">
                      <a16:creationId xmlns:a16="http://schemas.microsoft.com/office/drawing/2014/main" id="{B862BE6C-C2F3-F2DF-04D2-CE11F49C731C}"/>
                    </a:ext>
                  </a:extLst>
                </p:cNvPr>
                <p:cNvSpPr/>
                <p:nvPr/>
              </p:nvSpPr>
              <p:spPr>
                <a:xfrm>
                  <a:off x="3523614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0" name="Freeform 169">
                  <a:extLst>
                    <a:ext uri="{FF2B5EF4-FFF2-40B4-BE49-F238E27FC236}">
                      <a16:creationId xmlns:a16="http://schemas.microsoft.com/office/drawing/2014/main" id="{9C70BDCA-618F-4F1E-E3D7-0145C7E975D9}"/>
                    </a:ext>
                  </a:extLst>
                </p:cNvPr>
                <p:cNvSpPr/>
                <p:nvPr/>
              </p:nvSpPr>
              <p:spPr>
                <a:xfrm>
                  <a:off x="5558440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1" name="Freeform 170">
                  <a:extLst>
                    <a:ext uri="{FF2B5EF4-FFF2-40B4-BE49-F238E27FC236}">
                      <a16:creationId xmlns:a16="http://schemas.microsoft.com/office/drawing/2014/main" id="{BAA1C2F4-8DD3-885E-0DB3-0AC27744081E}"/>
                    </a:ext>
                  </a:extLst>
                </p:cNvPr>
                <p:cNvSpPr/>
                <p:nvPr/>
              </p:nvSpPr>
              <p:spPr>
                <a:xfrm>
                  <a:off x="4880477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172" name="Graphic 160">
                <a:extLst>
                  <a:ext uri="{FF2B5EF4-FFF2-40B4-BE49-F238E27FC236}">
                    <a16:creationId xmlns:a16="http://schemas.microsoft.com/office/drawing/2014/main" id="{B69F9AEE-30C0-13DE-5B61-EC62B950181D}"/>
                  </a:ext>
                </a:extLst>
              </p:cNvPr>
              <p:cNvGrpSpPr/>
              <p:nvPr/>
            </p:nvGrpSpPr>
            <p:grpSpPr>
              <a:xfrm>
                <a:off x="3269320" y="1560522"/>
                <a:ext cx="2628336" cy="338110"/>
                <a:chOff x="3269320" y="1560522"/>
                <a:chExt cx="2628336" cy="338110"/>
              </a:xfrm>
              <a:solidFill>
                <a:srgbClr val="DE2E2A"/>
              </a:solidFill>
            </p:grpSpPr>
            <p:sp>
              <p:nvSpPr>
                <p:cNvPr id="173" name="Freeform 172">
                  <a:extLst>
                    <a:ext uri="{FF2B5EF4-FFF2-40B4-BE49-F238E27FC236}">
                      <a16:creationId xmlns:a16="http://schemas.microsoft.com/office/drawing/2014/main" id="{C72377C3-AA8A-E0B9-CBCE-343E6759F5E8}"/>
                    </a:ext>
                  </a:extLst>
                </p:cNvPr>
                <p:cNvSpPr/>
                <p:nvPr/>
              </p:nvSpPr>
              <p:spPr>
                <a:xfrm>
                  <a:off x="3269320" y="1560522"/>
                  <a:ext cx="593510" cy="338110"/>
                </a:xfrm>
                <a:custGeom>
                  <a:avLst/>
                  <a:gdLst>
                    <a:gd name="connsiteX0" fmla="*/ 84921 w 593510"/>
                    <a:gd name="connsiteY0" fmla="*/ 0 h 338110"/>
                    <a:gd name="connsiteX1" fmla="*/ 84921 w 593510"/>
                    <a:gd name="connsiteY1" fmla="*/ 84644 h 338110"/>
                    <a:gd name="connsiteX2" fmla="*/ 0 w 593510"/>
                    <a:gd name="connsiteY2" fmla="*/ 84644 h 338110"/>
                    <a:gd name="connsiteX3" fmla="*/ 0 w 593510"/>
                    <a:gd name="connsiteY3" fmla="*/ 338110 h 338110"/>
                    <a:gd name="connsiteX4" fmla="*/ 84921 w 593510"/>
                    <a:gd name="connsiteY4" fmla="*/ 338110 h 338110"/>
                    <a:gd name="connsiteX5" fmla="*/ 84921 w 593510"/>
                    <a:gd name="connsiteY5" fmla="*/ 338110 h 338110"/>
                    <a:gd name="connsiteX6" fmla="*/ 593510 w 593510"/>
                    <a:gd name="connsiteY6" fmla="*/ 338110 h 338110"/>
                    <a:gd name="connsiteX7" fmla="*/ 593510 w 593510"/>
                    <a:gd name="connsiteY7" fmla="*/ 253466 h 338110"/>
                    <a:gd name="connsiteX8" fmla="*/ 593510 w 593510"/>
                    <a:gd name="connsiteY8" fmla="*/ 168821 h 338110"/>
                    <a:gd name="connsiteX9" fmla="*/ 593510 w 593510"/>
                    <a:gd name="connsiteY9" fmla="*/ 0 h 338110"/>
                    <a:gd name="connsiteX10" fmla="*/ 424137 w 593510"/>
                    <a:gd name="connsiteY10" fmla="*/ 0 h 338110"/>
                    <a:gd name="connsiteX11" fmla="*/ 84921 w 593510"/>
                    <a:gd name="connsiteY11" fmla="*/ 0 h 338110"/>
                    <a:gd name="connsiteX12" fmla="*/ 424137 w 593510"/>
                    <a:gd name="connsiteY12" fmla="*/ 168821 h 338110"/>
                    <a:gd name="connsiteX13" fmla="*/ 339216 w 593510"/>
                    <a:gd name="connsiteY13" fmla="*/ 168821 h 338110"/>
                    <a:gd name="connsiteX14" fmla="*/ 339216 w 593510"/>
                    <a:gd name="connsiteY14" fmla="*/ 253466 h 338110"/>
                    <a:gd name="connsiteX15" fmla="*/ 254295 w 593510"/>
                    <a:gd name="connsiteY15" fmla="*/ 253466 h 338110"/>
                    <a:gd name="connsiteX16" fmla="*/ 254295 w 593510"/>
                    <a:gd name="connsiteY16" fmla="*/ 168821 h 338110"/>
                    <a:gd name="connsiteX17" fmla="*/ 339216 w 593510"/>
                    <a:gd name="connsiteY17" fmla="*/ 168821 h 338110"/>
                    <a:gd name="connsiteX18" fmla="*/ 339216 w 593510"/>
                    <a:gd name="connsiteY18" fmla="*/ 84644 h 338110"/>
                    <a:gd name="connsiteX19" fmla="*/ 424137 w 593510"/>
                    <a:gd name="connsiteY19" fmla="*/ 84644 h 338110"/>
                    <a:gd name="connsiteX20" fmla="*/ 424137 w 593510"/>
                    <a:gd name="connsiteY20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93510" h="338110">
                      <a:moveTo>
                        <a:pt x="84921" y="0"/>
                      </a:moveTo>
                      <a:cubicBezTo>
                        <a:pt x="84921" y="0"/>
                        <a:pt x="84921" y="84644"/>
                        <a:pt x="84921" y="84644"/>
                      </a:cubicBezTo>
                      <a:lnTo>
                        <a:pt x="0" y="84644"/>
                      </a:lnTo>
                      <a:cubicBezTo>
                        <a:pt x="0" y="159936"/>
                        <a:pt x="0" y="262819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  <a:moveTo>
                        <a:pt x="424137" y="168821"/>
                      </a:moveTo>
                      <a:lnTo>
                        <a:pt x="339216" y="168821"/>
                      </a:lnTo>
                      <a:lnTo>
                        <a:pt x="339216" y="253466"/>
                      </a:ln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84644"/>
                      </a:lnTo>
                      <a:lnTo>
                        <a:pt x="424137" y="84644"/>
                      </a:lnTo>
                      <a:lnTo>
                        <a:pt x="424137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4" name="Freeform 173">
                  <a:extLst>
                    <a:ext uri="{FF2B5EF4-FFF2-40B4-BE49-F238E27FC236}">
                      <a16:creationId xmlns:a16="http://schemas.microsoft.com/office/drawing/2014/main" id="{1F913B18-B236-CE1B-6F38-4099E3023A16}"/>
                    </a:ext>
                  </a:extLst>
                </p:cNvPr>
                <p:cNvSpPr/>
                <p:nvPr/>
              </p:nvSpPr>
              <p:spPr>
                <a:xfrm>
                  <a:off x="3947751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5" name="Freeform 174">
                  <a:extLst>
                    <a:ext uri="{FF2B5EF4-FFF2-40B4-BE49-F238E27FC236}">
                      <a16:creationId xmlns:a16="http://schemas.microsoft.com/office/drawing/2014/main" id="{7338F4FC-35D4-A239-D57B-46D86763314B}"/>
                    </a:ext>
                  </a:extLst>
                </p:cNvPr>
                <p:cNvSpPr/>
                <p:nvPr/>
              </p:nvSpPr>
              <p:spPr>
                <a:xfrm>
                  <a:off x="5304145" y="1560522"/>
                  <a:ext cx="593510" cy="338110"/>
                </a:xfrm>
                <a:custGeom>
                  <a:avLst/>
                  <a:gdLst>
                    <a:gd name="connsiteX0" fmla="*/ 508589 w 593510"/>
                    <a:gd name="connsiteY0" fmla="*/ 84644 h 338110"/>
                    <a:gd name="connsiteX1" fmla="*/ 508589 w 593510"/>
                    <a:gd name="connsiteY1" fmla="*/ 0 h 338110"/>
                    <a:gd name="connsiteX2" fmla="*/ 0 w 593510"/>
                    <a:gd name="connsiteY2" fmla="*/ 0 h 338110"/>
                    <a:gd name="connsiteX3" fmla="*/ 0 w 593510"/>
                    <a:gd name="connsiteY3" fmla="*/ 168821 h 338110"/>
                    <a:gd name="connsiteX4" fmla="*/ 0 w 593510"/>
                    <a:gd name="connsiteY4" fmla="*/ 253466 h 338110"/>
                    <a:gd name="connsiteX5" fmla="*/ 0 w 593510"/>
                    <a:gd name="connsiteY5" fmla="*/ 338110 h 338110"/>
                    <a:gd name="connsiteX6" fmla="*/ 508589 w 593510"/>
                    <a:gd name="connsiteY6" fmla="*/ 338110 h 338110"/>
                    <a:gd name="connsiteX7" fmla="*/ 508589 w 593510"/>
                    <a:gd name="connsiteY7" fmla="*/ 338110 h 338110"/>
                    <a:gd name="connsiteX8" fmla="*/ 593510 w 593510"/>
                    <a:gd name="connsiteY8" fmla="*/ 338110 h 338110"/>
                    <a:gd name="connsiteX9" fmla="*/ 593510 w 593510"/>
                    <a:gd name="connsiteY9" fmla="*/ 84644 h 338110"/>
                    <a:gd name="connsiteX10" fmla="*/ 508589 w 593510"/>
                    <a:gd name="connsiteY10" fmla="*/ 84644 h 338110"/>
                    <a:gd name="connsiteX11" fmla="*/ 339216 w 593510"/>
                    <a:gd name="connsiteY11" fmla="*/ 253466 h 338110"/>
                    <a:gd name="connsiteX12" fmla="*/ 254295 w 593510"/>
                    <a:gd name="connsiteY12" fmla="*/ 253466 h 338110"/>
                    <a:gd name="connsiteX13" fmla="*/ 254295 w 593510"/>
                    <a:gd name="connsiteY13" fmla="*/ 168821 h 338110"/>
                    <a:gd name="connsiteX14" fmla="*/ 339216 w 593510"/>
                    <a:gd name="connsiteY14" fmla="*/ 168821 h 338110"/>
                    <a:gd name="connsiteX15" fmla="*/ 339216 w 593510"/>
                    <a:gd name="connsiteY15" fmla="*/ 253466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93510" h="338110">
                      <a:moveTo>
                        <a:pt x="508589" y="84644"/>
                      </a:moveTo>
                      <a:lnTo>
                        <a:pt x="508589" y="0"/>
                      </a:lnTo>
                      <a:cubicBezTo>
                        <a:pt x="343439" y="0"/>
                        <a:pt x="165151" y="0"/>
                        <a:pt x="0" y="0"/>
                      </a:cubicBezTo>
                      <a:cubicBezTo>
                        <a:pt x="0" y="42088"/>
                        <a:pt x="0" y="126733"/>
                        <a:pt x="0" y="168821"/>
                      </a:cubicBezTo>
                      <a:lnTo>
                        <a:pt x="0" y="253466"/>
                      </a:lnTo>
                      <a:lnTo>
                        <a:pt x="0" y="338110"/>
                      </a:lnTo>
                      <a:cubicBezTo>
                        <a:pt x="165151" y="338110"/>
                        <a:pt x="343439" y="338110"/>
                        <a:pt x="508589" y="338110"/>
                      </a:cubicBezTo>
                      <a:lnTo>
                        <a:pt x="508589" y="338110"/>
                      </a:lnTo>
                      <a:lnTo>
                        <a:pt x="593510" y="338110"/>
                      </a:lnTo>
                      <a:cubicBezTo>
                        <a:pt x="593510" y="262819"/>
                        <a:pt x="593510" y="159936"/>
                        <a:pt x="593510" y="84644"/>
                      </a:cubicBezTo>
                      <a:lnTo>
                        <a:pt x="508589" y="84644"/>
                      </a:lnTo>
                      <a:close/>
                      <a:moveTo>
                        <a:pt x="339216" y="253466"/>
                      </a:move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253466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6" name="Freeform 175">
                  <a:extLst>
                    <a:ext uri="{FF2B5EF4-FFF2-40B4-BE49-F238E27FC236}">
                      <a16:creationId xmlns:a16="http://schemas.microsoft.com/office/drawing/2014/main" id="{9EDAF0E3-8CB5-C03A-1F96-F5441E82B06A}"/>
                    </a:ext>
                  </a:extLst>
                </p:cNvPr>
                <p:cNvSpPr/>
                <p:nvPr/>
              </p:nvSpPr>
              <p:spPr>
                <a:xfrm>
                  <a:off x="4625714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  <a:gd name="connsiteX10" fmla="*/ 339216 w 593510"/>
                    <a:gd name="connsiteY10" fmla="*/ 168821 h 338110"/>
                    <a:gd name="connsiteX11" fmla="*/ 254295 w 593510"/>
                    <a:gd name="connsiteY11" fmla="*/ 168821 h 338110"/>
                    <a:gd name="connsiteX12" fmla="*/ 254295 w 593510"/>
                    <a:gd name="connsiteY12" fmla="*/ 84644 h 338110"/>
                    <a:gd name="connsiteX13" fmla="*/ 339216 w 593510"/>
                    <a:gd name="connsiteY13" fmla="*/ 84644 h 338110"/>
                    <a:gd name="connsiteX14" fmla="*/ 339216 w 593510"/>
                    <a:gd name="connsiteY14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  <a:moveTo>
                        <a:pt x="339216" y="168821"/>
                      </a:moveTo>
                      <a:lnTo>
                        <a:pt x="254295" y="168821"/>
                      </a:lnTo>
                      <a:lnTo>
                        <a:pt x="254295" y="84644"/>
                      </a:lnTo>
                      <a:lnTo>
                        <a:pt x="339216" y="84644"/>
                      </a:lnTo>
                      <a:lnTo>
                        <a:pt x="339216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177" name="Graphic 160">
                <a:extLst>
                  <a:ext uri="{FF2B5EF4-FFF2-40B4-BE49-F238E27FC236}">
                    <a16:creationId xmlns:a16="http://schemas.microsoft.com/office/drawing/2014/main" id="{F0B47EB7-E93C-2853-C19B-8B339952F829}"/>
                  </a:ext>
                </a:extLst>
              </p:cNvPr>
              <p:cNvGrpSpPr/>
              <p:nvPr/>
            </p:nvGrpSpPr>
            <p:grpSpPr>
              <a:xfrm>
                <a:off x="3269320" y="1475878"/>
                <a:ext cx="2628336" cy="592043"/>
                <a:chOff x="3269320" y="1475878"/>
                <a:chExt cx="2628336" cy="592043"/>
              </a:xfrm>
              <a:solidFill>
                <a:srgbClr val="AF1C15"/>
              </a:solidFill>
            </p:grpSpPr>
            <p:sp>
              <p:nvSpPr>
                <p:cNvPr id="178" name="Freeform 177">
                  <a:extLst>
                    <a:ext uri="{FF2B5EF4-FFF2-40B4-BE49-F238E27FC236}">
                      <a16:creationId xmlns:a16="http://schemas.microsoft.com/office/drawing/2014/main" id="{0BF23ADE-3395-2E8A-A63D-88C7EA6ED5C4}"/>
                    </a:ext>
                  </a:extLst>
                </p:cNvPr>
                <p:cNvSpPr/>
                <p:nvPr/>
              </p:nvSpPr>
              <p:spPr>
                <a:xfrm>
                  <a:off x="3269320" y="1898632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0 h 169288"/>
                    <a:gd name="connsiteX1" fmla="*/ 0 w 593510"/>
                    <a:gd name="connsiteY1" fmla="*/ 84644 h 169288"/>
                    <a:gd name="connsiteX2" fmla="*/ 84921 w 593510"/>
                    <a:gd name="connsiteY2" fmla="*/ 84644 h 169288"/>
                    <a:gd name="connsiteX3" fmla="*/ 84921 w 593510"/>
                    <a:gd name="connsiteY3" fmla="*/ 169289 h 169288"/>
                    <a:gd name="connsiteX4" fmla="*/ 593510 w 593510"/>
                    <a:gd name="connsiteY4" fmla="*/ 169289 h 169288"/>
                    <a:gd name="connsiteX5" fmla="*/ 593510 w 593510"/>
                    <a:gd name="connsiteY5" fmla="*/ 468 h 169288"/>
                    <a:gd name="connsiteX6" fmla="*/ 424137 w 593510"/>
                    <a:gd name="connsiteY6" fmla="*/ 468 h 169288"/>
                    <a:gd name="connsiteX7" fmla="*/ 0 w 593510"/>
                    <a:gd name="connsiteY7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0"/>
                      </a:moveTo>
                      <a:lnTo>
                        <a:pt x="0" y="84644"/>
                      </a:lnTo>
                      <a:lnTo>
                        <a:pt x="84921" y="84644"/>
                      </a:lnTo>
                      <a:cubicBezTo>
                        <a:pt x="84921" y="84644"/>
                        <a:pt x="84921" y="169289"/>
                        <a:pt x="84921" y="169289"/>
                      </a:cubicBezTo>
                      <a:cubicBezTo>
                        <a:pt x="250072" y="169289"/>
                        <a:pt x="428360" y="169289"/>
                        <a:pt x="593510" y="169289"/>
                      </a:cubicBezTo>
                      <a:cubicBezTo>
                        <a:pt x="593510" y="127201"/>
                        <a:pt x="593510" y="42556"/>
                        <a:pt x="593510" y="468"/>
                      </a:cubicBezTo>
                      <a:cubicBezTo>
                        <a:pt x="551284" y="468"/>
                        <a:pt x="466363" y="468"/>
                        <a:pt x="424137" y="468"/>
                      </a:cubicBezTo>
                      <a:cubicBezTo>
                        <a:pt x="288075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79" name="Freeform 178">
                  <a:extLst>
                    <a:ext uri="{FF2B5EF4-FFF2-40B4-BE49-F238E27FC236}">
                      <a16:creationId xmlns:a16="http://schemas.microsoft.com/office/drawing/2014/main" id="{4FDB9EBE-2629-AEDA-5BA1-EDD57CA071BA}"/>
                    </a:ext>
                  </a:extLst>
                </p:cNvPr>
                <p:cNvSpPr/>
                <p:nvPr/>
              </p:nvSpPr>
              <p:spPr>
                <a:xfrm>
                  <a:off x="3947751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0" name="Freeform 179">
                  <a:extLst>
                    <a:ext uri="{FF2B5EF4-FFF2-40B4-BE49-F238E27FC236}">
                      <a16:creationId xmlns:a16="http://schemas.microsoft.com/office/drawing/2014/main" id="{38091C01-46C8-DC3A-D46A-1EB934A2C02D}"/>
                    </a:ext>
                  </a:extLst>
                </p:cNvPr>
                <p:cNvSpPr/>
                <p:nvPr/>
              </p:nvSpPr>
              <p:spPr>
                <a:xfrm>
                  <a:off x="3269320" y="1475878"/>
                  <a:ext cx="593510" cy="169288"/>
                </a:xfrm>
                <a:custGeom>
                  <a:avLst/>
                  <a:gdLst>
                    <a:gd name="connsiteX0" fmla="*/ 84921 w 593510"/>
                    <a:gd name="connsiteY0" fmla="*/ 0 h 169288"/>
                    <a:gd name="connsiteX1" fmla="*/ 84921 w 593510"/>
                    <a:gd name="connsiteY1" fmla="*/ 84644 h 169288"/>
                    <a:gd name="connsiteX2" fmla="*/ 0 w 593510"/>
                    <a:gd name="connsiteY2" fmla="*/ 84644 h 169288"/>
                    <a:gd name="connsiteX3" fmla="*/ 0 w 593510"/>
                    <a:gd name="connsiteY3" fmla="*/ 169289 h 169288"/>
                    <a:gd name="connsiteX4" fmla="*/ 84921 w 593510"/>
                    <a:gd name="connsiteY4" fmla="*/ 169289 h 169288"/>
                    <a:gd name="connsiteX5" fmla="*/ 84921 w 593510"/>
                    <a:gd name="connsiteY5" fmla="*/ 84644 h 169288"/>
                    <a:gd name="connsiteX6" fmla="*/ 593510 w 593510"/>
                    <a:gd name="connsiteY6" fmla="*/ 84644 h 169288"/>
                    <a:gd name="connsiteX7" fmla="*/ 593510 w 593510"/>
                    <a:gd name="connsiteY7" fmla="*/ 0 h 169288"/>
                    <a:gd name="connsiteX8" fmla="*/ 424137 w 593510"/>
                    <a:gd name="connsiteY8" fmla="*/ 0 h 169288"/>
                    <a:gd name="connsiteX9" fmla="*/ 84921 w 593510"/>
                    <a:gd name="connsiteY9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169288">
                      <a:moveTo>
                        <a:pt x="84921" y="0"/>
                      </a:moveTo>
                      <a:lnTo>
                        <a:pt x="84921" y="84644"/>
                      </a:lnTo>
                      <a:lnTo>
                        <a:pt x="0" y="84644"/>
                      </a:lnTo>
                      <a:lnTo>
                        <a:pt x="0" y="169289"/>
                      </a:lnTo>
                      <a:lnTo>
                        <a:pt x="84921" y="169289"/>
                      </a:lnTo>
                      <a:lnTo>
                        <a:pt x="84921" y="84644"/>
                      </a:lnTo>
                      <a:cubicBezTo>
                        <a:pt x="250072" y="84644"/>
                        <a:pt x="428360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1" name="Freeform 180">
                  <a:extLst>
                    <a:ext uri="{FF2B5EF4-FFF2-40B4-BE49-F238E27FC236}">
                      <a16:creationId xmlns:a16="http://schemas.microsoft.com/office/drawing/2014/main" id="{2914C43F-1984-A5C2-4BFA-0DA9D43AF283}"/>
                    </a:ext>
                  </a:extLst>
                </p:cNvPr>
                <p:cNvSpPr/>
                <p:nvPr/>
              </p:nvSpPr>
              <p:spPr>
                <a:xfrm>
                  <a:off x="3947751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2" name="Freeform 181">
                  <a:extLst>
                    <a:ext uri="{FF2B5EF4-FFF2-40B4-BE49-F238E27FC236}">
                      <a16:creationId xmlns:a16="http://schemas.microsoft.com/office/drawing/2014/main" id="{5FAE6808-8A36-7A7A-9410-E01B616D23EF}"/>
                    </a:ext>
                  </a:extLst>
                </p:cNvPr>
                <p:cNvSpPr/>
                <p:nvPr/>
              </p:nvSpPr>
              <p:spPr>
                <a:xfrm>
                  <a:off x="5304145" y="1898165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468 h 169288"/>
                    <a:gd name="connsiteX1" fmla="*/ 0 w 593510"/>
                    <a:gd name="connsiteY1" fmla="*/ 169289 h 169288"/>
                    <a:gd name="connsiteX2" fmla="*/ 508589 w 593510"/>
                    <a:gd name="connsiteY2" fmla="*/ 169289 h 169288"/>
                    <a:gd name="connsiteX3" fmla="*/ 508589 w 593510"/>
                    <a:gd name="connsiteY3" fmla="*/ 84645 h 169288"/>
                    <a:gd name="connsiteX4" fmla="*/ 593510 w 593510"/>
                    <a:gd name="connsiteY4" fmla="*/ 84645 h 169288"/>
                    <a:gd name="connsiteX5" fmla="*/ 593510 w 593510"/>
                    <a:gd name="connsiteY5" fmla="*/ 0 h 169288"/>
                    <a:gd name="connsiteX6" fmla="*/ 424137 w 593510"/>
                    <a:gd name="connsiteY6" fmla="*/ 0 h 169288"/>
                    <a:gd name="connsiteX7" fmla="*/ 0 w 593510"/>
                    <a:gd name="connsiteY7" fmla="*/ 468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468"/>
                      </a:moveTo>
                      <a:cubicBezTo>
                        <a:pt x="0" y="42556"/>
                        <a:pt x="0" y="127201"/>
                        <a:pt x="0" y="169289"/>
                      </a:cubicBezTo>
                      <a:cubicBezTo>
                        <a:pt x="165151" y="169289"/>
                        <a:pt x="343439" y="169289"/>
                        <a:pt x="508589" y="169289"/>
                      </a:cubicBezTo>
                      <a:lnTo>
                        <a:pt x="508589" y="84645"/>
                      </a:lnTo>
                      <a:lnTo>
                        <a:pt x="593510" y="84645"/>
                      </a:ln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468"/>
                        <a:pt x="136062" y="468"/>
                        <a:pt x="0" y="468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3" name="Freeform 182">
                  <a:extLst>
                    <a:ext uri="{FF2B5EF4-FFF2-40B4-BE49-F238E27FC236}">
                      <a16:creationId xmlns:a16="http://schemas.microsoft.com/office/drawing/2014/main" id="{11133167-8A73-BBC6-7DA2-F15693C23D04}"/>
                    </a:ext>
                  </a:extLst>
                </p:cNvPr>
                <p:cNvSpPr/>
                <p:nvPr/>
              </p:nvSpPr>
              <p:spPr>
                <a:xfrm>
                  <a:off x="5812734" y="1560522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4" name="Freeform 183">
                  <a:extLst>
                    <a:ext uri="{FF2B5EF4-FFF2-40B4-BE49-F238E27FC236}">
                      <a16:creationId xmlns:a16="http://schemas.microsoft.com/office/drawing/2014/main" id="{AE2FE391-8E56-B1DC-2B9A-8A2147C29015}"/>
                    </a:ext>
                  </a:extLst>
                </p:cNvPr>
                <p:cNvSpPr/>
                <p:nvPr/>
              </p:nvSpPr>
              <p:spPr>
                <a:xfrm>
                  <a:off x="5304145" y="1475878"/>
                  <a:ext cx="508589" cy="84644"/>
                </a:xfrm>
                <a:custGeom>
                  <a:avLst/>
                  <a:gdLst>
                    <a:gd name="connsiteX0" fmla="*/ 424137 w 508589"/>
                    <a:gd name="connsiteY0" fmla="*/ 0 h 84644"/>
                    <a:gd name="connsiteX1" fmla="*/ 0 w 508589"/>
                    <a:gd name="connsiteY1" fmla="*/ 0 h 84644"/>
                    <a:gd name="connsiteX2" fmla="*/ 0 w 508589"/>
                    <a:gd name="connsiteY2" fmla="*/ 84644 h 84644"/>
                    <a:gd name="connsiteX3" fmla="*/ 508589 w 508589"/>
                    <a:gd name="connsiteY3" fmla="*/ 84644 h 84644"/>
                    <a:gd name="connsiteX4" fmla="*/ 508589 w 508589"/>
                    <a:gd name="connsiteY4" fmla="*/ 0 h 84644"/>
                    <a:gd name="connsiteX5" fmla="*/ 424137 w 508589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8589" h="84644">
                      <a:moveTo>
                        <a:pt x="424137" y="0"/>
                      </a:moveTo>
                      <a:cubicBezTo>
                        <a:pt x="288076" y="0"/>
                        <a:pt x="136062" y="0"/>
                        <a:pt x="0" y="0"/>
                      </a:cubicBezTo>
                      <a:lnTo>
                        <a:pt x="0" y="84644"/>
                      </a:lnTo>
                      <a:cubicBezTo>
                        <a:pt x="165151" y="84644"/>
                        <a:pt x="343439" y="84644"/>
                        <a:pt x="508589" y="84644"/>
                      </a:cubicBezTo>
                      <a:lnTo>
                        <a:pt x="508589" y="0"/>
                      </a:lnTo>
                      <a:lnTo>
                        <a:pt x="424137" y="0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5" name="Freeform 184">
                  <a:extLst>
                    <a:ext uri="{FF2B5EF4-FFF2-40B4-BE49-F238E27FC236}">
                      <a16:creationId xmlns:a16="http://schemas.microsoft.com/office/drawing/2014/main" id="{A86C521A-0F21-B7BC-93E4-A6A0757C045F}"/>
                    </a:ext>
                  </a:extLst>
                </p:cNvPr>
                <p:cNvSpPr/>
                <p:nvPr/>
              </p:nvSpPr>
              <p:spPr>
                <a:xfrm>
                  <a:off x="4625714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86" name="Freeform 185">
                  <a:extLst>
                    <a:ext uri="{FF2B5EF4-FFF2-40B4-BE49-F238E27FC236}">
                      <a16:creationId xmlns:a16="http://schemas.microsoft.com/office/drawing/2014/main" id="{FDBB3398-189F-BE6A-E2BC-81DD583C0A27}"/>
                    </a:ext>
                  </a:extLst>
                </p:cNvPr>
                <p:cNvSpPr/>
                <p:nvPr/>
              </p:nvSpPr>
              <p:spPr>
                <a:xfrm>
                  <a:off x="4625714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FDF628AF-5A3D-5C09-B6CD-7FA3C2648885}"/>
                  </a:ext>
                </a:extLst>
              </p:cNvPr>
              <p:cNvSpPr/>
              <p:nvPr/>
            </p:nvSpPr>
            <p:spPr>
              <a:xfrm>
                <a:off x="3184398" y="1391701"/>
                <a:ext cx="2798178" cy="759929"/>
              </a:xfrm>
              <a:custGeom>
                <a:avLst/>
                <a:gdLst>
                  <a:gd name="connsiteX0" fmla="*/ 2713258 w 2798178"/>
                  <a:gd name="connsiteY0" fmla="*/ 168821 h 759929"/>
                  <a:gd name="connsiteX1" fmla="*/ 2713258 w 2798178"/>
                  <a:gd name="connsiteY1" fmla="*/ 591108 h 759929"/>
                  <a:gd name="connsiteX2" fmla="*/ 2628336 w 2798178"/>
                  <a:gd name="connsiteY2" fmla="*/ 591108 h 759929"/>
                  <a:gd name="connsiteX3" fmla="*/ 2628336 w 2798178"/>
                  <a:gd name="connsiteY3" fmla="*/ 675753 h 759929"/>
                  <a:gd name="connsiteX4" fmla="*/ 2119747 w 2798178"/>
                  <a:gd name="connsiteY4" fmla="*/ 675753 h 759929"/>
                  <a:gd name="connsiteX5" fmla="*/ 2119747 w 2798178"/>
                  <a:gd name="connsiteY5" fmla="*/ 84177 h 759929"/>
                  <a:gd name="connsiteX6" fmla="*/ 2628336 w 2798178"/>
                  <a:gd name="connsiteY6" fmla="*/ 84177 h 759929"/>
                  <a:gd name="connsiteX7" fmla="*/ 2628336 w 2798178"/>
                  <a:gd name="connsiteY7" fmla="*/ 168821 h 759929"/>
                  <a:gd name="connsiteX8" fmla="*/ 2713258 w 2798178"/>
                  <a:gd name="connsiteY8" fmla="*/ 168821 h 759929"/>
                  <a:gd name="connsiteX9" fmla="*/ 2713258 w 2798178"/>
                  <a:gd name="connsiteY9" fmla="*/ 0 h 759929"/>
                  <a:gd name="connsiteX10" fmla="*/ 84921 w 2798178"/>
                  <a:gd name="connsiteY10" fmla="*/ 0 h 759929"/>
                  <a:gd name="connsiteX11" fmla="*/ 84921 w 2798178"/>
                  <a:gd name="connsiteY11" fmla="*/ 168821 h 759929"/>
                  <a:gd name="connsiteX12" fmla="*/ 0 w 2798178"/>
                  <a:gd name="connsiteY12" fmla="*/ 168821 h 759929"/>
                  <a:gd name="connsiteX13" fmla="*/ 0 w 2798178"/>
                  <a:gd name="connsiteY13" fmla="*/ 591108 h 759929"/>
                  <a:gd name="connsiteX14" fmla="*/ 84921 w 2798178"/>
                  <a:gd name="connsiteY14" fmla="*/ 591108 h 759929"/>
                  <a:gd name="connsiteX15" fmla="*/ 84921 w 2798178"/>
                  <a:gd name="connsiteY15" fmla="*/ 168821 h 759929"/>
                  <a:gd name="connsiteX16" fmla="*/ 169843 w 2798178"/>
                  <a:gd name="connsiteY16" fmla="*/ 168821 h 759929"/>
                  <a:gd name="connsiteX17" fmla="*/ 169843 w 2798178"/>
                  <a:gd name="connsiteY17" fmla="*/ 84177 h 759929"/>
                  <a:gd name="connsiteX18" fmla="*/ 678432 w 2798178"/>
                  <a:gd name="connsiteY18" fmla="*/ 84177 h 759929"/>
                  <a:gd name="connsiteX19" fmla="*/ 678432 w 2798178"/>
                  <a:gd name="connsiteY19" fmla="*/ 675753 h 759929"/>
                  <a:gd name="connsiteX20" fmla="*/ 169843 w 2798178"/>
                  <a:gd name="connsiteY20" fmla="*/ 675753 h 759929"/>
                  <a:gd name="connsiteX21" fmla="*/ 169843 w 2798178"/>
                  <a:gd name="connsiteY21" fmla="*/ 591108 h 759929"/>
                  <a:gd name="connsiteX22" fmla="*/ 84921 w 2798178"/>
                  <a:gd name="connsiteY22" fmla="*/ 591108 h 759929"/>
                  <a:gd name="connsiteX23" fmla="*/ 84921 w 2798178"/>
                  <a:gd name="connsiteY23" fmla="*/ 759930 h 759929"/>
                  <a:gd name="connsiteX24" fmla="*/ 2713258 w 2798178"/>
                  <a:gd name="connsiteY24" fmla="*/ 759930 h 759929"/>
                  <a:gd name="connsiteX25" fmla="*/ 2713258 w 2798178"/>
                  <a:gd name="connsiteY25" fmla="*/ 591108 h 759929"/>
                  <a:gd name="connsiteX26" fmla="*/ 2798179 w 2798178"/>
                  <a:gd name="connsiteY26" fmla="*/ 591108 h 759929"/>
                  <a:gd name="connsiteX27" fmla="*/ 2798179 w 2798178"/>
                  <a:gd name="connsiteY27" fmla="*/ 168821 h 759929"/>
                  <a:gd name="connsiteX28" fmla="*/ 2713258 w 2798178"/>
                  <a:gd name="connsiteY28" fmla="*/ 168821 h 759929"/>
                  <a:gd name="connsiteX29" fmla="*/ 1356863 w 2798178"/>
                  <a:gd name="connsiteY29" fmla="*/ 675753 h 759929"/>
                  <a:gd name="connsiteX30" fmla="*/ 1271942 w 2798178"/>
                  <a:gd name="connsiteY30" fmla="*/ 675753 h 759929"/>
                  <a:gd name="connsiteX31" fmla="*/ 763353 w 2798178"/>
                  <a:gd name="connsiteY31" fmla="*/ 675753 h 759929"/>
                  <a:gd name="connsiteX32" fmla="*/ 763353 w 2798178"/>
                  <a:gd name="connsiteY32" fmla="*/ 84177 h 759929"/>
                  <a:gd name="connsiteX33" fmla="*/ 1356863 w 2798178"/>
                  <a:gd name="connsiteY33" fmla="*/ 84177 h 759929"/>
                  <a:gd name="connsiteX34" fmla="*/ 1356863 w 2798178"/>
                  <a:gd name="connsiteY34" fmla="*/ 675753 h 759929"/>
                  <a:gd name="connsiteX35" fmla="*/ 2034826 w 2798178"/>
                  <a:gd name="connsiteY35" fmla="*/ 675753 h 759929"/>
                  <a:gd name="connsiteX36" fmla="*/ 1950374 w 2798178"/>
                  <a:gd name="connsiteY36" fmla="*/ 675753 h 759929"/>
                  <a:gd name="connsiteX37" fmla="*/ 1441785 w 2798178"/>
                  <a:gd name="connsiteY37" fmla="*/ 675753 h 759929"/>
                  <a:gd name="connsiteX38" fmla="*/ 1441785 w 2798178"/>
                  <a:gd name="connsiteY38" fmla="*/ 84177 h 759929"/>
                  <a:gd name="connsiteX39" fmla="*/ 2035295 w 2798178"/>
                  <a:gd name="connsiteY39" fmla="*/ 84177 h 759929"/>
                  <a:gd name="connsiteX40" fmla="*/ 2034826 w 2798178"/>
                  <a:gd name="connsiteY40" fmla="*/ 675753 h 759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98178" h="759929">
                    <a:moveTo>
                      <a:pt x="2713258" y="168821"/>
                    </a:moveTo>
                    <a:cubicBezTo>
                      <a:pt x="2713258" y="304440"/>
                      <a:pt x="2713258" y="455958"/>
                      <a:pt x="2713258" y="591108"/>
                    </a:cubicBezTo>
                    <a:lnTo>
                      <a:pt x="2628336" y="591108"/>
                    </a:lnTo>
                    <a:lnTo>
                      <a:pt x="2628336" y="675753"/>
                    </a:lnTo>
                    <a:cubicBezTo>
                      <a:pt x="2463186" y="675753"/>
                      <a:pt x="2284898" y="675753"/>
                      <a:pt x="2119747" y="675753"/>
                    </a:cubicBezTo>
                    <a:cubicBezTo>
                      <a:pt x="2119747" y="482146"/>
                      <a:pt x="2119747" y="277784"/>
                      <a:pt x="2119747" y="84177"/>
                    </a:cubicBezTo>
                    <a:cubicBezTo>
                      <a:pt x="2284898" y="84177"/>
                      <a:pt x="2463186" y="84177"/>
                      <a:pt x="2628336" y="84177"/>
                    </a:cubicBezTo>
                    <a:lnTo>
                      <a:pt x="2628336" y="168821"/>
                    </a:lnTo>
                    <a:lnTo>
                      <a:pt x="2713258" y="168821"/>
                    </a:lnTo>
                    <a:cubicBezTo>
                      <a:pt x="2713258" y="126733"/>
                      <a:pt x="2713258" y="42088"/>
                      <a:pt x="2713258" y="0"/>
                    </a:cubicBezTo>
                    <a:cubicBezTo>
                      <a:pt x="1838240" y="0"/>
                      <a:pt x="960408" y="0"/>
                      <a:pt x="84921" y="0"/>
                    </a:cubicBezTo>
                    <a:cubicBezTo>
                      <a:pt x="84921" y="42088"/>
                      <a:pt x="84921" y="126733"/>
                      <a:pt x="84921" y="168821"/>
                    </a:cubicBezTo>
                    <a:lnTo>
                      <a:pt x="0" y="168821"/>
                    </a:lnTo>
                    <a:cubicBezTo>
                      <a:pt x="0" y="304440"/>
                      <a:pt x="0" y="455958"/>
                      <a:pt x="0" y="591108"/>
                    </a:cubicBezTo>
                    <a:lnTo>
                      <a:pt x="84921" y="591108"/>
                    </a:lnTo>
                    <a:cubicBezTo>
                      <a:pt x="84921" y="455490"/>
                      <a:pt x="84921" y="303972"/>
                      <a:pt x="84921" y="168821"/>
                    </a:cubicBezTo>
                    <a:lnTo>
                      <a:pt x="169843" y="168821"/>
                    </a:lnTo>
                    <a:lnTo>
                      <a:pt x="169843" y="84177"/>
                    </a:lnTo>
                    <a:cubicBezTo>
                      <a:pt x="334993" y="84177"/>
                      <a:pt x="513281" y="84177"/>
                      <a:pt x="678432" y="84177"/>
                    </a:cubicBezTo>
                    <a:cubicBezTo>
                      <a:pt x="678432" y="277784"/>
                      <a:pt x="678432" y="482146"/>
                      <a:pt x="678432" y="675753"/>
                    </a:cubicBezTo>
                    <a:cubicBezTo>
                      <a:pt x="513281" y="675753"/>
                      <a:pt x="334993" y="675753"/>
                      <a:pt x="169843" y="675753"/>
                    </a:cubicBezTo>
                    <a:lnTo>
                      <a:pt x="169843" y="591108"/>
                    </a:lnTo>
                    <a:lnTo>
                      <a:pt x="84921" y="591108"/>
                    </a:lnTo>
                    <a:cubicBezTo>
                      <a:pt x="84921" y="633197"/>
                      <a:pt x="84921" y="717841"/>
                      <a:pt x="84921" y="759930"/>
                    </a:cubicBezTo>
                    <a:cubicBezTo>
                      <a:pt x="959939" y="759930"/>
                      <a:pt x="1837771" y="759930"/>
                      <a:pt x="2713258" y="759930"/>
                    </a:cubicBezTo>
                    <a:cubicBezTo>
                      <a:pt x="2713258" y="717841"/>
                      <a:pt x="2713258" y="633197"/>
                      <a:pt x="2713258" y="591108"/>
                    </a:cubicBezTo>
                    <a:lnTo>
                      <a:pt x="2798179" y="591108"/>
                    </a:lnTo>
                    <a:cubicBezTo>
                      <a:pt x="2798179" y="455490"/>
                      <a:pt x="2798179" y="303972"/>
                      <a:pt x="2798179" y="168821"/>
                    </a:cubicBezTo>
                    <a:lnTo>
                      <a:pt x="2713258" y="168821"/>
                    </a:lnTo>
                    <a:close/>
                    <a:moveTo>
                      <a:pt x="1356863" y="675753"/>
                    </a:moveTo>
                    <a:lnTo>
                      <a:pt x="1271942" y="675753"/>
                    </a:lnTo>
                    <a:cubicBezTo>
                      <a:pt x="1106792" y="675753"/>
                      <a:pt x="928504" y="675753"/>
                      <a:pt x="763353" y="675753"/>
                    </a:cubicBezTo>
                    <a:cubicBezTo>
                      <a:pt x="763353" y="482146"/>
                      <a:pt x="763353" y="277784"/>
                      <a:pt x="763353" y="84177"/>
                    </a:cubicBezTo>
                    <a:cubicBezTo>
                      <a:pt x="957593" y="84177"/>
                      <a:pt x="1162624" y="84177"/>
                      <a:pt x="1356863" y="84177"/>
                    </a:cubicBezTo>
                    <a:cubicBezTo>
                      <a:pt x="1356863" y="277784"/>
                      <a:pt x="1356863" y="482614"/>
                      <a:pt x="1356863" y="675753"/>
                    </a:cubicBezTo>
                    <a:close/>
                    <a:moveTo>
                      <a:pt x="2034826" y="675753"/>
                    </a:moveTo>
                    <a:lnTo>
                      <a:pt x="1950374" y="675753"/>
                    </a:lnTo>
                    <a:cubicBezTo>
                      <a:pt x="1785223" y="675753"/>
                      <a:pt x="1606935" y="675753"/>
                      <a:pt x="1441785" y="675753"/>
                    </a:cubicBezTo>
                    <a:cubicBezTo>
                      <a:pt x="1441785" y="482146"/>
                      <a:pt x="1441785" y="277784"/>
                      <a:pt x="1441785" y="84177"/>
                    </a:cubicBezTo>
                    <a:cubicBezTo>
                      <a:pt x="1636024" y="84177"/>
                      <a:pt x="1841055" y="84177"/>
                      <a:pt x="2035295" y="84177"/>
                    </a:cubicBezTo>
                    <a:cubicBezTo>
                      <a:pt x="2034826" y="277784"/>
                      <a:pt x="2034826" y="482614"/>
                      <a:pt x="2034826" y="675753"/>
                    </a:cubicBezTo>
                    <a:close/>
                  </a:path>
                </a:pathLst>
              </a:custGeom>
              <a:solidFill>
                <a:srgbClr val="242428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88" name="Graphic 160">
              <a:extLst>
                <a:ext uri="{FF2B5EF4-FFF2-40B4-BE49-F238E27FC236}">
                  <a16:creationId xmlns:a16="http://schemas.microsoft.com/office/drawing/2014/main" id="{98A379DF-FB96-013E-07D0-068EDA7669F3}"/>
                </a:ext>
              </a:extLst>
            </p:cNvPr>
            <p:cNvGrpSpPr/>
            <p:nvPr/>
          </p:nvGrpSpPr>
          <p:grpSpPr>
            <a:xfrm>
              <a:off x="1489258" y="1180324"/>
              <a:ext cx="1440846" cy="1182684"/>
              <a:chOff x="1489258" y="1180324"/>
              <a:chExt cx="1440846" cy="1182684"/>
            </a:xfrm>
          </p:grpSpPr>
          <p:sp>
            <p:nvSpPr>
              <p:cNvPr id="189" name="Freeform 188">
                <a:extLst>
                  <a:ext uri="{FF2B5EF4-FFF2-40B4-BE49-F238E27FC236}">
                    <a16:creationId xmlns:a16="http://schemas.microsoft.com/office/drawing/2014/main" id="{39AE616E-8C6F-FCAE-82EB-BFF7FF54FA30}"/>
                  </a:ext>
                </a:extLst>
              </p:cNvPr>
              <p:cNvSpPr/>
              <p:nvPr/>
            </p:nvSpPr>
            <p:spPr>
              <a:xfrm>
                <a:off x="1574179" y="1264968"/>
                <a:ext cx="1271472" cy="1015733"/>
              </a:xfrm>
              <a:custGeom>
                <a:avLst/>
                <a:gdLst>
                  <a:gd name="connsiteX0" fmla="*/ 1186552 w 1271472"/>
                  <a:gd name="connsiteY0" fmla="*/ 253466 h 1015733"/>
                  <a:gd name="connsiteX1" fmla="*/ 1186552 w 1271472"/>
                  <a:gd name="connsiteY1" fmla="*/ 168821 h 1015733"/>
                  <a:gd name="connsiteX2" fmla="*/ 1101630 w 1271472"/>
                  <a:gd name="connsiteY2" fmla="*/ 168821 h 1015733"/>
                  <a:gd name="connsiteX3" fmla="*/ 1101630 w 1271472"/>
                  <a:gd name="connsiteY3" fmla="*/ 84177 h 1015733"/>
                  <a:gd name="connsiteX4" fmla="*/ 1016709 w 1271472"/>
                  <a:gd name="connsiteY4" fmla="*/ 84177 h 1015733"/>
                  <a:gd name="connsiteX5" fmla="*/ 1016709 w 1271472"/>
                  <a:gd name="connsiteY5" fmla="*/ 0 h 1015733"/>
                  <a:gd name="connsiteX6" fmla="*/ 931788 w 1271472"/>
                  <a:gd name="connsiteY6" fmla="*/ 0 h 1015733"/>
                  <a:gd name="connsiteX7" fmla="*/ 846867 w 1271472"/>
                  <a:gd name="connsiteY7" fmla="*/ 0 h 1015733"/>
                  <a:gd name="connsiteX8" fmla="*/ 761945 w 1271472"/>
                  <a:gd name="connsiteY8" fmla="*/ 0 h 1015733"/>
                  <a:gd name="connsiteX9" fmla="*/ 761945 w 1271472"/>
                  <a:gd name="connsiteY9" fmla="*/ 84644 h 1015733"/>
                  <a:gd name="connsiteX10" fmla="*/ 761945 w 1271472"/>
                  <a:gd name="connsiteY10" fmla="*/ 84644 h 1015733"/>
                  <a:gd name="connsiteX11" fmla="*/ 677024 w 1271472"/>
                  <a:gd name="connsiteY11" fmla="*/ 84644 h 1015733"/>
                  <a:gd name="connsiteX12" fmla="*/ 677024 w 1271472"/>
                  <a:gd name="connsiteY12" fmla="*/ 169289 h 1015733"/>
                  <a:gd name="connsiteX13" fmla="*/ 677024 w 1271472"/>
                  <a:gd name="connsiteY13" fmla="*/ 169289 h 1015733"/>
                  <a:gd name="connsiteX14" fmla="*/ 592103 w 1271472"/>
                  <a:gd name="connsiteY14" fmla="*/ 169289 h 1015733"/>
                  <a:gd name="connsiteX15" fmla="*/ 592103 w 1271472"/>
                  <a:gd name="connsiteY15" fmla="*/ 169289 h 1015733"/>
                  <a:gd name="connsiteX16" fmla="*/ 592103 w 1271472"/>
                  <a:gd name="connsiteY16" fmla="*/ 84177 h 1015733"/>
                  <a:gd name="connsiteX17" fmla="*/ 507182 w 1271472"/>
                  <a:gd name="connsiteY17" fmla="*/ 84177 h 1015733"/>
                  <a:gd name="connsiteX18" fmla="*/ 507182 w 1271472"/>
                  <a:gd name="connsiteY18" fmla="*/ 84177 h 1015733"/>
                  <a:gd name="connsiteX19" fmla="*/ 507182 w 1271472"/>
                  <a:gd name="connsiteY19" fmla="*/ 0 h 1015733"/>
                  <a:gd name="connsiteX20" fmla="*/ 422260 w 1271472"/>
                  <a:gd name="connsiteY20" fmla="*/ 0 h 1015733"/>
                  <a:gd name="connsiteX21" fmla="*/ 338747 w 1271472"/>
                  <a:gd name="connsiteY21" fmla="*/ 0 h 1015733"/>
                  <a:gd name="connsiteX22" fmla="*/ 254295 w 1271472"/>
                  <a:gd name="connsiteY22" fmla="*/ 0 h 1015733"/>
                  <a:gd name="connsiteX23" fmla="*/ 254295 w 1271472"/>
                  <a:gd name="connsiteY23" fmla="*/ 84644 h 1015733"/>
                  <a:gd name="connsiteX24" fmla="*/ 169373 w 1271472"/>
                  <a:gd name="connsiteY24" fmla="*/ 84644 h 1015733"/>
                  <a:gd name="connsiteX25" fmla="*/ 169373 w 1271472"/>
                  <a:gd name="connsiteY25" fmla="*/ 169289 h 1015733"/>
                  <a:gd name="connsiteX26" fmla="*/ 169373 w 1271472"/>
                  <a:gd name="connsiteY26" fmla="*/ 169289 h 1015733"/>
                  <a:gd name="connsiteX27" fmla="*/ 169373 w 1271472"/>
                  <a:gd name="connsiteY27" fmla="*/ 169289 h 1015733"/>
                  <a:gd name="connsiteX28" fmla="*/ 169373 w 1271472"/>
                  <a:gd name="connsiteY28" fmla="*/ 169289 h 1015733"/>
                  <a:gd name="connsiteX29" fmla="*/ 84452 w 1271472"/>
                  <a:gd name="connsiteY29" fmla="*/ 169289 h 1015733"/>
                  <a:gd name="connsiteX30" fmla="*/ 84452 w 1271472"/>
                  <a:gd name="connsiteY30" fmla="*/ 253933 h 1015733"/>
                  <a:gd name="connsiteX31" fmla="*/ 84452 w 1271472"/>
                  <a:gd name="connsiteY31" fmla="*/ 253933 h 1015733"/>
                  <a:gd name="connsiteX32" fmla="*/ 0 w 1271472"/>
                  <a:gd name="connsiteY32" fmla="*/ 253933 h 1015733"/>
                  <a:gd name="connsiteX33" fmla="*/ 0 w 1271472"/>
                  <a:gd name="connsiteY33" fmla="*/ 338578 h 1015733"/>
                  <a:gd name="connsiteX34" fmla="*/ 0 w 1271472"/>
                  <a:gd name="connsiteY34" fmla="*/ 423222 h 1015733"/>
                  <a:gd name="connsiteX35" fmla="*/ 84921 w 1271472"/>
                  <a:gd name="connsiteY35" fmla="*/ 423222 h 1015733"/>
                  <a:gd name="connsiteX36" fmla="*/ 84921 w 1271472"/>
                  <a:gd name="connsiteY36" fmla="*/ 507867 h 1015733"/>
                  <a:gd name="connsiteX37" fmla="*/ 115887 w 1271472"/>
                  <a:gd name="connsiteY37" fmla="*/ 507867 h 1015733"/>
                  <a:gd name="connsiteX38" fmla="*/ 169843 w 1271472"/>
                  <a:gd name="connsiteY38" fmla="*/ 507867 h 1015733"/>
                  <a:gd name="connsiteX39" fmla="*/ 169843 w 1271472"/>
                  <a:gd name="connsiteY39" fmla="*/ 592511 h 1015733"/>
                  <a:gd name="connsiteX40" fmla="*/ 254764 w 1271472"/>
                  <a:gd name="connsiteY40" fmla="*/ 592511 h 1015733"/>
                  <a:gd name="connsiteX41" fmla="*/ 254764 w 1271472"/>
                  <a:gd name="connsiteY41" fmla="*/ 677156 h 1015733"/>
                  <a:gd name="connsiteX42" fmla="*/ 339685 w 1271472"/>
                  <a:gd name="connsiteY42" fmla="*/ 677156 h 1015733"/>
                  <a:gd name="connsiteX43" fmla="*/ 339685 w 1271472"/>
                  <a:gd name="connsiteY43" fmla="*/ 761800 h 1015733"/>
                  <a:gd name="connsiteX44" fmla="*/ 376281 w 1271472"/>
                  <a:gd name="connsiteY44" fmla="*/ 761800 h 1015733"/>
                  <a:gd name="connsiteX45" fmla="*/ 424137 w 1271472"/>
                  <a:gd name="connsiteY45" fmla="*/ 761800 h 1015733"/>
                  <a:gd name="connsiteX46" fmla="*/ 424137 w 1271472"/>
                  <a:gd name="connsiteY46" fmla="*/ 846445 h 1015733"/>
                  <a:gd name="connsiteX47" fmla="*/ 509058 w 1271472"/>
                  <a:gd name="connsiteY47" fmla="*/ 846445 h 1015733"/>
                  <a:gd name="connsiteX48" fmla="*/ 509058 w 1271472"/>
                  <a:gd name="connsiteY48" fmla="*/ 931089 h 1015733"/>
                  <a:gd name="connsiteX49" fmla="*/ 593980 w 1271472"/>
                  <a:gd name="connsiteY49" fmla="*/ 931089 h 1015733"/>
                  <a:gd name="connsiteX50" fmla="*/ 593980 w 1271472"/>
                  <a:gd name="connsiteY50" fmla="*/ 1015734 h 1015733"/>
                  <a:gd name="connsiteX51" fmla="*/ 678901 w 1271472"/>
                  <a:gd name="connsiteY51" fmla="*/ 1015734 h 1015733"/>
                  <a:gd name="connsiteX52" fmla="*/ 678901 w 1271472"/>
                  <a:gd name="connsiteY52" fmla="*/ 931089 h 1015733"/>
                  <a:gd name="connsiteX53" fmla="*/ 763822 w 1271472"/>
                  <a:gd name="connsiteY53" fmla="*/ 931089 h 1015733"/>
                  <a:gd name="connsiteX54" fmla="*/ 763822 w 1271472"/>
                  <a:gd name="connsiteY54" fmla="*/ 846445 h 1015733"/>
                  <a:gd name="connsiteX55" fmla="*/ 806048 w 1271472"/>
                  <a:gd name="connsiteY55" fmla="*/ 846445 h 1015733"/>
                  <a:gd name="connsiteX56" fmla="*/ 848274 w 1271472"/>
                  <a:gd name="connsiteY56" fmla="*/ 846445 h 1015733"/>
                  <a:gd name="connsiteX57" fmla="*/ 848274 w 1271472"/>
                  <a:gd name="connsiteY57" fmla="*/ 761800 h 1015733"/>
                  <a:gd name="connsiteX58" fmla="*/ 848274 w 1271472"/>
                  <a:gd name="connsiteY58" fmla="*/ 761800 h 1015733"/>
                  <a:gd name="connsiteX59" fmla="*/ 933195 w 1271472"/>
                  <a:gd name="connsiteY59" fmla="*/ 761800 h 1015733"/>
                  <a:gd name="connsiteX60" fmla="*/ 933195 w 1271472"/>
                  <a:gd name="connsiteY60" fmla="*/ 677156 h 1015733"/>
                  <a:gd name="connsiteX61" fmla="*/ 933195 w 1271472"/>
                  <a:gd name="connsiteY61" fmla="*/ 677156 h 1015733"/>
                  <a:gd name="connsiteX62" fmla="*/ 1018117 w 1271472"/>
                  <a:gd name="connsiteY62" fmla="*/ 677156 h 1015733"/>
                  <a:gd name="connsiteX63" fmla="*/ 1018117 w 1271472"/>
                  <a:gd name="connsiteY63" fmla="*/ 592511 h 1015733"/>
                  <a:gd name="connsiteX64" fmla="*/ 1018117 w 1271472"/>
                  <a:gd name="connsiteY64" fmla="*/ 592511 h 1015733"/>
                  <a:gd name="connsiteX65" fmla="*/ 1103038 w 1271472"/>
                  <a:gd name="connsiteY65" fmla="*/ 592511 h 1015733"/>
                  <a:gd name="connsiteX66" fmla="*/ 1103038 w 1271472"/>
                  <a:gd name="connsiteY66" fmla="*/ 507867 h 1015733"/>
                  <a:gd name="connsiteX67" fmla="*/ 1186552 w 1271472"/>
                  <a:gd name="connsiteY67" fmla="*/ 507867 h 1015733"/>
                  <a:gd name="connsiteX68" fmla="*/ 1186552 w 1271472"/>
                  <a:gd name="connsiteY68" fmla="*/ 423222 h 1015733"/>
                  <a:gd name="connsiteX69" fmla="*/ 1186552 w 1271472"/>
                  <a:gd name="connsiteY69" fmla="*/ 423222 h 1015733"/>
                  <a:gd name="connsiteX70" fmla="*/ 1186552 w 1271472"/>
                  <a:gd name="connsiteY70" fmla="*/ 423222 h 1015733"/>
                  <a:gd name="connsiteX71" fmla="*/ 1271473 w 1271472"/>
                  <a:gd name="connsiteY71" fmla="*/ 423222 h 1015733"/>
                  <a:gd name="connsiteX72" fmla="*/ 1271473 w 1271472"/>
                  <a:gd name="connsiteY72" fmla="*/ 337643 h 1015733"/>
                  <a:gd name="connsiteX73" fmla="*/ 1271473 w 1271472"/>
                  <a:gd name="connsiteY73" fmla="*/ 253466 h 1015733"/>
                  <a:gd name="connsiteX74" fmla="*/ 1186552 w 1271472"/>
                  <a:gd name="connsiteY74" fmla="*/ 253466 h 101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71472" h="1015733">
                    <a:moveTo>
                      <a:pt x="1186552" y="253466"/>
                    </a:moveTo>
                    <a:lnTo>
                      <a:pt x="1186552" y="168821"/>
                    </a:lnTo>
                    <a:lnTo>
                      <a:pt x="1101630" y="168821"/>
                    </a:lnTo>
                    <a:lnTo>
                      <a:pt x="1101630" y="84177"/>
                    </a:lnTo>
                    <a:lnTo>
                      <a:pt x="1016709" y="84177"/>
                    </a:lnTo>
                    <a:lnTo>
                      <a:pt x="1016709" y="0"/>
                    </a:lnTo>
                    <a:lnTo>
                      <a:pt x="931788" y="0"/>
                    </a:lnTo>
                    <a:lnTo>
                      <a:pt x="846867" y="0"/>
                    </a:lnTo>
                    <a:lnTo>
                      <a:pt x="761945" y="0"/>
                    </a:lnTo>
                    <a:lnTo>
                      <a:pt x="761945" y="84644"/>
                    </a:lnTo>
                    <a:lnTo>
                      <a:pt x="761945" y="84644"/>
                    </a:lnTo>
                    <a:lnTo>
                      <a:pt x="677024" y="84644"/>
                    </a:lnTo>
                    <a:lnTo>
                      <a:pt x="677024" y="169289"/>
                    </a:lnTo>
                    <a:lnTo>
                      <a:pt x="677024" y="169289"/>
                    </a:lnTo>
                    <a:lnTo>
                      <a:pt x="592103" y="169289"/>
                    </a:lnTo>
                    <a:lnTo>
                      <a:pt x="592103" y="169289"/>
                    </a:lnTo>
                    <a:lnTo>
                      <a:pt x="592103" y="84177"/>
                    </a:lnTo>
                    <a:lnTo>
                      <a:pt x="507182" y="84177"/>
                    </a:lnTo>
                    <a:lnTo>
                      <a:pt x="507182" y="84177"/>
                    </a:lnTo>
                    <a:lnTo>
                      <a:pt x="507182" y="0"/>
                    </a:lnTo>
                    <a:lnTo>
                      <a:pt x="422260" y="0"/>
                    </a:lnTo>
                    <a:lnTo>
                      <a:pt x="338747" y="0"/>
                    </a:lnTo>
                    <a:lnTo>
                      <a:pt x="254295" y="0"/>
                    </a:lnTo>
                    <a:lnTo>
                      <a:pt x="254295" y="84644"/>
                    </a:lnTo>
                    <a:lnTo>
                      <a:pt x="169373" y="84644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84452" y="169289"/>
                    </a:lnTo>
                    <a:lnTo>
                      <a:pt x="84452" y="253933"/>
                    </a:lnTo>
                    <a:lnTo>
                      <a:pt x="84452" y="253933"/>
                    </a:lnTo>
                    <a:lnTo>
                      <a:pt x="0" y="253933"/>
                    </a:lnTo>
                    <a:lnTo>
                      <a:pt x="0" y="338578"/>
                    </a:lnTo>
                    <a:lnTo>
                      <a:pt x="0" y="423222"/>
                    </a:lnTo>
                    <a:lnTo>
                      <a:pt x="84921" y="423222"/>
                    </a:lnTo>
                    <a:lnTo>
                      <a:pt x="84921" y="507867"/>
                    </a:lnTo>
                    <a:lnTo>
                      <a:pt x="115887" y="507867"/>
                    </a:lnTo>
                    <a:lnTo>
                      <a:pt x="169843" y="507867"/>
                    </a:lnTo>
                    <a:lnTo>
                      <a:pt x="169843" y="592511"/>
                    </a:lnTo>
                    <a:lnTo>
                      <a:pt x="254764" y="592511"/>
                    </a:lnTo>
                    <a:lnTo>
                      <a:pt x="254764" y="677156"/>
                    </a:lnTo>
                    <a:lnTo>
                      <a:pt x="339685" y="677156"/>
                    </a:lnTo>
                    <a:lnTo>
                      <a:pt x="339685" y="761800"/>
                    </a:lnTo>
                    <a:lnTo>
                      <a:pt x="376281" y="761800"/>
                    </a:lnTo>
                    <a:lnTo>
                      <a:pt x="424137" y="761800"/>
                    </a:lnTo>
                    <a:lnTo>
                      <a:pt x="424137" y="846445"/>
                    </a:lnTo>
                    <a:lnTo>
                      <a:pt x="509058" y="846445"/>
                    </a:lnTo>
                    <a:lnTo>
                      <a:pt x="509058" y="931089"/>
                    </a:lnTo>
                    <a:lnTo>
                      <a:pt x="593980" y="931089"/>
                    </a:lnTo>
                    <a:lnTo>
                      <a:pt x="593980" y="1015734"/>
                    </a:lnTo>
                    <a:lnTo>
                      <a:pt x="678901" y="1015734"/>
                    </a:lnTo>
                    <a:lnTo>
                      <a:pt x="678901" y="931089"/>
                    </a:lnTo>
                    <a:lnTo>
                      <a:pt x="763822" y="931089"/>
                    </a:lnTo>
                    <a:lnTo>
                      <a:pt x="763822" y="846445"/>
                    </a:lnTo>
                    <a:lnTo>
                      <a:pt x="806048" y="846445"/>
                    </a:lnTo>
                    <a:lnTo>
                      <a:pt x="848274" y="846445"/>
                    </a:lnTo>
                    <a:lnTo>
                      <a:pt x="848274" y="761800"/>
                    </a:lnTo>
                    <a:lnTo>
                      <a:pt x="848274" y="761800"/>
                    </a:lnTo>
                    <a:lnTo>
                      <a:pt x="933195" y="761800"/>
                    </a:lnTo>
                    <a:lnTo>
                      <a:pt x="933195" y="677156"/>
                    </a:lnTo>
                    <a:lnTo>
                      <a:pt x="933195" y="677156"/>
                    </a:lnTo>
                    <a:lnTo>
                      <a:pt x="1018117" y="677156"/>
                    </a:lnTo>
                    <a:lnTo>
                      <a:pt x="1018117" y="592511"/>
                    </a:lnTo>
                    <a:lnTo>
                      <a:pt x="1018117" y="592511"/>
                    </a:lnTo>
                    <a:lnTo>
                      <a:pt x="1103038" y="592511"/>
                    </a:lnTo>
                    <a:lnTo>
                      <a:pt x="1103038" y="507867"/>
                    </a:lnTo>
                    <a:lnTo>
                      <a:pt x="1186552" y="507867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271473" y="423222"/>
                    </a:lnTo>
                    <a:lnTo>
                      <a:pt x="1271473" y="337643"/>
                    </a:lnTo>
                    <a:lnTo>
                      <a:pt x="1271473" y="253466"/>
                    </a:lnTo>
                    <a:lnTo>
                      <a:pt x="1186552" y="253466"/>
                    </a:lnTo>
                    <a:close/>
                  </a:path>
                </a:pathLst>
              </a:custGeom>
              <a:solidFill>
                <a:srgbClr val="DE2E2A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190" name="Graphic 160">
                <a:extLst>
                  <a:ext uri="{FF2B5EF4-FFF2-40B4-BE49-F238E27FC236}">
                    <a16:creationId xmlns:a16="http://schemas.microsoft.com/office/drawing/2014/main" id="{FF891FF1-2E5B-1501-B286-52A5731B966B}"/>
                  </a:ext>
                </a:extLst>
              </p:cNvPr>
              <p:cNvGrpSpPr/>
              <p:nvPr/>
            </p:nvGrpSpPr>
            <p:grpSpPr>
              <a:xfrm>
                <a:off x="1489258" y="1180324"/>
                <a:ext cx="1440846" cy="1182684"/>
                <a:chOff x="1489258" y="1180324"/>
                <a:chExt cx="1440846" cy="1182684"/>
              </a:xfrm>
              <a:solidFill>
                <a:srgbClr val="242428"/>
              </a:solidFill>
            </p:grpSpPr>
            <p:sp>
              <p:nvSpPr>
                <p:cNvPr id="191" name="Freeform 190">
                  <a:extLst>
                    <a:ext uri="{FF2B5EF4-FFF2-40B4-BE49-F238E27FC236}">
                      <a16:creationId xmlns:a16="http://schemas.microsoft.com/office/drawing/2014/main" id="{7803D16E-ECAF-AD63-C09F-FC48FFF7A04C}"/>
                    </a:ext>
                  </a:extLst>
                </p:cNvPr>
                <p:cNvSpPr/>
                <p:nvPr/>
              </p:nvSpPr>
              <p:spPr>
                <a:xfrm>
                  <a:off x="1574179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id="{E7026F5E-CEF5-A7AD-DD9E-0B17D578BA8F}"/>
                    </a:ext>
                  </a:extLst>
                </p:cNvPr>
                <p:cNvSpPr/>
                <p:nvPr/>
              </p:nvSpPr>
              <p:spPr>
                <a:xfrm>
                  <a:off x="1658631" y="1264968"/>
                  <a:ext cx="169842" cy="168821"/>
                </a:xfrm>
                <a:custGeom>
                  <a:avLst/>
                  <a:gdLst>
                    <a:gd name="connsiteX0" fmla="*/ 84921 w 169842"/>
                    <a:gd name="connsiteY0" fmla="*/ 84177 h 168821"/>
                    <a:gd name="connsiteX1" fmla="*/ 169843 w 169842"/>
                    <a:gd name="connsiteY1" fmla="*/ 84177 h 168821"/>
                    <a:gd name="connsiteX2" fmla="*/ 169843 w 169842"/>
                    <a:gd name="connsiteY2" fmla="*/ 0 h 168821"/>
                    <a:gd name="connsiteX3" fmla="*/ 84921 w 169842"/>
                    <a:gd name="connsiteY3" fmla="*/ 0 h 168821"/>
                    <a:gd name="connsiteX4" fmla="*/ 84921 w 169842"/>
                    <a:gd name="connsiteY4" fmla="*/ 84177 h 168821"/>
                    <a:gd name="connsiteX5" fmla="*/ 0 w 169842"/>
                    <a:gd name="connsiteY5" fmla="*/ 84177 h 168821"/>
                    <a:gd name="connsiteX6" fmla="*/ 0 w 169842"/>
                    <a:gd name="connsiteY6" fmla="*/ 168821 h 168821"/>
                    <a:gd name="connsiteX7" fmla="*/ 84921 w 169842"/>
                    <a:gd name="connsiteY7" fmla="*/ 168821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842" h="168821">
                      <a:moveTo>
                        <a:pt x="84921" y="84177"/>
                      </a:moveTo>
                      <a:lnTo>
                        <a:pt x="169843" y="84177"/>
                      </a:lnTo>
                      <a:lnTo>
                        <a:pt x="169843" y="0"/>
                      </a:lnTo>
                      <a:lnTo>
                        <a:pt x="84921" y="0"/>
                      </a:lnTo>
                      <a:lnTo>
                        <a:pt x="84921" y="84177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3" name="Freeform 192">
                  <a:extLst>
                    <a:ext uri="{FF2B5EF4-FFF2-40B4-BE49-F238E27FC236}">
                      <a16:creationId xmlns:a16="http://schemas.microsoft.com/office/drawing/2014/main" id="{035AB42D-7D42-8E7F-5D4F-04A1FFA4B213}"/>
                    </a:ext>
                  </a:extLst>
                </p:cNvPr>
                <p:cNvSpPr/>
                <p:nvPr/>
              </p:nvSpPr>
              <p:spPr>
                <a:xfrm>
                  <a:off x="1828473" y="1180324"/>
                  <a:ext cx="254294" cy="84644"/>
                </a:xfrm>
                <a:custGeom>
                  <a:avLst/>
                  <a:gdLst>
                    <a:gd name="connsiteX0" fmla="*/ 169373 w 254294"/>
                    <a:gd name="connsiteY0" fmla="*/ 84644 h 84644"/>
                    <a:gd name="connsiteX1" fmla="*/ 254295 w 254294"/>
                    <a:gd name="connsiteY1" fmla="*/ 84644 h 84644"/>
                    <a:gd name="connsiteX2" fmla="*/ 254295 w 254294"/>
                    <a:gd name="connsiteY2" fmla="*/ 0 h 84644"/>
                    <a:gd name="connsiteX3" fmla="*/ 169373 w 254294"/>
                    <a:gd name="connsiteY3" fmla="*/ 0 h 84644"/>
                    <a:gd name="connsiteX4" fmla="*/ 84452 w 254294"/>
                    <a:gd name="connsiteY4" fmla="*/ 0 h 84644"/>
                    <a:gd name="connsiteX5" fmla="*/ 0 w 254294"/>
                    <a:gd name="connsiteY5" fmla="*/ 0 h 84644"/>
                    <a:gd name="connsiteX6" fmla="*/ 0 w 254294"/>
                    <a:gd name="connsiteY6" fmla="*/ 84644 h 84644"/>
                    <a:gd name="connsiteX7" fmla="*/ 84452 w 254294"/>
                    <a:gd name="connsiteY7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294" h="84644">
                      <a:moveTo>
                        <a:pt x="169373" y="84644"/>
                      </a:moveTo>
                      <a:lnTo>
                        <a:pt x="254295" y="84644"/>
                      </a:ln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4" name="Freeform 193">
                  <a:extLst>
                    <a:ext uri="{FF2B5EF4-FFF2-40B4-BE49-F238E27FC236}">
                      <a16:creationId xmlns:a16="http://schemas.microsoft.com/office/drawing/2014/main" id="{A9D42575-4EFB-10E8-C790-81F3A2FB66F3}"/>
                    </a:ext>
                  </a:extLst>
                </p:cNvPr>
                <p:cNvSpPr/>
                <p:nvPr/>
              </p:nvSpPr>
              <p:spPr>
                <a:xfrm>
                  <a:off x="2082768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5" name="Freeform 194">
                  <a:extLst>
                    <a:ext uri="{FF2B5EF4-FFF2-40B4-BE49-F238E27FC236}">
                      <a16:creationId xmlns:a16="http://schemas.microsoft.com/office/drawing/2014/main" id="{A085E2BA-99B4-76A0-D8BE-E4822F9E08B8}"/>
                    </a:ext>
                  </a:extLst>
                </p:cNvPr>
                <p:cNvSpPr/>
                <p:nvPr/>
              </p:nvSpPr>
              <p:spPr>
                <a:xfrm>
                  <a:off x="2675809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6" name="Freeform 195">
                  <a:extLst>
                    <a:ext uri="{FF2B5EF4-FFF2-40B4-BE49-F238E27FC236}">
                      <a16:creationId xmlns:a16="http://schemas.microsoft.com/office/drawing/2014/main" id="{BD2183B7-9021-F4C2-AC74-374159FA902E}"/>
                    </a:ext>
                  </a:extLst>
                </p:cNvPr>
                <p:cNvSpPr/>
                <p:nvPr/>
              </p:nvSpPr>
              <p:spPr>
                <a:xfrm>
                  <a:off x="2337062" y="1180324"/>
                  <a:ext cx="338746" cy="168821"/>
                </a:xfrm>
                <a:custGeom>
                  <a:avLst/>
                  <a:gdLst>
                    <a:gd name="connsiteX0" fmla="*/ 254295 w 338746"/>
                    <a:gd name="connsiteY0" fmla="*/ 84644 h 168821"/>
                    <a:gd name="connsiteX1" fmla="*/ 254295 w 338746"/>
                    <a:gd name="connsiteY1" fmla="*/ 0 h 168821"/>
                    <a:gd name="connsiteX2" fmla="*/ 169373 w 338746"/>
                    <a:gd name="connsiteY2" fmla="*/ 0 h 168821"/>
                    <a:gd name="connsiteX3" fmla="*/ 84452 w 338746"/>
                    <a:gd name="connsiteY3" fmla="*/ 0 h 168821"/>
                    <a:gd name="connsiteX4" fmla="*/ 0 w 338746"/>
                    <a:gd name="connsiteY4" fmla="*/ 0 h 168821"/>
                    <a:gd name="connsiteX5" fmla="*/ 0 w 338746"/>
                    <a:gd name="connsiteY5" fmla="*/ 84644 h 168821"/>
                    <a:gd name="connsiteX6" fmla="*/ 84452 w 338746"/>
                    <a:gd name="connsiteY6" fmla="*/ 84644 h 168821"/>
                    <a:gd name="connsiteX7" fmla="*/ 169373 w 338746"/>
                    <a:gd name="connsiteY7" fmla="*/ 84644 h 168821"/>
                    <a:gd name="connsiteX8" fmla="*/ 254295 w 338746"/>
                    <a:gd name="connsiteY8" fmla="*/ 84644 h 168821"/>
                    <a:gd name="connsiteX9" fmla="*/ 254295 w 338746"/>
                    <a:gd name="connsiteY9" fmla="*/ 168821 h 168821"/>
                    <a:gd name="connsiteX10" fmla="*/ 338747 w 338746"/>
                    <a:gd name="connsiteY10" fmla="*/ 168821 h 168821"/>
                    <a:gd name="connsiteX11" fmla="*/ 338747 w 338746"/>
                    <a:gd name="connsiteY11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8746" h="168821">
                      <a:moveTo>
                        <a:pt x="254295" y="84644"/>
                      </a:move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169373" y="84644"/>
                      </a:lnTo>
                      <a:lnTo>
                        <a:pt x="254295" y="84644"/>
                      </a:lnTo>
                      <a:lnTo>
                        <a:pt x="254295" y="168821"/>
                      </a:lnTo>
                      <a:lnTo>
                        <a:pt x="338747" y="168821"/>
                      </a:lnTo>
                      <a:lnTo>
                        <a:pt x="338747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7" name="Freeform 196">
                  <a:extLst>
                    <a:ext uri="{FF2B5EF4-FFF2-40B4-BE49-F238E27FC236}">
                      <a16:creationId xmlns:a16="http://schemas.microsoft.com/office/drawing/2014/main" id="{59B52B82-CB1E-BBA4-391B-974E320CEE00}"/>
                    </a:ext>
                  </a:extLst>
                </p:cNvPr>
                <p:cNvSpPr/>
                <p:nvPr/>
              </p:nvSpPr>
              <p:spPr>
                <a:xfrm>
                  <a:off x="2167220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8" name="Freeform 197">
                  <a:extLst>
                    <a:ext uri="{FF2B5EF4-FFF2-40B4-BE49-F238E27FC236}">
                      <a16:creationId xmlns:a16="http://schemas.microsoft.com/office/drawing/2014/main" id="{DFC393B8-3532-6C0F-3149-57F205D7F3BD}"/>
                    </a:ext>
                  </a:extLst>
                </p:cNvPr>
                <p:cNvSpPr/>
                <p:nvPr/>
              </p:nvSpPr>
              <p:spPr>
                <a:xfrm>
                  <a:off x="2252141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99" name="Freeform 198">
                  <a:extLst>
                    <a:ext uri="{FF2B5EF4-FFF2-40B4-BE49-F238E27FC236}">
                      <a16:creationId xmlns:a16="http://schemas.microsoft.com/office/drawing/2014/main" id="{91F2F557-027D-B5CE-C77C-D552AB79C72A}"/>
                    </a:ext>
                  </a:extLst>
                </p:cNvPr>
                <p:cNvSpPr/>
                <p:nvPr/>
              </p:nvSpPr>
              <p:spPr>
                <a:xfrm>
                  <a:off x="2760730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0" name="Freeform 199">
                  <a:extLst>
                    <a:ext uri="{FF2B5EF4-FFF2-40B4-BE49-F238E27FC236}">
                      <a16:creationId xmlns:a16="http://schemas.microsoft.com/office/drawing/2014/main" id="{238F0006-3369-6621-4B5D-B06597E93237}"/>
                    </a:ext>
                  </a:extLst>
                </p:cNvPr>
                <p:cNvSpPr/>
                <p:nvPr/>
              </p:nvSpPr>
              <p:spPr>
                <a:xfrm>
                  <a:off x="2845652" y="1518434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0 h 168821"/>
                    <a:gd name="connsiteX1" fmla="*/ 0 w 84452"/>
                    <a:gd name="connsiteY1" fmla="*/ 84177 h 168821"/>
                    <a:gd name="connsiteX2" fmla="*/ 0 w 84452"/>
                    <a:gd name="connsiteY2" fmla="*/ 168821 h 168821"/>
                    <a:gd name="connsiteX3" fmla="*/ 84452 w 84452"/>
                    <a:gd name="connsiteY3" fmla="*/ 168821 h 168821"/>
                    <a:gd name="connsiteX4" fmla="*/ 84452 w 84452"/>
                    <a:gd name="connsiteY4" fmla="*/ 84177 h 168821"/>
                    <a:gd name="connsiteX5" fmla="*/ 84452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0"/>
                      </a:move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177"/>
                      </a:lnTo>
                      <a:lnTo>
                        <a:pt x="84452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1" name="Freeform 200">
                  <a:extLst>
                    <a:ext uri="{FF2B5EF4-FFF2-40B4-BE49-F238E27FC236}">
                      <a16:creationId xmlns:a16="http://schemas.microsoft.com/office/drawing/2014/main" id="{633EAF48-9F85-1E06-A7AF-D11DE25FCECE}"/>
                    </a:ext>
                  </a:extLst>
                </p:cNvPr>
                <p:cNvSpPr/>
                <p:nvPr/>
              </p:nvSpPr>
              <p:spPr>
                <a:xfrm>
                  <a:off x="1489258" y="1518434"/>
                  <a:ext cx="169373" cy="253465"/>
                </a:xfrm>
                <a:custGeom>
                  <a:avLst/>
                  <a:gdLst>
                    <a:gd name="connsiteX0" fmla="*/ 84921 w 169373"/>
                    <a:gd name="connsiteY0" fmla="*/ 168821 h 253465"/>
                    <a:gd name="connsiteX1" fmla="*/ 84921 w 169373"/>
                    <a:gd name="connsiteY1" fmla="*/ 84177 h 253465"/>
                    <a:gd name="connsiteX2" fmla="*/ 84921 w 169373"/>
                    <a:gd name="connsiteY2" fmla="*/ 0 h 253465"/>
                    <a:gd name="connsiteX3" fmla="*/ 0 w 169373"/>
                    <a:gd name="connsiteY3" fmla="*/ 0 h 253465"/>
                    <a:gd name="connsiteX4" fmla="*/ 0 w 169373"/>
                    <a:gd name="connsiteY4" fmla="*/ 84177 h 253465"/>
                    <a:gd name="connsiteX5" fmla="*/ 0 w 169373"/>
                    <a:gd name="connsiteY5" fmla="*/ 168821 h 253465"/>
                    <a:gd name="connsiteX6" fmla="*/ 84921 w 169373"/>
                    <a:gd name="connsiteY6" fmla="*/ 168821 h 253465"/>
                    <a:gd name="connsiteX7" fmla="*/ 84921 w 169373"/>
                    <a:gd name="connsiteY7" fmla="*/ 253466 h 253465"/>
                    <a:gd name="connsiteX8" fmla="*/ 169373 w 169373"/>
                    <a:gd name="connsiteY8" fmla="*/ 253466 h 253465"/>
                    <a:gd name="connsiteX9" fmla="*/ 169373 w 169373"/>
                    <a:gd name="connsiteY9" fmla="*/ 168821 h 253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9373" h="253465">
                      <a:moveTo>
                        <a:pt x="84921" y="168821"/>
                      </a:moveTo>
                      <a:lnTo>
                        <a:pt x="84921" y="84177"/>
                      </a:lnTo>
                      <a:lnTo>
                        <a:pt x="84921" y="0"/>
                      </a:lnTo>
                      <a:lnTo>
                        <a:pt x="0" y="0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lnTo>
                        <a:pt x="84921" y="253466"/>
                      </a:lnTo>
                      <a:lnTo>
                        <a:pt x="169373" y="253466"/>
                      </a:lnTo>
                      <a:lnTo>
                        <a:pt x="169373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2" name="Freeform 201">
                  <a:extLst>
                    <a:ext uri="{FF2B5EF4-FFF2-40B4-BE49-F238E27FC236}">
                      <a16:creationId xmlns:a16="http://schemas.microsoft.com/office/drawing/2014/main" id="{0F3C422E-2D25-93BD-484C-DD929118EFCC}"/>
                    </a:ext>
                  </a:extLst>
                </p:cNvPr>
                <p:cNvSpPr/>
                <p:nvPr/>
              </p:nvSpPr>
              <p:spPr>
                <a:xfrm>
                  <a:off x="1658631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3" name="Freeform 202">
                  <a:extLst>
                    <a:ext uri="{FF2B5EF4-FFF2-40B4-BE49-F238E27FC236}">
                      <a16:creationId xmlns:a16="http://schemas.microsoft.com/office/drawing/2014/main" id="{8FA3F38A-959E-7EC3-A3A5-11FD1202BC78}"/>
                    </a:ext>
                  </a:extLst>
                </p:cNvPr>
                <p:cNvSpPr/>
                <p:nvPr/>
              </p:nvSpPr>
              <p:spPr>
                <a:xfrm>
                  <a:off x="1743552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4" name="Freeform 203">
                  <a:extLst>
                    <a:ext uri="{FF2B5EF4-FFF2-40B4-BE49-F238E27FC236}">
                      <a16:creationId xmlns:a16="http://schemas.microsoft.com/office/drawing/2014/main" id="{2038484B-B2A2-4430-39AB-EDC235382FED}"/>
                    </a:ext>
                  </a:extLst>
                </p:cNvPr>
                <p:cNvSpPr/>
                <p:nvPr/>
              </p:nvSpPr>
              <p:spPr>
                <a:xfrm>
                  <a:off x="1828473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5" name="Freeform 204">
                  <a:extLst>
                    <a:ext uri="{FF2B5EF4-FFF2-40B4-BE49-F238E27FC236}">
                      <a16:creationId xmlns:a16="http://schemas.microsoft.com/office/drawing/2014/main" id="{B4BF17CA-2CB9-8A99-EEF7-6C8F073A2097}"/>
                    </a:ext>
                  </a:extLst>
                </p:cNvPr>
                <p:cNvSpPr/>
                <p:nvPr/>
              </p:nvSpPr>
              <p:spPr>
                <a:xfrm>
                  <a:off x="1912925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6" name="Freeform 205">
                  <a:extLst>
                    <a:ext uri="{FF2B5EF4-FFF2-40B4-BE49-F238E27FC236}">
                      <a16:creationId xmlns:a16="http://schemas.microsoft.com/office/drawing/2014/main" id="{A1113EA8-2B4A-8B3C-80F8-085788B88EF5}"/>
                    </a:ext>
                  </a:extLst>
                </p:cNvPr>
                <p:cNvSpPr/>
                <p:nvPr/>
              </p:nvSpPr>
              <p:spPr>
                <a:xfrm>
                  <a:off x="1997847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7" name="Freeform 206">
                  <a:extLst>
                    <a:ext uri="{FF2B5EF4-FFF2-40B4-BE49-F238E27FC236}">
                      <a16:creationId xmlns:a16="http://schemas.microsoft.com/office/drawing/2014/main" id="{6280996B-1BB9-5733-EDDA-28CA586D0E33}"/>
                    </a:ext>
                  </a:extLst>
                </p:cNvPr>
                <p:cNvSpPr/>
                <p:nvPr/>
              </p:nvSpPr>
              <p:spPr>
                <a:xfrm>
                  <a:off x="2082768" y="2194187"/>
                  <a:ext cx="169373" cy="168821"/>
                </a:xfrm>
                <a:custGeom>
                  <a:avLst/>
                  <a:gdLst>
                    <a:gd name="connsiteX0" fmla="*/ 84452 w 169373"/>
                    <a:gd name="connsiteY0" fmla="*/ 0 h 168821"/>
                    <a:gd name="connsiteX1" fmla="*/ 0 w 169373"/>
                    <a:gd name="connsiteY1" fmla="*/ 0 h 168821"/>
                    <a:gd name="connsiteX2" fmla="*/ 0 w 169373"/>
                    <a:gd name="connsiteY2" fmla="*/ 84644 h 168821"/>
                    <a:gd name="connsiteX3" fmla="*/ 84452 w 169373"/>
                    <a:gd name="connsiteY3" fmla="*/ 84644 h 168821"/>
                    <a:gd name="connsiteX4" fmla="*/ 84452 w 169373"/>
                    <a:gd name="connsiteY4" fmla="*/ 168821 h 168821"/>
                    <a:gd name="connsiteX5" fmla="*/ 169373 w 169373"/>
                    <a:gd name="connsiteY5" fmla="*/ 168821 h 168821"/>
                    <a:gd name="connsiteX6" fmla="*/ 169373 w 169373"/>
                    <a:gd name="connsiteY6" fmla="*/ 84644 h 168821"/>
                    <a:gd name="connsiteX7" fmla="*/ 84452 w 169373"/>
                    <a:gd name="connsiteY7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373" h="168821">
                      <a:moveTo>
                        <a:pt x="84452" y="0"/>
                      </a:move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84452" y="168821"/>
                      </a:lnTo>
                      <a:lnTo>
                        <a:pt x="169373" y="168821"/>
                      </a:lnTo>
                      <a:lnTo>
                        <a:pt x="169373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8" name="Freeform 207">
                  <a:extLst>
                    <a:ext uri="{FF2B5EF4-FFF2-40B4-BE49-F238E27FC236}">
                      <a16:creationId xmlns:a16="http://schemas.microsoft.com/office/drawing/2014/main" id="{CD221DCA-0CCF-4181-478C-859CE08D1AD9}"/>
                    </a:ext>
                  </a:extLst>
                </p:cNvPr>
                <p:cNvSpPr/>
                <p:nvPr/>
              </p:nvSpPr>
              <p:spPr>
                <a:xfrm>
                  <a:off x="2252141" y="219418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09" name="Freeform 208">
                  <a:extLst>
                    <a:ext uri="{FF2B5EF4-FFF2-40B4-BE49-F238E27FC236}">
                      <a16:creationId xmlns:a16="http://schemas.microsoft.com/office/drawing/2014/main" id="{B0DD9535-BBB3-F998-B47E-3C8EEBD09897}"/>
                    </a:ext>
                  </a:extLst>
                </p:cNvPr>
                <p:cNvSpPr/>
                <p:nvPr/>
              </p:nvSpPr>
              <p:spPr>
                <a:xfrm>
                  <a:off x="2337062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0" name="Freeform 209">
                  <a:extLst>
                    <a:ext uri="{FF2B5EF4-FFF2-40B4-BE49-F238E27FC236}">
                      <a16:creationId xmlns:a16="http://schemas.microsoft.com/office/drawing/2014/main" id="{79589FC6-84BE-5347-3CAC-337A6431C5C7}"/>
                    </a:ext>
                  </a:extLst>
                </p:cNvPr>
                <p:cNvSpPr/>
                <p:nvPr/>
              </p:nvSpPr>
              <p:spPr>
                <a:xfrm>
                  <a:off x="2760730" y="168725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1" name="Freeform 210">
                  <a:extLst>
                    <a:ext uri="{FF2B5EF4-FFF2-40B4-BE49-F238E27FC236}">
                      <a16:creationId xmlns:a16="http://schemas.microsoft.com/office/drawing/2014/main" id="{1993C120-96AB-E820-F6BF-2B9700C6C3A8}"/>
                    </a:ext>
                  </a:extLst>
                </p:cNvPr>
                <p:cNvSpPr/>
                <p:nvPr/>
              </p:nvSpPr>
              <p:spPr>
                <a:xfrm>
                  <a:off x="2675809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2" name="Freeform 211">
                  <a:extLst>
                    <a:ext uri="{FF2B5EF4-FFF2-40B4-BE49-F238E27FC236}">
                      <a16:creationId xmlns:a16="http://schemas.microsoft.com/office/drawing/2014/main" id="{B31A2397-682C-AD75-9AAD-88D8DA9E6384}"/>
                    </a:ext>
                  </a:extLst>
                </p:cNvPr>
                <p:cNvSpPr/>
                <p:nvPr/>
              </p:nvSpPr>
              <p:spPr>
                <a:xfrm>
                  <a:off x="2591357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3" name="Freeform 212">
                  <a:extLst>
                    <a:ext uri="{FF2B5EF4-FFF2-40B4-BE49-F238E27FC236}">
                      <a16:creationId xmlns:a16="http://schemas.microsoft.com/office/drawing/2014/main" id="{09B4505C-B069-86D9-DF23-184ADB7DCBFF}"/>
                    </a:ext>
                  </a:extLst>
                </p:cNvPr>
                <p:cNvSpPr/>
                <p:nvPr/>
              </p:nvSpPr>
              <p:spPr>
                <a:xfrm>
                  <a:off x="2506436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4" name="Freeform 213">
                  <a:extLst>
                    <a:ext uri="{FF2B5EF4-FFF2-40B4-BE49-F238E27FC236}">
                      <a16:creationId xmlns:a16="http://schemas.microsoft.com/office/drawing/2014/main" id="{CFCFDB49-859B-CE1D-8F39-7026D9DB3BBB}"/>
                    </a:ext>
                  </a:extLst>
                </p:cNvPr>
                <p:cNvSpPr/>
                <p:nvPr/>
              </p:nvSpPr>
              <p:spPr>
                <a:xfrm>
                  <a:off x="2421515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215" name="Graphic 160">
                <a:extLst>
                  <a:ext uri="{FF2B5EF4-FFF2-40B4-BE49-F238E27FC236}">
                    <a16:creationId xmlns:a16="http://schemas.microsoft.com/office/drawing/2014/main" id="{2C7D9E89-DA1E-D7C5-6B73-738FA7CF2A70}"/>
                  </a:ext>
                </a:extLst>
              </p:cNvPr>
              <p:cNvGrpSpPr/>
              <p:nvPr/>
            </p:nvGrpSpPr>
            <p:grpSpPr>
              <a:xfrm>
                <a:off x="1828473" y="1433789"/>
                <a:ext cx="169373" cy="253465"/>
                <a:chOff x="1828473" y="1433789"/>
                <a:chExt cx="169373" cy="253465"/>
              </a:xfrm>
              <a:solidFill>
                <a:srgbClr val="EDEDED"/>
              </a:solidFill>
            </p:grpSpPr>
            <p:sp>
              <p:nvSpPr>
                <p:cNvPr id="216" name="Freeform 215">
                  <a:extLst>
                    <a:ext uri="{FF2B5EF4-FFF2-40B4-BE49-F238E27FC236}">
                      <a16:creationId xmlns:a16="http://schemas.microsoft.com/office/drawing/2014/main" id="{C8726AE7-53E4-B606-B219-1492CDC461FB}"/>
                    </a:ext>
                  </a:extLst>
                </p:cNvPr>
                <p:cNvSpPr/>
                <p:nvPr/>
              </p:nvSpPr>
              <p:spPr>
                <a:xfrm>
                  <a:off x="1912925" y="160261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17" name="Freeform 216">
                  <a:extLst>
                    <a:ext uri="{FF2B5EF4-FFF2-40B4-BE49-F238E27FC236}">
                      <a16:creationId xmlns:a16="http://schemas.microsoft.com/office/drawing/2014/main" id="{5673E5C5-D53F-D619-1223-6BEDCA551CFF}"/>
                    </a:ext>
                  </a:extLst>
                </p:cNvPr>
                <p:cNvSpPr/>
                <p:nvPr/>
              </p:nvSpPr>
              <p:spPr>
                <a:xfrm>
                  <a:off x="1828473" y="1433789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84644 h 168821"/>
                    <a:gd name="connsiteX1" fmla="*/ 0 w 84452"/>
                    <a:gd name="connsiteY1" fmla="*/ 168821 h 168821"/>
                    <a:gd name="connsiteX2" fmla="*/ 84452 w 84452"/>
                    <a:gd name="connsiteY2" fmla="*/ 168821 h 168821"/>
                    <a:gd name="connsiteX3" fmla="*/ 84452 w 84452"/>
                    <a:gd name="connsiteY3" fmla="*/ 84644 h 168821"/>
                    <a:gd name="connsiteX4" fmla="*/ 84452 w 84452"/>
                    <a:gd name="connsiteY4" fmla="*/ 0 h 168821"/>
                    <a:gd name="connsiteX5" fmla="*/ 0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84644"/>
                      </a:move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644"/>
                      </a:lnTo>
                      <a:lnTo>
                        <a:pt x="8445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218" name="Freeform 217">
                <a:extLst>
                  <a:ext uri="{FF2B5EF4-FFF2-40B4-BE49-F238E27FC236}">
                    <a16:creationId xmlns:a16="http://schemas.microsoft.com/office/drawing/2014/main" id="{911A2C31-AD0E-1102-8EB6-F06DA70CDE47}"/>
                  </a:ext>
                </a:extLst>
              </p:cNvPr>
              <p:cNvSpPr/>
              <p:nvPr/>
            </p:nvSpPr>
            <p:spPr>
              <a:xfrm>
                <a:off x="1574179" y="1518434"/>
                <a:ext cx="1271472" cy="760397"/>
              </a:xfrm>
              <a:custGeom>
                <a:avLst/>
                <a:gdLst>
                  <a:gd name="connsiteX0" fmla="*/ 1186552 w 1271472"/>
                  <a:gd name="connsiteY0" fmla="*/ 0 h 760397"/>
                  <a:gd name="connsiteX1" fmla="*/ 1186552 w 1271472"/>
                  <a:gd name="connsiteY1" fmla="*/ 84177 h 760397"/>
                  <a:gd name="connsiteX2" fmla="*/ 1101630 w 1271472"/>
                  <a:gd name="connsiteY2" fmla="*/ 84177 h 760397"/>
                  <a:gd name="connsiteX3" fmla="*/ 1101630 w 1271472"/>
                  <a:gd name="connsiteY3" fmla="*/ 168821 h 760397"/>
                  <a:gd name="connsiteX4" fmla="*/ 1017178 w 1271472"/>
                  <a:gd name="connsiteY4" fmla="*/ 168821 h 760397"/>
                  <a:gd name="connsiteX5" fmla="*/ 1017178 w 1271472"/>
                  <a:gd name="connsiteY5" fmla="*/ 253466 h 760397"/>
                  <a:gd name="connsiteX6" fmla="*/ 1017178 w 1271472"/>
                  <a:gd name="connsiteY6" fmla="*/ 253466 h 760397"/>
                  <a:gd name="connsiteX7" fmla="*/ 932257 w 1271472"/>
                  <a:gd name="connsiteY7" fmla="*/ 253466 h 760397"/>
                  <a:gd name="connsiteX8" fmla="*/ 932257 w 1271472"/>
                  <a:gd name="connsiteY8" fmla="*/ 338110 h 760397"/>
                  <a:gd name="connsiteX9" fmla="*/ 932257 w 1271472"/>
                  <a:gd name="connsiteY9" fmla="*/ 338110 h 760397"/>
                  <a:gd name="connsiteX10" fmla="*/ 847336 w 1271472"/>
                  <a:gd name="connsiteY10" fmla="*/ 338110 h 760397"/>
                  <a:gd name="connsiteX11" fmla="*/ 847336 w 1271472"/>
                  <a:gd name="connsiteY11" fmla="*/ 422287 h 760397"/>
                  <a:gd name="connsiteX12" fmla="*/ 847336 w 1271472"/>
                  <a:gd name="connsiteY12" fmla="*/ 422287 h 760397"/>
                  <a:gd name="connsiteX13" fmla="*/ 762884 w 1271472"/>
                  <a:gd name="connsiteY13" fmla="*/ 422287 h 760397"/>
                  <a:gd name="connsiteX14" fmla="*/ 762884 w 1271472"/>
                  <a:gd name="connsiteY14" fmla="*/ 506932 h 760397"/>
                  <a:gd name="connsiteX15" fmla="*/ 677963 w 1271472"/>
                  <a:gd name="connsiteY15" fmla="*/ 506932 h 760397"/>
                  <a:gd name="connsiteX16" fmla="*/ 677963 w 1271472"/>
                  <a:gd name="connsiteY16" fmla="*/ 591576 h 760397"/>
                  <a:gd name="connsiteX17" fmla="*/ 593041 w 1271472"/>
                  <a:gd name="connsiteY17" fmla="*/ 591576 h 760397"/>
                  <a:gd name="connsiteX18" fmla="*/ 593041 w 1271472"/>
                  <a:gd name="connsiteY18" fmla="*/ 591576 h 760397"/>
                  <a:gd name="connsiteX19" fmla="*/ 593041 w 1271472"/>
                  <a:gd name="connsiteY19" fmla="*/ 506932 h 760397"/>
                  <a:gd name="connsiteX20" fmla="*/ 508589 w 1271472"/>
                  <a:gd name="connsiteY20" fmla="*/ 506932 h 760397"/>
                  <a:gd name="connsiteX21" fmla="*/ 508589 w 1271472"/>
                  <a:gd name="connsiteY21" fmla="*/ 422287 h 760397"/>
                  <a:gd name="connsiteX22" fmla="*/ 423668 w 1271472"/>
                  <a:gd name="connsiteY22" fmla="*/ 422287 h 760397"/>
                  <a:gd name="connsiteX23" fmla="*/ 423668 w 1271472"/>
                  <a:gd name="connsiteY23" fmla="*/ 338110 h 760397"/>
                  <a:gd name="connsiteX24" fmla="*/ 338747 w 1271472"/>
                  <a:gd name="connsiteY24" fmla="*/ 338110 h 760397"/>
                  <a:gd name="connsiteX25" fmla="*/ 338747 w 1271472"/>
                  <a:gd name="connsiteY25" fmla="*/ 253466 h 760397"/>
                  <a:gd name="connsiteX26" fmla="*/ 254295 w 1271472"/>
                  <a:gd name="connsiteY26" fmla="*/ 253466 h 760397"/>
                  <a:gd name="connsiteX27" fmla="*/ 254295 w 1271472"/>
                  <a:gd name="connsiteY27" fmla="*/ 168821 h 760397"/>
                  <a:gd name="connsiteX28" fmla="*/ 169373 w 1271472"/>
                  <a:gd name="connsiteY28" fmla="*/ 168821 h 760397"/>
                  <a:gd name="connsiteX29" fmla="*/ 169373 w 1271472"/>
                  <a:gd name="connsiteY29" fmla="*/ 84177 h 760397"/>
                  <a:gd name="connsiteX30" fmla="*/ 84452 w 1271472"/>
                  <a:gd name="connsiteY30" fmla="*/ 84177 h 760397"/>
                  <a:gd name="connsiteX31" fmla="*/ 84452 w 1271472"/>
                  <a:gd name="connsiteY31" fmla="*/ 0 h 760397"/>
                  <a:gd name="connsiteX32" fmla="*/ 0 w 1271472"/>
                  <a:gd name="connsiteY32" fmla="*/ 0 h 760397"/>
                  <a:gd name="connsiteX33" fmla="*/ 0 w 1271472"/>
                  <a:gd name="connsiteY33" fmla="*/ 84177 h 760397"/>
                  <a:gd name="connsiteX34" fmla="*/ 0 w 1271472"/>
                  <a:gd name="connsiteY34" fmla="*/ 168821 h 760397"/>
                  <a:gd name="connsiteX35" fmla="*/ 84452 w 1271472"/>
                  <a:gd name="connsiteY35" fmla="*/ 168821 h 760397"/>
                  <a:gd name="connsiteX36" fmla="*/ 84452 w 1271472"/>
                  <a:gd name="connsiteY36" fmla="*/ 253466 h 760397"/>
                  <a:gd name="connsiteX37" fmla="*/ 169373 w 1271472"/>
                  <a:gd name="connsiteY37" fmla="*/ 253466 h 760397"/>
                  <a:gd name="connsiteX38" fmla="*/ 169373 w 1271472"/>
                  <a:gd name="connsiteY38" fmla="*/ 338110 h 760397"/>
                  <a:gd name="connsiteX39" fmla="*/ 254295 w 1271472"/>
                  <a:gd name="connsiteY39" fmla="*/ 338110 h 760397"/>
                  <a:gd name="connsiteX40" fmla="*/ 254295 w 1271472"/>
                  <a:gd name="connsiteY40" fmla="*/ 422287 h 760397"/>
                  <a:gd name="connsiteX41" fmla="*/ 338747 w 1271472"/>
                  <a:gd name="connsiteY41" fmla="*/ 422287 h 760397"/>
                  <a:gd name="connsiteX42" fmla="*/ 338747 w 1271472"/>
                  <a:gd name="connsiteY42" fmla="*/ 506932 h 760397"/>
                  <a:gd name="connsiteX43" fmla="*/ 423668 w 1271472"/>
                  <a:gd name="connsiteY43" fmla="*/ 506932 h 760397"/>
                  <a:gd name="connsiteX44" fmla="*/ 423668 w 1271472"/>
                  <a:gd name="connsiteY44" fmla="*/ 591576 h 760397"/>
                  <a:gd name="connsiteX45" fmla="*/ 508589 w 1271472"/>
                  <a:gd name="connsiteY45" fmla="*/ 591576 h 760397"/>
                  <a:gd name="connsiteX46" fmla="*/ 508589 w 1271472"/>
                  <a:gd name="connsiteY46" fmla="*/ 591576 h 760397"/>
                  <a:gd name="connsiteX47" fmla="*/ 508589 w 1271472"/>
                  <a:gd name="connsiteY47" fmla="*/ 675753 h 760397"/>
                  <a:gd name="connsiteX48" fmla="*/ 593041 w 1271472"/>
                  <a:gd name="connsiteY48" fmla="*/ 675753 h 760397"/>
                  <a:gd name="connsiteX49" fmla="*/ 593041 w 1271472"/>
                  <a:gd name="connsiteY49" fmla="*/ 760397 h 760397"/>
                  <a:gd name="connsiteX50" fmla="*/ 677963 w 1271472"/>
                  <a:gd name="connsiteY50" fmla="*/ 760397 h 760397"/>
                  <a:gd name="connsiteX51" fmla="*/ 677963 w 1271472"/>
                  <a:gd name="connsiteY51" fmla="*/ 675753 h 760397"/>
                  <a:gd name="connsiteX52" fmla="*/ 762884 w 1271472"/>
                  <a:gd name="connsiteY52" fmla="*/ 675753 h 760397"/>
                  <a:gd name="connsiteX53" fmla="*/ 762884 w 1271472"/>
                  <a:gd name="connsiteY53" fmla="*/ 591576 h 760397"/>
                  <a:gd name="connsiteX54" fmla="*/ 847336 w 1271472"/>
                  <a:gd name="connsiteY54" fmla="*/ 591576 h 760397"/>
                  <a:gd name="connsiteX55" fmla="*/ 847336 w 1271472"/>
                  <a:gd name="connsiteY55" fmla="*/ 506932 h 760397"/>
                  <a:gd name="connsiteX56" fmla="*/ 847336 w 1271472"/>
                  <a:gd name="connsiteY56" fmla="*/ 506932 h 760397"/>
                  <a:gd name="connsiteX57" fmla="*/ 932257 w 1271472"/>
                  <a:gd name="connsiteY57" fmla="*/ 506932 h 760397"/>
                  <a:gd name="connsiteX58" fmla="*/ 932257 w 1271472"/>
                  <a:gd name="connsiteY58" fmla="*/ 422287 h 760397"/>
                  <a:gd name="connsiteX59" fmla="*/ 932257 w 1271472"/>
                  <a:gd name="connsiteY59" fmla="*/ 422287 h 760397"/>
                  <a:gd name="connsiteX60" fmla="*/ 1017178 w 1271472"/>
                  <a:gd name="connsiteY60" fmla="*/ 422287 h 760397"/>
                  <a:gd name="connsiteX61" fmla="*/ 1017178 w 1271472"/>
                  <a:gd name="connsiteY61" fmla="*/ 338110 h 760397"/>
                  <a:gd name="connsiteX62" fmla="*/ 1017178 w 1271472"/>
                  <a:gd name="connsiteY62" fmla="*/ 338110 h 760397"/>
                  <a:gd name="connsiteX63" fmla="*/ 1101630 w 1271472"/>
                  <a:gd name="connsiteY63" fmla="*/ 338110 h 760397"/>
                  <a:gd name="connsiteX64" fmla="*/ 1101630 w 1271472"/>
                  <a:gd name="connsiteY64" fmla="*/ 253466 h 760397"/>
                  <a:gd name="connsiteX65" fmla="*/ 1186552 w 1271472"/>
                  <a:gd name="connsiteY65" fmla="*/ 253466 h 760397"/>
                  <a:gd name="connsiteX66" fmla="*/ 1186552 w 1271472"/>
                  <a:gd name="connsiteY66" fmla="*/ 168821 h 760397"/>
                  <a:gd name="connsiteX67" fmla="*/ 1186552 w 1271472"/>
                  <a:gd name="connsiteY67" fmla="*/ 168821 h 760397"/>
                  <a:gd name="connsiteX68" fmla="*/ 1186552 w 1271472"/>
                  <a:gd name="connsiteY68" fmla="*/ 168821 h 760397"/>
                  <a:gd name="connsiteX69" fmla="*/ 1271473 w 1271472"/>
                  <a:gd name="connsiteY69" fmla="*/ 168821 h 760397"/>
                  <a:gd name="connsiteX70" fmla="*/ 1271473 w 1271472"/>
                  <a:gd name="connsiteY70" fmla="*/ 84177 h 760397"/>
                  <a:gd name="connsiteX71" fmla="*/ 1271473 w 1271472"/>
                  <a:gd name="connsiteY71" fmla="*/ 0 h 760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71472" h="760397">
                    <a:moveTo>
                      <a:pt x="1186552" y="0"/>
                    </a:moveTo>
                    <a:lnTo>
                      <a:pt x="1186552" y="84177"/>
                    </a:lnTo>
                    <a:lnTo>
                      <a:pt x="1101630" y="84177"/>
                    </a:lnTo>
                    <a:lnTo>
                      <a:pt x="1101630" y="168821"/>
                    </a:lnTo>
                    <a:lnTo>
                      <a:pt x="1017178" y="168821"/>
                    </a:lnTo>
                    <a:lnTo>
                      <a:pt x="1017178" y="253466"/>
                    </a:lnTo>
                    <a:lnTo>
                      <a:pt x="1017178" y="253466"/>
                    </a:lnTo>
                    <a:lnTo>
                      <a:pt x="932257" y="253466"/>
                    </a:lnTo>
                    <a:lnTo>
                      <a:pt x="932257" y="338110"/>
                    </a:lnTo>
                    <a:lnTo>
                      <a:pt x="932257" y="338110"/>
                    </a:lnTo>
                    <a:lnTo>
                      <a:pt x="847336" y="338110"/>
                    </a:lnTo>
                    <a:lnTo>
                      <a:pt x="847336" y="422287"/>
                    </a:lnTo>
                    <a:lnTo>
                      <a:pt x="847336" y="422287"/>
                    </a:lnTo>
                    <a:lnTo>
                      <a:pt x="762884" y="422287"/>
                    </a:lnTo>
                    <a:lnTo>
                      <a:pt x="762884" y="506932"/>
                    </a:lnTo>
                    <a:lnTo>
                      <a:pt x="677963" y="506932"/>
                    </a:lnTo>
                    <a:lnTo>
                      <a:pt x="677963" y="591576"/>
                    </a:lnTo>
                    <a:lnTo>
                      <a:pt x="593041" y="591576"/>
                    </a:lnTo>
                    <a:lnTo>
                      <a:pt x="593041" y="591576"/>
                    </a:lnTo>
                    <a:lnTo>
                      <a:pt x="593041" y="506932"/>
                    </a:lnTo>
                    <a:lnTo>
                      <a:pt x="508589" y="506932"/>
                    </a:lnTo>
                    <a:lnTo>
                      <a:pt x="508589" y="422287"/>
                    </a:lnTo>
                    <a:lnTo>
                      <a:pt x="423668" y="422287"/>
                    </a:lnTo>
                    <a:lnTo>
                      <a:pt x="423668" y="338110"/>
                    </a:lnTo>
                    <a:lnTo>
                      <a:pt x="338747" y="338110"/>
                    </a:lnTo>
                    <a:lnTo>
                      <a:pt x="338747" y="253466"/>
                    </a:lnTo>
                    <a:lnTo>
                      <a:pt x="254295" y="253466"/>
                    </a:lnTo>
                    <a:lnTo>
                      <a:pt x="254295" y="168821"/>
                    </a:lnTo>
                    <a:lnTo>
                      <a:pt x="169373" y="168821"/>
                    </a:lnTo>
                    <a:lnTo>
                      <a:pt x="169373" y="84177"/>
                    </a:lnTo>
                    <a:lnTo>
                      <a:pt x="84452" y="84177"/>
                    </a:lnTo>
                    <a:lnTo>
                      <a:pt x="84452" y="0"/>
                    </a:lnTo>
                    <a:lnTo>
                      <a:pt x="0" y="0"/>
                    </a:lnTo>
                    <a:lnTo>
                      <a:pt x="0" y="84177"/>
                    </a:lnTo>
                    <a:lnTo>
                      <a:pt x="0" y="168821"/>
                    </a:lnTo>
                    <a:lnTo>
                      <a:pt x="84452" y="168821"/>
                    </a:lnTo>
                    <a:lnTo>
                      <a:pt x="84452" y="253466"/>
                    </a:lnTo>
                    <a:lnTo>
                      <a:pt x="169373" y="253466"/>
                    </a:lnTo>
                    <a:lnTo>
                      <a:pt x="169373" y="338110"/>
                    </a:lnTo>
                    <a:lnTo>
                      <a:pt x="254295" y="338110"/>
                    </a:lnTo>
                    <a:lnTo>
                      <a:pt x="254295" y="422287"/>
                    </a:lnTo>
                    <a:lnTo>
                      <a:pt x="338747" y="422287"/>
                    </a:lnTo>
                    <a:lnTo>
                      <a:pt x="338747" y="506932"/>
                    </a:lnTo>
                    <a:lnTo>
                      <a:pt x="423668" y="506932"/>
                    </a:lnTo>
                    <a:lnTo>
                      <a:pt x="423668" y="591576"/>
                    </a:lnTo>
                    <a:lnTo>
                      <a:pt x="508589" y="591576"/>
                    </a:lnTo>
                    <a:lnTo>
                      <a:pt x="508589" y="591576"/>
                    </a:lnTo>
                    <a:lnTo>
                      <a:pt x="508589" y="675753"/>
                    </a:lnTo>
                    <a:lnTo>
                      <a:pt x="593041" y="675753"/>
                    </a:lnTo>
                    <a:lnTo>
                      <a:pt x="593041" y="760397"/>
                    </a:lnTo>
                    <a:lnTo>
                      <a:pt x="677963" y="760397"/>
                    </a:lnTo>
                    <a:lnTo>
                      <a:pt x="677963" y="675753"/>
                    </a:lnTo>
                    <a:lnTo>
                      <a:pt x="762884" y="675753"/>
                    </a:lnTo>
                    <a:lnTo>
                      <a:pt x="762884" y="591576"/>
                    </a:lnTo>
                    <a:lnTo>
                      <a:pt x="847336" y="591576"/>
                    </a:lnTo>
                    <a:lnTo>
                      <a:pt x="847336" y="506932"/>
                    </a:lnTo>
                    <a:lnTo>
                      <a:pt x="847336" y="506932"/>
                    </a:lnTo>
                    <a:lnTo>
                      <a:pt x="932257" y="506932"/>
                    </a:lnTo>
                    <a:lnTo>
                      <a:pt x="932257" y="422287"/>
                    </a:lnTo>
                    <a:lnTo>
                      <a:pt x="932257" y="422287"/>
                    </a:lnTo>
                    <a:lnTo>
                      <a:pt x="1017178" y="422287"/>
                    </a:lnTo>
                    <a:lnTo>
                      <a:pt x="1017178" y="338110"/>
                    </a:lnTo>
                    <a:lnTo>
                      <a:pt x="1017178" y="338110"/>
                    </a:lnTo>
                    <a:lnTo>
                      <a:pt x="1101630" y="338110"/>
                    </a:lnTo>
                    <a:lnTo>
                      <a:pt x="1101630" y="253466"/>
                    </a:lnTo>
                    <a:lnTo>
                      <a:pt x="1186552" y="253466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271473" y="168821"/>
                    </a:lnTo>
                    <a:lnTo>
                      <a:pt x="1271473" y="84177"/>
                    </a:lnTo>
                    <a:lnTo>
                      <a:pt x="1271473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19" name="Graphic 145">
            <a:extLst>
              <a:ext uri="{FF2B5EF4-FFF2-40B4-BE49-F238E27FC236}">
                <a16:creationId xmlns:a16="http://schemas.microsoft.com/office/drawing/2014/main" id="{D278BB6E-1327-FE81-1D8F-F99DCD36EFEF}"/>
              </a:ext>
            </a:extLst>
          </p:cNvPr>
          <p:cNvSpPr/>
          <p:nvPr/>
        </p:nvSpPr>
        <p:spPr>
          <a:xfrm rot="10800000">
            <a:off x="11599767" y="1154068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220" name="Graphic 145">
            <a:extLst>
              <a:ext uri="{FF2B5EF4-FFF2-40B4-BE49-F238E27FC236}">
                <a16:creationId xmlns:a16="http://schemas.microsoft.com/office/drawing/2014/main" id="{745D78CA-14FB-5D6F-7A82-3BCE030008EB}"/>
              </a:ext>
            </a:extLst>
          </p:cNvPr>
          <p:cNvSpPr/>
          <p:nvPr/>
        </p:nvSpPr>
        <p:spPr>
          <a:xfrm rot="5400000">
            <a:off x="13145252" y="1300166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3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FD938A6-15B0-EDB5-A925-E255F316893B}"/>
              </a:ext>
            </a:extLst>
          </p:cNvPr>
          <p:cNvSpPr txBox="1"/>
          <p:nvPr/>
        </p:nvSpPr>
        <p:spPr>
          <a:xfrm>
            <a:off x="13854355" y="3075867"/>
            <a:ext cx="8229600" cy="378565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/>
            <a:r>
              <a:rPr lang="en-US" sz="6000" dirty="0">
                <a:latin typeface="Press Start 2P" pitchFamily="2" charset="0"/>
                <a:cs typeface="Space Grotesk" pitchFamily="2" charset="77"/>
              </a:rPr>
              <a:t>This is your big image slide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E60CD10-5575-DAF7-91BD-2803D6FE74C7}"/>
              </a:ext>
            </a:extLst>
          </p:cNvPr>
          <p:cNvSpPr txBox="1"/>
          <p:nvPr/>
        </p:nvSpPr>
        <p:spPr>
          <a:xfrm>
            <a:off x="13854353" y="7070156"/>
            <a:ext cx="8229600" cy="4040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professional slides, charts, infographics and more. Turn complex data into easy-to-understand infographics.</a:t>
            </a:r>
          </a:p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You can replace this text with your own content and amaze your audience.</a:t>
            </a:r>
          </a:p>
        </p:txBody>
      </p:sp>
    </p:spTree>
    <p:extLst>
      <p:ext uri="{BB962C8B-B14F-4D97-AF65-F5344CB8AC3E}">
        <p14:creationId xmlns:p14="http://schemas.microsoft.com/office/powerpoint/2010/main" val="248324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video game controller&#10;&#10;Description automatically generated with medium confidence">
            <a:extLst>
              <a:ext uri="{FF2B5EF4-FFF2-40B4-BE49-F238E27FC236}">
                <a16:creationId xmlns:a16="http://schemas.microsoft.com/office/drawing/2014/main" id="{DEF748E3-C197-EF59-1FAB-A48B4748F5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Graphic 145">
            <a:extLst>
              <a:ext uri="{FF2B5EF4-FFF2-40B4-BE49-F238E27FC236}">
                <a16:creationId xmlns:a16="http://schemas.microsoft.com/office/drawing/2014/main" id="{EFECFE4C-907B-9E63-37AC-72ED6DBBA067}"/>
              </a:ext>
            </a:extLst>
          </p:cNvPr>
          <p:cNvSpPr/>
          <p:nvPr/>
        </p:nvSpPr>
        <p:spPr>
          <a:xfrm rot="10800000">
            <a:off x="11599767" y="1154068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6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1" name="Graphic 145">
            <a:extLst>
              <a:ext uri="{FF2B5EF4-FFF2-40B4-BE49-F238E27FC236}">
                <a16:creationId xmlns:a16="http://schemas.microsoft.com/office/drawing/2014/main" id="{238AF8E4-A6FD-1BE2-FACD-EDC332C3BAD4}"/>
              </a:ext>
            </a:extLst>
          </p:cNvPr>
          <p:cNvSpPr/>
          <p:nvPr/>
        </p:nvSpPr>
        <p:spPr>
          <a:xfrm rot="5400000">
            <a:off x="11520848" y="2166943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accent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3" name="Graphic 160">
            <a:extLst>
              <a:ext uri="{FF2B5EF4-FFF2-40B4-BE49-F238E27FC236}">
                <a16:creationId xmlns:a16="http://schemas.microsoft.com/office/drawing/2014/main" id="{22915EFA-A004-2F1F-4B8C-31FB816C7C91}"/>
              </a:ext>
            </a:extLst>
          </p:cNvPr>
          <p:cNvGrpSpPr/>
          <p:nvPr/>
        </p:nvGrpSpPr>
        <p:grpSpPr>
          <a:xfrm>
            <a:off x="1489258" y="1180324"/>
            <a:ext cx="4493319" cy="1182684"/>
            <a:chOff x="1489258" y="1180324"/>
            <a:chExt cx="4493319" cy="1182684"/>
          </a:xfrm>
        </p:grpSpPr>
        <p:grpSp>
          <p:nvGrpSpPr>
            <p:cNvPr id="5" name="Graphic 160">
              <a:extLst>
                <a:ext uri="{FF2B5EF4-FFF2-40B4-BE49-F238E27FC236}">
                  <a16:creationId xmlns:a16="http://schemas.microsoft.com/office/drawing/2014/main" id="{6972A157-7D63-E085-76AE-A2897C5CDDF6}"/>
                </a:ext>
              </a:extLst>
            </p:cNvPr>
            <p:cNvGrpSpPr/>
            <p:nvPr/>
          </p:nvGrpSpPr>
          <p:grpSpPr>
            <a:xfrm>
              <a:off x="3184398" y="1391701"/>
              <a:ext cx="2798178" cy="759929"/>
              <a:chOff x="3184398" y="1391701"/>
              <a:chExt cx="2798178" cy="759929"/>
            </a:xfrm>
          </p:grpSpPr>
          <p:grpSp>
            <p:nvGrpSpPr>
              <p:cNvPr id="95" name="Graphic 160">
                <a:extLst>
                  <a:ext uri="{FF2B5EF4-FFF2-40B4-BE49-F238E27FC236}">
                    <a16:creationId xmlns:a16="http://schemas.microsoft.com/office/drawing/2014/main" id="{6B9B99C6-69C6-F3E5-BB18-9274E86E70A8}"/>
                  </a:ext>
                </a:extLst>
              </p:cNvPr>
              <p:cNvGrpSpPr/>
              <p:nvPr/>
            </p:nvGrpSpPr>
            <p:grpSpPr>
              <a:xfrm>
                <a:off x="3523614" y="1645167"/>
                <a:ext cx="2119747" cy="168821"/>
                <a:chOff x="3523614" y="1645167"/>
                <a:chExt cx="2119747" cy="168821"/>
              </a:xfrm>
              <a:solidFill>
                <a:srgbClr val="EDEDED"/>
              </a:solidFill>
            </p:grpSpPr>
            <p:sp>
              <p:nvSpPr>
                <p:cNvPr id="112" name="Freeform 111">
                  <a:extLst>
                    <a:ext uri="{FF2B5EF4-FFF2-40B4-BE49-F238E27FC236}">
                      <a16:creationId xmlns:a16="http://schemas.microsoft.com/office/drawing/2014/main" id="{F5073314-D70F-6466-32D2-3112F2085798}"/>
                    </a:ext>
                  </a:extLst>
                </p:cNvPr>
                <p:cNvSpPr/>
                <p:nvPr/>
              </p:nvSpPr>
              <p:spPr>
                <a:xfrm>
                  <a:off x="3608535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3" name="Freeform 112">
                  <a:extLst>
                    <a:ext uri="{FF2B5EF4-FFF2-40B4-BE49-F238E27FC236}">
                      <a16:creationId xmlns:a16="http://schemas.microsoft.com/office/drawing/2014/main" id="{A31D0E9B-8528-F8B6-DF7A-DBD15E43AD93}"/>
                    </a:ext>
                  </a:extLst>
                </p:cNvPr>
                <p:cNvSpPr/>
                <p:nvPr/>
              </p:nvSpPr>
              <p:spPr>
                <a:xfrm>
                  <a:off x="3523614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id="{E47C33AF-DCEF-3FEF-8A35-7A274A9B864D}"/>
                    </a:ext>
                  </a:extLst>
                </p:cNvPr>
                <p:cNvSpPr/>
                <p:nvPr/>
              </p:nvSpPr>
              <p:spPr>
                <a:xfrm>
                  <a:off x="5558440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B2642892-3DCD-77BC-26DC-25A7F1CC1084}"/>
                    </a:ext>
                  </a:extLst>
                </p:cNvPr>
                <p:cNvSpPr/>
                <p:nvPr/>
              </p:nvSpPr>
              <p:spPr>
                <a:xfrm>
                  <a:off x="4880477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96" name="Graphic 160">
                <a:extLst>
                  <a:ext uri="{FF2B5EF4-FFF2-40B4-BE49-F238E27FC236}">
                    <a16:creationId xmlns:a16="http://schemas.microsoft.com/office/drawing/2014/main" id="{740B743E-BD86-6C63-042C-127951951848}"/>
                  </a:ext>
                </a:extLst>
              </p:cNvPr>
              <p:cNvGrpSpPr/>
              <p:nvPr/>
            </p:nvGrpSpPr>
            <p:grpSpPr>
              <a:xfrm>
                <a:off x="3269320" y="1560522"/>
                <a:ext cx="2628336" cy="338110"/>
                <a:chOff x="3269320" y="1560522"/>
                <a:chExt cx="2628336" cy="338110"/>
              </a:xfrm>
              <a:solidFill>
                <a:srgbClr val="DE2E2A"/>
              </a:solidFill>
            </p:grpSpPr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id="{E018E0DD-AAAF-19F9-CB46-69D14DD3256E}"/>
                    </a:ext>
                  </a:extLst>
                </p:cNvPr>
                <p:cNvSpPr/>
                <p:nvPr/>
              </p:nvSpPr>
              <p:spPr>
                <a:xfrm>
                  <a:off x="3269320" y="1560522"/>
                  <a:ext cx="593510" cy="338110"/>
                </a:xfrm>
                <a:custGeom>
                  <a:avLst/>
                  <a:gdLst>
                    <a:gd name="connsiteX0" fmla="*/ 84921 w 593510"/>
                    <a:gd name="connsiteY0" fmla="*/ 0 h 338110"/>
                    <a:gd name="connsiteX1" fmla="*/ 84921 w 593510"/>
                    <a:gd name="connsiteY1" fmla="*/ 84644 h 338110"/>
                    <a:gd name="connsiteX2" fmla="*/ 0 w 593510"/>
                    <a:gd name="connsiteY2" fmla="*/ 84644 h 338110"/>
                    <a:gd name="connsiteX3" fmla="*/ 0 w 593510"/>
                    <a:gd name="connsiteY3" fmla="*/ 338110 h 338110"/>
                    <a:gd name="connsiteX4" fmla="*/ 84921 w 593510"/>
                    <a:gd name="connsiteY4" fmla="*/ 338110 h 338110"/>
                    <a:gd name="connsiteX5" fmla="*/ 84921 w 593510"/>
                    <a:gd name="connsiteY5" fmla="*/ 338110 h 338110"/>
                    <a:gd name="connsiteX6" fmla="*/ 593510 w 593510"/>
                    <a:gd name="connsiteY6" fmla="*/ 338110 h 338110"/>
                    <a:gd name="connsiteX7" fmla="*/ 593510 w 593510"/>
                    <a:gd name="connsiteY7" fmla="*/ 253466 h 338110"/>
                    <a:gd name="connsiteX8" fmla="*/ 593510 w 593510"/>
                    <a:gd name="connsiteY8" fmla="*/ 168821 h 338110"/>
                    <a:gd name="connsiteX9" fmla="*/ 593510 w 593510"/>
                    <a:gd name="connsiteY9" fmla="*/ 0 h 338110"/>
                    <a:gd name="connsiteX10" fmla="*/ 424137 w 593510"/>
                    <a:gd name="connsiteY10" fmla="*/ 0 h 338110"/>
                    <a:gd name="connsiteX11" fmla="*/ 84921 w 593510"/>
                    <a:gd name="connsiteY11" fmla="*/ 0 h 338110"/>
                    <a:gd name="connsiteX12" fmla="*/ 424137 w 593510"/>
                    <a:gd name="connsiteY12" fmla="*/ 168821 h 338110"/>
                    <a:gd name="connsiteX13" fmla="*/ 339216 w 593510"/>
                    <a:gd name="connsiteY13" fmla="*/ 168821 h 338110"/>
                    <a:gd name="connsiteX14" fmla="*/ 339216 w 593510"/>
                    <a:gd name="connsiteY14" fmla="*/ 253466 h 338110"/>
                    <a:gd name="connsiteX15" fmla="*/ 254295 w 593510"/>
                    <a:gd name="connsiteY15" fmla="*/ 253466 h 338110"/>
                    <a:gd name="connsiteX16" fmla="*/ 254295 w 593510"/>
                    <a:gd name="connsiteY16" fmla="*/ 168821 h 338110"/>
                    <a:gd name="connsiteX17" fmla="*/ 339216 w 593510"/>
                    <a:gd name="connsiteY17" fmla="*/ 168821 h 338110"/>
                    <a:gd name="connsiteX18" fmla="*/ 339216 w 593510"/>
                    <a:gd name="connsiteY18" fmla="*/ 84644 h 338110"/>
                    <a:gd name="connsiteX19" fmla="*/ 424137 w 593510"/>
                    <a:gd name="connsiteY19" fmla="*/ 84644 h 338110"/>
                    <a:gd name="connsiteX20" fmla="*/ 424137 w 593510"/>
                    <a:gd name="connsiteY20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93510" h="338110">
                      <a:moveTo>
                        <a:pt x="84921" y="0"/>
                      </a:moveTo>
                      <a:cubicBezTo>
                        <a:pt x="84921" y="0"/>
                        <a:pt x="84921" y="84644"/>
                        <a:pt x="84921" y="84644"/>
                      </a:cubicBezTo>
                      <a:lnTo>
                        <a:pt x="0" y="84644"/>
                      </a:lnTo>
                      <a:cubicBezTo>
                        <a:pt x="0" y="159936"/>
                        <a:pt x="0" y="262819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  <a:moveTo>
                        <a:pt x="424137" y="168821"/>
                      </a:moveTo>
                      <a:lnTo>
                        <a:pt x="339216" y="168821"/>
                      </a:lnTo>
                      <a:lnTo>
                        <a:pt x="339216" y="253466"/>
                      </a:ln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84644"/>
                      </a:lnTo>
                      <a:lnTo>
                        <a:pt x="424137" y="84644"/>
                      </a:lnTo>
                      <a:lnTo>
                        <a:pt x="424137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id="{0DB4166F-703B-5B68-4EFF-9A23912EA1F9}"/>
                    </a:ext>
                  </a:extLst>
                </p:cNvPr>
                <p:cNvSpPr/>
                <p:nvPr/>
              </p:nvSpPr>
              <p:spPr>
                <a:xfrm>
                  <a:off x="3947751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id="{9E7F92A2-3B67-05AE-4364-B141C4AF6C57}"/>
                    </a:ext>
                  </a:extLst>
                </p:cNvPr>
                <p:cNvSpPr/>
                <p:nvPr/>
              </p:nvSpPr>
              <p:spPr>
                <a:xfrm>
                  <a:off x="5304145" y="1560522"/>
                  <a:ext cx="593510" cy="338110"/>
                </a:xfrm>
                <a:custGeom>
                  <a:avLst/>
                  <a:gdLst>
                    <a:gd name="connsiteX0" fmla="*/ 508589 w 593510"/>
                    <a:gd name="connsiteY0" fmla="*/ 84644 h 338110"/>
                    <a:gd name="connsiteX1" fmla="*/ 508589 w 593510"/>
                    <a:gd name="connsiteY1" fmla="*/ 0 h 338110"/>
                    <a:gd name="connsiteX2" fmla="*/ 0 w 593510"/>
                    <a:gd name="connsiteY2" fmla="*/ 0 h 338110"/>
                    <a:gd name="connsiteX3" fmla="*/ 0 w 593510"/>
                    <a:gd name="connsiteY3" fmla="*/ 168821 h 338110"/>
                    <a:gd name="connsiteX4" fmla="*/ 0 w 593510"/>
                    <a:gd name="connsiteY4" fmla="*/ 253466 h 338110"/>
                    <a:gd name="connsiteX5" fmla="*/ 0 w 593510"/>
                    <a:gd name="connsiteY5" fmla="*/ 338110 h 338110"/>
                    <a:gd name="connsiteX6" fmla="*/ 508589 w 593510"/>
                    <a:gd name="connsiteY6" fmla="*/ 338110 h 338110"/>
                    <a:gd name="connsiteX7" fmla="*/ 508589 w 593510"/>
                    <a:gd name="connsiteY7" fmla="*/ 338110 h 338110"/>
                    <a:gd name="connsiteX8" fmla="*/ 593510 w 593510"/>
                    <a:gd name="connsiteY8" fmla="*/ 338110 h 338110"/>
                    <a:gd name="connsiteX9" fmla="*/ 593510 w 593510"/>
                    <a:gd name="connsiteY9" fmla="*/ 84644 h 338110"/>
                    <a:gd name="connsiteX10" fmla="*/ 508589 w 593510"/>
                    <a:gd name="connsiteY10" fmla="*/ 84644 h 338110"/>
                    <a:gd name="connsiteX11" fmla="*/ 339216 w 593510"/>
                    <a:gd name="connsiteY11" fmla="*/ 253466 h 338110"/>
                    <a:gd name="connsiteX12" fmla="*/ 254295 w 593510"/>
                    <a:gd name="connsiteY12" fmla="*/ 253466 h 338110"/>
                    <a:gd name="connsiteX13" fmla="*/ 254295 w 593510"/>
                    <a:gd name="connsiteY13" fmla="*/ 168821 h 338110"/>
                    <a:gd name="connsiteX14" fmla="*/ 339216 w 593510"/>
                    <a:gd name="connsiteY14" fmla="*/ 168821 h 338110"/>
                    <a:gd name="connsiteX15" fmla="*/ 339216 w 593510"/>
                    <a:gd name="connsiteY15" fmla="*/ 253466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93510" h="338110">
                      <a:moveTo>
                        <a:pt x="508589" y="84644"/>
                      </a:moveTo>
                      <a:lnTo>
                        <a:pt x="508589" y="0"/>
                      </a:lnTo>
                      <a:cubicBezTo>
                        <a:pt x="343439" y="0"/>
                        <a:pt x="165151" y="0"/>
                        <a:pt x="0" y="0"/>
                      </a:cubicBezTo>
                      <a:cubicBezTo>
                        <a:pt x="0" y="42088"/>
                        <a:pt x="0" y="126733"/>
                        <a:pt x="0" y="168821"/>
                      </a:cubicBezTo>
                      <a:lnTo>
                        <a:pt x="0" y="253466"/>
                      </a:lnTo>
                      <a:lnTo>
                        <a:pt x="0" y="338110"/>
                      </a:lnTo>
                      <a:cubicBezTo>
                        <a:pt x="165151" y="338110"/>
                        <a:pt x="343439" y="338110"/>
                        <a:pt x="508589" y="338110"/>
                      </a:cubicBezTo>
                      <a:lnTo>
                        <a:pt x="508589" y="338110"/>
                      </a:lnTo>
                      <a:lnTo>
                        <a:pt x="593510" y="338110"/>
                      </a:lnTo>
                      <a:cubicBezTo>
                        <a:pt x="593510" y="262819"/>
                        <a:pt x="593510" y="159936"/>
                        <a:pt x="593510" y="84644"/>
                      </a:cubicBezTo>
                      <a:lnTo>
                        <a:pt x="508589" y="84644"/>
                      </a:lnTo>
                      <a:close/>
                      <a:moveTo>
                        <a:pt x="339216" y="253466"/>
                      </a:move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253466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id="{A2129654-C795-1BBD-2B97-D2AC4890A5CD}"/>
                    </a:ext>
                  </a:extLst>
                </p:cNvPr>
                <p:cNvSpPr/>
                <p:nvPr/>
              </p:nvSpPr>
              <p:spPr>
                <a:xfrm>
                  <a:off x="4625714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  <a:gd name="connsiteX10" fmla="*/ 339216 w 593510"/>
                    <a:gd name="connsiteY10" fmla="*/ 168821 h 338110"/>
                    <a:gd name="connsiteX11" fmla="*/ 254295 w 593510"/>
                    <a:gd name="connsiteY11" fmla="*/ 168821 h 338110"/>
                    <a:gd name="connsiteX12" fmla="*/ 254295 w 593510"/>
                    <a:gd name="connsiteY12" fmla="*/ 84644 h 338110"/>
                    <a:gd name="connsiteX13" fmla="*/ 339216 w 593510"/>
                    <a:gd name="connsiteY13" fmla="*/ 84644 h 338110"/>
                    <a:gd name="connsiteX14" fmla="*/ 339216 w 593510"/>
                    <a:gd name="connsiteY14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  <a:moveTo>
                        <a:pt x="339216" y="168821"/>
                      </a:moveTo>
                      <a:lnTo>
                        <a:pt x="254295" y="168821"/>
                      </a:lnTo>
                      <a:lnTo>
                        <a:pt x="254295" y="84644"/>
                      </a:lnTo>
                      <a:lnTo>
                        <a:pt x="339216" y="84644"/>
                      </a:lnTo>
                      <a:lnTo>
                        <a:pt x="339216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97" name="Graphic 160">
                <a:extLst>
                  <a:ext uri="{FF2B5EF4-FFF2-40B4-BE49-F238E27FC236}">
                    <a16:creationId xmlns:a16="http://schemas.microsoft.com/office/drawing/2014/main" id="{C8F4A984-4D71-A934-32DB-D70C46B73977}"/>
                  </a:ext>
                </a:extLst>
              </p:cNvPr>
              <p:cNvGrpSpPr/>
              <p:nvPr/>
            </p:nvGrpSpPr>
            <p:grpSpPr>
              <a:xfrm>
                <a:off x="3269320" y="1475878"/>
                <a:ext cx="2628336" cy="592043"/>
                <a:chOff x="3269320" y="1475878"/>
                <a:chExt cx="2628336" cy="592043"/>
              </a:xfrm>
              <a:solidFill>
                <a:srgbClr val="AF1C15"/>
              </a:solidFill>
            </p:grpSpPr>
            <p:sp>
              <p:nvSpPr>
                <p:cNvPr id="99" name="Freeform 98">
                  <a:extLst>
                    <a:ext uri="{FF2B5EF4-FFF2-40B4-BE49-F238E27FC236}">
                      <a16:creationId xmlns:a16="http://schemas.microsoft.com/office/drawing/2014/main" id="{C6CC0BED-D902-6A3A-48C0-AA7806A286E6}"/>
                    </a:ext>
                  </a:extLst>
                </p:cNvPr>
                <p:cNvSpPr/>
                <p:nvPr/>
              </p:nvSpPr>
              <p:spPr>
                <a:xfrm>
                  <a:off x="3269320" y="1898632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0 h 169288"/>
                    <a:gd name="connsiteX1" fmla="*/ 0 w 593510"/>
                    <a:gd name="connsiteY1" fmla="*/ 84644 h 169288"/>
                    <a:gd name="connsiteX2" fmla="*/ 84921 w 593510"/>
                    <a:gd name="connsiteY2" fmla="*/ 84644 h 169288"/>
                    <a:gd name="connsiteX3" fmla="*/ 84921 w 593510"/>
                    <a:gd name="connsiteY3" fmla="*/ 169289 h 169288"/>
                    <a:gd name="connsiteX4" fmla="*/ 593510 w 593510"/>
                    <a:gd name="connsiteY4" fmla="*/ 169289 h 169288"/>
                    <a:gd name="connsiteX5" fmla="*/ 593510 w 593510"/>
                    <a:gd name="connsiteY5" fmla="*/ 468 h 169288"/>
                    <a:gd name="connsiteX6" fmla="*/ 424137 w 593510"/>
                    <a:gd name="connsiteY6" fmla="*/ 468 h 169288"/>
                    <a:gd name="connsiteX7" fmla="*/ 0 w 593510"/>
                    <a:gd name="connsiteY7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0"/>
                      </a:moveTo>
                      <a:lnTo>
                        <a:pt x="0" y="84644"/>
                      </a:lnTo>
                      <a:lnTo>
                        <a:pt x="84921" y="84644"/>
                      </a:lnTo>
                      <a:cubicBezTo>
                        <a:pt x="84921" y="84644"/>
                        <a:pt x="84921" y="169289"/>
                        <a:pt x="84921" y="169289"/>
                      </a:cubicBezTo>
                      <a:cubicBezTo>
                        <a:pt x="250072" y="169289"/>
                        <a:pt x="428360" y="169289"/>
                        <a:pt x="593510" y="169289"/>
                      </a:cubicBezTo>
                      <a:cubicBezTo>
                        <a:pt x="593510" y="127201"/>
                        <a:pt x="593510" y="42556"/>
                        <a:pt x="593510" y="468"/>
                      </a:cubicBezTo>
                      <a:cubicBezTo>
                        <a:pt x="551284" y="468"/>
                        <a:pt x="466363" y="468"/>
                        <a:pt x="424137" y="468"/>
                      </a:cubicBezTo>
                      <a:cubicBezTo>
                        <a:pt x="288075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0" name="Freeform 99">
                  <a:extLst>
                    <a:ext uri="{FF2B5EF4-FFF2-40B4-BE49-F238E27FC236}">
                      <a16:creationId xmlns:a16="http://schemas.microsoft.com/office/drawing/2014/main" id="{C2F25D20-3AF1-57E1-0B8A-B62D2AC7A44C}"/>
                    </a:ext>
                  </a:extLst>
                </p:cNvPr>
                <p:cNvSpPr/>
                <p:nvPr/>
              </p:nvSpPr>
              <p:spPr>
                <a:xfrm>
                  <a:off x="3947751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1" name="Freeform 100">
                  <a:extLst>
                    <a:ext uri="{FF2B5EF4-FFF2-40B4-BE49-F238E27FC236}">
                      <a16:creationId xmlns:a16="http://schemas.microsoft.com/office/drawing/2014/main" id="{FD016EE7-0266-8529-21F6-06EC11C3661E}"/>
                    </a:ext>
                  </a:extLst>
                </p:cNvPr>
                <p:cNvSpPr/>
                <p:nvPr/>
              </p:nvSpPr>
              <p:spPr>
                <a:xfrm>
                  <a:off x="3269320" y="1475878"/>
                  <a:ext cx="593510" cy="169288"/>
                </a:xfrm>
                <a:custGeom>
                  <a:avLst/>
                  <a:gdLst>
                    <a:gd name="connsiteX0" fmla="*/ 84921 w 593510"/>
                    <a:gd name="connsiteY0" fmla="*/ 0 h 169288"/>
                    <a:gd name="connsiteX1" fmla="*/ 84921 w 593510"/>
                    <a:gd name="connsiteY1" fmla="*/ 84644 h 169288"/>
                    <a:gd name="connsiteX2" fmla="*/ 0 w 593510"/>
                    <a:gd name="connsiteY2" fmla="*/ 84644 h 169288"/>
                    <a:gd name="connsiteX3" fmla="*/ 0 w 593510"/>
                    <a:gd name="connsiteY3" fmla="*/ 169289 h 169288"/>
                    <a:gd name="connsiteX4" fmla="*/ 84921 w 593510"/>
                    <a:gd name="connsiteY4" fmla="*/ 169289 h 169288"/>
                    <a:gd name="connsiteX5" fmla="*/ 84921 w 593510"/>
                    <a:gd name="connsiteY5" fmla="*/ 84644 h 169288"/>
                    <a:gd name="connsiteX6" fmla="*/ 593510 w 593510"/>
                    <a:gd name="connsiteY6" fmla="*/ 84644 h 169288"/>
                    <a:gd name="connsiteX7" fmla="*/ 593510 w 593510"/>
                    <a:gd name="connsiteY7" fmla="*/ 0 h 169288"/>
                    <a:gd name="connsiteX8" fmla="*/ 424137 w 593510"/>
                    <a:gd name="connsiteY8" fmla="*/ 0 h 169288"/>
                    <a:gd name="connsiteX9" fmla="*/ 84921 w 593510"/>
                    <a:gd name="connsiteY9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169288">
                      <a:moveTo>
                        <a:pt x="84921" y="0"/>
                      </a:moveTo>
                      <a:lnTo>
                        <a:pt x="84921" y="84644"/>
                      </a:lnTo>
                      <a:lnTo>
                        <a:pt x="0" y="84644"/>
                      </a:lnTo>
                      <a:lnTo>
                        <a:pt x="0" y="169289"/>
                      </a:lnTo>
                      <a:lnTo>
                        <a:pt x="84921" y="169289"/>
                      </a:lnTo>
                      <a:lnTo>
                        <a:pt x="84921" y="84644"/>
                      </a:lnTo>
                      <a:cubicBezTo>
                        <a:pt x="250072" y="84644"/>
                        <a:pt x="428360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2" name="Freeform 101">
                  <a:extLst>
                    <a:ext uri="{FF2B5EF4-FFF2-40B4-BE49-F238E27FC236}">
                      <a16:creationId xmlns:a16="http://schemas.microsoft.com/office/drawing/2014/main" id="{A82C8E80-5374-ED5C-72E9-8DB40637FC66}"/>
                    </a:ext>
                  </a:extLst>
                </p:cNvPr>
                <p:cNvSpPr/>
                <p:nvPr/>
              </p:nvSpPr>
              <p:spPr>
                <a:xfrm>
                  <a:off x="3947751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3" name="Freeform 102">
                  <a:extLst>
                    <a:ext uri="{FF2B5EF4-FFF2-40B4-BE49-F238E27FC236}">
                      <a16:creationId xmlns:a16="http://schemas.microsoft.com/office/drawing/2014/main" id="{89384B9D-70BB-0955-A647-9E923D7A2B5D}"/>
                    </a:ext>
                  </a:extLst>
                </p:cNvPr>
                <p:cNvSpPr/>
                <p:nvPr/>
              </p:nvSpPr>
              <p:spPr>
                <a:xfrm>
                  <a:off x="5304145" y="1898165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468 h 169288"/>
                    <a:gd name="connsiteX1" fmla="*/ 0 w 593510"/>
                    <a:gd name="connsiteY1" fmla="*/ 169289 h 169288"/>
                    <a:gd name="connsiteX2" fmla="*/ 508589 w 593510"/>
                    <a:gd name="connsiteY2" fmla="*/ 169289 h 169288"/>
                    <a:gd name="connsiteX3" fmla="*/ 508589 w 593510"/>
                    <a:gd name="connsiteY3" fmla="*/ 84645 h 169288"/>
                    <a:gd name="connsiteX4" fmla="*/ 593510 w 593510"/>
                    <a:gd name="connsiteY4" fmla="*/ 84645 h 169288"/>
                    <a:gd name="connsiteX5" fmla="*/ 593510 w 593510"/>
                    <a:gd name="connsiteY5" fmla="*/ 0 h 169288"/>
                    <a:gd name="connsiteX6" fmla="*/ 424137 w 593510"/>
                    <a:gd name="connsiteY6" fmla="*/ 0 h 169288"/>
                    <a:gd name="connsiteX7" fmla="*/ 0 w 593510"/>
                    <a:gd name="connsiteY7" fmla="*/ 468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468"/>
                      </a:moveTo>
                      <a:cubicBezTo>
                        <a:pt x="0" y="42556"/>
                        <a:pt x="0" y="127201"/>
                        <a:pt x="0" y="169289"/>
                      </a:cubicBezTo>
                      <a:cubicBezTo>
                        <a:pt x="165151" y="169289"/>
                        <a:pt x="343439" y="169289"/>
                        <a:pt x="508589" y="169289"/>
                      </a:cubicBezTo>
                      <a:lnTo>
                        <a:pt x="508589" y="84645"/>
                      </a:lnTo>
                      <a:lnTo>
                        <a:pt x="593510" y="84645"/>
                      </a:ln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468"/>
                        <a:pt x="136062" y="468"/>
                        <a:pt x="0" y="468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4" name="Freeform 103">
                  <a:extLst>
                    <a:ext uri="{FF2B5EF4-FFF2-40B4-BE49-F238E27FC236}">
                      <a16:creationId xmlns:a16="http://schemas.microsoft.com/office/drawing/2014/main" id="{C7CD541E-C521-2653-E6BD-68A68C38C1A9}"/>
                    </a:ext>
                  </a:extLst>
                </p:cNvPr>
                <p:cNvSpPr/>
                <p:nvPr/>
              </p:nvSpPr>
              <p:spPr>
                <a:xfrm>
                  <a:off x="5812734" y="1560522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id="{9A9DE2F4-C1DB-6838-5A95-FA29F69EF696}"/>
                    </a:ext>
                  </a:extLst>
                </p:cNvPr>
                <p:cNvSpPr/>
                <p:nvPr/>
              </p:nvSpPr>
              <p:spPr>
                <a:xfrm>
                  <a:off x="5304145" y="1475878"/>
                  <a:ext cx="508589" cy="84644"/>
                </a:xfrm>
                <a:custGeom>
                  <a:avLst/>
                  <a:gdLst>
                    <a:gd name="connsiteX0" fmla="*/ 424137 w 508589"/>
                    <a:gd name="connsiteY0" fmla="*/ 0 h 84644"/>
                    <a:gd name="connsiteX1" fmla="*/ 0 w 508589"/>
                    <a:gd name="connsiteY1" fmla="*/ 0 h 84644"/>
                    <a:gd name="connsiteX2" fmla="*/ 0 w 508589"/>
                    <a:gd name="connsiteY2" fmla="*/ 84644 h 84644"/>
                    <a:gd name="connsiteX3" fmla="*/ 508589 w 508589"/>
                    <a:gd name="connsiteY3" fmla="*/ 84644 h 84644"/>
                    <a:gd name="connsiteX4" fmla="*/ 508589 w 508589"/>
                    <a:gd name="connsiteY4" fmla="*/ 0 h 84644"/>
                    <a:gd name="connsiteX5" fmla="*/ 424137 w 508589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8589" h="84644">
                      <a:moveTo>
                        <a:pt x="424137" y="0"/>
                      </a:moveTo>
                      <a:cubicBezTo>
                        <a:pt x="288076" y="0"/>
                        <a:pt x="136062" y="0"/>
                        <a:pt x="0" y="0"/>
                      </a:cubicBezTo>
                      <a:lnTo>
                        <a:pt x="0" y="84644"/>
                      </a:lnTo>
                      <a:cubicBezTo>
                        <a:pt x="165151" y="84644"/>
                        <a:pt x="343439" y="84644"/>
                        <a:pt x="508589" y="84644"/>
                      </a:cubicBezTo>
                      <a:lnTo>
                        <a:pt x="508589" y="0"/>
                      </a:lnTo>
                      <a:lnTo>
                        <a:pt x="424137" y="0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6" name="Freeform 105">
                  <a:extLst>
                    <a:ext uri="{FF2B5EF4-FFF2-40B4-BE49-F238E27FC236}">
                      <a16:creationId xmlns:a16="http://schemas.microsoft.com/office/drawing/2014/main" id="{1238E069-FECD-B605-AD75-EC2467966572}"/>
                    </a:ext>
                  </a:extLst>
                </p:cNvPr>
                <p:cNvSpPr/>
                <p:nvPr/>
              </p:nvSpPr>
              <p:spPr>
                <a:xfrm>
                  <a:off x="4625714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7" name="Freeform 106">
                  <a:extLst>
                    <a:ext uri="{FF2B5EF4-FFF2-40B4-BE49-F238E27FC236}">
                      <a16:creationId xmlns:a16="http://schemas.microsoft.com/office/drawing/2014/main" id="{6E49ABD7-D163-57CB-A57A-BC21931212FF}"/>
                    </a:ext>
                  </a:extLst>
                </p:cNvPr>
                <p:cNvSpPr/>
                <p:nvPr/>
              </p:nvSpPr>
              <p:spPr>
                <a:xfrm>
                  <a:off x="4625714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BF4C8F82-C5EE-25FF-7E31-C909B77A7B3E}"/>
                  </a:ext>
                </a:extLst>
              </p:cNvPr>
              <p:cNvSpPr/>
              <p:nvPr/>
            </p:nvSpPr>
            <p:spPr>
              <a:xfrm>
                <a:off x="3184398" y="1391701"/>
                <a:ext cx="2798178" cy="759929"/>
              </a:xfrm>
              <a:custGeom>
                <a:avLst/>
                <a:gdLst>
                  <a:gd name="connsiteX0" fmla="*/ 2713258 w 2798178"/>
                  <a:gd name="connsiteY0" fmla="*/ 168821 h 759929"/>
                  <a:gd name="connsiteX1" fmla="*/ 2713258 w 2798178"/>
                  <a:gd name="connsiteY1" fmla="*/ 591108 h 759929"/>
                  <a:gd name="connsiteX2" fmla="*/ 2628336 w 2798178"/>
                  <a:gd name="connsiteY2" fmla="*/ 591108 h 759929"/>
                  <a:gd name="connsiteX3" fmla="*/ 2628336 w 2798178"/>
                  <a:gd name="connsiteY3" fmla="*/ 675753 h 759929"/>
                  <a:gd name="connsiteX4" fmla="*/ 2119747 w 2798178"/>
                  <a:gd name="connsiteY4" fmla="*/ 675753 h 759929"/>
                  <a:gd name="connsiteX5" fmla="*/ 2119747 w 2798178"/>
                  <a:gd name="connsiteY5" fmla="*/ 84177 h 759929"/>
                  <a:gd name="connsiteX6" fmla="*/ 2628336 w 2798178"/>
                  <a:gd name="connsiteY6" fmla="*/ 84177 h 759929"/>
                  <a:gd name="connsiteX7" fmla="*/ 2628336 w 2798178"/>
                  <a:gd name="connsiteY7" fmla="*/ 168821 h 759929"/>
                  <a:gd name="connsiteX8" fmla="*/ 2713258 w 2798178"/>
                  <a:gd name="connsiteY8" fmla="*/ 168821 h 759929"/>
                  <a:gd name="connsiteX9" fmla="*/ 2713258 w 2798178"/>
                  <a:gd name="connsiteY9" fmla="*/ 0 h 759929"/>
                  <a:gd name="connsiteX10" fmla="*/ 84921 w 2798178"/>
                  <a:gd name="connsiteY10" fmla="*/ 0 h 759929"/>
                  <a:gd name="connsiteX11" fmla="*/ 84921 w 2798178"/>
                  <a:gd name="connsiteY11" fmla="*/ 168821 h 759929"/>
                  <a:gd name="connsiteX12" fmla="*/ 0 w 2798178"/>
                  <a:gd name="connsiteY12" fmla="*/ 168821 h 759929"/>
                  <a:gd name="connsiteX13" fmla="*/ 0 w 2798178"/>
                  <a:gd name="connsiteY13" fmla="*/ 591108 h 759929"/>
                  <a:gd name="connsiteX14" fmla="*/ 84921 w 2798178"/>
                  <a:gd name="connsiteY14" fmla="*/ 591108 h 759929"/>
                  <a:gd name="connsiteX15" fmla="*/ 84921 w 2798178"/>
                  <a:gd name="connsiteY15" fmla="*/ 168821 h 759929"/>
                  <a:gd name="connsiteX16" fmla="*/ 169843 w 2798178"/>
                  <a:gd name="connsiteY16" fmla="*/ 168821 h 759929"/>
                  <a:gd name="connsiteX17" fmla="*/ 169843 w 2798178"/>
                  <a:gd name="connsiteY17" fmla="*/ 84177 h 759929"/>
                  <a:gd name="connsiteX18" fmla="*/ 678432 w 2798178"/>
                  <a:gd name="connsiteY18" fmla="*/ 84177 h 759929"/>
                  <a:gd name="connsiteX19" fmla="*/ 678432 w 2798178"/>
                  <a:gd name="connsiteY19" fmla="*/ 675753 h 759929"/>
                  <a:gd name="connsiteX20" fmla="*/ 169843 w 2798178"/>
                  <a:gd name="connsiteY20" fmla="*/ 675753 h 759929"/>
                  <a:gd name="connsiteX21" fmla="*/ 169843 w 2798178"/>
                  <a:gd name="connsiteY21" fmla="*/ 591108 h 759929"/>
                  <a:gd name="connsiteX22" fmla="*/ 84921 w 2798178"/>
                  <a:gd name="connsiteY22" fmla="*/ 591108 h 759929"/>
                  <a:gd name="connsiteX23" fmla="*/ 84921 w 2798178"/>
                  <a:gd name="connsiteY23" fmla="*/ 759930 h 759929"/>
                  <a:gd name="connsiteX24" fmla="*/ 2713258 w 2798178"/>
                  <a:gd name="connsiteY24" fmla="*/ 759930 h 759929"/>
                  <a:gd name="connsiteX25" fmla="*/ 2713258 w 2798178"/>
                  <a:gd name="connsiteY25" fmla="*/ 591108 h 759929"/>
                  <a:gd name="connsiteX26" fmla="*/ 2798179 w 2798178"/>
                  <a:gd name="connsiteY26" fmla="*/ 591108 h 759929"/>
                  <a:gd name="connsiteX27" fmla="*/ 2798179 w 2798178"/>
                  <a:gd name="connsiteY27" fmla="*/ 168821 h 759929"/>
                  <a:gd name="connsiteX28" fmla="*/ 2713258 w 2798178"/>
                  <a:gd name="connsiteY28" fmla="*/ 168821 h 759929"/>
                  <a:gd name="connsiteX29" fmla="*/ 1356863 w 2798178"/>
                  <a:gd name="connsiteY29" fmla="*/ 675753 h 759929"/>
                  <a:gd name="connsiteX30" fmla="*/ 1271942 w 2798178"/>
                  <a:gd name="connsiteY30" fmla="*/ 675753 h 759929"/>
                  <a:gd name="connsiteX31" fmla="*/ 763353 w 2798178"/>
                  <a:gd name="connsiteY31" fmla="*/ 675753 h 759929"/>
                  <a:gd name="connsiteX32" fmla="*/ 763353 w 2798178"/>
                  <a:gd name="connsiteY32" fmla="*/ 84177 h 759929"/>
                  <a:gd name="connsiteX33" fmla="*/ 1356863 w 2798178"/>
                  <a:gd name="connsiteY33" fmla="*/ 84177 h 759929"/>
                  <a:gd name="connsiteX34" fmla="*/ 1356863 w 2798178"/>
                  <a:gd name="connsiteY34" fmla="*/ 675753 h 759929"/>
                  <a:gd name="connsiteX35" fmla="*/ 2034826 w 2798178"/>
                  <a:gd name="connsiteY35" fmla="*/ 675753 h 759929"/>
                  <a:gd name="connsiteX36" fmla="*/ 1950374 w 2798178"/>
                  <a:gd name="connsiteY36" fmla="*/ 675753 h 759929"/>
                  <a:gd name="connsiteX37" fmla="*/ 1441785 w 2798178"/>
                  <a:gd name="connsiteY37" fmla="*/ 675753 h 759929"/>
                  <a:gd name="connsiteX38" fmla="*/ 1441785 w 2798178"/>
                  <a:gd name="connsiteY38" fmla="*/ 84177 h 759929"/>
                  <a:gd name="connsiteX39" fmla="*/ 2035295 w 2798178"/>
                  <a:gd name="connsiteY39" fmla="*/ 84177 h 759929"/>
                  <a:gd name="connsiteX40" fmla="*/ 2034826 w 2798178"/>
                  <a:gd name="connsiteY40" fmla="*/ 675753 h 759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98178" h="759929">
                    <a:moveTo>
                      <a:pt x="2713258" y="168821"/>
                    </a:moveTo>
                    <a:cubicBezTo>
                      <a:pt x="2713258" y="304440"/>
                      <a:pt x="2713258" y="455958"/>
                      <a:pt x="2713258" y="591108"/>
                    </a:cubicBezTo>
                    <a:lnTo>
                      <a:pt x="2628336" y="591108"/>
                    </a:lnTo>
                    <a:lnTo>
                      <a:pt x="2628336" y="675753"/>
                    </a:lnTo>
                    <a:cubicBezTo>
                      <a:pt x="2463186" y="675753"/>
                      <a:pt x="2284898" y="675753"/>
                      <a:pt x="2119747" y="675753"/>
                    </a:cubicBezTo>
                    <a:cubicBezTo>
                      <a:pt x="2119747" y="482146"/>
                      <a:pt x="2119747" y="277784"/>
                      <a:pt x="2119747" y="84177"/>
                    </a:cubicBezTo>
                    <a:cubicBezTo>
                      <a:pt x="2284898" y="84177"/>
                      <a:pt x="2463186" y="84177"/>
                      <a:pt x="2628336" y="84177"/>
                    </a:cubicBezTo>
                    <a:lnTo>
                      <a:pt x="2628336" y="168821"/>
                    </a:lnTo>
                    <a:lnTo>
                      <a:pt x="2713258" y="168821"/>
                    </a:lnTo>
                    <a:cubicBezTo>
                      <a:pt x="2713258" y="126733"/>
                      <a:pt x="2713258" y="42088"/>
                      <a:pt x="2713258" y="0"/>
                    </a:cubicBezTo>
                    <a:cubicBezTo>
                      <a:pt x="1838240" y="0"/>
                      <a:pt x="960408" y="0"/>
                      <a:pt x="84921" y="0"/>
                    </a:cubicBezTo>
                    <a:cubicBezTo>
                      <a:pt x="84921" y="42088"/>
                      <a:pt x="84921" y="126733"/>
                      <a:pt x="84921" y="168821"/>
                    </a:cubicBezTo>
                    <a:lnTo>
                      <a:pt x="0" y="168821"/>
                    </a:lnTo>
                    <a:cubicBezTo>
                      <a:pt x="0" y="304440"/>
                      <a:pt x="0" y="455958"/>
                      <a:pt x="0" y="591108"/>
                    </a:cubicBezTo>
                    <a:lnTo>
                      <a:pt x="84921" y="591108"/>
                    </a:lnTo>
                    <a:cubicBezTo>
                      <a:pt x="84921" y="455490"/>
                      <a:pt x="84921" y="303972"/>
                      <a:pt x="84921" y="168821"/>
                    </a:cubicBezTo>
                    <a:lnTo>
                      <a:pt x="169843" y="168821"/>
                    </a:lnTo>
                    <a:lnTo>
                      <a:pt x="169843" y="84177"/>
                    </a:lnTo>
                    <a:cubicBezTo>
                      <a:pt x="334993" y="84177"/>
                      <a:pt x="513281" y="84177"/>
                      <a:pt x="678432" y="84177"/>
                    </a:cubicBezTo>
                    <a:cubicBezTo>
                      <a:pt x="678432" y="277784"/>
                      <a:pt x="678432" y="482146"/>
                      <a:pt x="678432" y="675753"/>
                    </a:cubicBezTo>
                    <a:cubicBezTo>
                      <a:pt x="513281" y="675753"/>
                      <a:pt x="334993" y="675753"/>
                      <a:pt x="169843" y="675753"/>
                    </a:cubicBezTo>
                    <a:lnTo>
                      <a:pt x="169843" y="591108"/>
                    </a:lnTo>
                    <a:lnTo>
                      <a:pt x="84921" y="591108"/>
                    </a:lnTo>
                    <a:cubicBezTo>
                      <a:pt x="84921" y="633197"/>
                      <a:pt x="84921" y="717841"/>
                      <a:pt x="84921" y="759930"/>
                    </a:cubicBezTo>
                    <a:cubicBezTo>
                      <a:pt x="959939" y="759930"/>
                      <a:pt x="1837771" y="759930"/>
                      <a:pt x="2713258" y="759930"/>
                    </a:cubicBezTo>
                    <a:cubicBezTo>
                      <a:pt x="2713258" y="717841"/>
                      <a:pt x="2713258" y="633197"/>
                      <a:pt x="2713258" y="591108"/>
                    </a:cubicBezTo>
                    <a:lnTo>
                      <a:pt x="2798179" y="591108"/>
                    </a:lnTo>
                    <a:cubicBezTo>
                      <a:pt x="2798179" y="455490"/>
                      <a:pt x="2798179" y="303972"/>
                      <a:pt x="2798179" y="168821"/>
                    </a:cubicBezTo>
                    <a:lnTo>
                      <a:pt x="2713258" y="168821"/>
                    </a:lnTo>
                    <a:close/>
                    <a:moveTo>
                      <a:pt x="1356863" y="675753"/>
                    </a:moveTo>
                    <a:lnTo>
                      <a:pt x="1271942" y="675753"/>
                    </a:lnTo>
                    <a:cubicBezTo>
                      <a:pt x="1106792" y="675753"/>
                      <a:pt x="928504" y="675753"/>
                      <a:pt x="763353" y="675753"/>
                    </a:cubicBezTo>
                    <a:cubicBezTo>
                      <a:pt x="763353" y="482146"/>
                      <a:pt x="763353" y="277784"/>
                      <a:pt x="763353" y="84177"/>
                    </a:cubicBezTo>
                    <a:cubicBezTo>
                      <a:pt x="957593" y="84177"/>
                      <a:pt x="1162624" y="84177"/>
                      <a:pt x="1356863" y="84177"/>
                    </a:cubicBezTo>
                    <a:cubicBezTo>
                      <a:pt x="1356863" y="277784"/>
                      <a:pt x="1356863" y="482614"/>
                      <a:pt x="1356863" y="675753"/>
                    </a:cubicBezTo>
                    <a:close/>
                    <a:moveTo>
                      <a:pt x="2034826" y="675753"/>
                    </a:moveTo>
                    <a:lnTo>
                      <a:pt x="1950374" y="675753"/>
                    </a:lnTo>
                    <a:cubicBezTo>
                      <a:pt x="1785223" y="675753"/>
                      <a:pt x="1606935" y="675753"/>
                      <a:pt x="1441785" y="675753"/>
                    </a:cubicBezTo>
                    <a:cubicBezTo>
                      <a:pt x="1441785" y="482146"/>
                      <a:pt x="1441785" y="277784"/>
                      <a:pt x="1441785" y="84177"/>
                    </a:cubicBezTo>
                    <a:cubicBezTo>
                      <a:pt x="1636024" y="84177"/>
                      <a:pt x="1841055" y="84177"/>
                      <a:pt x="2035295" y="84177"/>
                    </a:cubicBezTo>
                    <a:cubicBezTo>
                      <a:pt x="2034826" y="277784"/>
                      <a:pt x="2034826" y="482614"/>
                      <a:pt x="2034826" y="675753"/>
                    </a:cubicBezTo>
                    <a:close/>
                  </a:path>
                </a:pathLst>
              </a:custGeom>
              <a:solidFill>
                <a:srgbClr val="242428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7" name="Graphic 160">
              <a:extLst>
                <a:ext uri="{FF2B5EF4-FFF2-40B4-BE49-F238E27FC236}">
                  <a16:creationId xmlns:a16="http://schemas.microsoft.com/office/drawing/2014/main" id="{B20C2CAB-96FB-9BE5-D96C-A9AD7BD85177}"/>
                </a:ext>
              </a:extLst>
            </p:cNvPr>
            <p:cNvGrpSpPr/>
            <p:nvPr/>
          </p:nvGrpSpPr>
          <p:grpSpPr>
            <a:xfrm>
              <a:off x="1489258" y="1180324"/>
              <a:ext cx="1440846" cy="1182684"/>
              <a:chOff x="1489258" y="1180324"/>
              <a:chExt cx="1440846" cy="1182684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662E1292-46C4-1B02-0FC0-C821E311C24C}"/>
                  </a:ext>
                </a:extLst>
              </p:cNvPr>
              <p:cNvSpPr/>
              <p:nvPr/>
            </p:nvSpPr>
            <p:spPr>
              <a:xfrm>
                <a:off x="1574179" y="1264968"/>
                <a:ext cx="1271472" cy="1015733"/>
              </a:xfrm>
              <a:custGeom>
                <a:avLst/>
                <a:gdLst>
                  <a:gd name="connsiteX0" fmla="*/ 1186552 w 1271472"/>
                  <a:gd name="connsiteY0" fmla="*/ 253466 h 1015733"/>
                  <a:gd name="connsiteX1" fmla="*/ 1186552 w 1271472"/>
                  <a:gd name="connsiteY1" fmla="*/ 168821 h 1015733"/>
                  <a:gd name="connsiteX2" fmla="*/ 1101630 w 1271472"/>
                  <a:gd name="connsiteY2" fmla="*/ 168821 h 1015733"/>
                  <a:gd name="connsiteX3" fmla="*/ 1101630 w 1271472"/>
                  <a:gd name="connsiteY3" fmla="*/ 84177 h 1015733"/>
                  <a:gd name="connsiteX4" fmla="*/ 1016709 w 1271472"/>
                  <a:gd name="connsiteY4" fmla="*/ 84177 h 1015733"/>
                  <a:gd name="connsiteX5" fmla="*/ 1016709 w 1271472"/>
                  <a:gd name="connsiteY5" fmla="*/ 0 h 1015733"/>
                  <a:gd name="connsiteX6" fmla="*/ 931788 w 1271472"/>
                  <a:gd name="connsiteY6" fmla="*/ 0 h 1015733"/>
                  <a:gd name="connsiteX7" fmla="*/ 846867 w 1271472"/>
                  <a:gd name="connsiteY7" fmla="*/ 0 h 1015733"/>
                  <a:gd name="connsiteX8" fmla="*/ 761945 w 1271472"/>
                  <a:gd name="connsiteY8" fmla="*/ 0 h 1015733"/>
                  <a:gd name="connsiteX9" fmla="*/ 761945 w 1271472"/>
                  <a:gd name="connsiteY9" fmla="*/ 84644 h 1015733"/>
                  <a:gd name="connsiteX10" fmla="*/ 761945 w 1271472"/>
                  <a:gd name="connsiteY10" fmla="*/ 84644 h 1015733"/>
                  <a:gd name="connsiteX11" fmla="*/ 677024 w 1271472"/>
                  <a:gd name="connsiteY11" fmla="*/ 84644 h 1015733"/>
                  <a:gd name="connsiteX12" fmla="*/ 677024 w 1271472"/>
                  <a:gd name="connsiteY12" fmla="*/ 169289 h 1015733"/>
                  <a:gd name="connsiteX13" fmla="*/ 677024 w 1271472"/>
                  <a:gd name="connsiteY13" fmla="*/ 169289 h 1015733"/>
                  <a:gd name="connsiteX14" fmla="*/ 592103 w 1271472"/>
                  <a:gd name="connsiteY14" fmla="*/ 169289 h 1015733"/>
                  <a:gd name="connsiteX15" fmla="*/ 592103 w 1271472"/>
                  <a:gd name="connsiteY15" fmla="*/ 169289 h 1015733"/>
                  <a:gd name="connsiteX16" fmla="*/ 592103 w 1271472"/>
                  <a:gd name="connsiteY16" fmla="*/ 84177 h 1015733"/>
                  <a:gd name="connsiteX17" fmla="*/ 507182 w 1271472"/>
                  <a:gd name="connsiteY17" fmla="*/ 84177 h 1015733"/>
                  <a:gd name="connsiteX18" fmla="*/ 507182 w 1271472"/>
                  <a:gd name="connsiteY18" fmla="*/ 84177 h 1015733"/>
                  <a:gd name="connsiteX19" fmla="*/ 507182 w 1271472"/>
                  <a:gd name="connsiteY19" fmla="*/ 0 h 1015733"/>
                  <a:gd name="connsiteX20" fmla="*/ 422260 w 1271472"/>
                  <a:gd name="connsiteY20" fmla="*/ 0 h 1015733"/>
                  <a:gd name="connsiteX21" fmla="*/ 338747 w 1271472"/>
                  <a:gd name="connsiteY21" fmla="*/ 0 h 1015733"/>
                  <a:gd name="connsiteX22" fmla="*/ 254295 w 1271472"/>
                  <a:gd name="connsiteY22" fmla="*/ 0 h 1015733"/>
                  <a:gd name="connsiteX23" fmla="*/ 254295 w 1271472"/>
                  <a:gd name="connsiteY23" fmla="*/ 84644 h 1015733"/>
                  <a:gd name="connsiteX24" fmla="*/ 169373 w 1271472"/>
                  <a:gd name="connsiteY24" fmla="*/ 84644 h 1015733"/>
                  <a:gd name="connsiteX25" fmla="*/ 169373 w 1271472"/>
                  <a:gd name="connsiteY25" fmla="*/ 169289 h 1015733"/>
                  <a:gd name="connsiteX26" fmla="*/ 169373 w 1271472"/>
                  <a:gd name="connsiteY26" fmla="*/ 169289 h 1015733"/>
                  <a:gd name="connsiteX27" fmla="*/ 169373 w 1271472"/>
                  <a:gd name="connsiteY27" fmla="*/ 169289 h 1015733"/>
                  <a:gd name="connsiteX28" fmla="*/ 169373 w 1271472"/>
                  <a:gd name="connsiteY28" fmla="*/ 169289 h 1015733"/>
                  <a:gd name="connsiteX29" fmla="*/ 84452 w 1271472"/>
                  <a:gd name="connsiteY29" fmla="*/ 169289 h 1015733"/>
                  <a:gd name="connsiteX30" fmla="*/ 84452 w 1271472"/>
                  <a:gd name="connsiteY30" fmla="*/ 253933 h 1015733"/>
                  <a:gd name="connsiteX31" fmla="*/ 84452 w 1271472"/>
                  <a:gd name="connsiteY31" fmla="*/ 253933 h 1015733"/>
                  <a:gd name="connsiteX32" fmla="*/ 0 w 1271472"/>
                  <a:gd name="connsiteY32" fmla="*/ 253933 h 1015733"/>
                  <a:gd name="connsiteX33" fmla="*/ 0 w 1271472"/>
                  <a:gd name="connsiteY33" fmla="*/ 338578 h 1015733"/>
                  <a:gd name="connsiteX34" fmla="*/ 0 w 1271472"/>
                  <a:gd name="connsiteY34" fmla="*/ 423222 h 1015733"/>
                  <a:gd name="connsiteX35" fmla="*/ 84921 w 1271472"/>
                  <a:gd name="connsiteY35" fmla="*/ 423222 h 1015733"/>
                  <a:gd name="connsiteX36" fmla="*/ 84921 w 1271472"/>
                  <a:gd name="connsiteY36" fmla="*/ 507867 h 1015733"/>
                  <a:gd name="connsiteX37" fmla="*/ 115887 w 1271472"/>
                  <a:gd name="connsiteY37" fmla="*/ 507867 h 1015733"/>
                  <a:gd name="connsiteX38" fmla="*/ 169843 w 1271472"/>
                  <a:gd name="connsiteY38" fmla="*/ 507867 h 1015733"/>
                  <a:gd name="connsiteX39" fmla="*/ 169843 w 1271472"/>
                  <a:gd name="connsiteY39" fmla="*/ 592511 h 1015733"/>
                  <a:gd name="connsiteX40" fmla="*/ 254764 w 1271472"/>
                  <a:gd name="connsiteY40" fmla="*/ 592511 h 1015733"/>
                  <a:gd name="connsiteX41" fmla="*/ 254764 w 1271472"/>
                  <a:gd name="connsiteY41" fmla="*/ 677156 h 1015733"/>
                  <a:gd name="connsiteX42" fmla="*/ 339685 w 1271472"/>
                  <a:gd name="connsiteY42" fmla="*/ 677156 h 1015733"/>
                  <a:gd name="connsiteX43" fmla="*/ 339685 w 1271472"/>
                  <a:gd name="connsiteY43" fmla="*/ 761800 h 1015733"/>
                  <a:gd name="connsiteX44" fmla="*/ 376281 w 1271472"/>
                  <a:gd name="connsiteY44" fmla="*/ 761800 h 1015733"/>
                  <a:gd name="connsiteX45" fmla="*/ 424137 w 1271472"/>
                  <a:gd name="connsiteY45" fmla="*/ 761800 h 1015733"/>
                  <a:gd name="connsiteX46" fmla="*/ 424137 w 1271472"/>
                  <a:gd name="connsiteY46" fmla="*/ 846445 h 1015733"/>
                  <a:gd name="connsiteX47" fmla="*/ 509058 w 1271472"/>
                  <a:gd name="connsiteY47" fmla="*/ 846445 h 1015733"/>
                  <a:gd name="connsiteX48" fmla="*/ 509058 w 1271472"/>
                  <a:gd name="connsiteY48" fmla="*/ 931089 h 1015733"/>
                  <a:gd name="connsiteX49" fmla="*/ 593980 w 1271472"/>
                  <a:gd name="connsiteY49" fmla="*/ 931089 h 1015733"/>
                  <a:gd name="connsiteX50" fmla="*/ 593980 w 1271472"/>
                  <a:gd name="connsiteY50" fmla="*/ 1015734 h 1015733"/>
                  <a:gd name="connsiteX51" fmla="*/ 678901 w 1271472"/>
                  <a:gd name="connsiteY51" fmla="*/ 1015734 h 1015733"/>
                  <a:gd name="connsiteX52" fmla="*/ 678901 w 1271472"/>
                  <a:gd name="connsiteY52" fmla="*/ 931089 h 1015733"/>
                  <a:gd name="connsiteX53" fmla="*/ 763822 w 1271472"/>
                  <a:gd name="connsiteY53" fmla="*/ 931089 h 1015733"/>
                  <a:gd name="connsiteX54" fmla="*/ 763822 w 1271472"/>
                  <a:gd name="connsiteY54" fmla="*/ 846445 h 1015733"/>
                  <a:gd name="connsiteX55" fmla="*/ 806048 w 1271472"/>
                  <a:gd name="connsiteY55" fmla="*/ 846445 h 1015733"/>
                  <a:gd name="connsiteX56" fmla="*/ 848274 w 1271472"/>
                  <a:gd name="connsiteY56" fmla="*/ 846445 h 1015733"/>
                  <a:gd name="connsiteX57" fmla="*/ 848274 w 1271472"/>
                  <a:gd name="connsiteY57" fmla="*/ 761800 h 1015733"/>
                  <a:gd name="connsiteX58" fmla="*/ 848274 w 1271472"/>
                  <a:gd name="connsiteY58" fmla="*/ 761800 h 1015733"/>
                  <a:gd name="connsiteX59" fmla="*/ 933195 w 1271472"/>
                  <a:gd name="connsiteY59" fmla="*/ 761800 h 1015733"/>
                  <a:gd name="connsiteX60" fmla="*/ 933195 w 1271472"/>
                  <a:gd name="connsiteY60" fmla="*/ 677156 h 1015733"/>
                  <a:gd name="connsiteX61" fmla="*/ 933195 w 1271472"/>
                  <a:gd name="connsiteY61" fmla="*/ 677156 h 1015733"/>
                  <a:gd name="connsiteX62" fmla="*/ 1018117 w 1271472"/>
                  <a:gd name="connsiteY62" fmla="*/ 677156 h 1015733"/>
                  <a:gd name="connsiteX63" fmla="*/ 1018117 w 1271472"/>
                  <a:gd name="connsiteY63" fmla="*/ 592511 h 1015733"/>
                  <a:gd name="connsiteX64" fmla="*/ 1018117 w 1271472"/>
                  <a:gd name="connsiteY64" fmla="*/ 592511 h 1015733"/>
                  <a:gd name="connsiteX65" fmla="*/ 1103038 w 1271472"/>
                  <a:gd name="connsiteY65" fmla="*/ 592511 h 1015733"/>
                  <a:gd name="connsiteX66" fmla="*/ 1103038 w 1271472"/>
                  <a:gd name="connsiteY66" fmla="*/ 507867 h 1015733"/>
                  <a:gd name="connsiteX67" fmla="*/ 1186552 w 1271472"/>
                  <a:gd name="connsiteY67" fmla="*/ 507867 h 1015733"/>
                  <a:gd name="connsiteX68" fmla="*/ 1186552 w 1271472"/>
                  <a:gd name="connsiteY68" fmla="*/ 423222 h 1015733"/>
                  <a:gd name="connsiteX69" fmla="*/ 1186552 w 1271472"/>
                  <a:gd name="connsiteY69" fmla="*/ 423222 h 1015733"/>
                  <a:gd name="connsiteX70" fmla="*/ 1186552 w 1271472"/>
                  <a:gd name="connsiteY70" fmla="*/ 423222 h 1015733"/>
                  <a:gd name="connsiteX71" fmla="*/ 1271473 w 1271472"/>
                  <a:gd name="connsiteY71" fmla="*/ 423222 h 1015733"/>
                  <a:gd name="connsiteX72" fmla="*/ 1271473 w 1271472"/>
                  <a:gd name="connsiteY72" fmla="*/ 337643 h 1015733"/>
                  <a:gd name="connsiteX73" fmla="*/ 1271473 w 1271472"/>
                  <a:gd name="connsiteY73" fmla="*/ 253466 h 1015733"/>
                  <a:gd name="connsiteX74" fmla="*/ 1186552 w 1271472"/>
                  <a:gd name="connsiteY74" fmla="*/ 253466 h 101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71472" h="1015733">
                    <a:moveTo>
                      <a:pt x="1186552" y="253466"/>
                    </a:moveTo>
                    <a:lnTo>
                      <a:pt x="1186552" y="168821"/>
                    </a:lnTo>
                    <a:lnTo>
                      <a:pt x="1101630" y="168821"/>
                    </a:lnTo>
                    <a:lnTo>
                      <a:pt x="1101630" y="84177"/>
                    </a:lnTo>
                    <a:lnTo>
                      <a:pt x="1016709" y="84177"/>
                    </a:lnTo>
                    <a:lnTo>
                      <a:pt x="1016709" y="0"/>
                    </a:lnTo>
                    <a:lnTo>
                      <a:pt x="931788" y="0"/>
                    </a:lnTo>
                    <a:lnTo>
                      <a:pt x="846867" y="0"/>
                    </a:lnTo>
                    <a:lnTo>
                      <a:pt x="761945" y="0"/>
                    </a:lnTo>
                    <a:lnTo>
                      <a:pt x="761945" y="84644"/>
                    </a:lnTo>
                    <a:lnTo>
                      <a:pt x="761945" y="84644"/>
                    </a:lnTo>
                    <a:lnTo>
                      <a:pt x="677024" y="84644"/>
                    </a:lnTo>
                    <a:lnTo>
                      <a:pt x="677024" y="169289"/>
                    </a:lnTo>
                    <a:lnTo>
                      <a:pt x="677024" y="169289"/>
                    </a:lnTo>
                    <a:lnTo>
                      <a:pt x="592103" y="169289"/>
                    </a:lnTo>
                    <a:lnTo>
                      <a:pt x="592103" y="169289"/>
                    </a:lnTo>
                    <a:lnTo>
                      <a:pt x="592103" y="84177"/>
                    </a:lnTo>
                    <a:lnTo>
                      <a:pt x="507182" y="84177"/>
                    </a:lnTo>
                    <a:lnTo>
                      <a:pt x="507182" y="84177"/>
                    </a:lnTo>
                    <a:lnTo>
                      <a:pt x="507182" y="0"/>
                    </a:lnTo>
                    <a:lnTo>
                      <a:pt x="422260" y="0"/>
                    </a:lnTo>
                    <a:lnTo>
                      <a:pt x="338747" y="0"/>
                    </a:lnTo>
                    <a:lnTo>
                      <a:pt x="254295" y="0"/>
                    </a:lnTo>
                    <a:lnTo>
                      <a:pt x="254295" y="84644"/>
                    </a:lnTo>
                    <a:lnTo>
                      <a:pt x="169373" y="84644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84452" y="169289"/>
                    </a:lnTo>
                    <a:lnTo>
                      <a:pt x="84452" y="253933"/>
                    </a:lnTo>
                    <a:lnTo>
                      <a:pt x="84452" y="253933"/>
                    </a:lnTo>
                    <a:lnTo>
                      <a:pt x="0" y="253933"/>
                    </a:lnTo>
                    <a:lnTo>
                      <a:pt x="0" y="338578"/>
                    </a:lnTo>
                    <a:lnTo>
                      <a:pt x="0" y="423222"/>
                    </a:lnTo>
                    <a:lnTo>
                      <a:pt x="84921" y="423222"/>
                    </a:lnTo>
                    <a:lnTo>
                      <a:pt x="84921" y="507867"/>
                    </a:lnTo>
                    <a:lnTo>
                      <a:pt x="115887" y="507867"/>
                    </a:lnTo>
                    <a:lnTo>
                      <a:pt x="169843" y="507867"/>
                    </a:lnTo>
                    <a:lnTo>
                      <a:pt x="169843" y="592511"/>
                    </a:lnTo>
                    <a:lnTo>
                      <a:pt x="254764" y="592511"/>
                    </a:lnTo>
                    <a:lnTo>
                      <a:pt x="254764" y="677156"/>
                    </a:lnTo>
                    <a:lnTo>
                      <a:pt x="339685" y="677156"/>
                    </a:lnTo>
                    <a:lnTo>
                      <a:pt x="339685" y="761800"/>
                    </a:lnTo>
                    <a:lnTo>
                      <a:pt x="376281" y="761800"/>
                    </a:lnTo>
                    <a:lnTo>
                      <a:pt x="424137" y="761800"/>
                    </a:lnTo>
                    <a:lnTo>
                      <a:pt x="424137" y="846445"/>
                    </a:lnTo>
                    <a:lnTo>
                      <a:pt x="509058" y="846445"/>
                    </a:lnTo>
                    <a:lnTo>
                      <a:pt x="509058" y="931089"/>
                    </a:lnTo>
                    <a:lnTo>
                      <a:pt x="593980" y="931089"/>
                    </a:lnTo>
                    <a:lnTo>
                      <a:pt x="593980" y="1015734"/>
                    </a:lnTo>
                    <a:lnTo>
                      <a:pt x="678901" y="1015734"/>
                    </a:lnTo>
                    <a:lnTo>
                      <a:pt x="678901" y="931089"/>
                    </a:lnTo>
                    <a:lnTo>
                      <a:pt x="763822" y="931089"/>
                    </a:lnTo>
                    <a:lnTo>
                      <a:pt x="763822" y="846445"/>
                    </a:lnTo>
                    <a:lnTo>
                      <a:pt x="806048" y="846445"/>
                    </a:lnTo>
                    <a:lnTo>
                      <a:pt x="848274" y="846445"/>
                    </a:lnTo>
                    <a:lnTo>
                      <a:pt x="848274" y="761800"/>
                    </a:lnTo>
                    <a:lnTo>
                      <a:pt x="848274" y="761800"/>
                    </a:lnTo>
                    <a:lnTo>
                      <a:pt x="933195" y="761800"/>
                    </a:lnTo>
                    <a:lnTo>
                      <a:pt x="933195" y="677156"/>
                    </a:lnTo>
                    <a:lnTo>
                      <a:pt x="933195" y="677156"/>
                    </a:lnTo>
                    <a:lnTo>
                      <a:pt x="1018117" y="677156"/>
                    </a:lnTo>
                    <a:lnTo>
                      <a:pt x="1018117" y="592511"/>
                    </a:lnTo>
                    <a:lnTo>
                      <a:pt x="1018117" y="592511"/>
                    </a:lnTo>
                    <a:lnTo>
                      <a:pt x="1103038" y="592511"/>
                    </a:lnTo>
                    <a:lnTo>
                      <a:pt x="1103038" y="507867"/>
                    </a:lnTo>
                    <a:lnTo>
                      <a:pt x="1186552" y="507867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271473" y="423222"/>
                    </a:lnTo>
                    <a:lnTo>
                      <a:pt x="1271473" y="337643"/>
                    </a:lnTo>
                    <a:lnTo>
                      <a:pt x="1271473" y="253466"/>
                    </a:lnTo>
                    <a:lnTo>
                      <a:pt x="1186552" y="253466"/>
                    </a:lnTo>
                    <a:close/>
                  </a:path>
                </a:pathLst>
              </a:custGeom>
              <a:solidFill>
                <a:srgbClr val="DE2E2A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66" name="Graphic 160">
                <a:extLst>
                  <a:ext uri="{FF2B5EF4-FFF2-40B4-BE49-F238E27FC236}">
                    <a16:creationId xmlns:a16="http://schemas.microsoft.com/office/drawing/2014/main" id="{8F6E1C68-BC13-C763-9A7F-9033983F23B7}"/>
                  </a:ext>
                </a:extLst>
              </p:cNvPr>
              <p:cNvGrpSpPr/>
              <p:nvPr/>
            </p:nvGrpSpPr>
            <p:grpSpPr>
              <a:xfrm>
                <a:off x="1489258" y="1180324"/>
                <a:ext cx="1440846" cy="1182684"/>
                <a:chOff x="1489258" y="1180324"/>
                <a:chExt cx="1440846" cy="1182684"/>
              </a:xfrm>
              <a:solidFill>
                <a:srgbClr val="242428"/>
              </a:solidFill>
            </p:grpSpPr>
            <p:sp>
              <p:nvSpPr>
                <p:cNvPr id="71" name="Freeform 70">
                  <a:extLst>
                    <a:ext uri="{FF2B5EF4-FFF2-40B4-BE49-F238E27FC236}">
                      <a16:creationId xmlns:a16="http://schemas.microsoft.com/office/drawing/2014/main" id="{D2031D3E-D5B5-1C86-8D63-CA5FC8EBDEF1}"/>
                    </a:ext>
                  </a:extLst>
                </p:cNvPr>
                <p:cNvSpPr/>
                <p:nvPr/>
              </p:nvSpPr>
              <p:spPr>
                <a:xfrm>
                  <a:off x="1574179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0E74D0A8-5D81-426A-A50C-F828AD2F1D96}"/>
                    </a:ext>
                  </a:extLst>
                </p:cNvPr>
                <p:cNvSpPr/>
                <p:nvPr/>
              </p:nvSpPr>
              <p:spPr>
                <a:xfrm>
                  <a:off x="1658631" y="1264968"/>
                  <a:ext cx="169842" cy="168821"/>
                </a:xfrm>
                <a:custGeom>
                  <a:avLst/>
                  <a:gdLst>
                    <a:gd name="connsiteX0" fmla="*/ 84921 w 169842"/>
                    <a:gd name="connsiteY0" fmla="*/ 84177 h 168821"/>
                    <a:gd name="connsiteX1" fmla="*/ 169843 w 169842"/>
                    <a:gd name="connsiteY1" fmla="*/ 84177 h 168821"/>
                    <a:gd name="connsiteX2" fmla="*/ 169843 w 169842"/>
                    <a:gd name="connsiteY2" fmla="*/ 0 h 168821"/>
                    <a:gd name="connsiteX3" fmla="*/ 84921 w 169842"/>
                    <a:gd name="connsiteY3" fmla="*/ 0 h 168821"/>
                    <a:gd name="connsiteX4" fmla="*/ 84921 w 169842"/>
                    <a:gd name="connsiteY4" fmla="*/ 84177 h 168821"/>
                    <a:gd name="connsiteX5" fmla="*/ 0 w 169842"/>
                    <a:gd name="connsiteY5" fmla="*/ 84177 h 168821"/>
                    <a:gd name="connsiteX6" fmla="*/ 0 w 169842"/>
                    <a:gd name="connsiteY6" fmla="*/ 168821 h 168821"/>
                    <a:gd name="connsiteX7" fmla="*/ 84921 w 169842"/>
                    <a:gd name="connsiteY7" fmla="*/ 168821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842" h="168821">
                      <a:moveTo>
                        <a:pt x="84921" y="84177"/>
                      </a:moveTo>
                      <a:lnTo>
                        <a:pt x="169843" y="84177"/>
                      </a:lnTo>
                      <a:lnTo>
                        <a:pt x="169843" y="0"/>
                      </a:lnTo>
                      <a:lnTo>
                        <a:pt x="84921" y="0"/>
                      </a:lnTo>
                      <a:lnTo>
                        <a:pt x="84921" y="84177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2EBBA255-871C-115C-B742-39FF079C94C0}"/>
                    </a:ext>
                  </a:extLst>
                </p:cNvPr>
                <p:cNvSpPr/>
                <p:nvPr/>
              </p:nvSpPr>
              <p:spPr>
                <a:xfrm>
                  <a:off x="1828473" y="1180324"/>
                  <a:ext cx="254294" cy="84644"/>
                </a:xfrm>
                <a:custGeom>
                  <a:avLst/>
                  <a:gdLst>
                    <a:gd name="connsiteX0" fmla="*/ 169373 w 254294"/>
                    <a:gd name="connsiteY0" fmla="*/ 84644 h 84644"/>
                    <a:gd name="connsiteX1" fmla="*/ 254295 w 254294"/>
                    <a:gd name="connsiteY1" fmla="*/ 84644 h 84644"/>
                    <a:gd name="connsiteX2" fmla="*/ 254295 w 254294"/>
                    <a:gd name="connsiteY2" fmla="*/ 0 h 84644"/>
                    <a:gd name="connsiteX3" fmla="*/ 169373 w 254294"/>
                    <a:gd name="connsiteY3" fmla="*/ 0 h 84644"/>
                    <a:gd name="connsiteX4" fmla="*/ 84452 w 254294"/>
                    <a:gd name="connsiteY4" fmla="*/ 0 h 84644"/>
                    <a:gd name="connsiteX5" fmla="*/ 0 w 254294"/>
                    <a:gd name="connsiteY5" fmla="*/ 0 h 84644"/>
                    <a:gd name="connsiteX6" fmla="*/ 0 w 254294"/>
                    <a:gd name="connsiteY6" fmla="*/ 84644 h 84644"/>
                    <a:gd name="connsiteX7" fmla="*/ 84452 w 254294"/>
                    <a:gd name="connsiteY7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294" h="84644">
                      <a:moveTo>
                        <a:pt x="169373" y="84644"/>
                      </a:moveTo>
                      <a:lnTo>
                        <a:pt x="254295" y="84644"/>
                      </a:ln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4C77BB42-B9A5-40E8-4745-1491521308C9}"/>
                    </a:ext>
                  </a:extLst>
                </p:cNvPr>
                <p:cNvSpPr/>
                <p:nvPr/>
              </p:nvSpPr>
              <p:spPr>
                <a:xfrm>
                  <a:off x="2082768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EDE50DA8-EBE6-CBF8-1FE3-4A6B908F3D1E}"/>
                    </a:ext>
                  </a:extLst>
                </p:cNvPr>
                <p:cNvSpPr/>
                <p:nvPr/>
              </p:nvSpPr>
              <p:spPr>
                <a:xfrm>
                  <a:off x="2675809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3A687BAA-AA71-778F-8D21-9C62390EF1E6}"/>
                    </a:ext>
                  </a:extLst>
                </p:cNvPr>
                <p:cNvSpPr/>
                <p:nvPr/>
              </p:nvSpPr>
              <p:spPr>
                <a:xfrm>
                  <a:off x="2337062" y="1180324"/>
                  <a:ext cx="338746" cy="168821"/>
                </a:xfrm>
                <a:custGeom>
                  <a:avLst/>
                  <a:gdLst>
                    <a:gd name="connsiteX0" fmla="*/ 254295 w 338746"/>
                    <a:gd name="connsiteY0" fmla="*/ 84644 h 168821"/>
                    <a:gd name="connsiteX1" fmla="*/ 254295 w 338746"/>
                    <a:gd name="connsiteY1" fmla="*/ 0 h 168821"/>
                    <a:gd name="connsiteX2" fmla="*/ 169373 w 338746"/>
                    <a:gd name="connsiteY2" fmla="*/ 0 h 168821"/>
                    <a:gd name="connsiteX3" fmla="*/ 84452 w 338746"/>
                    <a:gd name="connsiteY3" fmla="*/ 0 h 168821"/>
                    <a:gd name="connsiteX4" fmla="*/ 0 w 338746"/>
                    <a:gd name="connsiteY4" fmla="*/ 0 h 168821"/>
                    <a:gd name="connsiteX5" fmla="*/ 0 w 338746"/>
                    <a:gd name="connsiteY5" fmla="*/ 84644 h 168821"/>
                    <a:gd name="connsiteX6" fmla="*/ 84452 w 338746"/>
                    <a:gd name="connsiteY6" fmla="*/ 84644 h 168821"/>
                    <a:gd name="connsiteX7" fmla="*/ 169373 w 338746"/>
                    <a:gd name="connsiteY7" fmla="*/ 84644 h 168821"/>
                    <a:gd name="connsiteX8" fmla="*/ 254295 w 338746"/>
                    <a:gd name="connsiteY8" fmla="*/ 84644 h 168821"/>
                    <a:gd name="connsiteX9" fmla="*/ 254295 w 338746"/>
                    <a:gd name="connsiteY9" fmla="*/ 168821 h 168821"/>
                    <a:gd name="connsiteX10" fmla="*/ 338747 w 338746"/>
                    <a:gd name="connsiteY10" fmla="*/ 168821 h 168821"/>
                    <a:gd name="connsiteX11" fmla="*/ 338747 w 338746"/>
                    <a:gd name="connsiteY11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8746" h="168821">
                      <a:moveTo>
                        <a:pt x="254295" y="84644"/>
                      </a:move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169373" y="84644"/>
                      </a:lnTo>
                      <a:lnTo>
                        <a:pt x="254295" y="84644"/>
                      </a:lnTo>
                      <a:lnTo>
                        <a:pt x="254295" y="168821"/>
                      </a:lnTo>
                      <a:lnTo>
                        <a:pt x="338747" y="168821"/>
                      </a:lnTo>
                      <a:lnTo>
                        <a:pt x="338747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id="{E70006A3-850D-A3A1-8090-1BC21236CF8D}"/>
                    </a:ext>
                  </a:extLst>
                </p:cNvPr>
                <p:cNvSpPr/>
                <p:nvPr/>
              </p:nvSpPr>
              <p:spPr>
                <a:xfrm>
                  <a:off x="2167220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id="{56D52E5C-7D7E-47AF-5E78-7DA7DE9EE26B}"/>
                    </a:ext>
                  </a:extLst>
                </p:cNvPr>
                <p:cNvSpPr/>
                <p:nvPr/>
              </p:nvSpPr>
              <p:spPr>
                <a:xfrm>
                  <a:off x="2252141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9" name="Freeform 78">
                  <a:extLst>
                    <a:ext uri="{FF2B5EF4-FFF2-40B4-BE49-F238E27FC236}">
                      <a16:creationId xmlns:a16="http://schemas.microsoft.com/office/drawing/2014/main" id="{182C1E92-58AC-13A1-678B-BCE0E5E1C32E}"/>
                    </a:ext>
                  </a:extLst>
                </p:cNvPr>
                <p:cNvSpPr/>
                <p:nvPr/>
              </p:nvSpPr>
              <p:spPr>
                <a:xfrm>
                  <a:off x="2760730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0" name="Freeform 79">
                  <a:extLst>
                    <a:ext uri="{FF2B5EF4-FFF2-40B4-BE49-F238E27FC236}">
                      <a16:creationId xmlns:a16="http://schemas.microsoft.com/office/drawing/2014/main" id="{4825BEE2-8ACD-2D71-D3E3-BE8F163C2329}"/>
                    </a:ext>
                  </a:extLst>
                </p:cNvPr>
                <p:cNvSpPr/>
                <p:nvPr/>
              </p:nvSpPr>
              <p:spPr>
                <a:xfrm>
                  <a:off x="2845652" y="1518434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0 h 168821"/>
                    <a:gd name="connsiteX1" fmla="*/ 0 w 84452"/>
                    <a:gd name="connsiteY1" fmla="*/ 84177 h 168821"/>
                    <a:gd name="connsiteX2" fmla="*/ 0 w 84452"/>
                    <a:gd name="connsiteY2" fmla="*/ 168821 h 168821"/>
                    <a:gd name="connsiteX3" fmla="*/ 84452 w 84452"/>
                    <a:gd name="connsiteY3" fmla="*/ 168821 h 168821"/>
                    <a:gd name="connsiteX4" fmla="*/ 84452 w 84452"/>
                    <a:gd name="connsiteY4" fmla="*/ 84177 h 168821"/>
                    <a:gd name="connsiteX5" fmla="*/ 84452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0"/>
                      </a:move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177"/>
                      </a:lnTo>
                      <a:lnTo>
                        <a:pt x="84452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1" name="Freeform 80">
                  <a:extLst>
                    <a:ext uri="{FF2B5EF4-FFF2-40B4-BE49-F238E27FC236}">
                      <a16:creationId xmlns:a16="http://schemas.microsoft.com/office/drawing/2014/main" id="{2F396EAE-9544-7F6F-47FE-E5AE52340AD6}"/>
                    </a:ext>
                  </a:extLst>
                </p:cNvPr>
                <p:cNvSpPr/>
                <p:nvPr/>
              </p:nvSpPr>
              <p:spPr>
                <a:xfrm>
                  <a:off x="1489258" y="1518434"/>
                  <a:ext cx="169373" cy="253465"/>
                </a:xfrm>
                <a:custGeom>
                  <a:avLst/>
                  <a:gdLst>
                    <a:gd name="connsiteX0" fmla="*/ 84921 w 169373"/>
                    <a:gd name="connsiteY0" fmla="*/ 168821 h 253465"/>
                    <a:gd name="connsiteX1" fmla="*/ 84921 w 169373"/>
                    <a:gd name="connsiteY1" fmla="*/ 84177 h 253465"/>
                    <a:gd name="connsiteX2" fmla="*/ 84921 w 169373"/>
                    <a:gd name="connsiteY2" fmla="*/ 0 h 253465"/>
                    <a:gd name="connsiteX3" fmla="*/ 0 w 169373"/>
                    <a:gd name="connsiteY3" fmla="*/ 0 h 253465"/>
                    <a:gd name="connsiteX4" fmla="*/ 0 w 169373"/>
                    <a:gd name="connsiteY4" fmla="*/ 84177 h 253465"/>
                    <a:gd name="connsiteX5" fmla="*/ 0 w 169373"/>
                    <a:gd name="connsiteY5" fmla="*/ 168821 h 253465"/>
                    <a:gd name="connsiteX6" fmla="*/ 84921 w 169373"/>
                    <a:gd name="connsiteY6" fmla="*/ 168821 h 253465"/>
                    <a:gd name="connsiteX7" fmla="*/ 84921 w 169373"/>
                    <a:gd name="connsiteY7" fmla="*/ 253466 h 253465"/>
                    <a:gd name="connsiteX8" fmla="*/ 169373 w 169373"/>
                    <a:gd name="connsiteY8" fmla="*/ 253466 h 253465"/>
                    <a:gd name="connsiteX9" fmla="*/ 169373 w 169373"/>
                    <a:gd name="connsiteY9" fmla="*/ 168821 h 253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9373" h="253465">
                      <a:moveTo>
                        <a:pt x="84921" y="168821"/>
                      </a:moveTo>
                      <a:lnTo>
                        <a:pt x="84921" y="84177"/>
                      </a:lnTo>
                      <a:lnTo>
                        <a:pt x="84921" y="0"/>
                      </a:lnTo>
                      <a:lnTo>
                        <a:pt x="0" y="0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lnTo>
                        <a:pt x="84921" y="253466"/>
                      </a:lnTo>
                      <a:lnTo>
                        <a:pt x="169373" y="253466"/>
                      </a:lnTo>
                      <a:lnTo>
                        <a:pt x="169373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B727E81A-22DA-0CDF-F7D6-4909C0FFF922}"/>
                    </a:ext>
                  </a:extLst>
                </p:cNvPr>
                <p:cNvSpPr/>
                <p:nvPr/>
              </p:nvSpPr>
              <p:spPr>
                <a:xfrm>
                  <a:off x="1658631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id="{551C95DC-3E83-124A-3842-0AD484079D15}"/>
                    </a:ext>
                  </a:extLst>
                </p:cNvPr>
                <p:cNvSpPr/>
                <p:nvPr/>
              </p:nvSpPr>
              <p:spPr>
                <a:xfrm>
                  <a:off x="1743552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id="{29BB0C0E-9304-A375-82EA-F9ED49E63F44}"/>
                    </a:ext>
                  </a:extLst>
                </p:cNvPr>
                <p:cNvSpPr/>
                <p:nvPr/>
              </p:nvSpPr>
              <p:spPr>
                <a:xfrm>
                  <a:off x="1828473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5" name="Freeform 84">
                  <a:extLst>
                    <a:ext uri="{FF2B5EF4-FFF2-40B4-BE49-F238E27FC236}">
                      <a16:creationId xmlns:a16="http://schemas.microsoft.com/office/drawing/2014/main" id="{4228D10C-3F5B-A6AF-327E-89173B930886}"/>
                    </a:ext>
                  </a:extLst>
                </p:cNvPr>
                <p:cNvSpPr/>
                <p:nvPr/>
              </p:nvSpPr>
              <p:spPr>
                <a:xfrm>
                  <a:off x="1912925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6" name="Freeform 85">
                  <a:extLst>
                    <a:ext uri="{FF2B5EF4-FFF2-40B4-BE49-F238E27FC236}">
                      <a16:creationId xmlns:a16="http://schemas.microsoft.com/office/drawing/2014/main" id="{60CFE6AA-FC09-14F7-C085-CBADFD5F92D8}"/>
                    </a:ext>
                  </a:extLst>
                </p:cNvPr>
                <p:cNvSpPr/>
                <p:nvPr/>
              </p:nvSpPr>
              <p:spPr>
                <a:xfrm>
                  <a:off x="1997847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id="{D3F79ADC-DE23-01A8-6649-2390BA69B126}"/>
                    </a:ext>
                  </a:extLst>
                </p:cNvPr>
                <p:cNvSpPr/>
                <p:nvPr/>
              </p:nvSpPr>
              <p:spPr>
                <a:xfrm>
                  <a:off x="2082768" y="2194187"/>
                  <a:ext cx="169373" cy="168821"/>
                </a:xfrm>
                <a:custGeom>
                  <a:avLst/>
                  <a:gdLst>
                    <a:gd name="connsiteX0" fmla="*/ 84452 w 169373"/>
                    <a:gd name="connsiteY0" fmla="*/ 0 h 168821"/>
                    <a:gd name="connsiteX1" fmla="*/ 0 w 169373"/>
                    <a:gd name="connsiteY1" fmla="*/ 0 h 168821"/>
                    <a:gd name="connsiteX2" fmla="*/ 0 w 169373"/>
                    <a:gd name="connsiteY2" fmla="*/ 84644 h 168821"/>
                    <a:gd name="connsiteX3" fmla="*/ 84452 w 169373"/>
                    <a:gd name="connsiteY3" fmla="*/ 84644 h 168821"/>
                    <a:gd name="connsiteX4" fmla="*/ 84452 w 169373"/>
                    <a:gd name="connsiteY4" fmla="*/ 168821 h 168821"/>
                    <a:gd name="connsiteX5" fmla="*/ 169373 w 169373"/>
                    <a:gd name="connsiteY5" fmla="*/ 168821 h 168821"/>
                    <a:gd name="connsiteX6" fmla="*/ 169373 w 169373"/>
                    <a:gd name="connsiteY6" fmla="*/ 84644 h 168821"/>
                    <a:gd name="connsiteX7" fmla="*/ 84452 w 169373"/>
                    <a:gd name="connsiteY7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373" h="168821">
                      <a:moveTo>
                        <a:pt x="84452" y="0"/>
                      </a:move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84452" y="168821"/>
                      </a:lnTo>
                      <a:lnTo>
                        <a:pt x="169373" y="168821"/>
                      </a:lnTo>
                      <a:lnTo>
                        <a:pt x="169373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8" name="Freeform 87">
                  <a:extLst>
                    <a:ext uri="{FF2B5EF4-FFF2-40B4-BE49-F238E27FC236}">
                      <a16:creationId xmlns:a16="http://schemas.microsoft.com/office/drawing/2014/main" id="{A1E6AE88-93F0-DC99-560C-36BE1B09D974}"/>
                    </a:ext>
                  </a:extLst>
                </p:cNvPr>
                <p:cNvSpPr/>
                <p:nvPr/>
              </p:nvSpPr>
              <p:spPr>
                <a:xfrm>
                  <a:off x="2252141" y="219418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9" name="Freeform 88">
                  <a:extLst>
                    <a:ext uri="{FF2B5EF4-FFF2-40B4-BE49-F238E27FC236}">
                      <a16:creationId xmlns:a16="http://schemas.microsoft.com/office/drawing/2014/main" id="{013E0BA0-39C7-BA9B-A084-7E81040AB9E4}"/>
                    </a:ext>
                  </a:extLst>
                </p:cNvPr>
                <p:cNvSpPr/>
                <p:nvPr/>
              </p:nvSpPr>
              <p:spPr>
                <a:xfrm>
                  <a:off x="2337062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0" name="Freeform 89">
                  <a:extLst>
                    <a:ext uri="{FF2B5EF4-FFF2-40B4-BE49-F238E27FC236}">
                      <a16:creationId xmlns:a16="http://schemas.microsoft.com/office/drawing/2014/main" id="{F1F4A882-7758-7EF3-D8FE-D1483E601A4F}"/>
                    </a:ext>
                  </a:extLst>
                </p:cNvPr>
                <p:cNvSpPr/>
                <p:nvPr/>
              </p:nvSpPr>
              <p:spPr>
                <a:xfrm>
                  <a:off x="2760730" y="168725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1" name="Freeform 90">
                  <a:extLst>
                    <a:ext uri="{FF2B5EF4-FFF2-40B4-BE49-F238E27FC236}">
                      <a16:creationId xmlns:a16="http://schemas.microsoft.com/office/drawing/2014/main" id="{CB1D6F6D-ECEF-FF0F-DA7D-E27DDC00F213}"/>
                    </a:ext>
                  </a:extLst>
                </p:cNvPr>
                <p:cNvSpPr/>
                <p:nvPr/>
              </p:nvSpPr>
              <p:spPr>
                <a:xfrm>
                  <a:off x="2675809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id="{AD911D15-CD7D-CBE6-9E36-E368E4ECA278}"/>
                    </a:ext>
                  </a:extLst>
                </p:cNvPr>
                <p:cNvSpPr/>
                <p:nvPr/>
              </p:nvSpPr>
              <p:spPr>
                <a:xfrm>
                  <a:off x="2591357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3" name="Freeform 92">
                  <a:extLst>
                    <a:ext uri="{FF2B5EF4-FFF2-40B4-BE49-F238E27FC236}">
                      <a16:creationId xmlns:a16="http://schemas.microsoft.com/office/drawing/2014/main" id="{DFF562B7-959B-A797-F4F0-1B0F14E24FC8}"/>
                    </a:ext>
                  </a:extLst>
                </p:cNvPr>
                <p:cNvSpPr/>
                <p:nvPr/>
              </p:nvSpPr>
              <p:spPr>
                <a:xfrm>
                  <a:off x="2506436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id="{87339F00-C1D7-A72F-BF65-AD0384C3532C}"/>
                    </a:ext>
                  </a:extLst>
                </p:cNvPr>
                <p:cNvSpPr/>
                <p:nvPr/>
              </p:nvSpPr>
              <p:spPr>
                <a:xfrm>
                  <a:off x="2421515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67" name="Graphic 160">
                <a:extLst>
                  <a:ext uri="{FF2B5EF4-FFF2-40B4-BE49-F238E27FC236}">
                    <a16:creationId xmlns:a16="http://schemas.microsoft.com/office/drawing/2014/main" id="{2D098F4A-B864-0937-F45D-6417B78EAF3F}"/>
                  </a:ext>
                </a:extLst>
              </p:cNvPr>
              <p:cNvGrpSpPr/>
              <p:nvPr/>
            </p:nvGrpSpPr>
            <p:grpSpPr>
              <a:xfrm>
                <a:off x="1828473" y="1433789"/>
                <a:ext cx="169373" cy="253465"/>
                <a:chOff x="1828473" y="1433789"/>
                <a:chExt cx="169373" cy="253465"/>
              </a:xfrm>
              <a:solidFill>
                <a:srgbClr val="EDEDED"/>
              </a:solidFill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47549F9E-8009-D180-127A-79CFE2E62A7B}"/>
                    </a:ext>
                  </a:extLst>
                </p:cNvPr>
                <p:cNvSpPr/>
                <p:nvPr/>
              </p:nvSpPr>
              <p:spPr>
                <a:xfrm>
                  <a:off x="1912925" y="160261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2B7A7887-7018-0D4A-D279-54D6A04B19C7}"/>
                    </a:ext>
                  </a:extLst>
                </p:cNvPr>
                <p:cNvSpPr/>
                <p:nvPr/>
              </p:nvSpPr>
              <p:spPr>
                <a:xfrm>
                  <a:off x="1828473" y="1433789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84644 h 168821"/>
                    <a:gd name="connsiteX1" fmla="*/ 0 w 84452"/>
                    <a:gd name="connsiteY1" fmla="*/ 168821 h 168821"/>
                    <a:gd name="connsiteX2" fmla="*/ 84452 w 84452"/>
                    <a:gd name="connsiteY2" fmla="*/ 168821 h 168821"/>
                    <a:gd name="connsiteX3" fmla="*/ 84452 w 84452"/>
                    <a:gd name="connsiteY3" fmla="*/ 84644 h 168821"/>
                    <a:gd name="connsiteX4" fmla="*/ 84452 w 84452"/>
                    <a:gd name="connsiteY4" fmla="*/ 0 h 168821"/>
                    <a:gd name="connsiteX5" fmla="*/ 0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84644"/>
                      </a:move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644"/>
                      </a:lnTo>
                      <a:lnTo>
                        <a:pt x="8445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092C58F7-C3EA-A3BC-DF9C-AE53F6D44D08}"/>
                  </a:ext>
                </a:extLst>
              </p:cNvPr>
              <p:cNvSpPr/>
              <p:nvPr/>
            </p:nvSpPr>
            <p:spPr>
              <a:xfrm>
                <a:off x="1574179" y="1518434"/>
                <a:ext cx="1271472" cy="760397"/>
              </a:xfrm>
              <a:custGeom>
                <a:avLst/>
                <a:gdLst>
                  <a:gd name="connsiteX0" fmla="*/ 1186552 w 1271472"/>
                  <a:gd name="connsiteY0" fmla="*/ 0 h 760397"/>
                  <a:gd name="connsiteX1" fmla="*/ 1186552 w 1271472"/>
                  <a:gd name="connsiteY1" fmla="*/ 84177 h 760397"/>
                  <a:gd name="connsiteX2" fmla="*/ 1101630 w 1271472"/>
                  <a:gd name="connsiteY2" fmla="*/ 84177 h 760397"/>
                  <a:gd name="connsiteX3" fmla="*/ 1101630 w 1271472"/>
                  <a:gd name="connsiteY3" fmla="*/ 168821 h 760397"/>
                  <a:gd name="connsiteX4" fmla="*/ 1017178 w 1271472"/>
                  <a:gd name="connsiteY4" fmla="*/ 168821 h 760397"/>
                  <a:gd name="connsiteX5" fmla="*/ 1017178 w 1271472"/>
                  <a:gd name="connsiteY5" fmla="*/ 253466 h 760397"/>
                  <a:gd name="connsiteX6" fmla="*/ 1017178 w 1271472"/>
                  <a:gd name="connsiteY6" fmla="*/ 253466 h 760397"/>
                  <a:gd name="connsiteX7" fmla="*/ 932257 w 1271472"/>
                  <a:gd name="connsiteY7" fmla="*/ 253466 h 760397"/>
                  <a:gd name="connsiteX8" fmla="*/ 932257 w 1271472"/>
                  <a:gd name="connsiteY8" fmla="*/ 338110 h 760397"/>
                  <a:gd name="connsiteX9" fmla="*/ 932257 w 1271472"/>
                  <a:gd name="connsiteY9" fmla="*/ 338110 h 760397"/>
                  <a:gd name="connsiteX10" fmla="*/ 847336 w 1271472"/>
                  <a:gd name="connsiteY10" fmla="*/ 338110 h 760397"/>
                  <a:gd name="connsiteX11" fmla="*/ 847336 w 1271472"/>
                  <a:gd name="connsiteY11" fmla="*/ 422287 h 760397"/>
                  <a:gd name="connsiteX12" fmla="*/ 847336 w 1271472"/>
                  <a:gd name="connsiteY12" fmla="*/ 422287 h 760397"/>
                  <a:gd name="connsiteX13" fmla="*/ 762884 w 1271472"/>
                  <a:gd name="connsiteY13" fmla="*/ 422287 h 760397"/>
                  <a:gd name="connsiteX14" fmla="*/ 762884 w 1271472"/>
                  <a:gd name="connsiteY14" fmla="*/ 506932 h 760397"/>
                  <a:gd name="connsiteX15" fmla="*/ 677963 w 1271472"/>
                  <a:gd name="connsiteY15" fmla="*/ 506932 h 760397"/>
                  <a:gd name="connsiteX16" fmla="*/ 677963 w 1271472"/>
                  <a:gd name="connsiteY16" fmla="*/ 591576 h 760397"/>
                  <a:gd name="connsiteX17" fmla="*/ 593041 w 1271472"/>
                  <a:gd name="connsiteY17" fmla="*/ 591576 h 760397"/>
                  <a:gd name="connsiteX18" fmla="*/ 593041 w 1271472"/>
                  <a:gd name="connsiteY18" fmla="*/ 591576 h 760397"/>
                  <a:gd name="connsiteX19" fmla="*/ 593041 w 1271472"/>
                  <a:gd name="connsiteY19" fmla="*/ 506932 h 760397"/>
                  <a:gd name="connsiteX20" fmla="*/ 508589 w 1271472"/>
                  <a:gd name="connsiteY20" fmla="*/ 506932 h 760397"/>
                  <a:gd name="connsiteX21" fmla="*/ 508589 w 1271472"/>
                  <a:gd name="connsiteY21" fmla="*/ 422287 h 760397"/>
                  <a:gd name="connsiteX22" fmla="*/ 423668 w 1271472"/>
                  <a:gd name="connsiteY22" fmla="*/ 422287 h 760397"/>
                  <a:gd name="connsiteX23" fmla="*/ 423668 w 1271472"/>
                  <a:gd name="connsiteY23" fmla="*/ 338110 h 760397"/>
                  <a:gd name="connsiteX24" fmla="*/ 338747 w 1271472"/>
                  <a:gd name="connsiteY24" fmla="*/ 338110 h 760397"/>
                  <a:gd name="connsiteX25" fmla="*/ 338747 w 1271472"/>
                  <a:gd name="connsiteY25" fmla="*/ 253466 h 760397"/>
                  <a:gd name="connsiteX26" fmla="*/ 254295 w 1271472"/>
                  <a:gd name="connsiteY26" fmla="*/ 253466 h 760397"/>
                  <a:gd name="connsiteX27" fmla="*/ 254295 w 1271472"/>
                  <a:gd name="connsiteY27" fmla="*/ 168821 h 760397"/>
                  <a:gd name="connsiteX28" fmla="*/ 169373 w 1271472"/>
                  <a:gd name="connsiteY28" fmla="*/ 168821 h 760397"/>
                  <a:gd name="connsiteX29" fmla="*/ 169373 w 1271472"/>
                  <a:gd name="connsiteY29" fmla="*/ 84177 h 760397"/>
                  <a:gd name="connsiteX30" fmla="*/ 84452 w 1271472"/>
                  <a:gd name="connsiteY30" fmla="*/ 84177 h 760397"/>
                  <a:gd name="connsiteX31" fmla="*/ 84452 w 1271472"/>
                  <a:gd name="connsiteY31" fmla="*/ 0 h 760397"/>
                  <a:gd name="connsiteX32" fmla="*/ 0 w 1271472"/>
                  <a:gd name="connsiteY32" fmla="*/ 0 h 760397"/>
                  <a:gd name="connsiteX33" fmla="*/ 0 w 1271472"/>
                  <a:gd name="connsiteY33" fmla="*/ 84177 h 760397"/>
                  <a:gd name="connsiteX34" fmla="*/ 0 w 1271472"/>
                  <a:gd name="connsiteY34" fmla="*/ 168821 h 760397"/>
                  <a:gd name="connsiteX35" fmla="*/ 84452 w 1271472"/>
                  <a:gd name="connsiteY35" fmla="*/ 168821 h 760397"/>
                  <a:gd name="connsiteX36" fmla="*/ 84452 w 1271472"/>
                  <a:gd name="connsiteY36" fmla="*/ 253466 h 760397"/>
                  <a:gd name="connsiteX37" fmla="*/ 169373 w 1271472"/>
                  <a:gd name="connsiteY37" fmla="*/ 253466 h 760397"/>
                  <a:gd name="connsiteX38" fmla="*/ 169373 w 1271472"/>
                  <a:gd name="connsiteY38" fmla="*/ 338110 h 760397"/>
                  <a:gd name="connsiteX39" fmla="*/ 254295 w 1271472"/>
                  <a:gd name="connsiteY39" fmla="*/ 338110 h 760397"/>
                  <a:gd name="connsiteX40" fmla="*/ 254295 w 1271472"/>
                  <a:gd name="connsiteY40" fmla="*/ 422287 h 760397"/>
                  <a:gd name="connsiteX41" fmla="*/ 338747 w 1271472"/>
                  <a:gd name="connsiteY41" fmla="*/ 422287 h 760397"/>
                  <a:gd name="connsiteX42" fmla="*/ 338747 w 1271472"/>
                  <a:gd name="connsiteY42" fmla="*/ 506932 h 760397"/>
                  <a:gd name="connsiteX43" fmla="*/ 423668 w 1271472"/>
                  <a:gd name="connsiteY43" fmla="*/ 506932 h 760397"/>
                  <a:gd name="connsiteX44" fmla="*/ 423668 w 1271472"/>
                  <a:gd name="connsiteY44" fmla="*/ 591576 h 760397"/>
                  <a:gd name="connsiteX45" fmla="*/ 508589 w 1271472"/>
                  <a:gd name="connsiteY45" fmla="*/ 591576 h 760397"/>
                  <a:gd name="connsiteX46" fmla="*/ 508589 w 1271472"/>
                  <a:gd name="connsiteY46" fmla="*/ 591576 h 760397"/>
                  <a:gd name="connsiteX47" fmla="*/ 508589 w 1271472"/>
                  <a:gd name="connsiteY47" fmla="*/ 675753 h 760397"/>
                  <a:gd name="connsiteX48" fmla="*/ 593041 w 1271472"/>
                  <a:gd name="connsiteY48" fmla="*/ 675753 h 760397"/>
                  <a:gd name="connsiteX49" fmla="*/ 593041 w 1271472"/>
                  <a:gd name="connsiteY49" fmla="*/ 760397 h 760397"/>
                  <a:gd name="connsiteX50" fmla="*/ 677963 w 1271472"/>
                  <a:gd name="connsiteY50" fmla="*/ 760397 h 760397"/>
                  <a:gd name="connsiteX51" fmla="*/ 677963 w 1271472"/>
                  <a:gd name="connsiteY51" fmla="*/ 675753 h 760397"/>
                  <a:gd name="connsiteX52" fmla="*/ 762884 w 1271472"/>
                  <a:gd name="connsiteY52" fmla="*/ 675753 h 760397"/>
                  <a:gd name="connsiteX53" fmla="*/ 762884 w 1271472"/>
                  <a:gd name="connsiteY53" fmla="*/ 591576 h 760397"/>
                  <a:gd name="connsiteX54" fmla="*/ 847336 w 1271472"/>
                  <a:gd name="connsiteY54" fmla="*/ 591576 h 760397"/>
                  <a:gd name="connsiteX55" fmla="*/ 847336 w 1271472"/>
                  <a:gd name="connsiteY55" fmla="*/ 506932 h 760397"/>
                  <a:gd name="connsiteX56" fmla="*/ 847336 w 1271472"/>
                  <a:gd name="connsiteY56" fmla="*/ 506932 h 760397"/>
                  <a:gd name="connsiteX57" fmla="*/ 932257 w 1271472"/>
                  <a:gd name="connsiteY57" fmla="*/ 506932 h 760397"/>
                  <a:gd name="connsiteX58" fmla="*/ 932257 w 1271472"/>
                  <a:gd name="connsiteY58" fmla="*/ 422287 h 760397"/>
                  <a:gd name="connsiteX59" fmla="*/ 932257 w 1271472"/>
                  <a:gd name="connsiteY59" fmla="*/ 422287 h 760397"/>
                  <a:gd name="connsiteX60" fmla="*/ 1017178 w 1271472"/>
                  <a:gd name="connsiteY60" fmla="*/ 422287 h 760397"/>
                  <a:gd name="connsiteX61" fmla="*/ 1017178 w 1271472"/>
                  <a:gd name="connsiteY61" fmla="*/ 338110 h 760397"/>
                  <a:gd name="connsiteX62" fmla="*/ 1017178 w 1271472"/>
                  <a:gd name="connsiteY62" fmla="*/ 338110 h 760397"/>
                  <a:gd name="connsiteX63" fmla="*/ 1101630 w 1271472"/>
                  <a:gd name="connsiteY63" fmla="*/ 338110 h 760397"/>
                  <a:gd name="connsiteX64" fmla="*/ 1101630 w 1271472"/>
                  <a:gd name="connsiteY64" fmla="*/ 253466 h 760397"/>
                  <a:gd name="connsiteX65" fmla="*/ 1186552 w 1271472"/>
                  <a:gd name="connsiteY65" fmla="*/ 253466 h 760397"/>
                  <a:gd name="connsiteX66" fmla="*/ 1186552 w 1271472"/>
                  <a:gd name="connsiteY66" fmla="*/ 168821 h 760397"/>
                  <a:gd name="connsiteX67" fmla="*/ 1186552 w 1271472"/>
                  <a:gd name="connsiteY67" fmla="*/ 168821 h 760397"/>
                  <a:gd name="connsiteX68" fmla="*/ 1186552 w 1271472"/>
                  <a:gd name="connsiteY68" fmla="*/ 168821 h 760397"/>
                  <a:gd name="connsiteX69" fmla="*/ 1271473 w 1271472"/>
                  <a:gd name="connsiteY69" fmla="*/ 168821 h 760397"/>
                  <a:gd name="connsiteX70" fmla="*/ 1271473 w 1271472"/>
                  <a:gd name="connsiteY70" fmla="*/ 84177 h 760397"/>
                  <a:gd name="connsiteX71" fmla="*/ 1271473 w 1271472"/>
                  <a:gd name="connsiteY71" fmla="*/ 0 h 760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71472" h="760397">
                    <a:moveTo>
                      <a:pt x="1186552" y="0"/>
                    </a:moveTo>
                    <a:lnTo>
                      <a:pt x="1186552" y="84177"/>
                    </a:lnTo>
                    <a:lnTo>
                      <a:pt x="1101630" y="84177"/>
                    </a:lnTo>
                    <a:lnTo>
                      <a:pt x="1101630" y="168821"/>
                    </a:lnTo>
                    <a:lnTo>
                      <a:pt x="1017178" y="168821"/>
                    </a:lnTo>
                    <a:lnTo>
                      <a:pt x="1017178" y="253466"/>
                    </a:lnTo>
                    <a:lnTo>
                      <a:pt x="1017178" y="253466"/>
                    </a:lnTo>
                    <a:lnTo>
                      <a:pt x="932257" y="253466"/>
                    </a:lnTo>
                    <a:lnTo>
                      <a:pt x="932257" y="338110"/>
                    </a:lnTo>
                    <a:lnTo>
                      <a:pt x="932257" y="338110"/>
                    </a:lnTo>
                    <a:lnTo>
                      <a:pt x="847336" y="338110"/>
                    </a:lnTo>
                    <a:lnTo>
                      <a:pt x="847336" y="422287"/>
                    </a:lnTo>
                    <a:lnTo>
                      <a:pt x="847336" y="422287"/>
                    </a:lnTo>
                    <a:lnTo>
                      <a:pt x="762884" y="422287"/>
                    </a:lnTo>
                    <a:lnTo>
                      <a:pt x="762884" y="506932"/>
                    </a:lnTo>
                    <a:lnTo>
                      <a:pt x="677963" y="506932"/>
                    </a:lnTo>
                    <a:lnTo>
                      <a:pt x="677963" y="591576"/>
                    </a:lnTo>
                    <a:lnTo>
                      <a:pt x="593041" y="591576"/>
                    </a:lnTo>
                    <a:lnTo>
                      <a:pt x="593041" y="591576"/>
                    </a:lnTo>
                    <a:lnTo>
                      <a:pt x="593041" y="506932"/>
                    </a:lnTo>
                    <a:lnTo>
                      <a:pt x="508589" y="506932"/>
                    </a:lnTo>
                    <a:lnTo>
                      <a:pt x="508589" y="422287"/>
                    </a:lnTo>
                    <a:lnTo>
                      <a:pt x="423668" y="422287"/>
                    </a:lnTo>
                    <a:lnTo>
                      <a:pt x="423668" y="338110"/>
                    </a:lnTo>
                    <a:lnTo>
                      <a:pt x="338747" y="338110"/>
                    </a:lnTo>
                    <a:lnTo>
                      <a:pt x="338747" y="253466"/>
                    </a:lnTo>
                    <a:lnTo>
                      <a:pt x="254295" y="253466"/>
                    </a:lnTo>
                    <a:lnTo>
                      <a:pt x="254295" y="168821"/>
                    </a:lnTo>
                    <a:lnTo>
                      <a:pt x="169373" y="168821"/>
                    </a:lnTo>
                    <a:lnTo>
                      <a:pt x="169373" y="84177"/>
                    </a:lnTo>
                    <a:lnTo>
                      <a:pt x="84452" y="84177"/>
                    </a:lnTo>
                    <a:lnTo>
                      <a:pt x="84452" y="0"/>
                    </a:lnTo>
                    <a:lnTo>
                      <a:pt x="0" y="0"/>
                    </a:lnTo>
                    <a:lnTo>
                      <a:pt x="0" y="84177"/>
                    </a:lnTo>
                    <a:lnTo>
                      <a:pt x="0" y="168821"/>
                    </a:lnTo>
                    <a:lnTo>
                      <a:pt x="84452" y="168821"/>
                    </a:lnTo>
                    <a:lnTo>
                      <a:pt x="84452" y="253466"/>
                    </a:lnTo>
                    <a:lnTo>
                      <a:pt x="169373" y="253466"/>
                    </a:lnTo>
                    <a:lnTo>
                      <a:pt x="169373" y="338110"/>
                    </a:lnTo>
                    <a:lnTo>
                      <a:pt x="254295" y="338110"/>
                    </a:lnTo>
                    <a:lnTo>
                      <a:pt x="254295" y="422287"/>
                    </a:lnTo>
                    <a:lnTo>
                      <a:pt x="338747" y="422287"/>
                    </a:lnTo>
                    <a:lnTo>
                      <a:pt x="338747" y="506932"/>
                    </a:lnTo>
                    <a:lnTo>
                      <a:pt x="423668" y="506932"/>
                    </a:lnTo>
                    <a:lnTo>
                      <a:pt x="423668" y="591576"/>
                    </a:lnTo>
                    <a:lnTo>
                      <a:pt x="508589" y="591576"/>
                    </a:lnTo>
                    <a:lnTo>
                      <a:pt x="508589" y="591576"/>
                    </a:lnTo>
                    <a:lnTo>
                      <a:pt x="508589" y="675753"/>
                    </a:lnTo>
                    <a:lnTo>
                      <a:pt x="593041" y="675753"/>
                    </a:lnTo>
                    <a:lnTo>
                      <a:pt x="593041" y="760397"/>
                    </a:lnTo>
                    <a:lnTo>
                      <a:pt x="677963" y="760397"/>
                    </a:lnTo>
                    <a:lnTo>
                      <a:pt x="677963" y="675753"/>
                    </a:lnTo>
                    <a:lnTo>
                      <a:pt x="762884" y="675753"/>
                    </a:lnTo>
                    <a:lnTo>
                      <a:pt x="762884" y="591576"/>
                    </a:lnTo>
                    <a:lnTo>
                      <a:pt x="847336" y="591576"/>
                    </a:lnTo>
                    <a:lnTo>
                      <a:pt x="847336" y="506932"/>
                    </a:lnTo>
                    <a:lnTo>
                      <a:pt x="847336" y="506932"/>
                    </a:lnTo>
                    <a:lnTo>
                      <a:pt x="932257" y="506932"/>
                    </a:lnTo>
                    <a:lnTo>
                      <a:pt x="932257" y="422287"/>
                    </a:lnTo>
                    <a:lnTo>
                      <a:pt x="932257" y="422287"/>
                    </a:lnTo>
                    <a:lnTo>
                      <a:pt x="1017178" y="422287"/>
                    </a:lnTo>
                    <a:lnTo>
                      <a:pt x="1017178" y="338110"/>
                    </a:lnTo>
                    <a:lnTo>
                      <a:pt x="1017178" y="338110"/>
                    </a:lnTo>
                    <a:lnTo>
                      <a:pt x="1101630" y="338110"/>
                    </a:lnTo>
                    <a:lnTo>
                      <a:pt x="1101630" y="253466"/>
                    </a:lnTo>
                    <a:lnTo>
                      <a:pt x="1186552" y="253466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271473" y="168821"/>
                    </a:lnTo>
                    <a:lnTo>
                      <a:pt x="1271473" y="84177"/>
                    </a:lnTo>
                    <a:lnTo>
                      <a:pt x="1271473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355F114-36A4-8B84-0AB5-EDF013E4DB2B}"/>
              </a:ext>
            </a:extLst>
          </p:cNvPr>
          <p:cNvSpPr txBox="1"/>
          <p:nvPr/>
        </p:nvSpPr>
        <p:spPr>
          <a:xfrm>
            <a:off x="2252640" y="3386223"/>
            <a:ext cx="7498080" cy="378565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/>
            <a:r>
              <a:rPr lang="en-US" sz="6000" dirty="0">
                <a:latin typeface="Press Start 2P" pitchFamily="2" charset="0"/>
                <a:cs typeface="Space Grotesk" pitchFamily="2" charset="77"/>
              </a:rPr>
              <a:t>This is your big image slide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903079-A04D-E1E3-497E-1B84C87DE3A3}"/>
              </a:ext>
            </a:extLst>
          </p:cNvPr>
          <p:cNvSpPr txBox="1"/>
          <p:nvPr/>
        </p:nvSpPr>
        <p:spPr>
          <a:xfrm>
            <a:off x="2252638" y="7380512"/>
            <a:ext cx="7498080" cy="3412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professional slides, charts, infographics and more. </a:t>
            </a:r>
          </a:p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You can replace this text with your own content and amaze your audience.</a:t>
            </a:r>
          </a:p>
        </p:txBody>
      </p:sp>
    </p:spTree>
    <p:extLst>
      <p:ext uri="{BB962C8B-B14F-4D97-AF65-F5344CB8AC3E}">
        <p14:creationId xmlns:p14="http://schemas.microsoft.com/office/powerpoint/2010/main" val="298747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aphic 3">
            <a:extLst>
              <a:ext uri="{FF2B5EF4-FFF2-40B4-BE49-F238E27FC236}">
                <a16:creationId xmlns:a16="http://schemas.microsoft.com/office/drawing/2014/main" id="{D604C34C-9678-B2CE-2D72-78040571A640}"/>
              </a:ext>
            </a:extLst>
          </p:cNvPr>
          <p:cNvGrpSpPr/>
          <p:nvPr/>
        </p:nvGrpSpPr>
        <p:grpSpPr>
          <a:xfrm>
            <a:off x="2210355" y="1180324"/>
            <a:ext cx="4496121" cy="1171265"/>
            <a:chOff x="1532800" y="1180324"/>
            <a:chExt cx="4496121" cy="1171265"/>
          </a:xfrm>
        </p:grpSpPr>
        <p:grpSp>
          <p:nvGrpSpPr>
            <p:cNvPr id="100" name="Graphic 3">
              <a:extLst>
                <a:ext uri="{FF2B5EF4-FFF2-40B4-BE49-F238E27FC236}">
                  <a16:creationId xmlns:a16="http://schemas.microsoft.com/office/drawing/2014/main" id="{659F209A-0492-FB39-87BA-CE407B33A0CF}"/>
                </a:ext>
              </a:extLst>
            </p:cNvPr>
            <p:cNvGrpSpPr/>
            <p:nvPr/>
          </p:nvGrpSpPr>
          <p:grpSpPr>
            <a:xfrm>
              <a:off x="3256785" y="1389660"/>
              <a:ext cx="2772135" cy="752592"/>
              <a:chOff x="3256785" y="1389660"/>
              <a:chExt cx="2772135" cy="752592"/>
            </a:xfrm>
          </p:grpSpPr>
          <p:grpSp>
            <p:nvGrpSpPr>
              <p:cNvPr id="132" name="Graphic 3">
                <a:extLst>
                  <a:ext uri="{FF2B5EF4-FFF2-40B4-BE49-F238E27FC236}">
                    <a16:creationId xmlns:a16="http://schemas.microsoft.com/office/drawing/2014/main" id="{70F6147D-7BE1-A673-B391-410030DA86B9}"/>
                  </a:ext>
                </a:extLst>
              </p:cNvPr>
              <p:cNvGrpSpPr/>
              <p:nvPr/>
            </p:nvGrpSpPr>
            <p:grpSpPr>
              <a:xfrm>
                <a:off x="3256785" y="1389660"/>
                <a:ext cx="2772135" cy="752592"/>
                <a:chOff x="3256785" y="1389660"/>
                <a:chExt cx="2772135" cy="752592"/>
              </a:xfrm>
              <a:solidFill>
                <a:srgbClr val="242428"/>
              </a:solidFill>
            </p:grpSpPr>
            <p:sp>
              <p:nvSpPr>
                <p:cNvPr id="137" name="Freeform 136">
                  <a:extLst>
                    <a:ext uri="{FF2B5EF4-FFF2-40B4-BE49-F238E27FC236}">
                      <a16:creationId xmlns:a16="http://schemas.microsoft.com/office/drawing/2014/main" id="{C6DDAF2B-2683-E0FE-2EA1-825B1DD79D18}"/>
                    </a:ext>
                  </a:extLst>
                </p:cNvPr>
                <p:cNvSpPr/>
                <p:nvPr/>
              </p:nvSpPr>
              <p:spPr>
                <a:xfrm>
                  <a:off x="3256785" y="1389660"/>
                  <a:ext cx="2688004" cy="585401"/>
                </a:xfrm>
                <a:custGeom>
                  <a:avLst/>
                  <a:gdLst>
                    <a:gd name="connsiteX0" fmla="*/ 84131 w 2688004"/>
                    <a:gd name="connsiteY0" fmla="*/ 167191 h 585401"/>
                    <a:gd name="connsiteX1" fmla="*/ 168262 w 2688004"/>
                    <a:gd name="connsiteY1" fmla="*/ 167191 h 585401"/>
                    <a:gd name="connsiteX2" fmla="*/ 168262 w 2688004"/>
                    <a:gd name="connsiteY2" fmla="*/ 83364 h 585401"/>
                    <a:gd name="connsiteX3" fmla="*/ 2603874 w 2688004"/>
                    <a:gd name="connsiteY3" fmla="*/ 83364 h 585401"/>
                    <a:gd name="connsiteX4" fmla="*/ 2603874 w 2688004"/>
                    <a:gd name="connsiteY4" fmla="*/ 167191 h 585401"/>
                    <a:gd name="connsiteX5" fmla="*/ 2688005 w 2688004"/>
                    <a:gd name="connsiteY5" fmla="*/ 167191 h 585401"/>
                    <a:gd name="connsiteX6" fmla="*/ 2688005 w 2688004"/>
                    <a:gd name="connsiteY6" fmla="*/ 0 h 585401"/>
                    <a:gd name="connsiteX7" fmla="*/ 84131 w 2688004"/>
                    <a:gd name="connsiteY7" fmla="*/ 0 h 585401"/>
                    <a:gd name="connsiteX8" fmla="*/ 84131 w 2688004"/>
                    <a:gd name="connsiteY8" fmla="*/ 167191 h 585401"/>
                    <a:gd name="connsiteX9" fmla="*/ 0 w 2688004"/>
                    <a:gd name="connsiteY9" fmla="*/ 167191 h 585401"/>
                    <a:gd name="connsiteX10" fmla="*/ 0 w 2688004"/>
                    <a:gd name="connsiteY10" fmla="*/ 585401 h 585401"/>
                    <a:gd name="connsiteX11" fmla="*/ 84131 w 2688004"/>
                    <a:gd name="connsiteY11" fmla="*/ 585401 h 585401"/>
                    <a:gd name="connsiteX12" fmla="*/ 84131 w 2688004"/>
                    <a:gd name="connsiteY12" fmla="*/ 418210 h 585401"/>
                    <a:gd name="connsiteX13" fmla="*/ 84131 w 2688004"/>
                    <a:gd name="connsiteY13" fmla="*/ 167191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88004" h="585401">
                      <a:moveTo>
                        <a:pt x="84131" y="167191"/>
                      </a:moveTo>
                      <a:lnTo>
                        <a:pt x="168262" y="167191"/>
                      </a:lnTo>
                      <a:lnTo>
                        <a:pt x="168262" y="83364"/>
                      </a:lnTo>
                      <a:cubicBezTo>
                        <a:pt x="979358" y="83364"/>
                        <a:pt x="1792778" y="83364"/>
                        <a:pt x="2603874" y="83364"/>
                      </a:cubicBezTo>
                      <a:lnTo>
                        <a:pt x="2603874" y="167191"/>
                      </a:lnTo>
                      <a:lnTo>
                        <a:pt x="2688005" y="167191"/>
                      </a:lnTo>
                      <a:cubicBezTo>
                        <a:pt x="2688005" y="125509"/>
                        <a:pt x="2688005" y="41682"/>
                        <a:pt x="2688005" y="0"/>
                      </a:cubicBezTo>
                      <a:cubicBezTo>
                        <a:pt x="1821132" y="0"/>
                        <a:pt x="951469" y="0"/>
                        <a:pt x="84131" y="0"/>
                      </a:cubicBezTo>
                      <a:cubicBezTo>
                        <a:pt x="84131" y="41682"/>
                        <a:pt x="84131" y="125509"/>
                        <a:pt x="84131" y="167191"/>
                      </a:cubicBezTo>
                      <a:lnTo>
                        <a:pt x="0" y="167191"/>
                      </a:lnTo>
                      <a:cubicBezTo>
                        <a:pt x="0" y="301500"/>
                        <a:pt x="0" y="451556"/>
                        <a:pt x="0" y="585401"/>
                      </a:cubicBezTo>
                      <a:lnTo>
                        <a:pt x="84131" y="585401"/>
                      </a:lnTo>
                      <a:cubicBezTo>
                        <a:pt x="84131" y="543719"/>
                        <a:pt x="84131" y="459892"/>
                        <a:pt x="84131" y="418210"/>
                      </a:cubicBezTo>
                      <a:cubicBezTo>
                        <a:pt x="84131" y="343645"/>
                        <a:pt x="84131" y="241756"/>
                        <a:pt x="84131" y="167191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38" name="Freeform 137">
                  <a:extLst>
                    <a:ext uri="{FF2B5EF4-FFF2-40B4-BE49-F238E27FC236}">
                      <a16:creationId xmlns:a16="http://schemas.microsoft.com/office/drawing/2014/main" id="{1251AEAF-0F63-6090-05A3-2A48160DBB4B}"/>
                    </a:ext>
                  </a:extLst>
                </p:cNvPr>
                <p:cNvSpPr/>
                <p:nvPr/>
              </p:nvSpPr>
              <p:spPr>
                <a:xfrm>
                  <a:off x="3340916" y="1556851"/>
                  <a:ext cx="2688004" cy="585401"/>
                </a:xfrm>
                <a:custGeom>
                  <a:avLst/>
                  <a:gdLst>
                    <a:gd name="connsiteX0" fmla="*/ 2603874 w 2688004"/>
                    <a:gd name="connsiteY0" fmla="*/ 0 h 585401"/>
                    <a:gd name="connsiteX1" fmla="*/ 2603874 w 2688004"/>
                    <a:gd name="connsiteY1" fmla="*/ 418210 h 585401"/>
                    <a:gd name="connsiteX2" fmla="*/ 2519743 w 2688004"/>
                    <a:gd name="connsiteY2" fmla="*/ 418210 h 585401"/>
                    <a:gd name="connsiteX3" fmla="*/ 2519743 w 2688004"/>
                    <a:gd name="connsiteY3" fmla="*/ 502037 h 585401"/>
                    <a:gd name="connsiteX4" fmla="*/ 84131 w 2688004"/>
                    <a:gd name="connsiteY4" fmla="*/ 502037 h 585401"/>
                    <a:gd name="connsiteX5" fmla="*/ 84131 w 2688004"/>
                    <a:gd name="connsiteY5" fmla="*/ 418210 h 585401"/>
                    <a:gd name="connsiteX6" fmla="*/ 0 w 2688004"/>
                    <a:gd name="connsiteY6" fmla="*/ 418210 h 585401"/>
                    <a:gd name="connsiteX7" fmla="*/ 0 w 2688004"/>
                    <a:gd name="connsiteY7" fmla="*/ 585401 h 585401"/>
                    <a:gd name="connsiteX8" fmla="*/ 2603874 w 2688004"/>
                    <a:gd name="connsiteY8" fmla="*/ 585401 h 585401"/>
                    <a:gd name="connsiteX9" fmla="*/ 2603874 w 2688004"/>
                    <a:gd name="connsiteY9" fmla="*/ 418210 h 585401"/>
                    <a:gd name="connsiteX10" fmla="*/ 2688005 w 2688004"/>
                    <a:gd name="connsiteY10" fmla="*/ 418210 h 585401"/>
                    <a:gd name="connsiteX11" fmla="*/ 2688005 w 2688004"/>
                    <a:gd name="connsiteY11" fmla="*/ 0 h 585401"/>
                    <a:gd name="connsiteX12" fmla="*/ 2603874 w 2688004"/>
                    <a:gd name="connsiteY12" fmla="*/ 0 h 585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88004" h="585401">
                      <a:moveTo>
                        <a:pt x="2603874" y="0"/>
                      </a:moveTo>
                      <a:cubicBezTo>
                        <a:pt x="2603874" y="134309"/>
                        <a:pt x="2603874" y="284364"/>
                        <a:pt x="2603874" y="418210"/>
                      </a:cubicBezTo>
                      <a:lnTo>
                        <a:pt x="2519743" y="418210"/>
                      </a:lnTo>
                      <a:lnTo>
                        <a:pt x="2519743" y="502037"/>
                      </a:lnTo>
                      <a:cubicBezTo>
                        <a:pt x="1708647" y="502037"/>
                        <a:pt x="895227" y="502037"/>
                        <a:pt x="84131" y="502037"/>
                      </a:cubicBezTo>
                      <a:lnTo>
                        <a:pt x="84131" y="418210"/>
                      </a:lnTo>
                      <a:lnTo>
                        <a:pt x="0" y="418210"/>
                      </a:lnTo>
                      <a:cubicBezTo>
                        <a:pt x="0" y="459892"/>
                        <a:pt x="0" y="543719"/>
                        <a:pt x="0" y="585401"/>
                      </a:cubicBezTo>
                      <a:cubicBezTo>
                        <a:pt x="866873" y="585401"/>
                        <a:pt x="1736536" y="585401"/>
                        <a:pt x="2603874" y="585401"/>
                      </a:cubicBezTo>
                      <a:cubicBezTo>
                        <a:pt x="2603874" y="543719"/>
                        <a:pt x="2603874" y="459892"/>
                        <a:pt x="2603874" y="418210"/>
                      </a:cubicBezTo>
                      <a:lnTo>
                        <a:pt x="2688005" y="418210"/>
                      </a:lnTo>
                      <a:cubicBezTo>
                        <a:pt x="2688005" y="283901"/>
                        <a:pt x="2688005" y="133846"/>
                        <a:pt x="2688005" y="0"/>
                      </a:cubicBezTo>
                      <a:lnTo>
                        <a:pt x="2603874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AAD8EBF-35D1-36FC-CA33-721B037046EB}"/>
                  </a:ext>
                </a:extLst>
              </p:cNvPr>
              <p:cNvSpPr/>
              <p:nvPr/>
            </p:nvSpPr>
            <p:spPr>
              <a:xfrm>
                <a:off x="4600555" y="1807870"/>
                <a:ext cx="1344234" cy="251018"/>
              </a:xfrm>
              <a:custGeom>
                <a:avLst/>
                <a:gdLst>
                  <a:gd name="connsiteX0" fmla="*/ 1260104 w 1344234"/>
                  <a:gd name="connsiteY0" fmla="*/ 0 h 251018"/>
                  <a:gd name="connsiteX1" fmla="*/ 1260104 w 1344234"/>
                  <a:gd name="connsiteY1" fmla="*/ 83827 h 251018"/>
                  <a:gd name="connsiteX2" fmla="*/ 0 w 1344234"/>
                  <a:gd name="connsiteY2" fmla="*/ 83827 h 251018"/>
                  <a:gd name="connsiteX3" fmla="*/ 0 w 1344234"/>
                  <a:gd name="connsiteY3" fmla="*/ 251019 h 251018"/>
                  <a:gd name="connsiteX4" fmla="*/ 1260104 w 1344234"/>
                  <a:gd name="connsiteY4" fmla="*/ 251019 h 251018"/>
                  <a:gd name="connsiteX5" fmla="*/ 1260104 w 1344234"/>
                  <a:gd name="connsiteY5" fmla="*/ 167191 h 251018"/>
                  <a:gd name="connsiteX6" fmla="*/ 1344235 w 1344234"/>
                  <a:gd name="connsiteY6" fmla="*/ 167191 h 251018"/>
                  <a:gd name="connsiteX7" fmla="*/ 1344235 w 1344234"/>
                  <a:gd name="connsiteY7" fmla="*/ 0 h 251018"/>
                  <a:gd name="connsiteX8" fmla="*/ 1260104 w 1344234"/>
                  <a:gd name="connsiteY8" fmla="*/ 0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251018">
                    <a:moveTo>
                      <a:pt x="1260104" y="0"/>
                    </a:moveTo>
                    <a:lnTo>
                      <a:pt x="1260104" y="83827"/>
                    </a:lnTo>
                    <a:cubicBezTo>
                      <a:pt x="1120196" y="83827"/>
                      <a:pt x="140373" y="83827"/>
                      <a:pt x="0" y="83827"/>
                    </a:cubicBezTo>
                    <a:lnTo>
                      <a:pt x="0" y="251019"/>
                    </a:lnTo>
                    <a:cubicBezTo>
                      <a:pt x="139908" y="251019"/>
                      <a:pt x="1120196" y="251019"/>
                      <a:pt x="1260104" y="251019"/>
                    </a:cubicBezTo>
                    <a:lnTo>
                      <a:pt x="1260104" y="167191"/>
                    </a:lnTo>
                    <a:lnTo>
                      <a:pt x="1344235" y="167191"/>
                    </a:lnTo>
                    <a:cubicBezTo>
                      <a:pt x="1344235" y="125509"/>
                      <a:pt x="1344235" y="41682"/>
                      <a:pt x="1344235" y="0"/>
                    </a:cubicBezTo>
                    <a:lnTo>
                      <a:pt x="1260104" y="0"/>
                    </a:lnTo>
                    <a:close/>
                  </a:path>
                </a:pathLst>
              </a:custGeom>
              <a:solidFill>
                <a:srgbClr val="143F54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4A8AA406-D1FE-16DC-B75C-C7409315D9DD}"/>
                  </a:ext>
                </a:extLst>
              </p:cNvPr>
              <p:cNvSpPr/>
              <p:nvPr/>
            </p:nvSpPr>
            <p:spPr>
              <a:xfrm>
                <a:off x="4600555" y="1473024"/>
                <a:ext cx="1344234" cy="418209"/>
              </a:xfrm>
              <a:custGeom>
                <a:avLst/>
                <a:gdLst>
                  <a:gd name="connsiteX0" fmla="*/ 1260104 w 1344234"/>
                  <a:gd name="connsiteY0" fmla="*/ 83827 h 418209"/>
                  <a:gd name="connsiteX1" fmla="*/ 1260104 w 1344234"/>
                  <a:gd name="connsiteY1" fmla="*/ 0 h 418209"/>
                  <a:gd name="connsiteX2" fmla="*/ 0 w 1344234"/>
                  <a:gd name="connsiteY2" fmla="*/ 0 h 418209"/>
                  <a:gd name="connsiteX3" fmla="*/ 0 w 1344234"/>
                  <a:gd name="connsiteY3" fmla="*/ 418210 h 418209"/>
                  <a:gd name="connsiteX4" fmla="*/ 1260104 w 1344234"/>
                  <a:gd name="connsiteY4" fmla="*/ 418210 h 418209"/>
                  <a:gd name="connsiteX5" fmla="*/ 1260104 w 1344234"/>
                  <a:gd name="connsiteY5" fmla="*/ 334383 h 418209"/>
                  <a:gd name="connsiteX6" fmla="*/ 1344235 w 1344234"/>
                  <a:gd name="connsiteY6" fmla="*/ 334383 h 418209"/>
                  <a:gd name="connsiteX7" fmla="*/ 1344235 w 1344234"/>
                  <a:gd name="connsiteY7" fmla="*/ 83364 h 418209"/>
                  <a:gd name="connsiteX8" fmla="*/ 1260104 w 1344234"/>
                  <a:gd name="connsiteY8" fmla="*/ 83364 h 418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4234" h="418209">
                    <a:moveTo>
                      <a:pt x="1260104" y="83827"/>
                    </a:moveTo>
                    <a:lnTo>
                      <a:pt x="1260104" y="0"/>
                    </a:lnTo>
                    <a:cubicBezTo>
                      <a:pt x="1120196" y="0"/>
                      <a:pt x="140373" y="0"/>
                      <a:pt x="0" y="0"/>
                    </a:cubicBezTo>
                    <a:lnTo>
                      <a:pt x="0" y="418210"/>
                    </a:lnTo>
                    <a:cubicBezTo>
                      <a:pt x="139908" y="418210"/>
                      <a:pt x="1120196" y="418210"/>
                      <a:pt x="1260104" y="418210"/>
                    </a:cubicBezTo>
                    <a:lnTo>
                      <a:pt x="1260104" y="334383"/>
                    </a:lnTo>
                    <a:lnTo>
                      <a:pt x="1344235" y="334383"/>
                    </a:lnTo>
                    <a:cubicBezTo>
                      <a:pt x="1344235" y="259818"/>
                      <a:pt x="1344235" y="157929"/>
                      <a:pt x="1344235" y="83364"/>
                    </a:cubicBezTo>
                    <a:lnTo>
                      <a:pt x="1260104" y="83364"/>
                    </a:lnTo>
                    <a:close/>
                  </a:path>
                </a:pathLst>
              </a:custGeom>
              <a:solidFill>
                <a:srgbClr val="335A72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AADE8006-FE60-5E3D-2C54-F8E65DEE1777}"/>
                  </a:ext>
                </a:extLst>
              </p:cNvPr>
              <p:cNvSpPr/>
              <p:nvPr/>
            </p:nvSpPr>
            <p:spPr>
              <a:xfrm>
                <a:off x="3340916" y="1807870"/>
                <a:ext cx="1260103" cy="251018"/>
              </a:xfrm>
              <a:custGeom>
                <a:avLst/>
                <a:gdLst>
                  <a:gd name="connsiteX0" fmla="*/ 84131 w 1260103"/>
                  <a:gd name="connsiteY0" fmla="*/ 83827 h 251018"/>
                  <a:gd name="connsiteX1" fmla="*/ 84131 w 1260103"/>
                  <a:gd name="connsiteY1" fmla="*/ 0 h 251018"/>
                  <a:gd name="connsiteX2" fmla="*/ 0 w 1260103"/>
                  <a:gd name="connsiteY2" fmla="*/ 0 h 251018"/>
                  <a:gd name="connsiteX3" fmla="*/ 0 w 1260103"/>
                  <a:gd name="connsiteY3" fmla="*/ 167191 h 251018"/>
                  <a:gd name="connsiteX4" fmla="*/ 84131 w 1260103"/>
                  <a:gd name="connsiteY4" fmla="*/ 167191 h 251018"/>
                  <a:gd name="connsiteX5" fmla="*/ 84131 w 1260103"/>
                  <a:gd name="connsiteY5" fmla="*/ 251019 h 251018"/>
                  <a:gd name="connsiteX6" fmla="*/ 1260104 w 1260103"/>
                  <a:gd name="connsiteY6" fmla="*/ 251019 h 251018"/>
                  <a:gd name="connsiteX7" fmla="*/ 1260104 w 1260103"/>
                  <a:gd name="connsiteY7" fmla="*/ 83827 h 251018"/>
                  <a:gd name="connsiteX8" fmla="*/ 84131 w 1260103"/>
                  <a:gd name="connsiteY8" fmla="*/ 83827 h 2510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251018">
                    <a:moveTo>
                      <a:pt x="84131" y="83827"/>
                    </a:moveTo>
                    <a:lnTo>
                      <a:pt x="84131" y="0"/>
                    </a:lnTo>
                    <a:lnTo>
                      <a:pt x="0" y="0"/>
                    </a:lnTo>
                    <a:cubicBezTo>
                      <a:pt x="0" y="41682"/>
                      <a:pt x="0" y="125509"/>
                      <a:pt x="0" y="167191"/>
                    </a:cubicBezTo>
                    <a:lnTo>
                      <a:pt x="84131" y="167191"/>
                    </a:lnTo>
                    <a:lnTo>
                      <a:pt x="84131" y="251019"/>
                    </a:lnTo>
                    <a:cubicBezTo>
                      <a:pt x="755319" y="251019"/>
                      <a:pt x="588451" y="251019"/>
                      <a:pt x="1260104" y="251019"/>
                    </a:cubicBezTo>
                    <a:lnTo>
                      <a:pt x="1260104" y="83827"/>
                    </a:lnTo>
                    <a:cubicBezTo>
                      <a:pt x="1231750" y="83827"/>
                      <a:pt x="251928" y="83827"/>
                      <a:pt x="84131" y="83827"/>
                    </a:cubicBezTo>
                    <a:close/>
                  </a:path>
                </a:pathLst>
              </a:custGeom>
              <a:solidFill>
                <a:srgbClr val="F79B20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6891EB2A-E26B-F1B7-3FA8-3C5EDB7B5B94}"/>
                  </a:ext>
                </a:extLst>
              </p:cNvPr>
              <p:cNvSpPr/>
              <p:nvPr/>
            </p:nvSpPr>
            <p:spPr>
              <a:xfrm>
                <a:off x="3340916" y="1473024"/>
                <a:ext cx="1260103" cy="418673"/>
              </a:xfrm>
              <a:custGeom>
                <a:avLst/>
                <a:gdLst>
                  <a:gd name="connsiteX0" fmla="*/ 84131 w 1260103"/>
                  <a:gd name="connsiteY0" fmla="*/ 0 h 418673"/>
                  <a:gd name="connsiteX1" fmla="*/ 84131 w 1260103"/>
                  <a:gd name="connsiteY1" fmla="*/ 83827 h 418673"/>
                  <a:gd name="connsiteX2" fmla="*/ 0 w 1260103"/>
                  <a:gd name="connsiteY2" fmla="*/ 83827 h 418673"/>
                  <a:gd name="connsiteX3" fmla="*/ 0 w 1260103"/>
                  <a:gd name="connsiteY3" fmla="*/ 334846 h 418673"/>
                  <a:gd name="connsiteX4" fmla="*/ 84131 w 1260103"/>
                  <a:gd name="connsiteY4" fmla="*/ 334846 h 418673"/>
                  <a:gd name="connsiteX5" fmla="*/ 84131 w 1260103"/>
                  <a:gd name="connsiteY5" fmla="*/ 418673 h 418673"/>
                  <a:gd name="connsiteX6" fmla="*/ 1260104 w 1260103"/>
                  <a:gd name="connsiteY6" fmla="*/ 418673 h 418673"/>
                  <a:gd name="connsiteX7" fmla="*/ 1260104 w 1260103"/>
                  <a:gd name="connsiteY7" fmla="*/ 0 h 418673"/>
                  <a:gd name="connsiteX8" fmla="*/ 84131 w 1260103"/>
                  <a:gd name="connsiteY8" fmla="*/ 0 h 418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60103" h="418673">
                    <a:moveTo>
                      <a:pt x="84131" y="0"/>
                    </a:moveTo>
                    <a:lnTo>
                      <a:pt x="84131" y="83827"/>
                    </a:lnTo>
                    <a:lnTo>
                      <a:pt x="0" y="83827"/>
                    </a:lnTo>
                    <a:cubicBezTo>
                      <a:pt x="0" y="158392"/>
                      <a:pt x="0" y="260281"/>
                      <a:pt x="0" y="334846"/>
                    </a:cubicBezTo>
                    <a:lnTo>
                      <a:pt x="84131" y="334846"/>
                    </a:lnTo>
                    <a:lnTo>
                      <a:pt x="84131" y="418673"/>
                    </a:lnTo>
                    <a:cubicBezTo>
                      <a:pt x="251928" y="418673"/>
                      <a:pt x="1232215" y="418673"/>
                      <a:pt x="1260104" y="418673"/>
                    </a:cubicBezTo>
                    <a:lnTo>
                      <a:pt x="1260104" y="0"/>
                    </a:lnTo>
                    <a:cubicBezTo>
                      <a:pt x="587987" y="0"/>
                      <a:pt x="755319" y="0"/>
                      <a:pt x="84131" y="0"/>
                    </a:cubicBezTo>
                    <a:close/>
                  </a:path>
                </a:pathLst>
              </a:custGeom>
              <a:solidFill>
                <a:srgbClr val="FFBE3B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01" name="Graphic 3">
              <a:extLst>
                <a:ext uri="{FF2B5EF4-FFF2-40B4-BE49-F238E27FC236}">
                  <a16:creationId xmlns:a16="http://schemas.microsoft.com/office/drawing/2014/main" id="{2B37C92A-A861-2211-B75A-16F25650129E}"/>
                </a:ext>
              </a:extLst>
            </p:cNvPr>
            <p:cNvGrpSpPr/>
            <p:nvPr/>
          </p:nvGrpSpPr>
          <p:grpSpPr>
            <a:xfrm>
              <a:off x="1532800" y="1180324"/>
              <a:ext cx="1427436" cy="1171265"/>
              <a:chOff x="1532800" y="1180324"/>
              <a:chExt cx="1427436" cy="1171265"/>
            </a:xfrm>
          </p:grpSpPr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23A3FAB8-E67E-8091-A07B-A28B58CE2840}"/>
                  </a:ext>
                </a:extLst>
              </p:cNvPr>
              <p:cNvSpPr/>
              <p:nvPr/>
            </p:nvSpPr>
            <p:spPr>
              <a:xfrm>
                <a:off x="1616930" y="1264151"/>
                <a:ext cx="1259639" cy="1005927"/>
              </a:xfrm>
              <a:custGeom>
                <a:avLst/>
                <a:gdLst>
                  <a:gd name="connsiteX0" fmla="*/ 1175508 w 1259639"/>
                  <a:gd name="connsiteY0" fmla="*/ 251019 h 1005927"/>
                  <a:gd name="connsiteX1" fmla="*/ 1175508 w 1259639"/>
                  <a:gd name="connsiteY1" fmla="*/ 167191 h 1005927"/>
                  <a:gd name="connsiteX2" fmla="*/ 1091377 w 1259639"/>
                  <a:gd name="connsiteY2" fmla="*/ 167191 h 1005927"/>
                  <a:gd name="connsiteX3" fmla="*/ 1091377 w 1259639"/>
                  <a:gd name="connsiteY3" fmla="*/ 83364 h 1005927"/>
                  <a:gd name="connsiteX4" fmla="*/ 1007247 w 1259639"/>
                  <a:gd name="connsiteY4" fmla="*/ 83364 h 1005927"/>
                  <a:gd name="connsiteX5" fmla="*/ 1007247 w 1259639"/>
                  <a:gd name="connsiteY5" fmla="*/ 0 h 1005927"/>
                  <a:gd name="connsiteX6" fmla="*/ 923116 w 1259639"/>
                  <a:gd name="connsiteY6" fmla="*/ 0 h 1005927"/>
                  <a:gd name="connsiteX7" fmla="*/ 838985 w 1259639"/>
                  <a:gd name="connsiteY7" fmla="*/ 0 h 1005927"/>
                  <a:gd name="connsiteX8" fmla="*/ 754854 w 1259639"/>
                  <a:gd name="connsiteY8" fmla="*/ 0 h 1005927"/>
                  <a:gd name="connsiteX9" fmla="*/ 754854 w 1259639"/>
                  <a:gd name="connsiteY9" fmla="*/ 83827 h 1005927"/>
                  <a:gd name="connsiteX10" fmla="*/ 754854 w 1259639"/>
                  <a:gd name="connsiteY10" fmla="*/ 83827 h 1005927"/>
                  <a:gd name="connsiteX11" fmla="*/ 670723 w 1259639"/>
                  <a:gd name="connsiteY11" fmla="*/ 83827 h 1005927"/>
                  <a:gd name="connsiteX12" fmla="*/ 670723 w 1259639"/>
                  <a:gd name="connsiteY12" fmla="*/ 167655 h 1005927"/>
                  <a:gd name="connsiteX13" fmla="*/ 670723 w 1259639"/>
                  <a:gd name="connsiteY13" fmla="*/ 167655 h 1005927"/>
                  <a:gd name="connsiteX14" fmla="*/ 586592 w 1259639"/>
                  <a:gd name="connsiteY14" fmla="*/ 167655 h 1005927"/>
                  <a:gd name="connsiteX15" fmla="*/ 586592 w 1259639"/>
                  <a:gd name="connsiteY15" fmla="*/ 167655 h 1005927"/>
                  <a:gd name="connsiteX16" fmla="*/ 586592 w 1259639"/>
                  <a:gd name="connsiteY16" fmla="*/ 83364 h 1005927"/>
                  <a:gd name="connsiteX17" fmla="*/ 502461 w 1259639"/>
                  <a:gd name="connsiteY17" fmla="*/ 83364 h 1005927"/>
                  <a:gd name="connsiteX18" fmla="*/ 502461 w 1259639"/>
                  <a:gd name="connsiteY18" fmla="*/ 83364 h 1005927"/>
                  <a:gd name="connsiteX19" fmla="*/ 502461 w 1259639"/>
                  <a:gd name="connsiteY19" fmla="*/ 0 h 1005927"/>
                  <a:gd name="connsiteX20" fmla="*/ 418330 w 1259639"/>
                  <a:gd name="connsiteY20" fmla="*/ 0 h 1005927"/>
                  <a:gd name="connsiteX21" fmla="*/ 335594 w 1259639"/>
                  <a:gd name="connsiteY21" fmla="*/ 0 h 1005927"/>
                  <a:gd name="connsiteX22" fmla="*/ 251928 w 1259639"/>
                  <a:gd name="connsiteY22" fmla="*/ 0 h 1005927"/>
                  <a:gd name="connsiteX23" fmla="*/ 251928 w 1259639"/>
                  <a:gd name="connsiteY23" fmla="*/ 83827 h 1005927"/>
                  <a:gd name="connsiteX24" fmla="*/ 167797 w 1259639"/>
                  <a:gd name="connsiteY24" fmla="*/ 83827 h 1005927"/>
                  <a:gd name="connsiteX25" fmla="*/ 167797 w 1259639"/>
                  <a:gd name="connsiteY25" fmla="*/ 167655 h 1005927"/>
                  <a:gd name="connsiteX26" fmla="*/ 167797 w 1259639"/>
                  <a:gd name="connsiteY26" fmla="*/ 167655 h 1005927"/>
                  <a:gd name="connsiteX27" fmla="*/ 167797 w 1259639"/>
                  <a:gd name="connsiteY27" fmla="*/ 167655 h 1005927"/>
                  <a:gd name="connsiteX28" fmla="*/ 167797 w 1259639"/>
                  <a:gd name="connsiteY28" fmla="*/ 167655 h 1005927"/>
                  <a:gd name="connsiteX29" fmla="*/ 83666 w 1259639"/>
                  <a:gd name="connsiteY29" fmla="*/ 167655 h 1005927"/>
                  <a:gd name="connsiteX30" fmla="*/ 83666 w 1259639"/>
                  <a:gd name="connsiteY30" fmla="*/ 251482 h 1005927"/>
                  <a:gd name="connsiteX31" fmla="*/ 83666 w 1259639"/>
                  <a:gd name="connsiteY31" fmla="*/ 251482 h 1005927"/>
                  <a:gd name="connsiteX32" fmla="*/ 0 w 1259639"/>
                  <a:gd name="connsiteY32" fmla="*/ 251482 h 1005927"/>
                  <a:gd name="connsiteX33" fmla="*/ 0 w 1259639"/>
                  <a:gd name="connsiteY33" fmla="*/ 335309 h 1005927"/>
                  <a:gd name="connsiteX34" fmla="*/ 0 w 1259639"/>
                  <a:gd name="connsiteY34" fmla="*/ 419136 h 1005927"/>
                  <a:gd name="connsiteX35" fmla="*/ 84131 w 1259639"/>
                  <a:gd name="connsiteY35" fmla="*/ 419136 h 1005927"/>
                  <a:gd name="connsiteX36" fmla="*/ 84131 w 1259639"/>
                  <a:gd name="connsiteY36" fmla="*/ 502964 h 1005927"/>
                  <a:gd name="connsiteX37" fmla="*/ 114808 w 1259639"/>
                  <a:gd name="connsiteY37" fmla="*/ 502964 h 1005927"/>
                  <a:gd name="connsiteX38" fmla="*/ 168262 w 1259639"/>
                  <a:gd name="connsiteY38" fmla="*/ 502964 h 1005927"/>
                  <a:gd name="connsiteX39" fmla="*/ 168262 w 1259639"/>
                  <a:gd name="connsiteY39" fmla="*/ 586791 h 1005927"/>
                  <a:gd name="connsiteX40" fmla="*/ 252393 w 1259639"/>
                  <a:gd name="connsiteY40" fmla="*/ 586791 h 1005927"/>
                  <a:gd name="connsiteX41" fmla="*/ 252393 w 1259639"/>
                  <a:gd name="connsiteY41" fmla="*/ 670618 h 1005927"/>
                  <a:gd name="connsiteX42" fmla="*/ 336524 w 1259639"/>
                  <a:gd name="connsiteY42" fmla="*/ 670618 h 1005927"/>
                  <a:gd name="connsiteX43" fmla="*/ 336524 w 1259639"/>
                  <a:gd name="connsiteY43" fmla="*/ 754445 h 1005927"/>
                  <a:gd name="connsiteX44" fmla="*/ 372779 w 1259639"/>
                  <a:gd name="connsiteY44" fmla="*/ 754445 h 1005927"/>
                  <a:gd name="connsiteX45" fmla="*/ 420190 w 1259639"/>
                  <a:gd name="connsiteY45" fmla="*/ 754445 h 1005927"/>
                  <a:gd name="connsiteX46" fmla="*/ 420190 w 1259639"/>
                  <a:gd name="connsiteY46" fmla="*/ 838273 h 1005927"/>
                  <a:gd name="connsiteX47" fmla="*/ 504320 w 1259639"/>
                  <a:gd name="connsiteY47" fmla="*/ 838273 h 1005927"/>
                  <a:gd name="connsiteX48" fmla="*/ 504320 w 1259639"/>
                  <a:gd name="connsiteY48" fmla="*/ 922100 h 1005927"/>
                  <a:gd name="connsiteX49" fmla="*/ 588451 w 1259639"/>
                  <a:gd name="connsiteY49" fmla="*/ 922100 h 1005927"/>
                  <a:gd name="connsiteX50" fmla="*/ 588451 w 1259639"/>
                  <a:gd name="connsiteY50" fmla="*/ 1005927 h 1005927"/>
                  <a:gd name="connsiteX51" fmla="*/ 672582 w 1259639"/>
                  <a:gd name="connsiteY51" fmla="*/ 1005927 h 1005927"/>
                  <a:gd name="connsiteX52" fmla="*/ 672582 w 1259639"/>
                  <a:gd name="connsiteY52" fmla="*/ 922100 h 1005927"/>
                  <a:gd name="connsiteX53" fmla="*/ 756713 w 1259639"/>
                  <a:gd name="connsiteY53" fmla="*/ 922100 h 1005927"/>
                  <a:gd name="connsiteX54" fmla="*/ 756713 w 1259639"/>
                  <a:gd name="connsiteY54" fmla="*/ 838273 h 1005927"/>
                  <a:gd name="connsiteX55" fmla="*/ 798546 w 1259639"/>
                  <a:gd name="connsiteY55" fmla="*/ 838273 h 1005927"/>
                  <a:gd name="connsiteX56" fmla="*/ 840379 w 1259639"/>
                  <a:gd name="connsiteY56" fmla="*/ 838273 h 1005927"/>
                  <a:gd name="connsiteX57" fmla="*/ 840379 w 1259639"/>
                  <a:gd name="connsiteY57" fmla="*/ 754445 h 1005927"/>
                  <a:gd name="connsiteX58" fmla="*/ 840379 w 1259639"/>
                  <a:gd name="connsiteY58" fmla="*/ 754445 h 1005927"/>
                  <a:gd name="connsiteX59" fmla="*/ 924510 w 1259639"/>
                  <a:gd name="connsiteY59" fmla="*/ 754445 h 1005927"/>
                  <a:gd name="connsiteX60" fmla="*/ 924510 w 1259639"/>
                  <a:gd name="connsiteY60" fmla="*/ 670618 h 1005927"/>
                  <a:gd name="connsiteX61" fmla="*/ 924510 w 1259639"/>
                  <a:gd name="connsiteY61" fmla="*/ 670618 h 1005927"/>
                  <a:gd name="connsiteX62" fmla="*/ 1008641 w 1259639"/>
                  <a:gd name="connsiteY62" fmla="*/ 670618 h 1005927"/>
                  <a:gd name="connsiteX63" fmla="*/ 1008641 w 1259639"/>
                  <a:gd name="connsiteY63" fmla="*/ 586791 h 1005927"/>
                  <a:gd name="connsiteX64" fmla="*/ 1008641 w 1259639"/>
                  <a:gd name="connsiteY64" fmla="*/ 586791 h 1005927"/>
                  <a:gd name="connsiteX65" fmla="*/ 1092772 w 1259639"/>
                  <a:gd name="connsiteY65" fmla="*/ 586791 h 1005927"/>
                  <a:gd name="connsiteX66" fmla="*/ 1092772 w 1259639"/>
                  <a:gd name="connsiteY66" fmla="*/ 502964 h 1005927"/>
                  <a:gd name="connsiteX67" fmla="*/ 1175508 w 1259639"/>
                  <a:gd name="connsiteY67" fmla="*/ 502964 h 1005927"/>
                  <a:gd name="connsiteX68" fmla="*/ 1175508 w 1259639"/>
                  <a:gd name="connsiteY68" fmla="*/ 419136 h 1005927"/>
                  <a:gd name="connsiteX69" fmla="*/ 1175508 w 1259639"/>
                  <a:gd name="connsiteY69" fmla="*/ 419136 h 1005927"/>
                  <a:gd name="connsiteX70" fmla="*/ 1175508 w 1259639"/>
                  <a:gd name="connsiteY70" fmla="*/ 419136 h 1005927"/>
                  <a:gd name="connsiteX71" fmla="*/ 1259639 w 1259639"/>
                  <a:gd name="connsiteY71" fmla="*/ 419136 h 1005927"/>
                  <a:gd name="connsiteX72" fmla="*/ 1259639 w 1259639"/>
                  <a:gd name="connsiteY72" fmla="*/ 334383 h 1005927"/>
                  <a:gd name="connsiteX73" fmla="*/ 1259639 w 1259639"/>
                  <a:gd name="connsiteY73" fmla="*/ 251019 h 1005927"/>
                  <a:gd name="connsiteX74" fmla="*/ 1175508 w 1259639"/>
                  <a:gd name="connsiteY74" fmla="*/ 251019 h 1005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59639" h="1005927">
                    <a:moveTo>
                      <a:pt x="1175508" y="251019"/>
                    </a:moveTo>
                    <a:lnTo>
                      <a:pt x="1175508" y="167191"/>
                    </a:lnTo>
                    <a:lnTo>
                      <a:pt x="1091377" y="167191"/>
                    </a:lnTo>
                    <a:lnTo>
                      <a:pt x="1091377" y="83364"/>
                    </a:lnTo>
                    <a:lnTo>
                      <a:pt x="1007247" y="83364"/>
                    </a:lnTo>
                    <a:lnTo>
                      <a:pt x="1007247" y="0"/>
                    </a:lnTo>
                    <a:lnTo>
                      <a:pt x="923116" y="0"/>
                    </a:lnTo>
                    <a:lnTo>
                      <a:pt x="838985" y="0"/>
                    </a:lnTo>
                    <a:lnTo>
                      <a:pt x="754854" y="0"/>
                    </a:lnTo>
                    <a:lnTo>
                      <a:pt x="754854" y="83827"/>
                    </a:lnTo>
                    <a:lnTo>
                      <a:pt x="754854" y="83827"/>
                    </a:lnTo>
                    <a:lnTo>
                      <a:pt x="670723" y="83827"/>
                    </a:lnTo>
                    <a:lnTo>
                      <a:pt x="670723" y="167655"/>
                    </a:lnTo>
                    <a:lnTo>
                      <a:pt x="670723" y="167655"/>
                    </a:lnTo>
                    <a:lnTo>
                      <a:pt x="586592" y="167655"/>
                    </a:lnTo>
                    <a:lnTo>
                      <a:pt x="586592" y="167655"/>
                    </a:lnTo>
                    <a:lnTo>
                      <a:pt x="586592" y="83364"/>
                    </a:lnTo>
                    <a:lnTo>
                      <a:pt x="502461" y="83364"/>
                    </a:lnTo>
                    <a:lnTo>
                      <a:pt x="502461" y="83364"/>
                    </a:lnTo>
                    <a:lnTo>
                      <a:pt x="502461" y="0"/>
                    </a:lnTo>
                    <a:lnTo>
                      <a:pt x="418330" y="0"/>
                    </a:lnTo>
                    <a:lnTo>
                      <a:pt x="335594" y="0"/>
                    </a:lnTo>
                    <a:lnTo>
                      <a:pt x="251928" y="0"/>
                    </a:lnTo>
                    <a:lnTo>
                      <a:pt x="251928" y="83827"/>
                    </a:lnTo>
                    <a:lnTo>
                      <a:pt x="167797" y="83827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167797" y="167655"/>
                    </a:lnTo>
                    <a:lnTo>
                      <a:pt x="83666" y="167655"/>
                    </a:lnTo>
                    <a:lnTo>
                      <a:pt x="83666" y="251482"/>
                    </a:lnTo>
                    <a:lnTo>
                      <a:pt x="83666" y="251482"/>
                    </a:lnTo>
                    <a:lnTo>
                      <a:pt x="0" y="251482"/>
                    </a:lnTo>
                    <a:lnTo>
                      <a:pt x="0" y="335309"/>
                    </a:lnTo>
                    <a:lnTo>
                      <a:pt x="0" y="419136"/>
                    </a:lnTo>
                    <a:lnTo>
                      <a:pt x="84131" y="419136"/>
                    </a:lnTo>
                    <a:lnTo>
                      <a:pt x="84131" y="502964"/>
                    </a:lnTo>
                    <a:lnTo>
                      <a:pt x="114808" y="502964"/>
                    </a:lnTo>
                    <a:lnTo>
                      <a:pt x="168262" y="502964"/>
                    </a:lnTo>
                    <a:lnTo>
                      <a:pt x="168262" y="586791"/>
                    </a:lnTo>
                    <a:lnTo>
                      <a:pt x="252393" y="586791"/>
                    </a:lnTo>
                    <a:lnTo>
                      <a:pt x="252393" y="670618"/>
                    </a:lnTo>
                    <a:lnTo>
                      <a:pt x="336524" y="670618"/>
                    </a:lnTo>
                    <a:lnTo>
                      <a:pt x="336524" y="754445"/>
                    </a:lnTo>
                    <a:lnTo>
                      <a:pt x="372779" y="754445"/>
                    </a:lnTo>
                    <a:lnTo>
                      <a:pt x="420190" y="754445"/>
                    </a:lnTo>
                    <a:lnTo>
                      <a:pt x="420190" y="838273"/>
                    </a:lnTo>
                    <a:lnTo>
                      <a:pt x="504320" y="838273"/>
                    </a:lnTo>
                    <a:lnTo>
                      <a:pt x="504320" y="922100"/>
                    </a:lnTo>
                    <a:lnTo>
                      <a:pt x="588451" y="922100"/>
                    </a:lnTo>
                    <a:lnTo>
                      <a:pt x="588451" y="1005927"/>
                    </a:lnTo>
                    <a:lnTo>
                      <a:pt x="672582" y="1005927"/>
                    </a:lnTo>
                    <a:lnTo>
                      <a:pt x="672582" y="922100"/>
                    </a:lnTo>
                    <a:lnTo>
                      <a:pt x="756713" y="922100"/>
                    </a:lnTo>
                    <a:lnTo>
                      <a:pt x="756713" y="838273"/>
                    </a:lnTo>
                    <a:lnTo>
                      <a:pt x="798546" y="838273"/>
                    </a:lnTo>
                    <a:lnTo>
                      <a:pt x="840379" y="838273"/>
                    </a:lnTo>
                    <a:lnTo>
                      <a:pt x="840379" y="754445"/>
                    </a:lnTo>
                    <a:lnTo>
                      <a:pt x="840379" y="754445"/>
                    </a:lnTo>
                    <a:lnTo>
                      <a:pt x="924510" y="754445"/>
                    </a:lnTo>
                    <a:lnTo>
                      <a:pt x="924510" y="670618"/>
                    </a:lnTo>
                    <a:lnTo>
                      <a:pt x="924510" y="670618"/>
                    </a:lnTo>
                    <a:lnTo>
                      <a:pt x="1008641" y="670618"/>
                    </a:lnTo>
                    <a:lnTo>
                      <a:pt x="1008641" y="586791"/>
                    </a:lnTo>
                    <a:lnTo>
                      <a:pt x="1008641" y="586791"/>
                    </a:lnTo>
                    <a:lnTo>
                      <a:pt x="1092772" y="586791"/>
                    </a:lnTo>
                    <a:lnTo>
                      <a:pt x="1092772" y="502964"/>
                    </a:lnTo>
                    <a:lnTo>
                      <a:pt x="1175508" y="502964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175508" y="419136"/>
                    </a:lnTo>
                    <a:lnTo>
                      <a:pt x="1259639" y="419136"/>
                    </a:lnTo>
                    <a:lnTo>
                      <a:pt x="1259639" y="334383"/>
                    </a:lnTo>
                    <a:lnTo>
                      <a:pt x="1259639" y="251019"/>
                    </a:lnTo>
                    <a:lnTo>
                      <a:pt x="1175508" y="251019"/>
                    </a:lnTo>
                    <a:close/>
                  </a:path>
                </a:pathLst>
              </a:custGeom>
              <a:solidFill>
                <a:srgbClr val="DE2E2A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103" name="Graphic 3">
                <a:extLst>
                  <a:ext uri="{FF2B5EF4-FFF2-40B4-BE49-F238E27FC236}">
                    <a16:creationId xmlns:a16="http://schemas.microsoft.com/office/drawing/2014/main" id="{28C9ED3D-4888-FC56-356B-0C84D1A15667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27436" cy="1171265"/>
                <a:chOff x="1532800" y="1180324"/>
                <a:chExt cx="1427436" cy="1171265"/>
              </a:xfrm>
              <a:solidFill>
                <a:srgbClr val="242428"/>
              </a:solidFill>
            </p:grpSpPr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id="{51DC7E94-873E-B5E3-11CF-586FE04D56C6}"/>
                    </a:ext>
                  </a:extLst>
                </p:cNvPr>
                <p:cNvSpPr/>
                <p:nvPr/>
              </p:nvSpPr>
              <p:spPr>
                <a:xfrm>
                  <a:off x="1616930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id="{94A0BB18-3716-AA3C-BCDC-B14F9A239BDD}"/>
                    </a:ext>
                  </a:extLst>
                </p:cNvPr>
                <p:cNvSpPr/>
                <p:nvPr/>
              </p:nvSpPr>
              <p:spPr>
                <a:xfrm>
                  <a:off x="1700596" y="1264151"/>
                  <a:ext cx="168261" cy="167191"/>
                </a:xfrm>
                <a:custGeom>
                  <a:avLst/>
                  <a:gdLst>
                    <a:gd name="connsiteX0" fmla="*/ 84131 w 168261"/>
                    <a:gd name="connsiteY0" fmla="*/ 83364 h 167191"/>
                    <a:gd name="connsiteX1" fmla="*/ 168262 w 168261"/>
                    <a:gd name="connsiteY1" fmla="*/ 83364 h 167191"/>
                    <a:gd name="connsiteX2" fmla="*/ 168262 w 168261"/>
                    <a:gd name="connsiteY2" fmla="*/ 0 h 167191"/>
                    <a:gd name="connsiteX3" fmla="*/ 84131 w 168261"/>
                    <a:gd name="connsiteY3" fmla="*/ 0 h 167191"/>
                    <a:gd name="connsiteX4" fmla="*/ 84131 w 168261"/>
                    <a:gd name="connsiteY4" fmla="*/ 83364 h 167191"/>
                    <a:gd name="connsiteX5" fmla="*/ 0 w 168261"/>
                    <a:gd name="connsiteY5" fmla="*/ 83364 h 167191"/>
                    <a:gd name="connsiteX6" fmla="*/ 0 w 168261"/>
                    <a:gd name="connsiteY6" fmla="*/ 167191 h 167191"/>
                    <a:gd name="connsiteX7" fmla="*/ 84131 w 168261"/>
                    <a:gd name="connsiteY7" fmla="*/ 167191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261" h="167191">
                      <a:moveTo>
                        <a:pt x="84131" y="83364"/>
                      </a:moveTo>
                      <a:lnTo>
                        <a:pt x="168262" y="83364"/>
                      </a:lnTo>
                      <a:lnTo>
                        <a:pt x="168262" y="0"/>
                      </a:lnTo>
                      <a:lnTo>
                        <a:pt x="84131" y="0"/>
                      </a:lnTo>
                      <a:lnTo>
                        <a:pt x="84131" y="83364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id="{DD2C3C5D-6634-18C9-F31F-707526195B0A}"/>
                    </a:ext>
                  </a:extLst>
                </p:cNvPr>
                <p:cNvSpPr/>
                <p:nvPr/>
              </p:nvSpPr>
              <p:spPr>
                <a:xfrm>
                  <a:off x="1868858" y="1180324"/>
                  <a:ext cx="251927" cy="83827"/>
                </a:xfrm>
                <a:custGeom>
                  <a:avLst/>
                  <a:gdLst>
                    <a:gd name="connsiteX0" fmla="*/ 167797 w 251927"/>
                    <a:gd name="connsiteY0" fmla="*/ 83827 h 83827"/>
                    <a:gd name="connsiteX1" fmla="*/ 251928 w 251927"/>
                    <a:gd name="connsiteY1" fmla="*/ 83827 h 83827"/>
                    <a:gd name="connsiteX2" fmla="*/ 251928 w 251927"/>
                    <a:gd name="connsiteY2" fmla="*/ 0 h 83827"/>
                    <a:gd name="connsiteX3" fmla="*/ 167797 w 251927"/>
                    <a:gd name="connsiteY3" fmla="*/ 0 h 83827"/>
                    <a:gd name="connsiteX4" fmla="*/ 83666 w 251927"/>
                    <a:gd name="connsiteY4" fmla="*/ 0 h 83827"/>
                    <a:gd name="connsiteX5" fmla="*/ 0 w 251927"/>
                    <a:gd name="connsiteY5" fmla="*/ 0 h 83827"/>
                    <a:gd name="connsiteX6" fmla="*/ 0 w 251927"/>
                    <a:gd name="connsiteY6" fmla="*/ 83827 h 83827"/>
                    <a:gd name="connsiteX7" fmla="*/ 83666 w 251927"/>
                    <a:gd name="connsiteY7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1927" h="83827">
                      <a:moveTo>
                        <a:pt x="167797" y="83827"/>
                      </a:moveTo>
                      <a:lnTo>
                        <a:pt x="251928" y="83827"/>
                      </a:ln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id="{B4BA1DAF-4B08-5061-9D2D-13F03349E1E1}"/>
                    </a:ext>
                  </a:extLst>
                </p:cNvPr>
                <p:cNvSpPr/>
                <p:nvPr/>
              </p:nvSpPr>
              <p:spPr>
                <a:xfrm>
                  <a:off x="2120786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2" name="Freeform 111">
                  <a:extLst>
                    <a:ext uri="{FF2B5EF4-FFF2-40B4-BE49-F238E27FC236}">
                      <a16:creationId xmlns:a16="http://schemas.microsoft.com/office/drawing/2014/main" id="{84CD1BE8-DA23-EBA7-0DDA-498DD879069B}"/>
                    </a:ext>
                  </a:extLst>
                </p:cNvPr>
                <p:cNvSpPr/>
                <p:nvPr/>
              </p:nvSpPr>
              <p:spPr>
                <a:xfrm>
                  <a:off x="2708308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3" name="Freeform 112">
                  <a:extLst>
                    <a:ext uri="{FF2B5EF4-FFF2-40B4-BE49-F238E27FC236}">
                      <a16:creationId xmlns:a16="http://schemas.microsoft.com/office/drawing/2014/main" id="{C64E88F6-4D12-CAE6-41B3-23F9ADCAF8CF}"/>
                    </a:ext>
                  </a:extLst>
                </p:cNvPr>
                <p:cNvSpPr/>
                <p:nvPr/>
              </p:nvSpPr>
              <p:spPr>
                <a:xfrm>
                  <a:off x="2372714" y="1180324"/>
                  <a:ext cx="335593" cy="167191"/>
                </a:xfrm>
                <a:custGeom>
                  <a:avLst/>
                  <a:gdLst>
                    <a:gd name="connsiteX0" fmla="*/ 251928 w 335593"/>
                    <a:gd name="connsiteY0" fmla="*/ 83827 h 167191"/>
                    <a:gd name="connsiteX1" fmla="*/ 251928 w 335593"/>
                    <a:gd name="connsiteY1" fmla="*/ 0 h 167191"/>
                    <a:gd name="connsiteX2" fmla="*/ 167797 w 335593"/>
                    <a:gd name="connsiteY2" fmla="*/ 0 h 167191"/>
                    <a:gd name="connsiteX3" fmla="*/ 83666 w 335593"/>
                    <a:gd name="connsiteY3" fmla="*/ 0 h 167191"/>
                    <a:gd name="connsiteX4" fmla="*/ 0 w 335593"/>
                    <a:gd name="connsiteY4" fmla="*/ 0 h 167191"/>
                    <a:gd name="connsiteX5" fmla="*/ 0 w 335593"/>
                    <a:gd name="connsiteY5" fmla="*/ 83827 h 167191"/>
                    <a:gd name="connsiteX6" fmla="*/ 83666 w 335593"/>
                    <a:gd name="connsiteY6" fmla="*/ 83827 h 167191"/>
                    <a:gd name="connsiteX7" fmla="*/ 167797 w 335593"/>
                    <a:gd name="connsiteY7" fmla="*/ 83827 h 167191"/>
                    <a:gd name="connsiteX8" fmla="*/ 251928 w 335593"/>
                    <a:gd name="connsiteY8" fmla="*/ 83827 h 167191"/>
                    <a:gd name="connsiteX9" fmla="*/ 251928 w 335593"/>
                    <a:gd name="connsiteY9" fmla="*/ 167191 h 167191"/>
                    <a:gd name="connsiteX10" fmla="*/ 335594 w 335593"/>
                    <a:gd name="connsiteY10" fmla="*/ 167191 h 167191"/>
                    <a:gd name="connsiteX11" fmla="*/ 335594 w 335593"/>
                    <a:gd name="connsiteY11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5593" h="167191">
                      <a:moveTo>
                        <a:pt x="251928" y="83827"/>
                      </a:moveTo>
                      <a:lnTo>
                        <a:pt x="251928" y="0"/>
                      </a:lnTo>
                      <a:lnTo>
                        <a:pt x="167797" y="0"/>
                      </a:lnTo>
                      <a:lnTo>
                        <a:pt x="83666" y="0"/>
                      </a:ln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167797" y="83827"/>
                      </a:lnTo>
                      <a:lnTo>
                        <a:pt x="251928" y="83827"/>
                      </a:lnTo>
                      <a:lnTo>
                        <a:pt x="251928" y="167191"/>
                      </a:lnTo>
                      <a:lnTo>
                        <a:pt x="335594" y="167191"/>
                      </a:lnTo>
                      <a:lnTo>
                        <a:pt x="335594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id="{D7849E87-F771-681F-4F16-5E6E051D299C}"/>
                    </a:ext>
                  </a:extLst>
                </p:cNvPr>
                <p:cNvSpPr/>
                <p:nvPr/>
              </p:nvSpPr>
              <p:spPr>
                <a:xfrm>
                  <a:off x="2204452" y="13475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B58E15BB-A6D2-3176-F9E3-6D93678ADAC9}"/>
                    </a:ext>
                  </a:extLst>
                </p:cNvPr>
                <p:cNvSpPr/>
                <p:nvPr/>
              </p:nvSpPr>
              <p:spPr>
                <a:xfrm>
                  <a:off x="2288583" y="126415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89B1A789-6380-2020-50A2-B7EC6E883308}"/>
                    </a:ext>
                  </a:extLst>
                </p:cNvPr>
                <p:cNvSpPr/>
                <p:nvPr/>
              </p:nvSpPr>
              <p:spPr>
                <a:xfrm>
                  <a:off x="2792439" y="1431342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D07CA2B0-46A0-5C45-91EE-2AEB30F9FBA0}"/>
                    </a:ext>
                  </a:extLst>
                </p:cNvPr>
                <p:cNvSpPr/>
                <p:nvPr/>
              </p:nvSpPr>
              <p:spPr>
                <a:xfrm>
                  <a:off x="2876570" y="1515169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0 h 167191"/>
                    <a:gd name="connsiteX1" fmla="*/ 0 w 83666"/>
                    <a:gd name="connsiteY1" fmla="*/ 83364 h 167191"/>
                    <a:gd name="connsiteX2" fmla="*/ 0 w 83666"/>
                    <a:gd name="connsiteY2" fmla="*/ 167191 h 167191"/>
                    <a:gd name="connsiteX3" fmla="*/ 83666 w 83666"/>
                    <a:gd name="connsiteY3" fmla="*/ 167191 h 167191"/>
                    <a:gd name="connsiteX4" fmla="*/ 83666 w 83666"/>
                    <a:gd name="connsiteY4" fmla="*/ 83364 h 167191"/>
                    <a:gd name="connsiteX5" fmla="*/ 83666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0"/>
                      </a:move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364"/>
                      </a:lnTo>
                      <a:lnTo>
                        <a:pt x="8366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4E5BFDFD-108D-80D2-F398-F3FB5189DA2A}"/>
                    </a:ext>
                  </a:extLst>
                </p:cNvPr>
                <p:cNvSpPr/>
                <p:nvPr/>
              </p:nvSpPr>
              <p:spPr>
                <a:xfrm>
                  <a:off x="1532800" y="1515169"/>
                  <a:ext cx="167796" cy="251018"/>
                </a:xfrm>
                <a:custGeom>
                  <a:avLst/>
                  <a:gdLst>
                    <a:gd name="connsiteX0" fmla="*/ 84131 w 167796"/>
                    <a:gd name="connsiteY0" fmla="*/ 167191 h 251018"/>
                    <a:gd name="connsiteX1" fmla="*/ 84131 w 167796"/>
                    <a:gd name="connsiteY1" fmla="*/ 83364 h 251018"/>
                    <a:gd name="connsiteX2" fmla="*/ 84131 w 167796"/>
                    <a:gd name="connsiteY2" fmla="*/ 0 h 251018"/>
                    <a:gd name="connsiteX3" fmla="*/ 0 w 167796"/>
                    <a:gd name="connsiteY3" fmla="*/ 0 h 251018"/>
                    <a:gd name="connsiteX4" fmla="*/ 0 w 167796"/>
                    <a:gd name="connsiteY4" fmla="*/ 83364 h 251018"/>
                    <a:gd name="connsiteX5" fmla="*/ 0 w 167796"/>
                    <a:gd name="connsiteY5" fmla="*/ 167191 h 251018"/>
                    <a:gd name="connsiteX6" fmla="*/ 84131 w 167796"/>
                    <a:gd name="connsiteY6" fmla="*/ 167191 h 251018"/>
                    <a:gd name="connsiteX7" fmla="*/ 84131 w 167796"/>
                    <a:gd name="connsiteY7" fmla="*/ 251019 h 251018"/>
                    <a:gd name="connsiteX8" fmla="*/ 167797 w 167796"/>
                    <a:gd name="connsiteY8" fmla="*/ 251019 h 251018"/>
                    <a:gd name="connsiteX9" fmla="*/ 167797 w 167796"/>
                    <a:gd name="connsiteY9" fmla="*/ 167191 h 251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7796" h="251018">
                      <a:moveTo>
                        <a:pt x="84131" y="167191"/>
                      </a:moveTo>
                      <a:lnTo>
                        <a:pt x="84131" y="83364"/>
                      </a:lnTo>
                      <a:lnTo>
                        <a:pt x="84131" y="0"/>
                      </a:lnTo>
                      <a:lnTo>
                        <a:pt x="0" y="0"/>
                      </a:lnTo>
                      <a:lnTo>
                        <a:pt x="0" y="83364"/>
                      </a:lnTo>
                      <a:lnTo>
                        <a:pt x="0" y="167191"/>
                      </a:lnTo>
                      <a:lnTo>
                        <a:pt x="84131" y="167191"/>
                      </a:lnTo>
                      <a:lnTo>
                        <a:pt x="84131" y="251019"/>
                      </a:lnTo>
                      <a:lnTo>
                        <a:pt x="167797" y="251019"/>
                      </a:lnTo>
                      <a:lnTo>
                        <a:pt x="167797" y="16719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id="{3ED59FDD-684B-6A65-817B-DAA9A9FAD231}"/>
                    </a:ext>
                  </a:extLst>
                </p:cNvPr>
                <p:cNvSpPr/>
                <p:nvPr/>
              </p:nvSpPr>
              <p:spPr>
                <a:xfrm>
                  <a:off x="1700596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id="{A4CB8A63-D053-6B12-6F94-E8FBF9D325B4}"/>
                    </a:ext>
                  </a:extLst>
                </p:cNvPr>
                <p:cNvSpPr/>
                <p:nvPr/>
              </p:nvSpPr>
              <p:spPr>
                <a:xfrm>
                  <a:off x="1784727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id="{92046C3C-1E99-2F1E-E0BD-9BF7DC69C1BA}"/>
                    </a:ext>
                  </a:extLst>
                </p:cNvPr>
                <p:cNvSpPr/>
                <p:nvPr/>
              </p:nvSpPr>
              <p:spPr>
                <a:xfrm>
                  <a:off x="1868858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id="{BE854BC4-C633-9BA0-C99C-06497D4CD4A9}"/>
                    </a:ext>
                  </a:extLst>
                </p:cNvPr>
                <p:cNvSpPr/>
                <p:nvPr/>
              </p:nvSpPr>
              <p:spPr>
                <a:xfrm>
                  <a:off x="1952524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3" name="Freeform 122">
                  <a:extLst>
                    <a:ext uri="{FF2B5EF4-FFF2-40B4-BE49-F238E27FC236}">
                      <a16:creationId xmlns:a16="http://schemas.microsoft.com/office/drawing/2014/main" id="{98B15118-E022-F461-39B1-06DCB82B411F}"/>
                    </a:ext>
                  </a:extLst>
                </p:cNvPr>
                <p:cNvSpPr/>
                <p:nvPr/>
              </p:nvSpPr>
              <p:spPr>
                <a:xfrm>
                  <a:off x="2036655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4" name="Freeform 123">
                  <a:extLst>
                    <a:ext uri="{FF2B5EF4-FFF2-40B4-BE49-F238E27FC236}">
                      <a16:creationId xmlns:a16="http://schemas.microsoft.com/office/drawing/2014/main" id="{D5E0A111-7CBF-8ED8-5A5D-D73BA3B39156}"/>
                    </a:ext>
                  </a:extLst>
                </p:cNvPr>
                <p:cNvSpPr/>
                <p:nvPr/>
              </p:nvSpPr>
              <p:spPr>
                <a:xfrm>
                  <a:off x="2120786" y="2184398"/>
                  <a:ext cx="167796" cy="167191"/>
                </a:xfrm>
                <a:custGeom>
                  <a:avLst/>
                  <a:gdLst>
                    <a:gd name="connsiteX0" fmla="*/ 83666 w 167796"/>
                    <a:gd name="connsiteY0" fmla="*/ 0 h 167191"/>
                    <a:gd name="connsiteX1" fmla="*/ 0 w 167796"/>
                    <a:gd name="connsiteY1" fmla="*/ 0 h 167191"/>
                    <a:gd name="connsiteX2" fmla="*/ 0 w 167796"/>
                    <a:gd name="connsiteY2" fmla="*/ 83827 h 167191"/>
                    <a:gd name="connsiteX3" fmla="*/ 83666 w 167796"/>
                    <a:gd name="connsiteY3" fmla="*/ 83827 h 167191"/>
                    <a:gd name="connsiteX4" fmla="*/ 83666 w 167796"/>
                    <a:gd name="connsiteY4" fmla="*/ 167191 h 167191"/>
                    <a:gd name="connsiteX5" fmla="*/ 167797 w 167796"/>
                    <a:gd name="connsiteY5" fmla="*/ 167191 h 167191"/>
                    <a:gd name="connsiteX6" fmla="*/ 167797 w 167796"/>
                    <a:gd name="connsiteY6" fmla="*/ 83827 h 167191"/>
                    <a:gd name="connsiteX7" fmla="*/ 83666 w 167796"/>
                    <a:gd name="connsiteY7" fmla="*/ 83827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796" h="167191">
                      <a:moveTo>
                        <a:pt x="83666" y="0"/>
                      </a:moveTo>
                      <a:lnTo>
                        <a:pt x="0" y="0"/>
                      </a:lnTo>
                      <a:lnTo>
                        <a:pt x="0" y="83827"/>
                      </a:lnTo>
                      <a:lnTo>
                        <a:pt x="83666" y="83827"/>
                      </a:lnTo>
                      <a:lnTo>
                        <a:pt x="83666" y="167191"/>
                      </a:lnTo>
                      <a:lnTo>
                        <a:pt x="167797" y="167191"/>
                      </a:lnTo>
                      <a:lnTo>
                        <a:pt x="167797" y="83827"/>
                      </a:lnTo>
                      <a:lnTo>
                        <a:pt x="83666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5" name="Freeform 124">
                  <a:extLst>
                    <a:ext uri="{FF2B5EF4-FFF2-40B4-BE49-F238E27FC236}">
                      <a16:creationId xmlns:a16="http://schemas.microsoft.com/office/drawing/2014/main" id="{4307FF48-893A-5785-F278-8CBE4A16DDED}"/>
                    </a:ext>
                  </a:extLst>
                </p:cNvPr>
                <p:cNvSpPr/>
                <p:nvPr/>
              </p:nvSpPr>
              <p:spPr>
                <a:xfrm>
                  <a:off x="2288583" y="218439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id="{84B0B807-69D2-095D-4C5E-8538569E2AA8}"/>
                    </a:ext>
                  </a:extLst>
                </p:cNvPr>
                <p:cNvSpPr/>
                <p:nvPr/>
              </p:nvSpPr>
              <p:spPr>
                <a:xfrm>
                  <a:off x="2372714" y="2101034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id="{62904323-4570-0BD3-5536-732EB0CEDBF0}"/>
                    </a:ext>
                  </a:extLst>
                </p:cNvPr>
                <p:cNvSpPr/>
                <p:nvPr/>
              </p:nvSpPr>
              <p:spPr>
                <a:xfrm>
                  <a:off x="2792439" y="1682361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id="{571734F4-AC95-C82E-B997-86EAA4AFDD3C}"/>
                    </a:ext>
                  </a:extLst>
                </p:cNvPr>
                <p:cNvSpPr/>
                <p:nvPr/>
              </p:nvSpPr>
              <p:spPr>
                <a:xfrm>
                  <a:off x="2708308" y="1766188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id="{0BEB5DF0-83C6-E804-CDEA-1DE272EDE4B8}"/>
                    </a:ext>
                  </a:extLst>
                </p:cNvPr>
                <p:cNvSpPr/>
                <p:nvPr/>
              </p:nvSpPr>
              <p:spPr>
                <a:xfrm>
                  <a:off x="2624642" y="1850015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30" name="Freeform 129">
                  <a:extLst>
                    <a:ext uri="{FF2B5EF4-FFF2-40B4-BE49-F238E27FC236}">
                      <a16:creationId xmlns:a16="http://schemas.microsoft.com/office/drawing/2014/main" id="{5788E298-E3E3-BD95-C134-1EC9AB10AC1F}"/>
                    </a:ext>
                  </a:extLst>
                </p:cNvPr>
                <p:cNvSpPr/>
                <p:nvPr/>
              </p:nvSpPr>
              <p:spPr>
                <a:xfrm>
                  <a:off x="2540511" y="1933379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31" name="Freeform 130">
                  <a:extLst>
                    <a:ext uri="{FF2B5EF4-FFF2-40B4-BE49-F238E27FC236}">
                      <a16:creationId xmlns:a16="http://schemas.microsoft.com/office/drawing/2014/main" id="{C5523DF6-65BA-0D57-F365-AB5C11201939}"/>
                    </a:ext>
                  </a:extLst>
                </p:cNvPr>
                <p:cNvSpPr/>
                <p:nvPr/>
              </p:nvSpPr>
              <p:spPr>
                <a:xfrm>
                  <a:off x="2456380" y="2017207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104" name="Graphic 3">
                <a:extLst>
                  <a:ext uri="{FF2B5EF4-FFF2-40B4-BE49-F238E27FC236}">
                    <a16:creationId xmlns:a16="http://schemas.microsoft.com/office/drawing/2014/main" id="{5BD4B474-FCAA-EF0E-0D43-CABCA2E2FAC4}"/>
                  </a:ext>
                </a:extLst>
              </p:cNvPr>
              <p:cNvGrpSpPr/>
              <p:nvPr/>
            </p:nvGrpSpPr>
            <p:grpSpPr>
              <a:xfrm>
                <a:off x="1868858" y="1431342"/>
                <a:ext cx="167796" cy="251018"/>
                <a:chOff x="1868858" y="1431342"/>
                <a:chExt cx="167796" cy="251018"/>
              </a:xfrm>
              <a:solidFill>
                <a:srgbClr val="EDEDED"/>
              </a:solidFill>
            </p:grpSpPr>
            <p:sp>
              <p:nvSpPr>
                <p:cNvPr id="106" name="Freeform 105">
                  <a:extLst>
                    <a:ext uri="{FF2B5EF4-FFF2-40B4-BE49-F238E27FC236}">
                      <a16:creationId xmlns:a16="http://schemas.microsoft.com/office/drawing/2014/main" id="{831F120D-2116-3343-E669-27D9034DE951}"/>
                    </a:ext>
                  </a:extLst>
                </p:cNvPr>
                <p:cNvSpPr/>
                <p:nvPr/>
              </p:nvSpPr>
              <p:spPr>
                <a:xfrm>
                  <a:off x="1952524" y="1598533"/>
                  <a:ext cx="84130" cy="83827"/>
                </a:xfrm>
                <a:custGeom>
                  <a:avLst/>
                  <a:gdLst>
                    <a:gd name="connsiteX0" fmla="*/ 0 w 84130"/>
                    <a:gd name="connsiteY0" fmla="*/ 0 h 83827"/>
                    <a:gd name="connsiteX1" fmla="*/ 84131 w 84130"/>
                    <a:gd name="connsiteY1" fmla="*/ 0 h 83827"/>
                    <a:gd name="connsiteX2" fmla="*/ 84131 w 84130"/>
                    <a:gd name="connsiteY2" fmla="*/ 83827 h 83827"/>
                    <a:gd name="connsiteX3" fmla="*/ 0 w 84130"/>
                    <a:gd name="connsiteY3" fmla="*/ 83827 h 83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130" h="83827">
                      <a:moveTo>
                        <a:pt x="0" y="0"/>
                      </a:moveTo>
                      <a:lnTo>
                        <a:pt x="84131" y="0"/>
                      </a:lnTo>
                      <a:lnTo>
                        <a:pt x="84131" y="83827"/>
                      </a:lnTo>
                      <a:lnTo>
                        <a:pt x="0" y="83827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107" name="Freeform 106">
                  <a:extLst>
                    <a:ext uri="{FF2B5EF4-FFF2-40B4-BE49-F238E27FC236}">
                      <a16:creationId xmlns:a16="http://schemas.microsoft.com/office/drawing/2014/main" id="{3E794F7D-A1DB-20B5-60F6-65CF46D4DF85}"/>
                    </a:ext>
                  </a:extLst>
                </p:cNvPr>
                <p:cNvSpPr/>
                <p:nvPr/>
              </p:nvSpPr>
              <p:spPr>
                <a:xfrm>
                  <a:off x="1868858" y="1431342"/>
                  <a:ext cx="83666" cy="167191"/>
                </a:xfrm>
                <a:custGeom>
                  <a:avLst/>
                  <a:gdLst>
                    <a:gd name="connsiteX0" fmla="*/ 0 w 83666"/>
                    <a:gd name="connsiteY0" fmla="*/ 83827 h 167191"/>
                    <a:gd name="connsiteX1" fmla="*/ 0 w 83666"/>
                    <a:gd name="connsiteY1" fmla="*/ 167191 h 167191"/>
                    <a:gd name="connsiteX2" fmla="*/ 83666 w 83666"/>
                    <a:gd name="connsiteY2" fmla="*/ 167191 h 167191"/>
                    <a:gd name="connsiteX3" fmla="*/ 83666 w 83666"/>
                    <a:gd name="connsiteY3" fmla="*/ 83827 h 167191"/>
                    <a:gd name="connsiteX4" fmla="*/ 83666 w 83666"/>
                    <a:gd name="connsiteY4" fmla="*/ 0 h 167191"/>
                    <a:gd name="connsiteX5" fmla="*/ 0 w 83666"/>
                    <a:gd name="connsiteY5" fmla="*/ 0 h 167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666" h="167191">
                      <a:moveTo>
                        <a:pt x="0" y="83827"/>
                      </a:moveTo>
                      <a:lnTo>
                        <a:pt x="0" y="167191"/>
                      </a:lnTo>
                      <a:lnTo>
                        <a:pt x="83666" y="167191"/>
                      </a:lnTo>
                      <a:lnTo>
                        <a:pt x="83666" y="83827"/>
                      </a:lnTo>
                      <a:lnTo>
                        <a:pt x="8366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3D26B49C-53D2-EB9A-A729-71285D2FCFE6}"/>
                  </a:ext>
                </a:extLst>
              </p:cNvPr>
              <p:cNvSpPr/>
              <p:nvPr/>
            </p:nvSpPr>
            <p:spPr>
              <a:xfrm>
                <a:off x="1616930" y="1515169"/>
                <a:ext cx="1259639" cy="753055"/>
              </a:xfrm>
              <a:custGeom>
                <a:avLst/>
                <a:gdLst>
                  <a:gd name="connsiteX0" fmla="*/ 1175508 w 1259639"/>
                  <a:gd name="connsiteY0" fmla="*/ 0 h 753055"/>
                  <a:gd name="connsiteX1" fmla="*/ 1175508 w 1259639"/>
                  <a:gd name="connsiteY1" fmla="*/ 83364 h 753055"/>
                  <a:gd name="connsiteX2" fmla="*/ 1091377 w 1259639"/>
                  <a:gd name="connsiteY2" fmla="*/ 83364 h 753055"/>
                  <a:gd name="connsiteX3" fmla="*/ 1091377 w 1259639"/>
                  <a:gd name="connsiteY3" fmla="*/ 167191 h 753055"/>
                  <a:gd name="connsiteX4" fmla="*/ 1007711 w 1259639"/>
                  <a:gd name="connsiteY4" fmla="*/ 167191 h 753055"/>
                  <a:gd name="connsiteX5" fmla="*/ 1007711 w 1259639"/>
                  <a:gd name="connsiteY5" fmla="*/ 251019 h 753055"/>
                  <a:gd name="connsiteX6" fmla="*/ 1007711 w 1259639"/>
                  <a:gd name="connsiteY6" fmla="*/ 251019 h 753055"/>
                  <a:gd name="connsiteX7" fmla="*/ 923580 w 1259639"/>
                  <a:gd name="connsiteY7" fmla="*/ 251019 h 753055"/>
                  <a:gd name="connsiteX8" fmla="*/ 923580 w 1259639"/>
                  <a:gd name="connsiteY8" fmla="*/ 334846 h 753055"/>
                  <a:gd name="connsiteX9" fmla="*/ 923580 w 1259639"/>
                  <a:gd name="connsiteY9" fmla="*/ 334846 h 753055"/>
                  <a:gd name="connsiteX10" fmla="*/ 839450 w 1259639"/>
                  <a:gd name="connsiteY10" fmla="*/ 334846 h 753055"/>
                  <a:gd name="connsiteX11" fmla="*/ 839450 w 1259639"/>
                  <a:gd name="connsiteY11" fmla="*/ 418210 h 753055"/>
                  <a:gd name="connsiteX12" fmla="*/ 839450 w 1259639"/>
                  <a:gd name="connsiteY12" fmla="*/ 418210 h 753055"/>
                  <a:gd name="connsiteX13" fmla="*/ 755783 w 1259639"/>
                  <a:gd name="connsiteY13" fmla="*/ 418210 h 753055"/>
                  <a:gd name="connsiteX14" fmla="*/ 755783 w 1259639"/>
                  <a:gd name="connsiteY14" fmla="*/ 502037 h 753055"/>
                  <a:gd name="connsiteX15" fmla="*/ 671653 w 1259639"/>
                  <a:gd name="connsiteY15" fmla="*/ 502037 h 753055"/>
                  <a:gd name="connsiteX16" fmla="*/ 671653 w 1259639"/>
                  <a:gd name="connsiteY16" fmla="*/ 585865 h 753055"/>
                  <a:gd name="connsiteX17" fmla="*/ 587522 w 1259639"/>
                  <a:gd name="connsiteY17" fmla="*/ 585865 h 753055"/>
                  <a:gd name="connsiteX18" fmla="*/ 587522 w 1259639"/>
                  <a:gd name="connsiteY18" fmla="*/ 585865 h 753055"/>
                  <a:gd name="connsiteX19" fmla="*/ 587522 w 1259639"/>
                  <a:gd name="connsiteY19" fmla="*/ 502037 h 753055"/>
                  <a:gd name="connsiteX20" fmla="*/ 503856 w 1259639"/>
                  <a:gd name="connsiteY20" fmla="*/ 502037 h 753055"/>
                  <a:gd name="connsiteX21" fmla="*/ 503856 w 1259639"/>
                  <a:gd name="connsiteY21" fmla="*/ 418210 h 753055"/>
                  <a:gd name="connsiteX22" fmla="*/ 419725 w 1259639"/>
                  <a:gd name="connsiteY22" fmla="*/ 418210 h 753055"/>
                  <a:gd name="connsiteX23" fmla="*/ 419725 w 1259639"/>
                  <a:gd name="connsiteY23" fmla="*/ 334846 h 753055"/>
                  <a:gd name="connsiteX24" fmla="*/ 335594 w 1259639"/>
                  <a:gd name="connsiteY24" fmla="*/ 334846 h 753055"/>
                  <a:gd name="connsiteX25" fmla="*/ 335594 w 1259639"/>
                  <a:gd name="connsiteY25" fmla="*/ 251019 h 753055"/>
                  <a:gd name="connsiteX26" fmla="*/ 251928 w 1259639"/>
                  <a:gd name="connsiteY26" fmla="*/ 251019 h 753055"/>
                  <a:gd name="connsiteX27" fmla="*/ 251928 w 1259639"/>
                  <a:gd name="connsiteY27" fmla="*/ 167191 h 753055"/>
                  <a:gd name="connsiteX28" fmla="*/ 167797 w 1259639"/>
                  <a:gd name="connsiteY28" fmla="*/ 167191 h 753055"/>
                  <a:gd name="connsiteX29" fmla="*/ 167797 w 1259639"/>
                  <a:gd name="connsiteY29" fmla="*/ 83364 h 753055"/>
                  <a:gd name="connsiteX30" fmla="*/ 83666 w 1259639"/>
                  <a:gd name="connsiteY30" fmla="*/ 83364 h 753055"/>
                  <a:gd name="connsiteX31" fmla="*/ 83666 w 1259639"/>
                  <a:gd name="connsiteY31" fmla="*/ 0 h 753055"/>
                  <a:gd name="connsiteX32" fmla="*/ 0 w 1259639"/>
                  <a:gd name="connsiteY32" fmla="*/ 0 h 753055"/>
                  <a:gd name="connsiteX33" fmla="*/ 0 w 1259639"/>
                  <a:gd name="connsiteY33" fmla="*/ 83364 h 753055"/>
                  <a:gd name="connsiteX34" fmla="*/ 0 w 1259639"/>
                  <a:gd name="connsiteY34" fmla="*/ 167191 h 753055"/>
                  <a:gd name="connsiteX35" fmla="*/ 83666 w 1259639"/>
                  <a:gd name="connsiteY35" fmla="*/ 167191 h 753055"/>
                  <a:gd name="connsiteX36" fmla="*/ 83666 w 1259639"/>
                  <a:gd name="connsiteY36" fmla="*/ 251019 h 753055"/>
                  <a:gd name="connsiteX37" fmla="*/ 167797 w 1259639"/>
                  <a:gd name="connsiteY37" fmla="*/ 251019 h 753055"/>
                  <a:gd name="connsiteX38" fmla="*/ 167797 w 1259639"/>
                  <a:gd name="connsiteY38" fmla="*/ 334846 h 753055"/>
                  <a:gd name="connsiteX39" fmla="*/ 251928 w 1259639"/>
                  <a:gd name="connsiteY39" fmla="*/ 334846 h 753055"/>
                  <a:gd name="connsiteX40" fmla="*/ 251928 w 1259639"/>
                  <a:gd name="connsiteY40" fmla="*/ 418210 h 753055"/>
                  <a:gd name="connsiteX41" fmla="*/ 335594 w 1259639"/>
                  <a:gd name="connsiteY41" fmla="*/ 418210 h 753055"/>
                  <a:gd name="connsiteX42" fmla="*/ 335594 w 1259639"/>
                  <a:gd name="connsiteY42" fmla="*/ 502037 h 753055"/>
                  <a:gd name="connsiteX43" fmla="*/ 419725 w 1259639"/>
                  <a:gd name="connsiteY43" fmla="*/ 502037 h 753055"/>
                  <a:gd name="connsiteX44" fmla="*/ 419725 w 1259639"/>
                  <a:gd name="connsiteY44" fmla="*/ 585865 h 753055"/>
                  <a:gd name="connsiteX45" fmla="*/ 503856 w 1259639"/>
                  <a:gd name="connsiteY45" fmla="*/ 585865 h 753055"/>
                  <a:gd name="connsiteX46" fmla="*/ 503856 w 1259639"/>
                  <a:gd name="connsiteY46" fmla="*/ 585865 h 753055"/>
                  <a:gd name="connsiteX47" fmla="*/ 503856 w 1259639"/>
                  <a:gd name="connsiteY47" fmla="*/ 669229 h 753055"/>
                  <a:gd name="connsiteX48" fmla="*/ 587522 w 1259639"/>
                  <a:gd name="connsiteY48" fmla="*/ 669229 h 753055"/>
                  <a:gd name="connsiteX49" fmla="*/ 587522 w 1259639"/>
                  <a:gd name="connsiteY49" fmla="*/ 753056 h 753055"/>
                  <a:gd name="connsiteX50" fmla="*/ 671653 w 1259639"/>
                  <a:gd name="connsiteY50" fmla="*/ 753056 h 753055"/>
                  <a:gd name="connsiteX51" fmla="*/ 671653 w 1259639"/>
                  <a:gd name="connsiteY51" fmla="*/ 669229 h 753055"/>
                  <a:gd name="connsiteX52" fmla="*/ 755783 w 1259639"/>
                  <a:gd name="connsiteY52" fmla="*/ 669229 h 753055"/>
                  <a:gd name="connsiteX53" fmla="*/ 755783 w 1259639"/>
                  <a:gd name="connsiteY53" fmla="*/ 585865 h 753055"/>
                  <a:gd name="connsiteX54" fmla="*/ 839450 w 1259639"/>
                  <a:gd name="connsiteY54" fmla="*/ 585865 h 753055"/>
                  <a:gd name="connsiteX55" fmla="*/ 839450 w 1259639"/>
                  <a:gd name="connsiteY55" fmla="*/ 502037 h 753055"/>
                  <a:gd name="connsiteX56" fmla="*/ 839450 w 1259639"/>
                  <a:gd name="connsiteY56" fmla="*/ 502037 h 753055"/>
                  <a:gd name="connsiteX57" fmla="*/ 923580 w 1259639"/>
                  <a:gd name="connsiteY57" fmla="*/ 502037 h 753055"/>
                  <a:gd name="connsiteX58" fmla="*/ 923580 w 1259639"/>
                  <a:gd name="connsiteY58" fmla="*/ 418210 h 753055"/>
                  <a:gd name="connsiteX59" fmla="*/ 923580 w 1259639"/>
                  <a:gd name="connsiteY59" fmla="*/ 418210 h 753055"/>
                  <a:gd name="connsiteX60" fmla="*/ 1007711 w 1259639"/>
                  <a:gd name="connsiteY60" fmla="*/ 418210 h 753055"/>
                  <a:gd name="connsiteX61" fmla="*/ 1007711 w 1259639"/>
                  <a:gd name="connsiteY61" fmla="*/ 334846 h 753055"/>
                  <a:gd name="connsiteX62" fmla="*/ 1007711 w 1259639"/>
                  <a:gd name="connsiteY62" fmla="*/ 334846 h 753055"/>
                  <a:gd name="connsiteX63" fmla="*/ 1091377 w 1259639"/>
                  <a:gd name="connsiteY63" fmla="*/ 334846 h 753055"/>
                  <a:gd name="connsiteX64" fmla="*/ 1091377 w 1259639"/>
                  <a:gd name="connsiteY64" fmla="*/ 251019 h 753055"/>
                  <a:gd name="connsiteX65" fmla="*/ 1175508 w 1259639"/>
                  <a:gd name="connsiteY65" fmla="*/ 251019 h 753055"/>
                  <a:gd name="connsiteX66" fmla="*/ 1175508 w 1259639"/>
                  <a:gd name="connsiteY66" fmla="*/ 167191 h 753055"/>
                  <a:gd name="connsiteX67" fmla="*/ 1175508 w 1259639"/>
                  <a:gd name="connsiteY67" fmla="*/ 167191 h 753055"/>
                  <a:gd name="connsiteX68" fmla="*/ 1175508 w 1259639"/>
                  <a:gd name="connsiteY68" fmla="*/ 167191 h 753055"/>
                  <a:gd name="connsiteX69" fmla="*/ 1259639 w 1259639"/>
                  <a:gd name="connsiteY69" fmla="*/ 167191 h 753055"/>
                  <a:gd name="connsiteX70" fmla="*/ 1259639 w 1259639"/>
                  <a:gd name="connsiteY70" fmla="*/ 83364 h 753055"/>
                  <a:gd name="connsiteX71" fmla="*/ 1259639 w 1259639"/>
                  <a:gd name="connsiteY71" fmla="*/ 0 h 753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59639" h="753055">
                    <a:moveTo>
                      <a:pt x="1175508" y="0"/>
                    </a:moveTo>
                    <a:lnTo>
                      <a:pt x="1175508" y="83364"/>
                    </a:lnTo>
                    <a:lnTo>
                      <a:pt x="1091377" y="83364"/>
                    </a:lnTo>
                    <a:lnTo>
                      <a:pt x="1091377" y="167191"/>
                    </a:lnTo>
                    <a:lnTo>
                      <a:pt x="1007711" y="167191"/>
                    </a:lnTo>
                    <a:lnTo>
                      <a:pt x="1007711" y="251019"/>
                    </a:lnTo>
                    <a:lnTo>
                      <a:pt x="1007711" y="251019"/>
                    </a:lnTo>
                    <a:lnTo>
                      <a:pt x="923580" y="251019"/>
                    </a:lnTo>
                    <a:lnTo>
                      <a:pt x="923580" y="334846"/>
                    </a:lnTo>
                    <a:lnTo>
                      <a:pt x="923580" y="334846"/>
                    </a:lnTo>
                    <a:lnTo>
                      <a:pt x="839450" y="334846"/>
                    </a:lnTo>
                    <a:lnTo>
                      <a:pt x="839450" y="418210"/>
                    </a:lnTo>
                    <a:lnTo>
                      <a:pt x="839450" y="418210"/>
                    </a:lnTo>
                    <a:lnTo>
                      <a:pt x="755783" y="418210"/>
                    </a:lnTo>
                    <a:lnTo>
                      <a:pt x="755783" y="502037"/>
                    </a:lnTo>
                    <a:lnTo>
                      <a:pt x="671653" y="502037"/>
                    </a:lnTo>
                    <a:lnTo>
                      <a:pt x="671653" y="585865"/>
                    </a:lnTo>
                    <a:lnTo>
                      <a:pt x="587522" y="585865"/>
                    </a:lnTo>
                    <a:lnTo>
                      <a:pt x="587522" y="585865"/>
                    </a:lnTo>
                    <a:lnTo>
                      <a:pt x="587522" y="502037"/>
                    </a:lnTo>
                    <a:lnTo>
                      <a:pt x="503856" y="502037"/>
                    </a:lnTo>
                    <a:lnTo>
                      <a:pt x="503856" y="418210"/>
                    </a:lnTo>
                    <a:lnTo>
                      <a:pt x="419725" y="418210"/>
                    </a:lnTo>
                    <a:lnTo>
                      <a:pt x="419725" y="334846"/>
                    </a:lnTo>
                    <a:lnTo>
                      <a:pt x="335594" y="334846"/>
                    </a:lnTo>
                    <a:lnTo>
                      <a:pt x="335594" y="251019"/>
                    </a:lnTo>
                    <a:lnTo>
                      <a:pt x="251928" y="251019"/>
                    </a:lnTo>
                    <a:lnTo>
                      <a:pt x="251928" y="167191"/>
                    </a:lnTo>
                    <a:lnTo>
                      <a:pt x="167797" y="167191"/>
                    </a:lnTo>
                    <a:lnTo>
                      <a:pt x="167797" y="83364"/>
                    </a:lnTo>
                    <a:lnTo>
                      <a:pt x="83666" y="83364"/>
                    </a:lnTo>
                    <a:lnTo>
                      <a:pt x="83666" y="0"/>
                    </a:lnTo>
                    <a:lnTo>
                      <a:pt x="0" y="0"/>
                    </a:lnTo>
                    <a:lnTo>
                      <a:pt x="0" y="83364"/>
                    </a:lnTo>
                    <a:lnTo>
                      <a:pt x="0" y="167191"/>
                    </a:lnTo>
                    <a:lnTo>
                      <a:pt x="83666" y="167191"/>
                    </a:lnTo>
                    <a:lnTo>
                      <a:pt x="83666" y="251019"/>
                    </a:lnTo>
                    <a:lnTo>
                      <a:pt x="167797" y="251019"/>
                    </a:lnTo>
                    <a:lnTo>
                      <a:pt x="167797" y="334846"/>
                    </a:lnTo>
                    <a:lnTo>
                      <a:pt x="251928" y="334846"/>
                    </a:lnTo>
                    <a:lnTo>
                      <a:pt x="251928" y="418210"/>
                    </a:lnTo>
                    <a:lnTo>
                      <a:pt x="335594" y="418210"/>
                    </a:lnTo>
                    <a:lnTo>
                      <a:pt x="335594" y="502037"/>
                    </a:lnTo>
                    <a:lnTo>
                      <a:pt x="419725" y="502037"/>
                    </a:lnTo>
                    <a:lnTo>
                      <a:pt x="419725" y="585865"/>
                    </a:lnTo>
                    <a:lnTo>
                      <a:pt x="503856" y="585865"/>
                    </a:lnTo>
                    <a:lnTo>
                      <a:pt x="503856" y="585865"/>
                    </a:lnTo>
                    <a:lnTo>
                      <a:pt x="503856" y="669229"/>
                    </a:lnTo>
                    <a:lnTo>
                      <a:pt x="587522" y="669229"/>
                    </a:lnTo>
                    <a:lnTo>
                      <a:pt x="587522" y="753056"/>
                    </a:lnTo>
                    <a:lnTo>
                      <a:pt x="671653" y="753056"/>
                    </a:lnTo>
                    <a:lnTo>
                      <a:pt x="671653" y="669229"/>
                    </a:lnTo>
                    <a:lnTo>
                      <a:pt x="755783" y="669229"/>
                    </a:lnTo>
                    <a:lnTo>
                      <a:pt x="755783" y="585865"/>
                    </a:lnTo>
                    <a:lnTo>
                      <a:pt x="839450" y="585865"/>
                    </a:lnTo>
                    <a:lnTo>
                      <a:pt x="839450" y="502037"/>
                    </a:lnTo>
                    <a:lnTo>
                      <a:pt x="839450" y="502037"/>
                    </a:lnTo>
                    <a:lnTo>
                      <a:pt x="923580" y="502037"/>
                    </a:lnTo>
                    <a:lnTo>
                      <a:pt x="923580" y="418210"/>
                    </a:lnTo>
                    <a:lnTo>
                      <a:pt x="923580" y="418210"/>
                    </a:lnTo>
                    <a:lnTo>
                      <a:pt x="1007711" y="418210"/>
                    </a:lnTo>
                    <a:lnTo>
                      <a:pt x="1007711" y="334846"/>
                    </a:lnTo>
                    <a:lnTo>
                      <a:pt x="1007711" y="334846"/>
                    </a:lnTo>
                    <a:lnTo>
                      <a:pt x="1091377" y="334846"/>
                    </a:lnTo>
                    <a:lnTo>
                      <a:pt x="1091377" y="251019"/>
                    </a:lnTo>
                    <a:lnTo>
                      <a:pt x="1175508" y="251019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175508" y="167191"/>
                    </a:lnTo>
                    <a:lnTo>
                      <a:pt x="1259639" y="167191"/>
                    </a:lnTo>
                    <a:lnTo>
                      <a:pt x="1259639" y="83364"/>
                    </a:lnTo>
                    <a:lnTo>
                      <a:pt x="1259639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05C76DF-6587-AD4B-B05F-2304DCC9D689}"/>
              </a:ext>
            </a:extLst>
          </p:cNvPr>
          <p:cNvSpPr txBox="1"/>
          <p:nvPr/>
        </p:nvSpPr>
        <p:spPr>
          <a:xfrm>
            <a:off x="11499294" y="1277612"/>
            <a:ext cx="10668001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Table Slide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3FC1CA-775C-7746-BA44-0BCB419BA7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450341"/>
              </p:ext>
            </p:extLst>
          </p:nvPr>
        </p:nvGraphicFramePr>
        <p:xfrm>
          <a:off x="2210355" y="4262228"/>
          <a:ext cx="19956940" cy="8482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91388">
                  <a:extLst>
                    <a:ext uri="{9D8B030D-6E8A-4147-A177-3AD203B41FA5}">
                      <a16:colId xmlns:a16="http://schemas.microsoft.com/office/drawing/2014/main" val="755634086"/>
                    </a:ext>
                  </a:extLst>
                </a:gridCol>
                <a:gridCol w="3991388">
                  <a:extLst>
                    <a:ext uri="{9D8B030D-6E8A-4147-A177-3AD203B41FA5}">
                      <a16:colId xmlns:a16="http://schemas.microsoft.com/office/drawing/2014/main" val="3663400103"/>
                    </a:ext>
                  </a:extLst>
                </a:gridCol>
                <a:gridCol w="3991388">
                  <a:extLst>
                    <a:ext uri="{9D8B030D-6E8A-4147-A177-3AD203B41FA5}">
                      <a16:colId xmlns:a16="http://schemas.microsoft.com/office/drawing/2014/main" val="937587764"/>
                    </a:ext>
                  </a:extLst>
                </a:gridCol>
                <a:gridCol w="3991388">
                  <a:extLst>
                    <a:ext uri="{9D8B030D-6E8A-4147-A177-3AD203B41FA5}">
                      <a16:colId xmlns:a16="http://schemas.microsoft.com/office/drawing/2014/main" val="2162127838"/>
                    </a:ext>
                  </a:extLst>
                </a:gridCol>
                <a:gridCol w="3991388">
                  <a:extLst>
                    <a:ext uri="{9D8B030D-6E8A-4147-A177-3AD203B41FA5}">
                      <a16:colId xmlns:a16="http://schemas.microsoft.com/office/drawing/2014/main" val="241534072"/>
                    </a:ext>
                  </a:extLst>
                </a:gridCol>
              </a:tblGrid>
              <a:tr h="1124516">
                <a:tc>
                  <a:txBody>
                    <a:bodyPr/>
                    <a:lstStyle/>
                    <a:p>
                      <a:endParaRPr lang="en-US" sz="3200" b="0" i="0" dirty="0">
                        <a:solidFill>
                          <a:schemeClr val="tx2"/>
                        </a:solidFill>
                        <a:latin typeface="Questrial" pitchFamily="2" charset="77"/>
                        <a:cs typeface="Open Sans" panose="020B06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2020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2021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2022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2023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159692"/>
                  </a:ext>
                </a:extLst>
              </a:tr>
              <a:tr h="1839451"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BERLIN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9638093"/>
                  </a:ext>
                </a:extLst>
              </a:tr>
              <a:tr h="1839451"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TOKYO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5320786"/>
                  </a:ext>
                </a:extLst>
              </a:tr>
              <a:tr h="1839451"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MIAMI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49034"/>
                  </a:ext>
                </a:extLst>
              </a:tr>
              <a:tr h="1839451">
                <a:tc>
                  <a:txBody>
                    <a:bodyPr/>
                    <a:lstStyle/>
                    <a:p>
                      <a:pPr algn="ctr"/>
                      <a:r>
                        <a:rPr lang="en-US" sz="3400" b="0" i="0" spc="300" dirty="0">
                          <a:solidFill>
                            <a:schemeClr val="tx2"/>
                          </a:solidFill>
                          <a:latin typeface="Press Start 2P" pitchFamily="2" charset="0"/>
                          <a:cs typeface="Open Sans" panose="020B0606030504020204" pitchFamily="34" charset="0"/>
                        </a:rPr>
                        <a:t>PARIS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434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400" dirty="0">
                          <a:solidFill>
                            <a:schemeClr val="tx1"/>
                          </a:solidFill>
                          <a:latin typeface="Questrial" pitchFamily="2" charset="77"/>
                        </a:rPr>
                        <a:t>Describe your content here.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194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5441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14">
            <a:extLst>
              <a:ext uri="{FF2B5EF4-FFF2-40B4-BE49-F238E27FC236}">
                <a16:creationId xmlns:a16="http://schemas.microsoft.com/office/drawing/2014/main" id="{2158D93A-9788-50E7-E095-7F6944AA9AFA}"/>
              </a:ext>
            </a:extLst>
          </p:cNvPr>
          <p:cNvGrpSpPr/>
          <p:nvPr/>
        </p:nvGrpSpPr>
        <p:grpSpPr>
          <a:xfrm>
            <a:off x="16646581" y="1402025"/>
            <a:ext cx="4142978" cy="1719264"/>
            <a:chOff x="17450046" y="5596864"/>
            <a:chExt cx="4124647" cy="1711658"/>
          </a:xfrm>
        </p:grpSpPr>
        <p:grpSp>
          <p:nvGrpSpPr>
            <p:cNvPr id="3" name="Graphic 14">
              <a:extLst>
                <a:ext uri="{FF2B5EF4-FFF2-40B4-BE49-F238E27FC236}">
                  <a16:creationId xmlns:a16="http://schemas.microsoft.com/office/drawing/2014/main" id="{13CAE959-2B7B-1375-8B2E-658486414ED4}"/>
                </a:ext>
              </a:extLst>
            </p:cNvPr>
            <p:cNvGrpSpPr/>
            <p:nvPr/>
          </p:nvGrpSpPr>
          <p:grpSpPr>
            <a:xfrm>
              <a:off x="17622183" y="6110266"/>
              <a:ext cx="3780371" cy="1028700"/>
              <a:chOff x="17622183" y="6110266"/>
              <a:chExt cx="3780371" cy="1028700"/>
            </a:xfrm>
            <a:solidFill>
              <a:srgbClr val="76CEE5"/>
            </a:solidFill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496303E2-C3E4-07AE-BD3A-435F4CE49AC5}"/>
                  </a:ext>
                </a:extLst>
              </p:cNvPr>
              <p:cNvSpPr/>
              <p:nvPr/>
            </p:nvSpPr>
            <p:spPr>
              <a:xfrm>
                <a:off x="17622183" y="66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341953 h 514350"/>
                  <a:gd name="connsiteX2" fmla="*/ 3436096 w 3780371"/>
                  <a:gd name="connsiteY2" fmla="*/ 341953 h 514350"/>
                  <a:gd name="connsiteX3" fmla="*/ 3436096 w 3780371"/>
                  <a:gd name="connsiteY3" fmla="*/ 0 h 514350"/>
                  <a:gd name="connsiteX4" fmla="*/ 3263959 w 3780371"/>
                  <a:gd name="connsiteY4" fmla="*/ 0 h 514350"/>
                  <a:gd name="connsiteX5" fmla="*/ 3263959 w 3780371"/>
                  <a:gd name="connsiteY5" fmla="*/ 171450 h 514350"/>
                  <a:gd name="connsiteX6" fmla="*/ 3091821 w 3780371"/>
                  <a:gd name="connsiteY6" fmla="*/ 171450 h 514350"/>
                  <a:gd name="connsiteX7" fmla="*/ 3091821 w 3780371"/>
                  <a:gd name="connsiteY7" fmla="*/ 342900 h 514350"/>
                  <a:gd name="connsiteX8" fmla="*/ 513560 w 3780371"/>
                  <a:gd name="connsiteY8" fmla="*/ 342900 h 514350"/>
                  <a:gd name="connsiteX9" fmla="*/ 513560 w 3780371"/>
                  <a:gd name="connsiteY9" fmla="*/ 171450 h 514350"/>
                  <a:gd name="connsiteX10" fmla="*/ 170236 w 3780371"/>
                  <a:gd name="connsiteY10" fmla="*/ 171450 h 514350"/>
                  <a:gd name="connsiteX11" fmla="*/ 170236 w 3780371"/>
                  <a:gd name="connsiteY11" fmla="*/ 342900 h 514350"/>
                  <a:gd name="connsiteX12" fmla="*/ 0 w 3780371"/>
                  <a:gd name="connsiteY12" fmla="*/ 342900 h 514350"/>
                  <a:gd name="connsiteX13" fmla="*/ 0 w 3780371"/>
                  <a:gd name="connsiteY13" fmla="*/ 514350 h 514350"/>
                  <a:gd name="connsiteX14" fmla="*/ 3780372 w 3780371"/>
                  <a:gd name="connsiteY14" fmla="*/ 514350 h 514350"/>
                  <a:gd name="connsiteX15" fmla="*/ 3780372 w 3780371"/>
                  <a:gd name="connsiteY15" fmla="*/ 342900 h 514350"/>
                  <a:gd name="connsiteX16" fmla="*/ 3608234 w 3780371"/>
                  <a:gd name="connsiteY16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lnTo>
                      <a:pt x="3608234" y="341953"/>
                    </a:lnTo>
                    <a:lnTo>
                      <a:pt x="3436096" y="341953"/>
                    </a:lnTo>
                    <a:cubicBezTo>
                      <a:pt x="3436096" y="256701"/>
                      <a:pt x="3436096" y="85251"/>
                      <a:pt x="3436096" y="0"/>
                    </a:cubicBezTo>
                    <a:lnTo>
                      <a:pt x="3263959" y="0"/>
                    </a:lnTo>
                    <a:lnTo>
                      <a:pt x="3263959" y="171450"/>
                    </a:lnTo>
                    <a:lnTo>
                      <a:pt x="3091821" y="171450"/>
                    </a:lnTo>
                    <a:lnTo>
                      <a:pt x="3091821" y="342900"/>
                    </a:lnTo>
                    <a:cubicBezTo>
                      <a:pt x="2235888" y="342900"/>
                      <a:pt x="1369493" y="342900"/>
                      <a:pt x="513560" y="342900"/>
                    </a:cubicBezTo>
                    <a:lnTo>
                      <a:pt x="513560" y="171450"/>
                    </a:lnTo>
                    <a:cubicBezTo>
                      <a:pt x="427967" y="171450"/>
                      <a:pt x="255829" y="171450"/>
                      <a:pt x="170236" y="171450"/>
                    </a:cubicBezTo>
                    <a:lnTo>
                      <a:pt x="170236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B76EC50B-5FA5-8E27-9077-400D5E98CB0C}"/>
                  </a:ext>
                </a:extLst>
              </p:cNvPr>
              <p:cNvSpPr/>
              <p:nvPr/>
            </p:nvSpPr>
            <p:spPr>
              <a:xfrm>
                <a:off x="1813764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1BC6636-9307-8998-72AD-641C3121AE52}"/>
                  </a:ext>
                </a:extLst>
              </p:cNvPr>
              <p:cNvSpPr/>
              <p:nvPr/>
            </p:nvSpPr>
            <p:spPr>
              <a:xfrm>
                <a:off x="2002735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A3B6953-E1CA-660E-BA7A-5A2C3C7E95D4}"/>
                  </a:ext>
                </a:extLst>
              </p:cNvPr>
              <p:cNvSpPr/>
              <p:nvPr/>
            </p:nvSpPr>
            <p:spPr>
              <a:xfrm>
                <a:off x="18653107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04F81C1D-61DD-54AD-F97F-465CC626805E}"/>
                  </a:ext>
                </a:extLst>
              </p:cNvPr>
              <p:cNvSpPr/>
              <p:nvPr/>
            </p:nvSpPr>
            <p:spPr>
              <a:xfrm>
                <a:off x="18480969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BDBD96F-7907-575D-B6A6-03E14076A806}"/>
                  </a:ext>
                </a:extLst>
              </p:cNvPr>
              <p:cNvSpPr/>
              <p:nvPr/>
            </p:nvSpPr>
            <p:spPr>
              <a:xfrm>
                <a:off x="20199493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E73F864C-B2ED-FE33-97CD-3B2873859736}"/>
                  </a:ext>
                </a:extLst>
              </p:cNvPr>
              <p:cNvSpPr/>
              <p:nvPr/>
            </p:nvSpPr>
            <p:spPr>
              <a:xfrm>
                <a:off x="20027355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4" name="Graphic 14">
              <a:extLst>
                <a:ext uri="{FF2B5EF4-FFF2-40B4-BE49-F238E27FC236}">
                  <a16:creationId xmlns:a16="http://schemas.microsoft.com/office/drawing/2014/main" id="{2018B15D-A8F6-F175-567A-0A4943AEA81F}"/>
                </a:ext>
              </a:extLst>
            </p:cNvPr>
            <p:cNvGrpSpPr/>
            <p:nvPr/>
          </p:nvGrpSpPr>
          <p:grpSpPr>
            <a:xfrm>
              <a:off x="18996432" y="6110266"/>
              <a:ext cx="1547336" cy="684852"/>
              <a:chOff x="18996432" y="6110266"/>
              <a:chExt cx="1547336" cy="684852"/>
            </a:xfrm>
            <a:solidFill>
              <a:srgbClr val="EDEDED"/>
            </a:solidFill>
          </p:grpSpPr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41DB40FF-DD8B-BCB1-9FBA-C9397AE66045}"/>
                  </a:ext>
                </a:extLst>
              </p:cNvPr>
              <p:cNvSpPr/>
              <p:nvPr/>
            </p:nvSpPr>
            <p:spPr>
              <a:xfrm>
                <a:off x="20371631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9357F004-6121-4D6B-D4BC-4DD9F5037E73}"/>
                  </a:ext>
                </a:extLst>
              </p:cNvPr>
              <p:cNvSpPr/>
              <p:nvPr/>
            </p:nvSpPr>
            <p:spPr>
              <a:xfrm>
                <a:off x="18996432" y="6453166"/>
                <a:ext cx="172137" cy="341952"/>
              </a:xfrm>
              <a:custGeom>
                <a:avLst/>
                <a:gdLst>
                  <a:gd name="connsiteX0" fmla="*/ 0 w 172137"/>
                  <a:gd name="connsiteY0" fmla="*/ 170503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0503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0503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43FF2437-8ECD-C494-FEDD-54B8F06401A5}"/>
                  </a:ext>
                </a:extLst>
              </p:cNvPr>
              <p:cNvSpPr/>
              <p:nvPr/>
            </p:nvSpPr>
            <p:spPr>
              <a:xfrm>
                <a:off x="19168569" y="62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83D2CAC-8BF2-A1BE-2142-F619F6BCBB09}"/>
                </a:ext>
              </a:extLst>
            </p:cNvPr>
            <p:cNvSpPr/>
            <p:nvPr/>
          </p:nvSpPr>
          <p:spPr>
            <a:xfrm>
              <a:off x="18137645" y="5768314"/>
              <a:ext cx="2750398" cy="1199202"/>
            </a:xfrm>
            <a:custGeom>
              <a:avLst/>
              <a:gdLst>
                <a:gd name="connsiteX0" fmla="*/ 2577310 w 2750398"/>
                <a:gd name="connsiteY0" fmla="*/ 513403 h 1199202"/>
                <a:gd name="connsiteX1" fmla="*/ 2577310 w 2750398"/>
                <a:gd name="connsiteY1" fmla="*/ 341953 h 1199202"/>
                <a:gd name="connsiteX2" fmla="*/ 2577310 w 2750398"/>
                <a:gd name="connsiteY2" fmla="*/ 170503 h 1199202"/>
                <a:gd name="connsiteX3" fmla="*/ 2405172 w 2750398"/>
                <a:gd name="connsiteY3" fmla="*/ 170503 h 1199202"/>
                <a:gd name="connsiteX4" fmla="*/ 2405172 w 2750398"/>
                <a:gd name="connsiteY4" fmla="*/ 0 h 1199202"/>
                <a:gd name="connsiteX5" fmla="*/ 2233035 w 2750398"/>
                <a:gd name="connsiteY5" fmla="*/ 0 h 1199202"/>
                <a:gd name="connsiteX6" fmla="*/ 2060897 w 2750398"/>
                <a:gd name="connsiteY6" fmla="*/ 0 h 1199202"/>
                <a:gd name="connsiteX7" fmla="*/ 1889710 w 2750398"/>
                <a:gd name="connsiteY7" fmla="*/ 0 h 1199202"/>
                <a:gd name="connsiteX8" fmla="*/ 1718524 w 2750398"/>
                <a:gd name="connsiteY8" fmla="*/ 0 h 1199202"/>
                <a:gd name="connsiteX9" fmla="*/ 1718524 w 2750398"/>
                <a:gd name="connsiteY9" fmla="*/ 171450 h 1199202"/>
                <a:gd name="connsiteX10" fmla="*/ 1718524 w 2750398"/>
                <a:gd name="connsiteY10" fmla="*/ 342900 h 1199202"/>
                <a:gd name="connsiteX11" fmla="*/ 1546386 w 2750398"/>
                <a:gd name="connsiteY11" fmla="*/ 342900 h 1199202"/>
                <a:gd name="connsiteX12" fmla="*/ 1546386 w 2750398"/>
                <a:gd name="connsiteY12" fmla="*/ 514350 h 1199202"/>
                <a:gd name="connsiteX13" fmla="*/ 1374248 w 2750398"/>
                <a:gd name="connsiteY13" fmla="*/ 514350 h 1199202"/>
                <a:gd name="connsiteX14" fmla="*/ 1374248 w 2750398"/>
                <a:gd name="connsiteY14" fmla="*/ 341953 h 1199202"/>
                <a:gd name="connsiteX15" fmla="*/ 1202111 w 2750398"/>
                <a:gd name="connsiteY15" fmla="*/ 341953 h 1199202"/>
                <a:gd name="connsiteX16" fmla="*/ 1029973 w 2750398"/>
                <a:gd name="connsiteY16" fmla="*/ 341953 h 1199202"/>
                <a:gd name="connsiteX17" fmla="*/ 857835 w 2750398"/>
                <a:gd name="connsiteY17" fmla="*/ 341953 h 1199202"/>
                <a:gd name="connsiteX18" fmla="*/ 857835 w 2750398"/>
                <a:gd name="connsiteY18" fmla="*/ 513403 h 1199202"/>
                <a:gd name="connsiteX19" fmla="*/ 685698 w 2750398"/>
                <a:gd name="connsiteY19" fmla="*/ 513403 h 1199202"/>
                <a:gd name="connsiteX20" fmla="*/ 513560 w 2750398"/>
                <a:gd name="connsiteY20" fmla="*/ 513403 h 1199202"/>
                <a:gd name="connsiteX21" fmla="*/ 341422 w 2750398"/>
                <a:gd name="connsiteY21" fmla="*/ 513403 h 1199202"/>
                <a:gd name="connsiteX22" fmla="*/ 171187 w 2750398"/>
                <a:gd name="connsiteY22" fmla="*/ 513403 h 1199202"/>
                <a:gd name="connsiteX23" fmla="*/ 171187 w 2750398"/>
                <a:gd name="connsiteY23" fmla="*/ 684853 h 1199202"/>
                <a:gd name="connsiteX24" fmla="*/ 171187 w 2750398"/>
                <a:gd name="connsiteY24" fmla="*/ 856303 h 1199202"/>
                <a:gd name="connsiteX25" fmla="*/ 171187 w 2750398"/>
                <a:gd name="connsiteY25" fmla="*/ 1027753 h 1199202"/>
                <a:gd name="connsiteX26" fmla="*/ 0 w 2750398"/>
                <a:gd name="connsiteY26" fmla="*/ 1027753 h 1199202"/>
                <a:gd name="connsiteX27" fmla="*/ 0 w 2750398"/>
                <a:gd name="connsiteY27" fmla="*/ 1199203 h 1199202"/>
                <a:gd name="connsiteX28" fmla="*/ 172138 w 2750398"/>
                <a:gd name="connsiteY28" fmla="*/ 1199203 h 1199202"/>
                <a:gd name="connsiteX29" fmla="*/ 344275 w 2750398"/>
                <a:gd name="connsiteY29" fmla="*/ 1199203 h 1199202"/>
                <a:gd name="connsiteX30" fmla="*/ 516413 w 2750398"/>
                <a:gd name="connsiteY30" fmla="*/ 1199203 h 1199202"/>
                <a:gd name="connsiteX31" fmla="*/ 688551 w 2750398"/>
                <a:gd name="connsiteY31" fmla="*/ 1199203 h 1199202"/>
                <a:gd name="connsiteX32" fmla="*/ 860688 w 2750398"/>
                <a:gd name="connsiteY32" fmla="*/ 1199203 h 1199202"/>
                <a:gd name="connsiteX33" fmla="*/ 1032826 w 2750398"/>
                <a:gd name="connsiteY33" fmla="*/ 1199203 h 1199202"/>
                <a:gd name="connsiteX34" fmla="*/ 1204964 w 2750398"/>
                <a:gd name="connsiteY34" fmla="*/ 1199203 h 1199202"/>
                <a:gd name="connsiteX35" fmla="*/ 1377101 w 2750398"/>
                <a:gd name="connsiteY35" fmla="*/ 1199203 h 1199202"/>
                <a:gd name="connsiteX36" fmla="*/ 1549239 w 2750398"/>
                <a:gd name="connsiteY36" fmla="*/ 1199203 h 1199202"/>
                <a:gd name="connsiteX37" fmla="*/ 1718524 w 2750398"/>
                <a:gd name="connsiteY37" fmla="*/ 1199203 h 1199202"/>
                <a:gd name="connsiteX38" fmla="*/ 1889710 w 2750398"/>
                <a:gd name="connsiteY38" fmla="*/ 1199203 h 1199202"/>
                <a:gd name="connsiteX39" fmla="*/ 2061848 w 2750398"/>
                <a:gd name="connsiteY39" fmla="*/ 1199203 h 1199202"/>
                <a:gd name="connsiteX40" fmla="*/ 2233986 w 2750398"/>
                <a:gd name="connsiteY40" fmla="*/ 1199203 h 1199202"/>
                <a:gd name="connsiteX41" fmla="*/ 2406123 w 2750398"/>
                <a:gd name="connsiteY41" fmla="*/ 1199203 h 1199202"/>
                <a:gd name="connsiteX42" fmla="*/ 2578261 w 2750398"/>
                <a:gd name="connsiteY42" fmla="*/ 1199203 h 1199202"/>
                <a:gd name="connsiteX43" fmla="*/ 2578261 w 2750398"/>
                <a:gd name="connsiteY43" fmla="*/ 1027753 h 1199202"/>
                <a:gd name="connsiteX44" fmla="*/ 2750399 w 2750398"/>
                <a:gd name="connsiteY44" fmla="*/ 1027753 h 1199202"/>
                <a:gd name="connsiteX45" fmla="*/ 2750399 w 2750398"/>
                <a:gd name="connsiteY45" fmla="*/ 856303 h 1199202"/>
                <a:gd name="connsiteX46" fmla="*/ 2750399 w 2750398"/>
                <a:gd name="connsiteY46" fmla="*/ 684853 h 1199202"/>
                <a:gd name="connsiteX47" fmla="*/ 2750399 w 2750398"/>
                <a:gd name="connsiteY47" fmla="*/ 513403 h 1199202"/>
                <a:gd name="connsiteX48" fmla="*/ 2577310 w 2750398"/>
                <a:gd name="connsiteY48" fmla="*/ 513403 h 1199202"/>
                <a:gd name="connsiteX49" fmla="*/ 687600 w 2750398"/>
                <a:gd name="connsiteY49" fmla="*/ 1026806 h 1199202"/>
                <a:gd name="connsiteX50" fmla="*/ 515462 w 2750398"/>
                <a:gd name="connsiteY50" fmla="*/ 1026806 h 1199202"/>
                <a:gd name="connsiteX51" fmla="*/ 515462 w 2750398"/>
                <a:gd name="connsiteY51" fmla="*/ 855356 h 1199202"/>
                <a:gd name="connsiteX52" fmla="*/ 343324 w 2750398"/>
                <a:gd name="connsiteY52" fmla="*/ 855356 h 1199202"/>
                <a:gd name="connsiteX53" fmla="*/ 343324 w 2750398"/>
                <a:gd name="connsiteY53" fmla="*/ 684853 h 1199202"/>
                <a:gd name="connsiteX54" fmla="*/ 515462 w 2750398"/>
                <a:gd name="connsiteY54" fmla="*/ 684853 h 1199202"/>
                <a:gd name="connsiteX55" fmla="*/ 515462 w 2750398"/>
                <a:gd name="connsiteY55" fmla="*/ 856303 h 1199202"/>
                <a:gd name="connsiteX56" fmla="*/ 687600 w 2750398"/>
                <a:gd name="connsiteY56" fmla="*/ 856303 h 1199202"/>
                <a:gd name="connsiteX57" fmla="*/ 687600 w 2750398"/>
                <a:gd name="connsiteY57" fmla="*/ 1026806 h 1199202"/>
                <a:gd name="connsiteX58" fmla="*/ 1203062 w 2750398"/>
                <a:gd name="connsiteY58" fmla="*/ 684853 h 1199202"/>
                <a:gd name="connsiteX59" fmla="*/ 1030924 w 2750398"/>
                <a:gd name="connsiteY59" fmla="*/ 684853 h 1199202"/>
                <a:gd name="connsiteX60" fmla="*/ 1030924 w 2750398"/>
                <a:gd name="connsiteY60" fmla="*/ 856303 h 1199202"/>
                <a:gd name="connsiteX61" fmla="*/ 1030924 w 2750398"/>
                <a:gd name="connsiteY61" fmla="*/ 1027753 h 1199202"/>
                <a:gd name="connsiteX62" fmla="*/ 858786 w 2750398"/>
                <a:gd name="connsiteY62" fmla="*/ 1027753 h 1199202"/>
                <a:gd name="connsiteX63" fmla="*/ 858786 w 2750398"/>
                <a:gd name="connsiteY63" fmla="*/ 856303 h 1199202"/>
                <a:gd name="connsiteX64" fmla="*/ 858786 w 2750398"/>
                <a:gd name="connsiteY64" fmla="*/ 684853 h 1199202"/>
                <a:gd name="connsiteX65" fmla="*/ 1030924 w 2750398"/>
                <a:gd name="connsiteY65" fmla="*/ 684853 h 1199202"/>
                <a:gd name="connsiteX66" fmla="*/ 1030924 w 2750398"/>
                <a:gd name="connsiteY66" fmla="*/ 513403 h 1199202"/>
                <a:gd name="connsiteX67" fmla="*/ 1203062 w 2750398"/>
                <a:gd name="connsiteY67" fmla="*/ 513403 h 1199202"/>
                <a:gd name="connsiteX68" fmla="*/ 1203062 w 2750398"/>
                <a:gd name="connsiteY68" fmla="*/ 684853 h 1199202"/>
                <a:gd name="connsiteX69" fmla="*/ 1889710 w 2750398"/>
                <a:gd name="connsiteY69" fmla="*/ 341953 h 1199202"/>
                <a:gd name="connsiteX70" fmla="*/ 2061848 w 2750398"/>
                <a:gd name="connsiteY70" fmla="*/ 341953 h 1199202"/>
                <a:gd name="connsiteX71" fmla="*/ 2061848 w 2750398"/>
                <a:gd name="connsiteY71" fmla="*/ 513403 h 1199202"/>
                <a:gd name="connsiteX72" fmla="*/ 1889710 w 2750398"/>
                <a:gd name="connsiteY72" fmla="*/ 513403 h 1199202"/>
                <a:gd name="connsiteX73" fmla="*/ 1889710 w 2750398"/>
                <a:gd name="connsiteY73" fmla="*/ 341953 h 1199202"/>
                <a:gd name="connsiteX74" fmla="*/ 2233986 w 2750398"/>
                <a:gd name="connsiteY74" fmla="*/ 855356 h 1199202"/>
                <a:gd name="connsiteX75" fmla="*/ 2061848 w 2750398"/>
                <a:gd name="connsiteY75" fmla="*/ 855356 h 1199202"/>
                <a:gd name="connsiteX76" fmla="*/ 2061848 w 2750398"/>
                <a:gd name="connsiteY76" fmla="*/ 1026806 h 1199202"/>
                <a:gd name="connsiteX77" fmla="*/ 1889710 w 2750398"/>
                <a:gd name="connsiteY77" fmla="*/ 1026806 h 1199202"/>
                <a:gd name="connsiteX78" fmla="*/ 1889710 w 2750398"/>
                <a:gd name="connsiteY78" fmla="*/ 855356 h 1199202"/>
                <a:gd name="connsiteX79" fmla="*/ 2061848 w 2750398"/>
                <a:gd name="connsiteY79" fmla="*/ 855356 h 1199202"/>
                <a:gd name="connsiteX80" fmla="*/ 2061848 w 2750398"/>
                <a:gd name="connsiteY80" fmla="*/ 684853 h 1199202"/>
                <a:gd name="connsiteX81" fmla="*/ 2233986 w 2750398"/>
                <a:gd name="connsiteY81" fmla="*/ 684853 h 1199202"/>
                <a:gd name="connsiteX82" fmla="*/ 2233986 w 2750398"/>
                <a:gd name="connsiteY82" fmla="*/ 855356 h 1199202"/>
                <a:gd name="connsiteX83" fmla="*/ 2406123 w 2750398"/>
                <a:gd name="connsiteY83" fmla="*/ 513403 h 1199202"/>
                <a:gd name="connsiteX84" fmla="*/ 2233986 w 2750398"/>
                <a:gd name="connsiteY84" fmla="*/ 513403 h 1199202"/>
                <a:gd name="connsiteX85" fmla="*/ 2233986 w 2750398"/>
                <a:gd name="connsiteY85" fmla="*/ 341953 h 1199202"/>
                <a:gd name="connsiteX86" fmla="*/ 2406123 w 2750398"/>
                <a:gd name="connsiteY86" fmla="*/ 341953 h 1199202"/>
                <a:gd name="connsiteX87" fmla="*/ 2406123 w 2750398"/>
                <a:gd name="connsiteY87" fmla="*/ 513403 h 119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0398" h="1199202">
                  <a:moveTo>
                    <a:pt x="2577310" y="513403"/>
                  </a:moveTo>
                  <a:lnTo>
                    <a:pt x="2577310" y="341953"/>
                  </a:lnTo>
                  <a:lnTo>
                    <a:pt x="2577310" y="170503"/>
                  </a:lnTo>
                  <a:lnTo>
                    <a:pt x="2405172" y="170503"/>
                  </a:lnTo>
                  <a:lnTo>
                    <a:pt x="2405172" y="0"/>
                  </a:lnTo>
                  <a:lnTo>
                    <a:pt x="2233035" y="0"/>
                  </a:lnTo>
                  <a:lnTo>
                    <a:pt x="2060897" y="0"/>
                  </a:lnTo>
                  <a:lnTo>
                    <a:pt x="1889710" y="0"/>
                  </a:lnTo>
                  <a:lnTo>
                    <a:pt x="1718524" y="0"/>
                  </a:lnTo>
                  <a:lnTo>
                    <a:pt x="1718524" y="171450"/>
                  </a:lnTo>
                  <a:lnTo>
                    <a:pt x="1718524" y="342900"/>
                  </a:lnTo>
                  <a:lnTo>
                    <a:pt x="1546386" y="342900"/>
                  </a:lnTo>
                  <a:lnTo>
                    <a:pt x="1546386" y="514350"/>
                  </a:lnTo>
                  <a:lnTo>
                    <a:pt x="1374248" y="514350"/>
                  </a:lnTo>
                  <a:lnTo>
                    <a:pt x="1374248" y="341953"/>
                  </a:lnTo>
                  <a:lnTo>
                    <a:pt x="1202111" y="341953"/>
                  </a:lnTo>
                  <a:lnTo>
                    <a:pt x="1029973" y="341953"/>
                  </a:lnTo>
                  <a:lnTo>
                    <a:pt x="857835" y="341953"/>
                  </a:lnTo>
                  <a:lnTo>
                    <a:pt x="857835" y="513403"/>
                  </a:lnTo>
                  <a:lnTo>
                    <a:pt x="685698" y="513403"/>
                  </a:lnTo>
                  <a:lnTo>
                    <a:pt x="513560" y="513403"/>
                  </a:lnTo>
                  <a:lnTo>
                    <a:pt x="341422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171187" y="856303"/>
                  </a:lnTo>
                  <a:lnTo>
                    <a:pt x="171187" y="1027753"/>
                  </a:lnTo>
                  <a:lnTo>
                    <a:pt x="0" y="1027753"/>
                  </a:lnTo>
                  <a:lnTo>
                    <a:pt x="0" y="1199203"/>
                  </a:lnTo>
                  <a:lnTo>
                    <a:pt x="172138" y="1199203"/>
                  </a:lnTo>
                  <a:lnTo>
                    <a:pt x="344275" y="1199203"/>
                  </a:lnTo>
                  <a:lnTo>
                    <a:pt x="516413" y="1199203"/>
                  </a:lnTo>
                  <a:lnTo>
                    <a:pt x="688551" y="1199203"/>
                  </a:lnTo>
                  <a:lnTo>
                    <a:pt x="860688" y="1199203"/>
                  </a:lnTo>
                  <a:lnTo>
                    <a:pt x="1032826" y="1199203"/>
                  </a:lnTo>
                  <a:lnTo>
                    <a:pt x="1204964" y="1199203"/>
                  </a:lnTo>
                  <a:lnTo>
                    <a:pt x="1377101" y="1199203"/>
                  </a:lnTo>
                  <a:lnTo>
                    <a:pt x="1549239" y="1199203"/>
                  </a:lnTo>
                  <a:lnTo>
                    <a:pt x="1718524" y="1199203"/>
                  </a:lnTo>
                  <a:lnTo>
                    <a:pt x="1889710" y="1199203"/>
                  </a:lnTo>
                  <a:lnTo>
                    <a:pt x="2061848" y="1199203"/>
                  </a:lnTo>
                  <a:lnTo>
                    <a:pt x="2233986" y="1199203"/>
                  </a:lnTo>
                  <a:lnTo>
                    <a:pt x="2406123" y="1199203"/>
                  </a:lnTo>
                  <a:lnTo>
                    <a:pt x="2578261" y="1199203"/>
                  </a:lnTo>
                  <a:lnTo>
                    <a:pt x="2578261" y="1027753"/>
                  </a:lnTo>
                  <a:lnTo>
                    <a:pt x="2750399" y="1027753"/>
                  </a:lnTo>
                  <a:lnTo>
                    <a:pt x="2750399" y="856303"/>
                  </a:lnTo>
                  <a:lnTo>
                    <a:pt x="2750399" y="684853"/>
                  </a:lnTo>
                  <a:lnTo>
                    <a:pt x="2750399" y="513403"/>
                  </a:lnTo>
                  <a:lnTo>
                    <a:pt x="2577310" y="513403"/>
                  </a:lnTo>
                  <a:close/>
                  <a:moveTo>
                    <a:pt x="687600" y="1026806"/>
                  </a:moveTo>
                  <a:lnTo>
                    <a:pt x="515462" y="1026806"/>
                  </a:lnTo>
                  <a:lnTo>
                    <a:pt x="515462" y="855356"/>
                  </a:lnTo>
                  <a:lnTo>
                    <a:pt x="343324" y="855356"/>
                  </a:lnTo>
                  <a:lnTo>
                    <a:pt x="343324" y="684853"/>
                  </a:lnTo>
                  <a:lnTo>
                    <a:pt x="515462" y="684853"/>
                  </a:lnTo>
                  <a:lnTo>
                    <a:pt x="515462" y="856303"/>
                  </a:lnTo>
                  <a:lnTo>
                    <a:pt x="687600" y="856303"/>
                  </a:lnTo>
                  <a:lnTo>
                    <a:pt x="687600" y="1026806"/>
                  </a:lnTo>
                  <a:close/>
                  <a:moveTo>
                    <a:pt x="1203062" y="684853"/>
                  </a:moveTo>
                  <a:lnTo>
                    <a:pt x="1030924" y="684853"/>
                  </a:lnTo>
                  <a:lnTo>
                    <a:pt x="1030924" y="856303"/>
                  </a:lnTo>
                  <a:lnTo>
                    <a:pt x="1030924" y="1027753"/>
                  </a:lnTo>
                  <a:lnTo>
                    <a:pt x="858786" y="1027753"/>
                  </a:lnTo>
                  <a:lnTo>
                    <a:pt x="858786" y="856303"/>
                  </a:lnTo>
                  <a:lnTo>
                    <a:pt x="858786" y="684853"/>
                  </a:lnTo>
                  <a:lnTo>
                    <a:pt x="1030924" y="684853"/>
                  </a:lnTo>
                  <a:lnTo>
                    <a:pt x="1030924" y="513403"/>
                  </a:lnTo>
                  <a:lnTo>
                    <a:pt x="1203062" y="513403"/>
                  </a:lnTo>
                  <a:lnTo>
                    <a:pt x="1203062" y="684853"/>
                  </a:lnTo>
                  <a:close/>
                  <a:moveTo>
                    <a:pt x="1889710" y="341953"/>
                  </a:moveTo>
                  <a:lnTo>
                    <a:pt x="2061848" y="341953"/>
                  </a:lnTo>
                  <a:lnTo>
                    <a:pt x="2061848" y="513403"/>
                  </a:lnTo>
                  <a:lnTo>
                    <a:pt x="1889710" y="513403"/>
                  </a:lnTo>
                  <a:lnTo>
                    <a:pt x="1889710" y="341953"/>
                  </a:lnTo>
                  <a:close/>
                  <a:moveTo>
                    <a:pt x="2233986" y="855356"/>
                  </a:moveTo>
                  <a:lnTo>
                    <a:pt x="2061848" y="855356"/>
                  </a:lnTo>
                  <a:lnTo>
                    <a:pt x="2061848" y="1026806"/>
                  </a:lnTo>
                  <a:lnTo>
                    <a:pt x="1889710" y="1026806"/>
                  </a:lnTo>
                  <a:lnTo>
                    <a:pt x="1889710" y="855356"/>
                  </a:lnTo>
                  <a:lnTo>
                    <a:pt x="2061848" y="855356"/>
                  </a:lnTo>
                  <a:lnTo>
                    <a:pt x="2061848" y="684853"/>
                  </a:lnTo>
                  <a:lnTo>
                    <a:pt x="2233986" y="684853"/>
                  </a:lnTo>
                  <a:lnTo>
                    <a:pt x="2233986" y="855356"/>
                  </a:lnTo>
                  <a:close/>
                  <a:moveTo>
                    <a:pt x="2406123" y="513403"/>
                  </a:moveTo>
                  <a:lnTo>
                    <a:pt x="2233986" y="513403"/>
                  </a:lnTo>
                  <a:lnTo>
                    <a:pt x="2233986" y="341953"/>
                  </a:lnTo>
                  <a:lnTo>
                    <a:pt x="2406123" y="341953"/>
                  </a:lnTo>
                  <a:lnTo>
                    <a:pt x="2406123" y="513403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" name="Graphic 14">
              <a:extLst>
                <a:ext uri="{FF2B5EF4-FFF2-40B4-BE49-F238E27FC236}">
                  <a16:creationId xmlns:a16="http://schemas.microsoft.com/office/drawing/2014/main" id="{A0FC0F2D-85CC-A16E-D2D2-7EC0CC3DA13E}"/>
                </a:ext>
              </a:extLst>
            </p:cNvPr>
            <p:cNvGrpSpPr/>
            <p:nvPr/>
          </p:nvGrpSpPr>
          <p:grpSpPr>
            <a:xfrm>
              <a:off x="17450046" y="5596864"/>
              <a:ext cx="4124647" cy="1711658"/>
              <a:chOff x="17450046" y="5596864"/>
              <a:chExt cx="4124647" cy="1711658"/>
            </a:xfrm>
            <a:solidFill>
              <a:srgbClr val="242428"/>
            </a:solidFill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3349A7DE-7C11-36F7-9BBE-0D2A0045D85E}"/>
                  </a:ext>
                </a:extLst>
              </p:cNvPr>
              <p:cNvSpPr/>
              <p:nvPr/>
            </p:nvSpPr>
            <p:spPr>
              <a:xfrm>
                <a:off x="17622183" y="67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82F138CC-5FA8-C928-6C4F-F026872F6438}"/>
                  </a:ext>
                </a:extLst>
              </p:cNvPr>
              <p:cNvSpPr/>
              <p:nvPr/>
            </p:nvSpPr>
            <p:spPr>
              <a:xfrm>
                <a:off x="18137645" y="6281716"/>
                <a:ext cx="172137" cy="341952"/>
              </a:xfrm>
              <a:custGeom>
                <a:avLst/>
                <a:gdLst>
                  <a:gd name="connsiteX0" fmla="*/ 171187 w 172137"/>
                  <a:gd name="connsiteY0" fmla="*/ 171450 h 341952"/>
                  <a:gd name="connsiteX1" fmla="*/ 171187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145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1187" y="171450"/>
                    </a:moveTo>
                    <a:lnTo>
                      <a:pt x="171187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9B1FDBC0-5699-DE81-8308-1E7724827161}"/>
                  </a:ext>
                </a:extLst>
              </p:cNvPr>
              <p:cNvSpPr/>
              <p:nvPr/>
            </p:nvSpPr>
            <p:spPr>
              <a:xfrm>
                <a:off x="18996432" y="5938816"/>
                <a:ext cx="515461" cy="171450"/>
              </a:xfrm>
              <a:custGeom>
                <a:avLst/>
                <a:gdLst>
                  <a:gd name="connsiteX0" fmla="*/ 515462 w 515461"/>
                  <a:gd name="connsiteY0" fmla="*/ 171450 h 171450"/>
                  <a:gd name="connsiteX1" fmla="*/ 515462 w 515461"/>
                  <a:gd name="connsiteY1" fmla="*/ 0 h 171450"/>
                  <a:gd name="connsiteX2" fmla="*/ 0 w 515461"/>
                  <a:gd name="connsiteY2" fmla="*/ 0 h 171450"/>
                  <a:gd name="connsiteX3" fmla="*/ 0 w 515461"/>
                  <a:gd name="connsiteY3" fmla="*/ 171450 h 171450"/>
                  <a:gd name="connsiteX4" fmla="*/ 343324 w 515461"/>
                  <a:gd name="connsiteY4" fmla="*/ 171450 h 171450"/>
                  <a:gd name="connsiteX5" fmla="*/ 515462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515462" y="171450"/>
                    </a:move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471EFFC4-E2B2-9779-8BC5-842772F00CDD}"/>
                  </a:ext>
                </a:extLst>
              </p:cNvPr>
              <p:cNvSpPr/>
              <p:nvPr/>
            </p:nvSpPr>
            <p:spPr>
              <a:xfrm>
                <a:off x="19511893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3149663C-88CA-2BB5-04B9-4E313AE63330}"/>
                  </a:ext>
                </a:extLst>
              </p:cNvPr>
              <p:cNvSpPr/>
              <p:nvPr/>
            </p:nvSpPr>
            <p:spPr>
              <a:xfrm>
                <a:off x="19856169" y="5596864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92E05259-C2A0-83E4-25D0-A1D4EFB023A4}"/>
                  </a:ext>
                </a:extLst>
              </p:cNvPr>
              <p:cNvSpPr/>
              <p:nvPr/>
            </p:nvSpPr>
            <p:spPr>
              <a:xfrm>
                <a:off x="20543768" y="57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9DA1BF6C-E3A3-1724-0E2A-E84067E81E17}"/>
                  </a:ext>
                </a:extLst>
              </p:cNvPr>
              <p:cNvSpPr/>
              <p:nvPr/>
            </p:nvSpPr>
            <p:spPr>
              <a:xfrm>
                <a:off x="20714955" y="5938816"/>
                <a:ext cx="172137" cy="342900"/>
              </a:xfrm>
              <a:custGeom>
                <a:avLst/>
                <a:gdLst>
                  <a:gd name="connsiteX0" fmla="*/ 172138 w 172137"/>
                  <a:gd name="connsiteY0" fmla="*/ 342900 h 342900"/>
                  <a:gd name="connsiteX1" fmla="*/ 172138 w 172137"/>
                  <a:gd name="connsiteY1" fmla="*/ 171450 h 342900"/>
                  <a:gd name="connsiteX2" fmla="*/ 172138 w 172137"/>
                  <a:gd name="connsiteY2" fmla="*/ 171450 h 342900"/>
                  <a:gd name="connsiteX3" fmla="*/ 172138 w 172137"/>
                  <a:gd name="connsiteY3" fmla="*/ 0 h 342900"/>
                  <a:gd name="connsiteX4" fmla="*/ 0 w 172137"/>
                  <a:gd name="connsiteY4" fmla="*/ 0 h 342900"/>
                  <a:gd name="connsiteX5" fmla="*/ 0 w 172137"/>
                  <a:gd name="connsiteY5" fmla="*/ 341953 h 342900"/>
                  <a:gd name="connsiteX6" fmla="*/ 172138 w 172137"/>
                  <a:gd name="connsiteY6" fmla="*/ 341953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137" h="342900">
                    <a:moveTo>
                      <a:pt x="172138" y="342900"/>
                    </a:moveTo>
                    <a:lnTo>
                      <a:pt x="172138" y="171450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E06B293D-3458-40EE-6303-94FE8AA48355}"/>
                  </a:ext>
                </a:extLst>
              </p:cNvPr>
              <p:cNvSpPr/>
              <p:nvPr/>
            </p:nvSpPr>
            <p:spPr>
              <a:xfrm>
                <a:off x="20886142" y="6281716"/>
                <a:ext cx="515462" cy="684852"/>
              </a:xfrm>
              <a:custGeom>
                <a:avLst/>
                <a:gdLst>
                  <a:gd name="connsiteX0" fmla="*/ 344275 w 515462"/>
                  <a:gd name="connsiteY0" fmla="*/ 513403 h 684852"/>
                  <a:gd name="connsiteX1" fmla="*/ 344275 w 515462"/>
                  <a:gd name="connsiteY1" fmla="*/ 171450 h 684852"/>
                  <a:gd name="connsiteX2" fmla="*/ 172138 w 515462"/>
                  <a:gd name="connsiteY2" fmla="*/ 171450 h 684852"/>
                  <a:gd name="connsiteX3" fmla="*/ 172138 w 515462"/>
                  <a:gd name="connsiteY3" fmla="*/ 0 h 684852"/>
                  <a:gd name="connsiteX4" fmla="*/ 0 w 515462"/>
                  <a:gd name="connsiteY4" fmla="*/ 0 h 684852"/>
                  <a:gd name="connsiteX5" fmla="*/ 0 w 515462"/>
                  <a:gd name="connsiteY5" fmla="*/ 171450 h 684852"/>
                  <a:gd name="connsiteX6" fmla="*/ 0 w 515462"/>
                  <a:gd name="connsiteY6" fmla="*/ 171450 h 684852"/>
                  <a:gd name="connsiteX7" fmla="*/ 0 w 515462"/>
                  <a:gd name="connsiteY7" fmla="*/ 342900 h 684852"/>
                  <a:gd name="connsiteX8" fmla="*/ 172138 w 515462"/>
                  <a:gd name="connsiteY8" fmla="*/ 342900 h 684852"/>
                  <a:gd name="connsiteX9" fmla="*/ 172138 w 515462"/>
                  <a:gd name="connsiteY9" fmla="*/ 684853 h 684852"/>
                  <a:gd name="connsiteX10" fmla="*/ 515462 w 515462"/>
                  <a:gd name="connsiteY10" fmla="*/ 684853 h 684852"/>
                  <a:gd name="connsiteX11" fmla="*/ 515462 w 515462"/>
                  <a:gd name="connsiteY11" fmla="*/ 513403 h 684852"/>
                  <a:gd name="connsiteX12" fmla="*/ 344275 w 515462"/>
                  <a:gd name="connsiteY12" fmla="*/ 513403 h 68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462" h="684852">
                    <a:moveTo>
                      <a:pt x="344275" y="513403"/>
                    </a:moveTo>
                    <a:cubicBezTo>
                      <a:pt x="344275" y="428151"/>
                      <a:pt x="344275" y="256701"/>
                      <a:pt x="344275" y="171450"/>
                    </a:cubicBez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2900"/>
                    </a:lnTo>
                    <a:lnTo>
                      <a:pt x="172138" y="342900"/>
                    </a:lnTo>
                    <a:cubicBezTo>
                      <a:pt x="172138" y="428151"/>
                      <a:pt x="172138" y="599601"/>
                      <a:pt x="172138" y="684853"/>
                    </a:cubicBezTo>
                    <a:cubicBezTo>
                      <a:pt x="257731" y="684853"/>
                      <a:pt x="429869" y="684853"/>
                      <a:pt x="515462" y="684853"/>
                    </a:cubicBezTo>
                    <a:lnTo>
                      <a:pt x="515462" y="513403"/>
                    </a:lnTo>
                    <a:lnTo>
                      <a:pt x="344275" y="5134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146FAB72-0520-E814-893F-4B81CDBB5AD2}"/>
                  </a:ext>
                </a:extLst>
              </p:cNvPr>
              <p:cNvSpPr/>
              <p:nvPr/>
            </p:nvSpPr>
            <p:spPr>
              <a:xfrm>
                <a:off x="17450046" y="6966569"/>
                <a:ext cx="4124647" cy="341952"/>
              </a:xfrm>
              <a:custGeom>
                <a:avLst/>
                <a:gdLst>
                  <a:gd name="connsiteX0" fmla="*/ 3952509 w 4124647"/>
                  <a:gd name="connsiteY0" fmla="*/ 0 h 341952"/>
                  <a:gd name="connsiteX1" fmla="*/ 3952509 w 4124647"/>
                  <a:gd name="connsiteY1" fmla="*/ 171450 h 341952"/>
                  <a:gd name="connsiteX2" fmla="*/ 172138 w 4124647"/>
                  <a:gd name="connsiteY2" fmla="*/ 171450 h 341952"/>
                  <a:gd name="connsiteX3" fmla="*/ 172138 w 4124647"/>
                  <a:gd name="connsiteY3" fmla="*/ 0 h 341952"/>
                  <a:gd name="connsiteX4" fmla="*/ 0 w 4124647"/>
                  <a:gd name="connsiteY4" fmla="*/ 0 h 341952"/>
                  <a:gd name="connsiteX5" fmla="*/ 0 w 4124647"/>
                  <a:gd name="connsiteY5" fmla="*/ 341953 h 341952"/>
                  <a:gd name="connsiteX6" fmla="*/ 4124647 w 4124647"/>
                  <a:gd name="connsiteY6" fmla="*/ 341953 h 341952"/>
                  <a:gd name="connsiteX7" fmla="*/ 4124647 w 4124647"/>
                  <a:gd name="connsiteY7" fmla="*/ 0 h 341952"/>
                  <a:gd name="connsiteX8" fmla="*/ 3952509 w 4124647"/>
                  <a:gd name="connsiteY8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24647" h="341952">
                    <a:moveTo>
                      <a:pt x="3952509" y="0"/>
                    </a:moveTo>
                    <a:lnTo>
                      <a:pt x="3952509" y="171450"/>
                    </a:lnTo>
                    <a:cubicBezTo>
                      <a:pt x="2694287" y="171450"/>
                      <a:pt x="1429409" y="171450"/>
                      <a:pt x="172138" y="171450"/>
                    </a:cubicBez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cubicBezTo>
                      <a:pt x="1372346" y="341953"/>
                      <a:pt x="2752301" y="341953"/>
                      <a:pt x="4124647" y="341953"/>
                    </a:cubicBezTo>
                    <a:cubicBezTo>
                      <a:pt x="4124647" y="256701"/>
                      <a:pt x="4124647" y="85251"/>
                      <a:pt x="4124647" y="0"/>
                    </a:cubicBezTo>
                    <a:lnTo>
                      <a:pt x="395250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3763A7D7-965A-3A8F-C3DF-CDC722B21AE9}"/>
                  </a:ext>
                </a:extLst>
              </p:cNvPr>
              <p:cNvSpPr/>
              <p:nvPr/>
            </p:nvSpPr>
            <p:spPr>
              <a:xfrm>
                <a:off x="19684031" y="5768314"/>
                <a:ext cx="172137" cy="341952"/>
              </a:xfrm>
              <a:custGeom>
                <a:avLst/>
                <a:gdLst>
                  <a:gd name="connsiteX0" fmla="*/ 172138 w 172137"/>
                  <a:gd name="connsiteY0" fmla="*/ 170503 h 341952"/>
                  <a:gd name="connsiteX1" fmla="*/ 172138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0503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2138" y="170503"/>
                    </a:move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05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4977DF12-C16A-C1B2-FC57-F830039D9639}"/>
                  </a:ext>
                </a:extLst>
              </p:cNvPr>
              <p:cNvSpPr/>
              <p:nvPr/>
            </p:nvSpPr>
            <p:spPr>
              <a:xfrm>
                <a:off x="18308832" y="6110266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9869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2BBEFF5D-D830-9C2B-36F7-D87836D6A2AF}"/>
                  </a:ext>
                </a:extLst>
              </p:cNvPr>
              <p:cNvSpPr/>
              <p:nvPr/>
            </p:nvSpPr>
            <p:spPr>
              <a:xfrm>
                <a:off x="17794321" y="66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1" name="Graphic 14">
            <a:extLst>
              <a:ext uri="{FF2B5EF4-FFF2-40B4-BE49-F238E27FC236}">
                <a16:creationId xmlns:a16="http://schemas.microsoft.com/office/drawing/2014/main" id="{E6E2F1D2-D7B5-0B06-69A6-647C458B0688}"/>
              </a:ext>
            </a:extLst>
          </p:cNvPr>
          <p:cNvGrpSpPr/>
          <p:nvPr/>
        </p:nvGrpSpPr>
        <p:grpSpPr>
          <a:xfrm>
            <a:off x="3022862" y="8179023"/>
            <a:ext cx="4142978" cy="1719264"/>
            <a:chOff x="17450046" y="5596864"/>
            <a:chExt cx="4124647" cy="1711658"/>
          </a:xfrm>
        </p:grpSpPr>
        <p:grpSp>
          <p:nvGrpSpPr>
            <p:cNvPr id="32" name="Graphic 14">
              <a:extLst>
                <a:ext uri="{FF2B5EF4-FFF2-40B4-BE49-F238E27FC236}">
                  <a16:creationId xmlns:a16="http://schemas.microsoft.com/office/drawing/2014/main" id="{FC31EBDF-CEBE-FD93-CE18-613E4233E48C}"/>
                </a:ext>
              </a:extLst>
            </p:cNvPr>
            <p:cNvGrpSpPr/>
            <p:nvPr/>
          </p:nvGrpSpPr>
          <p:grpSpPr>
            <a:xfrm>
              <a:off x="17622183" y="6110266"/>
              <a:ext cx="3780371" cy="1028700"/>
              <a:chOff x="17622183" y="6110266"/>
              <a:chExt cx="3780371" cy="1028700"/>
            </a:xfrm>
            <a:solidFill>
              <a:srgbClr val="76CEE5"/>
            </a:solidFill>
          </p:grpSpPr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1A6BC7B5-0139-1EF6-8D2F-EF84EED5EBA3}"/>
                  </a:ext>
                </a:extLst>
              </p:cNvPr>
              <p:cNvSpPr/>
              <p:nvPr/>
            </p:nvSpPr>
            <p:spPr>
              <a:xfrm>
                <a:off x="17622183" y="66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341953 h 514350"/>
                  <a:gd name="connsiteX2" fmla="*/ 3436096 w 3780371"/>
                  <a:gd name="connsiteY2" fmla="*/ 341953 h 514350"/>
                  <a:gd name="connsiteX3" fmla="*/ 3436096 w 3780371"/>
                  <a:gd name="connsiteY3" fmla="*/ 0 h 514350"/>
                  <a:gd name="connsiteX4" fmla="*/ 3263959 w 3780371"/>
                  <a:gd name="connsiteY4" fmla="*/ 0 h 514350"/>
                  <a:gd name="connsiteX5" fmla="*/ 3263959 w 3780371"/>
                  <a:gd name="connsiteY5" fmla="*/ 171450 h 514350"/>
                  <a:gd name="connsiteX6" fmla="*/ 3091821 w 3780371"/>
                  <a:gd name="connsiteY6" fmla="*/ 171450 h 514350"/>
                  <a:gd name="connsiteX7" fmla="*/ 3091821 w 3780371"/>
                  <a:gd name="connsiteY7" fmla="*/ 342900 h 514350"/>
                  <a:gd name="connsiteX8" fmla="*/ 513560 w 3780371"/>
                  <a:gd name="connsiteY8" fmla="*/ 342900 h 514350"/>
                  <a:gd name="connsiteX9" fmla="*/ 513560 w 3780371"/>
                  <a:gd name="connsiteY9" fmla="*/ 171450 h 514350"/>
                  <a:gd name="connsiteX10" fmla="*/ 170236 w 3780371"/>
                  <a:gd name="connsiteY10" fmla="*/ 171450 h 514350"/>
                  <a:gd name="connsiteX11" fmla="*/ 170236 w 3780371"/>
                  <a:gd name="connsiteY11" fmla="*/ 342900 h 514350"/>
                  <a:gd name="connsiteX12" fmla="*/ 0 w 3780371"/>
                  <a:gd name="connsiteY12" fmla="*/ 342900 h 514350"/>
                  <a:gd name="connsiteX13" fmla="*/ 0 w 3780371"/>
                  <a:gd name="connsiteY13" fmla="*/ 514350 h 514350"/>
                  <a:gd name="connsiteX14" fmla="*/ 3780372 w 3780371"/>
                  <a:gd name="connsiteY14" fmla="*/ 514350 h 514350"/>
                  <a:gd name="connsiteX15" fmla="*/ 3780372 w 3780371"/>
                  <a:gd name="connsiteY15" fmla="*/ 342900 h 514350"/>
                  <a:gd name="connsiteX16" fmla="*/ 3608234 w 3780371"/>
                  <a:gd name="connsiteY16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lnTo>
                      <a:pt x="3608234" y="341953"/>
                    </a:lnTo>
                    <a:lnTo>
                      <a:pt x="3436096" y="341953"/>
                    </a:lnTo>
                    <a:cubicBezTo>
                      <a:pt x="3436096" y="256701"/>
                      <a:pt x="3436096" y="85251"/>
                      <a:pt x="3436096" y="0"/>
                    </a:cubicBezTo>
                    <a:lnTo>
                      <a:pt x="3263959" y="0"/>
                    </a:lnTo>
                    <a:lnTo>
                      <a:pt x="3263959" y="171450"/>
                    </a:lnTo>
                    <a:lnTo>
                      <a:pt x="3091821" y="171450"/>
                    </a:lnTo>
                    <a:lnTo>
                      <a:pt x="3091821" y="342900"/>
                    </a:lnTo>
                    <a:cubicBezTo>
                      <a:pt x="2235888" y="342900"/>
                      <a:pt x="1369493" y="342900"/>
                      <a:pt x="513560" y="342900"/>
                    </a:cubicBezTo>
                    <a:lnTo>
                      <a:pt x="513560" y="171450"/>
                    </a:lnTo>
                    <a:cubicBezTo>
                      <a:pt x="427967" y="171450"/>
                      <a:pt x="255829" y="171450"/>
                      <a:pt x="170236" y="171450"/>
                    </a:cubicBezTo>
                    <a:lnTo>
                      <a:pt x="170236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BAFFADFA-D285-6F1B-D803-C0422343A975}"/>
                  </a:ext>
                </a:extLst>
              </p:cNvPr>
              <p:cNvSpPr/>
              <p:nvPr/>
            </p:nvSpPr>
            <p:spPr>
              <a:xfrm>
                <a:off x="1813764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89F2DB9C-FB04-6EF4-6FDD-93C57BDCFBB9}"/>
                  </a:ext>
                </a:extLst>
              </p:cNvPr>
              <p:cNvSpPr/>
              <p:nvPr/>
            </p:nvSpPr>
            <p:spPr>
              <a:xfrm>
                <a:off x="20027355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2CBEBE91-64E3-C001-A084-9C2260929CB7}"/>
                  </a:ext>
                </a:extLst>
              </p:cNvPr>
              <p:cNvSpPr/>
              <p:nvPr/>
            </p:nvSpPr>
            <p:spPr>
              <a:xfrm>
                <a:off x="18653107" y="66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571A96A8-A457-FF19-9576-34FC40472A3B}"/>
                  </a:ext>
                </a:extLst>
              </p:cNvPr>
              <p:cNvSpPr/>
              <p:nvPr/>
            </p:nvSpPr>
            <p:spPr>
              <a:xfrm>
                <a:off x="18480969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AF8C0335-0B2D-1AC9-DD65-3238AEECB702}"/>
                  </a:ext>
                </a:extLst>
              </p:cNvPr>
              <p:cNvSpPr/>
              <p:nvPr/>
            </p:nvSpPr>
            <p:spPr>
              <a:xfrm>
                <a:off x="20199493" y="6453166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F7659B79-60A9-6315-BBF3-7255AD90F053}"/>
                  </a:ext>
                </a:extLst>
              </p:cNvPr>
              <p:cNvSpPr/>
              <p:nvPr/>
            </p:nvSpPr>
            <p:spPr>
              <a:xfrm>
                <a:off x="20027355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33" name="Graphic 14">
              <a:extLst>
                <a:ext uri="{FF2B5EF4-FFF2-40B4-BE49-F238E27FC236}">
                  <a16:creationId xmlns:a16="http://schemas.microsoft.com/office/drawing/2014/main" id="{1C20E7EA-3197-9605-3128-78971DDD914C}"/>
                </a:ext>
              </a:extLst>
            </p:cNvPr>
            <p:cNvGrpSpPr/>
            <p:nvPr/>
          </p:nvGrpSpPr>
          <p:grpSpPr>
            <a:xfrm>
              <a:off x="18996432" y="6110266"/>
              <a:ext cx="1547336" cy="684852"/>
              <a:chOff x="18996432" y="6110266"/>
              <a:chExt cx="1547336" cy="684852"/>
            </a:xfrm>
            <a:solidFill>
              <a:srgbClr val="EDEDED"/>
            </a:solidFill>
          </p:grpSpPr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id="{D54A0BD6-8576-E0B6-AA0F-01AC66DEA66D}"/>
                  </a:ext>
                </a:extLst>
              </p:cNvPr>
              <p:cNvSpPr/>
              <p:nvPr/>
            </p:nvSpPr>
            <p:spPr>
              <a:xfrm>
                <a:off x="20371631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FAADA7E3-0C03-BA98-8926-B5345EA8130C}"/>
                  </a:ext>
                </a:extLst>
              </p:cNvPr>
              <p:cNvSpPr/>
              <p:nvPr/>
            </p:nvSpPr>
            <p:spPr>
              <a:xfrm>
                <a:off x="18996432" y="6453166"/>
                <a:ext cx="172137" cy="341952"/>
              </a:xfrm>
              <a:custGeom>
                <a:avLst/>
                <a:gdLst>
                  <a:gd name="connsiteX0" fmla="*/ 0 w 172137"/>
                  <a:gd name="connsiteY0" fmla="*/ 170503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0503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0503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6D41FA81-25FF-6BE5-526F-F98B459931B4}"/>
                  </a:ext>
                </a:extLst>
              </p:cNvPr>
              <p:cNvSpPr/>
              <p:nvPr/>
            </p:nvSpPr>
            <p:spPr>
              <a:xfrm>
                <a:off x="19168569" y="62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AC5991B2-E80A-8C87-7627-565212D4104B}"/>
                </a:ext>
              </a:extLst>
            </p:cNvPr>
            <p:cNvSpPr/>
            <p:nvPr/>
          </p:nvSpPr>
          <p:spPr>
            <a:xfrm>
              <a:off x="18137645" y="5768314"/>
              <a:ext cx="2750398" cy="1199202"/>
            </a:xfrm>
            <a:custGeom>
              <a:avLst/>
              <a:gdLst>
                <a:gd name="connsiteX0" fmla="*/ 2577310 w 2750398"/>
                <a:gd name="connsiteY0" fmla="*/ 513403 h 1199202"/>
                <a:gd name="connsiteX1" fmla="*/ 2577310 w 2750398"/>
                <a:gd name="connsiteY1" fmla="*/ 341953 h 1199202"/>
                <a:gd name="connsiteX2" fmla="*/ 2577310 w 2750398"/>
                <a:gd name="connsiteY2" fmla="*/ 170503 h 1199202"/>
                <a:gd name="connsiteX3" fmla="*/ 2405172 w 2750398"/>
                <a:gd name="connsiteY3" fmla="*/ 170503 h 1199202"/>
                <a:gd name="connsiteX4" fmla="*/ 2405172 w 2750398"/>
                <a:gd name="connsiteY4" fmla="*/ 0 h 1199202"/>
                <a:gd name="connsiteX5" fmla="*/ 2233035 w 2750398"/>
                <a:gd name="connsiteY5" fmla="*/ 0 h 1199202"/>
                <a:gd name="connsiteX6" fmla="*/ 2060897 w 2750398"/>
                <a:gd name="connsiteY6" fmla="*/ 0 h 1199202"/>
                <a:gd name="connsiteX7" fmla="*/ 1889710 w 2750398"/>
                <a:gd name="connsiteY7" fmla="*/ 0 h 1199202"/>
                <a:gd name="connsiteX8" fmla="*/ 1718524 w 2750398"/>
                <a:gd name="connsiteY8" fmla="*/ 0 h 1199202"/>
                <a:gd name="connsiteX9" fmla="*/ 1718524 w 2750398"/>
                <a:gd name="connsiteY9" fmla="*/ 171450 h 1199202"/>
                <a:gd name="connsiteX10" fmla="*/ 1718524 w 2750398"/>
                <a:gd name="connsiteY10" fmla="*/ 342900 h 1199202"/>
                <a:gd name="connsiteX11" fmla="*/ 1546386 w 2750398"/>
                <a:gd name="connsiteY11" fmla="*/ 342900 h 1199202"/>
                <a:gd name="connsiteX12" fmla="*/ 1546386 w 2750398"/>
                <a:gd name="connsiteY12" fmla="*/ 514350 h 1199202"/>
                <a:gd name="connsiteX13" fmla="*/ 1374248 w 2750398"/>
                <a:gd name="connsiteY13" fmla="*/ 514350 h 1199202"/>
                <a:gd name="connsiteX14" fmla="*/ 1374248 w 2750398"/>
                <a:gd name="connsiteY14" fmla="*/ 341953 h 1199202"/>
                <a:gd name="connsiteX15" fmla="*/ 1202111 w 2750398"/>
                <a:gd name="connsiteY15" fmla="*/ 341953 h 1199202"/>
                <a:gd name="connsiteX16" fmla="*/ 1029973 w 2750398"/>
                <a:gd name="connsiteY16" fmla="*/ 341953 h 1199202"/>
                <a:gd name="connsiteX17" fmla="*/ 857835 w 2750398"/>
                <a:gd name="connsiteY17" fmla="*/ 341953 h 1199202"/>
                <a:gd name="connsiteX18" fmla="*/ 857835 w 2750398"/>
                <a:gd name="connsiteY18" fmla="*/ 513403 h 1199202"/>
                <a:gd name="connsiteX19" fmla="*/ 685698 w 2750398"/>
                <a:gd name="connsiteY19" fmla="*/ 513403 h 1199202"/>
                <a:gd name="connsiteX20" fmla="*/ 513560 w 2750398"/>
                <a:gd name="connsiteY20" fmla="*/ 513403 h 1199202"/>
                <a:gd name="connsiteX21" fmla="*/ 341422 w 2750398"/>
                <a:gd name="connsiteY21" fmla="*/ 513403 h 1199202"/>
                <a:gd name="connsiteX22" fmla="*/ 171187 w 2750398"/>
                <a:gd name="connsiteY22" fmla="*/ 513403 h 1199202"/>
                <a:gd name="connsiteX23" fmla="*/ 171187 w 2750398"/>
                <a:gd name="connsiteY23" fmla="*/ 684853 h 1199202"/>
                <a:gd name="connsiteX24" fmla="*/ 171187 w 2750398"/>
                <a:gd name="connsiteY24" fmla="*/ 856303 h 1199202"/>
                <a:gd name="connsiteX25" fmla="*/ 171187 w 2750398"/>
                <a:gd name="connsiteY25" fmla="*/ 1027753 h 1199202"/>
                <a:gd name="connsiteX26" fmla="*/ 0 w 2750398"/>
                <a:gd name="connsiteY26" fmla="*/ 1027753 h 1199202"/>
                <a:gd name="connsiteX27" fmla="*/ 0 w 2750398"/>
                <a:gd name="connsiteY27" fmla="*/ 1199203 h 1199202"/>
                <a:gd name="connsiteX28" fmla="*/ 172138 w 2750398"/>
                <a:gd name="connsiteY28" fmla="*/ 1199203 h 1199202"/>
                <a:gd name="connsiteX29" fmla="*/ 344275 w 2750398"/>
                <a:gd name="connsiteY29" fmla="*/ 1199203 h 1199202"/>
                <a:gd name="connsiteX30" fmla="*/ 516413 w 2750398"/>
                <a:gd name="connsiteY30" fmla="*/ 1199203 h 1199202"/>
                <a:gd name="connsiteX31" fmla="*/ 688551 w 2750398"/>
                <a:gd name="connsiteY31" fmla="*/ 1199203 h 1199202"/>
                <a:gd name="connsiteX32" fmla="*/ 860688 w 2750398"/>
                <a:gd name="connsiteY32" fmla="*/ 1199203 h 1199202"/>
                <a:gd name="connsiteX33" fmla="*/ 1032826 w 2750398"/>
                <a:gd name="connsiteY33" fmla="*/ 1199203 h 1199202"/>
                <a:gd name="connsiteX34" fmla="*/ 1204964 w 2750398"/>
                <a:gd name="connsiteY34" fmla="*/ 1199203 h 1199202"/>
                <a:gd name="connsiteX35" fmla="*/ 1377101 w 2750398"/>
                <a:gd name="connsiteY35" fmla="*/ 1199203 h 1199202"/>
                <a:gd name="connsiteX36" fmla="*/ 1549239 w 2750398"/>
                <a:gd name="connsiteY36" fmla="*/ 1199203 h 1199202"/>
                <a:gd name="connsiteX37" fmla="*/ 1718524 w 2750398"/>
                <a:gd name="connsiteY37" fmla="*/ 1199203 h 1199202"/>
                <a:gd name="connsiteX38" fmla="*/ 1889710 w 2750398"/>
                <a:gd name="connsiteY38" fmla="*/ 1199203 h 1199202"/>
                <a:gd name="connsiteX39" fmla="*/ 2061848 w 2750398"/>
                <a:gd name="connsiteY39" fmla="*/ 1199203 h 1199202"/>
                <a:gd name="connsiteX40" fmla="*/ 2233986 w 2750398"/>
                <a:gd name="connsiteY40" fmla="*/ 1199203 h 1199202"/>
                <a:gd name="connsiteX41" fmla="*/ 2406123 w 2750398"/>
                <a:gd name="connsiteY41" fmla="*/ 1199203 h 1199202"/>
                <a:gd name="connsiteX42" fmla="*/ 2578261 w 2750398"/>
                <a:gd name="connsiteY42" fmla="*/ 1199203 h 1199202"/>
                <a:gd name="connsiteX43" fmla="*/ 2578261 w 2750398"/>
                <a:gd name="connsiteY43" fmla="*/ 1027753 h 1199202"/>
                <a:gd name="connsiteX44" fmla="*/ 2750399 w 2750398"/>
                <a:gd name="connsiteY44" fmla="*/ 1027753 h 1199202"/>
                <a:gd name="connsiteX45" fmla="*/ 2750399 w 2750398"/>
                <a:gd name="connsiteY45" fmla="*/ 856303 h 1199202"/>
                <a:gd name="connsiteX46" fmla="*/ 2750399 w 2750398"/>
                <a:gd name="connsiteY46" fmla="*/ 684853 h 1199202"/>
                <a:gd name="connsiteX47" fmla="*/ 2750399 w 2750398"/>
                <a:gd name="connsiteY47" fmla="*/ 513403 h 1199202"/>
                <a:gd name="connsiteX48" fmla="*/ 2577310 w 2750398"/>
                <a:gd name="connsiteY48" fmla="*/ 513403 h 1199202"/>
                <a:gd name="connsiteX49" fmla="*/ 687600 w 2750398"/>
                <a:gd name="connsiteY49" fmla="*/ 1026806 h 1199202"/>
                <a:gd name="connsiteX50" fmla="*/ 515462 w 2750398"/>
                <a:gd name="connsiteY50" fmla="*/ 1026806 h 1199202"/>
                <a:gd name="connsiteX51" fmla="*/ 515462 w 2750398"/>
                <a:gd name="connsiteY51" fmla="*/ 855356 h 1199202"/>
                <a:gd name="connsiteX52" fmla="*/ 343324 w 2750398"/>
                <a:gd name="connsiteY52" fmla="*/ 855356 h 1199202"/>
                <a:gd name="connsiteX53" fmla="*/ 343324 w 2750398"/>
                <a:gd name="connsiteY53" fmla="*/ 684853 h 1199202"/>
                <a:gd name="connsiteX54" fmla="*/ 515462 w 2750398"/>
                <a:gd name="connsiteY54" fmla="*/ 684853 h 1199202"/>
                <a:gd name="connsiteX55" fmla="*/ 515462 w 2750398"/>
                <a:gd name="connsiteY55" fmla="*/ 856303 h 1199202"/>
                <a:gd name="connsiteX56" fmla="*/ 687600 w 2750398"/>
                <a:gd name="connsiteY56" fmla="*/ 856303 h 1199202"/>
                <a:gd name="connsiteX57" fmla="*/ 687600 w 2750398"/>
                <a:gd name="connsiteY57" fmla="*/ 1026806 h 1199202"/>
                <a:gd name="connsiteX58" fmla="*/ 1203062 w 2750398"/>
                <a:gd name="connsiteY58" fmla="*/ 684853 h 1199202"/>
                <a:gd name="connsiteX59" fmla="*/ 1030924 w 2750398"/>
                <a:gd name="connsiteY59" fmla="*/ 684853 h 1199202"/>
                <a:gd name="connsiteX60" fmla="*/ 1030924 w 2750398"/>
                <a:gd name="connsiteY60" fmla="*/ 856303 h 1199202"/>
                <a:gd name="connsiteX61" fmla="*/ 1030924 w 2750398"/>
                <a:gd name="connsiteY61" fmla="*/ 1027753 h 1199202"/>
                <a:gd name="connsiteX62" fmla="*/ 858786 w 2750398"/>
                <a:gd name="connsiteY62" fmla="*/ 1027753 h 1199202"/>
                <a:gd name="connsiteX63" fmla="*/ 858786 w 2750398"/>
                <a:gd name="connsiteY63" fmla="*/ 856303 h 1199202"/>
                <a:gd name="connsiteX64" fmla="*/ 858786 w 2750398"/>
                <a:gd name="connsiteY64" fmla="*/ 684853 h 1199202"/>
                <a:gd name="connsiteX65" fmla="*/ 1030924 w 2750398"/>
                <a:gd name="connsiteY65" fmla="*/ 684853 h 1199202"/>
                <a:gd name="connsiteX66" fmla="*/ 1030924 w 2750398"/>
                <a:gd name="connsiteY66" fmla="*/ 513403 h 1199202"/>
                <a:gd name="connsiteX67" fmla="*/ 1203062 w 2750398"/>
                <a:gd name="connsiteY67" fmla="*/ 513403 h 1199202"/>
                <a:gd name="connsiteX68" fmla="*/ 1203062 w 2750398"/>
                <a:gd name="connsiteY68" fmla="*/ 684853 h 1199202"/>
                <a:gd name="connsiteX69" fmla="*/ 1889710 w 2750398"/>
                <a:gd name="connsiteY69" fmla="*/ 341953 h 1199202"/>
                <a:gd name="connsiteX70" fmla="*/ 2061848 w 2750398"/>
                <a:gd name="connsiteY70" fmla="*/ 341953 h 1199202"/>
                <a:gd name="connsiteX71" fmla="*/ 2061848 w 2750398"/>
                <a:gd name="connsiteY71" fmla="*/ 513403 h 1199202"/>
                <a:gd name="connsiteX72" fmla="*/ 1889710 w 2750398"/>
                <a:gd name="connsiteY72" fmla="*/ 513403 h 1199202"/>
                <a:gd name="connsiteX73" fmla="*/ 1889710 w 2750398"/>
                <a:gd name="connsiteY73" fmla="*/ 341953 h 1199202"/>
                <a:gd name="connsiteX74" fmla="*/ 2233986 w 2750398"/>
                <a:gd name="connsiteY74" fmla="*/ 855356 h 1199202"/>
                <a:gd name="connsiteX75" fmla="*/ 2061848 w 2750398"/>
                <a:gd name="connsiteY75" fmla="*/ 855356 h 1199202"/>
                <a:gd name="connsiteX76" fmla="*/ 2061848 w 2750398"/>
                <a:gd name="connsiteY76" fmla="*/ 1026806 h 1199202"/>
                <a:gd name="connsiteX77" fmla="*/ 1889710 w 2750398"/>
                <a:gd name="connsiteY77" fmla="*/ 1026806 h 1199202"/>
                <a:gd name="connsiteX78" fmla="*/ 1889710 w 2750398"/>
                <a:gd name="connsiteY78" fmla="*/ 855356 h 1199202"/>
                <a:gd name="connsiteX79" fmla="*/ 2061848 w 2750398"/>
                <a:gd name="connsiteY79" fmla="*/ 855356 h 1199202"/>
                <a:gd name="connsiteX80" fmla="*/ 2061848 w 2750398"/>
                <a:gd name="connsiteY80" fmla="*/ 684853 h 1199202"/>
                <a:gd name="connsiteX81" fmla="*/ 2233986 w 2750398"/>
                <a:gd name="connsiteY81" fmla="*/ 684853 h 1199202"/>
                <a:gd name="connsiteX82" fmla="*/ 2233986 w 2750398"/>
                <a:gd name="connsiteY82" fmla="*/ 855356 h 1199202"/>
                <a:gd name="connsiteX83" fmla="*/ 2406123 w 2750398"/>
                <a:gd name="connsiteY83" fmla="*/ 513403 h 1199202"/>
                <a:gd name="connsiteX84" fmla="*/ 2233986 w 2750398"/>
                <a:gd name="connsiteY84" fmla="*/ 513403 h 1199202"/>
                <a:gd name="connsiteX85" fmla="*/ 2233986 w 2750398"/>
                <a:gd name="connsiteY85" fmla="*/ 341953 h 1199202"/>
                <a:gd name="connsiteX86" fmla="*/ 2406123 w 2750398"/>
                <a:gd name="connsiteY86" fmla="*/ 341953 h 1199202"/>
                <a:gd name="connsiteX87" fmla="*/ 2406123 w 2750398"/>
                <a:gd name="connsiteY87" fmla="*/ 513403 h 119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0398" h="1199202">
                  <a:moveTo>
                    <a:pt x="2577310" y="513403"/>
                  </a:moveTo>
                  <a:lnTo>
                    <a:pt x="2577310" y="341953"/>
                  </a:lnTo>
                  <a:lnTo>
                    <a:pt x="2577310" y="170503"/>
                  </a:lnTo>
                  <a:lnTo>
                    <a:pt x="2405172" y="170503"/>
                  </a:lnTo>
                  <a:lnTo>
                    <a:pt x="2405172" y="0"/>
                  </a:lnTo>
                  <a:lnTo>
                    <a:pt x="2233035" y="0"/>
                  </a:lnTo>
                  <a:lnTo>
                    <a:pt x="2060897" y="0"/>
                  </a:lnTo>
                  <a:lnTo>
                    <a:pt x="1889710" y="0"/>
                  </a:lnTo>
                  <a:lnTo>
                    <a:pt x="1718524" y="0"/>
                  </a:lnTo>
                  <a:lnTo>
                    <a:pt x="1718524" y="171450"/>
                  </a:lnTo>
                  <a:lnTo>
                    <a:pt x="1718524" y="342900"/>
                  </a:lnTo>
                  <a:lnTo>
                    <a:pt x="1546386" y="342900"/>
                  </a:lnTo>
                  <a:lnTo>
                    <a:pt x="1546386" y="514350"/>
                  </a:lnTo>
                  <a:lnTo>
                    <a:pt x="1374248" y="514350"/>
                  </a:lnTo>
                  <a:lnTo>
                    <a:pt x="1374248" y="341953"/>
                  </a:lnTo>
                  <a:lnTo>
                    <a:pt x="1202111" y="341953"/>
                  </a:lnTo>
                  <a:lnTo>
                    <a:pt x="1029973" y="341953"/>
                  </a:lnTo>
                  <a:lnTo>
                    <a:pt x="857835" y="341953"/>
                  </a:lnTo>
                  <a:lnTo>
                    <a:pt x="857835" y="513403"/>
                  </a:lnTo>
                  <a:lnTo>
                    <a:pt x="685698" y="513403"/>
                  </a:lnTo>
                  <a:lnTo>
                    <a:pt x="513560" y="513403"/>
                  </a:lnTo>
                  <a:lnTo>
                    <a:pt x="341422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171187" y="856303"/>
                  </a:lnTo>
                  <a:lnTo>
                    <a:pt x="171187" y="1027753"/>
                  </a:lnTo>
                  <a:lnTo>
                    <a:pt x="0" y="1027753"/>
                  </a:lnTo>
                  <a:lnTo>
                    <a:pt x="0" y="1199203"/>
                  </a:lnTo>
                  <a:lnTo>
                    <a:pt x="172138" y="1199203"/>
                  </a:lnTo>
                  <a:lnTo>
                    <a:pt x="344275" y="1199203"/>
                  </a:lnTo>
                  <a:lnTo>
                    <a:pt x="516413" y="1199203"/>
                  </a:lnTo>
                  <a:lnTo>
                    <a:pt x="688551" y="1199203"/>
                  </a:lnTo>
                  <a:lnTo>
                    <a:pt x="860688" y="1199203"/>
                  </a:lnTo>
                  <a:lnTo>
                    <a:pt x="1032826" y="1199203"/>
                  </a:lnTo>
                  <a:lnTo>
                    <a:pt x="1204964" y="1199203"/>
                  </a:lnTo>
                  <a:lnTo>
                    <a:pt x="1377101" y="1199203"/>
                  </a:lnTo>
                  <a:lnTo>
                    <a:pt x="1549239" y="1199203"/>
                  </a:lnTo>
                  <a:lnTo>
                    <a:pt x="1718524" y="1199203"/>
                  </a:lnTo>
                  <a:lnTo>
                    <a:pt x="1889710" y="1199203"/>
                  </a:lnTo>
                  <a:lnTo>
                    <a:pt x="2061848" y="1199203"/>
                  </a:lnTo>
                  <a:lnTo>
                    <a:pt x="2233986" y="1199203"/>
                  </a:lnTo>
                  <a:lnTo>
                    <a:pt x="2406123" y="1199203"/>
                  </a:lnTo>
                  <a:lnTo>
                    <a:pt x="2578261" y="1199203"/>
                  </a:lnTo>
                  <a:lnTo>
                    <a:pt x="2578261" y="1027753"/>
                  </a:lnTo>
                  <a:lnTo>
                    <a:pt x="2750399" y="1027753"/>
                  </a:lnTo>
                  <a:lnTo>
                    <a:pt x="2750399" y="856303"/>
                  </a:lnTo>
                  <a:lnTo>
                    <a:pt x="2750399" y="684853"/>
                  </a:lnTo>
                  <a:lnTo>
                    <a:pt x="2750399" y="513403"/>
                  </a:lnTo>
                  <a:lnTo>
                    <a:pt x="2577310" y="513403"/>
                  </a:lnTo>
                  <a:close/>
                  <a:moveTo>
                    <a:pt x="687600" y="1026806"/>
                  </a:moveTo>
                  <a:lnTo>
                    <a:pt x="515462" y="1026806"/>
                  </a:lnTo>
                  <a:lnTo>
                    <a:pt x="515462" y="855356"/>
                  </a:lnTo>
                  <a:lnTo>
                    <a:pt x="343324" y="855356"/>
                  </a:lnTo>
                  <a:lnTo>
                    <a:pt x="343324" y="684853"/>
                  </a:lnTo>
                  <a:lnTo>
                    <a:pt x="515462" y="684853"/>
                  </a:lnTo>
                  <a:lnTo>
                    <a:pt x="515462" y="856303"/>
                  </a:lnTo>
                  <a:lnTo>
                    <a:pt x="687600" y="856303"/>
                  </a:lnTo>
                  <a:lnTo>
                    <a:pt x="687600" y="1026806"/>
                  </a:lnTo>
                  <a:close/>
                  <a:moveTo>
                    <a:pt x="1203062" y="684853"/>
                  </a:moveTo>
                  <a:lnTo>
                    <a:pt x="1030924" y="684853"/>
                  </a:lnTo>
                  <a:lnTo>
                    <a:pt x="1030924" y="856303"/>
                  </a:lnTo>
                  <a:lnTo>
                    <a:pt x="1030924" y="1027753"/>
                  </a:lnTo>
                  <a:lnTo>
                    <a:pt x="858786" y="1027753"/>
                  </a:lnTo>
                  <a:lnTo>
                    <a:pt x="858786" y="856303"/>
                  </a:lnTo>
                  <a:lnTo>
                    <a:pt x="858786" y="684853"/>
                  </a:lnTo>
                  <a:lnTo>
                    <a:pt x="1030924" y="684853"/>
                  </a:lnTo>
                  <a:lnTo>
                    <a:pt x="1030924" y="513403"/>
                  </a:lnTo>
                  <a:lnTo>
                    <a:pt x="1203062" y="513403"/>
                  </a:lnTo>
                  <a:lnTo>
                    <a:pt x="1203062" y="684853"/>
                  </a:lnTo>
                  <a:close/>
                  <a:moveTo>
                    <a:pt x="1889710" y="341953"/>
                  </a:moveTo>
                  <a:lnTo>
                    <a:pt x="2061848" y="341953"/>
                  </a:lnTo>
                  <a:lnTo>
                    <a:pt x="2061848" y="513403"/>
                  </a:lnTo>
                  <a:lnTo>
                    <a:pt x="1889710" y="513403"/>
                  </a:lnTo>
                  <a:lnTo>
                    <a:pt x="1889710" y="341953"/>
                  </a:lnTo>
                  <a:close/>
                  <a:moveTo>
                    <a:pt x="2233986" y="855356"/>
                  </a:moveTo>
                  <a:lnTo>
                    <a:pt x="2061848" y="855356"/>
                  </a:lnTo>
                  <a:lnTo>
                    <a:pt x="2061848" y="1026806"/>
                  </a:lnTo>
                  <a:lnTo>
                    <a:pt x="1889710" y="1026806"/>
                  </a:lnTo>
                  <a:lnTo>
                    <a:pt x="1889710" y="855356"/>
                  </a:lnTo>
                  <a:lnTo>
                    <a:pt x="2061848" y="855356"/>
                  </a:lnTo>
                  <a:lnTo>
                    <a:pt x="2061848" y="684853"/>
                  </a:lnTo>
                  <a:lnTo>
                    <a:pt x="2233986" y="684853"/>
                  </a:lnTo>
                  <a:lnTo>
                    <a:pt x="2233986" y="855356"/>
                  </a:lnTo>
                  <a:close/>
                  <a:moveTo>
                    <a:pt x="2406123" y="513403"/>
                  </a:moveTo>
                  <a:lnTo>
                    <a:pt x="2233986" y="513403"/>
                  </a:lnTo>
                  <a:lnTo>
                    <a:pt x="2233986" y="341953"/>
                  </a:lnTo>
                  <a:lnTo>
                    <a:pt x="2406123" y="341953"/>
                  </a:lnTo>
                  <a:lnTo>
                    <a:pt x="2406123" y="513403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35" name="Graphic 14">
              <a:extLst>
                <a:ext uri="{FF2B5EF4-FFF2-40B4-BE49-F238E27FC236}">
                  <a16:creationId xmlns:a16="http://schemas.microsoft.com/office/drawing/2014/main" id="{9937F943-5092-A02F-D606-701E243F99A6}"/>
                </a:ext>
              </a:extLst>
            </p:cNvPr>
            <p:cNvGrpSpPr/>
            <p:nvPr/>
          </p:nvGrpSpPr>
          <p:grpSpPr>
            <a:xfrm>
              <a:off x="17450046" y="5596864"/>
              <a:ext cx="4124647" cy="1711658"/>
              <a:chOff x="17450046" y="5596864"/>
              <a:chExt cx="4124647" cy="1711658"/>
            </a:xfrm>
            <a:solidFill>
              <a:srgbClr val="242428"/>
            </a:solidFill>
          </p:grpSpPr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1E0070F3-9FB0-ABB8-B219-53162A4DC695}"/>
                  </a:ext>
                </a:extLst>
              </p:cNvPr>
              <p:cNvSpPr/>
              <p:nvPr/>
            </p:nvSpPr>
            <p:spPr>
              <a:xfrm>
                <a:off x="17622183" y="67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DDAA8F20-FC2D-3FE8-9CDF-5C73460A5541}"/>
                  </a:ext>
                </a:extLst>
              </p:cNvPr>
              <p:cNvSpPr/>
              <p:nvPr/>
            </p:nvSpPr>
            <p:spPr>
              <a:xfrm>
                <a:off x="18137645" y="6281716"/>
                <a:ext cx="172137" cy="341952"/>
              </a:xfrm>
              <a:custGeom>
                <a:avLst/>
                <a:gdLst>
                  <a:gd name="connsiteX0" fmla="*/ 171187 w 172137"/>
                  <a:gd name="connsiteY0" fmla="*/ 171450 h 341952"/>
                  <a:gd name="connsiteX1" fmla="*/ 171187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145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1187" y="171450"/>
                    </a:moveTo>
                    <a:lnTo>
                      <a:pt x="171187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07550387-A3EB-2D56-7761-F8B1859BD715}"/>
                  </a:ext>
                </a:extLst>
              </p:cNvPr>
              <p:cNvSpPr/>
              <p:nvPr/>
            </p:nvSpPr>
            <p:spPr>
              <a:xfrm>
                <a:off x="18996432" y="5938816"/>
                <a:ext cx="515461" cy="171450"/>
              </a:xfrm>
              <a:custGeom>
                <a:avLst/>
                <a:gdLst>
                  <a:gd name="connsiteX0" fmla="*/ 515462 w 515461"/>
                  <a:gd name="connsiteY0" fmla="*/ 171450 h 171450"/>
                  <a:gd name="connsiteX1" fmla="*/ 515462 w 515461"/>
                  <a:gd name="connsiteY1" fmla="*/ 0 h 171450"/>
                  <a:gd name="connsiteX2" fmla="*/ 0 w 515461"/>
                  <a:gd name="connsiteY2" fmla="*/ 0 h 171450"/>
                  <a:gd name="connsiteX3" fmla="*/ 0 w 515461"/>
                  <a:gd name="connsiteY3" fmla="*/ 171450 h 171450"/>
                  <a:gd name="connsiteX4" fmla="*/ 343324 w 515461"/>
                  <a:gd name="connsiteY4" fmla="*/ 171450 h 171450"/>
                  <a:gd name="connsiteX5" fmla="*/ 515462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515462" y="171450"/>
                    </a:move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051765F4-29D4-39C2-5D52-C14D7CF55AA5}"/>
                  </a:ext>
                </a:extLst>
              </p:cNvPr>
              <p:cNvSpPr/>
              <p:nvPr/>
            </p:nvSpPr>
            <p:spPr>
              <a:xfrm>
                <a:off x="19511893" y="61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901DE7E3-0CCB-71F5-41D9-14D7995FFC9C}"/>
                  </a:ext>
                </a:extLst>
              </p:cNvPr>
              <p:cNvSpPr/>
              <p:nvPr/>
            </p:nvSpPr>
            <p:spPr>
              <a:xfrm>
                <a:off x="19856169" y="5596864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157B5B2A-4EB6-3A5D-90C9-C5F2F0F2FFAB}"/>
                  </a:ext>
                </a:extLst>
              </p:cNvPr>
              <p:cNvSpPr/>
              <p:nvPr/>
            </p:nvSpPr>
            <p:spPr>
              <a:xfrm>
                <a:off x="20543768" y="57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5BDA53F1-E599-B65D-7260-2094B565ED9C}"/>
                  </a:ext>
                </a:extLst>
              </p:cNvPr>
              <p:cNvSpPr/>
              <p:nvPr/>
            </p:nvSpPr>
            <p:spPr>
              <a:xfrm>
                <a:off x="20714955" y="5938816"/>
                <a:ext cx="172137" cy="342900"/>
              </a:xfrm>
              <a:custGeom>
                <a:avLst/>
                <a:gdLst>
                  <a:gd name="connsiteX0" fmla="*/ 172138 w 172137"/>
                  <a:gd name="connsiteY0" fmla="*/ 342900 h 342900"/>
                  <a:gd name="connsiteX1" fmla="*/ 172138 w 172137"/>
                  <a:gd name="connsiteY1" fmla="*/ 171450 h 342900"/>
                  <a:gd name="connsiteX2" fmla="*/ 172138 w 172137"/>
                  <a:gd name="connsiteY2" fmla="*/ 171450 h 342900"/>
                  <a:gd name="connsiteX3" fmla="*/ 172138 w 172137"/>
                  <a:gd name="connsiteY3" fmla="*/ 0 h 342900"/>
                  <a:gd name="connsiteX4" fmla="*/ 0 w 172137"/>
                  <a:gd name="connsiteY4" fmla="*/ 0 h 342900"/>
                  <a:gd name="connsiteX5" fmla="*/ 0 w 172137"/>
                  <a:gd name="connsiteY5" fmla="*/ 341953 h 342900"/>
                  <a:gd name="connsiteX6" fmla="*/ 172138 w 172137"/>
                  <a:gd name="connsiteY6" fmla="*/ 341953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2137" h="342900">
                    <a:moveTo>
                      <a:pt x="172138" y="342900"/>
                    </a:moveTo>
                    <a:lnTo>
                      <a:pt x="172138" y="171450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FE07BCD9-B102-808D-051E-A11EA41D9D93}"/>
                  </a:ext>
                </a:extLst>
              </p:cNvPr>
              <p:cNvSpPr/>
              <p:nvPr/>
            </p:nvSpPr>
            <p:spPr>
              <a:xfrm>
                <a:off x="20886142" y="6281716"/>
                <a:ext cx="515462" cy="684852"/>
              </a:xfrm>
              <a:custGeom>
                <a:avLst/>
                <a:gdLst>
                  <a:gd name="connsiteX0" fmla="*/ 344275 w 515462"/>
                  <a:gd name="connsiteY0" fmla="*/ 513403 h 684852"/>
                  <a:gd name="connsiteX1" fmla="*/ 344275 w 515462"/>
                  <a:gd name="connsiteY1" fmla="*/ 171450 h 684852"/>
                  <a:gd name="connsiteX2" fmla="*/ 172138 w 515462"/>
                  <a:gd name="connsiteY2" fmla="*/ 171450 h 684852"/>
                  <a:gd name="connsiteX3" fmla="*/ 172138 w 515462"/>
                  <a:gd name="connsiteY3" fmla="*/ 0 h 684852"/>
                  <a:gd name="connsiteX4" fmla="*/ 0 w 515462"/>
                  <a:gd name="connsiteY4" fmla="*/ 0 h 684852"/>
                  <a:gd name="connsiteX5" fmla="*/ 0 w 515462"/>
                  <a:gd name="connsiteY5" fmla="*/ 171450 h 684852"/>
                  <a:gd name="connsiteX6" fmla="*/ 0 w 515462"/>
                  <a:gd name="connsiteY6" fmla="*/ 171450 h 684852"/>
                  <a:gd name="connsiteX7" fmla="*/ 0 w 515462"/>
                  <a:gd name="connsiteY7" fmla="*/ 342900 h 684852"/>
                  <a:gd name="connsiteX8" fmla="*/ 172138 w 515462"/>
                  <a:gd name="connsiteY8" fmla="*/ 342900 h 684852"/>
                  <a:gd name="connsiteX9" fmla="*/ 172138 w 515462"/>
                  <a:gd name="connsiteY9" fmla="*/ 684853 h 684852"/>
                  <a:gd name="connsiteX10" fmla="*/ 515462 w 515462"/>
                  <a:gd name="connsiteY10" fmla="*/ 684853 h 684852"/>
                  <a:gd name="connsiteX11" fmla="*/ 515462 w 515462"/>
                  <a:gd name="connsiteY11" fmla="*/ 513403 h 684852"/>
                  <a:gd name="connsiteX12" fmla="*/ 344275 w 515462"/>
                  <a:gd name="connsiteY12" fmla="*/ 513403 h 684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15462" h="684852">
                    <a:moveTo>
                      <a:pt x="344275" y="513403"/>
                    </a:moveTo>
                    <a:cubicBezTo>
                      <a:pt x="344275" y="428151"/>
                      <a:pt x="344275" y="256701"/>
                      <a:pt x="344275" y="171450"/>
                    </a:cubicBez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171450"/>
                    </a:lnTo>
                    <a:lnTo>
                      <a:pt x="0" y="342900"/>
                    </a:lnTo>
                    <a:lnTo>
                      <a:pt x="172138" y="342900"/>
                    </a:lnTo>
                    <a:cubicBezTo>
                      <a:pt x="172138" y="428151"/>
                      <a:pt x="172138" y="599601"/>
                      <a:pt x="172138" y="684853"/>
                    </a:cubicBezTo>
                    <a:cubicBezTo>
                      <a:pt x="257731" y="684853"/>
                      <a:pt x="429869" y="684853"/>
                      <a:pt x="515462" y="684853"/>
                    </a:cubicBezTo>
                    <a:lnTo>
                      <a:pt x="515462" y="513403"/>
                    </a:lnTo>
                    <a:lnTo>
                      <a:pt x="344275" y="5134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AA703C0D-7EBD-3B69-2F32-7D8BF6B33D32}"/>
                  </a:ext>
                </a:extLst>
              </p:cNvPr>
              <p:cNvSpPr/>
              <p:nvPr/>
            </p:nvSpPr>
            <p:spPr>
              <a:xfrm>
                <a:off x="17450046" y="6966569"/>
                <a:ext cx="4124647" cy="341952"/>
              </a:xfrm>
              <a:custGeom>
                <a:avLst/>
                <a:gdLst>
                  <a:gd name="connsiteX0" fmla="*/ 3952509 w 4124647"/>
                  <a:gd name="connsiteY0" fmla="*/ 0 h 341952"/>
                  <a:gd name="connsiteX1" fmla="*/ 3952509 w 4124647"/>
                  <a:gd name="connsiteY1" fmla="*/ 171450 h 341952"/>
                  <a:gd name="connsiteX2" fmla="*/ 172138 w 4124647"/>
                  <a:gd name="connsiteY2" fmla="*/ 171450 h 341952"/>
                  <a:gd name="connsiteX3" fmla="*/ 172138 w 4124647"/>
                  <a:gd name="connsiteY3" fmla="*/ 0 h 341952"/>
                  <a:gd name="connsiteX4" fmla="*/ 0 w 4124647"/>
                  <a:gd name="connsiteY4" fmla="*/ 0 h 341952"/>
                  <a:gd name="connsiteX5" fmla="*/ 0 w 4124647"/>
                  <a:gd name="connsiteY5" fmla="*/ 341953 h 341952"/>
                  <a:gd name="connsiteX6" fmla="*/ 4124647 w 4124647"/>
                  <a:gd name="connsiteY6" fmla="*/ 341953 h 341952"/>
                  <a:gd name="connsiteX7" fmla="*/ 4124647 w 4124647"/>
                  <a:gd name="connsiteY7" fmla="*/ 0 h 341952"/>
                  <a:gd name="connsiteX8" fmla="*/ 3952509 w 4124647"/>
                  <a:gd name="connsiteY8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24647" h="341952">
                    <a:moveTo>
                      <a:pt x="3952509" y="0"/>
                    </a:moveTo>
                    <a:lnTo>
                      <a:pt x="3952509" y="171450"/>
                    </a:lnTo>
                    <a:cubicBezTo>
                      <a:pt x="2694287" y="171450"/>
                      <a:pt x="1429409" y="171450"/>
                      <a:pt x="172138" y="171450"/>
                    </a:cubicBez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cubicBezTo>
                      <a:pt x="1372346" y="341953"/>
                      <a:pt x="2752301" y="341953"/>
                      <a:pt x="4124647" y="341953"/>
                    </a:cubicBezTo>
                    <a:cubicBezTo>
                      <a:pt x="4124647" y="256701"/>
                      <a:pt x="4124647" y="85251"/>
                      <a:pt x="4124647" y="0"/>
                    </a:cubicBezTo>
                    <a:lnTo>
                      <a:pt x="395250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15AA865E-55F0-4D8C-0CE2-A3BA92AD1318}"/>
                  </a:ext>
                </a:extLst>
              </p:cNvPr>
              <p:cNvSpPr/>
              <p:nvPr/>
            </p:nvSpPr>
            <p:spPr>
              <a:xfrm>
                <a:off x="19684031" y="5768314"/>
                <a:ext cx="172137" cy="341952"/>
              </a:xfrm>
              <a:custGeom>
                <a:avLst/>
                <a:gdLst>
                  <a:gd name="connsiteX0" fmla="*/ 172138 w 172137"/>
                  <a:gd name="connsiteY0" fmla="*/ 170503 h 341952"/>
                  <a:gd name="connsiteX1" fmla="*/ 172138 w 172137"/>
                  <a:gd name="connsiteY1" fmla="*/ 0 h 341952"/>
                  <a:gd name="connsiteX2" fmla="*/ 0 w 172137"/>
                  <a:gd name="connsiteY2" fmla="*/ 0 h 341952"/>
                  <a:gd name="connsiteX3" fmla="*/ 0 w 172137"/>
                  <a:gd name="connsiteY3" fmla="*/ 341953 h 341952"/>
                  <a:gd name="connsiteX4" fmla="*/ 172138 w 172137"/>
                  <a:gd name="connsiteY4" fmla="*/ 341953 h 341952"/>
                  <a:gd name="connsiteX5" fmla="*/ 172138 w 172137"/>
                  <a:gd name="connsiteY5" fmla="*/ 170503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172138" y="170503"/>
                    </a:moveTo>
                    <a:lnTo>
                      <a:pt x="172138" y="0"/>
                    </a:lnTo>
                    <a:lnTo>
                      <a:pt x="0" y="0"/>
                    </a:lnTo>
                    <a:cubicBezTo>
                      <a:pt x="0" y="85251"/>
                      <a:pt x="0" y="256701"/>
                      <a:pt x="0" y="341953"/>
                    </a:cubicBezTo>
                    <a:lnTo>
                      <a:pt x="172138" y="341953"/>
                    </a:lnTo>
                    <a:lnTo>
                      <a:pt x="172138" y="17050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9CE6B543-C89B-D83B-3A43-9BCBBACCA1EC}"/>
                  </a:ext>
                </a:extLst>
              </p:cNvPr>
              <p:cNvSpPr/>
              <p:nvPr/>
            </p:nvSpPr>
            <p:spPr>
              <a:xfrm>
                <a:off x="18308832" y="6110266"/>
                <a:ext cx="687599" cy="171450"/>
              </a:xfrm>
              <a:custGeom>
                <a:avLst/>
                <a:gdLst>
                  <a:gd name="connsiteX0" fmla="*/ 687600 w 687599"/>
                  <a:gd name="connsiteY0" fmla="*/ 171450 h 171450"/>
                  <a:gd name="connsiteX1" fmla="*/ 687600 w 687599"/>
                  <a:gd name="connsiteY1" fmla="*/ 0 h 171450"/>
                  <a:gd name="connsiteX2" fmla="*/ 0 w 687599"/>
                  <a:gd name="connsiteY2" fmla="*/ 0 h 171450"/>
                  <a:gd name="connsiteX3" fmla="*/ 0 w 687599"/>
                  <a:gd name="connsiteY3" fmla="*/ 171450 h 171450"/>
                  <a:gd name="connsiteX4" fmla="*/ 343324 w 687599"/>
                  <a:gd name="connsiteY4" fmla="*/ 171450 h 171450"/>
                  <a:gd name="connsiteX5" fmla="*/ 687600 w 687599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87599" h="17145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9869" y="171450"/>
                      <a:pt x="602006" y="171450"/>
                      <a:pt x="687600" y="17145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FE5129F1-E1D0-FD44-3491-F01E3E6620A7}"/>
                  </a:ext>
                </a:extLst>
              </p:cNvPr>
              <p:cNvSpPr/>
              <p:nvPr/>
            </p:nvSpPr>
            <p:spPr>
              <a:xfrm>
                <a:off x="17794321" y="66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86" name="Graphic 18">
            <a:extLst>
              <a:ext uri="{FF2B5EF4-FFF2-40B4-BE49-F238E27FC236}">
                <a16:creationId xmlns:a16="http://schemas.microsoft.com/office/drawing/2014/main" id="{606DB4B0-8FFA-6CC8-0069-7A6DEA2355B5}"/>
              </a:ext>
            </a:extLst>
          </p:cNvPr>
          <p:cNvGrpSpPr/>
          <p:nvPr/>
        </p:nvGrpSpPr>
        <p:grpSpPr>
          <a:xfrm>
            <a:off x="17735180" y="9599931"/>
            <a:ext cx="4142972" cy="1719262"/>
            <a:chOff x="17750046" y="5896864"/>
            <a:chExt cx="4124646" cy="1711658"/>
          </a:xfrm>
        </p:grpSpPr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E76B6651-3A99-2D64-BB87-F0A3ADAE0108}"/>
                </a:ext>
              </a:extLst>
            </p:cNvPr>
            <p:cNvSpPr/>
            <p:nvPr/>
          </p:nvSpPr>
          <p:spPr>
            <a:xfrm>
              <a:off x="18437645" y="6068314"/>
              <a:ext cx="2921585" cy="1198255"/>
            </a:xfrm>
            <a:custGeom>
              <a:avLst/>
              <a:gdLst>
                <a:gd name="connsiteX0" fmla="*/ 2749448 w 2921585"/>
                <a:gd name="connsiteY0" fmla="*/ 855356 h 1198255"/>
                <a:gd name="connsiteX1" fmla="*/ 2749448 w 2921585"/>
                <a:gd name="connsiteY1" fmla="*/ 684853 h 1198255"/>
                <a:gd name="connsiteX2" fmla="*/ 2406123 w 2921585"/>
                <a:gd name="connsiteY2" fmla="*/ 684853 h 1198255"/>
                <a:gd name="connsiteX3" fmla="*/ 2406123 w 2921585"/>
                <a:gd name="connsiteY3" fmla="*/ 513403 h 1198255"/>
                <a:gd name="connsiteX4" fmla="*/ 2061848 w 2921585"/>
                <a:gd name="connsiteY4" fmla="*/ 513403 h 1198255"/>
                <a:gd name="connsiteX5" fmla="*/ 2061848 w 2921585"/>
                <a:gd name="connsiteY5" fmla="*/ 341953 h 1198255"/>
                <a:gd name="connsiteX6" fmla="*/ 1889710 w 2921585"/>
                <a:gd name="connsiteY6" fmla="*/ 341953 h 1198255"/>
                <a:gd name="connsiteX7" fmla="*/ 1889710 w 2921585"/>
                <a:gd name="connsiteY7" fmla="*/ 170503 h 1198255"/>
                <a:gd name="connsiteX8" fmla="*/ 1718524 w 2921585"/>
                <a:gd name="connsiteY8" fmla="*/ 170503 h 1198255"/>
                <a:gd name="connsiteX9" fmla="*/ 1718524 w 2921585"/>
                <a:gd name="connsiteY9" fmla="*/ 0 h 1198255"/>
                <a:gd name="connsiteX10" fmla="*/ 1030924 w 2921585"/>
                <a:gd name="connsiteY10" fmla="*/ 0 h 1198255"/>
                <a:gd name="connsiteX11" fmla="*/ 1030924 w 2921585"/>
                <a:gd name="connsiteY11" fmla="*/ 170503 h 1198255"/>
                <a:gd name="connsiteX12" fmla="*/ 858786 w 2921585"/>
                <a:gd name="connsiteY12" fmla="*/ 170503 h 1198255"/>
                <a:gd name="connsiteX13" fmla="*/ 858786 w 2921585"/>
                <a:gd name="connsiteY13" fmla="*/ 341953 h 1198255"/>
                <a:gd name="connsiteX14" fmla="*/ 687600 w 2921585"/>
                <a:gd name="connsiteY14" fmla="*/ 341953 h 1198255"/>
                <a:gd name="connsiteX15" fmla="*/ 687600 w 2921585"/>
                <a:gd name="connsiteY15" fmla="*/ 513403 h 1198255"/>
                <a:gd name="connsiteX16" fmla="*/ 171187 w 2921585"/>
                <a:gd name="connsiteY16" fmla="*/ 513403 h 1198255"/>
                <a:gd name="connsiteX17" fmla="*/ 171187 w 2921585"/>
                <a:gd name="connsiteY17" fmla="*/ 684853 h 1198255"/>
                <a:gd name="connsiteX18" fmla="*/ 0 w 2921585"/>
                <a:gd name="connsiteY18" fmla="*/ 684853 h 1198255"/>
                <a:gd name="connsiteX19" fmla="*/ 0 w 2921585"/>
                <a:gd name="connsiteY19" fmla="*/ 855356 h 1198255"/>
                <a:gd name="connsiteX20" fmla="*/ 171187 w 2921585"/>
                <a:gd name="connsiteY20" fmla="*/ 855356 h 1198255"/>
                <a:gd name="connsiteX21" fmla="*/ 171187 w 2921585"/>
                <a:gd name="connsiteY21" fmla="*/ 1026806 h 1198255"/>
                <a:gd name="connsiteX22" fmla="*/ 343324 w 2921585"/>
                <a:gd name="connsiteY22" fmla="*/ 1026806 h 1198255"/>
                <a:gd name="connsiteX23" fmla="*/ 343324 w 2921585"/>
                <a:gd name="connsiteY23" fmla="*/ 1198256 h 1198255"/>
                <a:gd name="connsiteX24" fmla="*/ 2749448 w 2921585"/>
                <a:gd name="connsiteY24" fmla="*/ 1198256 h 1198255"/>
                <a:gd name="connsiteX25" fmla="*/ 2749448 w 2921585"/>
                <a:gd name="connsiteY25" fmla="*/ 1026806 h 1198255"/>
                <a:gd name="connsiteX26" fmla="*/ 2921585 w 2921585"/>
                <a:gd name="connsiteY26" fmla="*/ 1026806 h 1198255"/>
                <a:gd name="connsiteX27" fmla="*/ 2921585 w 2921585"/>
                <a:gd name="connsiteY27" fmla="*/ 855356 h 119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585" h="1198255">
                  <a:moveTo>
                    <a:pt x="2749448" y="855356"/>
                  </a:moveTo>
                  <a:lnTo>
                    <a:pt x="2749448" y="684853"/>
                  </a:lnTo>
                  <a:lnTo>
                    <a:pt x="2406123" y="684853"/>
                  </a:lnTo>
                  <a:lnTo>
                    <a:pt x="2406123" y="513403"/>
                  </a:lnTo>
                  <a:lnTo>
                    <a:pt x="2061848" y="513403"/>
                  </a:lnTo>
                  <a:lnTo>
                    <a:pt x="2061848" y="341953"/>
                  </a:lnTo>
                  <a:lnTo>
                    <a:pt x="1889710" y="341953"/>
                  </a:lnTo>
                  <a:lnTo>
                    <a:pt x="1889710" y="170503"/>
                  </a:lnTo>
                  <a:lnTo>
                    <a:pt x="1718524" y="170503"/>
                  </a:lnTo>
                  <a:lnTo>
                    <a:pt x="1718524" y="0"/>
                  </a:lnTo>
                  <a:lnTo>
                    <a:pt x="1030924" y="0"/>
                  </a:lnTo>
                  <a:lnTo>
                    <a:pt x="1030924" y="170503"/>
                  </a:lnTo>
                  <a:lnTo>
                    <a:pt x="858786" y="170503"/>
                  </a:lnTo>
                  <a:lnTo>
                    <a:pt x="858786" y="341953"/>
                  </a:lnTo>
                  <a:lnTo>
                    <a:pt x="687600" y="341953"/>
                  </a:lnTo>
                  <a:lnTo>
                    <a:pt x="687600" y="513403"/>
                  </a:lnTo>
                  <a:lnTo>
                    <a:pt x="171187" y="513403"/>
                  </a:lnTo>
                  <a:lnTo>
                    <a:pt x="171187" y="684853"/>
                  </a:lnTo>
                  <a:lnTo>
                    <a:pt x="0" y="684853"/>
                  </a:lnTo>
                  <a:lnTo>
                    <a:pt x="0" y="855356"/>
                  </a:lnTo>
                  <a:lnTo>
                    <a:pt x="171187" y="855356"/>
                  </a:lnTo>
                  <a:lnTo>
                    <a:pt x="171187" y="1026806"/>
                  </a:lnTo>
                  <a:lnTo>
                    <a:pt x="343324" y="1026806"/>
                  </a:lnTo>
                  <a:lnTo>
                    <a:pt x="343324" y="1198256"/>
                  </a:lnTo>
                  <a:lnTo>
                    <a:pt x="2749448" y="1198256"/>
                  </a:lnTo>
                  <a:lnTo>
                    <a:pt x="2749448" y="1026806"/>
                  </a:lnTo>
                  <a:lnTo>
                    <a:pt x="2921585" y="1026806"/>
                  </a:lnTo>
                  <a:lnTo>
                    <a:pt x="2921585" y="855356"/>
                  </a:lnTo>
                  <a:close/>
                </a:path>
              </a:pathLst>
            </a:custGeom>
            <a:solidFill>
              <a:srgbClr val="B4E0F3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914FC150-F910-9BFE-DDC6-5D8A265DB758}"/>
                </a:ext>
              </a:extLst>
            </p:cNvPr>
            <p:cNvSpPr/>
            <p:nvPr/>
          </p:nvSpPr>
          <p:spPr>
            <a:xfrm>
              <a:off x="20327355" y="6753166"/>
              <a:ext cx="172137" cy="171449"/>
            </a:xfrm>
            <a:custGeom>
              <a:avLst/>
              <a:gdLst>
                <a:gd name="connsiteX0" fmla="*/ 0 w 172137"/>
                <a:gd name="connsiteY0" fmla="*/ 0 h 171449"/>
                <a:gd name="connsiteX1" fmla="*/ 172138 w 172137"/>
                <a:gd name="connsiteY1" fmla="*/ 0 h 171449"/>
                <a:gd name="connsiteX2" fmla="*/ 172138 w 172137"/>
                <a:gd name="connsiteY2" fmla="*/ 171450 h 171449"/>
                <a:gd name="connsiteX3" fmla="*/ 0 w 172137"/>
                <a:gd name="connsiteY3" fmla="*/ 171450 h 17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37" h="171449">
                  <a:moveTo>
                    <a:pt x="0" y="0"/>
                  </a:moveTo>
                  <a:lnTo>
                    <a:pt x="172138" y="0"/>
                  </a:lnTo>
                  <a:lnTo>
                    <a:pt x="172138" y="171450"/>
                  </a:lnTo>
                  <a:lnTo>
                    <a:pt x="0" y="171450"/>
                  </a:lnTo>
                  <a:close/>
                </a:path>
              </a:pathLst>
            </a:custGeom>
            <a:solidFill>
              <a:srgbClr val="EDEDED"/>
            </a:solidFill>
            <a:ln w="95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9" name="Graphic 18">
              <a:extLst>
                <a:ext uri="{FF2B5EF4-FFF2-40B4-BE49-F238E27FC236}">
                  <a16:creationId xmlns:a16="http://schemas.microsoft.com/office/drawing/2014/main" id="{BC200163-F45D-8635-28A7-3C486ABEEFCA}"/>
                </a:ext>
              </a:extLst>
            </p:cNvPr>
            <p:cNvGrpSpPr/>
            <p:nvPr/>
          </p:nvGrpSpPr>
          <p:grpSpPr>
            <a:xfrm>
              <a:off x="19296432" y="6410266"/>
              <a:ext cx="344275" cy="513402"/>
              <a:chOff x="19296432" y="6410266"/>
              <a:chExt cx="344275" cy="513402"/>
            </a:xfrm>
            <a:solidFill>
              <a:srgbClr val="EDEDED"/>
            </a:solidFill>
          </p:grpSpPr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BEF2E76F-1BEC-94A9-59A5-7DDEDBCED13D}"/>
                  </a:ext>
                </a:extLst>
              </p:cNvPr>
              <p:cNvSpPr/>
              <p:nvPr/>
            </p:nvSpPr>
            <p:spPr>
              <a:xfrm>
                <a:off x="19296432" y="6581716"/>
                <a:ext cx="172137" cy="341952"/>
              </a:xfrm>
              <a:custGeom>
                <a:avLst/>
                <a:gdLst>
                  <a:gd name="connsiteX0" fmla="*/ 0 w 172137"/>
                  <a:gd name="connsiteY0" fmla="*/ 171450 h 341952"/>
                  <a:gd name="connsiteX1" fmla="*/ 0 w 172137"/>
                  <a:gd name="connsiteY1" fmla="*/ 341953 h 341952"/>
                  <a:gd name="connsiteX2" fmla="*/ 172138 w 172137"/>
                  <a:gd name="connsiteY2" fmla="*/ 341953 h 341952"/>
                  <a:gd name="connsiteX3" fmla="*/ 172138 w 172137"/>
                  <a:gd name="connsiteY3" fmla="*/ 171450 h 341952"/>
                  <a:gd name="connsiteX4" fmla="*/ 172138 w 172137"/>
                  <a:gd name="connsiteY4" fmla="*/ 0 h 341952"/>
                  <a:gd name="connsiteX5" fmla="*/ 0 w 172137"/>
                  <a:gd name="connsiteY5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37" h="341952">
                    <a:moveTo>
                      <a:pt x="0" y="171450"/>
                    </a:move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1450"/>
                    </a:lnTo>
                    <a:lnTo>
                      <a:pt x="1721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D03029F5-3E77-1E69-BC64-343F240CE645}"/>
                  </a:ext>
                </a:extLst>
              </p:cNvPr>
              <p:cNvSpPr/>
              <p:nvPr/>
            </p:nvSpPr>
            <p:spPr>
              <a:xfrm>
                <a:off x="19468569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EDEDED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0" name="Graphic 18">
              <a:extLst>
                <a:ext uri="{FF2B5EF4-FFF2-40B4-BE49-F238E27FC236}">
                  <a16:creationId xmlns:a16="http://schemas.microsoft.com/office/drawing/2014/main" id="{F036A7EB-58D6-7F45-6F68-53904DCA20DD}"/>
                </a:ext>
              </a:extLst>
            </p:cNvPr>
            <p:cNvGrpSpPr/>
            <p:nvPr/>
          </p:nvGrpSpPr>
          <p:grpSpPr>
            <a:xfrm>
              <a:off x="17922183" y="6410266"/>
              <a:ext cx="3780371" cy="1028700"/>
              <a:chOff x="17922183" y="6410266"/>
              <a:chExt cx="3780371" cy="1028700"/>
            </a:xfrm>
            <a:solidFill>
              <a:srgbClr val="76CEE5"/>
            </a:solidFill>
          </p:grpSpPr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E79A3DB8-9AF3-8659-6540-D52491A2FC06}"/>
                  </a:ext>
                </a:extLst>
              </p:cNvPr>
              <p:cNvSpPr/>
              <p:nvPr/>
            </p:nvSpPr>
            <p:spPr>
              <a:xfrm>
                <a:off x="19811893" y="6753166"/>
                <a:ext cx="344275" cy="341952"/>
              </a:xfrm>
              <a:custGeom>
                <a:avLst/>
                <a:gdLst>
                  <a:gd name="connsiteX0" fmla="*/ 172138 w 344275"/>
                  <a:gd name="connsiteY0" fmla="*/ 170503 h 341952"/>
                  <a:gd name="connsiteX1" fmla="*/ 0 w 344275"/>
                  <a:gd name="connsiteY1" fmla="*/ 170503 h 341952"/>
                  <a:gd name="connsiteX2" fmla="*/ 0 w 344275"/>
                  <a:gd name="connsiteY2" fmla="*/ 341953 h 341952"/>
                  <a:gd name="connsiteX3" fmla="*/ 172138 w 344275"/>
                  <a:gd name="connsiteY3" fmla="*/ 341953 h 341952"/>
                  <a:gd name="connsiteX4" fmla="*/ 172138 w 344275"/>
                  <a:gd name="connsiteY4" fmla="*/ 170503 h 341952"/>
                  <a:gd name="connsiteX5" fmla="*/ 344275 w 344275"/>
                  <a:gd name="connsiteY5" fmla="*/ 170503 h 341952"/>
                  <a:gd name="connsiteX6" fmla="*/ 344275 w 344275"/>
                  <a:gd name="connsiteY6" fmla="*/ 0 h 341952"/>
                  <a:gd name="connsiteX7" fmla="*/ 172138 w 344275"/>
                  <a:gd name="connsiteY7" fmla="*/ 0 h 341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275" h="341952">
                    <a:moveTo>
                      <a:pt x="172138" y="170503"/>
                    </a:moveTo>
                    <a:lnTo>
                      <a:pt x="0" y="170503"/>
                    </a:lnTo>
                    <a:lnTo>
                      <a:pt x="0" y="341953"/>
                    </a:lnTo>
                    <a:lnTo>
                      <a:pt x="172138" y="341953"/>
                    </a:lnTo>
                    <a:lnTo>
                      <a:pt x="172138" y="170503"/>
                    </a:lnTo>
                    <a:lnTo>
                      <a:pt x="344275" y="170503"/>
                    </a:lnTo>
                    <a:lnTo>
                      <a:pt x="344275" y="0"/>
                    </a:lnTo>
                    <a:lnTo>
                      <a:pt x="172138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A4893F30-4986-FBEB-84CD-F19C78123A24}"/>
                  </a:ext>
                </a:extLst>
              </p:cNvPr>
              <p:cNvSpPr/>
              <p:nvPr/>
            </p:nvSpPr>
            <p:spPr>
              <a:xfrm>
                <a:off x="19811893" y="641026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65FDFD62-5CC0-02EE-9A9E-0D9D774D938D}"/>
                  </a:ext>
                </a:extLst>
              </p:cNvPr>
              <p:cNvSpPr/>
              <p:nvPr/>
            </p:nvSpPr>
            <p:spPr>
              <a:xfrm>
                <a:off x="17922183" y="6924616"/>
                <a:ext cx="3780371" cy="514350"/>
              </a:xfrm>
              <a:custGeom>
                <a:avLst/>
                <a:gdLst>
                  <a:gd name="connsiteX0" fmla="*/ 3608234 w 3780371"/>
                  <a:gd name="connsiteY0" fmla="*/ 341953 h 514350"/>
                  <a:gd name="connsiteX1" fmla="*/ 3608234 w 3780371"/>
                  <a:gd name="connsiteY1" fmla="*/ 0 h 514350"/>
                  <a:gd name="connsiteX2" fmla="*/ 3436096 w 3780371"/>
                  <a:gd name="connsiteY2" fmla="*/ 0 h 514350"/>
                  <a:gd name="connsiteX3" fmla="*/ 3436096 w 3780371"/>
                  <a:gd name="connsiteY3" fmla="*/ 171450 h 514350"/>
                  <a:gd name="connsiteX4" fmla="*/ 3263959 w 3780371"/>
                  <a:gd name="connsiteY4" fmla="*/ 171450 h 514350"/>
                  <a:gd name="connsiteX5" fmla="*/ 3263959 w 3780371"/>
                  <a:gd name="connsiteY5" fmla="*/ 342900 h 514350"/>
                  <a:gd name="connsiteX6" fmla="*/ 857835 w 3780371"/>
                  <a:gd name="connsiteY6" fmla="*/ 342900 h 514350"/>
                  <a:gd name="connsiteX7" fmla="*/ 857835 w 3780371"/>
                  <a:gd name="connsiteY7" fmla="*/ 171450 h 514350"/>
                  <a:gd name="connsiteX8" fmla="*/ 686649 w 3780371"/>
                  <a:gd name="connsiteY8" fmla="*/ 171450 h 514350"/>
                  <a:gd name="connsiteX9" fmla="*/ 686649 w 3780371"/>
                  <a:gd name="connsiteY9" fmla="*/ 0 h 514350"/>
                  <a:gd name="connsiteX10" fmla="*/ 515462 w 3780371"/>
                  <a:gd name="connsiteY10" fmla="*/ 0 h 514350"/>
                  <a:gd name="connsiteX11" fmla="*/ 515462 w 3780371"/>
                  <a:gd name="connsiteY11" fmla="*/ 171450 h 514350"/>
                  <a:gd name="connsiteX12" fmla="*/ 172138 w 3780371"/>
                  <a:gd name="connsiteY12" fmla="*/ 171450 h 514350"/>
                  <a:gd name="connsiteX13" fmla="*/ 172138 w 3780371"/>
                  <a:gd name="connsiteY13" fmla="*/ 342900 h 514350"/>
                  <a:gd name="connsiteX14" fmla="*/ 0 w 3780371"/>
                  <a:gd name="connsiteY14" fmla="*/ 342900 h 514350"/>
                  <a:gd name="connsiteX15" fmla="*/ 0 w 3780371"/>
                  <a:gd name="connsiteY15" fmla="*/ 514350 h 514350"/>
                  <a:gd name="connsiteX16" fmla="*/ 3780372 w 3780371"/>
                  <a:gd name="connsiteY16" fmla="*/ 514350 h 514350"/>
                  <a:gd name="connsiteX17" fmla="*/ 3780372 w 3780371"/>
                  <a:gd name="connsiteY17" fmla="*/ 342900 h 514350"/>
                  <a:gd name="connsiteX18" fmla="*/ 3608234 w 3780371"/>
                  <a:gd name="connsiteY18" fmla="*/ 34290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780371" h="514350">
                    <a:moveTo>
                      <a:pt x="3608234" y="341953"/>
                    </a:moveTo>
                    <a:cubicBezTo>
                      <a:pt x="3608234" y="256701"/>
                      <a:pt x="3608234" y="85251"/>
                      <a:pt x="3608234" y="0"/>
                    </a:cubicBezTo>
                    <a:lnTo>
                      <a:pt x="3436096" y="0"/>
                    </a:lnTo>
                    <a:lnTo>
                      <a:pt x="3436096" y="171450"/>
                    </a:lnTo>
                    <a:lnTo>
                      <a:pt x="3263959" y="171450"/>
                    </a:lnTo>
                    <a:lnTo>
                      <a:pt x="3263959" y="342900"/>
                    </a:lnTo>
                    <a:cubicBezTo>
                      <a:pt x="2466039" y="342900"/>
                      <a:pt x="1655755" y="342900"/>
                      <a:pt x="857835" y="342900"/>
                    </a:cubicBezTo>
                    <a:lnTo>
                      <a:pt x="857835" y="171450"/>
                    </a:lnTo>
                    <a:lnTo>
                      <a:pt x="686649" y="171450"/>
                    </a:lnTo>
                    <a:lnTo>
                      <a:pt x="686649" y="0"/>
                    </a:lnTo>
                    <a:lnTo>
                      <a:pt x="515462" y="0"/>
                    </a:lnTo>
                    <a:lnTo>
                      <a:pt x="515462" y="171450"/>
                    </a:lnTo>
                    <a:cubicBezTo>
                      <a:pt x="429869" y="171450"/>
                      <a:pt x="257731" y="171450"/>
                      <a:pt x="172138" y="171450"/>
                    </a:cubicBezTo>
                    <a:lnTo>
                      <a:pt x="172138" y="342900"/>
                    </a:lnTo>
                    <a:lnTo>
                      <a:pt x="0" y="342900"/>
                    </a:lnTo>
                    <a:lnTo>
                      <a:pt x="0" y="514350"/>
                    </a:lnTo>
                    <a:cubicBezTo>
                      <a:pt x="1258222" y="514350"/>
                      <a:pt x="2523101" y="514350"/>
                      <a:pt x="3780372" y="514350"/>
                    </a:cubicBezTo>
                    <a:lnTo>
                      <a:pt x="3780372" y="342900"/>
                    </a:lnTo>
                    <a:lnTo>
                      <a:pt x="3608234" y="34290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EB001358-D3C5-842D-A0A2-B36DA75A4854}"/>
                  </a:ext>
                </a:extLst>
              </p:cNvPr>
              <p:cNvSpPr/>
              <p:nvPr/>
            </p:nvSpPr>
            <p:spPr>
              <a:xfrm>
                <a:off x="20671631" y="6923669"/>
                <a:ext cx="343324" cy="171449"/>
              </a:xfrm>
              <a:custGeom>
                <a:avLst/>
                <a:gdLst>
                  <a:gd name="connsiteX0" fmla="*/ 343324 w 343324"/>
                  <a:gd name="connsiteY0" fmla="*/ 0 h 171449"/>
                  <a:gd name="connsiteX1" fmla="*/ 0 w 343324"/>
                  <a:gd name="connsiteY1" fmla="*/ 0 h 171449"/>
                  <a:gd name="connsiteX2" fmla="*/ 0 w 343324"/>
                  <a:gd name="connsiteY2" fmla="*/ 171450 h 171449"/>
                  <a:gd name="connsiteX3" fmla="*/ 343324 w 343324"/>
                  <a:gd name="connsiteY3" fmla="*/ 171450 h 171449"/>
                  <a:gd name="connsiteX4" fmla="*/ 343324 w 343324"/>
                  <a:gd name="connsiteY4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3324" h="171449">
                    <a:moveTo>
                      <a:pt x="343324" y="0"/>
                    </a:move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A81D38F0-B3F5-F764-CAE2-58A72B8162C6}"/>
                  </a:ext>
                </a:extLst>
              </p:cNvPr>
              <p:cNvSpPr/>
              <p:nvPr/>
            </p:nvSpPr>
            <p:spPr>
              <a:xfrm>
                <a:off x="18953107" y="69236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76CEE5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91" name="Graphic 18">
              <a:extLst>
                <a:ext uri="{FF2B5EF4-FFF2-40B4-BE49-F238E27FC236}">
                  <a16:creationId xmlns:a16="http://schemas.microsoft.com/office/drawing/2014/main" id="{4AC25F58-CFBA-EFEA-9B9E-35DA2EE3F9D4}"/>
                </a:ext>
              </a:extLst>
            </p:cNvPr>
            <p:cNvGrpSpPr/>
            <p:nvPr/>
          </p:nvGrpSpPr>
          <p:grpSpPr>
            <a:xfrm>
              <a:off x="17750046" y="5896864"/>
              <a:ext cx="4124646" cy="1711658"/>
              <a:chOff x="17750046" y="5896864"/>
              <a:chExt cx="4124646" cy="1711658"/>
            </a:xfrm>
            <a:solidFill>
              <a:srgbClr val="242428"/>
            </a:solidFill>
          </p:grpSpPr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BC3AAA0B-4155-5478-3489-594F051C5125}"/>
                  </a:ext>
                </a:extLst>
              </p:cNvPr>
              <p:cNvSpPr/>
              <p:nvPr/>
            </p:nvSpPr>
            <p:spPr>
              <a:xfrm>
                <a:off x="17750046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E0D0CED9-5FCD-C26D-D36F-1A12F09B8854}"/>
                  </a:ext>
                </a:extLst>
              </p:cNvPr>
              <p:cNvSpPr/>
              <p:nvPr/>
            </p:nvSpPr>
            <p:spPr>
              <a:xfrm>
                <a:off x="21702555" y="726656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3F11A763-5B8C-5591-5E11-16ABF2420A5C}"/>
                  </a:ext>
                </a:extLst>
              </p:cNvPr>
              <p:cNvSpPr/>
              <p:nvPr/>
            </p:nvSpPr>
            <p:spPr>
              <a:xfrm>
                <a:off x="20327355" y="6238816"/>
                <a:ext cx="516412" cy="342900"/>
              </a:xfrm>
              <a:custGeom>
                <a:avLst/>
                <a:gdLst>
                  <a:gd name="connsiteX0" fmla="*/ 172138 w 516412"/>
                  <a:gd name="connsiteY0" fmla="*/ 171450 h 342900"/>
                  <a:gd name="connsiteX1" fmla="*/ 172138 w 516412"/>
                  <a:gd name="connsiteY1" fmla="*/ 0 h 342900"/>
                  <a:gd name="connsiteX2" fmla="*/ 0 w 516412"/>
                  <a:gd name="connsiteY2" fmla="*/ 0 h 342900"/>
                  <a:gd name="connsiteX3" fmla="*/ 0 w 516412"/>
                  <a:gd name="connsiteY3" fmla="*/ 171450 h 342900"/>
                  <a:gd name="connsiteX4" fmla="*/ 172138 w 516412"/>
                  <a:gd name="connsiteY4" fmla="*/ 171450 h 342900"/>
                  <a:gd name="connsiteX5" fmla="*/ 172138 w 516412"/>
                  <a:gd name="connsiteY5" fmla="*/ 342900 h 342900"/>
                  <a:gd name="connsiteX6" fmla="*/ 516413 w 516412"/>
                  <a:gd name="connsiteY6" fmla="*/ 342900 h 342900"/>
                  <a:gd name="connsiteX7" fmla="*/ 516413 w 516412"/>
                  <a:gd name="connsiteY7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6412" h="342900">
                    <a:moveTo>
                      <a:pt x="172138" y="171450"/>
                    </a:moveTo>
                    <a:lnTo>
                      <a:pt x="172138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2138" y="171450"/>
                    </a:lnTo>
                    <a:lnTo>
                      <a:pt x="172138" y="342900"/>
                    </a:lnTo>
                    <a:lnTo>
                      <a:pt x="516413" y="342900"/>
                    </a:lnTo>
                    <a:lnTo>
                      <a:pt x="516413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43B4E600-C573-B525-0450-0EB338ACCD18}"/>
                  </a:ext>
                </a:extLst>
              </p:cNvPr>
              <p:cNvSpPr/>
              <p:nvPr/>
            </p:nvSpPr>
            <p:spPr>
              <a:xfrm>
                <a:off x="20843768" y="6581716"/>
                <a:ext cx="858786" cy="683905"/>
              </a:xfrm>
              <a:custGeom>
                <a:avLst/>
                <a:gdLst>
                  <a:gd name="connsiteX0" fmla="*/ 686649 w 858786"/>
                  <a:gd name="connsiteY0" fmla="*/ 341953 h 683905"/>
                  <a:gd name="connsiteX1" fmla="*/ 686649 w 858786"/>
                  <a:gd name="connsiteY1" fmla="*/ 171450 h 683905"/>
                  <a:gd name="connsiteX2" fmla="*/ 343324 w 858786"/>
                  <a:gd name="connsiteY2" fmla="*/ 171450 h 683905"/>
                  <a:gd name="connsiteX3" fmla="*/ 343324 w 858786"/>
                  <a:gd name="connsiteY3" fmla="*/ 0 h 683905"/>
                  <a:gd name="connsiteX4" fmla="*/ 0 w 858786"/>
                  <a:gd name="connsiteY4" fmla="*/ 0 h 683905"/>
                  <a:gd name="connsiteX5" fmla="*/ 0 w 858786"/>
                  <a:gd name="connsiteY5" fmla="*/ 171450 h 683905"/>
                  <a:gd name="connsiteX6" fmla="*/ 343324 w 858786"/>
                  <a:gd name="connsiteY6" fmla="*/ 171450 h 683905"/>
                  <a:gd name="connsiteX7" fmla="*/ 343324 w 858786"/>
                  <a:gd name="connsiteY7" fmla="*/ 342900 h 683905"/>
                  <a:gd name="connsiteX8" fmla="*/ 686649 w 858786"/>
                  <a:gd name="connsiteY8" fmla="*/ 341953 h 683905"/>
                  <a:gd name="connsiteX9" fmla="*/ 686649 w 858786"/>
                  <a:gd name="connsiteY9" fmla="*/ 683906 h 683905"/>
                  <a:gd name="connsiteX10" fmla="*/ 858786 w 858786"/>
                  <a:gd name="connsiteY10" fmla="*/ 683906 h 683905"/>
                  <a:gd name="connsiteX11" fmla="*/ 858786 w 858786"/>
                  <a:gd name="connsiteY11" fmla="*/ 341953 h 683905"/>
                  <a:gd name="connsiteX12" fmla="*/ 686649 w 858786"/>
                  <a:gd name="connsiteY12" fmla="*/ 341953 h 683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58786" h="683905">
                    <a:moveTo>
                      <a:pt x="686649" y="341953"/>
                    </a:moveTo>
                    <a:lnTo>
                      <a:pt x="686649" y="171450"/>
                    </a:lnTo>
                    <a:cubicBezTo>
                      <a:pt x="601055" y="171450"/>
                      <a:pt x="428918" y="171450"/>
                      <a:pt x="343324" y="171450"/>
                    </a:cubicBezTo>
                    <a:lnTo>
                      <a:pt x="343324" y="0"/>
                    </a:lnTo>
                    <a:cubicBezTo>
                      <a:pt x="257731" y="0"/>
                      <a:pt x="85593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343324" y="342900"/>
                    </a:lnTo>
                    <a:cubicBezTo>
                      <a:pt x="428918" y="341953"/>
                      <a:pt x="601055" y="341953"/>
                      <a:pt x="686649" y="341953"/>
                    </a:cubicBezTo>
                    <a:cubicBezTo>
                      <a:pt x="686649" y="427204"/>
                      <a:pt x="686649" y="598654"/>
                      <a:pt x="686649" y="683906"/>
                    </a:cubicBezTo>
                    <a:lnTo>
                      <a:pt x="858786" y="683906"/>
                    </a:lnTo>
                    <a:cubicBezTo>
                      <a:pt x="858786" y="598654"/>
                      <a:pt x="858786" y="427204"/>
                      <a:pt x="858786" y="341953"/>
                    </a:cubicBezTo>
                    <a:lnTo>
                      <a:pt x="686649" y="341953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80513BED-F75E-21AF-019F-519947EB8CA2}"/>
                  </a:ext>
                </a:extLst>
              </p:cNvPr>
              <p:cNvSpPr/>
              <p:nvPr/>
            </p:nvSpPr>
            <p:spPr>
              <a:xfrm>
                <a:off x="17922183" y="7095119"/>
                <a:ext cx="172137" cy="171449"/>
              </a:xfrm>
              <a:custGeom>
                <a:avLst/>
                <a:gdLst>
                  <a:gd name="connsiteX0" fmla="*/ 0 w 172137"/>
                  <a:gd name="connsiteY0" fmla="*/ 0 h 171449"/>
                  <a:gd name="connsiteX1" fmla="*/ 172138 w 172137"/>
                  <a:gd name="connsiteY1" fmla="*/ 0 h 171449"/>
                  <a:gd name="connsiteX2" fmla="*/ 172138 w 172137"/>
                  <a:gd name="connsiteY2" fmla="*/ 171450 h 171449"/>
                  <a:gd name="connsiteX3" fmla="*/ 0 w 172137"/>
                  <a:gd name="connsiteY3" fmla="*/ 17145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49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0BE52060-0B88-65C5-7C3D-563FE18C0A9B}"/>
                  </a:ext>
                </a:extLst>
              </p:cNvPr>
              <p:cNvSpPr/>
              <p:nvPr/>
            </p:nvSpPr>
            <p:spPr>
              <a:xfrm>
                <a:off x="18093370" y="6752219"/>
                <a:ext cx="344275" cy="342899"/>
              </a:xfrm>
              <a:custGeom>
                <a:avLst/>
                <a:gdLst>
                  <a:gd name="connsiteX0" fmla="*/ 344275 w 344275"/>
                  <a:gd name="connsiteY0" fmla="*/ 171450 h 342899"/>
                  <a:gd name="connsiteX1" fmla="*/ 344275 w 344275"/>
                  <a:gd name="connsiteY1" fmla="*/ 171450 h 342899"/>
                  <a:gd name="connsiteX2" fmla="*/ 344275 w 344275"/>
                  <a:gd name="connsiteY2" fmla="*/ 0 h 342899"/>
                  <a:gd name="connsiteX3" fmla="*/ 172138 w 344275"/>
                  <a:gd name="connsiteY3" fmla="*/ 0 h 342899"/>
                  <a:gd name="connsiteX4" fmla="*/ 172138 w 344275"/>
                  <a:gd name="connsiteY4" fmla="*/ 171450 h 342899"/>
                  <a:gd name="connsiteX5" fmla="*/ 0 w 344275"/>
                  <a:gd name="connsiteY5" fmla="*/ 171450 h 342899"/>
                  <a:gd name="connsiteX6" fmla="*/ 0 w 344275"/>
                  <a:gd name="connsiteY6" fmla="*/ 342900 h 342899"/>
                  <a:gd name="connsiteX7" fmla="*/ 343324 w 344275"/>
                  <a:gd name="connsiteY7" fmla="*/ 342900 h 342899"/>
                  <a:gd name="connsiteX8" fmla="*/ 343324 w 344275"/>
                  <a:gd name="connsiteY8" fmla="*/ 171450 h 342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275" h="342899">
                    <a:moveTo>
                      <a:pt x="344275" y="171450"/>
                    </a:moveTo>
                    <a:lnTo>
                      <a:pt x="344275" y="171450"/>
                    </a:lnTo>
                    <a:lnTo>
                      <a:pt x="344275" y="0"/>
                    </a:lnTo>
                    <a:lnTo>
                      <a:pt x="172138" y="0"/>
                    </a:lnTo>
                    <a:lnTo>
                      <a:pt x="172138" y="171450"/>
                    </a:lnTo>
                    <a:cubicBezTo>
                      <a:pt x="172138" y="171450"/>
                      <a:pt x="0" y="171450"/>
                      <a:pt x="0" y="171450"/>
                    </a:cubicBezTo>
                    <a:lnTo>
                      <a:pt x="0" y="342900"/>
                    </a:lnTo>
                    <a:cubicBezTo>
                      <a:pt x="85593" y="342900"/>
                      <a:pt x="257731" y="342900"/>
                      <a:pt x="343324" y="342900"/>
                    </a:cubicBezTo>
                    <a:lnTo>
                      <a:pt x="343324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9F8CB901-AA7C-C3E5-06E9-CF083179E4A1}"/>
                  </a:ext>
                </a:extLst>
              </p:cNvPr>
              <p:cNvSpPr/>
              <p:nvPr/>
            </p:nvSpPr>
            <p:spPr>
              <a:xfrm>
                <a:off x="18437645" y="65817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12DA91FE-05FA-0798-03F0-36929FC60A6D}"/>
                  </a:ext>
                </a:extLst>
              </p:cNvPr>
              <p:cNvSpPr/>
              <p:nvPr/>
            </p:nvSpPr>
            <p:spPr>
              <a:xfrm>
                <a:off x="18608832" y="6410266"/>
                <a:ext cx="515461" cy="171450"/>
              </a:xfrm>
              <a:custGeom>
                <a:avLst/>
                <a:gdLst>
                  <a:gd name="connsiteX0" fmla="*/ 0 w 515461"/>
                  <a:gd name="connsiteY0" fmla="*/ 171450 h 171450"/>
                  <a:gd name="connsiteX1" fmla="*/ 343324 w 515461"/>
                  <a:gd name="connsiteY1" fmla="*/ 171450 h 171450"/>
                  <a:gd name="connsiteX2" fmla="*/ 515462 w 515461"/>
                  <a:gd name="connsiteY2" fmla="*/ 171450 h 171450"/>
                  <a:gd name="connsiteX3" fmla="*/ 515462 w 515461"/>
                  <a:gd name="connsiteY3" fmla="*/ 0 h 171450"/>
                  <a:gd name="connsiteX4" fmla="*/ 0 w 515461"/>
                  <a:gd name="connsiteY4" fmla="*/ 0 h 171450"/>
                  <a:gd name="connsiteX5" fmla="*/ 0 w 515461"/>
                  <a:gd name="connsiteY5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5461" h="171450">
                    <a:moveTo>
                      <a:pt x="0" y="171450"/>
                    </a:moveTo>
                    <a:cubicBezTo>
                      <a:pt x="85593" y="171450"/>
                      <a:pt x="257731" y="171450"/>
                      <a:pt x="343324" y="171450"/>
                    </a:cubicBezTo>
                    <a:lnTo>
                      <a:pt x="515462" y="171450"/>
                    </a:lnTo>
                    <a:lnTo>
                      <a:pt x="515462" y="0"/>
                    </a:lnTo>
                    <a:cubicBezTo>
                      <a:pt x="362345" y="0"/>
                      <a:pt x="153117" y="0"/>
                      <a:pt x="0" y="0"/>
                    </a:cubicBez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7A2A4698-0E05-C491-F6B8-6109584B360C}"/>
                  </a:ext>
                </a:extLst>
              </p:cNvPr>
              <p:cNvSpPr/>
              <p:nvPr/>
            </p:nvSpPr>
            <p:spPr>
              <a:xfrm>
                <a:off x="19125245" y="6238816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55A9D0FB-B6F8-2A34-0118-BC2632F04478}"/>
                  </a:ext>
                </a:extLst>
              </p:cNvPr>
              <p:cNvSpPr/>
              <p:nvPr/>
            </p:nvSpPr>
            <p:spPr>
              <a:xfrm>
                <a:off x="19296431" y="6068314"/>
                <a:ext cx="172137" cy="171450"/>
              </a:xfrm>
              <a:custGeom>
                <a:avLst/>
                <a:gdLst>
                  <a:gd name="connsiteX0" fmla="*/ 0 w 172137"/>
                  <a:gd name="connsiteY0" fmla="*/ 0 h 171450"/>
                  <a:gd name="connsiteX1" fmla="*/ 172138 w 172137"/>
                  <a:gd name="connsiteY1" fmla="*/ 0 h 171450"/>
                  <a:gd name="connsiteX2" fmla="*/ 172138 w 172137"/>
                  <a:gd name="connsiteY2" fmla="*/ 171450 h 171450"/>
                  <a:gd name="connsiteX3" fmla="*/ 0 w 172137"/>
                  <a:gd name="connsiteY3" fmla="*/ 17145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37" h="171450">
                    <a:moveTo>
                      <a:pt x="0" y="0"/>
                    </a:moveTo>
                    <a:lnTo>
                      <a:pt x="172138" y="0"/>
                    </a:lnTo>
                    <a:lnTo>
                      <a:pt x="172138" y="17145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CF8C80E6-6AF4-F2E3-EF22-E8F64EB7EE44}"/>
                  </a:ext>
                </a:extLst>
              </p:cNvPr>
              <p:cNvSpPr/>
              <p:nvPr/>
            </p:nvSpPr>
            <p:spPr>
              <a:xfrm>
                <a:off x="19468569" y="5896864"/>
                <a:ext cx="858786" cy="342900"/>
              </a:xfrm>
              <a:custGeom>
                <a:avLst/>
                <a:gdLst>
                  <a:gd name="connsiteX0" fmla="*/ 687600 w 858786"/>
                  <a:gd name="connsiteY0" fmla="*/ 171450 h 342900"/>
                  <a:gd name="connsiteX1" fmla="*/ 687600 w 858786"/>
                  <a:gd name="connsiteY1" fmla="*/ 0 h 342900"/>
                  <a:gd name="connsiteX2" fmla="*/ 0 w 858786"/>
                  <a:gd name="connsiteY2" fmla="*/ 0 h 342900"/>
                  <a:gd name="connsiteX3" fmla="*/ 0 w 858786"/>
                  <a:gd name="connsiteY3" fmla="*/ 171450 h 342900"/>
                  <a:gd name="connsiteX4" fmla="*/ 343324 w 858786"/>
                  <a:gd name="connsiteY4" fmla="*/ 171450 h 342900"/>
                  <a:gd name="connsiteX5" fmla="*/ 687600 w 858786"/>
                  <a:gd name="connsiteY5" fmla="*/ 171450 h 342900"/>
                  <a:gd name="connsiteX6" fmla="*/ 687600 w 858786"/>
                  <a:gd name="connsiteY6" fmla="*/ 342900 h 342900"/>
                  <a:gd name="connsiteX7" fmla="*/ 858786 w 858786"/>
                  <a:gd name="connsiteY7" fmla="*/ 342900 h 342900"/>
                  <a:gd name="connsiteX8" fmla="*/ 858786 w 858786"/>
                  <a:gd name="connsiteY8" fmla="*/ 171450 h 342900"/>
                  <a:gd name="connsiteX9" fmla="*/ 687600 w 858786"/>
                  <a:gd name="connsiteY9" fmla="*/ 17145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58786" h="342900">
                    <a:moveTo>
                      <a:pt x="687600" y="171450"/>
                    </a:moveTo>
                    <a:lnTo>
                      <a:pt x="687600" y="0"/>
                    </a:lnTo>
                    <a:cubicBezTo>
                      <a:pt x="472665" y="0"/>
                      <a:pt x="215885" y="0"/>
                      <a:pt x="0" y="0"/>
                    </a:cubicBezTo>
                    <a:lnTo>
                      <a:pt x="0" y="171450"/>
                    </a:lnTo>
                    <a:cubicBezTo>
                      <a:pt x="85593" y="171450"/>
                      <a:pt x="257731" y="171450"/>
                      <a:pt x="343324" y="171450"/>
                    </a:cubicBezTo>
                    <a:cubicBezTo>
                      <a:pt x="428918" y="171450"/>
                      <a:pt x="602006" y="171450"/>
                      <a:pt x="687600" y="171450"/>
                    </a:cubicBezTo>
                    <a:lnTo>
                      <a:pt x="687600" y="342900"/>
                    </a:lnTo>
                    <a:lnTo>
                      <a:pt x="858786" y="342900"/>
                    </a:lnTo>
                    <a:lnTo>
                      <a:pt x="858786" y="171450"/>
                    </a:lnTo>
                    <a:lnTo>
                      <a:pt x="68760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CC28737F-5C63-21D7-9CE7-15B21FCEE7D4}"/>
                  </a:ext>
                </a:extLst>
              </p:cNvPr>
              <p:cNvSpPr/>
              <p:nvPr/>
            </p:nvSpPr>
            <p:spPr>
              <a:xfrm>
                <a:off x="17922183" y="7437072"/>
                <a:ext cx="3780371" cy="171449"/>
              </a:xfrm>
              <a:custGeom>
                <a:avLst/>
                <a:gdLst>
                  <a:gd name="connsiteX0" fmla="*/ 0 w 3780371"/>
                  <a:gd name="connsiteY0" fmla="*/ 0 h 171449"/>
                  <a:gd name="connsiteX1" fmla="*/ 0 w 3780371"/>
                  <a:gd name="connsiteY1" fmla="*/ 171450 h 171449"/>
                  <a:gd name="connsiteX2" fmla="*/ 3780372 w 3780371"/>
                  <a:gd name="connsiteY2" fmla="*/ 171450 h 171449"/>
                  <a:gd name="connsiteX3" fmla="*/ 3780372 w 3780371"/>
                  <a:gd name="connsiteY3" fmla="*/ 0 h 171449"/>
                  <a:gd name="connsiteX4" fmla="*/ 3437047 w 3780371"/>
                  <a:gd name="connsiteY4" fmla="*/ 0 h 171449"/>
                  <a:gd name="connsiteX5" fmla="*/ 0 w 3780371"/>
                  <a:gd name="connsiteY5" fmla="*/ 0 h 17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371" h="171449">
                    <a:moveTo>
                      <a:pt x="0" y="0"/>
                    </a:moveTo>
                    <a:lnTo>
                      <a:pt x="0" y="171450"/>
                    </a:lnTo>
                    <a:cubicBezTo>
                      <a:pt x="1258222" y="171450"/>
                      <a:pt x="2523101" y="171450"/>
                      <a:pt x="3780372" y="171450"/>
                    </a:cubicBezTo>
                    <a:lnTo>
                      <a:pt x="3780372" y="0"/>
                    </a:lnTo>
                    <a:cubicBezTo>
                      <a:pt x="3694778" y="0"/>
                      <a:pt x="3522641" y="0"/>
                      <a:pt x="3437047" y="0"/>
                    </a:cubicBezTo>
                    <a:cubicBezTo>
                      <a:pt x="2293901" y="0"/>
                      <a:pt x="1143146" y="0"/>
                      <a:pt x="0" y="0"/>
                    </a:cubicBezTo>
                    <a:close/>
                  </a:path>
                </a:pathLst>
              </a:custGeom>
              <a:solidFill>
                <a:srgbClr val="242428"/>
              </a:solidFill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11" name="Graphic 678">
            <a:extLst>
              <a:ext uri="{FF2B5EF4-FFF2-40B4-BE49-F238E27FC236}">
                <a16:creationId xmlns:a16="http://schemas.microsoft.com/office/drawing/2014/main" id="{C11193CA-E51C-F078-B32E-8F562DE805C9}"/>
              </a:ext>
            </a:extLst>
          </p:cNvPr>
          <p:cNvSpPr/>
          <p:nvPr/>
        </p:nvSpPr>
        <p:spPr>
          <a:xfrm>
            <a:off x="11647214" y="1223721"/>
            <a:ext cx="1083222" cy="1844630"/>
          </a:xfrm>
          <a:custGeom>
            <a:avLst/>
            <a:gdLst>
              <a:gd name="connsiteX0" fmla="*/ 408290 w 410180"/>
              <a:gd name="connsiteY0" fmla="*/ 293559 h 698500"/>
              <a:gd name="connsiteX1" fmla="*/ 307163 w 410180"/>
              <a:gd name="connsiteY1" fmla="*/ 295447 h 698500"/>
              <a:gd name="connsiteX2" fmla="*/ 306218 w 410180"/>
              <a:gd name="connsiteY2" fmla="*/ 193503 h 698500"/>
              <a:gd name="connsiteX3" fmla="*/ 206980 w 410180"/>
              <a:gd name="connsiteY3" fmla="*/ 194447 h 698500"/>
              <a:gd name="connsiteX4" fmla="*/ 205090 w 410180"/>
              <a:gd name="connsiteY4" fmla="*/ 93448 h 698500"/>
              <a:gd name="connsiteX5" fmla="*/ 107743 w 410180"/>
              <a:gd name="connsiteY5" fmla="*/ 95336 h 698500"/>
              <a:gd name="connsiteX6" fmla="*/ 106798 w 410180"/>
              <a:gd name="connsiteY6" fmla="*/ 0 h 698500"/>
              <a:gd name="connsiteX7" fmla="*/ 0 w 410180"/>
              <a:gd name="connsiteY7" fmla="*/ 944 h 698500"/>
              <a:gd name="connsiteX8" fmla="*/ 945 w 410180"/>
              <a:gd name="connsiteY8" fmla="*/ 108551 h 698500"/>
              <a:gd name="connsiteX9" fmla="*/ 98292 w 410180"/>
              <a:gd name="connsiteY9" fmla="*/ 106663 h 698500"/>
              <a:gd name="connsiteX10" fmla="*/ 100182 w 410180"/>
              <a:gd name="connsiteY10" fmla="*/ 201999 h 698500"/>
              <a:gd name="connsiteX11" fmla="*/ 199420 w 410180"/>
              <a:gd name="connsiteY11" fmla="*/ 201055 h 698500"/>
              <a:gd name="connsiteX12" fmla="*/ 200365 w 410180"/>
              <a:gd name="connsiteY12" fmla="*/ 301110 h 698500"/>
              <a:gd name="connsiteX13" fmla="*/ 301492 w 410180"/>
              <a:gd name="connsiteY13" fmla="*/ 300166 h 698500"/>
              <a:gd name="connsiteX14" fmla="*/ 303382 w 410180"/>
              <a:gd name="connsiteY14" fmla="*/ 393614 h 698500"/>
              <a:gd name="connsiteX15" fmla="*/ 202255 w 410180"/>
              <a:gd name="connsiteY15" fmla="*/ 394558 h 698500"/>
              <a:gd name="connsiteX16" fmla="*/ 204145 w 410180"/>
              <a:gd name="connsiteY16" fmla="*/ 495557 h 698500"/>
              <a:gd name="connsiteX17" fmla="*/ 103963 w 410180"/>
              <a:gd name="connsiteY17" fmla="*/ 496501 h 698500"/>
              <a:gd name="connsiteX18" fmla="*/ 104908 w 410180"/>
              <a:gd name="connsiteY18" fmla="*/ 589949 h 698500"/>
              <a:gd name="connsiteX19" fmla="*/ 7561 w 410180"/>
              <a:gd name="connsiteY19" fmla="*/ 591837 h 698500"/>
              <a:gd name="connsiteX20" fmla="*/ 9451 w 410180"/>
              <a:gd name="connsiteY20" fmla="*/ 698500 h 698500"/>
              <a:gd name="connsiteX21" fmla="*/ 116249 w 410180"/>
              <a:gd name="connsiteY21" fmla="*/ 696612 h 698500"/>
              <a:gd name="connsiteX22" fmla="*/ 114359 w 410180"/>
              <a:gd name="connsiteY22" fmla="*/ 603164 h 698500"/>
              <a:gd name="connsiteX23" fmla="*/ 211706 w 410180"/>
              <a:gd name="connsiteY23" fmla="*/ 602220 h 698500"/>
              <a:gd name="connsiteX24" fmla="*/ 210761 w 410180"/>
              <a:gd name="connsiteY24" fmla="*/ 501221 h 698500"/>
              <a:gd name="connsiteX25" fmla="*/ 310943 w 410180"/>
              <a:gd name="connsiteY25" fmla="*/ 500277 h 698500"/>
              <a:gd name="connsiteX26" fmla="*/ 309053 w 410180"/>
              <a:gd name="connsiteY26" fmla="*/ 402109 h 698500"/>
              <a:gd name="connsiteX27" fmla="*/ 410180 w 410180"/>
              <a:gd name="connsiteY27" fmla="*/ 400222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0180" h="698500">
                <a:moveTo>
                  <a:pt x="408290" y="293559"/>
                </a:moveTo>
                <a:lnTo>
                  <a:pt x="307163" y="295447"/>
                </a:lnTo>
                <a:lnTo>
                  <a:pt x="306218" y="193503"/>
                </a:lnTo>
                <a:lnTo>
                  <a:pt x="206980" y="194447"/>
                </a:lnTo>
                <a:lnTo>
                  <a:pt x="205090" y="93448"/>
                </a:lnTo>
                <a:lnTo>
                  <a:pt x="107743" y="95336"/>
                </a:lnTo>
                <a:lnTo>
                  <a:pt x="106798" y="0"/>
                </a:lnTo>
                <a:lnTo>
                  <a:pt x="0" y="944"/>
                </a:lnTo>
                <a:lnTo>
                  <a:pt x="945" y="108551"/>
                </a:lnTo>
                <a:lnTo>
                  <a:pt x="98292" y="106663"/>
                </a:lnTo>
                <a:lnTo>
                  <a:pt x="100182" y="201999"/>
                </a:lnTo>
                <a:lnTo>
                  <a:pt x="199420" y="201055"/>
                </a:lnTo>
                <a:lnTo>
                  <a:pt x="200365" y="301110"/>
                </a:lnTo>
                <a:lnTo>
                  <a:pt x="301492" y="300166"/>
                </a:lnTo>
                <a:lnTo>
                  <a:pt x="303382" y="393614"/>
                </a:lnTo>
                <a:lnTo>
                  <a:pt x="202255" y="394558"/>
                </a:lnTo>
                <a:lnTo>
                  <a:pt x="204145" y="495557"/>
                </a:lnTo>
                <a:lnTo>
                  <a:pt x="103963" y="496501"/>
                </a:lnTo>
                <a:lnTo>
                  <a:pt x="104908" y="589949"/>
                </a:lnTo>
                <a:lnTo>
                  <a:pt x="7561" y="591837"/>
                </a:lnTo>
                <a:lnTo>
                  <a:pt x="9451" y="698500"/>
                </a:lnTo>
                <a:lnTo>
                  <a:pt x="116249" y="696612"/>
                </a:lnTo>
                <a:lnTo>
                  <a:pt x="114359" y="603164"/>
                </a:lnTo>
                <a:lnTo>
                  <a:pt x="211706" y="602220"/>
                </a:lnTo>
                <a:lnTo>
                  <a:pt x="210761" y="501221"/>
                </a:lnTo>
                <a:lnTo>
                  <a:pt x="310943" y="500277"/>
                </a:lnTo>
                <a:lnTo>
                  <a:pt x="309053" y="402109"/>
                </a:lnTo>
                <a:lnTo>
                  <a:pt x="410180" y="400222"/>
                </a:lnTo>
                <a:close/>
              </a:path>
            </a:pathLst>
          </a:custGeom>
          <a:solidFill>
            <a:schemeClr val="accent1"/>
          </a:solidFill>
          <a:ln w="93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112" name="Graphic 28">
            <a:extLst>
              <a:ext uri="{FF2B5EF4-FFF2-40B4-BE49-F238E27FC236}">
                <a16:creationId xmlns:a16="http://schemas.microsoft.com/office/drawing/2014/main" id="{10CC0F81-4AEE-3C01-ED51-4AE572C06B81}"/>
              </a:ext>
            </a:extLst>
          </p:cNvPr>
          <p:cNvGrpSpPr/>
          <p:nvPr/>
        </p:nvGrpSpPr>
        <p:grpSpPr>
          <a:xfrm>
            <a:off x="2827630" y="1105704"/>
            <a:ext cx="2126104" cy="1979476"/>
            <a:chOff x="19274746" y="6303964"/>
            <a:chExt cx="2578100" cy="2400300"/>
          </a:xfrm>
        </p:grpSpPr>
        <p:grpSp>
          <p:nvGrpSpPr>
            <p:cNvPr id="113" name="Graphic 28">
              <a:extLst>
                <a:ext uri="{FF2B5EF4-FFF2-40B4-BE49-F238E27FC236}">
                  <a16:creationId xmlns:a16="http://schemas.microsoft.com/office/drawing/2014/main" id="{F162EA35-D891-F655-53BC-F6C05A877C37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AA43335C-939A-E579-5604-5DB1A7A7EA7C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CBDF44F2-7986-36CB-C9EA-13E7000FABA5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14" name="Graphic 28">
              <a:extLst>
                <a:ext uri="{FF2B5EF4-FFF2-40B4-BE49-F238E27FC236}">
                  <a16:creationId xmlns:a16="http://schemas.microsoft.com/office/drawing/2014/main" id="{91FF07D9-073A-AB19-20CD-2CF650A3DB1A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968B9886-574E-C675-0D3C-7BCAA928FE6B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DEFFBAEE-AB80-F31D-4AA8-D5A7F868710F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DAB6D22F-B11B-C42F-0C7D-5C68377C2FF6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42B8FE0F-4ADE-729D-7E7D-292316D85947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C6818280-BC83-439C-59C4-16847E2CD282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68CD0183-C037-49FC-5AFF-E491B3E9CFB7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B0A26CD3-8CF6-C9F4-F65A-9EF651F31D25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69356DE6-EDDD-0E79-880F-4FDEBF842255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D605B01D-E3D5-EF45-17C5-6C3F215C6173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462B527D-395A-1FAB-2554-BB2C5D08AFD2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6" name="Graphic 28">
              <a:extLst>
                <a:ext uri="{FF2B5EF4-FFF2-40B4-BE49-F238E27FC236}">
                  <a16:creationId xmlns:a16="http://schemas.microsoft.com/office/drawing/2014/main" id="{A06172E3-E9DD-BE3F-A93D-644A141BA5C1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6A492795-C275-7968-4B8E-9F23A7863F40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BA8DD082-2358-1EDD-9F52-54BC19E8F777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C5112670-F3AA-781F-AFE7-FFCEF2BFBC65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83B40724-4C94-1EB9-03C6-A3779DBAD581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6E7404D5-57DA-524E-1C6D-E808A0C5570A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2E7A92EE-3461-0BAB-AB7E-86CB0F4EA729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B5606021-E387-182A-59C5-76F7CAD8D060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1A9CB781-8416-0FD8-A330-BE06E03596BF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6EBB6121-9BD0-6F43-BDD6-9C52C5908ED8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E4B76BF2-1BDC-B1C0-EE7D-9B7D547DB05B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F75A3F02-BBAE-E18B-7084-E19C0E004155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433371AC-3D61-7BD8-7B6A-F81E22B91356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07104D97-3D1D-3A6E-B9CE-FBEF3365D8C4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B7C4C446-759C-91FB-FD59-4CF71A62DD21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189C163E-0A25-6B78-1325-D788ABC83330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5358F89F-E618-94D7-23ED-C6AB2E6157C8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FE5D0B93-8867-9584-E198-8DFA75A417CB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777F8A67-78A3-F31C-904D-ECAC9D8FF2FD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46" name="Graphic 28">
            <a:extLst>
              <a:ext uri="{FF2B5EF4-FFF2-40B4-BE49-F238E27FC236}">
                <a16:creationId xmlns:a16="http://schemas.microsoft.com/office/drawing/2014/main" id="{3CAE03FA-62D7-9AD8-45D3-EE1A0426BDEB}"/>
              </a:ext>
            </a:extLst>
          </p:cNvPr>
          <p:cNvGrpSpPr/>
          <p:nvPr/>
        </p:nvGrpSpPr>
        <p:grpSpPr>
          <a:xfrm>
            <a:off x="11125773" y="11219380"/>
            <a:ext cx="2126104" cy="1979476"/>
            <a:chOff x="19274746" y="6303964"/>
            <a:chExt cx="2578100" cy="2400300"/>
          </a:xfrm>
        </p:grpSpPr>
        <p:grpSp>
          <p:nvGrpSpPr>
            <p:cNvPr id="147" name="Graphic 28">
              <a:extLst>
                <a:ext uri="{FF2B5EF4-FFF2-40B4-BE49-F238E27FC236}">
                  <a16:creationId xmlns:a16="http://schemas.microsoft.com/office/drawing/2014/main" id="{0BA98D16-9407-4303-7A6A-BDFC9EBED1B7}"/>
                </a:ext>
              </a:extLst>
            </p:cNvPr>
            <p:cNvGrpSpPr/>
            <p:nvPr/>
          </p:nvGrpSpPr>
          <p:grpSpPr>
            <a:xfrm>
              <a:off x="20305986" y="7161620"/>
              <a:ext cx="344380" cy="342493"/>
              <a:chOff x="20305986" y="7161620"/>
              <a:chExt cx="344380" cy="342493"/>
            </a:xfrm>
            <a:solidFill>
              <a:srgbClr val="EDEDED"/>
            </a:solidFill>
          </p:grpSpPr>
          <p:sp>
            <p:nvSpPr>
              <p:cNvPr id="178" name="Freeform 177">
                <a:extLst>
                  <a:ext uri="{FF2B5EF4-FFF2-40B4-BE49-F238E27FC236}">
                    <a16:creationId xmlns:a16="http://schemas.microsoft.com/office/drawing/2014/main" id="{E22DAE6E-0E1D-7F44-500F-5C05D3C7A602}"/>
                  </a:ext>
                </a:extLst>
              </p:cNvPr>
              <p:cNvSpPr/>
              <p:nvPr/>
            </p:nvSpPr>
            <p:spPr>
              <a:xfrm>
                <a:off x="2047817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9" name="Freeform 178">
                <a:extLst>
                  <a:ext uri="{FF2B5EF4-FFF2-40B4-BE49-F238E27FC236}">
                    <a16:creationId xmlns:a16="http://schemas.microsoft.com/office/drawing/2014/main" id="{62D252B4-6262-646B-E1BC-5160471643F4}"/>
                  </a:ext>
                </a:extLst>
              </p:cNvPr>
              <p:cNvSpPr/>
              <p:nvPr/>
            </p:nvSpPr>
            <p:spPr>
              <a:xfrm>
                <a:off x="20305986" y="733239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EDEDED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8" name="Graphic 28">
              <a:extLst>
                <a:ext uri="{FF2B5EF4-FFF2-40B4-BE49-F238E27FC236}">
                  <a16:creationId xmlns:a16="http://schemas.microsoft.com/office/drawing/2014/main" id="{FC8B6736-F19B-BB0F-00EC-3D8162FFD6A2}"/>
                </a:ext>
              </a:extLst>
            </p:cNvPr>
            <p:cNvGrpSpPr/>
            <p:nvPr/>
          </p:nvGrpSpPr>
          <p:grpSpPr>
            <a:xfrm>
              <a:off x="19446936" y="7161620"/>
              <a:ext cx="2234670" cy="1370922"/>
              <a:chOff x="19446936" y="7161620"/>
              <a:chExt cx="2234670" cy="1370922"/>
            </a:xfrm>
            <a:solidFill>
              <a:srgbClr val="F79B20"/>
            </a:solidFill>
          </p:grpSpPr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CF5EF5F3-4EC2-D579-44B5-9DC63B110B02}"/>
                  </a:ext>
                </a:extLst>
              </p:cNvPr>
              <p:cNvSpPr/>
              <p:nvPr/>
            </p:nvSpPr>
            <p:spPr>
              <a:xfrm>
                <a:off x="1944693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0E5A8EB1-6CC6-B87C-CB49-579D5C5CDB56}"/>
                  </a:ext>
                </a:extLst>
              </p:cNvPr>
              <p:cNvSpPr/>
              <p:nvPr/>
            </p:nvSpPr>
            <p:spPr>
              <a:xfrm>
                <a:off x="19618175" y="7332392"/>
                <a:ext cx="344380" cy="171721"/>
              </a:xfrm>
              <a:custGeom>
                <a:avLst/>
                <a:gdLst>
                  <a:gd name="connsiteX0" fmla="*/ 172190 w 344380"/>
                  <a:gd name="connsiteY0" fmla="*/ 0 h 171721"/>
                  <a:gd name="connsiteX1" fmla="*/ 0 w 344380"/>
                  <a:gd name="connsiteY1" fmla="*/ 0 h 171721"/>
                  <a:gd name="connsiteX2" fmla="*/ 0 w 344380"/>
                  <a:gd name="connsiteY2" fmla="*/ 171721 h 171721"/>
                  <a:gd name="connsiteX3" fmla="*/ 172190 w 344380"/>
                  <a:gd name="connsiteY3" fmla="*/ 171721 h 171721"/>
                  <a:gd name="connsiteX4" fmla="*/ 344381 w 344380"/>
                  <a:gd name="connsiteY4" fmla="*/ 171721 h 171721"/>
                  <a:gd name="connsiteX5" fmla="*/ 344381 w 344380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0"/>
                    </a:moveTo>
                    <a:lnTo>
                      <a:pt x="0" y="0"/>
                    </a:lnTo>
                    <a:lnTo>
                      <a:pt x="0" y="171721"/>
                    </a:lnTo>
                    <a:lnTo>
                      <a:pt x="172190" y="171721"/>
                    </a:lnTo>
                    <a:lnTo>
                      <a:pt x="344381" y="171721"/>
                    </a:lnTo>
                    <a:lnTo>
                      <a:pt x="344381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12F64D9D-5056-AD09-4D9A-8C6D98C3EA6F}"/>
                  </a:ext>
                </a:extLst>
              </p:cNvPr>
              <p:cNvSpPr/>
              <p:nvPr/>
            </p:nvSpPr>
            <p:spPr>
              <a:xfrm>
                <a:off x="1996255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09CEBF71-5280-4FE2-8AD9-E4AFA652086C}"/>
                  </a:ext>
                </a:extLst>
              </p:cNvPr>
              <p:cNvSpPr/>
              <p:nvPr/>
            </p:nvSpPr>
            <p:spPr>
              <a:xfrm>
                <a:off x="1979036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9A12CC6D-A115-64F2-04F1-91746DA63FDE}"/>
                  </a:ext>
                </a:extLst>
              </p:cNvPr>
              <p:cNvSpPr/>
              <p:nvPr/>
            </p:nvSpPr>
            <p:spPr>
              <a:xfrm>
                <a:off x="21509416" y="7161620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4" name="Freeform 173">
                <a:extLst>
                  <a:ext uri="{FF2B5EF4-FFF2-40B4-BE49-F238E27FC236}">
                    <a16:creationId xmlns:a16="http://schemas.microsoft.com/office/drawing/2014/main" id="{D4F6001D-DD01-30E6-081A-9863823EBFD9}"/>
                  </a:ext>
                </a:extLst>
              </p:cNvPr>
              <p:cNvSpPr/>
              <p:nvPr/>
            </p:nvSpPr>
            <p:spPr>
              <a:xfrm>
                <a:off x="21165986" y="7332392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5" name="Freeform 174">
                <a:extLst>
                  <a:ext uri="{FF2B5EF4-FFF2-40B4-BE49-F238E27FC236}">
                    <a16:creationId xmlns:a16="http://schemas.microsoft.com/office/drawing/2014/main" id="{F3B1BDBB-4E20-63E5-B178-5AE432699410}"/>
                  </a:ext>
                </a:extLst>
              </p:cNvPr>
              <p:cNvSpPr/>
              <p:nvPr/>
            </p:nvSpPr>
            <p:spPr>
              <a:xfrm>
                <a:off x="20993796" y="750411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6" name="Freeform 175">
                <a:extLst>
                  <a:ext uri="{FF2B5EF4-FFF2-40B4-BE49-F238E27FC236}">
                    <a16:creationId xmlns:a16="http://schemas.microsoft.com/office/drawing/2014/main" id="{C5F7FC76-2081-28E6-7473-E2CB3F7E3E64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203430" cy="684986"/>
              </a:xfrm>
              <a:custGeom>
                <a:avLst/>
                <a:gdLst>
                  <a:gd name="connsiteX0" fmla="*/ 859050 w 1203430"/>
                  <a:gd name="connsiteY0" fmla="*/ 170772 h 684986"/>
                  <a:gd name="connsiteX1" fmla="*/ 687811 w 1203430"/>
                  <a:gd name="connsiteY1" fmla="*/ 170772 h 684986"/>
                  <a:gd name="connsiteX2" fmla="*/ 515620 w 1203430"/>
                  <a:gd name="connsiteY2" fmla="*/ 170772 h 684986"/>
                  <a:gd name="connsiteX3" fmla="*/ 343430 w 1203430"/>
                  <a:gd name="connsiteY3" fmla="*/ 170772 h 684986"/>
                  <a:gd name="connsiteX4" fmla="*/ 343430 w 1203430"/>
                  <a:gd name="connsiteY4" fmla="*/ 0 h 684986"/>
                  <a:gd name="connsiteX5" fmla="*/ 171239 w 1203430"/>
                  <a:gd name="connsiteY5" fmla="*/ 0 h 684986"/>
                  <a:gd name="connsiteX6" fmla="*/ 171239 w 1203430"/>
                  <a:gd name="connsiteY6" fmla="*/ 170772 h 684986"/>
                  <a:gd name="connsiteX7" fmla="*/ 171239 w 1203430"/>
                  <a:gd name="connsiteY7" fmla="*/ 342493 h 684986"/>
                  <a:gd name="connsiteX8" fmla="*/ 0 w 1203430"/>
                  <a:gd name="connsiteY8" fmla="*/ 342493 h 684986"/>
                  <a:gd name="connsiteX9" fmla="*/ 0 w 1203430"/>
                  <a:gd name="connsiteY9" fmla="*/ 514214 h 684986"/>
                  <a:gd name="connsiteX10" fmla="*/ 0 w 1203430"/>
                  <a:gd name="connsiteY10" fmla="*/ 684987 h 684986"/>
                  <a:gd name="connsiteX11" fmla="*/ 171239 w 1203430"/>
                  <a:gd name="connsiteY11" fmla="*/ 684987 h 684986"/>
                  <a:gd name="connsiteX12" fmla="*/ 171239 w 1203430"/>
                  <a:gd name="connsiteY12" fmla="*/ 514214 h 684986"/>
                  <a:gd name="connsiteX13" fmla="*/ 343430 w 1203430"/>
                  <a:gd name="connsiteY13" fmla="*/ 514214 h 684986"/>
                  <a:gd name="connsiteX14" fmla="*/ 343430 w 1203430"/>
                  <a:gd name="connsiteY14" fmla="*/ 342493 h 684986"/>
                  <a:gd name="connsiteX15" fmla="*/ 515620 w 1203430"/>
                  <a:gd name="connsiteY15" fmla="*/ 342493 h 684986"/>
                  <a:gd name="connsiteX16" fmla="*/ 687811 w 1203430"/>
                  <a:gd name="connsiteY16" fmla="*/ 342493 h 684986"/>
                  <a:gd name="connsiteX17" fmla="*/ 859050 w 1203430"/>
                  <a:gd name="connsiteY17" fmla="*/ 342493 h 684986"/>
                  <a:gd name="connsiteX18" fmla="*/ 859050 w 1203430"/>
                  <a:gd name="connsiteY18" fmla="*/ 514214 h 684986"/>
                  <a:gd name="connsiteX19" fmla="*/ 1031240 w 1203430"/>
                  <a:gd name="connsiteY19" fmla="*/ 514214 h 684986"/>
                  <a:gd name="connsiteX20" fmla="*/ 1031240 w 1203430"/>
                  <a:gd name="connsiteY20" fmla="*/ 684987 h 684986"/>
                  <a:gd name="connsiteX21" fmla="*/ 1203431 w 1203430"/>
                  <a:gd name="connsiteY21" fmla="*/ 684987 h 684986"/>
                  <a:gd name="connsiteX22" fmla="*/ 1203431 w 1203430"/>
                  <a:gd name="connsiteY22" fmla="*/ 514214 h 684986"/>
                  <a:gd name="connsiteX23" fmla="*/ 1203431 w 1203430"/>
                  <a:gd name="connsiteY23" fmla="*/ 342493 h 684986"/>
                  <a:gd name="connsiteX24" fmla="*/ 1031240 w 1203430"/>
                  <a:gd name="connsiteY24" fmla="*/ 342493 h 684986"/>
                  <a:gd name="connsiteX25" fmla="*/ 1031240 w 1203430"/>
                  <a:gd name="connsiteY25" fmla="*/ 170772 h 684986"/>
                  <a:gd name="connsiteX26" fmla="*/ 1031240 w 1203430"/>
                  <a:gd name="connsiteY26" fmla="*/ 0 h 684986"/>
                  <a:gd name="connsiteX27" fmla="*/ 859050 w 1203430"/>
                  <a:gd name="connsiteY27" fmla="*/ 0 h 684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03430" h="684986">
                    <a:moveTo>
                      <a:pt x="859050" y="170772"/>
                    </a:moveTo>
                    <a:lnTo>
                      <a:pt x="687811" y="170772"/>
                    </a:lnTo>
                    <a:lnTo>
                      <a:pt x="515620" y="170772"/>
                    </a:lnTo>
                    <a:lnTo>
                      <a:pt x="343430" y="170772"/>
                    </a:lnTo>
                    <a:lnTo>
                      <a:pt x="343430" y="0"/>
                    </a:lnTo>
                    <a:lnTo>
                      <a:pt x="171239" y="0"/>
                    </a:lnTo>
                    <a:lnTo>
                      <a:pt x="171239" y="170772"/>
                    </a:lnTo>
                    <a:lnTo>
                      <a:pt x="171239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0" y="684987"/>
                    </a:lnTo>
                    <a:lnTo>
                      <a:pt x="171239" y="684987"/>
                    </a:lnTo>
                    <a:lnTo>
                      <a:pt x="171239" y="514214"/>
                    </a:lnTo>
                    <a:lnTo>
                      <a:pt x="343430" y="514214"/>
                    </a:lnTo>
                    <a:lnTo>
                      <a:pt x="343430" y="342493"/>
                    </a:lnTo>
                    <a:lnTo>
                      <a:pt x="515620" y="342493"/>
                    </a:lnTo>
                    <a:lnTo>
                      <a:pt x="687811" y="342493"/>
                    </a:lnTo>
                    <a:lnTo>
                      <a:pt x="859050" y="342493"/>
                    </a:lnTo>
                    <a:lnTo>
                      <a:pt x="859050" y="514214"/>
                    </a:lnTo>
                    <a:lnTo>
                      <a:pt x="1031240" y="514214"/>
                    </a:lnTo>
                    <a:lnTo>
                      <a:pt x="1031240" y="684987"/>
                    </a:lnTo>
                    <a:lnTo>
                      <a:pt x="1203431" y="684987"/>
                    </a:lnTo>
                    <a:lnTo>
                      <a:pt x="1203431" y="514214"/>
                    </a:lnTo>
                    <a:lnTo>
                      <a:pt x="1203431" y="342493"/>
                    </a:lnTo>
                    <a:lnTo>
                      <a:pt x="1031240" y="342493"/>
                    </a:lnTo>
                    <a:lnTo>
                      <a:pt x="1031240" y="17077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7" name="Freeform 176">
                <a:extLst>
                  <a:ext uri="{FF2B5EF4-FFF2-40B4-BE49-F238E27FC236}">
                    <a16:creationId xmlns:a16="http://schemas.microsoft.com/office/drawing/2014/main" id="{6F637F8A-EB78-A8C3-FCFE-5E7655C3C31A}"/>
                  </a:ext>
                </a:extLst>
              </p:cNvPr>
              <p:cNvSpPr/>
              <p:nvPr/>
            </p:nvSpPr>
            <p:spPr>
              <a:xfrm>
                <a:off x="2116598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F79B20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9" name="Freeform 148">
              <a:extLst>
                <a:ext uri="{FF2B5EF4-FFF2-40B4-BE49-F238E27FC236}">
                  <a16:creationId xmlns:a16="http://schemas.microsoft.com/office/drawing/2014/main" id="{02C4E61C-64D1-913E-C563-51FF03E9DA1C}"/>
                </a:ext>
              </a:extLst>
            </p:cNvPr>
            <p:cNvSpPr/>
            <p:nvPr/>
          </p:nvSpPr>
          <p:spPr>
            <a:xfrm>
              <a:off x="19618175" y="6475685"/>
              <a:ext cx="1893143" cy="1372819"/>
            </a:xfrm>
            <a:custGeom>
              <a:avLst/>
              <a:gdLst>
                <a:gd name="connsiteX0" fmla="*/ 1203431 w 1893143"/>
                <a:gd name="connsiteY0" fmla="*/ 685936 h 1372819"/>
                <a:gd name="connsiteX1" fmla="*/ 1203431 w 1893143"/>
                <a:gd name="connsiteY1" fmla="*/ 342493 h 1372819"/>
                <a:gd name="connsiteX2" fmla="*/ 1031240 w 1893143"/>
                <a:gd name="connsiteY2" fmla="*/ 342493 h 1372819"/>
                <a:gd name="connsiteX3" fmla="*/ 1031240 w 1893143"/>
                <a:gd name="connsiteY3" fmla="*/ 170772 h 1372819"/>
                <a:gd name="connsiteX4" fmla="*/ 1031240 w 1893143"/>
                <a:gd name="connsiteY4" fmla="*/ 0 h 1372819"/>
                <a:gd name="connsiteX5" fmla="*/ 859050 w 1893143"/>
                <a:gd name="connsiteY5" fmla="*/ 0 h 1372819"/>
                <a:gd name="connsiteX6" fmla="*/ 859050 w 1893143"/>
                <a:gd name="connsiteY6" fmla="*/ 171721 h 1372819"/>
                <a:gd name="connsiteX7" fmla="*/ 859050 w 1893143"/>
                <a:gd name="connsiteY7" fmla="*/ 343442 h 1372819"/>
                <a:gd name="connsiteX8" fmla="*/ 686859 w 1893143"/>
                <a:gd name="connsiteY8" fmla="*/ 343442 h 1372819"/>
                <a:gd name="connsiteX9" fmla="*/ 686859 w 1893143"/>
                <a:gd name="connsiteY9" fmla="*/ 685936 h 1372819"/>
                <a:gd name="connsiteX10" fmla="*/ 0 w 1893143"/>
                <a:gd name="connsiteY10" fmla="*/ 685936 h 1372819"/>
                <a:gd name="connsiteX11" fmla="*/ 0 w 1893143"/>
                <a:gd name="connsiteY11" fmla="*/ 857657 h 1372819"/>
                <a:gd name="connsiteX12" fmla="*/ 172190 w 1893143"/>
                <a:gd name="connsiteY12" fmla="*/ 857657 h 1372819"/>
                <a:gd name="connsiteX13" fmla="*/ 344381 w 1893143"/>
                <a:gd name="connsiteY13" fmla="*/ 857657 h 1372819"/>
                <a:gd name="connsiteX14" fmla="*/ 344381 w 1893143"/>
                <a:gd name="connsiteY14" fmla="*/ 1029378 h 1372819"/>
                <a:gd name="connsiteX15" fmla="*/ 516571 w 1893143"/>
                <a:gd name="connsiteY15" fmla="*/ 1029378 h 1372819"/>
                <a:gd name="connsiteX16" fmla="*/ 516571 w 1893143"/>
                <a:gd name="connsiteY16" fmla="*/ 1201099 h 1372819"/>
                <a:gd name="connsiteX17" fmla="*/ 688762 w 1893143"/>
                <a:gd name="connsiteY17" fmla="*/ 1201099 h 1372819"/>
                <a:gd name="connsiteX18" fmla="*/ 688762 w 1893143"/>
                <a:gd name="connsiteY18" fmla="*/ 1372820 h 1372819"/>
                <a:gd name="connsiteX19" fmla="*/ 1204382 w 1893143"/>
                <a:gd name="connsiteY19" fmla="*/ 1372820 h 1372819"/>
                <a:gd name="connsiteX20" fmla="*/ 1204382 w 1893143"/>
                <a:gd name="connsiteY20" fmla="*/ 1201099 h 1372819"/>
                <a:gd name="connsiteX21" fmla="*/ 1376572 w 1893143"/>
                <a:gd name="connsiteY21" fmla="*/ 1201099 h 1372819"/>
                <a:gd name="connsiteX22" fmla="*/ 1376572 w 1893143"/>
                <a:gd name="connsiteY22" fmla="*/ 1029378 h 1372819"/>
                <a:gd name="connsiteX23" fmla="*/ 1548763 w 1893143"/>
                <a:gd name="connsiteY23" fmla="*/ 1029378 h 1372819"/>
                <a:gd name="connsiteX24" fmla="*/ 1548763 w 1893143"/>
                <a:gd name="connsiteY24" fmla="*/ 857657 h 1372819"/>
                <a:gd name="connsiteX25" fmla="*/ 1720953 w 1893143"/>
                <a:gd name="connsiteY25" fmla="*/ 857657 h 1372819"/>
                <a:gd name="connsiteX26" fmla="*/ 1893144 w 1893143"/>
                <a:gd name="connsiteY26" fmla="*/ 857657 h 1372819"/>
                <a:gd name="connsiteX27" fmla="*/ 1893144 w 1893143"/>
                <a:gd name="connsiteY27" fmla="*/ 685936 h 1372819"/>
                <a:gd name="connsiteX28" fmla="*/ 1203431 w 1893143"/>
                <a:gd name="connsiteY28" fmla="*/ 685936 h 1372819"/>
                <a:gd name="connsiteX29" fmla="*/ 1032191 w 1893143"/>
                <a:gd name="connsiteY29" fmla="*/ 856708 h 1372819"/>
                <a:gd name="connsiteX30" fmla="*/ 860001 w 1893143"/>
                <a:gd name="connsiteY30" fmla="*/ 856708 h 1372819"/>
                <a:gd name="connsiteX31" fmla="*/ 860001 w 1893143"/>
                <a:gd name="connsiteY31" fmla="*/ 1028429 h 1372819"/>
                <a:gd name="connsiteX32" fmla="*/ 687811 w 1893143"/>
                <a:gd name="connsiteY32" fmla="*/ 1028429 h 1372819"/>
                <a:gd name="connsiteX33" fmla="*/ 687811 w 1893143"/>
                <a:gd name="connsiteY33" fmla="*/ 856708 h 1372819"/>
                <a:gd name="connsiteX34" fmla="*/ 860001 w 1893143"/>
                <a:gd name="connsiteY34" fmla="*/ 856708 h 1372819"/>
                <a:gd name="connsiteX35" fmla="*/ 860001 w 1893143"/>
                <a:gd name="connsiteY35" fmla="*/ 685936 h 1372819"/>
                <a:gd name="connsiteX36" fmla="*/ 1032191 w 1893143"/>
                <a:gd name="connsiteY36" fmla="*/ 685936 h 1372819"/>
                <a:gd name="connsiteX37" fmla="*/ 1032191 w 1893143"/>
                <a:gd name="connsiteY37" fmla="*/ 856708 h 137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93143" h="1372819">
                  <a:moveTo>
                    <a:pt x="1203431" y="685936"/>
                  </a:moveTo>
                  <a:lnTo>
                    <a:pt x="1203431" y="342493"/>
                  </a:lnTo>
                  <a:lnTo>
                    <a:pt x="1031240" y="342493"/>
                  </a:lnTo>
                  <a:lnTo>
                    <a:pt x="1031240" y="170772"/>
                  </a:lnTo>
                  <a:lnTo>
                    <a:pt x="1031240" y="0"/>
                  </a:lnTo>
                  <a:lnTo>
                    <a:pt x="859050" y="0"/>
                  </a:lnTo>
                  <a:lnTo>
                    <a:pt x="859050" y="171721"/>
                  </a:lnTo>
                  <a:lnTo>
                    <a:pt x="859050" y="343442"/>
                  </a:lnTo>
                  <a:lnTo>
                    <a:pt x="686859" y="343442"/>
                  </a:lnTo>
                  <a:lnTo>
                    <a:pt x="686859" y="685936"/>
                  </a:lnTo>
                  <a:lnTo>
                    <a:pt x="0" y="685936"/>
                  </a:lnTo>
                  <a:lnTo>
                    <a:pt x="0" y="857657"/>
                  </a:lnTo>
                  <a:lnTo>
                    <a:pt x="172190" y="857657"/>
                  </a:lnTo>
                  <a:lnTo>
                    <a:pt x="344381" y="857657"/>
                  </a:lnTo>
                  <a:lnTo>
                    <a:pt x="344381" y="1029378"/>
                  </a:lnTo>
                  <a:lnTo>
                    <a:pt x="516571" y="1029378"/>
                  </a:lnTo>
                  <a:lnTo>
                    <a:pt x="516571" y="1201099"/>
                  </a:lnTo>
                  <a:lnTo>
                    <a:pt x="688762" y="1201099"/>
                  </a:lnTo>
                  <a:lnTo>
                    <a:pt x="688762" y="1372820"/>
                  </a:lnTo>
                  <a:lnTo>
                    <a:pt x="1204382" y="1372820"/>
                  </a:lnTo>
                  <a:lnTo>
                    <a:pt x="1204382" y="1201099"/>
                  </a:lnTo>
                  <a:lnTo>
                    <a:pt x="1376572" y="1201099"/>
                  </a:lnTo>
                  <a:lnTo>
                    <a:pt x="1376572" y="1029378"/>
                  </a:lnTo>
                  <a:lnTo>
                    <a:pt x="1548763" y="1029378"/>
                  </a:lnTo>
                  <a:lnTo>
                    <a:pt x="1548763" y="857657"/>
                  </a:lnTo>
                  <a:lnTo>
                    <a:pt x="1720953" y="857657"/>
                  </a:lnTo>
                  <a:lnTo>
                    <a:pt x="1893144" y="857657"/>
                  </a:lnTo>
                  <a:lnTo>
                    <a:pt x="1893144" y="685936"/>
                  </a:lnTo>
                  <a:lnTo>
                    <a:pt x="1203431" y="685936"/>
                  </a:lnTo>
                  <a:close/>
                  <a:moveTo>
                    <a:pt x="1032191" y="856708"/>
                  </a:moveTo>
                  <a:lnTo>
                    <a:pt x="860001" y="856708"/>
                  </a:lnTo>
                  <a:lnTo>
                    <a:pt x="860001" y="1028429"/>
                  </a:lnTo>
                  <a:lnTo>
                    <a:pt x="687811" y="1028429"/>
                  </a:lnTo>
                  <a:lnTo>
                    <a:pt x="687811" y="856708"/>
                  </a:lnTo>
                  <a:lnTo>
                    <a:pt x="860001" y="856708"/>
                  </a:lnTo>
                  <a:lnTo>
                    <a:pt x="860001" y="685936"/>
                  </a:lnTo>
                  <a:lnTo>
                    <a:pt x="1032191" y="685936"/>
                  </a:lnTo>
                  <a:lnTo>
                    <a:pt x="1032191" y="856708"/>
                  </a:lnTo>
                  <a:close/>
                </a:path>
              </a:pathLst>
            </a:custGeom>
            <a:solidFill>
              <a:srgbClr val="FFBE3B"/>
            </a:solidFill>
            <a:ln w="94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50" name="Graphic 28">
              <a:extLst>
                <a:ext uri="{FF2B5EF4-FFF2-40B4-BE49-F238E27FC236}">
                  <a16:creationId xmlns:a16="http://schemas.microsoft.com/office/drawing/2014/main" id="{D71ADA88-51B5-FB93-F893-4C6E87B754D0}"/>
                </a:ext>
              </a:extLst>
            </p:cNvPr>
            <p:cNvGrpSpPr/>
            <p:nvPr/>
          </p:nvGrpSpPr>
          <p:grpSpPr>
            <a:xfrm>
              <a:off x="19274746" y="6303964"/>
              <a:ext cx="2578100" cy="2400300"/>
              <a:chOff x="19274746" y="6303964"/>
              <a:chExt cx="2578100" cy="2400300"/>
            </a:xfrm>
            <a:solidFill>
              <a:srgbClr val="242428"/>
            </a:solidFill>
          </p:grpSpPr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B2A7591A-5FA8-D170-C185-EB088C2D4A7E}"/>
                  </a:ext>
                </a:extLst>
              </p:cNvPr>
              <p:cNvSpPr/>
              <p:nvPr/>
            </p:nvSpPr>
            <p:spPr>
              <a:xfrm>
                <a:off x="20305986" y="6475685"/>
                <a:ext cx="172190" cy="342493"/>
              </a:xfrm>
              <a:custGeom>
                <a:avLst/>
                <a:gdLst>
                  <a:gd name="connsiteX0" fmla="*/ 0 w 172190"/>
                  <a:gd name="connsiteY0" fmla="*/ 170772 h 342493"/>
                  <a:gd name="connsiteX1" fmla="*/ 0 w 172190"/>
                  <a:gd name="connsiteY1" fmla="*/ 342493 h 342493"/>
                  <a:gd name="connsiteX2" fmla="*/ 172190 w 172190"/>
                  <a:gd name="connsiteY2" fmla="*/ 342493 h 342493"/>
                  <a:gd name="connsiteX3" fmla="*/ 172190 w 172190"/>
                  <a:gd name="connsiteY3" fmla="*/ 170772 h 342493"/>
                  <a:gd name="connsiteX4" fmla="*/ 172190 w 172190"/>
                  <a:gd name="connsiteY4" fmla="*/ 0 h 342493"/>
                  <a:gd name="connsiteX5" fmla="*/ 0 w 172190"/>
                  <a:gd name="connsiteY5" fmla="*/ 0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0" y="170772"/>
                    </a:moveTo>
                    <a:lnTo>
                      <a:pt x="0" y="342493"/>
                    </a:lnTo>
                    <a:lnTo>
                      <a:pt x="172190" y="342493"/>
                    </a:lnTo>
                    <a:lnTo>
                      <a:pt x="172190" y="170772"/>
                    </a:lnTo>
                    <a:lnTo>
                      <a:pt x="1721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2" name="Freeform 151">
                <a:extLst>
                  <a:ext uri="{FF2B5EF4-FFF2-40B4-BE49-F238E27FC236}">
                    <a16:creationId xmlns:a16="http://schemas.microsoft.com/office/drawing/2014/main" id="{FFA2C83B-04D4-125B-3028-B2204FC8FE38}"/>
                  </a:ext>
                </a:extLst>
              </p:cNvPr>
              <p:cNvSpPr/>
              <p:nvPr/>
            </p:nvSpPr>
            <p:spPr>
              <a:xfrm>
                <a:off x="19274746" y="6818178"/>
                <a:ext cx="1031240" cy="685935"/>
              </a:xfrm>
              <a:custGeom>
                <a:avLst/>
                <a:gdLst>
                  <a:gd name="connsiteX0" fmla="*/ 859050 w 1031240"/>
                  <a:gd name="connsiteY0" fmla="*/ 171721 h 685935"/>
                  <a:gd name="connsiteX1" fmla="*/ 172190 w 1031240"/>
                  <a:gd name="connsiteY1" fmla="*/ 171721 h 685935"/>
                  <a:gd name="connsiteX2" fmla="*/ 172190 w 1031240"/>
                  <a:gd name="connsiteY2" fmla="*/ 343442 h 685935"/>
                  <a:gd name="connsiteX3" fmla="*/ 0 w 1031240"/>
                  <a:gd name="connsiteY3" fmla="*/ 343442 h 685935"/>
                  <a:gd name="connsiteX4" fmla="*/ 0 w 1031240"/>
                  <a:gd name="connsiteY4" fmla="*/ 514214 h 685935"/>
                  <a:gd name="connsiteX5" fmla="*/ 172190 w 1031240"/>
                  <a:gd name="connsiteY5" fmla="*/ 514214 h 685935"/>
                  <a:gd name="connsiteX6" fmla="*/ 172190 w 1031240"/>
                  <a:gd name="connsiteY6" fmla="*/ 685936 h 685935"/>
                  <a:gd name="connsiteX7" fmla="*/ 343430 w 1031240"/>
                  <a:gd name="connsiteY7" fmla="*/ 685936 h 685935"/>
                  <a:gd name="connsiteX8" fmla="*/ 343430 w 1031240"/>
                  <a:gd name="connsiteY8" fmla="*/ 514214 h 685935"/>
                  <a:gd name="connsiteX9" fmla="*/ 172190 w 1031240"/>
                  <a:gd name="connsiteY9" fmla="*/ 514214 h 685935"/>
                  <a:gd name="connsiteX10" fmla="*/ 172190 w 1031240"/>
                  <a:gd name="connsiteY10" fmla="*/ 343442 h 685935"/>
                  <a:gd name="connsiteX11" fmla="*/ 1031240 w 1031240"/>
                  <a:gd name="connsiteY11" fmla="*/ 343442 h 685935"/>
                  <a:gd name="connsiteX12" fmla="*/ 1031240 w 1031240"/>
                  <a:gd name="connsiteY12" fmla="*/ 0 h 685935"/>
                  <a:gd name="connsiteX13" fmla="*/ 859050 w 1031240"/>
                  <a:gd name="connsiteY13" fmla="*/ 0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1240" h="685935">
                    <a:moveTo>
                      <a:pt x="859050" y="171721"/>
                    </a:moveTo>
                    <a:lnTo>
                      <a:pt x="172190" y="171721"/>
                    </a:lnTo>
                    <a:lnTo>
                      <a:pt x="172190" y="343442"/>
                    </a:lnTo>
                    <a:lnTo>
                      <a:pt x="0" y="343442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3430" y="685936"/>
                    </a:lnTo>
                    <a:lnTo>
                      <a:pt x="343430" y="514214"/>
                    </a:lnTo>
                    <a:lnTo>
                      <a:pt x="172190" y="514214"/>
                    </a:lnTo>
                    <a:lnTo>
                      <a:pt x="172190" y="343442"/>
                    </a:lnTo>
                    <a:lnTo>
                      <a:pt x="1031240" y="343442"/>
                    </a:lnTo>
                    <a:lnTo>
                      <a:pt x="1031240" y="0"/>
                    </a:lnTo>
                    <a:lnTo>
                      <a:pt x="85905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3334F52E-8088-B14A-45F3-1281AA229B9C}"/>
                  </a:ext>
                </a:extLst>
              </p:cNvPr>
              <p:cNvSpPr/>
              <p:nvPr/>
            </p:nvSpPr>
            <p:spPr>
              <a:xfrm>
                <a:off x="20478176" y="6303964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260E035D-E0DC-6FD6-0B65-FD9BFB14B2E1}"/>
                  </a:ext>
                </a:extLst>
              </p:cNvPr>
              <p:cNvSpPr/>
              <p:nvPr/>
            </p:nvSpPr>
            <p:spPr>
              <a:xfrm>
                <a:off x="19618175" y="7504114"/>
                <a:ext cx="344380" cy="171721"/>
              </a:xfrm>
              <a:custGeom>
                <a:avLst/>
                <a:gdLst>
                  <a:gd name="connsiteX0" fmla="*/ 172190 w 344380"/>
                  <a:gd name="connsiteY0" fmla="*/ 171721 h 171721"/>
                  <a:gd name="connsiteX1" fmla="*/ 344381 w 344380"/>
                  <a:gd name="connsiteY1" fmla="*/ 171721 h 171721"/>
                  <a:gd name="connsiteX2" fmla="*/ 344381 w 344380"/>
                  <a:gd name="connsiteY2" fmla="*/ 0 h 171721"/>
                  <a:gd name="connsiteX3" fmla="*/ 172190 w 344380"/>
                  <a:gd name="connsiteY3" fmla="*/ 0 h 171721"/>
                  <a:gd name="connsiteX4" fmla="*/ 0 w 344380"/>
                  <a:gd name="connsiteY4" fmla="*/ 0 h 171721"/>
                  <a:gd name="connsiteX5" fmla="*/ 0 w 344380"/>
                  <a:gd name="connsiteY5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4380" h="171721">
                    <a:moveTo>
                      <a:pt x="172190" y="171721"/>
                    </a:move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0781D406-6575-FFE9-0533-160EDF91D9F8}"/>
                  </a:ext>
                </a:extLst>
              </p:cNvPr>
              <p:cNvSpPr/>
              <p:nvPr/>
            </p:nvSpPr>
            <p:spPr>
              <a:xfrm>
                <a:off x="19962556" y="7675835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0772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0772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0772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6BFB779D-799F-B12A-7B12-8B1E80BAAAB4}"/>
                  </a:ext>
                </a:extLst>
              </p:cNvPr>
              <p:cNvSpPr/>
              <p:nvPr/>
            </p:nvSpPr>
            <p:spPr>
              <a:xfrm>
                <a:off x="20133795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A3EF8055-AEE0-613E-20D9-F34E6DFBCF36}"/>
                  </a:ext>
                </a:extLst>
              </p:cNvPr>
              <p:cNvSpPr/>
              <p:nvPr/>
            </p:nvSpPr>
            <p:spPr>
              <a:xfrm>
                <a:off x="1996255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0CEDBBC4-91C9-0E23-E6EA-5899FC1CF718}"/>
                  </a:ext>
                </a:extLst>
              </p:cNvPr>
              <p:cNvSpPr/>
              <p:nvPr/>
            </p:nvSpPr>
            <p:spPr>
              <a:xfrm>
                <a:off x="19618175" y="8018328"/>
                <a:ext cx="344380" cy="685935"/>
              </a:xfrm>
              <a:custGeom>
                <a:avLst/>
                <a:gdLst>
                  <a:gd name="connsiteX0" fmla="*/ 172190 w 344380"/>
                  <a:gd name="connsiteY0" fmla="*/ 342493 h 685935"/>
                  <a:gd name="connsiteX1" fmla="*/ 344381 w 344380"/>
                  <a:gd name="connsiteY1" fmla="*/ 342493 h 685935"/>
                  <a:gd name="connsiteX2" fmla="*/ 344381 w 344380"/>
                  <a:gd name="connsiteY2" fmla="*/ 171721 h 685935"/>
                  <a:gd name="connsiteX3" fmla="*/ 344381 w 344380"/>
                  <a:gd name="connsiteY3" fmla="*/ 0 h 685935"/>
                  <a:gd name="connsiteX4" fmla="*/ 172190 w 344380"/>
                  <a:gd name="connsiteY4" fmla="*/ 0 h 685935"/>
                  <a:gd name="connsiteX5" fmla="*/ 172190 w 344380"/>
                  <a:gd name="connsiteY5" fmla="*/ 171721 h 685935"/>
                  <a:gd name="connsiteX6" fmla="*/ 172190 w 344380"/>
                  <a:gd name="connsiteY6" fmla="*/ 342493 h 685935"/>
                  <a:gd name="connsiteX7" fmla="*/ 0 w 344380"/>
                  <a:gd name="connsiteY7" fmla="*/ 342493 h 685935"/>
                  <a:gd name="connsiteX8" fmla="*/ 0 w 344380"/>
                  <a:gd name="connsiteY8" fmla="*/ 514214 h 685935"/>
                  <a:gd name="connsiteX9" fmla="*/ 172190 w 344380"/>
                  <a:gd name="connsiteY9" fmla="*/ 514214 h 685935"/>
                  <a:gd name="connsiteX10" fmla="*/ 172190 w 344380"/>
                  <a:gd name="connsiteY10" fmla="*/ 685936 h 685935"/>
                  <a:gd name="connsiteX11" fmla="*/ 344381 w 344380"/>
                  <a:gd name="connsiteY11" fmla="*/ 685936 h 685935"/>
                  <a:gd name="connsiteX12" fmla="*/ 344381 w 344380"/>
                  <a:gd name="connsiteY12" fmla="*/ 514214 h 685935"/>
                  <a:gd name="connsiteX13" fmla="*/ 172190 w 344380"/>
                  <a:gd name="connsiteY13" fmla="*/ 514214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44380" h="685935">
                    <a:moveTo>
                      <a:pt x="172190" y="342493"/>
                    </a:moveTo>
                    <a:lnTo>
                      <a:pt x="344381" y="342493"/>
                    </a:lnTo>
                    <a:lnTo>
                      <a:pt x="344381" y="171721"/>
                    </a:lnTo>
                    <a:lnTo>
                      <a:pt x="344381" y="0"/>
                    </a:ln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172190" y="342493"/>
                    </a:lnTo>
                    <a:lnTo>
                      <a:pt x="0" y="342493"/>
                    </a:lnTo>
                    <a:lnTo>
                      <a:pt x="0" y="514214"/>
                    </a:lnTo>
                    <a:lnTo>
                      <a:pt x="172190" y="514214"/>
                    </a:lnTo>
                    <a:lnTo>
                      <a:pt x="172190" y="685936"/>
                    </a:lnTo>
                    <a:lnTo>
                      <a:pt x="344381" y="685936"/>
                    </a:lnTo>
                    <a:lnTo>
                      <a:pt x="344381" y="514214"/>
                    </a:lnTo>
                    <a:lnTo>
                      <a:pt x="172190" y="514214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AE49BC46-8AF1-7A7E-4D60-EAF75E77FB49}"/>
                  </a:ext>
                </a:extLst>
              </p:cNvPr>
              <p:cNvSpPr/>
              <p:nvPr/>
            </p:nvSpPr>
            <p:spPr>
              <a:xfrm>
                <a:off x="20821606" y="6818178"/>
                <a:ext cx="1031239" cy="685935"/>
              </a:xfrm>
              <a:custGeom>
                <a:avLst/>
                <a:gdLst>
                  <a:gd name="connsiteX0" fmla="*/ 860001 w 1031239"/>
                  <a:gd name="connsiteY0" fmla="*/ 343442 h 685935"/>
                  <a:gd name="connsiteX1" fmla="*/ 860001 w 1031239"/>
                  <a:gd name="connsiteY1" fmla="*/ 171721 h 685935"/>
                  <a:gd name="connsiteX2" fmla="*/ 172190 w 1031239"/>
                  <a:gd name="connsiteY2" fmla="*/ 171721 h 685935"/>
                  <a:gd name="connsiteX3" fmla="*/ 172190 w 1031239"/>
                  <a:gd name="connsiteY3" fmla="*/ 0 h 685935"/>
                  <a:gd name="connsiteX4" fmla="*/ 0 w 1031239"/>
                  <a:gd name="connsiteY4" fmla="*/ 0 h 685935"/>
                  <a:gd name="connsiteX5" fmla="*/ 0 w 1031239"/>
                  <a:gd name="connsiteY5" fmla="*/ 171721 h 685935"/>
                  <a:gd name="connsiteX6" fmla="*/ 0 w 1031239"/>
                  <a:gd name="connsiteY6" fmla="*/ 343442 h 685935"/>
                  <a:gd name="connsiteX7" fmla="*/ 860001 w 1031239"/>
                  <a:gd name="connsiteY7" fmla="*/ 343442 h 685935"/>
                  <a:gd name="connsiteX8" fmla="*/ 860001 w 1031239"/>
                  <a:gd name="connsiteY8" fmla="*/ 514214 h 685935"/>
                  <a:gd name="connsiteX9" fmla="*/ 687810 w 1031239"/>
                  <a:gd name="connsiteY9" fmla="*/ 514214 h 685935"/>
                  <a:gd name="connsiteX10" fmla="*/ 687810 w 1031239"/>
                  <a:gd name="connsiteY10" fmla="*/ 685936 h 685935"/>
                  <a:gd name="connsiteX11" fmla="*/ 860001 w 1031239"/>
                  <a:gd name="connsiteY11" fmla="*/ 685936 h 685935"/>
                  <a:gd name="connsiteX12" fmla="*/ 860001 w 1031239"/>
                  <a:gd name="connsiteY12" fmla="*/ 514214 h 685935"/>
                  <a:gd name="connsiteX13" fmla="*/ 1031240 w 1031239"/>
                  <a:gd name="connsiteY13" fmla="*/ 514214 h 685935"/>
                  <a:gd name="connsiteX14" fmla="*/ 1031240 w 1031239"/>
                  <a:gd name="connsiteY14" fmla="*/ 343442 h 685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1239" h="685935">
                    <a:moveTo>
                      <a:pt x="860001" y="343442"/>
                    </a:moveTo>
                    <a:lnTo>
                      <a:pt x="860001" y="171721"/>
                    </a:lnTo>
                    <a:lnTo>
                      <a:pt x="172190" y="171721"/>
                    </a:lnTo>
                    <a:lnTo>
                      <a:pt x="172190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3442"/>
                    </a:lnTo>
                    <a:lnTo>
                      <a:pt x="860001" y="343442"/>
                    </a:lnTo>
                    <a:lnTo>
                      <a:pt x="860001" y="514214"/>
                    </a:lnTo>
                    <a:lnTo>
                      <a:pt x="687810" y="514214"/>
                    </a:lnTo>
                    <a:lnTo>
                      <a:pt x="687810" y="685936"/>
                    </a:lnTo>
                    <a:lnTo>
                      <a:pt x="860001" y="685936"/>
                    </a:lnTo>
                    <a:lnTo>
                      <a:pt x="860001" y="514214"/>
                    </a:lnTo>
                    <a:lnTo>
                      <a:pt x="1031240" y="514214"/>
                    </a:lnTo>
                    <a:lnTo>
                      <a:pt x="1031240" y="34344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5E593E54-E83C-0472-64F5-E5B2195AEC78}"/>
                  </a:ext>
                </a:extLst>
              </p:cNvPr>
              <p:cNvSpPr/>
              <p:nvPr/>
            </p:nvSpPr>
            <p:spPr>
              <a:xfrm>
                <a:off x="20650366" y="6475685"/>
                <a:ext cx="171239" cy="342493"/>
              </a:xfrm>
              <a:custGeom>
                <a:avLst/>
                <a:gdLst>
                  <a:gd name="connsiteX0" fmla="*/ 171239 w 171239"/>
                  <a:gd name="connsiteY0" fmla="*/ 0 h 342493"/>
                  <a:gd name="connsiteX1" fmla="*/ 0 w 171239"/>
                  <a:gd name="connsiteY1" fmla="*/ 0 h 342493"/>
                  <a:gd name="connsiteX2" fmla="*/ 0 w 171239"/>
                  <a:gd name="connsiteY2" fmla="*/ 170772 h 342493"/>
                  <a:gd name="connsiteX3" fmla="*/ 0 w 171239"/>
                  <a:gd name="connsiteY3" fmla="*/ 342493 h 342493"/>
                  <a:gd name="connsiteX4" fmla="*/ 171239 w 171239"/>
                  <a:gd name="connsiteY4" fmla="*/ 342493 h 342493"/>
                  <a:gd name="connsiteX5" fmla="*/ 171239 w 171239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1239" y="342493"/>
                    </a:lnTo>
                    <a:lnTo>
                      <a:pt x="171239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0B48F95C-CFEE-3C66-F92B-C51A9709518C}"/>
                  </a:ext>
                </a:extLst>
              </p:cNvPr>
              <p:cNvSpPr/>
              <p:nvPr/>
            </p:nvSpPr>
            <p:spPr>
              <a:xfrm>
                <a:off x="21165986" y="7504114"/>
                <a:ext cx="343429" cy="171721"/>
              </a:xfrm>
              <a:custGeom>
                <a:avLst/>
                <a:gdLst>
                  <a:gd name="connsiteX0" fmla="*/ 0 w 343429"/>
                  <a:gd name="connsiteY0" fmla="*/ 0 h 171721"/>
                  <a:gd name="connsiteX1" fmla="*/ 0 w 343429"/>
                  <a:gd name="connsiteY1" fmla="*/ 171721 h 171721"/>
                  <a:gd name="connsiteX2" fmla="*/ 171239 w 343429"/>
                  <a:gd name="connsiteY2" fmla="*/ 171721 h 171721"/>
                  <a:gd name="connsiteX3" fmla="*/ 343429 w 343429"/>
                  <a:gd name="connsiteY3" fmla="*/ 171721 h 171721"/>
                  <a:gd name="connsiteX4" fmla="*/ 343429 w 343429"/>
                  <a:gd name="connsiteY4" fmla="*/ 0 h 171721"/>
                  <a:gd name="connsiteX5" fmla="*/ 171239 w 343429"/>
                  <a:gd name="connsiteY5" fmla="*/ 0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3429" h="171721">
                    <a:moveTo>
                      <a:pt x="0" y="0"/>
                    </a:moveTo>
                    <a:lnTo>
                      <a:pt x="0" y="171721"/>
                    </a:lnTo>
                    <a:lnTo>
                      <a:pt x="171239" y="171721"/>
                    </a:lnTo>
                    <a:lnTo>
                      <a:pt x="343429" y="171721"/>
                    </a:lnTo>
                    <a:lnTo>
                      <a:pt x="343429" y="0"/>
                    </a:lnTo>
                    <a:lnTo>
                      <a:pt x="171239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6DED9107-D5F7-D9CA-56D0-8925DC78AF2B}"/>
                  </a:ext>
                </a:extLst>
              </p:cNvPr>
              <p:cNvSpPr/>
              <p:nvPr/>
            </p:nvSpPr>
            <p:spPr>
              <a:xfrm>
                <a:off x="20993796" y="7675835"/>
                <a:ext cx="172190" cy="342493"/>
              </a:xfrm>
              <a:custGeom>
                <a:avLst/>
                <a:gdLst>
                  <a:gd name="connsiteX0" fmla="*/ 172191 w 172190"/>
                  <a:gd name="connsiteY0" fmla="*/ 0 h 342493"/>
                  <a:gd name="connsiteX1" fmla="*/ 0 w 172190"/>
                  <a:gd name="connsiteY1" fmla="*/ 0 h 342493"/>
                  <a:gd name="connsiteX2" fmla="*/ 0 w 172190"/>
                  <a:gd name="connsiteY2" fmla="*/ 170772 h 342493"/>
                  <a:gd name="connsiteX3" fmla="*/ 0 w 172190"/>
                  <a:gd name="connsiteY3" fmla="*/ 342493 h 342493"/>
                  <a:gd name="connsiteX4" fmla="*/ 172191 w 172190"/>
                  <a:gd name="connsiteY4" fmla="*/ 342493 h 342493"/>
                  <a:gd name="connsiteX5" fmla="*/ 172191 w 172190"/>
                  <a:gd name="connsiteY5" fmla="*/ 170772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190" h="342493">
                    <a:moveTo>
                      <a:pt x="172191" y="0"/>
                    </a:moveTo>
                    <a:lnTo>
                      <a:pt x="0" y="0"/>
                    </a:lnTo>
                    <a:lnTo>
                      <a:pt x="0" y="170772"/>
                    </a:lnTo>
                    <a:lnTo>
                      <a:pt x="0" y="342493"/>
                    </a:lnTo>
                    <a:lnTo>
                      <a:pt x="172191" y="342493"/>
                    </a:lnTo>
                    <a:lnTo>
                      <a:pt x="172191" y="170772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D1CD3324-56ED-F110-8546-075C6C261463}"/>
                  </a:ext>
                </a:extLst>
              </p:cNvPr>
              <p:cNvSpPr/>
              <p:nvPr/>
            </p:nvSpPr>
            <p:spPr>
              <a:xfrm>
                <a:off x="20821606" y="8190049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191A7DFA-8404-A22C-313B-CD13CE1AC5B1}"/>
                  </a:ext>
                </a:extLst>
              </p:cNvPr>
              <p:cNvSpPr/>
              <p:nvPr/>
            </p:nvSpPr>
            <p:spPr>
              <a:xfrm>
                <a:off x="21165986" y="8018328"/>
                <a:ext cx="171239" cy="342493"/>
              </a:xfrm>
              <a:custGeom>
                <a:avLst/>
                <a:gdLst>
                  <a:gd name="connsiteX0" fmla="*/ 171239 w 171239"/>
                  <a:gd name="connsiteY0" fmla="*/ 171721 h 342493"/>
                  <a:gd name="connsiteX1" fmla="*/ 171239 w 171239"/>
                  <a:gd name="connsiteY1" fmla="*/ 0 h 342493"/>
                  <a:gd name="connsiteX2" fmla="*/ 0 w 171239"/>
                  <a:gd name="connsiteY2" fmla="*/ 0 h 342493"/>
                  <a:gd name="connsiteX3" fmla="*/ 0 w 171239"/>
                  <a:gd name="connsiteY3" fmla="*/ 171721 h 342493"/>
                  <a:gd name="connsiteX4" fmla="*/ 0 w 171239"/>
                  <a:gd name="connsiteY4" fmla="*/ 342493 h 342493"/>
                  <a:gd name="connsiteX5" fmla="*/ 171239 w 171239"/>
                  <a:gd name="connsiteY5" fmla="*/ 342493 h 342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39" h="342493">
                    <a:moveTo>
                      <a:pt x="171239" y="171721"/>
                    </a:moveTo>
                    <a:lnTo>
                      <a:pt x="171239" y="0"/>
                    </a:lnTo>
                    <a:lnTo>
                      <a:pt x="0" y="0"/>
                    </a:lnTo>
                    <a:lnTo>
                      <a:pt x="0" y="171721"/>
                    </a:lnTo>
                    <a:lnTo>
                      <a:pt x="0" y="342493"/>
                    </a:lnTo>
                    <a:lnTo>
                      <a:pt x="171239" y="342493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52EB516B-4011-D24C-3C2C-555D5371664C}"/>
                  </a:ext>
                </a:extLst>
              </p:cNvPr>
              <p:cNvSpPr/>
              <p:nvPr/>
            </p:nvSpPr>
            <p:spPr>
              <a:xfrm>
                <a:off x="21165986" y="8532542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AD992BF0-83D6-BAC9-B62D-61E21E99278E}"/>
                  </a:ext>
                </a:extLst>
              </p:cNvPr>
              <p:cNvSpPr/>
              <p:nvPr/>
            </p:nvSpPr>
            <p:spPr>
              <a:xfrm>
                <a:off x="2099379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0 w 172190"/>
                  <a:gd name="connsiteY1" fmla="*/ 0 h 171721"/>
                  <a:gd name="connsiteX2" fmla="*/ 172190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0" y="0"/>
                    </a:lnTo>
                    <a:lnTo>
                      <a:pt x="17219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A9256A95-7A72-D8E5-3E8E-454F84AD64F7}"/>
                  </a:ext>
                </a:extLst>
              </p:cNvPr>
              <p:cNvSpPr/>
              <p:nvPr/>
            </p:nvSpPr>
            <p:spPr>
              <a:xfrm>
                <a:off x="21337226" y="8360821"/>
                <a:ext cx="172190" cy="171721"/>
              </a:xfrm>
              <a:custGeom>
                <a:avLst/>
                <a:gdLst>
                  <a:gd name="connsiteX0" fmla="*/ 0 w 172190"/>
                  <a:gd name="connsiteY0" fmla="*/ 0 h 171721"/>
                  <a:gd name="connsiteX1" fmla="*/ 172191 w 172190"/>
                  <a:gd name="connsiteY1" fmla="*/ 0 h 171721"/>
                  <a:gd name="connsiteX2" fmla="*/ 172191 w 172190"/>
                  <a:gd name="connsiteY2" fmla="*/ 171721 h 171721"/>
                  <a:gd name="connsiteX3" fmla="*/ 0 w 17219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90" h="171721">
                    <a:moveTo>
                      <a:pt x="0" y="0"/>
                    </a:moveTo>
                    <a:lnTo>
                      <a:pt x="172191" y="0"/>
                    </a:lnTo>
                    <a:lnTo>
                      <a:pt x="172191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8365B866-A827-CE05-133D-1F32680AADE6}"/>
                  </a:ext>
                </a:extLst>
              </p:cNvPr>
              <p:cNvSpPr/>
              <p:nvPr/>
            </p:nvSpPr>
            <p:spPr>
              <a:xfrm>
                <a:off x="20305986" y="8018328"/>
                <a:ext cx="515620" cy="171721"/>
              </a:xfrm>
              <a:custGeom>
                <a:avLst/>
                <a:gdLst>
                  <a:gd name="connsiteX0" fmla="*/ 0 w 515620"/>
                  <a:gd name="connsiteY0" fmla="*/ 0 h 171721"/>
                  <a:gd name="connsiteX1" fmla="*/ 515620 w 515620"/>
                  <a:gd name="connsiteY1" fmla="*/ 0 h 171721"/>
                  <a:gd name="connsiteX2" fmla="*/ 515620 w 515620"/>
                  <a:gd name="connsiteY2" fmla="*/ 171721 h 171721"/>
                  <a:gd name="connsiteX3" fmla="*/ 0 w 515620"/>
                  <a:gd name="connsiteY3" fmla="*/ 171721 h 171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5620" h="171721">
                    <a:moveTo>
                      <a:pt x="0" y="0"/>
                    </a:moveTo>
                    <a:lnTo>
                      <a:pt x="515620" y="0"/>
                    </a:lnTo>
                    <a:lnTo>
                      <a:pt x="515620" y="171721"/>
                    </a:lnTo>
                    <a:lnTo>
                      <a:pt x="0" y="171721"/>
                    </a:lnTo>
                    <a:close/>
                  </a:path>
                </a:pathLst>
              </a:custGeom>
              <a:solidFill>
                <a:srgbClr val="242428"/>
              </a:solidFill>
              <a:ln w="94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AB8ACD1-ABE7-BBB9-7428-753A841F85B5}"/>
              </a:ext>
            </a:extLst>
          </p:cNvPr>
          <p:cNvSpPr txBox="1"/>
          <p:nvPr/>
        </p:nvSpPr>
        <p:spPr>
          <a:xfrm>
            <a:off x="3634613" y="10017970"/>
            <a:ext cx="17108424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400" spc="900" dirty="0">
                <a:solidFill>
                  <a:schemeClr val="tx2"/>
                </a:solidFill>
                <a:latin typeface="Questrial" pitchFamily="2" charset="0"/>
                <a:cs typeface="Heebo" pitchFamily="2" charset="-79"/>
              </a:rPr>
              <a:t>– DAVID OGILVY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19BB58-60D8-4538-08DC-F42BB5A6EA83}"/>
              </a:ext>
            </a:extLst>
          </p:cNvPr>
          <p:cNvSpPr txBox="1"/>
          <p:nvPr/>
        </p:nvSpPr>
        <p:spPr>
          <a:xfrm>
            <a:off x="3634613" y="3884521"/>
            <a:ext cx="17108424" cy="47089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“Play to win, </a:t>
            </a:r>
          </a:p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but enjoy the fun.”</a:t>
            </a:r>
          </a:p>
        </p:txBody>
      </p:sp>
    </p:spTree>
    <p:extLst>
      <p:ext uri="{BB962C8B-B14F-4D97-AF65-F5344CB8AC3E}">
        <p14:creationId xmlns:p14="http://schemas.microsoft.com/office/powerpoint/2010/main" val="33552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38">
            <a:extLst>
              <a:ext uri="{FF2B5EF4-FFF2-40B4-BE49-F238E27FC236}">
                <a16:creationId xmlns:a16="http://schemas.microsoft.com/office/drawing/2014/main" id="{3EC71D3B-EA80-16E6-5CD9-2664CDADFE29}"/>
              </a:ext>
            </a:extLst>
          </p:cNvPr>
          <p:cNvSpPr/>
          <p:nvPr/>
        </p:nvSpPr>
        <p:spPr>
          <a:xfrm>
            <a:off x="0" y="10846463"/>
            <a:ext cx="24377650" cy="2933771"/>
          </a:xfrm>
          <a:custGeom>
            <a:avLst/>
            <a:gdLst>
              <a:gd name="connsiteX0" fmla="*/ 7359896 w 7772400"/>
              <a:gd name="connsiteY0" fmla="*/ 121673 h 935383"/>
              <a:gd name="connsiteX1" fmla="*/ 7359896 w 7772400"/>
              <a:gd name="connsiteY1" fmla="*/ 162095 h 935383"/>
              <a:gd name="connsiteX2" fmla="*/ 7443287 w 7772400"/>
              <a:gd name="connsiteY2" fmla="*/ 162095 h 935383"/>
              <a:gd name="connsiteX3" fmla="*/ 7443287 w 7772400"/>
              <a:gd name="connsiteY3" fmla="*/ 194838 h 935383"/>
              <a:gd name="connsiteX4" fmla="*/ 7344108 w 7772400"/>
              <a:gd name="connsiteY4" fmla="*/ 194838 h 935383"/>
              <a:gd name="connsiteX5" fmla="*/ 7344108 w 7772400"/>
              <a:gd name="connsiteY5" fmla="*/ 151586 h 935383"/>
              <a:gd name="connsiteX6" fmla="*/ 7298365 w 7772400"/>
              <a:gd name="connsiteY6" fmla="*/ 151586 h 935383"/>
              <a:gd name="connsiteX7" fmla="*/ 7298365 w 7772400"/>
              <a:gd name="connsiteY7" fmla="*/ 194838 h 935383"/>
              <a:gd name="connsiteX8" fmla="*/ 7225903 w 7772400"/>
              <a:gd name="connsiteY8" fmla="*/ 194838 h 935383"/>
              <a:gd name="connsiteX9" fmla="*/ 7225903 w 7772400"/>
              <a:gd name="connsiteY9" fmla="*/ 232027 h 935383"/>
              <a:gd name="connsiteX10" fmla="*/ 7126724 w 7772400"/>
              <a:gd name="connsiteY10" fmla="*/ 232027 h 935383"/>
              <a:gd name="connsiteX11" fmla="*/ 7126724 w 7772400"/>
              <a:gd name="connsiteY11" fmla="*/ 265578 h 935383"/>
              <a:gd name="connsiteX12" fmla="*/ 7049405 w 7772400"/>
              <a:gd name="connsiteY12" fmla="*/ 265578 h 935383"/>
              <a:gd name="connsiteX13" fmla="*/ 7049405 w 7772400"/>
              <a:gd name="connsiteY13" fmla="*/ 293874 h 935383"/>
              <a:gd name="connsiteX14" fmla="*/ 6557963 w 7772400"/>
              <a:gd name="connsiteY14" fmla="*/ 294278 h 935383"/>
              <a:gd name="connsiteX15" fmla="*/ 6557963 w 7772400"/>
              <a:gd name="connsiteY15" fmla="*/ 261536 h 935383"/>
              <a:gd name="connsiteX16" fmla="*/ 6493193 w 7772400"/>
              <a:gd name="connsiteY16" fmla="*/ 261536 h 935383"/>
              <a:gd name="connsiteX17" fmla="*/ 6493193 w 7772400"/>
              <a:gd name="connsiteY17" fmla="*/ 226368 h 935383"/>
              <a:gd name="connsiteX18" fmla="*/ 6367701 w 7772400"/>
              <a:gd name="connsiteY18" fmla="*/ 226368 h 935383"/>
              <a:gd name="connsiteX19" fmla="*/ 6367701 w 7772400"/>
              <a:gd name="connsiteY19" fmla="*/ 194434 h 935383"/>
              <a:gd name="connsiteX20" fmla="*/ 6278642 w 7772400"/>
              <a:gd name="connsiteY20" fmla="*/ 194434 h 935383"/>
              <a:gd name="connsiteX21" fmla="*/ 6278642 w 7772400"/>
              <a:gd name="connsiteY21" fmla="*/ 160883 h 935383"/>
              <a:gd name="connsiteX22" fmla="*/ 6197680 w 7772400"/>
              <a:gd name="connsiteY22" fmla="*/ 160883 h 935383"/>
              <a:gd name="connsiteX23" fmla="*/ 6197680 w 7772400"/>
              <a:gd name="connsiteY23" fmla="*/ 123694 h 935383"/>
              <a:gd name="connsiteX24" fmla="*/ 5744290 w 7772400"/>
              <a:gd name="connsiteY24" fmla="*/ 123694 h 935383"/>
              <a:gd name="connsiteX25" fmla="*/ 5744290 w 7772400"/>
              <a:gd name="connsiteY25" fmla="*/ 78420 h 935383"/>
              <a:gd name="connsiteX26" fmla="*/ 5707856 w 7772400"/>
              <a:gd name="connsiteY26" fmla="*/ 78420 h 935383"/>
              <a:gd name="connsiteX27" fmla="*/ 5707856 w 7772400"/>
              <a:gd name="connsiteY27" fmla="*/ 39210 h 935383"/>
              <a:gd name="connsiteX28" fmla="*/ 5671423 w 7772400"/>
              <a:gd name="connsiteY28" fmla="*/ 39210 h 935383"/>
              <a:gd name="connsiteX29" fmla="*/ 5671423 w 7772400"/>
              <a:gd name="connsiteY29" fmla="*/ 0 h 935383"/>
              <a:gd name="connsiteX30" fmla="*/ 5364575 w 7772400"/>
              <a:gd name="connsiteY30" fmla="*/ 0 h 935383"/>
              <a:gd name="connsiteX31" fmla="*/ 5364575 w 7772400"/>
              <a:gd name="connsiteY31" fmla="*/ 39210 h 935383"/>
              <a:gd name="connsiteX32" fmla="*/ 5327333 w 7772400"/>
              <a:gd name="connsiteY32" fmla="*/ 39210 h 935383"/>
              <a:gd name="connsiteX33" fmla="*/ 5327333 w 7772400"/>
              <a:gd name="connsiteY33" fmla="*/ 80846 h 935383"/>
              <a:gd name="connsiteX34" fmla="*/ 5316403 w 7772400"/>
              <a:gd name="connsiteY34" fmla="*/ 80846 h 935383"/>
              <a:gd name="connsiteX35" fmla="*/ 5316403 w 7772400"/>
              <a:gd name="connsiteY35" fmla="*/ 124098 h 935383"/>
              <a:gd name="connsiteX36" fmla="*/ 5243941 w 7772400"/>
              <a:gd name="connsiteY36" fmla="*/ 124098 h 935383"/>
              <a:gd name="connsiteX37" fmla="*/ 5243941 w 7772400"/>
              <a:gd name="connsiteY37" fmla="*/ 161287 h 935383"/>
              <a:gd name="connsiteX38" fmla="*/ 5144762 w 7772400"/>
              <a:gd name="connsiteY38" fmla="*/ 161287 h 935383"/>
              <a:gd name="connsiteX39" fmla="*/ 5144762 w 7772400"/>
              <a:gd name="connsiteY39" fmla="*/ 194838 h 935383"/>
              <a:gd name="connsiteX40" fmla="*/ 5067443 w 7772400"/>
              <a:gd name="connsiteY40" fmla="*/ 194838 h 935383"/>
              <a:gd name="connsiteX41" fmla="*/ 5067443 w 7772400"/>
              <a:gd name="connsiteY41" fmla="*/ 226368 h 935383"/>
              <a:gd name="connsiteX42" fmla="*/ 5005912 w 7772400"/>
              <a:gd name="connsiteY42" fmla="*/ 226368 h 935383"/>
              <a:gd name="connsiteX43" fmla="*/ 5005912 w 7772400"/>
              <a:gd name="connsiteY43" fmla="*/ 261536 h 935383"/>
              <a:gd name="connsiteX44" fmla="*/ 4949238 w 7772400"/>
              <a:gd name="connsiteY44" fmla="*/ 261536 h 935383"/>
              <a:gd name="connsiteX45" fmla="*/ 4949238 w 7772400"/>
              <a:gd name="connsiteY45" fmla="*/ 296299 h 935383"/>
              <a:gd name="connsiteX46" fmla="*/ 4366712 w 7772400"/>
              <a:gd name="connsiteY46" fmla="*/ 297108 h 935383"/>
              <a:gd name="connsiteX47" fmla="*/ 4366712 w 7772400"/>
              <a:gd name="connsiteY47" fmla="*/ 264365 h 935383"/>
              <a:gd name="connsiteX48" fmla="*/ 4338376 w 7772400"/>
              <a:gd name="connsiteY48" fmla="*/ 264365 h 935383"/>
              <a:gd name="connsiteX49" fmla="*/ 4338376 w 7772400"/>
              <a:gd name="connsiteY49" fmla="*/ 229197 h 935383"/>
              <a:gd name="connsiteX50" fmla="*/ 4265509 w 7772400"/>
              <a:gd name="connsiteY50" fmla="*/ 229197 h 935383"/>
              <a:gd name="connsiteX51" fmla="*/ 4265509 w 7772400"/>
              <a:gd name="connsiteY51" fmla="*/ 197263 h 935383"/>
              <a:gd name="connsiteX52" fmla="*/ 4164306 w 7772400"/>
              <a:gd name="connsiteY52" fmla="*/ 197263 h 935383"/>
              <a:gd name="connsiteX53" fmla="*/ 4164306 w 7772400"/>
              <a:gd name="connsiteY53" fmla="*/ 163712 h 935383"/>
              <a:gd name="connsiteX54" fmla="*/ 4082534 w 7772400"/>
              <a:gd name="connsiteY54" fmla="*/ 163712 h 935383"/>
              <a:gd name="connsiteX55" fmla="*/ 4082534 w 7772400"/>
              <a:gd name="connsiteY55" fmla="*/ 118439 h 935383"/>
              <a:gd name="connsiteX56" fmla="*/ 4063508 w 7772400"/>
              <a:gd name="connsiteY56" fmla="*/ 118439 h 935383"/>
              <a:gd name="connsiteX57" fmla="*/ 4063508 w 7772400"/>
              <a:gd name="connsiteY57" fmla="*/ 75186 h 935383"/>
              <a:gd name="connsiteX58" fmla="*/ 4016955 w 7772400"/>
              <a:gd name="connsiteY58" fmla="*/ 75186 h 935383"/>
              <a:gd name="connsiteX59" fmla="*/ 4016955 w 7772400"/>
              <a:gd name="connsiteY59" fmla="*/ 29913 h 935383"/>
              <a:gd name="connsiteX60" fmla="*/ 3971211 w 7772400"/>
              <a:gd name="connsiteY60" fmla="*/ 29913 h 935383"/>
              <a:gd name="connsiteX61" fmla="*/ 3971211 w 7772400"/>
              <a:gd name="connsiteY61" fmla="*/ 75591 h 935383"/>
              <a:gd name="connsiteX62" fmla="*/ 3971211 w 7772400"/>
              <a:gd name="connsiteY62" fmla="*/ 118439 h 935383"/>
              <a:gd name="connsiteX63" fmla="*/ 3945303 w 7772400"/>
              <a:gd name="connsiteY63" fmla="*/ 118439 h 935383"/>
              <a:gd name="connsiteX64" fmla="*/ 3945303 w 7772400"/>
              <a:gd name="connsiteY64" fmla="*/ 163712 h 935383"/>
              <a:gd name="connsiteX65" fmla="*/ 3846124 w 7772400"/>
              <a:gd name="connsiteY65" fmla="*/ 163712 h 935383"/>
              <a:gd name="connsiteX66" fmla="*/ 3846124 w 7772400"/>
              <a:gd name="connsiteY66" fmla="*/ 197263 h 935383"/>
              <a:gd name="connsiteX67" fmla="*/ 3768805 w 7772400"/>
              <a:gd name="connsiteY67" fmla="*/ 197263 h 935383"/>
              <a:gd name="connsiteX68" fmla="*/ 3768805 w 7772400"/>
              <a:gd name="connsiteY68" fmla="*/ 229197 h 935383"/>
              <a:gd name="connsiteX69" fmla="*/ 3707273 w 7772400"/>
              <a:gd name="connsiteY69" fmla="*/ 229197 h 935383"/>
              <a:gd name="connsiteX70" fmla="*/ 3707273 w 7772400"/>
              <a:gd name="connsiteY70" fmla="*/ 264365 h 935383"/>
              <a:gd name="connsiteX71" fmla="*/ 3682175 w 7772400"/>
              <a:gd name="connsiteY71" fmla="*/ 264365 h 935383"/>
              <a:gd name="connsiteX72" fmla="*/ 3682175 w 7772400"/>
              <a:gd name="connsiteY72" fmla="*/ 263961 h 935383"/>
              <a:gd name="connsiteX73" fmla="*/ 3499199 w 7772400"/>
              <a:gd name="connsiteY73" fmla="*/ 263961 h 935383"/>
              <a:gd name="connsiteX74" fmla="*/ 3499199 w 7772400"/>
              <a:gd name="connsiteY74" fmla="*/ 218283 h 935383"/>
              <a:gd name="connsiteX75" fmla="*/ 3453455 w 7772400"/>
              <a:gd name="connsiteY75" fmla="*/ 218283 h 935383"/>
              <a:gd name="connsiteX76" fmla="*/ 3453455 w 7772400"/>
              <a:gd name="connsiteY76" fmla="*/ 179477 h 935383"/>
              <a:gd name="connsiteX77" fmla="*/ 3391519 w 7772400"/>
              <a:gd name="connsiteY77" fmla="*/ 179477 h 935383"/>
              <a:gd name="connsiteX78" fmla="*/ 3391519 w 7772400"/>
              <a:gd name="connsiteY78" fmla="*/ 137842 h 935383"/>
              <a:gd name="connsiteX79" fmla="*/ 3345775 w 7772400"/>
              <a:gd name="connsiteY79" fmla="*/ 137842 h 935383"/>
              <a:gd name="connsiteX80" fmla="*/ 3345775 w 7772400"/>
              <a:gd name="connsiteY80" fmla="*/ 179477 h 935383"/>
              <a:gd name="connsiteX81" fmla="*/ 3311366 w 7772400"/>
              <a:gd name="connsiteY81" fmla="*/ 179477 h 935383"/>
              <a:gd name="connsiteX82" fmla="*/ 3311366 w 7772400"/>
              <a:gd name="connsiteY82" fmla="*/ 218283 h 935383"/>
              <a:gd name="connsiteX83" fmla="*/ 3269671 w 7772400"/>
              <a:gd name="connsiteY83" fmla="*/ 218283 h 935383"/>
              <a:gd name="connsiteX84" fmla="*/ 3269671 w 7772400"/>
              <a:gd name="connsiteY84" fmla="*/ 263961 h 935383"/>
              <a:gd name="connsiteX85" fmla="*/ 3212997 w 7772400"/>
              <a:gd name="connsiteY85" fmla="*/ 263961 h 935383"/>
              <a:gd name="connsiteX86" fmla="*/ 3212997 w 7772400"/>
              <a:gd name="connsiteY86" fmla="*/ 229602 h 935383"/>
              <a:gd name="connsiteX87" fmla="*/ 3167253 w 7772400"/>
              <a:gd name="connsiteY87" fmla="*/ 229602 h 935383"/>
              <a:gd name="connsiteX88" fmla="*/ 3167253 w 7772400"/>
              <a:gd name="connsiteY88" fmla="*/ 263961 h 935383"/>
              <a:gd name="connsiteX89" fmla="*/ 3086291 w 7772400"/>
              <a:gd name="connsiteY89" fmla="*/ 263961 h 935383"/>
              <a:gd name="connsiteX90" fmla="*/ 3086291 w 7772400"/>
              <a:gd name="connsiteY90" fmla="*/ 298725 h 935383"/>
              <a:gd name="connsiteX91" fmla="*/ 2696051 w 7772400"/>
              <a:gd name="connsiteY91" fmla="*/ 299129 h 935383"/>
              <a:gd name="connsiteX92" fmla="*/ 2696051 w 7772400"/>
              <a:gd name="connsiteY92" fmla="*/ 272450 h 935383"/>
              <a:gd name="connsiteX93" fmla="*/ 2667715 w 7772400"/>
              <a:gd name="connsiteY93" fmla="*/ 272450 h 935383"/>
              <a:gd name="connsiteX94" fmla="*/ 2667715 w 7772400"/>
              <a:gd name="connsiteY94" fmla="*/ 237282 h 935383"/>
              <a:gd name="connsiteX95" fmla="*/ 2594848 w 7772400"/>
              <a:gd name="connsiteY95" fmla="*/ 237282 h 935383"/>
              <a:gd name="connsiteX96" fmla="*/ 2594848 w 7772400"/>
              <a:gd name="connsiteY96" fmla="*/ 205348 h 935383"/>
              <a:gd name="connsiteX97" fmla="*/ 2493645 w 7772400"/>
              <a:gd name="connsiteY97" fmla="*/ 205348 h 935383"/>
              <a:gd name="connsiteX98" fmla="*/ 2493645 w 7772400"/>
              <a:gd name="connsiteY98" fmla="*/ 171797 h 935383"/>
              <a:gd name="connsiteX99" fmla="*/ 2411873 w 7772400"/>
              <a:gd name="connsiteY99" fmla="*/ 171797 h 935383"/>
              <a:gd name="connsiteX100" fmla="*/ 2411873 w 7772400"/>
              <a:gd name="connsiteY100" fmla="*/ 126523 h 935383"/>
              <a:gd name="connsiteX101" fmla="*/ 2392847 w 7772400"/>
              <a:gd name="connsiteY101" fmla="*/ 126523 h 935383"/>
              <a:gd name="connsiteX102" fmla="*/ 2392847 w 7772400"/>
              <a:gd name="connsiteY102" fmla="*/ 83271 h 935383"/>
              <a:gd name="connsiteX103" fmla="*/ 2347103 w 7772400"/>
              <a:gd name="connsiteY103" fmla="*/ 83271 h 935383"/>
              <a:gd name="connsiteX104" fmla="*/ 2347103 w 7772400"/>
              <a:gd name="connsiteY104" fmla="*/ 126523 h 935383"/>
              <a:gd name="connsiteX105" fmla="*/ 2274642 w 7772400"/>
              <a:gd name="connsiteY105" fmla="*/ 126523 h 935383"/>
              <a:gd name="connsiteX106" fmla="*/ 2274642 w 7772400"/>
              <a:gd name="connsiteY106" fmla="*/ 171797 h 935383"/>
              <a:gd name="connsiteX107" fmla="*/ 2175463 w 7772400"/>
              <a:gd name="connsiteY107" fmla="*/ 171797 h 935383"/>
              <a:gd name="connsiteX108" fmla="*/ 2175463 w 7772400"/>
              <a:gd name="connsiteY108" fmla="*/ 205348 h 935383"/>
              <a:gd name="connsiteX109" fmla="*/ 2098143 w 7772400"/>
              <a:gd name="connsiteY109" fmla="*/ 205348 h 935383"/>
              <a:gd name="connsiteX110" fmla="*/ 2098143 w 7772400"/>
              <a:gd name="connsiteY110" fmla="*/ 237282 h 935383"/>
              <a:gd name="connsiteX111" fmla="*/ 2036207 w 7772400"/>
              <a:gd name="connsiteY111" fmla="*/ 237282 h 935383"/>
              <a:gd name="connsiteX112" fmla="*/ 2036207 w 7772400"/>
              <a:gd name="connsiteY112" fmla="*/ 272450 h 935383"/>
              <a:gd name="connsiteX113" fmla="*/ 1979533 w 7772400"/>
              <a:gd name="connsiteY113" fmla="*/ 272450 h 935383"/>
              <a:gd name="connsiteX114" fmla="*/ 1979533 w 7772400"/>
              <a:gd name="connsiteY114" fmla="*/ 300342 h 935383"/>
              <a:gd name="connsiteX115" fmla="*/ 1649206 w 7772400"/>
              <a:gd name="connsiteY115" fmla="*/ 300746 h 935383"/>
              <a:gd name="connsiteX116" fmla="*/ 1649206 w 7772400"/>
              <a:gd name="connsiteY116" fmla="*/ 274875 h 935383"/>
              <a:gd name="connsiteX117" fmla="*/ 1560147 w 7772400"/>
              <a:gd name="connsiteY117" fmla="*/ 274875 h 935383"/>
              <a:gd name="connsiteX118" fmla="*/ 1560147 w 7772400"/>
              <a:gd name="connsiteY118" fmla="*/ 241324 h 935383"/>
              <a:gd name="connsiteX119" fmla="*/ 1479185 w 7772400"/>
              <a:gd name="connsiteY119" fmla="*/ 241324 h 935383"/>
              <a:gd name="connsiteX120" fmla="*/ 1479185 w 7772400"/>
              <a:gd name="connsiteY120" fmla="*/ 204135 h 935383"/>
              <a:gd name="connsiteX121" fmla="*/ 1275159 w 7772400"/>
              <a:gd name="connsiteY121" fmla="*/ 204135 h 935383"/>
              <a:gd name="connsiteX122" fmla="*/ 1275159 w 7772400"/>
              <a:gd name="connsiteY122" fmla="*/ 166542 h 935383"/>
              <a:gd name="connsiteX123" fmla="*/ 1191768 w 7772400"/>
              <a:gd name="connsiteY123" fmla="*/ 166542 h 935383"/>
              <a:gd name="connsiteX124" fmla="*/ 1191768 w 7772400"/>
              <a:gd name="connsiteY124" fmla="*/ 130970 h 935383"/>
              <a:gd name="connsiteX125" fmla="*/ 659440 w 7772400"/>
              <a:gd name="connsiteY125" fmla="*/ 130970 h 935383"/>
              <a:gd name="connsiteX126" fmla="*/ 659440 w 7772400"/>
              <a:gd name="connsiteY126" fmla="*/ 171393 h 935383"/>
              <a:gd name="connsiteX127" fmla="*/ 742831 w 7772400"/>
              <a:gd name="connsiteY127" fmla="*/ 171393 h 935383"/>
              <a:gd name="connsiteX128" fmla="*/ 742831 w 7772400"/>
              <a:gd name="connsiteY128" fmla="*/ 204135 h 935383"/>
              <a:gd name="connsiteX129" fmla="*/ 643652 w 7772400"/>
              <a:gd name="connsiteY129" fmla="*/ 204135 h 935383"/>
              <a:gd name="connsiteX130" fmla="*/ 643652 w 7772400"/>
              <a:gd name="connsiteY130" fmla="*/ 160883 h 935383"/>
              <a:gd name="connsiteX131" fmla="*/ 597908 w 7772400"/>
              <a:gd name="connsiteY131" fmla="*/ 160883 h 935383"/>
              <a:gd name="connsiteX132" fmla="*/ 597908 w 7772400"/>
              <a:gd name="connsiteY132" fmla="*/ 204135 h 935383"/>
              <a:gd name="connsiteX133" fmla="*/ 525447 w 7772400"/>
              <a:gd name="connsiteY133" fmla="*/ 204135 h 935383"/>
              <a:gd name="connsiteX134" fmla="*/ 525447 w 7772400"/>
              <a:gd name="connsiteY134" fmla="*/ 241324 h 935383"/>
              <a:gd name="connsiteX135" fmla="*/ 426268 w 7772400"/>
              <a:gd name="connsiteY135" fmla="*/ 241324 h 935383"/>
              <a:gd name="connsiteX136" fmla="*/ 426268 w 7772400"/>
              <a:gd name="connsiteY136" fmla="*/ 274875 h 935383"/>
              <a:gd name="connsiteX137" fmla="*/ 348948 w 7772400"/>
              <a:gd name="connsiteY137" fmla="*/ 274875 h 935383"/>
              <a:gd name="connsiteX138" fmla="*/ 348948 w 7772400"/>
              <a:gd name="connsiteY138" fmla="*/ 302363 h 935383"/>
              <a:gd name="connsiteX139" fmla="*/ 0 w 7772400"/>
              <a:gd name="connsiteY139" fmla="*/ 302767 h 935383"/>
              <a:gd name="connsiteX140" fmla="*/ 0 w 7772400"/>
              <a:gd name="connsiteY140" fmla="*/ 449502 h 935383"/>
              <a:gd name="connsiteX141" fmla="*/ 0 w 7772400"/>
              <a:gd name="connsiteY141" fmla="*/ 463650 h 935383"/>
              <a:gd name="connsiteX142" fmla="*/ 0 w 7772400"/>
              <a:gd name="connsiteY142" fmla="*/ 935384 h 935383"/>
              <a:gd name="connsiteX143" fmla="*/ 7772400 w 7772400"/>
              <a:gd name="connsiteY143" fmla="*/ 935384 h 935383"/>
              <a:gd name="connsiteX144" fmla="*/ 7772400 w 7772400"/>
              <a:gd name="connsiteY144" fmla="*/ 453948 h 935383"/>
              <a:gd name="connsiteX145" fmla="*/ 7772400 w 7772400"/>
              <a:gd name="connsiteY145" fmla="*/ 439800 h 935383"/>
              <a:gd name="connsiteX146" fmla="*/ 7772400 w 7772400"/>
              <a:gd name="connsiteY146" fmla="*/ 298725 h 935383"/>
              <a:gd name="connsiteX147" fmla="*/ 7772400 w 7772400"/>
              <a:gd name="connsiteY147" fmla="*/ 121673 h 935383"/>
              <a:gd name="connsiteX148" fmla="*/ 7359896 w 7772400"/>
              <a:gd name="connsiteY148" fmla="*/ 121673 h 935383"/>
              <a:gd name="connsiteX149" fmla="*/ 5461730 w 7772400"/>
              <a:gd name="connsiteY149" fmla="*/ 124098 h 935383"/>
              <a:gd name="connsiteX150" fmla="*/ 5362551 w 7772400"/>
              <a:gd name="connsiteY150" fmla="*/ 124098 h 935383"/>
              <a:gd name="connsiteX151" fmla="*/ 5362551 w 7772400"/>
              <a:gd name="connsiteY151" fmla="*/ 82463 h 935383"/>
              <a:gd name="connsiteX152" fmla="*/ 5461730 w 7772400"/>
              <a:gd name="connsiteY152" fmla="*/ 82463 h 935383"/>
              <a:gd name="connsiteX153" fmla="*/ 5461730 w 7772400"/>
              <a:gd name="connsiteY153" fmla="*/ 124098 h 93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7772400" h="935383">
                <a:moveTo>
                  <a:pt x="7359896" y="121673"/>
                </a:moveTo>
                <a:lnTo>
                  <a:pt x="7359896" y="162095"/>
                </a:lnTo>
                <a:lnTo>
                  <a:pt x="7443287" y="162095"/>
                </a:lnTo>
                <a:lnTo>
                  <a:pt x="7443287" y="194838"/>
                </a:lnTo>
                <a:lnTo>
                  <a:pt x="7344108" y="194838"/>
                </a:lnTo>
                <a:lnTo>
                  <a:pt x="7344108" y="151586"/>
                </a:lnTo>
                <a:lnTo>
                  <a:pt x="7298365" y="151586"/>
                </a:lnTo>
                <a:lnTo>
                  <a:pt x="7298365" y="194838"/>
                </a:lnTo>
                <a:lnTo>
                  <a:pt x="7225903" y="194838"/>
                </a:lnTo>
                <a:lnTo>
                  <a:pt x="7225903" y="232027"/>
                </a:lnTo>
                <a:lnTo>
                  <a:pt x="7126724" y="232027"/>
                </a:lnTo>
                <a:lnTo>
                  <a:pt x="7126724" y="265578"/>
                </a:lnTo>
                <a:lnTo>
                  <a:pt x="7049405" y="265578"/>
                </a:lnTo>
                <a:lnTo>
                  <a:pt x="7049405" y="293874"/>
                </a:lnTo>
                <a:lnTo>
                  <a:pt x="6557963" y="294278"/>
                </a:lnTo>
                <a:lnTo>
                  <a:pt x="6557963" y="261536"/>
                </a:lnTo>
                <a:lnTo>
                  <a:pt x="6493193" y="261536"/>
                </a:lnTo>
                <a:lnTo>
                  <a:pt x="6493193" y="226368"/>
                </a:lnTo>
                <a:lnTo>
                  <a:pt x="6367701" y="226368"/>
                </a:lnTo>
                <a:lnTo>
                  <a:pt x="6367701" y="194434"/>
                </a:lnTo>
                <a:lnTo>
                  <a:pt x="6278642" y="194434"/>
                </a:lnTo>
                <a:lnTo>
                  <a:pt x="6278642" y="160883"/>
                </a:lnTo>
                <a:lnTo>
                  <a:pt x="6197680" y="160883"/>
                </a:lnTo>
                <a:lnTo>
                  <a:pt x="6197680" y="123694"/>
                </a:lnTo>
                <a:lnTo>
                  <a:pt x="5744290" y="123694"/>
                </a:lnTo>
                <a:lnTo>
                  <a:pt x="5744290" y="78420"/>
                </a:lnTo>
                <a:lnTo>
                  <a:pt x="5707856" y="78420"/>
                </a:lnTo>
                <a:lnTo>
                  <a:pt x="5707856" y="39210"/>
                </a:lnTo>
                <a:lnTo>
                  <a:pt x="5671423" y="39210"/>
                </a:lnTo>
                <a:lnTo>
                  <a:pt x="5671423" y="0"/>
                </a:lnTo>
                <a:lnTo>
                  <a:pt x="5364575" y="0"/>
                </a:lnTo>
                <a:lnTo>
                  <a:pt x="5364575" y="39210"/>
                </a:lnTo>
                <a:lnTo>
                  <a:pt x="5327333" y="39210"/>
                </a:lnTo>
                <a:lnTo>
                  <a:pt x="5327333" y="80846"/>
                </a:lnTo>
                <a:lnTo>
                  <a:pt x="5316403" y="80846"/>
                </a:lnTo>
                <a:lnTo>
                  <a:pt x="5316403" y="124098"/>
                </a:lnTo>
                <a:lnTo>
                  <a:pt x="5243941" y="124098"/>
                </a:lnTo>
                <a:lnTo>
                  <a:pt x="5243941" y="161287"/>
                </a:lnTo>
                <a:lnTo>
                  <a:pt x="5144762" y="161287"/>
                </a:lnTo>
                <a:lnTo>
                  <a:pt x="5144762" y="194838"/>
                </a:lnTo>
                <a:lnTo>
                  <a:pt x="5067443" y="194838"/>
                </a:lnTo>
                <a:lnTo>
                  <a:pt x="5067443" y="226368"/>
                </a:lnTo>
                <a:lnTo>
                  <a:pt x="5005912" y="226368"/>
                </a:lnTo>
                <a:lnTo>
                  <a:pt x="5005912" y="261536"/>
                </a:lnTo>
                <a:lnTo>
                  <a:pt x="4949238" y="261536"/>
                </a:lnTo>
                <a:lnTo>
                  <a:pt x="4949238" y="296299"/>
                </a:lnTo>
                <a:lnTo>
                  <a:pt x="4366712" y="297108"/>
                </a:lnTo>
                <a:lnTo>
                  <a:pt x="4366712" y="264365"/>
                </a:lnTo>
                <a:lnTo>
                  <a:pt x="4338376" y="264365"/>
                </a:lnTo>
                <a:lnTo>
                  <a:pt x="4338376" y="229197"/>
                </a:lnTo>
                <a:lnTo>
                  <a:pt x="4265509" y="229197"/>
                </a:lnTo>
                <a:lnTo>
                  <a:pt x="4265509" y="197263"/>
                </a:lnTo>
                <a:lnTo>
                  <a:pt x="4164306" y="197263"/>
                </a:lnTo>
                <a:lnTo>
                  <a:pt x="4164306" y="163712"/>
                </a:lnTo>
                <a:lnTo>
                  <a:pt x="4082534" y="163712"/>
                </a:lnTo>
                <a:lnTo>
                  <a:pt x="4082534" y="118439"/>
                </a:lnTo>
                <a:lnTo>
                  <a:pt x="4063508" y="118439"/>
                </a:lnTo>
                <a:lnTo>
                  <a:pt x="4063508" y="75186"/>
                </a:lnTo>
                <a:lnTo>
                  <a:pt x="4016955" y="75186"/>
                </a:lnTo>
                <a:lnTo>
                  <a:pt x="4016955" y="29913"/>
                </a:lnTo>
                <a:lnTo>
                  <a:pt x="3971211" y="29913"/>
                </a:lnTo>
                <a:lnTo>
                  <a:pt x="3971211" y="75591"/>
                </a:lnTo>
                <a:lnTo>
                  <a:pt x="3971211" y="118439"/>
                </a:lnTo>
                <a:lnTo>
                  <a:pt x="3945303" y="118439"/>
                </a:lnTo>
                <a:lnTo>
                  <a:pt x="3945303" y="163712"/>
                </a:lnTo>
                <a:lnTo>
                  <a:pt x="3846124" y="163712"/>
                </a:lnTo>
                <a:lnTo>
                  <a:pt x="3846124" y="197263"/>
                </a:lnTo>
                <a:lnTo>
                  <a:pt x="3768805" y="197263"/>
                </a:lnTo>
                <a:lnTo>
                  <a:pt x="3768805" y="229197"/>
                </a:lnTo>
                <a:lnTo>
                  <a:pt x="3707273" y="229197"/>
                </a:lnTo>
                <a:lnTo>
                  <a:pt x="3707273" y="264365"/>
                </a:lnTo>
                <a:lnTo>
                  <a:pt x="3682175" y="264365"/>
                </a:lnTo>
                <a:lnTo>
                  <a:pt x="3682175" y="263961"/>
                </a:lnTo>
                <a:lnTo>
                  <a:pt x="3499199" y="263961"/>
                </a:lnTo>
                <a:lnTo>
                  <a:pt x="3499199" y="218283"/>
                </a:lnTo>
                <a:lnTo>
                  <a:pt x="3453455" y="218283"/>
                </a:lnTo>
                <a:lnTo>
                  <a:pt x="3453455" y="179477"/>
                </a:lnTo>
                <a:lnTo>
                  <a:pt x="3391519" y="179477"/>
                </a:lnTo>
                <a:lnTo>
                  <a:pt x="3391519" y="137842"/>
                </a:lnTo>
                <a:lnTo>
                  <a:pt x="3345775" y="137842"/>
                </a:lnTo>
                <a:lnTo>
                  <a:pt x="3345775" y="179477"/>
                </a:lnTo>
                <a:lnTo>
                  <a:pt x="3311366" y="179477"/>
                </a:lnTo>
                <a:lnTo>
                  <a:pt x="3311366" y="218283"/>
                </a:lnTo>
                <a:lnTo>
                  <a:pt x="3269671" y="218283"/>
                </a:lnTo>
                <a:lnTo>
                  <a:pt x="3269671" y="263961"/>
                </a:lnTo>
                <a:lnTo>
                  <a:pt x="3212997" y="263961"/>
                </a:lnTo>
                <a:lnTo>
                  <a:pt x="3212997" y="229602"/>
                </a:lnTo>
                <a:lnTo>
                  <a:pt x="3167253" y="229602"/>
                </a:lnTo>
                <a:lnTo>
                  <a:pt x="3167253" y="263961"/>
                </a:lnTo>
                <a:lnTo>
                  <a:pt x="3086291" y="263961"/>
                </a:lnTo>
                <a:lnTo>
                  <a:pt x="3086291" y="298725"/>
                </a:lnTo>
                <a:lnTo>
                  <a:pt x="2696051" y="299129"/>
                </a:lnTo>
                <a:lnTo>
                  <a:pt x="2696051" y="272450"/>
                </a:lnTo>
                <a:lnTo>
                  <a:pt x="2667715" y="272450"/>
                </a:lnTo>
                <a:lnTo>
                  <a:pt x="2667715" y="237282"/>
                </a:lnTo>
                <a:lnTo>
                  <a:pt x="2594848" y="237282"/>
                </a:lnTo>
                <a:lnTo>
                  <a:pt x="2594848" y="205348"/>
                </a:lnTo>
                <a:lnTo>
                  <a:pt x="2493645" y="205348"/>
                </a:lnTo>
                <a:lnTo>
                  <a:pt x="2493645" y="171797"/>
                </a:lnTo>
                <a:lnTo>
                  <a:pt x="2411873" y="171797"/>
                </a:lnTo>
                <a:lnTo>
                  <a:pt x="2411873" y="126523"/>
                </a:lnTo>
                <a:lnTo>
                  <a:pt x="2392847" y="126523"/>
                </a:lnTo>
                <a:lnTo>
                  <a:pt x="2392847" y="83271"/>
                </a:lnTo>
                <a:lnTo>
                  <a:pt x="2347103" y="83271"/>
                </a:lnTo>
                <a:lnTo>
                  <a:pt x="2347103" y="126523"/>
                </a:lnTo>
                <a:lnTo>
                  <a:pt x="2274642" y="126523"/>
                </a:lnTo>
                <a:lnTo>
                  <a:pt x="2274642" y="171797"/>
                </a:lnTo>
                <a:lnTo>
                  <a:pt x="2175463" y="171797"/>
                </a:lnTo>
                <a:lnTo>
                  <a:pt x="2175463" y="205348"/>
                </a:lnTo>
                <a:lnTo>
                  <a:pt x="2098143" y="205348"/>
                </a:lnTo>
                <a:lnTo>
                  <a:pt x="2098143" y="237282"/>
                </a:lnTo>
                <a:lnTo>
                  <a:pt x="2036207" y="237282"/>
                </a:lnTo>
                <a:lnTo>
                  <a:pt x="2036207" y="272450"/>
                </a:lnTo>
                <a:lnTo>
                  <a:pt x="1979533" y="272450"/>
                </a:lnTo>
                <a:lnTo>
                  <a:pt x="1979533" y="300342"/>
                </a:lnTo>
                <a:lnTo>
                  <a:pt x="1649206" y="300746"/>
                </a:lnTo>
                <a:lnTo>
                  <a:pt x="1649206" y="274875"/>
                </a:lnTo>
                <a:lnTo>
                  <a:pt x="1560147" y="274875"/>
                </a:lnTo>
                <a:lnTo>
                  <a:pt x="1560147" y="241324"/>
                </a:lnTo>
                <a:lnTo>
                  <a:pt x="1479185" y="241324"/>
                </a:lnTo>
                <a:lnTo>
                  <a:pt x="1479185" y="204135"/>
                </a:lnTo>
                <a:lnTo>
                  <a:pt x="1275159" y="204135"/>
                </a:lnTo>
                <a:lnTo>
                  <a:pt x="1275159" y="166542"/>
                </a:lnTo>
                <a:lnTo>
                  <a:pt x="1191768" y="166542"/>
                </a:lnTo>
                <a:lnTo>
                  <a:pt x="1191768" y="130970"/>
                </a:lnTo>
                <a:lnTo>
                  <a:pt x="659440" y="130970"/>
                </a:lnTo>
                <a:lnTo>
                  <a:pt x="659440" y="171393"/>
                </a:lnTo>
                <a:lnTo>
                  <a:pt x="742831" y="171393"/>
                </a:lnTo>
                <a:lnTo>
                  <a:pt x="742831" y="204135"/>
                </a:lnTo>
                <a:lnTo>
                  <a:pt x="643652" y="204135"/>
                </a:lnTo>
                <a:lnTo>
                  <a:pt x="643652" y="160883"/>
                </a:lnTo>
                <a:lnTo>
                  <a:pt x="597908" y="160883"/>
                </a:lnTo>
                <a:lnTo>
                  <a:pt x="597908" y="204135"/>
                </a:lnTo>
                <a:lnTo>
                  <a:pt x="525447" y="204135"/>
                </a:lnTo>
                <a:lnTo>
                  <a:pt x="525447" y="241324"/>
                </a:lnTo>
                <a:lnTo>
                  <a:pt x="426268" y="241324"/>
                </a:lnTo>
                <a:lnTo>
                  <a:pt x="426268" y="274875"/>
                </a:lnTo>
                <a:lnTo>
                  <a:pt x="348948" y="274875"/>
                </a:lnTo>
                <a:lnTo>
                  <a:pt x="348948" y="302363"/>
                </a:lnTo>
                <a:lnTo>
                  <a:pt x="0" y="302767"/>
                </a:lnTo>
                <a:lnTo>
                  <a:pt x="0" y="449502"/>
                </a:lnTo>
                <a:lnTo>
                  <a:pt x="0" y="463650"/>
                </a:lnTo>
                <a:lnTo>
                  <a:pt x="0" y="935384"/>
                </a:lnTo>
                <a:lnTo>
                  <a:pt x="7772400" y="935384"/>
                </a:lnTo>
                <a:lnTo>
                  <a:pt x="7772400" y="453948"/>
                </a:lnTo>
                <a:lnTo>
                  <a:pt x="7772400" y="439800"/>
                </a:lnTo>
                <a:lnTo>
                  <a:pt x="7772400" y="298725"/>
                </a:lnTo>
                <a:lnTo>
                  <a:pt x="7772400" y="121673"/>
                </a:lnTo>
                <a:lnTo>
                  <a:pt x="7359896" y="121673"/>
                </a:lnTo>
                <a:close/>
                <a:moveTo>
                  <a:pt x="5461730" y="124098"/>
                </a:moveTo>
                <a:lnTo>
                  <a:pt x="5362551" y="124098"/>
                </a:lnTo>
                <a:lnTo>
                  <a:pt x="5362551" y="82463"/>
                </a:lnTo>
                <a:lnTo>
                  <a:pt x="5461730" y="82463"/>
                </a:lnTo>
                <a:lnTo>
                  <a:pt x="5461730" y="124098"/>
                </a:lnTo>
                <a:close/>
              </a:path>
            </a:pathLst>
          </a:custGeom>
          <a:solidFill>
            <a:schemeClr val="accent5"/>
          </a:solidFill>
          <a:ln w="404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7" name="Graphic 141">
            <a:extLst>
              <a:ext uri="{FF2B5EF4-FFF2-40B4-BE49-F238E27FC236}">
                <a16:creationId xmlns:a16="http://schemas.microsoft.com/office/drawing/2014/main" id="{769A2D31-74BC-949D-36AC-D7174182FA7F}"/>
              </a:ext>
            </a:extLst>
          </p:cNvPr>
          <p:cNvSpPr/>
          <p:nvPr/>
        </p:nvSpPr>
        <p:spPr>
          <a:xfrm rot="10800000">
            <a:off x="21680878" y="12365374"/>
            <a:ext cx="1804597" cy="696747"/>
          </a:xfrm>
          <a:custGeom>
            <a:avLst/>
            <a:gdLst>
              <a:gd name="connsiteX0" fmla="*/ 1164908 w 1257300"/>
              <a:gd name="connsiteY0" fmla="*/ 295238 h 485438"/>
              <a:gd name="connsiteX1" fmla="*/ 1164908 w 1257300"/>
              <a:gd name="connsiteY1" fmla="*/ 188309 h 485438"/>
              <a:gd name="connsiteX2" fmla="*/ 1056323 w 1257300"/>
              <a:gd name="connsiteY2" fmla="*/ 188309 h 485438"/>
              <a:gd name="connsiteX3" fmla="*/ 1056323 w 1257300"/>
              <a:gd name="connsiteY3" fmla="*/ 173168 h 485438"/>
              <a:gd name="connsiteX4" fmla="*/ 1056323 w 1257300"/>
              <a:gd name="connsiteY4" fmla="*/ 97466 h 485438"/>
              <a:gd name="connsiteX5" fmla="*/ 910590 w 1257300"/>
              <a:gd name="connsiteY5" fmla="*/ 97466 h 485438"/>
              <a:gd name="connsiteX6" fmla="*/ 910590 w 1257300"/>
              <a:gd name="connsiteY6" fmla="*/ 0 h 485438"/>
              <a:gd name="connsiteX7" fmla="*/ 802958 w 1257300"/>
              <a:gd name="connsiteY7" fmla="*/ 0 h 485438"/>
              <a:gd name="connsiteX8" fmla="*/ 802958 w 1257300"/>
              <a:gd name="connsiteY8" fmla="*/ 97466 h 485438"/>
              <a:gd name="connsiteX9" fmla="*/ 723900 w 1257300"/>
              <a:gd name="connsiteY9" fmla="*/ 97466 h 485438"/>
              <a:gd name="connsiteX10" fmla="*/ 723900 w 1257300"/>
              <a:gd name="connsiteY10" fmla="*/ 173168 h 485438"/>
              <a:gd name="connsiteX11" fmla="*/ 723900 w 1257300"/>
              <a:gd name="connsiteY11" fmla="*/ 188309 h 485438"/>
              <a:gd name="connsiteX12" fmla="*/ 625793 w 1257300"/>
              <a:gd name="connsiteY12" fmla="*/ 188309 h 485438"/>
              <a:gd name="connsiteX13" fmla="*/ 625793 w 1257300"/>
              <a:gd name="connsiteY13" fmla="*/ 295238 h 485438"/>
              <a:gd name="connsiteX14" fmla="*/ 492443 w 1257300"/>
              <a:gd name="connsiteY14" fmla="*/ 295238 h 485438"/>
              <a:gd name="connsiteX15" fmla="*/ 492443 w 1257300"/>
              <a:gd name="connsiteY15" fmla="*/ 215751 h 485438"/>
              <a:gd name="connsiteX16" fmla="*/ 384810 w 1257300"/>
              <a:gd name="connsiteY16" fmla="*/ 215751 h 485438"/>
              <a:gd name="connsiteX17" fmla="*/ 384810 w 1257300"/>
              <a:gd name="connsiteY17" fmla="*/ 295238 h 485438"/>
              <a:gd name="connsiteX18" fmla="*/ 195263 w 1257300"/>
              <a:gd name="connsiteY18" fmla="*/ 295238 h 485438"/>
              <a:gd name="connsiteX19" fmla="*/ 195263 w 1257300"/>
              <a:gd name="connsiteY19" fmla="*/ 376617 h 485438"/>
              <a:gd name="connsiteX20" fmla="*/ 0 w 1257300"/>
              <a:gd name="connsiteY20" fmla="*/ 377564 h 485438"/>
              <a:gd name="connsiteX21" fmla="*/ 0 w 1257300"/>
              <a:gd name="connsiteY21" fmla="*/ 485439 h 485438"/>
              <a:gd name="connsiteX22" fmla="*/ 1257300 w 1257300"/>
              <a:gd name="connsiteY22" fmla="*/ 485439 h 485438"/>
              <a:gd name="connsiteX23" fmla="*/ 1257300 w 1257300"/>
              <a:gd name="connsiteY23" fmla="*/ 295238 h 485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57300" h="485438">
                <a:moveTo>
                  <a:pt x="1164908" y="295238"/>
                </a:moveTo>
                <a:lnTo>
                  <a:pt x="1164908" y="188309"/>
                </a:lnTo>
                <a:lnTo>
                  <a:pt x="1056323" y="188309"/>
                </a:lnTo>
                <a:lnTo>
                  <a:pt x="1056323" y="173168"/>
                </a:lnTo>
                <a:lnTo>
                  <a:pt x="1056323" y="97466"/>
                </a:lnTo>
                <a:lnTo>
                  <a:pt x="910590" y="97466"/>
                </a:lnTo>
                <a:lnTo>
                  <a:pt x="910590" y="0"/>
                </a:lnTo>
                <a:lnTo>
                  <a:pt x="802958" y="0"/>
                </a:lnTo>
                <a:lnTo>
                  <a:pt x="802958" y="97466"/>
                </a:lnTo>
                <a:lnTo>
                  <a:pt x="723900" y="97466"/>
                </a:lnTo>
                <a:lnTo>
                  <a:pt x="723900" y="173168"/>
                </a:lnTo>
                <a:lnTo>
                  <a:pt x="723900" y="188309"/>
                </a:lnTo>
                <a:lnTo>
                  <a:pt x="625793" y="188309"/>
                </a:lnTo>
                <a:lnTo>
                  <a:pt x="625793" y="295238"/>
                </a:lnTo>
                <a:lnTo>
                  <a:pt x="492443" y="295238"/>
                </a:lnTo>
                <a:lnTo>
                  <a:pt x="492443" y="215751"/>
                </a:lnTo>
                <a:lnTo>
                  <a:pt x="384810" y="215751"/>
                </a:lnTo>
                <a:lnTo>
                  <a:pt x="384810" y="295238"/>
                </a:lnTo>
                <a:lnTo>
                  <a:pt x="195263" y="295238"/>
                </a:lnTo>
                <a:lnTo>
                  <a:pt x="195263" y="376617"/>
                </a:lnTo>
                <a:lnTo>
                  <a:pt x="0" y="377564"/>
                </a:lnTo>
                <a:lnTo>
                  <a:pt x="0" y="485439"/>
                </a:lnTo>
                <a:lnTo>
                  <a:pt x="1257300" y="485439"/>
                </a:lnTo>
                <a:lnTo>
                  <a:pt x="1257300" y="295238"/>
                </a:lnTo>
                <a:close/>
              </a:path>
            </a:pathLst>
          </a:custGeom>
          <a:solidFill>
            <a:srgbClr val="24242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8" name="Graphic 143">
            <a:extLst>
              <a:ext uri="{FF2B5EF4-FFF2-40B4-BE49-F238E27FC236}">
                <a16:creationId xmlns:a16="http://schemas.microsoft.com/office/drawing/2014/main" id="{0F4026BC-A875-6847-07C1-180721B721C9}"/>
              </a:ext>
            </a:extLst>
          </p:cNvPr>
          <p:cNvSpPr/>
          <p:nvPr/>
        </p:nvSpPr>
        <p:spPr>
          <a:xfrm>
            <a:off x="3913231" y="12401794"/>
            <a:ext cx="1070022" cy="546848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9" name="Graphic 145">
            <a:extLst>
              <a:ext uri="{FF2B5EF4-FFF2-40B4-BE49-F238E27FC236}">
                <a16:creationId xmlns:a16="http://schemas.microsoft.com/office/drawing/2014/main" id="{8F561730-0C46-93B4-7E16-8C5D84C9B22E}"/>
              </a:ext>
            </a:extLst>
          </p:cNvPr>
          <p:cNvSpPr/>
          <p:nvPr/>
        </p:nvSpPr>
        <p:spPr>
          <a:xfrm rot="10800000">
            <a:off x="1688588" y="12833542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10" name="Graphic 147">
            <a:extLst>
              <a:ext uri="{FF2B5EF4-FFF2-40B4-BE49-F238E27FC236}">
                <a16:creationId xmlns:a16="http://schemas.microsoft.com/office/drawing/2014/main" id="{9F586CA6-0A89-0560-9497-DBA94A50833C}"/>
              </a:ext>
            </a:extLst>
          </p:cNvPr>
          <p:cNvSpPr/>
          <p:nvPr/>
        </p:nvSpPr>
        <p:spPr>
          <a:xfrm>
            <a:off x="7207896" y="12478736"/>
            <a:ext cx="1926749" cy="534040"/>
          </a:xfrm>
          <a:custGeom>
            <a:avLst/>
            <a:gdLst>
              <a:gd name="connsiteX0" fmla="*/ 1342408 w 1342407"/>
              <a:gd name="connsiteY0" fmla="*/ 289918 h 372077"/>
              <a:gd name="connsiteX1" fmla="*/ 1171763 w 1342407"/>
              <a:gd name="connsiteY1" fmla="*/ 289918 h 372077"/>
              <a:gd name="connsiteX2" fmla="*/ 1171763 w 1342407"/>
              <a:gd name="connsiteY2" fmla="*/ 183206 h 372077"/>
              <a:gd name="connsiteX3" fmla="*/ 1086440 w 1342407"/>
              <a:gd name="connsiteY3" fmla="*/ 183206 h 372077"/>
              <a:gd name="connsiteX4" fmla="*/ 1086440 w 1342407"/>
              <a:gd name="connsiteY4" fmla="*/ 91603 h 372077"/>
              <a:gd name="connsiteX5" fmla="*/ 1001118 w 1342407"/>
              <a:gd name="connsiteY5" fmla="*/ 91603 h 372077"/>
              <a:gd name="connsiteX6" fmla="*/ 1001118 w 1342407"/>
              <a:gd name="connsiteY6" fmla="*/ 0 h 372077"/>
              <a:gd name="connsiteX7" fmla="*/ 282512 w 1342407"/>
              <a:gd name="connsiteY7" fmla="*/ 0 h 372077"/>
              <a:gd name="connsiteX8" fmla="*/ 282512 w 1342407"/>
              <a:gd name="connsiteY8" fmla="*/ 91603 h 372077"/>
              <a:gd name="connsiteX9" fmla="*/ 195294 w 1342407"/>
              <a:gd name="connsiteY9" fmla="*/ 91603 h 372077"/>
              <a:gd name="connsiteX10" fmla="*/ 195294 w 1342407"/>
              <a:gd name="connsiteY10" fmla="*/ 188872 h 372077"/>
              <a:gd name="connsiteX11" fmla="*/ 169697 w 1342407"/>
              <a:gd name="connsiteY11" fmla="*/ 188872 h 372077"/>
              <a:gd name="connsiteX12" fmla="*/ 169697 w 1342407"/>
              <a:gd name="connsiteY12" fmla="*/ 289918 h 372077"/>
              <a:gd name="connsiteX13" fmla="*/ 0 w 1342407"/>
              <a:gd name="connsiteY13" fmla="*/ 289918 h 372077"/>
              <a:gd name="connsiteX14" fmla="*/ 0 w 1342407"/>
              <a:gd name="connsiteY14" fmla="*/ 372077 h 372077"/>
              <a:gd name="connsiteX15" fmla="*/ 1342408 w 1342407"/>
              <a:gd name="connsiteY15" fmla="*/ 372077 h 372077"/>
              <a:gd name="connsiteX16" fmla="*/ 1342408 w 1342407"/>
              <a:gd name="connsiteY16" fmla="*/ 289918 h 372077"/>
              <a:gd name="connsiteX17" fmla="*/ 509091 w 1342407"/>
              <a:gd name="connsiteY17" fmla="*/ 289918 h 372077"/>
              <a:gd name="connsiteX18" fmla="*/ 276824 w 1342407"/>
              <a:gd name="connsiteY18" fmla="*/ 289918 h 372077"/>
              <a:gd name="connsiteX19" fmla="*/ 276824 w 1342407"/>
              <a:gd name="connsiteY19" fmla="*/ 192649 h 372077"/>
              <a:gd name="connsiteX20" fmla="*/ 509091 w 1342407"/>
              <a:gd name="connsiteY20" fmla="*/ 192649 h 372077"/>
              <a:gd name="connsiteX21" fmla="*/ 509091 w 1342407"/>
              <a:gd name="connsiteY21" fmla="*/ 289918 h 372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42407" h="372077">
                <a:moveTo>
                  <a:pt x="1342408" y="289918"/>
                </a:moveTo>
                <a:lnTo>
                  <a:pt x="1171763" y="289918"/>
                </a:lnTo>
                <a:lnTo>
                  <a:pt x="1171763" y="183206"/>
                </a:lnTo>
                <a:lnTo>
                  <a:pt x="1086440" y="183206"/>
                </a:lnTo>
                <a:lnTo>
                  <a:pt x="1086440" y="91603"/>
                </a:lnTo>
                <a:lnTo>
                  <a:pt x="1001118" y="91603"/>
                </a:lnTo>
                <a:lnTo>
                  <a:pt x="1001118" y="0"/>
                </a:lnTo>
                <a:lnTo>
                  <a:pt x="282512" y="0"/>
                </a:lnTo>
                <a:lnTo>
                  <a:pt x="282512" y="91603"/>
                </a:lnTo>
                <a:lnTo>
                  <a:pt x="195294" y="91603"/>
                </a:lnTo>
                <a:lnTo>
                  <a:pt x="195294" y="188872"/>
                </a:lnTo>
                <a:lnTo>
                  <a:pt x="169697" y="188872"/>
                </a:lnTo>
                <a:lnTo>
                  <a:pt x="169697" y="289918"/>
                </a:lnTo>
                <a:lnTo>
                  <a:pt x="0" y="289918"/>
                </a:lnTo>
                <a:lnTo>
                  <a:pt x="0" y="372077"/>
                </a:lnTo>
                <a:lnTo>
                  <a:pt x="1342408" y="372077"/>
                </a:lnTo>
                <a:lnTo>
                  <a:pt x="1342408" y="289918"/>
                </a:lnTo>
                <a:close/>
                <a:moveTo>
                  <a:pt x="509091" y="289918"/>
                </a:moveTo>
                <a:lnTo>
                  <a:pt x="276824" y="289918"/>
                </a:lnTo>
                <a:lnTo>
                  <a:pt x="276824" y="192649"/>
                </a:lnTo>
                <a:lnTo>
                  <a:pt x="509091" y="192649"/>
                </a:lnTo>
                <a:lnTo>
                  <a:pt x="509091" y="289918"/>
                </a:lnTo>
                <a:close/>
              </a:path>
            </a:pathLst>
          </a:custGeom>
          <a:solidFill>
            <a:srgbClr val="242428"/>
          </a:solidFill>
          <a:ln w="94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Questrial" pitchFamily="2" charset="0"/>
            </a:endParaRPr>
          </a:p>
        </p:txBody>
      </p:sp>
      <p:pic>
        <p:nvPicPr>
          <p:cNvPr id="63" name="Picture Placeholder 62" descr="A person wearing headphones and holding a phone&#10;&#10;Description automatically generated with medium confidence">
            <a:extLst>
              <a:ext uri="{FF2B5EF4-FFF2-40B4-BE49-F238E27FC236}">
                <a16:creationId xmlns:a16="http://schemas.microsoft.com/office/drawing/2014/main" id="{CB3D7CE8-56A2-B188-B3BA-FC7FD05A76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grpSp>
        <p:nvGrpSpPr>
          <p:cNvPr id="64" name="Graphic 1">
            <a:extLst>
              <a:ext uri="{FF2B5EF4-FFF2-40B4-BE49-F238E27FC236}">
                <a16:creationId xmlns:a16="http://schemas.microsoft.com/office/drawing/2014/main" id="{B896AA6A-B36C-0A7E-B48B-9FEF05265AA9}"/>
              </a:ext>
            </a:extLst>
          </p:cNvPr>
          <p:cNvGrpSpPr/>
          <p:nvPr/>
        </p:nvGrpSpPr>
        <p:grpSpPr>
          <a:xfrm>
            <a:off x="1520825" y="1049376"/>
            <a:ext cx="4630435" cy="1241879"/>
            <a:chOff x="1520825" y="1049376"/>
            <a:chExt cx="4630435" cy="1241879"/>
          </a:xfrm>
        </p:grpSpPr>
        <p:grpSp>
          <p:nvGrpSpPr>
            <p:cNvPr id="65" name="Graphic 1">
              <a:extLst>
                <a:ext uri="{FF2B5EF4-FFF2-40B4-BE49-F238E27FC236}">
                  <a16:creationId xmlns:a16="http://schemas.microsoft.com/office/drawing/2014/main" id="{3C3F32DE-350D-FB83-EE1E-13AFE2B2EEE5}"/>
                </a:ext>
              </a:extLst>
            </p:cNvPr>
            <p:cNvGrpSpPr/>
            <p:nvPr/>
          </p:nvGrpSpPr>
          <p:grpSpPr>
            <a:xfrm>
              <a:off x="3212639" y="1391997"/>
              <a:ext cx="2938621" cy="798140"/>
              <a:chOff x="3212639" y="1391997"/>
              <a:chExt cx="2938621" cy="798140"/>
            </a:xfrm>
          </p:grpSpPr>
          <p:grpSp>
            <p:nvGrpSpPr>
              <p:cNvPr id="66" name="Graphic 1">
                <a:extLst>
                  <a:ext uri="{FF2B5EF4-FFF2-40B4-BE49-F238E27FC236}">
                    <a16:creationId xmlns:a16="http://schemas.microsoft.com/office/drawing/2014/main" id="{D5511CE5-C134-B1F4-7D90-9D11FBF7DDA4}"/>
                  </a:ext>
                </a:extLst>
              </p:cNvPr>
              <p:cNvGrpSpPr/>
              <p:nvPr/>
            </p:nvGrpSpPr>
            <p:grpSpPr>
              <a:xfrm>
                <a:off x="3568940" y="1658043"/>
                <a:ext cx="2226512" cy="177691"/>
                <a:chOff x="3568940" y="1658043"/>
                <a:chExt cx="2226512" cy="177691"/>
              </a:xfrm>
              <a:solidFill>
                <a:srgbClr val="EDEDED"/>
              </a:solidFill>
            </p:grpSpPr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8ED63CD1-6EDD-5B75-4925-F59582C94EBB}"/>
                    </a:ext>
                  </a:extLst>
                </p:cNvPr>
                <p:cNvSpPr/>
                <p:nvPr/>
              </p:nvSpPr>
              <p:spPr>
                <a:xfrm>
                  <a:off x="3658138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68" name="Freeform 67">
                  <a:extLst>
                    <a:ext uri="{FF2B5EF4-FFF2-40B4-BE49-F238E27FC236}">
                      <a16:creationId xmlns:a16="http://schemas.microsoft.com/office/drawing/2014/main" id="{8E92B613-20E2-4624-14E2-AD9C452F1217}"/>
                    </a:ext>
                  </a:extLst>
                </p:cNvPr>
                <p:cNvSpPr/>
                <p:nvPr/>
              </p:nvSpPr>
              <p:spPr>
                <a:xfrm>
                  <a:off x="3568940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DF5DB60A-F7DE-58DC-A53B-1C09D976E852}"/>
                    </a:ext>
                  </a:extLst>
                </p:cNvPr>
                <p:cNvSpPr/>
                <p:nvPr/>
              </p:nvSpPr>
              <p:spPr>
                <a:xfrm>
                  <a:off x="5706254" y="174688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9A8A686A-BAEB-F754-E8C2-3433800931DF}"/>
                    </a:ext>
                  </a:extLst>
                </p:cNvPr>
                <p:cNvSpPr/>
                <p:nvPr/>
              </p:nvSpPr>
              <p:spPr>
                <a:xfrm>
                  <a:off x="4993651" y="165804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71" name="Graphic 1">
                <a:extLst>
                  <a:ext uri="{FF2B5EF4-FFF2-40B4-BE49-F238E27FC236}">
                    <a16:creationId xmlns:a16="http://schemas.microsoft.com/office/drawing/2014/main" id="{DF57ED42-3801-3714-8657-38DF3E16CD4A}"/>
                  </a:ext>
                </a:extLst>
              </p:cNvPr>
              <p:cNvGrpSpPr/>
              <p:nvPr/>
            </p:nvGrpSpPr>
            <p:grpSpPr>
              <a:xfrm>
                <a:off x="3301344" y="1569198"/>
                <a:ext cx="2761210" cy="354892"/>
                <a:chOff x="3301344" y="1569198"/>
                <a:chExt cx="2761210" cy="354892"/>
              </a:xfrm>
              <a:solidFill>
                <a:srgbClr val="FFBE3B"/>
              </a:solidFill>
            </p:grpSpPr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022834E5-D79D-F2CF-211F-C711AE8620CD}"/>
                    </a:ext>
                  </a:extLst>
                </p:cNvPr>
                <p:cNvSpPr/>
                <p:nvPr/>
              </p:nvSpPr>
              <p:spPr>
                <a:xfrm>
                  <a:off x="3301344" y="1569198"/>
                  <a:ext cx="623403" cy="354892"/>
                </a:xfrm>
                <a:custGeom>
                  <a:avLst/>
                  <a:gdLst>
                    <a:gd name="connsiteX0" fmla="*/ 89199 w 623403"/>
                    <a:gd name="connsiteY0" fmla="*/ 0 h 354892"/>
                    <a:gd name="connsiteX1" fmla="*/ 89199 w 623403"/>
                    <a:gd name="connsiteY1" fmla="*/ 88846 h 354892"/>
                    <a:gd name="connsiteX2" fmla="*/ 0 w 623403"/>
                    <a:gd name="connsiteY2" fmla="*/ 88846 h 354892"/>
                    <a:gd name="connsiteX3" fmla="*/ 0 w 623403"/>
                    <a:gd name="connsiteY3" fmla="*/ 354893 h 354892"/>
                    <a:gd name="connsiteX4" fmla="*/ 89199 w 623403"/>
                    <a:gd name="connsiteY4" fmla="*/ 354893 h 354892"/>
                    <a:gd name="connsiteX5" fmla="*/ 89199 w 623403"/>
                    <a:gd name="connsiteY5" fmla="*/ 354893 h 354892"/>
                    <a:gd name="connsiteX6" fmla="*/ 623404 w 623403"/>
                    <a:gd name="connsiteY6" fmla="*/ 354893 h 354892"/>
                    <a:gd name="connsiteX7" fmla="*/ 623404 w 623403"/>
                    <a:gd name="connsiteY7" fmla="*/ 266047 h 354892"/>
                    <a:gd name="connsiteX8" fmla="*/ 623404 w 623403"/>
                    <a:gd name="connsiteY8" fmla="*/ 177201 h 354892"/>
                    <a:gd name="connsiteX9" fmla="*/ 623404 w 623403"/>
                    <a:gd name="connsiteY9" fmla="*/ 0 h 354892"/>
                    <a:gd name="connsiteX10" fmla="*/ 445500 w 623403"/>
                    <a:gd name="connsiteY10" fmla="*/ 0 h 354892"/>
                    <a:gd name="connsiteX11" fmla="*/ 89199 w 623403"/>
                    <a:gd name="connsiteY11" fmla="*/ 0 h 354892"/>
                    <a:gd name="connsiteX12" fmla="*/ 445500 w 623403"/>
                    <a:gd name="connsiteY12" fmla="*/ 177692 h 354892"/>
                    <a:gd name="connsiteX13" fmla="*/ 356301 w 623403"/>
                    <a:gd name="connsiteY13" fmla="*/ 177692 h 354892"/>
                    <a:gd name="connsiteX14" fmla="*/ 356301 w 623403"/>
                    <a:gd name="connsiteY14" fmla="*/ 266538 h 354892"/>
                    <a:gd name="connsiteX15" fmla="*/ 267103 w 623403"/>
                    <a:gd name="connsiteY15" fmla="*/ 266538 h 354892"/>
                    <a:gd name="connsiteX16" fmla="*/ 267103 w 623403"/>
                    <a:gd name="connsiteY16" fmla="*/ 177692 h 354892"/>
                    <a:gd name="connsiteX17" fmla="*/ 356301 w 623403"/>
                    <a:gd name="connsiteY17" fmla="*/ 177692 h 354892"/>
                    <a:gd name="connsiteX18" fmla="*/ 356301 w 623403"/>
                    <a:gd name="connsiteY18" fmla="*/ 88846 h 354892"/>
                    <a:gd name="connsiteX19" fmla="*/ 445500 w 623403"/>
                    <a:gd name="connsiteY19" fmla="*/ 88846 h 354892"/>
                    <a:gd name="connsiteX20" fmla="*/ 445500 w 623403"/>
                    <a:gd name="connsiteY20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23403" h="354892">
                      <a:moveTo>
                        <a:pt x="89199" y="0"/>
                      </a:moveTo>
                      <a:cubicBezTo>
                        <a:pt x="89199" y="0"/>
                        <a:pt x="89199" y="88846"/>
                        <a:pt x="89199" y="88846"/>
                      </a:cubicBezTo>
                      <a:lnTo>
                        <a:pt x="0" y="88846"/>
                      </a:lnTo>
                      <a:cubicBezTo>
                        <a:pt x="0" y="167875"/>
                        <a:pt x="0" y="275864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  <a:moveTo>
                        <a:pt x="445500" y="177692"/>
                      </a:moveTo>
                      <a:lnTo>
                        <a:pt x="356301" y="177692"/>
                      </a:lnTo>
                      <a:lnTo>
                        <a:pt x="356301" y="266538"/>
                      </a:lnTo>
                      <a:lnTo>
                        <a:pt x="267103" y="266538"/>
                      </a:lnTo>
                      <a:lnTo>
                        <a:pt x="267103" y="177692"/>
                      </a:lnTo>
                      <a:lnTo>
                        <a:pt x="356301" y="177692"/>
                      </a:lnTo>
                      <a:lnTo>
                        <a:pt x="356301" y="88846"/>
                      </a:lnTo>
                      <a:lnTo>
                        <a:pt x="445500" y="88846"/>
                      </a:lnTo>
                      <a:lnTo>
                        <a:pt x="445500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7EF62329-68C1-421D-77D3-5629F9D38E28}"/>
                    </a:ext>
                  </a:extLst>
                </p:cNvPr>
                <p:cNvSpPr/>
                <p:nvPr/>
              </p:nvSpPr>
              <p:spPr>
                <a:xfrm>
                  <a:off x="4013946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9 w 623403"/>
                    <a:gd name="connsiteY2" fmla="*/ 354893 h 354892"/>
                    <a:gd name="connsiteX3" fmla="*/ 89199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9" y="354893"/>
                      </a:lnTo>
                      <a:lnTo>
                        <a:pt x="89199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6FB0379C-7440-2ED2-A87C-FE0374643C2F}"/>
                    </a:ext>
                  </a:extLst>
                </p:cNvPr>
                <p:cNvSpPr/>
                <p:nvPr/>
              </p:nvSpPr>
              <p:spPr>
                <a:xfrm>
                  <a:off x="5439151" y="1569198"/>
                  <a:ext cx="623403" cy="354892"/>
                </a:xfrm>
                <a:custGeom>
                  <a:avLst/>
                  <a:gdLst>
                    <a:gd name="connsiteX0" fmla="*/ 534205 w 623403"/>
                    <a:gd name="connsiteY0" fmla="*/ 88846 h 354892"/>
                    <a:gd name="connsiteX1" fmla="*/ 534205 w 623403"/>
                    <a:gd name="connsiteY1" fmla="*/ 0 h 354892"/>
                    <a:gd name="connsiteX2" fmla="*/ 0 w 623403"/>
                    <a:gd name="connsiteY2" fmla="*/ 0 h 354892"/>
                    <a:gd name="connsiteX3" fmla="*/ 0 w 623403"/>
                    <a:gd name="connsiteY3" fmla="*/ 177201 h 354892"/>
                    <a:gd name="connsiteX4" fmla="*/ 0 w 623403"/>
                    <a:gd name="connsiteY4" fmla="*/ 266047 h 354892"/>
                    <a:gd name="connsiteX5" fmla="*/ 0 w 623403"/>
                    <a:gd name="connsiteY5" fmla="*/ 354893 h 354892"/>
                    <a:gd name="connsiteX6" fmla="*/ 534205 w 623403"/>
                    <a:gd name="connsiteY6" fmla="*/ 354893 h 354892"/>
                    <a:gd name="connsiteX7" fmla="*/ 534205 w 623403"/>
                    <a:gd name="connsiteY7" fmla="*/ 354893 h 354892"/>
                    <a:gd name="connsiteX8" fmla="*/ 623404 w 623403"/>
                    <a:gd name="connsiteY8" fmla="*/ 354893 h 354892"/>
                    <a:gd name="connsiteX9" fmla="*/ 623404 w 623403"/>
                    <a:gd name="connsiteY9" fmla="*/ 88846 h 354892"/>
                    <a:gd name="connsiteX10" fmla="*/ 534205 w 623403"/>
                    <a:gd name="connsiteY10" fmla="*/ 88846 h 354892"/>
                    <a:gd name="connsiteX11" fmla="*/ 355808 w 623403"/>
                    <a:gd name="connsiteY11" fmla="*/ 266047 h 354892"/>
                    <a:gd name="connsiteX12" fmla="*/ 266610 w 623403"/>
                    <a:gd name="connsiteY12" fmla="*/ 266047 h 354892"/>
                    <a:gd name="connsiteX13" fmla="*/ 266610 w 623403"/>
                    <a:gd name="connsiteY13" fmla="*/ 177201 h 354892"/>
                    <a:gd name="connsiteX14" fmla="*/ 355808 w 623403"/>
                    <a:gd name="connsiteY14" fmla="*/ 177201 h 354892"/>
                    <a:gd name="connsiteX15" fmla="*/ 355808 w 623403"/>
                    <a:gd name="connsiteY15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23403" h="354892">
                      <a:moveTo>
                        <a:pt x="534205" y="88846"/>
                      </a:moveTo>
                      <a:cubicBezTo>
                        <a:pt x="534205" y="88846"/>
                        <a:pt x="534205" y="0"/>
                        <a:pt x="534205" y="0"/>
                      </a:cubicBezTo>
                      <a:cubicBezTo>
                        <a:pt x="360736" y="0"/>
                        <a:pt x="173469" y="0"/>
                        <a:pt x="0" y="0"/>
                      </a:cubicBezTo>
                      <a:cubicBezTo>
                        <a:pt x="0" y="44178"/>
                        <a:pt x="0" y="133023"/>
                        <a:pt x="0" y="177201"/>
                      </a:cubicBezTo>
                      <a:lnTo>
                        <a:pt x="0" y="266047"/>
                      </a:lnTo>
                      <a:lnTo>
                        <a:pt x="0" y="354893"/>
                      </a:lnTo>
                      <a:cubicBezTo>
                        <a:pt x="173469" y="354893"/>
                        <a:pt x="360736" y="354893"/>
                        <a:pt x="534205" y="354893"/>
                      </a:cubicBezTo>
                      <a:lnTo>
                        <a:pt x="534205" y="354893"/>
                      </a:lnTo>
                      <a:lnTo>
                        <a:pt x="623404" y="354893"/>
                      </a:lnTo>
                      <a:cubicBezTo>
                        <a:pt x="623404" y="275864"/>
                        <a:pt x="623404" y="167875"/>
                        <a:pt x="623404" y="88846"/>
                      </a:cubicBezTo>
                      <a:lnTo>
                        <a:pt x="534205" y="88846"/>
                      </a:lnTo>
                      <a:close/>
                      <a:moveTo>
                        <a:pt x="355808" y="266047"/>
                      </a:moveTo>
                      <a:lnTo>
                        <a:pt x="266610" y="266047"/>
                      </a:lnTo>
                      <a:lnTo>
                        <a:pt x="266610" y="177201"/>
                      </a:lnTo>
                      <a:lnTo>
                        <a:pt x="355808" y="177201"/>
                      </a:lnTo>
                      <a:lnTo>
                        <a:pt x="355808" y="266047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AC5E9F0A-6E22-9A26-9491-AACD8A7D5639}"/>
                    </a:ext>
                  </a:extLst>
                </p:cNvPr>
                <p:cNvSpPr/>
                <p:nvPr/>
              </p:nvSpPr>
              <p:spPr>
                <a:xfrm>
                  <a:off x="4726549" y="1569198"/>
                  <a:ext cx="623403" cy="354892"/>
                </a:xfrm>
                <a:custGeom>
                  <a:avLst/>
                  <a:gdLst>
                    <a:gd name="connsiteX0" fmla="*/ 0 w 623403"/>
                    <a:gd name="connsiteY0" fmla="*/ 0 h 354892"/>
                    <a:gd name="connsiteX1" fmla="*/ 0 w 623403"/>
                    <a:gd name="connsiteY1" fmla="*/ 354893 h 354892"/>
                    <a:gd name="connsiteX2" fmla="*/ 89198 w 623403"/>
                    <a:gd name="connsiteY2" fmla="*/ 354893 h 354892"/>
                    <a:gd name="connsiteX3" fmla="*/ 89198 w 623403"/>
                    <a:gd name="connsiteY3" fmla="*/ 354893 h 354892"/>
                    <a:gd name="connsiteX4" fmla="*/ 623404 w 623403"/>
                    <a:gd name="connsiteY4" fmla="*/ 354893 h 354892"/>
                    <a:gd name="connsiteX5" fmla="*/ 623404 w 623403"/>
                    <a:gd name="connsiteY5" fmla="*/ 266047 h 354892"/>
                    <a:gd name="connsiteX6" fmla="*/ 623404 w 623403"/>
                    <a:gd name="connsiteY6" fmla="*/ 177201 h 354892"/>
                    <a:gd name="connsiteX7" fmla="*/ 623404 w 623403"/>
                    <a:gd name="connsiteY7" fmla="*/ 0 h 354892"/>
                    <a:gd name="connsiteX8" fmla="*/ 445500 w 623403"/>
                    <a:gd name="connsiteY8" fmla="*/ 0 h 354892"/>
                    <a:gd name="connsiteX9" fmla="*/ 0 w 623403"/>
                    <a:gd name="connsiteY9" fmla="*/ 0 h 354892"/>
                    <a:gd name="connsiteX10" fmla="*/ 356301 w 623403"/>
                    <a:gd name="connsiteY10" fmla="*/ 177692 h 354892"/>
                    <a:gd name="connsiteX11" fmla="*/ 267103 w 623403"/>
                    <a:gd name="connsiteY11" fmla="*/ 177692 h 354892"/>
                    <a:gd name="connsiteX12" fmla="*/ 267103 w 623403"/>
                    <a:gd name="connsiteY12" fmla="*/ 88846 h 354892"/>
                    <a:gd name="connsiteX13" fmla="*/ 356301 w 623403"/>
                    <a:gd name="connsiteY13" fmla="*/ 88846 h 354892"/>
                    <a:gd name="connsiteX14" fmla="*/ 356301 w 623403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623403" h="354892">
                      <a:moveTo>
                        <a:pt x="0" y="0"/>
                      </a:moveTo>
                      <a:cubicBezTo>
                        <a:pt x="0" y="110935"/>
                        <a:pt x="0" y="243467"/>
                        <a:pt x="0" y="354893"/>
                      </a:cubicBezTo>
                      <a:lnTo>
                        <a:pt x="89198" y="354893"/>
                      </a:lnTo>
                      <a:lnTo>
                        <a:pt x="89198" y="354893"/>
                      </a:lnTo>
                      <a:cubicBezTo>
                        <a:pt x="262667" y="354893"/>
                        <a:pt x="449935" y="354893"/>
                        <a:pt x="623404" y="354893"/>
                      </a:cubicBezTo>
                      <a:lnTo>
                        <a:pt x="623404" y="266047"/>
                      </a:lnTo>
                      <a:lnTo>
                        <a:pt x="623404" y="177201"/>
                      </a:ln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  <a:moveTo>
                        <a:pt x="356301" y="177692"/>
                      </a:moveTo>
                      <a:lnTo>
                        <a:pt x="267103" y="177692"/>
                      </a:lnTo>
                      <a:lnTo>
                        <a:pt x="267103" y="88846"/>
                      </a:lnTo>
                      <a:lnTo>
                        <a:pt x="356301" y="88846"/>
                      </a:lnTo>
                      <a:lnTo>
                        <a:pt x="356301" y="177692"/>
                      </a:lnTo>
                      <a:close/>
                    </a:path>
                  </a:pathLst>
                </a:custGeom>
                <a:solidFill>
                  <a:srgbClr val="FFBE3B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76" name="Graphic 1">
                <a:extLst>
                  <a:ext uri="{FF2B5EF4-FFF2-40B4-BE49-F238E27FC236}">
                    <a16:creationId xmlns:a16="http://schemas.microsoft.com/office/drawing/2014/main" id="{D54927A4-2EEE-9048-6F58-D5A43B30B7A7}"/>
                  </a:ext>
                </a:extLst>
              </p:cNvPr>
              <p:cNvGrpSpPr/>
              <p:nvPr/>
            </p:nvGrpSpPr>
            <p:grpSpPr>
              <a:xfrm>
                <a:off x="3301344" y="1480843"/>
                <a:ext cx="2761210" cy="620939"/>
                <a:chOff x="3301344" y="1480843"/>
                <a:chExt cx="2761210" cy="620939"/>
              </a:xfrm>
              <a:solidFill>
                <a:srgbClr val="F79B20"/>
              </a:solidFill>
            </p:grpSpPr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id="{DA099187-9DC3-3103-CDBA-A0E37FCD6CAD}"/>
                    </a:ext>
                  </a:extLst>
                </p:cNvPr>
                <p:cNvSpPr/>
                <p:nvPr/>
              </p:nvSpPr>
              <p:spPr>
                <a:xfrm>
                  <a:off x="3301837" y="1924090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0 h 177691"/>
                    <a:gd name="connsiteX1" fmla="*/ 0 w 623403"/>
                    <a:gd name="connsiteY1" fmla="*/ 88846 h 177691"/>
                    <a:gd name="connsiteX2" fmla="*/ 89199 w 623403"/>
                    <a:gd name="connsiteY2" fmla="*/ 88846 h 177691"/>
                    <a:gd name="connsiteX3" fmla="*/ 89199 w 623403"/>
                    <a:gd name="connsiteY3" fmla="*/ 177692 h 177691"/>
                    <a:gd name="connsiteX4" fmla="*/ 623404 w 623403"/>
                    <a:gd name="connsiteY4" fmla="*/ 177692 h 177691"/>
                    <a:gd name="connsiteX5" fmla="*/ 623404 w 623403"/>
                    <a:gd name="connsiteY5" fmla="*/ 491 h 177691"/>
                    <a:gd name="connsiteX6" fmla="*/ 445500 w 623403"/>
                    <a:gd name="connsiteY6" fmla="*/ 491 h 177691"/>
                    <a:gd name="connsiteX7" fmla="*/ 0 w 623403"/>
                    <a:gd name="connsiteY7" fmla="*/ 0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9199" y="88846"/>
                      </a:lnTo>
                      <a:lnTo>
                        <a:pt x="89199" y="177692"/>
                      </a:lnTo>
                      <a:cubicBezTo>
                        <a:pt x="262667" y="177692"/>
                        <a:pt x="449935" y="177692"/>
                        <a:pt x="623404" y="177692"/>
                      </a:cubicBezTo>
                      <a:cubicBezTo>
                        <a:pt x="623404" y="133514"/>
                        <a:pt x="623404" y="44668"/>
                        <a:pt x="623404" y="491"/>
                      </a:cubicBezTo>
                      <a:cubicBezTo>
                        <a:pt x="579051" y="491"/>
                        <a:pt x="489852" y="491"/>
                        <a:pt x="445500" y="491"/>
                      </a:cubicBezTo>
                      <a:cubicBezTo>
                        <a:pt x="302585" y="0"/>
                        <a:pt x="14242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id="{D0FA118D-C148-593A-49AC-5E59072A8CA6}"/>
                    </a:ext>
                  </a:extLst>
                </p:cNvPr>
                <p:cNvSpPr/>
                <p:nvPr/>
              </p:nvSpPr>
              <p:spPr>
                <a:xfrm>
                  <a:off x="4013946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79" name="Freeform 78">
                  <a:extLst>
                    <a:ext uri="{FF2B5EF4-FFF2-40B4-BE49-F238E27FC236}">
                      <a16:creationId xmlns:a16="http://schemas.microsoft.com/office/drawing/2014/main" id="{0FC50926-F765-33E4-8A4D-757733C858FF}"/>
                    </a:ext>
                  </a:extLst>
                </p:cNvPr>
                <p:cNvSpPr/>
                <p:nvPr/>
              </p:nvSpPr>
              <p:spPr>
                <a:xfrm>
                  <a:off x="3301344" y="1480843"/>
                  <a:ext cx="623403" cy="177200"/>
                </a:xfrm>
                <a:custGeom>
                  <a:avLst/>
                  <a:gdLst>
                    <a:gd name="connsiteX0" fmla="*/ 89199 w 623403"/>
                    <a:gd name="connsiteY0" fmla="*/ 0 h 177200"/>
                    <a:gd name="connsiteX1" fmla="*/ 89199 w 623403"/>
                    <a:gd name="connsiteY1" fmla="*/ 88846 h 177200"/>
                    <a:gd name="connsiteX2" fmla="*/ 0 w 623403"/>
                    <a:gd name="connsiteY2" fmla="*/ 88846 h 177200"/>
                    <a:gd name="connsiteX3" fmla="*/ 0 w 623403"/>
                    <a:gd name="connsiteY3" fmla="*/ 177201 h 177200"/>
                    <a:gd name="connsiteX4" fmla="*/ 89199 w 623403"/>
                    <a:gd name="connsiteY4" fmla="*/ 177201 h 177200"/>
                    <a:gd name="connsiteX5" fmla="*/ 89199 w 623403"/>
                    <a:gd name="connsiteY5" fmla="*/ 88355 h 177200"/>
                    <a:gd name="connsiteX6" fmla="*/ 623404 w 623403"/>
                    <a:gd name="connsiteY6" fmla="*/ 88355 h 177200"/>
                    <a:gd name="connsiteX7" fmla="*/ 623404 w 623403"/>
                    <a:gd name="connsiteY7" fmla="*/ 0 h 177200"/>
                    <a:gd name="connsiteX8" fmla="*/ 445500 w 623403"/>
                    <a:gd name="connsiteY8" fmla="*/ 0 h 177200"/>
                    <a:gd name="connsiteX9" fmla="*/ 89199 w 623403"/>
                    <a:gd name="connsiteY9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23403" h="177200">
                      <a:moveTo>
                        <a:pt x="89199" y="0"/>
                      </a:moveTo>
                      <a:lnTo>
                        <a:pt x="89199" y="88846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ubicBezTo>
                        <a:pt x="262667" y="88355"/>
                        <a:pt x="449935" y="88355"/>
                        <a:pt x="623404" y="88355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34125" y="0"/>
                        <a:pt x="201066" y="0"/>
                        <a:pt x="89199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0" name="Freeform 79">
                  <a:extLst>
                    <a:ext uri="{FF2B5EF4-FFF2-40B4-BE49-F238E27FC236}">
                      <a16:creationId xmlns:a16="http://schemas.microsoft.com/office/drawing/2014/main" id="{91D7CC38-CADE-BC2A-D5C2-1EBD75E97AE4}"/>
                    </a:ext>
                  </a:extLst>
                </p:cNvPr>
                <p:cNvSpPr/>
                <p:nvPr/>
              </p:nvSpPr>
              <p:spPr>
                <a:xfrm>
                  <a:off x="4013946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2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1" name="Freeform 80">
                  <a:extLst>
                    <a:ext uri="{FF2B5EF4-FFF2-40B4-BE49-F238E27FC236}">
                      <a16:creationId xmlns:a16="http://schemas.microsoft.com/office/drawing/2014/main" id="{C21DA0F4-B290-508B-974E-C5B0AC5007B2}"/>
                    </a:ext>
                  </a:extLst>
                </p:cNvPr>
                <p:cNvSpPr/>
                <p:nvPr/>
              </p:nvSpPr>
              <p:spPr>
                <a:xfrm>
                  <a:off x="5439151" y="1923599"/>
                  <a:ext cx="623403" cy="177691"/>
                </a:xfrm>
                <a:custGeom>
                  <a:avLst/>
                  <a:gdLst>
                    <a:gd name="connsiteX0" fmla="*/ 0 w 623403"/>
                    <a:gd name="connsiteY0" fmla="*/ 491 h 177691"/>
                    <a:gd name="connsiteX1" fmla="*/ 0 w 623403"/>
                    <a:gd name="connsiteY1" fmla="*/ 177692 h 177691"/>
                    <a:gd name="connsiteX2" fmla="*/ 534205 w 623403"/>
                    <a:gd name="connsiteY2" fmla="*/ 177692 h 177691"/>
                    <a:gd name="connsiteX3" fmla="*/ 534205 w 623403"/>
                    <a:gd name="connsiteY3" fmla="*/ 88846 h 177691"/>
                    <a:gd name="connsiteX4" fmla="*/ 623404 w 623403"/>
                    <a:gd name="connsiteY4" fmla="*/ 88846 h 177691"/>
                    <a:gd name="connsiteX5" fmla="*/ 623404 w 623403"/>
                    <a:gd name="connsiteY5" fmla="*/ 0 h 177691"/>
                    <a:gd name="connsiteX6" fmla="*/ 445500 w 623403"/>
                    <a:gd name="connsiteY6" fmla="*/ 0 h 177691"/>
                    <a:gd name="connsiteX7" fmla="*/ 0 w 623403"/>
                    <a:gd name="connsiteY7" fmla="*/ 491 h 177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3403" h="177691">
                      <a:moveTo>
                        <a:pt x="0" y="491"/>
                      </a:moveTo>
                      <a:cubicBezTo>
                        <a:pt x="0" y="44668"/>
                        <a:pt x="0" y="133514"/>
                        <a:pt x="0" y="177692"/>
                      </a:cubicBezTo>
                      <a:cubicBezTo>
                        <a:pt x="173469" y="177692"/>
                        <a:pt x="360736" y="177692"/>
                        <a:pt x="534205" y="177692"/>
                      </a:cubicBezTo>
                      <a:lnTo>
                        <a:pt x="534205" y="88846"/>
                      </a:lnTo>
                      <a:lnTo>
                        <a:pt x="623404" y="88846"/>
                      </a:ln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092" y="491"/>
                        <a:pt x="142422" y="491"/>
                        <a:pt x="0" y="491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FFA2A36B-B630-C721-D75F-9BACF802EA3D}"/>
                    </a:ext>
                  </a:extLst>
                </p:cNvPr>
                <p:cNvSpPr/>
                <p:nvPr/>
              </p:nvSpPr>
              <p:spPr>
                <a:xfrm>
                  <a:off x="5973356" y="156919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id="{E97B20DA-6D87-06DC-FCF0-1A48CFCDF701}"/>
                    </a:ext>
                  </a:extLst>
                </p:cNvPr>
                <p:cNvSpPr/>
                <p:nvPr/>
              </p:nvSpPr>
              <p:spPr>
                <a:xfrm>
                  <a:off x="5438658" y="1480843"/>
                  <a:ext cx="534205" cy="88845"/>
                </a:xfrm>
                <a:custGeom>
                  <a:avLst/>
                  <a:gdLst>
                    <a:gd name="connsiteX0" fmla="*/ 445500 w 534205"/>
                    <a:gd name="connsiteY0" fmla="*/ 0 h 88845"/>
                    <a:gd name="connsiteX1" fmla="*/ 0 w 534205"/>
                    <a:gd name="connsiteY1" fmla="*/ 0 h 88845"/>
                    <a:gd name="connsiteX2" fmla="*/ 0 w 534205"/>
                    <a:gd name="connsiteY2" fmla="*/ 88846 h 88845"/>
                    <a:gd name="connsiteX3" fmla="*/ 534205 w 534205"/>
                    <a:gd name="connsiteY3" fmla="*/ 88846 h 88845"/>
                    <a:gd name="connsiteX4" fmla="*/ 534205 w 534205"/>
                    <a:gd name="connsiteY4" fmla="*/ 0 h 88845"/>
                    <a:gd name="connsiteX5" fmla="*/ 445500 w 534205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34205" h="88845">
                      <a:moveTo>
                        <a:pt x="445500" y="0"/>
                      </a:moveTo>
                      <a:cubicBezTo>
                        <a:pt x="302585" y="0"/>
                        <a:pt x="142915" y="0"/>
                        <a:pt x="0" y="0"/>
                      </a:cubicBezTo>
                      <a:lnTo>
                        <a:pt x="0" y="88846"/>
                      </a:lnTo>
                      <a:cubicBezTo>
                        <a:pt x="173469" y="88846"/>
                        <a:pt x="360736" y="88846"/>
                        <a:pt x="534205" y="88846"/>
                      </a:cubicBezTo>
                      <a:lnTo>
                        <a:pt x="534205" y="0"/>
                      </a:lnTo>
                      <a:lnTo>
                        <a:pt x="445500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id="{AAC8451D-C958-DC55-4BD1-DC305DBA8B67}"/>
                    </a:ext>
                  </a:extLst>
                </p:cNvPr>
                <p:cNvSpPr/>
                <p:nvPr/>
              </p:nvSpPr>
              <p:spPr>
                <a:xfrm>
                  <a:off x="4726549" y="1924090"/>
                  <a:ext cx="623403" cy="177200"/>
                </a:xfrm>
                <a:custGeom>
                  <a:avLst/>
                  <a:gdLst>
                    <a:gd name="connsiteX0" fmla="*/ 0 w 623403"/>
                    <a:gd name="connsiteY0" fmla="*/ 0 h 177200"/>
                    <a:gd name="connsiteX1" fmla="*/ 0 w 623403"/>
                    <a:gd name="connsiteY1" fmla="*/ 177201 h 177200"/>
                    <a:gd name="connsiteX2" fmla="*/ 623404 w 623403"/>
                    <a:gd name="connsiteY2" fmla="*/ 177201 h 177200"/>
                    <a:gd name="connsiteX3" fmla="*/ 623404 w 623403"/>
                    <a:gd name="connsiteY3" fmla="*/ 0 h 177200"/>
                    <a:gd name="connsiteX4" fmla="*/ 445500 w 623403"/>
                    <a:gd name="connsiteY4" fmla="*/ 0 h 177200"/>
                    <a:gd name="connsiteX5" fmla="*/ 0 w 623403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177200">
                      <a:moveTo>
                        <a:pt x="0" y="0"/>
                      </a:moveTo>
                      <a:cubicBezTo>
                        <a:pt x="0" y="44178"/>
                        <a:pt x="0" y="133023"/>
                        <a:pt x="0" y="177201"/>
                      </a:cubicBezTo>
                      <a:cubicBezTo>
                        <a:pt x="204023" y="177201"/>
                        <a:pt x="419381" y="177201"/>
                        <a:pt x="623404" y="177201"/>
                      </a:cubicBezTo>
                      <a:cubicBezTo>
                        <a:pt x="623404" y="133023"/>
                        <a:pt x="623404" y="44178"/>
                        <a:pt x="623404" y="0"/>
                      </a:cubicBez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5" name="Freeform 84">
                  <a:extLst>
                    <a:ext uri="{FF2B5EF4-FFF2-40B4-BE49-F238E27FC236}">
                      <a16:creationId xmlns:a16="http://schemas.microsoft.com/office/drawing/2014/main" id="{3C85C317-9E7A-3AFB-13BF-0496BC613157}"/>
                    </a:ext>
                  </a:extLst>
                </p:cNvPr>
                <p:cNvSpPr/>
                <p:nvPr/>
              </p:nvSpPr>
              <p:spPr>
                <a:xfrm>
                  <a:off x="4726549" y="1480843"/>
                  <a:ext cx="623403" cy="88845"/>
                </a:xfrm>
                <a:custGeom>
                  <a:avLst/>
                  <a:gdLst>
                    <a:gd name="connsiteX0" fmla="*/ 0 w 623403"/>
                    <a:gd name="connsiteY0" fmla="*/ 0 h 88845"/>
                    <a:gd name="connsiteX1" fmla="*/ 0 w 623403"/>
                    <a:gd name="connsiteY1" fmla="*/ 88846 h 88845"/>
                    <a:gd name="connsiteX2" fmla="*/ 623404 w 623403"/>
                    <a:gd name="connsiteY2" fmla="*/ 88846 h 88845"/>
                    <a:gd name="connsiteX3" fmla="*/ 623404 w 623403"/>
                    <a:gd name="connsiteY3" fmla="*/ 0 h 88845"/>
                    <a:gd name="connsiteX4" fmla="*/ 445500 w 623403"/>
                    <a:gd name="connsiteY4" fmla="*/ 0 h 88845"/>
                    <a:gd name="connsiteX5" fmla="*/ 0 w 623403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3403" h="88845">
                      <a:moveTo>
                        <a:pt x="0" y="0"/>
                      </a:moveTo>
                      <a:lnTo>
                        <a:pt x="0" y="88846"/>
                      </a:lnTo>
                      <a:cubicBezTo>
                        <a:pt x="204023" y="88846"/>
                        <a:pt x="419381" y="88846"/>
                        <a:pt x="623404" y="88846"/>
                      </a:cubicBezTo>
                      <a:lnTo>
                        <a:pt x="623404" y="0"/>
                      </a:lnTo>
                      <a:cubicBezTo>
                        <a:pt x="579051" y="0"/>
                        <a:pt x="489853" y="0"/>
                        <a:pt x="445500" y="0"/>
                      </a:cubicBezTo>
                      <a:cubicBezTo>
                        <a:pt x="302585" y="0"/>
                        <a:pt x="142915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86" name="Graphic 1">
                <a:extLst>
                  <a:ext uri="{FF2B5EF4-FFF2-40B4-BE49-F238E27FC236}">
                    <a16:creationId xmlns:a16="http://schemas.microsoft.com/office/drawing/2014/main" id="{A53B95F4-42CE-7A80-1C34-620E57D3AE88}"/>
                  </a:ext>
                </a:extLst>
              </p:cNvPr>
              <p:cNvGrpSpPr/>
              <p:nvPr/>
            </p:nvGrpSpPr>
            <p:grpSpPr>
              <a:xfrm>
                <a:off x="3212639" y="1391997"/>
                <a:ext cx="2938621" cy="798140"/>
                <a:chOff x="3212639" y="1391997"/>
                <a:chExt cx="2938621" cy="798140"/>
              </a:xfrm>
              <a:solidFill>
                <a:srgbClr val="242428"/>
              </a:solidFill>
            </p:grpSpPr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id="{0913C5E5-4CE9-E1E6-B809-E4B2C9A8EBAE}"/>
                    </a:ext>
                  </a:extLst>
                </p:cNvPr>
                <p:cNvSpPr/>
                <p:nvPr/>
              </p:nvSpPr>
              <p:spPr>
                <a:xfrm>
                  <a:off x="3212639" y="1391997"/>
                  <a:ext cx="2849915" cy="798140"/>
                </a:xfrm>
                <a:custGeom>
                  <a:avLst/>
                  <a:gdLst>
                    <a:gd name="connsiteX0" fmla="*/ 2760718 w 2849915"/>
                    <a:gd name="connsiteY0" fmla="*/ 709295 h 798140"/>
                    <a:gd name="connsiteX1" fmla="*/ 2226512 w 2849915"/>
                    <a:gd name="connsiteY1" fmla="*/ 709295 h 798140"/>
                    <a:gd name="connsiteX2" fmla="*/ 2226512 w 2849915"/>
                    <a:gd name="connsiteY2" fmla="*/ 88355 h 798140"/>
                    <a:gd name="connsiteX3" fmla="*/ 2760718 w 2849915"/>
                    <a:gd name="connsiteY3" fmla="*/ 88355 h 798140"/>
                    <a:gd name="connsiteX4" fmla="*/ 2760718 w 2849915"/>
                    <a:gd name="connsiteY4" fmla="*/ 177201 h 798140"/>
                    <a:gd name="connsiteX5" fmla="*/ 2849916 w 2849915"/>
                    <a:gd name="connsiteY5" fmla="*/ 177201 h 798140"/>
                    <a:gd name="connsiteX6" fmla="*/ 2849916 w 2849915"/>
                    <a:gd name="connsiteY6" fmla="*/ 0 h 798140"/>
                    <a:gd name="connsiteX7" fmla="*/ 89199 w 2849915"/>
                    <a:gd name="connsiteY7" fmla="*/ 0 h 798140"/>
                    <a:gd name="connsiteX8" fmla="*/ 89199 w 2849915"/>
                    <a:gd name="connsiteY8" fmla="*/ 177201 h 798140"/>
                    <a:gd name="connsiteX9" fmla="*/ 0 w 2849915"/>
                    <a:gd name="connsiteY9" fmla="*/ 177201 h 798140"/>
                    <a:gd name="connsiteX10" fmla="*/ 0 w 2849915"/>
                    <a:gd name="connsiteY10" fmla="*/ 620940 h 798140"/>
                    <a:gd name="connsiteX11" fmla="*/ 89199 w 2849915"/>
                    <a:gd name="connsiteY11" fmla="*/ 620940 h 798140"/>
                    <a:gd name="connsiteX12" fmla="*/ 89199 w 2849915"/>
                    <a:gd name="connsiteY12" fmla="*/ 177692 h 798140"/>
                    <a:gd name="connsiteX13" fmla="*/ 178397 w 2849915"/>
                    <a:gd name="connsiteY13" fmla="*/ 177692 h 798140"/>
                    <a:gd name="connsiteX14" fmla="*/ 178397 w 2849915"/>
                    <a:gd name="connsiteY14" fmla="*/ 88846 h 798140"/>
                    <a:gd name="connsiteX15" fmla="*/ 712602 w 2849915"/>
                    <a:gd name="connsiteY15" fmla="*/ 88846 h 798140"/>
                    <a:gd name="connsiteX16" fmla="*/ 712602 w 2849915"/>
                    <a:gd name="connsiteY16" fmla="*/ 709785 h 798140"/>
                    <a:gd name="connsiteX17" fmla="*/ 178397 w 2849915"/>
                    <a:gd name="connsiteY17" fmla="*/ 709785 h 798140"/>
                    <a:gd name="connsiteX18" fmla="*/ 178397 w 2849915"/>
                    <a:gd name="connsiteY18" fmla="*/ 620940 h 798140"/>
                    <a:gd name="connsiteX19" fmla="*/ 89199 w 2849915"/>
                    <a:gd name="connsiteY19" fmla="*/ 620940 h 798140"/>
                    <a:gd name="connsiteX20" fmla="*/ 89199 w 2849915"/>
                    <a:gd name="connsiteY20" fmla="*/ 798140 h 798140"/>
                    <a:gd name="connsiteX21" fmla="*/ 2849916 w 2849915"/>
                    <a:gd name="connsiteY21" fmla="*/ 798140 h 798140"/>
                    <a:gd name="connsiteX22" fmla="*/ 2849916 w 2849915"/>
                    <a:gd name="connsiteY22" fmla="*/ 620940 h 798140"/>
                    <a:gd name="connsiteX23" fmla="*/ 2760718 w 2849915"/>
                    <a:gd name="connsiteY23" fmla="*/ 620940 h 798140"/>
                    <a:gd name="connsiteX24" fmla="*/ 2760718 w 2849915"/>
                    <a:gd name="connsiteY24" fmla="*/ 709295 h 798140"/>
                    <a:gd name="connsiteX25" fmla="*/ 1424712 w 2849915"/>
                    <a:gd name="connsiteY25" fmla="*/ 709295 h 798140"/>
                    <a:gd name="connsiteX26" fmla="*/ 1335513 w 2849915"/>
                    <a:gd name="connsiteY26" fmla="*/ 709295 h 798140"/>
                    <a:gd name="connsiteX27" fmla="*/ 801308 w 2849915"/>
                    <a:gd name="connsiteY27" fmla="*/ 709295 h 798140"/>
                    <a:gd name="connsiteX28" fmla="*/ 801308 w 2849915"/>
                    <a:gd name="connsiteY28" fmla="*/ 88355 h 798140"/>
                    <a:gd name="connsiteX29" fmla="*/ 1424712 w 2849915"/>
                    <a:gd name="connsiteY29" fmla="*/ 88355 h 798140"/>
                    <a:gd name="connsiteX30" fmla="*/ 1424712 w 2849915"/>
                    <a:gd name="connsiteY30" fmla="*/ 709295 h 798140"/>
                    <a:gd name="connsiteX31" fmla="*/ 2137314 w 2849915"/>
                    <a:gd name="connsiteY31" fmla="*/ 709295 h 798140"/>
                    <a:gd name="connsiteX32" fmla="*/ 2048116 w 2849915"/>
                    <a:gd name="connsiteY32" fmla="*/ 709295 h 798140"/>
                    <a:gd name="connsiteX33" fmla="*/ 1513910 w 2849915"/>
                    <a:gd name="connsiteY33" fmla="*/ 709295 h 798140"/>
                    <a:gd name="connsiteX34" fmla="*/ 1513910 w 2849915"/>
                    <a:gd name="connsiteY34" fmla="*/ 88355 h 798140"/>
                    <a:gd name="connsiteX35" fmla="*/ 2137314 w 2849915"/>
                    <a:gd name="connsiteY35" fmla="*/ 88355 h 798140"/>
                    <a:gd name="connsiteX36" fmla="*/ 2137314 w 2849915"/>
                    <a:gd name="connsiteY36" fmla="*/ 709295 h 798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2849915" h="798140">
                      <a:moveTo>
                        <a:pt x="2760718" y="709295"/>
                      </a:moveTo>
                      <a:cubicBezTo>
                        <a:pt x="2587249" y="709295"/>
                        <a:pt x="2399981" y="709295"/>
                        <a:pt x="2226512" y="709295"/>
                      </a:cubicBezTo>
                      <a:cubicBezTo>
                        <a:pt x="2226512" y="506078"/>
                        <a:pt x="2226512" y="291572"/>
                        <a:pt x="2226512" y="88355"/>
                      </a:cubicBezTo>
                      <a:cubicBezTo>
                        <a:pt x="2399981" y="88355"/>
                        <a:pt x="2587249" y="88355"/>
                        <a:pt x="2760718" y="88355"/>
                      </a:cubicBezTo>
                      <a:lnTo>
                        <a:pt x="2760718" y="177201"/>
                      </a:lnTo>
                      <a:lnTo>
                        <a:pt x="2849916" y="177201"/>
                      </a:lnTo>
                      <a:cubicBezTo>
                        <a:pt x="2849916" y="133023"/>
                        <a:pt x="2849916" y="44178"/>
                        <a:pt x="2849916" y="0"/>
                      </a:cubicBezTo>
                      <a:cubicBezTo>
                        <a:pt x="1930827" y="0"/>
                        <a:pt x="1008781" y="0"/>
                        <a:pt x="89199" y="0"/>
                      </a:cubicBezTo>
                      <a:cubicBezTo>
                        <a:pt x="89199" y="44178"/>
                        <a:pt x="89199" y="133023"/>
                        <a:pt x="89199" y="177201"/>
                      </a:cubicBezTo>
                      <a:lnTo>
                        <a:pt x="0" y="177201"/>
                      </a:lnTo>
                      <a:cubicBezTo>
                        <a:pt x="0" y="319551"/>
                        <a:pt x="0" y="478590"/>
                        <a:pt x="0" y="620940"/>
                      </a:cubicBezTo>
                      <a:lnTo>
                        <a:pt x="89199" y="620940"/>
                      </a:lnTo>
                      <a:cubicBezTo>
                        <a:pt x="89199" y="478590"/>
                        <a:pt x="89199" y="319551"/>
                        <a:pt x="89199" y="177692"/>
                      </a:cubicBezTo>
                      <a:lnTo>
                        <a:pt x="178397" y="177692"/>
                      </a:lnTo>
                      <a:lnTo>
                        <a:pt x="178397" y="88846"/>
                      </a:lnTo>
                      <a:cubicBezTo>
                        <a:pt x="351866" y="88846"/>
                        <a:pt x="539133" y="88846"/>
                        <a:pt x="712602" y="88846"/>
                      </a:cubicBezTo>
                      <a:cubicBezTo>
                        <a:pt x="712602" y="292062"/>
                        <a:pt x="712602" y="506569"/>
                        <a:pt x="712602" y="709785"/>
                      </a:cubicBezTo>
                      <a:cubicBezTo>
                        <a:pt x="539133" y="709785"/>
                        <a:pt x="351866" y="709785"/>
                        <a:pt x="178397" y="709785"/>
                      </a:cubicBezTo>
                      <a:lnTo>
                        <a:pt x="178397" y="620940"/>
                      </a:lnTo>
                      <a:lnTo>
                        <a:pt x="89199" y="620940"/>
                      </a:lnTo>
                      <a:cubicBezTo>
                        <a:pt x="89199" y="665117"/>
                        <a:pt x="89199" y="753963"/>
                        <a:pt x="89199" y="798140"/>
                      </a:cubicBezTo>
                      <a:cubicBezTo>
                        <a:pt x="1008288" y="798140"/>
                        <a:pt x="1930334" y="798140"/>
                        <a:pt x="2849916" y="798140"/>
                      </a:cubicBezTo>
                      <a:cubicBezTo>
                        <a:pt x="2849916" y="753963"/>
                        <a:pt x="2849916" y="665117"/>
                        <a:pt x="2849916" y="620940"/>
                      </a:cubicBezTo>
                      <a:lnTo>
                        <a:pt x="2760718" y="620940"/>
                      </a:lnTo>
                      <a:lnTo>
                        <a:pt x="2760718" y="709295"/>
                      </a:lnTo>
                      <a:close/>
                      <a:moveTo>
                        <a:pt x="1424712" y="709295"/>
                      </a:moveTo>
                      <a:lnTo>
                        <a:pt x="1335513" y="709295"/>
                      </a:lnTo>
                      <a:cubicBezTo>
                        <a:pt x="1162044" y="709295"/>
                        <a:pt x="974777" y="709295"/>
                        <a:pt x="801308" y="709295"/>
                      </a:cubicBezTo>
                      <a:cubicBezTo>
                        <a:pt x="801308" y="506078"/>
                        <a:pt x="801308" y="291572"/>
                        <a:pt x="801308" y="88355"/>
                      </a:cubicBezTo>
                      <a:cubicBezTo>
                        <a:pt x="1005331" y="88355"/>
                        <a:pt x="1220689" y="88355"/>
                        <a:pt x="1424712" y="88355"/>
                      </a:cubicBezTo>
                      <a:cubicBezTo>
                        <a:pt x="1424712" y="291572"/>
                        <a:pt x="1424712" y="506569"/>
                        <a:pt x="1424712" y="709295"/>
                      </a:cubicBezTo>
                      <a:close/>
                      <a:moveTo>
                        <a:pt x="2137314" y="709295"/>
                      </a:moveTo>
                      <a:lnTo>
                        <a:pt x="2048116" y="709295"/>
                      </a:lnTo>
                      <a:cubicBezTo>
                        <a:pt x="1874647" y="709295"/>
                        <a:pt x="1687379" y="709295"/>
                        <a:pt x="1513910" y="709295"/>
                      </a:cubicBezTo>
                      <a:cubicBezTo>
                        <a:pt x="1513910" y="506078"/>
                        <a:pt x="1513910" y="291572"/>
                        <a:pt x="1513910" y="88355"/>
                      </a:cubicBezTo>
                      <a:cubicBezTo>
                        <a:pt x="1717933" y="88355"/>
                        <a:pt x="1933291" y="88355"/>
                        <a:pt x="2137314" y="88355"/>
                      </a:cubicBezTo>
                      <a:cubicBezTo>
                        <a:pt x="2137314" y="291572"/>
                        <a:pt x="2137314" y="506569"/>
                        <a:pt x="2137314" y="709295"/>
                      </a:cubicBez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88" name="Freeform 87">
                  <a:extLst>
                    <a:ext uri="{FF2B5EF4-FFF2-40B4-BE49-F238E27FC236}">
                      <a16:creationId xmlns:a16="http://schemas.microsoft.com/office/drawing/2014/main" id="{E48B8F1E-9394-3D83-4697-EE8F336F5839}"/>
                    </a:ext>
                  </a:extLst>
                </p:cNvPr>
                <p:cNvSpPr/>
                <p:nvPr/>
              </p:nvSpPr>
              <p:spPr>
                <a:xfrm>
                  <a:off x="6062062" y="1569198"/>
                  <a:ext cx="89198" cy="443247"/>
                </a:xfrm>
                <a:custGeom>
                  <a:avLst/>
                  <a:gdLst>
                    <a:gd name="connsiteX0" fmla="*/ 0 w 89198"/>
                    <a:gd name="connsiteY0" fmla="*/ 0 h 443247"/>
                    <a:gd name="connsiteX1" fmla="*/ 0 w 89198"/>
                    <a:gd name="connsiteY1" fmla="*/ 443248 h 443247"/>
                    <a:gd name="connsiteX2" fmla="*/ 89198 w 89198"/>
                    <a:gd name="connsiteY2" fmla="*/ 443248 h 443247"/>
                    <a:gd name="connsiteX3" fmla="*/ 89198 w 89198"/>
                    <a:gd name="connsiteY3" fmla="*/ 0 h 443247"/>
                    <a:gd name="connsiteX4" fmla="*/ 0 w 89198"/>
                    <a:gd name="connsiteY4" fmla="*/ 0 h 443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198" h="443247">
                      <a:moveTo>
                        <a:pt x="0" y="0"/>
                      </a:moveTo>
                      <a:cubicBezTo>
                        <a:pt x="0" y="142350"/>
                        <a:pt x="0" y="301389"/>
                        <a:pt x="0" y="443248"/>
                      </a:cubicBezTo>
                      <a:lnTo>
                        <a:pt x="89198" y="443248"/>
                      </a:lnTo>
                      <a:cubicBezTo>
                        <a:pt x="89198" y="300898"/>
                        <a:pt x="89198" y="141859"/>
                        <a:pt x="8919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</p:grpSp>
        <p:grpSp>
          <p:nvGrpSpPr>
            <p:cNvPr id="89" name="Graphic 1">
              <a:extLst>
                <a:ext uri="{FF2B5EF4-FFF2-40B4-BE49-F238E27FC236}">
                  <a16:creationId xmlns:a16="http://schemas.microsoft.com/office/drawing/2014/main" id="{01B38206-9D82-4D38-24BA-25163B00B0FF}"/>
                </a:ext>
              </a:extLst>
            </p:cNvPr>
            <p:cNvGrpSpPr/>
            <p:nvPr/>
          </p:nvGrpSpPr>
          <p:grpSpPr>
            <a:xfrm>
              <a:off x="1520825" y="1049376"/>
              <a:ext cx="1335513" cy="1241879"/>
              <a:chOff x="1520825" y="1049376"/>
              <a:chExt cx="1335513" cy="1241879"/>
            </a:xfrm>
          </p:grpSpPr>
          <p:grpSp>
            <p:nvGrpSpPr>
              <p:cNvPr id="90" name="Graphic 1">
                <a:extLst>
                  <a:ext uri="{FF2B5EF4-FFF2-40B4-BE49-F238E27FC236}">
                    <a16:creationId xmlns:a16="http://schemas.microsoft.com/office/drawing/2014/main" id="{30EDA07F-934A-C389-B4E4-9B62815D591B}"/>
                  </a:ext>
                </a:extLst>
              </p:cNvPr>
              <p:cNvGrpSpPr/>
              <p:nvPr/>
            </p:nvGrpSpPr>
            <p:grpSpPr>
              <a:xfrm>
                <a:off x="2055030" y="1493114"/>
                <a:ext cx="178396" cy="177200"/>
                <a:chOff x="2055030" y="1493114"/>
                <a:chExt cx="178396" cy="177200"/>
              </a:xfrm>
              <a:solidFill>
                <a:srgbClr val="EDEDED"/>
              </a:solidFill>
            </p:grpSpPr>
            <p:sp>
              <p:nvSpPr>
                <p:cNvPr id="91" name="Freeform 90">
                  <a:extLst>
                    <a:ext uri="{FF2B5EF4-FFF2-40B4-BE49-F238E27FC236}">
                      <a16:creationId xmlns:a16="http://schemas.microsoft.com/office/drawing/2014/main" id="{4601C325-E661-521A-F426-67C450334B6C}"/>
                    </a:ext>
                  </a:extLst>
                </p:cNvPr>
                <p:cNvSpPr/>
                <p:nvPr/>
              </p:nvSpPr>
              <p:spPr>
                <a:xfrm>
                  <a:off x="2144228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id="{7F4F9D94-0D63-040A-62D7-8B8DA9DF9E9A}"/>
                    </a:ext>
                  </a:extLst>
                </p:cNvPr>
                <p:cNvSpPr/>
                <p:nvPr/>
              </p:nvSpPr>
              <p:spPr>
                <a:xfrm>
                  <a:off x="2055030" y="158146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93" name="Graphic 1">
                <a:extLst>
                  <a:ext uri="{FF2B5EF4-FFF2-40B4-BE49-F238E27FC236}">
                    <a16:creationId xmlns:a16="http://schemas.microsoft.com/office/drawing/2014/main" id="{C09DA359-BBF7-D6E9-5C68-0A0104E2562C}"/>
                  </a:ext>
                </a:extLst>
              </p:cNvPr>
              <p:cNvGrpSpPr/>
              <p:nvPr/>
            </p:nvGrpSpPr>
            <p:grpSpPr>
              <a:xfrm>
                <a:off x="1610023" y="1493114"/>
                <a:ext cx="1157608" cy="709294"/>
                <a:chOff x="1610023" y="1493114"/>
                <a:chExt cx="1157608" cy="709294"/>
              </a:xfrm>
              <a:solidFill>
                <a:srgbClr val="F79B20"/>
              </a:solidFill>
            </p:grpSpPr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id="{8759AEFE-D4BD-9A22-049A-EF14911C6D59}"/>
                    </a:ext>
                  </a:extLst>
                </p:cNvPr>
                <p:cNvSpPr/>
                <p:nvPr/>
              </p:nvSpPr>
              <p:spPr>
                <a:xfrm>
                  <a:off x="161002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5" name="Freeform 94">
                  <a:extLst>
                    <a:ext uri="{FF2B5EF4-FFF2-40B4-BE49-F238E27FC236}">
                      <a16:creationId xmlns:a16="http://schemas.microsoft.com/office/drawing/2014/main" id="{6C2091C7-AFAF-C9DE-1F39-0DA818547A26}"/>
                    </a:ext>
                  </a:extLst>
                </p:cNvPr>
                <p:cNvSpPr/>
                <p:nvPr/>
              </p:nvSpPr>
              <p:spPr>
                <a:xfrm>
                  <a:off x="1698729" y="1581469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0 h 88845"/>
                    <a:gd name="connsiteX1" fmla="*/ 0 w 178396"/>
                    <a:gd name="connsiteY1" fmla="*/ 0 h 88845"/>
                    <a:gd name="connsiteX2" fmla="*/ 0 w 178396"/>
                    <a:gd name="connsiteY2" fmla="*/ 88846 h 88845"/>
                    <a:gd name="connsiteX3" fmla="*/ 89198 w 178396"/>
                    <a:gd name="connsiteY3" fmla="*/ 88846 h 88845"/>
                    <a:gd name="connsiteX4" fmla="*/ 178397 w 178396"/>
                    <a:gd name="connsiteY4" fmla="*/ 88846 h 88845"/>
                    <a:gd name="connsiteX5" fmla="*/ 178397 w 178396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0"/>
                      </a:move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89198" y="88846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6" name="Freeform 95">
                  <a:extLst>
                    <a:ext uri="{FF2B5EF4-FFF2-40B4-BE49-F238E27FC236}">
                      <a16:creationId xmlns:a16="http://schemas.microsoft.com/office/drawing/2014/main" id="{34839BF3-ED64-2E70-B8C5-DBD2DD71EBD0}"/>
                    </a:ext>
                  </a:extLst>
                </p:cNvPr>
                <p:cNvSpPr/>
                <p:nvPr/>
              </p:nvSpPr>
              <p:spPr>
                <a:xfrm>
                  <a:off x="1877126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7" name="Freeform 96">
                  <a:extLst>
                    <a:ext uri="{FF2B5EF4-FFF2-40B4-BE49-F238E27FC236}">
                      <a16:creationId xmlns:a16="http://schemas.microsoft.com/office/drawing/2014/main" id="{AEE56D40-920C-FC1B-0314-CCC729649F5C}"/>
                    </a:ext>
                  </a:extLst>
                </p:cNvPr>
                <p:cNvSpPr/>
                <p:nvPr/>
              </p:nvSpPr>
              <p:spPr>
                <a:xfrm>
                  <a:off x="1787927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8" name="Freeform 97">
                  <a:extLst>
                    <a:ext uri="{FF2B5EF4-FFF2-40B4-BE49-F238E27FC236}">
                      <a16:creationId xmlns:a16="http://schemas.microsoft.com/office/drawing/2014/main" id="{4D97B9FC-EDF7-199A-9491-900AC0DC6EC9}"/>
                    </a:ext>
                  </a:extLst>
                </p:cNvPr>
                <p:cNvSpPr/>
                <p:nvPr/>
              </p:nvSpPr>
              <p:spPr>
                <a:xfrm>
                  <a:off x="2678433" y="1493114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99" name="Freeform 98">
                  <a:extLst>
                    <a:ext uri="{FF2B5EF4-FFF2-40B4-BE49-F238E27FC236}">
                      <a16:creationId xmlns:a16="http://schemas.microsoft.com/office/drawing/2014/main" id="{BCA9478A-F549-792A-CB81-A9D07EB24DA1}"/>
                    </a:ext>
                  </a:extLst>
                </p:cNvPr>
                <p:cNvSpPr/>
                <p:nvPr/>
              </p:nvSpPr>
              <p:spPr>
                <a:xfrm>
                  <a:off x="2500529" y="1581469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0" name="Freeform 99">
                  <a:extLst>
                    <a:ext uri="{FF2B5EF4-FFF2-40B4-BE49-F238E27FC236}">
                      <a16:creationId xmlns:a16="http://schemas.microsoft.com/office/drawing/2014/main" id="{0417D652-EE8E-D195-575C-7FFB2F1FDE8A}"/>
                    </a:ext>
                  </a:extLst>
                </p:cNvPr>
                <p:cNvSpPr/>
                <p:nvPr/>
              </p:nvSpPr>
              <p:spPr>
                <a:xfrm>
                  <a:off x="2411331" y="1670315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1" name="Freeform 100">
                  <a:extLst>
                    <a:ext uri="{FF2B5EF4-FFF2-40B4-BE49-F238E27FC236}">
                      <a16:creationId xmlns:a16="http://schemas.microsoft.com/office/drawing/2014/main" id="{CFA25809-0E70-62B0-2AB9-C21C193ECB4D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623403" cy="354401"/>
                </a:xfrm>
                <a:custGeom>
                  <a:avLst/>
                  <a:gdLst>
                    <a:gd name="connsiteX0" fmla="*/ 445007 w 623403"/>
                    <a:gd name="connsiteY0" fmla="*/ 88355 h 354401"/>
                    <a:gd name="connsiteX1" fmla="*/ 356301 w 623403"/>
                    <a:gd name="connsiteY1" fmla="*/ 88355 h 354401"/>
                    <a:gd name="connsiteX2" fmla="*/ 267103 w 623403"/>
                    <a:gd name="connsiteY2" fmla="*/ 88355 h 354401"/>
                    <a:gd name="connsiteX3" fmla="*/ 177904 w 623403"/>
                    <a:gd name="connsiteY3" fmla="*/ 88355 h 354401"/>
                    <a:gd name="connsiteX4" fmla="*/ 177904 w 623403"/>
                    <a:gd name="connsiteY4" fmla="*/ 0 h 354401"/>
                    <a:gd name="connsiteX5" fmla="*/ 88706 w 623403"/>
                    <a:gd name="connsiteY5" fmla="*/ 0 h 354401"/>
                    <a:gd name="connsiteX6" fmla="*/ 88706 w 623403"/>
                    <a:gd name="connsiteY6" fmla="*/ 88355 h 354401"/>
                    <a:gd name="connsiteX7" fmla="*/ 88706 w 623403"/>
                    <a:gd name="connsiteY7" fmla="*/ 177201 h 354401"/>
                    <a:gd name="connsiteX8" fmla="*/ 0 w 623403"/>
                    <a:gd name="connsiteY8" fmla="*/ 177201 h 354401"/>
                    <a:gd name="connsiteX9" fmla="*/ 0 w 623403"/>
                    <a:gd name="connsiteY9" fmla="*/ 266047 h 354401"/>
                    <a:gd name="connsiteX10" fmla="*/ 0 w 623403"/>
                    <a:gd name="connsiteY10" fmla="*/ 354402 h 354401"/>
                    <a:gd name="connsiteX11" fmla="*/ 88706 w 623403"/>
                    <a:gd name="connsiteY11" fmla="*/ 354402 h 354401"/>
                    <a:gd name="connsiteX12" fmla="*/ 88706 w 623403"/>
                    <a:gd name="connsiteY12" fmla="*/ 266047 h 354401"/>
                    <a:gd name="connsiteX13" fmla="*/ 177904 w 623403"/>
                    <a:gd name="connsiteY13" fmla="*/ 266047 h 354401"/>
                    <a:gd name="connsiteX14" fmla="*/ 177904 w 623403"/>
                    <a:gd name="connsiteY14" fmla="*/ 177201 h 354401"/>
                    <a:gd name="connsiteX15" fmla="*/ 267103 w 623403"/>
                    <a:gd name="connsiteY15" fmla="*/ 177201 h 354401"/>
                    <a:gd name="connsiteX16" fmla="*/ 356301 w 623403"/>
                    <a:gd name="connsiteY16" fmla="*/ 177201 h 354401"/>
                    <a:gd name="connsiteX17" fmla="*/ 445007 w 623403"/>
                    <a:gd name="connsiteY17" fmla="*/ 177201 h 354401"/>
                    <a:gd name="connsiteX18" fmla="*/ 445007 w 623403"/>
                    <a:gd name="connsiteY18" fmla="*/ 266047 h 354401"/>
                    <a:gd name="connsiteX19" fmla="*/ 534205 w 623403"/>
                    <a:gd name="connsiteY19" fmla="*/ 266047 h 354401"/>
                    <a:gd name="connsiteX20" fmla="*/ 534205 w 623403"/>
                    <a:gd name="connsiteY20" fmla="*/ 354402 h 354401"/>
                    <a:gd name="connsiteX21" fmla="*/ 623404 w 623403"/>
                    <a:gd name="connsiteY21" fmla="*/ 354402 h 354401"/>
                    <a:gd name="connsiteX22" fmla="*/ 623404 w 623403"/>
                    <a:gd name="connsiteY22" fmla="*/ 266047 h 354401"/>
                    <a:gd name="connsiteX23" fmla="*/ 623404 w 623403"/>
                    <a:gd name="connsiteY23" fmla="*/ 177201 h 354401"/>
                    <a:gd name="connsiteX24" fmla="*/ 534205 w 623403"/>
                    <a:gd name="connsiteY24" fmla="*/ 177201 h 354401"/>
                    <a:gd name="connsiteX25" fmla="*/ 534205 w 623403"/>
                    <a:gd name="connsiteY25" fmla="*/ 88355 h 354401"/>
                    <a:gd name="connsiteX26" fmla="*/ 534205 w 623403"/>
                    <a:gd name="connsiteY26" fmla="*/ 0 h 354401"/>
                    <a:gd name="connsiteX27" fmla="*/ 445007 w 623403"/>
                    <a:gd name="connsiteY27" fmla="*/ 0 h 354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23403" h="354401">
                      <a:moveTo>
                        <a:pt x="445007" y="88355"/>
                      </a:moveTo>
                      <a:lnTo>
                        <a:pt x="356301" y="88355"/>
                      </a:lnTo>
                      <a:lnTo>
                        <a:pt x="267103" y="88355"/>
                      </a:lnTo>
                      <a:lnTo>
                        <a:pt x="177904" y="88355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lnTo>
                        <a:pt x="88706" y="88355"/>
                      </a:lnTo>
                      <a:lnTo>
                        <a:pt x="88706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0" y="354402"/>
                      </a:lnTo>
                      <a:lnTo>
                        <a:pt x="88706" y="354402"/>
                      </a:lnTo>
                      <a:lnTo>
                        <a:pt x="88706" y="266047"/>
                      </a:lnTo>
                      <a:lnTo>
                        <a:pt x="177904" y="266047"/>
                      </a:lnTo>
                      <a:lnTo>
                        <a:pt x="177904" y="177201"/>
                      </a:lnTo>
                      <a:lnTo>
                        <a:pt x="267103" y="177201"/>
                      </a:lnTo>
                      <a:lnTo>
                        <a:pt x="356301" y="177201"/>
                      </a:lnTo>
                      <a:lnTo>
                        <a:pt x="445007" y="177201"/>
                      </a:lnTo>
                      <a:lnTo>
                        <a:pt x="445007" y="266047"/>
                      </a:lnTo>
                      <a:lnTo>
                        <a:pt x="534205" y="266047"/>
                      </a:lnTo>
                      <a:lnTo>
                        <a:pt x="534205" y="354402"/>
                      </a:lnTo>
                      <a:lnTo>
                        <a:pt x="623404" y="354402"/>
                      </a:lnTo>
                      <a:lnTo>
                        <a:pt x="623404" y="266047"/>
                      </a:lnTo>
                      <a:lnTo>
                        <a:pt x="623404" y="177201"/>
                      </a:lnTo>
                      <a:lnTo>
                        <a:pt x="534205" y="177201"/>
                      </a:lnTo>
                      <a:lnTo>
                        <a:pt x="534205" y="88355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2" name="Freeform 101">
                  <a:extLst>
                    <a:ext uri="{FF2B5EF4-FFF2-40B4-BE49-F238E27FC236}">
                      <a16:creationId xmlns:a16="http://schemas.microsoft.com/office/drawing/2014/main" id="{3AAF4215-DF36-918B-2AE9-5F0605F0885A}"/>
                    </a:ext>
                  </a:extLst>
                </p:cNvPr>
                <p:cNvSpPr/>
                <p:nvPr/>
              </p:nvSpPr>
              <p:spPr>
                <a:xfrm>
                  <a:off x="2500529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F79B20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5CFEFD66-F5D3-D271-431B-E8ADE94ACDCC}"/>
                  </a:ext>
                </a:extLst>
              </p:cNvPr>
              <p:cNvSpPr/>
              <p:nvPr/>
            </p:nvSpPr>
            <p:spPr>
              <a:xfrm>
                <a:off x="1698729" y="1138221"/>
                <a:ext cx="980690" cy="710276"/>
              </a:xfrm>
              <a:custGeom>
                <a:avLst/>
                <a:gdLst>
                  <a:gd name="connsiteX0" fmla="*/ 623404 w 980690"/>
                  <a:gd name="connsiteY0" fmla="*/ 354893 h 710276"/>
                  <a:gd name="connsiteX1" fmla="*/ 623404 w 980690"/>
                  <a:gd name="connsiteY1" fmla="*/ 177201 h 710276"/>
                  <a:gd name="connsiteX2" fmla="*/ 534205 w 980690"/>
                  <a:gd name="connsiteY2" fmla="*/ 177201 h 710276"/>
                  <a:gd name="connsiteX3" fmla="*/ 534205 w 980690"/>
                  <a:gd name="connsiteY3" fmla="*/ 88355 h 710276"/>
                  <a:gd name="connsiteX4" fmla="*/ 534205 w 980690"/>
                  <a:gd name="connsiteY4" fmla="*/ 0 h 710276"/>
                  <a:gd name="connsiteX5" fmla="*/ 445007 w 980690"/>
                  <a:gd name="connsiteY5" fmla="*/ 0 h 710276"/>
                  <a:gd name="connsiteX6" fmla="*/ 445007 w 980690"/>
                  <a:gd name="connsiteY6" fmla="*/ 88846 h 710276"/>
                  <a:gd name="connsiteX7" fmla="*/ 445007 w 980690"/>
                  <a:gd name="connsiteY7" fmla="*/ 177692 h 710276"/>
                  <a:gd name="connsiteX8" fmla="*/ 355808 w 980690"/>
                  <a:gd name="connsiteY8" fmla="*/ 177692 h 710276"/>
                  <a:gd name="connsiteX9" fmla="*/ 355808 w 980690"/>
                  <a:gd name="connsiteY9" fmla="*/ 354893 h 710276"/>
                  <a:gd name="connsiteX10" fmla="*/ 0 w 980690"/>
                  <a:gd name="connsiteY10" fmla="*/ 354893 h 710276"/>
                  <a:gd name="connsiteX11" fmla="*/ 0 w 980690"/>
                  <a:gd name="connsiteY11" fmla="*/ 443739 h 710276"/>
                  <a:gd name="connsiteX12" fmla="*/ 89198 w 980690"/>
                  <a:gd name="connsiteY12" fmla="*/ 443739 h 710276"/>
                  <a:gd name="connsiteX13" fmla="*/ 178397 w 980690"/>
                  <a:gd name="connsiteY13" fmla="*/ 443739 h 710276"/>
                  <a:gd name="connsiteX14" fmla="*/ 178397 w 980690"/>
                  <a:gd name="connsiteY14" fmla="*/ 532584 h 710276"/>
                  <a:gd name="connsiteX15" fmla="*/ 267595 w 980690"/>
                  <a:gd name="connsiteY15" fmla="*/ 532584 h 710276"/>
                  <a:gd name="connsiteX16" fmla="*/ 267595 w 980690"/>
                  <a:gd name="connsiteY16" fmla="*/ 621430 h 710276"/>
                  <a:gd name="connsiteX17" fmla="*/ 356794 w 980690"/>
                  <a:gd name="connsiteY17" fmla="*/ 621430 h 710276"/>
                  <a:gd name="connsiteX18" fmla="*/ 356794 w 980690"/>
                  <a:gd name="connsiteY18" fmla="*/ 710276 h 710276"/>
                  <a:gd name="connsiteX19" fmla="*/ 623897 w 980690"/>
                  <a:gd name="connsiteY19" fmla="*/ 710276 h 710276"/>
                  <a:gd name="connsiteX20" fmla="*/ 623897 w 980690"/>
                  <a:gd name="connsiteY20" fmla="*/ 621430 h 710276"/>
                  <a:gd name="connsiteX21" fmla="*/ 713095 w 980690"/>
                  <a:gd name="connsiteY21" fmla="*/ 621430 h 710276"/>
                  <a:gd name="connsiteX22" fmla="*/ 713095 w 980690"/>
                  <a:gd name="connsiteY22" fmla="*/ 532584 h 710276"/>
                  <a:gd name="connsiteX23" fmla="*/ 802293 w 980690"/>
                  <a:gd name="connsiteY23" fmla="*/ 532584 h 710276"/>
                  <a:gd name="connsiteX24" fmla="*/ 802293 w 980690"/>
                  <a:gd name="connsiteY24" fmla="*/ 443739 h 710276"/>
                  <a:gd name="connsiteX25" fmla="*/ 891492 w 980690"/>
                  <a:gd name="connsiteY25" fmla="*/ 443739 h 710276"/>
                  <a:gd name="connsiteX26" fmla="*/ 980690 w 980690"/>
                  <a:gd name="connsiteY26" fmla="*/ 443739 h 710276"/>
                  <a:gd name="connsiteX27" fmla="*/ 980690 w 980690"/>
                  <a:gd name="connsiteY27" fmla="*/ 354893 h 710276"/>
                  <a:gd name="connsiteX28" fmla="*/ 623404 w 980690"/>
                  <a:gd name="connsiteY28" fmla="*/ 354893 h 710276"/>
                  <a:gd name="connsiteX29" fmla="*/ 534698 w 980690"/>
                  <a:gd name="connsiteY29" fmla="*/ 443248 h 710276"/>
                  <a:gd name="connsiteX30" fmla="*/ 445500 w 980690"/>
                  <a:gd name="connsiteY30" fmla="*/ 443248 h 710276"/>
                  <a:gd name="connsiteX31" fmla="*/ 445500 w 980690"/>
                  <a:gd name="connsiteY31" fmla="*/ 532094 h 710276"/>
                  <a:gd name="connsiteX32" fmla="*/ 356301 w 980690"/>
                  <a:gd name="connsiteY32" fmla="*/ 532094 h 710276"/>
                  <a:gd name="connsiteX33" fmla="*/ 356301 w 980690"/>
                  <a:gd name="connsiteY33" fmla="*/ 443248 h 710276"/>
                  <a:gd name="connsiteX34" fmla="*/ 445500 w 980690"/>
                  <a:gd name="connsiteY34" fmla="*/ 443248 h 710276"/>
                  <a:gd name="connsiteX35" fmla="*/ 445500 w 980690"/>
                  <a:gd name="connsiteY35" fmla="*/ 354893 h 710276"/>
                  <a:gd name="connsiteX36" fmla="*/ 534698 w 980690"/>
                  <a:gd name="connsiteY36" fmla="*/ 354893 h 710276"/>
                  <a:gd name="connsiteX37" fmla="*/ 534698 w 980690"/>
                  <a:gd name="connsiteY37" fmla="*/ 443248 h 710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980690" h="710276">
                    <a:moveTo>
                      <a:pt x="623404" y="354893"/>
                    </a:moveTo>
                    <a:lnTo>
                      <a:pt x="623404" y="177201"/>
                    </a:lnTo>
                    <a:lnTo>
                      <a:pt x="534205" y="177201"/>
                    </a:lnTo>
                    <a:lnTo>
                      <a:pt x="534205" y="88355"/>
                    </a:lnTo>
                    <a:lnTo>
                      <a:pt x="534205" y="0"/>
                    </a:lnTo>
                    <a:lnTo>
                      <a:pt x="445007" y="0"/>
                    </a:lnTo>
                    <a:lnTo>
                      <a:pt x="445007" y="88846"/>
                    </a:lnTo>
                    <a:lnTo>
                      <a:pt x="445007" y="177692"/>
                    </a:lnTo>
                    <a:lnTo>
                      <a:pt x="355808" y="177692"/>
                    </a:lnTo>
                    <a:lnTo>
                      <a:pt x="355808" y="354893"/>
                    </a:lnTo>
                    <a:lnTo>
                      <a:pt x="0" y="354893"/>
                    </a:lnTo>
                    <a:lnTo>
                      <a:pt x="0" y="443739"/>
                    </a:lnTo>
                    <a:lnTo>
                      <a:pt x="89198" y="443739"/>
                    </a:lnTo>
                    <a:lnTo>
                      <a:pt x="178397" y="443739"/>
                    </a:lnTo>
                    <a:lnTo>
                      <a:pt x="178397" y="532584"/>
                    </a:lnTo>
                    <a:lnTo>
                      <a:pt x="267595" y="532584"/>
                    </a:lnTo>
                    <a:lnTo>
                      <a:pt x="267595" y="621430"/>
                    </a:lnTo>
                    <a:lnTo>
                      <a:pt x="356794" y="621430"/>
                    </a:lnTo>
                    <a:lnTo>
                      <a:pt x="356794" y="710276"/>
                    </a:lnTo>
                    <a:lnTo>
                      <a:pt x="623897" y="710276"/>
                    </a:lnTo>
                    <a:lnTo>
                      <a:pt x="623897" y="621430"/>
                    </a:lnTo>
                    <a:lnTo>
                      <a:pt x="713095" y="621430"/>
                    </a:lnTo>
                    <a:lnTo>
                      <a:pt x="713095" y="532584"/>
                    </a:lnTo>
                    <a:lnTo>
                      <a:pt x="802293" y="532584"/>
                    </a:lnTo>
                    <a:lnTo>
                      <a:pt x="802293" y="443739"/>
                    </a:lnTo>
                    <a:lnTo>
                      <a:pt x="891492" y="443739"/>
                    </a:lnTo>
                    <a:lnTo>
                      <a:pt x="980690" y="443739"/>
                    </a:lnTo>
                    <a:lnTo>
                      <a:pt x="980690" y="354893"/>
                    </a:lnTo>
                    <a:lnTo>
                      <a:pt x="623404" y="354893"/>
                    </a:lnTo>
                    <a:close/>
                    <a:moveTo>
                      <a:pt x="534698" y="443248"/>
                    </a:moveTo>
                    <a:lnTo>
                      <a:pt x="445500" y="443248"/>
                    </a:lnTo>
                    <a:lnTo>
                      <a:pt x="445500" y="532094"/>
                    </a:lnTo>
                    <a:lnTo>
                      <a:pt x="356301" y="532094"/>
                    </a:lnTo>
                    <a:lnTo>
                      <a:pt x="356301" y="443248"/>
                    </a:lnTo>
                    <a:lnTo>
                      <a:pt x="445500" y="443248"/>
                    </a:lnTo>
                    <a:lnTo>
                      <a:pt x="445500" y="354893"/>
                    </a:lnTo>
                    <a:lnTo>
                      <a:pt x="534698" y="354893"/>
                    </a:lnTo>
                    <a:lnTo>
                      <a:pt x="534698" y="443248"/>
                    </a:lnTo>
                    <a:close/>
                  </a:path>
                </a:pathLst>
              </a:custGeom>
              <a:solidFill>
                <a:srgbClr val="FFBE3B"/>
              </a:solidFill>
              <a:ln w="49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grpSp>
            <p:nvGrpSpPr>
              <p:cNvPr id="104" name="Graphic 1">
                <a:extLst>
                  <a:ext uri="{FF2B5EF4-FFF2-40B4-BE49-F238E27FC236}">
                    <a16:creationId xmlns:a16="http://schemas.microsoft.com/office/drawing/2014/main" id="{2E334DEA-4DC8-0912-4F3F-DF6F75AC8E9F}"/>
                  </a:ext>
                </a:extLst>
              </p:cNvPr>
              <p:cNvGrpSpPr/>
              <p:nvPr/>
            </p:nvGrpSpPr>
            <p:grpSpPr>
              <a:xfrm>
                <a:off x="1520825" y="1049376"/>
                <a:ext cx="1335513" cy="1241879"/>
                <a:chOff x="1520825" y="1049376"/>
                <a:chExt cx="1335513" cy="1241879"/>
              </a:xfrm>
              <a:solidFill>
                <a:srgbClr val="242428"/>
              </a:solidFill>
            </p:grpSpPr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id="{27EE8076-C3A7-29CB-D55E-E3814B50828C}"/>
                    </a:ext>
                  </a:extLst>
                </p:cNvPr>
                <p:cNvSpPr/>
                <p:nvPr/>
              </p:nvSpPr>
              <p:spPr>
                <a:xfrm>
                  <a:off x="2055030" y="1138221"/>
                  <a:ext cx="89198" cy="177200"/>
                </a:xfrm>
                <a:custGeom>
                  <a:avLst/>
                  <a:gdLst>
                    <a:gd name="connsiteX0" fmla="*/ 0 w 89198"/>
                    <a:gd name="connsiteY0" fmla="*/ 88355 h 177200"/>
                    <a:gd name="connsiteX1" fmla="*/ 0 w 89198"/>
                    <a:gd name="connsiteY1" fmla="*/ 177201 h 177200"/>
                    <a:gd name="connsiteX2" fmla="*/ 89198 w 89198"/>
                    <a:gd name="connsiteY2" fmla="*/ 177201 h 177200"/>
                    <a:gd name="connsiteX3" fmla="*/ 89198 w 89198"/>
                    <a:gd name="connsiteY3" fmla="*/ 88355 h 177200"/>
                    <a:gd name="connsiteX4" fmla="*/ 89198 w 89198"/>
                    <a:gd name="connsiteY4" fmla="*/ 0 h 177200"/>
                    <a:gd name="connsiteX5" fmla="*/ 0 w 89198"/>
                    <a:gd name="connsiteY5" fmla="*/ 0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0" y="88355"/>
                      </a:moveTo>
                      <a:lnTo>
                        <a:pt x="0" y="177201"/>
                      </a:lnTo>
                      <a:lnTo>
                        <a:pt x="89198" y="177201"/>
                      </a:lnTo>
                      <a:lnTo>
                        <a:pt x="89198" y="88355"/>
                      </a:lnTo>
                      <a:lnTo>
                        <a:pt x="8919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6" name="Freeform 105">
                  <a:extLst>
                    <a:ext uri="{FF2B5EF4-FFF2-40B4-BE49-F238E27FC236}">
                      <a16:creationId xmlns:a16="http://schemas.microsoft.com/office/drawing/2014/main" id="{FF18656C-E55C-C155-529F-FE1FEBDFE9F0}"/>
                    </a:ext>
                  </a:extLst>
                </p:cNvPr>
                <p:cNvSpPr/>
                <p:nvPr/>
              </p:nvSpPr>
              <p:spPr>
                <a:xfrm>
                  <a:off x="1520825" y="1315422"/>
                  <a:ext cx="534205" cy="354892"/>
                </a:xfrm>
                <a:custGeom>
                  <a:avLst/>
                  <a:gdLst>
                    <a:gd name="connsiteX0" fmla="*/ 445007 w 534205"/>
                    <a:gd name="connsiteY0" fmla="*/ 88846 h 354892"/>
                    <a:gd name="connsiteX1" fmla="*/ 89198 w 534205"/>
                    <a:gd name="connsiteY1" fmla="*/ 88846 h 354892"/>
                    <a:gd name="connsiteX2" fmla="*/ 89198 w 534205"/>
                    <a:gd name="connsiteY2" fmla="*/ 177692 h 354892"/>
                    <a:gd name="connsiteX3" fmla="*/ 0 w 534205"/>
                    <a:gd name="connsiteY3" fmla="*/ 177692 h 354892"/>
                    <a:gd name="connsiteX4" fmla="*/ 0 w 534205"/>
                    <a:gd name="connsiteY4" fmla="*/ 266047 h 354892"/>
                    <a:gd name="connsiteX5" fmla="*/ 89198 w 534205"/>
                    <a:gd name="connsiteY5" fmla="*/ 266047 h 354892"/>
                    <a:gd name="connsiteX6" fmla="*/ 89198 w 534205"/>
                    <a:gd name="connsiteY6" fmla="*/ 354893 h 354892"/>
                    <a:gd name="connsiteX7" fmla="*/ 177904 w 534205"/>
                    <a:gd name="connsiteY7" fmla="*/ 354893 h 354892"/>
                    <a:gd name="connsiteX8" fmla="*/ 177904 w 534205"/>
                    <a:gd name="connsiteY8" fmla="*/ 266047 h 354892"/>
                    <a:gd name="connsiteX9" fmla="*/ 89198 w 534205"/>
                    <a:gd name="connsiteY9" fmla="*/ 266047 h 354892"/>
                    <a:gd name="connsiteX10" fmla="*/ 89198 w 534205"/>
                    <a:gd name="connsiteY10" fmla="*/ 177692 h 354892"/>
                    <a:gd name="connsiteX11" fmla="*/ 534205 w 534205"/>
                    <a:gd name="connsiteY11" fmla="*/ 177692 h 354892"/>
                    <a:gd name="connsiteX12" fmla="*/ 534205 w 534205"/>
                    <a:gd name="connsiteY12" fmla="*/ 0 h 354892"/>
                    <a:gd name="connsiteX13" fmla="*/ 445007 w 534205"/>
                    <a:gd name="connsiteY13" fmla="*/ 0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34205" h="354892">
                      <a:moveTo>
                        <a:pt x="445007" y="88846"/>
                      </a:moveTo>
                      <a:lnTo>
                        <a:pt x="89198" y="88846"/>
                      </a:lnTo>
                      <a:lnTo>
                        <a:pt x="89198" y="177692"/>
                      </a:lnTo>
                      <a:lnTo>
                        <a:pt x="0" y="177692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7904" y="354893"/>
                      </a:lnTo>
                      <a:lnTo>
                        <a:pt x="177904" y="266047"/>
                      </a:lnTo>
                      <a:lnTo>
                        <a:pt x="89198" y="266047"/>
                      </a:lnTo>
                      <a:lnTo>
                        <a:pt x="89198" y="177692"/>
                      </a:lnTo>
                      <a:lnTo>
                        <a:pt x="534205" y="177692"/>
                      </a:lnTo>
                      <a:lnTo>
                        <a:pt x="534205" y="0"/>
                      </a:lnTo>
                      <a:lnTo>
                        <a:pt x="445007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7" name="Freeform 106">
                  <a:extLst>
                    <a:ext uri="{FF2B5EF4-FFF2-40B4-BE49-F238E27FC236}">
                      <a16:creationId xmlns:a16="http://schemas.microsoft.com/office/drawing/2014/main" id="{C7FBF39B-6B3D-8D0D-D907-F12059ADE56A}"/>
                    </a:ext>
                  </a:extLst>
                </p:cNvPr>
                <p:cNvSpPr/>
                <p:nvPr/>
              </p:nvSpPr>
              <p:spPr>
                <a:xfrm>
                  <a:off x="2144228" y="1049376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id="{35644E34-61EC-03C6-979D-0FD10489DF2A}"/>
                    </a:ext>
                  </a:extLst>
                </p:cNvPr>
                <p:cNvSpPr/>
                <p:nvPr/>
              </p:nvSpPr>
              <p:spPr>
                <a:xfrm>
                  <a:off x="1698729" y="1670315"/>
                  <a:ext cx="178396" cy="88845"/>
                </a:xfrm>
                <a:custGeom>
                  <a:avLst/>
                  <a:gdLst>
                    <a:gd name="connsiteX0" fmla="*/ 89198 w 178396"/>
                    <a:gd name="connsiteY0" fmla="*/ 88846 h 88845"/>
                    <a:gd name="connsiteX1" fmla="*/ 178397 w 178396"/>
                    <a:gd name="connsiteY1" fmla="*/ 88846 h 88845"/>
                    <a:gd name="connsiteX2" fmla="*/ 178397 w 178396"/>
                    <a:gd name="connsiteY2" fmla="*/ 0 h 88845"/>
                    <a:gd name="connsiteX3" fmla="*/ 89198 w 178396"/>
                    <a:gd name="connsiteY3" fmla="*/ 0 h 88845"/>
                    <a:gd name="connsiteX4" fmla="*/ 0 w 178396"/>
                    <a:gd name="connsiteY4" fmla="*/ 0 h 88845"/>
                    <a:gd name="connsiteX5" fmla="*/ 0 w 178396"/>
                    <a:gd name="connsiteY5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8396" h="88845">
                      <a:moveTo>
                        <a:pt x="89198" y="88846"/>
                      </a:move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id="{0EDDF632-6A27-6FFA-3780-C063AA22AD4D}"/>
                    </a:ext>
                  </a:extLst>
                </p:cNvPr>
                <p:cNvSpPr/>
                <p:nvPr/>
              </p:nvSpPr>
              <p:spPr>
                <a:xfrm>
                  <a:off x="1877126" y="175916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355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355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355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id="{1B7AA46A-F346-CB1B-DC60-E97BC8C090A0}"/>
                    </a:ext>
                  </a:extLst>
                </p:cNvPr>
                <p:cNvSpPr/>
                <p:nvPr/>
              </p:nvSpPr>
              <p:spPr>
                <a:xfrm>
                  <a:off x="1965831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id="{A4C1AA05-FED7-16D7-0E06-192604E31AD5}"/>
                    </a:ext>
                  </a:extLst>
                </p:cNvPr>
                <p:cNvSpPr/>
                <p:nvPr/>
              </p:nvSpPr>
              <p:spPr>
                <a:xfrm>
                  <a:off x="1877126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2" name="Freeform 111">
                  <a:extLst>
                    <a:ext uri="{FF2B5EF4-FFF2-40B4-BE49-F238E27FC236}">
                      <a16:creationId xmlns:a16="http://schemas.microsoft.com/office/drawing/2014/main" id="{D2E40469-B74F-5E0E-C830-0209D1AEE7BC}"/>
                    </a:ext>
                  </a:extLst>
                </p:cNvPr>
                <p:cNvSpPr/>
                <p:nvPr/>
              </p:nvSpPr>
              <p:spPr>
                <a:xfrm>
                  <a:off x="1698729" y="1936362"/>
                  <a:ext cx="178396" cy="354892"/>
                </a:xfrm>
                <a:custGeom>
                  <a:avLst/>
                  <a:gdLst>
                    <a:gd name="connsiteX0" fmla="*/ 89198 w 178396"/>
                    <a:gd name="connsiteY0" fmla="*/ 177201 h 354892"/>
                    <a:gd name="connsiteX1" fmla="*/ 178397 w 178396"/>
                    <a:gd name="connsiteY1" fmla="*/ 177201 h 354892"/>
                    <a:gd name="connsiteX2" fmla="*/ 178397 w 178396"/>
                    <a:gd name="connsiteY2" fmla="*/ 88846 h 354892"/>
                    <a:gd name="connsiteX3" fmla="*/ 178397 w 178396"/>
                    <a:gd name="connsiteY3" fmla="*/ 0 h 354892"/>
                    <a:gd name="connsiteX4" fmla="*/ 89198 w 178396"/>
                    <a:gd name="connsiteY4" fmla="*/ 0 h 354892"/>
                    <a:gd name="connsiteX5" fmla="*/ 89198 w 178396"/>
                    <a:gd name="connsiteY5" fmla="*/ 88846 h 354892"/>
                    <a:gd name="connsiteX6" fmla="*/ 89198 w 178396"/>
                    <a:gd name="connsiteY6" fmla="*/ 177201 h 354892"/>
                    <a:gd name="connsiteX7" fmla="*/ 0 w 178396"/>
                    <a:gd name="connsiteY7" fmla="*/ 177201 h 354892"/>
                    <a:gd name="connsiteX8" fmla="*/ 0 w 178396"/>
                    <a:gd name="connsiteY8" fmla="*/ 266047 h 354892"/>
                    <a:gd name="connsiteX9" fmla="*/ 89198 w 178396"/>
                    <a:gd name="connsiteY9" fmla="*/ 266047 h 354892"/>
                    <a:gd name="connsiteX10" fmla="*/ 89198 w 178396"/>
                    <a:gd name="connsiteY10" fmla="*/ 354893 h 354892"/>
                    <a:gd name="connsiteX11" fmla="*/ 178397 w 178396"/>
                    <a:gd name="connsiteY11" fmla="*/ 354893 h 354892"/>
                    <a:gd name="connsiteX12" fmla="*/ 178397 w 178396"/>
                    <a:gd name="connsiteY12" fmla="*/ 266047 h 354892"/>
                    <a:gd name="connsiteX13" fmla="*/ 89198 w 178396"/>
                    <a:gd name="connsiteY13" fmla="*/ 266047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8396" h="354892">
                      <a:moveTo>
                        <a:pt x="89198" y="177201"/>
                      </a:moveTo>
                      <a:lnTo>
                        <a:pt x="178397" y="177201"/>
                      </a:lnTo>
                      <a:lnTo>
                        <a:pt x="178397" y="88846"/>
                      </a:lnTo>
                      <a:lnTo>
                        <a:pt x="178397" y="0"/>
                      </a:ln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89198" y="177201"/>
                      </a:lnTo>
                      <a:lnTo>
                        <a:pt x="0" y="177201"/>
                      </a:lnTo>
                      <a:lnTo>
                        <a:pt x="0" y="266047"/>
                      </a:lnTo>
                      <a:lnTo>
                        <a:pt x="89198" y="266047"/>
                      </a:lnTo>
                      <a:lnTo>
                        <a:pt x="89198" y="354893"/>
                      </a:lnTo>
                      <a:lnTo>
                        <a:pt x="178397" y="354893"/>
                      </a:lnTo>
                      <a:lnTo>
                        <a:pt x="178397" y="266047"/>
                      </a:lnTo>
                      <a:lnTo>
                        <a:pt x="89198" y="266047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3" name="Freeform 112">
                  <a:extLst>
                    <a:ext uri="{FF2B5EF4-FFF2-40B4-BE49-F238E27FC236}">
                      <a16:creationId xmlns:a16="http://schemas.microsoft.com/office/drawing/2014/main" id="{39DE1EB4-D41E-4D02-C249-18C37911AC9E}"/>
                    </a:ext>
                  </a:extLst>
                </p:cNvPr>
                <p:cNvSpPr/>
                <p:nvPr/>
              </p:nvSpPr>
              <p:spPr>
                <a:xfrm>
                  <a:off x="2322132" y="1315422"/>
                  <a:ext cx="534205" cy="354892"/>
                </a:xfrm>
                <a:custGeom>
                  <a:avLst/>
                  <a:gdLst>
                    <a:gd name="connsiteX0" fmla="*/ 445500 w 534205"/>
                    <a:gd name="connsiteY0" fmla="*/ 177692 h 354892"/>
                    <a:gd name="connsiteX1" fmla="*/ 445500 w 534205"/>
                    <a:gd name="connsiteY1" fmla="*/ 88846 h 354892"/>
                    <a:gd name="connsiteX2" fmla="*/ 89198 w 534205"/>
                    <a:gd name="connsiteY2" fmla="*/ 88846 h 354892"/>
                    <a:gd name="connsiteX3" fmla="*/ 89198 w 534205"/>
                    <a:gd name="connsiteY3" fmla="*/ 0 h 354892"/>
                    <a:gd name="connsiteX4" fmla="*/ 0 w 534205"/>
                    <a:gd name="connsiteY4" fmla="*/ 0 h 354892"/>
                    <a:gd name="connsiteX5" fmla="*/ 0 w 534205"/>
                    <a:gd name="connsiteY5" fmla="*/ 88846 h 354892"/>
                    <a:gd name="connsiteX6" fmla="*/ 0 w 534205"/>
                    <a:gd name="connsiteY6" fmla="*/ 177692 h 354892"/>
                    <a:gd name="connsiteX7" fmla="*/ 445500 w 534205"/>
                    <a:gd name="connsiteY7" fmla="*/ 177692 h 354892"/>
                    <a:gd name="connsiteX8" fmla="*/ 445500 w 534205"/>
                    <a:gd name="connsiteY8" fmla="*/ 266047 h 354892"/>
                    <a:gd name="connsiteX9" fmla="*/ 356301 w 534205"/>
                    <a:gd name="connsiteY9" fmla="*/ 266047 h 354892"/>
                    <a:gd name="connsiteX10" fmla="*/ 356301 w 534205"/>
                    <a:gd name="connsiteY10" fmla="*/ 354893 h 354892"/>
                    <a:gd name="connsiteX11" fmla="*/ 445500 w 534205"/>
                    <a:gd name="connsiteY11" fmla="*/ 354893 h 354892"/>
                    <a:gd name="connsiteX12" fmla="*/ 445500 w 534205"/>
                    <a:gd name="connsiteY12" fmla="*/ 266047 h 354892"/>
                    <a:gd name="connsiteX13" fmla="*/ 534205 w 534205"/>
                    <a:gd name="connsiteY13" fmla="*/ 266047 h 354892"/>
                    <a:gd name="connsiteX14" fmla="*/ 534205 w 534205"/>
                    <a:gd name="connsiteY14" fmla="*/ 177692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34205" h="354892">
                      <a:moveTo>
                        <a:pt x="445500" y="177692"/>
                      </a:moveTo>
                      <a:lnTo>
                        <a:pt x="445500" y="88846"/>
                      </a:lnTo>
                      <a:lnTo>
                        <a:pt x="89198" y="88846"/>
                      </a:lnTo>
                      <a:lnTo>
                        <a:pt x="89198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692"/>
                      </a:lnTo>
                      <a:lnTo>
                        <a:pt x="445500" y="177692"/>
                      </a:lnTo>
                      <a:lnTo>
                        <a:pt x="445500" y="266047"/>
                      </a:lnTo>
                      <a:lnTo>
                        <a:pt x="356301" y="266047"/>
                      </a:lnTo>
                      <a:lnTo>
                        <a:pt x="356301" y="354893"/>
                      </a:lnTo>
                      <a:lnTo>
                        <a:pt x="445500" y="354893"/>
                      </a:lnTo>
                      <a:lnTo>
                        <a:pt x="445500" y="266047"/>
                      </a:lnTo>
                      <a:lnTo>
                        <a:pt x="534205" y="266047"/>
                      </a:lnTo>
                      <a:lnTo>
                        <a:pt x="534205" y="177692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id="{06CD1AF3-CE28-BA3A-348E-9922641CA1CB}"/>
                    </a:ext>
                  </a:extLst>
                </p:cNvPr>
                <p:cNvSpPr/>
                <p:nvPr/>
              </p:nvSpPr>
              <p:spPr>
                <a:xfrm>
                  <a:off x="2233427" y="1138221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0 h 177200"/>
                    <a:gd name="connsiteX1" fmla="*/ 0 w 88705"/>
                    <a:gd name="connsiteY1" fmla="*/ 0 h 177200"/>
                    <a:gd name="connsiteX2" fmla="*/ 0 w 88705"/>
                    <a:gd name="connsiteY2" fmla="*/ 88355 h 177200"/>
                    <a:gd name="connsiteX3" fmla="*/ 0 w 88705"/>
                    <a:gd name="connsiteY3" fmla="*/ 177201 h 177200"/>
                    <a:gd name="connsiteX4" fmla="*/ 88706 w 88705"/>
                    <a:gd name="connsiteY4" fmla="*/ 177201 h 177200"/>
                    <a:gd name="connsiteX5" fmla="*/ 88706 w 88705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lnTo>
                        <a:pt x="88706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id="{0739D803-AEFC-3F86-8061-7BFED526F002}"/>
                    </a:ext>
                  </a:extLst>
                </p:cNvPr>
                <p:cNvSpPr/>
                <p:nvPr/>
              </p:nvSpPr>
              <p:spPr>
                <a:xfrm>
                  <a:off x="2500529" y="1670315"/>
                  <a:ext cx="177904" cy="88845"/>
                </a:xfrm>
                <a:custGeom>
                  <a:avLst/>
                  <a:gdLst>
                    <a:gd name="connsiteX0" fmla="*/ 0 w 177904"/>
                    <a:gd name="connsiteY0" fmla="*/ 0 h 88845"/>
                    <a:gd name="connsiteX1" fmla="*/ 0 w 177904"/>
                    <a:gd name="connsiteY1" fmla="*/ 88846 h 88845"/>
                    <a:gd name="connsiteX2" fmla="*/ 88706 w 177904"/>
                    <a:gd name="connsiteY2" fmla="*/ 88846 h 88845"/>
                    <a:gd name="connsiteX3" fmla="*/ 177904 w 177904"/>
                    <a:gd name="connsiteY3" fmla="*/ 88846 h 88845"/>
                    <a:gd name="connsiteX4" fmla="*/ 177904 w 177904"/>
                    <a:gd name="connsiteY4" fmla="*/ 0 h 88845"/>
                    <a:gd name="connsiteX5" fmla="*/ 88706 w 177904"/>
                    <a:gd name="connsiteY5" fmla="*/ 0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7904" h="88845">
                      <a:moveTo>
                        <a:pt x="0" y="0"/>
                      </a:moveTo>
                      <a:lnTo>
                        <a:pt x="0" y="88846"/>
                      </a:lnTo>
                      <a:lnTo>
                        <a:pt x="88706" y="88846"/>
                      </a:lnTo>
                      <a:lnTo>
                        <a:pt x="177904" y="88846"/>
                      </a:lnTo>
                      <a:lnTo>
                        <a:pt x="177904" y="0"/>
                      </a:lnTo>
                      <a:lnTo>
                        <a:pt x="88706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id="{548949A8-9AE7-8B9D-348C-268FAE11BF9F}"/>
                    </a:ext>
                  </a:extLst>
                </p:cNvPr>
                <p:cNvSpPr/>
                <p:nvPr/>
              </p:nvSpPr>
              <p:spPr>
                <a:xfrm>
                  <a:off x="2411331" y="1759161"/>
                  <a:ext cx="89198" cy="177200"/>
                </a:xfrm>
                <a:custGeom>
                  <a:avLst/>
                  <a:gdLst>
                    <a:gd name="connsiteX0" fmla="*/ 89199 w 89198"/>
                    <a:gd name="connsiteY0" fmla="*/ 0 h 177200"/>
                    <a:gd name="connsiteX1" fmla="*/ 0 w 89198"/>
                    <a:gd name="connsiteY1" fmla="*/ 0 h 177200"/>
                    <a:gd name="connsiteX2" fmla="*/ 0 w 89198"/>
                    <a:gd name="connsiteY2" fmla="*/ 88355 h 177200"/>
                    <a:gd name="connsiteX3" fmla="*/ 0 w 89198"/>
                    <a:gd name="connsiteY3" fmla="*/ 177201 h 177200"/>
                    <a:gd name="connsiteX4" fmla="*/ 89199 w 89198"/>
                    <a:gd name="connsiteY4" fmla="*/ 177201 h 177200"/>
                    <a:gd name="connsiteX5" fmla="*/ 89199 w 89198"/>
                    <a:gd name="connsiteY5" fmla="*/ 88355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198" h="177200">
                      <a:moveTo>
                        <a:pt x="89199" y="0"/>
                      </a:moveTo>
                      <a:lnTo>
                        <a:pt x="0" y="0"/>
                      </a:lnTo>
                      <a:lnTo>
                        <a:pt x="0" y="88355"/>
                      </a:lnTo>
                      <a:lnTo>
                        <a:pt x="0" y="177201"/>
                      </a:lnTo>
                      <a:lnTo>
                        <a:pt x="89199" y="177201"/>
                      </a:lnTo>
                      <a:lnTo>
                        <a:pt x="89199" y="8835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id="{0D3F228C-26DF-5EAA-C68A-3C438057C734}"/>
                    </a:ext>
                  </a:extLst>
                </p:cNvPr>
                <p:cNvSpPr/>
                <p:nvPr/>
              </p:nvSpPr>
              <p:spPr>
                <a:xfrm>
                  <a:off x="2322132" y="2025208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id="{6B5D0C74-8551-AF4A-C5F5-553F136966DB}"/>
                    </a:ext>
                  </a:extLst>
                </p:cNvPr>
                <p:cNvSpPr/>
                <p:nvPr/>
              </p:nvSpPr>
              <p:spPr>
                <a:xfrm>
                  <a:off x="2500529" y="1936362"/>
                  <a:ext cx="88705" cy="177200"/>
                </a:xfrm>
                <a:custGeom>
                  <a:avLst/>
                  <a:gdLst>
                    <a:gd name="connsiteX0" fmla="*/ 88706 w 88705"/>
                    <a:gd name="connsiteY0" fmla="*/ 88846 h 177200"/>
                    <a:gd name="connsiteX1" fmla="*/ 88706 w 88705"/>
                    <a:gd name="connsiteY1" fmla="*/ 0 h 177200"/>
                    <a:gd name="connsiteX2" fmla="*/ 0 w 88705"/>
                    <a:gd name="connsiteY2" fmla="*/ 0 h 177200"/>
                    <a:gd name="connsiteX3" fmla="*/ 0 w 88705"/>
                    <a:gd name="connsiteY3" fmla="*/ 88846 h 177200"/>
                    <a:gd name="connsiteX4" fmla="*/ 0 w 88705"/>
                    <a:gd name="connsiteY4" fmla="*/ 177201 h 177200"/>
                    <a:gd name="connsiteX5" fmla="*/ 88706 w 88705"/>
                    <a:gd name="connsiteY5" fmla="*/ 177201 h 177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705" h="177200">
                      <a:moveTo>
                        <a:pt x="88706" y="88846"/>
                      </a:moveTo>
                      <a:lnTo>
                        <a:pt x="88706" y="0"/>
                      </a:lnTo>
                      <a:lnTo>
                        <a:pt x="0" y="0"/>
                      </a:lnTo>
                      <a:lnTo>
                        <a:pt x="0" y="88846"/>
                      </a:lnTo>
                      <a:lnTo>
                        <a:pt x="0" y="177201"/>
                      </a:lnTo>
                      <a:lnTo>
                        <a:pt x="88706" y="17720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id="{C728EFF1-EE91-E253-1995-A886C824D877}"/>
                    </a:ext>
                  </a:extLst>
                </p:cNvPr>
                <p:cNvSpPr/>
                <p:nvPr/>
              </p:nvSpPr>
              <p:spPr>
                <a:xfrm>
                  <a:off x="2500529" y="2202409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id="{F6370950-1D7A-1F0D-ED89-CE4477DD476A}"/>
                    </a:ext>
                  </a:extLst>
                </p:cNvPr>
                <p:cNvSpPr/>
                <p:nvPr/>
              </p:nvSpPr>
              <p:spPr>
                <a:xfrm>
                  <a:off x="2411331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8 w 89198"/>
                    <a:gd name="connsiteY1" fmla="*/ 0 h 88845"/>
                    <a:gd name="connsiteX2" fmla="*/ 89198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8" y="0"/>
                      </a:lnTo>
                      <a:lnTo>
                        <a:pt x="89198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id="{7D99AD11-239C-8A18-1B39-C903C2668F18}"/>
                    </a:ext>
                  </a:extLst>
                </p:cNvPr>
                <p:cNvSpPr/>
                <p:nvPr/>
              </p:nvSpPr>
              <p:spPr>
                <a:xfrm>
                  <a:off x="2589235" y="2113563"/>
                  <a:ext cx="89198" cy="88845"/>
                </a:xfrm>
                <a:custGeom>
                  <a:avLst/>
                  <a:gdLst>
                    <a:gd name="connsiteX0" fmla="*/ 0 w 89198"/>
                    <a:gd name="connsiteY0" fmla="*/ 0 h 88845"/>
                    <a:gd name="connsiteX1" fmla="*/ 89199 w 89198"/>
                    <a:gd name="connsiteY1" fmla="*/ 0 h 88845"/>
                    <a:gd name="connsiteX2" fmla="*/ 89199 w 89198"/>
                    <a:gd name="connsiteY2" fmla="*/ 88846 h 88845"/>
                    <a:gd name="connsiteX3" fmla="*/ 0 w 89198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98" h="88845">
                      <a:moveTo>
                        <a:pt x="0" y="0"/>
                      </a:moveTo>
                      <a:lnTo>
                        <a:pt x="89199" y="0"/>
                      </a:lnTo>
                      <a:lnTo>
                        <a:pt x="89199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  <p:sp>
              <p:nvSpPr>
                <p:cNvPr id="122" name="Freeform 121">
                  <a:extLst>
                    <a:ext uri="{FF2B5EF4-FFF2-40B4-BE49-F238E27FC236}">
                      <a16:creationId xmlns:a16="http://schemas.microsoft.com/office/drawing/2014/main" id="{BC6890F9-9099-CEC1-6020-8EEB00978BC8}"/>
                    </a:ext>
                  </a:extLst>
                </p:cNvPr>
                <p:cNvSpPr/>
                <p:nvPr/>
              </p:nvSpPr>
              <p:spPr>
                <a:xfrm>
                  <a:off x="2055030" y="1936362"/>
                  <a:ext cx="267102" cy="88845"/>
                </a:xfrm>
                <a:custGeom>
                  <a:avLst/>
                  <a:gdLst>
                    <a:gd name="connsiteX0" fmla="*/ 0 w 267102"/>
                    <a:gd name="connsiteY0" fmla="*/ 0 h 88845"/>
                    <a:gd name="connsiteX1" fmla="*/ 267103 w 267102"/>
                    <a:gd name="connsiteY1" fmla="*/ 0 h 88845"/>
                    <a:gd name="connsiteX2" fmla="*/ 267103 w 267102"/>
                    <a:gd name="connsiteY2" fmla="*/ 88846 h 88845"/>
                    <a:gd name="connsiteX3" fmla="*/ 0 w 267102"/>
                    <a:gd name="connsiteY3" fmla="*/ 88846 h 88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7102" h="88845">
                      <a:moveTo>
                        <a:pt x="0" y="0"/>
                      </a:moveTo>
                      <a:lnTo>
                        <a:pt x="267103" y="0"/>
                      </a:lnTo>
                      <a:lnTo>
                        <a:pt x="267103" y="88846"/>
                      </a:lnTo>
                      <a:lnTo>
                        <a:pt x="0" y="88846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9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>
                    <a:latin typeface="Questrial" pitchFamily="2" charset="0"/>
                  </a:endParaRPr>
                </a:p>
              </p:txBody>
            </p:sp>
          </p:grpSp>
        </p:grpSp>
      </p:grpSp>
      <p:grpSp>
        <p:nvGrpSpPr>
          <p:cNvPr id="11" name="Graphic 24">
            <a:extLst>
              <a:ext uri="{FF2B5EF4-FFF2-40B4-BE49-F238E27FC236}">
                <a16:creationId xmlns:a16="http://schemas.microsoft.com/office/drawing/2014/main" id="{717BA488-9B98-CA9E-53D8-4F21EF82D22A}"/>
              </a:ext>
            </a:extLst>
          </p:cNvPr>
          <p:cNvGrpSpPr/>
          <p:nvPr/>
        </p:nvGrpSpPr>
        <p:grpSpPr>
          <a:xfrm>
            <a:off x="13829051" y="11549710"/>
            <a:ext cx="1756700" cy="1404290"/>
            <a:chOff x="18549296" y="5832514"/>
            <a:chExt cx="3432799" cy="2744149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2822DE5-57F5-F434-5C5D-1681CA4DF5A8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ACB34CA-4A92-8931-1FCB-686763ECFB7D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A0D5BD78-279C-D5C1-A48D-3F7FBF49D828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3288B94-0CD6-CE9C-69C0-92E6D5389B62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2A5E97-4FE1-CBFC-F7FD-9AC8E4BE1C79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F870C08-1FA6-1C95-A762-CD7F9526B73E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8AB55EE-0969-210C-6A9D-B47010C9F0E3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0ADCDDF-25CF-5AAD-6434-E92BB5ECF718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6ABCBF8-44E2-9ADA-2157-359761B1FEB3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3D13506-45A5-0700-4366-2A12B1E88F95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25023C9-61A1-5D17-A4D3-005C8503C0F0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25" name="Graphic 24">
              <a:extLst>
                <a:ext uri="{FF2B5EF4-FFF2-40B4-BE49-F238E27FC236}">
                  <a16:creationId xmlns:a16="http://schemas.microsoft.com/office/drawing/2014/main" id="{469BE545-A493-3C09-6220-BE535BCEFA81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A197C173-6023-D551-F0D9-F6C69ACBEF3C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53CCF6BB-1AEC-1D2D-E758-439B8C03BCAC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94855ED3-0AA7-73E6-137A-8620FB564B58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BF1410A7-E93A-BBC0-A0EC-19DA84CB9663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FA2E5FAF-83A6-7154-9D64-60C7BC30587C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FC4279D8-57C9-081D-ADE0-43E56934C0AE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2D5B7608-C098-1909-4076-6FAA8440F99C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1B064EBF-EF6F-E51D-4D2C-7045948A1A17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A3150E18-8248-8EE9-4264-0818F4FECDEB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CE7800F4-BCB3-C7DC-1470-42CB752346F4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9D367D7E-D20B-A3E1-7639-22C6FA21697F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grpSp>
        <p:nvGrpSpPr>
          <p:cNvPr id="37" name="Graphic 24">
            <a:extLst>
              <a:ext uri="{FF2B5EF4-FFF2-40B4-BE49-F238E27FC236}">
                <a16:creationId xmlns:a16="http://schemas.microsoft.com/office/drawing/2014/main" id="{947909B2-8709-27A6-6D96-A4EB17379FF3}"/>
              </a:ext>
            </a:extLst>
          </p:cNvPr>
          <p:cNvGrpSpPr/>
          <p:nvPr/>
        </p:nvGrpSpPr>
        <p:grpSpPr>
          <a:xfrm>
            <a:off x="18285822" y="10131176"/>
            <a:ext cx="1756700" cy="1404290"/>
            <a:chOff x="18549296" y="5832514"/>
            <a:chExt cx="3432799" cy="2744149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0D1883EF-D3B0-9DA2-76A4-AD4A65498423}"/>
                </a:ext>
              </a:extLst>
            </p:cNvPr>
            <p:cNvSpPr/>
            <p:nvPr/>
          </p:nvSpPr>
          <p:spPr>
            <a:xfrm>
              <a:off x="19064120" y="6004319"/>
              <a:ext cx="2403149" cy="1371600"/>
            </a:xfrm>
            <a:custGeom>
              <a:avLst/>
              <a:gdLst>
                <a:gd name="connsiteX0" fmla="*/ 2231225 w 2403149"/>
                <a:gd name="connsiteY0" fmla="*/ 685325 h 1371600"/>
                <a:gd name="connsiteX1" fmla="*/ 2231225 w 2403149"/>
                <a:gd name="connsiteY1" fmla="*/ 514469 h 1371600"/>
                <a:gd name="connsiteX2" fmla="*/ 2060250 w 2403149"/>
                <a:gd name="connsiteY2" fmla="*/ 514469 h 1371600"/>
                <a:gd name="connsiteX3" fmla="*/ 1888325 w 2403149"/>
                <a:gd name="connsiteY3" fmla="*/ 514469 h 1371600"/>
                <a:gd name="connsiteX4" fmla="*/ 1888325 w 2403149"/>
                <a:gd name="connsiteY4" fmla="*/ 342663 h 1371600"/>
                <a:gd name="connsiteX5" fmla="*/ 1716400 w 2403149"/>
                <a:gd name="connsiteY5" fmla="*/ 342663 h 1371600"/>
                <a:gd name="connsiteX6" fmla="*/ 1716400 w 2403149"/>
                <a:gd name="connsiteY6" fmla="*/ 342663 h 1371600"/>
                <a:gd name="connsiteX7" fmla="*/ 1716400 w 2403149"/>
                <a:gd name="connsiteY7" fmla="*/ 170857 h 1371600"/>
                <a:gd name="connsiteX8" fmla="*/ 1544475 w 2403149"/>
                <a:gd name="connsiteY8" fmla="*/ 170857 h 1371600"/>
                <a:gd name="connsiteX9" fmla="*/ 1373500 w 2403149"/>
                <a:gd name="connsiteY9" fmla="*/ 170857 h 1371600"/>
                <a:gd name="connsiteX10" fmla="*/ 1373500 w 2403149"/>
                <a:gd name="connsiteY10" fmla="*/ 170857 h 1371600"/>
                <a:gd name="connsiteX11" fmla="*/ 1373500 w 2403149"/>
                <a:gd name="connsiteY11" fmla="*/ 0 h 1371600"/>
                <a:gd name="connsiteX12" fmla="*/ 1201575 w 2403149"/>
                <a:gd name="connsiteY12" fmla="*/ 0 h 1371600"/>
                <a:gd name="connsiteX13" fmla="*/ 1029650 w 2403149"/>
                <a:gd name="connsiteY13" fmla="*/ 0 h 1371600"/>
                <a:gd name="connsiteX14" fmla="*/ 1029650 w 2403149"/>
                <a:gd name="connsiteY14" fmla="*/ 170857 h 1371600"/>
                <a:gd name="connsiteX15" fmla="*/ 1029650 w 2403149"/>
                <a:gd name="connsiteY15" fmla="*/ 170857 h 1371600"/>
                <a:gd name="connsiteX16" fmla="*/ 858675 w 2403149"/>
                <a:gd name="connsiteY16" fmla="*/ 170857 h 1371600"/>
                <a:gd name="connsiteX17" fmla="*/ 686750 w 2403149"/>
                <a:gd name="connsiteY17" fmla="*/ 170857 h 1371600"/>
                <a:gd name="connsiteX18" fmla="*/ 686750 w 2403149"/>
                <a:gd name="connsiteY18" fmla="*/ 342663 h 1371600"/>
                <a:gd name="connsiteX19" fmla="*/ 686750 w 2403149"/>
                <a:gd name="connsiteY19" fmla="*/ 342663 h 1371600"/>
                <a:gd name="connsiteX20" fmla="*/ 514825 w 2403149"/>
                <a:gd name="connsiteY20" fmla="*/ 342663 h 1371600"/>
                <a:gd name="connsiteX21" fmla="*/ 514825 w 2403149"/>
                <a:gd name="connsiteY21" fmla="*/ 514469 h 1371600"/>
                <a:gd name="connsiteX22" fmla="*/ 343850 w 2403149"/>
                <a:gd name="connsiteY22" fmla="*/ 514469 h 1371600"/>
                <a:gd name="connsiteX23" fmla="*/ 171925 w 2403149"/>
                <a:gd name="connsiteY23" fmla="*/ 514469 h 1371600"/>
                <a:gd name="connsiteX24" fmla="*/ 171925 w 2403149"/>
                <a:gd name="connsiteY24" fmla="*/ 685325 h 1371600"/>
                <a:gd name="connsiteX25" fmla="*/ 0 w 2403149"/>
                <a:gd name="connsiteY25" fmla="*/ 685325 h 1371600"/>
                <a:gd name="connsiteX26" fmla="*/ 0 w 2403149"/>
                <a:gd name="connsiteY26" fmla="*/ 857131 h 1371600"/>
                <a:gd name="connsiteX27" fmla="*/ 0 w 2403149"/>
                <a:gd name="connsiteY27" fmla="*/ 1028937 h 1371600"/>
                <a:gd name="connsiteX28" fmla="*/ 0 w 2403149"/>
                <a:gd name="connsiteY28" fmla="*/ 1200743 h 1371600"/>
                <a:gd name="connsiteX29" fmla="*/ 171925 w 2403149"/>
                <a:gd name="connsiteY29" fmla="*/ 1200743 h 1371600"/>
                <a:gd name="connsiteX30" fmla="*/ 343850 w 2403149"/>
                <a:gd name="connsiteY30" fmla="*/ 1200743 h 1371600"/>
                <a:gd name="connsiteX31" fmla="*/ 343850 w 2403149"/>
                <a:gd name="connsiteY31" fmla="*/ 1371600 h 1371600"/>
                <a:gd name="connsiteX32" fmla="*/ 2060250 w 2403149"/>
                <a:gd name="connsiteY32" fmla="*/ 1371600 h 1371600"/>
                <a:gd name="connsiteX33" fmla="*/ 2060250 w 2403149"/>
                <a:gd name="connsiteY33" fmla="*/ 1200743 h 1371600"/>
                <a:gd name="connsiteX34" fmla="*/ 2231225 w 2403149"/>
                <a:gd name="connsiteY34" fmla="*/ 1200743 h 1371600"/>
                <a:gd name="connsiteX35" fmla="*/ 2403150 w 2403149"/>
                <a:gd name="connsiteY35" fmla="*/ 1200743 h 1371600"/>
                <a:gd name="connsiteX36" fmla="*/ 2403150 w 2403149"/>
                <a:gd name="connsiteY36" fmla="*/ 1028937 h 1371600"/>
                <a:gd name="connsiteX37" fmla="*/ 2403150 w 2403149"/>
                <a:gd name="connsiteY37" fmla="*/ 857131 h 1371600"/>
                <a:gd name="connsiteX38" fmla="*/ 2403150 w 2403149"/>
                <a:gd name="connsiteY38" fmla="*/ 685325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03149" h="1371600">
                  <a:moveTo>
                    <a:pt x="2231225" y="685325"/>
                  </a:moveTo>
                  <a:lnTo>
                    <a:pt x="2231225" y="514469"/>
                  </a:lnTo>
                  <a:lnTo>
                    <a:pt x="2060250" y="514469"/>
                  </a:lnTo>
                  <a:lnTo>
                    <a:pt x="1888325" y="514469"/>
                  </a:lnTo>
                  <a:lnTo>
                    <a:pt x="1888325" y="342663"/>
                  </a:lnTo>
                  <a:lnTo>
                    <a:pt x="1716400" y="342663"/>
                  </a:lnTo>
                  <a:lnTo>
                    <a:pt x="1716400" y="342663"/>
                  </a:lnTo>
                  <a:lnTo>
                    <a:pt x="1716400" y="170857"/>
                  </a:lnTo>
                  <a:lnTo>
                    <a:pt x="1544475" y="170857"/>
                  </a:lnTo>
                  <a:lnTo>
                    <a:pt x="1373500" y="170857"/>
                  </a:lnTo>
                  <a:lnTo>
                    <a:pt x="1373500" y="170857"/>
                  </a:lnTo>
                  <a:lnTo>
                    <a:pt x="1373500" y="0"/>
                  </a:lnTo>
                  <a:lnTo>
                    <a:pt x="1201575" y="0"/>
                  </a:lnTo>
                  <a:lnTo>
                    <a:pt x="1029650" y="0"/>
                  </a:lnTo>
                  <a:lnTo>
                    <a:pt x="1029650" y="170857"/>
                  </a:lnTo>
                  <a:lnTo>
                    <a:pt x="1029650" y="170857"/>
                  </a:lnTo>
                  <a:lnTo>
                    <a:pt x="858675" y="170857"/>
                  </a:lnTo>
                  <a:lnTo>
                    <a:pt x="686750" y="170857"/>
                  </a:lnTo>
                  <a:lnTo>
                    <a:pt x="686750" y="342663"/>
                  </a:lnTo>
                  <a:lnTo>
                    <a:pt x="686750" y="342663"/>
                  </a:lnTo>
                  <a:lnTo>
                    <a:pt x="514825" y="342663"/>
                  </a:lnTo>
                  <a:lnTo>
                    <a:pt x="514825" y="514469"/>
                  </a:lnTo>
                  <a:lnTo>
                    <a:pt x="343850" y="514469"/>
                  </a:lnTo>
                  <a:lnTo>
                    <a:pt x="171925" y="514469"/>
                  </a:lnTo>
                  <a:lnTo>
                    <a:pt x="171925" y="685325"/>
                  </a:lnTo>
                  <a:lnTo>
                    <a:pt x="0" y="685325"/>
                  </a:lnTo>
                  <a:lnTo>
                    <a:pt x="0" y="857131"/>
                  </a:lnTo>
                  <a:lnTo>
                    <a:pt x="0" y="1028937"/>
                  </a:lnTo>
                  <a:lnTo>
                    <a:pt x="0" y="1200743"/>
                  </a:lnTo>
                  <a:lnTo>
                    <a:pt x="171925" y="1200743"/>
                  </a:lnTo>
                  <a:lnTo>
                    <a:pt x="343850" y="1200743"/>
                  </a:lnTo>
                  <a:lnTo>
                    <a:pt x="343850" y="1371600"/>
                  </a:lnTo>
                  <a:lnTo>
                    <a:pt x="2060250" y="1371600"/>
                  </a:lnTo>
                  <a:lnTo>
                    <a:pt x="2060250" y="1200743"/>
                  </a:lnTo>
                  <a:lnTo>
                    <a:pt x="2231225" y="1200743"/>
                  </a:lnTo>
                  <a:lnTo>
                    <a:pt x="2403150" y="1200743"/>
                  </a:lnTo>
                  <a:lnTo>
                    <a:pt x="2403150" y="1028937"/>
                  </a:lnTo>
                  <a:lnTo>
                    <a:pt x="2403150" y="857131"/>
                  </a:lnTo>
                  <a:lnTo>
                    <a:pt x="2403150" y="685325"/>
                  </a:lnTo>
                  <a:close/>
                </a:path>
              </a:pathLst>
            </a:custGeom>
            <a:solidFill>
              <a:srgbClr val="DE2E2A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38F2F6C-E78C-FC75-AEA4-A6A5E6929CF2}"/>
                </a:ext>
              </a:extLst>
            </p:cNvPr>
            <p:cNvSpPr/>
            <p:nvPr/>
          </p:nvSpPr>
          <p:spPr>
            <a:xfrm>
              <a:off x="20093770" y="7890388"/>
              <a:ext cx="342899" cy="514468"/>
            </a:xfrm>
            <a:custGeom>
              <a:avLst/>
              <a:gdLst>
                <a:gd name="connsiteX0" fmla="*/ 0 w 342899"/>
                <a:gd name="connsiteY0" fmla="*/ 0 h 514468"/>
                <a:gd name="connsiteX1" fmla="*/ 342900 w 342899"/>
                <a:gd name="connsiteY1" fmla="*/ 0 h 514468"/>
                <a:gd name="connsiteX2" fmla="*/ 342900 w 342899"/>
                <a:gd name="connsiteY2" fmla="*/ 514469 h 514468"/>
                <a:gd name="connsiteX3" fmla="*/ 0 w 342899"/>
                <a:gd name="connsiteY3" fmla="*/ 514469 h 5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99" h="514468">
                  <a:moveTo>
                    <a:pt x="0" y="0"/>
                  </a:moveTo>
                  <a:lnTo>
                    <a:pt x="342900" y="0"/>
                  </a:lnTo>
                  <a:lnTo>
                    <a:pt x="342900" y="514469"/>
                  </a:lnTo>
                  <a:lnTo>
                    <a:pt x="0" y="514469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158BA750-F48F-639B-72C8-AB4661A07492}"/>
                </a:ext>
              </a:extLst>
            </p:cNvPr>
            <p:cNvSpPr/>
            <p:nvPr/>
          </p:nvSpPr>
          <p:spPr>
            <a:xfrm>
              <a:off x="18721220" y="7033257"/>
              <a:ext cx="3088949" cy="686274"/>
            </a:xfrm>
            <a:custGeom>
              <a:avLst/>
              <a:gdLst>
                <a:gd name="connsiteX0" fmla="*/ 2917975 w 3088949"/>
                <a:gd name="connsiteY0" fmla="*/ 171806 h 686274"/>
                <a:gd name="connsiteX1" fmla="*/ 2917975 w 3088949"/>
                <a:gd name="connsiteY1" fmla="*/ 0 h 686274"/>
                <a:gd name="connsiteX2" fmla="*/ 2746050 w 3088949"/>
                <a:gd name="connsiteY2" fmla="*/ 0 h 686274"/>
                <a:gd name="connsiteX3" fmla="*/ 2746050 w 3088949"/>
                <a:gd name="connsiteY3" fmla="*/ 171806 h 686274"/>
                <a:gd name="connsiteX4" fmla="*/ 2574125 w 3088949"/>
                <a:gd name="connsiteY4" fmla="*/ 171806 h 686274"/>
                <a:gd name="connsiteX5" fmla="*/ 2403150 w 3088949"/>
                <a:gd name="connsiteY5" fmla="*/ 171806 h 686274"/>
                <a:gd name="connsiteX6" fmla="*/ 2403150 w 3088949"/>
                <a:gd name="connsiteY6" fmla="*/ 342663 h 686274"/>
                <a:gd name="connsiteX7" fmla="*/ 686750 w 3088949"/>
                <a:gd name="connsiteY7" fmla="*/ 342663 h 686274"/>
                <a:gd name="connsiteX8" fmla="*/ 686750 w 3088949"/>
                <a:gd name="connsiteY8" fmla="*/ 171806 h 686274"/>
                <a:gd name="connsiteX9" fmla="*/ 514825 w 3088949"/>
                <a:gd name="connsiteY9" fmla="*/ 171806 h 686274"/>
                <a:gd name="connsiteX10" fmla="*/ 342900 w 3088949"/>
                <a:gd name="connsiteY10" fmla="*/ 171806 h 686274"/>
                <a:gd name="connsiteX11" fmla="*/ 342900 w 3088949"/>
                <a:gd name="connsiteY11" fmla="*/ 0 h 686274"/>
                <a:gd name="connsiteX12" fmla="*/ 170975 w 3088949"/>
                <a:gd name="connsiteY12" fmla="*/ 0 h 686274"/>
                <a:gd name="connsiteX13" fmla="*/ 170975 w 3088949"/>
                <a:gd name="connsiteY13" fmla="*/ 171806 h 686274"/>
                <a:gd name="connsiteX14" fmla="*/ 0 w 3088949"/>
                <a:gd name="connsiteY14" fmla="*/ 171806 h 686274"/>
                <a:gd name="connsiteX15" fmla="*/ 0 w 3088949"/>
                <a:gd name="connsiteY15" fmla="*/ 342663 h 686274"/>
                <a:gd name="connsiteX16" fmla="*/ 0 w 3088949"/>
                <a:gd name="connsiteY16" fmla="*/ 514469 h 686274"/>
                <a:gd name="connsiteX17" fmla="*/ 857725 w 3088949"/>
                <a:gd name="connsiteY17" fmla="*/ 514469 h 686274"/>
                <a:gd name="connsiteX18" fmla="*/ 857725 w 3088949"/>
                <a:gd name="connsiteY18" fmla="*/ 686275 h 686274"/>
                <a:gd name="connsiteX19" fmla="*/ 2231225 w 3088949"/>
                <a:gd name="connsiteY19" fmla="*/ 686275 h 686274"/>
                <a:gd name="connsiteX20" fmla="*/ 2231225 w 3088949"/>
                <a:gd name="connsiteY20" fmla="*/ 514469 h 686274"/>
                <a:gd name="connsiteX21" fmla="*/ 3088950 w 3088949"/>
                <a:gd name="connsiteY21" fmla="*/ 514469 h 686274"/>
                <a:gd name="connsiteX22" fmla="*/ 3088950 w 3088949"/>
                <a:gd name="connsiteY22" fmla="*/ 342663 h 686274"/>
                <a:gd name="connsiteX23" fmla="*/ 3088950 w 3088949"/>
                <a:gd name="connsiteY23" fmla="*/ 171806 h 68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88949" h="686274">
                  <a:moveTo>
                    <a:pt x="2917975" y="171806"/>
                  </a:moveTo>
                  <a:lnTo>
                    <a:pt x="2917975" y="0"/>
                  </a:lnTo>
                  <a:lnTo>
                    <a:pt x="2746050" y="0"/>
                  </a:lnTo>
                  <a:lnTo>
                    <a:pt x="2746050" y="171806"/>
                  </a:lnTo>
                  <a:lnTo>
                    <a:pt x="2574125" y="171806"/>
                  </a:lnTo>
                  <a:lnTo>
                    <a:pt x="2403150" y="171806"/>
                  </a:lnTo>
                  <a:lnTo>
                    <a:pt x="2403150" y="342663"/>
                  </a:lnTo>
                  <a:lnTo>
                    <a:pt x="686750" y="342663"/>
                  </a:lnTo>
                  <a:lnTo>
                    <a:pt x="686750" y="171806"/>
                  </a:lnTo>
                  <a:lnTo>
                    <a:pt x="514825" y="171806"/>
                  </a:lnTo>
                  <a:lnTo>
                    <a:pt x="342900" y="171806"/>
                  </a:lnTo>
                  <a:lnTo>
                    <a:pt x="342900" y="0"/>
                  </a:lnTo>
                  <a:lnTo>
                    <a:pt x="170975" y="0"/>
                  </a:lnTo>
                  <a:lnTo>
                    <a:pt x="170975" y="171806"/>
                  </a:lnTo>
                  <a:lnTo>
                    <a:pt x="0" y="171806"/>
                  </a:lnTo>
                  <a:lnTo>
                    <a:pt x="0" y="342663"/>
                  </a:lnTo>
                  <a:lnTo>
                    <a:pt x="0" y="514469"/>
                  </a:lnTo>
                  <a:lnTo>
                    <a:pt x="857725" y="514469"/>
                  </a:lnTo>
                  <a:lnTo>
                    <a:pt x="857725" y="686275"/>
                  </a:lnTo>
                  <a:lnTo>
                    <a:pt x="2231225" y="686275"/>
                  </a:lnTo>
                  <a:lnTo>
                    <a:pt x="2231225" y="514469"/>
                  </a:lnTo>
                  <a:lnTo>
                    <a:pt x="3088950" y="514469"/>
                  </a:lnTo>
                  <a:lnTo>
                    <a:pt x="3088950" y="342663"/>
                  </a:lnTo>
                  <a:lnTo>
                    <a:pt x="3088950" y="171806"/>
                  </a:lnTo>
                  <a:close/>
                </a:path>
              </a:pathLst>
            </a:custGeom>
            <a:solidFill>
              <a:srgbClr val="AF1C15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724EE84D-4690-89FA-5746-145631D194BD}"/>
                </a:ext>
              </a:extLst>
            </p:cNvPr>
            <p:cNvSpPr/>
            <p:nvPr/>
          </p:nvSpPr>
          <p:spPr>
            <a:xfrm>
              <a:off x="1957894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A026055-59B8-D7B0-9CAA-DE60E3D1122F}"/>
                </a:ext>
              </a:extLst>
            </p:cNvPr>
            <p:cNvSpPr/>
            <p:nvPr/>
          </p:nvSpPr>
          <p:spPr>
            <a:xfrm>
              <a:off x="20608595" y="7033257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9816BFD9-BD48-B4D4-99FB-A25409D6C39D}"/>
                </a:ext>
              </a:extLst>
            </p:cNvPr>
            <p:cNvSpPr/>
            <p:nvPr/>
          </p:nvSpPr>
          <p:spPr>
            <a:xfrm>
              <a:off x="1923604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D17F38D4-AA64-4034-F2FD-92D1ECC37E42}"/>
                </a:ext>
              </a:extLst>
            </p:cNvPr>
            <p:cNvSpPr/>
            <p:nvPr/>
          </p:nvSpPr>
          <p:spPr>
            <a:xfrm>
              <a:off x="21124370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7AF2060-8EBB-0357-8C67-8234E937BE17}"/>
                </a:ext>
              </a:extLst>
            </p:cNvPr>
            <p:cNvSpPr/>
            <p:nvPr/>
          </p:nvSpPr>
          <p:spPr>
            <a:xfrm>
              <a:off x="20265695" y="6861451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73E00F52-DA3E-3BCF-9DA3-0B728C0121E3}"/>
                </a:ext>
              </a:extLst>
            </p:cNvPr>
            <p:cNvSpPr/>
            <p:nvPr/>
          </p:nvSpPr>
          <p:spPr>
            <a:xfrm>
              <a:off x="19750870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07D9E6DB-D5C9-39E4-6516-E4898DE96226}"/>
                </a:ext>
              </a:extLst>
            </p:cNvPr>
            <p:cNvSpPr/>
            <p:nvPr/>
          </p:nvSpPr>
          <p:spPr>
            <a:xfrm>
              <a:off x="20608595" y="6518788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70F9337-454C-5122-E09C-6718E2144FC1}"/>
                </a:ext>
              </a:extLst>
            </p:cNvPr>
            <p:cNvSpPr/>
            <p:nvPr/>
          </p:nvSpPr>
          <p:spPr>
            <a:xfrm>
              <a:off x="20093770" y="6175176"/>
              <a:ext cx="171924" cy="171805"/>
            </a:xfrm>
            <a:custGeom>
              <a:avLst/>
              <a:gdLst>
                <a:gd name="connsiteX0" fmla="*/ 0 w 171924"/>
                <a:gd name="connsiteY0" fmla="*/ 0 h 171805"/>
                <a:gd name="connsiteX1" fmla="*/ 171925 w 171924"/>
                <a:gd name="connsiteY1" fmla="*/ 0 h 171805"/>
                <a:gd name="connsiteX2" fmla="*/ 171925 w 171924"/>
                <a:gd name="connsiteY2" fmla="*/ 171806 h 171805"/>
                <a:gd name="connsiteX3" fmla="*/ 0 w 171924"/>
                <a:gd name="connsiteY3" fmla="*/ 171806 h 1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924" h="171805">
                  <a:moveTo>
                    <a:pt x="0" y="0"/>
                  </a:moveTo>
                  <a:lnTo>
                    <a:pt x="171925" y="0"/>
                  </a:lnTo>
                  <a:lnTo>
                    <a:pt x="171925" y="171806"/>
                  </a:lnTo>
                  <a:lnTo>
                    <a:pt x="0" y="171806"/>
                  </a:lnTo>
                  <a:close/>
                </a:path>
              </a:pathLst>
            </a:custGeom>
            <a:solidFill>
              <a:srgbClr val="EDEDED"/>
            </a:solidFill>
            <a:ln w="94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latin typeface="Questrial" pitchFamily="2" charset="0"/>
              </a:endParaRPr>
            </a:p>
          </p:txBody>
        </p:sp>
        <p:grpSp>
          <p:nvGrpSpPr>
            <p:cNvPr id="49" name="Graphic 24">
              <a:extLst>
                <a:ext uri="{FF2B5EF4-FFF2-40B4-BE49-F238E27FC236}">
                  <a16:creationId xmlns:a16="http://schemas.microsoft.com/office/drawing/2014/main" id="{E8ED7829-77F0-EA85-2D43-4EA59ED6283A}"/>
                </a:ext>
              </a:extLst>
            </p:cNvPr>
            <p:cNvGrpSpPr/>
            <p:nvPr/>
          </p:nvGrpSpPr>
          <p:grpSpPr>
            <a:xfrm>
              <a:off x="18549296" y="5832514"/>
              <a:ext cx="3432799" cy="2744149"/>
              <a:chOff x="18549296" y="5832514"/>
              <a:chExt cx="3432799" cy="2744149"/>
            </a:xfrm>
            <a:solidFill>
              <a:srgbClr val="242428"/>
            </a:solidFill>
          </p:grpSpPr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5115D314-A464-3A4D-AA88-7930537695DC}"/>
                  </a:ext>
                </a:extLst>
              </p:cNvPr>
              <p:cNvSpPr/>
              <p:nvPr/>
            </p:nvSpPr>
            <p:spPr>
              <a:xfrm>
                <a:off x="18549296" y="7205063"/>
                <a:ext cx="1029649" cy="514468"/>
              </a:xfrm>
              <a:custGeom>
                <a:avLst/>
                <a:gdLst>
                  <a:gd name="connsiteX0" fmla="*/ 0 w 1029649"/>
                  <a:gd name="connsiteY0" fmla="*/ 342663 h 514468"/>
                  <a:gd name="connsiteX1" fmla="*/ 0 w 1029649"/>
                  <a:gd name="connsiteY1" fmla="*/ 514469 h 514468"/>
                  <a:gd name="connsiteX2" fmla="*/ 1029650 w 1029649"/>
                  <a:gd name="connsiteY2" fmla="*/ 514469 h 514468"/>
                  <a:gd name="connsiteX3" fmla="*/ 1029650 w 1029649"/>
                  <a:gd name="connsiteY3" fmla="*/ 342663 h 514468"/>
                  <a:gd name="connsiteX4" fmla="*/ 171925 w 1029649"/>
                  <a:gd name="connsiteY4" fmla="*/ 342663 h 514468"/>
                  <a:gd name="connsiteX5" fmla="*/ 171925 w 1029649"/>
                  <a:gd name="connsiteY5" fmla="*/ 0 h 514468"/>
                  <a:gd name="connsiteX6" fmla="*/ 0 w 1029649"/>
                  <a:gd name="connsiteY6" fmla="*/ 0 h 514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9649" h="514468">
                    <a:moveTo>
                      <a:pt x="0" y="342663"/>
                    </a:moveTo>
                    <a:lnTo>
                      <a:pt x="0" y="514469"/>
                    </a:lnTo>
                    <a:lnTo>
                      <a:pt x="1029650" y="514469"/>
                    </a:lnTo>
                    <a:lnTo>
                      <a:pt x="1029650" y="342663"/>
                    </a:lnTo>
                    <a:lnTo>
                      <a:pt x="171925" y="342663"/>
                    </a:lnTo>
                    <a:lnTo>
                      <a:pt x="1719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92056764-EF78-03C9-2E8C-6C1702FE7A7B}"/>
                  </a:ext>
                </a:extLst>
              </p:cNvPr>
              <p:cNvSpPr/>
              <p:nvPr/>
            </p:nvSpPr>
            <p:spPr>
              <a:xfrm>
                <a:off x="18721220" y="6689645"/>
                <a:ext cx="342900" cy="515417"/>
              </a:xfrm>
              <a:custGeom>
                <a:avLst/>
                <a:gdLst>
                  <a:gd name="connsiteX0" fmla="*/ 170975 w 342900"/>
                  <a:gd name="connsiteY0" fmla="*/ 343612 h 515417"/>
                  <a:gd name="connsiteX1" fmla="*/ 0 w 342900"/>
                  <a:gd name="connsiteY1" fmla="*/ 343612 h 515417"/>
                  <a:gd name="connsiteX2" fmla="*/ 0 w 342900"/>
                  <a:gd name="connsiteY2" fmla="*/ 515418 h 515417"/>
                  <a:gd name="connsiteX3" fmla="*/ 170975 w 342900"/>
                  <a:gd name="connsiteY3" fmla="*/ 515418 h 515417"/>
                  <a:gd name="connsiteX4" fmla="*/ 170975 w 342900"/>
                  <a:gd name="connsiteY4" fmla="*/ 343612 h 515417"/>
                  <a:gd name="connsiteX5" fmla="*/ 342900 w 342900"/>
                  <a:gd name="connsiteY5" fmla="*/ 343612 h 515417"/>
                  <a:gd name="connsiteX6" fmla="*/ 342900 w 342900"/>
                  <a:gd name="connsiteY6" fmla="*/ 0 h 515417"/>
                  <a:gd name="connsiteX7" fmla="*/ 170975 w 342900"/>
                  <a:gd name="connsiteY7" fmla="*/ 0 h 515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515417">
                    <a:moveTo>
                      <a:pt x="170975" y="343612"/>
                    </a:moveTo>
                    <a:lnTo>
                      <a:pt x="0" y="343612"/>
                    </a:lnTo>
                    <a:lnTo>
                      <a:pt x="0" y="515418"/>
                    </a:lnTo>
                    <a:lnTo>
                      <a:pt x="170975" y="515418"/>
                    </a:lnTo>
                    <a:lnTo>
                      <a:pt x="170975" y="343612"/>
                    </a:lnTo>
                    <a:lnTo>
                      <a:pt x="342900" y="343612"/>
                    </a:lnTo>
                    <a:lnTo>
                      <a:pt x="342900" y="0"/>
                    </a:lnTo>
                    <a:lnTo>
                      <a:pt x="170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FE3578AA-A846-9C5B-CC93-459C81DB2354}"/>
                  </a:ext>
                </a:extLst>
              </p:cNvPr>
              <p:cNvSpPr/>
              <p:nvPr/>
            </p:nvSpPr>
            <p:spPr>
              <a:xfrm>
                <a:off x="19064120" y="6518788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622D986F-3DD4-A112-C7E4-96FF9D92A48C}"/>
                  </a:ext>
                </a:extLst>
              </p:cNvPr>
              <p:cNvSpPr/>
              <p:nvPr/>
            </p:nvSpPr>
            <p:spPr>
              <a:xfrm>
                <a:off x="19236045" y="6346982"/>
                <a:ext cx="342900" cy="171805"/>
              </a:xfrm>
              <a:custGeom>
                <a:avLst/>
                <a:gdLst>
                  <a:gd name="connsiteX0" fmla="*/ 0 w 342900"/>
                  <a:gd name="connsiteY0" fmla="*/ 0 h 171805"/>
                  <a:gd name="connsiteX1" fmla="*/ 342900 w 342900"/>
                  <a:gd name="connsiteY1" fmla="*/ 0 h 171805"/>
                  <a:gd name="connsiteX2" fmla="*/ 342900 w 342900"/>
                  <a:gd name="connsiteY2" fmla="*/ 171806 h 171805"/>
                  <a:gd name="connsiteX3" fmla="*/ 0 w 342900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900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4D830117-9151-87FF-EB8D-C3F2ADB8541A}"/>
                  </a:ext>
                </a:extLst>
              </p:cNvPr>
              <p:cNvSpPr/>
              <p:nvPr/>
            </p:nvSpPr>
            <p:spPr>
              <a:xfrm>
                <a:off x="19578945" y="6175176"/>
                <a:ext cx="171924" cy="171805"/>
              </a:xfrm>
              <a:custGeom>
                <a:avLst/>
                <a:gdLst>
                  <a:gd name="connsiteX0" fmla="*/ 0 w 171924"/>
                  <a:gd name="connsiteY0" fmla="*/ 0 h 171805"/>
                  <a:gd name="connsiteX1" fmla="*/ 171925 w 171924"/>
                  <a:gd name="connsiteY1" fmla="*/ 0 h 171805"/>
                  <a:gd name="connsiteX2" fmla="*/ 171925 w 171924"/>
                  <a:gd name="connsiteY2" fmla="*/ 171806 h 171805"/>
                  <a:gd name="connsiteX3" fmla="*/ 0 w 171924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924" h="171805">
                    <a:moveTo>
                      <a:pt x="0" y="0"/>
                    </a:moveTo>
                    <a:lnTo>
                      <a:pt x="171925" y="0"/>
                    </a:lnTo>
                    <a:lnTo>
                      <a:pt x="171925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9F4BE9E0-4393-20CA-850B-AEF246AD56CA}"/>
                  </a:ext>
                </a:extLst>
              </p:cNvPr>
              <p:cNvSpPr/>
              <p:nvPr/>
            </p:nvSpPr>
            <p:spPr>
              <a:xfrm>
                <a:off x="19750870" y="6004319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B448E5F9-AA5B-A524-BB3F-2E82952E5911}"/>
                  </a:ext>
                </a:extLst>
              </p:cNvPr>
              <p:cNvSpPr/>
              <p:nvPr/>
            </p:nvSpPr>
            <p:spPr>
              <a:xfrm>
                <a:off x="20093770" y="5832514"/>
                <a:ext cx="342899" cy="171805"/>
              </a:xfrm>
              <a:custGeom>
                <a:avLst/>
                <a:gdLst>
                  <a:gd name="connsiteX0" fmla="*/ 0 w 342899"/>
                  <a:gd name="connsiteY0" fmla="*/ 0 h 171805"/>
                  <a:gd name="connsiteX1" fmla="*/ 342900 w 342899"/>
                  <a:gd name="connsiteY1" fmla="*/ 0 h 171805"/>
                  <a:gd name="connsiteX2" fmla="*/ 342900 w 342899"/>
                  <a:gd name="connsiteY2" fmla="*/ 171806 h 171805"/>
                  <a:gd name="connsiteX3" fmla="*/ 0 w 342899"/>
                  <a:gd name="connsiteY3" fmla="*/ 171806 h 171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2899" h="171805">
                    <a:moveTo>
                      <a:pt x="0" y="0"/>
                    </a:moveTo>
                    <a:lnTo>
                      <a:pt x="342900" y="0"/>
                    </a:lnTo>
                    <a:lnTo>
                      <a:pt x="342900" y="171806"/>
                    </a:lnTo>
                    <a:lnTo>
                      <a:pt x="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851AB59A-FD1D-3D97-B86F-6C47D26FEB70}"/>
                  </a:ext>
                </a:extLst>
              </p:cNvPr>
              <p:cNvSpPr/>
              <p:nvPr/>
            </p:nvSpPr>
            <p:spPr>
              <a:xfrm>
                <a:off x="20952445" y="6346982"/>
                <a:ext cx="686749" cy="686274"/>
              </a:xfrm>
              <a:custGeom>
                <a:avLst/>
                <a:gdLst>
                  <a:gd name="connsiteX0" fmla="*/ 342900 w 686749"/>
                  <a:gd name="connsiteY0" fmla="*/ 342663 h 686274"/>
                  <a:gd name="connsiteX1" fmla="*/ 514825 w 686749"/>
                  <a:gd name="connsiteY1" fmla="*/ 342663 h 686274"/>
                  <a:gd name="connsiteX2" fmla="*/ 514825 w 686749"/>
                  <a:gd name="connsiteY2" fmla="*/ 686275 h 686274"/>
                  <a:gd name="connsiteX3" fmla="*/ 686750 w 686749"/>
                  <a:gd name="connsiteY3" fmla="*/ 686275 h 686274"/>
                  <a:gd name="connsiteX4" fmla="*/ 686750 w 686749"/>
                  <a:gd name="connsiteY4" fmla="*/ 342663 h 686274"/>
                  <a:gd name="connsiteX5" fmla="*/ 514825 w 686749"/>
                  <a:gd name="connsiteY5" fmla="*/ 342663 h 686274"/>
                  <a:gd name="connsiteX6" fmla="*/ 514825 w 686749"/>
                  <a:gd name="connsiteY6" fmla="*/ 171806 h 686274"/>
                  <a:gd name="connsiteX7" fmla="*/ 342900 w 686749"/>
                  <a:gd name="connsiteY7" fmla="*/ 171806 h 686274"/>
                  <a:gd name="connsiteX8" fmla="*/ 342900 w 686749"/>
                  <a:gd name="connsiteY8" fmla="*/ 0 h 686274"/>
                  <a:gd name="connsiteX9" fmla="*/ 0 w 686749"/>
                  <a:gd name="connsiteY9" fmla="*/ 0 h 686274"/>
                  <a:gd name="connsiteX10" fmla="*/ 0 w 686749"/>
                  <a:gd name="connsiteY10" fmla="*/ 171806 h 686274"/>
                  <a:gd name="connsiteX11" fmla="*/ 342900 w 686749"/>
                  <a:gd name="connsiteY11" fmla="*/ 171806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6749" h="686274">
                    <a:moveTo>
                      <a:pt x="342900" y="342663"/>
                    </a:moveTo>
                    <a:lnTo>
                      <a:pt x="514825" y="342663"/>
                    </a:lnTo>
                    <a:lnTo>
                      <a:pt x="514825" y="686275"/>
                    </a:lnTo>
                    <a:lnTo>
                      <a:pt x="686750" y="686275"/>
                    </a:lnTo>
                    <a:lnTo>
                      <a:pt x="686750" y="342663"/>
                    </a:lnTo>
                    <a:lnTo>
                      <a:pt x="514825" y="342663"/>
                    </a:lnTo>
                    <a:lnTo>
                      <a:pt x="514825" y="171806"/>
                    </a:lnTo>
                    <a:lnTo>
                      <a:pt x="342900" y="171806"/>
                    </a:lnTo>
                    <a:lnTo>
                      <a:pt x="342900" y="0"/>
                    </a:lnTo>
                    <a:lnTo>
                      <a:pt x="0" y="0"/>
                    </a:lnTo>
                    <a:lnTo>
                      <a:pt x="0" y="171806"/>
                    </a:lnTo>
                    <a:lnTo>
                      <a:pt x="342900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01F994E9-E600-DCA8-4553-CE5CCFEB6575}"/>
                  </a:ext>
                </a:extLst>
              </p:cNvPr>
              <p:cNvSpPr/>
              <p:nvPr/>
            </p:nvSpPr>
            <p:spPr>
              <a:xfrm>
                <a:off x="20437620" y="6004319"/>
                <a:ext cx="514824" cy="342662"/>
              </a:xfrm>
              <a:custGeom>
                <a:avLst/>
                <a:gdLst>
                  <a:gd name="connsiteX0" fmla="*/ 0 w 514824"/>
                  <a:gd name="connsiteY0" fmla="*/ 0 h 342662"/>
                  <a:gd name="connsiteX1" fmla="*/ 0 w 514824"/>
                  <a:gd name="connsiteY1" fmla="*/ 170857 h 342662"/>
                  <a:gd name="connsiteX2" fmla="*/ 342900 w 514824"/>
                  <a:gd name="connsiteY2" fmla="*/ 170857 h 342662"/>
                  <a:gd name="connsiteX3" fmla="*/ 342900 w 514824"/>
                  <a:gd name="connsiteY3" fmla="*/ 342663 h 342662"/>
                  <a:gd name="connsiteX4" fmla="*/ 514825 w 514824"/>
                  <a:gd name="connsiteY4" fmla="*/ 342663 h 342662"/>
                  <a:gd name="connsiteX5" fmla="*/ 514825 w 514824"/>
                  <a:gd name="connsiteY5" fmla="*/ 170857 h 342662"/>
                  <a:gd name="connsiteX6" fmla="*/ 342900 w 514824"/>
                  <a:gd name="connsiteY6" fmla="*/ 170857 h 342662"/>
                  <a:gd name="connsiteX7" fmla="*/ 342900 w 514824"/>
                  <a:gd name="connsiteY7" fmla="*/ 0 h 342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824" h="342662">
                    <a:moveTo>
                      <a:pt x="0" y="0"/>
                    </a:moveTo>
                    <a:lnTo>
                      <a:pt x="0" y="170857"/>
                    </a:lnTo>
                    <a:lnTo>
                      <a:pt x="342900" y="170857"/>
                    </a:lnTo>
                    <a:lnTo>
                      <a:pt x="342900" y="342663"/>
                    </a:lnTo>
                    <a:lnTo>
                      <a:pt x="514825" y="342663"/>
                    </a:lnTo>
                    <a:lnTo>
                      <a:pt x="514825" y="170857"/>
                    </a:lnTo>
                    <a:lnTo>
                      <a:pt x="342900" y="170857"/>
                    </a:lnTo>
                    <a:lnTo>
                      <a:pt x="342900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B91ABDC9-26DD-850C-9C4A-45397D96B708}"/>
                  </a:ext>
                </a:extLst>
              </p:cNvPr>
              <p:cNvSpPr/>
              <p:nvPr/>
            </p:nvSpPr>
            <p:spPr>
              <a:xfrm>
                <a:off x="19578945" y="7718582"/>
                <a:ext cx="1373499" cy="858080"/>
              </a:xfrm>
              <a:custGeom>
                <a:avLst/>
                <a:gdLst>
                  <a:gd name="connsiteX0" fmla="*/ 0 w 1373499"/>
                  <a:gd name="connsiteY0" fmla="*/ 171806 h 858080"/>
                  <a:gd name="connsiteX1" fmla="*/ 342900 w 1373499"/>
                  <a:gd name="connsiteY1" fmla="*/ 171806 h 858080"/>
                  <a:gd name="connsiteX2" fmla="*/ 342900 w 1373499"/>
                  <a:gd name="connsiteY2" fmla="*/ 686275 h 858080"/>
                  <a:gd name="connsiteX3" fmla="*/ 342900 w 1373499"/>
                  <a:gd name="connsiteY3" fmla="*/ 858081 h 858080"/>
                  <a:gd name="connsiteX4" fmla="*/ 1029650 w 1373499"/>
                  <a:gd name="connsiteY4" fmla="*/ 858081 h 858080"/>
                  <a:gd name="connsiteX5" fmla="*/ 1029650 w 1373499"/>
                  <a:gd name="connsiteY5" fmla="*/ 686275 h 858080"/>
                  <a:gd name="connsiteX6" fmla="*/ 1029650 w 1373499"/>
                  <a:gd name="connsiteY6" fmla="*/ 171806 h 858080"/>
                  <a:gd name="connsiteX7" fmla="*/ 1373500 w 1373499"/>
                  <a:gd name="connsiteY7" fmla="*/ 171806 h 858080"/>
                  <a:gd name="connsiteX8" fmla="*/ 1373500 w 1373499"/>
                  <a:gd name="connsiteY8" fmla="*/ 0 h 858080"/>
                  <a:gd name="connsiteX9" fmla="*/ 0 w 1373499"/>
                  <a:gd name="connsiteY9" fmla="*/ 0 h 858080"/>
                  <a:gd name="connsiteX10" fmla="*/ 0 w 1373499"/>
                  <a:gd name="connsiteY10" fmla="*/ 171806 h 858080"/>
                  <a:gd name="connsiteX11" fmla="*/ 514825 w 1373499"/>
                  <a:gd name="connsiteY11" fmla="*/ 171806 h 858080"/>
                  <a:gd name="connsiteX12" fmla="*/ 857725 w 1373499"/>
                  <a:gd name="connsiteY12" fmla="*/ 171806 h 858080"/>
                  <a:gd name="connsiteX13" fmla="*/ 857725 w 1373499"/>
                  <a:gd name="connsiteY13" fmla="*/ 686275 h 858080"/>
                  <a:gd name="connsiteX14" fmla="*/ 514825 w 1373499"/>
                  <a:gd name="connsiteY14" fmla="*/ 686275 h 858080"/>
                  <a:gd name="connsiteX15" fmla="*/ 514825 w 1373499"/>
                  <a:gd name="connsiteY15" fmla="*/ 171806 h 858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3499" h="858080">
                    <a:moveTo>
                      <a:pt x="0" y="171806"/>
                    </a:moveTo>
                    <a:lnTo>
                      <a:pt x="342900" y="171806"/>
                    </a:lnTo>
                    <a:lnTo>
                      <a:pt x="342900" y="686275"/>
                    </a:lnTo>
                    <a:lnTo>
                      <a:pt x="342900" y="858081"/>
                    </a:lnTo>
                    <a:lnTo>
                      <a:pt x="1029650" y="858081"/>
                    </a:lnTo>
                    <a:lnTo>
                      <a:pt x="1029650" y="686275"/>
                    </a:lnTo>
                    <a:lnTo>
                      <a:pt x="1029650" y="171806"/>
                    </a:lnTo>
                    <a:lnTo>
                      <a:pt x="1373500" y="171806"/>
                    </a:lnTo>
                    <a:lnTo>
                      <a:pt x="1373500" y="0"/>
                    </a:lnTo>
                    <a:lnTo>
                      <a:pt x="0" y="0"/>
                    </a:lnTo>
                    <a:lnTo>
                      <a:pt x="0" y="171806"/>
                    </a:lnTo>
                    <a:close/>
                    <a:moveTo>
                      <a:pt x="514825" y="171806"/>
                    </a:moveTo>
                    <a:lnTo>
                      <a:pt x="857725" y="171806"/>
                    </a:lnTo>
                    <a:lnTo>
                      <a:pt x="857725" y="686275"/>
                    </a:lnTo>
                    <a:lnTo>
                      <a:pt x="514825" y="686275"/>
                    </a:lnTo>
                    <a:lnTo>
                      <a:pt x="514825" y="171806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A5ECC99B-7C91-F4CD-2D53-8133C6F937D1}"/>
                  </a:ext>
                </a:extLst>
              </p:cNvPr>
              <p:cNvSpPr/>
              <p:nvPr/>
            </p:nvSpPr>
            <p:spPr>
              <a:xfrm>
                <a:off x="20952445" y="7033257"/>
                <a:ext cx="1029649" cy="686274"/>
              </a:xfrm>
              <a:custGeom>
                <a:avLst/>
                <a:gdLst>
                  <a:gd name="connsiteX0" fmla="*/ 1029650 w 1029649"/>
                  <a:gd name="connsiteY0" fmla="*/ 443278 h 686274"/>
                  <a:gd name="connsiteX1" fmla="*/ 1029650 w 1029649"/>
                  <a:gd name="connsiteY1" fmla="*/ 171806 h 686274"/>
                  <a:gd name="connsiteX2" fmla="*/ 857725 w 1029649"/>
                  <a:gd name="connsiteY2" fmla="*/ 171806 h 686274"/>
                  <a:gd name="connsiteX3" fmla="*/ 857725 w 1029649"/>
                  <a:gd name="connsiteY3" fmla="*/ 0 h 686274"/>
                  <a:gd name="connsiteX4" fmla="*/ 686750 w 1029649"/>
                  <a:gd name="connsiteY4" fmla="*/ 0 h 686274"/>
                  <a:gd name="connsiteX5" fmla="*/ 686750 w 1029649"/>
                  <a:gd name="connsiteY5" fmla="*/ 171806 h 686274"/>
                  <a:gd name="connsiteX6" fmla="*/ 857725 w 1029649"/>
                  <a:gd name="connsiteY6" fmla="*/ 171806 h 686274"/>
                  <a:gd name="connsiteX7" fmla="*/ 857725 w 1029649"/>
                  <a:gd name="connsiteY7" fmla="*/ 514469 h 686274"/>
                  <a:gd name="connsiteX8" fmla="*/ 857725 w 1029649"/>
                  <a:gd name="connsiteY8" fmla="*/ 514469 h 686274"/>
                  <a:gd name="connsiteX9" fmla="*/ 857725 w 1029649"/>
                  <a:gd name="connsiteY9" fmla="*/ 514469 h 686274"/>
                  <a:gd name="connsiteX10" fmla="*/ 0 w 1029649"/>
                  <a:gd name="connsiteY10" fmla="*/ 514469 h 686274"/>
                  <a:gd name="connsiteX11" fmla="*/ 0 w 1029649"/>
                  <a:gd name="connsiteY11" fmla="*/ 686275 h 686274"/>
                  <a:gd name="connsiteX12" fmla="*/ 1029650 w 1029649"/>
                  <a:gd name="connsiteY12" fmla="*/ 686275 h 686274"/>
                  <a:gd name="connsiteX13" fmla="*/ 1029650 w 1029649"/>
                  <a:gd name="connsiteY13" fmla="*/ 625526 h 686274"/>
                  <a:gd name="connsiteX14" fmla="*/ 1029650 w 1029649"/>
                  <a:gd name="connsiteY14" fmla="*/ 514469 h 686274"/>
                  <a:gd name="connsiteX15" fmla="*/ 1029650 w 1029649"/>
                  <a:gd name="connsiteY15" fmla="*/ 443278 h 686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29649" h="686274">
                    <a:moveTo>
                      <a:pt x="1029650" y="443278"/>
                    </a:moveTo>
                    <a:lnTo>
                      <a:pt x="1029650" y="171806"/>
                    </a:lnTo>
                    <a:lnTo>
                      <a:pt x="857725" y="171806"/>
                    </a:lnTo>
                    <a:lnTo>
                      <a:pt x="857725" y="0"/>
                    </a:lnTo>
                    <a:lnTo>
                      <a:pt x="686750" y="0"/>
                    </a:lnTo>
                    <a:lnTo>
                      <a:pt x="686750" y="171806"/>
                    </a:lnTo>
                    <a:lnTo>
                      <a:pt x="857725" y="171806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857725" y="514469"/>
                    </a:lnTo>
                    <a:lnTo>
                      <a:pt x="0" y="514469"/>
                    </a:lnTo>
                    <a:lnTo>
                      <a:pt x="0" y="686275"/>
                    </a:lnTo>
                    <a:lnTo>
                      <a:pt x="1029650" y="686275"/>
                    </a:lnTo>
                    <a:lnTo>
                      <a:pt x="1029650" y="625526"/>
                    </a:lnTo>
                    <a:lnTo>
                      <a:pt x="1029650" y="514469"/>
                    </a:lnTo>
                    <a:lnTo>
                      <a:pt x="1029650" y="443278"/>
                    </a:lnTo>
                    <a:close/>
                  </a:path>
                </a:pathLst>
              </a:custGeom>
              <a:solidFill>
                <a:srgbClr val="242428"/>
              </a:solidFill>
              <a:ln w="94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latin typeface="Questrial" pitchFamily="2" charset="0"/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2D938E2-2EC0-D1F7-C7E6-1D7D191B8D54}"/>
              </a:ext>
            </a:extLst>
          </p:cNvPr>
          <p:cNvSpPr txBox="1"/>
          <p:nvPr/>
        </p:nvSpPr>
        <p:spPr>
          <a:xfrm>
            <a:off x="12188825" y="1277612"/>
            <a:ext cx="10668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Meet Our CEO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B9596-6668-03C4-06CD-D171068B6814}"/>
              </a:ext>
            </a:extLst>
          </p:cNvPr>
          <p:cNvSpPr txBox="1"/>
          <p:nvPr/>
        </p:nvSpPr>
        <p:spPr>
          <a:xfrm>
            <a:off x="13502462" y="4948440"/>
            <a:ext cx="786384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Melody Bush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666B38-DB4E-05B6-CFDA-35142AB78D78}"/>
              </a:ext>
            </a:extLst>
          </p:cNvPr>
          <p:cNvSpPr txBox="1"/>
          <p:nvPr/>
        </p:nvSpPr>
        <p:spPr>
          <a:xfrm>
            <a:off x="13502462" y="6232706"/>
            <a:ext cx="7863840" cy="25535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Make a big impact with professional slides, charts, infographics and more. You can replace this text with your own content and amaze your audience.</a:t>
            </a:r>
          </a:p>
        </p:txBody>
      </p:sp>
    </p:spTree>
    <p:extLst>
      <p:ext uri="{BB962C8B-B14F-4D97-AF65-F5344CB8AC3E}">
        <p14:creationId xmlns:p14="http://schemas.microsoft.com/office/powerpoint/2010/main" val="1621934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EE5B242-4EAE-C844-A4CE-E510D46504D9}"/>
              </a:ext>
            </a:extLst>
          </p:cNvPr>
          <p:cNvSpPr txBox="1"/>
          <p:nvPr/>
        </p:nvSpPr>
        <p:spPr>
          <a:xfrm>
            <a:off x="12188825" y="1277612"/>
            <a:ext cx="106680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Meet Our Team</a:t>
            </a:r>
          </a:p>
        </p:txBody>
      </p:sp>
      <p:sp>
        <p:nvSpPr>
          <p:cNvPr id="35" name="Freeform 134">
            <a:extLst>
              <a:ext uri="{FF2B5EF4-FFF2-40B4-BE49-F238E27FC236}">
                <a16:creationId xmlns:a16="http://schemas.microsoft.com/office/drawing/2014/main" id="{DFC6E1A6-B705-FC44-9F64-B0A002B476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05076" y="11731562"/>
            <a:ext cx="529545" cy="530242"/>
          </a:xfrm>
          <a:custGeom>
            <a:avLst/>
            <a:gdLst>
              <a:gd name="T0" fmla="*/ 46950114 w 664802"/>
              <a:gd name="T1" fmla="*/ 20254622 h 664802"/>
              <a:gd name="T2" fmla="*/ 43138716 w 664802"/>
              <a:gd name="T3" fmla="*/ 21354129 h 664802"/>
              <a:gd name="T4" fmla="*/ 40039247 w 664802"/>
              <a:gd name="T5" fmla="*/ 23891517 h 664802"/>
              <a:gd name="T6" fmla="*/ 38196402 w 664802"/>
              <a:gd name="T7" fmla="*/ 27570665 h 664802"/>
              <a:gd name="T8" fmla="*/ 38112515 w 664802"/>
              <a:gd name="T9" fmla="*/ 31503520 h 664802"/>
              <a:gd name="T10" fmla="*/ 37945042 w 664802"/>
              <a:gd name="T11" fmla="*/ 31714955 h 664802"/>
              <a:gd name="T12" fmla="*/ 19348507 w 664802"/>
              <a:gd name="T13" fmla="*/ 22157613 h 664802"/>
              <a:gd name="T14" fmla="*/ 18845902 w 664802"/>
              <a:gd name="T15" fmla="*/ 22199918 h 664802"/>
              <a:gd name="T16" fmla="*/ 20437430 w 664802"/>
              <a:gd name="T17" fmla="*/ 33406512 h 664802"/>
              <a:gd name="T18" fmla="*/ 21610184 w 664802"/>
              <a:gd name="T19" fmla="*/ 34463805 h 664802"/>
              <a:gd name="T20" fmla="*/ 18008146 w 664802"/>
              <a:gd name="T21" fmla="*/ 33406512 h 664802"/>
              <a:gd name="T22" fmla="*/ 17673106 w 664802"/>
              <a:gd name="T23" fmla="*/ 33617942 h 664802"/>
              <a:gd name="T24" fmla="*/ 17714973 w 664802"/>
              <a:gd name="T25" fmla="*/ 34675165 h 664802"/>
              <a:gd name="T26" fmla="*/ 23578694 w 664802"/>
              <a:gd name="T27" fmla="*/ 42371859 h 664802"/>
              <a:gd name="T28" fmla="*/ 24793476 w 664802"/>
              <a:gd name="T29" fmla="*/ 42752397 h 664802"/>
              <a:gd name="T30" fmla="*/ 21275226 w 664802"/>
              <a:gd name="T31" fmla="*/ 42837013 h 664802"/>
              <a:gd name="T32" fmla="*/ 21023866 w 664802"/>
              <a:gd name="T33" fmla="*/ 43175351 h 664802"/>
              <a:gd name="T34" fmla="*/ 28395435 w 664802"/>
              <a:gd name="T35" fmla="*/ 49433978 h 664802"/>
              <a:gd name="T36" fmla="*/ 29400665 w 664802"/>
              <a:gd name="T37" fmla="*/ 49560960 h 664802"/>
              <a:gd name="T38" fmla="*/ 29358820 w 664802"/>
              <a:gd name="T39" fmla="*/ 49603171 h 664802"/>
              <a:gd name="T40" fmla="*/ 24290821 w 664802"/>
              <a:gd name="T41" fmla="*/ 52309661 h 664802"/>
              <a:gd name="T42" fmla="*/ 16626039 w 664802"/>
              <a:gd name="T43" fmla="*/ 53282335 h 664802"/>
              <a:gd name="T44" fmla="*/ 16039600 w 664802"/>
              <a:gd name="T45" fmla="*/ 53282335 h 664802"/>
              <a:gd name="T46" fmla="*/ 16123360 w 664802"/>
              <a:gd name="T47" fmla="*/ 53578337 h 664802"/>
              <a:gd name="T48" fmla="*/ 17756786 w 664802"/>
              <a:gd name="T49" fmla="*/ 54551004 h 664802"/>
              <a:gd name="T50" fmla="*/ 22866754 w 664802"/>
              <a:gd name="T51" fmla="*/ 56580814 h 664802"/>
              <a:gd name="T52" fmla="*/ 49337591 w 664802"/>
              <a:gd name="T53" fmla="*/ 50364452 h 664802"/>
              <a:gd name="T54" fmla="*/ 56667258 w 664802"/>
              <a:gd name="T55" fmla="*/ 29896510 h 664802"/>
              <a:gd name="T56" fmla="*/ 57211879 w 664802"/>
              <a:gd name="T57" fmla="*/ 29262177 h 664802"/>
              <a:gd name="T58" fmla="*/ 60771990 w 664802"/>
              <a:gd name="T59" fmla="*/ 25498515 h 664802"/>
              <a:gd name="T60" fmla="*/ 61023301 w 664802"/>
              <a:gd name="T61" fmla="*/ 24779559 h 664802"/>
              <a:gd name="T62" fmla="*/ 61023301 w 664802"/>
              <a:gd name="T63" fmla="*/ 24737210 h 664802"/>
              <a:gd name="T64" fmla="*/ 60855746 w 664802"/>
              <a:gd name="T65" fmla="*/ 24737210 h 664802"/>
              <a:gd name="T66" fmla="*/ 56290282 w 664802"/>
              <a:gd name="T67" fmla="*/ 26048222 h 664802"/>
              <a:gd name="T68" fmla="*/ 58552080 w 664802"/>
              <a:gd name="T69" fmla="*/ 24018285 h 664802"/>
              <a:gd name="T70" fmla="*/ 60059892 w 664802"/>
              <a:gd name="T71" fmla="*/ 21269556 h 664802"/>
              <a:gd name="T72" fmla="*/ 60059892 w 664802"/>
              <a:gd name="T73" fmla="*/ 21015778 h 664802"/>
              <a:gd name="T74" fmla="*/ 59808674 w 664802"/>
              <a:gd name="T75" fmla="*/ 21015778 h 664802"/>
              <a:gd name="T76" fmla="*/ 54405577 w 664802"/>
              <a:gd name="T77" fmla="*/ 23130352 h 664802"/>
              <a:gd name="T78" fmla="*/ 54028619 w 664802"/>
              <a:gd name="T79" fmla="*/ 23003410 h 664802"/>
              <a:gd name="T80" fmla="*/ 53567841 w 664802"/>
              <a:gd name="T81" fmla="*/ 22538216 h 664802"/>
              <a:gd name="T82" fmla="*/ 50929130 w 664802"/>
              <a:gd name="T83" fmla="*/ 20931242 h 664802"/>
              <a:gd name="T84" fmla="*/ 46950114 w 664802"/>
              <a:gd name="T85" fmla="*/ 20254622 h 664802"/>
              <a:gd name="T86" fmla="*/ 38767050 w 664802"/>
              <a:gd name="T87" fmla="*/ 0 h 664802"/>
              <a:gd name="T88" fmla="*/ 77492172 w 664802"/>
              <a:gd name="T89" fmla="*/ 39083804 h 664802"/>
              <a:gd name="T90" fmla="*/ 38767050 w 664802"/>
              <a:gd name="T91" fmla="*/ 78209948 h 664802"/>
              <a:gd name="T92" fmla="*/ 0 w 664802"/>
              <a:gd name="T93" fmla="*/ 39083804 h 664802"/>
              <a:gd name="T94" fmla="*/ 38767050 w 664802"/>
              <a:gd name="T95" fmla="*/ 0 h 664802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64802" h="664802">
                <a:moveTo>
                  <a:pt x="402783" y="172169"/>
                </a:moveTo>
                <a:cubicBezTo>
                  <a:pt x="391285" y="172888"/>
                  <a:pt x="380146" y="176123"/>
                  <a:pt x="370085" y="181515"/>
                </a:cubicBezTo>
                <a:cubicBezTo>
                  <a:pt x="359665" y="186907"/>
                  <a:pt x="350682" y="194096"/>
                  <a:pt x="343495" y="203083"/>
                </a:cubicBezTo>
                <a:cubicBezTo>
                  <a:pt x="336309" y="212070"/>
                  <a:pt x="330560" y="223213"/>
                  <a:pt x="327685" y="234357"/>
                </a:cubicBezTo>
                <a:cubicBezTo>
                  <a:pt x="325170" y="245860"/>
                  <a:pt x="325170" y="256643"/>
                  <a:pt x="326966" y="267787"/>
                </a:cubicBezTo>
                <a:cubicBezTo>
                  <a:pt x="326966" y="269584"/>
                  <a:pt x="326966" y="269944"/>
                  <a:pt x="325529" y="269584"/>
                </a:cubicBezTo>
                <a:cubicBezTo>
                  <a:pt x="261570" y="260238"/>
                  <a:pt x="209108" y="237592"/>
                  <a:pt x="165990" y="188345"/>
                </a:cubicBezTo>
                <a:cubicBezTo>
                  <a:pt x="164193" y="186188"/>
                  <a:pt x="163115" y="186188"/>
                  <a:pt x="161678" y="188704"/>
                </a:cubicBezTo>
                <a:cubicBezTo>
                  <a:pt x="142993" y="216743"/>
                  <a:pt x="151976" y="262035"/>
                  <a:pt x="175332" y="283963"/>
                </a:cubicBezTo>
                <a:cubicBezTo>
                  <a:pt x="178566" y="287198"/>
                  <a:pt x="181800" y="290074"/>
                  <a:pt x="185393" y="292950"/>
                </a:cubicBezTo>
                <a:cubicBezTo>
                  <a:pt x="183956" y="292950"/>
                  <a:pt x="168505" y="291152"/>
                  <a:pt x="154491" y="283963"/>
                </a:cubicBezTo>
                <a:cubicBezTo>
                  <a:pt x="152695" y="283244"/>
                  <a:pt x="151617" y="283603"/>
                  <a:pt x="151617" y="285760"/>
                </a:cubicBezTo>
                <a:cubicBezTo>
                  <a:pt x="151257" y="288636"/>
                  <a:pt x="151617" y="291871"/>
                  <a:pt x="151976" y="294747"/>
                </a:cubicBezTo>
                <a:cubicBezTo>
                  <a:pt x="155569" y="323504"/>
                  <a:pt x="175332" y="349745"/>
                  <a:pt x="202281" y="360170"/>
                </a:cubicBezTo>
                <a:cubicBezTo>
                  <a:pt x="205515" y="361248"/>
                  <a:pt x="209108" y="362686"/>
                  <a:pt x="212702" y="363405"/>
                </a:cubicBezTo>
                <a:cubicBezTo>
                  <a:pt x="206234" y="364483"/>
                  <a:pt x="200125" y="365562"/>
                  <a:pt x="182519" y="364124"/>
                </a:cubicBezTo>
                <a:cubicBezTo>
                  <a:pt x="180363" y="363764"/>
                  <a:pt x="179285" y="364843"/>
                  <a:pt x="180363" y="367000"/>
                </a:cubicBezTo>
                <a:cubicBezTo>
                  <a:pt x="193658" y="403306"/>
                  <a:pt x="222044" y="414090"/>
                  <a:pt x="243603" y="420200"/>
                </a:cubicBezTo>
                <a:cubicBezTo>
                  <a:pt x="246478" y="420560"/>
                  <a:pt x="249353" y="420560"/>
                  <a:pt x="252227" y="421279"/>
                </a:cubicBezTo>
                <a:cubicBezTo>
                  <a:pt x="251868" y="421279"/>
                  <a:pt x="251868" y="421279"/>
                  <a:pt x="251868" y="421638"/>
                </a:cubicBezTo>
                <a:cubicBezTo>
                  <a:pt x="244681" y="432422"/>
                  <a:pt x="219888" y="440690"/>
                  <a:pt x="208390" y="444644"/>
                </a:cubicBezTo>
                <a:cubicBezTo>
                  <a:pt x="187549" y="451833"/>
                  <a:pt x="164912" y="455069"/>
                  <a:pt x="142634" y="452912"/>
                </a:cubicBezTo>
                <a:cubicBezTo>
                  <a:pt x="139400" y="452552"/>
                  <a:pt x="138322" y="452552"/>
                  <a:pt x="137603" y="452912"/>
                </a:cubicBezTo>
                <a:cubicBezTo>
                  <a:pt x="136525" y="453631"/>
                  <a:pt x="137244" y="454709"/>
                  <a:pt x="138322" y="455428"/>
                </a:cubicBezTo>
                <a:cubicBezTo>
                  <a:pt x="142993" y="458304"/>
                  <a:pt x="147664" y="461180"/>
                  <a:pt x="152335" y="463696"/>
                </a:cubicBezTo>
                <a:cubicBezTo>
                  <a:pt x="166349" y="470885"/>
                  <a:pt x="180722" y="476996"/>
                  <a:pt x="196173" y="480950"/>
                </a:cubicBezTo>
                <a:cubicBezTo>
                  <a:pt x="274865" y="502878"/>
                  <a:pt x="363977" y="486702"/>
                  <a:pt x="423265" y="428109"/>
                </a:cubicBezTo>
                <a:cubicBezTo>
                  <a:pt x="469617" y="381738"/>
                  <a:pt x="486146" y="317753"/>
                  <a:pt x="486146" y="254127"/>
                </a:cubicBezTo>
                <a:cubicBezTo>
                  <a:pt x="486146" y="251611"/>
                  <a:pt x="489021" y="250173"/>
                  <a:pt x="490818" y="248735"/>
                </a:cubicBezTo>
                <a:cubicBezTo>
                  <a:pt x="503035" y="239749"/>
                  <a:pt x="512377" y="228965"/>
                  <a:pt x="521360" y="216743"/>
                </a:cubicBezTo>
                <a:cubicBezTo>
                  <a:pt x="523516" y="214227"/>
                  <a:pt x="523516" y="211351"/>
                  <a:pt x="523516" y="210632"/>
                </a:cubicBezTo>
                <a:lnTo>
                  <a:pt x="523516" y="210272"/>
                </a:lnTo>
                <a:cubicBezTo>
                  <a:pt x="523516" y="209194"/>
                  <a:pt x="523516" y="209553"/>
                  <a:pt x="522079" y="210272"/>
                </a:cubicBezTo>
                <a:cubicBezTo>
                  <a:pt x="509502" y="215664"/>
                  <a:pt x="496207" y="218900"/>
                  <a:pt x="482912" y="221416"/>
                </a:cubicBezTo>
                <a:cubicBezTo>
                  <a:pt x="489380" y="220337"/>
                  <a:pt x="498363" y="208835"/>
                  <a:pt x="502316" y="204161"/>
                </a:cubicBezTo>
                <a:cubicBezTo>
                  <a:pt x="508065" y="197332"/>
                  <a:pt x="512736" y="189423"/>
                  <a:pt x="515251" y="180796"/>
                </a:cubicBezTo>
                <a:cubicBezTo>
                  <a:pt x="515611" y="180077"/>
                  <a:pt x="515611" y="178999"/>
                  <a:pt x="515251" y="178639"/>
                </a:cubicBezTo>
                <a:cubicBezTo>
                  <a:pt x="514174" y="178280"/>
                  <a:pt x="513814" y="178280"/>
                  <a:pt x="513096" y="178639"/>
                </a:cubicBezTo>
                <a:cubicBezTo>
                  <a:pt x="498363" y="186548"/>
                  <a:pt x="482912" y="192659"/>
                  <a:pt x="466743" y="196613"/>
                </a:cubicBezTo>
                <a:cubicBezTo>
                  <a:pt x="465306" y="196972"/>
                  <a:pt x="464228" y="196613"/>
                  <a:pt x="463509" y="195534"/>
                </a:cubicBezTo>
                <a:cubicBezTo>
                  <a:pt x="462072" y="194096"/>
                  <a:pt x="460994" y="192659"/>
                  <a:pt x="459556" y="191580"/>
                </a:cubicBezTo>
                <a:cubicBezTo>
                  <a:pt x="452729" y="185829"/>
                  <a:pt x="445184" y="181156"/>
                  <a:pt x="436919" y="177920"/>
                </a:cubicBezTo>
                <a:cubicBezTo>
                  <a:pt x="426139" y="173247"/>
                  <a:pt x="414282" y="171450"/>
                  <a:pt x="402783" y="172169"/>
                </a:cubicBezTo>
                <a:close/>
                <a:moveTo>
                  <a:pt x="332581" y="0"/>
                </a:moveTo>
                <a:cubicBezTo>
                  <a:pt x="515627" y="0"/>
                  <a:pt x="664802" y="149175"/>
                  <a:pt x="664802" y="332221"/>
                </a:cubicBezTo>
                <a:cubicBezTo>
                  <a:pt x="664802" y="515627"/>
                  <a:pt x="515627" y="664802"/>
                  <a:pt x="332581" y="664802"/>
                </a:cubicBezTo>
                <a:cubicBezTo>
                  <a:pt x="149175" y="664802"/>
                  <a:pt x="0" y="515627"/>
                  <a:pt x="0" y="332221"/>
                </a:cubicBezTo>
                <a:cubicBezTo>
                  <a:pt x="0" y="149175"/>
                  <a:pt x="149175" y="0"/>
                  <a:pt x="33258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36" name="Freeform 141">
            <a:extLst>
              <a:ext uri="{FF2B5EF4-FFF2-40B4-BE49-F238E27FC236}">
                <a16:creationId xmlns:a16="http://schemas.microsoft.com/office/drawing/2014/main" id="{A3F29AE1-E0B7-5547-A2B0-C897A42EC0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22311" y="11732260"/>
            <a:ext cx="528847" cy="528847"/>
          </a:xfrm>
          <a:custGeom>
            <a:avLst/>
            <a:gdLst>
              <a:gd name="T0" fmla="*/ 24037835 w 663215"/>
              <a:gd name="T1" fmla="*/ 40985625 h 663215"/>
              <a:gd name="T2" fmla="*/ 31599108 w 663215"/>
              <a:gd name="T3" fmla="*/ 40985625 h 663215"/>
              <a:gd name="T4" fmla="*/ 34471531 w 663215"/>
              <a:gd name="T5" fmla="*/ 44793566 h 663215"/>
              <a:gd name="T6" fmla="*/ 31176678 w 663215"/>
              <a:gd name="T7" fmla="*/ 48389991 h 663215"/>
              <a:gd name="T8" fmla="*/ 24037835 w 663215"/>
              <a:gd name="T9" fmla="*/ 48389991 h 663215"/>
              <a:gd name="T10" fmla="*/ 23530938 w 663215"/>
              <a:gd name="T11" fmla="*/ 47882256 h 663215"/>
              <a:gd name="T12" fmla="*/ 23530938 w 663215"/>
              <a:gd name="T13" fmla="*/ 41493431 h 663215"/>
              <a:gd name="T14" fmla="*/ 24037835 w 663215"/>
              <a:gd name="T15" fmla="*/ 40985625 h 663215"/>
              <a:gd name="T16" fmla="*/ 53818186 w 663215"/>
              <a:gd name="T17" fmla="*/ 36669943 h 663215"/>
              <a:gd name="T18" fmla="*/ 58000153 w 663215"/>
              <a:gd name="T19" fmla="*/ 40266361 h 663215"/>
              <a:gd name="T20" fmla="*/ 57408715 w 663215"/>
              <a:gd name="T21" fmla="*/ 40985625 h 663215"/>
              <a:gd name="T22" fmla="*/ 49678566 w 663215"/>
              <a:gd name="T23" fmla="*/ 40985625 h 663215"/>
              <a:gd name="T24" fmla="*/ 49129406 w 663215"/>
              <a:gd name="T25" fmla="*/ 40181671 h 663215"/>
              <a:gd name="T26" fmla="*/ 53818186 w 663215"/>
              <a:gd name="T27" fmla="*/ 36669943 h 663215"/>
              <a:gd name="T28" fmla="*/ 53733694 w 663215"/>
              <a:gd name="T29" fmla="*/ 32608153 h 663215"/>
              <a:gd name="T30" fmla="*/ 43046607 w 663215"/>
              <a:gd name="T31" fmla="*/ 43270432 h 663215"/>
              <a:gd name="T32" fmla="*/ 53733694 w 663215"/>
              <a:gd name="T33" fmla="*/ 53890350 h 663215"/>
              <a:gd name="T34" fmla="*/ 63111367 w 663215"/>
              <a:gd name="T35" fmla="*/ 47628384 h 663215"/>
              <a:gd name="T36" fmla="*/ 62139771 w 663215"/>
              <a:gd name="T37" fmla="*/ 46528263 h 663215"/>
              <a:gd name="T38" fmla="*/ 59140662 w 663215"/>
              <a:gd name="T39" fmla="*/ 46528263 h 663215"/>
              <a:gd name="T40" fmla="*/ 58211343 w 663215"/>
              <a:gd name="T41" fmla="*/ 47205305 h 663215"/>
              <a:gd name="T42" fmla="*/ 53860462 w 663215"/>
              <a:gd name="T43" fmla="*/ 49532331 h 663215"/>
              <a:gd name="T44" fmla="*/ 49087131 w 663215"/>
              <a:gd name="T45" fmla="*/ 45809035 h 663215"/>
              <a:gd name="T46" fmla="*/ 50058725 w 663215"/>
              <a:gd name="T47" fmla="*/ 44666691 h 663215"/>
              <a:gd name="T48" fmla="*/ 62435520 w 663215"/>
              <a:gd name="T49" fmla="*/ 44666691 h 663215"/>
              <a:gd name="T50" fmla="*/ 63407109 w 663215"/>
              <a:gd name="T51" fmla="*/ 43735828 h 663215"/>
              <a:gd name="T52" fmla="*/ 53733694 w 663215"/>
              <a:gd name="T53" fmla="*/ 32608153 h 663215"/>
              <a:gd name="T54" fmla="*/ 24037835 w 663215"/>
              <a:gd name="T55" fmla="*/ 30492571 h 663215"/>
              <a:gd name="T56" fmla="*/ 31599108 w 663215"/>
              <a:gd name="T57" fmla="*/ 30492571 h 663215"/>
              <a:gd name="T58" fmla="*/ 33542220 w 663215"/>
              <a:gd name="T59" fmla="*/ 33369692 h 663215"/>
              <a:gd name="T60" fmla="*/ 31092264 w 663215"/>
              <a:gd name="T61" fmla="*/ 36669943 h 663215"/>
              <a:gd name="T62" fmla="*/ 24037835 w 663215"/>
              <a:gd name="T63" fmla="*/ 36669943 h 663215"/>
              <a:gd name="T64" fmla="*/ 23530938 w 663215"/>
              <a:gd name="T65" fmla="*/ 36162246 h 663215"/>
              <a:gd name="T66" fmla="*/ 23530938 w 663215"/>
              <a:gd name="T67" fmla="*/ 31042677 h 663215"/>
              <a:gd name="T68" fmla="*/ 24037835 w 663215"/>
              <a:gd name="T69" fmla="*/ 30492571 h 663215"/>
              <a:gd name="T70" fmla="*/ 48242346 w 663215"/>
              <a:gd name="T71" fmla="*/ 26134692 h 663215"/>
              <a:gd name="T72" fmla="*/ 47735371 w 663215"/>
              <a:gd name="T73" fmla="*/ 26684694 h 663215"/>
              <a:gd name="T74" fmla="*/ 47735371 w 663215"/>
              <a:gd name="T75" fmla="*/ 29054010 h 663215"/>
              <a:gd name="T76" fmla="*/ 48242346 w 663215"/>
              <a:gd name="T77" fmla="*/ 29561761 h 663215"/>
              <a:gd name="T78" fmla="*/ 58633776 w 663215"/>
              <a:gd name="T79" fmla="*/ 29561761 h 663215"/>
              <a:gd name="T80" fmla="*/ 59182939 w 663215"/>
              <a:gd name="T81" fmla="*/ 29054010 h 663215"/>
              <a:gd name="T82" fmla="*/ 59182939 w 663215"/>
              <a:gd name="T83" fmla="*/ 26684694 h 663215"/>
              <a:gd name="T84" fmla="*/ 58633776 w 663215"/>
              <a:gd name="T85" fmla="*/ 26134692 h 663215"/>
              <a:gd name="T86" fmla="*/ 17870643 w 663215"/>
              <a:gd name="T87" fmla="*/ 25542285 h 663215"/>
              <a:gd name="T88" fmla="*/ 17152455 w 663215"/>
              <a:gd name="T89" fmla="*/ 26261613 h 663215"/>
              <a:gd name="T90" fmla="*/ 17152455 w 663215"/>
              <a:gd name="T91" fmla="*/ 52578670 h 663215"/>
              <a:gd name="T92" fmla="*/ 17870643 w 663215"/>
              <a:gd name="T93" fmla="*/ 53298031 h 663215"/>
              <a:gd name="T94" fmla="*/ 31599108 w 663215"/>
              <a:gd name="T95" fmla="*/ 53298031 h 663215"/>
              <a:gd name="T96" fmla="*/ 40385301 w 663215"/>
              <a:gd name="T97" fmla="*/ 45132095 h 663215"/>
              <a:gd name="T98" fmla="*/ 36921529 w 663215"/>
              <a:gd name="T99" fmla="*/ 38489321 h 663215"/>
              <a:gd name="T100" fmla="*/ 36837053 w 663215"/>
              <a:gd name="T101" fmla="*/ 37727711 h 663215"/>
              <a:gd name="T102" fmla="*/ 39413712 w 663215"/>
              <a:gd name="T103" fmla="*/ 32946647 h 663215"/>
              <a:gd name="T104" fmla="*/ 31599108 w 663215"/>
              <a:gd name="T105" fmla="*/ 25542285 h 663215"/>
              <a:gd name="T106" fmla="*/ 38923534 w 663215"/>
              <a:gd name="T107" fmla="*/ 0 h 663215"/>
              <a:gd name="T108" fmla="*/ 77889487 w 663215"/>
              <a:gd name="T109" fmla="*/ 38965954 h 663215"/>
              <a:gd name="T110" fmla="*/ 38923534 w 663215"/>
              <a:gd name="T111" fmla="*/ 77889487 h 663215"/>
              <a:gd name="T112" fmla="*/ 0 w 663215"/>
              <a:gd name="T113" fmla="*/ 38965954 h 663215"/>
              <a:gd name="T114" fmla="*/ 38923534 w 663215"/>
              <a:gd name="T115" fmla="*/ 0 h 663215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63215" h="663215">
                <a:moveTo>
                  <a:pt x="204678" y="348985"/>
                </a:moveTo>
                <a:lnTo>
                  <a:pt x="269061" y="348985"/>
                </a:lnTo>
                <a:cubicBezTo>
                  <a:pt x="269061" y="348985"/>
                  <a:pt x="293879" y="348625"/>
                  <a:pt x="293519" y="381409"/>
                </a:cubicBezTo>
                <a:cubicBezTo>
                  <a:pt x="293519" y="408790"/>
                  <a:pt x="275175" y="411672"/>
                  <a:pt x="265464" y="412032"/>
                </a:cubicBezTo>
                <a:lnTo>
                  <a:pt x="204678" y="412032"/>
                </a:lnTo>
                <a:cubicBezTo>
                  <a:pt x="202160" y="412032"/>
                  <a:pt x="200362" y="410231"/>
                  <a:pt x="200362" y="407709"/>
                </a:cubicBezTo>
                <a:lnTo>
                  <a:pt x="200362" y="353309"/>
                </a:lnTo>
                <a:cubicBezTo>
                  <a:pt x="200362" y="350787"/>
                  <a:pt x="202160" y="348985"/>
                  <a:pt x="204678" y="348985"/>
                </a:cubicBezTo>
                <a:close/>
                <a:moveTo>
                  <a:pt x="458252" y="312238"/>
                </a:moveTo>
                <a:cubicBezTo>
                  <a:pt x="485588" y="312238"/>
                  <a:pt x="492062" y="332773"/>
                  <a:pt x="493861" y="342861"/>
                </a:cubicBezTo>
                <a:cubicBezTo>
                  <a:pt x="494220" y="346103"/>
                  <a:pt x="491702" y="348985"/>
                  <a:pt x="488825" y="348985"/>
                </a:cubicBezTo>
                <a:lnTo>
                  <a:pt x="423004" y="348985"/>
                </a:lnTo>
                <a:cubicBezTo>
                  <a:pt x="419766" y="348985"/>
                  <a:pt x="417249" y="345743"/>
                  <a:pt x="418328" y="342140"/>
                </a:cubicBezTo>
                <a:cubicBezTo>
                  <a:pt x="421565" y="331693"/>
                  <a:pt x="431636" y="312238"/>
                  <a:pt x="458252" y="312238"/>
                </a:cubicBezTo>
                <a:close/>
                <a:moveTo>
                  <a:pt x="457533" y="277653"/>
                </a:moveTo>
                <a:cubicBezTo>
                  <a:pt x="366894" y="277653"/>
                  <a:pt x="366534" y="368080"/>
                  <a:pt x="366534" y="368440"/>
                </a:cubicBezTo>
                <a:cubicBezTo>
                  <a:pt x="366534" y="368440"/>
                  <a:pt x="360419" y="458867"/>
                  <a:pt x="457533" y="458867"/>
                </a:cubicBezTo>
                <a:cubicBezTo>
                  <a:pt x="457533" y="458867"/>
                  <a:pt x="530188" y="463190"/>
                  <a:pt x="537382" y="405547"/>
                </a:cubicBezTo>
                <a:cubicBezTo>
                  <a:pt x="538101" y="400504"/>
                  <a:pt x="534145" y="396180"/>
                  <a:pt x="529109" y="396180"/>
                </a:cubicBezTo>
                <a:lnTo>
                  <a:pt x="503572" y="396180"/>
                </a:lnTo>
                <a:cubicBezTo>
                  <a:pt x="499975" y="396180"/>
                  <a:pt x="496738" y="398342"/>
                  <a:pt x="495659" y="401945"/>
                </a:cubicBezTo>
                <a:cubicBezTo>
                  <a:pt x="493501" y="409510"/>
                  <a:pt x="485588" y="421759"/>
                  <a:pt x="458612" y="421759"/>
                </a:cubicBezTo>
                <a:cubicBezTo>
                  <a:pt x="458612" y="421759"/>
                  <a:pt x="423363" y="423921"/>
                  <a:pt x="417968" y="390056"/>
                </a:cubicBezTo>
                <a:cubicBezTo>
                  <a:pt x="416889" y="385012"/>
                  <a:pt x="421205" y="380329"/>
                  <a:pt x="426241" y="380329"/>
                </a:cubicBezTo>
                <a:lnTo>
                  <a:pt x="531627" y="380329"/>
                </a:lnTo>
                <a:cubicBezTo>
                  <a:pt x="535943" y="380329"/>
                  <a:pt x="539540" y="377086"/>
                  <a:pt x="539900" y="372403"/>
                </a:cubicBezTo>
                <a:cubicBezTo>
                  <a:pt x="540979" y="348265"/>
                  <a:pt x="536303" y="277653"/>
                  <a:pt x="457533" y="277653"/>
                </a:cubicBezTo>
                <a:close/>
                <a:moveTo>
                  <a:pt x="204678" y="259639"/>
                </a:moveTo>
                <a:lnTo>
                  <a:pt x="269061" y="259639"/>
                </a:lnTo>
                <a:cubicBezTo>
                  <a:pt x="269061" y="259639"/>
                  <a:pt x="285606" y="259639"/>
                  <a:pt x="285606" y="284137"/>
                </a:cubicBezTo>
                <a:cubicBezTo>
                  <a:pt x="285606" y="308996"/>
                  <a:pt x="275895" y="312238"/>
                  <a:pt x="264745" y="312238"/>
                </a:cubicBezTo>
                <a:lnTo>
                  <a:pt x="204678" y="312238"/>
                </a:lnTo>
                <a:cubicBezTo>
                  <a:pt x="202160" y="312238"/>
                  <a:pt x="200362" y="310437"/>
                  <a:pt x="200362" y="307915"/>
                </a:cubicBezTo>
                <a:lnTo>
                  <a:pt x="200362" y="264323"/>
                </a:lnTo>
                <a:cubicBezTo>
                  <a:pt x="200362" y="261441"/>
                  <a:pt x="202160" y="259639"/>
                  <a:pt x="204678" y="259639"/>
                </a:cubicBezTo>
                <a:close/>
                <a:moveTo>
                  <a:pt x="410775" y="222532"/>
                </a:moveTo>
                <a:cubicBezTo>
                  <a:pt x="408616" y="222532"/>
                  <a:pt x="406458" y="224693"/>
                  <a:pt x="406458" y="227215"/>
                </a:cubicBezTo>
                <a:lnTo>
                  <a:pt x="406458" y="247390"/>
                </a:lnTo>
                <a:cubicBezTo>
                  <a:pt x="406458" y="249912"/>
                  <a:pt x="408616" y="251713"/>
                  <a:pt x="410775" y="251713"/>
                </a:cubicBezTo>
                <a:lnTo>
                  <a:pt x="499256" y="251713"/>
                </a:lnTo>
                <a:cubicBezTo>
                  <a:pt x="501773" y="251713"/>
                  <a:pt x="503932" y="249912"/>
                  <a:pt x="503932" y="247390"/>
                </a:cubicBezTo>
                <a:lnTo>
                  <a:pt x="503932" y="227215"/>
                </a:lnTo>
                <a:cubicBezTo>
                  <a:pt x="503932" y="224693"/>
                  <a:pt x="501773" y="222532"/>
                  <a:pt x="499256" y="222532"/>
                </a:cubicBezTo>
                <a:lnTo>
                  <a:pt x="410775" y="222532"/>
                </a:lnTo>
                <a:close/>
                <a:moveTo>
                  <a:pt x="152165" y="217488"/>
                </a:moveTo>
                <a:cubicBezTo>
                  <a:pt x="148928" y="217488"/>
                  <a:pt x="146050" y="220370"/>
                  <a:pt x="146050" y="223613"/>
                </a:cubicBezTo>
                <a:lnTo>
                  <a:pt x="146050" y="447698"/>
                </a:lnTo>
                <a:cubicBezTo>
                  <a:pt x="146050" y="451301"/>
                  <a:pt x="148928" y="453823"/>
                  <a:pt x="152165" y="453823"/>
                </a:cubicBezTo>
                <a:lnTo>
                  <a:pt x="269061" y="453823"/>
                </a:lnTo>
                <a:cubicBezTo>
                  <a:pt x="269061" y="453823"/>
                  <a:pt x="343874" y="456345"/>
                  <a:pt x="343874" y="384292"/>
                </a:cubicBezTo>
                <a:cubicBezTo>
                  <a:pt x="343874" y="384292"/>
                  <a:pt x="346392" y="338538"/>
                  <a:pt x="314380" y="327730"/>
                </a:cubicBezTo>
                <a:cubicBezTo>
                  <a:pt x="311503" y="326649"/>
                  <a:pt x="310784" y="322686"/>
                  <a:pt x="313661" y="321245"/>
                </a:cubicBezTo>
                <a:cubicBezTo>
                  <a:pt x="323732" y="316201"/>
                  <a:pt x="335601" y="305033"/>
                  <a:pt x="335601" y="280535"/>
                </a:cubicBezTo>
                <a:cubicBezTo>
                  <a:pt x="335601" y="238384"/>
                  <a:pt x="306108" y="217488"/>
                  <a:pt x="269061" y="217488"/>
                </a:cubicBezTo>
                <a:lnTo>
                  <a:pt x="152165" y="217488"/>
                </a:lnTo>
                <a:close/>
                <a:moveTo>
                  <a:pt x="331427" y="0"/>
                </a:moveTo>
                <a:cubicBezTo>
                  <a:pt x="514433" y="0"/>
                  <a:pt x="663215" y="148782"/>
                  <a:pt x="663215" y="331788"/>
                </a:cubicBezTo>
                <a:cubicBezTo>
                  <a:pt x="663215" y="514793"/>
                  <a:pt x="514433" y="663215"/>
                  <a:pt x="331427" y="663215"/>
                </a:cubicBezTo>
                <a:cubicBezTo>
                  <a:pt x="148782" y="663215"/>
                  <a:pt x="0" y="514793"/>
                  <a:pt x="0" y="331788"/>
                </a:cubicBezTo>
                <a:cubicBezTo>
                  <a:pt x="0" y="148782"/>
                  <a:pt x="148782" y="0"/>
                  <a:pt x="3314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37" name="Freeform 139">
            <a:extLst>
              <a:ext uri="{FF2B5EF4-FFF2-40B4-BE49-F238E27FC236}">
                <a16:creationId xmlns:a16="http://schemas.microsoft.com/office/drawing/2014/main" id="{002CB6E8-DFD9-704B-A20A-43A740D4FB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64043" y="11732260"/>
            <a:ext cx="528847" cy="528847"/>
          </a:xfrm>
          <a:custGeom>
            <a:avLst/>
            <a:gdLst>
              <a:gd name="T0" fmla="*/ 43031759 w 663215"/>
              <a:gd name="T1" fmla="*/ 34426233 h 663215"/>
              <a:gd name="T2" fmla="*/ 43031759 w 663215"/>
              <a:gd name="T3" fmla="*/ 34468605 h 663215"/>
              <a:gd name="T4" fmla="*/ 42947093 w 663215"/>
              <a:gd name="T5" fmla="*/ 34468605 h 663215"/>
              <a:gd name="T6" fmla="*/ 43031759 w 663215"/>
              <a:gd name="T7" fmla="*/ 34426233 h 663215"/>
              <a:gd name="T8" fmla="*/ 21143495 w 663215"/>
              <a:gd name="T9" fmla="*/ 30652643 h 663215"/>
              <a:gd name="T10" fmla="*/ 20508342 w 663215"/>
              <a:gd name="T11" fmla="*/ 31288731 h 663215"/>
              <a:gd name="T12" fmla="*/ 20508342 w 663215"/>
              <a:gd name="T13" fmla="*/ 56558576 h 663215"/>
              <a:gd name="T14" fmla="*/ 21143495 w 663215"/>
              <a:gd name="T15" fmla="*/ 57194525 h 663215"/>
              <a:gd name="T16" fmla="*/ 28679496 w 663215"/>
              <a:gd name="T17" fmla="*/ 57194525 h 663215"/>
              <a:gd name="T18" fmla="*/ 29314566 w 663215"/>
              <a:gd name="T19" fmla="*/ 56558576 h 663215"/>
              <a:gd name="T20" fmla="*/ 29314566 w 663215"/>
              <a:gd name="T21" fmla="*/ 31288731 h 663215"/>
              <a:gd name="T22" fmla="*/ 28679496 w 663215"/>
              <a:gd name="T23" fmla="*/ 30652643 h 663215"/>
              <a:gd name="T24" fmla="*/ 50948925 w 663215"/>
              <a:gd name="T25" fmla="*/ 30016710 h 663215"/>
              <a:gd name="T26" fmla="*/ 43031759 w 663215"/>
              <a:gd name="T27" fmla="*/ 34426233 h 663215"/>
              <a:gd name="T28" fmla="*/ 43031759 w 663215"/>
              <a:gd name="T29" fmla="*/ 31288731 h 663215"/>
              <a:gd name="T30" fmla="*/ 42354511 w 663215"/>
              <a:gd name="T31" fmla="*/ 30652643 h 663215"/>
              <a:gd name="T32" fmla="*/ 34860762 w 663215"/>
              <a:gd name="T33" fmla="*/ 30652643 h 663215"/>
              <a:gd name="T34" fmla="*/ 34225768 w 663215"/>
              <a:gd name="T35" fmla="*/ 31288731 h 663215"/>
              <a:gd name="T36" fmla="*/ 34183351 w 663215"/>
              <a:gd name="T37" fmla="*/ 56558576 h 663215"/>
              <a:gd name="T38" fmla="*/ 34860762 w 663215"/>
              <a:gd name="T39" fmla="*/ 57194525 h 663215"/>
              <a:gd name="T40" fmla="*/ 42354511 w 663215"/>
              <a:gd name="T41" fmla="*/ 57194525 h 663215"/>
              <a:gd name="T42" fmla="*/ 43031759 w 663215"/>
              <a:gd name="T43" fmla="*/ 56558576 h 663215"/>
              <a:gd name="T44" fmla="*/ 43031759 w 663215"/>
              <a:gd name="T45" fmla="*/ 42354855 h 663215"/>
              <a:gd name="T46" fmla="*/ 43285847 w 663215"/>
              <a:gd name="T47" fmla="*/ 40192479 h 663215"/>
              <a:gd name="T48" fmla="*/ 47815891 w 663215"/>
              <a:gd name="T49" fmla="*/ 37012538 h 663215"/>
              <a:gd name="T50" fmla="*/ 52303708 w 663215"/>
              <a:gd name="T51" fmla="*/ 42990807 h 663215"/>
              <a:gd name="T52" fmla="*/ 52303708 w 663215"/>
              <a:gd name="T53" fmla="*/ 56558576 h 663215"/>
              <a:gd name="T54" fmla="*/ 52938776 w 663215"/>
              <a:gd name="T55" fmla="*/ 57194525 h 663215"/>
              <a:gd name="T56" fmla="*/ 60474800 w 663215"/>
              <a:gd name="T57" fmla="*/ 57194525 h 663215"/>
              <a:gd name="T58" fmla="*/ 61109922 w 663215"/>
              <a:gd name="T59" fmla="*/ 56558576 h 663215"/>
              <a:gd name="T60" fmla="*/ 61109922 w 663215"/>
              <a:gd name="T61" fmla="*/ 41973262 h 663215"/>
              <a:gd name="T62" fmla="*/ 50948925 w 663215"/>
              <a:gd name="T63" fmla="*/ 30016710 h 663215"/>
              <a:gd name="T64" fmla="*/ 24516900 w 663215"/>
              <a:gd name="T65" fmla="*/ 17898068 h 663215"/>
              <a:gd name="T66" fmla="*/ 19762582 w 663215"/>
              <a:gd name="T67" fmla="*/ 22609857 h 663215"/>
              <a:gd name="T68" fmla="*/ 24516900 w 663215"/>
              <a:gd name="T69" fmla="*/ 27364064 h 663215"/>
              <a:gd name="T70" fmla="*/ 29228646 w 663215"/>
              <a:gd name="T71" fmla="*/ 22609857 h 663215"/>
              <a:gd name="T72" fmla="*/ 24516900 w 663215"/>
              <a:gd name="T73" fmla="*/ 17898068 h 663215"/>
              <a:gd name="T74" fmla="*/ 38965954 w 663215"/>
              <a:gd name="T75" fmla="*/ 0 h 663215"/>
              <a:gd name="T76" fmla="*/ 77889487 w 663215"/>
              <a:gd name="T77" fmla="*/ 38965954 h 663215"/>
              <a:gd name="T78" fmla="*/ 38965954 w 663215"/>
              <a:gd name="T79" fmla="*/ 77889487 h 663215"/>
              <a:gd name="T80" fmla="*/ 0 w 663215"/>
              <a:gd name="T81" fmla="*/ 38965954 h 663215"/>
              <a:gd name="T82" fmla="*/ 38965954 w 663215"/>
              <a:gd name="T83" fmla="*/ 0 h 66321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663215" h="663215">
                <a:moveTo>
                  <a:pt x="366408" y="293133"/>
                </a:moveTo>
                <a:lnTo>
                  <a:pt x="366408" y="293494"/>
                </a:lnTo>
                <a:lnTo>
                  <a:pt x="365687" y="293494"/>
                </a:lnTo>
                <a:cubicBezTo>
                  <a:pt x="366048" y="293494"/>
                  <a:pt x="366048" y="293133"/>
                  <a:pt x="366408" y="293133"/>
                </a:cubicBezTo>
                <a:close/>
                <a:moveTo>
                  <a:pt x="180033" y="261002"/>
                </a:moveTo>
                <a:cubicBezTo>
                  <a:pt x="177149" y="261002"/>
                  <a:pt x="174625" y="263530"/>
                  <a:pt x="174625" y="266418"/>
                </a:cubicBezTo>
                <a:lnTo>
                  <a:pt x="174625" y="481586"/>
                </a:lnTo>
                <a:cubicBezTo>
                  <a:pt x="174625" y="484474"/>
                  <a:pt x="177149" y="487001"/>
                  <a:pt x="180033" y="487001"/>
                </a:cubicBezTo>
                <a:lnTo>
                  <a:pt x="244201" y="487001"/>
                </a:lnTo>
                <a:cubicBezTo>
                  <a:pt x="247085" y="487001"/>
                  <a:pt x="249608" y="484474"/>
                  <a:pt x="249608" y="481586"/>
                </a:cubicBezTo>
                <a:lnTo>
                  <a:pt x="249608" y="266418"/>
                </a:lnTo>
                <a:cubicBezTo>
                  <a:pt x="249608" y="263530"/>
                  <a:pt x="247085" y="261002"/>
                  <a:pt x="244201" y="261002"/>
                </a:cubicBezTo>
                <a:lnTo>
                  <a:pt x="180033" y="261002"/>
                </a:lnTo>
                <a:close/>
                <a:moveTo>
                  <a:pt x="433821" y="255587"/>
                </a:moveTo>
                <a:cubicBezTo>
                  <a:pt x="394167" y="255587"/>
                  <a:pt x="376502" y="277609"/>
                  <a:pt x="366408" y="293133"/>
                </a:cubicBezTo>
                <a:lnTo>
                  <a:pt x="366408" y="266418"/>
                </a:lnTo>
                <a:cubicBezTo>
                  <a:pt x="366408" y="263530"/>
                  <a:pt x="363885" y="261002"/>
                  <a:pt x="360641" y="261002"/>
                </a:cubicBezTo>
                <a:lnTo>
                  <a:pt x="296833" y="261002"/>
                </a:lnTo>
                <a:cubicBezTo>
                  <a:pt x="293589" y="261002"/>
                  <a:pt x="291065" y="263530"/>
                  <a:pt x="291426" y="266418"/>
                </a:cubicBezTo>
                <a:cubicBezTo>
                  <a:pt x="292147" y="301798"/>
                  <a:pt x="291426" y="450899"/>
                  <a:pt x="291065" y="481586"/>
                </a:cubicBezTo>
                <a:cubicBezTo>
                  <a:pt x="291065" y="484474"/>
                  <a:pt x="293589" y="487001"/>
                  <a:pt x="296833" y="487001"/>
                </a:cubicBezTo>
                <a:lnTo>
                  <a:pt x="360641" y="487001"/>
                </a:lnTo>
                <a:cubicBezTo>
                  <a:pt x="363885" y="487001"/>
                  <a:pt x="366408" y="484474"/>
                  <a:pt x="366408" y="481586"/>
                </a:cubicBezTo>
                <a:lnTo>
                  <a:pt x="366408" y="360644"/>
                </a:lnTo>
                <a:cubicBezTo>
                  <a:pt x="366408" y="354146"/>
                  <a:pt x="366769" y="347286"/>
                  <a:pt x="368571" y="342232"/>
                </a:cubicBezTo>
                <a:cubicBezTo>
                  <a:pt x="374339" y="328874"/>
                  <a:pt x="386596" y="315155"/>
                  <a:pt x="407144" y="315155"/>
                </a:cubicBezTo>
                <a:cubicBezTo>
                  <a:pt x="434542" y="315155"/>
                  <a:pt x="445357" y="335373"/>
                  <a:pt x="445357" y="366059"/>
                </a:cubicBezTo>
                <a:lnTo>
                  <a:pt x="445357" y="481586"/>
                </a:lnTo>
                <a:cubicBezTo>
                  <a:pt x="445357" y="484474"/>
                  <a:pt x="447880" y="487001"/>
                  <a:pt x="450764" y="487001"/>
                </a:cubicBezTo>
                <a:lnTo>
                  <a:pt x="514932" y="487001"/>
                </a:lnTo>
                <a:cubicBezTo>
                  <a:pt x="517816" y="487001"/>
                  <a:pt x="520340" y="484474"/>
                  <a:pt x="520340" y="481586"/>
                </a:cubicBezTo>
                <a:lnTo>
                  <a:pt x="520340" y="357395"/>
                </a:lnTo>
                <a:cubicBezTo>
                  <a:pt x="520340" y="287718"/>
                  <a:pt x="483209" y="255587"/>
                  <a:pt x="433821" y="255587"/>
                </a:cubicBezTo>
                <a:close/>
                <a:moveTo>
                  <a:pt x="208757" y="152399"/>
                </a:moveTo>
                <a:cubicBezTo>
                  <a:pt x="186347" y="152399"/>
                  <a:pt x="168275" y="170471"/>
                  <a:pt x="168275" y="192519"/>
                </a:cubicBezTo>
                <a:cubicBezTo>
                  <a:pt x="168275" y="214928"/>
                  <a:pt x="186347" y="233000"/>
                  <a:pt x="208757" y="233000"/>
                </a:cubicBezTo>
                <a:cubicBezTo>
                  <a:pt x="230805" y="233000"/>
                  <a:pt x="248877" y="214928"/>
                  <a:pt x="248877" y="192519"/>
                </a:cubicBezTo>
                <a:cubicBezTo>
                  <a:pt x="248877" y="170471"/>
                  <a:pt x="230805" y="152399"/>
                  <a:pt x="208757" y="152399"/>
                </a:cubicBezTo>
                <a:close/>
                <a:moveTo>
                  <a:pt x="331788" y="0"/>
                </a:moveTo>
                <a:cubicBezTo>
                  <a:pt x="514793" y="0"/>
                  <a:pt x="663215" y="148782"/>
                  <a:pt x="663215" y="331788"/>
                </a:cubicBezTo>
                <a:cubicBezTo>
                  <a:pt x="663215" y="514793"/>
                  <a:pt x="514793" y="663215"/>
                  <a:pt x="331788" y="663215"/>
                </a:cubicBezTo>
                <a:cubicBezTo>
                  <a:pt x="148422" y="663215"/>
                  <a:pt x="0" y="514793"/>
                  <a:pt x="0" y="331788"/>
                </a:cubicBezTo>
                <a:cubicBezTo>
                  <a:pt x="0" y="148782"/>
                  <a:pt x="148422" y="0"/>
                  <a:pt x="3317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39" name="Freeform 134">
            <a:extLst>
              <a:ext uri="{FF2B5EF4-FFF2-40B4-BE49-F238E27FC236}">
                <a16:creationId xmlns:a16="http://schemas.microsoft.com/office/drawing/2014/main" id="{225D9F75-AFB2-5549-ABFF-6AE73150A1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265784" y="11731562"/>
            <a:ext cx="529545" cy="530242"/>
          </a:xfrm>
          <a:custGeom>
            <a:avLst/>
            <a:gdLst>
              <a:gd name="T0" fmla="*/ 46950114 w 664802"/>
              <a:gd name="T1" fmla="*/ 20254622 h 664802"/>
              <a:gd name="T2" fmla="*/ 43138716 w 664802"/>
              <a:gd name="T3" fmla="*/ 21354129 h 664802"/>
              <a:gd name="T4" fmla="*/ 40039247 w 664802"/>
              <a:gd name="T5" fmla="*/ 23891517 h 664802"/>
              <a:gd name="T6" fmla="*/ 38196402 w 664802"/>
              <a:gd name="T7" fmla="*/ 27570665 h 664802"/>
              <a:gd name="T8" fmla="*/ 38112515 w 664802"/>
              <a:gd name="T9" fmla="*/ 31503520 h 664802"/>
              <a:gd name="T10" fmla="*/ 37945042 w 664802"/>
              <a:gd name="T11" fmla="*/ 31714955 h 664802"/>
              <a:gd name="T12" fmla="*/ 19348507 w 664802"/>
              <a:gd name="T13" fmla="*/ 22157613 h 664802"/>
              <a:gd name="T14" fmla="*/ 18845902 w 664802"/>
              <a:gd name="T15" fmla="*/ 22199918 h 664802"/>
              <a:gd name="T16" fmla="*/ 20437430 w 664802"/>
              <a:gd name="T17" fmla="*/ 33406512 h 664802"/>
              <a:gd name="T18" fmla="*/ 21610184 w 664802"/>
              <a:gd name="T19" fmla="*/ 34463805 h 664802"/>
              <a:gd name="T20" fmla="*/ 18008146 w 664802"/>
              <a:gd name="T21" fmla="*/ 33406512 h 664802"/>
              <a:gd name="T22" fmla="*/ 17673106 w 664802"/>
              <a:gd name="T23" fmla="*/ 33617942 h 664802"/>
              <a:gd name="T24" fmla="*/ 17714973 w 664802"/>
              <a:gd name="T25" fmla="*/ 34675165 h 664802"/>
              <a:gd name="T26" fmla="*/ 23578694 w 664802"/>
              <a:gd name="T27" fmla="*/ 42371859 h 664802"/>
              <a:gd name="T28" fmla="*/ 24793476 w 664802"/>
              <a:gd name="T29" fmla="*/ 42752397 h 664802"/>
              <a:gd name="T30" fmla="*/ 21275226 w 664802"/>
              <a:gd name="T31" fmla="*/ 42837013 h 664802"/>
              <a:gd name="T32" fmla="*/ 21023866 w 664802"/>
              <a:gd name="T33" fmla="*/ 43175351 h 664802"/>
              <a:gd name="T34" fmla="*/ 28395435 w 664802"/>
              <a:gd name="T35" fmla="*/ 49433978 h 664802"/>
              <a:gd name="T36" fmla="*/ 29400665 w 664802"/>
              <a:gd name="T37" fmla="*/ 49560960 h 664802"/>
              <a:gd name="T38" fmla="*/ 29358820 w 664802"/>
              <a:gd name="T39" fmla="*/ 49603171 h 664802"/>
              <a:gd name="T40" fmla="*/ 24290821 w 664802"/>
              <a:gd name="T41" fmla="*/ 52309661 h 664802"/>
              <a:gd name="T42" fmla="*/ 16626039 w 664802"/>
              <a:gd name="T43" fmla="*/ 53282335 h 664802"/>
              <a:gd name="T44" fmla="*/ 16039600 w 664802"/>
              <a:gd name="T45" fmla="*/ 53282335 h 664802"/>
              <a:gd name="T46" fmla="*/ 16123360 w 664802"/>
              <a:gd name="T47" fmla="*/ 53578337 h 664802"/>
              <a:gd name="T48" fmla="*/ 17756786 w 664802"/>
              <a:gd name="T49" fmla="*/ 54551004 h 664802"/>
              <a:gd name="T50" fmla="*/ 22866754 w 664802"/>
              <a:gd name="T51" fmla="*/ 56580814 h 664802"/>
              <a:gd name="T52" fmla="*/ 49337591 w 664802"/>
              <a:gd name="T53" fmla="*/ 50364452 h 664802"/>
              <a:gd name="T54" fmla="*/ 56667258 w 664802"/>
              <a:gd name="T55" fmla="*/ 29896510 h 664802"/>
              <a:gd name="T56" fmla="*/ 57211879 w 664802"/>
              <a:gd name="T57" fmla="*/ 29262177 h 664802"/>
              <a:gd name="T58" fmla="*/ 60771990 w 664802"/>
              <a:gd name="T59" fmla="*/ 25498515 h 664802"/>
              <a:gd name="T60" fmla="*/ 61023301 w 664802"/>
              <a:gd name="T61" fmla="*/ 24779559 h 664802"/>
              <a:gd name="T62" fmla="*/ 61023301 w 664802"/>
              <a:gd name="T63" fmla="*/ 24737210 h 664802"/>
              <a:gd name="T64" fmla="*/ 60855746 w 664802"/>
              <a:gd name="T65" fmla="*/ 24737210 h 664802"/>
              <a:gd name="T66" fmla="*/ 56290282 w 664802"/>
              <a:gd name="T67" fmla="*/ 26048222 h 664802"/>
              <a:gd name="T68" fmla="*/ 58552080 w 664802"/>
              <a:gd name="T69" fmla="*/ 24018285 h 664802"/>
              <a:gd name="T70" fmla="*/ 60059892 w 664802"/>
              <a:gd name="T71" fmla="*/ 21269556 h 664802"/>
              <a:gd name="T72" fmla="*/ 60059892 w 664802"/>
              <a:gd name="T73" fmla="*/ 21015778 h 664802"/>
              <a:gd name="T74" fmla="*/ 59808674 w 664802"/>
              <a:gd name="T75" fmla="*/ 21015778 h 664802"/>
              <a:gd name="T76" fmla="*/ 54405577 w 664802"/>
              <a:gd name="T77" fmla="*/ 23130352 h 664802"/>
              <a:gd name="T78" fmla="*/ 54028619 w 664802"/>
              <a:gd name="T79" fmla="*/ 23003410 h 664802"/>
              <a:gd name="T80" fmla="*/ 53567841 w 664802"/>
              <a:gd name="T81" fmla="*/ 22538216 h 664802"/>
              <a:gd name="T82" fmla="*/ 50929130 w 664802"/>
              <a:gd name="T83" fmla="*/ 20931242 h 664802"/>
              <a:gd name="T84" fmla="*/ 46950114 w 664802"/>
              <a:gd name="T85" fmla="*/ 20254622 h 664802"/>
              <a:gd name="T86" fmla="*/ 38767050 w 664802"/>
              <a:gd name="T87" fmla="*/ 0 h 664802"/>
              <a:gd name="T88" fmla="*/ 77492172 w 664802"/>
              <a:gd name="T89" fmla="*/ 39083804 h 664802"/>
              <a:gd name="T90" fmla="*/ 38767050 w 664802"/>
              <a:gd name="T91" fmla="*/ 78209948 h 664802"/>
              <a:gd name="T92" fmla="*/ 0 w 664802"/>
              <a:gd name="T93" fmla="*/ 39083804 h 664802"/>
              <a:gd name="T94" fmla="*/ 38767050 w 664802"/>
              <a:gd name="T95" fmla="*/ 0 h 664802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64802" h="664802">
                <a:moveTo>
                  <a:pt x="402783" y="172169"/>
                </a:moveTo>
                <a:cubicBezTo>
                  <a:pt x="391285" y="172888"/>
                  <a:pt x="380146" y="176123"/>
                  <a:pt x="370085" y="181515"/>
                </a:cubicBezTo>
                <a:cubicBezTo>
                  <a:pt x="359665" y="186907"/>
                  <a:pt x="350682" y="194096"/>
                  <a:pt x="343495" y="203083"/>
                </a:cubicBezTo>
                <a:cubicBezTo>
                  <a:pt x="336309" y="212070"/>
                  <a:pt x="330560" y="223213"/>
                  <a:pt x="327685" y="234357"/>
                </a:cubicBezTo>
                <a:cubicBezTo>
                  <a:pt x="325170" y="245860"/>
                  <a:pt x="325170" y="256643"/>
                  <a:pt x="326966" y="267787"/>
                </a:cubicBezTo>
                <a:cubicBezTo>
                  <a:pt x="326966" y="269584"/>
                  <a:pt x="326966" y="269944"/>
                  <a:pt x="325529" y="269584"/>
                </a:cubicBezTo>
                <a:cubicBezTo>
                  <a:pt x="261570" y="260238"/>
                  <a:pt x="209108" y="237592"/>
                  <a:pt x="165990" y="188345"/>
                </a:cubicBezTo>
                <a:cubicBezTo>
                  <a:pt x="164193" y="186188"/>
                  <a:pt x="163115" y="186188"/>
                  <a:pt x="161678" y="188704"/>
                </a:cubicBezTo>
                <a:cubicBezTo>
                  <a:pt x="142993" y="216743"/>
                  <a:pt x="151976" y="262035"/>
                  <a:pt x="175332" y="283963"/>
                </a:cubicBezTo>
                <a:cubicBezTo>
                  <a:pt x="178566" y="287198"/>
                  <a:pt x="181800" y="290074"/>
                  <a:pt x="185393" y="292950"/>
                </a:cubicBezTo>
                <a:cubicBezTo>
                  <a:pt x="183956" y="292950"/>
                  <a:pt x="168505" y="291152"/>
                  <a:pt x="154491" y="283963"/>
                </a:cubicBezTo>
                <a:cubicBezTo>
                  <a:pt x="152695" y="283244"/>
                  <a:pt x="151617" y="283603"/>
                  <a:pt x="151617" y="285760"/>
                </a:cubicBezTo>
                <a:cubicBezTo>
                  <a:pt x="151257" y="288636"/>
                  <a:pt x="151617" y="291871"/>
                  <a:pt x="151976" y="294747"/>
                </a:cubicBezTo>
                <a:cubicBezTo>
                  <a:pt x="155569" y="323504"/>
                  <a:pt x="175332" y="349745"/>
                  <a:pt x="202281" y="360170"/>
                </a:cubicBezTo>
                <a:cubicBezTo>
                  <a:pt x="205515" y="361248"/>
                  <a:pt x="209108" y="362686"/>
                  <a:pt x="212702" y="363405"/>
                </a:cubicBezTo>
                <a:cubicBezTo>
                  <a:pt x="206234" y="364483"/>
                  <a:pt x="200125" y="365562"/>
                  <a:pt x="182519" y="364124"/>
                </a:cubicBezTo>
                <a:cubicBezTo>
                  <a:pt x="180363" y="363764"/>
                  <a:pt x="179285" y="364843"/>
                  <a:pt x="180363" y="367000"/>
                </a:cubicBezTo>
                <a:cubicBezTo>
                  <a:pt x="193658" y="403306"/>
                  <a:pt x="222044" y="414090"/>
                  <a:pt x="243603" y="420200"/>
                </a:cubicBezTo>
                <a:cubicBezTo>
                  <a:pt x="246478" y="420560"/>
                  <a:pt x="249353" y="420560"/>
                  <a:pt x="252227" y="421279"/>
                </a:cubicBezTo>
                <a:cubicBezTo>
                  <a:pt x="251868" y="421279"/>
                  <a:pt x="251868" y="421279"/>
                  <a:pt x="251868" y="421638"/>
                </a:cubicBezTo>
                <a:cubicBezTo>
                  <a:pt x="244681" y="432422"/>
                  <a:pt x="219888" y="440690"/>
                  <a:pt x="208390" y="444644"/>
                </a:cubicBezTo>
                <a:cubicBezTo>
                  <a:pt x="187549" y="451833"/>
                  <a:pt x="164912" y="455069"/>
                  <a:pt x="142634" y="452912"/>
                </a:cubicBezTo>
                <a:cubicBezTo>
                  <a:pt x="139400" y="452552"/>
                  <a:pt x="138322" y="452552"/>
                  <a:pt x="137603" y="452912"/>
                </a:cubicBezTo>
                <a:cubicBezTo>
                  <a:pt x="136525" y="453631"/>
                  <a:pt x="137244" y="454709"/>
                  <a:pt x="138322" y="455428"/>
                </a:cubicBezTo>
                <a:cubicBezTo>
                  <a:pt x="142993" y="458304"/>
                  <a:pt x="147664" y="461180"/>
                  <a:pt x="152335" y="463696"/>
                </a:cubicBezTo>
                <a:cubicBezTo>
                  <a:pt x="166349" y="470885"/>
                  <a:pt x="180722" y="476996"/>
                  <a:pt x="196173" y="480950"/>
                </a:cubicBezTo>
                <a:cubicBezTo>
                  <a:pt x="274865" y="502878"/>
                  <a:pt x="363977" y="486702"/>
                  <a:pt x="423265" y="428109"/>
                </a:cubicBezTo>
                <a:cubicBezTo>
                  <a:pt x="469617" y="381738"/>
                  <a:pt x="486146" y="317753"/>
                  <a:pt x="486146" y="254127"/>
                </a:cubicBezTo>
                <a:cubicBezTo>
                  <a:pt x="486146" y="251611"/>
                  <a:pt x="489021" y="250173"/>
                  <a:pt x="490818" y="248735"/>
                </a:cubicBezTo>
                <a:cubicBezTo>
                  <a:pt x="503035" y="239749"/>
                  <a:pt x="512377" y="228965"/>
                  <a:pt x="521360" y="216743"/>
                </a:cubicBezTo>
                <a:cubicBezTo>
                  <a:pt x="523516" y="214227"/>
                  <a:pt x="523516" y="211351"/>
                  <a:pt x="523516" y="210632"/>
                </a:cubicBezTo>
                <a:lnTo>
                  <a:pt x="523516" y="210272"/>
                </a:lnTo>
                <a:cubicBezTo>
                  <a:pt x="523516" y="209194"/>
                  <a:pt x="523516" y="209553"/>
                  <a:pt x="522079" y="210272"/>
                </a:cubicBezTo>
                <a:cubicBezTo>
                  <a:pt x="509502" y="215664"/>
                  <a:pt x="496207" y="218900"/>
                  <a:pt x="482912" y="221416"/>
                </a:cubicBezTo>
                <a:cubicBezTo>
                  <a:pt x="489380" y="220337"/>
                  <a:pt x="498363" y="208835"/>
                  <a:pt x="502316" y="204161"/>
                </a:cubicBezTo>
                <a:cubicBezTo>
                  <a:pt x="508065" y="197332"/>
                  <a:pt x="512736" y="189423"/>
                  <a:pt x="515251" y="180796"/>
                </a:cubicBezTo>
                <a:cubicBezTo>
                  <a:pt x="515611" y="180077"/>
                  <a:pt x="515611" y="178999"/>
                  <a:pt x="515251" y="178639"/>
                </a:cubicBezTo>
                <a:cubicBezTo>
                  <a:pt x="514174" y="178280"/>
                  <a:pt x="513814" y="178280"/>
                  <a:pt x="513096" y="178639"/>
                </a:cubicBezTo>
                <a:cubicBezTo>
                  <a:pt x="498363" y="186548"/>
                  <a:pt x="482912" y="192659"/>
                  <a:pt x="466743" y="196613"/>
                </a:cubicBezTo>
                <a:cubicBezTo>
                  <a:pt x="465306" y="196972"/>
                  <a:pt x="464228" y="196613"/>
                  <a:pt x="463509" y="195534"/>
                </a:cubicBezTo>
                <a:cubicBezTo>
                  <a:pt x="462072" y="194096"/>
                  <a:pt x="460994" y="192659"/>
                  <a:pt x="459556" y="191580"/>
                </a:cubicBezTo>
                <a:cubicBezTo>
                  <a:pt x="452729" y="185829"/>
                  <a:pt x="445184" y="181156"/>
                  <a:pt x="436919" y="177920"/>
                </a:cubicBezTo>
                <a:cubicBezTo>
                  <a:pt x="426139" y="173247"/>
                  <a:pt x="414282" y="171450"/>
                  <a:pt x="402783" y="172169"/>
                </a:cubicBezTo>
                <a:close/>
                <a:moveTo>
                  <a:pt x="332581" y="0"/>
                </a:moveTo>
                <a:cubicBezTo>
                  <a:pt x="515627" y="0"/>
                  <a:pt x="664802" y="149175"/>
                  <a:pt x="664802" y="332221"/>
                </a:cubicBezTo>
                <a:cubicBezTo>
                  <a:pt x="664802" y="515627"/>
                  <a:pt x="515627" y="664802"/>
                  <a:pt x="332581" y="664802"/>
                </a:cubicBezTo>
                <a:cubicBezTo>
                  <a:pt x="149175" y="664802"/>
                  <a:pt x="0" y="515627"/>
                  <a:pt x="0" y="332221"/>
                </a:cubicBezTo>
                <a:cubicBezTo>
                  <a:pt x="0" y="149175"/>
                  <a:pt x="149175" y="0"/>
                  <a:pt x="33258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40" name="Freeform 141">
            <a:extLst>
              <a:ext uri="{FF2B5EF4-FFF2-40B4-BE49-F238E27FC236}">
                <a16:creationId xmlns:a16="http://schemas.microsoft.com/office/drawing/2014/main" id="{47924E94-1E04-A242-A7CA-8DD84F1DB3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583019" y="11732260"/>
            <a:ext cx="528847" cy="528847"/>
          </a:xfrm>
          <a:custGeom>
            <a:avLst/>
            <a:gdLst>
              <a:gd name="T0" fmla="*/ 24037835 w 663215"/>
              <a:gd name="T1" fmla="*/ 40985625 h 663215"/>
              <a:gd name="T2" fmla="*/ 31599108 w 663215"/>
              <a:gd name="T3" fmla="*/ 40985625 h 663215"/>
              <a:gd name="T4" fmla="*/ 34471531 w 663215"/>
              <a:gd name="T5" fmla="*/ 44793566 h 663215"/>
              <a:gd name="T6" fmla="*/ 31176678 w 663215"/>
              <a:gd name="T7" fmla="*/ 48389991 h 663215"/>
              <a:gd name="T8" fmla="*/ 24037835 w 663215"/>
              <a:gd name="T9" fmla="*/ 48389991 h 663215"/>
              <a:gd name="T10" fmla="*/ 23530938 w 663215"/>
              <a:gd name="T11" fmla="*/ 47882256 h 663215"/>
              <a:gd name="T12" fmla="*/ 23530938 w 663215"/>
              <a:gd name="T13" fmla="*/ 41493431 h 663215"/>
              <a:gd name="T14" fmla="*/ 24037835 w 663215"/>
              <a:gd name="T15" fmla="*/ 40985625 h 663215"/>
              <a:gd name="T16" fmla="*/ 53818186 w 663215"/>
              <a:gd name="T17" fmla="*/ 36669943 h 663215"/>
              <a:gd name="T18" fmla="*/ 58000153 w 663215"/>
              <a:gd name="T19" fmla="*/ 40266361 h 663215"/>
              <a:gd name="T20" fmla="*/ 57408715 w 663215"/>
              <a:gd name="T21" fmla="*/ 40985625 h 663215"/>
              <a:gd name="T22" fmla="*/ 49678566 w 663215"/>
              <a:gd name="T23" fmla="*/ 40985625 h 663215"/>
              <a:gd name="T24" fmla="*/ 49129406 w 663215"/>
              <a:gd name="T25" fmla="*/ 40181671 h 663215"/>
              <a:gd name="T26" fmla="*/ 53818186 w 663215"/>
              <a:gd name="T27" fmla="*/ 36669943 h 663215"/>
              <a:gd name="T28" fmla="*/ 53733694 w 663215"/>
              <a:gd name="T29" fmla="*/ 32608153 h 663215"/>
              <a:gd name="T30" fmla="*/ 43046607 w 663215"/>
              <a:gd name="T31" fmla="*/ 43270432 h 663215"/>
              <a:gd name="T32" fmla="*/ 53733694 w 663215"/>
              <a:gd name="T33" fmla="*/ 53890350 h 663215"/>
              <a:gd name="T34" fmla="*/ 63111367 w 663215"/>
              <a:gd name="T35" fmla="*/ 47628384 h 663215"/>
              <a:gd name="T36" fmla="*/ 62139771 w 663215"/>
              <a:gd name="T37" fmla="*/ 46528263 h 663215"/>
              <a:gd name="T38" fmla="*/ 59140662 w 663215"/>
              <a:gd name="T39" fmla="*/ 46528263 h 663215"/>
              <a:gd name="T40" fmla="*/ 58211343 w 663215"/>
              <a:gd name="T41" fmla="*/ 47205305 h 663215"/>
              <a:gd name="T42" fmla="*/ 53860462 w 663215"/>
              <a:gd name="T43" fmla="*/ 49532331 h 663215"/>
              <a:gd name="T44" fmla="*/ 49087131 w 663215"/>
              <a:gd name="T45" fmla="*/ 45809035 h 663215"/>
              <a:gd name="T46" fmla="*/ 50058725 w 663215"/>
              <a:gd name="T47" fmla="*/ 44666691 h 663215"/>
              <a:gd name="T48" fmla="*/ 62435520 w 663215"/>
              <a:gd name="T49" fmla="*/ 44666691 h 663215"/>
              <a:gd name="T50" fmla="*/ 63407109 w 663215"/>
              <a:gd name="T51" fmla="*/ 43735828 h 663215"/>
              <a:gd name="T52" fmla="*/ 53733694 w 663215"/>
              <a:gd name="T53" fmla="*/ 32608153 h 663215"/>
              <a:gd name="T54" fmla="*/ 24037835 w 663215"/>
              <a:gd name="T55" fmla="*/ 30492571 h 663215"/>
              <a:gd name="T56" fmla="*/ 31599108 w 663215"/>
              <a:gd name="T57" fmla="*/ 30492571 h 663215"/>
              <a:gd name="T58" fmla="*/ 33542220 w 663215"/>
              <a:gd name="T59" fmla="*/ 33369692 h 663215"/>
              <a:gd name="T60" fmla="*/ 31092264 w 663215"/>
              <a:gd name="T61" fmla="*/ 36669943 h 663215"/>
              <a:gd name="T62" fmla="*/ 24037835 w 663215"/>
              <a:gd name="T63" fmla="*/ 36669943 h 663215"/>
              <a:gd name="T64" fmla="*/ 23530938 w 663215"/>
              <a:gd name="T65" fmla="*/ 36162246 h 663215"/>
              <a:gd name="T66" fmla="*/ 23530938 w 663215"/>
              <a:gd name="T67" fmla="*/ 31042677 h 663215"/>
              <a:gd name="T68" fmla="*/ 24037835 w 663215"/>
              <a:gd name="T69" fmla="*/ 30492571 h 663215"/>
              <a:gd name="T70" fmla="*/ 48242346 w 663215"/>
              <a:gd name="T71" fmla="*/ 26134692 h 663215"/>
              <a:gd name="T72" fmla="*/ 47735371 w 663215"/>
              <a:gd name="T73" fmla="*/ 26684694 h 663215"/>
              <a:gd name="T74" fmla="*/ 47735371 w 663215"/>
              <a:gd name="T75" fmla="*/ 29054010 h 663215"/>
              <a:gd name="T76" fmla="*/ 48242346 w 663215"/>
              <a:gd name="T77" fmla="*/ 29561761 h 663215"/>
              <a:gd name="T78" fmla="*/ 58633776 w 663215"/>
              <a:gd name="T79" fmla="*/ 29561761 h 663215"/>
              <a:gd name="T80" fmla="*/ 59182939 w 663215"/>
              <a:gd name="T81" fmla="*/ 29054010 h 663215"/>
              <a:gd name="T82" fmla="*/ 59182939 w 663215"/>
              <a:gd name="T83" fmla="*/ 26684694 h 663215"/>
              <a:gd name="T84" fmla="*/ 58633776 w 663215"/>
              <a:gd name="T85" fmla="*/ 26134692 h 663215"/>
              <a:gd name="T86" fmla="*/ 17870643 w 663215"/>
              <a:gd name="T87" fmla="*/ 25542285 h 663215"/>
              <a:gd name="T88" fmla="*/ 17152455 w 663215"/>
              <a:gd name="T89" fmla="*/ 26261613 h 663215"/>
              <a:gd name="T90" fmla="*/ 17152455 w 663215"/>
              <a:gd name="T91" fmla="*/ 52578670 h 663215"/>
              <a:gd name="T92" fmla="*/ 17870643 w 663215"/>
              <a:gd name="T93" fmla="*/ 53298031 h 663215"/>
              <a:gd name="T94" fmla="*/ 31599108 w 663215"/>
              <a:gd name="T95" fmla="*/ 53298031 h 663215"/>
              <a:gd name="T96" fmla="*/ 40385301 w 663215"/>
              <a:gd name="T97" fmla="*/ 45132095 h 663215"/>
              <a:gd name="T98" fmla="*/ 36921529 w 663215"/>
              <a:gd name="T99" fmla="*/ 38489321 h 663215"/>
              <a:gd name="T100" fmla="*/ 36837053 w 663215"/>
              <a:gd name="T101" fmla="*/ 37727711 h 663215"/>
              <a:gd name="T102" fmla="*/ 39413712 w 663215"/>
              <a:gd name="T103" fmla="*/ 32946647 h 663215"/>
              <a:gd name="T104" fmla="*/ 31599108 w 663215"/>
              <a:gd name="T105" fmla="*/ 25542285 h 663215"/>
              <a:gd name="T106" fmla="*/ 38923534 w 663215"/>
              <a:gd name="T107" fmla="*/ 0 h 663215"/>
              <a:gd name="T108" fmla="*/ 77889487 w 663215"/>
              <a:gd name="T109" fmla="*/ 38965954 h 663215"/>
              <a:gd name="T110" fmla="*/ 38923534 w 663215"/>
              <a:gd name="T111" fmla="*/ 77889487 h 663215"/>
              <a:gd name="T112" fmla="*/ 0 w 663215"/>
              <a:gd name="T113" fmla="*/ 38965954 h 663215"/>
              <a:gd name="T114" fmla="*/ 38923534 w 663215"/>
              <a:gd name="T115" fmla="*/ 0 h 663215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63215" h="663215">
                <a:moveTo>
                  <a:pt x="204678" y="348985"/>
                </a:moveTo>
                <a:lnTo>
                  <a:pt x="269061" y="348985"/>
                </a:lnTo>
                <a:cubicBezTo>
                  <a:pt x="269061" y="348985"/>
                  <a:pt x="293879" y="348625"/>
                  <a:pt x="293519" y="381409"/>
                </a:cubicBezTo>
                <a:cubicBezTo>
                  <a:pt x="293519" y="408790"/>
                  <a:pt x="275175" y="411672"/>
                  <a:pt x="265464" y="412032"/>
                </a:cubicBezTo>
                <a:lnTo>
                  <a:pt x="204678" y="412032"/>
                </a:lnTo>
                <a:cubicBezTo>
                  <a:pt x="202160" y="412032"/>
                  <a:pt x="200362" y="410231"/>
                  <a:pt x="200362" y="407709"/>
                </a:cubicBezTo>
                <a:lnTo>
                  <a:pt x="200362" y="353309"/>
                </a:lnTo>
                <a:cubicBezTo>
                  <a:pt x="200362" y="350787"/>
                  <a:pt x="202160" y="348985"/>
                  <a:pt x="204678" y="348985"/>
                </a:cubicBezTo>
                <a:close/>
                <a:moveTo>
                  <a:pt x="458252" y="312238"/>
                </a:moveTo>
                <a:cubicBezTo>
                  <a:pt x="485588" y="312238"/>
                  <a:pt x="492062" y="332773"/>
                  <a:pt x="493861" y="342861"/>
                </a:cubicBezTo>
                <a:cubicBezTo>
                  <a:pt x="494220" y="346103"/>
                  <a:pt x="491702" y="348985"/>
                  <a:pt x="488825" y="348985"/>
                </a:cubicBezTo>
                <a:lnTo>
                  <a:pt x="423004" y="348985"/>
                </a:lnTo>
                <a:cubicBezTo>
                  <a:pt x="419766" y="348985"/>
                  <a:pt x="417249" y="345743"/>
                  <a:pt x="418328" y="342140"/>
                </a:cubicBezTo>
                <a:cubicBezTo>
                  <a:pt x="421565" y="331693"/>
                  <a:pt x="431636" y="312238"/>
                  <a:pt x="458252" y="312238"/>
                </a:cubicBezTo>
                <a:close/>
                <a:moveTo>
                  <a:pt x="457533" y="277653"/>
                </a:moveTo>
                <a:cubicBezTo>
                  <a:pt x="366894" y="277653"/>
                  <a:pt x="366534" y="368080"/>
                  <a:pt x="366534" y="368440"/>
                </a:cubicBezTo>
                <a:cubicBezTo>
                  <a:pt x="366534" y="368440"/>
                  <a:pt x="360419" y="458867"/>
                  <a:pt x="457533" y="458867"/>
                </a:cubicBezTo>
                <a:cubicBezTo>
                  <a:pt x="457533" y="458867"/>
                  <a:pt x="530188" y="463190"/>
                  <a:pt x="537382" y="405547"/>
                </a:cubicBezTo>
                <a:cubicBezTo>
                  <a:pt x="538101" y="400504"/>
                  <a:pt x="534145" y="396180"/>
                  <a:pt x="529109" y="396180"/>
                </a:cubicBezTo>
                <a:lnTo>
                  <a:pt x="503572" y="396180"/>
                </a:lnTo>
                <a:cubicBezTo>
                  <a:pt x="499975" y="396180"/>
                  <a:pt x="496738" y="398342"/>
                  <a:pt x="495659" y="401945"/>
                </a:cubicBezTo>
                <a:cubicBezTo>
                  <a:pt x="493501" y="409510"/>
                  <a:pt x="485588" y="421759"/>
                  <a:pt x="458612" y="421759"/>
                </a:cubicBezTo>
                <a:cubicBezTo>
                  <a:pt x="458612" y="421759"/>
                  <a:pt x="423363" y="423921"/>
                  <a:pt x="417968" y="390056"/>
                </a:cubicBezTo>
                <a:cubicBezTo>
                  <a:pt x="416889" y="385012"/>
                  <a:pt x="421205" y="380329"/>
                  <a:pt x="426241" y="380329"/>
                </a:cubicBezTo>
                <a:lnTo>
                  <a:pt x="531627" y="380329"/>
                </a:lnTo>
                <a:cubicBezTo>
                  <a:pt x="535943" y="380329"/>
                  <a:pt x="539540" y="377086"/>
                  <a:pt x="539900" y="372403"/>
                </a:cubicBezTo>
                <a:cubicBezTo>
                  <a:pt x="540979" y="348265"/>
                  <a:pt x="536303" y="277653"/>
                  <a:pt x="457533" y="277653"/>
                </a:cubicBezTo>
                <a:close/>
                <a:moveTo>
                  <a:pt x="204678" y="259639"/>
                </a:moveTo>
                <a:lnTo>
                  <a:pt x="269061" y="259639"/>
                </a:lnTo>
                <a:cubicBezTo>
                  <a:pt x="269061" y="259639"/>
                  <a:pt x="285606" y="259639"/>
                  <a:pt x="285606" y="284137"/>
                </a:cubicBezTo>
                <a:cubicBezTo>
                  <a:pt x="285606" y="308996"/>
                  <a:pt x="275895" y="312238"/>
                  <a:pt x="264745" y="312238"/>
                </a:cubicBezTo>
                <a:lnTo>
                  <a:pt x="204678" y="312238"/>
                </a:lnTo>
                <a:cubicBezTo>
                  <a:pt x="202160" y="312238"/>
                  <a:pt x="200362" y="310437"/>
                  <a:pt x="200362" y="307915"/>
                </a:cubicBezTo>
                <a:lnTo>
                  <a:pt x="200362" y="264323"/>
                </a:lnTo>
                <a:cubicBezTo>
                  <a:pt x="200362" y="261441"/>
                  <a:pt x="202160" y="259639"/>
                  <a:pt x="204678" y="259639"/>
                </a:cubicBezTo>
                <a:close/>
                <a:moveTo>
                  <a:pt x="410775" y="222532"/>
                </a:moveTo>
                <a:cubicBezTo>
                  <a:pt x="408616" y="222532"/>
                  <a:pt x="406458" y="224693"/>
                  <a:pt x="406458" y="227215"/>
                </a:cubicBezTo>
                <a:lnTo>
                  <a:pt x="406458" y="247390"/>
                </a:lnTo>
                <a:cubicBezTo>
                  <a:pt x="406458" y="249912"/>
                  <a:pt x="408616" y="251713"/>
                  <a:pt x="410775" y="251713"/>
                </a:cubicBezTo>
                <a:lnTo>
                  <a:pt x="499256" y="251713"/>
                </a:lnTo>
                <a:cubicBezTo>
                  <a:pt x="501773" y="251713"/>
                  <a:pt x="503932" y="249912"/>
                  <a:pt x="503932" y="247390"/>
                </a:cubicBezTo>
                <a:lnTo>
                  <a:pt x="503932" y="227215"/>
                </a:lnTo>
                <a:cubicBezTo>
                  <a:pt x="503932" y="224693"/>
                  <a:pt x="501773" y="222532"/>
                  <a:pt x="499256" y="222532"/>
                </a:cubicBezTo>
                <a:lnTo>
                  <a:pt x="410775" y="222532"/>
                </a:lnTo>
                <a:close/>
                <a:moveTo>
                  <a:pt x="152165" y="217488"/>
                </a:moveTo>
                <a:cubicBezTo>
                  <a:pt x="148928" y="217488"/>
                  <a:pt x="146050" y="220370"/>
                  <a:pt x="146050" y="223613"/>
                </a:cubicBezTo>
                <a:lnTo>
                  <a:pt x="146050" y="447698"/>
                </a:lnTo>
                <a:cubicBezTo>
                  <a:pt x="146050" y="451301"/>
                  <a:pt x="148928" y="453823"/>
                  <a:pt x="152165" y="453823"/>
                </a:cubicBezTo>
                <a:lnTo>
                  <a:pt x="269061" y="453823"/>
                </a:lnTo>
                <a:cubicBezTo>
                  <a:pt x="269061" y="453823"/>
                  <a:pt x="343874" y="456345"/>
                  <a:pt x="343874" y="384292"/>
                </a:cubicBezTo>
                <a:cubicBezTo>
                  <a:pt x="343874" y="384292"/>
                  <a:pt x="346392" y="338538"/>
                  <a:pt x="314380" y="327730"/>
                </a:cubicBezTo>
                <a:cubicBezTo>
                  <a:pt x="311503" y="326649"/>
                  <a:pt x="310784" y="322686"/>
                  <a:pt x="313661" y="321245"/>
                </a:cubicBezTo>
                <a:cubicBezTo>
                  <a:pt x="323732" y="316201"/>
                  <a:pt x="335601" y="305033"/>
                  <a:pt x="335601" y="280535"/>
                </a:cubicBezTo>
                <a:cubicBezTo>
                  <a:pt x="335601" y="238384"/>
                  <a:pt x="306108" y="217488"/>
                  <a:pt x="269061" y="217488"/>
                </a:cubicBezTo>
                <a:lnTo>
                  <a:pt x="152165" y="217488"/>
                </a:lnTo>
                <a:close/>
                <a:moveTo>
                  <a:pt x="331427" y="0"/>
                </a:moveTo>
                <a:cubicBezTo>
                  <a:pt x="514433" y="0"/>
                  <a:pt x="663215" y="148782"/>
                  <a:pt x="663215" y="331788"/>
                </a:cubicBezTo>
                <a:cubicBezTo>
                  <a:pt x="663215" y="514793"/>
                  <a:pt x="514433" y="663215"/>
                  <a:pt x="331427" y="663215"/>
                </a:cubicBezTo>
                <a:cubicBezTo>
                  <a:pt x="148782" y="663215"/>
                  <a:pt x="0" y="514793"/>
                  <a:pt x="0" y="331788"/>
                </a:cubicBezTo>
                <a:cubicBezTo>
                  <a:pt x="0" y="148782"/>
                  <a:pt x="148782" y="0"/>
                  <a:pt x="3314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41" name="Freeform 139">
            <a:extLst>
              <a:ext uri="{FF2B5EF4-FFF2-40B4-BE49-F238E27FC236}">
                <a16:creationId xmlns:a16="http://schemas.microsoft.com/office/drawing/2014/main" id="{10376E27-C2C0-2645-AE7C-45BE0DB433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924751" y="11732260"/>
            <a:ext cx="528847" cy="528847"/>
          </a:xfrm>
          <a:custGeom>
            <a:avLst/>
            <a:gdLst>
              <a:gd name="T0" fmla="*/ 43031759 w 663215"/>
              <a:gd name="T1" fmla="*/ 34426233 h 663215"/>
              <a:gd name="T2" fmla="*/ 43031759 w 663215"/>
              <a:gd name="T3" fmla="*/ 34468605 h 663215"/>
              <a:gd name="T4" fmla="*/ 42947093 w 663215"/>
              <a:gd name="T5" fmla="*/ 34468605 h 663215"/>
              <a:gd name="T6" fmla="*/ 43031759 w 663215"/>
              <a:gd name="T7" fmla="*/ 34426233 h 663215"/>
              <a:gd name="T8" fmla="*/ 21143495 w 663215"/>
              <a:gd name="T9" fmla="*/ 30652643 h 663215"/>
              <a:gd name="T10" fmla="*/ 20508342 w 663215"/>
              <a:gd name="T11" fmla="*/ 31288731 h 663215"/>
              <a:gd name="T12" fmla="*/ 20508342 w 663215"/>
              <a:gd name="T13" fmla="*/ 56558576 h 663215"/>
              <a:gd name="T14" fmla="*/ 21143495 w 663215"/>
              <a:gd name="T15" fmla="*/ 57194525 h 663215"/>
              <a:gd name="T16" fmla="*/ 28679496 w 663215"/>
              <a:gd name="T17" fmla="*/ 57194525 h 663215"/>
              <a:gd name="T18" fmla="*/ 29314566 w 663215"/>
              <a:gd name="T19" fmla="*/ 56558576 h 663215"/>
              <a:gd name="T20" fmla="*/ 29314566 w 663215"/>
              <a:gd name="T21" fmla="*/ 31288731 h 663215"/>
              <a:gd name="T22" fmla="*/ 28679496 w 663215"/>
              <a:gd name="T23" fmla="*/ 30652643 h 663215"/>
              <a:gd name="T24" fmla="*/ 50948925 w 663215"/>
              <a:gd name="T25" fmla="*/ 30016710 h 663215"/>
              <a:gd name="T26" fmla="*/ 43031759 w 663215"/>
              <a:gd name="T27" fmla="*/ 34426233 h 663215"/>
              <a:gd name="T28" fmla="*/ 43031759 w 663215"/>
              <a:gd name="T29" fmla="*/ 31288731 h 663215"/>
              <a:gd name="T30" fmla="*/ 42354511 w 663215"/>
              <a:gd name="T31" fmla="*/ 30652643 h 663215"/>
              <a:gd name="T32" fmla="*/ 34860762 w 663215"/>
              <a:gd name="T33" fmla="*/ 30652643 h 663215"/>
              <a:gd name="T34" fmla="*/ 34225768 w 663215"/>
              <a:gd name="T35" fmla="*/ 31288731 h 663215"/>
              <a:gd name="T36" fmla="*/ 34183351 w 663215"/>
              <a:gd name="T37" fmla="*/ 56558576 h 663215"/>
              <a:gd name="T38" fmla="*/ 34860762 w 663215"/>
              <a:gd name="T39" fmla="*/ 57194525 h 663215"/>
              <a:gd name="T40" fmla="*/ 42354511 w 663215"/>
              <a:gd name="T41" fmla="*/ 57194525 h 663215"/>
              <a:gd name="T42" fmla="*/ 43031759 w 663215"/>
              <a:gd name="T43" fmla="*/ 56558576 h 663215"/>
              <a:gd name="T44" fmla="*/ 43031759 w 663215"/>
              <a:gd name="T45" fmla="*/ 42354855 h 663215"/>
              <a:gd name="T46" fmla="*/ 43285847 w 663215"/>
              <a:gd name="T47" fmla="*/ 40192479 h 663215"/>
              <a:gd name="T48" fmla="*/ 47815891 w 663215"/>
              <a:gd name="T49" fmla="*/ 37012538 h 663215"/>
              <a:gd name="T50" fmla="*/ 52303708 w 663215"/>
              <a:gd name="T51" fmla="*/ 42990807 h 663215"/>
              <a:gd name="T52" fmla="*/ 52303708 w 663215"/>
              <a:gd name="T53" fmla="*/ 56558576 h 663215"/>
              <a:gd name="T54" fmla="*/ 52938776 w 663215"/>
              <a:gd name="T55" fmla="*/ 57194525 h 663215"/>
              <a:gd name="T56" fmla="*/ 60474800 w 663215"/>
              <a:gd name="T57" fmla="*/ 57194525 h 663215"/>
              <a:gd name="T58" fmla="*/ 61109922 w 663215"/>
              <a:gd name="T59" fmla="*/ 56558576 h 663215"/>
              <a:gd name="T60" fmla="*/ 61109922 w 663215"/>
              <a:gd name="T61" fmla="*/ 41973262 h 663215"/>
              <a:gd name="T62" fmla="*/ 50948925 w 663215"/>
              <a:gd name="T63" fmla="*/ 30016710 h 663215"/>
              <a:gd name="T64" fmla="*/ 24516900 w 663215"/>
              <a:gd name="T65" fmla="*/ 17898068 h 663215"/>
              <a:gd name="T66" fmla="*/ 19762582 w 663215"/>
              <a:gd name="T67" fmla="*/ 22609857 h 663215"/>
              <a:gd name="T68" fmla="*/ 24516900 w 663215"/>
              <a:gd name="T69" fmla="*/ 27364064 h 663215"/>
              <a:gd name="T70" fmla="*/ 29228646 w 663215"/>
              <a:gd name="T71" fmla="*/ 22609857 h 663215"/>
              <a:gd name="T72" fmla="*/ 24516900 w 663215"/>
              <a:gd name="T73" fmla="*/ 17898068 h 663215"/>
              <a:gd name="T74" fmla="*/ 38965954 w 663215"/>
              <a:gd name="T75" fmla="*/ 0 h 663215"/>
              <a:gd name="T76" fmla="*/ 77889487 w 663215"/>
              <a:gd name="T77" fmla="*/ 38965954 h 663215"/>
              <a:gd name="T78" fmla="*/ 38965954 w 663215"/>
              <a:gd name="T79" fmla="*/ 77889487 h 663215"/>
              <a:gd name="T80" fmla="*/ 0 w 663215"/>
              <a:gd name="T81" fmla="*/ 38965954 h 663215"/>
              <a:gd name="T82" fmla="*/ 38965954 w 663215"/>
              <a:gd name="T83" fmla="*/ 0 h 66321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663215" h="663215">
                <a:moveTo>
                  <a:pt x="366408" y="293133"/>
                </a:moveTo>
                <a:lnTo>
                  <a:pt x="366408" y="293494"/>
                </a:lnTo>
                <a:lnTo>
                  <a:pt x="365687" y="293494"/>
                </a:lnTo>
                <a:cubicBezTo>
                  <a:pt x="366048" y="293494"/>
                  <a:pt x="366048" y="293133"/>
                  <a:pt x="366408" y="293133"/>
                </a:cubicBezTo>
                <a:close/>
                <a:moveTo>
                  <a:pt x="180033" y="261002"/>
                </a:moveTo>
                <a:cubicBezTo>
                  <a:pt x="177149" y="261002"/>
                  <a:pt x="174625" y="263530"/>
                  <a:pt x="174625" y="266418"/>
                </a:cubicBezTo>
                <a:lnTo>
                  <a:pt x="174625" y="481586"/>
                </a:lnTo>
                <a:cubicBezTo>
                  <a:pt x="174625" y="484474"/>
                  <a:pt x="177149" y="487001"/>
                  <a:pt x="180033" y="487001"/>
                </a:cubicBezTo>
                <a:lnTo>
                  <a:pt x="244201" y="487001"/>
                </a:lnTo>
                <a:cubicBezTo>
                  <a:pt x="247085" y="487001"/>
                  <a:pt x="249608" y="484474"/>
                  <a:pt x="249608" y="481586"/>
                </a:cubicBezTo>
                <a:lnTo>
                  <a:pt x="249608" y="266418"/>
                </a:lnTo>
                <a:cubicBezTo>
                  <a:pt x="249608" y="263530"/>
                  <a:pt x="247085" y="261002"/>
                  <a:pt x="244201" y="261002"/>
                </a:cubicBezTo>
                <a:lnTo>
                  <a:pt x="180033" y="261002"/>
                </a:lnTo>
                <a:close/>
                <a:moveTo>
                  <a:pt x="433821" y="255587"/>
                </a:moveTo>
                <a:cubicBezTo>
                  <a:pt x="394167" y="255587"/>
                  <a:pt x="376502" y="277609"/>
                  <a:pt x="366408" y="293133"/>
                </a:cubicBezTo>
                <a:lnTo>
                  <a:pt x="366408" y="266418"/>
                </a:lnTo>
                <a:cubicBezTo>
                  <a:pt x="366408" y="263530"/>
                  <a:pt x="363885" y="261002"/>
                  <a:pt x="360641" y="261002"/>
                </a:cubicBezTo>
                <a:lnTo>
                  <a:pt x="296833" y="261002"/>
                </a:lnTo>
                <a:cubicBezTo>
                  <a:pt x="293589" y="261002"/>
                  <a:pt x="291065" y="263530"/>
                  <a:pt x="291426" y="266418"/>
                </a:cubicBezTo>
                <a:cubicBezTo>
                  <a:pt x="292147" y="301798"/>
                  <a:pt x="291426" y="450899"/>
                  <a:pt x="291065" y="481586"/>
                </a:cubicBezTo>
                <a:cubicBezTo>
                  <a:pt x="291065" y="484474"/>
                  <a:pt x="293589" y="487001"/>
                  <a:pt x="296833" y="487001"/>
                </a:cubicBezTo>
                <a:lnTo>
                  <a:pt x="360641" y="487001"/>
                </a:lnTo>
                <a:cubicBezTo>
                  <a:pt x="363885" y="487001"/>
                  <a:pt x="366408" y="484474"/>
                  <a:pt x="366408" y="481586"/>
                </a:cubicBezTo>
                <a:lnTo>
                  <a:pt x="366408" y="360644"/>
                </a:lnTo>
                <a:cubicBezTo>
                  <a:pt x="366408" y="354146"/>
                  <a:pt x="366769" y="347286"/>
                  <a:pt x="368571" y="342232"/>
                </a:cubicBezTo>
                <a:cubicBezTo>
                  <a:pt x="374339" y="328874"/>
                  <a:pt x="386596" y="315155"/>
                  <a:pt x="407144" y="315155"/>
                </a:cubicBezTo>
                <a:cubicBezTo>
                  <a:pt x="434542" y="315155"/>
                  <a:pt x="445357" y="335373"/>
                  <a:pt x="445357" y="366059"/>
                </a:cubicBezTo>
                <a:lnTo>
                  <a:pt x="445357" y="481586"/>
                </a:lnTo>
                <a:cubicBezTo>
                  <a:pt x="445357" y="484474"/>
                  <a:pt x="447880" y="487001"/>
                  <a:pt x="450764" y="487001"/>
                </a:cubicBezTo>
                <a:lnTo>
                  <a:pt x="514932" y="487001"/>
                </a:lnTo>
                <a:cubicBezTo>
                  <a:pt x="517816" y="487001"/>
                  <a:pt x="520340" y="484474"/>
                  <a:pt x="520340" y="481586"/>
                </a:cubicBezTo>
                <a:lnTo>
                  <a:pt x="520340" y="357395"/>
                </a:lnTo>
                <a:cubicBezTo>
                  <a:pt x="520340" y="287718"/>
                  <a:pt x="483209" y="255587"/>
                  <a:pt x="433821" y="255587"/>
                </a:cubicBezTo>
                <a:close/>
                <a:moveTo>
                  <a:pt x="208757" y="152399"/>
                </a:moveTo>
                <a:cubicBezTo>
                  <a:pt x="186347" y="152399"/>
                  <a:pt x="168275" y="170471"/>
                  <a:pt x="168275" y="192519"/>
                </a:cubicBezTo>
                <a:cubicBezTo>
                  <a:pt x="168275" y="214928"/>
                  <a:pt x="186347" y="233000"/>
                  <a:pt x="208757" y="233000"/>
                </a:cubicBezTo>
                <a:cubicBezTo>
                  <a:pt x="230805" y="233000"/>
                  <a:pt x="248877" y="214928"/>
                  <a:pt x="248877" y="192519"/>
                </a:cubicBezTo>
                <a:cubicBezTo>
                  <a:pt x="248877" y="170471"/>
                  <a:pt x="230805" y="152399"/>
                  <a:pt x="208757" y="152399"/>
                </a:cubicBezTo>
                <a:close/>
                <a:moveTo>
                  <a:pt x="331788" y="0"/>
                </a:moveTo>
                <a:cubicBezTo>
                  <a:pt x="514793" y="0"/>
                  <a:pt x="663215" y="148782"/>
                  <a:pt x="663215" y="331788"/>
                </a:cubicBezTo>
                <a:cubicBezTo>
                  <a:pt x="663215" y="514793"/>
                  <a:pt x="514793" y="663215"/>
                  <a:pt x="331788" y="663215"/>
                </a:cubicBezTo>
                <a:cubicBezTo>
                  <a:pt x="148422" y="663215"/>
                  <a:pt x="0" y="514793"/>
                  <a:pt x="0" y="331788"/>
                </a:cubicBezTo>
                <a:cubicBezTo>
                  <a:pt x="0" y="148782"/>
                  <a:pt x="148422" y="0"/>
                  <a:pt x="3317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43" name="Freeform 134">
            <a:extLst>
              <a:ext uri="{FF2B5EF4-FFF2-40B4-BE49-F238E27FC236}">
                <a16:creationId xmlns:a16="http://schemas.microsoft.com/office/drawing/2014/main" id="{368CBC2A-3505-6B41-91A9-FFD7EE099C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7926492" y="11731562"/>
            <a:ext cx="529545" cy="530242"/>
          </a:xfrm>
          <a:custGeom>
            <a:avLst/>
            <a:gdLst>
              <a:gd name="T0" fmla="*/ 46950114 w 664802"/>
              <a:gd name="T1" fmla="*/ 20254622 h 664802"/>
              <a:gd name="T2" fmla="*/ 43138716 w 664802"/>
              <a:gd name="T3" fmla="*/ 21354129 h 664802"/>
              <a:gd name="T4" fmla="*/ 40039247 w 664802"/>
              <a:gd name="T5" fmla="*/ 23891517 h 664802"/>
              <a:gd name="T6" fmla="*/ 38196402 w 664802"/>
              <a:gd name="T7" fmla="*/ 27570665 h 664802"/>
              <a:gd name="T8" fmla="*/ 38112515 w 664802"/>
              <a:gd name="T9" fmla="*/ 31503520 h 664802"/>
              <a:gd name="T10" fmla="*/ 37945042 w 664802"/>
              <a:gd name="T11" fmla="*/ 31714955 h 664802"/>
              <a:gd name="T12" fmla="*/ 19348507 w 664802"/>
              <a:gd name="T13" fmla="*/ 22157613 h 664802"/>
              <a:gd name="T14" fmla="*/ 18845902 w 664802"/>
              <a:gd name="T15" fmla="*/ 22199918 h 664802"/>
              <a:gd name="T16" fmla="*/ 20437430 w 664802"/>
              <a:gd name="T17" fmla="*/ 33406512 h 664802"/>
              <a:gd name="T18" fmla="*/ 21610184 w 664802"/>
              <a:gd name="T19" fmla="*/ 34463805 h 664802"/>
              <a:gd name="T20" fmla="*/ 18008146 w 664802"/>
              <a:gd name="T21" fmla="*/ 33406512 h 664802"/>
              <a:gd name="T22" fmla="*/ 17673106 w 664802"/>
              <a:gd name="T23" fmla="*/ 33617942 h 664802"/>
              <a:gd name="T24" fmla="*/ 17714973 w 664802"/>
              <a:gd name="T25" fmla="*/ 34675165 h 664802"/>
              <a:gd name="T26" fmla="*/ 23578694 w 664802"/>
              <a:gd name="T27" fmla="*/ 42371859 h 664802"/>
              <a:gd name="T28" fmla="*/ 24793476 w 664802"/>
              <a:gd name="T29" fmla="*/ 42752397 h 664802"/>
              <a:gd name="T30" fmla="*/ 21275226 w 664802"/>
              <a:gd name="T31" fmla="*/ 42837013 h 664802"/>
              <a:gd name="T32" fmla="*/ 21023866 w 664802"/>
              <a:gd name="T33" fmla="*/ 43175351 h 664802"/>
              <a:gd name="T34" fmla="*/ 28395435 w 664802"/>
              <a:gd name="T35" fmla="*/ 49433978 h 664802"/>
              <a:gd name="T36" fmla="*/ 29400665 w 664802"/>
              <a:gd name="T37" fmla="*/ 49560960 h 664802"/>
              <a:gd name="T38" fmla="*/ 29358820 w 664802"/>
              <a:gd name="T39" fmla="*/ 49603171 h 664802"/>
              <a:gd name="T40" fmla="*/ 24290821 w 664802"/>
              <a:gd name="T41" fmla="*/ 52309661 h 664802"/>
              <a:gd name="T42" fmla="*/ 16626039 w 664802"/>
              <a:gd name="T43" fmla="*/ 53282335 h 664802"/>
              <a:gd name="T44" fmla="*/ 16039600 w 664802"/>
              <a:gd name="T45" fmla="*/ 53282335 h 664802"/>
              <a:gd name="T46" fmla="*/ 16123360 w 664802"/>
              <a:gd name="T47" fmla="*/ 53578337 h 664802"/>
              <a:gd name="T48" fmla="*/ 17756786 w 664802"/>
              <a:gd name="T49" fmla="*/ 54551004 h 664802"/>
              <a:gd name="T50" fmla="*/ 22866754 w 664802"/>
              <a:gd name="T51" fmla="*/ 56580814 h 664802"/>
              <a:gd name="T52" fmla="*/ 49337591 w 664802"/>
              <a:gd name="T53" fmla="*/ 50364452 h 664802"/>
              <a:gd name="T54" fmla="*/ 56667258 w 664802"/>
              <a:gd name="T55" fmla="*/ 29896510 h 664802"/>
              <a:gd name="T56" fmla="*/ 57211879 w 664802"/>
              <a:gd name="T57" fmla="*/ 29262177 h 664802"/>
              <a:gd name="T58" fmla="*/ 60771990 w 664802"/>
              <a:gd name="T59" fmla="*/ 25498515 h 664802"/>
              <a:gd name="T60" fmla="*/ 61023301 w 664802"/>
              <a:gd name="T61" fmla="*/ 24779559 h 664802"/>
              <a:gd name="T62" fmla="*/ 61023301 w 664802"/>
              <a:gd name="T63" fmla="*/ 24737210 h 664802"/>
              <a:gd name="T64" fmla="*/ 60855746 w 664802"/>
              <a:gd name="T65" fmla="*/ 24737210 h 664802"/>
              <a:gd name="T66" fmla="*/ 56290282 w 664802"/>
              <a:gd name="T67" fmla="*/ 26048222 h 664802"/>
              <a:gd name="T68" fmla="*/ 58552080 w 664802"/>
              <a:gd name="T69" fmla="*/ 24018285 h 664802"/>
              <a:gd name="T70" fmla="*/ 60059892 w 664802"/>
              <a:gd name="T71" fmla="*/ 21269556 h 664802"/>
              <a:gd name="T72" fmla="*/ 60059892 w 664802"/>
              <a:gd name="T73" fmla="*/ 21015778 h 664802"/>
              <a:gd name="T74" fmla="*/ 59808674 w 664802"/>
              <a:gd name="T75" fmla="*/ 21015778 h 664802"/>
              <a:gd name="T76" fmla="*/ 54405577 w 664802"/>
              <a:gd name="T77" fmla="*/ 23130352 h 664802"/>
              <a:gd name="T78" fmla="*/ 54028619 w 664802"/>
              <a:gd name="T79" fmla="*/ 23003410 h 664802"/>
              <a:gd name="T80" fmla="*/ 53567841 w 664802"/>
              <a:gd name="T81" fmla="*/ 22538216 h 664802"/>
              <a:gd name="T82" fmla="*/ 50929130 w 664802"/>
              <a:gd name="T83" fmla="*/ 20931242 h 664802"/>
              <a:gd name="T84" fmla="*/ 46950114 w 664802"/>
              <a:gd name="T85" fmla="*/ 20254622 h 664802"/>
              <a:gd name="T86" fmla="*/ 38767050 w 664802"/>
              <a:gd name="T87" fmla="*/ 0 h 664802"/>
              <a:gd name="T88" fmla="*/ 77492172 w 664802"/>
              <a:gd name="T89" fmla="*/ 39083804 h 664802"/>
              <a:gd name="T90" fmla="*/ 38767050 w 664802"/>
              <a:gd name="T91" fmla="*/ 78209948 h 664802"/>
              <a:gd name="T92" fmla="*/ 0 w 664802"/>
              <a:gd name="T93" fmla="*/ 39083804 h 664802"/>
              <a:gd name="T94" fmla="*/ 38767050 w 664802"/>
              <a:gd name="T95" fmla="*/ 0 h 664802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64802" h="664802">
                <a:moveTo>
                  <a:pt x="402783" y="172169"/>
                </a:moveTo>
                <a:cubicBezTo>
                  <a:pt x="391285" y="172888"/>
                  <a:pt x="380146" y="176123"/>
                  <a:pt x="370085" y="181515"/>
                </a:cubicBezTo>
                <a:cubicBezTo>
                  <a:pt x="359665" y="186907"/>
                  <a:pt x="350682" y="194096"/>
                  <a:pt x="343495" y="203083"/>
                </a:cubicBezTo>
                <a:cubicBezTo>
                  <a:pt x="336309" y="212070"/>
                  <a:pt x="330560" y="223213"/>
                  <a:pt x="327685" y="234357"/>
                </a:cubicBezTo>
                <a:cubicBezTo>
                  <a:pt x="325170" y="245860"/>
                  <a:pt x="325170" y="256643"/>
                  <a:pt x="326966" y="267787"/>
                </a:cubicBezTo>
                <a:cubicBezTo>
                  <a:pt x="326966" y="269584"/>
                  <a:pt x="326966" y="269944"/>
                  <a:pt x="325529" y="269584"/>
                </a:cubicBezTo>
                <a:cubicBezTo>
                  <a:pt x="261570" y="260238"/>
                  <a:pt x="209108" y="237592"/>
                  <a:pt x="165990" y="188345"/>
                </a:cubicBezTo>
                <a:cubicBezTo>
                  <a:pt x="164193" y="186188"/>
                  <a:pt x="163115" y="186188"/>
                  <a:pt x="161678" y="188704"/>
                </a:cubicBezTo>
                <a:cubicBezTo>
                  <a:pt x="142993" y="216743"/>
                  <a:pt x="151976" y="262035"/>
                  <a:pt x="175332" y="283963"/>
                </a:cubicBezTo>
                <a:cubicBezTo>
                  <a:pt x="178566" y="287198"/>
                  <a:pt x="181800" y="290074"/>
                  <a:pt x="185393" y="292950"/>
                </a:cubicBezTo>
                <a:cubicBezTo>
                  <a:pt x="183956" y="292950"/>
                  <a:pt x="168505" y="291152"/>
                  <a:pt x="154491" y="283963"/>
                </a:cubicBezTo>
                <a:cubicBezTo>
                  <a:pt x="152695" y="283244"/>
                  <a:pt x="151617" y="283603"/>
                  <a:pt x="151617" y="285760"/>
                </a:cubicBezTo>
                <a:cubicBezTo>
                  <a:pt x="151257" y="288636"/>
                  <a:pt x="151617" y="291871"/>
                  <a:pt x="151976" y="294747"/>
                </a:cubicBezTo>
                <a:cubicBezTo>
                  <a:pt x="155569" y="323504"/>
                  <a:pt x="175332" y="349745"/>
                  <a:pt x="202281" y="360170"/>
                </a:cubicBezTo>
                <a:cubicBezTo>
                  <a:pt x="205515" y="361248"/>
                  <a:pt x="209108" y="362686"/>
                  <a:pt x="212702" y="363405"/>
                </a:cubicBezTo>
                <a:cubicBezTo>
                  <a:pt x="206234" y="364483"/>
                  <a:pt x="200125" y="365562"/>
                  <a:pt x="182519" y="364124"/>
                </a:cubicBezTo>
                <a:cubicBezTo>
                  <a:pt x="180363" y="363764"/>
                  <a:pt x="179285" y="364843"/>
                  <a:pt x="180363" y="367000"/>
                </a:cubicBezTo>
                <a:cubicBezTo>
                  <a:pt x="193658" y="403306"/>
                  <a:pt x="222044" y="414090"/>
                  <a:pt x="243603" y="420200"/>
                </a:cubicBezTo>
                <a:cubicBezTo>
                  <a:pt x="246478" y="420560"/>
                  <a:pt x="249353" y="420560"/>
                  <a:pt x="252227" y="421279"/>
                </a:cubicBezTo>
                <a:cubicBezTo>
                  <a:pt x="251868" y="421279"/>
                  <a:pt x="251868" y="421279"/>
                  <a:pt x="251868" y="421638"/>
                </a:cubicBezTo>
                <a:cubicBezTo>
                  <a:pt x="244681" y="432422"/>
                  <a:pt x="219888" y="440690"/>
                  <a:pt x="208390" y="444644"/>
                </a:cubicBezTo>
                <a:cubicBezTo>
                  <a:pt x="187549" y="451833"/>
                  <a:pt x="164912" y="455069"/>
                  <a:pt x="142634" y="452912"/>
                </a:cubicBezTo>
                <a:cubicBezTo>
                  <a:pt x="139400" y="452552"/>
                  <a:pt x="138322" y="452552"/>
                  <a:pt x="137603" y="452912"/>
                </a:cubicBezTo>
                <a:cubicBezTo>
                  <a:pt x="136525" y="453631"/>
                  <a:pt x="137244" y="454709"/>
                  <a:pt x="138322" y="455428"/>
                </a:cubicBezTo>
                <a:cubicBezTo>
                  <a:pt x="142993" y="458304"/>
                  <a:pt x="147664" y="461180"/>
                  <a:pt x="152335" y="463696"/>
                </a:cubicBezTo>
                <a:cubicBezTo>
                  <a:pt x="166349" y="470885"/>
                  <a:pt x="180722" y="476996"/>
                  <a:pt x="196173" y="480950"/>
                </a:cubicBezTo>
                <a:cubicBezTo>
                  <a:pt x="274865" y="502878"/>
                  <a:pt x="363977" y="486702"/>
                  <a:pt x="423265" y="428109"/>
                </a:cubicBezTo>
                <a:cubicBezTo>
                  <a:pt x="469617" y="381738"/>
                  <a:pt x="486146" y="317753"/>
                  <a:pt x="486146" y="254127"/>
                </a:cubicBezTo>
                <a:cubicBezTo>
                  <a:pt x="486146" y="251611"/>
                  <a:pt x="489021" y="250173"/>
                  <a:pt x="490818" y="248735"/>
                </a:cubicBezTo>
                <a:cubicBezTo>
                  <a:pt x="503035" y="239749"/>
                  <a:pt x="512377" y="228965"/>
                  <a:pt x="521360" y="216743"/>
                </a:cubicBezTo>
                <a:cubicBezTo>
                  <a:pt x="523516" y="214227"/>
                  <a:pt x="523516" y="211351"/>
                  <a:pt x="523516" y="210632"/>
                </a:cubicBezTo>
                <a:lnTo>
                  <a:pt x="523516" y="210272"/>
                </a:lnTo>
                <a:cubicBezTo>
                  <a:pt x="523516" y="209194"/>
                  <a:pt x="523516" y="209553"/>
                  <a:pt x="522079" y="210272"/>
                </a:cubicBezTo>
                <a:cubicBezTo>
                  <a:pt x="509502" y="215664"/>
                  <a:pt x="496207" y="218900"/>
                  <a:pt x="482912" y="221416"/>
                </a:cubicBezTo>
                <a:cubicBezTo>
                  <a:pt x="489380" y="220337"/>
                  <a:pt x="498363" y="208835"/>
                  <a:pt x="502316" y="204161"/>
                </a:cubicBezTo>
                <a:cubicBezTo>
                  <a:pt x="508065" y="197332"/>
                  <a:pt x="512736" y="189423"/>
                  <a:pt x="515251" y="180796"/>
                </a:cubicBezTo>
                <a:cubicBezTo>
                  <a:pt x="515611" y="180077"/>
                  <a:pt x="515611" y="178999"/>
                  <a:pt x="515251" y="178639"/>
                </a:cubicBezTo>
                <a:cubicBezTo>
                  <a:pt x="514174" y="178280"/>
                  <a:pt x="513814" y="178280"/>
                  <a:pt x="513096" y="178639"/>
                </a:cubicBezTo>
                <a:cubicBezTo>
                  <a:pt x="498363" y="186548"/>
                  <a:pt x="482912" y="192659"/>
                  <a:pt x="466743" y="196613"/>
                </a:cubicBezTo>
                <a:cubicBezTo>
                  <a:pt x="465306" y="196972"/>
                  <a:pt x="464228" y="196613"/>
                  <a:pt x="463509" y="195534"/>
                </a:cubicBezTo>
                <a:cubicBezTo>
                  <a:pt x="462072" y="194096"/>
                  <a:pt x="460994" y="192659"/>
                  <a:pt x="459556" y="191580"/>
                </a:cubicBezTo>
                <a:cubicBezTo>
                  <a:pt x="452729" y="185829"/>
                  <a:pt x="445184" y="181156"/>
                  <a:pt x="436919" y="177920"/>
                </a:cubicBezTo>
                <a:cubicBezTo>
                  <a:pt x="426139" y="173247"/>
                  <a:pt x="414282" y="171450"/>
                  <a:pt x="402783" y="172169"/>
                </a:cubicBezTo>
                <a:close/>
                <a:moveTo>
                  <a:pt x="332581" y="0"/>
                </a:moveTo>
                <a:cubicBezTo>
                  <a:pt x="515627" y="0"/>
                  <a:pt x="664802" y="149175"/>
                  <a:pt x="664802" y="332221"/>
                </a:cubicBezTo>
                <a:cubicBezTo>
                  <a:pt x="664802" y="515627"/>
                  <a:pt x="515627" y="664802"/>
                  <a:pt x="332581" y="664802"/>
                </a:cubicBezTo>
                <a:cubicBezTo>
                  <a:pt x="149175" y="664802"/>
                  <a:pt x="0" y="515627"/>
                  <a:pt x="0" y="332221"/>
                </a:cubicBezTo>
                <a:cubicBezTo>
                  <a:pt x="0" y="149175"/>
                  <a:pt x="149175" y="0"/>
                  <a:pt x="33258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44" name="Freeform 141">
            <a:extLst>
              <a:ext uri="{FF2B5EF4-FFF2-40B4-BE49-F238E27FC236}">
                <a16:creationId xmlns:a16="http://schemas.microsoft.com/office/drawing/2014/main" id="{838E19CC-EBE6-DB4F-8615-4090913ADC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43727" y="11732260"/>
            <a:ext cx="528847" cy="528847"/>
          </a:xfrm>
          <a:custGeom>
            <a:avLst/>
            <a:gdLst>
              <a:gd name="T0" fmla="*/ 24037835 w 663215"/>
              <a:gd name="T1" fmla="*/ 40985625 h 663215"/>
              <a:gd name="T2" fmla="*/ 31599108 w 663215"/>
              <a:gd name="T3" fmla="*/ 40985625 h 663215"/>
              <a:gd name="T4" fmla="*/ 34471531 w 663215"/>
              <a:gd name="T5" fmla="*/ 44793566 h 663215"/>
              <a:gd name="T6" fmla="*/ 31176678 w 663215"/>
              <a:gd name="T7" fmla="*/ 48389991 h 663215"/>
              <a:gd name="T8" fmla="*/ 24037835 w 663215"/>
              <a:gd name="T9" fmla="*/ 48389991 h 663215"/>
              <a:gd name="T10" fmla="*/ 23530938 w 663215"/>
              <a:gd name="T11" fmla="*/ 47882256 h 663215"/>
              <a:gd name="T12" fmla="*/ 23530938 w 663215"/>
              <a:gd name="T13" fmla="*/ 41493431 h 663215"/>
              <a:gd name="T14" fmla="*/ 24037835 w 663215"/>
              <a:gd name="T15" fmla="*/ 40985625 h 663215"/>
              <a:gd name="T16" fmla="*/ 53818186 w 663215"/>
              <a:gd name="T17" fmla="*/ 36669943 h 663215"/>
              <a:gd name="T18" fmla="*/ 58000153 w 663215"/>
              <a:gd name="T19" fmla="*/ 40266361 h 663215"/>
              <a:gd name="T20" fmla="*/ 57408715 w 663215"/>
              <a:gd name="T21" fmla="*/ 40985625 h 663215"/>
              <a:gd name="T22" fmla="*/ 49678566 w 663215"/>
              <a:gd name="T23" fmla="*/ 40985625 h 663215"/>
              <a:gd name="T24" fmla="*/ 49129406 w 663215"/>
              <a:gd name="T25" fmla="*/ 40181671 h 663215"/>
              <a:gd name="T26" fmla="*/ 53818186 w 663215"/>
              <a:gd name="T27" fmla="*/ 36669943 h 663215"/>
              <a:gd name="T28" fmla="*/ 53733694 w 663215"/>
              <a:gd name="T29" fmla="*/ 32608153 h 663215"/>
              <a:gd name="T30" fmla="*/ 43046607 w 663215"/>
              <a:gd name="T31" fmla="*/ 43270432 h 663215"/>
              <a:gd name="T32" fmla="*/ 53733694 w 663215"/>
              <a:gd name="T33" fmla="*/ 53890350 h 663215"/>
              <a:gd name="T34" fmla="*/ 63111367 w 663215"/>
              <a:gd name="T35" fmla="*/ 47628384 h 663215"/>
              <a:gd name="T36" fmla="*/ 62139771 w 663215"/>
              <a:gd name="T37" fmla="*/ 46528263 h 663215"/>
              <a:gd name="T38" fmla="*/ 59140662 w 663215"/>
              <a:gd name="T39" fmla="*/ 46528263 h 663215"/>
              <a:gd name="T40" fmla="*/ 58211343 w 663215"/>
              <a:gd name="T41" fmla="*/ 47205305 h 663215"/>
              <a:gd name="T42" fmla="*/ 53860462 w 663215"/>
              <a:gd name="T43" fmla="*/ 49532331 h 663215"/>
              <a:gd name="T44" fmla="*/ 49087131 w 663215"/>
              <a:gd name="T45" fmla="*/ 45809035 h 663215"/>
              <a:gd name="T46" fmla="*/ 50058725 w 663215"/>
              <a:gd name="T47" fmla="*/ 44666691 h 663215"/>
              <a:gd name="T48" fmla="*/ 62435520 w 663215"/>
              <a:gd name="T49" fmla="*/ 44666691 h 663215"/>
              <a:gd name="T50" fmla="*/ 63407109 w 663215"/>
              <a:gd name="T51" fmla="*/ 43735828 h 663215"/>
              <a:gd name="T52" fmla="*/ 53733694 w 663215"/>
              <a:gd name="T53" fmla="*/ 32608153 h 663215"/>
              <a:gd name="T54" fmla="*/ 24037835 w 663215"/>
              <a:gd name="T55" fmla="*/ 30492571 h 663215"/>
              <a:gd name="T56" fmla="*/ 31599108 w 663215"/>
              <a:gd name="T57" fmla="*/ 30492571 h 663215"/>
              <a:gd name="T58" fmla="*/ 33542220 w 663215"/>
              <a:gd name="T59" fmla="*/ 33369692 h 663215"/>
              <a:gd name="T60" fmla="*/ 31092264 w 663215"/>
              <a:gd name="T61" fmla="*/ 36669943 h 663215"/>
              <a:gd name="T62" fmla="*/ 24037835 w 663215"/>
              <a:gd name="T63" fmla="*/ 36669943 h 663215"/>
              <a:gd name="T64" fmla="*/ 23530938 w 663215"/>
              <a:gd name="T65" fmla="*/ 36162246 h 663215"/>
              <a:gd name="T66" fmla="*/ 23530938 w 663215"/>
              <a:gd name="T67" fmla="*/ 31042677 h 663215"/>
              <a:gd name="T68" fmla="*/ 24037835 w 663215"/>
              <a:gd name="T69" fmla="*/ 30492571 h 663215"/>
              <a:gd name="T70" fmla="*/ 48242346 w 663215"/>
              <a:gd name="T71" fmla="*/ 26134692 h 663215"/>
              <a:gd name="T72" fmla="*/ 47735371 w 663215"/>
              <a:gd name="T73" fmla="*/ 26684694 h 663215"/>
              <a:gd name="T74" fmla="*/ 47735371 w 663215"/>
              <a:gd name="T75" fmla="*/ 29054010 h 663215"/>
              <a:gd name="T76" fmla="*/ 48242346 w 663215"/>
              <a:gd name="T77" fmla="*/ 29561761 h 663215"/>
              <a:gd name="T78" fmla="*/ 58633776 w 663215"/>
              <a:gd name="T79" fmla="*/ 29561761 h 663215"/>
              <a:gd name="T80" fmla="*/ 59182939 w 663215"/>
              <a:gd name="T81" fmla="*/ 29054010 h 663215"/>
              <a:gd name="T82" fmla="*/ 59182939 w 663215"/>
              <a:gd name="T83" fmla="*/ 26684694 h 663215"/>
              <a:gd name="T84" fmla="*/ 58633776 w 663215"/>
              <a:gd name="T85" fmla="*/ 26134692 h 663215"/>
              <a:gd name="T86" fmla="*/ 17870643 w 663215"/>
              <a:gd name="T87" fmla="*/ 25542285 h 663215"/>
              <a:gd name="T88" fmla="*/ 17152455 w 663215"/>
              <a:gd name="T89" fmla="*/ 26261613 h 663215"/>
              <a:gd name="T90" fmla="*/ 17152455 w 663215"/>
              <a:gd name="T91" fmla="*/ 52578670 h 663215"/>
              <a:gd name="T92" fmla="*/ 17870643 w 663215"/>
              <a:gd name="T93" fmla="*/ 53298031 h 663215"/>
              <a:gd name="T94" fmla="*/ 31599108 w 663215"/>
              <a:gd name="T95" fmla="*/ 53298031 h 663215"/>
              <a:gd name="T96" fmla="*/ 40385301 w 663215"/>
              <a:gd name="T97" fmla="*/ 45132095 h 663215"/>
              <a:gd name="T98" fmla="*/ 36921529 w 663215"/>
              <a:gd name="T99" fmla="*/ 38489321 h 663215"/>
              <a:gd name="T100" fmla="*/ 36837053 w 663215"/>
              <a:gd name="T101" fmla="*/ 37727711 h 663215"/>
              <a:gd name="T102" fmla="*/ 39413712 w 663215"/>
              <a:gd name="T103" fmla="*/ 32946647 h 663215"/>
              <a:gd name="T104" fmla="*/ 31599108 w 663215"/>
              <a:gd name="T105" fmla="*/ 25542285 h 663215"/>
              <a:gd name="T106" fmla="*/ 38923534 w 663215"/>
              <a:gd name="T107" fmla="*/ 0 h 663215"/>
              <a:gd name="T108" fmla="*/ 77889487 w 663215"/>
              <a:gd name="T109" fmla="*/ 38965954 h 663215"/>
              <a:gd name="T110" fmla="*/ 38923534 w 663215"/>
              <a:gd name="T111" fmla="*/ 77889487 h 663215"/>
              <a:gd name="T112" fmla="*/ 0 w 663215"/>
              <a:gd name="T113" fmla="*/ 38965954 h 663215"/>
              <a:gd name="T114" fmla="*/ 38923534 w 663215"/>
              <a:gd name="T115" fmla="*/ 0 h 663215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63215" h="663215">
                <a:moveTo>
                  <a:pt x="204678" y="348985"/>
                </a:moveTo>
                <a:lnTo>
                  <a:pt x="269061" y="348985"/>
                </a:lnTo>
                <a:cubicBezTo>
                  <a:pt x="269061" y="348985"/>
                  <a:pt x="293879" y="348625"/>
                  <a:pt x="293519" y="381409"/>
                </a:cubicBezTo>
                <a:cubicBezTo>
                  <a:pt x="293519" y="408790"/>
                  <a:pt x="275175" y="411672"/>
                  <a:pt x="265464" y="412032"/>
                </a:cubicBezTo>
                <a:lnTo>
                  <a:pt x="204678" y="412032"/>
                </a:lnTo>
                <a:cubicBezTo>
                  <a:pt x="202160" y="412032"/>
                  <a:pt x="200362" y="410231"/>
                  <a:pt x="200362" y="407709"/>
                </a:cubicBezTo>
                <a:lnTo>
                  <a:pt x="200362" y="353309"/>
                </a:lnTo>
                <a:cubicBezTo>
                  <a:pt x="200362" y="350787"/>
                  <a:pt x="202160" y="348985"/>
                  <a:pt x="204678" y="348985"/>
                </a:cubicBezTo>
                <a:close/>
                <a:moveTo>
                  <a:pt x="458252" y="312238"/>
                </a:moveTo>
                <a:cubicBezTo>
                  <a:pt x="485588" y="312238"/>
                  <a:pt x="492062" y="332773"/>
                  <a:pt x="493861" y="342861"/>
                </a:cubicBezTo>
                <a:cubicBezTo>
                  <a:pt x="494220" y="346103"/>
                  <a:pt x="491702" y="348985"/>
                  <a:pt x="488825" y="348985"/>
                </a:cubicBezTo>
                <a:lnTo>
                  <a:pt x="423004" y="348985"/>
                </a:lnTo>
                <a:cubicBezTo>
                  <a:pt x="419766" y="348985"/>
                  <a:pt x="417249" y="345743"/>
                  <a:pt x="418328" y="342140"/>
                </a:cubicBezTo>
                <a:cubicBezTo>
                  <a:pt x="421565" y="331693"/>
                  <a:pt x="431636" y="312238"/>
                  <a:pt x="458252" y="312238"/>
                </a:cubicBezTo>
                <a:close/>
                <a:moveTo>
                  <a:pt x="457533" y="277653"/>
                </a:moveTo>
                <a:cubicBezTo>
                  <a:pt x="366894" y="277653"/>
                  <a:pt x="366534" y="368080"/>
                  <a:pt x="366534" y="368440"/>
                </a:cubicBezTo>
                <a:cubicBezTo>
                  <a:pt x="366534" y="368440"/>
                  <a:pt x="360419" y="458867"/>
                  <a:pt x="457533" y="458867"/>
                </a:cubicBezTo>
                <a:cubicBezTo>
                  <a:pt x="457533" y="458867"/>
                  <a:pt x="530188" y="463190"/>
                  <a:pt x="537382" y="405547"/>
                </a:cubicBezTo>
                <a:cubicBezTo>
                  <a:pt x="538101" y="400504"/>
                  <a:pt x="534145" y="396180"/>
                  <a:pt x="529109" y="396180"/>
                </a:cubicBezTo>
                <a:lnTo>
                  <a:pt x="503572" y="396180"/>
                </a:lnTo>
                <a:cubicBezTo>
                  <a:pt x="499975" y="396180"/>
                  <a:pt x="496738" y="398342"/>
                  <a:pt x="495659" y="401945"/>
                </a:cubicBezTo>
                <a:cubicBezTo>
                  <a:pt x="493501" y="409510"/>
                  <a:pt x="485588" y="421759"/>
                  <a:pt x="458612" y="421759"/>
                </a:cubicBezTo>
                <a:cubicBezTo>
                  <a:pt x="458612" y="421759"/>
                  <a:pt x="423363" y="423921"/>
                  <a:pt x="417968" y="390056"/>
                </a:cubicBezTo>
                <a:cubicBezTo>
                  <a:pt x="416889" y="385012"/>
                  <a:pt x="421205" y="380329"/>
                  <a:pt x="426241" y="380329"/>
                </a:cubicBezTo>
                <a:lnTo>
                  <a:pt x="531627" y="380329"/>
                </a:lnTo>
                <a:cubicBezTo>
                  <a:pt x="535943" y="380329"/>
                  <a:pt x="539540" y="377086"/>
                  <a:pt x="539900" y="372403"/>
                </a:cubicBezTo>
                <a:cubicBezTo>
                  <a:pt x="540979" y="348265"/>
                  <a:pt x="536303" y="277653"/>
                  <a:pt x="457533" y="277653"/>
                </a:cubicBezTo>
                <a:close/>
                <a:moveTo>
                  <a:pt x="204678" y="259639"/>
                </a:moveTo>
                <a:lnTo>
                  <a:pt x="269061" y="259639"/>
                </a:lnTo>
                <a:cubicBezTo>
                  <a:pt x="269061" y="259639"/>
                  <a:pt x="285606" y="259639"/>
                  <a:pt x="285606" y="284137"/>
                </a:cubicBezTo>
                <a:cubicBezTo>
                  <a:pt x="285606" y="308996"/>
                  <a:pt x="275895" y="312238"/>
                  <a:pt x="264745" y="312238"/>
                </a:cubicBezTo>
                <a:lnTo>
                  <a:pt x="204678" y="312238"/>
                </a:lnTo>
                <a:cubicBezTo>
                  <a:pt x="202160" y="312238"/>
                  <a:pt x="200362" y="310437"/>
                  <a:pt x="200362" y="307915"/>
                </a:cubicBezTo>
                <a:lnTo>
                  <a:pt x="200362" y="264323"/>
                </a:lnTo>
                <a:cubicBezTo>
                  <a:pt x="200362" y="261441"/>
                  <a:pt x="202160" y="259639"/>
                  <a:pt x="204678" y="259639"/>
                </a:cubicBezTo>
                <a:close/>
                <a:moveTo>
                  <a:pt x="410775" y="222532"/>
                </a:moveTo>
                <a:cubicBezTo>
                  <a:pt x="408616" y="222532"/>
                  <a:pt x="406458" y="224693"/>
                  <a:pt x="406458" y="227215"/>
                </a:cubicBezTo>
                <a:lnTo>
                  <a:pt x="406458" y="247390"/>
                </a:lnTo>
                <a:cubicBezTo>
                  <a:pt x="406458" y="249912"/>
                  <a:pt x="408616" y="251713"/>
                  <a:pt x="410775" y="251713"/>
                </a:cubicBezTo>
                <a:lnTo>
                  <a:pt x="499256" y="251713"/>
                </a:lnTo>
                <a:cubicBezTo>
                  <a:pt x="501773" y="251713"/>
                  <a:pt x="503932" y="249912"/>
                  <a:pt x="503932" y="247390"/>
                </a:cubicBezTo>
                <a:lnTo>
                  <a:pt x="503932" y="227215"/>
                </a:lnTo>
                <a:cubicBezTo>
                  <a:pt x="503932" y="224693"/>
                  <a:pt x="501773" y="222532"/>
                  <a:pt x="499256" y="222532"/>
                </a:cubicBezTo>
                <a:lnTo>
                  <a:pt x="410775" y="222532"/>
                </a:lnTo>
                <a:close/>
                <a:moveTo>
                  <a:pt x="152165" y="217488"/>
                </a:moveTo>
                <a:cubicBezTo>
                  <a:pt x="148928" y="217488"/>
                  <a:pt x="146050" y="220370"/>
                  <a:pt x="146050" y="223613"/>
                </a:cubicBezTo>
                <a:lnTo>
                  <a:pt x="146050" y="447698"/>
                </a:lnTo>
                <a:cubicBezTo>
                  <a:pt x="146050" y="451301"/>
                  <a:pt x="148928" y="453823"/>
                  <a:pt x="152165" y="453823"/>
                </a:cubicBezTo>
                <a:lnTo>
                  <a:pt x="269061" y="453823"/>
                </a:lnTo>
                <a:cubicBezTo>
                  <a:pt x="269061" y="453823"/>
                  <a:pt x="343874" y="456345"/>
                  <a:pt x="343874" y="384292"/>
                </a:cubicBezTo>
                <a:cubicBezTo>
                  <a:pt x="343874" y="384292"/>
                  <a:pt x="346392" y="338538"/>
                  <a:pt x="314380" y="327730"/>
                </a:cubicBezTo>
                <a:cubicBezTo>
                  <a:pt x="311503" y="326649"/>
                  <a:pt x="310784" y="322686"/>
                  <a:pt x="313661" y="321245"/>
                </a:cubicBezTo>
                <a:cubicBezTo>
                  <a:pt x="323732" y="316201"/>
                  <a:pt x="335601" y="305033"/>
                  <a:pt x="335601" y="280535"/>
                </a:cubicBezTo>
                <a:cubicBezTo>
                  <a:pt x="335601" y="238384"/>
                  <a:pt x="306108" y="217488"/>
                  <a:pt x="269061" y="217488"/>
                </a:cubicBezTo>
                <a:lnTo>
                  <a:pt x="152165" y="217488"/>
                </a:lnTo>
                <a:close/>
                <a:moveTo>
                  <a:pt x="331427" y="0"/>
                </a:moveTo>
                <a:cubicBezTo>
                  <a:pt x="514433" y="0"/>
                  <a:pt x="663215" y="148782"/>
                  <a:pt x="663215" y="331788"/>
                </a:cubicBezTo>
                <a:cubicBezTo>
                  <a:pt x="663215" y="514793"/>
                  <a:pt x="514433" y="663215"/>
                  <a:pt x="331427" y="663215"/>
                </a:cubicBezTo>
                <a:cubicBezTo>
                  <a:pt x="148782" y="663215"/>
                  <a:pt x="0" y="514793"/>
                  <a:pt x="0" y="331788"/>
                </a:cubicBezTo>
                <a:cubicBezTo>
                  <a:pt x="0" y="148782"/>
                  <a:pt x="148782" y="0"/>
                  <a:pt x="3314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sp>
        <p:nvSpPr>
          <p:cNvPr id="45" name="Freeform 139">
            <a:extLst>
              <a:ext uri="{FF2B5EF4-FFF2-40B4-BE49-F238E27FC236}">
                <a16:creationId xmlns:a16="http://schemas.microsoft.com/office/drawing/2014/main" id="{38DC3C2D-FA68-8F44-B55D-5156D7959F7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585459" y="11732260"/>
            <a:ext cx="528847" cy="528847"/>
          </a:xfrm>
          <a:custGeom>
            <a:avLst/>
            <a:gdLst>
              <a:gd name="T0" fmla="*/ 43031759 w 663215"/>
              <a:gd name="T1" fmla="*/ 34426233 h 663215"/>
              <a:gd name="T2" fmla="*/ 43031759 w 663215"/>
              <a:gd name="T3" fmla="*/ 34468605 h 663215"/>
              <a:gd name="T4" fmla="*/ 42947093 w 663215"/>
              <a:gd name="T5" fmla="*/ 34468605 h 663215"/>
              <a:gd name="T6" fmla="*/ 43031759 w 663215"/>
              <a:gd name="T7" fmla="*/ 34426233 h 663215"/>
              <a:gd name="T8" fmla="*/ 21143495 w 663215"/>
              <a:gd name="T9" fmla="*/ 30652643 h 663215"/>
              <a:gd name="T10" fmla="*/ 20508342 w 663215"/>
              <a:gd name="T11" fmla="*/ 31288731 h 663215"/>
              <a:gd name="T12" fmla="*/ 20508342 w 663215"/>
              <a:gd name="T13" fmla="*/ 56558576 h 663215"/>
              <a:gd name="T14" fmla="*/ 21143495 w 663215"/>
              <a:gd name="T15" fmla="*/ 57194525 h 663215"/>
              <a:gd name="T16" fmla="*/ 28679496 w 663215"/>
              <a:gd name="T17" fmla="*/ 57194525 h 663215"/>
              <a:gd name="T18" fmla="*/ 29314566 w 663215"/>
              <a:gd name="T19" fmla="*/ 56558576 h 663215"/>
              <a:gd name="T20" fmla="*/ 29314566 w 663215"/>
              <a:gd name="T21" fmla="*/ 31288731 h 663215"/>
              <a:gd name="T22" fmla="*/ 28679496 w 663215"/>
              <a:gd name="T23" fmla="*/ 30652643 h 663215"/>
              <a:gd name="T24" fmla="*/ 50948925 w 663215"/>
              <a:gd name="T25" fmla="*/ 30016710 h 663215"/>
              <a:gd name="T26" fmla="*/ 43031759 w 663215"/>
              <a:gd name="T27" fmla="*/ 34426233 h 663215"/>
              <a:gd name="T28" fmla="*/ 43031759 w 663215"/>
              <a:gd name="T29" fmla="*/ 31288731 h 663215"/>
              <a:gd name="T30" fmla="*/ 42354511 w 663215"/>
              <a:gd name="T31" fmla="*/ 30652643 h 663215"/>
              <a:gd name="T32" fmla="*/ 34860762 w 663215"/>
              <a:gd name="T33" fmla="*/ 30652643 h 663215"/>
              <a:gd name="T34" fmla="*/ 34225768 w 663215"/>
              <a:gd name="T35" fmla="*/ 31288731 h 663215"/>
              <a:gd name="T36" fmla="*/ 34183351 w 663215"/>
              <a:gd name="T37" fmla="*/ 56558576 h 663215"/>
              <a:gd name="T38" fmla="*/ 34860762 w 663215"/>
              <a:gd name="T39" fmla="*/ 57194525 h 663215"/>
              <a:gd name="T40" fmla="*/ 42354511 w 663215"/>
              <a:gd name="T41" fmla="*/ 57194525 h 663215"/>
              <a:gd name="T42" fmla="*/ 43031759 w 663215"/>
              <a:gd name="T43" fmla="*/ 56558576 h 663215"/>
              <a:gd name="T44" fmla="*/ 43031759 w 663215"/>
              <a:gd name="T45" fmla="*/ 42354855 h 663215"/>
              <a:gd name="T46" fmla="*/ 43285847 w 663215"/>
              <a:gd name="T47" fmla="*/ 40192479 h 663215"/>
              <a:gd name="T48" fmla="*/ 47815891 w 663215"/>
              <a:gd name="T49" fmla="*/ 37012538 h 663215"/>
              <a:gd name="T50" fmla="*/ 52303708 w 663215"/>
              <a:gd name="T51" fmla="*/ 42990807 h 663215"/>
              <a:gd name="T52" fmla="*/ 52303708 w 663215"/>
              <a:gd name="T53" fmla="*/ 56558576 h 663215"/>
              <a:gd name="T54" fmla="*/ 52938776 w 663215"/>
              <a:gd name="T55" fmla="*/ 57194525 h 663215"/>
              <a:gd name="T56" fmla="*/ 60474800 w 663215"/>
              <a:gd name="T57" fmla="*/ 57194525 h 663215"/>
              <a:gd name="T58" fmla="*/ 61109922 w 663215"/>
              <a:gd name="T59" fmla="*/ 56558576 h 663215"/>
              <a:gd name="T60" fmla="*/ 61109922 w 663215"/>
              <a:gd name="T61" fmla="*/ 41973262 h 663215"/>
              <a:gd name="T62" fmla="*/ 50948925 w 663215"/>
              <a:gd name="T63" fmla="*/ 30016710 h 663215"/>
              <a:gd name="T64" fmla="*/ 24516900 w 663215"/>
              <a:gd name="T65" fmla="*/ 17898068 h 663215"/>
              <a:gd name="T66" fmla="*/ 19762582 w 663215"/>
              <a:gd name="T67" fmla="*/ 22609857 h 663215"/>
              <a:gd name="T68" fmla="*/ 24516900 w 663215"/>
              <a:gd name="T69" fmla="*/ 27364064 h 663215"/>
              <a:gd name="T70" fmla="*/ 29228646 w 663215"/>
              <a:gd name="T71" fmla="*/ 22609857 h 663215"/>
              <a:gd name="T72" fmla="*/ 24516900 w 663215"/>
              <a:gd name="T73" fmla="*/ 17898068 h 663215"/>
              <a:gd name="T74" fmla="*/ 38965954 w 663215"/>
              <a:gd name="T75" fmla="*/ 0 h 663215"/>
              <a:gd name="T76" fmla="*/ 77889487 w 663215"/>
              <a:gd name="T77" fmla="*/ 38965954 h 663215"/>
              <a:gd name="T78" fmla="*/ 38965954 w 663215"/>
              <a:gd name="T79" fmla="*/ 77889487 h 663215"/>
              <a:gd name="T80" fmla="*/ 0 w 663215"/>
              <a:gd name="T81" fmla="*/ 38965954 h 663215"/>
              <a:gd name="T82" fmla="*/ 38965954 w 663215"/>
              <a:gd name="T83" fmla="*/ 0 h 66321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663215" h="663215">
                <a:moveTo>
                  <a:pt x="366408" y="293133"/>
                </a:moveTo>
                <a:lnTo>
                  <a:pt x="366408" y="293494"/>
                </a:lnTo>
                <a:lnTo>
                  <a:pt x="365687" y="293494"/>
                </a:lnTo>
                <a:cubicBezTo>
                  <a:pt x="366048" y="293494"/>
                  <a:pt x="366048" y="293133"/>
                  <a:pt x="366408" y="293133"/>
                </a:cubicBezTo>
                <a:close/>
                <a:moveTo>
                  <a:pt x="180033" y="261002"/>
                </a:moveTo>
                <a:cubicBezTo>
                  <a:pt x="177149" y="261002"/>
                  <a:pt x="174625" y="263530"/>
                  <a:pt x="174625" y="266418"/>
                </a:cubicBezTo>
                <a:lnTo>
                  <a:pt x="174625" y="481586"/>
                </a:lnTo>
                <a:cubicBezTo>
                  <a:pt x="174625" y="484474"/>
                  <a:pt x="177149" y="487001"/>
                  <a:pt x="180033" y="487001"/>
                </a:cubicBezTo>
                <a:lnTo>
                  <a:pt x="244201" y="487001"/>
                </a:lnTo>
                <a:cubicBezTo>
                  <a:pt x="247085" y="487001"/>
                  <a:pt x="249608" y="484474"/>
                  <a:pt x="249608" y="481586"/>
                </a:cubicBezTo>
                <a:lnTo>
                  <a:pt x="249608" y="266418"/>
                </a:lnTo>
                <a:cubicBezTo>
                  <a:pt x="249608" y="263530"/>
                  <a:pt x="247085" y="261002"/>
                  <a:pt x="244201" y="261002"/>
                </a:cubicBezTo>
                <a:lnTo>
                  <a:pt x="180033" y="261002"/>
                </a:lnTo>
                <a:close/>
                <a:moveTo>
                  <a:pt x="433821" y="255587"/>
                </a:moveTo>
                <a:cubicBezTo>
                  <a:pt x="394167" y="255587"/>
                  <a:pt x="376502" y="277609"/>
                  <a:pt x="366408" y="293133"/>
                </a:cubicBezTo>
                <a:lnTo>
                  <a:pt x="366408" y="266418"/>
                </a:lnTo>
                <a:cubicBezTo>
                  <a:pt x="366408" y="263530"/>
                  <a:pt x="363885" y="261002"/>
                  <a:pt x="360641" y="261002"/>
                </a:cubicBezTo>
                <a:lnTo>
                  <a:pt x="296833" y="261002"/>
                </a:lnTo>
                <a:cubicBezTo>
                  <a:pt x="293589" y="261002"/>
                  <a:pt x="291065" y="263530"/>
                  <a:pt x="291426" y="266418"/>
                </a:cubicBezTo>
                <a:cubicBezTo>
                  <a:pt x="292147" y="301798"/>
                  <a:pt x="291426" y="450899"/>
                  <a:pt x="291065" y="481586"/>
                </a:cubicBezTo>
                <a:cubicBezTo>
                  <a:pt x="291065" y="484474"/>
                  <a:pt x="293589" y="487001"/>
                  <a:pt x="296833" y="487001"/>
                </a:cubicBezTo>
                <a:lnTo>
                  <a:pt x="360641" y="487001"/>
                </a:lnTo>
                <a:cubicBezTo>
                  <a:pt x="363885" y="487001"/>
                  <a:pt x="366408" y="484474"/>
                  <a:pt x="366408" y="481586"/>
                </a:cubicBezTo>
                <a:lnTo>
                  <a:pt x="366408" y="360644"/>
                </a:lnTo>
                <a:cubicBezTo>
                  <a:pt x="366408" y="354146"/>
                  <a:pt x="366769" y="347286"/>
                  <a:pt x="368571" y="342232"/>
                </a:cubicBezTo>
                <a:cubicBezTo>
                  <a:pt x="374339" y="328874"/>
                  <a:pt x="386596" y="315155"/>
                  <a:pt x="407144" y="315155"/>
                </a:cubicBezTo>
                <a:cubicBezTo>
                  <a:pt x="434542" y="315155"/>
                  <a:pt x="445357" y="335373"/>
                  <a:pt x="445357" y="366059"/>
                </a:cubicBezTo>
                <a:lnTo>
                  <a:pt x="445357" y="481586"/>
                </a:lnTo>
                <a:cubicBezTo>
                  <a:pt x="445357" y="484474"/>
                  <a:pt x="447880" y="487001"/>
                  <a:pt x="450764" y="487001"/>
                </a:cubicBezTo>
                <a:lnTo>
                  <a:pt x="514932" y="487001"/>
                </a:lnTo>
                <a:cubicBezTo>
                  <a:pt x="517816" y="487001"/>
                  <a:pt x="520340" y="484474"/>
                  <a:pt x="520340" y="481586"/>
                </a:cubicBezTo>
                <a:lnTo>
                  <a:pt x="520340" y="357395"/>
                </a:lnTo>
                <a:cubicBezTo>
                  <a:pt x="520340" y="287718"/>
                  <a:pt x="483209" y="255587"/>
                  <a:pt x="433821" y="255587"/>
                </a:cubicBezTo>
                <a:close/>
                <a:moveTo>
                  <a:pt x="208757" y="152399"/>
                </a:moveTo>
                <a:cubicBezTo>
                  <a:pt x="186347" y="152399"/>
                  <a:pt x="168275" y="170471"/>
                  <a:pt x="168275" y="192519"/>
                </a:cubicBezTo>
                <a:cubicBezTo>
                  <a:pt x="168275" y="214928"/>
                  <a:pt x="186347" y="233000"/>
                  <a:pt x="208757" y="233000"/>
                </a:cubicBezTo>
                <a:cubicBezTo>
                  <a:pt x="230805" y="233000"/>
                  <a:pt x="248877" y="214928"/>
                  <a:pt x="248877" y="192519"/>
                </a:cubicBezTo>
                <a:cubicBezTo>
                  <a:pt x="248877" y="170471"/>
                  <a:pt x="230805" y="152399"/>
                  <a:pt x="208757" y="152399"/>
                </a:cubicBezTo>
                <a:close/>
                <a:moveTo>
                  <a:pt x="331788" y="0"/>
                </a:moveTo>
                <a:cubicBezTo>
                  <a:pt x="514793" y="0"/>
                  <a:pt x="663215" y="148782"/>
                  <a:pt x="663215" y="331788"/>
                </a:cubicBezTo>
                <a:cubicBezTo>
                  <a:pt x="663215" y="514793"/>
                  <a:pt x="514793" y="663215"/>
                  <a:pt x="331788" y="663215"/>
                </a:cubicBezTo>
                <a:cubicBezTo>
                  <a:pt x="148422" y="663215"/>
                  <a:pt x="0" y="514793"/>
                  <a:pt x="0" y="331788"/>
                </a:cubicBezTo>
                <a:cubicBezTo>
                  <a:pt x="0" y="148782"/>
                  <a:pt x="148422" y="0"/>
                  <a:pt x="33178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Questrial" pitchFamily="2" charset="0"/>
            </a:endParaRPr>
          </a:p>
        </p:txBody>
      </p:sp>
      <p:pic>
        <p:nvPicPr>
          <p:cNvPr id="10" name="Picture Placeholder 9" descr="A person sitting at a desk with a computer&#10;&#10;Description automatically generated with low confidence">
            <a:extLst>
              <a:ext uri="{FF2B5EF4-FFF2-40B4-BE49-F238E27FC236}">
                <a16:creationId xmlns:a16="http://schemas.microsoft.com/office/drawing/2014/main" id="{8B3420DA-40F4-DF10-A1B6-AD7417D467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Picture Placeholder 12" descr="A person wearing a mask and holding a game controller&#10;&#10;Description automatically generated with medium confidence">
            <a:extLst>
              <a:ext uri="{FF2B5EF4-FFF2-40B4-BE49-F238E27FC236}">
                <a16:creationId xmlns:a16="http://schemas.microsoft.com/office/drawing/2014/main" id="{A4E589A3-1020-9264-424A-8953C9A4922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Picture Placeholder 14" descr="A person wearing a virtual reality headset&#10;&#10;Description automatically generated">
            <a:extLst>
              <a:ext uri="{FF2B5EF4-FFF2-40B4-BE49-F238E27FC236}">
                <a16:creationId xmlns:a16="http://schemas.microsoft.com/office/drawing/2014/main" id="{6CD08B4B-B265-22B6-98D6-1D700CC6C40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2" name="Graphic 1">
            <a:extLst>
              <a:ext uri="{FF2B5EF4-FFF2-40B4-BE49-F238E27FC236}">
                <a16:creationId xmlns:a16="http://schemas.microsoft.com/office/drawing/2014/main" id="{5C4F3095-E0E6-6E1F-A2D9-0B653A33BC7E}"/>
              </a:ext>
            </a:extLst>
          </p:cNvPr>
          <p:cNvGrpSpPr/>
          <p:nvPr/>
        </p:nvGrpSpPr>
        <p:grpSpPr>
          <a:xfrm>
            <a:off x="1532800" y="1180324"/>
            <a:ext cx="4493319" cy="1182684"/>
            <a:chOff x="1532800" y="1180324"/>
            <a:chExt cx="4493319" cy="1182684"/>
          </a:xfrm>
        </p:grpSpPr>
        <p:grpSp>
          <p:nvGrpSpPr>
            <p:cNvPr id="23" name="Graphic 1">
              <a:extLst>
                <a:ext uri="{FF2B5EF4-FFF2-40B4-BE49-F238E27FC236}">
                  <a16:creationId xmlns:a16="http://schemas.microsoft.com/office/drawing/2014/main" id="{7E01C00E-976B-5EC7-BD54-206EA280B5C4}"/>
                </a:ext>
              </a:extLst>
            </p:cNvPr>
            <p:cNvGrpSpPr/>
            <p:nvPr/>
          </p:nvGrpSpPr>
          <p:grpSpPr>
            <a:xfrm>
              <a:off x="3227940" y="1391701"/>
              <a:ext cx="2798178" cy="759929"/>
              <a:chOff x="3227940" y="1391701"/>
              <a:chExt cx="2798178" cy="759929"/>
            </a:xfrm>
          </p:grpSpPr>
          <p:grpSp>
            <p:nvGrpSpPr>
              <p:cNvPr id="24" name="Graphic 1">
                <a:extLst>
                  <a:ext uri="{FF2B5EF4-FFF2-40B4-BE49-F238E27FC236}">
                    <a16:creationId xmlns:a16="http://schemas.microsoft.com/office/drawing/2014/main" id="{69585B6C-A68F-77C5-6F33-47F960BB726E}"/>
                  </a:ext>
                </a:extLst>
              </p:cNvPr>
              <p:cNvGrpSpPr/>
              <p:nvPr/>
            </p:nvGrpSpPr>
            <p:grpSpPr>
              <a:xfrm>
                <a:off x="3567156" y="1645167"/>
                <a:ext cx="2119747" cy="168821"/>
                <a:chOff x="3567156" y="1645167"/>
                <a:chExt cx="2119747" cy="168821"/>
              </a:xfrm>
              <a:solidFill>
                <a:srgbClr val="EDEDED"/>
              </a:solidFill>
            </p:grpSpPr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9413EEF8-AFC4-9B28-B224-488FD82E762F}"/>
                    </a:ext>
                  </a:extLst>
                </p:cNvPr>
                <p:cNvSpPr/>
                <p:nvPr/>
              </p:nvSpPr>
              <p:spPr>
                <a:xfrm>
                  <a:off x="3652077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D080498C-192B-FAC8-E7E4-3EA03069E3C6}"/>
                    </a:ext>
                  </a:extLst>
                </p:cNvPr>
                <p:cNvSpPr/>
                <p:nvPr/>
              </p:nvSpPr>
              <p:spPr>
                <a:xfrm>
                  <a:off x="3567156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D5604AED-58EF-5C60-D9F3-C1AF4490CE55}"/>
                    </a:ext>
                  </a:extLst>
                </p:cNvPr>
                <p:cNvSpPr/>
                <p:nvPr/>
              </p:nvSpPr>
              <p:spPr>
                <a:xfrm>
                  <a:off x="5601982" y="1729343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30CD5397-B2F2-46D1-212B-EE38EA4B31B9}"/>
                    </a:ext>
                  </a:extLst>
                </p:cNvPr>
                <p:cNvSpPr/>
                <p:nvPr/>
              </p:nvSpPr>
              <p:spPr>
                <a:xfrm>
                  <a:off x="4924019" y="164516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29" name="Graphic 1">
                <a:extLst>
                  <a:ext uri="{FF2B5EF4-FFF2-40B4-BE49-F238E27FC236}">
                    <a16:creationId xmlns:a16="http://schemas.microsoft.com/office/drawing/2014/main" id="{B70D7A26-10A1-C7C8-FA68-FF0BBCED7803}"/>
                  </a:ext>
                </a:extLst>
              </p:cNvPr>
              <p:cNvGrpSpPr/>
              <p:nvPr/>
            </p:nvGrpSpPr>
            <p:grpSpPr>
              <a:xfrm>
                <a:off x="3312862" y="1560522"/>
                <a:ext cx="2628336" cy="338110"/>
                <a:chOff x="3312862" y="1560522"/>
                <a:chExt cx="2628336" cy="338110"/>
              </a:xfrm>
              <a:solidFill>
                <a:srgbClr val="DE2E2A"/>
              </a:solidFill>
            </p:grpSpPr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6660D47C-FFE4-4AFC-955D-73D55A5A0D26}"/>
                    </a:ext>
                  </a:extLst>
                </p:cNvPr>
                <p:cNvSpPr/>
                <p:nvPr/>
              </p:nvSpPr>
              <p:spPr>
                <a:xfrm>
                  <a:off x="3312862" y="1560522"/>
                  <a:ext cx="593510" cy="338110"/>
                </a:xfrm>
                <a:custGeom>
                  <a:avLst/>
                  <a:gdLst>
                    <a:gd name="connsiteX0" fmla="*/ 84921 w 593510"/>
                    <a:gd name="connsiteY0" fmla="*/ 0 h 338110"/>
                    <a:gd name="connsiteX1" fmla="*/ 84921 w 593510"/>
                    <a:gd name="connsiteY1" fmla="*/ 84644 h 338110"/>
                    <a:gd name="connsiteX2" fmla="*/ 0 w 593510"/>
                    <a:gd name="connsiteY2" fmla="*/ 84644 h 338110"/>
                    <a:gd name="connsiteX3" fmla="*/ 0 w 593510"/>
                    <a:gd name="connsiteY3" fmla="*/ 338110 h 338110"/>
                    <a:gd name="connsiteX4" fmla="*/ 84921 w 593510"/>
                    <a:gd name="connsiteY4" fmla="*/ 338110 h 338110"/>
                    <a:gd name="connsiteX5" fmla="*/ 84921 w 593510"/>
                    <a:gd name="connsiteY5" fmla="*/ 338110 h 338110"/>
                    <a:gd name="connsiteX6" fmla="*/ 593510 w 593510"/>
                    <a:gd name="connsiteY6" fmla="*/ 338110 h 338110"/>
                    <a:gd name="connsiteX7" fmla="*/ 593510 w 593510"/>
                    <a:gd name="connsiteY7" fmla="*/ 253466 h 338110"/>
                    <a:gd name="connsiteX8" fmla="*/ 593510 w 593510"/>
                    <a:gd name="connsiteY8" fmla="*/ 168821 h 338110"/>
                    <a:gd name="connsiteX9" fmla="*/ 593510 w 593510"/>
                    <a:gd name="connsiteY9" fmla="*/ 0 h 338110"/>
                    <a:gd name="connsiteX10" fmla="*/ 424137 w 593510"/>
                    <a:gd name="connsiteY10" fmla="*/ 0 h 338110"/>
                    <a:gd name="connsiteX11" fmla="*/ 84921 w 593510"/>
                    <a:gd name="connsiteY11" fmla="*/ 0 h 338110"/>
                    <a:gd name="connsiteX12" fmla="*/ 424137 w 593510"/>
                    <a:gd name="connsiteY12" fmla="*/ 168821 h 338110"/>
                    <a:gd name="connsiteX13" fmla="*/ 339216 w 593510"/>
                    <a:gd name="connsiteY13" fmla="*/ 168821 h 338110"/>
                    <a:gd name="connsiteX14" fmla="*/ 339216 w 593510"/>
                    <a:gd name="connsiteY14" fmla="*/ 253466 h 338110"/>
                    <a:gd name="connsiteX15" fmla="*/ 254295 w 593510"/>
                    <a:gd name="connsiteY15" fmla="*/ 253466 h 338110"/>
                    <a:gd name="connsiteX16" fmla="*/ 254295 w 593510"/>
                    <a:gd name="connsiteY16" fmla="*/ 168821 h 338110"/>
                    <a:gd name="connsiteX17" fmla="*/ 339216 w 593510"/>
                    <a:gd name="connsiteY17" fmla="*/ 168821 h 338110"/>
                    <a:gd name="connsiteX18" fmla="*/ 339216 w 593510"/>
                    <a:gd name="connsiteY18" fmla="*/ 84644 h 338110"/>
                    <a:gd name="connsiteX19" fmla="*/ 424137 w 593510"/>
                    <a:gd name="connsiteY19" fmla="*/ 84644 h 338110"/>
                    <a:gd name="connsiteX20" fmla="*/ 424137 w 593510"/>
                    <a:gd name="connsiteY20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93510" h="338110">
                      <a:moveTo>
                        <a:pt x="84921" y="0"/>
                      </a:moveTo>
                      <a:cubicBezTo>
                        <a:pt x="84921" y="0"/>
                        <a:pt x="84921" y="84644"/>
                        <a:pt x="84921" y="84644"/>
                      </a:cubicBezTo>
                      <a:lnTo>
                        <a:pt x="0" y="84644"/>
                      </a:lnTo>
                      <a:cubicBezTo>
                        <a:pt x="0" y="159936"/>
                        <a:pt x="0" y="262819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  <a:moveTo>
                        <a:pt x="424137" y="168821"/>
                      </a:moveTo>
                      <a:lnTo>
                        <a:pt x="339216" y="168821"/>
                      </a:lnTo>
                      <a:lnTo>
                        <a:pt x="339216" y="253466"/>
                      </a:ln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84644"/>
                      </a:lnTo>
                      <a:lnTo>
                        <a:pt x="424137" y="84644"/>
                      </a:lnTo>
                      <a:lnTo>
                        <a:pt x="424137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20D81AB1-CEF2-6AF6-D773-62317385A191}"/>
                    </a:ext>
                  </a:extLst>
                </p:cNvPr>
                <p:cNvSpPr/>
                <p:nvPr/>
              </p:nvSpPr>
              <p:spPr>
                <a:xfrm>
                  <a:off x="3991293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459D3746-3FD7-E90B-A9AA-DD7CD9709BEA}"/>
                    </a:ext>
                  </a:extLst>
                </p:cNvPr>
                <p:cNvSpPr/>
                <p:nvPr/>
              </p:nvSpPr>
              <p:spPr>
                <a:xfrm>
                  <a:off x="5347687" y="1560522"/>
                  <a:ext cx="593510" cy="338110"/>
                </a:xfrm>
                <a:custGeom>
                  <a:avLst/>
                  <a:gdLst>
                    <a:gd name="connsiteX0" fmla="*/ 508589 w 593510"/>
                    <a:gd name="connsiteY0" fmla="*/ 84644 h 338110"/>
                    <a:gd name="connsiteX1" fmla="*/ 508589 w 593510"/>
                    <a:gd name="connsiteY1" fmla="*/ 0 h 338110"/>
                    <a:gd name="connsiteX2" fmla="*/ 0 w 593510"/>
                    <a:gd name="connsiteY2" fmla="*/ 0 h 338110"/>
                    <a:gd name="connsiteX3" fmla="*/ 0 w 593510"/>
                    <a:gd name="connsiteY3" fmla="*/ 168821 h 338110"/>
                    <a:gd name="connsiteX4" fmla="*/ 0 w 593510"/>
                    <a:gd name="connsiteY4" fmla="*/ 253466 h 338110"/>
                    <a:gd name="connsiteX5" fmla="*/ 0 w 593510"/>
                    <a:gd name="connsiteY5" fmla="*/ 338110 h 338110"/>
                    <a:gd name="connsiteX6" fmla="*/ 508589 w 593510"/>
                    <a:gd name="connsiteY6" fmla="*/ 338110 h 338110"/>
                    <a:gd name="connsiteX7" fmla="*/ 508589 w 593510"/>
                    <a:gd name="connsiteY7" fmla="*/ 338110 h 338110"/>
                    <a:gd name="connsiteX8" fmla="*/ 593510 w 593510"/>
                    <a:gd name="connsiteY8" fmla="*/ 338110 h 338110"/>
                    <a:gd name="connsiteX9" fmla="*/ 593510 w 593510"/>
                    <a:gd name="connsiteY9" fmla="*/ 84644 h 338110"/>
                    <a:gd name="connsiteX10" fmla="*/ 508589 w 593510"/>
                    <a:gd name="connsiteY10" fmla="*/ 84644 h 338110"/>
                    <a:gd name="connsiteX11" fmla="*/ 339216 w 593510"/>
                    <a:gd name="connsiteY11" fmla="*/ 253466 h 338110"/>
                    <a:gd name="connsiteX12" fmla="*/ 254295 w 593510"/>
                    <a:gd name="connsiteY12" fmla="*/ 253466 h 338110"/>
                    <a:gd name="connsiteX13" fmla="*/ 254295 w 593510"/>
                    <a:gd name="connsiteY13" fmla="*/ 168821 h 338110"/>
                    <a:gd name="connsiteX14" fmla="*/ 339216 w 593510"/>
                    <a:gd name="connsiteY14" fmla="*/ 168821 h 338110"/>
                    <a:gd name="connsiteX15" fmla="*/ 339216 w 593510"/>
                    <a:gd name="connsiteY15" fmla="*/ 253466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93510" h="338110">
                      <a:moveTo>
                        <a:pt x="508589" y="84644"/>
                      </a:moveTo>
                      <a:lnTo>
                        <a:pt x="508589" y="0"/>
                      </a:lnTo>
                      <a:cubicBezTo>
                        <a:pt x="343439" y="0"/>
                        <a:pt x="165151" y="0"/>
                        <a:pt x="0" y="0"/>
                      </a:cubicBezTo>
                      <a:cubicBezTo>
                        <a:pt x="0" y="42088"/>
                        <a:pt x="0" y="126733"/>
                        <a:pt x="0" y="168821"/>
                      </a:cubicBezTo>
                      <a:lnTo>
                        <a:pt x="0" y="253466"/>
                      </a:lnTo>
                      <a:lnTo>
                        <a:pt x="0" y="338110"/>
                      </a:lnTo>
                      <a:cubicBezTo>
                        <a:pt x="165151" y="338110"/>
                        <a:pt x="343439" y="338110"/>
                        <a:pt x="508589" y="338110"/>
                      </a:cubicBezTo>
                      <a:lnTo>
                        <a:pt x="508589" y="338110"/>
                      </a:lnTo>
                      <a:lnTo>
                        <a:pt x="593510" y="338110"/>
                      </a:lnTo>
                      <a:cubicBezTo>
                        <a:pt x="593510" y="262819"/>
                        <a:pt x="593510" y="159936"/>
                        <a:pt x="593510" y="84644"/>
                      </a:cubicBezTo>
                      <a:lnTo>
                        <a:pt x="508589" y="84644"/>
                      </a:lnTo>
                      <a:close/>
                      <a:moveTo>
                        <a:pt x="339216" y="253466"/>
                      </a:moveTo>
                      <a:lnTo>
                        <a:pt x="254295" y="253466"/>
                      </a:lnTo>
                      <a:lnTo>
                        <a:pt x="254295" y="168821"/>
                      </a:lnTo>
                      <a:lnTo>
                        <a:pt x="339216" y="168821"/>
                      </a:lnTo>
                      <a:lnTo>
                        <a:pt x="339216" y="253466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532B0DED-5E8D-7532-928D-3FAAA78D5A9E}"/>
                    </a:ext>
                  </a:extLst>
                </p:cNvPr>
                <p:cNvSpPr/>
                <p:nvPr/>
              </p:nvSpPr>
              <p:spPr>
                <a:xfrm>
                  <a:off x="4669256" y="1560522"/>
                  <a:ext cx="593510" cy="338110"/>
                </a:xfrm>
                <a:custGeom>
                  <a:avLst/>
                  <a:gdLst>
                    <a:gd name="connsiteX0" fmla="*/ 0 w 593510"/>
                    <a:gd name="connsiteY0" fmla="*/ 0 h 338110"/>
                    <a:gd name="connsiteX1" fmla="*/ 0 w 593510"/>
                    <a:gd name="connsiteY1" fmla="*/ 338110 h 338110"/>
                    <a:gd name="connsiteX2" fmla="*/ 84921 w 593510"/>
                    <a:gd name="connsiteY2" fmla="*/ 338110 h 338110"/>
                    <a:gd name="connsiteX3" fmla="*/ 84921 w 593510"/>
                    <a:gd name="connsiteY3" fmla="*/ 338110 h 338110"/>
                    <a:gd name="connsiteX4" fmla="*/ 593510 w 593510"/>
                    <a:gd name="connsiteY4" fmla="*/ 338110 h 338110"/>
                    <a:gd name="connsiteX5" fmla="*/ 593510 w 593510"/>
                    <a:gd name="connsiteY5" fmla="*/ 253466 h 338110"/>
                    <a:gd name="connsiteX6" fmla="*/ 593510 w 593510"/>
                    <a:gd name="connsiteY6" fmla="*/ 168821 h 338110"/>
                    <a:gd name="connsiteX7" fmla="*/ 593510 w 593510"/>
                    <a:gd name="connsiteY7" fmla="*/ 0 h 338110"/>
                    <a:gd name="connsiteX8" fmla="*/ 424137 w 593510"/>
                    <a:gd name="connsiteY8" fmla="*/ 0 h 338110"/>
                    <a:gd name="connsiteX9" fmla="*/ 0 w 593510"/>
                    <a:gd name="connsiteY9" fmla="*/ 0 h 338110"/>
                    <a:gd name="connsiteX10" fmla="*/ 339216 w 593510"/>
                    <a:gd name="connsiteY10" fmla="*/ 168821 h 338110"/>
                    <a:gd name="connsiteX11" fmla="*/ 254295 w 593510"/>
                    <a:gd name="connsiteY11" fmla="*/ 168821 h 338110"/>
                    <a:gd name="connsiteX12" fmla="*/ 254295 w 593510"/>
                    <a:gd name="connsiteY12" fmla="*/ 84644 h 338110"/>
                    <a:gd name="connsiteX13" fmla="*/ 339216 w 593510"/>
                    <a:gd name="connsiteY13" fmla="*/ 84644 h 338110"/>
                    <a:gd name="connsiteX14" fmla="*/ 339216 w 593510"/>
                    <a:gd name="connsiteY14" fmla="*/ 168821 h 338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93510" h="338110">
                      <a:moveTo>
                        <a:pt x="0" y="0"/>
                      </a:moveTo>
                      <a:cubicBezTo>
                        <a:pt x="0" y="105689"/>
                        <a:pt x="0" y="231954"/>
                        <a:pt x="0" y="338110"/>
                      </a:cubicBezTo>
                      <a:lnTo>
                        <a:pt x="84921" y="338110"/>
                      </a:lnTo>
                      <a:lnTo>
                        <a:pt x="84921" y="338110"/>
                      </a:lnTo>
                      <a:cubicBezTo>
                        <a:pt x="250072" y="338110"/>
                        <a:pt x="428360" y="338110"/>
                        <a:pt x="593510" y="338110"/>
                      </a:cubicBezTo>
                      <a:lnTo>
                        <a:pt x="593510" y="253466"/>
                      </a:lnTo>
                      <a:lnTo>
                        <a:pt x="593510" y="168821"/>
                      </a:ln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  <a:moveTo>
                        <a:pt x="339216" y="168821"/>
                      </a:moveTo>
                      <a:lnTo>
                        <a:pt x="254295" y="168821"/>
                      </a:lnTo>
                      <a:lnTo>
                        <a:pt x="254295" y="84644"/>
                      </a:lnTo>
                      <a:lnTo>
                        <a:pt x="339216" y="84644"/>
                      </a:lnTo>
                      <a:lnTo>
                        <a:pt x="339216" y="168821"/>
                      </a:lnTo>
                      <a:close/>
                    </a:path>
                  </a:pathLst>
                </a:custGeom>
                <a:solidFill>
                  <a:srgbClr val="DE2E2A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34" name="Graphic 1">
                <a:extLst>
                  <a:ext uri="{FF2B5EF4-FFF2-40B4-BE49-F238E27FC236}">
                    <a16:creationId xmlns:a16="http://schemas.microsoft.com/office/drawing/2014/main" id="{9E070130-B62D-DA46-FB9E-29E65FC16DC9}"/>
                  </a:ext>
                </a:extLst>
              </p:cNvPr>
              <p:cNvGrpSpPr/>
              <p:nvPr/>
            </p:nvGrpSpPr>
            <p:grpSpPr>
              <a:xfrm>
                <a:off x="3312862" y="1475878"/>
                <a:ext cx="2628336" cy="592043"/>
                <a:chOff x="3312862" y="1475878"/>
                <a:chExt cx="2628336" cy="592043"/>
              </a:xfrm>
              <a:solidFill>
                <a:srgbClr val="AF1C15"/>
              </a:solidFill>
            </p:grpSpPr>
            <p:sp>
              <p:nvSpPr>
                <p:cNvPr id="38" name="Freeform 37">
                  <a:extLst>
                    <a:ext uri="{FF2B5EF4-FFF2-40B4-BE49-F238E27FC236}">
                      <a16:creationId xmlns:a16="http://schemas.microsoft.com/office/drawing/2014/main" id="{AC7DEC88-A55F-073E-42AF-ED135A8FBEB1}"/>
                    </a:ext>
                  </a:extLst>
                </p:cNvPr>
                <p:cNvSpPr/>
                <p:nvPr/>
              </p:nvSpPr>
              <p:spPr>
                <a:xfrm>
                  <a:off x="3312862" y="1898632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0 h 169288"/>
                    <a:gd name="connsiteX1" fmla="*/ 0 w 593510"/>
                    <a:gd name="connsiteY1" fmla="*/ 84644 h 169288"/>
                    <a:gd name="connsiteX2" fmla="*/ 84921 w 593510"/>
                    <a:gd name="connsiteY2" fmla="*/ 84644 h 169288"/>
                    <a:gd name="connsiteX3" fmla="*/ 84921 w 593510"/>
                    <a:gd name="connsiteY3" fmla="*/ 169289 h 169288"/>
                    <a:gd name="connsiteX4" fmla="*/ 593510 w 593510"/>
                    <a:gd name="connsiteY4" fmla="*/ 169289 h 169288"/>
                    <a:gd name="connsiteX5" fmla="*/ 593510 w 593510"/>
                    <a:gd name="connsiteY5" fmla="*/ 468 h 169288"/>
                    <a:gd name="connsiteX6" fmla="*/ 424137 w 593510"/>
                    <a:gd name="connsiteY6" fmla="*/ 468 h 169288"/>
                    <a:gd name="connsiteX7" fmla="*/ 0 w 593510"/>
                    <a:gd name="connsiteY7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0"/>
                      </a:moveTo>
                      <a:lnTo>
                        <a:pt x="0" y="84644"/>
                      </a:lnTo>
                      <a:lnTo>
                        <a:pt x="84921" y="84644"/>
                      </a:lnTo>
                      <a:cubicBezTo>
                        <a:pt x="84921" y="84644"/>
                        <a:pt x="84921" y="169289"/>
                        <a:pt x="84921" y="169289"/>
                      </a:cubicBezTo>
                      <a:cubicBezTo>
                        <a:pt x="250072" y="169289"/>
                        <a:pt x="428360" y="169289"/>
                        <a:pt x="593510" y="169289"/>
                      </a:cubicBezTo>
                      <a:cubicBezTo>
                        <a:pt x="593510" y="127201"/>
                        <a:pt x="593510" y="42556"/>
                        <a:pt x="593510" y="468"/>
                      </a:cubicBezTo>
                      <a:cubicBezTo>
                        <a:pt x="551284" y="468"/>
                        <a:pt x="466363" y="468"/>
                        <a:pt x="424137" y="468"/>
                      </a:cubicBezTo>
                      <a:cubicBezTo>
                        <a:pt x="288075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7A99AA3E-406D-58CB-81EE-A301CBCC884A}"/>
                    </a:ext>
                  </a:extLst>
                </p:cNvPr>
                <p:cNvSpPr/>
                <p:nvPr/>
              </p:nvSpPr>
              <p:spPr>
                <a:xfrm>
                  <a:off x="3991293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C615D01E-5736-FF90-DF32-B66E76226853}"/>
                    </a:ext>
                  </a:extLst>
                </p:cNvPr>
                <p:cNvSpPr/>
                <p:nvPr/>
              </p:nvSpPr>
              <p:spPr>
                <a:xfrm>
                  <a:off x="3312862" y="1475878"/>
                  <a:ext cx="593510" cy="169288"/>
                </a:xfrm>
                <a:custGeom>
                  <a:avLst/>
                  <a:gdLst>
                    <a:gd name="connsiteX0" fmla="*/ 84921 w 593510"/>
                    <a:gd name="connsiteY0" fmla="*/ 0 h 169288"/>
                    <a:gd name="connsiteX1" fmla="*/ 84921 w 593510"/>
                    <a:gd name="connsiteY1" fmla="*/ 84644 h 169288"/>
                    <a:gd name="connsiteX2" fmla="*/ 0 w 593510"/>
                    <a:gd name="connsiteY2" fmla="*/ 84644 h 169288"/>
                    <a:gd name="connsiteX3" fmla="*/ 0 w 593510"/>
                    <a:gd name="connsiteY3" fmla="*/ 169289 h 169288"/>
                    <a:gd name="connsiteX4" fmla="*/ 84921 w 593510"/>
                    <a:gd name="connsiteY4" fmla="*/ 169289 h 169288"/>
                    <a:gd name="connsiteX5" fmla="*/ 84921 w 593510"/>
                    <a:gd name="connsiteY5" fmla="*/ 84644 h 169288"/>
                    <a:gd name="connsiteX6" fmla="*/ 593510 w 593510"/>
                    <a:gd name="connsiteY6" fmla="*/ 84644 h 169288"/>
                    <a:gd name="connsiteX7" fmla="*/ 593510 w 593510"/>
                    <a:gd name="connsiteY7" fmla="*/ 0 h 169288"/>
                    <a:gd name="connsiteX8" fmla="*/ 424137 w 593510"/>
                    <a:gd name="connsiteY8" fmla="*/ 0 h 169288"/>
                    <a:gd name="connsiteX9" fmla="*/ 84921 w 593510"/>
                    <a:gd name="connsiteY9" fmla="*/ 0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3510" h="169288">
                      <a:moveTo>
                        <a:pt x="84921" y="0"/>
                      </a:moveTo>
                      <a:lnTo>
                        <a:pt x="84921" y="84644"/>
                      </a:lnTo>
                      <a:lnTo>
                        <a:pt x="0" y="84644"/>
                      </a:lnTo>
                      <a:lnTo>
                        <a:pt x="0" y="169289"/>
                      </a:lnTo>
                      <a:lnTo>
                        <a:pt x="84921" y="169289"/>
                      </a:lnTo>
                      <a:lnTo>
                        <a:pt x="84921" y="84644"/>
                      </a:lnTo>
                      <a:cubicBezTo>
                        <a:pt x="250072" y="84644"/>
                        <a:pt x="428360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317634" y="0"/>
                        <a:pt x="190956" y="0"/>
                        <a:pt x="84921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id="{885DBA77-8A59-C5E6-2E70-85884FB98DBD}"/>
                    </a:ext>
                  </a:extLst>
                </p:cNvPr>
                <p:cNvSpPr/>
                <p:nvPr/>
              </p:nvSpPr>
              <p:spPr>
                <a:xfrm>
                  <a:off x="3991293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A3B4766D-DF56-E708-4A7E-0BD465EFED41}"/>
                    </a:ext>
                  </a:extLst>
                </p:cNvPr>
                <p:cNvSpPr/>
                <p:nvPr/>
              </p:nvSpPr>
              <p:spPr>
                <a:xfrm>
                  <a:off x="5347687" y="1898165"/>
                  <a:ext cx="593510" cy="169288"/>
                </a:xfrm>
                <a:custGeom>
                  <a:avLst/>
                  <a:gdLst>
                    <a:gd name="connsiteX0" fmla="*/ 0 w 593510"/>
                    <a:gd name="connsiteY0" fmla="*/ 468 h 169288"/>
                    <a:gd name="connsiteX1" fmla="*/ 0 w 593510"/>
                    <a:gd name="connsiteY1" fmla="*/ 169289 h 169288"/>
                    <a:gd name="connsiteX2" fmla="*/ 508589 w 593510"/>
                    <a:gd name="connsiteY2" fmla="*/ 169289 h 169288"/>
                    <a:gd name="connsiteX3" fmla="*/ 508589 w 593510"/>
                    <a:gd name="connsiteY3" fmla="*/ 84645 h 169288"/>
                    <a:gd name="connsiteX4" fmla="*/ 593510 w 593510"/>
                    <a:gd name="connsiteY4" fmla="*/ 84645 h 169288"/>
                    <a:gd name="connsiteX5" fmla="*/ 593510 w 593510"/>
                    <a:gd name="connsiteY5" fmla="*/ 0 h 169288"/>
                    <a:gd name="connsiteX6" fmla="*/ 424137 w 593510"/>
                    <a:gd name="connsiteY6" fmla="*/ 0 h 169288"/>
                    <a:gd name="connsiteX7" fmla="*/ 0 w 593510"/>
                    <a:gd name="connsiteY7" fmla="*/ 468 h 169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3510" h="169288">
                      <a:moveTo>
                        <a:pt x="0" y="468"/>
                      </a:moveTo>
                      <a:cubicBezTo>
                        <a:pt x="0" y="42556"/>
                        <a:pt x="0" y="127201"/>
                        <a:pt x="0" y="169289"/>
                      </a:cubicBezTo>
                      <a:cubicBezTo>
                        <a:pt x="165151" y="169289"/>
                        <a:pt x="343439" y="169289"/>
                        <a:pt x="508589" y="169289"/>
                      </a:cubicBezTo>
                      <a:lnTo>
                        <a:pt x="508589" y="84645"/>
                      </a:lnTo>
                      <a:lnTo>
                        <a:pt x="593510" y="84645"/>
                      </a:ln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468"/>
                        <a:pt x="136062" y="468"/>
                        <a:pt x="0" y="468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28168874-1EFC-F426-F559-F9BA8CA53DF0}"/>
                    </a:ext>
                  </a:extLst>
                </p:cNvPr>
                <p:cNvSpPr/>
                <p:nvPr/>
              </p:nvSpPr>
              <p:spPr>
                <a:xfrm>
                  <a:off x="5856276" y="1560522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4C2FB0B1-45E7-E121-7355-DEEC6D55A7CD}"/>
                    </a:ext>
                  </a:extLst>
                </p:cNvPr>
                <p:cNvSpPr/>
                <p:nvPr/>
              </p:nvSpPr>
              <p:spPr>
                <a:xfrm>
                  <a:off x="5347687" y="1475878"/>
                  <a:ext cx="508589" cy="84644"/>
                </a:xfrm>
                <a:custGeom>
                  <a:avLst/>
                  <a:gdLst>
                    <a:gd name="connsiteX0" fmla="*/ 424137 w 508589"/>
                    <a:gd name="connsiteY0" fmla="*/ 0 h 84644"/>
                    <a:gd name="connsiteX1" fmla="*/ 0 w 508589"/>
                    <a:gd name="connsiteY1" fmla="*/ 0 h 84644"/>
                    <a:gd name="connsiteX2" fmla="*/ 0 w 508589"/>
                    <a:gd name="connsiteY2" fmla="*/ 84644 h 84644"/>
                    <a:gd name="connsiteX3" fmla="*/ 508589 w 508589"/>
                    <a:gd name="connsiteY3" fmla="*/ 84644 h 84644"/>
                    <a:gd name="connsiteX4" fmla="*/ 508589 w 508589"/>
                    <a:gd name="connsiteY4" fmla="*/ 0 h 84644"/>
                    <a:gd name="connsiteX5" fmla="*/ 424137 w 508589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8589" h="84644">
                      <a:moveTo>
                        <a:pt x="424137" y="0"/>
                      </a:moveTo>
                      <a:cubicBezTo>
                        <a:pt x="288076" y="0"/>
                        <a:pt x="136062" y="0"/>
                        <a:pt x="0" y="0"/>
                      </a:cubicBezTo>
                      <a:lnTo>
                        <a:pt x="0" y="84644"/>
                      </a:lnTo>
                      <a:cubicBezTo>
                        <a:pt x="165151" y="84644"/>
                        <a:pt x="343439" y="84644"/>
                        <a:pt x="508589" y="84644"/>
                      </a:cubicBezTo>
                      <a:lnTo>
                        <a:pt x="508589" y="0"/>
                      </a:lnTo>
                      <a:lnTo>
                        <a:pt x="424137" y="0"/>
                      </a:ln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1A2A842D-0877-E603-5C0F-247F699A15A3}"/>
                    </a:ext>
                  </a:extLst>
                </p:cNvPr>
                <p:cNvSpPr/>
                <p:nvPr/>
              </p:nvSpPr>
              <p:spPr>
                <a:xfrm>
                  <a:off x="4669256" y="1898632"/>
                  <a:ext cx="593510" cy="168821"/>
                </a:xfrm>
                <a:custGeom>
                  <a:avLst/>
                  <a:gdLst>
                    <a:gd name="connsiteX0" fmla="*/ 0 w 593510"/>
                    <a:gd name="connsiteY0" fmla="*/ 0 h 168821"/>
                    <a:gd name="connsiteX1" fmla="*/ 0 w 593510"/>
                    <a:gd name="connsiteY1" fmla="*/ 168821 h 168821"/>
                    <a:gd name="connsiteX2" fmla="*/ 593510 w 593510"/>
                    <a:gd name="connsiteY2" fmla="*/ 168821 h 168821"/>
                    <a:gd name="connsiteX3" fmla="*/ 593510 w 593510"/>
                    <a:gd name="connsiteY3" fmla="*/ 0 h 168821"/>
                    <a:gd name="connsiteX4" fmla="*/ 424137 w 593510"/>
                    <a:gd name="connsiteY4" fmla="*/ 0 h 168821"/>
                    <a:gd name="connsiteX5" fmla="*/ 0 w 593510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168821">
                      <a:moveTo>
                        <a:pt x="0" y="0"/>
                      </a:moveTo>
                      <a:cubicBezTo>
                        <a:pt x="0" y="42088"/>
                        <a:pt x="0" y="126733"/>
                        <a:pt x="0" y="168821"/>
                      </a:cubicBezTo>
                      <a:cubicBezTo>
                        <a:pt x="194240" y="168821"/>
                        <a:pt x="399271" y="168821"/>
                        <a:pt x="593510" y="168821"/>
                      </a:cubicBezTo>
                      <a:cubicBezTo>
                        <a:pt x="593510" y="126733"/>
                        <a:pt x="593510" y="42088"/>
                        <a:pt x="593510" y="0"/>
                      </a:cubicBez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2" name="Freeform 51">
                  <a:extLst>
                    <a:ext uri="{FF2B5EF4-FFF2-40B4-BE49-F238E27FC236}">
                      <a16:creationId xmlns:a16="http://schemas.microsoft.com/office/drawing/2014/main" id="{730F0CE6-DDAE-AAD9-4F1A-B5F9DEC0E819}"/>
                    </a:ext>
                  </a:extLst>
                </p:cNvPr>
                <p:cNvSpPr/>
                <p:nvPr/>
              </p:nvSpPr>
              <p:spPr>
                <a:xfrm>
                  <a:off x="4669256" y="1475878"/>
                  <a:ext cx="593510" cy="84644"/>
                </a:xfrm>
                <a:custGeom>
                  <a:avLst/>
                  <a:gdLst>
                    <a:gd name="connsiteX0" fmla="*/ 0 w 593510"/>
                    <a:gd name="connsiteY0" fmla="*/ 0 h 84644"/>
                    <a:gd name="connsiteX1" fmla="*/ 0 w 593510"/>
                    <a:gd name="connsiteY1" fmla="*/ 84644 h 84644"/>
                    <a:gd name="connsiteX2" fmla="*/ 593510 w 593510"/>
                    <a:gd name="connsiteY2" fmla="*/ 84644 h 84644"/>
                    <a:gd name="connsiteX3" fmla="*/ 593510 w 593510"/>
                    <a:gd name="connsiteY3" fmla="*/ 0 h 84644"/>
                    <a:gd name="connsiteX4" fmla="*/ 424137 w 593510"/>
                    <a:gd name="connsiteY4" fmla="*/ 0 h 84644"/>
                    <a:gd name="connsiteX5" fmla="*/ 0 w 593510"/>
                    <a:gd name="connsiteY5" fmla="*/ 0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510" h="84644">
                      <a:moveTo>
                        <a:pt x="0" y="0"/>
                      </a:moveTo>
                      <a:lnTo>
                        <a:pt x="0" y="84644"/>
                      </a:lnTo>
                      <a:cubicBezTo>
                        <a:pt x="194240" y="84644"/>
                        <a:pt x="399271" y="84644"/>
                        <a:pt x="593510" y="84644"/>
                      </a:cubicBezTo>
                      <a:lnTo>
                        <a:pt x="593510" y="0"/>
                      </a:lnTo>
                      <a:cubicBezTo>
                        <a:pt x="551284" y="0"/>
                        <a:pt x="466363" y="0"/>
                        <a:pt x="424137" y="0"/>
                      </a:cubicBezTo>
                      <a:cubicBezTo>
                        <a:pt x="288076" y="0"/>
                        <a:pt x="13606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AF1C15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65B3DF57-9DAC-F964-7FB9-BA1171270FEB}"/>
                  </a:ext>
                </a:extLst>
              </p:cNvPr>
              <p:cNvSpPr/>
              <p:nvPr/>
            </p:nvSpPr>
            <p:spPr>
              <a:xfrm>
                <a:off x="3227940" y="1391701"/>
                <a:ext cx="2798178" cy="759929"/>
              </a:xfrm>
              <a:custGeom>
                <a:avLst/>
                <a:gdLst>
                  <a:gd name="connsiteX0" fmla="*/ 2713258 w 2798178"/>
                  <a:gd name="connsiteY0" fmla="*/ 168821 h 759929"/>
                  <a:gd name="connsiteX1" fmla="*/ 2713258 w 2798178"/>
                  <a:gd name="connsiteY1" fmla="*/ 591108 h 759929"/>
                  <a:gd name="connsiteX2" fmla="*/ 2628336 w 2798178"/>
                  <a:gd name="connsiteY2" fmla="*/ 591108 h 759929"/>
                  <a:gd name="connsiteX3" fmla="*/ 2628336 w 2798178"/>
                  <a:gd name="connsiteY3" fmla="*/ 675753 h 759929"/>
                  <a:gd name="connsiteX4" fmla="*/ 2119747 w 2798178"/>
                  <a:gd name="connsiteY4" fmla="*/ 675753 h 759929"/>
                  <a:gd name="connsiteX5" fmla="*/ 2119747 w 2798178"/>
                  <a:gd name="connsiteY5" fmla="*/ 84177 h 759929"/>
                  <a:gd name="connsiteX6" fmla="*/ 2628336 w 2798178"/>
                  <a:gd name="connsiteY6" fmla="*/ 84177 h 759929"/>
                  <a:gd name="connsiteX7" fmla="*/ 2628336 w 2798178"/>
                  <a:gd name="connsiteY7" fmla="*/ 168821 h 759929"/>
                  <a:gd name="connsiteX8" fmla="*/ 2713258 w 2798178"/>
                  <a:gd name="connsiteY8" fmla="*/ 168821 h 759929"/>
                  <a:gd name="connsiteX9" fmla="*/ 2713258 w 2798178"/>
                  <a:gd name="connsiteY9" fmla="*/ 0 h 759929"/>
                  <a:gd name="connsiteX10" fmla="*/ 84921 w 2798178"/>
                  <a:gd name="connsiteY10" fmla="*/ 0 h 759929"/>
                  <a:gd name="connsiteX11" fmla="*/ 84921 w 2798178"/>
                  <a:gd name="connsiteY11" fmla="*/ 168821 h 759929"/>
                  <a:gd name="connsiteX12" fmla="*/ 0 w 2798178"/>
                  <a:gd name="connsiteY12" fmla="*/ 168821 h 759929"/>
                  <a:gd name="connsiteX13" fmla="*/ 0 w 2798178"/>
                  <a:gd name="connsiteY13" fmla="*/ 591108 h 759929"/>
                  <a:gd name="connsiteX14" fmla="*/ 84921 w 2798178"/>
                  <a:gd name="connsiteY14" fmla="*/ 591108 h 759929"/>
                  <a:gd name="connsiteX15" fmla="*/ 84921 w 2798178"/>
                  <a:gd name="connsiteY15" fmla="*/ 168821 h 759929"/>
                  <a:gd name="connsiteX16" fmla="*/ 169843 w 2798178"/>
                  <a:gd name="connsiteY16" fmla="*/ 168821 h 759929"/>
                  <a:gd name="connsiteX17" fmla="*/ 169843 w 2798178"/>
                  <a:gd name="connsiteY17" fmla="*/ 84177 h 759929"/>
                  <a:gd name="connsiteX18" fmla="*/ 678432 w 2798178"/>
                  <a:gd name="connsiteY18" fmla="*/ 84177 h 759929"/>
                  <a:gd name="connsiteX19" fmla="*/ 678432 w 2798178"/>
                  <a:gd name="connsiteY19" fmla="*/ 675753 h 759929"/>
                  <a:gd name="connsiteX20" fmla="*/ 169843 w 2798178"/>
                  <a:gd name="connsiteY20" fmla="*/ 675753 h 759929"/>
                  <a:gd name="connsiteX21" fmla="*/ 169843 w 2798178"/>
                  <a:gd name="connsiteY21" fmla="*/ 591108 h 759929"/>
                  <a:gd name="connsiteX22" fmla="*/ 84921 w 2798178"/>
                  <a:gd name="connsiteY22" fmla="*/ 591108 h 759929"/>
                  <a:gd name="connsiteX23" fmla="*/ 84921 w 2798178"/>
                  <a:gd name="connsiteY23" fmla="*/ 759930 h 759929"/>
                  <a:gd name="connsiteX24" fmla="*/ 2713258 w 2798178"/>
                  <a:gd name="connsiteY24" fmla="*/ 759930 h 759929"/>
                  <a:gd name="connsiteX25" fmla="*/ 2713258 w 2798178"/>
                  <a:gd name="connsiteY25" fmla="*/ 591108 h 759929"/>
                  <a:gd name="connsiteX26" fmla="*/ 2798179 w 2798178"/>
                  <a:gd name="connsiteY26" fmla="*/ 591108 h 759929"/>
                  <a:gd name="connsiteX27" fmla="*/ 2798179 w 2798178"/>
                  <a:gd name="connsiteY27" fmla="*/ 168821 h 759929"/>
                  <a:gd name="connsiteX28" fmla="*/ 2713258 w 2798178"/>
                  <a:gd name="connsiteY28" fmla="*/ 168821 h 759929"/>
                  <a:gd name="connsiteX29" fmla="*/ 1356863 w 2798178"/>
                  <a:gd name="connsiteY29" fmla="*/ 675753 h 759929"/>
                  <a:gd name="connsiteX30" fmla="*/ 1271942 w 2798178"/>
                  <a:gd name="connsiteY30" fmla="*/ 675753 h 759929"/>
                  <a:gd name="connsiteX31" fmla="*/ 763353 w 2798178"/>
                  <a:gd name="connsiteY31" fmla="*/ 675753 h 759929"/>
                  <a:gd name="connsiteX32" fmla="*/ 763353 w 2798178"/>
                  <a:gd name="connsiteY32" fmla="*/ 84177 h 759929"/>
                  <a:gd name="connsiteX33" fmla="*/ 1356863 w 2798178"/>
                  <a:gd name="connsiteY33" fmla="*/ 84177 h 759929"/>
                  <a:gd name="connsiteX34" fmla="*/ 1356863 w 2798178"/>
                  <a:gd name="connsiteY34" fmla="*/ 675753 h 759929"/>
                  <a:gd name="connsiteX35" fmla="*/ 2034826 w 2798178"/>
                  <a:gd name="connsiteY35" fmla="*/ 675753 h 759929"/>
                  <a:gd name="connsiteX36" fmla="*/ 1950374 w 2798178"/>
                  <a:gd name="connsiteY36" fmla="*/ 675753 h 759929"/>
                  <a:gd name="connsiteX37" fmla="*/ 1441785 w 2798178"/>
                  <a:gd name="connsiteY37" fmla="*/ 675753 h 759929"/>
                  <a:gd name="connsiteX38" fmla="*/ 1441785 w 2798178"/>
                  <a:gd name="connsiteY38" fmla="*/ 84177 h 759929"/>
                  <a:gd name="connsiteX39" fmla="*/ 2035295 w 2798178"/>
                  <a:gd name="connsiteY39" fmla="*/ 84177 h 759929"/>
                  <a:gd name="connsiteX40" fmla="*/ 2034826 w 2798178"/>
                  <a:gd name="connsiteY40" fmla="*/ 675753 h 759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98178" h="759929">
                    <a:moveTo>
                      <a:pt x="2713258" y="168821"/>
                    </a:moveTo>
                    <a:cubicBezTo>
                      <a:pt x="2713258" y="304440"/>
                      <a:pt x="2713258" y="455958"/>
                      <a:pt x="2713258" y="591108"/>
                    </a:cubicBezTo>
                    <a:lnTo>
                      <a:pt x="2628336" y="591108"/>
                    </a:lnTo>
                    <a:lnTo>
                      <a:pt x="2628336" y="675753"/>
                    </a:lnTo>
                    <a:cubicBezTo>
                      <a:pt x="2463186" y="675753"/>
                      <a:pt x="2284898" y="675753"/>
                      <a:pt x="2119747" y="675753"/>
                    </a:cubicBezTo>
                    <a:cubicBezTo>
                      <a:pt x="2119747" y="482146"/>
                      <a:pt x="2119747" y="277784"/>
                      <a:pt x="2119747" y="84177"/>
                    </a:cubicBezTo>
                    <a:cubicBezTo>
                      <a:pt x="2284898" y="84177"/>
                      <a:pt x="2463186" y="84177"/>
                      <a:pt x="2628336" y="84177"/>
                    </a:cubicBezTo>
                    <a:lnTo>
                      <a:pt x="2628336" y="168821"/>
                    </a:lnTo>
                    <a:lnTo>
                      <a:pt x="2713258" y="168821"/>
                    </a:lnTo>
                    <a:cubicBezTo>
                      <a:pt x="2713258" y="126733"/>
                      <a:pt x="2713258" y="42088"/>
                      <a:pt x="2713258" y="0"/>
                    </a:cubicBezTo>
                    <a:cubicBezTo>
                      <a:pt x="1838240" y="0"/>
                      <a:pt x="960408" y="0"/>
                      <a:pt x="84921" y="0"/>
                    </a:cubicBezTo>
                    <a:cubicBezTo>
                      <a:pt x="84921" y="42088"/>
                      <a:pt x="84921" y="126733"/>
                      <a:pt x="84921" y="168821"/>
                    </a:cubicBezTo>
                    <a:lnTo>
                      <a:pt x="0" y="168821"/>
                    </a:lnTo>
                    <a:cubicBezTo>
                      <a:pt x="0" y="304440"/>
                      <a:pt x="0" y="455958"/>
                      <a:pt x="0" y="591108"/>
                    </a:cubicBezTo>
                    <a:lnTo>
                      <a:pt x="84921" y="591108"/>
                    </a:lnTo>
                    <a:cubicBezTo>
                      <a:pt x="84921" y="455490"/>
                      <a:pt x="84921" y="303972"/>
                      <a:pt x="84921" y="168821"/>
                    </a:cubicBezTo>
                    <a:lnTo>
                      <a:pt x="169843" y="168821"/>
                    </a:lnTo>
                    <a:lnTo>
                      <a:pt x="169843" y="84177"/>
                    </a:lnTo>
                    <a:cubicBezTo>
                      <a:pt x="334993" y="84177"/>
                      <a:pt x="513281" y="84177"/>
                      <a:pt x="678432" y="84177"/>
                    </a:cubicBezTo>
                    <a:cubicBezTo>
                      <a:pt x="678432" y="277784"/>
                      <a:pt x="678432" y="482146"/>
                      <a:pt x="678432" y="675753"/>
                    </a:cubicBezTo>
                    <a:cubicBezTo>
                      <a:pt x="513281" y="675753"/>
                      <a:pt x="334993" y="675753"/>
                      <a:pt x="169843" y="675753"/>
                    </a:cubicBezTo>
                    <a:lnTo>
                      <a:pt x="169843" y="591108"/>
                    </a:lnTo>
                    <a:lnTo>
                      <a:pt x="84921" y="591108"/>
                    </a:lnTo>
                    <a:cubicBezTo>
                      <a:pt x="84921" y="633197"/>
                      <a:pt x="84921" y="717841"/>
                      <a:pt x="84921" y="759930"/>
                    </a:cubicBezTo>
                    <a:cubicBezTo>
                      <a:pt x="959939" y="759930"/>
                      <a:pt x="1837771" y="759930"/>
                      <a:pt x="2713258" y="759930"/>
                    </a:cubicBezTo>
                    <a:cubicBezTo>
                      <a:pt x="2713258" y="717841"/>
                      <a:pt x="2713258" y="633197"/>
                      <a:pt x="2713258" y="591108"/>
                    </a:cubicBezTo>
                    <a:lnTo>
                      <a:pt x="2798179" y="591108"/>
                    </a:lnTo>
                    <a:cubicBezTo>
                      <a:pt x="2798179" y="455490"/>
                      <a:pt x="2798179" y="303972"/>
                      <a:pt x="2798179" y="168821"/>
                    </a:cubicBezTo>
                    <a:lnTo>
                      <a:pt x="2713258" y="168821"/>
                    </a:lnTo>
                    <a:close/>
                    <a:moveTo>
                      <a:pt x="1356863" y="675753"/>
                    </a:moveTo>
                    <a:lnTo>
                      <a:pt x="1271942" y="675753"/>
                    </a:lnTo>
                    <a:cubicBezTo>
                      <a:pt x="1106792" y="675753"/>
                      <a:pt x="928504" y="675753"/>
                      <a:pt x="763353" y="675753"/>
                    </a:cubicBezTo>
                    <a:cubicBezTo>
                      <a:pt x="763353" y="482146"/>
                      <a:pt x="763353" y="277784"/>
                      <a:pt x="763353" y="84177"/>
                    </a:cubicBezTo>
                    <a:cubicBezTo>
                      <a:pt x="957593" y="84177"/>
                      <a:pt x="1162624" y="84177"/>
                      <a:pt x="1356863" y="84177"/>
                    </a:cubicBezTo>
                    <a:cubicBezTo>
                      <a:pt x="1356863" y="277784"/>
                      <a:pt x="1356863" y="482614"/>
                      <a:pt x="1356863" y="675753"/>
                    </a:cubicBezTo>
                    <a:close/>
                    <a:moveTo>
                      <a:pt x="2034826" y="675753"/>
                    </a:moveTo>
                    <a:lnTo>
                      <a:pt x="1950374" y="675753"/>
                    </a:lnTo>
                    <a:cubicBezTo>
                      <a:pt x="1785223" y="675753"/>
                      <a:pt x="1606935" y="675753"/>
                      <a:pt x="1441785" y="675753"/>
                    </a:cubicBezTo>
                    <a:cubicBezTo>
                      <a:pt x="1441785" y="482146"/>
                      <a:pt x="1441785" y="277784"/>
                      <a:pt x="1441785" y="84177"/>
                    </a:cubicBezTo>
                    <a:cubicBezTo>
                      <a:pt x="1636024" y="84177"/>
                      <a:pt x="1841055" y="84177"/>
                      <a:pt x="2035295" y="84177"/>
                    </a:cubicBezTo>
                    <a:cubicBezTo>
                      <a:pt x="2034826" y="277784"/>
                      <a:pt x="2034826" y="482614"/>
                      <a:pt x="2034826" y="675753"/>
                    </a:cubicBezTo>
                    <a:close/>
                  </a:path>
                </a:pathLst>
              </a:custGeom>
              <a:solidFill>
                <a:srgbClr val="242428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54" name="Graphic 1">
              <a:extLst>
                <a:ext uri="{FF2B5EF4-FFF2-40B4-BE49-F238E27FC236}">
                  <a16:creationId xmlns:a16="http://schemas.microsoft.com/office/drawing/2014/main" id="{3E1DAD2E-11DD-73C2-B49F-34E1AC637DD0}"/>
                </a:ext>
              </a:extLst>
            </p:cNvPr>
            <p:cNvGrpSpPr/>
            <p:nvPr/>
          </p:nvGrpSpPr>
          <p:grpSpPr>
            <a:xfrm>
              <a:off x="1532800" y="1180324"/>
              <a:ext cx="1440846" cy="1182684"/>
              <a:chOff x="1532800" y="1180324"/>
              <a:chExt cx="1440846" cy="1182684"/>
            </a:xfrm>
          </p:grpSpPr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8F4198E-31BA-6CBE-DE3D-21179BEE1FDE}"/>
                  </a:ext>
                </a:extLst>
              </p:cNvPr>
              <p:cNvSpPr/>
              <p:nvPr/>
            </p:nvSpPr>
            <p:spPr>
              <a:xfrm>
                <a:off x="1617721" y="1264968"/>
                <a:ext cx="1271472" cy="1015733"/>
              </a:xfrm>
              <a:custGeom>
                <a:avLst/>
                <a:gdLst>
                  <a:gd name="connsiteX0" fmla="*/ 1186552 w 1271472"/>
                  <a:gd name="connsiteY0" fmla="*/ 253466 h 1015733"/>
                  <a:gd name="connsiteX1" fmla="*/ 1186552 w 1271472"/>
                  <a:gd name="connsiteY1" fmla="*/ 168821 h 1015733"/>
                  <a:gd name="connsiteX2" fmla="*/ 1101630 w 1271472"/>
                  <a:gd name="connsiteY2" fmla="*/ 168821 h 1015733"/>
                  <a:gd name="connsiteX3" fmla="*/ 1101630 w 1271472"/>
                  <a:gd name="connsiteY3" fmla="*/ 84177 h 1015733"/>
                  <a:gd name="connsiteX4" fmla="*/ 1016709 w 1271472"/>
                  <a:gd name="connsiteY4" fmla="*/ 84177 h 1015733"/>
                  <a:gd name="connsiteX5" fmla="*/ 1016709 w 1271472"/>
                  <a:gd name="connsiteY5" fmla="*/ 0 h 1015733"/>
                  <a:gd name="connsiteX6" fmla="*/ 931788 w 1271472"/>
                  <a:gd name="connsiteY6" fmla="*/ 0 h 1015733"/>
                  <a:gd name="connsiteX7" fmla="*/ 846867 w 1271472"/>
                  <a:gd name="connsiteY7" fmla="*/ 0 h 1015733"/>
                  <a:gd name="connsiteX8" fmla="*/ 761945 w 1271472"/>
                  <a:gd name="connsiteY8" fmla="*/ 0 h 1015733"/>
                  <a:gd name="connsiteX9" fmla="*/ 761945 w 1271472"/>
                  <a:gd name="connsiteY9" fmla="*/ 84644 h 1015733"/>
                  <a:gd name="connsiteX10" fmla="*/ 761945 w 1271472"/>
                  <a:gd name="connsiteY10" fmla="*/ 84644 h 1015733"/>
                  <a:gd name="connsiteX11" fmla="*/ 677024 w 1271472"/>
                  <a:gd name="connsiteY11" fmla="*/ 84644 h 1015733"/>
                  <a:gd name="connsiteX12" fmla="*/ 677024 w 1271472"/>
                  <a:gd name="connsiteY12" fmla="*/ 169289 h 1015733"/>
                  <a:gd name="connsiteX13" fmla="*/ 677024 w 1271472"/>
                  <a:gd name="connsiteY13" fmla="*/ 169289 h 1015733"/>
                  <a:gd name="connsiteX14" fmla="*/ 592103 w 1271472"/>
                  <a:gd name="connsiteY14" fmla="*/ 169289 h 1015733"/>
                  <a:gd name="connsiteX15" fmla="*/ 592103 w 1271472"/>
                  <a:gd name="connsiteY15" fmla="*/ 169289 h 1015733"/>
                  <a:gd name="connsiteX16" fmla="*/ 592103 w 1271472"/>
                  <a:gd name="connsiteY16" fmla="*/ 84177 h 1015733"/>
                  <a:gd name="connsiteX17" fmla="*/ 507182 w 1271472"/>
                  <a:gd name="connsiteY17" fmla="*/ 84177 h 1015733"/>
                  <a:gd name="connsiteX18" fmla="*/ 507182 w 1271472"/>
                  <a:gd name="connsiteY18" fmla="*/ 84177 h 1015733"/>
                  <a:gd name="connsiteX19" fmla="*/ 507182 w 1271472"/>
                  <a:gd name="connsiteY19" fmla="*/ 0 h 1015733"/>
                  <a:gd name="connsiteX20" fmla="*/ 422260 w 1271472"/>
                  <a:gd name="connsiteY20" fmla="*/ 0 h 1015733"/>
                  <a:gd name="connsiteX21" fmla="*/ 338747 w 1271472"/>
                  <a:gd name="connsiteY21" fmla="*/ 0 h 1015733"/>
                  <a:gd name="connsiteX22" fmla="*/ 254295 w 1271472"/>
                  <a:gd name="connsiteY22" fmla="*/ 0 h 1015733"/>
                  <a:gd name="connsiteX23" fmla="*/ 254295 w 1271472"/>
                  <a:gd name="connsiteY23" fmla="*/ 84644 h 1015733"/>
                  <a:gd name="connsiteX24" fmla="*/ 169373 w 1271472"/>
                  <a:gd name="connsiteY24" fmla="*/ 84644 h 1015733"/>
                  <a:gd name="connsiteX25" fmla="*/ 169373 w 1271472"/>
                  <a:gd name="connsiteY25" fmla="*/ 169289 h 1015733"/>
                  <a:gd name="connsiteX26" fmla="*/ 169373 w 1271472"/>
                  <a:gd name="connsiteY26" fmla="*/ 169289 h 1015733"/>
                  <a:gd name="connsiteX27" fmla="*/ 169373 w 1271472"/>
                  <a:gd name="connsiteY27" fmla="*/ 169289 h 1015733"/>
                  <a:gd name="connsiteX28" fmla="*/ 169373 w 1271472"/>
                  <a:gd name="connsiteY28" fmla="*/ 169289 h 1015733"/>
                  <a:gd name="connsiteX29" fmla="*/ 84452 w 1271472"/>
                  <a:gd name="connsiteY29" fmla="*/ 169289 h 1015733"/>
                  <a:gd name="connsiteX30" fmla="*/ 84452 w 1271472"/>
                  <a:gd name="connsiteY30" fmla="*/ 253933 h 1015733"/>
                  <a:gd name="connsiteX31" fmla="*/ 84452 w 1271472"/>
                  <a:gd name="connsiteY31" fmla="*/ 253933 h 1015733"/>
                  <a:gd name="connsiteX32" fmla="*/ 0 w 1271472"/>
                  <a:gd name="connsiteY32" fmla="*/ 253933 h 1015733"/>
                  <a:gd name="connsiteX33" fmla="*/ 0 w 1271472"/>
                  <a:gd name="connsiteY33" fmla="*/ 338578 h 1015733"/>
                  <a:gd name="connsiteX34" fmla="*/ 0 w 1271472"/>
                  <a:gd name="connsiteY34" fmla="*/ 423222 h 1015733"/>
                  <a:gd name="connsiteX35" fmla="*/ 84921 w 1271472"/>
                  <a:gd name="connsiteY35" fmla="*/ 423222 h 1015733"/>
                  <a:gd name="connsiteX36" fmla="*/ 84921 w 1271472"/>
                  <a:gd name="connsiteY36" fmla="*/ 507867 h 1015733"/>
                  <a:gd name="connsiteX37" fmla="*/ 115887 w 1271472"/>
                  <a:gd name="connsiteY37" fmla="*/ 507867 h 1015733"/>
                  <a:gd name="connsiteX38" fmla="*/ 169843 w 1271472"/>
                  <a:gd name="connsiteY38" fmla="*/ 507867 h 1015733"/>
                  <a:gd name="connsiteX39" fmla="*/ 169843 w 1271472"/>
                  <a:gd name="connsiteY39" fmla="*/ 592511 h 1015733"/>
                  <a:gd name="connsiteX40" fmla="*/ 254764 w 1271472"/>
                  <a:gd name="connsiteY40" fmla="*/ 592511 h 1015733"/>
                  <a:gd name="connsiteX41" fmla="*/ 254764 w 1271472"/>
                  <a:gd name="connsiteY41" fmla="*/ 677156 h 1015733"/>
                  <a:gd name="connsiteX42" fmla="*/ 339685 w 1271472"/>
                  <a:gd name="connsiteY42" fmla="*/ 677156 h 1015733"/>
                  <a:gd name="connsiteX43" fmla="*/ 339685 w 1271472"/>
                  <a:gd name="connsiteY43" fmla="*/ 761800 h 1015733"/>
                  <a:gd name="connsiteX44" fmla="*/ 376281 w 1271472"/>
                  <a:gd name="connsiteY44" fmla="*/ 761800 h 1015733"/>
                  <a:gd name="connsiteX45" fmla="*/ 424137 w 1271472"/>
                  <a:gd name="connsiteY45" fmla="*/ 761800 h 1015733"/>
                  <a:gd name="connsiteX46" fmla="*/ 424137 w 1271472"/>
                  <a:gd name="connsiteY46" fmla="*/ 846445 h 1015733"/>
                  <a:gd name="connsiteX47" fmla="*/ 509058 w 1271472"/>
                  <a:gd name="connsiteY47" fmla="*/ 846445 h 1015733"/>
                  <a:gd name="connsiteX48" fmla="*/ 509058 w 1271472"/>
                  <a:gd name="connsiteY48" fmla="*/ 931089 h 1015733"/>
                  <a:gd name="connsiteX49" fmla="*/ 593980 w 1271472"/>
                  <a:gd name="connsiteY49" fmla="*/ 931089 h 1015733"/>
                  <a:gd name="connsiteX50" fmla="*/ 593980 w 1271472"/>
                  <a:gd name="connsiteY50" fmla="*/ 1015734 h 1015733"/>
                  <a:gd name="connsiteX51" fmla="*/ 678901 w 1271472"/>
                  <a:gd name="connsiteY51" fmla="*/ 1015734 h 1015733"/>
                  <a:gd name="connsiteX52" fmla="*/ 678901 w 1271472"/>
                  <a:gd name="connsiteY52" fmla="*/ 931089 h 1015733"/>
                  <a:gd name="connsiteX53" fmla="*/ 763822 w 1271472"/>
                  <a:gd name="connsiteY53" fmla="*/ 931089 h 1015733"/>
                  <a:gd name="connsiteX54" fmla="*/ 763822 w 1271472"/>
                  <a:gd name="connsiteY54" fmla="*/ 846445 h 1015733"/>
                  <a:gd name="connsiteX55" fmla="*/ 806048 w 1271472"/>
                  <a:gd name="connsiteY55" fmla="*/ 846445 h 1015733"/>
                  <a:gd name="connsiteX56" fmla="*/ 848274 w 1271472"/>
                  <a:gd name="connsiteY56" fmla="*/ 846445 h 1015733"/>
                  <a:gd name="connsiteX57" fmla="*/ 848274 w 1271472"/>
                  <a:gd name="connsiteY57" fmla="*/ 761800 h 1015733"/>
                  <a:gd name="connsiteX58" fmla="*/ 848274 w 1271472"/>
                  <a:gd name="connsiteY58" fmla="*/ 761800 h 1015733"/>
                  <a:gd name="connsiteX59" fmla="*/ 933195 w 1271472"/>
                  <a:gd name="connsiteY59" fmla="*/ 761800 h 1015733"/>
                  <a:gd name="connsiteX60" fmla="*/ 933195 w 1271472"/>
                  <a:gd name="connsiteY60" fmla="*/ 677156 h 1015733"/>
                  <a:gd name="connsiteX61" fmla="*/ 933195 w 1271472"/>
                  <a:gd name="connsiteY61" fmla="*/ 677156 h 1015733"/>
                  <a:gd name="connsiteX62" fmla="*/ 1018117 w 1271472"/>
                  <a:gd name="connsiteY62" fmla="*/ 677156 h 1015733"/>
                  <a:gd name="connsiteX63" fmla="*/ 1018117 w 1271472"/>
                  <a:gd name="connsiteY63" fmla="*/ 592511 h 1015733"/>
                  <a:gd name="connsiteX64" fmla="*/ 1018117 w 1271472"/>
                  <a:gd name="connsiteY64" fmla="*/ 592511 h 1015733"/>
                  <a:gd name="connsiteX65" fmla="*/ 1103038 w 1271472"/>
                  <a:gd name="connsiteY65" fmla="*/ 592511 h 1015733"/>
                  <a:gd name="connsiteX66" fmla="*/ 1103038 w 1271472"/>
                  <a:gd name="connsiteY66" fmla="*/ 507867 h 1015733"/>
                  <a:gd name="connsiteX67" fmla="*/ 1186552 w 1271472"/>
                  <a:gd name="connsiteY67" fmla="*/ 507867 h 1015733"/>
                  <a:gd name="connsiteX68" fmla="*/ 1186552 w 1271472"/>
                  <a:gd name="connsiteY68" fmla="*/ 423222 h 1015733"/>
                  <a:gd name="connsiteX69" fmla="*/ 1186552 w 1271472"/>
                  <a:gd name="connsiteY69" fmla="*/ 423222 h 1015733"/>
                  <a:gd name="connsiteX70" fmla="*/ 1186552 w 1271472"/>
                  <a:gd name="connsiteY70" fmla="*/ 423222 h 1015733"/>
                  <a:gd name="connsiteX71" fmla="*/ 1271473 w 1271472"/>
                  <a:gd name="connsiteY71" fmla="*/ 423222 h 1015733"/>
                  <a:gd name="connsiteX72" fmla="*/ 1271473 w 1271472"/>
                  <a:gd name="connsiteY72" fmla="*/ 337643 h 1015733"/>
                  <a:gd name="connsiteX73" fmla="*/ 1271473 w 1271472"/>
                  <a:gd name="connsiteY73" fmla="*/ 253466 h 1015733"/>
                  <a:gd name="connsiteX74" fmla="*/ 1186552 w 1271472"/>
                  <a:gd name="connsiteY74" fmla="*/ 253466 h 1015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1271472" h="1015733">
                    <a:moveTo>
                      <a:pt x="1186552" y="253466"/>
                    </a:moveTo>
                    <a:lnTo>
                      <a:pt x="1186552" y="168821"/>
                    </a:lnTo>
                    <a:lnTo>
                      <a:pt x="1101630" y="168821"/>
                    </a:lnTo>
                    <a:lnTo>
                      <a:pt x="1101630" y="84177"/>
                    </a:lnTo>
                    <a:lnTo>
                      <a:pt x="1016709" y="84177"/>
                    </a:lnTo>
                    <a:lnTo>
                      <a:pt x="1016709" y="0"/>
                    </a:lnTo>
                    <a:lnTo>
                      <a:pt x="931788" y="0"/>
                    </a:lnTo>
                    <a:lnTo>
                      <a:pt x="846867" y="0"/>
                    </a:lnTo>
                    <a:lnTo>
                      <a:pt x="761945" y="0"/>
                    </a:lnTo>
                    <a:lnTo>
                      <a:pt x="761945" y="84644"/>
                    </a:lnTo>
                    <a:lnTo>
                      <a:pt x="761945" y="84644"/>
                    </a:lnTo>
                    <a:lnTo>
                      <a:pt x="677024" y="84644"/>
                    </a:lnTo>
                    <a:lnTo>
                      <a:pt x="677024" y="169289"/>
                    </a:lnTo>
                    <a:lnTo>
                      <a:pt x="677024" y="169289"/>
                    </a:lnTo>
                    <a:lnTo>
                      <a:pt x="592103" y="169289"/>
                    </a:lnTo>
                    <a:lnTo>
                      <a:pt x="592103" y="169289"/>
                    </a:lnTo>
                    <a:lnTo>
                      <a:pt x="592103" y="84177"/>
                    </a:lnTo>
                    <a:lnTo>
                      <a:pt x="507182" y="84177"/>
                    </a:lnTo>
                    <a:lnTo>
                      <a:pt x="507182" y="84177"/>
                    </a:lnTo>
                    <a:lnTo>
                      <a:pt x="507182" y="0"/>
                    </a:lnTo>
                    <a:lnTo>
                      <a:pt x="422260" y="0"/>
                    </a:lnTo>
                    <a:lnTo>
                      <a:pt x="338747" y="0"/>
                    </a:lnTo>
                    <a:lnTo>
                      <a:pt x="254295" y="0"/>
                    </a:lnTo>
                    <a:lnTo>
                      <a:pt x="254295" y="84644"/>
                    </a:lnTo>
                    <a:lnTo>
                      <a:pt x="169373" y="84644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169373" y="169289"/>
                    </a:lnTo>
                    <a:lnTo>
                      <a:pt x="84452" y="169289"/>
                    </a:lnTo>
                    <a:lnTo>
                      <a:pt x="84452" y="253933"/>
                    </a:lnTo>
                    <a:lnTo>
                      <a:pt x="84452" y="253933"/>
                    </a:lnTo>
                    <a:lnTo>
                      <a:pt x="0" y="253933"/>
                    </a:lnTo>
                    <a:lnTo>
                      <a:pt x="0" y="338578"/>
                    </a:lnTo>
                    <a:lnTo>
                      <a:pt x="0" y="423222"/>
                    </a:lnTo>
                    <a:lnTo>
                      <a:pt x="84921" y="423222"/>
                    </a:lnTo>
                    <a:lnTo>
                      <a:pt x="84921" y="507867"/>
                    </a:lnTo>
                    <a:lnTo>
                      <a:pt x="115887" y="507867"/>
                    </a:lnTo>
                    <a:lnTo>
                      <a:pt x="169843" y="507867"/>
                    </a:lnTo>
                    <a:lnTo>
                      <a:pt x="169843" y="592511"/>
                    </a:lnTo>
                    <a:lnTo>
                      <a:pt x="254764" y="592511"/>
                    </a:lnTo>
                    <a:lnTo>
                      <a:pt x="254764" y="677156"/>
                    </a:lnTo>
                    <a:lnTo>
                      <a:pt x="339685" y="677156"/>
                    </a:lnTo>
                    <a:lnTo>
                      <a:pt x="339685" y="761800"/>
                    </a:lnTo>
                    <a:lnTo>
                      <a:pt x="376281" y="761800"/>
                    </a:lnTo>
                    <a:lnTo>
                      <a:pt x="424137" y="761800"/>
                    </a:lnTo>
                    <a:lnTo>
                      <a:pt x="424137" y="846445"/>
                    </a:lnTo>
                    <a:lnTo>
                      <a:pt x="509058" y="846445"/>
                    </a:lnTo>
                    <a:lnTo>
                      <a:pt x="509058" y="931089"/>
                    </a:lnTo>
                    <a:lnTo>
                      <a:pt x="593980" y="931089"/>
                    </a:lnTo>
                    <a:lnTo>
                      <a:pt x="593980" y="1015734"/>
                    </a:lnTo>
                    <a:lnTo>
                      <a:pt x="678901" y="1015734"/>
                    </a:lnTo>
                    <a:lnTo>
                      <a:pt x="678901" y="931089"/>
                    </a:lnTo>
                    <a:lnTo>
                      <a:pt x="763822" y="931089"/>
                    </a:lnTo>
                    <a:lnTo>
                      <a:pt x="763822" y="846445"/>
                    </a:lnTo>
                    <a:lnTo>
                      <a:pt x="806048" y="846445"/>
                    </a:lnTo>
                    <a:lnTo>
                      <a:pt x="848274" y="846445"/>
                    </a:lnTo>
                    <a:lnTo>
                      <a:pt x="848274" y="761800"/>
                    </a:lnTo>
                    <a:lnTo>
                      <a:pt x="848274" y="761800"/>
                    </a:lnTo>
                    <a:lnTo>
                      <a:pt x="933195" y="761800"/>
                    </a:lnTo>
                    <a:lnTo>
                      <a:pt x="933195" y="677156"/>
                    </a:lnTo>
                    <a:lnTo>
                      <a:pt x="933195" y="677156"/>
                    </a:lnTo>
                    <a:lnTo>
                      <a:pt x="1018117" y="677156"/>
                    </a:lnTo>
                    <a:lnTo>
                      <a:pt x="1018117" y="592511"/>
                    </a:lnTo>
                    <a:lnTo>
                      <a:pt x="1018117" y="592511"/>
                    </a:lnTo>
                    <a:lnTo>
                      <a:pt x="1103038" y="592511"/>
                    </a:lnTo>
                    <a:lnTo>
                      <a:pt x="1103038" y="507867"/>
                    </a:lnTo>
                    <a:lnTo>
                      <a:pt x="1186552" y="507867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186552" y="423222"/>
                    </a:lnTo>
                    <a:lnTo>
                      <a:pt x="1271473" y="423222"/>
                    </a:lnTo>
                    <a:lnTo>
                      <a:pt x="1271473" y="337643"/>
                    </a:lnTo>
                    <a:lnTo>
                      <a:pt x="1271473" y="253466"/>
                    </a:lnTo>
                    <a:lnTo>
                      <a:pt x="1186552" y="253466"/>
                    </a:lnTo>
                    <a:close/>
                  </a:path>
                </a:pathLst>
              </a:custGeom>
              <a:solidFill>
                <a:srgbClr val="DE2E2A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grpSp>
            <p:nvGrpSpPr>
              <p:cNvPr id="56" name="Graphic 1">
                <a:extLst>
                  <a:ext uri="{FF2B5EF4-FFF2-40B4-BE49-F238E27FC236}">
                    <a16:creationId xmlns:a16="http://schemas.microsoft.com/office/drawing/2014/main" id="{E52717F9-BDAD-61FF-42CE-B374A2E4E875}"/>
                  </a:ext>
                </a:extLst>
              </p:cNvPr>
              <p:cNvGrpSpPr/>
              <p:nvPr/>
            </p:nvGrpSpPr>
            <p:grpSpPr>
              <a:xfrm>
                <a:off x="1532800" y="1180324"/>
                <a:ext cx="1440846" cy="1182684"/>
                <a:chOff x="1532800" y="1180324"/>
                <a:chExt cx="1440846" cy="1182684"/>
              </a:xfrm>
              <a:solidFill>
                <a:srgbClr val="242428"/>
              </a:solidFill>
            </p:grpSpPr>
            <p:sp>
              <p:nvSpPr>
                <p:cNvPr id="57" name="Freeform 56">
                  <a:extLst>
                    <a:ext uri="{FF2B5EF4-FFF2-40B4-BE49-F238E27FC236}">
                      <a16:creationId xmlns:a16="http://schemas.microsoft.com/office/drawing/2014/main" id="{BA5D0362-9594-B93E-21F6-CE3B9704D864}"/>
                    </a:ext>
                  </a:extLst>
                </p:cNvPr>
                <p:cNvSpPr/>
                <p:nvPr/>
              </p:nvSpPr>
              <p:spPr>
                <a:xfrm>
                  <a:off x="1617721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8" name="Freeform 57">
                  <a:extLst>
                    <a:ext uri="{FF2B5EF4-FFF2-40B4-BE49-F238E27FC236}">
                      <a16:creationId xmlns:a16="http://schemas.microsoft.com/office/drawing/2014/main" id="{00BFBC69-F827-01AE-EFF4-07CB01B8986E}"/>
                    </a:ext>
                  </a:extLst>
                </p:cNvPr>
                <p:cNvSpPr/>
                <p:nvPr/>
              </p:nvSpPr>
              <p:spPr>
                <a:xfrm>
                  <a:off x="1702173" y="1264968"/>
                  <a:ext cx="169842" cy="168821"/>
                </a:xfrm>
                <a:custGeom>
                  <a:avLst/>
                  <a:gdLst>
                    <a:gd name="connsiteX0" fmla="*/ 84921 w 169842"/>
                    <a:gd name="connsiteY0" fmla="*/ 84177 h 168821"/>
                    <a:gd name="connsiteX1" fmla="*/ 169843 w 169842"/>
                    <a:gd name="connsiteY1" fmla="*/ 84177 h 168821"/>
                    <a:gd name="connsiteX2" fmla="*/ 169843 w 169842"/>
                    <a:gd name="connsiteY2" fmla="*/ 0 h 168821"/>
                    <a:gd name="connsiteX3" fmla="*/ 84921 w 169842"/>
                    <a:gd name="connsiteY3" fmla="*/ 0 h 168821"/>
                    <a:gd name="connsiteX4" fmla="*/ 84921 w 169842"/>
                    <a:gd name="connsiteY4" fmla="*/ 84177 h 168821"/>
                    <a:gd name="connsiteX5" fmla="*/ 0 w 169842"/>
                    <a:gd name="connsiteY5" fmla="*/ 84177 h 168821"/>
                    <a:gd name="connsiteX6" fmla="*/ 0 w 169842"/>
                    <a:gd name="connsiteY6" fmla="*/ 168821 h 168821"/>
                    <a:gd name="connsiteX7" fmla="*/ 84921 w 169842"/>
                    <a:gd name="connsiteY7" fmla="*/ 168821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842" h="168821">
                      <a:moveTo>
                        <a:pt x="84921" y="84177"/>
                      </a:moveTo>
                      <a:lnTo>
                        <a:pt x="169843" y="84177"/>
                      </a:lnTo>
                      <a:lnTo>
                        <a:pt x="169843" y="0"/>
                      </a:lnTo>
                      <a:lnTo>
                        <a:pt x="84921" y="0"/>
                      </a:lnTo>
                      <a:lnTo>
                        <a:pt x="84921" y="84177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59" name="Freeform 58">
                  <a:extLst>
                    <a:ext uri="{FF2B5EF4-FFF2-40B4-BE49-F238E27FC236}">
                      <a16:creationId xmlns:a16="http://schemas.microsoft.com/office/drawing/2014/main" id="{0D333589-7582-6463-B10C-F64257E8559C}"/>
                    </a:ext>
                  </a:extLst>
                </p:cNvPr>
                <p:cNvSpPr/>
                <p:nvPr/>
              </p:nvSpPr>
              <p:spPr>
                <a:xfrm>
                  <a:off x="1872015" y="1180324"/>
                  <a:ext cx="254294" cy="84644"/>
                </a:xfrm>
                <a:custGeom>
                  <a:avLst/>
                  <a:gdLst>
                    <a:gd name="connsiteX0" fmla="*/ 169373 w 254294"/>
                    <a:gd name="connsiteY0" fmla="*/ 84644 h 84644"/>
                    <a:gd name="connsiteX1" fmla="*/ 254295 w 254294"/>
                    <a:gd name="connsiteY1" fmla="*/ 84644 h 84644"/>
                    <a:gd name="connsiteX2" fmla="*/ 254295 w 254294"/>
                    <a:gd name="connsiteY2" fmla="*/ 0 h 84644"/>
                    <a:gd name="connsiteX3" fmla="*/ 169373 w 254294"/>
                    <a:gd name="connsiteY3" fmla="*/ 0 h 84644"/>
                    <a:gd name="connsiteX4" fmla="*/ 84452 w 254294"/>
                    <a:gd name="connsiteY4" fmla="*/ 0 h 84644"/>
                    <a:gd name="connsiteX5" fmla="*/ 0 w 254294"/>
                    <a:gd name="connsiteY5" fmla="*/ 0 h 84644"/>
                    <a:gd name="connsiteX6" fmla="*/ 0 w 254294"/>
                    <a:gd name="connsiteY6" fmla="*/ 84644 h 84644"/>
                    <a:gd name="connsiteX7" fmla="*/ 84452 w 254294"/>
                    <a:gd name="connsiteY7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294" h="84644">
                      <a:moveTo>
                        <a:pt x="169373" y="84644"/>
                      </a:moveTo>
                      <a:lnTo>
                        <a:pt x="254295" y="84644"/>
                      </a:ln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0" name="Freeform 59">
                  <a:extLst>
                    <a:ext uri="{FF2B5EF4-FFF2-40B4-BE49-F238E27FC236}">
                      <a16:creationId xmlns:a16="http://schemas.microsoft.com/office/drawing/2014/main" id="{E2531D98-3FBC-DC14-7B2C-46608DF5DDC7}"/>
                    </a:ext>
                  </a:extLst>
                </p:cNvPr>
                <p:cNvSpPr/>
                <p:nvPr/>
              </p:nvSpPr>
              <p:spPr>
                <a:xfrm>
                  <a:off x="2126310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1" name="Freeform 60">
                  <a:extLst>
                    <a:ext uri="{FF2B5EF4-FFF2-40B4-BE49-F238E27FC236}">
                      <a16:creationId xmlns:a16="http://schemas.microsoft.com/office/drawing/2014/main" id="{AC7FFB6E-42D7-2CC7-B244-4FCCDBF9D903}"/>
                    </a:ext>
                  </a:extLst>
                </p:cNvPr>
                <p:cNvSpPr/>
                <p:nvPr/>
              </p:nvSpPr>
              <p:spPr>
                <a:xfrm>
                  <a:off x="2719351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2" name="Freeform 61">
                  <a:extLst>
                    <a:ext uri="{FF2B5EF4-FFF2-40B4-BE49-F238E27FC236}">
                      <a16:creationId xmlns:a16="http://schemas.microsoft.com/office/drawing/2014/main" id="{0C85A226-4E6C-5025-875F-537D626F67A9}"/>
                    </a:ext>
                  </a:extLst>
                </p:cNvPr>
                <p:cNvSpPr/>
                <p:nvPr/>
              </p:nvSpPr>
              <p:spPr>
                <a:xfrm>
                  <a:off x="2380604" y="1180324"/>
                  <a:ext cx="338746" cy="168821"/>
                </a:xfrm>
                <a:custGeom>
                  <a:avLst/>
                  <a:gdLst>
                    <a:gd name="connsiteX0" fmla="*/ 254295 w 338746"/>
                    <a:gd name="connsiteY0" fmla="*/ 84644 h 168821"/>
                    <a:gd name="connsiteX1" fmla="*/ 254295 w 338746"/>
                    <a:gd name="connsiteY1" fmla="*/ 0 h 168821"/>
                    <a:gd name="connsiteX2" fmla="*/ 169373 w 338746"/>
                    <a:gd name="connsiteY2" fmla="*/ 0 h 168821"/>
                    <a:gd name="connsiteX3" fmla="*/ 84452 w 338746"/>
                    <a:gd name="connsiteY3" fmla="*/ 0 h 168821"/>
                    <a:gd name="connsiteX4" fmla="*/ 0 w 338746"/>
                    <a:gd name="connsiteY4" fmla="*/ 0 h 168821"/>
                    <a:gd name="connsiteX5" fmla="*/ 0 w 338746"/>
                    <a:gd name="connsiteY5" fmla="*/ 84644 h 168821"/>
                    <a:gd name="connsiteX6" fmla="*/ 84452 w 338746"/>
                    <a:gd name="connsiteY6" fmla="*/ 84644 h 168821"/>
                    <a:gd name="connsiteX7" fmla="*/ 169373 w 338746"/>
                    <a:gd name="connsiteY7" fmla="*/ 84644 h 168821"/>
                    <a:gd name="connsiteX8" fmla="*/ 254295 w 338746"/>
                    <a:gd name="connsiteY8" fmla="*/ 84644 h 168821"/>
                    <a:gd name="connsiteX9" fmla="*/ 254295 w 338746"/>
                    <a:gd name="connsiteY9" fmla="*/ 168821 h 168821"/>
                    <a:gd name="connsiteX10" fmla="*/ 338747 w 338746"/>
                    <a:gd name="connsiteY10" fmla="*/ 168821 h 168821"/>
                    <a:gd name="connsiteX11" fmla="*/ 338747 w 338746"/>
                    <a:gd name="connsiteY11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38746" h="168821">
                      <a:moveTo>
                        <a:pt x="254295" y="84644"/>
                      </a:moveTo>
                      <a:lnTo>
                        <a:pt x="254295" y="0"/>
                      </a:lnTo>
                      <a:lnTo>
                        <a:pt x="169373" y="0"/>
                      </a:lnTo>
                      <a:lnTo>
                        <a:pt x="84452" y="0"/>
                      </a:ln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169373" y="84644"/>
                      </a:lnTo>
                      <a:lnTo>
                        <a:pt x="254295" y="84644"/>
                      </a:lnTo>
                      <a:lnTo>
                        <a:pt x="254295" y="168821"/>
                      </a:lnTo>
                      <a:lnTo>
                        <a:pt x="338747" y="168821"/>
                      </a:lnTo>
                      <a:lnTo>
                        <a:pt x="338747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3" name="Freeform 62">
                  <a:extLst>
                    <a:ext uri="{FF2B5EF4-FFF2-40B4-BE49-F238E27FC236}">
                      <a16:creationId xmlns:a16="http://schemas.microsoft.com/office/drawing/2014/main" id="{F40FCFBA-E092-FF55-C1EC-671CBE1756EC}"/>
                    </a:ext>
                  </a:extLst>
                </p:cNvPr>
                <p:cNvSpPr/>
                <p:nvPr/>
              </p:nvSpPr>
              <p:spPr>
                <a:xfrm>
                  <a:off x="2210762" y="134914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4" name="Freeform 63">
                  <a:extLst>
                    <a:ext uri="{FF2B5EF4-FFF2-40B4-BE49-F238E27FC236}">
                      <a16:creationId xmlns:a16="http://schemas.microsoft.com/office/drawing/2014/main" id="{F1952D41-C771-D873-15BF-43A79CADA2F8}"/>
                    </a:ext>
                  </a:extLst>
                </p:cNvPr>
                <p:cNvSpPr/>
                <p:nvPr/>
              </p:nvSpPr>
              <p:spPr>
                <a:xfrm>
                  <a:off x="2295683" y="1264968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5" name="Freeform 64">
                  <a:extLst>
                    <a:ext uri="{FF2B5EF4-FFF2-40B4-BE49-F238E27FC236}">
                      <a16:creationId xmlns:a16="http://schemas.microsoft.com/office/drawing/2014/main" id="{54B90240-DEDE-0A7F-DE1A-DA31FB2F6CC2}"/>
                    </a:ext>
                  </a:extLst>
                </p:cNvPr>
                <p:cNvSpPr/>
                <p:nvPr/>
              </p:nvSpPr>
              <p:spPr>
                <a:xfrm>
                  <a:off x="2804272" y="1433789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CACAA822-9E7D-2F3D-F59D-1D60946D8020}"/>
                    </a:ext>
                  </a:extLst>
                </p:cNvPr>
                <p:cNvSpPr/>
                <p:nvPr/>
              </p:nvSpPr>
              <p:spPr>
                <a:xfrm>
                  <a:off x="2889194" y="1518434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0 h 168821"/>
                    <a:gd name="connsiteX1" fmla="*/ 0 w 84452"/>
                    <a:gd name="connsiteY1" fmla="*/ 84177 h 168821"/>
                    <a:gd name="connsiteX2" fmla="*/ 0 w 84452"/>
                    <a:gd name="connsiteY2" fmla="*/ 168821 h 168821"/>
                    <a:gd name="connsiteX3" fmla="*/ 84452 w 84452"/>
                    <a:gd name="connsiteY3" fmla="*/ 168821 h 168821"/>
                    <a:gd name="connsiteX4" fmla="*/ 84452 w 84452"/>
                    <a:gd name="connsiteY4" fmla="*/ 84177 h 168821"/>
                    <a:gd name="connsiteX5" fmla="*/ 84452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0"/>
                      </a:move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177"/>
                      </a:lnTo>
                      <a:lnTo>
                        <a:pt x="84452" y="0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D2B8082B-34C5-04FE-5C82-6876CD714DAB}"/>
                    </a:ext>
                  </a:extLst>
                </p:cNvPr>
                <p:cNvSpPr/>
                <p:nvPr/>
              </p:nvSpPr>
              <p:spPr>
                <a:xfrm>
                  <a:off x="1532800" y="1518434"/>
                  <a:ext cx="169373" cy="253465"/>
                </a:xfrm>
                <a:custGeom>
                  <a:avLst/>
                  <a:gdLst>
                    <a:gd name="connsiteX0" fmla="*/ 84921 w 169373"/>
                    <a:gd name="connsiteY0" fmla="*/ 168821 h 253465"/>
                    <a:gd name="connsiteX1" fmla="*/ 84921 w 169373"/>
                    <a:gd name="connsiteY1" fmla="*/ 84177 h 253465"/>
                    <a:gd name="connsiteX2" fmla="*/ 84921 w 169373"/>
                    <a:gd name="connsiteY2" fmla="*/ 0 h 253465"/>
                    <a:gd name="connsiteX3" fmla="*/ 0 w 169373"/>
                    <a:gd name="connsiteY3" fmla="*/ 0 h 253465"/>
                    <a:gd name="connsiteX4" fmla="*/ 0 w 169373"/>
                    <a:gd name="connsiteY4" fmla="*/ 84177 h 253465"/>
                    <a:gd name="connsiteX5" fmla="*/ 0 w 169373"/>
                    <a:gd name="connsiteY5" fmla="*/ 168821 h 253465"/>
                    <a:gd name="connsiteX6" fmla="*/ 84921 w 169373"/>
                    <a:gd name="connsiteY6" fmla="*/ 168821 h 253465"/>
                    <a:gd name="connsiteX7" fmla="*/ 84921 w 169373"/>
                    <a:gd name="connsiteY7" fmla="*/ 253466 h 253465"/>
                    <a:gd name="connsiteX8" fmla="*/ 169373 w 169373"/>
                    <a:gd name="connsiteY8" fmla="*/ 253466 h 253465"/>
                    <a:gd name="connsiteX9" fmla="*/ 169373 w 169373"/>
                    <a:gd name="connsiteY9" fmla="*/ 168821 h 253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9373" h="253465">
                      <a:moveTo>
                        <a:pt x="84921" y="168821"/>
                      </a:moveTo>
                      <a:lnTo>
                        <a:pt x="84921" y="84177"/>
                      </a:lnTo>
                      <a:lnTo>
                        <a:pt x="84921" y="0"/>
                      </a:lnTo>
                      <a:lnTo>
                        <a:pt x="0" y="0"/>
                      </a:lnTo>
                      <a:lnTo>
                        <a:pt x="0" y="84177"/>
                      </a:lnTo>
                      <a:lnTo>
                        <a:pt x="0" y="168821"/>
                      </a:lnTo>
                      <a:lnTo>
                        <a:pt x="84921" y="168821"/>
                      </a:lnTo>
                      <a:lnTo>
                        <a:pt x="84921" y="253466"/>
                      </a:lnTo>
                      <a:lnTo>
                        <a:pt x="169373" y="253466"/>
                      </a:lnTo>
                      <a:lnTo>
                        <a:pt x="169373" y="168821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8" name="Freeform 67">
                  <a:extLst>
                    <a:ext uri="{FF2B5EF4-FFF2-40B4-BE49-F238E27FC236}">
                      <a16:creationId xmlns:a16="http://schemas.microsoft.com/office/drawing/2014/main" id="{9287B713-8EBB-5C6E-196E-FC90FB5A1704}"/>
                    </a:ext>
                  </a:extLst>
                </p:cNvPr>
                <p:cNvSpPr/>
                <p:nvPr/>
              </p:nvSpPr>
              <p:spPr>
                <a:xfrm>
                  <a:off x="1702173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2495C436-2EDC-6DD2-8375-3B52118767D6}"/>
                    </a:ext>
                  </a:extLst>
                </p:cNvPr>
                <p:cNvSpPr/>
                <p:nvPr/>
              </p:nvSpPr>
              <p:spPr>
                <a:xfrm>
                  <a:off x="1787094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7B4F2282-5197-FFD0-7DB8-A69E404E156B}"/>
                    </a:ext>
                  </a:extLst>
                </p:cNvPr>
                <p:cNvSpPr/>
                <p:nvPr/>
              </p:nvSpPr>
              <p:spPr>
                <a:xfrm>
                  <a:off x="1872015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1" name="Freeform 70">
                  <a:extLst>
                    <a:ext uri="{FF2B5EF4-FFF2-40B4-BE49-F238E27FC236}">
                      <a16:creationId xmlns:a16="http://schemas.microsoft.com/office/drawing/2014/main" id="{91DEBD87-EB7D-6639-2843-E38ED915268A}"/>
                    </a:ext>
                  </a:extLst>
                </p:cNvPr>
                <p:cNvSpPr/>
                <p:nvPr/>
              </p:nvSpPr>
              <p:spPr>
                <a:xfrm>
                  <a:off x="1956467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2" name="Freeform 71">
                  <a:extLst>
                    <a:ext uri="{FF2B5EF4-FFF2-40B4-BE49-F238E27FC236}">
                      <a16:creationId xmlns:a16="http://schemas.microsoft.com/office/drawing/2014/main" id="{32B613EC-D475-5A46-3278-E2AF4B935D96}"/>
                    </a:ext>
                  </a:extLst>
                </p:cNvPr>
                <p:cNvSpPr/>
                <p:nvPr/>
              </p:nvSpPr>
              <p:spPr>
                <a:xfrm>
                  <a:off x="2041389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3" name="Freeform 72">
                  <a:extLst>
                    <a:ext uri="{FF2B5EF4-FFF2-40B4-BE49-F238E27FC236}">
                      <a16:creationId xmlns:a16="http://schemas.microsoft.com/office/drawing/2014/main" id="{391E1475-D3BF-4D0B-4C76-8E72CEABF51D}"/>
                    </a:ext>
                  </a:extLst>
                </p:cNvPr>
                <p:cNvSpPr/>
                <p:nvPr/>
              </p:nvSpPr>
              <p:spPr>
                <a:xfrm>
                  <a:off x="2126310" y="2194187"/>
                  <a:ext cx="169373" cy="168821"/>
                </a:xfrm>
                <a:custGeom>
                  <a:avLst/>
                  <a:gdLst>
                    <a:gd name="connsiteX0" fmla="*/ 84452 w 169373"/>
                    <a:gd name="connsiteY0" fmla="*/ 0 h 168821"/>
                    <a:gd name="connsiteX1" fmla="*/ 0 w 169373"/>
                    <a:gd name="connsiteY1" fmla="*/ 0 h 168821"/>
                    <a:gd name="connsiteX2" fmla="*/ 0 w 169373"/>
                    <a:gd name="connsiteY2" fmla="*/ 84644 h 168821"/>
                    <a:gd name="connsiteX3" fmla="*/ 84452 w 169373"/>
                    <a:gd name="connsiteY3" fmla="*/ 84644 h 168821"/>
                    <a:gd name="connsiteX4" fmla="*/ 84452 w 169373"/>
                    <a:gd name="connsiteY4" fmla="*/ 168821 h 168821"/>
                    <a:gd name="connsiteX5" fmla="*/ 169373 w 169373"/>
                    <a:gd name="connsiteY5" fmla="*/ 168821 h 168821"/>
                    <a:gd name="connsiteX6" fmla="*/ 169373 w 169373"/>
                    <a:gd name="connsiteY6" fmla="*/ 84644 h 168821"/>
                    <a:gd name="connsiteX7" fmla="*/ 84452 w 169373"/>
                    <a:gd name="connsiteY7" fmla="*/ 84644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9373" h="168821">
                      <a:moveTo>
                        <a:pt x="84452" y="0"/>
                      </a:moveTo>
                      <a:lnTo>
                        <a:pt x="0" y="0"/>
                      </a:lnTo>
                      <a:lnTo>
                        <a:pt x="0" y="84644"/>
                      </a:lnTo>
                      <a:lnTo>
                        <a:pt x="84452" y="84644"/>
                      </a:lnTo>
                      <a:lnTo>
                        <a:pt x="84452" y="168821"/>
                      </a:lnTo>
                      <a:lnTo>
                        <a:pt x="169373" y="168821"/>
                      </a:lnTo>
                      <a:lnTo>
                        <a:pt x="169373" y="84644"/>
                      </a:lnTo>
                      <a:lnTo>
                        <a:pt x="84452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4" name="Freeform 73">
                  <a:extLst>
                    <a:ext uri="{FF2B5EF4-FFF2-40B4-BE49-F238E27FC236}">
                      <a16:creationId xmlns:a16="http://schemas.microsoft.com/office/drawing/2014/main" id="{348B5A65-CA57-A79A-04C5-44A75EFD1D1E}"/>
                    </a:ext>
                  </a:extLst>
                </p:cNvPr>
                <p:cNvSpPr/>
                <p:nvPr/>
              </p:nvSpPr>
              <p:spPr>
                <a:xfrm>
                  <a:off x="2295683" y="2194187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5" name="Freeform 74">
                  <a:extLst>
                    <a:ext uri="{FF2B5EF4-FFF2-40B4-BE49-F238E27FC236}">
                      <a16:creationId xmlns:a16="http://schemas.microsoft.com/office/drawing/2014/main" id="{AE4FD5ED-02F9-3D8C-D010-722B66C81B3B}"/>
                    </a:ext>
                  </a:extLst>
                </p:cNvPr>
                <p:cNvSpPr/>
                <p:nvPr/>
              </p:nvSpPr>
              <p:spPr>
                <a:xfrm>
                  <a:off x="2380604" y="211001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6" name="Freeform 75">
                  <a:extLst>
                    <a:ext uri="{FF2B5EF4-FFF2-40B4-BE49-F238E27FC236}">
                      <a16:creationId xmlns:a16="http://schemas.microsoft.com/office/drawing/2014/main" id="{DB4E39DB-56E1-0EE2-2277-0A940C5CF99E}"/>
                    </a:ext>
                  </a:extLst>
                </p:cNvPr>
                <p:cNvSpPr/>
                <p:nvPr/>
              </p:nvSpPr>
              <p:spPr>
                <a:xfrm>
                  <a:off x="2804272" y="168725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id="{C1354C4A-22F3-FD36-7DF4-B60043775198}"/>
                    </a:ext>
                  </a:extLst>
                </p:cNvPr>
                <p:cNvSpPr/>
                <p:nvPr/>
              </p:nvSpPr>
              <p:spPr>
                <a:xfrm>
                  <a:off x="2719351" y="1771900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id="{D7EE96E8-D17B-B560-27C4-E2FAF9516AAF}"/>
                    </a:ext>
                  </a:extLst>
                </p:cNvPr>
                <p:cNvSpPr/>
                <p:nvPr/>
              </p:nvSpPr>
              <p:spPr>
                <a:xfrm>
                  <a:off x="2634899" y="1856544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79" name="Freeform 78">
                  <a:extLst>
                    <a:ext uri="{FF2B5EF4-FFF2-40B4-BE49-F238E27FC236}">
                      <a16:creationId xmlns:a16="http://schemas.microsoft.com/office/drawing/2014/main" id="{1C0A6222-13F5-E03B-80B9-324ABDC6655C}"/>
                    </a:ext>
                  </a:extLst>
                </p:cNvPr>
                <p:cNvSpPr/>
                <p:nvPr/>
              </p:nvSpPr>
              <p:spPr>
                <a:xfrm>
                  <a:off x="2549978" y="194072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5 h 84644"/>
                    <a:gd name="connsiteX3" fmla="*/ 0 w 84921"/>
                    <a:gd name="connsiteY3" fmla="*/ 84645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5"/>
                      </a:lnTo>
                      <a:lnTo>
                        <a:pt x="0" y="84645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0" name="Freeform 79">
                  <a:extLst>
                    <a:ext uri="{FF2B5EF4-FFF2-40B4-BE49-F238E27FC236}">
                      <a16:creationId xmlns:a16="http://schemas.microsoft.com/office/drawing/2014/main" id="{905FE194-7F6D-38CC-5AC7-012E1E55C3E2}"/>
                    </a:ext>
                  </a:extLst>
                </p:cNvPr>
                <p:cNvSpPr/>
                <p:nvPr/>
              </p:nvSpPr>
              <p:spPr>
                <a:xfrm>
                  <a:off x="2465057" y="2025365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242428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grpSp>
            <p:nvGrpSpPr>
              <p:cNvPr id="81" name="Graphic 1">
                <a:extLst>
                  <a:ext uri="{FF2B5EF4-FFF2-40B4-BE49-F238E27FC236}">
                    <a16:creationId xmlns:a16="http://schemas.microsoft.com/office/drawing/2014/main" id="{3ECA5005-9D06-AC77-65F6-E7062218A00F}"/>
                  </a:ext>
                </a:extLst>
              </p:cNvPr>
              <p:cNvGrpSpPr/>
              <p:nvPr/>
            </p:nvGrpSpPr>
            <p:grpSpPr>
              <a:xfrm>
                <a:off x="1872015" y="1433789"/>
                <a:ext cx="169373" cy="253465"/>
                <a:chOff x="1872015" y="1433789"/>
                <a:chExt cx="169373" cy="253465"/>
              </a:xfrm>
              <a:solidFill>
                <a:srgbClr val="EDEDED"/>
              </a:solidFill>
            </p:grpSpPr>
            <p:sp>
              <p:nvSpPr>
                <p:cNvPr id="82" name="Freeform 81">
                  <a:extLst>
                    <a:ext uri="{FF2B5EF4-FFF2-40B4-BE49-F238E27FC236}">
                      <a16:creationId xmlns:a16="http://schemas.microsoft.com/office/drawing/2014/main" id="{95AD1196-5091-E4C2-BB33-D4FCB5268CE1}"/>
                    </a:ext>
                  </a:extLst>
                </p:cNvPr>
                <p:cNvSpPr/>
                <p:nvPr/>
              </p:nvSpPr>
              <p:spPr>
                <a:xfrm>
                  <a:off x="1956467" y="1602611"/>
                  <a:ext cx="84921" cy="84644"/>
                </a:xfrm>
                <a:custGeom>
                  <a:avLst/>
                  <a:gdLst>
                    <a:gd name="connsiteX0" fmla="*/ 0 w 84921"/>
                    <a:gd name="connsiteY0" fmla="*/ 0 h 84644"/>
                    <a:gd name="connsiteX1" fmla="*/ 84921 w 84921"/>
                    <a:gd name="connsiteY1" fmla="*/ 0 h 84644"/>
                    <a:gd name="connsiteX2" fmla="*/ 84921 w 84921"/>
                    <a:gd name="connsiteY2" fmla="*/ 84644 h 84644"/>
                    <a:gd name="connsiteX3" fmla="*/ 0 w 84921"/>
                    <a:gd name="connsiteY3" fmla="*/ 84644 h 846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4921" h="84644">
                      <a:moveTo>
                        <a:pt x="0" y="0"/>
                      </a:moveTo>
                      <a:lnTo>
                        <a:pt x="84921" y="0"/>
                      </a:lnTo>
                      <a:lnTo>
                        <a:pt x="84921" y="84644"/>
                      </a:lnTo>
                      <a:lnTo>
                        <a:pt x="0" y="84644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id="{4B003C15-466D-35AC-C0B0-BFAD6FD8C684}"/>
                    </a:ext>
                  </a:extLst>
                </p:cNvPr>
                <p:cNvSpPr/>
                <p:nvPr/>
              </p:nvSpPr>
              <p:spPr>
                <a:xfrm>
                  <a:off x="1872015" y="1433789"/>
                  <a:ext cx="84452" cy="168821"/>
                </a:xfrm>
                <a:custGeom>
                  <a:avLst/>
                  <a:gdLst>
                    <a:gd name="connsiteX0" fmla="*/ 0 w 84452"/>
                    <a:gd name="connsiteY0" fmla="*/ 84644 h 168821"/>
                    <a:gd name="connsiteX1" fmla="*/ 0 w 84452"/>
                    <a:gd name="connsiteY1" fmla="*/ 168821 h 168821"/>
                    <a:gd name="connsiteX2" fmla="*/ 84452 w 84452"/>
                    <a:gd name="connsiteY2" fmla="*/ 168821 h 168821"/>
                    <a:gd name="connsiteX3" fmla="*/ 84452 w 84452"/>
                    <a:gd name="connsiteY3" fmla="*/ 84644 h 168821"/>
                    <a:gd name="connsiteX4" fmla="*/ 84452 w 84452"/>
                    <a:gd name="connsiteY4" fmla="*/ 0 h 168821"/>
                    <a:gd name="connsiteX5" fmla="*/ 0 w 84452"/>
                    <a:gd name="connsiteY5" fmla="*/ 0 h 168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4452" h="168821">
                      <a:moveTo>
                        <a:pt x="0" y="84644"/>
                      </a:moveTo>
                      <a:lnTo>
                        <a:pt x="0" y="168821"/>
                      </a:lnTo>
                      <a:lnTo>
                        <a:pt x="84452" y="168821"/>
                      </a:lnTo>
                      <a:lnTo>
                        <a:pt x="84452" y="84644"/>
                      </a:lnTo>
                      <a:lnTo>
                        <a:pt x="8445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DEDED"/>
                </a:solidFill>
                <a:ln w="468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latin typeface="Questrial" pitchFamily="2" charset="0"/>
                  </a:endParaRPr>
                </a:p>
              </p:txBody>
            </p:sp>
          </p:grp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E14906DE-68BB-CA02-7CA5-1BF13132A02C}"/>
                  </a:ext>
                </a:extLst>
              </p:cNvPr>
              <p:cNvSpPr/>
              <p:nvPr/>
            </p:nvSpPr>
            <p:spPr>
              <a:xfrm>
                <a:off x="1617721" y="1518434"/>
                <a:ext cx="1271472" cy="760397"/>
              </a:xfrm>
              <a:custGeom>
                <a:avLst/>
                <a:gdLst>
                  <a:gd name="connsiteX0" fmla="*/ 1186552 w 1271472"/>
                  <a:gd name="connsiteY0" fmla="*/ 0 h 760397"/>
                  <a:gd name="connsiteX1" fmla="*/ 1186552 w 1271472"/>
                  <a:gd name="connsiteY1" fmla="*/ 84177 h 760397"/>
                  <a:gd name="connsiteX2" fmla="*/ 1101630 w 1271472"/>
                  <a:gd name="connsiteY2" fmla="*/ 84177 h 760397"/>
                  <a:gd name="connsiteX3" fmla="*/ 1101630 w 1271472"/>
                  <a:gd name="connsiteY3" fmla="*/ 168821 h 760397"/>
                  <a:gd name="connsiteX4" fmla="*/ 1017178 w 1271472"/>
                  <a:gd name="connsiteY4" fmla="*/ 168821 h 760397"/>
                  <a:gd name="connsiteX5" fmla="*/ 1017178 w 1271472"/>
                  <a:gd name="connsiteY5" fmla="*/ 253466 h 760397"/>
                  <a:gd name="connsiteX6" fmla="*/ 1017178 w 1271472"/>
                  <a:gd name="connsiteY6" fmla="*/ 253466 h 760397"/>
                  <a:gd name="connsiteX7" fmla="*/ 932257 w 1271472"/>
                  <a:gd name="connsiteY7" fmla="*/ 253466 h 760397"/>
                  <a:gd name="connsiteX8" fmla="*/ 932257 w 1271472"/>
                  <a:gd name="connsiteY8" fmla="*/ 338110 h 760397"/>
                  <a:gd name="connsiteX9" fmla="*/ 932257 w 1271472"/>
                  <a:gd name="connsiteY9" fmla="*/ 338110 h 760397"/>
                  <a:gd name="connsiteX10" fmla="*/ 847336 w 1271472"/>
                  <a:gd name="connsiteY10" fmla="*/ 338110 h 760397"/>
                  <a:gd name="connsiteX11" fmla="*/ 847336 w 1271472"/>
                  <a:gd name="connsiteY11" fmla="*/ 422287 h 760397"/>
                  <a:gd name="connsiteX12" fmla="*/ 847336 w 1271472"/>
                  <a:gd name="connsiteY12" fmla="*/ 422287 h 760397"/>
                  <a:gd name="connsiteX13" fmla="*/ 762884 w 1271472"/>
                  <a:gd name="connsiteY13" fmla="*/ 422287 h 760397"/>
                  <a:gd name="connsiteX14" fmla="*/ 762884 w 1271472"/>
                  <a:gd name="connsiteY14" fmla="*/ 506932 h 760397"/>
                  <a:gd name="connsiteX15" fmla="*/ 677963 w 1271472"/>
                  <a:gd name="connsiteY15" fmla="*/ 506932 h 760397"/>
                  <a:gd name="connsiteX16" fmla="*/ 677963 w 1271472"/>
                  <a:gd name="connsiteY16" fmla="*/ 591576 h 760397"/>
                  <a:gd name="connsiteX17" fmla="*/ 593041 w 1271472"/>
                  <a:gd name="connsiteY17" fmla="*/ 591576 h 760397"/>
                  <a:gd name="connsiteX18" fmla="*/ 593041 w 1271472"/>
                  <a:gd name="connsiteY18" fmla="*/ 591576 h 760397"/>
                  <a:gd name="connsiteX19" fmla="*/ 593041 w 1271472"/>
                  <a:gd name="connsiteY19" fmla="*/ 506932 h 760397"/>
                  <a:gd name="connsiteX20" fmla="*/ 508589 w 1271472"/>
                  <a:gd name="connsiteY20" fmla="*/ 506932 h 760397"/>
                  <a:gd name="connsiteX21" fmla="*/ 508589 w 1271472"/>
                  <a:gd name="connsiteY21" fmla="*/ 422287 h 760397"/>
                  <a:gd name="connsiteX22" fmla="*/ 423668 w 1271472"/>
                  <a:gd name="connsiteY22" fmla="*/ 422287 h 760397"/>
                  <a:gd name="connsiteX23" fmla="*/ 423668 w 1271472"/>
                  <a:gd name="connsiteY23" fmla="*/ 338110 h 760397"/>
                  <a:gd name="connsiteX24" fmla="*/ 338747 w 1271472"/>
                  <a:gd name="connsiteY24" fmla="*/ 338110 h 760397"/>
                  <a:gd name="connsiteX25" fmla="*/ 338747 w 1271472"/>
                  <a:gd name="connsiteY25" fmla="*/ 253466 h 760397"/>
                  <a:gd name="connsiteX26" fmla="*/ 254295 w 1271472"/>
                  <a:gd name="connsiteY26" fmla="*/ 253466 h 760397"/>
                  <a:gd name="connsiteX27" fmla="*/ 254295 w 1271472"/>
                  <a:gd name="connsiteY27" fmla="*/ 168821 h 760397"/>
                  <a:gd name="connsiteX28" fmla="*/ 169373 w 1271472"/>
                  <a:gd name="connsiteY28" fmla="*/ 168821 h 760397"/>
                  <a:gd name="connsiteX29" fmla="*/ 169373 w 1271472"/>
                  <a:gd name="connsiteY29" fmla="*/ 84177 h 760397"/>
                  <a:gd name="connsiteX30" fmla="*/ 84452 w 1271472"/>
                  <a:gd name="connsiteY30" fmla="*/ 84177 h 760397"/>
                  <a:gd name="connsiteX31" fmla="*/ 84452 w 1271472"/>
                  <a:gd name="connsiteY31" fmla="*/ 0 h 760397"/>
                  <a:gd name="connsiteX32" fmla="*/ 0 w 1271472"/>
                  <a:gd name="connsiteY32" fmla="*/ 0 h 760397"/>
                  <a:gd name="connsiteX33" fmla="*/ 0 w 1271472"/>
                  <a:gd name="connsiteY33" fmla="*/ 84177 h 760397"/>
                  <a:gd name="connsiteX34" fmla="*/ 0 w 1271472"/>
                  <a:gd name="connsiteY34" fmla="*/ 168821 h 760397"/>
                  <a:gd name="connsiteX35" fmla="*/ 84452 w 1271472"/>
                  <a:gd name="connsiteY35" fmla="*/ 168821 h 760397"/>
                  <a:gd name="connsiteX36" fmla="*/ 84452 w 1271472"/>
                  <a:gd name="connsiteY36" fmla="*/ 253466 h 760397"/>
                  <a:gd name="connsiteX37" fmla="*/ 169373 w 1271472"/>
                  <a:gd name="connsiteY37" fmla="*/ 253466 h 760397"/>
                  <a:gd name="connsiteX38" fmla="*/ 169373 w 1271472"/>
                  <a:gd name="connsiteY38" fmla="*/ 338110 h 760397"/>
                  <a:gd name="connsiteX39" fmla="*/ 254295 w 1271472"/>
                  <a:gd name="connsiteY39" fmla="*/ 338110 h 760397"/>
                  <a:gd name="connsiteX40" fmla="*/ 254295 w 1271472"/>
                  <a:gd name="connsiteY40" fmla="*/ 422287 h 760397"/>
                  <a:gd name="connsiteX41" fmla="*/ 338747 w 1271472"/>
                  <a:gd name="connsiteY41" fmla="*/ 422287 h 760397"/>
                  <a:gd name="connsiteX42" fmla="*/ 338747 w 1271472"/>
                  <a:gd name="connsiteY42" fmla="*/ 506932 h 760397"/>
                  <a:gd name="connsiteX43" fmla="*/ 423668 w 1271472"/>
                  <a:gd name="connsiteY43" fmla="*/ 506932 h 760397"/>
                  <a:gd name="connsiteX44" fmla="*/ 423668 w 1271472"/>
                  <a:gd name="connsiteY44" fmla="*/ 591576 h 760397"/>
                  <a:gd name="connsiteX45" fmla="*/ 508589 w 1271472"/>
                  <a:gd name="connsiteY45" fmla="*/ 591576 h 760397"/>
                  <a:gd name="connsiteX46" fmla="*/ 508589 w 1271472"/>
                  <a:gd name="connsiteY46" fmla="*/ 591576 h 760397"/>
                  <a:gd name="connsiteX47" fmla="*/ 508589 w 1271472"/>
                  <a:gd name="connsiteY47" fmla="*/ 675753 h 760397"/>
                  <a:gd name="connsiteX48" fmla="*/ 593041 w 1271472"/>
                  <a:gd name="connsiteY48" fmla="*/ 675753 h 760397"/>
                  <a:gd name="connsiteX49" fmla="*/ 593041 w 1271472"/>
                  <a:gd name="connsiteY49" fmla="*/ 760397 h 760397"/>
                  <a:gd name="connsiteX50" fmla="*/ 677963 w 1271472"/>
                  <a:gd name="connsiteY50" fmla="*/ 760397 h 760397"/>
                  <a:gd name="connsiteX51" fmla="*/ 677963 w 1271472"/>
                  <a:gd name="connsiteY51" fmla="*/ 675753 h 760397"/>
                  <a:gd name="connsiteX52" fmla="*/ 762884 w 1271472"/>
                  <a:gd name="connsiteY52" fmla="*/ 675753 h 760397"/>
                  <a:gd name="connsiteX53" fmla="*/ 762884 w 1271472"/>
                  <a:gd name="connsiteY53" fmla="*/ 591576 h 760397"/>
                  <a:gd name="connsiteX54" fmla="*/ 847336 w 1271472"/>
                  <a:gd name="connsiteY54" fmla="*/ 591576 h 760397"/>
                  <a:gd name="connsiteX55" fmla="*/ 847336 w 1271472"/>
                  <a:gd name="connsiteY55" fmla="*/ 506932 h 760397"/>
                  <a:gd name="connsiteX56" fmla="*/ 847336 w 1271472"/>
                  <a:gd name="connsiteY56" fmla="*/ 506932 h 760397"/>
                  <a:gd name="connsiteX57" fmla="*/ 932257 w 1271472"/>
                  <a:gd name="connsiteY57" fmla="*/ 506932 h 760397"/>
                  <a:gd name="connsiteX58" fmla="*/ 932257 w 1271472"/>
                  <a:gd name="connsiteY58" fmla="*/ 422287 h 760397"/>
                  <a:gd name="connsiteX59" fmla="*/ 932257 w 1271472"/>
                  <a:gd name="connsiteY59" fmla="*/ 422287 h 760397"/>
                  <a:gd name="connsiteX60" fmla="*/ 1017178 w 1271472"/>
                  <a:gd name="connsiteY60" fmla="*/ 422287 h 760397"/>
                  <a:gd name="connsiteX61" fmla="*/ 1017178 w 1271472"/>
                  <a:gd name="connsiteY61" fmla="*/ 338110 h 760397"/>
                  <a:gd name="connsiteX62" fmla="*/ 1017178 w 1271472"/>
                  <a:gd name="connsiteY62" fmla="*/ 338110 h 760397"/>
                  <a:gd name="connsiteX63" fmla="*/ 1101630 w 1271472"/>
                  <a:gd name="connsiteY63" fmla="*/ 338110 h 760397"/>
                  <a:gd name="connsiteX64" fmla="*/ 1101630 w 1271472"/>
                  <a:gd name="connsiteY64" fmla="*/ 253466 h 760397"/>
                  <a:gd name="connsiteX65" fmla="*/ 1186552 w 1271472"/>
                  <a:gd name="connsiteY65" fmla="*/ 253466 h 760397"/>
                  <a:gd name="connsiteX66" fmla="*/ 1186552 w 1271472"/>
                  <a:gd name="connsiteY66" fmla="*/ 168821 h 760397"/>
                  <a:gd name="connsiteX67" fmla="*/ 1186552 w 1271472"/>
                  <a:gd name="connsiteY67" fmla="*/ 168821 h 760397"/>
                  <a:gd name="connsiteX68" fmla="*/ 1186552 w 1271472"/>
                  <a:gd name="connsiteY68" fmla="*/ 168821 h 760397"/>
                  <a:gd name="connsiteX69" fmla="*/ 1271473 w 1271472"/>
                  <a:gd name="connsiteY69" fmla="*/ 168821 h 760397"/>
                  <a:gd name="connsiteX70" fmla="*/ 1271473 w 1271472"/>
                  <a:gd name="connsiteY70" fmla="*/ 84177 h 760397"/>
                  <a:gd name="connsiteX71" fmla="*/ 1271473 w 1271472"/>
                  <a:gd name="connsiteY71" fmla="*/ 0 h 760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271472" h="760397">
                    <a:moveTo>
                      <a:pt x="1186552" y="0"/>
                    </a:moveTo>
                    <a:lnTo>
                      <a:pt x="1186552" y="84177"/>
                    </a:lnTo>
                    <a:lnTo>
                      <a:pt x="1101630" y="84177"/>
                    </a:lnTo>
                    <a:lnTo>
                      <a:pt x="1101630" y="168821"/>
                    </a:lnTo>
                    <a:lnTo>
                      <a:pt x="1017178" y="168821"/>
                    </a:lnTo>
                    <a:lnTo>
                      <a:pt x="1017178" y="253466"/>
                    </a:lnTo>
                    <a:lnTo>
                      <a:pt x="1017178" y="253466"/>
                    </a:lnTo>
                    <a:lnTo>
                      <a:pt x="932257" y="253466"/>
                    </a:lnTo>
                    <a:lnTo>
                      <a:pt x="932257" y="338110"/>
                    </a:lnTo>
                    <a:lnTo>
                      <a:pt x="932257" y="338110"/>
                    </a:lnTo>
                    <a:lnTo>
                      <a:pt x="847336" y="338110"/>
                    </a:lnTo>
                    <a:lnTo>
                      <a:pt x="847336" y="422287"/>
                    </a:lnTo>
                    <a:lnTo>
                      <a:pt x="847336" y="422287"/>
                    </a:lnTo>
                    <a:lnTo>
                      <a:pt x="762884" y="422287"/>
                    </a:lnTo>
                    <a:lnTo>
                      <a:pt x="762884" y="506932"/>
                    </a:lnTo>
                    <a:lnTo>
                      <a:pt x="677963" y="506932"/>
                    </a:lnTo>
                    <a:lnTo>
                      <a:pt x="677963" y="591576"/>
                    </a:lnTo>
                    <a:lnTo>
                      <a:pt x="593041" y="591576"/>
                    </a:lnTo>
                    <a:lnTo>
                      <a:pt x="593041" y="591576"/>
                    </a:lnTo>
                    <a:lnTo>
                      <a:pt x="593041" y="506932"/>
                    </a:lnTo>
                    <a:lnTo>
                      <a:pt x="508589" y="506932"/>
                    </a:lnTo>
                    <a:lnTo>
                      <a:pt x="508589" y="422287"/>
                    </a:lnTo>
                    <a:lnTo>
                      <a:pt x="423668" y="422287"/>
                    </a:lnTo>
                    <a:lnTo>
                      <a:pt x="423668" y="338110"/>
                    </a:lnTo>
                    <a:lnTo>
                      <a:pt x="338747" y="338110"/>
                    </a:lnTo>
                    <a:lnTo>
                      <a:pt x="338747" y="253466"/>
                    </a:lnTo>
                    <a:lnTo>
                      <a:pt x="254295" y="253466"/>
                    </a:lnTo>
                    <a:lnTo>
                      <a:pt x="254295" y="168821"/>
                    </a:lnTo>
                    <a:lnTo>
                      <a:pt x="169373" y="168821"/>
                    </a:lnTo>
                    <a:lnTo>
                      <a:pt x="169373" y="84177"/>
                    </a:lnTo>
                    <a:lnTo>
                      <a:pt x="84452" y="84177"/>
                    </a:lnTo>
                    <a:lnTo>
                      <a:pt x="84452" y="0"/>
                    </a:lnTo>
                    <a:lnTo>
                      <a:pt x="0" y="0"/>
                    </a:lnTo>
                    <a:lnTo>
                      <a:pt x="0" y="84177"/>
                    </a:lnTo>
                    <a:lnTo>
                      <a:pt x="0" y="168821"/>
                    </a:lnTo>
                    <a:lnTo>
                      <a:pt x="84452" y="168821"/>
                    </a:lnTo>
                    <a:lnTo>
                      <a:pt x="84452" y="253466"/>
                    </a:lnTo>
                    <a:lnTo>
                      <a:pt x="169373" y="253466"/>
                    </a:lnTo>
                    <a:lnTo>
                      <a:pt x="169373" y="338110"/>
                    </a:lnTo>
                    <a:lnTo>
                      <a:pt x="254295" y="338110"/>
                    </a:lnTo>
                    <a:lnTo>
                      <a:pt x="254295" y="422287"/>
                    </a:lnTo>
                    <a:lnTo>
                      <a:pt x="338747" y="422287"/>
                    </a:lnTo>
                    <a:lnTo>
                      <a:pt x="338747" y="506932"/>
                    </a:lnTo>
                    <a:lnTo>
                      <a:pt x="423668" y="506932"/>
                    </a:lnTo>
                    <a:lnTo>
                      <a:pt x="423668" y="591576"/>
                    </a:lnTo>
                    <a:lnTo>
                      <a:pt x="508589" y="591576"/>
                    </a:lnTo>
                    <a:lnTo>
                      <a:pt x="508589" y="591576"/>
                    </a:lnTo>
                    <a:lnTo>
                      <a:pt x="508589" y="675753"/>
                    </a:lnTo>
                    <a:lnTo>
                      <a:pt x="593041" y="675753"/>
                    </a:lnTo>
                    <a:lnTo>
                      <a:pt x="593041" y="760397"/>
                    </a:lnTo>
                    <a:lnTo>
                      <a:pt x="677963" y="760397"/>
                    </a:lnTo>
                    <a:lnTo>
                      <a:pt x="677963" y="675753"/>
                    </a:lnTo>
                    <a:lnTo>
                      <a:pt x="762884" y="675753"/>
                    </a:lnTo>
                    <a:lnTo>
                      <a:pt x="762884" y="591576"/>
                    </a:lnTo>
                    <a:lnTo>
                      <a:pt x="847336" y="591576"/>
                    </a:lnTo>
                    <a:lnTo>
                      <a:pt x="847336" y="506932"/>
                    </a:lnTo>
                    <a:lnTo>
                      <a:pt x="847336" y="506932"/>
                    </a:lnTo>
                    <a:lnTo>
                      <a:pt x="932257" y="506932"/>
                    </a:lnTo>
                    <a:lnTo>
                      <a:pt x="932257" y="422287"/>
                    </a:lnTo>
                    <a:lnTo>
                      <a:pt x="932257" y="422287"/>
                    </a:lnTo>
                    <a:lnTo>
                      <a:pt x="1017178" y="422287"/>
                    </a:lnTo>
                    <a:lnTo>
                      <a:pt x="1017178" y="338110"/>
                    </a:lnTo>
                    <a:lnTo>
                      <a:pt x="1017178" y="338110"/>
                    </a:lnTo>
                    <a:lnTo>
                      <a:pt x="1101630" y="338110"/>
                    </a:lnTo>
                    <a:lnTo>
                      <a:pt x="1101630" y="253466"/>
                    </a:lnTo>
                    <a:lnTo>
                      <a:pt x="1186552" y="253466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186552" y="168821"/>
                    </a:lnTo>
                    <a:lnTo>
                      <a:pt x="1271473" y="168821"/>
                    </a:lnTo>
                    <a:lnTo>
                      <a:pt x="1271473" y="84177"/>
                    </a:lnTo>
                    <a:lnTo>
                      <a:pt x="1271473" y="0"/>
                    </a:lnTo>
                    <a:close/>
                  </a:path>
                </a:pathLst>
              </a:custGeom>
              <a:solidFill>
                <a:srgbClr val="AF1C15"/>
              </a:solidFill>
              <a:ln w="46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979B7CD-95B7-6282-F236-91057F024D60}"/>
              </a:ext>
            </a:extLst>
          </p:cNvPr>
          <p:cNvSpPr txBox="1"/>
          <p:nvPr/>
        </p:nvSpPr>
        <p:spPr>
          <a:xfrm>
            <a:off x="3360861" y="9951249"/>
            <a:ext cx="4334512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6B7916-80F3-FCB4-C451-5919BBDC8124}"/>
              </a:ext>
            </a:extLst>
          </p:cNvPr>
          <p:cNvSpPr txBox="1"/>
          <p:nvPr/>
        </p:nvSpPr>
        <p:spPr>
          <a:xfrm>
            <a:off x="3360861" y="9123241"/>
            <a:ext cx="4334512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Gustav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805C11-2DBB-FC58-6DC7-A3ADC9B5911A}"/>
              </a:ext>
            </a:extLst>
          </p:cNvPr>
          <p:cNvSpPr txBox="1"/>
          <p:nvPr/>
        </p:nvSpPr>
        <p:spPr>
          <a:xfrm>
            <a:off x="10021569" y="9950996"/>
            <a:ext cx="4334512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CC596F-F39E-35AC-F6B3-95C983F1E7D7}"/>
              </a:ext>
            </a:extLst>
          </p:cNvPr>
          <p:cNvSpPr txBox="1"/>
          <p:nvPr/>
        </p:nvSpPr>
        <p:spPr>
          <a:xfrm>
            <a:off x="10021569" y="9122988"/>
            <a:ext cx="4334512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Darin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9FAD63-0B32-E9B0-7409-FF1E6B3F27EE}"/>
              </a:ext>
            </a:extLst>
          </p:cNvPr>
          <p:cNvSpPr txBox="1"/>
          <p:nvPr/>
        </p:nvSpPr>
        <p:spPr>
          <a:xfrm>
            <a:off x="16682277" y="9950996"/>
            <a:ext cx="4334512" cy="1297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algn="ctr">
              <a:lnSpc>
                <a:spcPct val="110000"/>
              </a:lnSpc>
              <a:spcBef>
                <a:spcPts val="1200"/>
              </a:spcBef>
              <a:spcAft>
                <a:spcPts val="600"/>
              </a:spcAft>
              <a:defRPr sz="3800">
                <a:latin typeface="Josefin Sans Light" pitchFamily="2" charset="7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400" dirty="0">
                <a:latin typeface="Questrial" pitchFamily="2" charset="0"/>
              </a:rPr>
              <a:t>Describe your content here.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896D10-E7B4-3DFD-A924-D4193A1321A4}"/>
              </a:ext>
            </a:extLst>
          </p:cNvPr>
          <p:cNvSpPr txBox="1"/>
          <p:nvPr/>
        </p:nvSpPr>
        <p:spPr>
          <a:xfrm>
            <a:off x="16682277" y="9122988"/>
            <a:ext cx="4334512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defRPr sz="4800" b="1">
                <a:solidFill>
                  <a:schemeClr val="tx2"/>
                </a:solidFill>
                <a:latin typeface="Josefin Sans" pitchFamily="2" charset="77"/>
                <a:ea typeface="Arimo" panose="020B0604020202020204" pitchFamily="34" charset="0"/>
                <a:cs typeface="Space Grotesk" pitchFamily="2" charset="77"/>
              </a:defRPr>
            </a:lvl1pPr>
          </a:lstStyle>
          <a:p>
            <a:r>
              <a:rPr lang="en-US" sz="4400" b="0" dirty="0">
                <a:latin typeface="Press Start 2P" pitchFamily="2" charset="0"/>
              </a:rPr>
              <a:t>Terry</a:t>
            </a:r>
          </a:p>
        </p:txBody>
      </p:sp>
    </p:spTree>
    <p:extLst>
      <p:ext uri="{BB962C8B-B14F-4D97-AF65-F5344CB8AC3E}">
        <p14:creationId xmlns:p14="http://schemas.microsoft.com/office/powerpoint/2010/main" val="227004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59F2A45B-E71C-44C0-1794-D79605871792}"/>
              </a:ext>
            </a:extLst>
          </p:cNvPr>
          <p:cNvGrpSpPr/>
          <p:nvPr/>
        </p:nvGrpSpPr>
        <p:grpSpPr>
          <a:xfrm>
            <a:off x="0" y="0"/>
            <a:ext cx="24377650" cy="13716000"/>
            <a:chOff x="3056969" y="1759029"/>
            <a:chExt cx="7772400" cy="4327445"/>
          </a:xfrm>
        </p:grpSpPr>
        <p:grpSp>
          <p:nvGrpSpPr>
            <p:cNvPr id="5" name="Graphic 2">
              <a:extLst>
                <a:ext uri="{FF2B5EF4-FFF2-40B4-BE49-F238E27FC236}">
                  <a16:creationId xmlns:a16="http://schemas.microsoft.com/office/drawing/2014/main" id="{E3A5EC1D-2AC4-0545-F6B3-0391DDEBB3D5}"/>
                </a:ext>
              </a:extLst>
            </p:cNvPr>
            <p:cNvGrpSpPr/>
            <p:nvPr/>
          </p:nvGrpSpPr>
          <p:grpSpPr>
            <a:xfrm>
              <a:off x="3056969" y="4703230"/>
              <a:ext cx="7772400" cy="1383244"/>
              <a:chOff x="3056969" y="4703230"/>
              <a:chExt cx="7772400" cy="1383244"/>
            </a:xfrm>
            <a:solidFill>
              <a:srgbClr val="000000"/>
            </a:solidFill>
          </p:grpSpPr>
          <p:sp>
            <p:nvSpPr>
              <p:cNvPr id="6" name="Freeform 5">
                <a:extLst>
                  <a:ext uri="{FF2B5EF4-FFF2-40B4-BE49-F238E27FC236}">
                    <a16:creationId xmlns:a16="http://schemas.microsoft.com/office/drawing/2014/main" id="{4CCF1F4C-F480-2911-2F5A-949CE91FBA4F}"/>
                  </a:ext>
                </a:extLst>
              </p:cNvPr>
              <p:cNvSpPr/>
              <p:nvPr/>
            </p:nvSpPr>
            <p:spPr>
              <a:xfrm>
                <a:off x="3056969" y="5062299"/>
                <a:ext cx="7772400" cy="147351"/>
              </a:xfrm>
              <a:custGeom>
                <a:avLst/>
                <a:gdLst>
                  <a:gd name="connsiteX0" fmla="*/ 0 w 7772400"/>
                  <a:gd name="connsiteY0" fmla="*/ 147352 h 147351"/>
                  <a:gd name="connsiteX1" fmla="*/ 7772400 w 7772400"/>
                  <a:gd name="connsiteY1" fmla="*/ 126706 h 147351"/>
                  <a:gd name="connsiteX2" fmla="*/ 7772400 w 7772400"/>
                  <a:gd name="connsiteY2" fmla="*/ 0 h 147351"/>
                  <a:gd name="connsiteX3" fmla="*/ 0 w 7772400"/>
                  <a:gd name="connsiteY3" fmla="*/ 20645 h 14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147351">
                    <a:moveTo>
                      <a:pt x="0" y="147352"/>
                    </a:moveTo>
                    <a:lnTo>
                      <a:pt x="7772400" y="126706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FF26BD76-9D73-F064-110A-8669F3DBD2AE}"/>
                  </a:ext>
                </a:extLst>
              </p:cNvPr>
              <p:cNvSpPr/>
              <p:nvPr/>
            </p:nvSpPr>
            <p:spPr>
              <a:xfrm>
                <a:off x="3056969" y="4969192"/>
                <a:ext cx="7772400" cy="71246"/>
              </a:xfrm>
              <a:custGeom>
                <a:avLst/>
                <a:gdLst>
                  <a:gd name="connsiteX0" fmla="*/ 0 w 7772400"/>
                  <a:gd name="connsiteY0" fmla="*/ 71247 h 71246"/>
                  <a:gd name="connsiteX1" fmla="*/ 7772400 w 7772400"/>
                  <a:gd name="connsiteY1" fmla="*/ 50602 h 71246"/>
                  <a:gd name="connsiteX2" fmla="*/ 7772400 w 7772400"/>
                  <a:gd name="connsiteY2" fmla="*/ 0 h 71246"/>
                  <a:gd name="connsiteX3" fmla="*/ 0 w 7772400"/>
                  <a:gd name="connsiteY3" fmla="*/ 20645 h 71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71246">
                    <a:moveTo>
                      <a:pt x="0" y="71247"/>
                    </a:moveTo>
                    <a:lnTo>
                      <a:pt x="7772400" y="50602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22774848-2FB6-81C8-D3F0-75CAFEC3CF70}"/>
                  </a:ext>
                </a:extLst>
              </p:cNvPr>
              <p:cNvSpPr/>
              <p:nvPr/>
            </p:nvSpPr>
            <p:spPr>
              <a:xfrm>
                <a:off x="3056969" y="4918590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5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26222FC5-CF17-F35C-FF79-BF1EF432964F}"/>
                  </a:ext>
                </a:extLst>
              </p:cNvPr>
              <p:cNvSpPr/>
              <p:nvPr/>
            </p:nvSpPr>
            <p:spPr>
              <a:xfrm>
                <a:off x="3056969" y="4846939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6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6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E6D424CB-5CF2-F9A8-75F2-92712B592624}"/>
                  </a:ext>
                </a:extLst>
              </p:cNvPr>
              <p:cNvSpPr/>
              <p:nvPr/>
            </p:nvSpPr>
            <p:spPr>
              <a:xfrm>
                <a:off x="3056969" y="4774882"/>
                <a:ext cx="7772400" cy="50196"/>
              </a:xfrm>
              <a:custGeom>
                <a:avLst/>
                <a:gdLst>
                  <a:gd name="connsiteX0" fmla="*/ 0 w 7772400"/>
                  <a:gd name="connsiteY0" fmla="*/ 50197 h 50196"/>
                  <a:gd name="connsiteX1" fmla="*/ 7772400 w 7772400"/>
                  <a:gd name="connsiteY1" fmla="*/ 29147 h 50196"/>
                  <a:gd name="connsiteX2" fmla="*/ 7772400 w 7772400"/>
                  <a:gd name="connsiteY2" fmla="*/ 0 h 50196"/>
                  <a:gd name="connsiteX3" fmla="*/ 0 w 7772400"/>
                  <a:gd name="connsiteY3" fmla="*/ 21050 h 5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50196">
                    <a:moveTo>
                      <a:pt x="0" y="50197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1050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3C3FD812-9DF9-D94C-D597-164A83CDDD25}"/>
                  </a:ext>
                </a:extLst>
              </p:cNvPr>
              <p:cNvSpPr/>
              <p:nvPr/>
            </p:nvSpPr>
            <p:spPr>
              <a:xfrm>
                <a:off x="3056969" y="4703230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6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6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64ACA847-780C-73B9-C054-D3AFC5E73CD5}"/>
                  </a:ext>
                </a:extLst>
              </p:cNvPr>
              <p:cNvSpPr/>
              <p:nvPr/>
            </p:nvSpPr>
            <p:spPr>
              <a:xfrm>
                <a:off x="3056969" y="5222200"/>
                <a:ext cx="7772400" cy="212121"/>
              </a:xfrm>
              <a:custGeom>
                <a:avLst/>
                <a:gdLst>
                  <a:gd name="connsiteX0" fmla="*/ 0 w 7772400"/>
                  <a:gd name="connsiteY0" fmla="*/ 212122 h 212121"/>
                  <a:gd name="connsiteX1" fmla="*/ 7772400 w 7772400"/>
                  <a:gd name="connsiteY1" fmla="*/ 191476 h 212121"/>
                  <a:gd name="connsiteX2" fmla="*/ 7772400 w 7772400"/>
                  <a:gd name="connsiteY2" fmla="*/ 0 h 212121"/>
                  <a:gd name="connsiteX3" fmla="*/ 0 w 7772400"/>
                  <a:gd name="connsiteY3" fmla="*/ 20645 h 212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212121">
                    <a:moveTo>
                      <a:pt x="0" y="212122"/>
                    </a:moveTo>
                    <a:lnTo>
                      <a:pt x="7772400" y="191476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32F17FB9-0953-4DF3-5A9C-997600B74F14}"/>
                  </a:ext>
                </a:extLst>
              </p:cNvPr>
              <p:cNvSpPr/>
              <p:nvPr/>
            </p:nvSpPr>
            <p:spPr>
              <a:xfrm>
                <a:off x="3056969" y="5442823"/>
                <a:ext cx="7772400" cy="643651"/>
              </a:xfrm>
              <a:custGeom>
                <a:avLst/>
                <a:gdLst>
                  <a:gd name="connsiteX0" fmla="*/ 0 w 7772400"/>
                  <a:gd name="connsiteY0" fmla="*/ 10120 h 643651"/>
                  <a:gd name="connsiteX1" fmla="*/ 0 w 7772400"/>
                  <a:gd name="connsiteY1" fmla="*/ 157067 h 643651"/>
                  <a:gd name="connsiteX2" fmla="*/ 0 w 7772400"/>
                  <a:gd name="connsiteY2" fmla="*/ 171236 h 643651"/>
                  <a:gd name="connsiteX3" fmla="*/ 0 w 7772400"/>
                  <a:gd name="connsiteY3" fmla="*/ 643652 h 643651"/>
                  <a:gd name="connsiteX4" fmla="*/ 7772400 w 7772400"/>
                  <a:gd name="connsiteY4" fmla="*/ 643652 h 643651"/>
                  <a:gd name="connsiteX5" fmla="*/ 7772400 w 7772400"/>
                  <a:gd name="connsiteY5" fmla="*/ 161520 h 643651"/>
                  <a:gd name="connsiteX6" fmla="*/ 7772400 w 7772400"/>
                  <a:gd name="connsiteY6" fmla="*/ 147352 h 643651"/>
                  <a:gd name="connsiteX7" fmla="*/ 7772400 w 7772400"/>
                  <a:gd name="connsiteY7" fmla="*/ 0 h 6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72400" h="643651">
                    <a:moveTo>
                      <a:pt x="0" y="10120"/>
                    </a:moveTo>
                    <a:lnTo>
                      <a:pt x="0" y="157067"/>
                    </a:lnTo>
                    <a:lnTo>
                      <a:pt x="0" y="171236"/>
                    </a:lnTo>
                    <a:lnTo>
                      <a:pt x="0" y="643652"/>
                    </a:lnTo>
                    <a:lnTo>
                      <a:pt x="7772400" y="643652"/>
                    </a:lnTo>
                    <a:lnTo>
                      <a:pt x="7772400" y="161520"/>
                    </a:lnTo>
                    <a:lnTo>
                      <a:pt x="7772400" y="147352"/>
                    </a:lnTo>
                    <a:lnTo>
                      <a:pt x="77724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14" name="Graphic 2">
              <a:extLst>
                <a:ext uri="{FF2B5EF4-FFF2-40B4-BE49-F238E27FC236}">
                  <a16:creationId xmlns:a16="http://schemas.microsoft.com/office/drawing/2014/main" id="{1C642E92-84C5-4435-8819-C606FEF9DF11}"/>
                </a:ext>
              </a:extLst>
            </p:cNvPr>
            <p:cNvGrpSpPr/>
            <p:nvPr/>
          </p:nvGrpSpPr>
          <p:grpSpPr>
            <a:xfrm>
              <a:off x="3056969" y="3230927"/>
              <a:ext cx="7772400" cy="1383649"/>
              <a:chOff x="3056969" y="3230927"/>
              <a:chExt cx="7772400" cy="1383649"/>
            </a:xfrm>
            <a:solidFill>
              <a:srgbClr val="000000"/>
            </a:solidFill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377E235E-B7E3-52B0-B597-1550B32564AB}"/>
                  </a:ext>
                </a:extLst>
              </p:cNvPr>
              <p:cNvSpPr/>
              <p:nvPr/>
            </p:nvSpPr>
            <p:spPr>
              <a:xfrm>
                <a:off x="3056969" y="3589996"/>
                <a:ext cx="7772400" cy="147756"/>
              </a:xfrm>
              <a:custGeom>
                <a:avLst/>
                <a:gdLst>
                  <a:gd name="connsiteX0" fmla="*/ 0 w 7772400"/>
                  <a:gd name="connsiteY0" fmla="*/ 147757 h 147756"/>
                  <a:gd name="connsiteX1" fmla="*/ 7772400 w 7772400"/>
                  <a:gd name="connsiteY1" fmla="*/ 127111 h 147756"/>
                  <a:gd name="connsiteX2" fmla="*/ 7772400 w 7772400"/>
                  <a:gd name="connsiteY2" fmla="*/ 0 h 147756"/>
                  <a:gd name="connsiteX3" fmla="*/ 0 w 7772400"/>
                  <a:gd name="connsiteY3" fmla="*/ 21050 h 147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147756">
                    <a:moveTo>
                      <a:pt x="0" y="147757"/>
                    </a:moveTo>
                    <a:lnTo>
                      <a:pt x="7772400" y="127111"/>
                    </a:lnTo>
                    <a:lnTo>
                      <a:pt x="7772400" y="0"/>
                    </a:lnTo>
                    <a:lnTo>
                      <a:pt x="0" y="21050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9DC39D60-2F84-F1FC-04AF-9363692C7E70}"/>
                  </a:ext>
                </a:extLst>
              </p:cNvPr>
              <p:cNvSpPr/>
              <p:nvPr/>
            </p:nvSpPr>
            <p:spPr>
              <a:xfrm>
                <a:off x="3056969" y="3496889"/>
                <a:ext cx="7772400" cy="71247"/>
              </a:xfrm>
              <a:custGeom>
                <a:avLst/>
                <a:gdLst>
                  <a:gd name="connsiteX0" fmla="*/ 0 w 7772400"/>
                  <a:gd name="connsiteY0" fmla="*/ 71247 h 71247"/>
                  <a:gd name="connsiteX1" fmla="*/ 7772400 w 7772400"/>
                  <a:gd name="connsiteY1" fmla="*/ 50602 h 71247"/>
                  <a:gd name="connsiteX2" fmla="*/ 7772400 w 7772400"/>
                  <a:gd name="connsiteY2" fmla="*/ 0 h 71247"/>
                  <a:gd name="connsiteX3" fmla="*/ 0 w 7772400"/>
                  <a:gd name="connsiteY3" fmla="*/ 20645 h 7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71247">
                    <a:moveTo>
                      <a:pt x="0" y="71247"/>
                    </a:moveTo>
                    <a:lnTo>
                      <a:pt x="7772400" y="50602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38DFAF04-9CDA-8502-3475-FD592116FBC9}"/>
                  </a:ext>
                </a:extLst>
              </p:cNvPr>
              <p:cNvSpPr/>
              <p:nvPr/>
            </p:nvSpPr>
            <p:spPr>
              <a:xfrm>
                <a:off x="3056969" y="3446692"/>
                <a:ext cx="7772400" cy="49792"/>
              </a:xfrm>
              <a:custGeom>
                <a:avLst/>
                <a:gdLst>
                  <a:gd name="connsiteX0" fmla="*/ 0 w 7772400"/>
                  <a:gd name="connsiteY0" fmla="*/ 49792 h 49792"/>
                  <a:gd name="connsiteX1" fmla="*/ 7772400 w 7772400"/>
                  <a:gd name="connsiteY1" fmla="*/ 29147 h 49792"/>
                  <a:gd name="connsiteX2" fmla="*/ 7772400 w 7772400"/>
                  <a:gd name="connsiteY2" fmla="*/ 0 h 49792"/>
                  <a:gd name="connsiteX3" fmla="*/ 0 w 7772400"/>
                  <a:gd name="connsiteY3" fmla="*/ 20645 h 49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2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971F9CD9-8E4C-4CFD-D901-0726B6804304}"/>
                  </a:ext>
                </a:extLst>
              </p:cNvPr>
              <p:cNvSpPr/>
              <p:nvPr/>
            </p:nvSpPr>
            <p:spPr>
              <a:xfrm>
                <a:off x="3056969" y="3374636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6 h 49791"/>
                  <a:gd name="connsiteX2" fmla="*/ 7772400 w 7772400"/>
                  <a:gd name="connsiteY2" fmla="*/ 0 h 49791"/>
                  <a:gd name="connsiteX3" fmla="*/ 0 w 7772400"/>
                  <a:gd name="connsiteY3" fmla="*/ 20645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6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1E98881E-AC5F-31FA-8260-7BE10578DB81}"/>
                  </a:ext>
                </a:extLst>
              </p:cNvPr>
              <p:cNvSpPr/>
              <p:nvPr/>
            </p:nvSpPr>
            <p:spPr>
              <a:xfrm>
                <a:off x="3056969" y="3302984"/>
                <a:ext cx="7772400" cy="49792"/>
              </a:xfrm>
              <a:custGeom>
                <a:avLst/>
                <a:gdLst>
                  <a:gd name="connsiteX0" fmla="*/ 0 w 7772400"/>
                  <a:gd name="connsiteY0" fmla="*/ 49792 h 49792"/>
                  <a:gd name="connsiteX1" fmla="*/ 7772400 w 7772400"/>
                  <a:gd name="connsiteY1" fmla="*/ 29147 h 49792"/>
                  <a:gd name="connsiteX2" fmla="*/ 7772400 w 7772400"/>
                  <a:gd name="connsiteY2" fmla="*/ 0 h 49792"/>
                  <a:gd name="connsiteX3" fmla="*/ 0 w 7772400"/>
                  <a:gd name="connsiteY3" fmla="*/ 20645 h 49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2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F4D0210F-E076-3ED0-6BF1-0D1F24D65237}"/>
                  </a:ext>
                </a:extLst>
              </p:cNvPr>
              <p:cNvSpPr/>
              <p:nvPr/>
            </p:nvSpPr>
            <p:spPr>
              <a:xfrm>
                <a:off x="3056969" y="3230927"/>
                <a:ext cx="7772400" cy="50196"/>
              </a:xfrm>
              <a:custGeom>
                <a:avLst/>
                <a:gdLst>
                  <a:gd name="connsiteX0" fmla="*/ 0 w 7772400"/>
                  <a:gd name="connsiteY0" fmla="*/ 50197 h 50196"/>
                  <a:gd name="connsiteX1" fmla="*/ 7772400 w 7772400"/>
                  <a:gd name="connsiteY1" fmla="*/ 29551 h 50196"/>
                  <a:gd name="connsiteX2" fmla="*/ 7772400 w 7772400"/>
                  <a:gd name="connsiteY2" fmla="*/ 0 h 50196"/>
                  <a:gd name="connsiteX3" fmla="*/ 0 w 7772400"/>
                  <a:gd name="connsiteY3" fmla="*/ 21050 h 5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50196">
                    <a:moveTo>
                      <a:pt x="0" y="50197"/>
                    </a:moveTo>
                    <a:lnTo>
                      <a:pt x="7772400" y="29551"/>
                    </a:lnTo>
                    <a:lnTo>
                      <a:pt x="7772400" y="0"/>
                    </a:lnTo>
                    <a:lnTo>
                      <a:pt x="0" y="21050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4B9A35AD-5020-E73E-CB37-6121FF0B9094}"/>
                  </a:ext>
                </a:extLst>
              </p:cNvPr>
              <p:cNvSpPr/>
              <p:nvPr/>
            </p:nvSpPr>
            <p:spPr>
              <a:xfrm>
                <a:off x="3056969" y="3750302"/>
                <a:ext cx="7772400" cy="211717"/>
              </a:xfrm>
              <a:custGeom>
                <a:avLst/>
                <a:gdLst>
                  <a:gd name="connsiteX0" fmla="*/ 0 w 7772400"/>
                  <a:gd name="connsiteY0" fmla="*/ 211717 h 211717"/>
                  <a:gd name="connsiteX1" fmla="*/ 7772400 w 7772400"/>
                  <a:gd name="connsiteY1" fmla="*/ 191071 h 211717"/>
                  <a:gd name="connsiteX2" fmla="*/ 7772400 w 7772400"/>
                  <a:gd name="connsiteY2" fmla="*/ 0 h 211717"/>
                  <a:gd name="connsiteX3" fmla="*/ 0 w 7772400"/>
                  <a:gd name="connsiteY3" fmla="*/ 20645 h 21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211717">
                    <a:moveTo>
                      <a:pt x="0" y="211717"/>
                    </a:moveTo>
                    <a:lnTo>
                      <a:pt x="7772400" y="191071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2A624D5F-6ACD-E417-DBFE-5BF4AEC57FDD}"/>
                  </a:ext>
                </a:extLst>
              </p:cNvPr>
              <p:cNvSpPr/>
              <p:nvPr/>
            </p:nvSpPr>
            <p:spPr>
              <a:xfrm>
                <a:off x="3056969" y="3970924"/>
                <a:ext cx="7772400" cy="643651"/>
              </a:xfrm>
              <a:custGeom>
                <a:avLst/>
                <a:gdLst>
                  <a:gd name="connsiteX0" fmla="*/ 0 w 7772400"/>
                  <a:gd name="connsiteY0" fmla="*/ 9715 h 643651"/>
                  <a:gd name="connsiteX1" fmla="*/ 0 w 7772400"/>
                  <a:gd name="connsiteY1" fmla="*/ 157067 h 643651"/>
                  <a:gd name="connsiteX2" fmla="*/ 0 w 7772400"/>
                  <a:gd name="connsiteY2" fmla="*/ 171236 h 643651"/>
                  <a:gd name="connsiteX3" fmla="*/ 0 w 7772400"/>
                  <a:gd name="connsiteY3" fmla="*/ 643652 h 643651"/>
                  <a:gd name="connsiteX4" fmla="*/ 7772400 w 7772400"/>
                  <a:gd name="connsiteY4" fmla="*/ 643652 h 643651"/>
                  <a:gd name="connsiteX5" fmla="*/ 7772400 w 7772400"/>
                  <a:gd name="connsiteY5" fmla="*/ 161115 h 643651"/>
                  <a:gd name="connsiteX6" fmla="*/ 7772400 w 7772400"/>
                  <a:gd name="connsiteY6" fmla="*/ 146947 h 643651"/>
                  <a:gd name="connsiteX7" fmla="*/ 7772400 w 7772400"/>
                  <a:gd name="connsiteY7" fmla="*/ 0 h 6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72400" h="643651">
                    <a:moveTo>
                      <a:pt x="0" y="9715"/>
                    </a:moveTo>
                    <a:lnTo>
                      <a:pt x="0" y="157067"/>
                    </a:lnTo>
                    <a:lnTo>
                      <a:pt x="0" y="171236"/>
                    </a:lnTo>
                    <a:lnTo>
                      <a:pt x="0" y="643652"/>
                    </a:lnTo>
                    <a:lnTo>
                      <a:pt x="7772400" y="643652"/>
                    </a:lnTo>
                    <a:lnTo>
                      <a:pt x="7772400" y="161115"/>
                    </a:lnTo>
                    <a:lnTo>
                      <a:pt x="7772400" y="146947"/>
                    </a:lnTo>
                    <a:lnTo>
                      <a:pt x="777240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23" name="Graphic 2">
              <a:extLst>
                <a:ext uri="{FF2B5EF4-FFF2-40B4-BE49-F238E27FC236}">
                  <a16:creationId xmlns:a16="http://schemas.microsoft.com/office/drawing/2014/main" id="{EFECE709-D754-5110-D17F-634B2CCCC313}"/>
                </a:ext>
              </a:extLst>
            </p:cNvPr>
            <p:cNvGrpSpPr/>
            <p:nvPr/>
          </p:nvGrpSpPr>
          <p:grpSpPr>
            <a:xfrm>
              <a:off x="3056969" y="1759029"/>
              <a:ext cx="7772400" cy="1383244"/>
              <a:chOff x="3056969" y="1759029"/>
              <a:chExt cx="7772400" cy="1383244"/>
            </a:xfrm>
            <a:solidFill>
              <a:srgbClr val="000000"/>
            </a:solidFill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AC81EA86-7109-05F6-3E0C-6B7337344576}"/>
                  </a:ext>
                </a:extLst>
              </p:cNvPr>
              <p:cNvSpPr/>
              <p:nvPr/>
            </p:nvSpPr>
            <p:spPr>
              <a:xfrm>
                <a:off x="3056969" y="2118098"/>
                <a:ext cx="7772400" cy="147351"/>
              </a:xfrm>
              <a:custGeom>
                <a:avLst/>
                <a:gdLst>
                  <a:gd name="connsiteX0" fmla="*/ 0 w 7772400"/>
                  <a:gd name="connsiteY0" fmla="*/ 147352 h 147351"/>
                  <a:gd name="connsiteX1" fmla="*/ 7772400 w 7772400"/>
                  <a:gd name="connsiteY1" fmla="*/ 126706 h 147351"/>
                  <a:gd name="connsiteX2" fmla="*/ 7772400 w 7772400"/>
                  <a:gd name="connsiteY2" fmla="*/ 0 h 147351"/>
                  <a:gd name="connsiteX3" fmla="*/ 0 w 7772400"/>
                  <a:gd name="connsiteY3" fmla="*/ 20645 h 147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147351">
                    <a:moveTo>
                      <a:pt x="0" y="147352"/>
                    </a:moveTo>
                    <a:lnTo>
                      <a:pt x="7772400" y="126706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A261AA1E-19FD-B7C9-857C-3051BD7C97A3}"/>
                  </a:ext>
                </a:extLst>
              </p:cNvPr>
              <p:cNvSpPr/>
              <p:nvPr/>
            </p:nvSpPr>
            <p:spPr>
              <a:xfrm>
                <a:off x="3056969" y="2024991"/>
                <a:ext cx="7772400" cy="71247"/>
              </a:xfrm>
              <a:custGeom>
                <a:avLst/>
                <a:gdLst>
                  <a:gd name="connsiteX0" fmla="*/ 0 w 7772400"/>
                  <a:gd name="connsiteY0" fmla="*/ 71247 h 71247"/>
                  <a:gd name="connsiteX1" fmla="*/ 7772400 w 7772400"/>
                  <a:gd name="connsiteY1" fmla="*/ 50602 h 71247"/>
                  <a:gd name="connsiteX2" fmla="*/ 7772400 w 7772400"/>
                  <a:gd name="connsiteY2" fmla="*/ 0 h 71247"/>
                  <a:gd name="connsiteX3" fmla="*/ 0 w 7772400"/>
                  <a:gd name="connsiteY3" fmla="*/ 20645 h 7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71247">
                    <a:moveTo>
                      <a:pt x="0" y="71247"/>
                    </a:moveTo>
                    <a:lnTo>
                      <a:pt x="7772400" y="50602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C0554BD2-52FF-F688-27ED-29D714BF14C8}"/>
                  </a:ext>
                </a:extLst>
              </p:cNvPr>
              <p:cNvSpPr/>
              <p:nvPr/>
            </p:nvSpPr>
            <p:spPr>
              <a:xfrm>
                <a:off x="3056969" y="1974389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5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9171FE51-F5D0-2FF6-C9EB-BA3D53209E4D}"/>
                  </a:ext>
                </a:extLst>
              </p:cNvPr>
              <p:cNvSpPr/>
              <p:nvPr/>
            </p:nvSpPr>
            <p:spPr>
              <a:xfrm>
                <a:off x="3056969" y="1902737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5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186CCF52-8A18-401E-DE0F-E1B713C9BB48}"/>
                  </a:ext>
                </a:extLst>
              </p:cNvPr>
              <p:cNvSpPr/>
              <p:nvPr/>
            </p:nvSpPr>
            <p:spPr>
              <a:xfrm>
                <a:off x="3056969" y="1830681"/>
                <a:ext cx="7772400" cy="50196"/>
              </a:xfrm>
              <a:custGeom>
                <a:avLst/>
                <a:gdLst>
                  <a:gd name="connsiteX0" fmla="*/ 0 w 7772400"/>
                  <a:gd name="connsiteY0" fmla="*/ 50197 h 50196"/>
                  <a:gd name="connsiteX1" fmla="*/ 7772400 w 7772400"/>
                  <a:gd name="connsiteY1" fmla="*/ 29147 h 50196"/>
                  <a:gd name="connsiteX2" fmla="*/ 7772400 w 7772400"/>
                  <a:gd name="connsiteY2" fmla="*/ 0 h 50196"/>
                  <a:gd name="connsiteX3" fmla="*/ 0 w 7772400"/>
                  <a:gd name="connsiteY3" fmla="*/ 21050 h 50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50196">
                    <a:moveTo>
                      <a:pt x="0" y="50197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1050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88C0714-9562-614A-4089-60B9D6DF5847}"/>
                  </a:ext>
                </a:extLst>
              </p:cNvPr>
              <p:cNvSpPr/>
              <p:nvPr/>
            </p:nvSpPr>
            <p:spPr>
              <a:xfrm>
                <a:off x="3056969" y="1759029"/>
                <a:ext cx="7772400" cy="49791"/>
              </a:xfrm>
              <a:custGeom>
                <a:avLst/>
                <a:gdLst>
                  <a:gd name="connsiteX0" fmla="*/ 0 w 7772400"/>
                  <a:gd name="connsiteY0" fmla="*/ 49792 h 49791"/>
                  <a:gd name="connsiteX1" fmla="*/ 7772400 w 7772400"/>
                  <a:gd name="connsiteY1" fmla="*/ 29147 h 49791"/>
                  <a:gd name="connsiteX2" fmla="*/ 7772400 w 7772400"/>
                  <a:gd name="connsiteY2" fmla="*/ 0 h 49791"/>
                  <a:gd name="connsiteX3" fmla="*/ 0 w 7772400"/>
                  <a:gd name="connsiteY3" fmla="*/ 20645 h 49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49791">
                    <a:moveTo>
                      <a:pt x="0" y="49792"/>
                    </a:moveTo>
                    <a:lnTo>
                      <a:pt x="7772400" y="29147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30DB8BE8-88AB-7618-0278-D0FF444CF7A7}"/>
                  </a:ext>
                </a:extLst>
              </p:cNvPr>
              <p:cNvSpPr/>
              <p:nvPr/>
            </p:nvSpPr>
            <p:spPr>
              <a:xfrm>
                <a:off x="3056969" y="2277998"/>
                <a:ext cx="7772400" cy="212121"/>
              </a:xfrm>
              <a:custGeom>
                <a:avLst/>
                <a:gdLst>
                  <a:gd name="connsiteX0" fmla="*/ 0 w 7772400"/>
                  <a:gd name="connsiteY0" fmla="*/ 212122 h 212121"/>
                  <a:gd name="connsiteX1" fmla="*/ 7772400 w 7772400"/>
                  <a:gd name="connsiteY1" fmla="*/ 191476 h 212121"/>
                  <a:gd name="connsiteX2" fmla="*/ 7772400 w 7772400"/>
                  <a:gd name="connsiteY2" fmla="*/ 0 h 212121"/>
                  <a:gd name="connsiteX3" fmla="*/ 0 w 7772400"/>
                  <a:gd name="connsiteY3" fmla="*/ 20645 h 2121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72400" h="212121">
                    <a:moveTo>
                      <a:pt x="0" y="212122"/>
                    </a:moveTo>
                    <a:lnTo>
                      <a:pt x="7772400" y="191476"/>
                    </a:lnTo>
                    <a:lnTo>
                      <a:pt x="7772400" y="0"/>
                    </a:lnTo>
                    <a:lnTo>
                      <a:pt x="0" y="20645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BDDA527B-A9D0-35D3-E811-08DB3D2573B5}"/>
                  </a:ext>
                </a:extLst>
              </p:cNvPr>
              <p:cNvSpPr/>
              <p:nvPr/>
            </p:nvSpPr>
            <p:spPr>
              <a:xfrm>
                <a:off x="3056969" y="2498621"/>
                <a:ext cx="7772400" cy="643651"/>
              </a:xfrm>
              <a:custGeom>
                <a:avLst/>
                <a:gdLst>
                  <a:gd name="connsiteX0" fmla="*/ 0 w 7772400"/>
                  <a:gd name="connsiteY0" fmla="*/ 10120 h 643651"/>
                  <a:gd name="connsiteX1" fmla="*/ 0 w 7772400"/>
                  <a:gd name="connsiteY1" fmla="*/ 157067 h 643651"/>
                  <a:gd name="connsiteX2" fmla="*/ 0 w 7772400"/>
                  <a:gd name="connsiteY2" fmla="*/ 171236 h 643651"/>
                  <a:gd name="connsiteX3" fmla="*/ 0 w 7772400"/>
                  <a:gd name="connsiteY3" fmla="*/ 643652 h 643651"/>
                  <a:gd name="connsiteX4" fmla="*/ 7772400 w 7772400"/>
                  <a:gd name="connsiteY4" fmla="*/ 643652 h 643651"/>
                  <a:gd name="connsiteX5" fmla="*/ 7772400 w 7772400"/>
                  <a:gd name="connsiteY5" fmla="*/ 161520 h 643651"/>
                  <a:gd name="connsiteX6" fmla="*/ 7772400 w 7772400"/>
                  <a:gd name="connsiteY6" fmla="*/ 147352 h 643651"/>
                  <a:gd name="connsiteX7" fmla="*/ 7772400 w 7772400"/>
                  <a:gd name="connsiteY7" fmla="*/ 0 h 643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72400" h="643651">
                    <a:moveTo>
                      <a:pt x="0" y="10120"/>
                    </a:moveTo>
                    <a:lnTo>
                      <a:pt x="0" y="157067"/>
                    </a:lnTo>
                    <a:lnTo>
                      <a:pt x="0" y="171236"/>
                    </a:lnTo>
                    <a:lnTo>
                      <a:pt x="0" y="643652"/>
                    </a:lnTo>
                    <a:lnTo>
                      <a:pt x="7772400" y="643652"/>
                    </a:lnTo>
                    <a:lnTo>
                      <a:pt x="7772400" y="161520"/>
                    </a:lnTo>
                    <a:lnTo>
                      <a:pt x="7772400" y="147352"/>
                    </a:lnTo>
                    <a:lnTo>
                      <a:pt x="77724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40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33" name="Graphic 138">
            <a:extLst>
              <a:ext uri="{FF2B5EF4-FFF2-40B4-BE49-F238E27FC236}">
                <a16:creationId xmlns:a16="http://schemas.microsoft.com/office/drawing/2014/main" id="{364F62A6-B243-149C-7F32-DC4353252829}"/>
              </a:ext>
            </a:extLst>
          </p:cNvPr>
          <p:cNvSpPr/>
          <p:nvPr/>
        </p:nvSpPr>
        <p:spPr>
          <a:xfrm>
            <a:off x="0" y="10846463"/>
            <a:ext cx="24377650" cy="2933771"/>
          </a:xfrm>
          <a:custGeom>
            <a:avLst/>
            <a:gdLst>
              <a:gd name="connsiteX0" fmla="*/ 7359896 w 7772400"/>
              <a:gd name="connsiteY0" fmla="*/ 121673 h 935383"/>
              <a:gd name="connsiteX1" fmla="*/ 7359896 w 7772400"/>
              <a:gd name="connsiteY1" fmla="*/ 162095 h 935383"/>
              <a:gd name="connsiteX2" fmla="*/ 7443287 w 7772400"/>
              <a:gd name="connsiteY2" fmla="*/ 162095 h 935383"/>
              <a:gd name="connsiteX3" fmla="*/ 7443287 w 7772400"/>
              <a:gd name="connsiteY3" fmla="*/ 194838 h 935383"/>
              <a:gd name="connsiteX4" fmla="*/ 7344108 w 7772400"/>
              <a:gd name="connsiteY4" fmla="*/ 194838 h 935383"/>
              <a:gd name="connsiteX5" fmla="*/ 7344108 w 7772400"/>
              <a:gd name="connsiteY5" fmla="*/ 151586 h 935383"/>
              <a:gd name="connsiteX6" fmla="*/ 7298365 w 7772400"/>
              <a:gd name="connsiteY6" fmla="*/ 151586 h 935383"/>
              <a:gd name="connsiteX7" fmla="*/ 7298365 w 7772400"/>
              <a:gd name="connsiteY7" fmla="*/ 194838 h 935383"/>
              <a:gd name="connsiteX8" fmla="*/ 7225903 w 7772400"/>
              <a:gd name="connsiteY8" fmla="*/ 194838 h 935383"/>
              <a:gd name="connsiteX9" fmla="*/ 7225903 w 7772400"/>
              <a:gd name="connsiteY9" fmla="*/ 232027 h 935383"/>
              <a:gd name="connsiteX10" fmla="*/ 7126724 w 7772400"/>
              <a:gd name="connsiteY10" fmla="*/ 232027 h 935383"/>
              <a:gd name="connsiteX11" fmla="*/ 7126724 w 7772400"/>
              <a:gd name="connsiteY11" fmla="*/ 265578 h 935383"/>
              <a:gd name="connsiteX12" fmla="*/ 7049405 w 7772400"/>
              <a:gd name="connsiteY12" fmla="*/ 265578 h 935383"/>
              <a:gd name="connsiteX13" fmla="*/ 7049405 w 7772400"/>
              <a:gd name="connsiteY13" fmla="*/ 293874 h 935383"/>
              <a:gd name="connsiteX14" fmla="*/ 6557963 w 7772400"/>
              <a:gd name="connsiteY14" fmla="*/ 294278 h 935383"/>
              <a:gd name="connsiteX15" fmla="*/ 6557963 w 7772400"/>
              <a:gd name="connsiteY15" fmla="*/ 261536 h 935383"/>
              <a:gd name="connsiteX16" fmla="*/ 6493193 w 7772400"/>
              <a:gd name="connsiteY16" fmla="*/ 261536 h 935383"/>
              <a:gd name="connsiteX17" fmla="*/ 6493193 w 7772400"/>
              <a:gd name="connsiteY17" fmla="*/ 226368 h 935383"/>
              <a:gd name="connsiteX18" fmla="*/ 6367701 w 7772400"/>
              <a:gd name="connsiteY18" fmla="*/ 226368 h 935383"/>
              <a:gd name="connsiteX19" fmla="*/ 6367701 w 7772400"/>
              <a:gd name="connsiteY19" fmla="*/ 194434 h 935383"/>
              <a:gd name="connsiteX20" fmla="*/ 6278642 w 7772400"/>
              <a:gd name="connsiteY20" fmla="*/ 194434 h 935383"/>
              <a:gd name="connsiteX21" fmla="*/ 6278642 w 7772400"/>
              <a:gd name="connsiteY21" fmla="*/ 160883 h 935383"/>
              <a:gd name="connsiteX22" fmla="*/ 6197680 w 7772400"/>
              <a:gd name="connsiteY22" fmla="*/ 160883 h 935383"/>
              <a:gd name="connsiteX23" fmla="*/ 6197680 w 7772400"/>
              <a:gd name="connsiteY23" fmla="*/ 123694 h 935383"/>
              <a:gd name="connsiteX24" fmla="*/ 5744290 w 7772400"/>
              <a:gd name="connsiteY24" fmla="*/ 123694 h 935383"/>
              <a:gd name="connsiteX25" fmla="*/ 5744290 w 7772400"/>
              <a:gd name="connsiteY25" fmla="*/ 78420 h 935383"/>
              <a:gd name="connsiteX26" fmla="*/ 5707856 w 7772400"/>
              <a:gd name="connsiteY26" fmla="*/ 78420 h 935383"/>
              <a:gd name="connsiteX27" fmla="*/ 5707856 w 7772400"/>
              <a:gd name="connsiteY27" fmla="*/ 39210 h 935383"/>
              <a:gd name="connsiteX28" fmla="*/ 5671423 w 7772400"/>
              <a:gd name="connsiteY28" fmla="*/ 39210 h 935383"/>
              <a:gd name="connsiteX29" fmla="*/ 5671423 w 7772400"/>
              <a:gd name="connsiteY29" fmla="*/ 0 h 935383"/>
              <a:gd name="connsiteX30" fmla="*/ 5364575 w 7772400"/>
              <a:gd name="connsiteY30" fmla="*/ 0 h 935383"/>
              <a:gd name="connsiteX31" fmla="*/ 5364575 w 7772400"/>
              <a:gd name="connsiteY31" fmla="*/ 39210 h 935383"/>
              <a:gd name="connsiteX32" fmla="*/ 5327333 w 7772400"/>
              <a:gd name="connsiteY32" fmla="*/ 39210 h 935383"/>
              <a:gd name="connsiteX33" fmla="*/ 5327333 w 7772400"/>
              <a:gd name="connsiteY33" fmla="*/ 80846 h 935383"/>
              <a:gd name="connsiteX34" fmla="*/ 5316403 w 7772400"/>
              <a:gd name="connsiteY34" fmla="*/ 80846 h 935383"/>
              <a:gd name="connsiteX35" fmla="*/ 5316403 w 7772400"/>
              <a:gd name="connsiteY35" fmla="*/ 124098 h 935383"/>
              <a:gd name="connsiteX36" fmla="*/ 5243941 w 7772400"/>
              <a:gd name="connsiteY36" fmla="*/ 124098 h 935383"/>
              <a:gd name="connsiteX37" fmla="*/ 5243941 w 7772400"/>
              <a:gd name="connsiteY37" fmla="*/ 161287 h 935383"/>
              <a:gd name="connsiteX38" fmla="*/ 5144762 w 7772400"/>
              <a:gd name="connsiteY38" fmla="*/ 161287 h 935383"/>
              <a:gd name="connsiteX39" fmla="*/ 5144762 w 7772400"/>
              <a:gd name="connsiteY39" fmla="*/ 194838 h 935383"/>
              <a:gd name="connsiteX40" fmla="*/ 5067443 w 7772400"/>
              <a:gd name="connsiteY40" fmla="*/ 194838 h 935383"/>
              <a:gd name="connsiteX41" fmla="*/ 5067443 w 7772400"/>
              <a:gd name="connsiteY41" fmla="*/ 226368 h 935383"/>
              <a:gd name="connsiteX42" fmla="*/ 5005912 w 7772400"/>
              <a:gd name="connsiteY42" fmla="*/ 226368 h 935383"/>
              <a:gd name="connsiteX43" fmla="*/ 5005912 w 7772400"/>
              <a:gd name="connsiteY43" fmla="*/ 261536 h 935383"/>
              <a:gd name="connsiteX44" fmla="*/ 4949238 w 7772400"/>
              <a:gd name="connsiteY44" fmla="*/ 261536 h 935383"/>
              <a:gd name="connsiteX45" fmla="*/ 4949238 w 7772400"/>
              <a:gd name="connsiteY45" fmla="*/ 296299 h 935383"/>
              <a:gd name="connsiteX46" fmla="*/ 4366712 w 7772400"/>
              <a:gd name="connsiteY46" fmla="*/ 297108 h 935383"/>
              <a:gd name="connsiteX47" fmla="*/ 4366712 w 7772400"/>
              <a:gd name="connsiteY47" fmla="*/ 264365 h 935383"/>
              <a:gd name="connsiteX48" fmla="*/ 4338376 w 7772400"/>
              <a:gd name="connsiteY48" fmla="*/ 264365 h 935383"/>
              <a:gd name="connsiteX49" fmla="*/ 4338376 w 7772400"/>
              <a:gd name="connsiteY49" fmla="*/ 229197 h 935383"/>
              <a:gd name="connsiteX50" fmla="*/ 4265509 w 7772400"/>
              <a:gd name="connsiteY50" fmla="*/ 229197 h 935383"/>
              <a:gd name="connsiteX51" fmla="*/ 4265509 w 7772400"/>
              <a:gd name="connsiteY51" fmla="*/ 197263 h 935383"/>
              <a:gd name="connsiteX52" fmla="*/ 4164306 w 7772400"/>
              <a:gd name="connsiteY52" fmla="*/ 197263 h 935383"/>
              <a:gd name="connsiteX53" fmla="*/ 4164306 w 7772400"/>
              <a:gd name="connsiteY53" fmla="*/ 163712 h 935383"/>
              <a:gd name="connsiteX54" fmla="*/ 4082534 w 7772400"/>
              <a:gd name="connsiteY54" fmla="*/ 163712 h 935383"/>
              <a:gd name="connsiteX55" fmla="*/ 4082534 w 7772400"/>
              <a:gd name="connsiteY55" fmla="*/ 118439 h 935383"/>
              <a:gd name="connsiteX56" fmla="*/ 4063508 w 7772400"/>
              <a:gd name="connsiteY56" fmla="*/ 118439 h 935383"/>
              <a:gd name="connsiteX57" fmla="*/ 4063508 w 7772400"/>
              <a:gd name="connsiteY57" fmla="*/ 75186 h 935383"/>
              <a:gd name="connsiteX58" fmla="*/ 4016955 w 7772400"/>
              <a:gd name="connsiteY58" fmla="*/ 75186 h 935383"/>
              <a:gd name="connsiteX59" fmla="*/ 4016955 w 7772400"/>
              <a:gd name="connsiteY59" fmla="*/ 29913 h 935383"/>
              <a:gd name="connsiteX60" fmla="*/ 3971211 w 7772400"/>
              <a:gd name="connsiteY60" fmla="*/ 29913 h 935383"/>
              <a:gd name="connsiteX61" fmla="*/ 3971211 w 7772400"/>
              <a:gd name="connsiteY61" fmla="*/ 75591 h 935383"/>
              <a:gd name="connsiteX62" fmla="*/ 3971211 w 7772400"/>
              <a:gd name="connsiteY62" fmla="*/ 118439 h 935383"/>
              <a:gd name="connsiteX63" fmla="*/ 3945303 w 7772400"/>
              <a:gd name="connsiteY63" fmla="*/ 118439 h 935383"/>
              <a:gd name="connsiteX64" fmla="*/ 3945303 w 7772400"/>
              <a:gd name="connsiteY64" fmla="*/ 163712 h 935383"/>
              <a:gd name="connsiteX65" fmla="*/ 3846124 w 7772400"/>
              <a:gd name="connsiteY65" fmla="*/ 163712 h 935383"/>
              <a:gd name="connsiteX66" fmla="*/ 3846124 w 7772400"/>
              <a:gd name="connsiteY66" fmla="*/ 197263 h 935383"/>
              <a:gd name="connsiteX67" fmla="*/ 3768805 w 7772400"/>
              <a:gd name="connsiteY67" fmla="*/ 197263 h 935383"/>
              <a:gd name="connsiteX68" fmla="*/ 3768805 w 7772400"/>
              <a:gd name="connsiteY68" fmla="*/ 229197 h 935383"/>
              <a:gd name="connsiteX69" fmla="*/ 3707273 w 7772400"/>
              <a:gd name="connsiteY69" fmla="*/ 229197 h 935383"/>
              <a:gd name="connsiteX70" fmla="*/ 3707273 w 7772400"/>
              <a:gd name="connsiteY70" fmla="*/ 264365 h 935383"/>
              <a:gd name="connsiteX71" fmla="*/ 3682175 w 7772400"/>
              <a:gd name="connsiteY71" fmla="*/ 264365 h 935383"/>
              <a:gd name="connsiteX72" fmla="*/ 3682175 w 7772400"/>
              <a:gd name="connsiteY72" fmla="*/ 263961 h 935383"/>
              <a:gd name="connsiteX73" fmla="*/ 3499199 w 7772400"/>
              <a:gd name="connsiteY73" fmla="*/ 263961 h 935383"/>
              <a:gd name="connsiteX74" fmla="*/ 3499199 w 7772400"/>
              <a:gd name="connsiteY74" fmla="*/ 218283 h 935383"/>
              <a:gd name="connsiteX75" fmla="*/ 3453455 w 7772400"/>
              <a:gd name="connsiteY75" fmla="*/ 218283 h 935383"/>
              <a:gd name="connsiteX76" fmla="*/ 3453455 w 7772400"/>
              <a:gd name="connsiteY76" fmla="*/ 179477 h 935383"/>
              <a:gd name="connsiteX77" fmla="*/ 3391519 w 7772400"/>
              <a:gd name="connsiteY77" fmla="*/ 179477 h 935383"/>
              <a:gd name="connsiteX78" fmla="*/ 3391519 w 7772400"/>
              <a:gd name="connsiteY78" fmla="*/ 137842 h 935383"/>
              <a:gd name="connsiteX79" fmla="*/ 3345775 w 7772400"/>
              <a:gd name="connsiteY79" fmla="*/ 137842 h 935383"/>
              <a:gd name="connsiteX80" fmla="*/ 3345775 w 7772400"/>
              <a:gd name="connsiteY80" fmla="*/ 179477 h 935383"/>
              <a:gd name="connsiteX81" fmla="*/ 3311366 w 7772400"/>
              <a:gd name="connsiteY81" fmla="*/ 179477 h 935383"/>
              <a:gd name="connsiteX82" fmla="*/ 3311366 w 7772400"/>
              <a:gd name="connsiteY82" fmla="*/ 218283 h 935383"/>
              <a:gd name="connsiteX83" fmla="*/ 3269671 w 7772400"/>
              <a:gd name="connsiteY83" fmla="*/ 218283 h 935383"/>
              <a:gd name="connsiteX84" fmla="*/ 3269671 w 7772400"/>
              <a:gd name="connsiteY84" fmla="*/ 263961 h 935383"/>
              <a:gd name="connsiteX85" fmla="*/ 3212997 w 7772400"/>
              <a:gd name="connsiteY85" fmla="*/ 263961 h 935383"/>
              <a:gd name="connsiteX86" fmla="*/ 3212997 w 7772400"/>
              <a:gd name="connsiteY86" fmla="*/ 229602 h 935383"/>
              <a:gd name="connsiteX87" fmla="*/ 3167253 w 7772400"/>
              <a:gd name="connsiteY87" fmla="*/ 229602 h 935383"/>
              <a:gd name="connsiteX88" fmla="*/ 3167253 w 7772400"/>
              <a:gd name="connsiteY88" fmla="*/ 263961 h 935383"/>
              <a:gd name="connsiteX89" fmla="*/ 3086291 w 7772400"/>
              <a:gd name="connsiteY89" fmla="*/ 263961 h 935383"/>
              <a:gd name="connsiteX90" fmla="*/ 3086291 w 7772400"/>
              <a:gd name="connsiteY90" fmla="*/ 298725 h 935383"/>
              <a:gd name="connsiteX91" fmla="*/ 2696051 w 7772400"/>
              <a:gd name="connsiteY91" fmla="*/ 299129 h 935383"/>
              <a:gd name="connsiteX92" fmla="*/ 2696051 w 7772400"/>
              <a:gd name="connsiteY92" fmla="*/ 272450 h 935383"/>
              <a:gd name="connsiteX93" fmla="*/ 2667715 w 7772400"/>
              <a:gd name="connsiteY93" fmla="*/ 272450 h 935383"/>
              <a:gd name="connsiteX94" fmla="*/ 2667715 w 7772400"/>
              <a:gd name="connsiteY94" fmla="*/ 237282 h 935383"/>
              <a:gd name="connsiteX95" fmla="*/ 2594848 w 7772400"/>
              <a:gd name="connsiteY95" fmla="*/ 237282 h 935383"/>
              <a:gd name="connsiteX96" fmla="*/ 2594848 w 7772400"/>
              <a:gd name="connsiteY96" fmla="*/ 205348 h 935383"/>
              <a:gd name="connsiteX97" fmla="*/ 2493645 w 7772400"/>
              <a:gd name="connsiteY97" fmla="*/ 205348 h 935383"/>
              <a:gd name="connsiteX98" fmla="*/ 2493645 w 7772400"/>
              <a:gd name="connsiteY98" fmla="*/ 171797 h 935383"/>
              <a:gd name="connsiteX99" fmla="*/ 2411873 w 7772400"/>
              <a:gd name="connsiteY99" fmla="*/ 171797 h 935383"/>
              <a:gd name="connsiteX100" fmla="*/ 2411873 w 7772400"/>
              <a:gd name="connsiteY100" fmla="*/ 126523 h 935383"/>
              <a:gd name="connsiteX101" fmla="*/ 2392847 w 7772400"/>
              <a:gd name="connsiteY101" fmla="*/ 126523 h 935383"/>
              <a:gd name="connsiteX102" fmla="*/ 2392847 w 7772400"/>
              <a:gd name="connsiteY102" fmla="*/ 83271 h 935383"/>
              <a:gd name="connsiteX103" fmla="*/ 2347103 w 7772400"/>
              <a:gd name="connsiteY103" fmla="*/ 83271 h 935383"/>
              <a:gd name="connsiteX104" fmla="*/ 2347103 w 7772400"/>
              <a:gd name="connsiteY104" fmla="*/ 126523 h 935383"/>
              <a:gd name="connsiteX105" fmla="*/ 2274642 w 7772400"/>
              <a:gd name="connsiteY105" fmla="*/ 126523 h 935383"/>
              <a:gd name="connsiteX106" fmla="*/ 2274642 w 7772400"/>
              <a:gd name="connsiteY106" fmla="*/ 171797 h 935383"/>
              <a:gd name="connsiteX107" fmla="*/ 2175463 w 7772400"/>
              <a:gd name="connsiteY107" fmla="*/ 171797 h 935383"/>
              <a:gd name="connsiteX108" fmla="*/ 2175463 w 7772400"/>
              <a:gd name="connsiteY108" fmla="*/ 205348 h 935383"/>
              <a:gd name="connsiteX109" fmla="*/ 2098143 w 7772400"/>
              <a:gd name="connsiteY109" fmla="*/ 205348 h 935383"/>
              <a:gd name="connsiteX110" fmla="*/ 2098143 w 7772400"/>
              <a:gd name="connsiteY110" fmla="*/ 237282 h 935383"/>
              <a:gd name="connsiteX111" fmla="*/ 2036207 w 7772400"/>
              <a:gd name="connsiteY111" fmla="*/ 237282 h 935383"/>
              <a:gd name="connsiteX112" fmla="*/ 2036207 w 7772400"/>
              <a:gd name="connsiteY112" fmla="*/ 272450 h 935383"/>
              <a:gd name="connsiteX113" fmla="*/ 1979533 w 7772400"/>
              <a:gd name="connsiteY113" fmla="*/ 272450 h 935383"/>
              <a:gd name="connsiteX114" fmla="*/ 1979533 w 7772400"/>
              <a:gd name="connsiteY114" fmla="*/ 300342 h 935383"/>
              <a:gd name="connsiteX115" fmla="*/ 1649206 w 7772400"/>
              <a:gd name="connsiteY115" fmla="*/ 300746 h 935383"/>
              <a:gd name="connsiteX116" fmla="*/ 1649206 w 7772400"/>
              <a:gd name="connsiteY116" fmla="*/ 274875 h 935383"/>
              <a:gd name="connsiteX117" fmla="*/ 1560147 w 7772400"/>
              <a:gd name="connsiteY117" fmla="*/ 274875 h 935383"/>
              <a:gd name="connsiteX118" fmla="*/ 1560147 w 7772400"/>
              <a:gd name="connsiteY118" fmla="*/ 241324 h 935383"/>
              <a:gd name="connsiteX119" fmla="*/ 1479185 w 7772400"/>
              <a:gd name="connsiteY119" fmla="*/ 241324 h 935383"/>
              <a:gd name="connsiteX120" fmla="*/ 1479185 w 7772400"/>
              <a:gd name="connsiteY120" fmla="*/ 204135 h 935383"/>
              <a:gd name="connsiteX121" fmla="*/ 1275159 w 7772400"/>
              <a:gd name="connsiteY121" fmla="*/ 204135 h 935383"/>
              <a:gd name="connsiteX122" fmla="*/ 1275159 w 7772400"/>
              <a:gd name="connsiteY122" fmla="*/ 166542 h 935383"/>
              <a:gd name="connsiteX123" fmla="*/ 1191768 w 7772400"/>
              <a:gd name="connsiteY123" fmla="*/ 166542 h 935383"/>
              <a:gd name="connsiteX124" fmla="*/ 1191768 w 7772400"/>
              <a:gd name="connsiteY124" fmla="*/ 130970 h 935383"/>
              <a:gd name="connsiteX125" fmla="*/ 659440 w 7772400"/>
              <a:gd name="connsiteY125" fmla="*/ 130970 h 935383"/>
              <a:gd name="connsiteX126" fmla="*/ 659440 w 7772400"/>
              <a:gd name="connsiteY126" fmla="*/ 171393 h 935383"/>
              <a:gd name="connsiteX127" fmla="*/ 742831 w 7772400"/>
              <a:gd name="connsiteY127" fmla="*/ 171393 h 935383"/>
              <a:gd name="connsiteX128" fmla="*/ 742831 w 7772400"/>
              <a:gd name="connsiteY128" fmla="*/ 204135 h 935383"/>
              <a:gd name="connsiteX129" fmla="*/ 643652 w 7772400"/>
              <a:gd name="connsiteY129" fmla="*/ 204135 h 935383"/>
              <a:gd name="connsiteX130" fmla="*/ 643652 w 7772400"/>
              <a:gd name="connsiteY130" fmla="*/ 160883 h 935383"/>
              <a:gd name="connsiteX131" fmla="*/ 597908 w 7772400"/>
              <a:gd name="connsiteY131" fmla="*/ 160883 h 935383"/>
              <a:gd name="connsiteX132" fmla="*/ 597908 w 7772400"/>
              <a:gd name="connsiteY132" fmla="*/ 204135 h 935383"/>
              <a:gd name="connsiteX133" fmla="*/ 525447 w 7772400"/>
              <a:gd name="connsiteY133" fmla="*/ 204135 h 935383"/>
              <a:gd name="connsiteX134" fmla="*/ 525447 w 7772400"/>
              <a:gd name="connsiteY134" fmla="*/ 241324 h 935383"/>
              <a:gd name="connsiteX135" fmla="*/ 426268 w 7772400"/>
              <a:gd name="connsiteY135" fmla="*/ 241324 h 935383"/>
              <a:gd name="connsiteX136" fmla="*/ 426268 w 7772400"/>
              <a:gd name="connsiteY136" fmla="*/ 274875 h 935383"/>
              <a:gd name="connsiteX137" fmla="*/ 348948 w 7772400"/>
              <a:gd name="connsiteY137" fmla="*/ 274875 h 935383"/>
              <a:gd name="connsiteX138" fmla="*/ 348948 w 7772400"/>
              <a:gd name="connsiteY138" fmla="*/ 302363 h 935383"/>
              <a:gd name="connsiteX139" fmla="*/ 0 w 7772400"/>
              <a:gd name="connsiteY139" fmla="*/ 302767 h 935383"/>
              <a:gd name="connsiteX140" fmla="*/ 0 w 7772400"/>
              <a:gd name="connsiteY140" fmla="*/ 449502 h 935383"/>
              <a:gd name="connsiteX141" fmla="*/ 0 w 7772400"/>
              <a:gd name="connsiteY141" fmla="*/ 463650 h 935383"/>
              <a:gd name="connsiteX142" fmla="*/ 0 w 7772400"/>
              <a:gd name="connsiteY142" fmla="*/ 935384 h 935383"/>
              <a:gd name="connsiteX143" fmla="*/ 7772400 w 7772400"/>
              <a:gd name="connsiteY143" fmla="*/ 935384 h 935383"/>
              <a:gd name="connsiteX144" fmla="*/ 7772400 w 7772400"/>
              <a:gd name="connsiteY144" fmla="*/ 453948 h 935383"/>
              <a:gd name="connsiteX145" fmla="*/ 7772400 w 7772400"/>
              <a:gd name="connsiteY145" fmla="*/ 439800 h 935383"/>
              <a:gd name="connsiteX146" fmla="*/ 7772400 w 7772400"/>
              <a:gd name="connsiteY146" fmla="*/ 298725 h 935383"/>
              <a:gd name="connsiteX147" fmla="*/ 7772400 w 7772400"/>
              <a:gd name="connsiteY147" fmla="*/ 121673 h 935383"/>
              <a:gd name="connsiteX148" fmla="*/ 7359896 w 7772400"/>
              <a:gd name="connsiteY148" fmla="*/ 121673 h 935383"/>
              <a:gd name="connsiteX149" fmla="*/ 5461730 w 7772400"/>
              <a:gd name="connsiteY149" fmla="*/ 124098 h 935383"/>
              <a:gd name="connsiteX150" fmla="*/ 5362551 w 7772400"/>
              <a:gd name="connsiteY150" fmla="*/ 124098 h 935383"/>
              <a:gd name="connsiteX151" fmla="*/ 5362551 w 7772400"/>
              <a:gd name="connsiteY151" fmla="*/ 82463 h 935383"/>
              <a:gd name="connsiteX152" fmla="*/ 5461730 w 7772400"/>
              <a:gd name="connsiteY152" fmla="*/ 82463 h 935383"/>
              <a:gd name="connsiteX153" fmla="*/ 5461730 w 7772400"/>
              <a:gd name="connsiteY153" fmla="*/ 124098 h 935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7772400" h="935383">
                <a:moveTo>
                  <a:pt x="7359896" y="121673"/>
                </a:moveTo>
                <a:lnTo>
                  <a:pt x="7359896" y="162095"/>
                </a:lnTo>
                <a:lnTo>
                  <a:pt x="7443287" y="162095"/>
                </a:lnTo>
                <a:lnTo>
                  <a:pt x="7443287" y="194838"/>
                </a:lnTo>
                <a:lnTo>
                  <a:pt x="7344108" y="194838"/>
                </a:lnTo>
                <a:lnTo>
                  <a:pt x="7344108" y="151586"/>
                </a:lnTo>
                <a:lnTo>
                  <a:pt x="7298365" y="151586"/>
                </a:lnTo>
                <a:lnTo>
                  <a:pt x="7298365" y="194838"/>
                </a:lnTo>
                <a:lnTo>
                  <a:pt x="7225903" y="194838"/>
                </a:lnTo>
                <a:lnTo>
                  <a:pt x="7225903" y="232027"/>
                </a:lnTo>
                <a:lnTo>
                  <a:pt x="7126724" y="232027"/>
                </a:lnTo>
                <a:lnTo>
                  <a:pt x="7126724" y="265578"/>
                </a:lnTo>
                <a:lnTo>
                  <a:pt x="7049405" y="265578"/>
                </a:lnTo>
                <a:lnTo>
                  <a:pt x="7049405" y="293874"/>
                </a:lnTo>
                <a:lnTo>
                  <a:pt x="6557963" y="294278"/>
                </a:lnTo>
                <a:lnTo>
                  <a:pt x="6557963" y="261536"/>
                </a:lnTo>
                <a:lnTo>
                  <a:pt x="6493193" y="261536"/>
                </a:lnTo>
                <a:lnTo>
                  <a:pt x="6493193" y="226368"/>
                </a:lnTo>
                <a:lnTo>
                  <a:pt x="6367701" y="226368"/>
                </a:lnTo>
                <a:lnTo>
                  <a:pt x="6367701" y="194434"/>
                </a:lnTo>
                <a:lnTo>
                  <a:pt x="6278642" y="194434"/>
                </a:lnTo>
                <a:lnTo>
                  <a:pt x="6278642" y="160883"/>
                </a:lnTo>
                <a:lnTo>
                  <a:pt x="6197680" y="160883"/>
                </a:lnTo>
                <a:lnTo>
                  <a:pt x="6197680" y="123694"/>
                </a:lnTo>
                <a:lnTo>
                  <a:pt x="5744290" y="123694"/>
                </a:lnTo>
                <a:lnTo>
                  <a:pt x="5744290" y="78420"/>
                </a:lnTo>
                <a:lnTo>
                  <a:pt x="5707856" y="78420"/>
                </a:lnTo>
                <a:lnTo>
                  <a:pt x="5707856" y="39210"/>
                </a:lnTo>
                <a:lnTo>
                  <a:pt x="5671423" y="39210"/>
                </a:lnTo>
                <a:lnTo>
                  <a:pt x="5671423" y="0"/>
                </a:lnTo>
                <a:lnTo>
                  <a:pt x="5364575" y="0"/>
                </a:lnTo>
                <a:lnTo>
                  <a:pt x="5364575" y="39210"/>
                </a:lnTo>
                <a:lnTo>
                  <a:pt x="5327333" y="39210"/>
                </a:lnTo>
                <a:lnTo>
                  <a:pt x="5327333" y="80846"/>
                </a:lnTo>
                <a:lnTo>
                  <a:pt x="5316403" y="80846"/>
                </a:lnTo>
                <a:lnTo>
                  <a:pt x="5316403" y="124098"/>
                </a:lnTo>
                <a:lnTo>
                  <a:pt x="5243941" y="124098"/>
                </a:lnTo>
                <a:lnTo>
                  <a:pt x="5243941" y="161287"/>
                </a:lnTo>
                <a:lnTo>
                  <a:pt x="5144762" y="161287"/>
                </a:lnTo>
                <a:lnTo>
                  <a:pt x="5144762" y="194838"/>
                </a:lnTo>
                <a:lnTo>
                  <a:pt x="5067443" y="194838"/>
                </a:lnTo>
                <a:lnTo>
                  <a:pt x="5067443" y="226368"/>
                </a:lnTo>
                <a:lnTo>
                  <a:pt x="5005912" y="226368"/>
                </a:lnTo>
                <a:lnTo>
                  <a:pt x="5005912" y="261536"/>
                </a:lnTo>
                <a:lnTo>
                  <a:pt x="4949238" y="261536"/>
                </a:lnTo>
                <a:lnTo>
                  <a:pt x="4949238" y="296299"/>
                </a:lnTo>
                <a:lnTo>
                  <a:pt x="4366712" y="297108"/>
                </a:lnTo>
                <a:lnTo>
                  <a:pt x="4366712" y="264365"/>
                </a:lnTo>
                <a:lnTo>
                  <a:pt x="4338376" y="264365"/>
                </a:lnTo>
                <a:lnTo>
                  <a:pt x="4338376" y="229197"/>
                </a:lnTo>
                <a:lnTo>
                  <a:pt x="4265509" y="229197"/>
                </a:lnTo>
                <a:lnTo>
                  <a:pt x="4265509" y="197263"/>
                </a:lnTo>
                <a:lnTo>
                  <a:pt x="4164306" y="197263"/>
                </a:lnTo>
                <a:lnTo>
                  <a:pt x="4164306" y="163712"/>
                </a:lnTo>
                <a:lnTo>
                  <a:pt x="4082534" y="163712"/>
                </a:lnTo>
                <a:lnTo>
                  <a:pt x="4082534" y="118439"/>
                </a:lnTo>
                <a:lnTo>
                  <a:pt x="4063508" y="118439"/>
                </a:lnTo>
                <a:lnTo>
                  <a:pt x="4063508" y="75186"/>
                </a:lnTo>
                <a:lnTo>
                  <a:pt x="4016955" y="75186"/>
                </a:lnTo>
                <a:lnTo>
                  <a:pt x="4016955" y="29913"/>
                </a:lnTo>
                <a:lnTo>
                  <a:pt x="3971211" y="29913"/>
                </a:lnTo>
                <a:lnTo>
                  <a:pt x="3971211" y="75591"/>
                </a:lnTo>
                <a:lnTo>
                  <a:pt x="3971211" y="118439"/>
                </a:lnTo>
                <a:lnTo>
                  <a:pt x="3945303" y="118439"/>
                </a:lnTo>
                <a:lnTo>
                  <a:pt x="3945303" y="163712"/>
                </a:lnTo>
                <a:lnTo>
                  <a:pt x="3846124" y="163712"/>
                </a:lnTo>
                <a:lnTo>
                  <a:pt x="3846124" y="197263"/>
                </a:lnTo>
                <a:lnTo>
                  <a:pt x="3768805" y="197263"/>
                </a:lnTo>
                <a:lnTo>
                  <a:pt x="3768805" y="229197"/>
                </a:lnTo>
                <a:lnTo>
                  <a:pt x="3707273" y="229197"/>
                </a:lnTo>
                <a:lnTo>
                  <a:pt x="3707273" y="264365"/>
                </a:lnTo>
                <a:lnTo>
                  <a:pt x="3682175" y="264365"/>
                </a:lnTo>
                <a:lnTo>
                  <a:pt x="3682175" y="263961"/>
                </a:lnTo>
                <a:lnTo>
                  <a:pt x="3499199" y="263961"/>
                </a:lnTo>
                <a:lnTo>
                  <a:pt x="3499199" y="218283"/>
                </a:lnTo>
                <a:lnTo>
                  <a:pt x="3453455" y="218283"/>
                </a:lnTo>
                <a:lnTo>
                  <a:pt x="3453455" y="179477"/>
                </a:lnTo>
                <a:lnTo>
                  <a:pt x="3391519" y="179477"/>
                </a:lnTo>
                <a:lnTo>
                  <a:pt x="3391519" y="137842"/>
                </a:lnTo>
                <a:lnTo>
                  <a:pt x="3345775" y="137842"/>
                </a:lnTo>
                <a:lnTo>
                  <a:pt x="3345775" y="179477"/>
                </a:lnTo>
                <a:lnTo>
                  <a:pt x="3311366" y="179477"/>
                </a:lnTo>
                <a:lnTo>
                  <a:pt x="3311366" y="218283"/>
                </a:lnTo>
                <a:lnTo>
                  <a:pt x="3269671" y="218283"/>
                </a:lnTo>
                <a:lnTo>
                  <a:pt x="3269671" y="263961"/>
                </a:lnTo>
                <a:lnTo>
                  <a:pt x="3212997" y="263961"/>
                </a:lnTo>
                <a:lnTo>
                  <a:pt x="3212997" y="229602"/>
                </a:lnTo>
                <a:lnTo>
                  <a:pt x="3167253" y="229602"/>
                </a:lnTo>
                <a:lnTo>
                  <a:pt x="3167253" y="263961"/>
                </a:lnTo>
                <a:lnTo>
                  <a:pt x="3086291" y="263961"/>
                </a:lnTo>
                <a:lnTo>
                  <a:pt x="3086291" y="298725"/>
                </a:lnTo>
                <a:lnTo>
                  <a:pt x="2696051" y="299129"/>
                </a:lnTo>
                <a:lnTo>
                  <a:pt x="2696051" y="272450"/>
                </a:lnTo>
                <a:lnTo>
                  <a:pt x="2667715" y="272450"/>
                </a:lnTo>
                <a:lnTo>
                  <a:pt x="2667715" y="237282"/>
                </a:lnTo>
                <a:lnTo>
                  <a:pt x="2594848" y="237282"/>
                </a:lnTo>
                <a:lnTo>
                  <a:pt x="2594848" y="205348"/>
                </a:lnTo>
                <a:lnTo>
                  <a:pt x="2493645" y="205348"/>
                </a:lnTo>
                <a:lnTo>
                  <a:pt x="2493645" y="171797"/>
                </a:lnTo>
                <a:lnTo>
                  <a:pt x="2411873" y="171797"/>
                </a:lnTo>
                <a:lnTo>
                  <a:pt x="2411873" y="126523"/>
                </a:lnTo>
                <a:lnTo>
                  <a:pt x="2392847" y="126523"/>
                </a:lnTo>
                <a:lnTo>
                  <a:pt x="2392847" y="83271"/>
                </a:lnTo>
                <a:lnTo>
                  <a:pt x="2347103" y="83271"/>
                </a:lnTo>
                <a:lnTo>
                  <a:pt x="2347103" y="126523"/>
                </a:lnTo>
                <a:lnTo>
                  <a:pt x="2274642" y="126523"/>
                </a:lnTo>
                <a:lnTo>
                  <a:pt x="2274642" y="171797"/>
                </a:lnTo>
                <a:lnTo>
                  <a:pt x="2175463" y="171797"/>
                </a:lnTo>
                <a:lnTo>
                  <a:pt x="2175463" y="205348"/>
                </a:lnTo>
                <a:lnTo>
                  <a:pt x="2098143" y="205348"/>
                </a:lnTo>
                <a:lnTo>
                  <a:pt x="2098143" y="237282"/>
                </a:lnTo>
                <a:lnTo>
                  <a:pt x="2036207" y="237282"/>
                </a:lnTo>
                <a:lnTo>
                  <a:pt x="2036207" y="272450"/>
                </a:lnTo>
                <a:lnTo>
                  <a:pt x="1979533" y="272450"/>
                </a:lnTo>
                <a:lnTo>
                  <a:pt x="1979533" y="300342"/>
                </a:lnTo>
                <a:lnTo>
                  <a:pt x="1649206" y="300746"/>
                </a:lnTo>
                <a:lnTo>
                  <a:pt x="1649206" y="274875"/>
                </a:lnTo>
                <a:lnTo>
                  <a:pt x="1560147" y="274875"/>
                </a:lnTo>
                <a:lnTo>
                  <a:pt x="1560147" y="241324"/>
                </a:lnTo>
                <a:lnTo>
                  <a:pt x="1479185" y="241324"/>
                </a:lnTo>
                <a:lnTo>
                  <a:pt x="1479185" y="204135"/>
                </a:lnTo>
                <a:lnTo>
                  <a:pt x="1275159" y="204135"/>
                </a:lnTo>
                <a:lnTo>
                  <a:pt x="1275159" y="166542"/>
                </a:lnTo>
                <a:lnTo>
                  <a:pt x="1191768" y="166542"/>
                </a:lnTo>
                <a:lnTo>
                  <a:pt x="1191768" y="130970"/>
                </a:lnTo>
                <a:lnTo>
                  <a:pt x="659440" y="130970"/>
                </a:lnTo>
                <a:lnTo>
                  <a:pt x="659440" y="171393"/>
                </a:lnTo>
                <a:lnTo>
                  <a:pt x="742831" y="171393"/>
                </a:lnTo>
                <a:lnTo>
                  <a:pt x="742831" y="204135"/>
                </a:lnTo>
                <a:lnTo>
                  <a:pt x="643652" y="204135"/>
                </a:lnTo>
                <a:lnTo>
                  <a:pt x="643652" y="160883"/>
                </a:lnTo>
                <a:lnTo>
                  <a:pt x="597908" y="160883"/>
                </a:lnTo>
                <a:lnTo>
                  <a:pt x="597908" y="204135"/>
                </a:lnTo>
                <a:lnTo>
                  <a:pt x="525447" y="204135"/>
                </a:lnTo>
                <a:lnTo>
                  <a:pt x="525447" y="241324"/>
                </a:lnTo>
                <a:lnTo>
                  <a:pt x="426268" y="241324"/>
                </a:lnTo>
                <a:lnTo>
                  <a:pt x="426268" y="274875"/>
                </a:lnTo>
                <a:lnTo>
                  <a:pt x="348948" y="274875"/>
                </a:lnTo>
                <a:lnTo>
                  <a:pt x="348948" y="302363"/>
                </a:lnTo>
                <a:lnTo>
                  <a:pt x="0" y="302767"/>
                </a:lnTo>
                <a:lnTo>
                  <a:pt x="0" y="449502"/>
                </a:lnTo>
                <a:lnTo>
                  <a:pt x="0" y="463650"/>
                </a:lnTo>
                <a:lnTo>
                  <a:pt x="0" y="935384"/>
                </a:lnTo>
                <a:lnTo>
                  <a:pt x="7772400" y="935384"/>
                </a:lnTo>
                <a:lnTo>
                  <a:pt x="7772400" y="453948"/>
                </a:lnTo>
                <a:lnTo>
                  <a:pt x="7772400" y="439800"/>
                </a:lnTo>
                <a:lnTo>
                  <a:pt x="7772400" y="298725"/>
                </a:lnTo>
                <a:lnTo>
                  <a:pt x="7772400" y="121673"/>
                </a:lnTo>
                <a:lnTo>
                  <a:pt x="7359896" y="121673"/>
                </a:lnTo>
                <a:close/>
                <a:moveTo>
                  <a:pt x="5461730" y="124098"/>
                </a:moveTo>
                <a:lnTo>
                  <a:pt x="5362551" y="124098"/>
                </a:lnTo>
                <a:lnTo>
                  <a:pt x="5362551" y="82463"/>
                </a:lnTo>
                <a:lnTo>
                  <a:pt x="5461730" y="82463"/>
                </a:lnTo>
                <a:lnTo>
                  <a:pt x="5461730" y="12409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 w="404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4" name="Graphic 141">
            <a:extLst>
              <a:ext uri="{FF2B5EF4-FFF2-40B4-BE49-F238E27FC236}">
                <a16:creationId xmlns:a16="http://schemas.microsoft.com/office/drawing/2014/main" id="{12DFA066-C833-E4B8-B5BA-0BB874C11A25}"/>
              </a:ext>
            </a:extLst>
          </p:cNvPr>
          <p:cNvSpPr/>
          <p:nvPr/>
        </p:nvSpPr>
        <p:spPr>
          <a:xfrm rot="10800000">
            <a:off x="21680878" y="12365374"/>
            <a:ext cx="1804597" cy="696747"/>
          </a:xfrm>
          <a:custGeom>
            <a:avLst/>
            <a:gdLst>
              <a:gd name="connsiteX0" fmla="*/ 1164908 w 1257300"/>
              <a:gd name="connsiteY0" fmla="*/ 295238 h 485438"/>
              <a:gd name="connsiteX1" fmla="*/ 1164908 w 1257300"/>
              <a:gd name="connsiteY1" fmla="*/ 188309 h 485438"/>
              <a:gd name="connsiteX2" fmla="*/ 1056323 w 1257300"/>
              <a:gd name="connsiteY2" fmla="*/ 188309 h 485438"/>
              <a:gd name="connsiteX3" fmla="*/ 1056323 w 1257300"/>
              <a:gd name="connsiteY3" fmla="*/ 173168 h 485438"/>
              <a:gd name="connsiteX4" fmla="*/ 1056323 w 1257300"/>
              <a:gd name="connsiteY4" fmla="*/ 97466 h 485438"/>
              <a:gd name="connsiteX5" fmla="*/ 910590 w 1257300"/>
              <a:gd name="connsiteY5" fmla="*/ 97466 h 485438"/>
              <a:gd name="connsiteX6" fmla="*/ 910590 w 1257300"/>
              <a:gd name="connsiteY6" fmla="*/ 0 h 485438"/>
              <a:gd name="connsiteX7" fmla="*/ 802958 w 1257300"/>
              <a:gd name="connsiteY7" fmla="*/ 0 h 485438"/>
              <a:gd name="connsiteX8" fmla="*/ 802958 w 1257300"/>
              <a:gd name="connsiteY8" fmla="*/ 97466 h 485438"/>
              <a:gd name="connsiteX9" fmla="*/ 723900 w 1257300"/>
              <a:gd name="connsiteY9" fmla="*/ 97466 h 485438"/>
              <a:gd name="connsiteX10" fmla="*/ 723900 w 1257300"/>
              <a:gd name="connsiteY10" fmla="*/ 173168 h 485438"/>
              <a:gd name="connsiteX11" fmla="*/ 723900 w 1257300"/>
              <a:gd name="connsiteY11" fmla="*/ 188309 h 485438"/>
              <a:gd name="connsiteX12" fmla="*/ 625793 w 1257300"/>
              <a:gd name="connsiteY12" fmla="*/ 188309 h 485438"/>
              <a:gd name="connsiteX13" fmla="*/ 625793 w 1257300"/>
              <a:gd name="connsiteY13" fmla="*/ 295238 h 485438"/>
              <a:gd name="connsiteX14" fmla="*/ 492443 w 1257300"/>
              <a:gd name="connsiteY14" fmla="*/ 295238 h 485438"/>
              <a:gd name="connsiteX15" fmla="*/ 492443 w 1257300"/>
              <a:gd name="connsiteY15" fmla="*/ 215751 h 485438"/>
              <a:gd name="connsiteX16" fmla="*/ 384810 w 1257300"/>
              <a:gd name="connsiteY16" fmla="*/ 215751 h 485438"/>
              <a:gd name="connsiteX17" fmla="*/ 384810 w 1257300"/>
              <a:gd name="connsiteY17" fmla="*/ 295238 h 485438"/>
              <a:gd name="connsiteX18" fmla="*/ 195263 w 1257300"/>
              <a:gd name="connsiteY18" fmla="*/ 295238 h 485438"/>
              <a:gd name="connsiteX19" fmla="*/ 195263 w 1257300"/>
              <a:gd name="connsiteY19" fmla="*/ 376617 h 485438"/>
              <a:gd name="connsiteX20" fmla="*/ 0 w 1257300"/>
              <a:gd name="connsiteY20" fmla="*/ 377564 h 485438"/>
              <a:gd name="connsiteX21" fmla="*/ 0 w 1257300"/>
              <a:gd name="connsiteY21" fmla="*/ 485439 h 485438"/>
              <a:gd name="connsiteX22" fmla="*/ 1257300 w 1257300"/>
              <a:gd name="connsiteY22" fmla="*/ 485439 h 485438"/>
              <a:gd name="connsiteX23" fmla="*/ 1257300 w 1257300"/>
              <a:gd name="connsiteY23" fmla="*/ 295238 h 485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57300" h="485438">
                <a:moveTo>
                  <a:pt x="1164908" y="295238"/>
                </a:moveTo>
                <a:lnTo>
                  <a:pt x="1164908" y="188309"/>
                </a:lnTo>
                <a:lnTo>
                  <a:pt x="1056323" y="188309"/>
                </a:lnTo>
                <a:lnTo>
                  <a:pt x="1056323" y="173168"/>
                </a:lnTo>
                <a:lnTo>
                  <a:pt x="1056323" y="97466"/>
                </a:lnTo>
                <a:lnTo>
                  <a:pt x="910590" y="97466"/>
                </a:lnTo>
                <a:lnTo>
                  <a:pt x="910590" y="0"/>
                </a:lnTo>
                <a:lnTo>
                  <a:pt x="802958" y="0"/>
                </a:lnTo>
                <a:lnTo>
                  <a:pt x="802958" y="97466"/>
                </a:lnTo>
                <a:lnTo>
                  <a:pt x="723900" y="97466"/>
                </a:lnTo>
                <a:lnTo>
                  <a:pt x="723900" y="173168"/>
                </a:lnTo>
                <a:lnTo>
                  <a:pt x="723900" y="188309"/>
                </a:lnTo>
                <a:lnTo>
                  <a:pt x="625793" y="188309"/>
                </a:lnTo>
                <a:lnTo>
                  <a:pt x="625793" y="295238"/>
                </a:lnTo>
                <a:lnTo>
                  <a:pt x="492443" y="295238"/>
                </a:lnTo>
                <a:lnTo>
                  <a:pt x="492443" y="215751"/>
                </a:lnTo>
                <a:lnTo>
                  <a:pt x="384810" y="215751"/>
                </a:lnTo>
                <a:lnTo>
                  <a:pt x="384810" y="295238"/>
                </a:lnTo>
                <a:lnTo>
                  <a:pt x="195263" y="295238"/>
                </a:lnTo>
                <a:lnTo>
                  <a:pt x="195263" y="376617"/>
                </a:lnTo>
                <a:lnTo>
                  <a:pt x="0" y="377564"/>
                </a:lnTo>
                <a:lnTo>
                  <a:pt x="0" y="485439"/>
                </a:lnTo>
                <a:lnTo>
                  <a:pt x="1257300" y="485439"/>
                </a:lnTo>
                <a:lnTo>
                  <a:pt x="1257300" y="295238"/>
                </a:lnTo>
                <a:close/>
              </a:path>
            </a:pathLst>
          </a:custGeom>
          <a:solidFill>
            <a:srgbClr val="24242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5" name="Graphic 143">
            <a:extLst>
              <a:ext uri="{FF2B5EF4-FFF2-40B4-BE49-F238E27FC236}">
                <a16:creationId xmlns:a16="http://schemas.microsoft.com/office/drawing/2014/main" id="{A41756C7-C64B-1A20-0549-229F34AEE392}"/>
              </a:ext>
            </a:extLst>
          </p:cNvPr>
          <p:cNvSpPr/>
          <p:nvPr/>
        </p:nvSpPr>
        <p:spPr>
          <a:xfrm>
            <a:off x="3913231" y="12401794"/>
            <a:ext cx="1070022" cy="546848"/>
          </a:xfrm>
          <a:custGeom>
            <a:avLst/>
            <a:gdLst>
              <a:gd name="connsiteX0" fmla="*/ 745506 w 745506"/>
              <a:gd name="connsiteY0" fmla="*/ 307588 h 381000"/>
              <a:gd name="connsiteX1" fmla="*/ 553913 w 745506"/>
              <a:gd name="connsiteY1" fmla="*/ 307588 h 381000"/>
              <a:gd name="connsiteX2" fmla="*/ 553913 w 745506"/>
              <a:gd name="connsiteY2" fmla="*/ 203510 h 381000"/>
              <a:gd name="connsiteX3" fmla="*/ 509334 w 745506"/>
              <a:gd name="connsiteY3" fmla="*/ 203510 h 381000"/>
              <a:gd name="connsiteX4" fmla="*/ 509334 w 745506"/>
              <a:gd name="connsiteY4" fmla="*/ 104078 h 381000"/>
              <a:gd name="connsiteX5" fmla="*/ 401207 w 745506"/>
              <a:gd name="connsiteY5" fmla="*/ 104078 h 381000"/>
              <a:gd name="connsiteX6" fmla="*/ 401207 w 745506"/>
              <a:gd name="connsiteY6" fmla="*/ 0 h 381000"/>
              <a:gd name="connsiteX7" fmla="*/ 294029 w 745506"/>
              <a:gd name="connsiteY7" fmla="*/ 0 h 381000"/>
              <a:gd name="connsiteX8" fmla="*/ 294029 w 745506"/>
              <a:gd name="connsiteY8" fmla="*/ 105007 h 381000"/>
              <a:gd name="connsiteX9" fmla="*/ 294029 w 745506"/>
              <a:gd name="connsiteY9" fmla="*/ 203510 h 381000"/>
              <a:gd name="connsiteX10" fmla="*/ 232378 w 745506"/>
              <a:gd name="connsiteY10" fmla="*/ 203510 h 381000"/>
              <a:gd name="connsiteX11" fmla="*/ 232378 w 745506"/>
              <a:gd name="connsiteY11" fmla="*/ 307588 h 381000"/>
              <a:gd name="connsiteX12" fmla="*/ 0 w 745506"/>
              <a:gd name="connsiteY12" fmla="*/ 307588 h 381000"/>
              <a:gd name="connsiteX13" fmla="*/ 0 w 745506"/>
              <a:gd name="connsiteY13" fmla="*/ 381000 h 381000"/>
              <a:gd name="connsiteX14" fmla="*/ 745506 w 745506"/>
              <a:gd name="connsiteY14" fmla="*/ 3810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45506" h="381000">
                <a:moveTo>
                  <a:pt x="745506" y="307588"/>
                </a:moveTo>
                <a:lnTo>
                  <a:pt x="553913" y="307588"/>
                </a:lnTo>
                <a:lnTo>
                  <a:pt x="553913" y="203510"/>
                </a:lnTo>
                <a:lnTo>
                  <a:pt x="509334" y="203510"/>
                </a:lnTo>
                <a:lnTo>
                  <a:pt x="509334" y="104078"/>
                </a:lnTo>
                <a:lnTo>
                  <a:pt x="401207" y="104078"/>
                </a:lnTo>
                <a:lnTo>
                  <a:pt x="401207" y="0"/>
                </a:lnTo>
                <a:lnTo>
                  <a:pt x="294029" y="0"/>
                </a:lnTo>
                <a:lnTo>
                  <a:pt x="294029" y="105007"/>
                </a:lnTo>
                <a:lnTo>
                  <a:pt x="294029" y="203510"/>
                </a:lnTo>
                <a:lnTo>
                  <a:pt x="232378" y="203510"/>
                </a:lnTo>
                <a:lnTo>
                  <a:pt x="232378" y="307588"/>
                </a:lnTo>
                <a:lnTo>
                  <a:pt x="0" y="307588"/>
                </a:lnTo>
                <a:lnTo>
                  <a:pt x="0" y="381000"/>
                </a:lnTo>
                <a:lnTo>
                  <a:pt x="745506" y="381000"/>
                </a:lnTo>
                <a:close/>
              </a:path>
            </a:pathLst>
          </a:custGeom>
          <a:solidFill>
            <a:srgbClr val="242428"/>
          </a:solidFill>
          <a:ln w="94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6" name="Graphic 145">
            <a:extLst>
              <a:ext uri="{FF2B5EF4-FFF2-40B4-BE49-F238E27FC236}">
                <a16:creationId xmlns:a16="http://schemas.microsoft.com/office/drawing/2014/main" id="{1876C284-CC6F-8BD2-24CE-36DF2649B3A4}"/>
              </a:ext>
            </a:extLst>
          </p:cNvPr>
          <p:cNvSpPr/>
          <p:nvPr/>
        </p:nvSpPr>
        <p:spPr>
          <a:xfrm rot="10800000">
            <a:off x="1688588" y="12833542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7" name="Graphic 147">
            <a:extLst>
              <a:ext uri="{FF2B5EF4-FFF2-40B4-BE49-F238E27FC236}">
                <a16:creationId xmlns:a16="http://schemas.microsoft.com/office/drawing/2014/main" id="{3D6095D1-AAF4-F8EA-85AE-5622CC235E3F}"/>
              </a:ext>
            </a:extLst>
          </p:cNvPr>
          <p:cNvSpPr/>
          <p:nvPr/>
        </p:nvSpPr>
        <p:spPr>
          <a:xfrm>
            <a:off x="7207896" y="12478736"/>
            <a:ext cx="1926749" cy="534040"/>
          </a:xfrm>
          <a:custGeom>
            <a:avLst/>
            <a:gdLst>
              <a:gd name="connsiteX0" fmla="*/ 1342408 w 1342407"/>
              <a:gd name="connsiteY0" fmla="*/ 289918 h 372077"/>
              <a:gd name="connsiteX1" fmla="*/ 1171763 w 1342407"/>
              <a:gd name="connsiteY1" fmla="*/ 289918 h 372077"/>
              <a:gd name="connsiteX2" fmla="*/ 1171763 w 1342407"/>
              <a:gd name="connsiteY2" fmla="*/ 183206 h 372077"/>
              <a:gd name="connsiteX3" fmla="*/ 1086440 w 1342407"/>
              <a:gd name="connsiteY3" fmla="*/ 183206 h 372077"/>
              <a:gd name="connsiteX4" fmla="*/ 1086440 w 1342407"/>
              <a:gd name="connsiteY4" fmla="*/ 91603 h 372077"/>
              <a:gd name="connsiteX5" fmla="*/ 1001118 w 1342407"/>
              <a:gd name="connsiteY5" fmla="*/ 91603 h 372077"/>
              <a:gd name="connsiteX6" fmla="*/ 1001118 w 1342407"/>
              <a:gd name="connsiteY6" fmla="*/ 0 h 372077"/>
              <a:gd name="connsiteX7" fmla="*/ 282512 w 1342407"/>
              <a:gd name="connsiteY7" fmla="*/ 0 h 372077"/>
              <a:gd name="connsiteX8" fmla="*/ 282512 w 1342407"/>
              <a:gd name="connsiteY8" fmla="*/ 91603 h 372077"/>
              <a:gd name="connsiteX9" fmla="*/ 195294 w 1342407"/>
              <a:gd name="connsiteY9" fmla="*/ 91603 h 372077"/>
              <a:gd name="connsiteX10" fmla="*/ 195294 w 1342407"/>
              <a:gd name="connsiteY10" fmla="*/ 188872 h 372077"/>
              <a:gd name="connsiteX11" fmla="*/ 169697 w 1342407"/>
              <a:gd name="connsiteY11" fmla="*/ 188872 h 372077"/>
              <a:gd name="connsiteX12" fmla="*/ 169697 w 1342407"/>
              <a:gd name="connsiteY12" fmla="*/ 289918 h 372077"/>
              <a:gd name="connsiteX13" fmla="*/ 0 w 1342407"/>
              <a:gd name="connsiteY13" fmla="*/ 289918 h 372077"/>
              <a:gd name="connsiteX14" fmla="*/ 0 w 1342407"/>
              <a:gd name="connsiteY14" fmla="*/ 372077 h 372077"/>
              <a:gd name="connsiteX15" fmla="*/ 1342408 w 1342407"/>
              <a:gd name="connsiteY15" fmla="*/ 372077 h 372077"/>
              <a:gd name="connsiteX16" fmla="*/ 1342408 w 1342407"/>
              <a:gd name="connsiteY16" fmla="*/ 289918 h 372077"/>
              <a:gd name="connsiteX17" fmla="*/ 509091 w 1342407"/>
              <a:gd name="connsiteY17" fmla="*/ 289918 h 372077"/>
              <a:gd name="connsiteX18" fmla="*/ 276824 w 1342407"/>
              <a:gd name="connsiteY18" fmla="*/ 289918 h 372077"/>
              <a:gd name="connsiteX19" fmla="*/ 276824 w 1342407"/>
              <a:gd name="connsiteY19" fmla="*/ 192649 h 372077"/>
              <a:gd name="connsiteX20" fmla="*/ 509091 w 1342407"/>
              <a:gd name="connsiteY20" fmla="*/ 192649 h 372077"/>
              <a:gd name="connsiteX21" fmla="*/ 509091 w 1342407"/>
              <a:gd name="connsiteY21" fmla="*/ 289918 h 372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42407" h="372077">
                <a:moveTo>
                  <a:pt x="1342408" y="289918"/>
                </a:moveTo>
                <a:lnTo>
                  <a:pt x="1171763" y="289918"/>
                </a:lnTo>
                <a:lnTo>
                  <a:pt x="1171763" y="183206"/>
                </a:lnTo>
                <a:lnTo>
                  <a:pt x="1086440" y="183206"/>
                </a:lnTo>
                <a:lnTo>
                  <a:pt x="1086440" y="91603"/>
                </a:lnTo>
                <a:lnTo>
                  <a:pt x="1001118" y="91603"/>
                </a:lnTo>
                <a:lnTo>
                  <a:pt x="1001118" y="0"/>
                </a:lnTo>
                <a:lnTo>
                  <a:pt x="282512" y="0"/>
                </a:lnTo>
                <a:lnTo>
                  <a:pt x="282512" y="91603"/>
                </a:lnTo>
                <a:lnTo>
                  <a:pt x="195294" y="91603"/>
                </a:lnTo>
                <a:lnTo>
                  <a:pt x="195294" y="188872"/>
                </a:lnTo>
                <a:lnTo>
                  <a:pt x="169697" y="188872"/>
                </a:lnTo>
                <a:lnTo>
                  <a:pt x="169697" y="289918"/>
                </a:lnTo>
                <a:lnTo>
                  <a:pt x="0" y="289918"/>
                </a:lnTo>
                <a:lnTo>
                  <a:pt x="0" y="372077"/>
                </a:lnTo>
                <a:lnTo>
                  <a:pt x="1342408" y="372077"/>
                </a:lnTo>
                <a:lnTo>
                  <a:pt x="1342408" y="289918"/>
                </a:lnTo>
                <a:close/>
                <a:moveTo>
                  <a:pt x="509091" y="289918"/>
                </a:moveTo>
                <a:lnTo>
                  <a:pt x="276824" y="289918"/>
                </a:lnTo>
                <a:lnTo>
                  <a:pt x="276824" y="192649"/>
                </a:lnTo>
                <a:lnTo>
                  <a:pt x="509091" y="192649"/>
                </a:lnTo>
                <a:lnTo>
                  <a:pt x="509091" y="289918"/>
                </a:lnTo>
                <a:close/>
              </a:path>
            </a:pathLst>
          </a:custGeom>
          <a:solidFill>
            <a:srgbClr val="242428"/>
          </a:solidFill>
          <a:ln w="94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38" name="Graphic 145">
            <a:extLst>
              <a:ext uri="{FF2B5EF4-FFF2-40B4-BE49-F238E27FC236}">
                <a16:creationId xmlns:a16="http://schemas.microsoft.com/office/drawing/2014/main" id="{95AA3986-E51C-C927-6D4C-887D9274569B}"/>
              </a:ext>
            </a:extLst>
          </p:cNvPr>
          <p:cNvSpPr/>
          <p:nvPr/>
        </p:nvSpPr>
        <p:spPr>
          <a:xfrm>
            <a:off x="17400718" y="12190048"/>
            <a:ext cx="472580" cy="24091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rgbClr val="242428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grpSp>
        <p:nvGrpSpPr>
          <p:cNvPr id="39" name="Graphic 32">
            <a:extLst>
              <a:ext uri="{FF2B5EF4-FFF2-40B4-BE49-F238E27FC236}">
                <a16:creationId xmlns:a16="http://schemas.microsoft.com/office/drawing/2014/main" id="{A06F5D52-296F-B7CE-6CF6-1E65B9107DD9}"/>
              </a:ext>
            </a:extLst>
          </p:cNvPr>
          <p:cNvGrpSpPr/>
          <p:nvPr/>
        </p:nvGrpSpPr>
        <p:grpSpPr>
          <a:xfrm>
            <a:off x="10641157" y="9792274"/>
            <a:ext cx="4813300" cy="2922902"/>
            <a:chOff x="18457146" y="6343614"/>
            <a:chExt cx="4813300" cy="2922902"/>
          </a:xfrm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B6E5A9EA-412A-5311-EE1C-5CFE1CC8C341}"/>
                </a:ext>
              </a:extLst>
            </p:cNvPr>
            <p:cNvSpPr/>
            <p:nvPr/>
          </p:nvSpPr>
          <p:spPr>
            <a:xfrm>
              <a:off x="18972720" y="6515829"/>
              <a:ext cx="3782150" cy="515694"/>
            </a:xfrm>
            <a:custGeom>
              <a:avLst/>
              <a:gdLst>
                <a:gd name="connsiteX0" fmla="*/ 0 w 3782150"/>
                <a:gd name="connsiteY0" fmla="*/ 515695 h 515694"/>
                <a:gd name="connsiteX1" fmla="*/ 0 w 3782150"/>
                <a:gd name="connsiteY1" fmla="*/ 343479 h 515694"/>
                <a:gd name="connsiteX2" fmla="*/ 172175 w 3782150"/>
                <a:gd name="connsiteY2" fmla="*/ 343479 h 515694"/>
                <a:gd name="connsiteX3" fmla="*/ 172175 w 3782150"/>
                <a:gd name="connsiteY3" fmla="*/ 171264 h 515694"/>
                <a:gd name="connsiteX4" fmla="*/ 344351 w 3782150"/>
                <a:gd name="connsiteY4" fmla="*/ 171264 h 515694"/>
                <a:gd name="connsiteX5" fmla="*/ 344351 w 3782150"/>
                <a:gd name="connsiteY5" fmla="*/ 0 h 515694"/>
                <a:gd name="connsiteX6" fmla="*/ 3437800 w 3782150"/>
                <a:gd name="connsiteY6" fmla="*/ 0 h 515694"/>
                <a:gd name="connsiteX7" fmla="*/ 3437800 w 3782150"/>
                <a:gd name="connsiteY7" fmla="*/ 171264 h 515694"/>
                <a:gd name="connsiteX8" fmla="*/ 3609975 w 3782150"/>
                <a:gd name="connsiteY8" fmla="*/ 171264 h 515694"/>
                <a:gd name="connsiteX9" fmla="*/ 3609975 w 3782150"/>
                <a:gd name="connsiteY9" fmla="*/ 343479 h 515694"/>
                <a:gd name="connsiteX10" fmla="*/ 3782150 w 3782150"/>
                <a:gd name="connsiteY10" fmla="*/ 343479 h 515694"/>
                <a:gd name="connsiteX11" fmla="*/ 3782150 w 3782150"/>
                <a:gd name="connsiteY11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2150" h="515694">
                  <a:moveTo>
                    <a:pt x="0" y="515695"/>
                  </a:moveTo>
                  <a:lnTo>
                    <a:pt x="0" y="343479"/>
                  </a:lnTo>
                  <a:lnTo>
                    <a:pt x="172175" y="343479"/>
                  </a:lnTo>
                  <a:lnTo>
                    <a:pt x="172175" y="171264"/>
                  </a:lnTo>
                  <a:lnTo>
                    <a:pt x="344351" y="171264"/>
                  </a:lnTo>
                  <a:lnTo>
                    <a:pt x="344351" y="0"/>
                  </a:lnTo>
                  <a:lnTo>
                    <a:pt x="3437800" y="0"/>
                  </a:lnTo>
                  <a:lnTo>
                    <a:pt x="3437800" y="171264"/>
                  </a:lnTo>
                  <a:lnTo>
                    <a:pt x="3609975" y="171264"/>
                  </a:lnTo>
                  <a:lnTo>
                    <a:pt x="3609975" y="343479"/>
                  </a:lnTo>
                  <a:lnTo>
                    <a:pt x="3782150" y="343479"/>
                  </a:lnTo>
                  <a:lnTo>
                    <a:pt x="3782150" y="515695"/>
                  </a:lnTo>
                  <a:close/>
                </a:path>
              </a:pathLst>
            </a:custGeom>
            <a:solidFill>
              <a:srgbClr val="C4733B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B43ECCF4-DD6F-0A14-FEE2-C9D6B2277B82}"/>
                </a:ext>
              </a:extLst>
            </p:cNvPr>
            <p:cNvSpPr/>
            <p:nvPr/>
          </p:nvSpPr>
          <p:spPr>
            <a:xfrm>
              <a:off x="22582695" y="6859308"/>
              <a:ext cx="172175" cy="172215"/>
            </a:xfrm>
            <a:custGeom>
              <a:avLst/>
              <a:gdLst>
                <a:gd name="connsiteX0" fmla="*/ 0 w 172175"/>
                <a:gd name="connsiteY0" fmla="*/ 0 h 172215"/>
                <a:gd name="connsiteX1" fmla="*/ 172176 w 172175"/>
                <a:gd name="connsiteY1" fmla="*/ 0 h 172215"/>
                <a:gd name="connsiteX2" fmla="*/ 172176 w 172175"/>
                <a:gd name="connsiteY2" fmla="*/ 172215 h 172215"/>
                <a:gd name="connsiteX3" fmla="*/ 0 w 172175"/>
                <a:gd name="connsiteY3" fmla="*/ 172215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215">
                  <a:moveTo>
                    <a:pt x="0" y="0"/>
                  </a:moveTo>
                  <a:lnTo>
                    <a:pt x="172176" y="0"/>
                  </a:lnTo>
                  <a:lnTo>
                    <a:pt x="172176" y="172215"/>
                  </a:lnTo>
                  <a:lnTo>
                    <a:pt x="0" y="172215"/>
                  </a:lnTo>
                  <a:close/>
                </a:path>
              </a:pathLst>
            </a:custGeom>
            <a:solidFill>
              <a:srgbClr val="C4733B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C4032F9-46C8-03FA-F22A-9147C12CB33A}"/>
                </a:ext>
              </a:extLst>
            </p:cNvPr>
            <p:cNvSpPr/>
            <p:nvPr/>
          </p:nvSpPr>
          <p:spPr>
            <a:xfrm>
              <a:off x="18800545" y="7547218"/>
              <a:ext cx="4125549" cy="1031388"/>
            </a:xfrm>
            <a:custGeom>
              <a:avLst/>
              <a:gdLst>
                <a:gd name="connsiteX0" fmla="*/ 0 w 4125549"/>
                <a:gd name="connsiteY0" fmla="*/ 0 h 1031388"/>
                <a:gd name="connsiteX1" fmla="*/ 0 w 4125549"/>
                <a:gd name="connsiteY1" fmla="*/ 687910 h 1031388"/>
                <a:gd name="connsiteX2" fmla="*/ 344351 w 4125549"/>
                <a:gd name="connsiteY2" fmla="*/ 687910 h 1031388"/>
                <a:gd name="connsiteX3" fmla="*/ 344351 w 4125549"/>
                <a:gd name="connsiteY3" fmla="*/ 859174 h 1031388"/>
                <a:gd name="connsiteX4" fmla="*/ 515575 w 4125549"/>
                <a:gd name="connsiteY4" fmla="*/ 859174 h 1031388"/>
                <a:gd name="connsiteX5" fmla="*/ 516526 w 4125549"/>
                <a:gd name="connsiteY5" fmla="*/ 859174 h 1031388"/>
                <a:gd name="connsiteX6" fmla="*/ 516526 w 4125549"/>
                <a:gd name="connsiteY6" fmla="*/ 1031389 h 1031388"/>
                <a:gd name="connsiteX7" fmla="*/ 3609975 w 4125549"/>
                <a:gd name="connsiteY7" fmla="*/ 1031389 h 1031388"/>
                <a:gd name="connsiteX8" fmla="*/ 3609975 w 4125549"/>
                <a:gd name="connsiteY8" fmla="*/ 859174 h 1031388"/>
                <a:gd name="connsiteX9" fmla="*/ 3609975 w 4125549"/>
                <a:gd name="connsiteY9" fmla="*/ 859174 h 1031388"/>
                <a:gd name="connsiteX10" fmla="*/ 3782151 w 4125549"/>
                <a:gd name="connsiteY10" fmla="*/ 859174 h 1031388"/>
                <a:gd name="connsiteX11" fmla="*/ 3782151 w 4125549"/>
                <a:gd name="connsiteY11" fmla="*/ 687910 h 1031388"/>
                <a:gd name="connsiteX12" fmla="*/ 3782151 w 4125549"/>
                <a:gd name="connsiteY12" fmla="*/ 687910 h 1031388"/>
                <a:gd name="connsiteX13" fmla="*/ 4125550 w 4125549"/>
                <a:gd name="connsiteY13" fmla="*/ 687910 h 1031388"/>
                <a:gd name="connsiteX14" fmla="*/ 4125550 w 4125549"/>
                <a:gd name="connsiteY14" fmla="*/ 0 h 1031388"/>
                <a:gd name="connsiteX15" fmla="*/ 4125550 w 4125549"/>
                <a:gd name="connsiteY15" fmla="*/ 0 h 1031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25549" h="1031388">
                  <a:moveTo>
                    <a:pt x="0" y="0"/>
                  </a:moveTo>
                  <a:lnTo>
                    <a:pt x="0" y="687910"/>
                  </a:lnTo>
                  <a:lnTo>
                    <a:pt x="344351" y="687910"/>
                  </a:lnTo>
                  <a:lnTo>
                    <a:pt x="344351" y="859174"/>
                  </a:lnTo>
                  <a:lnTo>
                    <a:pt x="515575" y="859174"/>
                  </a:lnTo>
                  <a:lnTo>
                    <a:pt x="516526" y="859174"/>
                  </a:lnTo>
                  <a:lnTo>
                    <a:pt x="516526" y="1031389"/>
                  </a:lnTo>
                  <a:lnTo>
                    <a:pt x="3609975" y="1031389"/>
                  </a:lnTo>
                  <a:lnTo>
                    <a:pt x="3609975" y="859174"/>
                  </a:lnTo>
                  <a:lnTo>
                    <a:pt x="3609975" y="859174"/>
                  </a:lnTo>
                  <a:lnTo>
                    <a:pt x="3782151" y="859174"/>
                  </a:lnTo>
                  <a:lnTo>
                    <a:pt x="3782151" y="687910"/>
                  </a:lnTo>
                  <a:lnTo>
                    <a:pt x="3782151" y="687910"/>
                  </a:lnTo>
                  <a:lnTo>
                    <a:pt x="4125550" y="687910"/>
                  </a:lnTo>
                  <a:lnTo>
                    <a:pt x="4125550" y="0"/>
                  </a:lnTo>
                  <a:lnTo>
                    <a:pt x="4125550" y="0"/>
                  </a:lnTo>
                  <a:close/>
                </a:path>
              </a:pathLst>
            </a:custGeom>
            <a:solidFill>
              <a:srgbClr val="C4733B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3" name="Graphic 32">
              <a:extLst>
                <a:ext uri="{FF2B5EF4-FFF2-40B4-BE49-F238E27FC236}">
                  <a16:creationId xmlns:a16="http://schemas.microsoft.com/office/drawing/2014/main" id="{46F808F4-EC01-1F22-1657-F01757D462BD}"/>
                </a:ext>
              </a:extLst>
            </p:cNvPr>
            <p:cNvGrpSpPr/>
            <p:nvPr/>
          </p:nvGrpSpPr>
          <p:grpSpPr>
            <a:xfrm>
              <a:off x="18629321" y="6515829"/>
              <a:ext cx="4468949" cy="2579423"/>
              <a:chOff x="18629321" y="6515829"/>
              <a:chExt cx="4468949" cy="2579423"/>
            </a:xfrm>
            <a:solidFill>
              <a:srgbClr val="FFBE3B"/>
            </a:solidFill>
          </p:grpSpPr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id="{FFCF446E-9766-F761-4DD8-004024E2549C}"/>
                  </a:ext>
                </a:extLst>
              </p:cNvPr>
              <p:cNvSpPr/>
              <p:nvPr/>
            </p:nvSpPr>
            <p:spPr>
              <a:xfrm>
                <a:off x="18800545" y="8750822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74F5ED0C-AF4C-3BE0-CE82-62D773D80FA9}"/>
                  </a:ext>
                </a:extLst>
              </p:cNvPr>
              <p:cNvSpPr/>
              <p:nvPr/>
            </p:nvSpPr>
            <p:spPr>
              <a:xfrm>
                <a:off x="18972720" y="6687093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C81BA0A2-5FA9-E4E9-5ED2-0832B23E7AC2}"/>
                  </a:ext>
                </a:extLst>
              </p:cNvPr>
              <p:cNvSpPr/>
              <p:nvPr/>
            </p:nvSpPr>
            <p:spPr>
              <a:xfrm>
                <a:off x="19144896" y="6515829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AE0F2E30-F40D-0E8B-E0CA-4C4BE5A65D84}"/>
                  </a:ext>
                </a:extLst>
              </p:cNvPr>
              <p:cNvSpPr/>
              <p:nvPr/>
            </p:nvSpPr>
            <p:spPr>
              <a:xfrm>
                <a:off x="18629321" y="6859308"/>
                <a:ext cx="2062299" cy="1891513"/>
              </a:xfrm>
              <a:custGeom>
                <a:avLst/>
                <a:gdLst>
                  <a:gd name="connsiteX0" fmla="*/ 2062299 w 2062299"/>
                  <a:gd name="connsiteY0" fmla="*/ 172215 h 1891513"/>
                  <a:gd name="connsiteX1" fmla="*/ 343399 w 2062299"/>
                  <a:gd name="connsiteY1" fmla="*/ 172215 h 1891513"/>
                  <a:gd name="connsiteX2" fmla="*/ 343399 w 2062299"/>
                  <a:gd name="connsiteY2" fmla="*/ 0 h 1891513"/>
                  <a:gd name="connsiteX3" fmla="*/ 171224 w 2062299"/>
                  <a:gd name="connsiteY3" fmla="*/ 0 h 1891513"/>
                  <a:gd name="connsiteX4" fmla="*/ 171224 w 2062299"/>
                  <a:gd name="connsiteY4" fmla="*/ 172215 h 1891513"/>
                  <a:gd name="connsiteX5" fmla="*/ 171224 w 2062299"/>
                  <a:gd name="connsiteY5" fmla="*/ 172215 h 1891513"/>
                  <a:gd name="connsiteX6" fmla="*/ 171224 w 2062299"/>
                  <a:gd name="connsiteY6" fmla="*/ 172215 h 1891513"/>
                  <a:gd name="connsiteX7" fmla="*/ 0 w 2062299"/>
                  <a:gd name="connsiteY7" fmla="*/ 172215 h 1891513"/>
                  <a:gd name="connsiteX8" fmla="*/ 0 w 2062299"/>
                  <a:gd name="connsiteY8" fmla="*/ 344431 h 1891513"/>
                  <a:gd name="connsiteX9" fmla="*/ 0 w 2062299"/>
                  <a:gd name="connsiteY9" fmla="*/ 1891514 h 1891513"/>
                  <a:gd name="connsiteX10" fmla="*/ 171224 w 2062299"/>
                  <a:gd name="connsiteY10" fmla="*/ 1891514 h 1891513"/>
                  <a:gd name="connsiteX11" fmla="*/ 171224 w 2062299"/>
                  <a:gd name="connsiteY11" fmla="*/ 687910 h 1891513"/>
                  <a:gd name="connsiteX12" fmla="*/ 343399 w 2062299"/>
                  <a:gd name="connsiteY12" fmla="*/ 687910 h 1891513"/>
                  <a:gd name="connsiteX13" fmla="*/ 343399 w 2062299"/>
                  <a:gd name="connsiteY13" fmla="*/ 343479 h 1891513"/>
                  <a:gd name="connsiteX14" fmla="*/ 343399 w 2062299"/>
                  <a:gd name="connsiteY14" fmla="*/ 343479 h 1891513"/>
                  <a:gd name="connsiteX15" fmla="*/ 2062299 w 2062299"/>
                  <a:gd name="connsiteY15" fmla="*/ 343479 h 1891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62299" h="1891513">
                    <a:moveTo>
                      <a:pt x="2062299" y="172215"/>
                    </a:moveTo>
                    <a:lnTo>
                      <a:pt x="343399" y="172215"/>
                    </a:lnTo>
                    <a:lnTo>
                      <a:pt x="343399" y="0"/>
                    </a:lnTo>
                    <a:lnTo>
                      <a:pt x="171224" y="0"/>
                    </a:lnTo>
                    <a:lnTo>
                      <a:pt x="171224" y="172215"/>
                    </a:lnTo>
                    <a:lnTo>
                      <a:pt x="171224" y="172215"/>
                    </a:lnTo>
                    <a:lnTo>
                      <a:pt x="171224" y="172215"/>
                    </a:lnTo>
                    <a:lnTo>
                      <a:pt x="0" y="172215"/>
                    </a:lnTo>
                    <a:lnTo>
                      <a:pt x="0" y="344431"/>
                    </a:lnTo>
                    <a:lnTo>
                      <a:pt x="0" y="1891514"/>
                    </a:lnTo>
                    <a:lnTo>
                      <a:pt x="171224" y="1891514"/>
                    </a:lnTo>
                    <a:lnTo>
                      <a:pt x="171224" y="687910"/>
                    </a:lnTo>
                    <a:lnTo>
                      <a:pt x="343399" y="687910"/>
                    </a:lnTo>
                    <a:lnTo>
                      <a:pt x="343399" y="343479"/>
                    </a:lnTo>
                    <a:lnTo>
                      <a:pt x="343399" y="343479"/>
                    </a:lnTo>
                    <a:lnTo>
                      <a:pt x="2062299" y="343479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id="{32B6DCCB-E4D8-79C1-8F51-A93361751498}"/>
                  </a:ext>
                </a:extLst>
              </p:cNvPr>
              <p:cNvSpPr/>
              <p:nvPr/>
            </p:nvSpPr>
            <p:spPr>
              <a:xfrm>
                <a:off x="18972720" y="8923037"/>
                <a:ext cx="3781199" cy="172215"/>
              </a:xfrm>
              <a:custGeom>
                <a:avLst/>
                <a:gdLst>
                  <a:gd name="connsiteX0" fmla="*/ 0 w 3781199"/>
                  <a:gd name="connsiteY0" fmla="*/ 0 h 172215"/>
                  <a:gd name="connsiteX1" fmla="*/ 3781199 w 3781199"/>
                  <a:gd name="connsiteY1" fmla="*/ 0 h 172215"/>
                  <a:gd name="connsiteX2" fmla="*/ 3781199 w 3781199"/>
                  <a:gd name="connsiteY2" fmla="*/ 172215 h 172215"/>
                  <a:gd name="connsiteX3" fmla="*/ 0 w 3781199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81199" h="172215">
                    <a:moveTo>
                      <a:pt x="0" y="0"/>
                    </a:moveTo>
                    <a:lnTo>
                      <a:pt x="3781199" y="0"/>
                    </a:lnTo>
                    <a:lnTo>
                      <a:pt x="3781199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id="{C4AF4A5B-97E1-E26B-0018-042BF73E16DE}"/>
                  </a:ext>
                </a:extLst>
              </p:cNvPr>
              <p:cNvSpPr/>
              <p:nvPr/>
            </p:nvSpPr>
            <p:spPr>
              <a:xfrm>
                <a:off x="22582695" y="6687093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6 w 172175"/>
                  <a:gd name="connsiteY1" fmla="*/ 0 h 172215"/>
                  <a:gd name="connsiteX2" fmla="*/ 172176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6" y="0"/>
                    </a:lnTo>
                    <a:lnTo>
                      <a:pt x="172176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66601AB0-540C-ABEA-AD9E-6B8ACED85BBB}"/>
                  </a:ext>
                </a:extLst>
              </p:cNvPr>
              <p:cNvSpPr/>
              <p:nvPr/>
            </p:nvSpPr>
            <p:spPr>
              <a:xfrm>
                <a:off x="22410520" y="6515829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id="{26CF18AE-45A2-5208-42F8-60A396AD6B46}"/>
                  </a:ext>
                </a:extLst>
              </p:cNvPr>
              <p:cNvSpPr/>
              <p:nvPr/>
            </p:nvSpPr>
            <p:spPr>
              <a:xfrm>
                <a:off x="21035971" y="6859308"/>
                <a:ext cx="2062299" cy="2063729"/>
              </a:xfrm>
              <a:custGeom>
                <a:avLst/>
                <a:gdLst>
                  <a:gd name="connsiteX0" fmla="*/ 1890124 w 2062299"/>
                  <a:gd name="connsiteY0" fmla="*/ 172215 h 2063729"/>
                  <a:gd name="connsiteX1" fmla="*/ 1890124 w 2062299"/>
                  <a:gd name="connsiteY1" fmla="*/ 172215 h 2063729"/>
                  <a:gd name="connsiteX2" fmla="*/ 1890124 w 2062299"/>
                  <a:gd name="connsiteY2" fmla="*/ 172215 h 2063729"/>
                  <a:gd name="connsiteX3" fmla="*/ 1890124 w 2062299"/>
                  <a:gd name="connsiteY3" fmla="*/ 0 h 2063729"/>
                  <a:gd name="connsiteX4" fmla="*/ 1718900 w 2062299"/>
                  <a:gd name="connsiteY4" fmla="*/ 0 h 2063729"/>
                  <a:gd name="connsiteX5" fmla="*/ 1718900 w 2062299"/>
                  <a:gd name="connsiteY5" fmla="*/ 172215 h 2063729"/>
                  <a:gd name="connsiteX6" fmla="*/ 0 w 2062299"/>
                  <a:gd name="connsiteY6" fmla="*/ 172215 h 2063729"/>
                  <a:gd name="connsiteX7" fmla="*/ 0 w 2062299"/>
                  <a:gd name="connsiteY7" fmla="*/ 343479 h 2063729"/>
                  <a:gd name="connsiteX8" fmla="*/ 1718900 w 2062299"/>
                  <a:gd name="connsiteY8" fmla="*/ 343479 h 2063729"/>
                  <a:gd name="connsiteX9" fmla="*/ 1718900 w 2062299"/>
                  <a:gd name="connsiteY9" fmla="*/ 343479 h 2063729"/>
                  <a:gd name="connsiteX10" fmla="*/ 1718900 w 2062299"/>
                  <a:gd name="connsiteY10" fmla="*/ 687910 h 2063729"/>
                  <a:gd name="connsiteX11" fmla="*/ 1890124 w 2062299"/>
                  <a:gd name="connsiteY11" fmla="*/ 687910 h 2063729"/>
                  <a:gd name="connsiteX12" fmla="*/ 1890124 w 2062299"/>
                  <a:gd name="connsiteY12" fmla="*/ 1891514 h 2063729"/>
                  <a:gd name="connsiteX13" fmla="*/ 1718900 w 2062299"/>
                  <a:gd name="connsiteY13" fmla="*/ 1891514 h 2063729"/>
                  <a:gd name="connsiteX14" fmla="*/ 1718900 w 2062299"/>
                  <a:gd name="connsiteY14" fmla="*/ 2063729 h 2063729"/>
                  <a:gd name="connsiteX15" fmla="*/ 1890124 w 2062299"/>
                  <a:gd name="connsiteY15" fmla="*/ 2063729 h 2063729"/>
                  <a:gd name="connsiteX16" fmla="*/ 1890124 w 2062299"/>
                  <a:gd name="connsiteY16" fmla="*/ 1891514 h 2063729"/>
                  <a:gd name="connsiteX17" fmla="*/ 2062299 w 2062299"/>
                  <a:gd name="connsiteY17" fmla="*/ 1891514 h 2063729"/>
                  <a:gd name="connsiteX18" fmla="*/ 2062299 w 2062299"/>
                  <a:gd name="connsiteY18" fmla="*/ 860125 h 2063729"/>
                  <a:gd name="connsiteX19" fmla="*/ 2062299 w 2062299"/>
                  <a:gd name="connsiteY19" fmla="*/ 172215 h 2063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062299" h="2063729">
                    <a:moveTo>
                      <a:pt x="1890124" y="172215"/>
                    </a:moveTo>
                    <a:lnTo>
                      <a:pt x="1890124" y="172215"/>
                    </a:lnTo>
                    <a:lnTo>
                      <a:pt x="1890124" y="172215"/>
                    </a:lnTo>
                    <a:lnTo>
                      <a:pt x="1890124" y="0"/>
                    </a:lnTo>
                    <a:lnTo>
                      <a:pt x="1718900" y="0"/>
                    </a:lnTo>
                    <a:lnTo>
                      <a:pt x="1718900" y="172215"/>
                    </a:lnTo>
                    <a:lnTo>
                      <a:pt x="0" y="172215"/>
                    </a:lnTo>
                    <a:lnTo>
                      <a:pt x="0" y="343479"/>
                    </a:lnTo>
                    <a:lnTo>
                      <a:pt x="1718900" y="343479"/>
                    </a:lnTo>
                    <a:lnTo>
                      <a:pt x="1718900" y="343479"/>
                    </a:lnTo>
                    <a:lnTo>
                      <a:pt x="1718900" y="687910"/>
                    </a:lnTo>
                    <a:lnTo>
                      <a:pt x="1890124" y="687910"/>
                    </a:lnTo>
                    <a:lnTo>
                      <a:pt x="1890124" y="1891514"/>
                    </a:lnTo>
                    <a:lnTo>
                      <a:pt x="1718900" y="1891514"/>
                    </a:lnTo>
                    <a:lnTo>
                      <a:pt x="1718900" y="2063729"/>
                    </a:lnTo>
                    <a:lnTo>
                      <a:pt x="1890124" y="2063729"/>
                    </a:lnTo>
                    <a:lnTo>
                      <a:pt x="1890124" y="1891514"/>
                    </a:lnTo>
                    <a:lnTo>
                      <a:pt x="2062299" y="1891514"/>
                    </a:lnTo>
                    <a:lnTo>
                      <a:pt x="2062299" y="860125"/>
                    </a:lnTo>
                    <a:lnTo>
                      <a:pt x="2062299" y="17221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id="{E1D6CD3B-8865-20B2-59B2-BD6120F6B319}"/>
                  </a:ext>
                </a:extLst>
              </p:cNvPr>
              <p:cNvSpPr/>
              <p:nvPr/>
            </p:nvSpPr>
            <p:spPr>
              <a:xfrm>
                <a:off x="20519445" y="7719433"/>
                <a:ext cx="687750" cy="515694"/>
              </a:xfrm>
              <a:custGeom>
                <a:avLst/>
                <a:gdLst>
                  <a:gd name="connsiteX0" fmla="*/ 0 w 687750"/>
                  <a:gd name="connsiteY0" fmla="*/ 0 h 515694"/>
                  <a:gd name="connsiteX1" fmla="*/ 687750 w 687750"/>
                  <a:gd name="connsiteY1" fmla="*/ 0 h 515694"/>
                  <a:gd name="connsiteX2" fmla="*/ 687750 w 687750"/>
                  <a:gd name="connsiteY2" fmla="*/ 515695 h 515694"/>
                  <a:gd name="connsiteX3" fmla="*/ 0 w 687750"/>
                  <a:gd name="connsiteY3" fmla="*/ 515695 h 51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7750" h="515694">
                    <a:moveTo>
                      <a:pt x="0" y="0"/>
                    </a:moveTo>
                    <a:lnTo>
                      <a:pt x="687750" y="0"/>
                    </a:lnTo>
                    <a:lnTo>
                      <a:pt x="687750" y="515695"/>
                    </a:lnTo>
                    <a:lnTo>
                      <a:pt x="0" y="515695"/>
                    </a:lnTo>
                    <a:close/>
                  </a:path>
                </a:pathLst>
              </a:custGeom>
              <a:solidFill>
                <a:srgbClr val="FFBE3B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71EB96AB-A534-B274-EA3A-094C45CF7830}"/>
                </a:ext>
              </a:extLst>
            </p:cNvPr>
            <p:cNvSpPr/>
            <p:nvPr/>
          </p:nvSpPr>
          <p:spPr>
            <a:xfrm>
              <a:off x="18629321" y="8750822"/>
              <a:ext cx="343399" cy="343479"/>
            </a:xfrm>
            <a:custGeom>
              <a:avLst/>
              <a:gdLst>
                <a:gd name="connsiteX0" fmla="*/ 171224 w 343399"/>
                <a:gd name="connsiteY0" fmla="*/ 172215 h 343479"/>
                <a:gd name="connsiteX1" fmla="*/ 171224 w 343399"/>
                <a:gd name="connsiteY1" fmla="*/ 0 h 343479"/>
                <a:gd name="connsiteX2" fmla="*/ 0 w 343399"/>
                <a:gd name="connsiteY2" fmla="*/ 0 h 343479"/>
                <a:gd name="connsiteX3" fmla="*/ 0 w 343399"/>
                <a:gd name="connsiteY3" fmla="*/ 172215 h 343479"/>
                <a:gd name="connsiteX4" fmla="*/ 0 w 343399"/>
                <a:gd name="connsiteY4" fmla="*/ 343479 h 343479"/>
                <a:gd name="connsiteX5" fmla="*/ 171224 w 343399"/>
                <a:gd name="connsiteY5" fmla="*/ 343479 h 343479"/>
                <a:gd name="connsiteX6" fmla="*/ 343399 w 343399"/>
                <a:gd name="connsiteY6" fmla="*/ 343479 h 343479"/>
                <a:gd name="connsiteX7" fmla="*/ 343399 w 343399"/>
                <a:gd name="connsiteY7" fmla="*/ 172215 h 343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399" h="343479">
                  <a:moveTo>
                    <a:pt x="171224" y="172215"/>
                  </a:moveTo>
                  <a:lnTo>
                    <a:pt x="171224" y="0"/>
                  </a:lnTo>
                  <a:lnTo>
                    <a:pt x="0" y="0"/>
                  </a:lnTo>
                  <a:lnTo>
                    <a:pt x="0" y="172215"/>
                  </a:lnTo>
                  <a:lnTo>
                    <a:pt x="0" y="343479"/>
                  </a:lnTo>
                  <a:lnTo>
                    <a:pt x="171224" y="343479"/>
                  </a:lnTo>
                  <a:lnTo>
                    <a:pt x="343399" y="343479"/>
                  </a:lnTo>
                  <a:lnTo>
                    <a:pt x="343399" y="172215"/>
                  </a:lnTo>
                  <a:close/>
                </a:path>
              </a:pathLst>
            </a:custGeom>
            <a:solidFill>
              <a:srgbClr val="F79B20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025D3BC1-67D4-817D-D26E-088287A66F25}"/>
                </a:ext>
              </a:extLst>
            </p:cNvPr>
            <p:cNvSpPr/>
            <p:nvPr/>
          </p:nvSpPr>
          <p:spPr>
            <a:xfrm>
              <a:off x="19488295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0547A616-C439-F063-DC78-87A307EF498E}"/>
                </a:ext>
              </a:extLst>
            </p:cNvPr>
            <p:cNvSpPr/>
            <p:nvPr/>
          </p:nvSpPr>
          <p:spPr>
            <a:xfrm>
              <a:off x="19660471" y="6515829"/>
              <a:ext cx="172175" cy="172215"/>
            </a:xfrm>
            <a:custGeom>
              <a:avLst/>
              <a:gdLst>
                <a:gd name="connsiteX0" fmla="*/ 0 w 172175"/>
                <a:gd name="connsiteY0" fmla="*/ 0 h 172215"/>
                <a:gd name="connsiteX1" fmla="*/ 172175 w 172175"/>
                <a:gd name="connsiteY1" fmla="*/ 0 h 172215"/>
                <a:gd name="connsiteX2" fmla="*/ 172175 w 172175"/>
                <a:gd name="connsiteY2" fmla="*/ 172215 h 172215"/>
                <a:gd name="connsiteX3" fmla="*/ 0 w 172175"/>
                <a:gd name="connsiteY3" fmla="*/ 172215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215">
                  <a:moveTo>
                    <a:pt x="0" y="0"/>
                  </a:moveTo>
                  <a:lnTo>
                    <a:pt x="172175" y="0"/>
                  </a:lnTo>
                  <a:lnTo>
                    <a:pt x="172175" y="172215"/>
                  </a:lnTo>
                  <a:lnTo>
                    <a:pt x="0" y="172215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85EBBC94-FAA1-4ED6-2401-23AB1DD4D719}"/>
                </a:ext>
              </a:extLst>
            </p:cNvPr>
            <p:cNvSpPr/>
            <p:nvPr/>
          </p:nvSpPr>
          <p:spPr>
            <a:xfrm>
              <a:off x="20003870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1FA7760-955A-D65C-AC93-75CB29FC9AEF}"/>
                </a:ext>
              </a:extLst>
            </p:cNvPr>
            <p:cNvSpPr/>
            <p:nvPr/>
          </p:nvSpPr>
          <p:spPr>
            <a:xfrm>
              <a:off x="20348221" y="6687093"/>
              <a:ext cx="172175" cy="172215"/>
            </a:xfrm>
            <a:custGeom>
              <a:avLst/>
              <a:gdLst>
                <a:gd name="connsiteX0" fmla="*/ 0 w 172175"/>
                <a:gd name="connsiteY0" fmla="*/ 0 h 172215"/>
                <a:gd name="connsiteX1" fmla="*/ 172175 w 172175"/>
                <a:gd name="connsiteY1" fmla="*/ 0 h 172215"/>
                <a:gd name="connsiteX2" fmla="*/ 172175 w 172175"/>
                <a:gd name="connsiteY2" fmla="*/ 172215 h 172215"/>
                <a:gd name="connsiteX3" fmla="*/ 0 w 172175"/>
                <a:gd name="connsiteY3" fmla="*/ 172215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172215">
                  <a:moveTo>
                    <a:pt x="0" y="0"/>
                  </a:moveTo>
                  <a:lnTo>
                    <a:pt x="172175" y="0"/>
                  </a:lnTo>
                  <a:lnTo>
                    <a:pt x="172175" y="172215"/>
                  </a:lnTo>
                  <a:lnTo>
                    <a:pt x="0" y="172215"/>
                  </a:lnTo>
                  <a:close/>
                </a:path>
              </a:pathLst>
            </a:custGeom>
            <a:solidFill>
              <a:srgbClr val="EDEDED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49" name="Graphic 32">
              <a:extLst>
                <a:ext uri="{FF2B5EF4-FFF2-40B4-BE49-F238E27FC236}">
                  <a16:creationId xmlns:a16="http://schemas.microsoft.com/office/drawing/2014/main" id="{FEB4261D-E04C-452D-8780-6DF8E32B1ABE}"/>
                </a:ext>
              </a:extLst>
            </p:cNvPr>
            <p:cNvGrpSpPr/>
            <p:nvPr/>
          </p:nvGrpSpPr>
          <p:grpSpPr>
            <a:xfrm>
              <a:off x="19317071" y="7719433"/>
              <a:ext cx="343399" cy="515694"/>
              <a:chOff x="19317071" y="7719433"/>
              <a:chExt cx="343399" cy="515694"/>
            </a:xfrm>
            <a:solidFill>
              <a:srgbClr val="EDEDED"/>
            </a:solidFill>
          </p:grpSpPr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id="{7E717FCA-510D-C8B8-3B33-C52805C5FB48}"/>
                  </a:ext>
                </a:extLst>
              </p:cNvPr>
              <p:cNvSpPr/>
              <p:nvPr/>
            </p:nvSpPr>
            <p:spPr>
              <a:xfrm>
                <a:off x="19317071" y="7890697"/>
                <a:ext cx="171224" cy="344430"/>
              </a:xfrm>
              <a:custGeom>
                <a:avLst/>
                <a:gdLst>
                  <a:gd name="connsiteX0" fmla="*/ 0 w 171224"/>
                  <a:gd name="connsiteY0" fmla="*/ 172215 h 344430"/>
                  <a:gd name="connsiteX1" fmla="*/ 0 w 171224"/>
                  <a:gd name="connsiteY1" fmla="*/ 344431 h 344430"/>
                  <a:gd name="connsiteX2" fmla="*/ 171224 w 171224"/>
                  <a:gd name="connsiteY2" fmla="*/ 344431 h 344430"/>
                  <a:gd name="connsiteX3" fmla="*/ 171224 w 171224"/>
                  <a:gd name="connsiteY3" fmla="*/ 172215 h 344430"/>
                  <a:gd name="connsiteX4" fmla="*/ 171224 w 171224"/>
                  <a:gd name="connsiteY4" fmla="*/ 0 h 344430"/>
                  <a:gd name="connsiteX5" fmla="*/ 0 w 171224"/>
                  <a:gd name="connsiteY5" fmla="*/ 0 h 344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224" h="344430">
                    <a:moveTo>
                      <a:pt x="0" y="172215"/>
                    </a:moveTo>
                    <a:lnTo>
                      <a:pt x="0" y="344431"/>
                    </a:lnTo>
                    <a:lnTo>
                      <a:pt x="171224" y="344431"/>
                    </a:lnTo>
                    <a:lnTo>
                      <a:pt x="171224" y="172215"/>
                    </a:lnTo>
                    <a:lnTo>
                      <a:pt x="171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id="{37743C92-9178-5BC5-94EE-89C55B317666}"/>
                  </a:ext>
                </a:extLst>
              </p:cNvPr>
              <p:cNvSpPr/>
              <p:nvPr/>
            </p:nvSpPr>
            <p:spPr>
              <a:xfrm>
                <a:off x="19488295" y="7719433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EDEDED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7EF3F368-74C1-66D3-89AA-DA2286D36F81}"/>
                </a:ext>
              </a:extLst>
            </p:cNvPr>
            <p:cNvSpPr/>
            <p:nvPr/>
          </p:nvSpPr>
          <p:spPr>
            <a:xfrm>
              <a:off x="18972720" y="7375002"/>
              <a:ext cx="1718899" cy="172215"/>
            </a:xfrm>
            <a:custGeom>
              <a:avLst/>
              <a:gdLst>
                <a:gd name="connsiteX0" fmla="*/ 0 w 1718899"/>
                <a:gd name="connsiteY0" fmla="*/ 0 h 172215"/>
                <a:gd name="connsiteX1" fmla="*/ 1718900 w 1718899"/>
                <a:gd name="connsiteY1" fmla="*/ 0 h 172215"/>
                <a:gd name="connsiteX2" fmla="*/ 1718900 w 1718899"/>
                <a:gd name="connsiteY2" fmla="*/ 172215 h 172215"/>
                <a:gd name="connsiteX3" fmla="*/ 0 w 1718899"/>
                <a:gd name="connsiteY3" fmla="*/ 172215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899" h="172215">
                  <a:moveTo>
                    <a:pt x="0" y="0"/>
                  </a:moveTo>
                  <a:lnTo>
                    <a:pt x="1718900" y="0"/>
                  </a:lnTo>
                  <a:lnTo>
                    <a:pt x="1718900" y="172215"/>
                  </a:lnTo>
                  <a:lnTo>
                    <a:pt x="0" y="17221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9AC16424-BA51-AB1B-528B-6238F0F53835}"/>
                </a:ext>
              </a:extLst>
            </p:cNvPr>
            <p:cNvSpPr/>
            <p:nvPr/>
          </p:nvSpPr>
          <p:spPr>
            <a:xfrm>
              <a:off x="20519445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AD95ADAB-7752-59F6-7CF2-31BAD796BBEA}"/>
                </a:ext>
              </a:extLst>
            </p:cNvPr>
            <p:cNvSpPr/>
            <p:nvPr/>
          </p:nvSpPr>
          <p:spPr>
            <a:xfrm>
              <a:off x="18972720" y="6515829"/>
              <a:ext cx="3782150" cy="1203604"/>
            </a:xfrm>
            <a:custGeom>
              <a:avLst/>
              <a:gdLst>
                <a:gd name="connsiteX0" fmla="*/ 3782150 w 3782150"/>
                <a:gd name="connsiteY0" fmla="*/ 686958 h 1203604"/>
                <a:gd name="connsiteX1" fmla="*/ 2063251 w 3782150"/>
                <a:gd name="connsiteY1" fmla="*/ 686958 h 1203604"/>
                <a:gd name="connsiteX2" fmla="*/ 2063251 w 3782150"/>
                <a:gd name="connsiteY2" fmla="*/ 0 h 1203604"/>
                <a:gd name="connsiteX3" fmla="*/ 1718900 w 3782150"/>
                <a:gd name="connsiteY3" fmla="*/ 0 h 1203604"/>
                <a:gd name="connsiteX4" fmla="*/ 1718900 w 3782150"/>
                <a:gd name="connsiteY4" fmla="*/ 686958 h 1203604"/>
                <a:gd name="connsiteX5" fmla="*/ 0 w 3782150"/>
                <a:gd name="connsiteY5" fmla="*/ 686958 h 1203604"/>
                <a:gd name="connsiteX6" fmla="*/ 0 w 3782150"/>
                <a:gd name="connsiteY6" fmla="*/ 859174 h 1203604"/>
                <a:gd name="connsiteX7" fmla="*/ 1718900 w 3782150"/>
                <a:gd name="connsiteY7" fmla="*/ 859174 h 1203604"/>
                <a:gd name="connsiteX8" fmla="*/ 1718900 w 3782150"/>
                <a:gd name="connsiteY8" fmla="*/ 1203604 h 1203604"/>
                <a:gd name="connsiteX9" fmla="*/ 2063251 w 3782150"/>
                <a:gd name="connsiteY9" fmla="*/ 1203604 h 1203604"/>
                <a:gd name="connsiteX10" fmla="*/ 2063251 w 3782150"/>
                <a:gd name="connsiteY10" fmla="*/ 859174 h 1203604"/>
                <a:gd name="connsiteX11" fmla="*/ 3782150 w 3782150"/>
                <a:gd name="connsiteY11" fmla="*/ 859174 h 120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2150" h="1203604">
                  <a:moveTo>
                    <a:pt x="3782150" y="686958"/>
                  </a:moveTo>
                  <a:lnTo>
                    <a:pt x="2063251" y="686958"/>
                  </a:lnTo>
                  <a:lnTo>
                    <a:pt x="2063251" y="0"/>
                  </a:lnTo>
                  <a:lnTo>
                    <a:pt x="1718900" y="0"/>
                  </a:lnTo>
                  <a:lnTo>
                    <a:pt x="1718900" y="686958"/>
                  </a:lnTo>
                  <a:lnTo>
                    <a:pt x="0" y="686958"/>
                  </a:lnTo>
                  <a:lnTo>
                    <a:pt x="0" y="859174"/>
                  </a:lnTo>
                  <a:lnTo>
                    <a:pt x="1718900" y="859174"/>
                  </a:lnTo>
                  <a:lnTo>
                    <a:pt x="1718900" y="1203604"/>
                  </a:lnTo>
                  <a:lnTo>
                    <a:pt x="2063251" y="1203604"/>
                  </a:lnTo>
                  <a:lnTo>
                    <a:pt x="2063251" y="859174"/>
                  </a:lnTo>
                  <a:lnTo>
                    <a:pt x="3782150" y="859174"/>
                  </a:lnTo>
                  <a:close/>
                </a:path>
              </a:pathLst>
            </a:custGeom>
            <a:solidFill>
              <a:srgbClr val="F79B20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F223036E-9C9E-303A-0D20-BD8C30816B06}"/>
                </a:ext>
              </a:extLst>
            </p:cNvPr>
            <p:cNvSpPr/>
            <p:nvPr/>
          </p:nvSpPr>
          <p:spPr>
            <a:xfrm>
              <a:off x="22754871" y="8750822"/>
              <a:ext cx="343399" cy="343479"/>
            </a:xfrm>
            <a:custGeom>
              <a:avLst/>
              <a:gdLst>
                <a:gd name="connsiteX0" fmla="*/ 171224 w 343399"/>
                <a:gd name="connsiteY0" fmla="*/ 0 h 343479"/>
                <a:gd name="connsiteX1" fmla="*/ 171224 w 343399"/>
                <a:gd name="connsiteY1" fmla="*/ 172215 h 343479"/>
                <a:gd name="connsiteX2" fmla="*/ 0 w 343399"/>
                <a:gd name="connsiteY2" fmla="*/ 172215 h 343479"/>
                <a:gd name="connsiteX3" fmla="*/ 0 w 343399"/>
                <a:gd name="connsiteY3" fmla="*/ 343479 h 343479"/>
                <a:gd name="connsiteX4" fmla="*/ 171224 w 343399"/>
                <a:gd name="connsiteY4" fmla="*/ 343479 h 343479"/>
                <a:gd name="connsiteX5" fmla="*/ 343400 w 343399"/>
                <a:gd name="connsiteY5" fmla="*/ 343479 h 343479"/>
                <a:gd name="connsiteX6" fmla="*/ 343400 w 343399"/>
                <a:gd name="connsiteY6" fmla="*/ 172215 h 343479"/>
                <a:gd name="connsiteX7" fmla="*/ 343400 w 343399"/>
                <a:gd name="connsiteY7" fmla="*/ 0 h 343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399" h="343479">
                  <a:moveTo>
                    <a:pt x="171224" y="0"/>
                  </a:moveTo>
                  <a:lnTo>
                    <a:pt x="171224" y="172215"/>
                  </a:lnTo>
                  <a:lnTo>
                    <a:pt x="0" y="172215"/>
                  </a:lnTo>
                  <a:lnTo>
                    <a:pt x="0" y="343479"/>
                  </a:lnTo>
                  <a:lnTo>
                    <a:pt x="171224" y="343479"/>
                  </a:lnTo>
                  <a:lnTo>
                    <a:pt x="343400" y="343479"/>
                  </a:lnTo>
                  <a:lnTo>
                    <a:pt x="343400" y="172215"/>
                  </a:lnTo>
                  <a:lnTo>
                    <a:pt x="343400" y="0"/>
                  </a:lnTo>
                  <a:close/>
                </a:path>
              </a:pathLst>
            </a:custGeom>
            <a:solidFill>
              <a:srgbClr val="F79B20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8DEB34A-BED0-EF77-DA64-C5C0310E2E59}"/>
                </a:ext>
              </a:extLst>
            </p:cNvPr>
            <p:cNvSpPr/>
            <p:nvPr/>
          </p:nvSpPr>
          <p:spPr>
            <a:xfrm>
              <a:off x="21551546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A6E0C934-CF02-F202-8497-1C8644EB0C0E}"/>
                </a:ext>
              </a:extLst>
            </p:cNvPr>
            <p:cNvSpPr/>
            <p:nvPr/>
          </p:nvSpPr>
          <p:spPr>
            <a:xfrm>
              <a:off x="21035971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D874386D-B7C0-4CA0-817C-A6B395B3AFEF}"/>
                </a:ext>
              </a:extLst>
            </p:cNvPr>
            <p:cNvSpPr/>
            <p:nvPr/>
          </p:nvSpPr>
          <p:spPr>
            <a:xfrm>
              <a:off x="20691620" y="7890697"/>
              <a:ext cx="344350" cy="172215"/>
            </a:xfrm>
            <a:custGeom>
              <a:avLst/>
              <a:gdLst>
                <a:gd name="connsiteX0" fmla="*/ 172175 w 344350"/>
                <a:gd name="connsiteY0" fmla="*/ 0 h 172215"/>
                <a:gd name="connsiteX1" fmla="*/ 172175 w 344350"/>
                <a:gd name="connsiteY1" fmla="*/ 0 h 172215"/>
                <a:gd name="connsiteX2" fmla="*/ 0 w 344350"/>
                <a:gd name="connsiteY2" fmla="*/ 0 h 172215"/>
                <a:gd name="connsiteX3" fmla="*/ 0 w 344350"/>
                <a:gd name="connsiteY3" fmla="*/ 172215 h 172215"/>
                <a:gd name="connsiteX4" fmla="*/ 172175 w 344350"/>
                <a:gd name="connsiteY4" fmla="*/ 172215 h 172215"/>
                <a:gd name="connsiteX5" fmla="*/ 172175 w 344350"/>
                <a:gd name="connsiteY5" fmla="*/ 172215 h 172215"/>
                <a:gd name="connsiteX6" fmla="*/ 344351 w 344350"/>
                <a:gd name="connsiteY6" fmla="*/ 172215 h 172215"/>
                <a:gd name="connsiteX7" fmla="*/ 344351 w 344350"/>
                <a:gd name="connsiteY7" fmla="*/ 0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4350" h="172215">
                  <a:moveTo>
                    <a:pt x="172175" y="0"/>
                  </a:moveTo>
                  <a:lnTo>
                    <a:pt x="172175" y="0"/>
                  </a:lnTo>
                  <a:lnTo>
                    <a:pt x="0" y="0"/>
                  </a:lnTo>
                  <a:lnTo>
                    <a:pt x="0" y="172215"/>
                  </a:lnTo>
                  <a:lnTo>
                    <a:pt x="172175" y="172215"/>
                  </a:lnTo>
                  <a:lnTo>
                    <a:pt x="172175" y="172215"/>
                  </a:lnTo>
                  <a:lnTo>
                    <a:pt x="344351" y="172215"/>
                  </a:lnTo>
                  <a:lnTo>
                    <a:pt x="344351" y="0"/>
                  </a:lnTo>
                  <a:close/>
                </a:path>
              </a:pathLst>
            </a:custGeom>
            <a:solidFill>
              <a:srgbClr val="24242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F8E3F7D4-F7E8-CB03-C465-D4FA072F9847}"/>
                </a:ext>
              </a:extLst>
            </p:cNvPr>
            <p:cNvSpPr/>
            <p:nvPr/>
          </p:nvSpPr>
          <p:spPr>
            <a:xfrm>
              <a:off x="21035971" y="7375002"/>
              <a:ext cx="1718899" cy="172215"/>
            </a:xfrm>
            <a:custGeom>
              <a:avLst/>
              <a:gdLst>
                <a:gd name="connsiteX0" fmla="*/ 0 w 1718899"/>
                <a:gd name="connsiteY0" fmla="*/ 0 h 172215"/>
                <a:gd name="connsiteX1" fmla="*/ 1718900 w 1718899"/>
                <a:gd name="connsiteY1" fmla="*/ 0 h 172215"/>
                <a:gd name="connsiteX2" fmla="*/ 1718900 w 1718899"/>
                <a:gd name="connsiteY2" fmla="*/ 172215 h 172215"/>
                <a:gd name="connsiteX3" fmla="*/ 0 w 1718899"/>
                <a:gd name="connsiteY3" fmla="*/ 172215 h 17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8899" h="172215">
                  <a:moveTo>
                    <a:pt x="0" y="0"/>
                  </a:moveTo>
                  <a:lnTo>
                    <a:pt x="1718900" y="0"/>
                  </a:lnTo>
                  <a:lnTo>
                    <a:pt x="1718900" y="172215"/>
                  </a:lnTo>
                  <a:lnTo>
                    <a:pt x="0" y="17221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679C7527-50A6-8C95-D6AD-9275D1EE5C86}"/>
                </a:ext>
              </a:extLst>
            </p:cNvPr>
            <p:cNvSpPr/>
            <p:nvPr/>
          </p:nvSpPr>
          <p:spPr>
            <a:xfrm>
              <a:off x="22067121" y="6515829"/>
              <a:ext cx="172175" cy="515694"/>
            </a:xfrm>
            <a:custGeom>
              <a:avLst/>
              <a:gdLst>
                <a:gd name="connsiteX0" fmla="*/ 0 w 172175"/>
                <a:gd name="connsiteY0" fmla="*/ 0 h 515694"/>
                <a:gd name="connsiteX1" fmla="*/ 172175 w 172175"/>
                <a:gd name="connsiteY1" fmla="*/ 0 h 515694"/>
                <a:gd name="connsiteX2" fmla="*/ 172175 w 172175"/>
                <a:gd name="connsiteY2" fmla="*/ 515695 h 515694"/>
                <a:gd name="connsiteX3" fmla="*/ 0 w 172175"/>
                <a:gd name="connsiteY3" fmla="*/ 515695 h 515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175" h="515694">
                  <a:moveTo>
                    <a:pt x="0" y="0"/>
                  </a:moveTo>
                  <a:lnTo>
                    <a:pt x="172175" y="0"/>
                  </a:lnTo>
                  <a:lnTo>
                    <a:pt x="172175" y="515695"/>
                  </a:lnTo>
                  <a:lnTo>
                    <a:pt x="0" y="515695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07657590-DA4E-D641-0F80-EDAC08476723}"/>
                </a:ext>
              </a:extLst>
            </p:cNvPr>
            <p:cNvSpPr/>
            <p:nvPr/>
          </p:nvSpPr>
          <p:spPr>
            <a:xfrm>
              <a:off x="18800545" y="8235128"/>
              <a:ext cx="4125549" cy="687909"/>
            </a:xfrm>
            <a:custGeom>
              <a:avLst/>
              <a:gdLst>
                <a:gd name="connsiteX0" fmla="*/ 3782151 w 4125549"/>
                <a:gd name="connsiteY0" fmla="*/ 0 h 687909"/>
                <a:gd name="connsiteX1" fmla="*/ 3782151 w 4125549"/>
                <a:gd name="connsiteY1" fmla="*/ 171264 h 687909"/>
                <a:gd name="connsiteX2" fmla="*/ 3609975 w 4125549"/>
                <a:gd name="connsiteY2" fmla="*/ 171264 h 687909"/>
                <a:gd name="connsiteX3" fmla="*/ 3609975 w 4125549"/>
                <a:gd name="connsiteY3" fmla="*/ 343479 h 687909"/>
                <a:gd name="connsiteX4" fmla="*/ 515575 w 4125549"/>
                <a:gd name="connsiteY4" fmla="*/ 343479 h 687909"/>
                <a:gd name="connsiteX5" fmla="*/ 515575 w 4125549"/>
                <a:gd name="connsiteY5" fmla="*/ 171264 h 687909"/>
                <a:gd name="connsiteX6" fmla="*/ 344351 w 4125549"/>
                <a:gd name="connsiteY6" fmla="*/ 171264 h 687909"/>
                <a:gd name="connsiteX7" fmla="*/ 344351 w 4125549"/>
                <a:gd name="connsiteY7" fmla="*/ 0 h 687909"/>
                <a:gd name="connsiteX8" fmla="*/ 0 w 4125549"/>
                <a:gd name="connsiteY8" fmla="*/ 0 h 687909"/>
                <a:gd name="connsiteX9" fmla="*/ 0 w 4125549"/>
                <a:gd name="connsiteY9" fmla="*/ 515694 h 687909"/>
                <a:gd name="connsiteX10" fmla="*/ 172175 w 4125549"/>
                <a:gd name="connsiteY10" fmla="*/ 515694 h 687909"/>
                <a:gd name="connsiteX11" fmla="*/ 172175 w 4125549"/>
                <a:gd name="connsiteY11" fmla="*/ 687910 h 687909"/>
                <a:gd name="connsiteX12" fmla="*/ 3954326 w 4125549"/>
                <a:gd name="connsiteY12" fmla="*/ 686958 h 687909"/>
                <a:gd name="connsiteX13" fmla="*/ 3954326 w 4125549"/>
                <a:gd name="connsiteY13" fmla="*/ 515694 h 687909"/>
                <a:gd name="connsiteX14" fmla="*/ 4125550 w 4125549"/>
                <a:gd name="connsiteY14" fmla="*/ 515694 h 687909"/>
                <a:gd name="connsiteX15" fmla="*/ 4125550 w 4125549"/>
                <a:gd name="connsiteY15" fmla="*/ 0 h 68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25549" h="687909">
                  <a:moveTo>
                    <a:pt x="3782151" y="0"/>
                  </a:moveTo>
                  <a:lnTo>
                    <a:pt x="3782151" y="171264"/>
                  </a:lnTo>
                  <a:lnTo>
                    <a:pt x="3609975" y="171264"/>
                  </a:lnTo>
                  <a:lnTo>
                    <a:pt x="3609975" y="343479"/>
                  </a:lnTo>
                  <a:lnTo>
                    <a:pt x="515575" y="343479"/>
                  </a:lnTo>
                  <a:lnTo>
                    <a:pt x="515575" y="171264"/>
                  </a:lnTo>
                  <a:lnTo>
                    <a:pt x="344351" y="171264"/>
                  </a:lnTo>
                  <a:lnTo>
                    <a:pt x="344351" y="0"/>
                  </a:lnTo>
                  <a:lnTo>
                    <a:pt x="0" y="0"/>
                  </a:lnTo>
                  <a:lnTo>
                    <a:pt x="0" y="515694"/>
                  </a:lnTo>
                  <a:lnTo>
                    <a:pt x="172175" y="515694"/>
                  </a:lnTo>
                  <a:lnTo>
                    <a:pt x="172175" y="687910"/>
                  </a:lnTo>
                  <a:lnTo>
                    <a:pt x="3954326" y="686958"/>
                  </a:lnTo>
                  <a:lnTo>
                    <a:pt x="3954326" y="515694"/>
                  </a:lnTo>
                  <a:lnTo>
                    <a:pt x="4125550" y="515694"/>
                  </a:lnTo>
                  <a:lnTo>
                    <a:pt x="4125550" y="0"/>
                  </a:lnTo>
                  <a:close/>
                </a:path>
              </a:pathLst>
            </a:custGeom>
            <a:solidFill>
              <a:srgbClr val="A16338"/>
            </a:solidFill>
            <a:ln w="95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60" name="Graphic 32">
              <a:extLst>
                <a:ext uri="{FF2B5EF4-FFF2-40B4-BE49-F238E27FC236}">
                  <a16:creationId xmlns:a16="http://schemas.microsoft.com/office/drawing/2014/main" id="{3DA24239-8AA4-C1C5-4E8C-4CE8A7DFE755}"/>
                </a:ext>
              </a:extLst>
            </p:cNvPr>
            <p:cNvGrpSpPr/>
            <p:nvPr/>
          </p:nvGrpSpPr>
          <p:grpSpPr>
            <a:xfrm>
              <a:off x="18457146" y="6343614"/>
              <a:ext cx="4813300" cy="2922902"/>
              <a:chOff x="18457146" y="6343614"/>
              <a:chExt cx="4813300" cy="2922902"/>
            </a:xfrm>
            <a:solidFill>
              <a:srgbClr val="242428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10C442BA-56B9-94BD-52F6-7CE068C2B947}"/>
                  </a:ext>
                </a:extLst>
              </p:cNvPr>
              <p:cNvSpPr/>
              <p:nvPr/>
            </p:nvSpPr>
            <p:spPr>
              <a:xfrm>
                <a:off x="18629321" y="6859308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535205A0-E2A5-AA51-122F-F392C9A36372}"/>
                  </a:ext>
                </a:extLst>
              </p:cNvPr>
              <p:cNvSpPr/>
              <p:nvPr/>
            </p:nvSpPr>
            <p:spPr>
              <a:xfrm>
                <a:off x="18800545" y="6687093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04378338-F34D-5284-8681-E564EF33C112}"/>
                  </a:ext>
                </a:extLst>
              </p:cNvPr>
              <p:cNvSpPr/>
              <p:nvPr/>
            </p:nvSpPr>
            <p:spPr>
              <a:xfrm>
                <a:off x="22754871" y="6687093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5 w 172175"/>
                  <a:gd name="connsiteY1" fmla="*/ 0 h 172215"/>
                  <a:gd name="connsiteX2" fmla="*/ 172175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F77DB36E-7DBE-A79E-34E4-A58A90ECFBB8}"/>
                  </a:ext>
                </a:extLst>
              </p:cNvPr>
              <p:cNvSpPr/>
              <p:nvPr/>
            </p:nvSpPr>
            <p:spPr>
              <a:xfrm>
                <a:off x="22582695" y="6515829"/>
                <a:ext cx="172175" cy="172215"/>
              </a:xfrm>
              <a:custGeom>
                <a:avLst/>
                <a:gdLst>
                  <a:gd name="connsiteX0" fmla="*/ 0 w 172175"/>
                  <a:gd name="connsiteY0" fmla="*/ 0 h 172215"/>
                  <a:gd name="connsiteX1" fmla="*/ 172176 w 172175"/>
                  <a:gd name="connsiteY1" fmla="*/ 0 h 172215"/>
                  <a:gd name="connsiteX2" fmla="*/ 172176 w 172175"/>
                  <a:gd name="connsiteY2" fmla="*/ 172215 h 172215"/>
                  <a:gd name="connsiteX3" fmla="*/ 0 w 172175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172215">
                    <a:moveTo>
                      <a:pt x="0" y="0"/>
                    </a:moveTo>
                    <a:lnTo>
                      <a:pt x="172176" y="0"/>
                    </a:lnTo>
                    <a:lnTo>
                      <a:pt x="172176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71A47EFB-EFF4-2740-DDEA-7A4702C79AA5}"/>
                  </a:ext>
                </a:extLst>
              </p:cNvPr>
              <p:cNvSpPr/>
              <p:nvPr/>
            </p:nvSpPr>
            <p:spPr>
              <a:xfrm>
                <a:off x="22926095" y="6859308"/>
                <a:ext cx="344350" cy="2234993"/>
              </a:xfrm>
              <a:custGeom>
                <a:avLst/>
                <a:gdLst>
                  <a:gd name="connsiteX0" fmla="*/ 172175 w 344350"/>
                  <a:gd name="connsiteY0" fmla="*/ 172215 h 2234993"/>
                  <a:gd name="connsiteX1" fmla="*/ 172175 w 344350"/>
                  <a:gd name="connsiteY1" fmla="*/ 0 h 2234993"/>
                  <a:gd name="connsiteX2" fmla="*/ 0 w 344350"/>
                  <a:gd name="connsiteY2" fmla="*/ 0 h 2234993"/>
                  <a:gd name="connsiteX3" fmla="*/ 0 w 344350"/>
                  <a:gd name="connsiteY3" fmla="*/ 172215 h 2234993"/>
                  <a:gd name="connsiteX4" fmla="*/ 172175 w 344350"/>
                  <a:gd name="connsiteY4" fmla="*/ 172215 h 2234993"/>
                  <a:gd name="connsiteX5" fmla="*/ 172175 w 344350"/>
                  <a:gd name="connsiteY5" fmla="*/ 2234993 h 2234993"/>
                  <a:gd name="connsiteX6" fmla="*/ 344351 w 344350"/>
                  <a:gd name="connsiteY6" fmla="*/ 2234993 h 2234993"/>
                  <a:gd name="connsiteX7" fmla="*/ 344351 w 344350"/>
                  <a:gd name="connsiteY7" fmla="*/ 172215 h 2234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4350" h="2234993">
                    <a:moveTo>
                      <a:pt x="172175" y="172215"/>
                    </a:moveTo>
                    <a:lnTo>
                      <a:pt x="172175" y="0"/>
                    </a:lnTo>
                    <a:lnTo>
                      <a:pt x="0" y="0"/>
                    </a:lnTo>
                    <a:lnTo>
                      <a:pt x="0" y="172215"/>
                    </a:lnTo>
                    <a:lnTo>
                      <a:pt x="172175" y="172215"/>
                    </a:lnTo>
                    <a:lnTo>
                      <a:pt x="172175" y="2234993"/>
                    </a:lnTo>
                    <a:lnTo>
                      <a:pt x="344351" y="2234993"/>
                    </a:lnTo>
                    <a:lnTo>
                      <a:pt x="344351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id="{B1B09B85-B729-136A-ECE5-44020A488A2C}"/>
                  </a:ext>
                </a:extLst>
              </p:cNvPr>
              <p:cNvSpPr/>
              <p:nvPr/>
            </p:nvSpPr>
            <p:spPr>
              <a:xfrm>
                <a:off x="18457146" y="7031523"/>
                <a:ext cx="172175" cy="2062777"/>
              </a:xfrm>
              <a:custGeom>
                <a:avLst/>
                <a:gdLst>
                  <a:gd name="connsiteX0" fmla="*/ 0 w 172175"/>
                  <a:gd name="connsiteY0" fmla="*/ 0 h 2062777"/>
                  <a:gd name="connsiteX1" fmla="*/ 172175 w 172175"/>
                  <a:gd name="connsiteY1" fmla="*/ 0 h 2062777"/>
                  <a:gd name="connsiteX2" fmla="*/ 172175 w 172175"/>
                  <a:gd name="connsiteY2" fmla="*/ 2062778 h 2062777"/>
                  <a:gd name="connsiteX3" fmla="*/ 0 w 172175"/>
                  <a:gd name="connsiteY3" fmla="*/ 2062778 h 2062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2175" h="2062777">
                    <a:moveTo>
                      <a:pt x="0" y="0"/>
                    </a:moveTo>
                    <a:lnTo>
                      <a:pt x="172175" y="0"/>
                    </a:lnTo>
                    <a:lnTo>
                      <a:pt x="172175" y="2062778"/>
                    </a:lnTo>
                    <a:lnTo>
                      <a:pt x="0" y="2062778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23BE4DE1-C790-705B-DB51-E2007DB04898}"/>
                  </a:ext>
                </a:extLst>
              </p:cNvPr>
              <p:cNvSpPr/>
              <p:nvPr/>
            </p:nvSpPr>
            <p:spPr>
              <a:xfrm>
                <a:off x="18629321" y="9094301"/>
                <a:ext cx="4468949" cy="172215"/>
              </a:xfrm>
              <a:custGeom>
                <a:avLst/>
                <a:gdLst>
                  <a:gd name="connsiteX0" fmla="*/ 0 w 4468949"/>
                  <a:gd name="connsiteY0" fmla="*/ 0 h 172215"/>
                  <a:gd name="connsiteX1" fmla="*/ 4468949 w 4468949"/>
                  <a:gd name="connsiteY1" fmla="*/ 0 h 172215"/>
                  <a:gd name="connsiteX2" fmla="*/ 4468949 w 4468949"/>
                  <a:gd name="connsiteY2" fmla="*/ 172215 h 172215"/>
                  <a:gd name="connsiteX3" fmla="*/ 0 w 4468949"/>
                  <a:gd name="connsiteY3" fmla="*/ 172215 h 172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68949" h="172215">
                    <a:moveTo>
                      <a:pt x="0" y="0"/>
                    </a:moveTo>
                    <a:lnTo>
                      <a:pt x="4468949" y="0"/>
                    </a:lnTo>
                    <a:lnTo>
                      <a:pt x="4468949" y="172215"/>
                    </a:lnTo>
                    <a:lnTo>
                      <a:pt x="0" y="172215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id="{54FAB349-8C53-ED5C-F895-0B6F88ED6826}"/>
                  </a:ext>
                </a:extLst>
              </p:cNvPr>
              <p:cNvSpPr/>
              <p:nvPr/>
            </p:nvSpPr>
            <p:spPr>
              <a:xfrm>
                <a:off x="18972720" y="6343614"/>
                <a:ext cx="3609975" cy="343479"/>
              </a:xfrm>
              <a:custGeom>
                <a:avLst/>
                <a:gdLst>
                  <a:gd name="connsiteX0" fmla="*/ 172175 w 3609975"/>
                  <a:gd name="connsiteY0" fmla="*/ 0 h 343479"/>
                  <a:gd name="connsiteX1" fmla="*/ 172175 w 3609975"/>
                  <a:gd name="connsiteY1" fmla="*/ 172215 h 343479"/>
                  <a:gd name="connsiteX2" fmla="*/ 0 w 3609975"/>
                  <a:gd name="connsiteY2" fmla="*/ 172215 h 343479"/>
                  <a:gd name="connsiteX3" fmla="*/ 0 w 3609975"/>
                  <a:gd name="connsiteY3" fmla="*/ 343479 h 343479"/>
                  <a:gd name="connsiteX4" fmla="*/ 172175 w 3609975"/>
                  <a:gd name="connsiteY4" fmla="*/ 343479 h 343479"/>
                  <a:gd name="connsiteX5" fmla="*/ 172175 w 3609975"/>
                  <a:gd name="connsiteY5" fmla="*/ 172215 h 343479"/>
                  <a:gd name="connsiteX6" fmla="*/ 3609975 w 3609975"/>
                  <a:gd name="connsiteY6" fmla="*/ 172215 h 343479"/>
                  <a:gd name="connsiteX7" fmla="*/ 3609975 w 3609975"/>
                  <a:gd name="connsiteY7" fmla="*/ 0 h 343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09975" h="343479">
                    <a:moveTo>
                      <a:pt x="172175" y="0"/>
                    </a:moveTo>
                    <a:lnTo>
                      <a:pt x="172175" y="172215"/>
                    </a:lnTo>
                    <a:lnTo>
                      <a:pt x="0" y="172215"/>
                    </a:lnTo>
                    <a:lnTo>
                      <a:pt x="0" y="343479"/>
                    </a:lnTo>
                    <a:lnTo>
                      <a:pt x="172175" y="343479"/>
                    </a:lnTo>
                    <a:lnTo>
                      <a:pt x="172175" y="172215"/>
                    </a:lnTo>
                    <a:lnTo>
                      <a:pt x="3609975" y="172215"/>
                    </a:lnTo>
                    <a:lnTo>
                      <a:pt x="3609975" y="0"/>
                    </a:lnTo>
                    <a:close/>
                  </a:path>
                </a:pathLst>
              </a:custGeom>
              <a:solidFill>
                <a:srgbClr val="242428"/>
              </a:solidFill>
              <a:ln w="95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80" name="Graphic 22">
            <a:extLst>
              <a:ext uri="{FF2B5EF4-FFF2-40B4-BE49-F238E27FC236}">
                <a16:creationId xmlns:a16="http://schemas.microsoft.com/office/drawing/2014/main" id="{1BB5F526-F242-C587-884C-D1DC9240470B}"/>
              </a:ext>
            </a:extLst>
          </p:cNvPr>
          <p:cNvGrpSpPr/>
          <p:nvPr/>
        </p:nvGrpSpPr>
        <p:grpSpPr>
          <a:xfrm>
            <a:off x="11643561" y="7652911"/>
            <a:ext cx="1580466" cy="2607545"/>
            <a:chOff x="18913646" y="5072914"/>
            <a:chExt cx="2399351" cy="3958590"/>
          </a:xfrm>
        </p:grpSpPr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6CCCB521-A07B-61C2-F8E0-A9B71CDA31DE}"/>
                </a:ext>
              </a:extLst>
            </p:cNvPr>
            <p:cNvSpPr/>
            <p:nvPr/>
          </p:nvSpPr>
          <p:spPr>
            <a:xfrm>
              <a:off x="19256139" y="7482739"/>
              <a:ext cx="1714364" cy="1032509"/>
            </a:xfrm>
            <a:custGeom>
              <a:avLst/>
              <a:gdLst>
                <a:gd name="connsiteX0" fmla="*/ 0 w 1714364"/>
                <a:gd name="connsiteY0" fmla="*/ 0 h 1032509"/>
                <a:gd name="connsiteX1" fmla="*/ 0 w 1714364"/>
                <a:gd name="connsiteY1" fmla="*/ 516255 h 1032509"/>
                <a:gd name="connsiteX2" fmla="*/ 171721 w 1714364"/>
                <a:gd name="connsiteY2" fmla="*/ 516255 h 1032509"/>
                <a:gd name="connsiteX3" fmla="*/ 171721 w 1714364"/>
                <a:gd name="connsiteY3" fmla="*/ 687705 h 1032509"/>
                <a:gd name="connsiteX4" fmla="*/ 343442 w 1714364"/>
                <a:gd name="connsiteY4" fmla="*/ 687705 h 1032509"/>
                <a:gd name="connsiteX5" fmla="*/ 343442 w 1714364"/>
                <a:gd name="connsiteY5" fmla="*/ 860107 h 1032509"/>
                <a:gd name="connsiteX6" fmla="*/ 514215 w 1714364"/>
                <a:gd name="connsiteY6" fmla="*/ 860107 h 1032509"/>
                <a:gd name="connsiteX7" fmla="*/ 514215 w 1714364"/>
                <a:gd name="connsiteY7" fmla="*/ 1032510 h 1032509"/>
                <a:gd name="connsiteX8" fmla="*/ 857657 w 1714364"/>
                <a:gd name="connsiteY8" fmla="*/ 1032510 h 1032509"/>
                <a:gd name="connsiteX9" fmla="*/ 857657 w 1714364"/>
                <a:gd name="connsiteY9" fmla="*/ 1032510 h 1032509"/>
                <a:gd name="connsiteX10" fmla="*/ 1200150 w 1714364"/>
                <a:gd name="connsiteY10" fmla="*/ 1032510 h 1032509"/>
                <a:gd name="connsiteX11" fmla="*/ 1200150 w 1714364"/>
                <a:gd name="connsiteY11" fmla="*/ 860107 h 1032509"/>
                <a:gd name="connsiteX12" fmla="*/ 1371871 w 1714364"/>
                <a:gd name="connsiteY12" fmla="*/ 860107 h 1032509"/>
                <a:gd name="connsiteX13" fmla="*/ 1371871 w 1714364"/>
                <a:gd name="connsiteY13" fmla="*/ 687705 h 1032509"/>
                <a:gd name="connsiteX14" fmla="*/ 1542643 w 1714364"/>
                <a:gd name="connsiteY14" fmla="*/ 687705 h 1032509"/>
                <a:gd name="connsiteX15" fmla="*/ 1542643 w 1714364"/>
                <a:gd name="connsiteY15" fmla="*/ 516255 h 1032509"/>
                <a:gd name="connsiteX16" fmla="*/ 1714365 w 1714364"/>
                <a:gd name="connsiteY16" fmla="*/ 516255 h 1032509"/>
                <a:gd name="connsiteX17" fmla="*/ 1714365 w 1714364"/>
                <a:gd name="connsiteY17" fmla="*/ 343853 h 1032509"/>
                <a:gd name="connsiteX18" fmla="*/ 1714365 w 1714364"/>
                <a:gd name="connsiteY18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14364" h="1032509">
                  <a:moveTo>
                    <a:pt x="0" y="0"/>
                  </a:moveTo>
                  <a:lnTo>
                    <a:pt x="0" y="516255"/>
                  </a:lnTo>
                  <a:lnTo>
                    <a:pt x="171721" y="516255"/>
                  </a:lnTo>
                  <a:lnTo>
                    <a:pt x="171721" y="687705"/>
                  </a:lnTo>
                  <a:lnTo>
                    <a:pt x="343442" y="687705"/>
                  </a:lnTo>
                  <a:lnTo>
                    <a:pt x="343442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857657" y="1032510"/>
                  </a:lnTo>
                  <a:lnTo>
                    <a:pt x="857657" y="1032510"/>
                  </a:lnTo>
                  <a:lnTo>
                    <a:pt x="1200150" y="1032510"/>
                  </a:lnTo>
                  <a:lnTo>
                    <a:pt x="1200150" y="860107"/>
                  </a:lnTo>
                  <a:lnTo>
                    <a:pt x="1371871" y="860107"/>
                  </a:lnTo>
                  <a:lnTo>
                    <a:pt x="1371871" y="687705"/>
                  </a:lnTo>
                  <a:lnTo>
                    <a:pt x="1542643" y="687705"/>
                  </a:lnTo>
                  <a:lnTo>
                    <a:pt x="1542643" y="516255"/>
                  </a:lnTo>
                  <a:lnTo>
                    <a:pt x="1714365" y="516255"/>
                  </a:lnTo>
                  <a:lnTo>
                    <a:pt x="1714365" y="343853"/>
                  </a:lnTo>
                  <a:lnTo>
                    <a:pt x="1714365" y="0"/>
                  </a:lnTo>
                  <a:close/>
                </a:path>
              </a:pathLst>
            </a:custGeom>
            <a:solidFill>
              <a:srgbClr val="DE2E2A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4C3DE9CA-645E-F1DC-C9A8-B35E4130F27A}"/>
                </a:ext>
              </a:extLst>
            </p:cNvPr>
            <p:cNvSpPr/>
            <p:nvPr/>
          </p:nvSpPr>
          <p:spPr>
            <a:xfrm>
              <a:off x="19085367" y="5245316"/>
              <a:ext cx="2059704" cy="2581275"/>
            </a:xfrm>
            <a:custGeom>
              <a:avLst/>
              <a:gdLst>
                <a:gd name="connsiteX0" fmla="*/ 1885137 w 2059704"/>
                <a:gd name="connsiteY0" fmla="*/ 2065020 h 2581275"/>
                <a:gd name="connsiteX1" fmla="*/ 1885137 w 2059704"/>
                <a:gd name="connsiteY1" fmla="*/ 1892618 h 2581275"/>
                <a:gd name="connsiteX2" fmla="*/ 1713416 w 2059704"/>
                <a:gd name="connsiteY2" fmla="*/ 1892618 h 2581275"/>
                <a:gd name="connsiteX3" fmla="*/ 1713416 w 2059704"/>
                <a:gd name="connsiteY3" fmla="*/ 1720215 h 2581275"/>
                <a:gd name="connsiteX4" fmla="*/ 1541695 w 2059704"/>
                <a:gd name="connsiteY4" fmla="*/ 1720215 h 2581275"/>
                <a:gd name="connsiteX5" fmla="*/ 1541695 w 2059704"/>
                <a:gd name="connsiteY5" fmla="*/ 1547813 h 2581275"/>
                <a:gd name="connsiteX6" fmla="*/ 1369974 w 2059704"/>
                <a:gd name="connsiteY6" fmla="*/ 1547813 h 2581275"/>
                <a:gd name="connsiteX7" fmla="*/ 1198253 w 2059704"/>
                <a:gd name="connsiteY7" fmla="*/ 1547813 h 2581275"/>
                <a:gd name="connsiteX8" fmla="*/ 1198253 w 2059704"/>
                <a:gd name="connsiteY8" fmla="*/ 1375410 h 2581275"/>
                <a:gd name="connsiteX9" fmla="*/ 1198253 w 2059704"/>
                <a:gd name="connsiteY9" fmla="*/ 1203008 h 2581275"/>
                <a:gd name="connsiteX10" fmla="*/ 1198253 w 2059704"/>
                <a:gd name="connsiteY10" fmla="*/ 1030605 h 2581275"/>
                <a:gd name="connsiteX11" fmla="*/ 1198253 w 2059704"/>
                <a:gd name="connsiteY11" fmla="*/ 858202 h 2581275"/>
                <a:gd name="connsiteX12" fmla="*/ 1198253 w 2059704"/>
                <a:gd name="connsiteY12" fmla="*/ 688658 h 2581275"/>
                <a:gd name="connsiteX13" fmla="*/ 1198253 w 2059704"/>
                <a:gd name="connsiteY13" fmla="*/ 343853 h 2581275"/>
                <a:gd name="connsiteX14" fmla="*/ 1369974 w 2059704"/>
                <a:gd name="connsiteY14" fmla="*/ 343853 h 2581275"/>
                <a:gd name="connsiteX15" fmla="*/ 1541695 w 2059704"/>
                <a:gd name="connsiteY15" fmla="*/ 343853 h 2581275"/>
                <a:gd name="connsiteX16" fmla="*/ 1541695 w 2059704"/>
                <a:gd name="connsiteY16" fmla="*/ 171450 h 2581275"/>
                <a:gd name="connsiteX17" fmla="*/ 1541695 w 2059704"/>
                <a:gd name="connsiteY17" fmla="*/ 0 h 2581275"/>
                <a:gd name="connsiteX18" fmla="*/ 1369974 w 2059704"/>
                <a:gd name="connsiteY18" fmla="*/ 0 h 2581275"/>
                <a:gd name="connsiteX19" fmla="*/ 1198253 w 2059704"/>
                <a:gd name="connsiteY19" fmla="*/ 0 h 2581275"/>
                <a:gd name="connsiteX20" fmla="*/ 1026532 w 2059704"/>
                <a:gd name="connsiteY20" fmla="*/ 0 h 2581275"/>
                <a:gd name="connsiteX21" fmla="*/ 854810 w 2059704"/>
                <a:gd name="connsiteY21" fmla="*/ 0 h 2581275"/>
                <a:gd name="connsiteX22" fmla="*/ 684987 w 2059704"/>
                <a:gd name="connsiteY22" fmla="*/ 0 h 2581275"/>
                <a:gd name="connsiteX23" fmla="*/ 514215 w 2059704"/>
                <a:gd name="connsiteY23" fmla="*/ 0 h 2581275"/>
                <a:gd name="connsiteX24" fmla="*/ 514215 w 2059704"/>
                <a:gd name="connsiteY24" fmla="*/ 172403 h 2581275"/>
                <a:gd name="connsiteX25" fmla="*/ 514215 w 2059704"/>
                <a:gd name="connsiteY25" fmla="*/ 344805 h 2581275"/>
                <a:gd name="connsiteX26" fmla="*/ 685936 w 2059704"/>
                <a:gd name="connsiteY26" fmla="*/ 344805 h 2581275"/>
                <a:gd name="connsiteX27" fmla="*/ 857657 w 2059704"/>
                <a:gd name="connsiteY27" fmla="*/ 344805 h 2581275"/>
                <a:gd name="connsiteX28" fmla="*/ 857657 w 2059704"/>
                <a:gd name="connsiteY28" fmla="*/ 688658 h 2581275"/>
                <a:gd name="connsiteX29" fmla="*/ 857657 w 2059704"/>
                <a:gd name="connsiteY29" fmla="*/ 861060 h 2581275"/>
                <a:gd name="connsiteX30" fmla="*/ 857657 w 2059704"/>
                <a:gd name="connsiteY30" fmla="*/ 1033463 h 2581275"/>
                <a:gd name="connsiteX31" fmla="*/ 857657 w 2059704"/>
                <a:gd name="connsiteY31" fmla="*/ 1205865 h 2581275"/>
                <a:gd name="connsiteX32" fmla="*/ 857657 w 2059704"/>
                <a:gd name="connsiteY32" fmla="*/ 1378268 h 2581275"/>
                <a:gd name="connsiteX33" fmla="*/ 857657 w 2059704"/>
                <a:gd name="connsiteY33" fmla="*/ 1550670 h 2581275"/>
                <a:gd name="connsiteX34" fmla="*/ 684987 w 2059704"/>
                <a:gd name="connsiteY34" fmla="*/ 1550670 h 2581275"/>
                <a:gd name="connsiteX35" fmla="*/ 514215 w 2059704"/>
                <a:gd name="connsiteY35" fmla="*/ 1550670 h 2581275"/>
                <a:gd name="connsiteX36" fmla="*/ 514215 w 2059704"/>
                <a:gd name="connsiteY36" fmla="*/ 1723073 h 2581275"/>
                <a:gd name="connsiteX37" fmla="*/ 342493 w 2059704"/>
                <a:gd name="connsiteY37" fmla="*/ 1723073 h 2581275"/>
                <a:gd name="connsiteX38" fmla="*/ 342493 w 2059704"/>
                <a:gd name="connsiteY38" fmla="*/ 1895475 h 2581275"/>
                <a:gd name="connsiteX39" fmla="*/ 170772 w 2059704"/>
                <a:gd name="connsiteY39" fmla="*/ 1895475 h 2581275"/>
                <a:gd name="connsiteX40" fmla="*/ 170772 w 2059704"/>
                <a:gd name="connsiteY40" fmla="*/ 2067878 h 2581275"/>
                <a:gd name="connsiteX41" fmla="*/ 170772 w 2059704"/>
                <a:gd name="connsiteY41" fmla="*/ 2067878 h 2581275"/>
                <a:gd name="connsiteX42" fmla="*/ 0 w 2059704"/>
                <a:gd name="connsiteY42" fmla="*/ 2067878 h 2581275"/>
                <a:gd name="connsiteX43" fmla="*/ 0 w 2059704"/>
                <a:gd name="connsiteY43" fmla="*/ 2237423 h 2581275"/>
                <a:gd name="connsiteX44" fmla="*/ 0 w 2059704"/>
                <a:gd name="connsiteY44" fmla="*/ 2408873 h 2581275"/>
                <a:gd name="connsiteX45" fmla="*/ 0 w 2059704"/>
                <a:gd name="connsiteY45" fmla="*/ 2581275 h 2581275"/>
                <a:gd name="connsiteX46" fmla="*/ 171721 w 2059704"/>
                <a:gd name="connsiteY46" fmla="*/ 2581275 h 2581275"/>
                <a:gd name="connsiteX47" fmla="*/ 171721 w 2059704"/>
                <a:gd name="connsiteY47" fmla="*/ 2408873 h 2581275"/>
                <a:gd name="connsiteX48" fmla="*/ 171721 w 2059704"/>
                <a:gd name="connsiteY48" fmla="*/ 2237423 h 2581275"/>
                <a:gd name="connsiteX49" fmla="*/ 514215 w 2059704"/>
                <a:gd name="connsiteY49" fmla="*/ 2237423 h 2581275"/>
                <a:gd name="connsiteX50" fmla="*/ 685936 w 2059704"/>
                <a:gd name="connsiteY50" fmla="*/ 2237423 h 2581275"/>
                <a:gd name="connsiteX51" fmla="*/ 685936 w 2059704"/>
                <a:gd name="connsiteY51" fmla="*/ 2237423 h 2581275"/>
                <a:gd name="connsiteX52" fmla="*/ 857657 w 2059704"/>
                <a:gd name="connsiteY52" fmla="*/ 2237423 h 2581275"/>
                <a:gd name="connsiteX53" fmla="*/ 857657 w 2059704"/>
                <a:gd name="connsiteY53" fmla="*/ 2237423 h 2581275"/>
                <a:gd name="connsiteX54" fmla="*/ 1029378 w 2059704"/>
                <a:gd name="connsiteY54" fmla="*/ 2237423 h 2581275"/>
                <a:gd name="connsiteX55" fmla="*/ 1029378 w 2059704"/>
                <a:gd name="connsiteY55" fmla="*/ 2237423 h 2581275"/>
                <a:gd name="connsiteX56" fmla="*/ 1201099 w 2059704"/>
                <a:gd name="connsiteY56" fmla="*/ 2237423 h 2581275"/>
                <a:gd name="connsiteX57" fmla="*/ 1201099 w 2059704"/>
                <a:gd name="connsiteY57" fmla="*/ 2237423 h 2581275"/>
                <a:gd name="connsiteX58" fmla="*/ 1372820 w 2059704"/>
                <a:gd name="connsiteY58" fmla="*/ 2237423 h 2581275"/>
                <a:gd name="connsiteX59" fmla="*/ 1372820 w 2059704"/>
                <a:gd name="connsiteY59" fmla="*/ 2237423 h 2581275"/>
                <a:gd name="connsiteX60" fmla="*/ 1544541 w 2059704"/>
                <a:gd name="connsiteY60" fmla="*/ 2237423 h 2581275"/>
                <a:gd name="connsiteX61" fmla="*/ 1544541 w 2059704"/>
                <a:gd name="connsiteY61" fmla="*/ 2237423 h 2581275"/>
                <a:gd name="connsiteX62" fmla="*/ 1716262 w 2059704"/>
                <a:gd name="connsiteY62" fmla="*/ 2237423 h 2581275"/>
                <a:gd name="connsiteX63" fmla="*/ 1716262 w 2059704"/>
                <a:gd name="connsiteY63" fmla="*/ 2237423 h 2581275"/>
                <a:gd name="connsiteX64" fmla="*/ 1887983 w 2059704"/>
                <a:gd name="connsiteY64" fmla="*/ 2237423 h 2581275"/>
                <a:gd name="connsiteX65" fmla="*/ 1887983 w 2059704"/>
                <a:gd name="connsiteY65" fmla="*/ 2408873 h 2581275"/>
                <a:gd name="connsiteX66" fmla="*/ 1887983 w 2059704"/>
                <a:gd name="connsiteY66" fmla="*/ 2581275 h 2581275"/>
                <a:gd name="connsiteX67" fmla="*/ 2059704 w 2059704"/>
                <a:gd name="connsiteY67" fmla="*/ 2581275 h 2581275"/>
                <a:gd name="connsiteX68" fmla="*/ 2059704 w 2059704"/>
                <a:gd name="connsiteY68" fmla="*/ 2408873 h 2581275"/>
                <a:gd name="connsiteX69" fmla="*/ 2059704 w 2059704"/>
                <a:gd name="connsiteY69" fmla="*/ 2237423 h 2581275"/>
                <a:gd name="connsiteX70" fmla="*/ 2059704 w 2059704"/>
                <a:gd name="connsiteY70" fmla="*/ 2065020 h 2581275"/>
                <a:gd name="connsiteX71" fmla="*/ 1885137 w 2059704"/>
                <a:gd name="connsiteY71" fmla="*/ 2065020 h 2581275"/>
                <a:gd name="connsiteX72" fmla="*/ 856708 w 2059704"/>
                <a:gd name="connsiteY72" fmla="*/ 1892618 h 2581275"/>
                <a:gd name="connsiteX73" fmla="*/ 684987 w 2059704"/>
                <a:gd name="connsiteY73" fmla="*/ 1892618 h 2581275"/>
                <a:gd name="connsiteX74" fmla="*/ 684987 w 2059704"/>
                <a:gd name="connsiteY74" fmla="*/ 2065020 h 2581275"/>
                <a:gd name="connsiteX75" fmla="*/ 684987 w 2059704"/>
                <a:gd name="connsiteY75" fmla="*/ 2065020 h 2581275"/>
                <a:gd name="connsiteX76" fmla="*/ 684987 w 2059704"/>
                <a:gd name="connsiteY76" fmla="*/ 2065020 h 2581275"/>
                <a:gd name="connsiteX77" fmla="*/ 514215 w 2059704"/>
                <a:gd name="connsiteY77" fmla="*/ 2065020 h 2581275"/>
                <a:gd name="connsiteX78" fmla="*/ 514215 w 2059704"/>
                <a:gd name="connsiteY78" fmla="*/ 1892618 h 2581275"/>
                <a:gd name="connsiteX79" fmla="*/ 685936 w 2059704"/>
                <a:gd name="connsiteY79" fmla="*/ 1892618 h 2581275"/>
                <a:gd name="connsiteX80" fmla="*/ 685936 w 2059704"/>
                <a:gd name="connsiteY80" fmla="*/ 1720215 h 2581275"/>
                <a:gd name="connsiteX81" fmla="*/ 857657 w 2059704"/>
                <a:gd name="connsiteY81" fmla="*/ 1720215 h 2581275"/>
                <a:gd name="connsiteX82" fmla="*/ 857657 w 2059704"/>
                <a:gd name="connsiteY82" fmla="*/ 1892618 h 258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059704" h="2581275">
                  <a:moveTo>
                    <a:pt x="1885137" y="2065020"/>
                  </a:moveTo>
                  <a:lnTo>
                    <a:pt x="1885137" y="1892618"/>
                  </a:lnTo>
                  <a:lnTo>
                    <a:pt x="1713416" y="1892618"/>
                  </a:lnTo>
                  <a:lnTo>
                    <a:pt x="1713416" y="1720215"/>
                  </a:lnTo>
                  <a:lnTo>
                    <a:pt x="1541695" y="1720215"/>
                  </a:lnTo>
                  <a:lnTo>
                    <a:pt x="1541695" y="1547813"/>
                  </a:lnTo>
                  <a:lnTo>
                    <a:pt x="1369974" y="1547813"/>
                  </a:lnTo>
                  <a:lnTo>
                    <a:pt x="1198253" y="1547813"/>
                  </a:lnTo>
                  <a:lnTo>
                    <a:pt x="1198253" y="1375410"/>
                  </a:lnTo>
                  <a:lnTo>
                    <a:pt x="1198253" y="1203008"/>
                  </a:lnTo>
                  <a:lnTo>
                    <a:pt x="1198253" y="1030605"/>
                  </a:lnTo>
                  <a:lnTo>
                    <a:pt x="1198253" y="858202"/>
                  </a:lnTo>
                  <a:lnTo>
                    <a:pt x="1198253" y="688658"/>
                  </a:lnTo>
                  <a:lnTo>
                    <a:pt x="1198253" y="343853"/>
                  </a:lnTo>
                  <a:lnTo>
                    <a:pt x="1369974" y="343853"/>
                  </a:lnTo>
                  <a:lnTo>
                    <a:pt x="1541695" y="343853"/>
                  </a:lnTo>
                  <a:lnTo>
                    <a:pt x="1541695" y="171450"/>
                  </a:lnTo>
                  <a:lnTo>
                    <a:pt x="1541695" y="0"/>
                  </a:lnTo>
                  <a:lnTo>
                    <a:pt x="1369974" y="0"/>
                  </a:lnTo>
                  <a:lnTo>
                    <a:pt x="1198253" y="0"/>
                  </a:lnTo>
                  <a:lnTo>
                    <a:pt x="1026532" y="0"/>
                  </a:lnTo>
                  <a:lnTo>
                    <a:pt x="854810" y="0"/>
                  </a:lnTo>
                  <a:lnTo>
                    <a:pt x="684987" y="0"/>
                  </a:lnTo>
                  <a:lnTo>
                    <a:pt x="514215" y="0"/>
                  </a:lnTo>
                  <a:lnTo>
                    <a:pt x="514215" y="172403"/>
                  </a:lnTo>
                  <a:lnTo>
                    <a:pt x="514215" y="344805"/>
                  </a:lnTo>
                  <a:lnTo>
                    <a:pt x="685936" y="344805"/>
                  </a:lnTo>
                  <a:lnTo>
                    <a:pt x="857657" y="344805"/>
                  </a:lnTo>
                  <a:lnTo>
                    <a:pt x="857657" y="688658"/>
                  </a:lnTo>
                  <a:lnTo>
                    <a:pt x="857657" y="861060"/>
                  </a:lnTo>
                  <a:lnTo>
                    <a:pt x="857657" y="1033463"/>
                  </a:lnTo>
                  <a:lnTo>
                    <a:pt x="857657" y="1205865"/>
                  </a:lnTo>
                  <a:lnTo>
                    <a:pt x="857657" y="1378268"/>
                  </a:lnTo>
                  <a:lnTo>
                    <a:pt x="857657" y="1550670"/>
                  </a:lnTo>
                  <a:lnTo>
                    <a:pt x="684987" y="1550670"/>
                  </a:lnTo>
                  <a:lnTo>
                    <a:pt x="514215" y="1550670"/>
                  </a:lnTo>
                  <a:lnTo>
                    <a:pt x="514215" y="1723073"/>
                  </a:lnTo>
                  <a:lnTo>
                    <a:pt x="342493" y="1723073"/>
                  </a:lnTo>
                  <a:lnTo>
                    <a:pt x="342493" y="1895475"/>
                  </a:lnTo>
                  <a:lnTo>
                    <a:pt x="170772" y="1895475"/>
                  </a:lnTo>
                  <a:lnTo>
                    <a:pt x="170772" y="2067878"/>
                  </a:lnTo>
                  <a:lnTo>
                    <a:pt x="170772" y="2067878"/>
                  </a:lnTo>
                  <a:lnTo>
                    <a:pt x="0" y="2067878"/>
                  </a:lnTo>
                  <a:lnTo>
                    <a:pt x="0" y="2237423"/>
                  </a:lnTo>
                  <a:lnTo>
                    <a:pt x="0" y="2408873"/>
                  </a:lnTo>
                  <a:lnTo>
                    <a:pt x="0" y="2581275"/>
                  </a:lnTo>
                  <a:lnTo>
                    <a:pt x="171721" y="2581275"/>
                  </a:lnTo>
                  <a:lnTo>
                    <a:pt x="171721" y="2408873"/>
                  </a:lnTo>
                  <a:lnTo>
                    <a:pt x="171721" y="2237423"/>
                  </a:lnTo>
                  <a:lnTo>
                    <a:pt x="514215" y="2237423"/>
                  </a:lnTo>
                  <a:lnTo>
                    <a:pt x="685936" y="2237423"/>
                  </a:lnTo>
                  <a:lnTo>
                    <a:pt x="685936" y="2237423"/>
                  </a:lnTo>
                  <a:lnTo>
                    <a:pt x="857657" y="2237423"/>
                  </a:lnTo>
                  <a:lnTo>
                    <a:pt x="857657" y="2237423"/>
                  </a:lnTo>
                  <a:lnTo>
                    <a:pt x="1029378" y="2237423"/>
                  </a:lnTo>
                  <a:lnTo>
                    <a:pt x="1029378" y="2237423"/>
                  </a:lnTo>
                  <a:lnTo>
                    <a:pt x="1201099" y="2237423"/>
                  </a:lnTo>
                  <a:lnTo>
                    <a:pt x="1201099" y="2237423"/>
                  </a:lnTo>
                  <a:lnTo>
                    <a:pt x="1372820" y="2237423"/>
                  </a:lnTo>
                  <a:lnTo>
                    <a:pt x="1372820" y="2237423"/>
                  </a:lnTo>
                  <a:lnTo>
                    <a:pt x="1544541" y="2237423"/>
                  </a:lnTo>
                  <a:lnTo>
                    <a:pt x="1544541" y="2237423"/>
                  </a:lnTo>
                  <a:lnTo>
                    <a:pt x="1716262" y="2237423"/>
                  </a:lnTo>
                  <a:lnTo>
                    <a:pt x="1716262" y="2237423"/>
                  </a:lnTo>
                  <a:lnTo>
                    <a:pt x="1887983" y="2237423"/>
                  </a:lnTo>
                  <a:lnTo>
                    <a:pt x="1887983" y="2408873"/>
                  </a:lnTo>
                  <a:lnTo>
                    <a:pt x="1887983" y="2581275"/>
                  </a:lnTo>
                  <a:lnTo>
                    <a:pt x="2059704" y="2581275"/>
                  </a:lnTo>
                  <a:lnTo>
                    <a:pt x="2059704" y="2408873"/>
                  </a:lnTo>
                  <a:lnTo>
                    <a:pt x="2059704" y="2237423"/>
                  </a:lnTo>
                  <a:lnTo>
                    <a:pt x="2059704" y="2065020"/>
                  </a:lnTo>
                  <a:lnTo>
                    <a:pt x="1885137" y="2065020"/>
                  </a:lnTo>
                  <a:close/>
                  <a:moveTo>
                    <a:pt x="856708" y="1892618"/>
                  </a:moveTo>
                  <a:lnTo>
                    <a:pt x="684987" y="1892618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514215" y="2065020"/>
                  </a:lnTo>
                  <a:lnTo>
                    <a:pt x="514215" y="1892618"/>
                  </a:lnTo>
                  <a:lnTo>
                    <a:pt x="685936" y="1892618"/>
                  </a:lnTo>
                  <a:lnTo>
                    <a:pt x="685936" y="1720215"/>
                  </a:lnTo>
                  <a:lnTo>
                    <a:pt x="857657" y="1720215"/>
                  </a:lnTo>
                  <a:lnTo>
                    <a:pt x="857657" y="1892618"/>
                  </a:lnTo>
                  <a:close/>
                </a:path>
              </a:pathLst>
            </a:custGeom>
            <a:solidFill>
              <a:srgbClr val="B4E0F3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B83EB948-4F95-85D6-0501-46C53EC21C78}"/>
                </a:ext>
              </a:extLst>
            </p:cNvPr>
            <p:cNvSpPr/>
            <p:nvPr/>
          </p:nvSpPr>
          <p:spPr>
            <a:xfrm>
              <a:off x="19599581" y="7654189"/>
              <a:ext cx="342493" cy="516255"/>
            </a:xfrm>
            <a:custGeom>
              <a:avLst/>
              <a:gdLst>
                <a:gd name="connsiteX0" fmla="*/ 170772 w 342493"/>
                <a:gd name="connsiteY0" fmla="*/ 344805 h 516255"/>
                <a:gd name="connsiteX1" fmla="*/ 170772 w 342493"/>
                <a:gd name="connsiteY1" fmla="*/ 172403 h 516255"/>
                <a:gd name="connsiteX2" fmla="*/ 170772 w 342493"/>
                <a:gd name="connsiteY2" fmla="*/ 0 h 516255"/>
                <a:gd name="connsiteX3" fmla="*/ 0 w 342493"/>
                <a:gd name="connsiteY3" fmla="*/ 0 h 516255"/>
                <a:gd name="connsiteX4" fmla="*/ 0 w 342493"/>
                <a:gd name="connsiteY4" fmla="*/ 172403 h 516255"/>
                <a:gd name="connsiteX5" fmla="*/ 0 w 342493"/>
                <a:gd name="connsiteY5" fmla="*/ 344805 h 516255"/>
                <a:gd name="connsiteX6" fmla="*/ 170772 w 342493"/>
                <a:gd name="connsiteY6" fmla="*/ 344805 h 516255"/>
                <a:gd name="connsiteX7" fmla="*/ 170772 w 342493"/>
                <a:gd name="connsiteY7" fmla="*/ 516255 h 516255"/>
                <a:gd name="connsiteX8" fmla="*/ 342493 w 342493"/>
                <a:gd name="connsiteY8" fmla="*/ 516255 h 516255"/>
                <a:gd name="connsiteX9" fmla="*/ 342493 w 342493"/>
                <a:gd name="connsiteY9" fmla="*/ 344805 h 51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493" h="516255">
                  <a:moveTo>
                    <a:pt x="170772" y="344805"/>
                  </a:moveTo>
                  <a:lnTo>
                    <a:pt x="170772" y="172403"/>
                  </a:lnTo>
                  <a:lnTo>
                    <a:pt x="170772" y="0"/>
                  </a:lnTo>
                  <a:lnTo>
                    <a:pt x="0" y="0"/>
                  </a:lnTo>
                  <a:lnTo>
                    <a:pt x="0" y="172403"/>
                  </a:lnTo>
                  <a:lnTo>
                    <a:pt x="0" y="344805"/>
                  </a:lnTo>
                  <a:lnTo>
                    <a:pt x="170772" y="344805"/>
                  </a:lnTo>
                  <a:lnTo>
                    <a:pt x="170772" y="516255"/>
                  </a:lnTo>
                  <a:lnTo>
                    <a:pt x="342493" y="516255"/>
                  </a:lnTo>
                  <a:lnTo>
                    <a:pt x="342493" y="344805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4" name="Graphic 22">
              <a:extLst>
                <a:ext uri="{FF2B5EF4-FFF2-40B4-BE49-F238E27FC236}">
                  <a16:creationId xmlns:a16="http://schemas.microsoft.com/office/drawing/2014/main" id="{3EEB292E-B9E3-E543-D948-EF9A1508BAD0}"/>
                </a:ext>
              </a:extLst>
            </p:cNvPr>
            <p:cNvGrpSpPr/>
            <p:nvPr/>
          </p:nvGrpSpPr>
          <p:grpSpPr>
            <a:xfrm>
              <a:off x="19256139" y="7998994"/>
              <a:ext cx="1714364" cy="687704"/>
              <a:chOff x="19256139" y="7998994"/>
              <a:chExt cx="1714364" cy="687704"/>
            </a:xfrm>
            <a:solidFill>
              <a:srgbClr val="AF1C15"/>
            </a:solidFill>
          </p:grpSpPr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433EBCE4-7773-B1C6-24F3-38AEC4790BC0}"/>
                  </a:ext>
                </a:extLst>
              </p:cNvPr>
              <p:cNvSpPr/>
              <p:nvPr/>
            </p:nvSpPr>
            <p:spPr>
              <a:xfrm>
                <a:off x="19256139" y="7998994"/>
                <a:ext cx="514214" cy="516254"/>
              </a:xfrm>
              <a:custGeom>
                <a:avLst/>
                <a:gdLst>
                  <a:gd name="connsiteX0" fmla="*/ 343442 w 514214"/>
                  <a:gd name="connsiteY0" fmla="*/ 343852 h 516254"/>
                  <a:gd name="connsiteX1" fmla="*/ 343442 w 514214"/>
                  <a:gd name="connsiteY1" fmla="*/ 171450 h 516254"/>
                  <a:gd name="connsiteX2" fmla="*/ 171721 w 514214"/>
                  <a:gd name="connsiteY2" fmla="*/ 171450 h 516254"/>
                  <a:gd name="connsiteX3" fmla="*/ 171721 w 514214"/>
                  <a:gd name="connsiteY3" fmla="*/ 0 h 516254"/>
                  <a:gd name="connsiteX4" fmla="*/ 0 w 514214"/>
                  <a:gd name="connsiteY4" fmla="*/ 0 h 516254"/>
                  <a:gd name="connsiteX5" fmla="*/ 0 w 514214"/>
                  <a:gd name="connsiteY5" fmla="*/ 171450 h 516254"/>
                  <a:gd name="connsiteX6" fmla="*/ 171721 w 514214"/>
                  <a:gd name="connsiteY6" fmla="*/ 171450 h 516254"/>
                  <a:gd name="connsiteX7" fmla="*/ 171721 w 514214"/>
                  <a:gd name="connsiteY7" fmla="*/ 343852 h 516254"/>
                  <a:gd name="connsiteX8" fmla="*/ 343442 w 514214"/>
                  <a:gd name="connsiteY8" fmla="*/ 343852 h 516254"/>
                  <a:gd name="connsiteX9" fmla="*/ 343442 w 514214"/>
                  <a:gd name="connsiteY9" fmla="*/ 516255 h 516254"/>
                  <a:gd name="connsiteX10" fmla="*/ 514215 w 514214"/>
                  <a:gd name="connsiteY10" fmla="*/ 516255 h 516254"/>
                  <a:gd name="connsiteX11" fmla="*/ 514215 w 514214"/>
                  <a:gd name="connsiteY11" fmla="*/ 343852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4214" h="516254">
                    <a:moveTo>
                      <a:pt x="343442" y="343852"/>
                    </a:moveTo>
                    <a:lnTo>
                      <a:pt x="343442" y="171450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1721" y="171450"/>
                    </a:lnTo>
                    <a:lnTo>
                      <a:pt x="171721" y="343852"/>
                    </a:lnTo>
                    <a:lnTo>
                      <a:pt x="343442" y="343852"/>
                    </a:lnTo>
                    <a:lnTo>
                      <a:pt x="343442" y="516255"/>
                    </a:lnTo>
                    <a:lnTo>
                      <a:pt x="514215" y="516255"/>
                    </a:lnTo>
                    <a:lnTo>
                      <a:pt x="514215" y="343852"/>
                    </a:lnTo>
                    <a:close/>
                  </a:path>
                </a:pathLst>
              </a:custGeom>
              <a:solidFill>
                <a:srgbClr val="AF1C1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73FCA3AE-E924-67E9-0B52-86548E013169}"/>
                  </a:ext>
                </a:extLst>
              </p:cNvPr>
              <p:cNvSpPr/>
              <p:nvPr/>
            </p:nvSpPr>
            <p:spPr>
              <a:xfrm>
                <a:off x="19770353" y="7998994"/>
                <a:ext cx="1200150" cy="687704"/>
              </a:xfrm>
              <a:custGeom>
                <a:avLst/>
                <a:gdLst>
                  <a:gd name="connsiteX0" fmla="*/ 1028429 w 1200150"/>
                  <a:gd name="connsiteY0" fmla="*/ 0 h 687704"/>
                  <a:gd name="connsiteX1" fmla="*/ 1028429 w 1200150"/>
                  <a:gd name="connsiteY1" fmla="*/ 171450 h 687704"/>
                  <a:gd name="connsiteX2" fmla="*/ 857657 w 1200150"/>
                  <a:gd name="connsiteY2" fmla="*/ 171450 h 687704"/>
                  <a:gd name="connsiteX3" fmla="*/ 857657 w 1200150"/>
                  <a:gd name="connsiteY3" fmla="*/ 343852 h 687704"/>
                  <a:gd name="connsiteX4" fmla="*/ 685936 w 1200150"/>
                  <a:gd name="connsiteY4" fmla="*/ 343852 h 687704"/>
                  <a:gd name="connsiteX5" fmla="*/ 685936 w 1200150"/>
                  <a:gd name="connsiteY5" fmla="*/ 516255 h 687704"/>
                  <a:gd name="connsiteX6" fmla="*/ 0 w 1200150"/>
                  <a:gd name="connsiteY6" fmla="*/ 516255 h 687704"/>
                  <a:gd name="connsiteX7" fmla="*/ 0 w 1200150"/>
                  <a:gd name="connsiteY7" fmla="*/ 687705 h 687704"/>
                  <a:gd name="connsiteX8" fmla="*/ 685936 w 1200150"/>
                  <a:gd name="connsiteY8" fmla="*/ 687705 h 687704"/>
                  <a:gd name="connsiteX9" fmla="*/ 685936 w 1200150"/>
                  <a:gd name="connsiteY9" fmla="*/ 516255 h 687704"/>
                  <a:gd name="connsiteX10" fmla="*/ 857657 w 1200150"/>
                  <a:gd name="connsiteY10" fmla="*/ 516255 h 687704"/>
                  <a:gd name="connsiteX11" fmla="*/ 857657 w 1200150"/>
                  <a:gd name="connsiteY11" fmla="*/ 343852 h 687704"/>
                  <a:gd name="connsiteX12" fmla="*/ 1028429 w 1200150"/>
                  <a:gd name="connsiteY12" fmla="*/ 343852 h 687704"/>
                  <a:gd name="connsiteX13" fmla="*/ 1028429 w 1200150"/>
                  <a:gd name="connsiteY13" fmla="*/ 171450 h 687704"/>
                  <a:gd name="connsiteX14" fmla="*/ 1200150 w 1200150"/>
                  <a:gd name="connsiteY14" fmla="*/ 171450 h 687704"/>
                  <a:gd name="connsiteX15" fmla="*/ 1200150 w 1200150"/>
                  <a:gd name="connsiteY15" fmla="*/ 0 h 68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00150" h="687704">
                    <a:moveTo>
                      <a:pt x="1028429" y="0"/>
                    </a:moveTo>
                    <a:lnTo>
                      <a:pt x="1028429" y="171450"/>
                    </a:lnTo>
                    <a:lnTo>
                      <a:pt x="857657" y="171450"/>
                    </a:lnTo>
                    <a:lnTo>
                      <a:pt x="857657" y="343852"/>
                    </a:lnTo>
                    <a:lnTo>
                      <a:pt x="685936" y="343852"/>
                    </a:lnTo>
                    <a:lnTo>
                      <a:pt x="685936" y="516255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685936" y="687705"/>
                    </a:lnTo>
                    <a:lnTo>
                      <a:pt x="685936" y="516255"/>
                    </a:lnTo>
                    <a:lnTo>
                      <a:pt x="857657" y="516255"/>
                    </a:lnTo>
                    <a:lnTo>
                      <a:pt x="857657" y="343852"/>
                    </a:lnTo>
                    <a:lnTo>
                      <a:pt x="1028429" y="343852"/>
                    </a:lnTo>
                    <a:lnTo>
                      <a:pt x="1028429" y="171450"/>
                    </a:lnTo>
                    <a:lnTo>
                      <a:pt x="1200150" y="171450"/>
                    </a:lnTo>
                    <a:lnTo>
                      <a:pt x="1200150" y="0"/>
                    </a:lnTo>
                    <a:close/>
                  </a:path>
                </a:pathLst>
              </a:custGeom>
              <a:solidFill>
                <a:srgbClr val="AF1C1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C9611A9E-CB9F-4C2E-1F5D-2809320CB548}"/>
                </a:ext>
              </a:extLst>
            </p:cNvPr>
            <p:cNvSpPr/>
            <p:nvPr/>
          </p:nvSpPr>
          <p:spPr>
            <a:xfrm>
              <a:off x="19942074" y="5589169"/>
              <a:ext cx="342493" cy="172402"/>
            </a:xfrm>
            <a:custGeom>
              <a:avLst/>
              <a:gdLst>
                <a:gd name="connsiteX0" fmla="*/ 171721 w 342493"/>
                <a:gd name="connsiteY0" fmla="*/ 0 h 172402"/>
                <a:gd name="connsiteX1" fmla="*/ 0 w 342493"/>
                <a:gd name="connsiteY1" fmla="*/ 0 h 172402"/>
                <a:gd name="connsiteX2" fmla="*/ 0 w 342493"/>
                <a:gd name="connsiteY2" fmla="*/ 172403 h 172402"/>
                <a:gd name="connsiteX3" fmla="*/ 171721 w 342493"/>
                <a:gd name="connsiteY3" fmla="*/ 172403 h 172402"/>
                <a:gd name="connsiteX4" fmla="*/ 342493 w 342493"/>
                <a:gd name="connsiteY4" fmla="*/ 172403 h 172402"/>
                <a:gd name="connsiteX5" fmla="*/ 342493 w 342493"/>
                <a:gd name="connsiteY5" fmla="*/ 0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493" h="172402">
                  <a:moveTo>
                    <a:pt x="171721" y="0"/>
                  </a:moveTo>
                  <a:lnTo>
                    <a:pt x="0" y="0"/>
                  </a:lnTo>
                  <a:lnTo>
                    <a:pt x="0" y="172403"/>
                  </a:lnTo>
                  <a:lnTo>
                    <a:pt x="171721" y="172403"/>
                  </a:lnTo>
                  <a:lnTo>
                    <a:pt x="342493" y="172403"/>
                  </a:lnTo>
                  <a:lnTo>
                    <a:pt x="342493" y="0"/>
                  </a:lnTo>
                  <a:close/>
                </a:path>
              </a:pathLst>
            </a:custGeom>
            <a:solidFill>
              <a:srgbClr val="76CEE5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B1DBEB34-848C-617F-FF1D-0E6D7F21DFD1}"/>
                </a:ext>
              </a:extLst>
            </p:cNvPr>
            <p:cNvSpPr/>
            <p:nvPr/>
          </p:nvSpPr>
          <p:spPr>
            <a:xfrm>
              <a:off x="19085367" y="7826591"/>
              <a:ext cx="2056857" cy="1032509"/>
            </a:xfrm>
            <a:custGeom>
              <a:avLst/>
              <a:gdLst>
                <a:gd name="connsiteX0" fmla="*/ 1885137 w 2056857"/>
                <a:gd name="connsiteY0" fmla="*/ 0 h 1032509"/>
                <a:gd name="connsiteX1" fmla="*/ 1885137 w 2056857"/>
                <a:gd name="connsiteY1" fmla="*/ 172403 h 1032509"/>
                <a:gd name="connsiteX2" fmla="*/ 1885137 w 2056857"/>
                <a:gd name="connsiteY2" fmla="*/ 343853 h 1032509"/>
                <a:gd name="connsiteX3" fmla="*/ 1713416 w 2056857"/>
                <a:gd name="connsiteY3" fmla="*/ 343853 h 1032509"/>
                <a:gd name="connsiteX4" fmla="*/ 1713416 w 2056857"/>
                <a:gd name="connsiteY4" fmla="*/ 516255 h 1032509"/>
                <a:gd name="connsiteX5" fmla="*/ 1542643 w 2056857"/>
                <a:gd name="connsiteY5" fmla="*/ 516255 h 1032509"/>
                <a:gd name="connsiteX6" fmla="*/ 1542643 w 2056857"/>
                <a:gd name="connsiteY6" fmla="*/ 688657 h 1032509"/>
                <a:gd name="connsiteX7" fmla="*/ 1370922 w 2056857"/>
                <a:gd name="connsiteY7" fmla="*/ 688657 h 1032509"/>
                <a:gd name="connsiteX8" fmla="*/ 1370922 w 2056857"/>
                <a:gd name="connsiteY8" fmla="*/ 860107 h 1032509"/>
                <a:gd name="connsiteX9" fmla="*/ 1370922 w 2056857"/>
                <a:gd name="connsiteY9" fmla="*/ 860107 h 1032509"/>
                <a:gd name="connsiteX10" fmla="*/ 684987 w 2056857"/>
                <a:gd name="connsiteY10" fmla="*/ 860107 h 1032509"/>
                <a:gd name="connsiteX11" fmla="*/ 684987 w 2056857"/>
                <a:gd name="connsiteY11" fmla="*/ 688657 h 1032509"/>
                <a:gd name="connsiteX12" fmla="*/ 514215 w 2056857"/>
                <a:gd name="connsiteY12" fmla="*/ 688657 h 1032509"/>
                <a:gd name="connsiteX13" fmla="*/ 514215 w 2056857"/>
                <a:gd name="connsiteY13" fmla="*/ 516255 h 1032509"/>
                <a:gd name="connsiteX14" fmla="*/ 342493 w 2056857"/>
                <a:gd name="connsiteY14" fmla="*/ 516255 h 1032509"/>
                <a:gd name="connsiteX15" fmla="*/ 342493 w 2056857"/>
                <a:gd name="connsiteY15" fmla="*/ 343853 h 1032509"/>
                <a:gd name="connsiteX16" fmla="*/ 170772 w 2056857"/>
                <a:gd name="connsiteY16" fmla="*/ 343853 h 1032509"/>
                <a:gd name="connsiteX17" fmla="*/ 170772 w 2056857"/>
                <a:gd name="connsiteY17" fmla="*/ 172403 h 1032509"/>
                <a:gd name="connsiteX18" fmla="*/ 170772 w 2056857"/>
                <a:gd name="connsiteY18" fmla="*/ 0 h 1032509"/>
                <a:gd name="connsiteX19" fmla="*/ 0 w 2056857"/>
                <a:gd name="connsiteY19" fmla="*/ 0 h 1032509"/>
                <a:gd name="connsiteX20" fmla="*/ 0 w 2056857"/>
                <a:gd name="connsiteY20" fmla="*/ 172403 h 1032509"/>
                <a:gd name="connsiteX21" fmla="*/ 0 w 2056857"/>
                <a:gd name="connsiteY21" fmla="*/ 343853 h 1032509"/>
                <a:gd name="connsiteX22" fmla="*/ 0 w 2056857"/>
                <a:gd name="connsiteY22" fmla="*/ 516255 h 1032509"/>
                <a:gd name="connsiteX23" fmla="*/ 170772 w 2056857"/>
                <a:gd name="connsiteY23" fmla="*/ 516255 h 1032509"/>
                <a:gd name="connsiteX24" fmla="*/ 170772 w 2056857"/>
                <a:gd name="connsiteY24" fmla="*/ 688657 h 1032509"/>
                <a:gd name="connsiteX25" fmla="*/ 342493 w 2056857"/>
                <a:gd name="connsiteY25" fmla="*/ 688657 h 1032509"/>
                <a:gd name="connsiteX26" fmla="*/ 342493 w 2056857"/>
                <a:gd name="connsiteY26" fmla="*/ 688657 h 1032509"/>
                <a:gd name="connsiteX27" fmla="*/ 342493 w 2056857"/>
                <a:gd name="connsiteY27" fmla="*/ 860107 h 1032509"/>
                <a:gd name="connsiteX28" fmla="*/ 514215 w 2056857"/>
                <a:gd name="connsiteY28" fmla="*/ 860107 h 1032509"/>
                <a:gd name="connsiteX29" fmla="*/ 514215 w 2056857"/>
                <a:gd name="connsiteY29" fmla="*/ 1032510 h 1032509"/>
                <a:gd name="connsiteX30" fmla="*/ 1542643 w 2056857"/>
                <a:gd name="connsiteY30" fmla="*/ 1032510 h 1032509"/>
                <a:gd name="connsiteX31" fmla="*/ 1542643 w 2056857"/>
                <a:gd name="connsiteY31" fmla="*/ 860107 h 1032509"/>
                <a:gd name="connsiteX32" fmla="*/ 1713416 w 2056857"/>
                <a:gd name="connsiteY32" fmla="*/ 860107 h 1032509"/>
                <a:gd name="connsiteX33" fmla="*/ 1713416 w 2056857"/>
                <a:gd name="connsiteY33" fmla="*/ 688657 h 1032509"/>
                <a:gd name="connsiteX34" fmla="*/ 1713416 w 2056857"/>
                <a:gd name="connsiteY34" fmla="*/ 688657 h 1032509"/>
                <a:gd name="connsiteX35" fmla="*/ 1885137 w 2056857"/>
                <a:gd name="connsiteY35" fmla="*/ 688657 h 1032509"/>
                <a:gd name="connsiteX36" fmla="*/ 1885137 w 2056857"/>
                <a:gd name="connsiteY36" fmla="*/ 516255 h 1032509"/>
                <a:gd name="connsiteX37" fmla="*/ 2056858 w 2056857"/>
                <a:gd name="connsiteY37" fmla="*/ 516255 h 1032509"/>
                <a:gd name="connsiteX38" fmla="*/ 2056858 w 2056857"/>
                <a:gd name="connsiteY38" fmla="*/ 343853 h 1032509"/>
                <a:gd name="connsiteX39" fmla="*/ 2056858 w 2056857"/>
                <a:gd name="connsiteY39" fmla="*/ 172403 h 1032509"/>
                <a:gd name="connsiteX40" fmla="*/ 2056858 w 2056857"/>
                <a:gd name="connsiteY40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56857" h="1032509">
                  <a:moveTo>
                    <a:pt x="1885137" y="0"/>
                  </a:moveTo>
                  <a:lnTo>
                    <a:pt x="1885137" y="172403"/>
                  </a:lnTo>
                  <a:lnTo>
                    <a:pt x="1885137" y="343853"/>
                  </a:lnTo>
                  <a:lnTo>
                    <a:pt x="1713416" y="343853"/>
                  </a:lnTo>
                  <a:lnTo>
                    <a:pt x="1713416" y="516255"/>
                  </a:lnTo>
                  <a:lnTo>
                    <a:pt x="1542643" y="516255"/>
                  </a:lnTo>
                  <a:lnTo>
                    <a:pt x="1542643" y="688657"/>
                  </a:lnTo>
                  <a:lnTo>
                    <a:pt x="1370922" y="688657"/>
                  </a:lnTo>
                  <a:lnTo>
                    <a:pt x="1370922" y="860107"/>
                  </a:lnTo>
                  <a:lnTo>
                    <a:pt x="1370922" y="860107"/>
                  </a:lnTo>
                  <a:lnTo>
                    <a:pt x="684987" y="860107"/>
                  </a:lnTo>
                  <a:lnTo>
                    <a:pt x="684987" y="688657"/>
                  </a:lnTo>
                  <a:lnTo>
                    <a:pt x="514215" y="688657"/>
                  </a:lnTo>
                  <a:lnTo>
                    <a:pt x="514215" y="516255"/>
                  </a:lnTo>
                  <a:lnTo>
                    <a:pt x="342493" y="516255"/>
                  </a:lnTo>
                  <a:lnTo>
                    <a:pt x="342493" y="343853"/>
                  </a:lnTo>
                  <a:lnTo>
                    <a:pt x="170772" y="343853"/>
                  </a:lnTo>
                  <a:lnTo>
                    <a:pt x="170772" y="172403"/>
                  </a:lnTo>
                  <a:lnTo>
                    <a:pt x="170772" y="0"/>
                  </a:lnTo>
                  <a:lnTo>
                    <a:pt x="0" y="0"/>
                  </a:lnTo>
                  <a:lnTo>
                    <a:pt x="0" y="172403"/>
                  </a:lnTo>
                  <a:lnTo>
                    <a:pt x="0" y="343853"/>
                  </a:lnTo>
                  <a:lnTo>
                    <a:pt x="0" y="516255"/>
                  </a:lnTo>
                  <a:lnTo>
                    <a:pt x="170772" y="516255"/>
                  </a:lnTo>
                  <a:lnTo>
                    <a:pt x="170772" y="688657"/>
                  </a:lnTo>
                  <a:lnTo>
                    <a:pt x="342493" y="688657"/>
                  </a:lnTo>
                  <a:lnTo>
                    <a:pt x="342493" y="688657"/>
                  </a:lnTo>
                  <a:lnTo>
                    <a:pt x="342493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1542643" y="1032510"/>
                  </a:lnTo>
                  <a:lnTo>
                    <a:pt x="1542643" y="860107"/>
                  </a:lnTo>
                  <a:lnTo>
                    <a:pt x="1713416" y="860107"/>
                  </a:lnTo>
                  <a:lnTo>
                    <a:pt x="1713416" y="688657"/>
                  </a:lnTo>
                  <a:lnTo>
                    <a:pt x="1713416" y="688657"/>
                  </a:lnTo>
                  <a:lnTo>
                    <a:pt x="1885137" y="688657"/>
                  </a:lnTo>
                  <a:lnTo>
                    <a:pt x="1885137" y="516255"/>
                  </a:lnTo>
                  <a:lnTo>
                    <a:pt x="2056858" y="516255"/>
                  </a:lnTo>
                  <a:lnTo>
                    <a:pt x="2056858" y="343853"/>
                  </a:lnTo>
                  <a:lnTo>
                    <a:pt x="2056858" y="172403"/>
                  </a:lnTo>
                  <a:lnTo>
                    <a:pt x="2056858" y="0"/>
                  </a:lnTo>
                  <a:close/>
                </a:path>
              </a:pathLst>
            </a:custGeom>
            <a:solidFill>
              <a:srgbClr val="76CEE5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87" name="Graphic 22">
              <a:extLst>
                <a:ext uri="{FF2B5EF4-FFF2-40B4-BE49-F238E27FC236}">
                  <a16:creationId xmlns:a16="http://schemas.microsoft.com/office/drawing/2014/main" id="{C7BE22BB-51DC-E5C0-49D2-090372780650}"/>
                </a:ext>
              </a:extLst>
            </p:cNvPr>
            <p:cNvGrpSpPr/>
            <p:nvPr/>
          </p:nvGrpSpPr>
          <p:grpSpPr>
            <a:xfrm>
              <a:off x="19599581" y="6966484"/>
              <a:ext cx="342493" cy="343852"/>
              <a:chOff x="19599581" y="6966484"/>
              <a:chExt cx="342493" cy="343852"/>
            </a:xfrm>
            <a:solidFill>
              <a:srgbClr val="EDEDED"/>
            </a:solidFill>
          </p:grpSpPr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D092022E-4A79-331B-FCE2-AD8B2BD9647E}"/>
                  </a:ext>
                </a:extLst>
              </p:cNvPr>
              <p:cNvSpPr/>
              <p:nvPr/>
            </p:nvSpPr>
            <p:spPr>
              <a:xfrm>
                <a:off x="19770353" y="69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8250FB3D-1C68-B5F1-E589-25A081856DDD}"/>
                  </a:ext>
                </a:extLst>
              </p:cNvPr>
              <p:cNvSpPr/>
              <p:nvPr/>
            </p:nvSpPr>
            <p:spPr>
              <a:xfrm>
                <a:off x="19599581" y="71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EDEDED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grpSp>
          <p:nvGrpSpPr>
            <p:cNvPr id="88" name="Graphic 22">
              <a:extLst>
                <a:ext uri="{FF2B5EF4-FFF2-40B4-BE49-F238E27FC236}">
                  <a16:creationId xmlns:a16="http://schemas.microsoft.com/office/drawing/2014/main" id="{6093D04C-6F6C-C158-D0ED-03E97EBE931D}"/>
                </a:ext>
              </a:extLst>
            </p:cNvPr>
            <p:cNvGrpSpPr/>
            <p:nvPr/>
          </p:nvGrpSpPr>
          <p:grpSpPr>
            <a:xfrm>
              <a:off x="18913646" y="5072914"/>
              <a:ext cx="2399351" cy="3958590"/>
              <a:chOff x="18913646" y="5072914"/>
              <a:chExt cx="2399351" cy="3958590"/>
            </a:xfrm>
            <a:solidFill>
              <a:srgbClr val="242428"/>
            </a:solidFill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id="{85DE1B79-2A28-7231-AC99-AF41438D2213}"/>
                  </a:ext>
                </a:extLst>
              </p:cNvPr>
              <p:cNvSpPr/>
              <p:nvPr/>
            </p:nvSpPr>
            <p:spPr>
              <a:xfrm>
                <a:off x="18913646" y="7310336"/>
                <a:ext cx="171721" cy="1032510"/>
              </a:xfrm>
              <a:custGeom>
                <a:avLst/>
                <a:gdLst>
                  <a:gd name="connsiteX0" fmla="*/ 0 w 171721"/>
                  <a:gd name="connsiteY0" fmla="*/ 0 h 1032510"/>
                  <a:gd name="connsiteX1" fmla="*/ 171721 w 171721"/>
                  <a:gd name="connsiteY1" fmla="*/ 0 h 1032510"/>
                  <a:gd name="connsiteX2" fmla="*/ 171721 w 171721"/>
                  <a:gd name="connsiteY2" fmla="*/ 1032510 h 1032510"/>
                  <a:gd name="connsiteX3" fmla="*/ 0 w 171721"/>
                  <a:gd name="connsiteY3" fmla="*/ 103251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032510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032510"/>
                    </a:lnTo>
                    <a:lnTo>
                      <a:pt x="0" y="103251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8D3D2BE8-54AC-7506-5766-F91C41F5CE27}"/>
                  </a:ext>
                </a:extLst>
              </p:cNvPr>
              <p:cNvSpPr/>
              <p:nvPr/>
            </p:nvSpPr>
            <p:spPr>
              <a:xfrm>
                <a:off x="19085367" y="71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id="{4CEAFE3D-1F9F-4CDB-6F83-A26C5CF4F798}"/>
                  </a:ext>
                </a:extLst>
              </p:cNvPr>
              <p:cNvSpPr/>
              <p:nvPr/>
            </p:nvSpPr>
            <p:spPr>
              <a:xfrm>
                <a:off x="19085367" y="83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id="{FF85CDED-8C6D-DF42-C42F-E16FD0E01A3A}"/>
                  </a:ext>
                </a:extLst>
              </p:cNvPr>
              <p:cNvSpPr/>
              <p:nvPr/>
            </p:nvSpPr>
            <p:spPr>
              <a:xfrm>
                <a:off x="19256139" y="85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BCCF1CCB-B31C-4D04-2160-4D5C492EB3A1}"/>
                  </a:ext>
                </a:extLst>
              </p:cNvPr>
              <p:cNvSpPr/>
              <p:nvPr/>
            </p:nvSpPr>
            <p:spPr>
              <a:xfrm>
                <a:off x="20970503" y="83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2FB2C1F1-4B6A-645B-8E0F-1678C4DD6F4A}"/>
                  </a:ext>
                </a:extLst>
              </p:cNvPr>
              <p:cNvSpPr/>
              <p:nvPr/>
            </p:nvSpPr>
            <p:spPr>
              <a:xfrm>
                <a:off x="21142224" y="7310336"/>
                <a:ext cx="170772" cy="1032509"/>
              </a:xfrm>
              <a:custGeom>
                <a:avLst/>
                <a:gdLst>
                  <a:gd name="connsiteX0" fmla="*/ 0 w 170772"/>
                  <a:gd name="connsiteY0" fmla="*/ 0 h 1032509"/>
                  <a:gd name="connsiteX1" fmla="*/ 0 w 170772"/>
                  <a:gd name="connsiteY1" fmla="*/ 860108 h 1032509"/>
                  <a:gd name="connsiteX2" fmla="*/ 0 w 170772"/>
                  <a:gd name="connsiteY2" fmla="*/ 1032510 h 1032509"/>
                  <a:gd name="connsiteX3" fmla="*/ 170772 w 170772"/>
                  <a:gd name="connsiteY3" fmla="*/ 1032510 h 1032509"/>
                  <a:gd name="connsiteX4" fmla="*/ 170772 w 170772"/>
                  <a:gd name="connsiteY4" fmla="*/ 0 h 1032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772" h="1032509">
                    <a:moveTo>
                      <a:pt x="0" y="0"/>
                    </a:move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772" y="1032510"/>
                    </a:lnTo>
                    <a:lnTo>
                      <a:pt x="170772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B14EEFF3-C2C7-3CD9-6F90-1A2AEC3E2723}"/>
                  </a:ext>
                </a:extLst>
              </p:cNvPr>
              <p:cNvSpPr/>
              <p:nvPr/>
            </p:nvSpPr>
            <p:spPr>
              <a:xfrm>
                <a:off x="20970503" y="71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0B7517DA-177E-8F9C-7901-B7DFA19234C5}"/>
                  </a:ext>
                </a:extLst>
              </p:cNvPr>
              <p:cNvSpPr/>
              <p:nvPr/>
            </p:nvSpPr>
            <p:spPr>
              <a:xfrm>
                <a:off x="20284568" y="5589169"/>
                <a:ext cx="343442" cy="1204912"/>
              </a:xfrm>
              <a:custGeom>
                <a:avLst/>
                <a:gdLst>
                  <a:gd name="connsiteX0" fmla="*/ 0 w 343442"/>
                  <a:gd name="connsiteY0" fmla="*/ 0 h 1204912"/>
                  <a:gd name="connsiteX1" fmla="*/ 0 w 343442"/>
                  <a:gd name="connsiteY1" fmla="*/ 1204913 h 1204912"/>
                  <a:gd name="connsiteX2" fmla="*/ 343442 w 343442"/>
                  <a:gd name="connsiteY2" fmla="*/ 1204913 h 1204912"/>
                  <a:gd name="connsiteX3" fmla="*/ 343442 w 343442"/>
                  <a:gd name="connsiteY3" fmla="*/ 1032510 h 1204912"/>
                  <a:gd name="connsiteX4" fmla="*/ 171721 w 343442"/>
                  <a:gd name="connsiteY4" fmla="*/ 1032510 h 1204912"/>
                  <a:gd name="connsiteX5" fmla="*/ 171721 w 343442"/>
                  <a:gd name="connsiteY5" fmla="*/ 172403 h 1204912"/>
                  <a:gd name="connsiteX6" fmla="*/ 343442 w 343442"/>
                  <a:gd name="connsiteY6" fmla="*/ 172403 h 1204912"/>
                  <a:gd name="connsiteX7" fmla="*/ 343442 w 343442"/>
                  <a:gd name="connsiteY7" fmla="*/ 0 h 1204912"/>
                  <a:gd name="connsiteX8" fmla="*/ 171721 w 343442"/>
                  <a:gd name="connsiteY8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442" h="1204912">
                    <a:moveTo>
                      <a:pt x="0" y="0"/>
                    </a:moveTo>
                    <a:lnTo>
                      <a:pt x="0" y="1204913"/>
                    </a:lnTo>
                    <a:lnTo>
                      <a:pt x="343442" y="1204913"/>
                    </a:lnTo>
                    <a:lnTo>
                      <a:pt x="343442" y="1032510"/>
                    </a:lnTo>
                    <a:lnTo>
                      <a:pt x="171721" y="1032510"/>
                    </a:lnTo>
                    <a:lnTo>
                      <a:pt x="171721" y="172403"/>
                    </a:lnTo>
                    <a:lnTo>
                      <a:pt x="343442" y="172403"/>
                    </a:lnTo>
                    <a:lnTo>
                      <a:pt x="343442" y="0"/>
                    </a:lnTo>
                    <a:lnTo>
                      <a:pt x="17172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169743E2-2362-5DFB-2191-B3D12043F4BD}"/>
                  </a:ext>
                </a:extLst>
              </p:cNvPr>
              <p:cNvSpPr/>
              <p:nvPr/>
            </p:nvSpPr>
            <p:spPr>
              <a:xfrm>
                <a:off x="19427860" y="5245316"/>
                <a:ext cx="514214" cy="1548764"/>
              </a:xfrm>
              <a:custGeom>
                <a:avLst/>
                <a:gdLst>
                  <a:gd name="connsiteX0" fmla="*/ 514214 w 514214"/>
                  <a:gd name="connsiteY0" fmla="*/ 343853 h 1548764"/>
                  <a:gd name="connsiteX1" fmla="*/ 342493 w 514214"/>
                  <a:gd name="connsiteY1" fmla="*/ 343853 h 1548764"/>
                  <a:gd name="connsiteX2" fmla="*/ 171721 w 514214"/>
                  <a:gd name="connsiteY2" fmla="*/ 343853 h 1548764"/>
                  <a:gd name="connsiteX3" fmla="*/ 171721 w 514214"/>
                  <a:gd name="connsiteY3" fmla="*/ 171450 h 1548764"/>
                  <a:gd name="connsiteX4" fmla="*/ 171721 w 514214"/>
                  <a:gd name="connsiteY4" fmla="*/ 0 h 1548764"/>
                  <a:gd name="connsiteX5" fmla="*/ 0 w 514214"/>
                  <a:gd name="connsiteY5" fmla="*/ 0 h 1548764"/>
                  <a:gd name="connsiteX6" fmla="*/ 0 w 514214"/>
                  <a:gd name="connsiteY6" fmla="*/ 171450 h 1548764"/>
                  <a:gd name="connsiteX7" fmla="*/ 0 w 514214"/>
                  <a:gd name="connsiteY7" fmla="*/ 343853 h 1548764"/>
                  <a:gd name="connsiteX8" fmla="*/ 171721 w 514214"/>
                  <a:gd name="connsiteY8" fmla="*/ 343853 h 1548764"/>
                  <a:gd name="connsiteX9" fmla="*/ 171721 w 514214"/>
                  <a:gd name="connsiteY9" fmla="*/ 516255 h 1548764"/>
                  <a:gd name="connsiteX10" fmla="*/ 342493 w 514214"/>
                  <a:gd name="connsiteY10" fmla="*/ 516255 h 1548764"/>
                  <a:gd name="connsiteX11" fmla="*/ 342493 w 514214"/>
                  <a:gd name="connsiteY11" fmla="*/ 1376363 h 1548764"/>
                  <a:gd name="connsiteX12" fmla="*/ 171721 w 514214"/>
                  <a:gd name="connsiteY12" fmla="*/ 1376363 h 1548764"/>
                  <a:gd name="connsiteX13" fmla="*/ 171721 w 514214"/>
                  <a:gd name="connsiteY13" fmla="*/ 1548765 h 1548764"/>
                  <a:gd name="connsiteX14" fmla="*/ 514214 w 514214"/>
                  <a:gd name="connsiteY14" fmla="*/ 1548765 h 1548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4214" h="1548764">
                    <a:moveTo>
                      <a:pt x="514214" y="343853"/>
                    </a:moveTo>
                    <a:lnTo>
                      <a:pt x="342493" y="343853"/>
                    </a:ln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171721" y="343853"/>
                    </a:lnTo>
                    <a:lnTo>
                      <a:pt x="171721" y="516255"/>
                    </a:lnTo>
                    <a:lnTo>
                      <a:pt x="342493" y="516255"/>
                    </a:lnTo>
                    <a:lnTo>
                      <a:pt x="342493" y="1376363"/>
                    </a:lnTo>
                    <a:lnTo>
                      <a:pt x="171721" y="1376363"/>
                    </a:lnTo>
                    <a:lnTo>
                      <a:pt x="171721" y="1548765"/>
                    </a:lnTo>
                    <a:lnTo>
                      <a:pt x="514214" y="1548765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CA118912-7FC4-5B46-3B26-EF3754E31AFA}"/>
                  </a:ext>
                </a:extLst>
              </p:cNvPr>
              <p:cNvSpPr/>
              <p:nvPr/>
            </p:nvSpPr>
            <p:spPr>
              <a:xfrm>
                <a:off x="20628010" y="5245316"/>
                <a:ext cx="171721" cy="343852"/>
              </a:xfrm>
              <a:custGeom>
                <a:avLst/>
                <a:gdLst>
                  <a:gd name="connsiteX0" fmla="*/ 0 w 171721"/>
                  <a:gd name="connsiteY0" fmla="*/ 343853 h 343852"/>
                  <a:gd name="connsiteX1" fmla="*/ 171721 w 171721"/>
                  <a:gd name="connsiteY1" fmla="*/ 343853 h 343852"/>
                  <a:gd name="connsiteX2" fmla="*/ 171721 w 171721"/>
                  <a:gd name="connsiteY2" fmla="*/ 171450 h 343852"/>
                  <a:gd name="connsiteX3" fmla="*/ 171721 w 171721"/>
                  <a:gd name="connsiteY3" fmla="*/ 0 h 343852"/>
                  <a:gd name="connsiteX4" fmla="*/ 0 w 171721"/>
                  <a:gd name="connsiteY4" fmla="*/ 0 h 343852"/>
                  <a:gd name="connsiteX5" fmla="*/ 0 w 171721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721" h="343852">
                    <a:moveTo>
                      <a:pt x="0" y="343853"/>
                    </a:move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543C3470-9496-5CC7-A351-E847D00BE9B7}"/>
                  </a:ext>
                </a:extLst>
              </p:cNvPr>
              <p:cNvSpPr/>
              <p:nvPr/>
            </p:nvSpPr>
            <p:spPr>
              <a:xfrm>
                <a:off x="19427860" y="67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33A00B46-683F-62B6-306F-2F4054E457A9}"/>
                  </a:ext>
                </a:extLst>
              </p:cNvPr>
              <p:cNvSpPr/>
              <p:nvPr/>
            </p:nvSpPr>
            <p:spPr>
              <a:xfrm>
                <a:off x="20628010" y="67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0645707E-EF64-AD6E-9A3B-32AD102AB6DC}"/>
                  </a:ext>
                </a:extLst>
              </p:cNvPr>
              <p:cNvSpPr/>
              <p:nvPr/>
            </p:nvSpPr>
            <p:spPr>
              <a:xfrm>
                <a:off x="19256139" y="69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5CB28779-B9EE-8A40-EB8F-B9FFD24A20C1}"/>
                  </a:ext>
                </a:extLst>
              </p:cNvPr>
              <p:cNvSpPr/>
              <p:nvPr/>
            </p:nvSpPr>
            <p:spPr>
              <a:xfrm>
                <a:off x="20798782" y="69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4FA81D6-44F6-8CC1-5F12-4F3013F4FB66}"/>
                  </a:ext>
                </a:extLst>
              </p:cNvPr>
              <p:cNvSpPr/>
              <p:nvPr/>
            </p:nvSpPr>
            <p:spPr>
              <a:xfrm>
                <a:off x="19427860" y="86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789F6E98-66DB-0873-88B7-363EC8C272FB}"/>
                  </a:ext>
                </a:extLst>
              </p:cNvPr>
              <p:cNvSpPr/>
              <p:nvPr/>
            </p:nvSpPr>
            <p:spPr>
              <a:xfrm>
                <a:off x="20628010" y="86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A84207A6-D01F-CD14-6FD3-6633E675E72A}"/>
                  </a:ext>
                </a:extLst>
              </p:cNvPr>
              <p:cNvSpPr/>
              <p:nvPr/>
            </p:nvSpPr>
            <p:spPr>
              <a:xfrm>
                <a:off x="20798782" y="85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A667C901-485A-8B09-C38D-E5D293DF6B97}"/>
                  </a:ext>
                </a:extLst>
              </p:cNvPr>
              <p:cNvSpPr/>
              <p:nvPr/>
            </p:nvSpPr>
            <p:spPr>
              <a:xfrm>
                <a:off x="19599581" y="8859101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09217355-A8BA-243D-4290-DDA3DCEC0976}"/>
                  </a:ext>
                </a:extLst>
              </p:cNvPr>
              <p:cNvSpPr/>
              <p:nvPr/>
            </p:nvSpPr>
            <p:spPr>
              <a:xfrm>
                <a:off x="19599581" y="5072914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112" name="Graphic 34">
            <a:extLst>
              <a:ext uri="{FF2B5EF4-FFF2-40B4-BE49-F238E27FC236}">
                <a16:creationId xmlns:a16="http://schemas.microsoft.com/office/drawing/2014/main" id="{2CC3277E-9DAB-F8B8-431A-5D73FFC97894}"/>
              </a:ext>
            </a:extLst>
          </p:cNvPr>
          <p:cNvGrpSpPr/>
          <p:nvPr/>
        </p:nvGrpSpPr>
        <p:grpSpPr>
          <a:xfrm>
            <a:off x="19069264" y="10288767"/>
            <a:ext cx="1580466" cy="2607545"/>
            <a:chOff x="19813646" y="5972914"/>
            <a:chExt cx="2399351" cy="3958590"/>
          </a:xfrm>
        </p:grpSpPr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EB3A2167-C246-6D23-CAFD-DC7DE58D0DE9}"/>
                </a:ext>
              </a:extLst>
            </p:cNvPr>
            <p:cNvSpPr/>
            <p:nvPr/>
          </p:nvSpPr>
          <p:spPr>
            <a:xfrm>
              <a:off x="20156139" y="8382739"/>
              <a:ext cx="1714364" cy="1032509"/>
            </a:xfrm>
            <a:custGeom>
              <a:avLst/>
              <a:gdLst>
                <a:gd name="connsiteX0" fmla="*/ 0 w 1714364"/>
                <a:gd name="connsiteY0" fmla="*/ 0 h 1032509"/>
                <a:gd name="connsiteX1" fmla="*/ 0 w 1714364"/>
                <a:gd name="connsiteY1" fmla="*/ 516255 h 1032509"/>
                <a:gd name="connsiteX2" fmla="*/ 171721 w 1714364"/>
                <a:gd name="connsiteY2" fmla="*/ 516255 h 1032509"/>
                <a:gd name="connsiteX3" fmla="*/ 171721 w 1714364"/>
                <a:gd name="connsiteY3" fmla="*/ 687705 h 1032509"/>
                <a:gd name="connsiteX4" fmla="*/ 343442 w 1714364"/>
                <a:gd name="connsiteY4" fmla="*/ 687705 h 1032509"/>
                <a:gd name="connsiteX5" fmla="*/ 343442 w 1714364"/>
                <a:gd name="connsiteY5" fmla="*/ 860107 h 1032509"/>
                <a:gd name="connsiteX6" fmla="*/ 514215 w 1714364"/>
                <a:gd name="connsiteY6" fmla="*/ 860107 h 1032509"/>
                <a:gd name="connsiteX7" fmla="*/ 514215 w 1714364"/>
                <a:gd name="connsiteY7" fmla="*/ 1032510 h 1032509"/>
                <a:gd name="connsiteX8" fmla="*/ 857657 w 1714364"/>
                <a:gd name="connsiteY8" fmla="*/ 1032510 h 1032509"/>
                <a:gd name="connsiteX9" fmla="*/ 857657 w 1714364"/>
                <a:gd name="connsiteY9" fmla="*/ 1032510 h 1032509"/>
                <a:gd name="connsiteX10" fmla="*/ 1200150 w 1714364"/>
                <a:gd name="connsiteY10" fmla="*/ 1032510 h 1032509"/>
                <a:gd name="connsiteX11" fmla="*/ 1200150 w 1714364"/>
                <a:gd name="connsiteY11" fmla="*/ 860107 h 1032509"/>
                <a:gd name="connsiteX12" fmla="*/ 1371871 w 1714364"/>
                <a:gd name="connsiteY12" fmla="*/ 860107 h 1032509"/>
                <a:gd name="connsiteX13" fmla="*/ 1371871 w 1714364"/>
                <a:gd name="connsiteY13" fmla="*/ 687705 h 1032509"/>
                <a:gd name="connsiteX14" fmla="*/ 1542643 w 1714364"/>
                <a:gd name="connsiteY14" fmla="*/ 687705 h 1032509"/>
                <a:gd name="connsiteX15" fmla="*/ 1542643 w 1714364"/>
                <a:gd name="connsiteY15" fmla="*/ 516255 h 1032509"/>
                <a:gd name="connsiteX16" fmla="*/ 1714365 w 1714364"/>
                <a:gd name="connsiteY16" fmla="*/ 516255 h 1032509"/>
                <a:gd name="connsiteX17" fmla="*/ 1714365 w 1714364"/>
                <a:gd name="connsiteY17" fmla="*/ 343853 h 1032509"/>
                <a:gd name="connsiteX18" fmla="*/ 1714365 w 1714364"/>
                <a:gd name="connsiteY18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14364" h="1032509">
                  <a:moveTo>
                    <a:pt x="0" y="0"/>
                  </a:moveTo>
                  <a:lnTo>
                    <a:pt x="0" y="516255"/>
                  </a:lnTo>
                  <a:lnTo>
                    <a:pt x="171721" y="516255"/>
                  </a:lnTo>
                  <a:lnTo>
                    <a:pt x="171721" y="687705"/>
                  </a:lnTo>
                  <a:lnTo>
                    <a:pt x="343442" y="687705"/>
                  </a:lnTo>
                  <a:lnTo>
                    <a:pt x="343442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857657" y="1032510"/>
                  </a:lnTo>
                  <a:lnTo>
                    <a:pt x="857657" y="1032510"/>
                  </a:lnTo>
                  <a:lnTo>
                    <a:pt x="1200150" y="1032510"/>
                  </a:lnTo>
                  <a:lnTo>
                    <a:pt x="1200150" y="860107"/>
                  </a:lnTo>
                  <a:lnTo>
                    <a:pt x="1371871" y="860107"/>
                  </a:lnTo>
                  <a:lnTo>
                    <a:pt x="1371871" y="687705"/>
                  </a:lnTo>
                  <a:lnTo>
                    <a:pt x="1542643" y="687705"/>
                  </a:lnTo>
                  <a:lnTo>
                    <a:pt x="1542643" y="516255"/>
                  </a:lnTo>
                  <a:lnTo>
                    <a:pt x="1714365" y="516255"/>
                  </a:lnTo>
                  <a:lnTo>
                    <a:pt x="1714365" y="343853"/>
                  </a:lnTo>
                  <a:lnTo>
                    <a:pt x="1714365" y="0"/>
                  </a:lnTo>
                  <a:close/>
                </a:path>
              </a:pathLst>
            </a:custGeom>
            <a:solidFill>
              <a:srgbClr val="B4E0F3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99DA87DD-0E83-0866-9503-DA294AC89F74}"/>
                </a:ext>
              </a:extLst>
            </p:cNvPr>
            <p:cNvSpPr/>
            <p:nvPr/>
          </p:nvSpPr>
          <p:spPr>
            <a:xfrm>
              <a:off x="19985367" y="6145316"/>
              <a:ext cx="2059704" cy="2581275"/>
            </a:xfrm>
            <a:custGeom>
              <a:avLst/>
              <a:gdLst>
                <a:gd name="connsiteX0" fmla="*/ 1885137 w 2059704"/>
                <a:gd name="connsiteY0" fmla="*/ 2065020 h 2581275"/>
                <a:gd name="connsiteX1" fmla="*/ 1885137 w 2059704"/>
                <a:gd name="connsiteY1" fmla="*/ 1892618 h 2581275"/>
                <a:gd name="connsiteX2" fmla="*/ 1713416 w 2059704"/>
                <a:gd name="connsiteY2" fmla="*/ 1892618 h 2581275"/>
                <a:gd name="connsiteX3" fmla="*/ 1713416 w 2059704"/>
                <a:gd name="connsiteY3" fmla="*/ 1720215 h 2581275"/>
                <a:gd name="connsiteX4" fmla="*/ 1541695 w 2059704"/>
                <a:gd name="connsiteY4" fmla="*/ 1720215 h 2581275"/>
                <a:gd name="connsiteX5" fmla="*/ 1541695 w 2059704"/>
                <a:gd name="connsiteY5" fmla="*/ 1547813 h 2581275"/>
                <a:gd name="connsiteX6" fmla="*/ 1369974 w 2059704"/>
                <a:gd name="connsiteY6" fmla="*/ 1547813 h 2581275"/>
                <a:gd name="connsiteX7" fmla="*/ 1198253 w 2059704"/>
                <a:gd name="connsiteY7" fmla="*/ 1547813 h 2581275"/>
                <a:gd name="connsiteX8" fmla="*/ 1198253 w 2059704"/>
                <a:gd name="connsiteY8" fmla="*/ 1375410 h 2581275"/>
                <a:gd name="connsiteX9" fmla="*/ 1198253 w 2059704"/>
                <a:gd name="connsiteY9" fmla="*/ 1203008 h 2581275"/>
                <a:gd name="connsiteX10" fmla="*/ 1198253 w 2059704"/>
                <a:gd name="connsiteY10" fmla="*/ 1030605 h 2581275"/>
                <a:gd name="connsiteX11" fmla="*/ 1198253 w 2059704"/>
                <a:gd name="connsiteY11" fmla="*/ 858202 h 2581275"/>
                <a:gd name="connsiteX12" fmla="*/ 1198253 w 2059704"/>
                <a:gd name="connsiteY12" fmla="*/ 688658 h 2581275"/>
                <a:gd name="connsiteX13" fmla="*/ 1198253 w 2059704"/>
                <a:gd name="connsiteY13" fmla="*/ 343853 h 2581275"/>
                <a:gd name="connsiteX14" fmla="*/ 1369974 w 2059704"/>
                <a:gd name="connsiteY14" fmla="*/ 343853 h 2581275"/>
                <a:gd name="connsiteX15" fmla="*/ 1541695 w 2059704"/>
                <a:gd name="connsiteY15" fmla="*/ 343853 h 2581275"/>
                <a:gd name="connsiteX16" fmla="*/ 1541695 w 2059704"/>
                <a:gd name="connsiteY16" fmla="*/ 171450 h 2581275"/>
                <a:gd name="connsiteX17" fmla="*/ 1541695 w 2059704"/>
                <a:gd name="connsiteY17" fmla="*/ 0 h 2581275"/>
                <a:gd name="connsiteX18" fmla="*/ 1369974 w 2059704"/>
                <a:gd name="connsiteY18" fmla="*/ 0 h 2581275"/>
                <a:gd name="connsiteX19" fmla="*/ 1198253 w 2059704"/>
                <a:gd name="connsiteY19" fmla="*/ 0 h 2581275"/>
                <a:gd name="connsiteX20" fmla="*/ 1026532 w 2059704"/>
                <a:gd name="connsiteY20" fmla="*/ 0 h 2581275"/>
                <a:gd name="connsiteX21" fmla="*/ 854810 w 2059704"/>
                <a:gd name="connsiteY21" fmla="*/ 0 h 2581275"/>
                <a:gd name="connsiteX22" fmla="*/ 684987 w 2059704"/>
                <a:gd name="connsiteY22" fmla="*/ 0 h 2581275"/>
                <a:gd name="connsiteX23" fmla="*/ 514215 w 2059704"/>
                <a:gd name="connsiteY23" fmla="*/ 0 h 2581275"/>
                <a:gd name="connsiteX24" fmla="*/ 514215 w 2059704"/>
                <a:gd name="connsiteY24" fmla="*/ 172403 h 2581275"/>
                <a:gd name="connsiteX25" fmla="*/ 514215 w 2059704"/>
                <a:gd name="connsiteY25" fmla="*/ 344805 h 2581275"/>
                <a:gd name="connsiteX26" fmla="*/ 685936 w 2059704"/>
                <a:gd name="connsiteY26" fmla="*/ 344805 h 2581275"/>
                <a:gd name="connsiteX27" fmla="*/ 857657 w 2059704"/>
                <a:gd name="connsiteY27" fmla="*/ 344805 h 2581275"/>
                <a:gd name="connsiteX28" fmla="*/ 857657 w 2059704"/>
                <a:gd name="connsiteY28" fmla="*/ 688658 h 2581275"/>
                <a:gd name="connsiteX29" fmla="*/ 857657 w 2059704"/>
                <a:gd name="connsiteY29" fmla="*/ 861060 h 2581275"/>
                <a:gd name="connsiteX30" fmla="*/ 857657 w 2059704"/>
                <a:gd name="connsiteY30" fmla="*/ 1033463 h 2581275"/>
                <a:gd name="connsiteX31" fmla="*/ 857657 w 2059704"/>
                <a:gd name="connsiteY31" fmla="*/ 1205865 h 2581275"/>
                <a:gd name="connsiteX32" fmla="*/ 857657 w 2059704"/>
                <a:gd name="connsiteY32" fmla="*/ 1378268 h 2581275"/>
                <a:gd name="connsiteX33" fmla="*/ 857657 w 2059704"/>
                <a:gd name="connsiteY33" fmla="*/ 1550670 h 2581275"/>
                <a:gd name="connsiteX34" fmla="*/ 684987 w 2059704"/>
                <a:gd name="connsiteY34" fmla="*/ 1550670 h 2581275"/>
                <a:gd name="connsiteX35" fmla="*/ 514215 w 2059704"/>
                <a:gd name="connsiteY35" fmla="*/ 1550670 h 2581275"/>
                <a:gd name="connsiteX36" fmla="*/ 514215 w 2059704"/>
                <a:gd name="connsiteY36" fmla="*/ 1723073 h 2581275"/>
                <a:gd name="connsiteX37" fmla="*/ 342493 w 2059704"/>
                <a:gd name="connsiteY37" fmla="*/ 1723073 h 2581275"/>
                <a:gd name="connsiteX38" fmla="*/ 342493 w 2059704"/>
                <a:gd name="connsiteY38" fmla="*/ 1895475 h 2581275"/>
                <a:gd name="connsiteX39" fmla="*/ 170772 w 2059704"/>
                <a:gd name="connsiteY39" fmla="*/ 1895475 h 2581275"/>
                <a:gd name="connsiteX40" fmla="*/ 170772 w 2059704"/>
                <a:gd name="connsiteY40" fmla="*/ 2067878 h 2581275"/>
                <a:gd name="connsiteX41" fmla="*/ 170772 w 2059704"/>
                <a:gd name="connsiteY41" fmla="*/ 2067878 h 2581275"/>
                <a:gd name="connsiteX42" fmla="*/ 0 w 2059704"/>
                <a:gd name="connsiteY42" fmla="*/ 2067878 h 2581275"/>
                <a:gd name="connsiteX43" fmla="*/ 0 w 2059704"/>
                <a:gd name="connsiteY43" fmla="*/ 2237423 h 2581275"/>
                <a:gd name="connsiteX44" fmla="*/ 0 w 2059704"/>
                <a:gd name="connsiteY44" fmla="*/ 2408873 h 2581275"/>
                <a:gd name="connsiteX45" fmla="*/ 0 w 2059704"/>
                <a:gd name="connsiteY45" fmla="*/ 2581275 h 2581275"/>
                <a:gd name="connsiteX46" fmla="*/ 171721 w 2059704"/>
                <a:gd name="connsiteY46" fmla="*/ 2581275 h 2581275"/>
                <a:gd name="connsiteX47" fmla="*/ 171721 w 2059704"/>
                <a:gd name="connsiteY47" fmla="*/ 2408873 h 2581275"/>
                <a:gd name="connsiteX48" fmla="*/ 171721 w 2059704"/>
                <a:gd name="connsiteY48" fmla="*/ 2237423 h 2581275"/>
                <a:gd name="connsiteX49" fmla="*/ 514215 w 2059704"/>
                <a:gd name="connsiteY49" fmla="*/ 2237423 h 2581275"/>
                <a:gd name="connsiteX50" fmla="*/ 685936 w 2059704"/>
                <a:gd name="connsiteY50" fmla="*/ 2237423 h 2581275"/>
                <a:gd name="connsiteX51" fmla="*/ 685936 w 2059704"/>
                <a:gd name="connsiteY51" fmla="*/ 2237423 h 2581275"/>
                <a:gd name="connsiteX52" fmla="*/ 857657 w 2059704"/>
                <a:gd name="connsiteY52" fmla="*/ 2237423 h 2581275"/>
                <a:gd name="connsiteX53" fmla="*/ 857657 w 2059704"/>
                <a:gd name="connsiteY53" fmla="*/ 2237423 h 2581275"/>
                <a:gd name="connsiteX54" fmla="*/ 1029378 w 2059704"/>
                <a:gd name="connsiteY54" fmla="*/ 2237423 h 2581275"/>
                <a:gd name="connsiteX55" fmla="*/ 1029378 w 2059704"/>
                <a:gd name="connsiteY55" fmla="*/ 2237423 h 2581275"/>
                <a:gd name="connsiteX56" fmla="*/ 1201099 w 2059704"/>
                <a:gd name="connsiteY56" fmla="*/ 2237423 h 2581275"/>
                <a:gd name="connsiteX57" fmla="*/ 1201099 w 2059704"/>
                <a:gd name="connsiteY57" fmla="*/ 2237423 h 2581275"/>
                <a:gd name="connsiteX58" fmla="*/ 1372820 w 2059704"/>
                <a:gd name="connsiteY58" fmla="*/ 2237423 h 2581275"/>
                <a:gd name="connsiteX59" fmla="*/ 1372820 w 2059704"/>
                <a:gd name="connsiteY59" fmla="*/ 2237423 h 2581275"/>
                <a:gd name="connsiteX60" fmla="*/ 1544541 w 2059704"/>
                <a:gd name="connsiteY60" fmla="*/ 2237423 h 2581275"/>
                <a:gd name="connsiteX61" fmla="*/ 1544541 w 2059704"/>
                <a:gd name="connsiteY61" fmla="*/ 2237423 h 2581275"/>
                <a:gd name="connsiteX62" fmla="*/ 1716262 w 2059704"/>
                <a:gd name="connsiteY62" fmla="*/ 2237423 h 2581275"/>
                <a:gd name="connsiteX63" fmla="*/ 1716262 w 2059704"/>
                <a:gd name="connsiteY63" fmla="*/ 2237423 h 2581275"/>
                <a:gd name="connsiteX64" fmla="*/ 1887983 w 2059704"/>
                <a:gd name="connsiteY64" fmla="*/ 2237423 h 2581275"/>
                <a:gd name="connsiteX65" fmla="*/ 1887983 w 2059704"/>
                <a:gd name="connsiteY65" fmla="*/ 2408873 h 2581275"/>
                <a:gd name="connsiteX66" fmla="*/ 1887983 w 2059704"/>
                <a:gd name="connsiteY66" fmla="*/ 2581275 h 2581275"/>
                <a:gd name="connsiteX67" fmla="*/ 2059704 w 2059704"/>
                <a:gd name="connsiteY67" fmla="*/ 2581275 h 2581275"/>
                <a:gd name="connsiteX68" fmla="*/ 2059704 w 2059704"/>
                <a:gd name="connsiteY68" fmla="*/ 2408873 h 2581275"/>
                <a:gd name="connsiteX69" fmla="*/ 2059704 w 2059704"/>
                <a:gd name="connsiteY69" fmla="*/ 2237423 h 2581275"/>
                <a:gd name="connsiteX70" fmla="*/ 2059704 w 2059704"/>
                <a:gd name="connsiteY70" fmla="*/ 2065020 h 2581275"/>
                <a:gd name="connsiteX71" fmla="*/ 1885137 w 2059704"/>
                <a:gd name="connsiteY71" fmla="*/ 2065020 h 2581275"/>
                <a:gd name="connsiteX72" fmla="*/ 856708 w 2059704"/>
                <a:gd name="connsiteY72" fmla="*/ 1892618 h 2581275"/>
                <a:gd name="connsiteX73" fmla="*/ 684987 w 2059704"/>
                <a:gd name="connsiteY73" fmla="*/ 1892618 h 2581275"/>
                <a:gd name="connsiteX74" fmla="*/ 684987 w 2059704"/>
                <a:gd name="connsiteY74" fmla="*/ 2065020 h 2581275"/>
                <a:gd name="connsiteX75" fmla="*/ 684987 w 2059704"/>
                <a:gd name="connsiteY75" fmla="*/ 2065020 h 2581275"/>
                <a:gd name="connsiteX76" fmla="*/ 684987 w 2059704"/>
                <a:gd name="connsiteY76" fmla="*/ 2065020 h 2581275"/>
                <a:gd name="connsiteX77" fmla="*/ 514215 w 2059704"/>
                <a:gd name="connsiteY77" fmla="*/ 2065020 h 2581275"/>
                <a:gd name="connsiteX78" fmla="*/ 514215 w 2059704"/>
                <a:gd name="connsiteY78" fmla="*/ 1892618 h 2581275"/>
                <a:gd name="connsiteX79" fmla="*/ 685936 w 2059704"/>
                <a:gd name="connsiteY79" fmla="*/ 1892618 h 2581275"/>
                <a:gd name="connsiteX80" fmla="*/ 685936 w 2059704"/>
                <a:gd name="connsiteY80" fmla="*/ 1720215 h 2581275"/>
                <a:gd name="connsiteX81" fmla="*/ 857657 w 2059704"/>
                <a:gd name="connsiteY81" fmla="*/ 1720215 h 2581275"/>
                <a:gd name="connsiteX82" fmla="*/ 857657 w 2059704"/>
                <a:gd name="connsiteY82" fmla="*/ 1892618 h 258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059704" h="2581275">
                  <a:moveTo>
                    <a:pt x="1885137" y="2065020"/>
                  </a:moveTo>
                  <a:lnTo>
                    <a:pt x="1885137" y="1892618"/>
                  </a:lnTo>
                  <a:lnTo>
                    <a:pt x="1713416" y="1892618"/>
                  </a:lnTo>
                  <a:lnTo>
                    <a:pt x="1713416" y="1720215"/>
                  </a:lnTo>
                  <a:lnTo>
                    <a:pt x="1541695" y="1720215"/>
                  </a:lnTo>
                  <a:lnTo>
                    <a:pt x="1541695" y="1547813"/>
                  </a:lnTo>
                  <a:lnTo>
                    <a:pt x="1369974" y="1547813"/>
                  </a:lnTo>
                  <a:lnTo>
                    <a:pt x="1198253" y="1547813"/>
                  </a:lnTo>
                  <a:lnTo>
                    <a:pt x="1198253" y="1375410"/>
                  </a:lnTo>
                  <a:lnTo>
                    <a:pt x="1198253" y="1203008"/>
                  </a:lnTo>
                  <a:lnTo>
                    <a:pt x="1198253" y="1030605"/>
                  </a:lnTo>
                  <a:lnTo>
                    <a:pt x="1198253" y="858202"/>
                  </a:lnTo>
                  <a:lnTo>
                    <a:pt x="1198253" y="688658"/>
                  </a:lnTo>
                  <a:lnTo>
                    <a:pt x="1198253" y="343853"/>
                  </a:lnTo>
                  <a:lnTo>
                    <a:pt x="1369974" y="343853"/>
                  </a:lnTo>
                  <a:lnTo>
                    <a:pt x="1541695" y="343853"/>
                  </a:lnTo>
                  <a:lnTo>
                    <a:pt x="1541695" y="171450"/>
                  </a:lnTo>
                  <a:lnTo>
                    <a:pt x="1541695" y="0"/>
                  </a:lnTo>
                  <a:lnTo>
                    <a:pt x="1369974" y="0"/>
                  </a:lnTo>
                  <a:lnTo>
                    <a:pt x="1198253" y="0"/>
                  </a:lnTo>
                  <a:lnTo>
                    <a:pt x="1026532" y="0"/>
                  </a:lnTo>
                  <a:lnTo>
                    <a:pt x="854810" y="0"/>
                  </a:lnTo>
                  <a:lnTo>
                    <a:pt x="684987" y="0"/>
                  </a:lnTo>
                  <a:lnTo>
                    <a:pt x="514215" y="0"/>
                  </a:lnTo>
                  <a:lnTo>
                    <a:pt x="514215" y="172403"/>
                  </a:lnTo>
                  <a:lnTo>
                    <a:pt x="514215" y="344805"/>
                  </a:lnTo>
                  <a:lnTo>
                    <a:pt x="685936" y="344805"/>
                  </a:lnTo>
                  <a:lnTo>
                    <a:pt x="857657" y="344805"/>
                  </a:lnTo>
                  <a:lnTo>
                    <a:pt x="857657" y="688658"/>
                  </a:lnTo>
                  <a:lnTo>
                    <a:pt x="857657" y="861060"/>
                  </a:lnTo>
                  <a:lnTo>
                    <a:pt x="857657" y="1033463"/>
                  </a:lnTo>
                  <a:lnTo>
                    <a:pt x="857657" y="1205865"/>
                  </a:lnTo>
                  <a:lnTo>
                    <a:pt x="857657" y="1378268"/>
                  </a:lnTo>
                  <a:lnTo>
                    <a:pt x="857657" y="1550670"/>
                  </a:lnTo>
                  <a:lnTo>
                    <a:pt x="684987" y="1550670"/>
                  </a:lnTo>
                  <a:lnTo>
                    <a:pt x="514215" y="1550670"/>
                  </a:lnTo>
                  <a:lnTo>
                    <a:pt x="514215" y="1723073"/>
                  </a:lnTo>
                  <a:lnTo>
                    <a:pt x="342493" y="1723073"/>
                  </a:lnTo>
                  <a:lnTo>
                    <a:pt x="342493" y="1895475"/>
                  </a:lnTo>
                  <a:lnTo>
                    <a:pt x="170772" y="1895475"/>
                  </a:lnTo>
                  <a:lnTo>
                    <a:pt x="170772" y="2067878"/>
                  </a:lnTo>
                  <a:lnTo>
                    <a:pt x="170772" y="2067878"/>
                  </a:lnTo>
                  <a:lnTo>
                    <a:pt x="0" y="2067878"/>
                  </a:lnTo>
                  <a:lnTo>
                    <a:pt x="0" y="2237423"/>
                  </a:lnTo>
                  <a:lnTo>
                    <a:pt x="0" y="2408873"/>
                  </a:lnTo>
                  <a:lnTo>
                    <a:pt x="0" y="2581275"/>
                  </a:lnTo>
                  <a:lnTo>
                    <a:pt x="171721" y="2581275"/>
                  </a:lnTo>
                  <a:lnTo>
                    <a:pt x="171721" y="2408873"/>
                  </a:lnTo>
                  <a:lnTo>
                    <a:pt x="171721" y="2237423"/>
                  </a:lnTo>
                  <a:lnTo>
                    <a:pt x="514215" y="2237423"/>
                  </a:lnTo>
                  <a:lnTo>
                    <a:pt x="685936" y="2237423"/>
                  </a:lnTo>
                  <a:lnTo>
                    <a:pt x="685936" y="2237423"/>
                  </a:lnTo>
                  <a:lnTo>
                    <a:pt x="857657" y="2237423"/>
                  </a:lnTo>
                  <a:lnTo>
                    <a:pt x="857657" y="2237423"/>
                  </a:lnTo>
                  <a:lnTo>
                    <a:pt x="1029378" y="2237423"/>
                  </a:lnTo>
                  <a:lnTo>
                    <a:pt x="1029378" y="2237423"/>
                  </a:lnTo>
                  <a:lnTo>
                    <a:pt x="1201099" y="2237423"/>
                  </a:lnTo>
                  <a:lnTo>
                    <a:pt x="1201099" y="2237423"/>
                  </a:lnTo>
                  <a:lnTo>
                    <a:pt x="1372820" y="2237423"/>
                  </a:lnTo>
                  <a:lnTo>
                    <a:pt x="1372820" y="2237423"/>
                  </a:lnTo>
                  <a:lnTo>
                    <a:pt x="1544541" y="2237423"/>
                  </a:lnTo>
                  <a:lnTo>
                    <a:pt x="1544541" y="2237423"/>
                  </a:lnTo>
                  <a:lnTo>
                    <a:pt x="1716262" y="2237423"/>
                  </a:lnTo>
                  <a:lnTo>
                    <a:pt x="1716262" y="2237423"/>
                  </a:lnTo>
                  <a:lnTo>
                    <a:pt x="1887983" y="2237423"/>
                  </a:lnTo>
                  <a:lnTo>
                    <a:pt x="1887983" y="2408873"/>
                  </a:lnTo>
                  <a:lnTo>
                    <a:pt x="1887983" y="2581275"/>
                  </a:lnTo>
                  <a:lnTo>
                    <a:pt x="2059704" y="2581275"/>
                  </a:lnTo>
                  <a:lnTo>
                    <a:pt x="2059704" y="2408873"/>
                  </a:lnTo>
                  <a:lnTo>
                    <a:pt x="2059704" y="2237423"/>
                  </a:lnTo>
                  <a:lnTo>
                    <a:pt x="2059704" y="2065020"/>
                  </a:lnTo>
                  <a:lnTo>
                    <a:pt x="1885137" y="2065020"/>
                  </a:lnTo>
                  <a:close/>
                  <a:moveTo>
                    <a:pt x="856708" y="1892618"/>
                  </a:moveTo>
                  <a:lnTo>
                    <a:pt x="684987" y="1892618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514215" y="2065020"/>
                  </a:lnTo>
                  <a:lnTo>
                    <a:pt x="514215" y="1892618"/>
                  </a:lnTo>
                  <a:lnTo>
                    <a:pt x="685936" y="1892618"/>
                  </a:lnTo>
                  <a:lnTo>
                    <a:pt x="685936" y="1720215"/>
                  </a:lnTo>
                  <a:lnTo>
                    <a:pt x="857657" y="1720215"/>
                  </a:lnTo>
                  <a:lnTo>
                    <a:pt x="857657" y="1892618"/>
                  </a:lnTo>
                  <a:close/>
                </a:path>
              </a:pathLst>
            </a:custGeom>
            <a:solidFill>
              <a:srgbClr val="15AD6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24C9B1BB-F6D8-FFD8-0AA1-5F97F60C428E}"/>
                </a:ext>
              </a:extLst>
            </p:cNvPr>
            <p:cNvSpPr/>
            <p:nvPr/>
          </p:nvSpPr>
          <p:spPr>
            <a:xfrm>
              <a:off x="20499581" y="8554189"/>
              <a:ext cx="170772" cy="344805"/>
            </a:xfrm>
            <a:custGeom>
              <a:avLst/>
              <a:gdLst>
                <a:gd name="connsiteX0" fmla="*/ 0 w 170772"/>
                <a:gd name="connsiteY0" fmla="*/ 0 h 344805"/>
                <a:gd name="connsiteX1" fmla="*/ 0 w 170772"/>
                <a:gd name="connsiteY1" fmla="*/ 172403 h 344805"/>
                <a:gd name="connsiteX2" fmla="*/ 0 w 170772"/>
                <a:gd name="connsiteY2" fmla="*/ 344805 h 344805"/>
                <a:gd name="connsiteX3" fmla="*/ 170772 w 170772"/>
                <a:gd name="connsiteY3" fmla="*/ 344805 h 344805"/>
                <a:gd name="connsiteX4" fmla="*/ 170772 w 170772"/>
                <a:gd name="connsiteY4" fmla="*/ 172403 h 344805"/>
                <a:gd name="connsiteX5" fmla="*/ 170772 w 170772"/>
                <a:gd name="connsiteY5" fmla="*/ 0 h 344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772" h="344805">
                  <a:moveTo>
                    <a:pt x="0" y="0"/>
                  </a:moveTo>
                  <a:lnTo>
                    <a:pt x="0" y="172403"/>
                  </a:lnTo>
                  <a:lnTo>
                    <a:pt x="0" y="344805"/>
                  </a:lnTo>
                  <a:lnTo>
                    <a:pt x="170772" y="344805"/>
                  </a:lnTo>
                  <a:lnTo>
                    <a:pt x="170772" y="172403"/>
                  </a:lnTo>
                  <a:lnTo>
                    <a:pt x="170772" y="0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6" name="Freeform 115">
              <a:extLst>
                <a:ext uri="{FF2B5EF4-FFF2-40B4-BE49-F238E27FC236}">
                  <a16:creationId xmlns:a16="http://schemas.microsoft.com/office/drawing/2014/main" id="{E21B3B47-CB3B-3E52-A2A9-A6F95BD365E2}"/>
                </a:ext>
              </a:extLst>
            </p:cNvPr>
            <p:cNvSpPr/>
            <p:nvPr/>
          </p:nvSpPr>
          <p:spPr>
            <a:xfrm>
              <a:off x="20670353" y="889899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17" name="Graphic 34">
              <a:extLst>
                <a:ext uri="{FF2B5EF4-FFF2-40B4-BE49-F238E27FC236}">
                  <a16:creationId xmlns:a16="http://schemas.microsoft.com/office/drawing/2014/main" id="{B667F2B4-4726-7202-6074-97E9BFB2E100}"/>
                </a:ext>
              </a:extLst>
            </p:cNvPr>
            <p:cNvGrpSpPr/>
            <p:nvPr/>
          </p:nvGrpSpPr>
          <p:grpSpPr>
            <a:xfrm>
              <a:off x="20156139" y="8898994"/>
              <a:ext cx="1714364" cy="687704"/>
              <a:chOff x="20156139" y="8898994"/>
              <a:chExt cx="1714364" cy="687704"/>
            </a:xfrm>
            <a:solidFill>
              <a:srgbClr val="76CEE5"/>
            </a:solidFill>
          </p:grpSpPr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53F9C4EE-515F-5FA1-461F-ACB5BC05792E}"/>
                  </a:ext>
                </a:extLst>
              </p:cNvPr>
              <p:cNvSpPr/>
              <p:nvPr/>
            </p:nvSpPr>
            <p:spPr>
              <a:xfrm>
                <a:off x="20156139" y="8898994"/>
                <a:ext cx="514214" cy="516254"/>
              </a:xfrm>
              <a:custGeom>
                <a:avLst/>
                <a:gdLst>
                  <a:gd name="connsiteX0" fmla="*/ 343442 w 514214"/>
                  <a:gd name="connsiteY0" fmla="*/ 343852 h 516254"/>
                  <a:gd name="connsiteX1" fmla="*/ 343442 w 514214"/>
                  <a:gd name="connsiteY1" fmla="*/ 171450 h 516254"/>
                  <a:gd name="connsiteX2" fmla="*/ 171721 w 514214"/>
                  <a:gd name="connsiteY2" fmla="*/ 171450 h 516254"/>
                  <a:gd name="connsiteX3" fmla="*/ 171721 w 514214"/>
                  <a:gd name="connsiteY3" fmla="*/ 0 h 516254"/>
                  <a:gd name="connsiteX4" fmla="*/ 0 w 514214"/>
                  <a:gd name="connsiteY4" fmla="*/ 0 h 516254"/>
                  <a:gd name="connsiteX5" fmla="*/ 0 w 514214"/>
                  <a:gd name="connsiteY5" fmla="*/ 171450 h 516254"/>
                  <a:gd name="connsiteX6" fmla="*/ 171721 w 514214"/>
                  <a:gd name="connsiteY6" fmla="*/ 171450 h 516254"/>
                  <a:gd name="connsiteX7" fmla="*/ 171721 w 514214"/>
                  <a:gd name="connsiteY7" fmla="*/ 343852 h 516254"/>
                  <a:gd name="connsiteX8" fmla="*/ 343442 w 514214"/>
                  <a:gd name="connsiteY8" fmla="*/ 343852 h 516254"/>
                  <a:gd name="connsiteX9" fmla="*/ 343442 w 514214"/>
                  <a:gd name="connsiteY9" fmla="*/ 516255 h 516254"/>
                  <a:gd name="connsiteX10" fmla="*/ 514215 w 514214"/>
                  <a:gd name="connsiteY10" fmla="*/ 516255 h 516254"/>
                  <a:gd name="connsiteX11" fmla="*/ 514215 w 514214"/>
                  <a:gd name="connsiteY11" fmla="*/ 343852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4214" h="516254">
                    <a:moveTo>
                      <a:pt x="343442" y="343852"/>
                    </a:moveTo>
                    <a:lnTo>
                      <a:pt x="343442" y="171450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1721" y="171450"/>
                    </a:lnTo>
                    <a:lnTo>
                      <a:pt x="171721" y="343852"/>
                    </a:lnTo>
                    <a:lnTo>
                      <a:pt x="343442" y="343852"/>
                    </a:lnTo>
                    <a:lnTo>
                      <a:pt x="343442" y="516255"/>
                    </a:lnTo>
                    <a:lnTo>
                      <a:pt x="514215" y="516255"/>
                    </a:lnTo>
                    <a:lnTo>
                      <a:pt x="514215" y="343852"/>
                    </a:lnTo>
                    <a:close/>
                  </a:path>
                </a:pathLst>
              </a:custGeom>
              <a:solidFill>
                <a:srgbClr val="76CEE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199A8053-398E-7CCA-50AE-8C90CA688C99}"/>
                  </a:ext>
                </a:extLst>
              </p:cNvPr>
              <p:cNvSpPr/>
              <p:nvPr/>
            </p:nvSpPr>
            <p:spPr>
              <a:xfrm>
                <a:off x="20670353" y="8898994"/>
                <a:ext cx="1200150" cy="687704"/>
              </a:xfrm>
              <a:custGeom>
                <a:avLst/>
                <a:gdLst>
                  <a:gd name="connsiteX0" fmla="*/ 1028429 w 1200150"/>
                  <a:gd name="connsiteY0" fmla="*/ 0 h 687704"/>
                  <a:gd name="connsiteX1" fmla="*/ 1028429 w 1200150"/>
                  <a:gd name="connsiteY1" fmla="*/ 171450 h 687704"/>
                  <a:gd name="connsiteX2" fmla="*/ 857657 w 1200150"/>
                  <a:gd name="connsiteY2" fmla="*/ 171450 h 687704"/>
                  <a:gd name="connsiteX3" fmla="*/ 857657 w 1200150"/>
                  <a:gd name="connsiteY3" fmla="*/ 343852 h 687704"/>
                  <a:gd name="connsiteX4" fmla="*/ 685936 w 1200150"/>
                  <a:gd name="connsiteY4" fmla="*/ 343852 h 687704"/>
                  <a:gd name="connsiteX5" fmla="*/ 685936 w 1200150"/>
                  <a:gd name="connsiteY5" fmla="*/ 516255 h 687704"/>
                  <a:gd name="connsiteX6" fmla="*/ 0 w 1200150"/>
                  <a:gd name="connsiteY6" fmla="*/ 516255 h 687704"/>
                  <a:gd name="connsiteX7" fmla="*/ 0 w 1200150"/>
                  <a:gd name="connsiteY7" fmla="*/ 687705 h 687704"/>
                  <a:gd name="connsiteX8" fmla="*/ 685936 w 1200150"/>
                  <a:gd name="connsiteY8" fmla="*/ 687705 h 687704"/>
                  <a:gd name="connsiteX9" fmla="*/ 685936 w 1200150"/>
                  <a:gd name="connsiteY9" fmla="*/ 516255 h 687704"/>
                  <a:gd name="connsiteX10" fmla="*/ 857657 w 1200150"/>
                  <a:gd name="connsiteY10" fmla="*/ 516255 h 687704"/>
                  <a:gd name="connsiteX11" fmla="*/ 857657 w 1200150"/>
                  <a:gd name="connsiteY11" fmla="*/ 343852 h 687704"/>
                  <a:gd name="connsiteX12" fmla="*/ 1028429 w 1200150"/>
                  <a:gd name="connsiteY12" fmla="*/ 343852 h 687704"/>
                  <a:gd name="connsiteX13" fmla="*/ 1028429 w 1200150"/>
                  <a:gd name="connsiteY13" fmla="*/ 171450 h 687704"/>
                  <a:gd name="connsiteX14" fmla="*/ 1200150 w 1200150"/>
                  <a:gd name="connsiteY14" fmla="*/ 171450 h 687704"/>
                  <a:gd name="connsiteX15" fmla="*/ 1200150 w 1200150"/>
                  <a:gd name="connsiteY15" fmla="*/ 0 h 68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00150" h="687704">
                    <a:moveTo>
                      <a:pt x="1028429" y="0"/>
                    </a:moveTo>
                    <a:lnTo>
                      <a:pt x="1028429" y="171450"/>
                    </a:lnTo>
                    <a:lnTo>
                      <a:pt x="857657" y="171450"/>
                    </a:lnTo>
                    <a:lnTo>
                      <a:pt x="857657" y="343852"/>
                    </a:lnTo>
                    <a:lnTo>
                      <a:pt x="685936" y="343852"/>
                    </a:lnTo>
                    <a:lnTo>
                      <a:pt x="685936" y="516255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685936" y="687705"/>
                    </a:lnTo>
                    <a:lnTo>
                      <a:pt x="685936" y="516255"/>
                    </a:lnTo>
                    <a:lnTo>
                      <a:pt x="857657" y="516255"/>
                    </a:lnTo>
                    <a:lnTo>
                      <a:pt x="857657" y="343852"/>
                    </a:lnTo>
                    <a:lnTo>
                      <a:pt x="1028429" y="343852"/>
                    </a:lnTo>
                    <a:lnTo>
                      <a:pt x="1028429" y="171450"/>
                    </a:lnTo>
                    <a:lnTo>
                      <a:pt x="1200150" y="171450"/>
                    </a:lnTo>
                    <a:lnTo>
                      <a:pt x="1200150" y="0"/>
                    </a:lnTo>
                    <a:close/>
                  </a:path>
                </a:pathLst>
              </a:custGeom>
              <a:solidFill>
                <a:srgbClr val="76CEE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BC25D7C6-CAE7-BB9A-BB15-77781D16258D}"/>
                </a:ext>
              </a:extLst>
            </p:cNvPr>
            <p:cNvSpPr/>
            <p:nvPr/>
          </p:nvSpPr>
          <p:spPr>
            <a:xfrm>
              <a:off x="20670353" y="786648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70A85971-0C93-2210-C781-0E4224EF7C75}"/>
                </a:ext>
              </a:extLst>
            </p:cNvPr>
            <p:cNvSpPr/>
            <p:nvPr/>
          </p:nvSpPr>
          <p:spPr>
            <a:xfrm>
              <a:off x="20842074" y="6489169"/>
              <a:ext cx="342493" cy="172402"/>
            </a:xfrm>
            <a:custGeom>
              <a:avLst/>
              <a:gdLst>
                <a:gd name="connsiteX0" fmla="*/ 171721 w 342493"/>
                <a:gd name="connsiteY0" fmla="*/ 0 h 172402"/>
                <a:gd name="connsiteX1" fmla="*/ 0 w 342493"/>
                <a:gd name="connsiteY1" fmla="*/ 0 h 172402"/>
                <a:gd name="connsiteX2" fmla="*/ 0 w 342493"/>
                <a:gd name="connsiteY2" fmla="*/ 172403 h 172402"/>
                <a:gd name="connsiteX3" fmla="*/ 171721 w 342493"/>
                <a:gd name="connsiteY3" fmla="*/ 172403 h 172402"/>
                <a:gd name="connsiteX4" fmla="*/ 342493 w 342493"/>
                <a:gd name="connsiteY4" fmla="*/ 172403 h 172402"/>
                <a:gd name="connsiteX5" fmla="*/ 342493 w 342493"/>
                <a:gd name="connsiteY5" fmla="*/ 0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493" h="172402">
                  <a:moveTo>
                    <a:pt x="171721" y="0"/>
                  </a:moveTo>
                  <a:lnTo>
                    <a:pt x="0" y="0"/>
                  </a:lnTo>
                  <a:lnTo>
                    <a:pt x="0" y="172403"/>
                  </a:lnTo>
                  <a:lnTo>
                    <a:pt x="171721" y="172403"/>
                  </a:lnTo>
                  <a:lnTo>
                    <a:pt x="342493" y="172403"/>
                  </a:lnTo>
                  <a:lnTo>
                    <a:pt x="342493" y="0"/>
                  </a:lnTo>
                  <a:close/>
                </a:path>
              </a:pathLst>
            </a:custGeom>
            <a:solidFill>
              <a:srgbClr val="00874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B1354BB-CA37-F933-411C-76DD5027E81C}"/>
                </a:ext>
              </a:extLst>
            </p:cNvPr>
            <p:cNvSpPr/>
            <p:nvPr/>
          </p:nvSpPr>
          <p:spPr>
            <a:xfrm>
              <a:off x="19985367" y="8726591"/>
              <a:ext cx="2056857" cy="1032509"/>
            </a:xfrm>
            <a:custGeom>
              <a:avLst/>
              <a:gdLst>
                <a:gd name="connsiteX0" fmla="*/ 1885137 w 2056857"/>
                <a:gd name="connsiteY0" fmla="*/ 0 h 1032509"/>
                <a:gd name="connsiteX1" fmla="*/ 1885137 w 2056857"/>
                <a:gd name="connsiteY1" fmla="*/ 172403 h 1032509"/>
                <a:gd name="connsiteX2" fmla="*/ 1885137 w 2056857"/>
                <a:gd name="connsiteY2" fmla="*/ 343853 h 1032509"/>
                <a:gd name="connsiteX3" fmla="*/ 1713416 w 2056857"/>
                <a:gd name="connsiteY3" fmla="*/ 343853 h 1032509"/>
                <a:gd name="connsiteX4" fmla="*/ 1713416 w 2056857"/>
                <a:gd name="connsiteY4" fmla="*/ 516255 h 1032509"/>
                <a:gd name="connsiteX5" fmla="*/ 1542643 w 2056857"/>
                <a:gd name="connsiteY5" fmla="*/ 516255 h 1032509"/>
                <a:gd name="connsiteX6" fmla="*/ 1542643 w 2056857"/>
                <a:gd name="connsiteY6" fmla="*/ 688657 h 1032509"/>
                <a:gd name="connsiteX7" fmla="*/ 1370922 w 2056857"/>
                <a:gd name="connsiteY7" fmla="*/ 688657 h 1032509"/>
                <a:gd name="connsiteX8" fmla="*/ 1370922 w 2056857"/>
                <a:gd name="connsiteY8" fmla="*/ 860107 h 1032509"/>
                <a:gd name="connsiteX9" fmla="*/ 1370922 w 2056857"/>
                <a:gd name="connsiteY9" fmla="*/ 860107 h 1032509"/>
                <a:gd name="connsiteX10" fmla="*/ 684987 w 2056857"/>
                <a:gd name="connsiteY10" fmla="*/ 860107 h 1032509"/>
                <a:gd name="connsiteX11" fmla="*/ 684987 w 2056857"/>
                <a:gd name="connsiteY11" fmla="*/ 688657 h 1032509"/>
                <a:gd name="connsiteX12" fmla="*/ 514215 w 2056857"/>
                <a:gd name="connsiteY12" fmla="*/ 688657 h 1032509"/>
                <a:gd name="connsiteX13" fmla="*/ 514215 w 2056857"/>
                <a:gd name="connsiteY13" fmla="*/ 516255 h 1032509"/>
                <a:gd name="connsiteX14" fmla="*/ 342493 w 2056857"/>
                <a:gd name="connsiteY14" fmla="*/ 516255 h 1032509"/>
                <a:gd name="connsiteX15" fmla="*/ 342493 w 2056857"/>
                <a:gd name="connsiteY15" fmla="*/ 343853 h 1032509"/>
                <a:gd name="connsiteX16" fmla="*/ 170772 w 2056857"/>
                <a:gd name="connsiteY16" fmla="*/ 343853 h 1032509"/>
                <a:gd name="connsiteX17" fmla="*/ 170772 w 2056857"/>
                <a:gd name="connsiteY17" fmla="*/ 172403 h 1032509"/>
                <a:gd name="connsiteX18" fmla="*/ 170772 w 2056857"/>
                <a:gd name="connsiteY18" fmla="*/ 0 h 1032509"/>
                <a:gd name="connsiteX19" fmla="*/ 0 w 2056857"/>
                <a:gd name="connsiteY19" fmla="*/ 0 h 1032509"/>
                <a:gd name="connsiteX20" fmla="*/ 0 w 2056857"/>
                <a:gd name="connsiteY20" fmla="*/ 172403 h 1032509"/>
                <a:gd name="connsiteX21" fmla="*/ 0 w 2056857"/>
                <a:gd name="connsiteY21" fmla="*/ 343853 h 1032509"/>
                <a:gd name="connsiteX22" fmla="*/ 0 w 2056857"/>
                <a:gd name="connsiteY22" fmla="*/ 516255 h 1032509"/>
                <a:gd name="connsiteX23" fmla="*/ 170772 w 2056857"/>
                <a:gd name="connsiteY23" fmla="*/ 516255 h 1032509"/>
                <a:gd name="connsiteX24" fmla="*/ 170772 w 2056857"/>
                <a:gd name="connsiteY24" fmla="*/ 688657 h 1032509"/>
                <a:gd name="connsiteX25" fmla="*/ 342493 w 2056857"/>
                <a:gd name="connsiteY25" fmla="*/ 688657 h 1032509"/>
                <a:gd name="connsiteX26" fmla="*/ 342493 w 2056857"/>
                <a:gd name="connsiteY26" fmla="*/ 688657 h 1032509"/>
                <a:gd name="connsiteX27" fmla="*/ 342493 w 2056857"/>
                <a:gd name="connsiteY27" fmla="*/ 860107 h 1032509"/>
                <a:gd name="connsiteX28" fmla="*/ 514215 w 2056857"/>
                <a:gd name="connsiteY28" fmla="*/ 860107 h 1032509"/>
                <a:gd name="connsiteX29" fmla="*/ 514215 w 2056857"/>
                <a:gd name="connsiteY29" fmla="*/ 1032510 h 1032509"/>
                <a:gd name="connsiteX30" fmla="*/ 1542643 w 2056857"/>
                <a:gd name="connsiteY30" fmla="*/ 1032510 h 1032509"/>
                <a:gd name="connsiteX31" fmla="*/ 1542643 w 2056857"/>
                <a:gd name="connsiteY31" fmla="*/ 860107 h 1032509"/>
                <a:gd name="connsiteX32" fmla="*/ 1713416 w 2056857"/>
                <a:gd name="connsiteY32" fmla="*/ 860107 h 1032509"/>
                <a:gd name="connsiteX33" fmla="*/ 1713416 w 2056857"/>
                <a:gd name="connsiteY33" fmla="*/ 688657 h 1032509"/>
                <a:gd name="connsiteX34" fmla="*/ 1713416 w 2056857"/>
                <a:gd name="connsiteY34" fmla="*/ 688657 h 1032509"/>
                <a:gd name="connsiteX35" fmla="*/ 1885137 w 2056857"/>
                <a:gd name="connsiteY35" fmla="*/ 688657 h 1032509"/>
                <a:gd name="connsiteX36" fmla="*/ 1885137 w 2056857"/>
                <a:gd name="connsiteY36" fmla="*/ 516255 h 1032509"/>
                <a:gd name="connsiteX37" fmla="*/ 2056858 w 2056857"/>
                <a:gd name="connsiteY37" fmla="*/ 516255 h 1032509"/>
                <a:gd name="connsiteX38" fmla="*/ 2056858 w 2056857"/>
                <a:gd name="connsiteY38" fmla="*/ 343853 h 1032509"/>
                <a:gd name="connsiteX39" fmla="*/ 2056858 w 2056857"/>
                <a:gd name="connsiteY39" fmla="*/ 172403 h 1032509"/>
                <a:gd name="connsiteX40" fmla="*/ 2056858 w 2056857"/>
                <a:gd name="connsiteY40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56857" h="1032509">
                  <a:moveTo>
                    <a:pt x="1885137" y="0"/>
                  </a:moveTo>
                  <a:lnTo>
                    <a:pt x="1885137" y="172403"/>
                  </a:lnTo>
                  <a:lnTo>
                    <a:pt x="1885137" y="343853"/>
                  </a:lnTo>
                  <a:lnTo>
                    <a:pt x="1713416" y="343853"/>
                  </a:lnTo>
                  <a:lnTo>
                    <a:pt x="1713416" y="516255"/>
                  </a:lnTo>
                  <a:lnTo>
                    <a:pt x="1542643" y="516255"/>
                  </a:lnTo>
                  <a:lnTo>
                    <a:pt x="1542643" y="688657"/>
                  </a:lnTo>
                  <a:lnTo>
                    <a:pt x="1370922" y="688657"/>
                  </a:lnTo>
                  <a:lnTo>
                    <a:pt x="1370922" y="860107"/>
                  </a:lnTo>
                  <a:lnTo>
                    <a:pt x="1370922" y="860107"/>
                  </a:lnTo>
                  <a:lnTo>
                    <a:pt x="684987" y="860107"/>
                  </a:lnTo>
                  <a:lnTo>
                    <a:pt x="684987" y="688657"/>
                  </a:lnTo>
                  <a:lnTo>
                    <a:pt x="514215" y="688657"/>
                  </a:lnTo>
                  <a:lnTo>
                    <a:pt x="514215" y="516255"/>
                  </a:lnTo>
                  <a:lnTo>
                    <a:pt x="342493" y="516255"/>
                  </a:lnTo>
                  <a:lnTo>
                    <a:pt x="342493" y="343853"/>
                  </a:lnTo>
                  <a:lnTo>
                    <a:pt x="170772" y="343853"/>
                  </a:lnTo>
                  <a:lnTo>
                    <a:pt x="170772" y="172403"/>
                  </a:lnTo>
                  <a:lnTo>
                    <a:pt x="170772" y="0"/>
                  </a:lnTo>
                  <a:lnTo>
                    <a:pt x="0" y="0"/>
                  </a:lnTo>
                  <a:lnTo>
                    <a:pt x="0" y="172403"/>
                  </a:lnTo>
                  <a:lnTo>
                    <a:pt x="0" y="343853"/>
                  </a:lnTo>
                  <a:lnTo>
                    <a:pt x="0" y="516255"/>
                  </a:lnTo>
                  <a:lnTo>
                    <a:pt x="170772" y="516255"/>
                  </a:lnTo>
                  <a:lnTo>
                    <a:pt x="170772" y="688657"/>
                  </a:lnTo>
                  <a:lnTo>
                    <a:pt x="342493" y="688657"/>
                  </a:lnTo>
                  <a:lnTo>
                    <a:pt x="342493" y="688657"/>
                  </a:lnTo>
                  <a:lnTo>
                    <a:pt x="342493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1542643" y="1032510"/>
                  </a:lnTo>
                  <a:lnTo>
                    <a:pt x="1542643" y="860107"/>
                  </a:lnTo>
                  <a:lnTo>
                    <a:pt x="1713416" y="860107"/>
                  </a:lnTo>
                  <a:lnTo>
                    <a:pt x="1713416" y="688657"/>
                  </a:lnTo>
                  <a:lnTo>
                    <a:pt x="1713416" y="688657"/>
                  </a:lnTo>
                  <a:lnTo>
                    <a:pt x="1885137" y="688657"/>
                  </a:lnTo>
                  <a:lnTo>
                    <a:pt x="1885137" y="516255"/>
                  </a:lnTo>
                  <a:lnTo>
                    <a:pt x="2056858" y="516255"/>
                  </a:lnTo>
                  <a:lnTo>
                    <a:pt x="2056858" y="343853"/>
                  </a:lnTo>
                  <a:lnTo>
                    <a:pt x="2056858" y="172403"/>
                  </a:lnTo>
                  <a:lnTo>
                    <a:pt x="2056858" y="0"/>
                  </a:lnTo>
                  <a:close/>
                </a:path>
              </a:pathLst>
            </a:custGeom>
            <a:solidFill>
              <a:srgbClr val="00874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263D2AD0-8E48-EC33-3BBE-203237466104}"/>
                </a:ext>
              </a:extLst>
            </p:cNvPr>
            <p:cNvSpPr/>
            <p:nvPr/>
          </p:nvSpPr>
          <p:spPr>
            <a:xfrm>
              <a:off x="20499581" y="803793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22" name="Graphic 34">
              <a:extLst>
                <a:ext uri="{FF2B5EF4-FFF2-40B4-BE49-F238E27FC236}">
                  <a16:creationId xmlns:a16="http://schemas.microsoft.com/office/drawing/2014/main" id="{B0B67ABF-DB3E-AA66-DC8A-903AC8C700D8}"/>
                </a:ext>
              </a:extLst>
            </p:cNvPr>
            <p:cNvGrpSpPr/>
            <p:nvPr/>
          </p:nvGrpSpPr>
          <p:grpSpPr>
            <a:xfrm>
              <a:off x="19813646" y="5972914"/>
              <a:ext cx="2399351" cy="3958590"/>
              <a:chOff x="19813646" y="5972914"/>
              <a:chExt cx="2399351" cy="3958590"/>
            </a:xfrm>
            <a:solidFill>
              <a:srgbClr val="242428"/>
            </a:solidFill>
          </p:grpSpPr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2B9B0DA0-C036-B5F3-E619-C35013AB458F}"/>
                  </a:ext>
                </a:extLst>
              </p:cNvPr>
              <p:cNvSpPr/>
              <p:nvPr/>
            </p:nvSpPr>
            <p:spPr>
              <a:xfrm>
                <a:off x="19813646" y="8210336"/>
                <a:ext cx="171721" cy="1032510"/>
              </a:xfrm>
              <a:custGeom>
                <a:avLst/>
                <a:gdLst>
                  <a:gd name="connsiteX0" fmla="*/ 0 w 171721"/>
                  <a:gd name="connsiteY0" fmla="*/ 0 h 1032510"/>
                  <a:gd name="connsiteX1" fmla="*/ 171721 w 171721"/>
                  <a:gd name="connsiteY1" fmla="*/ 0 h 1032510"/>
                  <a:gd name="connsiteX2" fmla="*/ 171721 w 171721"/>
                  <a:gd name="connsiteY2" fmla="*/ 1032510 h 1032510"/>
                  <a:gd name="connsiteX3" fmla="*/ 0 w 171721"/>
                  <a:gd name="connsiteY3" fmla="*/ 103251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032510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032510"/>
                    </a:lnTo>
                    <a:lnTo>
                      <a:pt x="0" y="103251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1F6F4AFF-68FB-01C9-5879-FFBC7442295A}"/>
                  </a:ext>
                </a:extLst>
              </p:cNvPr>
              <p:cNvSpPr/>
              <p:nvPr/>
            </p:nvSpPr>
            <p:spPr>
              <a:xfrm>
                <a:off x="19985367" y="80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C9C1F7D2-DC72-13E6-883D-86B5604D7962}"/>
                  </a:ext>
                </a:extLst>
              </p:cNvPr>
              <p:cNvSpPr/>
              <p:nvPr/>
            </p:nvSpPr>
            <p:spPr>
              <a:xfrm>
                <a:off x="19985367" y="92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id="{45D18D29-53CA-5CF3-337E-A4ADE8B5598F}"/>
                  </a:ext>
                </a:extLst>
              </p:cNvPr>
              <p:cNvSpPr/>
              <p:nvPr/>
            </p:nvSpPr>
            <p:spPr>
              <a:xfrm>
                <a:off x="20156139" y="94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7DD25388-F21C-A97C-A65B-912A7BDB457A}"/>
                  </a:ext>
                </a:extLst>
              </p:cNvPr>
              <p:cNvSpPr/>
              <p:nvPr/>
            </p:nvSpPr>
            <p:spPr>
              <a:xfrm>
                <a:off x="21870503" y="92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id="{7E2A8DF8-4E52-8A56-9BDC-126868C8DE0A}"/>
                  </a:ext>
                </a:extLst>
              </p:cNvPr>
              <p:cNvSpPr/>
              <p:nvPr/>
            </p:nvSpPr>
            <p:spPr>
              <a:xfrm>
                <a:off x="22042224" y="8210336"/>
                <a:ext cx="170772" cy="1032509"/>
              </a:xfrm>
              <a:custGeom>
                <a:avLst/>
                <a:gdLst>
                  <a:gd name="connsiteX0" fmla="*/ 0 w 170772"/>
                  <a:gd name="connsiteY0" fmla="*/ 0 h 1032509"/>
                  <a:gd name="connsiteX1" fmla="*/ 0 w 170772"/>
                  <a:gd name="connsiteY1" fmla="*/ 860108 h 1032509"/>
                  <a:gd name="connsiteX2" fmla="*/ 0 w 170772"/>
                  <a:gd name="connsiteY2" fmla="*/ 1032510 h 1032509"/>
                  <a:gd name="connsiteX3" fmla="*/ 170772 w 170772"/>
                  <a:gd name="connsiteY3" fmla="*/ 1032510 h 1032509"/>
                  <a:gd name="connsiteX4" fmla="*/ 170772 w 170772"/>
                  <a:gd name="connsiteY4" fmla="*/ 0 h 1032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772" h="1032509">
                    <a:moveTo>
                      <a:pt x="0" y="0"/>
                    </a:move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772" y="1032510"/>
                    </a:lnTo>
                    <a:lnTo>
                      <a:pt x="170772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29" name="Freeform 128">
                <a:extLst>
                  <a:ext uri="{FF2B5EF4-FFF2-40B4-BE49-F238E27FC236}">
                    <a16:creationId xmlns:a16="http://schemas.microsoft.com/office/drawing/2014/main" id="{9F14A019-CA68-AF17-D372-BBA3355A005D}"/>
                  </a:ext>
                </a:extLst>
              </p:cNvPr>
              <p:cNvSpPr/>
              <p:nvPr/>
            </p:nvSpPr>
            <p:spPr>
              <a:xfrm>
                <a:off x="21870503" y="80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2D7D1745-468B-45BA-2293-972384BB6A53}"/>
                  </a:ext>
                </a:extLst>
              </p:cNvPr>
              <p:cNvSpPr/>
              <p:nvPr/>
            </p:nvSpPr>
            <p:spPr>
              <a:xfrm>
                <a:off x="21184568" y="6489169"/>
                <a:ext cx="343442" cy="1204912"/>
              </a:xfrm>
              <a:custGeom>
                <a:avLst/>
                <a:gdLst>
                  <a:gd name="connsiteX0" fmla="*/ 0 w 343442"/>
                  <a:gd name="connsiteY0" fmla="*/ 0 h 1204912"/>
                  <a:gd name="connsiteX1" fmla="*/ 0 w 343442"/>
                  <a:gd name="connsiteY1" fmla="*/ 1204913 h 1204912"/>
                  <a:gd name="connsiteX2" fmla="*/ 343442 w 343442"/>
                  <a:gd name="connsiteY2" fmla="*/ 1204913 h 1204912"/>
                  <a:gd name="connsiteX3" fmla="*/ 343442 w 343442"/>
                  <a:gd name="connsiteY3" fmla="*/ 1032510 h 1204912"/>
                  <a:gd name="connsiteX4" fmla="*/ 171721 w 343442"/>
                  <a:gd name="connsiteY4" fmla="*/ 1032510 h 1204912"/>
                  <a:gd name="connsiteX5" fmla="*/ 171721 w 343442"/>
                  <a:gd name="connsiteY5" fmla="*/ 172403 h 1204912"/>
                  <a:gd name="connsiteX6" fmla="*/ 343442 w 343442"/>
                  <a:gd name="connsiteY6" fmla="*/ 172403 h 1204912"/>
                  <a:gd name="connsiteX7" fmla="*/ 343442 w 343442"/>
                  <a:gd name="connsiteY7" fmla="*/ 0 h 1204912"/>
                  <a:gd name="connsiteX8" fmla="*/ 171721 w 343442"/>
                  <a:gd name="connsiteY8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442" h="1204912">
                    <a:moveTo>
                      <a:pt x="0" y="0"/>
                    </a:moveTo>
                    <a:lnTo>
                      <a:pt x="0" y="1204913"/>
                    </a:lnTo>
                    <a:lnTo>
                      <a:pt x="343442" y="1204913"/>
                    </a:lnTo>
                    <a:lnTo>
                      <a:pt x="343442" y="1032510"/>
                    </a:lnTo>
                    <a:lnTo>
                      <a:pt x="171721" y="1032510"/>
                    </a:lnTo>
                    <a:lnTo>
                      <a:pt x="171721" y="172403"/>
                    </a:lnTo>
                    <a:lnTo>
                      <a:pt x="343442" y="172403"/>
                    </a:lnTo>
                    <a:lnTo>
                      <a:pt x="343442" y="0"/>
                    </a:lnTo>
                    <a:lnTo>
                      <a:pt x="17172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ADC1C8F6-A91F-B2EC-DFD1-1109527E8F2E}"/>
                  </a:ext>
                </a:extLst>
              </p:cNvPr>
              <p:cNvSpPr/>
              <p:nvPr/>
            </p:nvSpPr>
            <p:spPr>
              <a:xfrm>
                <a:off x="20327860" y="6145316"/>
                <a:ext cx="514214" cy="1548764"/>
              </a:xfrm>
              <a:custGeom>
                <a:avLst/>
                <a:gdLst>
                  <a:gd name="connsiteX0" fmla="*/ 514214 w 514214"/>
                  <a:gd name="connsiteY0" fmla="*/ 343853 h 1548764"/>
                  <a:gd name="connsiteX1" fmla="*/ 342493 w 514214"/>
                  <a:gd name="connsiteY1" fmla="*/ 343853 h 1548764"/>
                  <a:gd name="connsiteX2" fmla="*/ 171721 w 514214"/>
                  <a:gd name="connsiteY2" fmla="*/ 343853 h 1548764"/>
                  <a:gd name="connsiteX3" fmla="*/ 171721 w 514214"/>
                  <a:gd name="connsiteY3" fmla="*/ 171450 h 1548764"/>
                  <a:gd name="connsiteX4" fmla="*/ 171721 w 514214"/>
                  <a:gd name="connsiteY4" fmla="*/ 0 h 1548764"/>
                  <a:gd name="connsiteX5" fmla="*/ 0 w 514214"/>
                  <a:gd name="connsiteY5" fmla="*/ 0 h 1548764"/>
                  <a:gd name="connsiteX6" fmla="*/ 0 w 514214"/>
                  <a:gd name="connsiteY6" fmla="*/ 171450 h 1548764"/>
                  <a:gd name="connsiteX7" fmla="*/ 0 w 514214"/>
                  <a:gd name="connsiteY7" fmla="*/ 343853 h 1548764"/>
                  <a:gd name="connsiteX8" fmla="*/ 171721 w 514214"/>
                  <a:gd name="connsiteY8" fmla="*/ 343853 h 1548764"/>
                  <a:gd name="connsiteX9" fmla="*/ 171721 w 514214"/>
                  <a:gd name="connsiteY9" fmla="*/ 516255 h 1548764"/>
                  <a:gd name="connsiteX10" fmla="*/ 342493 w 514214"/>
                  <a:gd name="connsiteY10" fmla="*/ 516255 h 1548764"/>
                  <a:gd name="connsiteX11" fmla="*/ 342493 w 514214"/>
                  <a:gd name="connsiteY11" fmla="*/ 1376363 h 1548764"/>
                  <a:gd name="connsiteX12" fmla="*/ 171721 w 514214"/>
                  <a:gd name="connsiteY12" fmla="*/ 1376363 h 1548764"/>
                  <a:gd name="connsiteX13" fmla="*/ 171721 w 514214"/>
                  <a:gd name="connsiteY13" fmla="*/ 1548765 h 1548764"/>
                  <a:gd name="connsiteX14" fmla="*/ 514214 w 514214"/>
                  <a:gd name="connsiteY14" fmla="*/ 1548765 h 1548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4214" h="1548764">
                    <a:moveTo>
                      <a:pt x="514214" y="343853"/>
                    </a:moveTo>
                    <a:lnTo>
                      <a:pt x="342493" y="343853"/>
                    </a:ln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171721" y="343853"/>
                    </a:lnTo>
                    <a:lnTo>
                      <a:pt x="171721" y="516255"/>
                    </a:lnTo>
                    <a:lnTo>
                      <a:pt x="342493" y="516255"/>
                    </a:lnTo>
                    <a:lnTo>
                      <a:pt x="342493" y="1376363"/>
                    </a:lnTo>
                    <a:lnTo>
                      <a:pt x="171721" y="1376363"/>
                    </a:lnTo>
                    <a:lnTo>
                      <a:pt x="171721" y="1548765"/>
                    </a:lnTo>
                    <a:lnTo>
                      <a:pt x="514214" y="1548765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B9A1EEA5-07A2-AFAC-D43C-3F3B8EFF58D4}"/>
                  </a:ext>
                </a:extLst>
              </p:cNvPr>
              <p:cNvSpPr/>
              <p:nvPr/>
            </p:nvSpPr>
            <p:spPr>
              <a:xfrm>
                <a:off x="21528010" y="6145316"/>
                <a:ext cx="171721" cy="343852"/>
              </a:xfrm>
              <a:custGeom>
                <a:avLst/>
                <a:gdLst>
                  <a:gd name="connsiteX0" fmla="*/ 0 w 171721"/>
                  <a:gd name="connsiteY0" fmla="*/ 343853 h 343852"/>
                  <a:gd name="connsiteX1" fmla="*/ 171721 w 171721"/>
                  <a:gd name="connsiteY1" fmla="*/ 343853 h 343852"/>
                  <a:gd name="connsiteX2" fmla="*/ 171721 w 171721"/>
                  <a:gd name="connsiteY2" fmla="*/ 171450 h 343852"/>
                  <a:gd name="connsiteX3" fmla="*/ 171721 w 171721"/>
                  <a:gd name="connsiteY3" fmla="*/ 0 h 343852"/>
                  <a:gd name="connsiteX4" fmla="*/ 0 w 171721"/>
                  <a:gd name="connsiteY4" fmla="*/ 0 h 343852"/>
                  <a:gd name="connsiteX5" fmla="*/ 0 w 171721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721" h="343852">
                    <a:moveTo>
                      <a:pt x="0" y="343853"/>
                    </a:move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7419C132-7CE7-37A5-3B05-C8C0B1BBDB03}"/>
                  </a:ext>
                </a:extLst>
              </p:cNvPr>
              <p:cNvSpPr/>
              <p:nvPr/>
            </p:nvSpPr>
            <p:spPr>
              <a:xfrm>
                <a:off x="20327860" y="76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50D44114-8EB9-9465-186C-F46EDD191A09}"/>
                  </a:ext>
                </a:extLst>
              </p:cNvPr>
              <p:cNvSpPr/>
              <p:nvPr/>
            </p:nvSpPr>
            <p:spPr>
              <a:xfrm>
                <a:off x="21528010" y="76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21FA4C7B-7D0F-0D6F-0ACD-A2D1B05B5062}"/>
                  </a:ext>
                </a:extLst>
              </p:cNvPr>
              <p:cNvSpPr/>
              <p:nvPr/>
            </p:nvSpPr>
            <p:spPr>
              <a:xfrm>
                <a:off x="20156139" y="78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6BC9F3A9-5797-9AF1-335A-112C4D8A4931}"/>
                  </a:ext>
                </a:extLst>
              </p:cNvPr>
              <p:cNvSpPr/>
              <p:nvPr/>
            </p:nvSpPr>
            <p:spPr>
              <a:xfrm>
                <a:off x="21698782" y="78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FF5841C2-903E-4351-D006-5924AA474612}"/>
                  </a:ext>
                </a:extLst>
              </p:cNvPr>
              <p:cNvSpPr/>
              <p:nvPr/>
            </p:nvSpPr>
            <p:spPr>
              <a:xfrm>
                <a:off x="20327860" y="95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A651363B-6CA3-03A0-D894-AC91BDF7644C}"/>
                  </a:ext>
                </a:extLst>
              </p:cNvPr>
              <p:cNvSpPr/>
              <p:nvPr/>
            </p:nvSpPr>
            <p:spPr>
              <a:xfrm>
                <a:off x="21528010" y="95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id="{B3893CDD-6AEF-F0E0-E939-620EBE14904F}"/>
                  </a:ext>
                </a:extLst>
              </p:cNvPr>
              <p:cNvSpPr/>
              <p:nvPr/>
            </p:nvSpPr>
            <p:spPr>
              <a:xfrm>
                <a:off x="21698782" y="94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F00EEE42-72BA-38FB-C4EF-FC6999E3BC0B}"/>
                  </a:ext>
                </a:extLst>
              </p:cNvPr>
              <p:cNvSpPr/>
              <p:nvPr/>
            </p:nvSpPr>
            <p:spPr>
              <a:xfrm>
                <a:off x="20499581" y="9759101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EF34185E-A23A-B727-7DB2-2206EB196E5D}"/>
                  </a:ext>
                </a:extLst>
              </p:cNvPr>
              <p:cNvSpPr/>
              <p:nvPr/>
            </p:nvSpPr>
            <p:spPr>
              <a:xfrm>
                <a:off x="20499581" y="5972914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grpSp>
        <p:nvGrpSpPr>
          <p:cNvPr id="3" name="Graphic 34">
            <a:extLst>
              <a:ext uri="{FF2B5EF4-FFF2-40B4-BE49-F238E27FC236}">
                <a16:creationId xmlns:a16="http://schemas.microsoft.com/office/drawing/2014/main" id="{2BC57FED-60C2-7619-23DD-89FAB0640A95}"/>
              </a:ext>
            </a:extLst>
          </p:cNvPr>
          <p:cNvGrpSpPr/>
          <p:nvPr/>
        </p:nvGrpSpPr>
        <p:grpSpPr>
          <a:xfrm>
            <a:off x="5228561" y="10357465"/>
            <a:ext cx="1580466" cy="2607545"/>
            <a:chOff x="19813646" y="5972914"/>
            <a:chExt cx="2399351" cy="395859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1E2BA379-8EAF-3BDE-20E2-F6D18CB0E9F9}"/>
                </a:ext>
              </a:extLst>
            </p:cNvPr>
            <p:cNvSpPr/>
            <p:nvPr/>
          </p:nvSpPr>
          <p:spPr>
            <a:xfrm>
              <a:off x="20156139" y="8382739"/>
              <a:ext cx="1714364" cy="1032509"/>
            </a:xfrm>
            <a:custGeom>
              <a:avLst/>
              <a:gdLst>
                <a:gd name="connsiteX0" fmla="*/ 0 w 1714364"/>
                <a:gd name="connsiteY0" fmla="*/ 0 h 1032509"/>
                <a:gd name="connsiteX1" fmla="*/ 0 w 1714364"/>
                <a:gd name="connsiteY1" fmla="*/ 516255 h 1032509"/>
                <a:gd name="connsiteX2" fmla="*/ 171721 w 1714364"/>
                <a:gd name="connsiteY2" fmla="*/ 516255 h 1032509"/>
                <a:gd name="connsiteX3" fmla="*/ 171721 w 1714364"/>
                <a:gd name="connsiteY3" fmla="*/ 687705 h 1032509"/>
                <a:gd name="connsiteX4" fmla="*/ 343442 w 1714364"/>
                <a:gd name="connsiteY4" fmla="*/ 687705 h 1032509"/>
                <a:gd name="connsiteX5" fmla="*/ 343442 w 1714364"/>
                <a:gd name="connsiteY5" fmla="*/ 860107 h 1032509"/>
                <a:gd name="connsiteX6" fmla="*/ 514215 w 1714364"/>
                <a:gd name="connsiteY6" fmla="*/ 860107 h 1032509"/>
                <a:gd name="connsiteX7" fmla="*/ 514215 w 1714364"/>
                <a:gd name="connsiteY7" fmla="*/ 1032510 h 1032509"/>
                <a:gd name="connsiteX8" fmla="*/ 857657 w 1714364"/>
                <a:gd name="connsiteY8" fmla="*/ 1032510 h 1032509"/>
                <a:gd name="connsiteX9" fmla="*/ 857657 w 1714364"/>
                <a:gd name="connsiteY9" fmla="*/ 1032510 h 1032509"/>
                <a:gd name="connsiteX10" fmla="*/ 1200150 w 1714364"/>
                <a:gd name="connsiteY10" fmla="*/ 1032510 h 1032509"/>
                <a:gd name="connsiteX11" fmla="*/ 1200150 w 1714364"/>
                <a:gd name="connsiteY11" fmla="*/ 860107 h 1032509"/>
                <a:gd name="connsiteX12" fmla="*/ 1371871 w 1714364"/>
                <a:gd name="connsiteY12" fmla="*/ 860107 h 1032509"/>
                <a:gd name="connsiteX13" fmla="*/ 1371871 w 1714364"/>
                <a:gd name="connsiteY13" fmla="*/ 687705 h 1032509"/>
                <a:gd name="connsiteX14" fmla="*/ 1542643 w 1714364"/>
                <a:gd name="connsiteY14" fmla="*/ 687705 h 1032509"/>
                <a:gd name="connsiteX15" fmla="*/ 1542643 w 1714364"/>
                <a:gd name="connsiteY15" fmla="*/ 516255 h 1032509"/>
                <a:gd name="connsiteX16" fmla="*/ 1714365 w 1714364"/>
                <a:gd name="connsiteY16" fmla="*/ 516255 h 1032509"/>
                <a:gd name="connsiteX17" fmla="*/ 1714365 w 1714364"/>
                <a:gd name="connsiteY17" fmla="*/ 343853 h 1032509"/>
                <a:gd name="connsiteX18" fmla="*/ 1714365 w 1714364"/>
                <a:gd name="connsiteY18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14364" h="1032509">
                  <a:moveTo>
                    <a:pt x="0" y="0"/>
                  </a:moveTo>
                  <a:lnTo>
                    <a:pt x="0" y="516255"/>
                  </a:lnTo>
                  <a:lnTo>
                    <a:pt x="171721" y="516255"/>
                  </a:lnTo>
                  <a:lnTo>
                    <a:pt x="171721" y="687705"/>
                  </a:lnTo>
                  <a:lnTo>
                    <a:pt x="343442" y="687705"/>
                  </a:lnTo>
                  <a:lnTo>
                    <a:pt x="343442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857657" y="1032510"/>
                  </a:lnTo>
                  <a:lnTo>
                    <a:pt x="857657" y="1032510"/>
                  </a:lnTo>
                  <a:lnTo>
                    <a:pt x="1200150" y="1032510"/>
                  </a:lnTo>
                  <a:lnTo>
                    <a:pt x="1200150" y="860107"/>
                  </a:lnTo>
                  <a:lnTo>
                    <a:pt x="1371871" y="860107"/>
                  </a:lnTo>
                  <a:lnTo>
                    <a:pt x="1371871" y="687705"/>
                  </a:lnTo>
                  <a:lnTo>
                    <a:pt x="1542643" y="687705"/>
                  </a:lnTo>
                  <a:lnTo>
                    <a:pt x="1542643" y="516255"/>
                  </a:lnTo>
                  <a:lnTo>
                    <a:pt x="1714365" y="516255"/>
                  </a:lnTo>
                  <a:lnTo>
                    <a:pt x="1714365" y="343853"/>
                  </a:lnTo>
                  <a:lnTo>
                    <a:pt x="1714365" y="0"/>
                  </a:lnTo>
                  <a:close/>
                </a:path>
              </a:pathLst>
            </a:custGeom>
            <a:solidFill>
              <a:srgbClr val="B4E0F3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4" name="Freeform 143">
              <a:extLst>
                <a:ext uri="{FF2B5EF4-FFF2-40B4-BE49-F238E27FC236}">
                  <a16:creationId xmlns:a16="http://schemas.microsoft.com/office/drawing/2014/main" id="{837216E6-E750-CFB7-45FD-DF823ED8647B}"/>
                </a:ext>
              </a:extLst>
            </p:cNvPr>
            <p:cNvSpPr/>
            <p:nvPr/>
          </p:nvSpPr>
          <p:spPr>
            <a:xfrm>
              <a:off x="19985367" y="6145316"/>
              <a:ext cx="2059704" cy="2581275"/>
            </a:xfrm>
            <a:custGeom>
              <a:avLst/>
              <a:gdLst>
                <a:gd name="connsiteX0" fmla="*/ 1885137 w 2059704"/>
                <a:gd name="connsiteY0" fmla="*/ 2065020 h 2581275"/>
                <a:gd name="connsiteX1" fmla="*/ 1885137 w 2059704"/>
                <a:gd name="connsiteY1" fmla="*/ 1892618 h 2581275"/>
                <a:gd name="connsiteX2" fmla="*/ 1713416 w 2059704"/>
                <a:gd name="connsiteY2" fmla="*/ 1892618 h 2581275"/>
                <a:gd name="connsiteX3" fmla="*/ 1713416 w 2059704"/>
                <a:gd name="connsiteY3" fmla="*/ 1720215 h 2581275"/>
                <a:gd name="connsiteX4" fmla="*/ 1541695 w 2059704"/>
                <a:gd name="connsiteY4" fmla="*/ 1720215 h 2581275"/>
                <a:gd name="connsiteX5" fmla="*/ 1541695 w 2059704"/>
                <a:gd name="connsiteY5" fmla="*/ 1547813 h 2581275"/>
                <a:gd name="connsiteX6" fmla="*/ 1369974 w 2059704"/>
                <a:gd name="connsiteY6" fmla="*/ 1547813 h 2581275"/>
                <a:gd name="connsiteX7" fmla="*/ 1198253 w 2059704"/>
                <a:gd name="connsiteY7" fmla="*/ 1547813 h 2581275"/>
                <a:gd name="connsiteX8" fmla="*/ 1198253 w 2059704"/>
                <a:gd name="connsiteY8" fmla="*/ 1375410 h 2581275"/>
                <a:gd name="connsiteX9" fmla="*/ 1198253 w 2059704"/>
                <a:gd name="connsiteY9" fmla="*/ 1203008 h 2581275"/>
                <a:gd name="connsiteX10" fmla="*/ 1198253 w 2059704"/>
                <a:gd name="connsiteY10" fmla="*/ 1030605 h 2581275"/>
                <a:gd name="connsiteX11" fmla="*/ 1198253 w 2059704"/>
                <a:gd name="connsiteY11" fmla="*/ 858202 h 2581275"/>
                <a:gd name="connsiteX12" fmla="*/ 1198253 w 2059704"/>
                <a:gd name="connsiteY12" fmla="*/ 688658 h 2581275"/>
                <a:gd name="connsiteX13" fmla="*/ 1198253 w 2059704"/>
                <a:gd name="connsiteY13" fmla="*/ 343853 h 2581275"/>
                <a:gd name="connsiteX14" fmla="*/ 1369974 w 2059704"/>
                <a:gd name="connsiteY14" fmla="*/ 343853 h 2581275"/>
                <a:gd name="connsiteX15" fmla="*/ 1541695 w 2059704"/>
                <a:gd name="connsiteY15" fmla="*/ 343853 h 2581275"/>
                <a:gd name="connsiteX16" fmla="*/ 1541695 w 2059704"/>
                <a:gd name="connsiteY16" fmla="*/ 171450 h 2581275"/>
                <a:gd name="connsiteX17" fmla="*/ 1541695 w 2059704"/>
                <a:gd name="connsiteY17" fmla="*/ 0 h 2581275"/>
                <a:gd name="connsiteX18" fmla="*/ 1369974 w 2059704"/>
                <a:gd name="connsiteY18" fmla="*/ 0 h 2581275"/>
                <a:gd name="connsiteX19" fmla="*/ 1198253 w 2059704"/>
                <a:gd name="connsiteY19" fmla="*/ 0 h 2581275"/>
                <a:gd name="connsiteX20" fmla="*/ 1026532 w 2059704"/>
                <a:gd name="connsiteY20" fmla="*/ 0 h 2581275"/>
                <a:gd name="connsiteX21" fmla="*/ 854810 w 2059704"/>
                <a:gd name="connsiteY21" fmla="*/ 0 h 2581275"/>
                <a:gd name="connsiteX22" fmla="*/ 684987 w 2059704"/>
                <a:gd name="connsiteY22" fmla="*/ 0 h 2581275"/>
                <a:gd name="connsiteX23" fmla="*/ 514215 w 2059704"/>
                <a:gd name="connsiteY23" fmla="*/ 0 h 2581275"/>
                <a:gd name="connsiteX24" fmla="*/ 514215 w 2059704"/>
                <a:gd name="connsiteY24" fmla="*/ 172403 h 2581275"/>
                <a:gd name="connsiteX25" fmla="*/ 514215 w 2059704"/>
                <a:gd name="connsiteY25" fmla="*/ 344805 h 2581275"/>
                <a:gd name="connsiteX26" fmla="*/ 685936 w 2059704"/>
                <a:gd name="connsiteY26" fmla="*/ 344805 h 2581275"/>
                <a:gd name="connsiteX27" fmla="*/ 857657 w 2059704"/>
                <a:gd name="connsiteY27" fmla="*/ 344805 h 2581275"/>
                <a:gd name="connsiteX28" fmla="*/ 857657 w 2059704"/>
                <a:gd name="connsiteY28" fmla="*/ 688658 h 2581275"/>
                <a:gd name="connsiteX29" fmla="*/ 857657 w 2059704"/>
                <a:gd name="connsiteY29" fmla="*/ 861060 h 2581275"/>
                <a:gd name="connsiteX30" fmla="*/ 857657 w 2059704"/>
                <a:gd name="connsiteY30" fmla="*/ 1033463 h 2581275"/>
                <a:gd name="connsiteX31" fmla="*/ 857657 w 2059704"/>
                <a:gd name="connsiteY31" fmla="*/ 1205865 h 2581275"/>
                <a:gd name="connsiteX32" fmla="*/ 857657 w 2059704"/>
                <a:gd name="connsiteY32" fmla="*/ 1378268 h 2581275"/>
                <a:gd name="connsiteX33" fmla="*/ 857657 w 2059704"/>
                <a:gd name="connsiteY33" fmla="*/ 1550670 h 2581275"/>
                <a:gd name="connsiteX34" fmla="*/ 684987 w 2059704"/>
                <a:gd name="connsiteY34" fmla="*/ 1550670 h 2581275"/>
                <a:gd name="connsiteX35" fmla="*/ 514215 w 2059704"/>
                <a:gd name="connsiteY35" fmla="*/ 1550670 h 2581275"/>
                <a:gd name="connsiteX36" fmla="*/ 514215 w 2059704"/>
                <a:gd name="connsiteY36" fmla="*/ 1723073 h 2581275"/>
                <a:gd name="connsiteX37" fmla="*/ 342493 w 2059704"/>
                <a:gd name="connsiteY37" fmla="*/ 1723073 h 2581275"/>
                <a:gd name="connsiteX38" fmla="*/ 342493 w 2059704"/>
                <a:gd name="connsiteY38" fmla="*/ 1895475 h 2581275"/>
                <a:gd name="connsiteX39" fmla="*/ 170772 w 2059704"/>
                <a:gd name="connsiteY39" fmla="*/ 1895475 h 2581275"/>
                <a:gd name="connsiteX40" fmla="*/ 170772 w 2059704"/>
                <a:gd name="connsiteY40" fmla="*/ 2067878 h 2581275"/>
                <a:gd name="connsiteX41" fmla="*/ 170772 w 2059704"/>
                <a:gd name="connsiteY41" fmla="*/ 2067878 h 2581275"/>
                <a:gd name="connsiteX42" fmla="*/ 0 w 2059704"/>
                <a:gd name="connsiteY42" fmla="*/ 2067878 h 2581275"/>
                <a:gd name="connsiteX43" fmla="*/ 0 w 2059704"/>
                <a:gd name="connsiteY43" fmla="*/ 2237423 h 2581275"/>
                <a:gd name="connsiteX44" fmla="*/ 0 w 2059704"/>
                <a:gd name="connsiteY44" fmla="*/ 2408873 h 2581275"/>
                <a:gd name="connsiteX45" fmla="*/ 0 w 2059704"/>
                <a:gd name="connsiteY45" fmla="*/ 2581275 h 2581275"/>
                <a:gd name="connsiteX46" fmla="*/ 171721 w 2059704"/>
                <a:gd name="connsiteY46" fmla="*/ 2581275 h 2581275"/>
                <a:gd name="connsiteX47" fmla="*/ 171721 w 2059704"/>
                <a:gd name="connsiteY47" fmla="*/ 2408873 h 2581275"/>
                <a:gd name="connsiteX48" fmla="*/ 171721 w 2059704"/>
                <a:gd name="connsiteY48" fmla="*/ 2237423 h 2581275"/>
                <a:gd name="connsiteX49" fmla="*/ 514215 w 2059704"/>
                <a:gd name="connsiteY49" fmla="*/ 2237423 h 2581275"/>
                <a:gd name="connsiteX50" fmla="*/ 685936 w 2059704"/>
                <a:gd name="connsiteY50" fmla="*/ 2237423 h 2581275"/>
                <a:gd name="connsiteX51" fmla="*/ 685936 w 2059704"/>
                <a:gd name="connsiteY51" fmla="*/ 2237423 h 2581275"/>
                <a:gd name="connsiteX52" fmla="*/ 857657 w 2059704"/>
                <a:gd name="connsiteY52" fmla="*/ 2237423 h 2581275"/>
                <a:gd name="connsiteX53" fmla="*/ 857657 w 2059704"/>
                <a:gd name="connsiteY53" fmla="*/ 2237423 h 2581275"/>
                <a:gd name="connsiteX54" fmla="*/ 1029378 w 2059704"/>
                <a:gd name="connsiteY54" fmla="*/ 2237423 h 2581275"/>
                <a:gd name="connsiteX55" fmla="*/ 1029378 w 2059704"/>
                <a:gd name="connsiteY55" fmla="*/ 2237423 h 2581275"/>
                <a:gd name="connsiteX56" fmla="*/ 1201099 w 2059704"/>
                <a:gd name="connsiteY56" fmla="*/ 2237423 h 2581275"/>
                <a:gd name="connsiteX57" fmla="*/ 1201099 w 2059704"/>
                <a:gd name="connsiteY57" fmla="*/ 2237423 h 2581275"/>
                <a:gd name="connsiteX58" fmla="*/ 1372820 w 2059704"/>
                <a:gd name="connsiteY58" fmla="*/ 2237423 h 2581275"/>
                <a:gd name="connsiteX59" fmla="*/ 1372820 w 2059704"/>
                <a:gd name="connsiteY59" fmla="*/ 2237423 h 2581275"/>
                <a:gd name="connsiteX60" fmla="*/ 1544541 w 2059704"/>
                <a:gd name="connsiteY60" fmla="*/ 2237423 h 2581275"/>
                <a:gd name="connsiteX61" fmla="*/ 1544541 w 2059704"/>
                <a:gd name="connsiteY61" fmla="*/ 2237423 h 2581275"/>
                <a:gd name="connsiteX62" fmla="*/ 1716262 w 2059704"/>
                <a:gd name="connsiteY62" fmla="*/ 2237423 h 2581275"/>
                <a:gd name="connsiteX63" fmla="*/ 1716262 w 2059704"/>
                <a:gd name="connsiteY63" fmla="*/ 2237423 h 2581275"/>
                <a:gd name="connsiteX64" fmla="*/ 1887983 w 2059704"/>
                <a:gd name="connsiteY64" fmla="*/ 2237423 h 2581275"/>
                <a:gd name="connsiteX65" fmla="*/ 1887983 w 2059704"/>
                <a:gd name="connsiteY65" fmla="*/ 2408873 h 2581275"/>
                <a:gd name="connsiteX66" fmla="*/ 1887983 w 2059704"/>
                <a:gd name="connsiteY66" fmla="*/ 2581275 h 2581275"/>
                <a:gd name="connsiteX67" fmla="*/ 2059704 w 2059704"/>
                <a:gd name="connsiteY67" fmla="*/ 2581275 h 2581275"/>
                <a:gd name="connsiteX68" fmla="*/ 2059704 w 2059704"/>
                <a:gd name="connsiteY68" fmla="*/ 2408873 h 2581275"/>
                <a:gd name="connsiteX69" fmla="*/ 2059704 w 2059704"/>
                <a:gd name="connsiteY69" fmla="*/ 2237423 h 2581275"/>
                <a:gd name="connsiteX70" fmla="*/ 2059704 w 2059704"/>
                <a:gd name="connsiteY70" fmla="*/ 2065020 h 2581275"/>
                <a:gd name="connsiteX71" fmla="*/ 1885137 w 2059704"/>
                <a:gd name="connsiteY71" fmla="*/ 2065020 h 2581275"/>
                <a:gd name="connsiteX72" fmla="*/ 856708 w 2059704"/>
                <a:gd name="connsiteY72" fmla="*/ 1892618 h 2581275"/>
                <a:gd name="connsiteX73" fmla="*/ 684987 w 2059704"/>
                <a:gd name="connsiteY73" fmla="*/ 1892618 h 2581275"/>
                <a:gd name="connsiteX74" fmla="*/ 684987 w 2059704"/>
                <a:gd name="connsiteY74" fmla="*/ 2065020 h 2581275"/>
                <a:gd name="connsiteX75" fmla="*/ 684987 w 2059704"/>
                <a:gd name="connsiteY75" fmla="*/ 2065020 h 2581275"/>
                <a:gd name="connsiteX76" fmla="*/ 684987 w 2059704"/>
                <a:gd name="connsiteY76" fmla="*/ 2065020 h 2581275"/>
                <a:gd name="connsiteX77" fmla="*/ 514215 w 2059704"/>
                <a:gd name="connsiteY77" fmla="*/ 2065020 h 2581275"/>
                <a:gd name="connsiteX78" fmla="*/ 514215 w 2059704"/>
                <a:gd name="connsiteY78" fmla="*/ 1892618 h 2581275"/>
                <a:gd name="connsiteX79" fmla="*/ 685936 w 2059704"/>
                <a:gd name="connsiteY79" fmla="*/ 1892618 h 2581275"/>
                <a:gd name="connsiteX80" fmla="*/ 685936 w 2059704"/>
                <a:gd name="connsiteY80" fmla="*/ 1720215 h 2581275"/>
                <a:gd name="connsiteX81" fmla="*/ 857657 w 2059704"/>
                <a:gd name="connsiteY81" fmla="*/ 1720215 h 2581275"/>
                <a:gd name="connsiteX82" fmla="*/ 857657 w 2059704"/>
                <a:gd name="connsiteY82" fmla="*/ 1892618 h 258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059704" h="2581275">
                  <a:moveTo>
                    <a:pt x="1885137" y="2065020"/>
                  </a:moveTo>
                  <a:lnTo>
                    <a:pt x="1885137" y="1892618"/>
                  </a:lnTo>
                  <a:lnTo>
                    <a:pt x="1713416" y="1892618"/>
                  </a:lnTo>
                  <a:lnTo>
                    <a:pt x="1713416" y="1720215"/>
                  </a:lnTo>
                  <a:lnTo>
                    <a:pt x="1541695" y="1720215"/>
                  </a:lnTo>
                  <a:lnTo>
                    <a:pt x="1541695" y="1547813"/>
                  </a:lnTo>
                  <a:lnTo>
                    <a:pt x="1369974" y="1547813"/>
                  </a:lnTo>
                  <a:lnTo>
                    <a:pt x="1198253" y="1547813"/>
                  </a:lnTo>
                  <a:lnTo>
                    <a:pt x="1198253" y="1375410"/>
                  </a:lnTo>
                  <a:lnTo>
                    <a:pt x="1198253" y="1203008"/>
                  </a:lnTo>
                  <a:lnTo>
                    <a:pt x="1198253" y="1030605"/>
                  </a:lnTo>
                  <a:lnTo>
                    <a:pt x="1198253" y="858202"/>
                  </a:lnTo>
                  <a:lnTo>
                    <a:pt x="1198253" y="688658"/>
                  </a:lnTo>
                  <a:lnTo>
                    <a:pt x="1198253" y="343853"/>
                  </a:lnTo>
                  <a:lnTo>
                    <a:pt x="1369974" y="343853"/>
                  </a:lnTo>
                  <a:lnTo>
                    <a:pt x="1541695" y="343853"/>
                  </a:lnTo>
                  <a:lnTo>
                    <a:pt x="1541695" y="171450"/>
                  </a:lnTo>
                  <a:lnTo>
                    <a:pt x="1541695" y="0"/>
                  </a:lnTo>
                  <a:lnTo>
                    <a:pt x="1369974" y="0"/>
                  </a:lnTo>
                  <a:lnTo>
                    <a:pt x="1198253" y="0"/>
                  </a:lnTo>
                  <a:lnTo>
                    <a:pt x="1026532" y="0"/>
                  </a:lnTo>
                  <a:lnTo>
                    <a:pt x="854810" y="0"/>
                  </a:lnTo>
                  <a:lnTo>
                    <a:pt x="684987" y="0"/>
                  </a:lnTo>
                  <a:lnTo>
                    <a:pt x="514215" y="0"/>
                  </a:lnTo>
                  <a:lnTo>
                    <a:pt x="514215" y="172403"/>
                  </a:lnTo>
                  <a:lnTo>
                    <a:pt x="514215" y="344805"/>
                  </a:lnTo>
                  <a:lnTo>
                    <a:pt x="685936" y="344805"/>
                  </a:lnTo>
                  <a:lnTo>
                    <a:pt x="857657" y="344805"/>
                  </a:lnTo>
                  <a:lnTo>
                    <a:pt x="857657" y="688658"/>
                  </a:lnTo>
                  <a:lnTo>
                    <a:pt x="857657" y="861060"/>
                  </a:lnTo>
                  <a:lnTo>
                    <a:pt x="857657" y="1033463"/>
                  </a:lnTo>
                  <a:lnTo>
                    <a:pt x="857657" y="1205865"/>
                  </a:lnTo>
                  <a:lnTo>
                    <a:pt x="857657" y="1378268"/>
                  </a:lnTo>
                  <a:lnTo>
                    <a:pt x="857657" y="1550670"/>
                  </a:lnTo>
                  <a:lnTo>
                    <a:pt x="684987" y="1550670"/>
                  </a:lnTo>
                  <a:lnTo>
                    <a:pt x="514215" y="1550670"/>
                  </a:lnTo>
                  <a:lnTo>
                    <a:pt x="514215" y="1723073"/>
                  </a:lnTo>
                  <a:lnTo>
                    <a:pt x="342493" y="1723073"/>
                  </a:lnTo>
                  <a:lnTo>
                    <a:pt x="342493" y="1895475"/>
                  </a:lnTo>
                  <a:lnTo>
                    <a:pt x="170772" y="1895475"/>
                  </a:lnTo>
                  <a:lnTo>
                    <a:pt x="170772" y="2067878"/>
                  </a:lnTo>
                  <a:lnTo>
                    <a:pt x="170772" y="2067878"/>
                  </a:lnTo>
                  <a:lnTo>
                    <a:pt x="0" y="2067878"/>
                  </a:lnTo>
                  <a:lnTo>
                    <a:pt x="0" y="2237423"/>
                  </a:lnTo>
                  <a:lnTo>
                    <a:pt x="0" y="2408873"/>
                  </a:lnTo>
                  <a:lnTo>
                    <a:pt x="0" y="2581275"/>
                  </a:lnTo>
                  <a:lnTo>
                    <a:pt x="171721" y="2581275"/>
                  </a:lnTo>
                  <a:lnTo>
                    <a:pt x="171721" y="2408873"/>
                  </a:lnTo>
                  <a:lnTo>
                    <a:pt x="171721" y="2237423"/>
                  </a:lnTo>
                  <a:lnTo>
                    <a:pt x="514215" y="2237423"/>
                  </a:lnTo>
                  <a:lnTo>
                    <a:pt x="685936" y="2237423"/>
                  </a:lnTo>
                  <a:lnTo>
                    <a:pt x="685936" y="2237423"/>
                  </a:lnTo>
                  <a:lnTo>
                    <a:pt x="857657" y="2237423"/>
                  </a:lnTo>
                  <a:lnTo>
                    <a:pt x="857657" y="2237423"/>
                  </a:lnTo>
                  <a:lnTo>
                    <a:pt x="1029378" y="2237423"/>
                  </a:lnTo>
                  <a:lnTo>
                    <a:pt x="1029378" y="2237423"/>
                  </a:lnTo>
                  <a:lnTo>
                    <a:pt x="1201099" y="2237423"/>
                  </a:lnTo>
                  <a:lnTo>
                    <a:pt x="1201099" y="2237423"/>
                  </a:lnTo>
                  <a:lnTo>
                    <a:pt x="1372820" y="2237423"/>
                  </a:lnTo>
                  <a:lnTo>
                    <a:pt x="1372820" y="2237423"/>
                  </a:lnTo>
                  <a:lnTo>
                    <a:pt x="1544541" y="2237423"/>
                  </a:lnTo>
                  <a:lnTo>
                    <a:pt x="1544541" y="2237423"/>
                  </a:lnTo>
                  <a:lnTo>
                    <a:pt x="1716262" y="2237423"/>
                  </a:lnTo>
                  <a:lnTo>
                    <a:pt x="1716262" y="2237423"/>
                  </a:lnTo>
                  <a:lnTo>
                    <a:pt x="1887983" y="2237423"/>
                  </a:lnTo>
                  <a:lnTo>
                    <a:pt x="1887983" y="2408873"/>
                  </a:lnTo>
                  <a:lnTo>
                    <a:pt x="1887983" y="2581275"/>
                  </a:lnTo>
                  <a:lnTo>
                    <a:pt x="2059704" y="2581275"/>
                  </a:lnTo>
                  <a:lnTo>
                    <a:pt x="2059704" y="2408873"/>
                  </a:lnTo>
                  <a:lnTo>
                    <a:pt x="2059704" y="2237423"/>
                  </a:lnTo>
                  <a:lnTo>
                    <a:pt x="2059704" y="2065020"/>
                  </a:lnTo>
                  <a:lnTo>
                    <a:pt x="1885137" y="2065020"/>
                  </a:lnTo>
                  <a:close/>
                  <a:moveTo>
                    <a:pt x="856708" y="1892618"/>
                  </a:moveTo>
                  <a:lnTo>
                    <a:pt x="684987" y="1892618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684987" y="2065020"/>
                  </a:lnTo>
                  <a:lnTo>
                    <a:pt x="514215" y="2065020"/>
                  </a:lnTo>
                  <a:lnTo>
                    <a:pt x="514215" y="1892618"/>
                  </a:lnTo>
                  <a:lnTo>
                    <a:pt x="685936" y="1892618"/>
                  </a:lnTo>
                  <a:lnTo>
                    <a:pt x="685936" y="1720215"/>
                  </a:lnTo>
                  <a:lnTo>
                    <a:pt x="857657" y="1720215"/>
                  </a:lnTo>
                  <a:lnTo>
                    <a:pt x="857657" y="1892618"/>
                  </a:lnTo>
                  <a:close/>
                </a:path>
              </a:pathLst>
            </a:custGeom>
            <a:solidFill>
              <a:srgbClr val="15AD6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BD230528-B365-EE93-B4A6-17428B5A986C}"/>
                </a:ext>
              </a:extLst>
            </p:cNvPr>
            <p:cNvSpPr/>
            <p:nvPr/>
          </p:nvSpPr>
          <p:spPr>
            <a:xfrm>
              <a:off x="20499581" y="8554189"/>
              <a:ext cx="170772" cy="344805"/>
            </a:xfrm>
            <a:custGeom>
              <a:avLst/>
              <a:gdLst>
                <a:gd name="connsiteX0" fmla="*/ 0 w 170772"/>
                <a:gd name="connsiteY0" fmla="*/ 0 h 344805"/>
                <a:gd name="connsiteX1" fmla="*/ 0 w 170772"/>
                <a:gd name="connsiteY1" fmla="*/ 172403 h 344805"/>
                <a:gd name="connsiteX2" fmla="*/ 0 w 170772"/>
                <a:gd name="connsiteY2" fmla="*/ 344805 h 344805"/>
                <a:gd name="connsiteX3" fmla="*/ 170772 w 170772"/>
                <a:gd name="connsiteY3" fmla="*/ 344805 h 344805"/>
                <a:gd name="connsiteX4" fmla="*/ 170772 w 170772"/>
                <a:gd name="connsiteY4" fmla="*/ 172403 h 344805"/>
                <a:gd name="connsiteX5" fmla="*/ 170772 w 170772"/>
                <a:gd name="connsiteY5" fmla="*/ 0 h 344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772" h="344805">
                  <a:moveTo>
                    <a:pt x="0" y="0"/>
                  </a:moveTo>
                  <a:lnTo>
                    <a:pt x="0" y="172403"/>
                  </a:lnTo>
                  <a:lnTo>
                    <a:pt x="0" y="344805"/>
                  </a:lnTo>
                  <a:lnTo>
                    <a:pt x="170772" y="344805"/>
                  </a:lnTo>
                  <a:lnTo>
                    <a:pt x="170772" y="172403"/>
                  </a:lnTo>
                  <a:lnTo>
                    <a:pt x="170772" y="0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6" name="Freeform 145">
              <a:extLst>
                <a:ext uri="{FF2B5EF4-FFF2-40B4-BE49-F238E27FC236}">
                  <a16:creationId xmlns:a16="http://schemas.microsoft.com/office/drawing/2014/main" id="{DB91DB8C-B602-625C-F10E-681A6D58EA64}"/>
                </a:ext>
              </a:extLst>
            </p:cNvPr>
            <p:cNvSpPr/>
            <p:nvPr/>
          </p:nvSpPr>
          <p:spPr>
            <a:xfrm>
              <a:off x="20670353" y="889899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47" name="Graphic 34">
              <a:extLst>
                <a:ext uri="{FF2B5EF4-FFF2-40B4-BE49-F238E27FC236}">
                  <a16:creationId xmlns:a16="http://schemas.microsoft.com/office/drawing/2014/main" id="{E1DAF2B7-3D0A-58A8-1897-8392C65B9C5F}"/>
                </a:ext>
              </a:extLst>
            </p:cNvPr>
            <p:cNvGrpSpPr/>
            <p:nvPr/>
          </p:nvGrpSpPr>
          <p:grpSpPr>
            <a:xfrm>
              <a:off x="20156139" y="8898994"/>
              <a:ext cx="1714364" cy="687704"/>
              <a:chOff x="20156139" y="8898994"/>
              <a:chExt cx="1714364" cy="687704"/>
            </a:xfrm>
            <a:solidFill>
              <a:srgbClr val="76CEE5"/>
            </a:solidFill>
          </p:grpSpPr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B1AA8FB7-C65B-8FB2-7A5B-D1B74BDEFC8E}"/>
                  </a:ext>
                </a:extLst>
              </p:cNvPr>
              <p:cNvSpPr/>
              <p:nvPr/>
            </p:nvSpPr>
            <p:spPr>
              <a:xfrm>
                <a:off x="20156139" y="8898994"/>
                <a:ext cx="514214" cy="516254"/>
              </a:xfrm>
              <a:custGeom>
                <a:avLst/>
                <a:gdLst>
                  <a:gd name="connsiteX0" fmla="*/ 343442 w 514214"/>
                  <a:gd name="connsiteY0" fmla="*/ 343852 h 516254"/>
                  <a:gd name="connsiteX1" fmla="*/ 343442 w 514214"/>
                  <a:gd name="connsiteY1" fmla="*/ 171450 h 516254"/>
                  <a:gd name="connsiteX2" fmla="*/ 171721 w 514214"/>
                  <a:gd name="connsiteY2" fmla="*/ 171450 h 516254"/>
                  <a:gd name="connsiteX3" fmla="*/ 171721 w 514214"/>
                  <a:gd name="connsiteY3" fmla="*/ 0 h 516254"/>
                  <a:gd name="connsiteX4" fmla="*/ 0 w 514214"/>
                  <a:gd name="connsiteY4" fmla="*/ 0 h 516254"/>
                  <a:gd name="connsiteX5" fmla="*/ 0 w 514214"/>
                  <a:gd name="connsiteY5" fmla="*/ 171450 h 516254"/>
                  <a:gd name="connsiteX6" fmla="*/ 171721 w 514214"/>
                  <a:gd name="connsiteY6" fmla="*/ 171450 h 516254"/>
                  <a:gd name="connsiteX7" fmla="*/ 171721 w 514214"/>
                  <a:gd name="connsiteY7" fmla="*/ 343852 h 516254"/>
                  <a:gd name="connsiteX8" fmla="*/ 343442 w 514214"/>
                  <a:gd name="connsiteY8" fmla="*/ 343852 h 516254"/>
                  <a:gd name="connsiteX9" fmla="*/ 343442 w 514214"/>
                  <a:gd name="connsiteY9" fmla="*/ 516255 h 516254"/>
                  <a:gd name="connsiteX10" fmla="*/ 514215 w 514214"/>
                  <a:gd name="connsiteY10" fmla="*/ 516255 h 516254"/>
                  <a:gd name="connsiteX11" fmla="*/ 514215 w 514214"/>
                  <a:gd name="connsiteY11" fmla="*/ 343852 h 516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14214" h="516254">
                    <a:moveTo>
                      <a:pt x="343442" y="343852"/>
                    </a:moveTo>
                    <a:lnTo>
                      <a:pt x="343442" y="171450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171721" y="171450"/>
                    </a:lnTo>
                    <a:lnTo>
                      <a:pt x="171721" y="343852"/>
                    </a:lnTo>
                    <a:lnTo>
                      <a:pt x="343442" y="343852"/>
                    </a:lnTo>
                    <a:lnTo>
                      <a:pt x="343442" y="516255"/>
                    </a:lnTo>
                    <a:lnTo>
                      <a:pt x="514215" y="516255"/>
                    </a:lnTo>
                    <a:lnTo>
                      <a:pt x="514215" y="343852"/>
                    </a:lnTo>
                    <a:close/>
                  </a:path>
                </a:pathLst>
              </a:custGeom>
              <a:solidFill>
                <a:srgbClr val="76CEE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3" name="Freeform 172">
                <a:extLst>
                  <a:ext uri="{FF2B5EF4-FFF2-40B4-BE49-F238E27FC236}">
                    <a16:creationId xmlns:a16="http://schemas.microsoft.com/office/drawing/2014/main" id="{C2D5BD09-9C90-0C5D-1048-ED02AF8F6315}"/>
                  </a:ext>
                </a:extLst>
              </p:cNvPr>
              <p:cNvSpPr/>
              <p:nvPr/>
            </p:nvSpPr>
            <p:spPr>
              <a:xfrm>
                <a:off x="20670353" y="8898994"/>
                <a:ext cx="1200150" cy="687704"/>
              </a:xfrm>
              <a:custGeom>
                <a:avLst/>
                <a:gdLst>
                  <a:gd name="connsiteX0" fmla="*/ 1028429 w 1200150"/>
                  <a:gd name="connsiteY0" fmla="*/ 0 h 687704"/>
                  <a:gd name="connsiteX1" fmla="*/ 1028429 w 1200150"/>
                  <a:gd name="connsiteY1" fmla="*/ 171450 h 687704"/>
                  <a:gd name="connsiteX2" fmla="*/ 857657 w 1200150"/>
                  <a:gd name="connsiteY2" fmla="*/ 171450 h 687704"/>
                  <a:gd name="connsiteX3" fmla="*/ 857657 w 1200150"/>
                  <a:gd name="connsiteY3" fmla="*/ 343852 h 687704"/>
                  <a:gd name="connsiteX4" fmla="*/ 685936 w 1200150"/>
                  <a:gd name="connsiteY4" fmla="*/ 343852 h 687704"/>
                  <a:gd name="connsiteX5" fmla="*/ 685936 w 1200150"/>
                  <a:gd name="connsiteY5" fmla="*/ 516255 h 687704"/>
                  <a:gd name="connsiteX6" fmla="*/ 0 w 1200150"/>
                  <a:gd name="connsiteY6" fmla="*/ 516255 h 687704"/>
                  <a:gd name="connsiteX7" fmla="*/ 0 w 1200150"/>
                  <a:gd name="connsiteY7" fmla="*/ 687705 h 687704"/>
                  <a:gd name="connsiteX8" fmla="*/ 685936 w 1200150"/>
                  <a:gd name="connsiteY8" fmla="*/ 687705 h 687704"/>
                  <a:gd name="connsiteX9" fmla="*/ 685936 w 1200150"/>
                  <a:gd name="connsiteY9" fmla="*/ 516255 h 687704"/>
                  <a:gd name="connsiteX10" fmla="*/ 857657 w 1200150"/>
                  <a:gd name="connsiteY10" fmla="*/ 516255 h 687704"/>
                  <a:gd name="connsiteX11" fmla="*/ 857657 w 1200150"/>
                  <a:gd name="connsiteY11" fmla="*/ 343852 h 687704"/>
                  <a:gd name="connsiteX12" fmla="*/ 1028429 w 1200150"/>
                  <a:gd name="connsiteY12" fmla="*/ 343852 h 687704"/>
                  <a:gd name="connsiteX13" fmla="*/ 1028429 w 1200150"/>
                  <a:gd name="connsiteY13" fmla="*/ 171450 h 687704"/>
                  <a:gd name="connsiteX14" fmla="*/ 1200150 w 1200150"/>
                  <a:gd name="connsiteY14" fmla="*/ 171450 h 687704"/>
                  <a:gd name="connsiteX15" fmla="*/ 1200150 w 1200150"/>
                  <a:gd name="connsiteY15" fmla="*/ 0 h 687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00150" h="687704">
                    <a:moveTo>
                      <a:pt x="1028429" y="0"/>
                    </a:moveTo>
                    <a:lnTo>
                      <a:pt x="1028429" y="171450"/>
                    </a:lnTo>
                    <a:lnTo>
                      <a:pt x="857657" y="171450"/>
                    </a:lnTo>
                    <a:lnTo>
                      <a:pt x="857657" y="343852"/>
                    </a:lnTo>
                    <a:lnTo>
                      <a:pt x="685936" y="343852"/>
                    </a:lnTo>
                    <a:lnTo>
                      <a:pt x="685936" y="516255"/>
                    </a:lnTo>
                    <a:lnTo>
                      <a:pt x="0" y="516255"/>
                    </a:lnTo>
                    <a:lnTo>
                      <a:pt x="0" y="687705"/>
                    </a:lnTo>
                    <a:lnTo>
                      <a:pt x="685936" y="687705"/>
                    </a:lnTo>
                    <a:lnTo>
                      <a:pt x="685936" y="516255"/>
                    </a:lnTo>
                    <a:lnTo>
                      <a:pt x="857657" y="516255"/>
                    </a:lnTo>
                    <a:lnTo>
                      <a:pt x="857657" y="343852"/>
                    </a:lnTo>
                    <a:lnTo>
                      <a:pt x="1028429" y="343852"/>
                    </a:lnTo>
                    <a:lnTo>
                      <a:pt x="1028429" y="171450"/>
                    </a:lnTo>
                    <a:lnTo>
                      <a:pt x="1200150" y="171450"/>
                    </a:lnTo>
                    <a:lnTo>
                      <a:pt x="1200150" y="0"/>
                    </a:lnTo>
                    <a:close/>
                  </a:path>
                </a:pathLst>
              </a:custGeom>
              <a:solidFill>
                <a:srgbClr val="76CEE5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837A96EF-108A-9324-1BE8-91C9C539CF3B}"/>
                </a:ext>
              </a:extLst>
            </p:cNvPr>
            <p:cNvSpPr/>
            <p:nvPr/>
          </p:nvSpPr>
          <p:spPr>
            <a:xfrm>
              <a:off x="20670353" y="786648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49" name="Freeform 148">
              <a:extLst>
                <a:ext uri="{FF2B5EF4-FFF2-40B4-BE49-F238E27FC236}">
                  <a16:creationId xmlns:a16="http://schemas.microsoft.com/office/drawing/2014/main" id="{3D647AC8-4A42-914D-E7B7-F7AF466A7B32}"/>
                </a:ext>
              </a:extLst>
            </p:cNvPr>
            <p:cNvSpPr/>
            <p:nvPr/>
          </p:nvSpPr>
          <p:spPr>
            <a:xfrm>
              <a:off x="20842074" y="6489169"/>
              <a:ext cx="342493" cy="172402"/>
            </a:xfrm>
            <a:custGeom>
              <a:avLst/>
              <a:gdLst>
                <a:gd name="connsiteX0" fmla="*/ 171721 w 342493"/>
                <a:gd name="connsiteY0" fmla="*/ 0 h 172402"/>
                <a:gd name="connsiteX1" fmla="*/ 0 w 342493"/>
                <a:gd name="connsiteY1" fmla="*/ 0 h 172402"/>
                <a:gd name="connsiteX2" fmla="*/ 0 w 342493"/>
                <a:gd name="connsiteY2" fmla="*/ 172403 h 172402"/>
                <a:gd name="connsiteX3" fmla="*/ 171721 w 342493"/>
                <a:gd name="connsiteY3" fmla="*/ 172403 h 172402"/>
                <a:gd name="connsiteX4" fmla="*/ 342493 w 342493"/>
                <a:gd name="connsiteY4" fmla="*/ 172403 h 172402"/>
                <a:gd name="connsiteX5" fmla="*/ 342493 w 342493"/>
                <a:gd name="connsiteY5" fmla="*/ 0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493" h="172402">
                  <a:moveTo>
                    <a:pt x="171721" y="0"/>
                  </a:moveTo>
                  <a:lnTo>
                    <a:pt x="0" y="0"/>
                  </a:lnTo>
                  <a:lnTo>
                    <a:pt x="0" y="172403"/>
                  </a:lnTo>
                  <a:lnTo>
                    <a:pt x="171721" y="172403"/>
                  </a:lnTo>
                  <a:lnTo>
                    <a:pt x="342493" y="172403"/>
                  </a:lnTo>
                  <a:lnTo>
                    <a:pt x="342493" y="0"/>
                  </a:lnTo>
                  <a:close/>
                </a:path>
              </a:pathLst>
            </a:custGeom>
            <a:solidFill>
              <a:srgbClr val="00874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0" name="Freeform 149">
              <a:extLst>
                <a:ext uri="{FF2B5EF4-FFF2-40B4-BE49-F238E27FC236}">
                  <a16:creationId xmlns:a16="http://schemas.microsoft.com/office/drawing/2014/main" id="{D8EEEF31-C1DC-2A4B-9813-BA11B2E21234}"/>
                </a:ext>
              </a:extLst>
            </p:cNvPr>
            <p:cNvSpPr/>
            <p:nvPr/>
          </p:nvSpPr>
          <p:spPr>
            <a:xfrm>
              <a:off x="19985367" y="8726591"/>
              <a:ext cx="2056857" cy="1032509"/>
            </a:xfrm>
            <a:custGeom>
              <a:avLst/>
              <a:gdLst>
                <a:gd name="connsiteX0" fmla="*/ 1885137 w 2056857"/>
                <a:gd name="connsiteY0" fmla="*/ 0 h 1032509"/>
                <a:gd name="connsiteX1" fmla="*/ 1885137 w 2056857"/>
                <a:gd name="connsiteY1" fmla="*/ 172403 h 1032509"/>
                <a:gd name="connsiteX2" fmla="*/ 1885137 w 2056857"/>
                <a:gd name="connsiteY2" fmla="*/ 343853 h 1032509"/>
                <a:gd name="connsiteX3" fmla="*/ 1713416 w 2056857"/>
                <a:gd name="connsiteY3" fmla="*/ 343853 h 1032509"/>
                <a:gd name="connsiteX4" fmla="*/ 1713416 w 2056857"/>
                <a:gd name="connsiteY4" fmla="*/ 516255 h 1032509"/>
                <a:gd name="connsiteX5" fmla="*/ 1542643 w 2056857"/>
                <a:gd name="connsiteY5" fmla="*/ 516255 h 1032509"/>
                <a:gd name="connsiteX6" fmla="*/ 1542643 w 2056857"/>
                <a:gd name="connsiteY6" fmla="*/ 688657 h 1032509"/>
                <a:gd name="connsiteX7" fmla="*/ 1370922 w 2056857"/>
                <a:gd name="connsiteY7" fmla="*/ 688657 h 1032509"/>
                <a:gd name="connsiteX8" fmla="*/ 1370922 w 2056857"/>
                <a:gd name="connsiteY8" fmla="*/ 860107 h 1032509"/>
                <a:gd name="connsiteX9" fmla="*/ 1370922 w 2056857"/>
                <a:gd name="connsiteY9" fmla="*/ 860107 h 1032509"/>
                <a:gd name="connsiteX10" fmla="*/ 684987 w 2056857"/>
                <a:gd name="connsiteY10" fmla="*/ 860107 h 1032509"/>
                <a:gd name="connsiteX11" fmla="*/ 684987 w 2056857"/>
                <a:gd name="connsiteY11" fmla="*/ 688657 h 1032509"/>
                <a:gd name="connsiteX12" fmla="*/ 514215 w 2056857"/>
                <a:gd name="connsiteY12" fmla="*/ 688657 h 1032509"/>
                <a:gd name="connsiteX13" fmla="*/ 514215 w 2056857"/>
                <a:gd name="connsiteY13" fmla="*/ 516255 h 1032509"/>
                <a:gd name="connsiteX14" fmla="*/ 342493 w 2056857"/>
                <a:gd name="connsiteY14" fmla="*/ 516255 h 1032509"/>
                <a:gd name="connsiteX15" fmla="*/ 342493 w 2056857"/>
                <a:gd name="connsiteY15" fmla="*/ 343853 h 1032509"/>
                <a:gd name="connsiteX16" fmla="*/ 170772 w 2056857"/>
                <a:gd name="connsiteY16" fmla="*/ 343853 h 1032509"/>
                <a:gd name="connsiteX17" fmla="*/ 170772 w 2056857"/>
                <a:gd name="connsiteY17" fmla="*/ 172403 h 1032509"/>
                <a:gd name="connsiteX18" fmla="*/ 170772 w 2056857"/>
                <a:gd name="connsiteY18" fmla="*/ 0 h 1032509"/>
                <a:gd name="connsiteX19" fmla="*/ 0 w 2056857"/>
                <a:gd name="connsiteY19" fmla="*/ 0 h 1032509"/>
                <a:gd name="connsiteX20" fmla="*/ 0 w 2056857"/>
                <a:gd name="connsiteY20" fmla="*/ 172403 h 1032509"/>
                <a:gd name="connsiteX21" fmla="*/ 0 w 2056857"/>
                <a:gd name="connsiteY21" fmla="*/ 343853 h 1032509"/>
                <a:gd name="connsiteX22" fmla="*/ 0 w 2056857"/>
                <a:gd name="connsiteY22" fmla="*/ 516255 h 1032509"/>
                <a:gd name="connsiteX23" fmla="*/ 170772 w 2056857"/>
                <a:gd name="connsiteY23" fmla="*/ 516255 h 1032509"/>
                <a:gd name="connsiteX24" fmla="*/ 170772 w 2056857"/>
                <a:gd name="connsiteY24" fmla="*/ 688657 h 1032509"/>
                <a:gd name="connsiteX25" fmla="*/ 342493 w 2056857"/>
                <a:gd name="connsiteY25" fmla="*/ 688657 h 1032509"/>
                <a:gd name="connsiteX26" fmla="*/ 342493 w 2056857"/>
                <a:gd name="connsiteY26" fmla="*/ 688657 h 1032509"/>
                <a:gd name="connsiteX27" fmla="*/ 342493 w 2056857"/>
                <a:gd name="connsiteY27" fmla="*/ 860107 h 1032509"/>
                <a:gd name="connsiteX28" fmla="*/ 514215 w 2056857"/>
                <a:gd name="connsiteY28" fmla="*/ 860107 h 1032509"/>
                <a:gd name="connsiteX29" fmla="*/ 514215 w 2056857"/>
                <a:gd name="connsiteY29" fmla="*/ 1032510 h 1032509"/>
                <a:gd name="connsiteX30" fmla="*/ 1542643 w 2056857"/>
                <a:gd name="connsiteY30" fmla="*/ 1032510 h 1032509"/>
                <a:gd name="connsiteX31" fmla="*/ 1542643 w 2056857"/>
                <a:gd name="connsiteY31" fmla="*/ 860107 h 1032509"/>
                <a:gd name="connsiteX32" fmla="*/ 1713416 w 2056857"/>
                <a:gd name="connsiteY32" fmla="*/ 860107 h 1032509"/>
                <a:gd name="connsiteX33" fmla="*/ 1713416 w 2056857"/>
                <a:gd name="connsiteY33" fmla="*/ 688657 h 1032509"/>
                <a:gd name="connsiteX34" fmla="*/ 1713416 w 2056857"/>
                <a:gd name="connsiteY34" fmla="*/ 688657 h 1032509"/>
                <a:gd name="connsiteX35" fmla="*/ 1885137 w 2056857"/>
                <a:gd name="connsiteY35" fmla="*/ 688657 h 1032509"/>
                <a:gd name="connsiteX36" fmla="*/ 1885137 w 2056857"/>
                <a:gd name="connsiteY36" fmla="*/ 516255 h 1032509"/>
                <a:gd name="connsiteX37" fmla="*/ 2056858 w 2056857"/>
                <a:gd name="connsiteY37" fmla="*/ 516255 h 1032509"/>
                <a:gd name="connsiteX38" fmla="*/ 2056858 w 2056857"/>
                <a:gd name="connsiteY38" fmla="*/ 343853 h 1032509"/>
                <a:gd name="connsiteX39" fmla="*/ 2056858 w 2056857"/>
                <a:gd name="connsiteY39" fmla="*/ 172403 h 1032509"/>
                <a:gd name="connsiteX40" fmla="*/ 2056858 w 2056857"/>
                <a:gd name="connsiteY40" fmla="*/ 0 h 10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56857" h="1032509">
                  <a:moveTo>
                    <a:pt x="1885137" y="0"/>
                  </a:moveTo>
                  <a:lnTo>
                    <a:pt x="1885137" y="172403"/>
                  </a:lnTo>
                  <a:lnTo>
                    <a:pt x="1885137" y="343853"/>
                  </a:lnTo>
                  <a:lnTo>
                    <a:pt x="1713416" y="343853"/>
                  </a:lnTo>
                  <a:lnTo>
                    <a:pt x="1713416" y="516255"/>
                  </a:lnTo>
                  <a:lnTo>
                    <a:pt x="1542643" y="516255"/>
                  </a:lnTo>
                  <a:lnTo>
                    <a:pt x="1542643" y="688657"/>
                  </a:lnTo>
                  <a:lnTo>
                    <a:pt x="1370922" y="688657"/>
                  </a:lnTo>
                  <a:lnTo>
                    <a:pt x="1370922" y="860107"/>
                  </a:lnTo>
                  <a:lnTo>
                    <a:pt x="1370922" y="860107"/>
                  </a:lnTo>
                  <a:lnTo>
                    <a:pt x="684987" y="860107"/>
                  </a:lnTo>
                  <a:lnTo>
                    <a:pt x="684987" y="688657"/>
                  </a:lnTo>
                  <a:lnTo>
                    <a:pt x="514215" y="688657"/>
                  </a:lnTo>
                  <a:lnTo>
                    <a:pt x="514215" y="516255"/>
                  </a:lnTo>
                  <a:lnTo>
                    <a:pt x="342493" y="516255"/>
                  </a:lnTo>
                  <a:lnTo>
                    <a:pt x="342493" y="343853"/>
                  </a:lnTo>
                  <a:lnTo>
                    <a:pt x="170772" y="343853"/>
                  </a:lnTo>
                  <a:lnTo>
                    <a:pt x="170772" y="172403"/>
                  </a:lnTo>
                  <a:lnTo>
                    <a:pt x="170772" y="0"/>
                  </a:lnTo>
                  <a:lnTo>
                    <a:pt x="0" y="0"/>
                  </a:lnTo>
                  <a:lnTo>
                    <a:pt x="0" y="172403"/>
                  </a:lnTo>
                  <a:lnTo>
                    <a:pt x="0" y="343853"/>
                  </a:lnTo>
                  <a:lnTo>
                    <a:pt x="0" y="516255"/>
                  </a:lnTo>
                  <a:lnTo>
                    <a:pt x="170772" y="516255"/>
                  </a:lnTo>
                  <a:lnTo>
                    <a:pt x="170772" y="688657"/>
                  </a:lnTo>
                  <a:lnTo>
                    <a:pt x="342493" y="688657"/>
                  </a:lnTo>
                  <a:lnTo>
                    <a:pt x="342493" y="688657"/>
                  </a:lnTo>
                  <a:lnTo>
                    <a:pt x="342493" y="860107"/>
                  </a:lnTo>
                  <a:lnTo>
                    <a:pt x="514215" y="860107"/>
                  </a:lnTo>
                  <a:lnTo>
                    <a:pt x="514215" y="1032510"/>
                  </a:lnTo>
                  <a:lnTo>
                    <a:pt x="1542643" y="1032510"/>
                  </a:lnTo>
                  <a:lnTo>
                    <a:pt x="1542643" y="860107"/>
                  </a:lnTo>
                  <a:lnTo>
                    <a:pt x="1713416" y="860107"/>
                  </a:lnTo>
                  <a:lnTo>
                    <a:pt x="1713416" y="688657"/>
                  </a:lnTo>
                  <a:lnTo>
                    <a:pt x="1713416" y="688657"/>
                  </a:lnTo>
                  <a:lnTo>
                    <a:pt x="1885137" y="688657"/>
                  </a:lnTo>
                  <a:lnTo>
                    <a:pt x="1885137" y="516255"/>
                  </a:lnTo>
                  <a:lnTo>
                    <a:pt x="2056858" y="516255"/>
                  </a:lnTo>
                  <a:lnTo>
                    <a:pt x="2056858" y="343853"/>
                  </a:lnTo>
                  <a:lnTo>
                    <a:pt x="2056858" y="172403"/>
                  </a:lnTo>
                  <a:lnTo>
                    <a:pt x="2056858" y="0"/>
                  </a:lnTo>
                  <a:close/>
                </a:path>
              </a:pathLst>
            </a:custGeom>
            <a:solidFill>
              <a:srgbClr val="008749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sp>
          <p:nvSpPr>
            <p:cNvPr id="151" name="Freeform 150">
              <a:extLst>
                <a:ext uri="{FF2B5EF4-FFF2-40B4-BE49-F238E27FC236}">
                  <a16:creationId xmlns:a16="http://schemas.microsoft.com/office/drawing/2014/main" id="{4C4AD1E8-5970-6CB8-C02F-8A0BE2E67474}"/>
                </a:ext>
              </a:extLst>
            </p:cNvPr>
            <p:cNvSpPr/>
            <p:nvPr/>
          </p:nvSpPr>
          <p:spPr>
            <a:xfrm>
              <a:off x="20499581" y="8037934"/>
              <a:ext cx="171721" cy="172402"/>
            </a:xfrm>
            <a:custGeom>
              <a:avLst/>
              <a:gdLst>
                <a:gd name="connsiteX0" fmla="*/ 0 w 171721"/>
                <a:gd name="connsiteY0" fmla="*/ 0 h 172402"/>
                <a:gd name="connsiteX1" fmla="*/ 171721 w 171721"/>
                <a:gd name="connsiteY1" fmla="*/ 0 h 172402"/>
                <a:gd name="connsiteX2" fmla="*/ 171721 w 171721"/>
                <a:gd name="connsiteY2" fmla="*/ 172403 h 172402"/>
                <a:gd name="connsiteX3" fmla="*/ 0 w 171721"/>
                <a:gd name="connsiteY3" fmla="*/ 172403 h 1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21" h="172402">
                  <a:moveTo>
                    <a:pt x="0" y="0"/>
                  </a:moveTo>
                  <a:lnTo>
                    <a:pt x="171721" y="0"/>
                  </a:lnTo>
                  <a:lnTo>
                    <a:pt x="171721" y="172403"/>
                  </a:lnTo>
                  <a:lnTo>
                    <a:pt x="0" y="172403"/>
                  </a:lnTo>
                  <a:close/>
                </a:path>
              </a:pathLst>
            </a:custGeom>
            <a:solidFill>
              <a:srgbClr val="EDEDED"/>
            </a:solidFill>
            <a:ln w="94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Questrial" pitchFamily="2" charset="0"/>
              </a:endParaRPr>
            </a:p>
          </p:txBody>
        </p:sp>
        <p:grpSp>
          <p:nvGrpSpPr>
            <p:cNvPr id="152" name="Graphic 34">
              <a:extLst>
                <a:ext uri="{FF2B5EF4-FFF2-40B4-BE49-F238E27FC236}">
                  <a16:creationId xmlns:a16="http://schemas.microsoft.com/office/drawing/2014/main" id="{EDB16B8D-4BE8-6A76-FB94-CE360178180B}"/>
                </a:ext>
              </a:extLst>
            </p:cNvPr>
            <p:cNvGrpSpPr/>
            <p:nvPr/>
          </p:nvGrpSpPr>
          <p:grpSpPr>
            <a:xfrm>
              <a:off x="19813646" y="5972914"/>
              <a:ext cx="2399351" cy="3958590"/>
              <a:chOff x="19813646" y="5972914"/>
              <a:chExt cx="2399351" cy="3958590"/>
            </a:xfrm>
            <a:solidFill>
              <a:srgbClr val="242428"/>
            </a:solidFill>
          </p:grpSpPr>
          <p:sp>
            <p:nvSpPr>
              <p:cNvPr id="153" name="Freeform 152">
                <a:extLst>
                  <a:ext uri="{FF2B5EF4-FFF2-40B4-BE49-F238E27FC236}">
                    <a16:creationId xmlns:a16="http://schemas.microsoft.com/office/drawing/2014/main" id="{79537DC5-52F8-5E99-24B4-AD7C39F92F88}"/>
                  </a:ext>
                </a:extLst>
              </p:cNvPr>
              <p:cNvSpPr/>
              <p:nvPr/>
            </p:nvSpPr>
            <p:spPr>
              <a:xfrm>
                <a:off x="19813646" y="8210336"/>
                <a:ext cx="171721" cy="1032510"/>
              </a:xfrm>
              <a:custGeom>
                <a:avLst/>
                <a:gdLst>
                  <a:gd name="connsiteX0" fmla="*/ 0 w 171721"/>
                  <a:gd name="connsiteY0" fmla="*/ 0 h 1032510"/>
                  <a:gd name="connsiteX1" fmla="*/ 171721 w 171721"/>
                  <a:gd name="connsiteY1" fmla="*/ 0 h 1032510"/>
                  <a:gd name="connsiteX2" fmla="*/ 171721 w 171721"/>
                  <a:gd name="connsiteY2" fmla="*/ 1032510 h 1032510"/>
                  <a:gd name="connsiteX3" fmla="*/ 0 w 171721"/>
                  <a:gd name="connsiteY3" fmla="*/ 1032510 h 10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032510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032510"/>
                    </a:lnTo>
                    <a:lnTo>
                      <a:pt x="0" y="103251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4" name="Freeform 153">
                <a:extLst>
                  <a:ext uri="{FF2B5EF4-FFF2-40B4-BE49-F238E27FC236}">
                    <a16:creationId xmlns:a16="http://schemas.microsoft.com/office/drawing/2014/main" id="{88801B20-5CF8-23FF-1D08-ACBD828BC550}"/>
                  </a:ext>
                </a:extLst>
              </p:cNvPr>
              <p:cNvSpPr/>
              <p:nvPr/>
            </p:nvSpPr>
            <p:spPr>
              <a:xfrm>
                <a:off x="19985367" y="80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81DA8B3-7419-96FC-E453-EB39F689F56F}"/>
                  </a:ext>
                </a:extLst>
              </p:cNvPr>
              <p:cNvSpPr/>
              <p:nvPr/>
            </p:nvSpPr>
            <p:spPr>
              <a:xfrm>
                <a:off x="19985367" y="92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1019F641-2766-F4AE-EF4A-C68E7E88BBF2}"/>
                  </a:ext>
                </a:extLst>
              </p:cNvPr>
              <p:cNvSpPr/>
              <p:nvPr/>
            </p:nvSpPr>
            <p:spPr>
              <a:xfrm>
                <a:off x="20156139" y="94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id="{53A7FCC8-EDB2-4440-7617-32D2076E06A3}"/>
                  </a:ext>
                </a:extLst>
              </p:cNvPr>
              <p:cNvSpPr/>
              <p:nvPr/>
            </p:nvSpPr>
            <p:spPr>
              <a:xfrm>
                <a:off x="21870503" y="9242846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2 h 172402"/>
                  <a:gd name="connsiteX3" fmla="*/ 0 w 171721"/>
                  <a:gd name="connsiteY3" fmla="*/ 172402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2"/>
                    </a:lnTo>
                    <a:lnTo>
                      <a:pt x="0" y="172402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E6705E75-6873-7E2F-2609-2219CF0A3A3A}"/>
                  </a:ext>
                </a:extLst>
              </p:cNvPr>
              <p:cNvSpPr/>
              <p:nvPr/>
            </p:nvSpPr>
            <p:spPr>
              <a:xfrm>
                <a:off x="22042224" y="8210336"/>
                <a:ext cx="170772" cy="1032509"/>
              </a:xfrm>
              <a:custGeom>
                <a:avLst/>
                <a:gdLst>
                  <a:gd name="connsiteX0" fmla="*/ 0 w 170772"/>
                  <a:gd name="connsiteY0" fmla="*/ 0 h 1032509"/>
                  <a:gd name="connsiteX1" fmla="*/ 0 w 170772"/>
                  <a:gd name="connsiteY1" fmla="*/ 860108 h 1032509"/>
                  <a:gd name="connsiteX2" fmla="*/ 0 w 170772"/>
                  <a:gd name="connsiteY2" fmla="*/ 1032510 h 1032509"/>
                  <a:gd name="connsiteX3" fmla="*/ 170772 w 170772"/>
                  <a:gd name="connsiteY3" fmla="*/ 1032510 h 1032509"/>
                  <a:gd name="connsiteX4" fmla="*/ 170772 w 170772"/>
                  <a:gd name="connsiteY4" fmla="*/ 0 h 1032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772" h="1032509">
                    <a:moveTo>
                      <a:pt x="0" y="0"/>
                    </a:moveTo>
                    <a:lnTo>
                      <a:pt x="0" y="860108"/>
                    </a:lnTo>
                    <a:lnTo>
                      <a:pt x="0" y="1032510"/>
                    </a:lnTo>
                    <a:lnTo>
                      <a:pt x="170772" y="1032510"/>
                    </a:lnTo>
                    <a:lnTo>
                      <a:pt x="170772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59" name="Freeform 158">
                <a:extLst>
                  <a:ext uri="{FF2B5EF4-FFF2-40B4-BE49-F238E27FC236}">
                    <a16:creationId xmlns:a16="http://schemas.microsoft.com/office/drawing/2014/main" id="{6899BA3F-8DD5-34F7-E4B4-468393133BC1}"/>
                  </a:ext>
                </a:extLst>
              </p:cNvPr>
              <p:cNvSpPr/>
              <p:nvPr/>
            </p:nvSpPr>
            <p:spPr>
              <a:xfrm>
                <a:off x="21870503" y="803793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0" name="Freeform 159">
                <a:extLst>
                  <a:ext uri="{FF2B5EF4-FFF2-40B4-BE49-F238E27FC236}">
                    <a16:creationId xmlns:a16="http://schemas.microsoft.com/office/drawing/2014/main" id="{9B0DEB5F-C955-1740-1EFF-4E53913E623B}"/>
                  </a:ext>
                </a:extLst>
              </p:cNvPr>
              <p:cNvSpPr/>
              <p:nvPr/>
            </p:nvSpPr>
            <p:spPr>
              <a:xfrm>
                <a:off x="21184568" y="6489169"/>
                <a:ext cx="343442" cy="1204912"/>
              </a:xfrm>
              <a:custGeom>
                <a:avLst/>
                <a:gdLst>
                  <a:gd name="connsiteX0" fmla="*/ 0 w 343442"/>
                  <a:gd name="connsiteY0" fmla="*/ 0 h 1204912"/>
                  <a:gd name="connsiteX1" fmla="*/ 0 w 343442"/>
                  <a:gd name="connsiteY1" fmla="*/ 1204913 h 1204912"/>
                  <a:gd name="connsiteX2" fmla="*/ 343442 w 343442"/>
                  <a:gd name="connsiteY2" fmla="*/ 1204913 h 1204912"/>
                  <a:gd name="connsiteX3" fmla="*/ 343442 w 343442"/>
                  <a:gd name="connsiteY3" fmla="*/ 1032510 h 1204912"/>
                  <a:gd name="connsiteX4" fmla="*/ 171721 w 343442"/>
                  <a:gd name="connsiteY4" fmla="*/ 1032510 h 1204912"/>
                  <a:gd name="connsiteX5" fmla="*/ 171721 w 343442"/>
                  <a:gd name="connsiteY5" fmla="*/ 172403 h 1204912"/>
                  <a:gd name="connsiteX6" fmla="*/ 343442 w 343442"/>
                  <a:gd name="connsiteY6" fmla="*/ 172403 h 1204912"/>
                  <a:gd name="connsiteX7" fmla="*/ 343442 w 343442"/>
                  <a:gd name="connsiteY7" fmla="*/ 0 h 1204912"/>
                  <a:gd name="connsiteX8" fmla="*/ 171721 w 343442"/>
                  <a:gd name="connsiteY8" fmla="*/ 0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3442" h="1204912">
                    <a:moveTo>
                      <a:pt x="0" y="0"/>
                    </a:moveTo>
                    <a:lnTo>
                      <a:pt x="0" y="1204913"/>
                    </a:lnTo>
                    <a:lnTo>
                      <a:pt x="343442" y="1204913"/>
                    </a:lnTo>
                    <a:lnTo>
                      <a:pt x="343442" y="1032510"/>
                    </a:lnTo>
                    <a:lnTo>
                      <a:pt x="171721" y="1032510"/>
                    </a:lnTo>
                    <a:lnTo>
                      <a:pt x="171721" y="172403"/>
                    </a:lnTo>
                    <a:lnTo>
                      <a:pt x="343442" y="172403"/>
                    </a:lnTo>
                    <a:lnTo>
                      <a:pt x="343442" y="0"/>
                    </a:lnTo>
                    <a:lnTo>
                      <a:pt x="171721" y="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1" name="Freeform 160">
                <a:extLst>
                  <a:ext uri="{FF2B5EF4-FFF2-40B4-BE49-F238E27FC236}">
                    <a16:creationId xmlns:a16="http://schemas.microsoft.com/office/drawing/2014/main" id="{89FA5922-2291-2050-4B60-3AEF7A549429}"/>
                  </a:ext>
                </a:extLst>
              </p:cNvPr>
              <p:cNvSpPr/>
              <p:nvPr/>
            </p:nvSpPr>
            <p:spPr>
              <a:xfrm>
                <a:off x="20327860" y="6145316"/>
                <a:ext cx="514214" cy="1548764"/>
              </a:xfrm>
              <a:custGeom>
                <a:avLst/>
                <a:gdLst>
                  <a:gd name="connsiteX0" fmla="*/ 514214 w 514214"/>
                  <a:gd name="connsiteY0" fmla="*/ 343853 h 1548764"/>
                  <a:gd name="connsiteX1" fmla="*/ 342493 w 514214"/>
                  <a:gd name="connsiteY1" fmla="*/ 343853 h 1548764"/>
                  <a:gd name="connsiteX2" fmla="*/ 171721 w 514214"/>
                  <a:gd name="connsiteY2" fmla="*/ 343853 h 1548764"/>
                  <a:gd name="connsiteX3" fmla="*/ 171721 w 514214"/>
                  <a:gd name="connsiteY3" fmla="*/ 171450 h 1548764"/>
                  <a:gd name="connsiteX4" fmla="*/ 171721 w 514214"/>
                  <a:gd name="connsiteY4" fmla="*/ 0 h 1548764"/>
                  <a:gd name="connsiteX5" fmla="*/ 0 w 514214"/>
                  <a:gd name="connsiteY5" fmla="*/ 0 h 1548764"/>
                  <a:gd name="connsiteX6" fmla="*/ 0 w 514214"/>
                  <a:gd name="connsiteY6" fmla="*/ 171450 h 1548764"/>
                  <a:gd name="connsiteX7" fmla="*/ 0 w 514214"/>
                  <a:gd name="connsiteY7" fmla="*/ 343853 h 1548764"/>
                  <a:gd name="connsiteX8" fmla="*/ 171721 w 514214"/>
                  <a:gd name="connsiteY8" fmla="*/ 343853 h 1548764"/>
                  <a:gd name="connsiteX9" fmla="*/ 171721 w 514214"/>
                  <a:gd name="connsiteY9" fmla="*/ 516255 h 1548764"/>
                  <a:gd name="connsiteX10" fmla="*/ 342493 w 514214"/>
                  <a:gd name="connsiteY10" fmla="*/ 516255 h 1548764"/>
                  <a:gd name="connsiteX11" fmla="*/ 342493 w 514214"/>
                  <a:gd name="connsiteY11" fmla="*/ 1376363 h 1548764"/>
                  <a:gd name="connsiteX12" fmla="*/ 171721 w 514214"/>
                  <a:gd name="connsiteY12" fmla="*/ 1376363 h 1548764"/>
                  <a:gd name="connsiteX13" fmla="*/ 171721 w 514214"/>
                  <a:gd name="connsiteY13" fmla="*/ 1548765 h 1548764"/>
                  <a:gd name="connsiteX14" fmla="*/ 514214 w 514214"/>
                  <a:gd name="connsiteY14" fmla="*/ 1548765 h 1548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14214" h="1548764">
                    <a:moveTo>
                      <a:pt x="514214" y="343853"/>
                    </a:moveTo>
                    <a:lnTo>
                      <a:pt x="342493" y="343853"/>
                    </a:ln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lnTo>
                      <a:pt x="0" y="343853"/>
                    </a:lnTo>
                    <a:lnTo>
                      <a:pt x="171721" y="343853"/>
                    </a:lnTo>
                    <a:lnTo>
                      <a:pt x="171721" y="516255"/>
                    </a:lnTo>
                    <a:lnTo>
                      <a:pt x="342493" y="516255"/>
                    </a:lnTo>
                    <a:lnTo>
                      <a:pt x="342493" y="1376363"/>
                    </a:lnTo>
                    <a:lnTo>
                      <a:pt x="171721" y="1376363"/>
                    </a:lnTo>
                    <a:lnTo>
                      <a:pt x="171721" y="1548765"/>
                    </a:lnTo>
                    <a:lnTo>
                      <a:pt x="514214" y="1548765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2" name="Freeform 161">
                <a:extLst>
                  <a:ext uri="{FF2B5EF4-FFF2-40B4-BE49-F238E27FC236}">
                    <a16:creationId xmlns:a16="http://schemas.microsoft.com/office/drawing/2014/main" id="{898E4DA5-13E2-30DB-1932-C7A317518ECE}"/>
                  </a:ext>
                </a:extLst>
              </p:cNvPr>
              <p:cNvSpPr/>
              <p:nvPr/>
            </p:nvSpPr>
            <p:spPr>
              <a:xfrm>
                <a:off x="21528010" y="6145316"/>
                <a:ext cx="171721" cy="343852"/>
              </a:xfrm>
              <a:custGeom>
                <a:avLst/>
                <a:gdLst>
                  <a:gd name="connsiteX0" fmla="*/ 0 w 171721"/>
                  <a:gd name="connsiteY0" fmla="*/ 343853 h 343852"/>
                  <a:gd name="connsiteX1" fmla="*/ 171721 w 171721"/>
                  <a:gd name="connsiteY1" fmla="*/ 343853 h 343852"/>
                  <a:gd name="connsiteX2" fmla="*/ 171721 w 171721"/>
                  <a:gd name="connsiteY2" fmla="*/ 171450 h 343852"/>
                  <a:gd name="connsiteX3" fmla="*/ 171721 w 171721"/>
                  <a:gd name="connsiteY3" fmla="*/ 0 h 343852"/>
                  <a:gd name="connsiteX4" fmla="*/ 0 w 171721"/>
                  <a:gd name="connsiteY4" fmla="*/ 0 h 343852"/>
                  <a:gd name="connsiteX5" fmla="*/ 0 w 171721"/>
                  <a:gd name="connsiteY5" fmla="*/ 171450 h 343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721" h="343852">
                    <a:moveTo>
                      <a:pt x="0" y="343853"/>
                    </a:moveTo>
                    <a:lnTo>
                      <a:pt x="171721" y="343853"/>
                    </a:lnTo>
                    <a:lnTo>
                      <a:pt x="171721" y="171450"/>
                    </a:lnTo>
                    <a:lnTo>
                      <a:pt x="171721" y="0"/>
                    </a:lnTo>
                    <a:lnTo>
                      <a:pt x="0" y="0"/>
                    </a:lnTo>
                    <a:lnTo>
                      <a:pt x="0" y="171450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3" name="Freeform 162">
                <a:extLst>
                  <a:ext uri="{FF2B5EF4-FFF2-40B4-BE49-F238E27FC236}">
                    <a16:creationId xmlns:a16="http://schemas.microsoft.com/office/drawing/2014/main" id="{6CECCE59-892E-ECC9-BFFF-3F109BCB6410}"/>
                  </a:ext>
                </a:extLst>
              </p:cNvPr>
              <p:cNvSpPr/>
              <p:nvPr/>
            </p:nvSpPr>
            <p:spPr>
              <a:xfrm>
                <a:off x="20327860" y="76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4" name="Freeform 163">
                <a:extLst>
                  <a:ext uri="{FF2B5EF4-FFF2-40B4-BE49-F238E27FC236}">
                    <a16:creationId xmlns:a16="http://schemas.microsoft.com/office/drawing/2014/main" id="{AF87C83B-0F81-8648-901F-EEF1F554FE37}"/>
                  </a:ext>
                </a:extLst>
              </p:cNvPr>
              <p:cNvSpPr/>
              <p:nvPr/>
            </p:nvSpPr>
            <p:spPr>
              <a:xfrm>
                <a:off x="21528010" y="7694081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5" name="Freeform 164">
                <a:extLst>
                  <a:ext uri="{FF2B5EF4-FFF2-40B4-BE49-F238E27FC236}">
                    <a16:creationId xmlns:a16="http://schemas.microsoft.com/office/drawing/2014/main" id="{D7030AC9-442B-25D6-12E8-229A5C41C87F}"/>
                  </a:ext>
                </a:extLst>
              </p:cNvPr>
              <p:cNvSpPr/>
              <p:nvPr/>
            </p:nvSpPr>
            <p:spPr>
              <a:xfrm>
                <a:off x="20156139" y="78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6" name="Freeform 165">
                <a:extLst>
                  <a:ext uri="{FF2B5EF4-FFF2-40B4-BE49-F238E27FC236}">
                    <a16:creationId xmlns:a16="http://schemas.microsoft.com/office/drawing/2014/main" id="{2FDF8E45-FE68-C9A3-7398-1EAAA631CF77}"/>
                  </a:ext>
                </a:extLst>
              </p:cNvPr>
              <p:cNvSpPr/>
              <p:nvPr/>
            </p:nvSpPr>
            <p:spPr>
              <a:xfrm>
                <a:off x="21698782" y="7866484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7" name="Freeform 166">
                <a:extLst>
                  <a:ext uri="{FF2B5EF4-FFF2-40B4-BE49-F238E27FC236}">
                    <a16:creationId xmlns:a16="http://schemas.microsoft.com/office/drawing/2014/main" id="{D6CB415A-017F-9030-F7CD-37592D72E31B}"/>
                  </a:ext>
                </a:extLst>
              </p:cNvPr>
              <p:cNvSpPr/>
              <p:nvPr/>
            </p:nvSpPr>
            <p:spPr>
              <a:xfrm>
                <a:off x="20327860" y="95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8" name="Freeform 167">
                <a:extLst>
                  <a:ext uri="{FF2B5EF4-FFF2-40B4-BE49-F238E27FC236}">
                    <a16:creationId xmlns:a16="http://schemas.microsoft.com/office/drawing/2014/main" id="{B4CC0A97-D3B6-30E1-E518-31F1E81A1FD9}"/>
                  </a:ext>
                </a:extLst>
              </p:cNvPr>
              <p:cNvSpPr/>
              <p:nvPr/>
            </p:nvSpPr>
            <p:spPr>
              <a:xfrm>
                <a:off x="21528010" y="958669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69" name="Freeform 168">
                <a:extLst>
                  <a:ext uri="{FF2B5EF4-FFF2-40B4-BE49-F238E27FC236}">
                    <a16:creationId xmlns:a16="http://schemas.microsoft.com/office/drawing/2014/main" id="{812F9D8E-5202-491D-DBF2-7F8100EB32A6}"/>
                  </a:ext>
                </a:extLst>
              </p:cNvPr>
              <p:cNvSpPr/>
              <p:nvPr/>
            </p:nvSpPr>
            <p:spPr>
              <a:xfrm>
                <a:off x="21698782" y="9415249"/>
                <a:ext cx="171721" cy="172402"/>
              </a:xfrm>
              <a:custGeom>
                <a:avLst/>
                <a:gdLst>
                  <a:gd name="connsiteX0" fmla="*/ 0 w 171721"/>
                  <a:gd name="connsiteY0" fmla="*/ 0 h 172402"/>
                  <a:gd name="connsiteX1" fmla="*/ 171721 w 171721"/>
                  <a:gd name="connsiteY1" fmla="*/ 0 h 172402"/>
                  <a:gd name="connsiteX2" fmla="*/ 171721 w 171721"/>
                  <a:gd name="connsiteY2" fmla="*/ 172403 h 172402"/>
                  <a:gd name="connsiteX3" fmla="*/ 0 w 171721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721" h="172402">
                    <a:moveTo>
                      <a:pt x="0" y="0"/>
                    </a:moveTo>
                    <a:lnTo>
                      <a:pt x="171721" y="0"/>
                    </a:lnTo>
                    <a:lnTo>
                      <a:pt x="171721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0" name="Freeform 169">
                <a:extLst>
                  <a:ext uri="{FF2B5EF4-FFF2-40B4-BE49-F238E27FC236}">
                    <a16:creationId xmlns:a16="http://schemas.microsoft.com/office/drawing/2014/main" id="{92A12855-6A3F-0BC1-C694-E15DFC79826D}"/>
                  </a:ext>
                </a:extLst>
              </p:cNvPr>
              <p:cNvSpPr/>
              <p:nvPr/>
            </p:nvSpPr>
            <p:spPr>
              <a:xfrm>
                <a:off x="20499581" y="9759101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C35BA00E-64EA-89E1-FEC0-D9B430D7FD2C}"/>
                  </a:ext>
                </a:extLst>
              </p:cNvPr>
              <p:cNvSpPr/>
              <p:nvPr/>
            </p:nvSpPr>
            <p:spPr>
              <a:xfrm>
                <a:off x="20499581" y="5972914"/>
                <a:ext cx="1028428" cy="172402"/>
              </a:xfrm>
              <a:custGeom>
                <a:avLst/>
                <a:gdLst>
                  <a:gd name="connsiteX0" fmla="*/ 0 w 1028428"/>
                  <a:gd name="connsiteY0" fmla="*/ 0 h 172402"/>
                  <a:gd name="connsiteX1" fmla="*/ 1028429 w 1028428"/>
                  <a:gd name="connsiteY1" fmla="*/ 0 h 172402"/>
                  <a:gd name="connsiteX2" fmla="*/ 1028429 w 1028428"/>
                  <a:gd name="connsiteY2" fmla="*/ 172403 h 172402"/>
                  <a:gd name="connsiteX3" fmla="*/ 0 w 1028428"/>
                  <a:gd name="connsiteY3" fmla="*/ 172403 h 172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428" h="172402">
                    <a:moveTo>
                      <a:pt x="0" y="0"/>
                    </a:moveTo>
                    <a:lnTo>
                      <a:pt x="1028429" y="0"/>
                    </a:lnTo>
                    <a:lnTo>
                      <a:pt x="1028429" y="172403"/>
                    </a:lnTo>
                    <a:lnTo>
                      <a:pt x="0" y="172403"/>
                    </a:lnTo>
                    <a:close/>
                  </a:path>
                </a:pathLst>
              </a:custGeom>
              <a:solidFill>
                <a:srgbClr val="242428"/>
              </a:solidFill>
              <a:ln w="94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Questrial" pitchFamily="2" charset="0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0072BF8-2897-9D12-6AFB-35249E1694FC}"/>
              </a:ext>
            </a:extLst>
          </p:cNvPr>
          <p:cNvSpPr txBox="1"/>
          <p:nvPr/>
        </p:nvSpPr>
        <p:spPr>
          <a:xfrm>
            <a:off x="5090408" y="3871859"/>
            <a:ext cx="14196834" cy="31700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GLOW IN </a:t>
            </a:r>
          </a:p>
          <a:p>
            <a:pPr algn="ctr"/>
            <a:r>
              <a:rPr lang="en-US" sz="10000" dirty="0">
                <a:solidFill>
                  <a:schemeClr val="tx2"/>
                </a:solidFill>
                <a:latin typeface="Press Start 2P" pitchFamily="2" charset="0"/>
                <a:ea typeface="Arimo" panose="020B0604020202020204" pitchFamily="34" charset="0"/>
                <a:cs typeface="Arimo" panose="020B0604020202020204" pitchFamily="34" charset="0"/>
              </a:rPr>
              <a:t>THE DARK</a:t>
            </a:r>
          </a:p>
        </p:txBody>
      </p:sp>
      <p:sp>
        <p:nvSpPr>
          <p:cNvPr id="174" name="Graphic 145">
            <a:extLst>
              <a:ext uri="{FF2B5EF4-FFF2-40B4-BE49-F238E27FC236}">
                <a16:creationId xmlns:a16="http://schemas.microsoft.com/office/drawing/2014/main" id="{E34FAC76-4200-AE9A-D8DF-33E52D5D0928}"/>
              </a:ext>
            </a:extLst>
          </p:cNvPr>
          <p:cNvSpPr/>
          <p:nvPr/>
        </p:nvSpPr>
        <p:spPr>
          <a:xfrm rot="5400000">
            <a:off x="16625089" y="3800524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tx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5" name="Graphic 145">
            <a:extLst>
              <a:ext uri="{FF2B5EF4-FFF2-40B4-BE49-F238E27FC236}">
                <a16:creationId xmlns:a16="http://schemas.microsoft.com/office/drawing/2014/main" id="{FD035C73-A387-F144-0D51-55E2F012542D}"/>
              </a:ext>
            </a:extLst>
          </p:cNvPr>
          <p:cNvSpPr/>
          <p:nvPr/>
        </p:nvSpPr>
        <p:spPr>
          <a:xfrm>
            <a:off x="6871843" y="3719151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tx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  <p:sp>
        <p:nvSpPr>
          <p:cNvPr id="176" name="Graphic 145">
            <a:extLst>
              <a:ext uri="{FF2B5EF4-FFF2-40B4-BE49-F238E27FC236}">
                <a16:creationId xmlns:a16="http://schemas.microsoft.com/office/drawing/2014/main" id="{4B17B011-C64A-C3FA-9740-C2ECDA1A069F}"/>
              </a:ext>
            </a:extLst>
          </p:cNvPr>
          <p:cNvSpPr/>
          <p:nvPr/>
        </p:nvSpPr>
        <p:spPr>
          <a:xfrm rot="16200000">
            <a:off x="10511005" y="6905488"/>
            <a:ext cx="855386" cy="436066"/>
          </a:xfrm>
          <a:custGeom>
            <a:avLst/>
            <a:gdLst>
              <a:gd name="connsiteX0" fmla="*/ 329257 w 329256"/>
              <a:gd name="connsiteY0" fmla="*/ 94474 h 167851"/>
              <a:gd name="connsiteX1" fmla="*/ 184912 w 329256"/>
              <a:gd name="connsiteY1" fmla="*/ 94474 h 167851"/>
              <a:gd name="connsiteX2" fmla="*/ 184912 w 329256"/>
              <a:gd name="connsiteY2" fmla="*/ 0 h 167851"/>
              <a:gd name="connsiteX3" fmla="*/ 78305 w 329256"/>
              <a:gd name="connsiteY3" fmla="*/ 0 h 167851"/>
              <a:gd name="connsiteX4" fmla="*/ 78305 w 329256"/>
              <a:gd name="connsiteY4" fmla="*/ 94474 h 167851"/>
              <a:gd name="connsiteX5" fmla="*/ 0 w 329256"/>
              <a:gd name="connsiteY5" fmla="*/ 94474 h 167851"/>
              <a:gd name="connsiteX6" fmla="*/ 0 w 329256"/>
              <a:gd name="connsiteY6" fmla="*/ 167852 h 167851"/>
              <a:gd name="connsiteX7" fmla="*/ 329257 w 329256"/>
              <a:gd name="connsiteY7" fmla="*/ 167852 h 16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9256" h="167851">
                <a:moveTo>
                  <a:pt x="329257" y="94474"/>
                </a:moveTo>
                <a:lnTo>
                  <a:pt x="184912" y="94474"/>
                </a:lnTo>
                <a:lnTo>
                  <a:pt x="184912" y="0"/>
                </a:lnTo>
                <a:lnTo>
                  <a:pt x="78305" y="0"/>
                </a:lnTo>
                <a:lnTo>
                  <a:pt x="78305" y="94474"/>
                </a:lnTo>
                <a:lnTo>
                  <a:pt x="0" y="94474"/>
                </a:lnTo>
                <a:lnTo>
                  <a:pt x="0" y="167852"/>
                </a:lnTo>
                <a:lnTo>
                  <a:pt x="329257" y="167852"/>
                </a:lnTo>
                <a:close/>
              </a:path>
            </a:pathLst>
          </a:custGeom>
          <a:solidFill>
            <a:schemeClr val="tx2"/>
          </a:solidFill>
          <a:ln w="92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Questri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73363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7">
      <a:dk1>
        <a:srgbClr val="68686E"/>
      </a:dk1>
      <a:lt1>
        <a:srgbClr val="FFFFFF"/>
      </a:lt1>
      <a:dk2>
        <a:srgbClr val="131316"/>
      </a:dk2>
      <a:lt2>
        <a:srgbClr val="FFFFFF"/>
      </a:lt2>
      <a:accent1>
        <a:srgbClr val="FEBD3B"/>
      </a:accent1>
      <a:accent2>
        <a:srgbClr val="F16825"/>
      </a:accent2>
      <a:accent3>
        <a:srgbClr val="DF2E29"/>
      </a:accent3>
      <a:accent4>
        <a:srgbClr val="12AC69"/>
      </a:accent4>
      <a:accent5>
        <a:srgbClr val="C4723B"/>
      </a:accent5>
      <a:accent6>
        <a:srgbClr val="B3DFF2"/>
      </a:accent6>
      <a:hlink>
        <a:srgbClr val="335FFE"/>
      </a:hlink>
      <a:folHlink>
        <a:srgbClr val="CA64D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6FBFFF"/>
            </a:gs>
            <a:gs pos="98000">
              <a:srgbClr val="3C8BFF"/>
            </a:gs>
          </a:gsLst>
          <a:lin ang="54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86517</TotalTime>
  <Words>874</Words>
  <Application>Microsoft Macintosh PowerPoint</Application>
  <PresentationFormat>Custom</PresentationFormat>
  <Paragraphs>187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Press Start 2P</vt:lpstr>
      <vt:lpstr>Questrial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/>
  <cp:keywords/>
  <dc:description/>
  <cp:lastModifiedBy>Juanca López</cp:lastModifiedBy>
  <cp:revision>10025</cp:revision>
  <cp:lastPrinted>2019-09-18T23:04:43Z</cp:lastPrinted>
  <dcterms:created xsi:type="dcterms:W3CDTF">2014-11-12T21:47:38Z</dcterms:created>
  <dcterms:modified xsi:type="dcterms:W3CDTF">2023-04-19T21:15:54Z</dcterms:modified>
  <cp:category/>
</cp:coreProperties>
</file>

<file path=docProps/thumbnail.jpeg>
</file>